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8"/>
  </p:notesMasterIdLst>
  <p:sldIdLst>
    <p:sldId id="288" r:id="rId2"/>
    <p:sldId id="287" r:id="rId3"/>
    <p:sldId id="285" r:id="rId4"/>
    <p:sldId id="286" r:id="rId5"/>
    <p:sldId id="284" r:id="rId6"/>
    <p:sldId id="283" r:id="rId7"/>
    <p:sldId id="282" r:id="rId8"/>
    <p:sldId id="260" r:id="rId9"/>
    <p:sldId id="264" r:id="rId10"/>
    <p:sldId id="265" r:id="rId11"/>
    <p:sldId id="266" r:id="rId12"/>
    <p:sldId id="267" r:id="rId13"/>
    <p:sldId id="269" r:id="rId14"/>
    <p:sldId id="270" r:id="rId15"/>
    <p:sldId id="271" r:id="rId16"/>
    <p:sldId id="272" r:id="rId17"/>
    <p:sldId id="273" r:id="rId18"/>
    <p:sldId id="275" r:id="rId19"/>
    <p:sldId id="274" r:id="rId20"/>
    <p:sldId id="298" r:id="rId21"/>
    <p:sldId id="299" r:id="rId22"/>
    <p:sldId id="290" r:id="rId23"/>
    <p:sldId id="280" r:id="rId24"/>
    <p:sldId id="281" r:id="rId25"/>
    <p:sldId id="289" r:id="rId26"/>
    <p:sldId id="291" r:id="rId27"/>
    <p:sldId id="292" r:id="rId28"/>
    <p:sldId id="293" r:id="rId29"/>
    <p:sldId id="294" r:id="rId30"/>
    <p:sldId id="295" r:id="rId31"/>
    <p:sldId id="300" r:id="rId32"/>
    <p:sldId id="296" r:id="rId33"/>
    <p:sldId id="278" r:id="rId34"/>
    <p:sldId id="276" r:id="rId35"/>
    <p:sldId id="277" r:id="rId36"/>
    <p:sldId id="279" r:id="rId3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1A05F"/>
    <a:srgbClr val="FAB72B"/>
    <a:srgbClr val="F66757"/>
    <a:srgbClr val="06956A"/>
    <a:srgbClr val="E4F4EA"/>
    <a:srgbClr val="04104C"/>
    <a:srgbClr val="FFF4DF"/>
    <a:srgbClr val="F6F1EC"/>
    <a:srgbClr val="3B7F57"/>
    <a:srgbClr val="B4946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077" autoAdjust="0"/>
    <p:restoredTop sz="95232" autoAdjust="0"/>
  </p:normalViewPr>
  <p:slideViewPr>
    <p:cSldViewPr snapToGrid="0">
      <p:cViewPr varScale="1">
        <p:scale>
          <a:sx n="78" d="100"/>
          <a:sy n="78" d="100"/>
        </p:scale>
        <p:origin x="1032" y="72"/>
      </p:cViewPr>
      <p:guideLst/>
    </p:cSldViewPr>
  </p:slideViewPr>
  <p:notesTextViewPr>
    <p:cViewPr>
      <p:scale>
        <a:sx n="300" d="100"/>
        <a:sy n="3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C7A913-C4DA-49DD-83B4-6FD7DA24E33B}" type="datetimeFigureOut">
              <a:rPr lang="en-US" smtClean="0"/>
              <a:t>8/23/2021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ED9B410-8389-412D-86E5-DE74973C26D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09885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ED9B410-8389-412D-86E5-DE74973C26D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58699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ED9B410-8389-412D-86E5-DE74973C26D9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69516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ED9B410-8389-412D-86E5-DE74973C26D9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2956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020150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189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51F26552-933D-42A4-A301-C81BA3352526}"/>
              </a:ext>
            </a:extLst>
          </p:cNvPr>
          <p:cNvSpPr>
            <a:spLocks/>
          </p:cNvSpPr>
          <p:nvPr userDrawn="1"/>
        </p:nvSpPr>
        <p:spPr bwMode="auto">
          <a:xfrm>
            <a:off x="9578860" y="-1"/>
            <a:ext cx="2613141" cy="3936521"/>
          </a:xfrm>
          <a:custGeom>
            <a:avLst/>
            <a:gdLst>
              <a:gd name="connsiteX0" fmla="*/ 0 w 2613141"/>
              <a:gd name="connsiteY0" fmla="*/ 0 h 3936521"/>
              <a:gd name="connsiteX1" fmla="*/ 2613141 w 2613141"/>
              <a:gd name="connsiteY1" fmla="*/ 0 h 3936521"/>
              <a:gd name="connsiteX2" fmla="*/ 2613141 w 2613141"/>
              <a:gd name="connsiteY2" fmla="*/ 3541414 h 3936521"/>
              <a:gd name="connsiteX3" fmla="*/ 1694934 w 2613141"/>
              <a:gd name="connsiteY3" fmla="*/ 3936521 h 393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13141" h="3936521">
                <a:moveTo>
                  <a:pt x="0" y="0"/>
                </a:moveTo>
                <a:lnTo>
                  <a:pt x="2613141" y="0"/>
                </a:lnTo>
                <a:lnTo>
                  <a:pt x="2613141" y="3541414"/>
                </a:lnTo>
                <a:lnTo>
                  <a:pt x="1694934" y="393652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3AE5A845-4A83-4379-AA82-32FCA8337F7D}"/>
              </a:ext>
            </a:extLst>
          </p:cNvPr>
          <p:cNvSpPr>
            <a:spLocks/>
          </p:cNvSpPr>
          <p:nvPr userDrawn="1"/>
        </p:nvSpPr>
        <p:spPr bwMode="auto">
          <a:xfrm>
            <a:off x="2656188" y="2753083"/>
            <a:ext cx="9535812" cy="4104917"/>
          </a:xfrm>
          <a:custGeom>
            <a:avLst/>
            <a:gdLst>
              <a:gd name="T0" fmla="*/ 26487 w 26487"/>
              <a:gd name="T1" fmla="*/ 0 h 11403"/>
              <a:gd name="T2" fmla="*/ 0 w 26487"/>
              <a:gd name="T3" fmla="*/ 11403 h 11403"/>
              <a:gd name="T4" fmla="*/ 26487 w 26487"/>
              <a:gd name="T5" fmla="*/ 11403 h 11403"/>
              <a:gd name="T6" fmla="*/ 26487 w 26487"/>
              <a:gd name="T7" fmla="*/ 0 h 11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487" h="11403">
                <a:moveTo>
                  <a:pt x="26487" y="0"/>
                </a:moveTo>
                <a:lnTo>
                  <a:pt x="0" y="11403"/>
                </a:lnTo>
                <a:lnTo>
                  <a:pt x="26487" y="11403"/>
                </a:lnTo>
                <a:lnTo>
                  <a:pt x="26487" y="0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8">
            <a:extLst>
              <a:ext uri="{FF2B5EF4-FFF2-40B4-BE49-F238E27FC236}">
                <a16:creationId xmlns:a16="http://schemas.microsoft.com/office/drawing/2014/main" id="{D59664ED-62A9-44A2-BF5D-B735AE71004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9731916" y="353900"/>
            <a:ext cx="1591162" cy="369841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9">
            <a:extLst>
              <a:ext uri="{FF2B5EF4-FFF2-40B4-BE49-F238E27FC236}">
                <a16:creationId xmlns:a16="http://schemas.microsoft.com/office/drawing/2014/main" id="{D601383E-9E6B-453B-A838-A69E18F4594E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3472460" y="-2"/>
            <a:ext cx="977618" cy="420858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Line 8">
            <a:extLst>
              <a:ext uri="{FF2B5EF4-FFF2-40B4-BE49-F238E27FC236}">
                <a16:creationId xmlns:a16="http://schemas.microsoft.com/office/drawing/2014/main" id="{7E054764-51F8-4B96-84B7-5D12B29C7714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309082" y="6051208"/>
            <a:ext cx="347105" cy="806792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DF6661AD-2D40-40F2-8C1F-C2F666FBFC0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9173" y="1669327"/>
            <a:ext cx="4660833" cy="3260388"/>
          </a:xfrm>
          <a:custGeom>
            <a:avLst/>
            <a:gdLst>
              <a:gd name="connsiteX0" fmla="*/ 77824 w 4660833"/>
              <a:gd name="connsiteY0" fmla="*/ 0 h 3260388"/>
              <a:gd name="connsiteX1" fmla="*/ 4583008 w 4660833"/>
              <a:gd name="connsiteY1" fmla="*/ 0 h 3260388"/>
              <a:gd name="connsiteX2" fmla="*/ 4660833 w 4660833"/>
              <a:gd name="connsiteY2" fmla="*/ 77833 h 3260388"/>
              <a:gd name="connsiteX3" fmla="*/ 4660833 w 4660833"/>
              <a:gd name="connsiteY3" fmla="*/ 3182554 h 3260388"/>
              <a:gd name="connsiteX4" fmla="*/ 4583008 w 4660833"/>
              <a:gd name="connsiteY4" fmla="*/ 3260388 h 3260388"/>
              <a:gd name="connsiteX5" fmla="*/ 77824 w 4660833"/>
              <a:gd name="connsiteY5" fmla="*/ 3260388 h 3260388"/>
              <a:gd name="connsiteX6" fmla="*/ 0 w 4660833"/>
              <a:gd name="connsiteY6" fmla="*/ 3182554 h 3260388"/>
              <a:gd name="connsiteX7" fmla="*/ 0 w 4660833"/>
              <a:gd name="connsiteY7" fmla="*/ 77833 h 3260388"/>
              <a:gd name="connsiteX8" fmla="*/ 77824 w 4660833"/>
              <a:gd name="connsiteY8" fmla="*/ 0 h 3260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60833" h="3260388">
                <a:moveTo>
                  <a:pt x="77824" y="0"/>
                </a:moveTo>
                <a:lnTo>
                  <a:pt x="4583008" y="0"/>
                </a:lnTo>
                <a:cubicBezTo>
                  <a:pt x="4625809" y="0"/>
                  <a:pt x="4660833" y="35028"/>
                  <a:pt x="4660833" y="77833"/>
                </a:cubicBezTo>
                <a:lnTo>
                  <a:pt x="4660833" y="3182554"/>
                </a:lnTo>
                <a:cubicBezTo>
                  <a:pt x="4660833" y="3225359"/>
                  <a:pt x="4625809" y="3260388"/>
                  <a:pt x="4583008" y="3260388"/>
                </a:cubicBezTo>
                <a:lnTo>
                  <a:pt x="77824" y="3260388"/>
                </a:lnTo>
                <a:cubicBezTo>
                  <a:pt x="35024" y="3260388"/>
                  <a:pt x="0" y="3225359"/>
                  <a:pt x="0" y="3182554"/>
                </a:cubicBezTo>
                <a:lnTo>
                  <a:pt x="0" y="77833"/>
                </a:lnTo>
                <a:cubicBezTo>
                  <a:pt x="0" y="35028"/>
                  <a:pt x="35024" y="0"/>
                  <a:pt x="77824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60425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bg>
      <p:bgPr>
        <a:solidFill>
          <a:srgbClr val="F6675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91BD3B6-ED33-46D2-A8F6-8763BEAB448F}"/>
              </a:ext>
            </a:extLst>
          </p:cNvPr>
          <p:cNvSpPr>
            <a:spLocks/>
          </p:cNvSpPr>
          <p:nvPr userDrawn="1"/>
        </p:nvSpPr>
        <p:spPr bwMode="auto">
          <a:xfrm rot="10800000" flipH="1">
            <a:off x="8726488" y="0"/>
            <a:ext cx="3465512" cy="1494031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1A658265-071B-4C65-826E-1D99E0329028}"/>
              </a:ext>
            </a:extLst>
          </p:cNvPr>
          <p:cNvSpPr>
            <a:spLocks/>
          </p:cNvSpPr>
          <p:nvPr userDrawn="1"/>
        </p:nvSpPr>
        <p:spPr bwMode="auto">
          <a:xfrm>
            <a:off x="1595" y="0"/>
            <a:ext cx="5608065" cy="6858000"/>
          </a:xfrm>
          <a:custGeom>
            <a:avLst/>
            <a:gdLst>
              <a:gd name="T0" fmla="*/ 0 w 15581"/>
              <a:gd name="T1" fmla="*/ 0 h 19050"/>
              <a:gd name="T2" fmla="*/ 7379 w 15581"/>
              <a:gd name="T3" fmla="*/ 0 h 19050"/>
              <a:gd name="T4" fmla="*/ 15581 w 15581"/>
              <a:gd name="T5" fmla="*/ 19050 h 19050"/>
              <a:gd name="T6" fmla="*/ 0 w 15581"/>
              <a:gd name="T7" fmla="*/ 19050 h 19050"/>
              <a:gd name="T8" fmla="*/ 0 w 15581"/>
              <a:gd name="T9" fmla="*/ 0 h 19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81" h="19050">
                <a:moveTo>
                  <a:pt x="0" y="0"/>
                </a:moveTo>
                <a:lnTo>
                  <a:pt x="7379" y="0"/>
                </a:lnTo>
                <a:lnTo>
                  <a:pt x="15581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738C27D7-9BCF-4201-8D2A-5663245C62E2}"/>
              </a:ext>
            </a:extLst>
          </p:cNvPr>
          <p:cNvSpPr>
            <a:spLocks/>
          </p:cNvSpPr>
          <p:nvPr userDrawn="1"/>
        </p:nvSpPr>
        <p:spPr bwMode="auto">
          <a:xfrm>
            <a:off x="1595" y="3140460"/>
            <a:ext cx="5608065" cy="3717540"/>
          </a:xfrm>
          <a:custGeom>
            <a:avLst/>
            <a:gdLst>
              <a:gd name="T0" fmla="*/ 0 w 15581"/>
              <a:gd name="T1" fmla="*/ 4794 h 10325"/>
              <a:gd name="T2" fmla="*/ 0 w 15581"/>
              <a:gd name="T3" fmla="*/ 10325 h 10325"/>
              <a:gd name="T4" fmla="*/ 15581 w 15581"/>
              <a:gd name="T5" fmla="*/ 10325 h 10325"/>
              <a:gd name="T6" fmla="*/ 11135 w 15581"/>
              <a:gd name="T7" fmla="*/ 0 h 10325"/>
              <a:gd name="T8" fmla="*/ 0 w 15581"/>
              <a:gd name="T9" fmla="*/ 4794 h 10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81" h="10325">
                <a:moveTo>
                  <a:pt x="0" y="4794"/>
                </a:moveTo>
                <a:lnTo>
                  <a:pt x="0" y="10325"/>
                </a:lnTo>
                <a:lnTo>
                  <a:pt x="15581" y="10325"/>
                </a:lnTo>
                <a:lnTo>
                  <a:pt x="11135" y="0"/>
                </a:lnTo>
                <a:lnTo>
                  <a:pt x="0" y="4794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8">
            <a:extLst>
              <a:ext uri="{FF2B5EF4-FFF2-40B4-BE49-F238E27FC236}">
                <a16:creationId xmlns:a16="http://schemas.microsoft.com/office/drawing/2014/main" id="{D48BA222-018B-4C9D-B664-A2E8CCAB182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59151" y="0"/>
            <a:ext cx="2432965" cy="565505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5C304F7-C4C3-40CF-B3D2-3643918FF7F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56018" y="1891154"/>
            <a:ext cx="4218399" cy="2594973"/>
          </a:xfrm>
          <a:custGeom>
            <a:avLst/>
            <a:gdLst>
              <a:gd name="connsiteX0" fmla="*/ 0 w 4218399"/>
              <a:gd name="connsiteY0" fmla="*/ 0 h 2594973"/>
              <a:gd name="connsiteX1" fmla="*/ 4218399 w 4218399"/>
              <a:gd name="connsiteY1" fmla="*/ 0 h 2594973"/>
              <a:gd name="connsiteX2" fmla="*/ 4218399 w 4218399"/>
              <a:gd name="connsiteY2" fmla="*/ 2594973 h 2594973"/>
              <a:gd name="connsiteX3" fmla="*/ 0 w 4218399"/>
              <a:gd name="connsiteY3" fmla="*/ 2594973 h 2594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18399" h="2594973">
                <a:moveTo>
                  <a:pt x="0" y="0"/>
                </a:moveTo>
                <a:lnTo>
                  <a:pt x="4218399" y="0"/>
                </a:lnTo>
                <a:lnTo>
                  <a:pt x="4218399" y="2594973"/>
                </a:lnTo>
                <a:lnTo>
                  <a:pt x="0" y="2594973"/>
                </a:ln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155589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A3FB2476-4434-4660-A30E-ADF8A9443DB5}"/>
              </a:ext>
            </a:extLst>
          </p:cNvPr>
          <p:cNvSpPr>
            <a:spLocks/>
          </p:cNvSpPr>
          <p:nvPr userDrawn="1"/>
        </p:nvSpPr>
        <p:spPr bwMode="auto">
          <a:xfrm>
            <a:off x="5608063" y="0"/>
            <a:ext cx="6583937" cy="4645529"/>
          </a:xfrm>
          <a:custGeom>
            <a:avLst/>
            <a:gdLst>
              <a:gd name="connsiteX0" fmla="*/ 0 w 6583937"/>
              <a:gd name="connsiteY0" fmla="*/ 0 h 4645529"/>
              <a:gd name="connsiteX1" fmla="*/ 6583937 w 6583937"/>
              <a:gd name="connsiteY1" fmla="*/ 0 h 4645529"/>
              <a:gd name="connsiteX2" fmla="*/ 6583937 w 6583937"/>
              <a:gd name="connsiteY2" fmla="*/ 2673015 h 4645529"/>
              <a:gd name="connsiteX3" fmla="*/ 2000908 w 6583937"/>
              <a:gd name="connsiteY3" fmla="*/ 4645529 h 4645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83937" h="4645529">
                <a:moveTo>
                  <a:pt x="0" y="0"/>
                </a:moveTo>
                <a:lnTo>
                  <a:pt x="6583937" y="0"/>
                </a:lnTo>
                <a:lnTo>
                  <a:pt x="6583937" y="2673015"/>
                </a:lnTo>
                <a:lnTo>
                  <a:pt x="2000908" y="4645529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Freeform 20">
            <a:extLst>
              <a:ext uri="{FF2B5EF4-FFF2-40B4-BE49-F238E27FC236}">
                <a16:creationId xmlns:a16="http://schemas.microsoft.com/office/drawing/2014/main" id="{165F9AAA-E0BF-44F0-B280-B7AA0AE2EBE1}"/>
              </a:ext>
            </a:extLst>
          </p:cNvPr>
          <p:cNvSpPr>
            <a:spLocks/>
          </p:cNvSpPr>
          <p:nvPr userDrawn="1"/>
        </p:nvSpPr>
        <p:spPr bwMode="auto">
          <a:xfrm>
            <a:off x="7433835" y="2189267"/>
            <a:ext cx="4758165" cy="4668733"/>
          </a:xfrm>
          <a:custGeom>
            <a:avLst/>
            <a:gdLst>
              <a:gd name="T0" fmla="*/ 13216 w 13216"/>
              <a:gd name="T1" fmla="*/ 0 h 12965"/>
              <a:gd name="T2" fmla="*/ 13216 w 13216"/>
              <a:gd name="T3" fmla="*/ 12965 h 12965"/>
              <a:gd name="T4" fmla="*/ 3132 w 13216"/>
              <a:gd name="T5" fmla="*/ 12965 h 12965"/>
              <a:gd name="T6" fmla="*/ 0 w 13216"/>
              <a:gd name="T7" fmla="*/ 5690 h 12965"/>
              <a:gd name="T8" fmla="*/ 13216 w 13216"/>
              <a:gd name="T9" fmla="*/ 0 h 12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16" h="12965">
                <a:moveTo>
                  <a:pt x="13216" y="0"/>
                </a:moveTo>
                <a:lnTo>
                  <a:pt x="13216" y="12965"/>
                </a:lnTo>
                <a:lnTo>
                  <a:pt x="3132" y="12965"/>
                </a:lnTo>
                <a:lnTo>
                  <a:pt x="0" y="5690"/>
                </a:lnTo>
                <a:lnTo>
                  <a:pt x="13216" y="0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17">
            <a:extLst>
              <a:ext uri="{FF2B5EF4-FFF2-40B4-BE49-F238E27FC236}">
                <a16:creationId xmlns:a16="http://schemas.microsoft.com/office/drawing/2014/main" id="{A684F9BC-C1EE-41AE-9482-8F62BE0DEAD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972176" y="845574"/>
            <a:ext cx="2589011" cy="6012426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18">
            <a:extLst>
              <a:ext uri="{FF2B5EF4-FFF2-40B4-BE49-F238E27FC236}">
                <a16:creationId xmlns:a16="http://schemas.microsoft.com/office/drawing/2014/main" id="{4D8E6AEA-2EFC-4741-AED2-907C474ACFDC}"/>
              </a:ext>
            </a:extLst>
          </p:cNvPr>
          <p:cNvSpPr>
            <a:spLocks noChangeShapeType="1"/>
          </p:cNvSpPr>
          <p:nvPr userDrawn="1"/>
        </p:nvSpPr>
        <p:spPr bwMode="auto">
          <a:xfrm flipV="1">
            <a:off x="6322142" y="3274140"/>
            <a:ext cx="3351325" cy="1443605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F24EAA9-5FA6-4877-8F8B-01F1864234C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01031" y="1847881"/>
            <a:ext cx="3767190" cy="2129824"/>
          </a:xfrm>
          <a:custGeom>
            <a:avLst/>
            <a:gdLst>
              <a:gd name="connsiteX0" fmla="*/ 0 w 3767190"/>
              <a:gd name="connsiteY0" fmla="*/ 0 h 2129824"/>
              <a:gd name="connsiteX1" fmla="*/ 3767190 w 3767190"/>
              <a:gd name="connsiteY1" fmla="*/ 0 h 2129824"/>
              <a:gd name="connsiteX2" fmla="*/ 3767190 w 3767190"/>
              <a:gd name="connsiteY2" fmla="*/ 2129824 h 2129824"/>
              <a:gd name="connsiteX3" fmla="*/ 0 w 3767190"/>
              <a:gd name="connsiteY3" fmla="*/ 2129824 h 212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67190" h="2129824">
                <a:moveTo>
                  <a:pt x="0" y="0"/>
                </a:moveTo>
                <a:lnTo>
                  <a:pt x="3767190" y="0"/>
                </a:lnTo>
                <a:lnTo>
                  <a:pt x="3767190" y="2129824"/>
                </a:lnTo>
                <a:lnTo>
                  <a:pt x="0" y="2129824"/>
                </a:ln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07053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>
            <a:extLst>
              <a:ext uri="{FF2B5EF4-FFF2-40B4-BE49-F238E27FC236}">
                <a16:creationId xmlns:a16="http://schemas.microsoft.com/office/drawing/2014/main" id="{BF2EF8F7-9039-45CA-A208-03E19E48E681}"/>
              </a:ext>
            </a:extLst>
          </p:cNvPr>
          <p:cNvSpPr>
            <a:spLocks/>
          </p:cNvSpPr>
          <p:nvPr userDrawn="1"/>
        </p:nvSpPr>
        <p:spPr bwMode="auto">
          <a:xfrm>
            <a:off x="8561188" y="0"/>
            <a:ext cx="3630812" cy="6858000"/>
          </a:xfrm>
          <a:custGeom>
            <a:avLst/>
            <a:gdLst>
              <a:gd name="T0" fmla="*/ 0 w 10084"/>
              <a:gd name="T1" fmla="*/ 0 h 19050"/>
              <a:gd name="T2" fmla="*/ 10084 w 10084"/>
              <a:gd name="T3" fmla="*/ 0 h 19050"/>
              <a:gd name="T4" fmla="*/ 10084 w 10084"/>
              <a:gd name="T5" fmla="*/ 19050 h 19050"/>
              <a:gd name="T6" fmla="*/ 8201 w 10084"/>
              <a:gd name="T7" fmla="*/ 19050 h 19050"/>
              <a:gd name="T8" fmla="*/ 0 w 10084"/>
              <a:gd name="T9" fmla="*/ 0 h 19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084" h="19050">
                <a:moveTo>
                  <a:pt x="0" y="0"/>
                </a:moveTo>
                <a:lnTo>
                  <a:pt x="10084" y="0"/>
                </a:lnTo>
                <a:lnTo>
                  <a:pt x="10084" y="19050"/>
                </a:lnTo>
                <a:lnTo>
                  <a:pt x="8201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B1F55F49-3A9D-44AC-AD75-1B07D4241165}"/>
              </a:ext>
            </a:extLst>
          </p:cNvPr>
          <p:cNvSpPr>
            <a:spLocks/>
          </p:cNvSpPr>
          <p:nvPr userDrawn="1"/>
        </p:nvSpPr>
        <p:spPr bwMode="auto">
          <a:xfrm>
            <a:off x="10072830" y="2597462"/>
            <a:ext cx="2119170" cy="4260538"/>
          </a:xfrm>
          <a:custGeom>
            <a:avLst/>
            <a:gdLst>
              <a:gd name="T0" fmla="*/ 5887 w 5887"/>
              <a:gd name="T1" fmla="*/ 0 h 11835"/>
              <a:gd name="T2" fmla="*/ 0 w 5887"/>
              <a:gd name="T3" fmla="*/ 2535 h 11835"/>
              <a:gd name="T4" fmla="*/ 4004 w 5887"/>
              <a:gd name="T5" fmla="*/ 11835 h 11835"/>
              <a:gd name="T6" fmla="*/ 5887 w 5887"/>
              <a:gd name="T7" fmla="*/ 11835 h 11835"/>
              <a:gd name="T8" fmla="*/ 5887 w 5887"/>
              <a:gd name="T9" fmla="*/ 0 h 11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87" h="11835">
                <a:moveTo>
                  <a:pt x="5887" y="0"/>
                </a:moveTo>
                <a:lnTo>
                  <a:pt x="0" y="2535"/>
                </a:lnTo>
                <a:lnTo>
                  <a:pt x="4004" y="11835"/>
                </a:lnTo>
                <a:lnTo>
                  <a:pt x="5887" y="11835"/>
                </a:lnTo>
                <a:lnTo>
                  <a:pt x="5887" y="0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" name="Line 7">
            <a:extLst>
              <a:ext uri="{FF2B5EF4-FFF2-40B4-BE49-F238E27FC236}">
                <a16:creationId xmlns:a16="http://schemas.microsoft.com/office/drawing/2014/main" id="{4D6B8FFB-6D18-4F55-A53B-BED7403388C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561188" y="0"/>
            <a:ext cx="2030612" cy="4715662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4DEA602E-E2E3-4059-AC7A-94748A0D1043}"/>
              </a:ext>
            </a:extLst>
          </p:cNvPr>
          <p:cNvSpPr>
            <a:spLocks noChangeShapeType="1"/>
          </p:cNvSpPr>
          <p:nvPr userDrawn="1"/>
        </p:nvSpPr>
        <p:spPr bwMode="auto">
          <a:xfrm flipV="1">
            <a:off x="8712193" y="2915920"/>
            <a:ext cx="2739953" cy="117938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Line 8">
            <a:extLst>
              <a:ext uri="{FF2B5EF4-FFF2-40B4-BE49-F238E27FC236}">
                <a16:creationId xmlns:a16="http://schemas.microsoft.com/office/drawing/2014/main" id="{000AC451-91A3-409B-A75B-E49434A0169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322049" y="6535102"/>
            <a:ext cx="139675" cy="322897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9B459E3-B9B3-4A6C-AE7D-E84024F946D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02965" y="1209400"/>
            <a:ext cx="4443984" cy="2959386"/>
          </a:xfrm>
          <a:custGeom>
            <a:avLst/>
            <a:gdLst>
              <a:gd name="connsiteX0" fmla="*/ 131940 w 4443984"/>
              <a:gd name="connsiteY0" fmla="*/ 0 h 2959386"/>
              <a:gd name="connsiteX1" fmla="*/ 4312044 w 4443984"/>
              <a:gd name="connsiteY1" fmla="*/ 0 h 2959386"/>
              <a:gd name="connsiteX2" fmla="*/ 4443984 w 4443984"/>
              <a:gd name="connsiteY2" fmla="*/ 131940 h 2959386"/>
              <a:gd name="connsiteX3" fmla="*/ 4443984 w 4443984"/>
              <a:gd name="connsiteY3" fmla="*/ 2959386 h 2959386"/>
              <a:gd name="connsiteX4" fmla="*/ 0 w 4443984"/>
              <a:gd name="connsiteY4" fmla="*/ 2959386 h 2959386"/>
              <a:gd name="connsiteX5" fmla="*/ 0 w 4443984"/>
              <a:gd name="connsiteY5" fmla="*/ 131940 h 2959386"/>
              <a:gd name="connsiteX6" fmla="*/ 131940 w 4443984"/>
              <a:gd name="connsiteY6" fmla="*/ 0 h 295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43984" h="2959386">
                <a:moveTo>
                  <a:pt x="131940" y="0"/>
                </a:moveTo>
                <a:lnTo>
                  <a:pt x="4312044" y="0"/>
                </a:lnTo>
                <a:cubicBezTo>
                  <a:pt x="4384912" y="0"/>
                  <a:pt x="4443984" y="59072"/>
                  <a:pt x="4443984" y="131940"/>
                </a:cubicBezTo>
                <a:lnTo>
                  <a:pt x="4443984" y="2959386"/>
                </a:lnTo>
                <a:lnTo>
                  <a:pt x="0" y="2959386"/>
                </a:lnTo>
                <a:lnTo>
                  <a:pt x="0" y="131940"/>
                </a:lnTo>
                <a:cubicBezTo>
                  <a:pt x="0" y="59072"/>
                  <a:pt x="59072" y="0"/>
                  <a:pt x="131940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4947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id="{8E40C84B-3C40-4847-BD1C-2E05C8A4AE56}"/>
              </a:ext>
            </a:extLst>
          </p:cNvPr>
          <p:cNvSpPr>
            <a:spLocks/>
          </p:cNvSpPr>
          <p:nvPr userDrawn="1"/>
        </p:nvSpPr>
        <p:spPr bwMode="auto">
          <a:xfrm>
            <a:off x="11522228" y="1"/>
            <a:ext cx="679603" cy="1576419"/>
          </a:xfrm>
          <a:custGeom>
            <a:avLst/>
            <a:gdLst>
              <a:gd name="T0" fmla="*/ 7380 w 7380"/>
              <a:gd name="T1" fmla="*/ 17141 h 17141"/>
              <a:gd name="T2" fmla="*/ 7380 w 7380"/>
              <a:gd name="T3" fmla="*/ 0 h 17141"/>
              <a:gd name="T4" fmla="*/ 0 w 7380"/>
              <a:gd name="T5" fmla="*/ 0 h 17141"/>
              <a:gd name="T6" fmla="*/ 7380 w 7380"/>
              <a:gd name="T7" fmla="*/ 17141 h 17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380" h="17141">
                <a:moveTo>
                  <a:pt x="7380" y="17141"/>
                </a:moveTo>
                <a:lnTo>
                  <a:pt x="7380" y="0"/>
                </a:lnTo>
                <a:lnTo>
                  <a:pt x="0" y="0"/>
                </a:lnTo>
                <a:lnTo>
                  <a:pt x="7380" y="17141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23301CAE-F125-4A30-8883-A699DA94B987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4422605" cy="6858000"/>
          </a:xfrm>
          <a:custGeom>
            <a:avLst/>
            <a:gdLst>
              <a:gd name="T0" fmla="*/ 0 w 12231"/>
              <a:gd name="T1" fmla="*/ 0 h 19050"/>
              <a:gd name="T2" fmla="*/ 4030 w 12231"/>
              <a:gd name="T3" fmla="*/ 0 h 19050"/>
              <a:gd name="T4" fmla="*/ 12231 w 12231"/>
              <a:gd name="T5" fmla="*/ 19050 h 19050"/>
              <a:gd name="T6" fmla="*/ 0 w 12231"/>
              <a:gd name="T7" fmla="*/ 19050 h 19050"/>
              <a:gd name="T8" fmla="*/ 0 w 12231"/>
              <a:gd name="T9" fmla="*/ 0 h 19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231" h="19050">
                <a:moveTo>
                  <a:pt x="0" y="0"/>
                </a:moveTo>
                <a:lnTo>
                  <a:pt x="4030" y="0"/>
                </a:lnTo>
                <a:lnTo>
                  <a:pt x="12231" y="19050"/>
                </a:lnTo>
                <a:lnTo>
                  <a:pt x="0" y="19050"/>
                </a:lnTo>
                <a:lnTo>
                  <a:pt x="0" y="0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Line 7">
            <a:extLst>
              <a:ext uri="{FF2B5EF4-FFF2-40B4-BE49-F238E27FC236}">
                <a16:creationId xmlns:a16="http://schemas.microsoft.com/office/drawing/2014/main" id="{8DA95878-0636-48CE-89FA-5C964CF99F1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899308" y="894080"/>
            <a:ext cx="332368" cy="7718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7E0D91B1-59C1-4CEA-B16B-398E65368EF8}"/>
              </a:ext>
            </a:extLst>
          </p:cNvPr>
          <p:cNvSpPr>
            <a:spLocks/>
          </p:cNvSpPr>
          <p:nvPr userDrawn="1"/>
        </p:nvSpPr>
        <p:spPr bwMode="auto">
          <a:xfrm>
            <a:off x="0" y="3058276"/>
            <a:ext cx="4422605" cy="3799724"/>
          </a:xfrm>
          <a:custGeom>
            <a:avLst/>
            <a:gdLst>
              <a:gd name="T0" fmla="*/ 7687 w 12231"/>
              <a:gd name="T1" fmla="*/ 0 h 10555"/>
              <a:gd name="T2" fmla="*/ 0 w 12231"/>
              <a:gd name="T3" fmla="*/ 3310 h 10555"/>
              <a:gd name="T4" fmla="*/ 0 w 12231"/>
              <a:gd name="T5" fmla="*/ 10555 h 10555"/>
              <a:gd name="T6" fmla="*/ 12231 w 12231"/>
              <a:gd name="T7" fmla="*/ 10555 h 10555"/>
              <a:gd name="T8" fmla="*/ 7687 w 12231"/>
              <a:gd name="T9" fmla="*/ 0 h 10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231" h="10555">
                <a:moveTo>
                  <a:pt x="7687" y="0"/>
                </a:moveTo>
                <a:lnTo>
                  <a:pt x="0" y="3310"/>
                </a:lnTo>
                <a:lnTo>
                  <a:pt x="0" y="10555"/>
                </a:lnTo>
                <a:lnTo>
                  <a:pt x="12231" y="10555"/>
                </a:lnTo>
                <a:lnTo>
                  <a:pt x="7687" y="0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8">
            <a:extLst>
              <a:ext uri="{FF2B5EF4-FFF2-40B4-BE49-F238E27FC236}">
                <a16:creationId xmlns:a16="http://schemas.microsoft.com/office/drawing/2014/main" id="{53592DCF-FB13-40D6-9D65-025CF668202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456048" y="0"/>
            <a:ext cx="2966557" cy="685800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9">
            <a:extLst>
              <a:ext uri="{FF2B5EF4-FFF2-40B4-BE49-F238E27FC236}">
                <a16:creationId xmlns:a16="http://schemas.microsoft.com/office/drawing/2014/main" id="{8A81D273-B4EA-4B7C-A943-A9E493496444}"/>
              </a:ext>
            </a:extLst>
          </p:cNvPr>
          <p:cNvSpPr>
            <a:spLocks noChangeShapeType="1"/>
          </p:cNvSpPr>
          <p:nvPr userDrawn="1"/>
        </p:nvSpPr>
        <p:spPr bwMode="auto">
          <a:xfrm flipV="1">
            <a:off x="1456048" y="2791992"/>
            <a:ext cx="1942998" cy="833086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90531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189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9">
            <a:extLst>
              <a:ext uri="{FF2B5EF4-FFF2-40B4-BE49-F238E27FC236}">
                <a16:creationId xmlns:a16="http://schemas.microsoft.com/office/drawing/2014/main" id="{694DB428-51A9-4806-BE0E-E25A6594AED0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0" y="943204"/>
            <a:ext cx="5330162" cy="2294598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FAEC4920-1F92-4E39-B33B-4579BF097867}"/>
              </a:ext>
            </a:extLst>
          </p:cNvPr>
          <p:cNvSpPr>
            <a:spLocks/>
          </p:cNvSpPr>
          <p:nvPr userDrawn="1"/>
        </p:nvSpPr>
        <p:spPr bwMode="auto">
          <a:xfrm>
            <a:off x="1" y="1"/>
            <a:ext cx="4907878" cy="3237801"/>
          </a:xfrm>
          <a:custGeom>
            <a:avLst/>
            <a:gdLst>
              <a:gd name="connsiteX0" fmla="*/ 0 w 4907878"/>
              <a:gd name="connsiteY0" fmla="*/ 0 h 3237801"/>
              <a:gd name="connsiteX1" fmla="*/ 4424014 w 4907878"/>
              <a:gd name="connsiteY1" fmla="*/ 0 h 3237801"/>
              <a:gd name="connsiteX2" fmla="*/ 4907878 w 4907878"/>
              <a:gd name="connsiteY2" fmla="*/ 1124235 h 3237801"/>
              <a:gd name="connsiteX3" fmla="*/ 0 w 4907878"/>
              <a:gd name="connsiteY3" fmla="*/ 3237801 h 323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07878" h="3237801">
                <a:moveTo>
                  <a:pt x="0" y="0"/>
                </a:moveTo>
                <a:lnTo>
                  <a:pt x="4424014" y="0"/>
                </a:lnTo>
                <a:lnTo>
                  <a:pt x="4907878" y="1124235"/>
                </a:lnTo>
                <a:lnTo>
                  <a:pt x="0" y="3237801"/>
                </a:lnTo>
                <a:close/>
              </a:path>
            </a:pathLst>
          </a:custGeom>
          <a:solidFill>
            <a:srgbClr val="FAB7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9DCB2F3-2B48-43B0-83DA-C6F00E55AE7C}"/>
              </a:ext>
            </a:extLst>
          </p:cNvPr>
          <p:cNvSpPr>
            <a:spLocks/>
          </p:cNvSpPr>
          <p:nvPr userDrawn="1"/>
        </p:nvSpPr>
        <p:spPr bwMode="auto">
          <a:xfrm>
            <a:off x="9083844" y="2638056"/>
            <a:ext cx="3108157" cy="4219945"/>
          </a:xfrm>
          <a:custGeom>
            <a:avLst/>
            <a:gdLst>
              <a:gd name="connsiteX0" fmla="*/ 3108157 w 3108157"/>
              <a:gd name="connsiteY0" fmla="*/ 0 h 4219945"/>
              <a:gd name="connsiteX1" fmla="*/ 3108157 w 3108157"/>
              <a:gd name="connsiteY1" fmla="*/ 4219945 h 4219945"/>
              <a:gd name="connsiteX2" fmla="*/ 1240280 w 3108157"/>
              <a:gd name="connsiteY2" fmla="*/ 4219945 h 4219945"/>
              <a:gd name="connsiteX3" fmla="*/ 0 w 3108157"/>
              <a:gd name="connsiteY3" fmla="*/ 1338450 h 421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8157" h="4219945">
                <a:moveTo>
                  <a:pt x="3108157" y="0"/>
                </a:moveTo>
                <a:lnTo>
                  <a:pt x="3108157" y="4219945"/>
                </a:lnTo>
                <a:lnTo>
                  <a:pt x="1240280" y="4219945"/>
                </a:lnTo>
                <a:lnTo>
                  <a:pt x="0" y="1338450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Line 15">
            <a:extLst>
              <a:ext uri="{FF2B5EF4-FFF2-40B4-BE49-F238E27FC236}">
                <a16:creationId xmlns:a16="http://schemas.microsoft.com/office/drawing/2014/main" id="{C93E35D4-DEEF-4A84-9CC4-B878C97CA1D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47576" y="3205480"/>
            <a:ext cx="788065" cy="1830836"/>
          </a:xfrm>
          <a:prstGeom prst="line">
            <a:avLst/>
          </a:prstGeom>
          <a:noFill/>
          <a:ln w="1588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Line 9">
            <a:extLst>
              <a:ext uri="{FF2B5EF4-FFF2-40B4-BE49-F238E27FC236}">
                <a16:creationId xmlns:a16="http://schemas.microsoft.com/office/drawing/2014/main" id="{C2BBB7A8-96CB-45AC-B7E9-D249A1E2B037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5005463" y="2610443"/>
            <a:ext cx="7214466" cy="3105778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20059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bg>
      <p:bgPr>
        <a:solidFill>
          <a:srgbClr val="31A05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BF1EC35D-B0A1-441A-85F7-D22104BDA895}"/>
              </a:ext>
            </a:extLst>
          </p:cNvPr>
          <p:cNvSpPr>
            <a:spLocks/>
          </p:cNvSpPr>
          <p:nvPr userDrawn="1"/>
        </p:nvSpPr>
        <p:spPr bwMode="auto">
          <a:xfrm flipH="1">
            <a:off x="0" y="5709826"/>
            <a:ext cx="2678124" cy="1154577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Line 7">
            <a:extLst>
              <a:ext uri="{FF2B5EF4-FFF2-40B4-BE49-F238E27FC236}">
                <a16:creationId xmlns:a16="http://schemas.microsoft.com/office/drawing/2014/main" id="{4BBCDB59-0A4A-4972-AAF3-275C9F4B8BD6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2678124" y="944880"/>
            <a:ext cx="2546250" cy="5913119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8">
            <a:extLst>
              <a:ext uri="{FF2B5EF4-FFF2-40B4-BE49-F238E27FC236}">
                <a16:creationId xmlns:a16="http://schemas.microsoft.com/office/drawing/2014/main" id="{66CB4176-03AC-475C-B1FD-73845B6A2295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1488344" y="2377035"/>
            <a:ext cx="3991899" cy="1718265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E47F8828-2A70-43E3-8829-841AE4BF4674}"/>
              </a:ext>
            </a:extLst>
          </p:cNvPr>
          <p:cNvSpPr>
            <a:spLocks/>
          </p:cNvSpPr>
          <p:nvPr userDrawn="1"/>
        </p:nvSpPr>
        <p:spPr bwMode="auto">
          <a:xfrm>
            <a:off x="10329598" y="0"/>
            <a:ext cx="1872233" cy="4342865"/>
          </a:xfrm>
          <a:custGeom>
            <a:avLst/>
            <a:gdLst>
              <a:gd name="T0" fmla="*/ 7380 w 7380"/>
              <a:gd name="T1" fmla="*/ 17141 h 17141"/>
              <a:gd name="T2" fmla="*/ 7380 w 7380"/>
              <a:gd name="T3" fmla="*/ 0 h 17141"/>
              <a:gd name="T4" fmla="*/ 0 w 7380"/>
              <a:gd name="T5" fmla="*/ 0 h 17141"/>
              <a:gd name="T6" fmla="*/ 7380 w 7380"/>
              <a:gd name="T7" fmla="*/ 17141 h 17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380" h="17141">
                <a:moveTo>
                  <a:pt x="7380" y="17141"/>
                </a:moveTo>
                <a:lnTo>
                  <a:pt x="7380" y="0"/>
                </a:lnTo>
                <a:lnTo>
                  <a:pt x="0" y="0"/>
                </a:lnTo>
                <a:lnTo>
                  <a:pt x="7380" y="17141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4DDF10E-954E-4E4C-B56F-63263D97E65F}"/>
              </a:ext>
            </a:extLst>
          </p:cNvPr>
          <p:cNvSpPr/>
          <p:nvPr userDrawn="1"/>
        </p:nvSpPr>
        <p:spPr>
          <a:xfrm flipV="1">
            <a:off x="789066" y="4902816"/>
            <a:ext cx="305175" cy="305175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B906086-20D2-47EB-A4F3-098C0123891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255818" y="1754715"/>
            <a:ext cx="3525550" cy="3525550"/>
          </a:xfrm>
          <a:custGeom>
            <a:avLst/>
            <a:gdLst>
              <a:gd name="connsiteX0" fmla="*/ 1762775 w 3525550"/>
              <a:gd name="connsiteY0" fmla="*/ 0 h 3525550"/>
              <a:gd name="connsiteX1" fmla="*/ 3525550 w 3525550"/>
              <a:gd name="connsiteY1" fmla="*/ 1762775 h 3525550"/>
              <a:gd name="connsiteX2" fmla="*/ 1762775 w 3525550"/>
              <a:gd name="connsiteY2" fmla="*/ 3525550 h 3525550"/>
              <a:gd name="connsiteX3" fmla="*/ 0 w 3525550"/>
              <a:gd name="connsiteY3" fmla="*/ 1762775 h 3525550"/>
              <a:gd name="connsiteX4" fmla="*/ 1762775 w 3525550"/>
              <a:gd name="connsiteY4" fmla="*/ 0 h 352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5550" h="3525550">
                <a:moveTo>
                  <a:pt x="1762775" y="0"/>
                </a:moveTo>
                <a:cubicBezTo>
                  <a:pt x="2736329" y="0"/>
                  <a:pt x="3525550" y="789221"/>
                  <a:pt x="3525550" y="1762775"/>
                </a:cubicBezTo>
                <a:cubicBezTo>
                  <a:pt x="3525550" y="2736329"/>
                  <a:pt x="2736329" y="3525550"/>
                  <a:pt x="1762775" y="3525550"/>
                </a:cubicBezTo>
                <a:cubicBezTo>
                  <a:pt x="789221" y="3525550"/>
                  <a:pt x="0" y="2736329"/>
                  <a:pt x="0" y="1762775"/>
                </a:cubicBezTo>
                <a:cubicBezTo>
                  <a:pt x="0" y="789221"/>
                  <a:pt x="789221" y="0"/>
                  <a:pt x="1762775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92515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bg>
      <p:bgPr>
        <a:solidFill>
          <a:srgbClr val="31A05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D2F8CB9B-269C-4F06-B393-B63735F8CEE0}"/>
              </a:ext>
            </a:extLst>
          </p:cNvPr>
          <p:cNvSpPr>
            <a:spLocks/>
          </p:cNvSpPr>
          <p:nvPr userDrawn="1"/>
        </p:nvSpPr>
        <p:spPr bwMode="auto">
          <a:xfrm flipH="1">
            <a:off x="1" y="1"/>
            <a:ext cx="2659557" cy="6176879"/>
          </a:xfrm>
          <a:custGeom>
            <a:avLst/>
            <a:gdLst>
              <a:gd name="connsiteX0" fmla="*/ 2659557 w 2659557"/>
              <a:gd name="connsiteY0" fmla="*/ 0 h 6176879"/>
              <a:gd name="connsiteX1" fmla="*/ 0 w 2659557"/>
              <a:gd name="connsiteY1" fmla="*/ 0 h 6176879"/>
              <a:gd name="connsiteX2" fmla="*/ 2659557 w 2659557"/>
              <a:gd name="connsiteY2" fmla="*/ 6176879 h 6176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59557" h="6176879">
                <a:moveTo>
                  <a:pt x="2659557" y="0"/>
                </a:moveTo>
                <a:lnTo>
                  <a:pt x="0" y="0"/>
                </a:lnTo>
                <a:lnTo>
                  <a:pt x="2659557" y="6176879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DA6DBA8-A8F5-418B-9FA8-4D2E91381FA7}"/>
              </a:ext>
            </a:extLst>
          </p:cNvPr>
          <p:cNvSpPr>
            <a:spLocks/>
          </p:cNvSpPr>
          <p:nvPr userDrawn="1"/>
        </p:nvSpPr>
        <p:spPr bwMode="auto">
          <a:xfrm flipH="1">
            <a:off x="0" y="1459939"/>
            <a:ext cx="1713071" cy="4716842"/>
          </a:xfrm>
          <a:custGeom>
            <a:avLst/>
            <a:gdLst>
              <a:gd name="connsiteX0" fmla="*/ 1713071 w 1713071"/>
              <a:gd name="connsiteY0" fmla="*/ 0 h 4716842"/>
              <a:gd name="connsiteX1" fmla="*/ 0 w 1713071"/>
              <a:gd name="connsiteY1" fmla="*/ 737707 h 4716842"/>
              <a:gd name="connsiteX2" fmla="*/ 1713071 w 1713071"/>
              <a:gd name="connsiteY2" fmla="*/ 4716842 h 471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3071" h="4716842">
                <a:moveTo>
                  <a:pt x="1713071" y="0"/>
                </a:moveTo>
                <a:lnTo>
                  <a:pt x="0" y="737707"/>
                </a:lnTo>
                <a:lnTo>
                  <a:pt x="1713071" y="4716842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4" name="Line 8">
            <a:extLst>
              <a:ext uri="{FF2B5EF4-FFF2-40B4-BE49-F238E27FC236}">
                <a16:creationId xmlns:a16="http://schemas.microsoft.com/office/drawing/2014/main" id="{77AFF76E-DED3-49C9-B8F4-DB3692931971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682174" y="1749970"/>
            <a:ext cx="6198686" cy="2668151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Line 7">
            <a:extLst>
              <a:ext uri="{FF2B5EF4-FFF2-40B4-BE49-F238E27FC236}">
                <a16:creationId xmlns:a16="http://schemas.microsoft.com/office/drawing/2014/main" id="{71876B5C-5DB8-4C5F-807D-42E1E99BF970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738294" y="-57151"/>
            <a:ext cx="1939830" cy="4504839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0F0991C-5903-4A31-8D69-AC0DE4772633}"/>
              </a:ext>
            </a:extLst>
          </p:cNvPr>
          <p:cNvSpPr>
            <a:spLocks/>
          </p:cNvSpPr>
          <p:nvPr userDrawn="1"/>
        </p:nvSpPr>
        <p:spPr bwMode="auto">
          <a:xfrm>
            <a:off x="8726488" y="5370372"/>
            <a:ext cx="3465512" cy="1494031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7" name="Line 7">
            <a:extLst>
              <a:ext uri="{FF2B5EF4-FFF2-40B4-BE49-F238E27FC236}">
                <a16:creationId xmlns:a16="http://schemas.microsoft.com/office/drawing/2014/main" id="{326B2567-21CB-4388-8FFF-1AC33802D50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375868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ircle: Hollow 1">
            <a:extLst>
              <a:ext uri="{FF2B5EF4-FFF2-40B4-BE49-F238E27FC236}">
                <a16:creationId xmlns:a16="http://schemas.microsoft.com/office/drawing/2014/main" id="{D11DAEC9-C708-472D-9AA3-769B5BF57A02}"/>
              </a:ext>
            </a:extLst>
          </p:cNvPr>
          <p:cNvSpPr/>
          <p:nvPr userDrawn="1"/>
        </p:nvSpPr>
        <p:spPr>
          <a:xfrm>
            <a:off x="10176433" y="2795704"/>
            <a:ext cx="633279" cy="633279"/>
          </a:xfrm>
          <a:prstGeom prst="donu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20BAFDAE-74F2-45AF-ADB1-95994E4C83EF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0" y="-1"/>
            <a:ext cx="8726488" cy="3762112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" name="Line 8">
            <a:extLst>
              <a:ext uri="{FF2B5EF4-FFF2-40B4-BE49-F238E27FC236}">
                <a16:creationId xmlns:a16="http://schemas.microsoft.com/office/drawing/2014/main" id="{341A2E7C-EC3B-4B09-BAFF-F33967B76FF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433691" y="6075680"/>
            <a:ext cx="338407" cy="782320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4BBBC8C-8E75-4335-B386-0DB174ACD8D6}"/>
              </a:ext>
            </a:extLst>
          </p:cNvPr>
          <p:cNvSpPr/>
          <p:nvPr userDrawn="1"/>
        </p:nvSpPr>
        <p:spPr>
          <a:xfrm>
            <a:off x="4975926" y="5545574"/>
            <a:ext cx="205674" cy="205674"/>
          </a:xfrm>
          <a:prstGeom prst="ellipse">
            <a:avLst/>
          </a:prstGeom>
          <a:solidFill>
            <a:srgbClr val="31A05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481AFFD-6449-438E-B663-E3D42FFEB148}"/>
              </a:ext>
            </a:extLst>
          </p:cNvPr>
          <p:cNvSpPr/>
          <p:nvPr userDrawn="1"/>
        </p:nvSpPr>
        <p:spPr>
          <a:xfrm>
            <a:off x="7356042" y="1107324"/>
            <a:ext cx="204019" cy="204019"/>
          </a:xfrm>
          <a:prstGeom prst="roundRect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563098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8">
            <a:extLst>
              <a:ext uri="{FF2B5EF4-FFF2-40B4-BE49-F238E27FC236}">
                <a16:creationId xmlns:a16="http://schemas.microsoft.com/office/drawing/2014/main" id="{51302E15-4DB3-4BBB-BC5E-8F3829A8A0A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776591" y="-1"/>
            <a:ext cx="582761" cy="1347211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Line 8">
            <a:extLst>
              <a:ext uri="{FF2B5EF4-FFF2-40B4-BE49-F238E27FC236}">
                <a16:creationId xmlns:a16="http://schemas.microsoft.com/office/drawing/2014/main" id="{865C7BE5-FFFB-4FB6-8AEE-7C9B208E1A53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4139058" y="5682880"/>
            <a:ext cx="2741802" cy="1180176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42053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Line 9">
            <a:extLst>
              <a:ext uri="{FF2B5EF4-FFF2-40B4-BE49-F238E27FC236}">
                <a16:creationId xmlns:a16="http://schemas.microsoft.com/office/drawing/2014/main" id="{63976C99-3582-4BC8-9B6A-898AD7B3B722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6096000" y="3807311"/>
            <a:ext cx="3576271" cy="1539561"/>
          </a:xfrm>
          <a:prstGeom prst="line">
            <a:avLst/>
          </a:prstGeom>
          <a:noFill/>
          <a:ln w="6350" cap="flat">
            <a:solidFill>
              <a:srgbClr val="F667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E8B08A8-CF41-4EF1-8DD8-04A42D6C33FC}"/>
              </a:ext>
            </a:extLst>
          </p:cNvPr>
          <p:cNvSpPr>
            <a:spLocks/>
          </p:cNvSpPr>
          <p:nvPr userDrawn="1"/>
        </p:nvSpPr>
        <p:spPr bwMode="auto">
          <a:xfrm flipV="1">
            <a:off x="8357085" y="0"/>
            <a:ext cx="3844745" cy="6857998"/>
          </a:xfrm>
          <a:custGeom>
            <a:avLst/>
            <a:gdLst>
              <a:gd name="connsiteX0" fmla="*/ 2956521 w 3844745"/>
              <a:gd name="connsiteY0" fmla="*/ 6857998 h 6857998"/>
              <a:gd name="connsiteX1" fmla="*/ 3844745 w 3844745"/>
              <a:gd name="connsiteY1" fmla="*/ 6857998 h 6857998"/>
              <a:gd name="connsiteX2" fmla="*/ 3844745 w 3844745"/>
              <a:gd name="connsiteY2" fmla="*/ 0 h 6857998"/>
              <a:gd name="connsiteX3" fmla="*/ 0 w 3844745"/>
              <a:gd name="connsiteY3" fmla="*/ 0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44745" h="6857998">
                <a:moveTo>
                  <a:pt x="2956521" y="6857998"/>
                </a:moveTo>
                <a:lnTo>
                  <a:pt x="3844745" y="6857998"/>
                </a:lnTo>
                <a:lnTo>
                  <a:pt x="3844745" y="0"/>
                </a:lnTo>
                <a:lnTo>
                  <a:pt x="0" y="0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9AF5D2E-BB1B-4A22-BCB8-4DD8448F1FE7}"/>
              </a:ext>
            </a:extLst>
          </p:cNvPr>
          <p:cNvSpPr>
            <a:spLocks/>
          </p:cNvSpPr>
          <p:nvPr userDrawn="1"/>
        </p:nvSpPr>
        <p:spPr bwMode="auto">
          <a:xfrm flipV="1">
            <a:off x="9672273" y="0"/>
            <a:ext cx="2529558" cy="3807268"/>
          </a:xfrm>
          <a:custGeom>
            <a:avLst/>
            <a:gdLst>
              <a:gd name="connsiteX0" fmla="*/ 1641334 w 2529558"/>
              <a:gd name="connsiteY0" fmla="*/ 3807268 h 3807268"/>
              <a:gd name="connsiteX1" fmla="*/ 2529558 w 2529558"/>
              <a:gd name="connsiteY1" fmla="*/ 3807268 h 3807268"/>
              <a:gd name="connsiteX2" fmla="*/ 2529558 w 2529558"/>
              <a:gd name="connsiteY2" fmla="*/ 1090535 h 3807268"/>
              <a:gd name="connsiteX3" fmla="*/ 0 w 2529558"/>
              <a:gd name="connsiteY3" fmla="*/ 0 h 3807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29558" h="3807268">
                <a:moveTo>
                  <a:pt x="1641334" y="3807268"/>
                </a:moveTo>
                <a:lnTo>
                  <a:pt x="2529558" y="3807268"/>
                </a:lnTo>
                <a:lnTo>
                  <a:pt x="2529558" y="1090535"/>
                </a:lnTo>
                <a:lnTo>
                  <a:pt x="0" y="0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9" name="Line 9">
            <a:extLst>
              <a:ext uri="{FF2B5EF4-FFF2-40B4-BE49-F238E27FC236}">
                <a16:creationId xmlns:a16="http://schemas.microsoft.com/office/drawing/2014/main" id="{AB07F65A-7377-4991-A9A4-648DB4572EB2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9672271" y="2718355"/>
            <a:ext cx="2529558" cy="1088957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Line 9">
            <a:extLst>
              <a:ext uri="{FF2B5EF4-FFF2-40B4-BE49-F238E27FC236}">
                <a16:creationId xmlns:a16="http://schemas.microsoft.com/office/drawing/2014/main" id="{40CC0F33-45A9-4DB5-B6A9-D378F24559B6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-8751" y="940993"/>
            <a:ext cx="851174" cy="366425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4EB22843-B8DA-4DD5-BEA5-52663751FB45}"/>
              </a:ext>
            </a:extLst>
          </p:cNvPr>
          <p:cNvSpPr/>
          <p:nvPr userDrawn="1"/>
        </p:nvSpPr>
        <p:spPr>
          <a:xfrm>
            <a:off x="4245559" y="5180588"/>
            <a:ext cx="332568" cy="332568"/>
          </a:xfrm>
          <a:prstGeom prst="ellipse">
            <a:avLst/>
          </a:prstGeom>
          <a:solidFill>
            <a:srgbClr val="31A05F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29AC1555-337F-4D6A-B33A-BDE3DD5299CB}"/>
              </a:ext>
            </a:extLst>
          </p:cNvPr>
          <p:cNvSpPr/>
          <p:nvPr userDrawn="1"/>
        </p:nvSpPr>
        <p:spPr>
          <a:xfrm>
            <a:off x="865510" y="2619017"/>
            <a:ext cx="110720" cy="110720"/>
          </a:xfrm>
          <a:prstGeom prst="roundRect">
            <a:avLst/>
          </a:prstGeom>
          <a:solidFill>
            <a:srgbClr val="F66757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Circle: Hollow 36">
            <a:extLst>
              <a:ext uri="{FF2B5EF4-FFF2-40B4-BE49-F238E27FC236}">
                <a16:creationId xmlns:a16="http://schemas.microsoft.com/office/drawing/2014/main" id="{51F398AB-D6DB-4A4C-AE8E-FFF1B1C60C46}"/>
              </a:ext>
            </a:extLst>
          </p:cNvPr>
          <p:cNvSpPr/>
          <p:nvPr userDrawn="1"/>
        </p:nvSpPr>
        <p:spPr>
          <a:xfrm>
            <a:off x="3701945" y="1365332"/>
            <a:ext cx="163026" cy="163026"/>
          </a:xfrm>
          <a:prstGeom prst="donu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6" name="Picture Placeholder 45">
            <a:extLst>
              <a:ext uri="{FF2B5EF4-FFF2-40B4-BE49-F238E27FC236}">
                <a16:creationId xmlns:a16="http://schemas.microsoft.com/office/drawing/2014/main" id="{86797E9A-FCEE-4762-B09B-F12E619417B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981669" y="1682523"/>
            <a:ext cx="1512482" cy="3218636"/>
          </a:xfrm>
          <a:custGeom>
            <a:avLst/>
            <a:gdLst>
              <a:gd name="connsiteX0" fmla="*/ 150890 w 1512482"/>
              <a:gd name="connsiteY0" fmla="*/ 0 h 3218636"/>
              <a:gd name="connsiteX1" fmla="*/ 301326 w 1512482"/>
              <a:gd name="connsiteY1" fmla="*/ 0 h 3218636"/>
              <a:gd name="connsiteX2" fmla="*/ 357674 w 1512482"/>
              <a:gd name="connsiteY2" fmla="*/ 0 h 3218636"/>
              <a:gd name="connsiteX3" fmla="*/ 1169504 w 1512482"/>
              <a:gd name="connsiteY3" fmla="*/ 0 h 3218636"/>
              <a:gd name="connsiteX4" fmla="*/ 1211156 w 1512482"/>
              <a:gd name="connsiteY4" fmla="*/ 0 h 3218636"/>
              <a:gd name="connsiteX5" fmla="*/ 1376375 w 1512482"/>
              <a:gd name="connsiteY5" fmla="*/ 0 h 3218636"/>
              <a:gd name="connsiteX6" fmla="*/ 1376375 w 1512482"/>
              <a:gd name="connsiteY6" fmla="*/ 88 h 3218636"/>
              <a:gd name="connsiteX7" fmla="*/ 1390108 w 1512482"/>
              <a:gd name="connsiteY7" fmla="*/ 2711 h 3218636"/>
              <a:gd name="connsiteX8" fmla="*/ 1512482 w 1512482"/>
              <a:gd name="connsiteY8" fmla="*/ 150865 h 3218636"/>
              <a:gd name="connsiteX9" fmla="*/ 1512482 w 1512482"/>
              <a:gd name="connsiteY9" fmla="*/ 3067771 h 3218636"/>
              <a:gd name="connsiteX10" fmla="*/ 1361592 w 1512482"/>
              <a:gd name="connsiteY10" fmla="*/ 3218636 h 3218636"/>
              <a:gd name="connsiteX11" fmla="*/ 150890 w 1512482"/>
              <a:gd name="connsiteY11" fmla="*/ 3218636 h 3218636"/>
              <a:gd name="connsiteX12" fmla="*/ 0 w 1512482"/>
              <a:gd name="connsiteY12" fmla="*/ 3067771 h 3218636"/>
              <a:gd name="connsiteX13" fmla="*/ 0 w 1512482"/>
              <a:gd name="connsiteY13" fmla="*/ 150865 h 3218636"/>
              <a:gd name="connsiteX14" fmla="*/ 150890 w 1512482"/>
              <a:gd name="connsiteY14" fmla="*/ 0 h 3218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12482" h="3218636">
                <a:moveTo>
                  <a:pt x="150890" y="0"/>
                </a:moveTo>
                <a:lnTo>
                  <a:pt x="301326" y="0"/>
                </a:lnTo>
                <a:lnTo>
                  <a:pt x="357674" y="0"/>
                </a:lnTo>
                <a:lnTo>
                  <a:pt x="1169504" y="0"/>
                </a:lnTo>
                <a:lnTo>
                  <a:pt x="1211156" y="0"/>
                </a:lnTo>
                <a:lnTo>
                  <a:pt x="1376375" y="0"/>
                </a:lnTo>
                <a:lnTo>
                  <a:pt x="1376375" y="88"/>
                </a:lnTo>
                <a:lnTo>
                  <a:pt x="1390108" y="2711"/>
                </a:lnTo>
                <a:cubicBezTo>
                  <a:pt x="1460698" y="16355"/>
                  <a:pt x="1512482" y="78800"/>
                  <a:pt x="1512482" y="150865"/>
                </a:cubicBezTo>
                <a:lnTo>
                  <a:pt x="1512482" y="3067771"/>
                </a:lnTo>
                <a:cubicBezTo>
                  <a:pt x="1512482" y="3150769"/>
                  <a:pt x="1444604" y="3218636"/>
                  <a:pt x="1361592" y="3218636"/>
                </a:cubicBezTo>
                <a:lnTo>
                  <a:pt x="150890" y="3218636"/>
                </a:lnTo>
                <a:cubicBezTo>
                  <a:pt x="67878" y="3218636"/>
                  <a:pt x="0" y="3150769"/>
                  <a:pt x="0" y="3067771"/>
                </a:cubicBezTo>
                <a:lnTo>
                  <a:pt x="0" y="150865"/>
                </a:lnTo>
                <a:cubicBezTo>
                  <a:pt x="0" y="67955"/>
                  <a:pt x="67878" y="0"/>
                  <a:pt x="150890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69283E30-3138-4E64-87CF-E2B365D48C9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50182" y="1160389"/>
            <a:ext cx="2003198" cy="4262903"/>
          </a:xfrm>
          <a:custGeom>
            <a:avLst/>
            <a:gdLst>
              <a:gd name="connsiteX0" fmla="*/ 199845 w 2003198"/>
              <a:gd name="connsiteY0" fmla="*/ 0 h 4262903"/>
              <a:gd name="connsiteX1" fmla="*/ 473719 w 2003198"/>
              <a:gd name="connsiteY1" fmla="*/ 0 h 4262903"/>
              <a:gd name="connsiteX2" fmla="*/ 489359 w 2003198"/>
              <a:gd name="connsiteY2" fmla="*/ 15638 h 4262903"/>
              <a:gd name="connsiteX3" fmla="*/ 489359 w 2003198"/>
              <a:gd name="connsiteY3" fmla="*/ 46913 h 4262903"/>
              <a:gd name="connsiteX4" fmla="*/ 590846 w 2003198"/>
              <a:gd name="connsiteY4" fmla="*/ 148499 h 4262903"/>
              <a:gd name="connsiteX5" fmla="*/ 1431816 w 2003198"/>
              <a:gd name="connsiteY5" fmla="*/ 148499 h 4262903"/>
              <a:gd name="connsiteX6" fmla="*/ 1533302 w 2003198"/>
              <a:gd name="connsiteY6" fmla="*/ 46913 h 4262903"/>
              <a:gd name="connsiteX7" fmla="*/ 1533302 w 2003198"/>
              <a:gd name="connsiteY7" fmla="*/ 15638 h 4262903"/>
              <a:gd name="connsiteX8" fmla="*/ 1548942 w 2003198"/>
              <a:gd name="connsiteY8" fmla="*/ 0 h 4262903"/>
              <a:gd name="connsiteX9" fmla="*/ 1822932 w 2003198"/>
              <a:gd name="connsiteY9" fmla="*/ 0 h 4262903"/>
              <a:gd name="connsiteX10" fmla="*/ 1822932 w 2003198"/>
              <a:gd name="connsiteY10" fmla="*/ 116 h 4262903"/>
              <a:gd name="connsiteX11" fmla="*/ 1841121 w 2003198"/>
              <a:gd name="connsiteY11" fmla="*/ 3591 h 4262903"/>
              <a:gd name="connsiteX12" fmla="*/ 2003198 w 2003198"/>
              <a:gd name="connsiteY12" fmla="*/ 199813 h 4262903"/>
              <a:gd name="connsiteX13" fmla="*/ 2003198 w 2003198"/>
              <a:gd name="connsiteY13" fmla="*/ 4063090 h 4262903"/>
              <a:gd name="connsiteX14" fmla="*/ 1803353 w 2003198"/>
              <a:gd name="connsiteY14" fmla="*/ 4262903 h 4262903"/>
              <a:gd name="connsiteX15" fmla="*/ 199845 w 2003198"/>
              <a:gd name="connsiteY15" fmla="*/ 4262903 h 4262903"/>
              <a:gd name="connsiteX16" fmla="*/ 0 w 2003198"/>
              <a:gd name="connsiteY16" fmla="*/ 4063090 h 4262903"/>
              <a:gd name="connsiteX17" fmla="*/ 0 w 2003198"/>
              <a:gd name="connsiteY17" fmla="*/ 199813 h 4262903"/>
              <a:gd name="connsiteX18" fmla="*/ 199845 w 2003198"/>
              <a:gd name="connsiteY18" fmla="*/ 0 h 4262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03198" h="4262903">
                <a:moveTo>
                  <a:pt x="199845" y="0"/>
                </a:moveTo>
                <a:lnTo>
                  <a:pt x="473719" y="0"/>
                </a:lnTo>
                <a:cubicBezTo>
                  <a:pt x="482408" y="0"/>
                  <a:pt x="489359" y="7066"/>
                  <a:pt x="489359" y="15638"/>
                </a:cubicBezTo>
                <a:lnTo>
                  <a:pt x="489359" y="46913"/>
                </a:lnTo>
                <a:cubicBezTo>
                  <a:pt x="489359" y="102744"/>
                  <a:pt x="535005" y="148499"/>
                  <a:pt x="590846" y="148499"/>
                </a:cubicBezTo>
                <a:lnTo>
                  <a:pt x="1431816" y="148499"/>
                </a:lnTo>
                <a:cubicBezTo>
                  <a:pt x="1487656" y="148499"/>
                  <a:pt x="1533302" y="102744"/>
                  <a:pt x="1533302" y="46913"/>
                </a:cubicBezTo>
                <a:lnTo>
                  <a:pt x="1533302" y="15638"/>
                </a:lnTo>
                <a:cubicBezTo>
                  <a:pt x="1533302" y="7066"/>
                  <a:pt x="1540369" y="0"/>
                  <a:pt x="1548942" y="0"/>
                </a:cubicBezTo>
                <a:lnTo>
                  <a:pt x="1822932" y="0"/>
                </a:lnTo>
                <a:lnTo>
                  <a:pt x="1822932" y="116"/>
                </a:lnTo>
                <a:lnTo>
                  <a:pt x="1841121" y="3591"/>
                </a:lnTo>
                <a:cubicBezTo>
                  <a:pt x="1934614" y="21661"/>
                  <a:pt x="2003198" y="104366"/>
                  <a:pt x="2003198" y="199813"/>
                </a:cubicBezTo>
                <a:lnTo>
                  <a:pt x="2003198" y="4063090"/>
                </a:lnTo>
                <a:cubicBezTo>
                  <a:pt x="2003198" y="4173016"/>
                  <a:pt x="1913297" y="4262903"/>
                  <a:pt x="1803353" y="4262903"/>
                </a:cubicBezTo>
                <a:lnTo>
                  <a:pt x="199845" y="4262903"/>
                </a:lnTo>
                <a:cubicBezTo>
                  <a:pt x="89901" y="4262903"/>
                  <a:pt x="0" y="4173016"/>
                  <a:pt x="0" y="4063090"/>
                </a:cubicBezTo>
                <a:lnTo>
                  <a:pt x="0" y="199813"/>
                </a:lnTo>
                <a:cubicBezTo>
                  <a:pt x="0" y="90003"/>
                  <a:pt x="89901" y="0"/>
                  <a:pt x="199845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820519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8">
            <a:extLst>
              <a:ext uri="{FF2B5EF4-FFF2-40B4-BE49-F238E27FC236}">
                <a16:creationId xmlns:a16="http://schemas.microsoft.com/office/drawing/2014/main" id="{4B55E87A-07D5-4CF7-9FA9-D7FACDD4B642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6878809" y="-4961"/>
            <a:ext cx="592506" cy="255037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66334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9C3E3DB-3122-47D8-95D3-06877BE635F2}"/>
              </a:ext>
            </a:extLst>
          </p:cNvPr>
          <p:cNvSpPr>
            <a:spLocks/>
          </p:cNvSpPr>
          <p:nvPr userDrawn="1"/>
        </p:nvSpPr>
        <p:spPr bwMode="auto">
          <a:xfrm flipV="1">
            <a:off x="1588" y="2666255"/>
            <a:ext cx="1291620" cy="3559285"/>
          </a:xfrm>
          <a:custGeom>
            <a:avLst/>
            <a:gdLst>
              <a:gd name="connsiteX0" fmla="*/ 0 w 1291620"/>
              <a:gd name="connsiteY0" fmla="*/ 3559285 h 3559285"/>
              <a:gd name="connsiteX1" fmla="*/ 1291620 w 1291620"/>
              <a:gd name="connsiteY1" fmla="*/ 556438 h 3559285"/>
              <a:gd name="connsiteX2" fmla="*/ 0 w 1291620"/>
              <a:gd name="connsiteY2" fmla="*/ 0 h 355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1620" h="3559285">
                <a:moveTo>
                  <a:pt x="0" y="3559285"/>
                </a:moveTo>
                <a:lnTo>
                  <a:pt x="1291620" y="556438"/>
                </a:lnTo>
                <a:lnTo>
                  <a:pt x="0" y="0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Line 8">
            <a:extLst>
              <a:ext uri="{FF2B5EF4-FFF2-40B4-BE49-F238E27FC236}">
                <a16:creationId xmlns:a16="http://schemas.microsoft.com/office/drawing/2014/main" id="{C6C60023-2956-4395-B5CB-F4310C444CF9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-1281" y="2660687"/>
            <a:ext cx="1815627" cy="4197314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9">
            <a:extLst>
              <a:ext uri="{FF2B5EF4-FFF2-40B4-BE49-F238E27FC236}">
                <a16:creationId xmlns:a16="http://schemas.microsoft.com/office/drawing/2014/main" id="{04403579-D1C0-4C89-864A-54947119B605}"/>
              </a:ext>
            </a:extLst>
          </p:cNvPr>
          <p:cNvSpPr>
            <a:spLocks noChangeShapeType="1"/>
          </p:cNvSpPr>
          <p:nvPr userDrawn="1"/>
        </p:nvSpPr>
        <p:spPr bwMode="auto">
          <a:xfrm flipV="1">
            <a:off x="-21545" y="5417043"/>
            <a:ext cx="1918063" cy="822395"/>
          </a:xfrm>
          <a:prstGeom prst="line">
            <a:avLst/>
          </a:prstGeom>
          <a:noFill/>
          <a:ln w="6350" cap="flat">
            <a:solidFill>
              <a:srgbClr val="F667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B838123-CFEC-4AF3-AE7B-48E1ECBAD855}"/>
              </a:ext>
            </a:extLst>
          </p:cNvPr>
          <p:cNvSpPr/>
          <p:nvPr userDrawn="1"/>
        </p:nvSpPr>
        <p:spPr>
          <a:xfrm>
            <a:off x="7300306" y="6127784"/>
            <a:ext cx="188733" cy="188733"/>
          </a:xfrm>
          <a:prstGeom prst="roundRect">
            <a:avLst/>
          </a:prstGeom>
          <a:solidFill>
            <a:srgbClr val="FAB72B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EEE9065-ED4B-44B5-B2CB-A527D90911D6}"/>
              </a:ext>
            </a:extLst>
          </p:cNvPr>
          <p:cNvSpPr/>
          <p:nvPr userDrawn="1"/>
        </p:nvSpPr>
        <p:spPr>
          <a:xfrm>
            <a:off x="5989308" y="2619017"/>
            <a:ext cx="110720" cy="110720"/>
          </a:xfrm>
          <a:prstGeom prst="roundRect">
            <a:avLst/>
          </a:prstGeom>
          <a:solidFill>
            <a:srgbClr val="31A05F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ight Triangle 6">
            <a:extLst>
              <a:ext uri="{FF2B5EF4-FFF2-40B4-BE49-F238E27FC236}">
                <a16:creationId xmlns:a16="http://schemas.microsoft.com/office/drawing/2014/main" id="{98C2C42A-85D4-4626-8A4D-AFB1909584A6}"/>
              </a:ext>
            </a:extLst>
          </p:cNvPr>
          <p:cNvSpPr/>
          <p:nvPr userDrawn="1"/>
        </p:nvSpPr>
        <p:spPr>
          <a:xfrm rot="10800000">
            <a:off x="10340801" y="1521543"/>
            <a:ext cx="152271" cy="152271"/>
          </a:xfrm>
          <a:prstGeom prst="rtTriangle">
            <a:avLst/>
          </a:prstGeom>
          <a:solidFill>
            <a:srgbClr val="F66757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931854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8">
            <a:extLst>
              <a:ext uri="{FF2B5EF4-FFF2-40B4-BE49-F238E27FC236}">
                <a16:creationId xmlns:a16="http://schemas.microsoft.com/office/drawing/2014/main" id="{BD28B608-BD6A-4E49-8069-B3A35690347B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814346" y="0"/>
            <a:ext cx="715979" cy="1655180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ECFDDA9-4685-40F7-ACD8-AAD1ACD5DE71}"/>
              </a:ext>
            </a:extLst>
          </p:cNvPr>
          <p:cNvSpPr>
            <a:spLocks/>
          </p:cNvSpPr>
          <p:nvPr userDrawn="1"/>
        </p:nvSpPr>
        <p:spPr bwMode="auto">
          <a:xfrm flipH="1" flipV="1">
            <a:off x="11653544" y="3360621"/>
            <a:ext cx="543378" cy="1497372"/>
          </a:xfrm>
          <a:custGeom>
            <a:avLst/>
            <a:gdLst>
              <a:gd name="connsiteX0" fmla="*/ 0 w 1291620"/>
              <a:gd name="connsiteY0" fmla="*/ 3559285 h 3559285"/>
              <a:gd name="connsiteX1" fmla="*/ 1291620 w 1291620"/>
              <a:gd name="connsiteY1" fmla="*/ 556438 h 3559285"/>
              <a:gd name="connsiteX2" fmla="*/ 0 w 1291620"/>
              <a:gd name="connsiteY2" fmla="*/ 0 h 355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1620" h="3559285">
                <a:moveTo>
                  <a:pt x="0" y="3559285"/>
                </a:moveTo>
                <a:lnTo>
                  <a:pt x="1291620" y="556438"/>
                </a:lnTo>
                <a:lnTo>
                  <a:pt x="0" y="0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" name="Line 8">
            <a:extLst>
              <a:ext uri="{FF2B5EF4-FFF2-40B4-BE49-F238E27FC236}">
                <a16:creationId xmlns:a16="http://schemas.microsoft.com/office/drawing/2014/main" id="{CFBA74B3-51DF-45DE-BD65-9E0CFF71DE1B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11119355" y="3358279"/>
            <a:ext cx="1078774" cy="2493877"/>
          </a:xfrm>
          <a:prstGeom prst="line">
            <a:avLst/>
          </a:prstGeom>
          <a:noFill/>
          <a:ln w="6350" cap="flat">
            <a:solidFill>
              <a:srgbClr val="F667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9">
            <a:extLst>
              <a:ext uri="{FF2B5EF4-FFF2-40B4-BE49-F238E27FC236}">
                <a16:creationId xmlns:a16="http://schemas.microsoft.com/office/drawing/2014/main" id="{8396AE35-41BE-45CE-AB87-C89FFD244F48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11399735" y="4517863"/>
            <a:ext cx="806919" cy="345977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570430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8">
            <a:extLst>
              <a:ext uri="{FF2B5EF4-FFF2-40B4-BE49-F238E27FC236}">
                <a16:creationId xmlns:a16="http://schemas.microsoft.com/office/drawing/2014/main" id="{4F63338D-C2D5-44D8-94D0-36F9C60456B5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2489662" y="5884175"/>
            <a:ext cx="421247" cy="973825"/>
          </a:xfrm>
          <a:prstGeom prst="line">
            <a:avLst/>
          </a:prstGeom>
          <a:noFill/>
          <a:ln w="6350" cap="flat">
            <a:solidFill>
              <a:srgbClr val="F667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Line 9">
            <a:extLst>
              <a:ext uri="{FF2B5EF4-FFF2-40B4-BE49-F238E27FC236}">
                <a16:creationId xmlns:a16="http://schemas.microsoft.com/office/drawing/2014/main" id="{EEF94D44-92AD-47C9-B6EF-E13DBDA73DC0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-1" y="2573653"/>
            <a:ext cx="5820514" cy="2495621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D4DB30A-A585-48D7-9FA8-5B6D053820B0}"/>
              </a:ext>
            </a:extLst>
          </p:cNvPr>
          <p:cNvSpPr/>
          <p:nvPr userDrawn="1"/>
        </p:nvSpPr>
        <p:spPr>
          <a:xfrm>
            <a:off x="4527642" y="5884175"/>
            <a:ext cx="213472" cy="213472"/>
          </a:xfrm>
          <a:prstGeom prst="roundRect">
            <a:avLst/>
          </a:prstGeom>
          <a:solidFill>
            <a:srgbClr val="F6675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974BFB-4C10-4E65-A9EA-8B2D50205454}"/>
              </a:ext>
            </a:extLst>
          </p:cNvPr>
          <p:cNvSpPr/>
          <p:nvPr userDrawn="1"/>
        </p:nvSpPr>
        <p:spPr>
          <a:xfrm>
            <a:off x="1528619" y="4305698"/>
            <a:ext cx="115047" cy="115047"/>
          </a:xfrm>
          <a:prstGeom prst="roundRect">
            <a:avLst>
              <a:gd name="adj" fmla="val 50000"/>
            </a:avLst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Circle: Hollow 6">
            <a:extLst>
              <a:ext uri="{FF2B5EF4-FFF2-40B4-BE49-F238E27FC236}">
                <a16:creationId xmlns:a16="http://schemas.microsoft.com/office/drawing/2014/main" id="{998780E7-DA63-44E8-8BCA-3E2C01E9DE70}"/>
              </a:ext>
            </a:extLst>
          </p:cNvPr>
          <p:cNvSpPr/>
          <p:nvPr userDrawn="1"/>
        </p:nvSpPr>
        <p:spPr>
          <a:xfrm>
            <a:off x="10834266" y="3742412"/>
            <a:ext cx="378824" cy="378824"/>
          </a:xfrm>
          <a:prstGeom prst="donu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3230259-8D3E-4262-8C56-DCA2D75EF80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297385" y="1796282"/>
            <a:ext cx="3442416" cy="3442416"/>
          </a:xfrm>
          <a:custGeom>
            <a:avLst/>
            <a:gdLst>
              <a:gd name="connsiteX0" fmla="*/ 1721208 w 3442416"/>
              <a:gd name="connsiteY0" fmla="*/ 0 h 3442416"/>
              <a:gd name="connsiteX1" fmla="*/ 3442416 w 3442416"/>
              <a:gd name="connsiteY1" fmla="*/ 1721208 h 3442416"/>
              <a:gd name="connsiteX2" fmla="*/ 1721208 w 3442416"/>
              <a:gd name="connsiteY2" fmla="*/ 3442416 h 3442416"/>
              <a:gd name="connsiteX3" fmla="*/ 0 w 3442416"/>
              <a:gd name="connsiteY3" fmla="*/ 1721208 h 3442416"/>
              <a:gd name="connsiteX4" fmla="*/ 1721208 w 3442416"/>
              <a:gd name="connsiteY4" fmla="*/ 0 h 3442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2416" h="3442416">
                <a:moveTo>
                  <a:pt x="1721208" y="0"/>
                </a:moveTo>
                <a:cubicBezTo>
                  <a:pt x="2671805" y="0"/>
                  <a:pt x="3442416" y="770611"/>
                  <a:pt x="3442416" y="1721208"/>
                </a:cubicBezTo>
                <a:cubicBezTo>
                  <a:pt x="3442416" y="2671805"/>
                  <a:pt x="2671805" y="3442416"/>
                  <a:pt x="1721208" y="3442416"/>
                </a:cubicBezTo>
                <a:cubicBezTo>
                  <a:pt x="770611" y="3442416"/>
                  <a:pt x="0" y="2671805"/>
                  <a:pt x="0" y="1721208"/>
                </a:cubicBezTo>
                <a:cubicBezTo>
                  <a:pt x="0" y="770611"/>
                  <a:pt x="770611" y="0"/>
                  <a:pt x="1721208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864719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4F3E1A6-E60B-497B-9914-46007F67C12B}"/>
              </a:ext>
            </a:extLst>
          </p:cNvPr>
          <p:cNvSpPr>
            <a:spLocks/>
          </p:cNvSpPr>
          <p:nvPr userDrawn="1"/>
        </p:nvSpPr>
        <p:spPr bwMode="auto">
          <a:xfrm>
            <a:off x="6179586" y="4272368"/>
            <a:ext cx="6012414" cy="2592036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Line 8">
            <a:extLst>
              <a:ext uri="{FF2B5EF4-FFF2-40B4-BE49-F238E27FC236}">
                <a16:creationId xmlns:a16="http://schemas.microsoft.com/office/drawing/2014/main" id="{632620DF-786E-41F6-A0D3-3FEB331E8087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2066391" y="-10302"/>
            <a:ext cx="421247" cy="973825"/>
          </a:xfrm>
          <a:prstGeom prst="line">
            <a:avLst/>
          </a:prstGeom>
          <a:noFill/>
          <a:ln w="6350" cap="flat">
            <a:solidFill>
              <a:srgbClr val="F667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68641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E82D655-1A43-499A-B7FD-1CF856AB4C21}"/>
              </a:ext>
            </a:extLst>
          </p:cNvPr>
          <p:cNvSpPr/>
          <p:nvPr userDrawn="1"/>
        </p:nvSpPr>
        <p:spPr>
          <a:xfrm>
            <a:off x="0" y="-1"/>
            <a:ext cx="12191999" cy="6858001"/>
          </a:xfrm>
          <a:custGeom>
            <a:avLst/>
            <a:gdLst>
              <a:gd name="connsiteX0" fmla="*/ 6179589 w 12191999"/>
              <a:gd name="connsiteY0" fmla="*/ 0 h 6858001"/>
              <a:gd name="connsiteX1" fmla="*/ 12191999 w 12191999"/>
              <a:gd name="connsiteY1" fmla="*/ 0 h 6858001"/>
              <a:gd name="connsiteX2" fmla="*/ 12191999 w 12191999"/>
              <a:gd name="connsiteY2" fmla="*/ 6858001 h 6858001"/>
              <a:gd name="connsiteX3" fmla="*/ 0 w 12191999"/>
              <a:gd name="connsiteY3" fmla="*/ 6858001 h 6858001"/>
              <a:gd name="connsiteX4" fmla="*/ 0 w 12191999"/>
              <a:gd name="connsiteY4" fmla="*/ 2664107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1999" h="6858001">
                <a:moveTo>
                  <a:pt x="6179589" y="0"/>
                </a:moveTo>
                <a:lnTo>
                  <a:pt x="12191999" y="0"/>
                </a:lnTo>
                <a:lnTo>
                  <a:pt x="12191999" y="6858001"/>
                </a:lnTo>
                <a:lnTo>
                  <a:pt x="0" y="6858001"/>
                </a:lnTo>
                <a:lnTo>
                  <a:pt x="0" y="2664107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dirty="0"/>
              <a:t> </a:t>
            </a: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33278973-2188-4859-A529-486C5C600C3E}"/>
              </a:ext>
            </a:extLst>
          </p:cNvPr>
          <p:cNvSpPr>
            <a:spLocks/>
          </p:cNvSpPr>
          <p:nvPr userDrawn="1"/>
        </p:nvSpPr>
        <p:spPr bwMode="auto">
          <a:xfrm flipV="1">
            <a:off x="10329598" y="2515135"/>
            <a:ext cx="1872233" cy="4342865"/>
          </a:xfrm>
          <a:custGeom>
            <a:avLst/>
            <a:gdLst>
              <a:gd name="T0" fmla="*/ 7380 w 7380"/>
              <a:gd name="T1" fmla="*/ 17141 h 17141"/>
              <a:gd name="T2" fmla="*/ 7380 w 7380"/>
              <a:gd name="T3" fmla="*/ 0 h 17141"/>
              <a:gd name="T4" fmla="*/ 0 w 7380"/>
              <a:gd name="T5" fmla="*/ 0 h 17141"/>
              <a:gd name="T6" fmla="*/ 7380 w 7380"/>
              <a:gd name="T7" fmla="*/ 17141 h 17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380" h="17141">
                <a:moveTo>
                  <a:pt x="7380" y="17141"/>
                </a:moveTo>
                <a:lnTo>
                  <a:pt x="7380" y="0"/>
                </a:lnTo>
                <a:lnTo>
                  <a:pt x="0" y="0"/>
                </a:lnTo>
                <a:lnTo>
                  <a:pt x="7380" y="1714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7">
            <a:extLst>
              <a:ext uri="{FF2B5EF4-FFF2-40B4-BE49-F238E27FC236}">
                <a16:creationId xmlns:a16="http://schemas.microsoft.com/office/drawing/2014/main" id="{23B853FE-18E5-4C27-A710-1C682838862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640787" y="1534160"/>
            <a:ext cx="127969" cy="29718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7">
            <a:extLst>
              <a:ext uri="{FF2B5EF4-FFF2-40B4-BE49-F238E27FC236}">
                <a16:creationId xmlns:a16="http://schemas.microsoft.com/office/drawing/2014/main" id="{2ACDB838-A700-464D-9CBF-089E856983B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336799" y="828216"/>
            <a:ext cx="303985" cy="705941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Line 7">
            <a:extLst>
              <a:ext uri="{FF2B5EF4-FFF2-40B4-BE49-F238E27FC236}">
                <a16:creationId xmlns:a16="http://schemas.microsoft.com/office/drawing/2014/main" id="{15358157-B6C5-4EE1-99B7-1795DBE55B6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665960" y="6237190"/>
            <a:ext cx="267327" cy="620809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F27A475-BFE8-46D3-9DB9-E34583C06AE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141721" y="1701303"/>
            <a:ext cx="2578484" cy="1727699"/>
          </a:xfrm>
          <a:custGeom>
            <a:avLst/>
            <a:gdLst>
              <a:gd name="connsiteX0" fmla="*/ 104635 w 2578484"/>
              <a:gd name="connsiteY0" fmla="*/ 0 h 1727699"/>
              <a:gd name="connsiteX1" fmla="*/ 2473849 w 2578484"/>
              <a:gd name="connsiteY1" fmla="*/ 0 h 1727699"/>
              <a:gd name="connsiteX2" fmla="*/ 2578484 w 2578484"/>
              <a:gd name="connsiteY2" fmla="*/ 104635 h 1727699"/>
              <a:gd name="connsiteX3" fmla="*/ 2578484 w 2578484"/>
              <a:gd name="connsiteY3" fmla="*/ 1727699 h 1727699"/>
              <a:gd name="connsiteX4" fmla="*/ 0 w 2578484"/>
              <a:gd name="connsiteY4" fmla="*/ 1727699 h 1727699"/>
              <a:gd name="connsiteX5" fmla="*/ 0 w 2578484"/>
              <a:gd name="connsiteY5" fmla="*/ 104635 h 1727699"/>
              <a:gd name="connsiteX6" fmla="*/ 104635 w 2578484"/>
              <a:gd name="connsiteY6" fmla="*/ 0 h 1727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8484" h="1727699">
                <a:moveTo>
                  <a:pt x="104635" y="0"/>
                </a:moveTo>
                <a:lnTo>
                  <a:pt x="2473849" y="0"/>
                </a:lnTo>
                <a:cubicBezTo>
                  <a:pt x="2531637" y="0"/>
                  <a:pt x="2578484" y="46847"/>
                  <a:pt x="2578484" y="104635"/>
                </a:cubicBezTo>
                <a:lnTo>
                  <a:pt x="2578484" y="1727699"/>
                </a:lnTo>
                <a:lnTo>
                  <a:pt x="0" y="1727699"/>
                </a:lnTo>
                <a:lnTo>
                  <a:pt x="0" y="104635"/>
                </a:lnTo>
                <a:cubicBezTo>
                  <a:pt x="0" y="46847"/>
                  <a:pt x="46847" y="0"/>
                  <a:pt x="104635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94A1831-424C-4363-9BA4-B707927AF3D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14588" y="1181168"/>
            <a:ext cx="2578484" cy="1727699"/>
          </a:xfrm>
          <a:custGeom>
            <a:avLst/>
            <a:gdLst>
              <a:gd name="connsiteX0" fmla="*/ 104635 w 2578484"/>
              <a:gd name="connsiteY0" fmla="*/ 0 h 1727699"/>
              <a:gd name="connsiteX1" fmla="*/ 2473849 w 2578484"/>
              <a:gd name="connsiteY1" fmla="*/ 0 h 1727699"/>
              <a:gd name="connsiteX2" fmla="*/ 2578484 w 2578484"/>
              <a:gd name="connsiteY2" fmla="*/ 104635 h 1727699"/>
              <a:gd name="connsiteX3" fmla="*/ 2578484 w 2578484"/>
              <a:gd name="connsiteY3" fmla="*/ 1727699 h 1727699"/>
              <a:gd name="connsiteX4" fmla="*/ 0 w 2578484"/>
              <a:gd name="connsiteY4" fmla="*/ 1727699 h 1727699"/>
              <a:gd name="connsiteX5" fmla="*/ 0 w 2578484"/>
              <a:gd name="connsiteY5" fmla="*/ 104635 h 1727699"/>
              <a:gd name="connsiteX6" fmla="*/ 104635 w 2578484"/>
              <a:gd name="connsiteY6" fmla="*/ 0 h 1727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8484" h="1727699">
                <a:moveTo>
                  <a:pt x="104635" y="0"/>
                </a:moveTo>
                <a:lnTo>
                  <a:pt x="2473849" y="0"/>
                </a:lnTo>
                <a:cubicBezTo>
                  <a:pt x="2531637" y="0"/>
                  <a:pt x="2578484" y="46847"/>
                  <a:pt x="2578484" y="104635"/>
                </a:cubicBezTo>
                <a:lnTo>
                  <a:pt x="2578484" y="1727699"/>
                </a:lnTo>
                <a:lnTo>
                  <a:pt x="0" y="1727699"/>
                </a:lnTo>
                <a:lnTo>
                  <a:pt x="0" y="104635"/>
                </a:lnTo>
                <a:cubicBezTo>
                  <a:pt x="0" y="46847"/>
                  <a:pt x="46847" y="0"/>
                  <a:pt x="104635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478126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bg>
      <p:bgPr>
        <a:solidFill>
          <a:srgbClr val="F6675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FC340BC-FD60-4997-89FF-E75F9CE27FF0}"/>
              </a:ext>
            </a:extLst>
          </p:cNvPr>
          <p:cNvSpPr>
            <a:spLocks/>
          </p:cNvSpPr>
          <p:nvPr userDrawn="1"/>
        </p:nvSpPr>
        <p:spPr bwMode="auto">
          <a:xfrm flipH="1">
            <a:off x="7360920" y="-1"/>
            <a:ext cx="4840911" cy="6858001"/>
          </a:xfrm>
          <a:custGeom>
            <a:avLst/>
            <a:gdLst>
              <a:gd name="connsiteX0" fmla="*/ 1875513 w 4840911"/>
              <a:gd name="connsiteY0" fmla="*/ 0 h 6858001"/>
              <a:gd name="connsiteX1" fmla="*/ 0 w 4840911"/>
              <a:gd name="connsiteY1" fmla="*/ 0 h 6858001"/>
              <a:gd name="connsiteX2" fmla="*/ 0 w 4840911"/>
              <a:gd name="connsiteY2" fmla="*/ 6858001 h 6858001"/>
              <a:gd name="connsiteX3" fmla="*/ 4840911 w 4840911"/>
              <a:gd name="connsiteY3" fmla="*/ 6858001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0911" h="6858001">
                <a:moveTo>
                  <a:pt x="1875513" y="0"/>
                </a:moveTo>
                <a:lnTo>
                  <a:pt x="0" y="0"/>
                </a:lnTo>
                <a:lnTo>
                  <a:pt x="0" y="6858001"/>
                </a:lnTo>
                <a:lnTo>
                  <a:pt x="4840911" y="685800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BD88165B-7D80-4179-B1B0-997CDA53B1B1}"/>
              </a:ext>
            </a:extLst>
          </p:cNvPr>
          <p:cNvSpPr>
            <a:spLocks/>
          </p:cNvSpPr>
          <p:nvPr userDrawn="1"/>
        </p:nvSpPr>
        <p:spPr bwMode="auto">
          <a:xfrm flipH="1">
            <a:off x="7360920" y="2698884"/>
            <a:ext cx="4840911" cy="4159116"/>
          </a:xfrm>
          <a:custGeom>
            <a:avLst/>
            <a:gdLst>
              <a:gd name="T0" fmla="*/ 7687 w 12231"/>
              <a:gd name="T1" fmla="*/ 0 h 10555"/>
              <a:gd name="T2" fmla="*/ 0 w 12231"/>
              <a:gd name="T3" fmla="*/ 3310 h 10555"/>
              <a:gd name="T4" fmla="*/ 0 w 12231"/>
              <a:gd name="T5" fmla="*/ 10555 h 10555"/>
              <a:gd name="T6" fmla="*/ 12231 w 12231"/>
              <a:gd name="T7" fmla="*/ 10555 h 10555"/>
              <a:gd name="T8" fmla="*/ 7687 w 12231"/>
              <a:gd name="T9" fmla="*/ 0 h 10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231" h="10555">
                <a:moveTo>
                  <a:pt x="7687" y="0"/>
                </a:moveTo>
                <a:lnTo>
                  <a:pt x="0" y="3310"/>
                </a:lnTo>
                <a:lnTo>
                  <a:pt x="0" y="10555"/>
                </a:lnTo>
                <a:lnTo>
                  <a:pt x="12231" y="10555"/>
                </a:lnTo>
                <a:lnTo>
                  <a:pt x="7687" y="0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7">
            <a:extLst>
              <a:ext uri="{FF2B5EF4-FFF2-40B4-BE49-F238E27FC236}">
                <a16:creationId xmlns:a16="http://schemas.microsoft.com/office/drawing/2014/main" id="{53531B11-88AD-476D-831B-5B035BA6803A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7360917" y="1432560"/>
            <a:ext cx="2336250" cy="542544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8">
            <a:extLst>
              <a:ext uri="{FF2B5EF4-FFF2-40B4-BE49-F238E27FC236}">
                <a16:creationId xmlns:a16="http://schemas.microsoft.com/office/drawing/2014/main" id="{3BA4EB5B-734C-4A24-BCAC-88B4A86ED2F6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8300226" y="2326639"/>
            <a:ext cx="2316973" cy="997314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" name="Line 8">
            <a:extLst>
              <a:ext uri="{FF2B5EF4-FFF2-40B4-BE49-F238E27FC236}">
                <a16:creationId xmlns:a16="http://schemas.microsoft.com/office/drawing/2014/main" id="{320C91C7-239B-4420-A271-C025EC8414A0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-1" y="5122364"/>
            <a:ext cx="929613" cy="400141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080378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bg>
      <p:bgPr>
        <a:solidFill>
          <a:srgbClr val="F6675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D0BEF6F-5078-4F6C-B831-1F4470488B72}"/>
              </a:ext>
            </a:extLst>
          </p:cNvPr>
          <p:cNvSpPr>
            <a:spLocks/>
          </p:cNvSpPr>
          <p:nvPr userDrawn="1"/>
        </p:nvSpPr>
        <p:spPr bwMode="auto">
          <a:xfrm flipH="1">
            <a:off x="4396331" y="0"/>
            <a:ext cx="7795669" cy="6858002"/>
          </a:xfrm>
          <a:custGeom>
            <a:avLst/>
            <a:gdLst>
              <a:gd name="connsiteX0" fmla="*/ 4830271 w 7795669"/>
              <a:gd name="connsiteY0" fmla="*/ 0 h 6858002"/>
              <a:gd name="connsiteX1" fmla="*/ 4236720 w 7795669"/>
              <a:gd name="connsiteY1" fmla="*/ 0 h 6858002"/>
              <a:gd name="connsiteX2" fmla="*/ 2551636 w 7795669"/>
              <a:gd name="connsiteY2" fmla="*/ 0 h 6858002"/>
              <a:gd name="connsiteX3" fmla="*/ 0 w 7795669"/>
              <a:gd name="connsiteY3" fmla="*/ 0 h 6858002"/>
              <a:gd name="connsiteX4" fmla="*/ 0 w 7795669"/>
              <a:gd name="connsiteY4" fmla="*/ 6858000 h 6858002"/>
              <a:gd name="connsiteX5" fmla="*/ 2551636 w 7795669"/>
              <a:gd name="connsiteY5" fmla="*/ 6858000 h 6858002"/>
              <a:gd name="connsiteX6" fmla="*/ 2551636 w 7795669"/>
              <a:gd name="connsiteY6" fmla="*/ 6858002 h 6858002"/>
              <a:gd name="connsiteX7" fmla="*/ 7795669 w 7795669"/>
              <a:gd name="connsiteY7" fmla="*/ 6858002 h 6858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95669" h="6858002">
                <a:moveTo>
                  <a:pt x="4830271" y="0"/>
                </a:moveTo>
                <a:lnTo>
                  <a:pt x="4236720" y="0"/>
                </a:lnTo>
                <a:lnTo>
                  <a:pt x="2551636" y="0"/>
                </a:lnTo>
                <a:lnTo>
                  <a:pt x="0" y="0"/>
                </a:lnTo>
                <a:lnTo>
                  <a:pt x="0" y="6858000"/>
                </a:lnTo>
                <a:lnTo>
                  <a:pt x="2551636" y="6858000"/>
                </a:lnTo>
                <a:lnTo>
                  <a:pt x="2551636" y="6858002"/>
                </a:lnTo>
                <a:lnTo>
                  <a:pt x="7795669" y="6858002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Line 7">
            <a:extLst>
              <a:ext uri="{FF2B5EF4-FFF2-40B4-BE49-F238E27FC236}">
                <a16:creationId xmlns:a16="http://schemas.microsoft.com/office/drawing/2014/main" id="{168D86D2-1753-4C67-BF4D-494DF95B4D54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5484192" y="0"/>
            <a:ext cx="1865261" cy="433167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7">
            <a:extLst>
              <a:ext uri="{FF2B5EF4-FFF2-40B4-BE49-F238E27FC236}">
                <a16:creationId xmlns:a16="http://schemas.microsoft.com/office/drawing/2014/main" id="{BCAE8FE5-73BE-4AF6-B2BF-66C6BD2CE01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008880" y="1422502"/>
            <a:ext cx="1948948" cy="4526014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B6E0402-5F31-48A4-A509-965825B5F8F6}"/>
              </a:ext>
            </a:extLst>
          </p:cNvPr>
          <p:cNvSpPr/>
          <p:nvPr userDrawn="1"/>
        </p:nvSpPr>
        <p:spPr>
          <a:xfrm>
            <a:off x="9068812" y="5232400"/>
            <a:ext cx="228944" cy="228944"/>
          </a:xfrm>
          <a:prstGeom prst="ellipse">
            <a:avLst/>
          </a:prstGeom>
          <a:solidFill>
            <a:srgbClr val="FAB72B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EC7FF09-03FC-4233-B2FB-80897580FA29}"/>
              </a:ext>
            </a:extLst>
          </p:cNvPr>
          <p:cNvSpPr/>
          <p:nvPr userDrawn="1"/>
        </p:nvSpPr>
        <p:spPr>
          <a:xfrm>
            <a:off x="864970" y="2975798"/>
            <a:ext cx="177446" cy="177446"/>
          </a:xfrm>
          <a:prstGeom prst="roundRect">
            <a:avLst/>
          </a:prstGeom>
          <a:solidFill>
            <a:srgbClr val="31A05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608029F0-0E9D-4ED4-9EC2-E7CA293D2BD5}"/>
              </a:ext>
            </a:extLst>
          </p:cNvPr>
          <p:cNvSpPr/>
          <p:nvPr userDrawn="1"/>
        </p:nvSpPr>
        <p:spPr>
          <a:xfrm>
            <a:off x="3370260" y="1528358"/>
            <a:ext cx="152271" cy="152271"/>
          </a:xfrm>
          <a:prstGeom prst="ellipse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ight Triangle 7">
            <a:extLst>
              <a:ext uri="{FF2B5EF4-FFF2-40B4-BE49-F238E27FC236}">
                <a16:creationId xmlns:a16="http://schemas.microsoft.com/office/drawing/2014/main" id="{AC0581B3-5717-4FE7-AE00-F425721C782D}"/>
              </a:ext>
            </a:extLst>
          </p:cNvPr>
          <p:cNvSpPr/>
          <p:nvPr userDrawn="1"/>
        </p:nvSpPr>
        <p:spPr>
          <a:xfrm rot="10800000">
            <a:off x="10805159" y="1995070"/>
            <a:ext cx="207833" cy="207833"/>
          </a:xfrm>
          <a:prstGeom prst="rtTriangle">
            <a:avLst/>
          </a:pr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Line 7">
            <a:extLst>
              <a:ext uri="{FF2B5EF4-FFF2-40B4-BE49-F238E27FC236}">
                <a16:creationId xmlns:a16="http://schemas.microsoft.com/office/drawing/2014/main" id="{4AB88652-CCD1-4133-8199-2D8D196E4A3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4927672" y="-6289"/>
            <a:ext cx="149266" cy="346637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685859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bg>
      <p:bgPr>
        <a:solidFill>
          <a:srgbClr val="FAB72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BAB7DE45-60FF-4828-8BDA-42F8DC74A004}"/>
              </a:ext>
            </a:extLst>
          </p:cNvPr>
          <p:cNvSpPr>
            <a:spLocks/>
          </p:cNvSpPr>
          <p:nvPr userDrawn="1"/>
        </p:nvSpPr>
        <p:spPr bwMode="auto">
          <a:xfrm flipH="1">
            <a:off x="1443209" y="0"/>
            <a:ext cx="10748791" cy="6858002"/>
          </a:xfrm>
          <a:custGeom>
            <a:avLst/>
            <a:gdLst>
              <a:gd name="connsiteX0" fmla="*/ 7783393 w 10748791"/>
              <a:gd name="connsiteY0" fmla="*/ 0 h 6858002"/>
              <a:gd name="connsiteX1" fmla="*/ 7189842 w 10748791"/>
              <a:gd name="connsiteY1" fmla="*/ 0 h 6858002"/>
              <a:gd name="connsiteX2" fmla="*/ 5504758 w 10748791"/>
              <a:gd name="connsiteY2" fmla="*/ 0 h 6858002"/>
              <a:gd name="connsiteX3" fmla="*/ 4379089 w 10748791"/>
              <a:gd name="connsiteY3" fmla="*/ 0 h 6858002"/>
              <a:gd name="connsiteX4" fmla="*/ 2953122 w 10748791"/>
              <a:gd name="connsiteY4" fmla="*/ 0 h 6858002"/>
              <a:gd name="connsiteX5" fmla="*/ 0 w 10748791"/>
              <a:gd name="connsiteY5" fmla="*/ 0 h 6858002"/>
              <a:gd name="connsiteX6" fmla="*/ 0 w 10748791"/>
              <a:gd name="connsiteY6" fmla="*/ 6857986 h 6858002"/>
              <a:gd name="connsiteX7" fmla="*/ 2953122 w 10748791"/>
              <a:gd name="connsiteY7" fmla="*/ 6857986 h 6858002"/>
              <a:gd name="connsiteX8" fmla="*/ 2953122 w 10748791"/>
              <a:gd name="connsiteY8" fmla="*/ 6858000 h 6858002"/>
              <a:gd name="connsiteX9" fmla="*/ 5504758 w 10748791"/>
              <a:gd name="connsiteY9" fmla="*/ 6858000 h 6858002"/>
              <a:gd name="connsiteX10" fmla="*/ 5504758 w 10748791"/>
              <a:gd name="connsiteY10" fmla="*/ 6858002 h 6858002"/>
              <a:gd name="connsiteX11" fmla="*/ 10748791 w 10748791"/>
              <a:gd name="connsiteY11" fmla="*/ 6858002 h 6858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748791" h="6858002">
                <a:moveTo>
                  <a:pt x="7783393" y="0"/>
                </a:moveTo>
                <a:lnTo>
                  <a:pt x="7189842" y="0"/>
                </a:lnTo>
                <a:lnTo>
                  <a:pt x="5504758" y="0"/>
                </a:lnTo>
                <a:lnTo>
                  <a:pt x="4379089" y="0"/>
                </a:lnTo>
                <a:lnTo>
                  <a:pt x="2953122" y="0"/>
                </a:lnTo>
                <a:lnTo>
                  <a:pt x="0" y="0"/>
                </a:lnTo>
                <a:lnTo>
                  <a:pt x="0" y="6857986"/>
                </a:lnTo>
                <a:lnTo>
                  <a:pt x="2953122" y="6857986"/>
                </a:lnTo>
                <a:lnTo>
                  <a:pt x="2953122" y="6858000"/>
                </a:lnTo>
                <a:lnTo>
                  <a:pt x="5504758" y="6858000"/>
                </a:lnTo>
                <a:lnTo>
                  <a:pt x="5504758" y="6858002"/>
                </a:lnTo>
                <a:lnTo>
                  <a:pt x="10748791" y="6858002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968F8FCD-7B21-41AD-AD39-3BB11FFCFFBE}"/>
              </a:ext>
            </a:extLst>
          </p:cNvPr>
          <p:cNvSpPr>
            <a:spLocks/>
          </p:cNvSpPr>
          <p:nvPr userDrawn="1"/>
        </p:nvSpPr>
        <p:spPr bwMode="auto">
          <a:xfrm rot="10800000" flipH="1">
            <a:off x="0" y="0"/>
            <a:ext cx="4404345" cy="3784036"/>
          </a:xfrm>
          <a:custGeom>
            <a:avLst/>
            <a:gdLst>
              <a:gd name="T0" fmla="*/ 7687 w 12231"/>
              <a:gd name="T1" fmla="*/ 0 h 10555"/>
              <a:gd name="T2" fmla="*/ 0 w 12231"/>
              <a:gd name="T3" fmla="*/ 3310 h 10555"/>
              <a:gd name="T4" fmla="*/ 0 w 12231"/>
              <a:gd name="T5" fmla="*/ 10555 h 10555"/>
              <a:gd name="T6" fmla="*/ 12231 w 12231"/>
              <a:gd name="T7" fmla="*/ 10555 h 10555"/>
              <a:gd name="T8" fmla="*/ 7687 w 12231"/>
              <a:gd name="T9" fmla="*/ 0 h 10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231" h="10555">
                <a:moveTo>
                  <a:pt x="7687" y="0"/>
                </a:moveTo>
                <a:lnTo>
                  <a:pt x="0" y="3310"/>
                </a:lnTo>
                <a:lnTo>
                  <a:pt x="0" y="10555"/>
                </a:lnTo>
                <a:lnTo>
                  <a:pt x="12231" y="10555"/>
                </a:lnTo>
                <a:lnTo>
                  <a:pt x="7687" y="0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8">
            <a:extLst>
              <a:ext uri="{FF2B5EF4-FFF2-40B4-BE49-F238E27FC236}">
                <a16:creationId xmlns:a16="http://schemas.microsoft.com/office/drawing/2014/main" id="{9E59A959-2F23-4A3F-9AE7-2D718DEC5B32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-4" y="2618247"/>
            <a:ext cx="7605551" cy="3273723"/>
          </a:xfrm>
          <a:prstGeom prst="line">
            <a:avLst/>
          </a:prstGeom>
          <a:noFill/>
          <a:ln w="6350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" name="Line 7">
            <a:extLst>
              <a:ext uri="{FF2B5EF4-FFF2-40B4-BE49-F238E27FC236}">
                <a16:creationId xmlns:a16="http://schemas.microsoft.com/office/drawing/2014/main" id="{AEF292AD-2D27-4966-9E5D-FD75024A69C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1689925" y="1835252"/>
            <a:ext cx="502075" cy="11659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Line 7">
            <a:extLst>
              <a:ext uri="{FF2B5EF4-FFF2-40B4-BE49-F238E27FC236}">
                <a16:creationId xmlns:a16="http://schemas.microsoft.com/office/drawing/2014/main" id="{44DF48D3-BF2F-4FCB-814F-3799C1009AD6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1443208" y="2025445"/>
            <a:ext cx="2080942" cy="4832541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677345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bg>
      <p:bgPr>
        <a:solidFill>
          <a:srgbClr val="31A05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5D3E0577-4546-4A16-B970-95507F1A1F61}"/>
              </a:ext>
            </a:extLst>
          </p:cNvPr>
          <p:cNvSpPr>
            <a:spLocks/>
          </p:cNvSpPr>
          <p:nvPr userDrawn="1"/>
        </p:nvSpPr>
        <p:spPr bwMode="auto">
          <a:xfrm rot="5400000" flipH="1">
            <a:off x="-952209" y="953562"/>
            <a:ext cx="3347624" cy="1443208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Line 7">
            <a:extLst>
              <a:ext uri="{FF2B5EF4-FFF2-40B4-BE49-F238E27FC236}">
                <a16:creationId xmlns:a16="http://schemas.microsoft.com/office/drawing/2014/main" id="{C2D07DE2-03D8-4205-AE5C-B173D46EAA2E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578734" y="0"/>
            <a:ext cx="864474" cy="2007555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162624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0">
            <a:extLst>
              <a:ext uri="{FF2B5EF4-FFF2-40B4-BE49-F238E27FC236}">
                <a16:creationId xmlns:a16="http://schemas.microsoft.com/office/drawing/2014/main" id="{5D3AF2B6-7025-4BA1-8E64-58D85D00FC68}"/>
              </a:ext>
            </a:extLst>
          </p:cNvPr>
          <p:cNvSpPr>
            <a:spLocks/>
          </p:cNvSpPr>
          <p:nvPr userDrawn="1"/>
        </p:nvSpPr>
        <p:spPr bwMode="auto">
          <a:xfrm>
            <a:off x="7183489" y="0"/>
            <a:ext cx="5008511" cy="4881264"/>
          </a:xfrm>
          <a:custGeom>
            <a:avLst/>
            <a:gdLst>
              <a:gd name="T0" fmla="*/ 3260 w 13913"/>
              <a:gd name="T1" fmla="*/ 0 h 13561"/>
              <a:gd name="T2" fmla="*/ 13913 w 13913"/>
              <a:gd name="T3" fmla="*/ 0 h 13561"/>
              <a:gd name="T4" fmla="*/ 13913 w 13913"/>
              <a:gd name="T5" fmla="*/ 13561 h 13561"/>
              <a:gd name="T6" fmla="*/ 0 w 13913"/>
              <a:gd name="T7" fmla="*/ 7571 h 13561"/>
              <a:gd name="T8" fmla="*/ 3260 w 13913"/>
              <a:gd name="T9" fmla="*/ 0 h 13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13" h="13561">
                <a:moveTo>
                  <a:pt x="3260" y="0"/>
                </a:moveTo>
                <a:lnTo>
                  <a:pt x="13913" y="0"/>
                </a:lnTo>
                <a:lnTo>
                  <a:pt x="13913" y="13561"/>
                </a:lnTo>
                <a:lnTo>
                  <a:pt x="0" y="7571"/>
                </a:lnTo>
                <a:lnTo>
                  <a:pt x="3260" y="0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21">
            <a:extLst>
              <a:ext uri="{FF2B5EF4-FFF2-40B4-BE49-F238E27FC236}">
                <a16:creationId xmlns:a16="http://schemas.microsoft.com/office/drawing/2014/main" id="{7A245AF2-4EF4-43BB-A624-951BB141380A}"/>
              </a:ext>
            </a:extLst>
          </p:cNvPr>
          <p:cNvSpPr>
            <a:spLocks noChangeShapeType="1"/>
          </p:cNvSpPr>
          <p:nvPr userDrawn="1"/>
        </p:nvSpPr>
        <p:spPr bwMode="auto">
          <a:xfrm flipV="1">
            <a:off x="6107162" y="0"/>
            <a:ext cx="2249924" cy="5224005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22">
            <a:extLst>
              <a:ext uri="{FF2B5EF4-FFF2-40B4-BE49-F238E27FC236}">
                <a16:creationId xmlns:a16="http://schemas.microsoft.com/office/drawing/2014/main" id="{F17E10F7-1C0A-4BD3-B350-6952EA1A7C79}"/>
              </a:ext>
            </a:extLst>
          </p:cNvPr>
          <p:cNvSpPr>
            <a:spLocks noChangeShapeType="1"/>
          </p:cNvSpPr>
          <p:nvPr userDrawn="1"/>
        </p:nvSpPr>
        <p:spPr bwMode="auto">
          <a:xfrm flipH="1" flipV="1">
            <a:off x="6250672" y="2324259"/>
            <a:ext cx="5941328" cy="2557004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D970E18-A16E-4A97-A3C1-44EE99FF562D}"/>
              </a:ext>
            </a:extLst>
          </p:cNvPr>
          <p:cNvSpPr/>
          <p:nvPr userDrawn="1"/>
        </p:nvSpPr>
        <p:spPr>
          <a:xfrm>
            <a:off x="3173156" y="5427567"/>
            <a:ext cx="241707" cy="241707"/>
          </a:xfrm>
          <a:prstGeom prst="roundRect">
            <a:avLst/>
          </a:prstGeom>
          <a:solidFill>
            <a:srgbClr val="FAB72B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Circle: Hollow 6">
            <a:extLst>
              <a:ext uri="{FF2B5EF4-FFF2-40B4-BE49-F238E27FC236}">
                <a16:creationId xmlns:a16="http://schemas.microsoft.com/office/drawing/2014/main" id="{97B01FEE-C4C1-4F22-986B-A780DCF4A11A}"/>
              </a:ext>
            </a:extLst>
          </p:cNvPr>
          <p:cNvSpPr/>
          <p:nvPr userDrawn="1"/>
        </p:nvSpPr>
        <p:spPr>
          <a:xfrm>
            <a:off x="512288" y="2612002"/>
            <a:ext cx="163026" cy="163026"/>
          </a:xfrm>
          <a:prstGeom prst="donu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564A99B-750D-453F-AA4E-E9CA08ADAECC}"/>
              </a:ext>
            </a:extLst>
          </p:cNvPr>
          <p:cNvSpPr/>
          <p:nvPr userDrawn="1"/>
        </p:nvSpPr>
        <p:spPr>
          <a:xfrm>
            <a:off x="4131584" y="876445"/>
            <a:ext cx="209494" cy="209494"/>
          </a:xfrm>
          <a:prstGeom prst="roundRect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78973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bg>
      <p:bgPr>
        <a:solidFill>
          <a:srgbClr val="31A05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8">
            <a:extLst>
              <a:ext uri="{FF2B5EF4-FFF2-40B4-BE49-F238E27FC236}">
                <a16:creationId xmlns:a16="http://schemas.microsoft.com/office/drawing/2014/main" id="{0D89423A-E453-41C2-85F1-2060A33FFCE1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88" y="4845838"/>
            <a:ext cx="2640012" cy="1137215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Line 8">
            <a:extLst>
              <a:ext uri="{FF2B5EF4-FFF2-40B4-BE49-F238E27FC236}">
                <a16:creationId xmlns:a16="http://schemas.microsoft.com/office/drawing/2014/main" id="{67485876-AD2D-47A5-B7A5-DE882DEB479E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11267599" y="1158645"/>
            <a:ext cx="924401" cy="398196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203794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770661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8690808-20DC-417F-83EF-CB8906C52AF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30146" y="1833429"/>
            <a:ext cx="3189622" cy="3191388"/>
          </a:xfrm>
          <a:custGeom>
            <a:avLst/>
            <a:gdLst>
              <a:gd name="connsiteX0" fmla="*/ 94796 w 3189622"/>
              <a:gd name="connsiteY0" fmla="*/ 0 h 3191388"/>
              <a:gd name="connsiteX1" fmla="*/ 3094826 w 3189622"/>
              <a:gd name="connsiteY1" fmla="*/ 0 h 3191388"/>
              <a:gd name="connsiteX2" fmla="*/ 3189622 w 3189622"/>
              <a:gd name="connsiteY2" fmla="*/ 94796 h 3191388"/>
              <a:gd name="connsiteX3" fmla="*/ 3189622 w 3189622"/>
              <a:gd name="connsiteY3" fmla="*/ 3096592 h 3191388"/>
              <a:gd name="connsiteX4" fmla="*/ 3094826 w 3189622"/>
              <a:gd name="connsiteY4" fmla="*/ 3191388 h 3191388"/>
              <a:gd name="connsiteX5" fmla="*/ 94796 w 3189622"/>
              <a:gd name="connsiteY5" fmla="*/ 3191388 h 3191388"/>
              <a:gd name="connsiteX6" fmla="*/ 0 w 3189622"/>
              <a:gd name="connsiteY6" fmla="*/ 3096592 h 3191388"/>
              <a:gd name="connsiteX7" fmla="*/ 0 w 3189622"/>
              <a:gd name="connsiteY7" fmla="*/ 94796 h 3191388"/>
              <a:gd name="connsiteX8" fmla="*/ 94796 w 3189622"/>
              <a:gd name="connsiteY8" fmla="*/ 0 h 3191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9622" h="3191388">
                <a:moveTo>
                  <a:pt x="94796" y="0"/>
                </a:moveTo>
                <a:lnTo>
                  <a:pt x="3094826" y="0"/>
                </a:lnTo>
                <a:cubicBezTo>
                  <a:pt x="3147180" y="0"/>
                  <a:pt x="3189622" y="42442"/>
                  <a:pt x="3189622" y="94796"/>
                </a:cubicBezTo>
                <a:lnTo>
                  <a:pt x="3189622" y="3096592"/>
                </a:lnTo>
                <a:cubicBezTo>
                  <a:pt x="3189622" y="3148946"/>
                  <a:pt x="3147180" y="3191388"/>
                  <a:pt x="3094826" y="3191388"/>
                </a:cubicBezTo>
                <a:lnTo>
                  <a:pt x="94796" y="3191388"/>
                </a:lnTo>
                <a:cubicBezTo>
                  <a:pt x="42442" y="3191388"/>
                  <a:pt x="0" y="3148946"/>
                  <a:pt x="0" y="3096592"/>
                </a:cubicBezTo>
                <a:lnTo>
                  <a:pt x="0" y="94796"/>
                </a:lnTo>
                <a:cubicBezTo>
                  <a:pt x="0" y="42442"/>
                  <a:pt x="42442" y="0"/>
                  <a:pt x="94796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9D825D3-C6D9-491F-BF31-A4C379623F4E}"/>
              </a:ext>
            </a:extLst>
          </p:cNvPr>
          <p:cNvSpPr/>
          <p:nvPr userDrawn="1"/>
        </p:nvSpPr>
        <p:spPr>
          <a:xfrm>
            <a:off x="5549135" y="3429000"/>
            <a:ext cx="253235" cy="253235"/>
          </a:xfrm>
          <a:prstGeom prst="roundRect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106F0AD-942B-4BA6-93E6-F08AD4ACF302}"/>
              </a:ext>
            </a:extLst>
          </p:cNvPr>
          <p:cNvSpPr/>
          <p:nvPr userDrawn="1"/>
        </p:nvSpPr>
        <p:spPr>
          <a:xfrm>
            <a:off x="10661365" y="2179890"/>
            <a:ext cx="194593" cy="194593"/>
          </a:xfrm>
          <a:prstGeom prst="ellipse">
            <a:avLst/>
          </a:prstGeom>
          <a:solidFill>
            <a:srgbClr val="31A05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30903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ircle: Hollow 3">
            <a:extLst>
              <a:ext uri="{FF2B5EF4-FFF2-40B4-BE49-F238E27FC236}">
                <a16:creationId xmlns:a16="http://schemas.microsoft.com/office/drawing/2014/main" id="{E48F0ED4-2F62-459E-AA35-0B05645C1A57}"/>
              </a:ext>
            </a:extLst>
          </p:cNvPr>
          <p:cNvSpPr/>
          <p:nvPr userDrawn="1"/>
        </p:nvSpPr>
        <p:spPr>
          <a:xfrm>
            <a:off x="9605717" y="3537020"/>
            <a:ext cx="881209" cy="881209"/>
          </a:xfrm>
          <a:prstGeom prst="donu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F03E57F-BBE8-4E3E-BF92-AD5802F5EDC0}"/>
              </a:ext>
            </a:extLst>
          </p:cNvPr>
          <p:cNvSpPr/>
          <p:nvPr userDrawn="1"/>
        </p:nvSpPr>
        <p:spPr>
          <a:xfrm flipV="1">
            <a:off x="0" y="3977624"/>
            <a:ext cx="12192000" cy="2900805"/>
          </a:xfrm>
          <a:prstGeom prst="rect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13BBB39-7454-4F7A-92FD-8B0738501CBF}"/>
              </a:ext>
            </a:extLst>
          </p:cNvPr>
          <p:cNvSpPr/>
          <p:nvPr userDrawn="1"/>
        </p:nvSpPr>
        <p:spPr>
          <a:xfrm>
            <a:off x="0" y="6310562"/>
            <a:ext cx="12192000" cy="548640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A3F7165-2D6C-4201-8C75-8E43E688CA71}"/>
              </a:ext>
            </a:extLst>
          </p:cNvPr>
          <p:cNvSpPr/>
          <p:nvPr userDrawn="1"/>
        </p:nvSpPr>
        <p:spPr>
          <a:xfrm>
            <a:off x="7483152" y="1539035"/>
            <a:ext cx="1642187" cy="1642187"/>
          </a:xfrm>
          <a:prstGeom prst="ellipse">
            <a:avLst/>
          </a:prstGeom>
          <a:solidFill>
            <a:srgbClr val="F6675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1B581C6-D4ED-410F-9FBF-33B30B611373}"/>
              </a:ext>
            </a:extLst>
          </p:cNvPr>
          <p:cNvSpPr/>
          <p:nvPr userDrawn="1"/>
        </p:nvSpPr>
        <p:spPr>
          <a:xfrm>
            <a:off x="10591800" y="1124357"/>
            <a:ext cx="253235" cy="253235"/>
          </a:xfrm>
          <a:prstGeom prst="roundRect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1479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199C6058-3083-42CA-A575-DAFBD7942661}"/>
              </a:ext>
            </a:extLst>
          </p:cNvPr>
          <p:cNvSpPr/>
          <p:nvPr userDrawn="1"/>
        </p:nvSpPr>
        <p:spPr>
          <a:xfrm>
            <a:off x="7862969" y="1158830"/>
            <a:ext cx="1153066" cy="1153066"/>
          </a:xfrm>
          <a:prstGeom prst="ellipse">
            <a:avLst/>
          </a:prstGeom>
          <a:solidFill>
            <a:srgbClr val="F6675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13">
            <a:extLst>
              <a:ext uri="{FF2B5EF4-FFF2-40B4-BE49-F238E27FC236}">
                <a16:creationId xmlns:a16="http://schemas.microsoft.com/office/drawing/2014/main" id="{9552AA91-A40E-4A78-A2CC-CCCA92D5D3A3}"/>
              </a:ext>
            </a:extLst>
          </p:cNvPr>
          <p:cNvSpPr>
            <a:spLocks/>
          </p:cNvSpPr>
          <p:nvPr userDrawn="1"/>
        </p:nvSpPr>
        <p:spPr bwMode="auto">
          <a:xfrm>
            <a:off x="1588" y="3733562"/>
            <a:ext cx="3201877" cy="3125337"/>
          </a:xfrm>
          <a:custGeom>
            <a:avLst/>
            <a:gdLst>
              <a:gd name="T0" fmla="*/ 0 w 8898"/>
              <a:gd name="T1" fmla="*/ 0 h 8679"/>
              <a:gd name="T2" fmla="*/ 8898 w 8898"/>
              <a:gd name="T3" fmla="*/ 3831 h 8679"/>
              <a:gd name="T4" fmla="*/ 6811 w 8898"/>
              <a:gd name="T5" fmla="*/ 8679 h 8679"/>
              <a:gd name="T6" fmla="*/ 0 w 8898"/>
              <a:gd name="T7" fmla="*/ 8679 h 8679"/>
              <a:gd name="T8" fmla="*/ 0 w 8898"/>
              <a:gd name="T9" fmla="*/ 0 h 8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98" h="8679">
                <a:moveTo>
                  <a:pt x="0" y="0"/>
                </a:moveTo>
                <a:lnTo>
                  <a:pt x="8898" y="3831"/>
                </a:lnTo>
                <a:lnTo>
                  <a:pt x="6811" y="8679"/>
                </a:lnTo>
                <a:lnTo>
                  <a:pt x="0" y="8679"/>
                </a:lnTo>
                <a:lnTo>
                  <a:pt x="0" y="0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14">
            <a:extLst>
              <a:ext uri="{FF2B5EF4-FFF2-40B4-BE49-F238E27FC236}">
                <a16:creationId xmlns:a16="http://schemas.microsoft.com/office/drawing/2014/main" id="{AC237947-B27F-450A-AB43-826F6315BA7C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88" y="3733562"/>
            <a:ext cx="4034237" cy="1736476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15">
            <a:extLst>
              <a:ext uri="{FF2B5EF4-FFF2-40B4-BE49-F238E27FC236}">
                <a16:creationId xmlns:a16="http://schemas.microsoft.com/office/drawing/2014/main" id="{CAED3D46-073E-4290-8E08-E9BADC241DAF}"/>
              </a:ext>
            </a:extLst>
          </p:cNvPr>
          <p:cNvSpPr>
            <a:spLocks noChangeShapeType="1"/>
          </p:cNvSpPr>
          <p:nvPr userDrawn="1"/>
        </p:nvSpPr>
        <p:spPr bwMode="auto">
          <a:xfrm flipV="1">
            <a:off x="2452427" y="2044923"/>
            <a:ext cx="2071334" cy="4813976"/>
          </a:xfrm>
          <a:prstGeom prst="line">
            <a:avLst/>
          </a:prstGeom>
          <a:noFill/>
          <a:ln w="6350" cap="flat">
            <a:solidFill>
              <a:srgbClr val="F667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2771A4C-C322-4289-BC08-F0FCB4346FD6}"/>
              </a:ext>
            </a:extLst>
          </p:cNvPr>
          <p:cNvSpPr/>
          <p:nvPr userDrawn="1"/>
        </p:nvSpPr>
        <p:spPr>
          <a:xfrm>
            <a:off x="11853156" y="3778097"/>
            <a:ext cx="338845" cy="673134"/>
          </a:xfrm>
          <a:custGeom>
            <a:avLst/>
            <a:gdLst>
              <a:gd name="connsiteX0" fmla="*/ 336567 w 338845"/>
              <a:gd name="connsiteY0" fmla="*/ 0 h 673134"/>
              <a:gd name="connsiteX1" fmla="*/ 338845 w 338845"/>
              <a:gd name="connsiteY1" fmla="*/ 460 h 673134"/>
              <a:gd name="connsiteX2" fmla="*/ 338845 w 338845"/>
              <a:gd name="connsiteY2" fmla="*/ 168743 h 673134"/>
              <a:gd name="connsiteX3" fmla="*/ 336568 w 338845"/>
              <a:gd name="connsiteY3" fmla="*/ 168283 h 673134"/>
              <a:gd name="connsiteX4" fmla="*/ 168284 w 338845"/>
              <a:gd name="connsiteY4" fmla="*/ 336567 h 673134"/>
              <a:gd name="connsiteX5" fmla="*/ 336568 w 338845"/>
              <a:gd name="connsiteY5" fmla="*/ 504851 h 673134"/>
              <a:gd name="connsiteX6" fmla="*/ 338845 w 338845"/>
              <a:gd name="connsiteY6" fmla="*/ 504392 h 673134"/>
              <a:gd name="connsiteX7" fmla="*/ 338845 w 338845"/>
              <a:gd name="connsiteY7" fmla="*/ 672674 h 673134"/>
              <a:gd name="connsiteX8" fmla="*/ 336567 w 338845"/>
              <a:gd name="connsiteY8" fmla="*/ 673134 h 673134"/>
              <a:gd name="connsiteX9" fmla="*/ 0 w 338845"/>
              <a:gd name="connsiteY9" fmla="*/ 336567 h 673134"/>
              <a:gd name="connsiteX10" fmla="*/ 336567 w 338845"/>
              <a:gd name="connsiteY10" fmla="*/ 0 h 673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845" h="673134">
                <a:moveTo>
                  <a:pt x="336567" y="0"/>
                </a:moveTo>
                <a:lnTo>
                  <a:pt x="338845" y="460"/>
                </a:lnTo>
                <a:lnTo>
                  <a:pt x="338845" y="168743"/>
                </a:lnTo>
                <a:lnTo>
                  <a:pt x="336568" y="168283"/>
                </a:lnTo>
                <a:cubicBezTo>
                  <a:pt x="243627" y="168283"/>
                  <a:pt x="168284" y="243626"/>
                  <a:pt x="168284" y="336567"/>
                </a:cubicBezTo>
                <a:cubicBezTo>
                  <a:pt x="168284" y="429508"/>
                  <a:pt x="243627" y="504851"/>
                  <a:pt x="336568" y="504851"/>
                </a:cubicBezTo>
                <a:lnTo>
                  <a:pt x="338845" y="504392"/>
                </a:lnTo>
                <a:lnTo>
                  <a:pt x="338845" y="672674"/>
                </a:lnTo>
                <a:lnTo>
                  <a:pt x="336567" y="673134"/>
                </a:lnTo>
                <a:cubicBezTo>
                  <a:pt x="150686" y="673134"/>
                  <a:pt x="0" y="522448"/>
                  <a:pt x="0" y="336567"/>
                </a:cubicBezTo>
                <a:cubicBezTo>
                  <a:pt x="0" y="150686"/>
                  <a:pt x="150686" y="0"/>
                  <a:pt x="336567" y="0"/>
                </a:cubicBezTo>
                <a:close/>
              </a:path>
            </a:pathLst>
          </a:cu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F174F52-25AA-46AF-B967-A6D9BDB6A630}"/>
              </a:ext>
            </a:extLst>
          </p:cNvPr>
          <p:cNvSpPr/>
          <p:nvPr userDrawn="1"/>
        </p:nvSpPr>
        <p:spPr>
          <a:xfrm>
            <a:off x="5069146" y="5777637"/>
            <a:ext cx="253235" cy="253235"/>
          </a:xfrm>
          <a:prstGeom prst="round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82888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E1E4813-5F60-4758-A1E7-278EC0577F4C}"/>
              </a:ext>
            </a:extLst>
          </p:cNvPr>
          <p:cNvSpPr>
            <a:spLocks/>
          </p:cNvSpPr>
          <p:nvPr userDrawn="1"/>
        </p:nvSpPr>
        <p:spPr bwMode="auto">
          <a:xfrm>
            <a:off x="7468456" y="4821613"/>
            <a:ext cx="4723544" cy="2036386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7714644A-A9FA-4089-ACF5-63D8F1FEDD9C}"/>
              </a:ext>
            </a:extLst>
          </p:cNvPr>
          <p:cNvSpPr>
            <a:spLocks/>
          </p:cNvSpPr>
          <p:nvPr userDrawn="1"/>
        </p:nvSpPr>
        <p:spPr bwMode="auto">
          <a:xfrm>
            <a:off x="1588" y="1393"/>
            <a:ext cx="2449244" cy="5694173"/>
          </a:xfrm>
          <a:custGeom>
            <a:avLst/>
            <a:gdLst>
              <a:gd name="T0" fmla="*/ 0 w 6806"/>
              <a:gd name="T1" fmla="*/ 15811 h 15811"/>
              <a:gd name="T2" fmla="*/ 0 w 6806"/>
              <a:gd name="T3" fmla="*/ 0 h 15811"/>
              <a:gd name="T4" fmla="*/ 6806 w 6806"/>
              <a:gd name="T5" fmla="*/ 0 h 15811"/>
              <a:gd name="T6" fmla="*/ 0 w 6806"/>
              <a:gd name="T7" fmla="*/ 15811 h 15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806" h="15811">
                <a:moveTo>
                  <a:pt x="0" y="15811"/>
                </a:moveTo>
                <a:lnTo>
                  <a:pt x="0" y="0"/>
                </a:lnTo>
                <a:lnTo>
                  <a:pt x="6806" y="0"/>
                </a:lnTo>
                <a:lnTo>
                  <a:pt x="0" y="1581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A8BF7E70-A82A-40C9-A9B6-F9B7C58CE327}"/>
              </a:ext>
            </a:extLst>
          </p:cNvPr>
          <p:cNvSpPr>
            <a:spLocks/>
          </p:cNvSpPr>
          <p:nvPr userDrawn="1"/>
        </p:nvSpPr>
        <p:spPr bwMode="auto">
          <a:xfrm>
            <a:off x="1588" y="-1796"/>
            <a:ext cx="2449244" cy="2425326"/>
          </a:xfrm>
          <a:custGeom>
            <a:avLst/>
            <a:gdLst>
              <a:gd name="T0" fmla="*/ 0 w 6806"/>
              <a:gd name="T1" fmla="*/ 0 h 6736"/>
              <a:gd name="T2" fmla="*/ 6806 w 6806"/>
              <a:gd name="T3" fmla="*/ 10 h 6736"/>
              <a:gd name="T4" fmla="*/ 3911 w 6806"/>
              <a:gd name="T5" fmla="*/ 6736 h 6736"/>
              <a:gd name="T6" fmla="*/ 0 w 6806"/>
              <a:gd name="T7" fmla="*/ 5052 h 6736"/>
              <a:gd name="T8" fmla="*/ 0 w 6806"/>
              <a:gd name="T9" fmla="*/ 0 h 6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6" h="6736">
                <a:moveTo>
                  <a:pt x="0" y="0"/>
                </a:moveTo>
                <a:lnTo>
                  <a:pt x="6806" y="10"/>
                </a:lnTo>
                <a:lnTo>
                  <a:pt x="3911" y="6736"/>
                </a:lnTo>
                <a:lnTo>
                  <a:pt x="0" y="5052"/>
                </a:lnTo>
                <a:lnTo>
                  <a:pt x="0" y="0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Line 8">
            <a:extLst>
              <a:ext uri="{FF2B5EF4-FFF2-40B4-BE49-F238E27FC236}">
                <a16:creationId xmlns:a16="http://schemas.microsoft.com/office/drawing/2014/main" id="{C40CB835-0B5D-4988-A62D-6BB6296D050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408246" y="2423530"/>
            <a:ext cx="1713896" cy="738280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Line 8">
            <a:extLst>
              <a:ext uri="{FF2B5EF4-FFF2-40B4-BE49-F238E27FC236}">
                <a16:creationId xmlns:a16="http://schemas.microsoft.com/office/drawing/2014/main" id="{6D5D507D-0136-45E6-980F-FEF7D69778E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588" y="1817596"/>
            <a:ext cx="1406658" cy="605934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69E3876-B6DB-4E9C-92D6-A9D70FC1515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98927" y="1333501"/>
            <a:ext cx="2194560" cy="2196082"/>
          </a:xfrm>
          <a:custGeom>
            <a:avLst/>
            <a:gdLst>
              <a:gd name="connsiteX0" fmla="*/ 91755 w 2194560"/>
              <a:gd name="connsiteY0" fmla="*/ 0 h 2196082"/>
              <a:gd name="connsiteX1" fmla="*/ 2102805 w 2194560"/>
              <a:gd name="connsiteY1" fmla="*/ 0 h 2196082"/>
              <a:gd name="connsiteX2" fmla="*/ 2194560 w 2194560"/>
              <a:gd name="connsiteY2" fmla="*/ 91755 h 2196082"/>
              <a:gd name="connsiteX3" fmla="*/ 2194560 w 2194560"/>
              <a:gd name="connsiteY3" fmla="*/ 2104327 h 2196082"/>
              <a:gd name="connsiteX4" fmla="*/ 2102805 w 2194560"/>
              <a:gd name="connsiteY4" fmla="*/ 2196082 h 2196082"/>
              <a:gd name="connsiteX5" fmla="*/ 91755 w 2194560"/>
              <a:gd name="connsiteY5" fmla="*/ 2196082 h 2196082"/>
              <a:gd name="connsiteX6" fmla="*/ 0 w 2194560"/>
              <a:gd name="connsiteY6" fmla="*/ 2104327 h 2196082"/>
              <a:gd name="connsiteX7" fmla="*/ 0 w 2194560"/>
              <a:gd name="connsiteY7" fmla="*/ 91755 h 2196082"/>
              <a:gd name="connsiteX8" fmla="*/ 91755 w 2194560"/>
              <a:gd name="connsiteY8" fmla="*/ 0 h 219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4560" h="2196082">
                <a:moveTo>
                  <a:pt x="91755" y="0"/>
                </a:moveTo>
                <a:lnTo>
                  <a:pt x="2102805" y="0"/>
                </a:lnTo>
                <a:cubicBezTo>
                  <a:pt x="2153480" y="0"/>
                  <a:pt x="2194560" y="41080"/>
                  <a:pt x="2194560" y="91755"/>
                </a:cubicBezTo>
                <a:lnTo>
                  <a:pt x="2194560" y="2104327"/>
                </a:lnTo>
                <a:cubicBezTo>
                  <a:pt x="2194560" y="2155002"/>
                  <a:pt x="2153480" y="2196082"/>
                  <a:pt x="2102805" y="2196082"/>
                </a:cubicBezTo>
                <a:lnTo>
                  <a:pt x="91755" y="2196082"/>
                </a:lnTo>
                <a:cubicBezTo>
                  <a:pt x="41080" y="2196082"/>
                  <a:pt x="0" y="2155002"/>
                  <a:pt x="0" y="2104327"/>
                </a:cubicBezTo>
                <a:lnTo>
                  <a:pt x="0" y="91755"/>
                </a:lnTo>
                <a:cubicBezTo>
                  <a:pt x="0" y="41080"/>
                  <a:pt x="41080" y="0"/>
                  <a:pt x="91755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584ECA4-4BDA-4343-B39E-5CB62C03320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107101" y="3328417"/>
            <a:ext cx="2194560" cy="2196082"/>
          </a:xfrm>
          <a:custGeom>
            <a:avLst/>
            <a:gdLst>
              <a:gd name="connsiteX0" fmla="*/ 91755 w 2194560"/>
              <a:gd name="connsiteY0" fmla="*/ 0 h 2196082"/>
              <a:gd name="connsiteX1" fmla="*/ 2102805 w 2194560"/>
              <a:gd name="connsiteY1" fmla="*/ 0 h 2196082"/>
              <a:gd name="connsiteX2" fmla="*/ 2194560 w 2194560"/>
              <a:gd name="connsiteY2" fmla="*/ 91755 h 2196082"/>
              <a:gd name="connsiteX3" fmla="*/ 2194560 w 2194560"/>
              <a:gd name="connsiteY3" fmla="*/ 2104327 h 2196082"/>
              <a:gd name="connsiteX4" fmla="*/ 2102805 w 2194560"/>
              <a:gd name="connsiteY4" fmla="*/ 2196082 h 2196082"/>
              <a:gd name="connsiteX5" fmla="*/ 91755 w 2194560"/>
              <a:gd name="connsiteY5" fmla="*/ 2196082 h 2196082"/>
              <a:gd name="connsiteX6" fmla="*/ 0 w 2194560"/>
              <a:gd name="connsiteY6" fmla="*/ 2104327 h 2196082"/>
              <a:gd name="connsiteX7" fmla="*/ 0 w 2194560"/>
              <a:gd name="connsiteY7" fmla="*/ 91755 h 2196082"/>
              <a:gd name="connsiteX8" fmla="*/ 91755 w 2194560"/>
              <a:gd name="connsiteY8" fmla="*/ 0 h 219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4560" h="2196082">
                <a:moveTo>
                  <a:pt x="91755" y="0"/>
                </a:moveTo>
                <a:lnTo>
                  <a:pt x="2102805" y="0"/>
                </a:lnTo>
                <a:cubicBezTo>
                  <a:pt x="2153480" y="0"/>
                  <a:pt x="2194560" y="41080"/>
                  <a:pt x="2194560" y="91755"/>
                </a:cubicBezTo>
                <a:lnTo>
                  <a:pt x="2194560" y="2104327"/>
                </a:lnTo>
                <a:cubicBezTo>
                  <a:pt x="2194560" y="2155002"/>
                  <a:pt x="2153480" y="2196082"/>
                  <a:pt x="2102805" y="2196082"/>
                </a:cubicBezTo>
                <a:lnTo>
                  <a:pt x="91755" y="2196082"/>
                </a:lnTo>
                <a:cubicBezTo>
                  <a:pt x="41080" y="2196082"/>
                  <a:pt x="0" y="2155002"/>
                  <a:pt x="0" y="2104327"/>
                </a:cubicBezTo>
                <a:lnTo>
                  <a:pt x="0" y="91755"/>
                </a:lnTo>
                <a:cubicBezTo>
                  <a:pt x="0" y="41080"/>
                  <a:pt x="41080" y="0"/>
                  <a:pt x="91755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01749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7">
            <a:extLst>
              <a:ext uri="{FF2B5EF4-FFF2-40B4-BE49-F238E27FC236}">
                <a16:creationId xmlns:a16="http://schemas.microsoft.com/office/drawing/2014/main" id="{143DD540-9A07-4A6B-9F5B-A1820DF34F6A}"/>
              </a:ext>
            </a:extLst>
          </p:cNvPr>
          <p:cNvSpPr>
            <a:spLocks noChangeShapeType="1"/>
          </p:cNvSpPr>
          <p:nvPr userDrawn="1"/>
        </p:nvSpPr>
        <p:spPr bwMode="auto">
          <a:xfrm flipV="1">
            <a:off x="0" y="487281"/>
            <a:ext cx="6396016" cy="2754652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D0588E65-DF53-46FF-BC3A-8AB5ECD9D1BB}"/>
              </a:ext>
            </a:extLst>
          </p:cNvPr>
          <p:cNvSpPr>
            <a:spLocks/>
          </p:cNvSpPr>
          <p:nvPr userDrawn="1"/>
        </p:nvSpPr>
        <p:spPr bwMode="auto">
          <a:xfrm flipH="1">
            <a:off x="0" y="1590780"/>
            <a:ext cx="3781540" cy="5267220"/>
          </a:xfrm>
          <a:custGeom>
            <a:avLst/>
            <a:gdLst>
              <a:gd name="connsiteX0" fmla="*/ 0 w 3781540"/>
              <a:gd name="connsiteY0" fmla="*/ 0 h 5267220"/>
              <a:gd name="connsiteX1" fmla="*/ 2267888 w 3781540"/>
              <a:gd name="connsiteY1" fmla="*/ 5267220 h 5267220"/>
              <a:gd name="connsiteX2" fmla="*/ 3781540 w 3781540"/>
              <a:gd name="connsiteY2" fmla="*/ 5267220 h 5267220"/>
              <a:gd name="connsiteX3" fmla="*/ 3781540 w 3781540"/>
              <a:gd name="connsiteY3" fmla="*/ 1628511 h 526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81540" h="5267220">
                <a:moveTo>
                  <a:pt x="0" y="0"/>
                </a:moveTo>
                <a:lnTo>
                  <a:pt x="2267888" y="5267220"/>
                </a:lnTo>
                <a:lnTo>
                  <a:pt x="3781540" y="5267220"/>
                </a:lnTo>
                <a:lnTo>
                  <a:pt x="3781540" y="162851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B17A8C8-D504-4A30-B16B-1519D67EA932}"/>
              </a:ext>
            </a:extLst>
          </p:cNvPr>
          <p:cNvSpPr>
            <a:spLocks/>
          </p:cNvSpPr>
          <p:nvPr userDrawn="1"/>
        </p:nvSpPr>
        <p:spPr bwMode="auto">
          <a:xfrm flipH="1" flipV="1">
            <a:off x="1375625" y="-1"/>
            <a:ext cx="6092831" cy="1589185"/>
          </a:xfrm>
          <a:custGeom>
            <a:avLst/>
            <a:gdLst>
              <a:gd name="connsiteX0" fmla="*/ 6092831 w 6092831"/>
              <a:gd name="connsiteY0" fmla="*/ 1589185 h 1589185"/>
              <a:gd name="connsiteX1" fmla="*/ 0 w 6092831"/>
              <a:gd name="connsiteY1" fmla="*/ 1589185 h 1589185"/>
              <a:gd name="connsiteX2" fmla="*/ 3686230 w 6092831"/>
              <a:gd name="connsiteY2" fmla="*/ 0 h 1589185"/>
              <a:gd name="connsiteX3" fmla="*/ 3001980 w 6092831"/>
              <a:gd name="connsiteY3" fmla="*/ 1589184 h 1589185"/>
              <a:gd name="connsiteX4" fmla="*/ 6092831 w 6092831"/>
              <a:gd name="connsiteY4" fmla="*/ 1589184 h 1589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2831" h="1589185">
                <a:moveTo>
                  <a:pt x="6092831" y="1589185"/>
                </a:moveTo>
                <a:lnTo>
                  <a:pt x="0" y="1589185"/>
                </a:lnTo>
                <a:lnTo>
                  <a:pt x="3686230" y="0"/>
                </a:lnTo>
                <a:lnTo>
                  <a:pt x="3001980" y="1589184"/>
                </a:lnTo>
                <a:lnTo>
                  <a:pt x="6092831" y="1589184"/>
                </a:lnTo>
                <a:close/>
              </a:path>
            </a:pathLst>
          </a:custGeom>
          <a:solidFill>
            <a:srgbClr val="31A05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Line 17">
            <a:extLst>
              <a:ext uri="{FF2B5EF4-FFF2-40B4-BE49-F238E27FC236}">
                <a16:creationId xmlns:a16="http://schemas.microsoft.com/office/drawing/2014/main" id="{54246CBF-9E10-4B17-B12B-AB45FE3790B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788941" y="5960709"/>
            <a:ext cx="386382" cy="897289"/>
          </a:xfrm>
          <a:prstGeom prst="line">
            <a:avLst/>
          </a:prstGeom>
          <a:noFill/>
          <a:ln w="6350" cap="flat">
            <a:solidFill>
              <a:srgbClr val="F66757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47755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BAF1CD42-CE41-456B-9B91-458234CF73CA}"/>
              </a:ext>
            </a:extLst>
          </p:cNvPr>
          <p:cNvSpPr>
            <a:spLocks/>
          </p:cNvSpPr>
          <p:nvPr userDrawn="1"/>
        </p:nvSpPr>
        <p:spPr bwMode="auto">
          <a:xfrm rot="5400000" flipH="1">
            <a:off x="-985741" y="987094"/>
            <a:ext cx="3465512" cy="1494031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Line 17">
            <a:extLst>
              <a:ext uri="{FF2B5EF4-FFF2-40B4-BE49-F238E27FC236}">
                <a16:creationId xmlns:a16="http://schemas.microsoft.com/office/drawing/2014/main" id="{58C2D81D-4C67-45EE-A548-07D717801200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072663" y="4406170"/>
            <a:ext cx="576719" cy="1339307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17">
            <a:extLst>
              <a:ext uri="{FF2B5EF4-FFF2-40B4-BE49-F238E27FC236}">
                <a16:creationId xmlns:a16="http://schemas.microsoft.com/office/drawing/2014/main" id="{DBB0E8C1-4715-4E77-87C4-80526B98567E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175323" y="1"/>
            <a:ext cx="1080982" cy="2510350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4DA0B1D-6616-445B-A946-B7415CBE2E93}"/>
              </a:ext>
            </a:extLst>
          </p:cNvPr>
          <p:cNvSpPr>
            <a:spLocks/>
          </p:cNvSpPr>
          <p:nvPr userDrawn="1"/>
        </p:nvSpPr>
        <p:spPr bwMode="auto">
          <a:xfrm rot="10800000" flipH="1" flipV="1">
            <a:off x="6099169" y="4231295"/>
            <a:ext cx="6092831" cy="2626705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gradFill flip="none" rotWithShape="1">
            <a:gsLst>
              <a:gs pos="0">
                <a:srgbClr val="31A05F"/>
              </a:gs>
              <a:gs pos="100000">
                <a:srgbClr val="3B7F57"/>
              </a:gs>
            </a:gsLst>
            <a:lin ang="81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Line 17">
            <a:extLst>
              <a:ext uri="{FF2B5EF4-FFF2-40B4-BE49-F238E27FC236}">
                <a16:creationId xmlns:a16="http://schemas.microsoft.com/office/drawing/2014/main" id="{6A999B94-5B62-4B72-8E00-E8B9575EDE1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8649382" y="5745479"/>
            <a:ext cx="288853" cy="670799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77769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bg>
      <p:bgPr>
        <a:gradFill>
          <a:gsLst>
            <a:gs pos="0">
              <a:srgbClr val="31A05F"/>
            </a:gs>
            <a:gs pos="100000">
              <a:srgbClr val="3B7F57"/>
            </a:gs>
          </a:gsLst>
          <a:lin ang="135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63938C30-1CAE-47F2-BF14-3612687B887D}"/>
              </a:ext>
            </a:extLst>
          </p:cNvPr>
          <p:cNvSpPr>
            <a:spLocks/>
          </p:cNvSpPr>
          <p:nvPr userDrawn="1"/>
        </p:nvSpPr>
        <p:spPr bwMode="auto">
          <a:xfrm flipH="1" flipV="1">
            <a:off x="-1" y="-1"/>
            <a:ext cx="6092831" cy="2626705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E4F4E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E3792F69-3B9E-4CC9-BEA3-60578AA0A6B7}"/>
              </a:ext>
            </a:extLst>
          </p:cNvPr>
          <p:cNvSpPr>
            <a:spLocks/>
          </p:cNvSpPr>
          <p:nvPr userDrawn="1"/>
        </p:nvSpPr>
        <p:spPr bwMode="auto">
          <a:xfrm>
            <a:off x="6252387" y="3432593"/>
            <a:ext cx="5939614" cy="3430997"/>
          </a:xfrm>
          <a:custGeom>
            <a:avLst/>
            <a:gdLst>
              <a:gd name="T0" fmla="*/ 0 w 16501"/>
              <a:gd name="T1" fmla="*/ 7104 h 9525"/>
              <a:gd name="T2" fmla="*/ 1042 w 16501"/>
              <a:gd name="T3" fmla="*/ 9525 h 9525"/>
              <a:gd name="T4" fmla="*/ 16501 w 16501"/>
              <a:gd name="T5" fmla="*/ 9525 h 9525"/>
              <a:gd name="T6" fmla="*/ 16501 w 16501"/>
              <a:gd name="T7" fmla="*/ 0 h 9525"/>
              <a:gd name="T8" fmla="*/ 0 w 16501"/>
              <a:gd name="T9" fmla="*/ 7104 h 9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01" h="9525">
                <a:moveTo>
                  <a:pt x="0" y="7104"/>
                </a:moveTo>
                <a:lnTo>
                  <a:pt x="1042" y="9525"/>
                </a:lnTo>
                <a:lnTo>
                  <a:pt x="16501" y="9525"/>
                </a:lnTo>
                <a:lnTo>
                  <a:pt x="16501" y="0"/>
                </a:lnTo>
                <a:lnTo>
                  <a:pt x="0" y="7104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Line 8">
            <a:extLst>
              <a:ext uri="{FF2B5EF4-FFF2-40B4-BE49-F238E27FC236}">
                <a16:creationId xmlns:a16="http://schemas.microsoft.com/office/drawing/2014/main" id="{F387EE75-DF6A-433A-913C-F5672AD2D8C8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27816" y="361978"/>
            <a:ext cx="599162" cy="1392177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Line 6">
            <a:extLst>
              <a:ext uri="{FF2B5EF4-FFF2-40B4-BE49-F238E27FC236}">
                <a16:creationId xmlns:a16="http://schemas.microsoft.com/office/drawing/2014/main" id="{336CE9DD-89BD-4D11-B4BE-3A1B0D539F95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5795985" y="4929465"/>
            <a:ext cx="831419" cy="1934125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Line 7">
            <a:extLst>
              <a:ext uri="{FF2B5EF4-FFF2-40B4-BE49-F238E27FC236}">
                <a16:creationId xmlns:a16="http://schemas.microsoft.com/office/drawing/2014/main" id="{C087BE4E-E422-41C1-B6C7-F8DC088F4238}"/>
              </a:ext>
            </a:extLst>
          </p:cNvPr>
          <p:cNvSpPr>
            <a:spLocks noChangeShapeType="1"/>
          </p:cNvSpPr>
          <p:nvPr userDrawn="1"/>
        </p:nvSpPr>
        <p:spPr bwMode="auto">
          <a:xfrm flipV="1">
            <a:off x="5795985" y="3432593"/>
            <a:ext cx="6396016" cy="2754652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Line 8">
            <a:extLst>
              <a:ext uri="{FF2B5EF4-FFF2-40B4-BE49-F238E27FC236}">
                <a16:creationId xmlns:a16="http://schemas.microsoft.com/office/drawing/2014/main" id="{D9CDBDF0-985C-4922-B860-290D0BE2C943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3827816" y="361978"/>
            <a:ext cx="224632" cy="521942"/>
          </a:xfrm>
          <a:prstGeom prst="line">
            <a:avLst/>
          </a:prstGeom>
          <a:noFill/>
          <a:ln w="6350" cap="flat">
            <a:solidFill>
              <a:srgbClr val="FAB72B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07D86C5-D3D3-4EC3-A856-5C254C0981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358216" y="1648082"/>
            <a:ext cx="2096522" cy="2091176"/>
          </a:xfrm>
          <a:custGeom>
            <a:avLst/>
            <a:gdLst>
              <a:gd name="connsiteX0" fmla="*/ 83689 w 2096522"/>
              <a:gd name="connsiteY0" fmla="*/ 0 h 2091176"/>
              <a:gd name="connsiteX1" fmla="*/ 2012833 w 2096522"/>
              <a:gd name="connsiteY1" fmla="*/ 0 h 2091176"/>
              <a:gd name="connsiteX2" fmla="*/ 2096522 w 2096522"/>
              <a:gd name="connsiteY2" fmla="*/ 83689 h 2091176"/>
              <a:gd name="connsiteX3" fmla="*/ 2096522 w 2096522"/>
              <a:gd name="connsiteY3" fmla="*/ 2007487 h 2091176"/>
              <a:gd name="connsiteX4" fmla="*/ 2012833 w 2096522"/>
              <a:gd name="connsiteY4" fmla="*/ 2091176 h 2091176"/>
              <a:gd name="connsiteX5" fmla="*/ 83689 w 2096522"/>
              <a:gd name="connsiteY5" fmla="*/ 2091176 h 2091176"/>
              <a:gd name="connsiteX6" fmla="*/ 0 w 2096522"/>
              <a:gd name="connsiteY6" fmla="*/ 2007487 h 2091176"/>
              <a:gd name="connsiteX7" fmla="*/ 0 w 2096522"/>
              <a:gd name="connsiteY7" fmla="*/ 83689 h 2091176"/>
              <a:gd name="connsiteX8" fmla="*/ 83689 w 2096522"/>
              <a:gd name="connsiteY8" fmla="*/ 0 h 2091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96522" h="2091176">
                <a:moveTo>
                  <a:pt x="83689" y="0"/>
                </a:moveTo>
                <a:lnTo>
                  <a:pt x="2012833" y="0"/>
                </a:lnTo>
                <a:cubicBezTo>
                  <a:pt x="2059053" y="0"/>
                  <a:pt x="2096522" y="37469"/>
                  <a:pt x="2096522" y="83689"/>
                </a:cubicBezTo>
                <a:lnTo>
                  <a:pt x="2096522" y="2007487"/>
                </a:lnTo>
                <a:cubicBezTo>
                  <a:pt x="2096522" y="2053707"/>
                  <a:pt x="2059053" y="2091176"/>
                  <a:pt x="2012833" y="2091176"/>
                </a:cubicBezTo>
                <a:lnTo>
                  <a:pt x="83689" y="2091176"/>
                </a:lnTo>
                <a:cubicBezTo>
                  <a:pt x="37469" y="2091176"/>
                  <a:pt x="0" y="2053707"/>
                  <a:pt x="0" y="2007487"/>
                </a:cubicBezTo>
                <a:lnTo>
                  <a:pt x="0" y="83689"/>
                </a:lnTo>
                <a:cubicBezTo>
                  <a:pt x="0" y="37469"/>
                  <a:pt x="37469" y="0"/>
                  <a:pt x="83689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1" name="Line 8">
            <a:extLst>
              <a:ext uri="{FF2B5EF4-FFF2-40B4-BE49-F238E27FC236}">
                <a16:creationId xmlns:a16="http://schemas.microsoft.com/office/drawing/2014/main" id="{5B3CD2DD-B12E-4C43-B630-3EF59F121EE6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1322049" y="6535102"/>
            <a:ext cx="139675" cy="322897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58658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8">
            <a:extLst>
              <a:ext uri="{FF2B5EF4-FFF2-40B4-BE49-F238E27FC236}">
                <a16:creationId xmlns:a16="http://schemas.microsoft.com/office/drawing/2014/main" id="{EEFF0781-6FD4-412D-9B39-E77D5F79A1B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7855974" y="2855599"/>
            <a:ext cx="1406013" cy="3266928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11A3DD3E-97FC-49EF-A4EC-8A00FAE86A70}"/>
              </a:ext>
            </a:extLst>
          </p:cNvPr>
          <p:cNvSpPr>
            <a:spLocks/>
          </p:cNvSpPr>
          <p:nvPr userDrawn="1"/>
        </p:nvSpPr>
        <p:spPr bwMode="auto">
          <a:xfrm>
            <a:off x="6626987" y="0"/>
            <a:ext cx="5565014" cy="6864403"/>
          </a:xfrm>
          <a:custGeom>
            <a:avLst/>
            <a:gdLst>
              <a:gd name="connsiteX0" fmla="*/ 0 w 5565014"/>
              <a:gd name="connsiteY0" fmla="*/ 0 h 6864403"/>
              <a:gd name="connsiteX1" fmla="*/ 5565014 w 5565014"/>
              <a:gd name="connsiteY1" fmla="*/ 0 h 6864403"/>
              <a:gd name="connsiteX2" fmla="*/ 5565014 w 5565014"/>
              <a:gd name="connsiteY2" fmla="*/ 1991278 h 6864403"/>
              <a:gd name="connsiteX3" fmla="*/ 5565013 w 5565014"/>
              <a:gd name="connsiteY3" fmla="*/ 1991278 h 6864403"/>
              <a:gd name="connsiteX4" fmla="*/ 5565013 w 5565014"/>
              <a:gd name="connsiteY4" fmla="*/ 3258417 h 6864403"/>
              <a:gd name="connsiteX5" fmla="*/ 5565013 w 5565014"/>
              <a:gd name="connsiteY5" fmla="*/ 4447927 h 6864403"/>
              <a:gd name="connsiteX6" fmla="*/ 5565013 w 5565014"/>
              <a:gd name="connsiteY6" fmla="*/ 6864403 h 6864403"/>
              <a:gd name="connsiteX7" fmla="*/ 2951576 w 5565014"/>
              <a:gd name="connsiteY7" fmla="*/ 6864403 h 6864403"/>
              <a:gd name="connsiteX8" fmla="*/ 1868825 w 5565014"/>
              <a:gd name="connsiteY8" fmla="*/ 4345617 h 6864403"/>
              <a:gd name="connsiteX9" fmla="*/ 1870403 w 5565014"/>
              <a:gd name="connsiteY9" fmla="*/ 4344937 h 686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65014" h="6864403">
                <a:moveTo>
                  <a:pt x="0" y="0"/>
                </a:moveTo>
                <a:lnTo>
                  <a:pt x="5565014" y="0"/>
                </a:lnTo>
                <a:lnTo>
                  <a:pt x="5565014" y="1991278"/>
                </a:lnTo>
                <a:lnTo>
                  <a:pt x="5565013" y="1991278"/>
                </a:lnTo>
                <a:lnTo>
                  <a:pt x="5565013" y="3258417"/>
                </a:lnTo>
                <a:lnTo>
                  <a:pt x="5565013" y="4447927"/>
                </a:lnTo>
                <a:lnTo>
                  <a:pt x="5565013" y="6864403"/>
                </a:lnTo>
                <a:lnTo>
                  <a:pt x="2951576" y="6864403"/>
                </a:lnTo>
                <a:lnTo>
                  <a:pt x="1868825" y="4345617"/>
                </a:lnTo>
                <a:lnTo>
                  <a:pt x="1870403" y="4344937"/>
                </a:lnTo>
                <a:close/>
              </a:path>
            </a:pathLst>
          </a:custGeom>
          <a:solidFill>
            <a:srgbClr val="F66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" name="Line 6">
            <a:extLst>
              <a:ext uri="{FF2B5EF4-FFF2-40B4-BE49-F238E27FC236}">
                <a16:creationId xmlns:a16="http://schemas.microsoft.com/office/drawing/2014/main" id="{69CFBC52-A77D-4234-987B-14E51209180D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6631584" y="10693"/>
            <a:ext cx="365538" cy="850345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7C3919D8-AC63-468D-BEA6-7AADD6AE9898}"/>
              </a:ext>
            </a:extLst>
          </p:cNvPr>
          <p:cNvSpPr>
            <a:spLocks/>
          </p:cNvSpPr>
          <p:nvPr userDrawn="1"/>
        </p:nvSpPr>
        <p:spPr bwMode="auto">
          <a:xfrm>
            <a:off x="8495812" y="2752129"/>
            <a:ext cx="3696188" cy="4112274"/>
          </a:xfrm>
          <a:custGeom>
            <a:avLst/>
            <a:gdLst>
              <a:gd name="T0" fmla="*/ 0 w 10265"/>
              <a:gd name="T1" fmla="*/ 4419 h 11404"/>
              <a:gd name="T2" fmla="*/ 10265 w 10265"/>
              <a:gd name="T3" fmla="*/ 0 h 11404"/>
              <a:gd name="T4" fmla="*/ 10265 w 10265"/>
              <a:gd name="T5" fmla="*/ 11404 h 11404"/>
              <a:gd name="T6" fmla="*/ 3007 w 10265"/>
              <a:gd name="T7" fmla="*/ 11404 h 11404"/>
              <a:gd name="T8" fmla="*/ 0 w 10265"/>
              <a:gd name="T9" fmla="*/ 4419 h 11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65" h="11404">
                <a:moveTo>
                  <a:pt x="0" y="4419"/>
                </a:moveTo>
                <a:lnTo>
                  <a:pt x="10265" y="0"/>
                </a:lnTo>
                <a:lnTo>
                  <a:pt x="10265" y="11404"/>
                </a:lnTo>
                <a:lnTo>
                  <a:pt x="3007" y="11404"/>
                </a:lnTo>
                <a:lnTo>
                  <a:pt x="0" y="4419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F338707-809A-405B-A2C9-41B19EB760FD}"/>
              </a:ext>
            </a:extLst>
          </p:cNvPr>
          <p:cNvSpPr>
            <a:spLocks/>
          </p:cNvSpPr>
          <p:nvPr userDrawn="1"/>
        </p:nvSpPr>
        <p:spPr bwMode="auto">
          <a:xfrm flipH="1">
            <a:off x="0" y="5370372"/>
            <a:ext cx="3465512" cy="1494031"/>
          </a:xfrm>
          <a:custGeom>
            <a:avLst/>
            <a:gdLst>
              <a:gd name="connsiteX0" fmla="*/ 3465512 w 3465512"/>
              <a:gd name="connsiteY0" fmla="*/ 0 h 1494031"/>
              <a:gd name="connsiteX1" fmla="*/ 0 w 3465512"/>
              <a:gd name="connsiteY1" fmla="*/ 1494031 h 1494031"/>
              <a:gd name="connsiteX2" fmla="*/ 3465512 w 3465512"/>
              <a:gd name="connsiteY2" fmla="*/ 1494031 h 149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512" h="1494031">
                <a:moveTo>
                  <a:pt x="3465512" y="0"/>
                </a:moveTo>
                <a:lnTo>
                  <a:pt x="0" y="1494031"/>
                </a:lnTo>
                <a:lnTo>
                  <a:pt x="3465512" y="1494031"/>
                </a:lnTo>
                <a:close/>
              </a:path>
            </a:pathLst>
          </a:custGeom>
          <a:solidFill>
            <a:srgbClr val="FAB7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Line 9">
            <a:extLst>
              <a:ext uri="{FF2B5EF4-FFF2-40B4-BE49-F238E27FC236}">
                <a16:creationId xmlns:a16="http://schemas.microsoft.com/office/drawing/2014/main" id="{9FB7AE3D-F154-4609-89F2-6ED0D0D3235C}"/>
              </a:ext>
            </a:extLst>
          </p:cNvPr>
          <p:cNvSpPr>
            <a:spLocks noChangeShapeType="1"/>
          </p:cNvSpPr>
          <p:nvPr userDrawn="1"/>
        </p:nvSpPr>
        <p:spPr bwMode="auto">
          <a:xfrm flipH="1">
            <a:off x="4654518" y="3071631"/>
            <a:ext cx="6795303" cy="2925331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AE5639E-C5B9-4B65-B33D-4A0A045AA57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50182" y="1160389"/>
            <a:ext cx="2003198" cy="4262903"/>
          </a:xfrm>
          <a:custGeom>
            <a:avLst/>
            <a:gdLst>
              <a:gd name="connsiteX0" fmla="*/ 199845 w 2003198"/>
              <a:gd name="connsiteY0" fmla="*/ 0 h 4262903"/>
              <a:gd name="connsiteX1" fmla="*/ 473719 w 2003198"/>
              <a:gd name="connsiteY1" fmla="*/ 0 h 4262903"/>
              <a:gd name="connsiteX2" fmla="*/ 489359 w 2003198"/>
              <a:gd name="connsiteY2" fmla="*/ 15638 h 4262903"/>
              <a:gd name="connsiteX3" fmla="*/ 489359 w 2003198"/>
              <a:gd name="connsiteY3" fmla="*/ 46913 h 4262903"/>
              <a:gd name="connsiteX4" fmla="*/ 590846 w 2003198"/>
              <a:gd name="connsiteY4" fmla="*/ 148499 h 4262903"/>
              <a:gd name="connsiteX5" fmla="*/ 1431816 w 2003198"/>
              <a:gd name="connsiteY5" fmla="*/ 148499 h 4262903"/>
              <a:gd name="connsiteX6" fmla="*/ 1533302 w 2003198"/>
              <a:gd name="connsiteY6" fmla="*/ 46913 h 4262903"/>
              <a:gd name="connsiteX7" fmla="*/ 1533302 w 2003198"/>
              <a:gd name="connsiteY7" fmla="*/ 15638 h 4262903"/>
              <a:gd name="connsiteX8" fmla="*/ 1548942 w 2003198"/>
              <a:gd name="connsiteY8" fmla="*/ 0 h 4262903"/>
              <a:gd name="connsiteX9" fmla="*/ 1822932 w 2003198"/>
              <a:gd name="connsiteY9" fmla="*/ 0 h 4262903"/>
              <a:gd name="connsiteX10" fmla="*/ 1822932 w 2003198"/>
              <a:gd name="connsiteY10" fmla="*/ 116 h 4262903"/>
              <a:gd name="connsiteX11" fmla="*/ 1841121 w 2003198"/>
              <a:gd name="connsiteY11" fmla="*/ 3591 h 4262903"/>
              <a:gd name="connsiteX12" fmla="*/ 2003198 w 2003198"/>
              <a:gd name="connsiteY12" fmla="*/ 199813 h 4262903"/>
              <a:gd name="connsiteX13" fmla="*/ 2003198 w 2003198"/>
              <a:gd name="connsiteY13" fmla="*/ 4063090 h 4262903"/>
              <a:gd name="connsiteX14" fmla="*/ 1803353 w 2003198"/>
              <a:gd name="connsiteY14" fmla="*/ 4262903 h 4262903"/>
              <a:gd name="connsiteX15" fmla="*/ 199845 w 2003198"/>
              <a:gd name="connsiteY15" fmla="*/ 4262903 h 4262903"/>
              <a:gd name="connsiteX16" fmla="*/ 0 w 2003198"/>
              <a:gd name="connsiteY16" fmla="*/ 4063090 h 4262903"/>
              <a:gd name="connsiteX17" fmla="*/ 0 w 2003198"/>
              <a:gd name="connsiteY17" fmla="*/ 199813 h 4262903"/>
              <a:gd name="connsiteX18" fmla="*/ 199845 w 2003198"/>
              <a:gd name="connsiteY18" fmla="*/ 0 h 4262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03198" h="4262903">
                <a:moveTo>
                  <a:pt x="199845" y="0"/>
                </a:moveTo>
                <a:lnTo>
                  <a:pt x="473719" y="0"/>
                </a:lnTo>
                <a:cubicBezTo>
                  <a:pt x="482408" y="0"/>
                  <a:pt x="489359" y="7066"/>
                  <a:pt x="489359" y="15638"/>
                </a:cubicBezTo>
                <a:lnTo>
                  <a:pt x="489359" y="46913"/>
                </a:lnTo>
                <a:cubicBezTo>
                  <a:pt x="489359" y="102744"/>
                  <a:pt x="535005" y="148499"/>
                  <a:pt x="590846" y="148499"/>
                </a:cubicBezTo>
                <a:lnTo>
                  <a:pt x="1431816" y="148499"/>
                </a:lnTo>
                <a:cubicBezTo>
                  <a:pt x="1487656" y="148499"/>
                  <a:pt x="1533302" y="102744"/>
                  <a:pt x="1533302" y="46913"/>
                </a:cubicBezTo>
                <a:lnTo>
                  <a:pt x="1533302" y="15638"/>
                </a:lnTo>
                <a:cubicBezTo>
                  <a:pt x="1533302" y="7066"/>
                  <a:pt x="1540369" y="0"/>
                  <a:pt x="1548942" y="0"/>
                </a:cubicBezTo>
                <a:lnTo>
                  <a:pt x="1822932" y="0"/>
                </a:lnTo>
                <a:lnTo>
                  <a:pt x="1822932" y="116"/>
                </a:lnTo>
                <a:lnTo>
                  <a:pt x="1841121" y="3591"/>
                </a:lnTo>
                <a:cubicBezTo>
                  <a:pt x="1934614" y="21661"/>
                  <a:pt x="2003198" y="104366"/>
                  <a:pt x="2003198" y="199813"/>
                </a:cubicBezTo>
                <a:lnTo>
                  <a:pt x="2003198" y="4063090"/>
                </a:lnTo>
                <a:cubicBezTo>
                  <a:pt x="2003198" y="4173016"/>
                  <a:pt x="1913297" y="4262903"/>
                  <a:pt x="1803353" y="4262903"/>
                </a:cubicBezTo>
                <a:lnTo>
                  <a:pt x="199845" y="4262903"/>
                </a:lnTo>
                <a:cubicBezTo>
                  <a:pt x="89901" y="4262903"/>
                  <a:pt x="0" y="4173016"/>
                  <a:pt x="0" y="4063090"/>
                </a:cubicBezTo>
                <a:lnTo>
                  <a:pt x="0" y="199813"/>
                </a:lnTo>
                <a:cubicBezTo>
                  <a:pt x="0" y="90003"/>
                  <a:pt x="89901" y="0"/>
                  <a:pt x="199845" y="0"/>
                </a:cubicBezTo>
                <a:close/>
              </a:path>
            </a:pathLst>
          </a:custGeom>
          <a:pattFill prst="pct5">
            <a:fgClr>
              <a:srgbClr val="06956A"/>
            </a:fgClr>
            <a:bgClr>
              <a:schemeClr val="bg1"/>
            </a:bgClr>
          </a:patt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41554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48953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1" r:id="rId32"/>
    <p:sldLayoutId id="2147483680" r:id="rId3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12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B07D059-789B-4569-9DA8-18AD44261BCE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4749F15-C61C-4D2D-9FED-6EDA1487FEC8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93B5060-2AF6-45AB-B6AE-7376E2196043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6833AA6-EE8A-4459-AC17-49582741B810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4BEEB69-BCEF-40D9-9079-EBBA9A21C227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FABBE49-0228-4FD0-A107-FCCE49A95E3C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21F4F4B-772B-4E0A-9D21-4554194BACB2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0DC8E117-1B1C-488C-8776-927150101197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27B5B294-2F04-4552-A2CC-2AECEC07C80A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DFBC5FBE-23A5-49B0-9AB6-02393099630A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6C872FD-3255-49EB-9530-0589D373864C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AD19BDA-CA2A-405C-AF53-5D879BE9DBDC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86B615F6-846D-46D2-99DD-E648688FEC4F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D9382E11-1190-45F9-B720-C849C2D51535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AD35730-641F-4A1B-B728-27239063EECF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id="{C24042C8-7924-4F9C-86DE-FAD51CD62F20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757E4599-3FB1-4C43-9832-3A12E48584A0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C40E93B-84F6-44C7-868F-103982993580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657C792C-15E1-47C2-9032-D52886BF6536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D2EF61F1-454B-4CC5-9CB9-A9778F7671C7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64" name="Line 9">
            <a:extLst>
              <a:ext uri="{FF2B5EF4-FFF2-40B4-BE49-F238E27FC236}">
                <a16:creationId xmlns:a16="http://schemas.microsoft.com/office/drawing/2014/main" id="{D7F63673-08BB-48A7-927F-A77F07D943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72271" y="2718355"/>
            <a:ext cx="2529558" cy="1088957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39625B9C-A212-4460-BB40-4842EF712DD1}"/>
              </a:ext>
            </a:extLst>
          </p:cNvPr>
          <p:cNvSpPr/>
          <p:nvPr/>
        </p:nvSpPr>
        <p:spPr>
          <a:xfrm>
            <a:off x="1698927" y="2189817"/>
            <a:ext cx="5665803" cy="92333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60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AlphaCore</a:t>
            </a:r>
            <a:endParaRPr lang="en-US" sz="6000" dirty="0">
              <a:solidFill>
                <a:schemeClr val="tx1">
                  <a:lumMod val="65000"/>
                  <a:lumOff val="35000"/>
                </a:schemeClr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8F984859-183A-477C-A633-6279302DA9FE}"/>
              </a:ext>
            </a:extLst>
          </p:cNvPr>
          <p:cNvSpPr/>
          <p:nvPr/>
        </p:nvSpPr>
        <p:spPr>
          <a:xfrm>
            <a:off x="1698927" y="3311685"/>
            <a:ext cx="3261693" cy="620170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 </a:t>
            </a: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9D9AE660-68F7-4136-834B-AF2D3A8F34E1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9E41226E-134E-470A-BA14-DAEFEFE9C3C9}"/>
              </a:ext>
            </a:extLst>
          </p:cNvPr>
          <p:cNvSpPr/>
          <p:nvPr/>
        </p:nvSpPr>
        <p:spPr>
          <a:xfrm>
            <a:off x="1698927" y="4338970"/>
            <a:ext cx="1347716" cy="416555"/>
          </a:xfrm>
          <a:prstGeom prst="roundRect">
            <a:avLst>
              <a:gd name="adj" fmla="val 50000"/>
            </a:avLst>
          </a:prstGeom>
          <a:solidFill>
            <a:srgbClr val="EDA435"/>
          </a:solidFill>
          <a:ln>
            <a:noFill/>
          </a:ln>
          <a:effectLst>
            <a:outerShdw blurRad="254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6B4F6A89-EE36-4804-B4B4-3E407ED86AF8}"/>
              </a:ext>
            </a:extLst>
          </p:cNvPr>
          <p:cNvSpPr/>
          <p:nvPr/>
        </p:nvSpPr>
        <p:spPr>
          <a:xfrm>
            <a:off x="1698927" y="4408747"/>
            <a:ext cx="1344422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9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Get Started</a:t>
            </a:r>
            <a:endParaRPr lang="en-US" sz="1200" dirty="0">
              <a:solidFill>
                <a:schemeClr val="bg1">
                  <a:lumMod val="8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3B8E4C3D-FEB6-40B2-AC2B-1D626E1FCC4E}"/>
              </a:ext>
            </a:extLst>
          </p:cNvPr>
          <p:cNvGrpSpPr/>
          <p:nvPr/>
        </p:nvGrpSpPr>
        <p:grpSpPr>
          <a:xfrm>
            <a:off x="11557318" y="6225540"/>
            <a:ext cx="311150" cy="309562"/>
            <a:chOff x="10974388" y="6076950"/>
            <a:chExt cx="311150" cy="309562"/>
          </a:xfrm>
        </p:grpSpPr>
        <p:sp>
          <p:nvSpPr>
            <p:cNvPr id="85" name="Oval 5">
              <a:extLst>
                <a:ext uri="{FF2B5EF4-FFF2-40B4-BE49-F238E27FC236}">
                  <a16:creationId xmlns:a16="http://schemas.microsoft.com/office/drawing/2014/main" id="{69943A5D-194F-4820-9232-4B430B5AF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2EDB274E-732E-48A2-984E-D62CE0CE8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D7F7246-5418-4D38-BB41-41C5076499A9}"/>
              </a:ext>
            </a:extLst>
          </p:cNvPr>
          <p:cNvGrpSpPr/>
          <p:nvPr/>
        </p:nvGrpSpPr>
        <p:grpSpPr>
          <a:xfrm>
            <a:off x="11191558" y="6233795"/>
            <a:ext cx="288173" cy="286702"/>
            <a:chOff x="11191558" y="6233795"/>
            <a:chExt cx="288173" cy="286702"/>
          </a:xfrm>
        </p:grpSpPr>
        <p:sp>
          <p:nvSpPr>
            <p:cNvPr id="88" name="Oval 5">
              <a:extLst>
                <a:ext uri="{FF2B5EF4-FFF2-40B4-BE49-F238E27FC236}">
                  <a16:creationId xmlns:a16="http://schemas.microsoft.com/office/drawing/2014/main" id="{A2510A05-DDA9-4531-9A62-DFC8359AF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1558" y="623379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9" name="Freeform 6">
              <a:extLst>
                <a:ext uri="{FF2B5EF4-FFF2-40B4-BE49-F238E27FC236}">
                  <a16:creationId xmlns:a16="http://schemas.microsoft.com/office/drawing/2014/main" id="{94B29EB9-BFCF-4D9E-87A7-0A8B6E1F521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1301828" y="6319071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98" name="Oval 97">
            <a:extLst>
              <a:ext uri="{FF2B5EF4-FFF2-40B4-BE49-F238E27FC236}">
                <a16:creationId xmlns:a16="http://schemas.microsoft.com/office/drawing/2014/main" id="{A8936145-912B-4AB2-99DE-A7148C8BB85D}"/>
              </a:ext>
            </a:extLst>
          </p:cNvPr>
          <p:cNvSpPr/>
          <p:nvPr/>
        </p:nvSpPr>
        <p:spPr>
          <a:xfrm>
            <a:off x="6837058" y="1789836"/>
            <a:ext cx="3276262" cy="3276260"/>
          </a:xfrm>
          <a:prstGeom prst="ellipse">
            <a:avLst/>
          </a:prstGeom>
          <a:solidFill>
            <a:schemeClr val="bg2">
              <a:lumMod val="25000"/>
              <a:alpha val="5000"/>
            </a:schemeClr>
          </a:solidFill>
          <a:ln>
            <a:noFill/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07E99C00-02B5-4D29-9273-2B0C72C3D70D}"/>
              </a:ext>
            </a:extLst>
          </p:cNvPr>
          <p:cNvSpPr/>
          <p:nvPr/>
        </p:nvSpPr>
        <p:spPr>
          <a:xfrm>
            <a:off x="6552171" y="1528358"/>
            <a:ext cx="3799218" cy="3799216"/>
          </a:xfrm>
          <a:prstGeom prst="ellipse">
            <a:avLst/>
          </a:prstGeom>
          <a:noFill/>
          <a:ln>
            <a:solidFill>
              <a:schemeClr val="bg2">
                <a:lumMod val="25000"/>
                <a:alpha val="20000"/>
              </a:schemeClr>
            </a:solidFill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E66A6BBB-19F6-4F67-BA5C-2D5A59AA7E33}"/>
              </a:ext>
            </a:extLst>
          </p:cNvPr>
          <p:cNvSpPr>
            <a:spLocks/>
          </p:cNvSpPr>
          <p:nvPr/>
        </p:nvSpPr>
        <p:spPr bwMode="auto">
          <a:xfrm>
            <a:off x="8981669" y="1682523"/>
            <a:ext cx="1512482" cy="3218636"/>
          </a:xfrm>
          <a:custGeom>
            <a:avLst/>
            <a:gdLst>
              <a:gd name="connsiteX0" fmla="*/ 150890 w 1512482"/>
              <a:gd name="connsiteY0" fmla="*/ 0 h 3218636"/>
              <a:gd name="connsiteX1" fmla="*/ 301326 w 1512482"/>
              <a:gd name="connsiteY1" fmla="*/ 0 h 3218636"/>
              <a:gd name="connsiteX2" fmla="*/ 357674 w 1512482"/>
              <a:gd name="connsiteY2" fmla="*/ 0 h 3218636"/>
              <a:gd name="connsiteX3" fmla="*/ 1169504 w 1512482"/>
              <a:gd name="connsiteY3" fmla="*/ 0 h 3218636"/>
              <a:gd name="connsiteX4" fmla="*/ 1211156 w 1512482"/>
              <a:gd name="connsiteY4" fmla="*/ 0 h 3218636"/>
              <a:gd name="connsiteX5" fmla="*/ 1376375 w 1512482"/>
              <a:gd name="connsiteY5" fmla="*/ 0 h 3218636"/>
              <a:gd name="connsiteX6" fmla="*/ 1376375 w 1512482"/>
              <a:gd name="connsiteY6" fmla="*/ 88 h 3218636"/>
              <a:gd name="connsiteX7" fmla="*/ 1390108 w 1512482"/>
              <a:gd name="connsiteY7" fmla="*/ 2711 h 3218636"/>
              <a:gd name="connsiteX8" fmla="*/ 1512482 w 1512482"/>
              <a:gd name="connsiteY8" fmla="*/ 150865 h 3218636"/>
              <a:gd name="connsiteX9" fmla="*/ 1512482 w 1512482"/>
              <a:gd name="connsiteY9" fmla="*/ 3067771 h 3218636"/>
              <a:gd name="connsiteX10" fmla="*/ 1361592 w 1512482"/>
              <a:gd name="connsiteY10" fmla="*/ 3218636 h 3218636"/>
              <a:gd name="connsiteX11" fmla="*/ 150890 w 1512482"/>
              <a:gd name="connsiteY11" fmla="*/ 3218636 h 3218636"/>
              <a:gd name="connsiteX12" fmla="*/ 0 w 1512482"/>
              <a:gd name="connsiteY12" fmla="*/ 3067771 h 3218636"/>
              <a:gd name="connsiteX13" fmla="*/ 0 w 1512482"/>
              <a:gd name="connsiteY13" fmla="*/ 150865 h 3218636"/>
              <a:gd name="connsiteX14" fmla="*/ 150890 w 1512482"/>
              <a:gd name="connsiteY14" fmla="*/ 0 h 3218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12482" h="3218636">
                <a:moveTo>
                  <a:pt x="150890" y="0"/>
                </a:moveTo>
                <a:lnTo>
                  <a:pt x="301326" y="0"/>
                </a:lnTo>
                <a:lnTo>
                  <a:pt x="357674" y="0"/>
                </a:lnTo>
                <a:lnTo>
                  <a:pt x="1169504" y="0"/>
                </a:lnTo>
                <a:lnTo>
                  <a:pt x="1211156" y="0"/>
                </a:lnTo>
                <a:lnTo>
                  <a:pt x="1376375" y="0"/>
                </a:lnTo>
                <a:lnTo>
                  <a:pt x="1376375" y="88"/>
                </a:lnTo>
                <a:lnTo>
                  <a:pt x="1390108" y="2711"/>
                </a:lnTo>
                <a:cubicBezTo>
                  <a:pt x="1460698" y="16355"/>
                  <a:pt x="1512482" y="78800"/>
                  <a:pt x="1512482" y="150865"/>
                </a:cubicBezTo>
                <a:lnTo>
                  <a:pt x="1512482" y="3067771"/>
                </a:lnTo>
                <a:cubicBezTo>
                  <a:pt x="1512482" y="3150769"/>
                  <a:pt x="1444604" y="3218636"/>
                  <a:pt x="1361592" y="3218636"/>
                </a:cubicBezTo>
                <a:lnTo>
                  <a:pt x="150890" y="3218636"/>
                </a:lnTo>
                <a:cubicBezTo>
                  <a:pt x="67878" y="3218636"/>
                  <a:pt x="0" y="3150769"/>
                  <a:pt x="0" y="3067771"/>
                </a:cubicBezTo>
                <a:lnTo>
                  <a:pt x="0" y="150865"/>
                </a:lnTo>
                <a:cubicBezTo>
                  <a:pt x="0" y="67955"/>
                  <a:pt x="67878" y="0"/>
                  <a:pt x="150890" y="0"/>
                </a:cubicBezTo>
                <a:close/>
              </a:path>
            </a:pathLst>
          </a:custGeom>
          <a:solidFill>
            <a:srgbClr val="E4F4EA"/>
          </a:solidFill>
          <a:ln>
            <a:noFill/>
          </a:ln>
          <a:effectLst>
            <a:outerShdw blurRad="254000" sx="102000" sy="102000" algn="ctr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u="sng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E862446-3D5E-4294-BE5B-3FF51AFB108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EEAC5F5F-A300-4948-A448-B839B5A91687}"/>
              </a:ext>
            </a:extLst>
          </p:cNvPr>
          <p:cNvGrpSpPr/>
          <p:nvPr/>
        </p:nvGrpSpPr>
        <p:grpSpPr>
          <a:xfrm>
            <a:off x="7374858" y="1097280"/>
            <a:ext cx="2153845" cy="4389120"/>
            <a:chOff x="2297113" y="6350"/>
            <a:chExt cx="3359150" cy="6845300"/>
          </a:xfrm>
          <a:effectLst>
            <a:outerShdw blurRad="508000" dist="381000" dir="5400000" algn="t" rotWithShape="0">
              <a:schemeClr val="tx1">
                <a:alpha val="20000"/>
              </a:schemeClr>
            </a:outerShdw>
          </a:effectLst>
        </p:grpSpPr>
        <p:sp>
          <p:nvSpPr>
            <p:cNvPr id="91" name="Freeform 5">
              <a:extLst>
                <a:ext uri="{FF2B5EF4-FFF2-40B4-BE49-F238E27FC236}">
                  <a16:creationId xmlns:a16="http://schemas.microsoft.com/office/drawing/2014/main" id="{371B8D0B-C002-4FB5-B79F-516A2624E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113" y="6350"/>
              <a:ext cx="3359150" cy="6845300"/>
            </a:xfrm>
            <a:custGeom>
              <a:avLst/>
              <a:gdLst>
                <a:gd name="T0" fmla="*/ 2371 w 18583"/>
                <a:gd name="T1" fmla="*/ 0 h 37888"/>
                <a:gd name="T2" fmla="*/ 16212 w 18583"/>
                <a:gd name="T3" fmla="*/ 0 h 37888"/>
                <a:gd name="T4" fmla="*/ 18480 w 18583"/>
                <a:gd name="T5" fmla="*/ 2268 h 37888"/>
                <a:gd name="T6" fmla="*/ 18480 w 18583"/>
                <a:gd name="T7" fmla="*/ 9707 h 37888"/>
                <a:gd name="T8" fmla="*/ 18480 w 18583"/>
                <a:gd name="T9" fmla="*/ 9707 h 37888"/>
                <a:gd name="T10" fmla="*/ 18583 w 18583"/>
                <a:gd name="T11" fmla="*/ 9810 h 37888"/>
                <a:gd name="T12" fmla="*/ 18583 w 18583"/>
                <a:gd name="T13" fmla="*/ 14098 h 37888"/>
                <a:gd name="T14" fmla="*/ 18480 w 18583"/>
                <a:gd name="T15" fmla="*/ 14201 h 37888"/>
                <a:gd name="T16" fmla="*/ 18480 w 18583"/>
                <a:gd name="T17" fmla="*/ 14201 h 37888"/>
                <a:gd name="T18" fmla="*/ 18480 w 18583"/>
                <a:gd name="T19" fmla="*/ 35620 h 37888"/>
                <a:gd name="T20" fmla="*/ 16212 w 18583"/>
                <a:gd name="T21" fmla="*/ 37888 h 37888"/>
                <a:gd name="T22" fmla="*/ 2371 w 18583"/>
                <a:gd name="T23" fmla="*/ 37888 h 37888"/>
                <a:gd name="T24" fmla="*/ 103 w 18583"/>
                <a:gd name="T25" fmla="*/ 35620 h 37888"/>
                <a:gd name="T26" fmla="*/ 103 w 18583"/>
                <a:gd name="T27" fmla="*/ 15167 h 37888"/>
                <a:gd name="T28" fmla="*/ 103 w 18583"/>
                <a:gd name="T29" fmla="*/ 15167 h 37888"/>
                <a:gd name="T30" fmla="*/ 0 w 18583"/>
                <a:gd name="T31" fmla="*/ 15065 h 37888"/>
                <a:gd name="T32" fmla="*/ 0 w 18583"/>
                <a:gd name="T33" fmla="*/ 12461 h 37888"/>
                <a:gd name="T34" fmla="*/ 103 w 18583"/>
                <a:gd name="T35" fmla="*/ 12359 h 37888"/>
                <a:gd name="T36" fmla="*/ 103 w 18583"/>
                <a:gd name="T37" fmla="*/ 12359 h 37888"/>
                <a:gd name="T38" fmla="*/ 103 w 18583"/>
                <a:gd name="T39" fmla="*/ 11514 h 37888"/>
                <a:gd name="T40" fmla="*/ 103 w 18583"/>
                <a:gd name="T41" fmla="*/ 11514 h 37888"/>
                <a:gd name="T42" fmla="*/ 0 w 18583"/>
                <a:gd name="T43" fmla="*/ 11411 h 37888"/>
                <a:gd name="T44" fmla="*/ 0 w 18583"/>
                <a:gd name="T45" fmla="*/ 8808 h 37888"/>
                <a:gd name="T46" fmla="*/ 103 w 18583"/>
                <a:gd name="T47" fmla="*/ 8705 h 37888"/>
                <a:gd name="T48" fmla="*/ 103 w 18583"/>
                <a:gd name="T49" fmla="*/ 8705 h 37888"/>
                <a:gd name="T50" fmla="*/ 103 w 18583"/>
                <a:gd name="T51" fmla="*/ 7345 h 37888"/>
                <a:gd name="T52" fmla="*/ 86 w 18583"/>
                <a:gd name="T53" fmla="*/ 7345 h 37888"/>
                <a:gd name="T54" fmla="*/ 0 w 18583"/>
                <a:gd name="T55" fmla="*/ 7260 h 37888"/>
                <a:gd name="T56" fmla="*/ 0 w 18583"/>
                <a:gd name="T57" fmla="*/ 6047 h 37888"/>
                <a:gd name="T58" fmla="*/ 86 w 18583"/>
                <a:gd name="T59" fmla="*/ 5961 h 37888"/>
                <a:gd name="T60" fmla="*/ 103 w 18583"/>
                <a:gd name="T61" fmla="*/ 5961 h 37888"/>
                <a:gd name="T62" fmla="*/ 103 w 18583"/>
                <a:gd name="T63" fmla="*/ 2268 h 37888"/>
                <a:gd name="T64" fmla="*/ 2371 w 18583"/>
                <a:gd name="T65" fmla="*/ 0 h 37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583" h="37888">
                  <a:moveTo>
                    <a:pt x="2371" y="0"/>
                  </a:moveTo>
                  <a:lnTo>
                    <a:pt x="16212" y="0"/>
                  </a:lnTo>
                  <a:cubicBezTo>
                    <a:pt x="17460" y="0"/>
                    <a:pt x="18480" y="1021"/>
                    <a:pt x="18480" y="2268"/>
                  </a:cubicBezTo>
                  <a:lnTo>
                    <a:pt x="18480" y="9707"/>
                  </a:lnTo>
                  <a:lnTo>
                    <a:pt x="18480" y="9707"/>
                  </a:lnTo>
                  <a:cubicBezTo>
                    <a:pt x="18537" y="9707"/>
                    <a:pt x="18583" y="9753"/>
                    <a:pt x="18583" y="9810"/>
                  </a:cubicBezTo>
                  <a:lnTo>
                    <a:pt x="18583" y="14098"/>
                  </a:lnTo>
                  <a:cubicBezTo>
                    <a:pt x="18583" y="14155"/>
                    <a:pt x="18537" y="14201"/>
                    <a:pt x="18480" y="14201"/>
                  </a:cubicBezTo>
                  <a:lnTo>
                    <a:pt x="18480" y="14201"/>
                  </a:lnTo>
                  <a:lnTo>
                    <a:pt x="18480" y="35620"/>
                  </a:lnTo>
                  <a:cubicBezTo>
                    <a:pt x="18480" y="36868"/>
                    <a:pt x="17460" y="37888"/>
                    <a:pt x="16212" y="37888"/>
                  </a:cubicBezTo>
                  <a:lnTo>
                    <a:pt x="2371" y="37888"/>
                  </a:lnTo>
                  <a:cubicBezTo>
                    <a:pt x="1123" y="37888"/>
                    <a:pt x="103" y="36868"/>
                    <a:pt x="103" y="35620"/>
                  </a:cubicBezTo>
                  <a:lnTo>
                    <a:pt x="103" y="15167"/>
                  </a:lnTo>
                  <a:lnTo>
                    <a:pt x="103" y="15167"/>
                  </a:lnTo>
                  <a:cubicBezTo>
                    <a:pt x="46" y="15167"/>
                    <a:pt x="0" y="15121"/>
                    <a:pt x="0" y="15065"/>
                  </a:cubicBezTo>
                  <a:lnTo>
                    <a:pt x="0" y="12461"/>
                  </a:lnTo>
                  <a:cubicBezTo>
                    <a:pt x="0" y="12405"/>
                    <a:pt x="46" y="12359"/>
                    <a:pt x="103" y="12359"/>
                  </a:cubicBezTo>
                  <a:lnTo>
                    <a:pt x="103" y="12359"/>
                  </a:lnTo>
                  <a:lnTo>
                    <a:pt x="103" y="11514"/>
                  </a:lnTo>
                  <a:lnTo>
                    <a:pt x="103" y="11514"/>
                  </a:lnTo>
                  <a:cubicBezTo>
                    <a:pt x="46" y="11514"/>
                    <a:pt x="0" y="11467"/>
                    <a:pt x="0" y="11411"/>
                  </a:cubicBezTo>
                  <a:lnTo>
                    <a:pt x="0" y="8808"/>
                  </a:lnTo>
                  <a:cubicBezTo>
                    <a:pt x="0" y="8751"/>
                    <a:pt x="46" y="8705"/>
                    <a:pt x="103" y="8705"/>
                  </a:cubicBezTo>
                  <a:lnTo>
                    <a:pt x="103" y="8705"/>
                  </a:lnTo>
                  <a:lnTo>
                    <a:pt x="103" y="7345"/>
                  </a:lnTo>
                  <a:lnTo>
                    <a:pt x="86" y="7345"/>
                  </a:lnTo>
                  <a:cubicBezTo>
                    <a:pt x="39" y="7345"/>
                    <a:pt x="0" y="7307"/>
                    <a:pt x="0" y="7260"/>
                  </a:cubicBezTo>
                  <a:lnTo>
                    <a:pt x="0" y="6047"/>
                  </a:lnTo>
                  <a:cubicBezTo>
                    <a:pt x="0" y="6000"/>
                    <a:pt x="39" y="5961"/>
                    <a:pt x="86" y="5961"/>
                  </a:cubicBezTo>
                  <a:lnTo>
                    <a:pt x="103" y="5961"/>
                  </a:lnTo>
                  <a:lnTo>
                    <a:pt x="103" y="2268"/>
                  </a:lnTo>
                  <a:cubicBezTo>
                    <a:pt x="103" y="1021"/>
                    <a:pt x="1123" y="0"/>
                    <a:pt x="2371" y="0"/>
                  </a:cubicBezTo>
                  <a:close/>
                </a:path>
              </a:pathLst>
            </a:custGeom>
            <a:solidFill>
              <a:srgbClr val="F5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">
              <a:extLst>
                <a:ext uri="{FF2B5EF4-FFF2-40B4-BE49-F238E27FC236}">
                  <a16:creationId xmlns:a16="http://schemas.microsoft.com/office/drawing/2014/main" id="{F5C5665F-AFBC-41B0-B970-D1D7028EC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263" y="185738"/>
              <a:ext cx="450850" cy="31750"/>
            </a:xfrm>
            <a:custGeom>
              <a:avLst/>
              <a:gdLst>
                <a:gd name="T0" fmla="*/ 87 w 2489"/>
                <a:gd name="T1" fmla="*/ 0 h 174"/>
                <a:gd name="T2" fmla="*/ 2402 w 2489"/>
                <a:gd name="T3" fmla="*/ 0 h 174"/>
                <a:gd name="T4" fmla="*/ 2489 w 2489"/>
                <a:gd name="T5" fmla="*/ 87 h 174"/>
                <a:gd name="T6" fmla="*/ 2489 w 2489"/>
                <a:gd name="T7" fmla="*/ 87 h 174"/>
                <a:gd name="T8" fmla="*/ 2402 w 2489"/>
                <a:gd name="T9" fmla="*/ 174 h 174"/>
                <a:gd name="T10" fmla="*/ 87 w 2489"/>
                <a:gd name="T11" fmla="*/ 174 h 174"/>
                <a:gd name="T12" fmla="*/ 0 w 2489"/>
                <a:gd name="T13" fmla="*/ 87 h 174"/>
                <a:gd name="T14" fmla="*/ 0 w 2489"/>
                <a:gd name="T15" fmla="*/ 87 h 174"/>
                <a:gd name="T16" fmla="*/ 87 w 2489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9" h="174">
                  <a:moveTo>
                    <a:pt x="87" y="0"/>
                  </a:moveTo>
                  <a:lnTo>
                    <a:pt x="2402" y="0"/>
                  </a:lnTo>
                  <a:cubicBezTo>
                    <a:pt x="2450" y="0"/>
                    <a:pt x="2489" y="39"/>
                    <a:pt x="2489" y="87"/>
                  </a:cubicBezTo>
                  <a:lnTo>
                    <a:pt x="2489" y="87"/>
                  </a:lnTo>
                  <a:cubicBezTo>
                    <a:pt x="2489" y="135"/>
                    <a:pt x="2450" y="174"/>
                    <a:pt x="2402" y="174"/>
                  </a:cubicBezTo>
                  <a:lnTo>
                    <a:pt x="87" y="174"/>
                  </a:lnTo>
                  <a:cubicBezTo>
                    <a:pt x="39" y="174"/>
                    <a:pt x="0" y="135"/>
                    <a:pt x="0" y="87"/>
                  </a:cubicBezTo>
                  <a:lnTo>
                    <a:pt x="0" y="87"/>
                  </a:lnTo>
                  <a:cubicBezTo>
                    <a:pt x="0" y="39"/>
                    <a:pt x="39" y="0"/>
                    <a:pt x="87" y="0"/>
                  </a:cubicBezTo>
                  <a:close/>
                </a:path>
              </a:pathLst>
            </a:cu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Oval 7">
              <a:extLst>
                <a:ext uri="{FF2B5EF4-FFF2-40B4-BE49-F238E27FC236}">
                  <a16:creationId xmlns:a16="http://schemas.microsoft.com/office/drawing/2014/main" id="{3776A732-F4E4-4FBC-9A98-259CC1716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6251" y="158750"/>
              <a:ext cx="87313" cy="85725"/>
            </a:xfrm>
            <a:prstGeom prst="ellipse">
              <a:avLst/>
            </a:pr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3C387C-5FEF-4D06-B10F-604587C1E37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50182" y="1160389"/>
            <a:ext cx="2003198" cy="4262903"/>
          </a:xfrm>
        </p:spPr>
      </p:sp>
    </p:spTree>
    <p:extLst>
      <p:ext uri="{BB962C8B-B14F-4D97-AF65-F5344CB8AC3E}">
        <p14:creationId xmlns:p14="http://schemas.microsoft.com/office/powerpoint/2010/main" val="3211989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6675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Line 8">
            <a:extLst>
              <a:ext uri="{FF2B5EF4-FFF2-40B4-BE49-F238E27FC236}">
                <a16:creationId xmlns:a16="http://schemas.microsoft.com/office/drawing/2014/main" id="{CEF2E94A-7D4F-44DF-B2C7-484208E886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67840" y="2725024"/>
            <a:ext cx="3154042" cy="1357857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09B400B-74B3-47CE-ACEE-783810FF62E4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B346BA3-20EB-4E6B-B87B-93866343F12C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DB8AFCD-A494-4212-B6A4-FB31ECF91039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C6AE900-A7CA-41D5-9EC9-55D2F8F35993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ED77148-9A52-4E7B-8ACC-3353F3EF0793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A9F5E20-953D-43C8-AB87-3321BAA69F0F}"/>
              </a:ext>
            </a:extLst>
          </p:cNvPr>
          <p:cNvGrpSpPr/>
          <p:nvPr/>
        </p:nvGrpSpPr>
        <p:grpSpPr>
          <a:xfrm>
            <a:off x="11557318" y="6225540"/>
            <a:ext cx="311150" cy="309562"/>
            <a:chOff x="10974388" y="6076950"/>
            <a:chExt cx="311150" cy="309562"/>
          </a:xfrm>
        </p:grpSpPr>
        <p:sp>
          <p:nvSpPr>
            <p:cNvPr id="19" name="Oval 5">
              <a:extLst>
                <a:ext uri="{FF2B5EF4-FFF2-40B4-BE49-F238E27FC236}">
                  <a16:creationId xmlns:a16="http://schemas.microsoft.com/office/drawing/2014/main" id="{224F074E-EC95-4F99-A08F-18101D21E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37D68D60-88A8-42B1-B487-1A215A204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8D3533D-558D-48E8-BA08-67929D0D1FE6}"/>
              </a:ext>
            </a:extLst>
          </p:cNvPr>
          <p:cNvGrpSpPr/>
          <p:nvPr/>
        </p:nvGrpSpPr>
        <p:grpSpPr>
          <a:xfrm>
            <a:off x="11191558" y="6233795"/>
            <a:ext cx="288173" cy="286702"/>
            <a:chOff x="11191558" y="6233795"/>
            <a:chExt cx="288173" cy="286702"/>
          </a:xfrm>
        </p:grpSpPr>
        <p:sp>
          <p:nvSpPr>
            <p:cNvPr id="22" name="Oval 5">
              <a:extLst>
                <a:ext uri="{FF2B5EF4-FFF2-40B4-BE49-F238E27FC236}">
                  <a16:creationId xmlns:a16="http://schemas.microsoft.com/office/drawing/2014/main" id="{3825F226-0CA9-4E8D-8AEB-031F06E39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1558" y="623379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2F58704C-71CB-48C3-8B5F-92B24DD2D367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1301828" y="6319071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9666658F-E08A-4E42-BC85-7C2CBA720609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BCDBA55-6E55-41C6-90AD-7410D0147D55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9CBD7B1-CAE9-450E-86F9-F758EFBD3ABA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C7610DFE-1DEA-447C-96DB-BC431DA0E5C4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05A46793-0A44-42D4-B116-FB88C9D90BDB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3A2057C7-7E38-4D09-B657-A8B7D92785E3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69F62F9B-DB7C-4EDD-A62D-AE7C50E61C58}"/>
              </a:ext>
            </a:extLst>
          </p:cNvPr>
          <p:cNvSpPr/>
          <p:nvPr/>
        </p:nvSpPr>
        <p:spPr>
          <a:xfrm>
            <a:off x="1814031" y="1521543"/>
            <a:ext cx="3991898" cy="3991894"/>
          </a:xfrm>
          <a:prstGeom prst="ellipse">
            <a:avLst/>
          </a:prstGeom>
          <a:solidFill>
            <a:schemeClr val="bg1">
              <a:alpha val="5000"/>
            </a:schemeClr>
          </a:solidFill>
          <a:ln>
            <a:noFill/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EB19B8B-B48F-4BE1-A727-952CCEB1022C}"/>
              </a:ext>
            </a:extLst>
          </p:cNvPr>
          <p:cNvSpPr/>
          <p:nvPr/>
        </p:nvSpPr>
        <p:spPr>
          <a:xfrm>
            <a:off x="1466916" y="1202950"/>
            <a:ext cx="4629084" cy="4629080"/>
          </a:xfrm>
          <a:prstGeom prst="ellipse">
            <a:avLst/>
          </a:prstGeom>
          <a:noFill/>
          <a:ln>
            <a:solidFill>
              <a:srgbClr val="CDE9E1">
                <a:alpha val="20000"/>
              </a:srgbClr>
            </a:solidFill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FBD5BB44-0683-4D18-AF9D-09E4D66F512D}"/>
              </a:ext>
            </a:extLst>
          </p:cNvPr>
          <p:cNvGrpSpPr/>
          <p:nvPr/>
        </p:nvGrpSpPr>
        <p:grpSpPr>
          <a:xfrm>
            <a:off x="1006854" y="1697957"/>
            <a:ext cx="5549207" cy="3191256"/>
            <a:chOff x="1051617" y="1697957"/>
            <a:chExt cx="5549207" cy="3191256"/>
          </a:xfrm>
          <a:effectLst>
            <a:outerShdw blurRad="508000" dist="3810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62" name="Freeform 5">
              <a:extLst>
                <a:ext uri="{FF2B5EF4-FFF2-40B4-BE49-F238E27FC236}">
                  <a16:creationId xmlns:a16="http://schemas.microsoft.com/office/drawing/2014/main" id="{DF5052CA-FD52-4D5F-B4EE-0E0E369085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0677" y="1697957"/>
              <a:ext cx="4511087" cy="3126189"/>
            </a:xfrm>
            <a:custGeom>
              <a:avLst/>
              <a:gdLst>
                <a:gd name="T0" fmla="*/ 3428 w 101532"/>
                <a:gd name="T1" fmla="*/ 0 h 70353"/>
                <a:gd name="T2" fmla="*/ 98105 w 101532"/>
                <a:gd name="T3" fmla="*/ 0 h 70353"/>
                <a:gd name="T4" fmla="*/ 101532 w 101532"/>
                <a:gd name="T5" fmla="*/ 3428 h 70353"/>
                <a:gd name="T6" fmla="*/ 101532 w 101532"/>
                <a:gd name="T7" fmla="*/ 66925 h 70353"/>
                <a:gd name="T8" fmla="*/ 98105 w 101532"/>
                <a:gd name="T9" fmla="*/ 70353 h 70353"/>
                <a:gd name="T10" fmla="*/ 3428 w 101532"/>
                <a:gd name="T11" fmla="*/ 70353 h 70353"/>
                <a:gd name="T12" fmla="*/ 0 w 101532"/>
                <a:gd name="T13" fmla="*/ 66925 h 70353"/>
                <a:gd name="T14" fmla="*/ 0 w 101532"/>
                <a:gd name="T15" fmla="*/ 3428 h 70353"/>
                <a:gd name="T16" fmla="*/ 3428 w 101532"/>
                <a:gd name="T17" fmla="*/ 0 h 70353"/>
                <a:gd name="T18" fmla="*/ 3217 w 101532"/>
                <a:gd name="T19" fmla="*/ 4234 h 70353"/>
                <a:gd name="T20" fmla="*/ 98315 w 101532"/>
                <a:gd name="T21" fmla="*/ 4234 h 70353"/>
                <a:gd name="T22" fmla="*/ 98315 w 101532"/>
                <a:gd name="T23" fmla="*/ 62733 h 70353"/>
                <a:gd name="T24" fmla="*/ 3217 w 101532"/>
                <a:gd name="T25" fmla="*/ 62733 h 70353"/>
                <a:gd name="T26" fmla="*/ 3217 w 101532"/>
                <a:gd name="T27" fmla="*/ 4234 h 70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532" h="70353">
                  <a:moveTo>
                    <a:pt x="3428" y="0"/>
                  </a:moveTo>
                  <a:lnTo>
                    <a:pt x="98105" y="0"/>
                  </a:lnTo>
                  <a:cubicBezTo>
                    <a:pt x="99990" y="0"/>
                    <a:pt x="101532" y="1543"/>
                    <a:pt x="101532" y="3428"/>
                  </a:cubicBezTo>
                  <a:lnTo>
                    <a:pt x="101532" y="66925"/>
                  </a:lnTo>
                  <a:cubicBezTo>
                    <a:pt x="101532" y="68810"/>
                    <a:pt x="99990" y="70353"/>
                    <a:pt x="98105" y="70353"/>
                  </a:cubicBezTo>
                  <a:lnTo>
                    <a:pt x="3428" y="70353"/>
                  </a:lnTo>
                  <a:cubicBezTo>
                    <a:pt x="1543" y="70353"/>
                    <a:pt x="0" y="68810"/>
                    <a:pt x="0" y="66925"/>
                  </a:cubicBezTo>
                  <a:lnTo>
                    <a:pt x="0" y="3428"/>
                  </a:lnTo>
                  <a:cubicBezTo>
                    <a:pt x="0" y="1543"/>
                    <a:pt x="1543" y="0"/>
                    <a:pt x="3428" y="0"/>
                  </a:cubicBezTo>
                  <a:close/>
                  <a:moveTo>
                    <a:pt x="3217" y="4234"/>
                  </a:moveTo>
                  <a:lnTo>
                    <a:pt x="98315" y="4234"/>
                  </a:lnTo>
                  <a:lnTo>
                    <a:pt x="98315" y="62733"/>
                  </a:lnTo>
                  <a:lnTo>
                    <a:pt x="3217" y="62733"/>
                  </a:lnTo>
                  <a:lnTo>
                    <a:pt x="3217" y="4234"/>
                  </a:lnTo>
                  <a:close/>
                </a:path>
              </a:pathLst>
            </a:cu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CA044C1A-9942-48AC-B649-23B13E7B8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677" y="1697957"/>
              <a:ext cx="4511087" cy="2953169"/>
            </a:xfrm>
            <a:custGeom>
              <a:avLst/>
              <a:gdLst>
                <a:gd name="T0" fmla="*/ 1863 w 101532"/>
                <a:gd name="T1" fmla="*/ 0 h 66458"/>
                <a:gd name="T2" fmla="*/ 99670 w 101532"/>
                <a:gd name="T3" fmla="*/ 0 h 66458"/>
                <a:gd name="T4" fmla="*/ 101532 w 101532"/>
                <a:gd name="T5" fmla="*/ 1863 h 66458"/>
                <a:gd name="T6" fmla="*/ 101532 w 101532"/>
                <a:gd name="T7" fmla="*/ 64596 h 66458"/>
                <a:gd name="T8" fmla="*/ 99670 w 101532"/>
                <a:gd name="T9" fmla="*/ 66458 h 66458"/>
                <a:gd name="T10" fmla="*/ 1863 w 101532"/>
                <a:gd name="T11" fmla="*/ 66458 h 66458"/>
                <a:gd name="T12" fmla="*/ 0 w 101532"/>
                <a:gd name="T13" fmla="*/ 64596 h 66458"/>
                <a:gd name="T14" fmla="*/ 0 w 101532"/>
                <a:gd name="T15" fmla="*/ 1863 h 66458"/>
                <a:gd name="T16" fmla="*/ 1863 w 101532"/>
                <a:gd name="T17" fmla="*/ 0 h 66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532" h="66458">
                  <a:moveTo>
                    <a:pt x="1863" y="0"/>
                  </a:moveTo>
                  <a:lnTo>
                    <a:pt x="99670" y="0"/>
                  </a:lnTo>
                  <a:cubicBezTo>
                    <a:pt x="100694" y="0"/>
                    <a:pt x="101532" y="838"/>
                    <a:pt x="101532" y="1863"/>
                  </a:cubicBezTo>
                  <a:lnTo>
                    <a:pt x="101532" y="64596"/>
                  </a:lnTo>
                  <a:cubicBezTo>
                    <a:pt x="101532" y="65620"/>
                    <a:pt x="100694" y="66458"/>
                    <a:pt x="99670" y="66458"/>
                  </a:cubicBezTo>
                  <a:lnTo>
                    <a:pt x="1863" y="66458"/>
                  </a:lnTo>
                  <a:cubicBezTo>
                    <a:pt x="838" y="66458"/>
                    <a:pt x="0" y="65620"/>
                    <a:pt x="0" y="64596"/>
                  </a:cubicBezTo>
                  <a:lnTo>
                    <a:pt x="0" y="1863"/>
                  </a:lnTo>
                  <a:cubicBezTo>
                    <a:pt x="0" y="838"/>
                    <a:pt x="838" y="0"/>
                    <a:pt x="1863" y="0"/>
                  </a:cubicBezTo>
                  <a:close/>
                </a:path>
              </a:pathLst>
            </a:custGeom>
            <a:solidFill>
              <a:srgbClr val="F5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7">
              <a:extLst>
                <a:ext uri="{FF2B5EF4-FFF2-40B4-BE49-F238E27FC236}">
                  <a16:creationId xmlns:a16="http://schemas.microsoft.com/office/drawing/2014/main" id="{65A36762-6250-4DB9-90AB-33F293ADF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617" y="4726545"/>
              <a:ext cx="5549207" cy="162668"/>
            </a:xfrm>
            <a:custGeom>
              <a:avLst/>
              <a:gdLst>
                <a:gd name="T0" fmla="*/ 0 w 124900"/>
                <a:gd name="T1" fmla="*/ 0 h 3665"/>
                <a:gd name="T2" fmla="*/ 124900 w 124900"/>
                <a:gd name="T3" fmla="*/ 0 h 3665"/>
                <a:gd name="T4" fmla="*/ 124900 w 124900"/>
                <a:gd name="T5" fmla="*/ 2262 h 3665"/>
                <a:gd name="T6" fmla="*/ 120603 w 124900"/>
                <a:gd name="T7" fmla="*/ 3665 h 3665"/>
                <a:gd name="T8" fmla="*/ 62450 w 124900"/>
                <a:gd name="T9" fmla="*/ 3665 h 3665"/>
                <a:gd name="T10" fmla="*/ 4297 w 124900"/>
                <a:gd name="T11" fmla="*/ 3665 h 3665"/>
                <a:gd name="T12" fmla="*/ 0 w 124900"/>
                <a:gd name="T13" fmla="*/ 2262 h 3665"/>
                <a:gd name="T14" fmla="*/ 0 w 124900"/>
                <a:gd name="T15" fmla="*/ 0 h 3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900" h="3665">
                  <a:moveTo>
                    <a:pt x="0" y="0"/>
                  </a:moveTo>
                  <a:lnTo>
                    <a:pt x="124900" y="0"/>
                  </a:lnTo>
                  <a:lnTo>
                    <a:pt x="124900" y="2262"/>
                  </a:lnTo>
                  <a:cubicBezTo>
                    <a:pt x="123876" y="2905"/>
                    <a:pt x="121834" y="3665"/>
                    <a:pt x="120603" y="3665"/>
                  </a:cubicBezTo>
                  <a:lnTo>
                    <a:pt x="62450" y="3665"/>
                  </a:lnTo>
                  <a:lnTo>
                    <a:pt x="4297" y="3665"/>
                  </a:lnTo>
                  <a:cubicBezTo>
                    <a:pt x="3066" y="3665"/>
                    <a:pt x="1024" y="2905"/>
                    <a:pt x="0" y="22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8">
              <a:extLst>
                <a:ext uri="{FF2B5EF4-FFF2-40B4-BE49-F238E27FC236}">
                  <a16:creationId xmlns:a16="http://schemas.microsoft.com/office/drawing/2014/main" id="{10FB1CE2-8D99-4179-8645-46484E56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617" y="4827103"/>
              <a:ext cx="5549207" cy="62110"/>
            </a:xfrm>
            <a:custGeom>
              <a:avLst/>
              <a:gdLst>
                <a:gd name="T0" fmla="*/ 0 w 124900"/>
                <a:gd name="T1" fmla="*/ 0 h 1403"/>
                <a:gd name="T2" fmla="*/ 62450 w 124900"/>
                <a:gd name="T3" fmla="*/ 0 h 1403"/>
                <a:gd name="T4" fmla="*/ 124900 w 124900"/>
                <a:gd name="T5" fmla="*/ 0 h 1403"/>
                <a:gd name="T6" fmla="*/ 120603 w 124900"/>
                <a:gd name="T7" fmla="*/ 1403 h 1403"/>
                <a:gd name="T8" fmla="*/ 62450 w 124900"/>
                <a:gd name="T9" fmla="*/ 1403 h 1403"/>
                <a:gd name="T10" fmla="*/ 4297 w 124900"/>
                <a:gd name="T11" fmla="*/ 1403 h 1403"/>
                <a:gd name="T12" fmla="*/ 0 w 124900"/>
                <a:gd name="T13" fmla="*/ 0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900" h="1403">
                  <a:moveTo>
                    <a:pt x="0" y="0"/>
                  </a:moveTo>
                  <a:lnTo>
                    <a:pt x="62450" y="0"/>
                  </a:lnTo>
                  <a:lnTo>
                    <a:pt x="124900" y="0"/>
                  </a:lnTo>
                  <a:cubicBezTo>
                    <a:pt x="123876" y="643"/>
                    <a:pt x="121834" y="1403"/>
                    <a:pt x="120603" y="1403"/>
                  </a:cubicBezTo>
                  <a:lnTo>
                    <a:pt x="62450" y="1403"/>
                  </a:lnTo>
                  <a:lnTo>
                    <a:pt x="4297" y="1403"/>
                  </a:lnTo>
                  <a:cubicBezTo>
                    <a:pt x="3066" y="1403"/>
                    <a:pt x="1024" y="643"/>
                    <a:pt x="0" y="0"/>
                  </a:cubicBezTo>
                  <a:close/>
                </a:path>
              </a:pathLst>
            </a:cu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9">
              <a:extLst>
                <a:ext uri="{FF2B5EF4-FFF2-40B4-BE49-F238E27FC236}">
                  <a16:creationId xmlns:a16="http://schemas.microsoft.com/office/drawing/2014/main" id="{C9B10691-FA3F-4325-A26B-8B586192C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405" y="4726545"/>
              <a:ext cx="775632" cy="62849"/>
            </a:xfrm>
            <a:custGeom>
              <a:avLst/>
              <a:gdLst>
                <a:gd name="T0" fmla="*/ 17450 w 17450"/>
                <a:gd name="T1" fmla="*/ 0 h 1418"/>
                <a:gd name="T2" fmla="*/ 17450 w 17450"/>
                <a:gd name="T3" fmla="*/ 0 h 1418"/>
                <a:gd name="T4" fmla="*/ 0 w 17450"/>
                <a:gd name="T5" fmla="*/ 0 h 1418"/>
                <a:gd name="T6" fmla="*/ 0 w 17450"/>
                <a:gd name="T7" fmla="*/ 0 h 1418"/>
                <a:gd name="T8" fmla="*/ 1419 w 17450"/>
                <a:gd name="T9" fmla="*/ 1418 h 1418"/>
                <a:gd name="T10" fmla="*/ 16031 w 17450"/>
                <a:gd name="T11" fmla="*/ 1418 h 1418"/>
                <a:gd name="T12" fmla="*/ 17450 w 17450"/>
                <a:gd name="T13" fmla="*/ 0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50" h="1418">
                  <a:moveTo>
                    <a:pt x="17450" y="0"/>
                  </a:moveTo>
                  <a:lnTo>
                    <a:pt x="1745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780"/>
                    <a:pt x="639" y="1418"/>
                    <a:pt x="1419" y="1418"/>
                  </a:cubicBezTo>
                  <a:lnTo>
                    <a:pt x="16031" y="1418"/>
                  </a:lnTo>
                  <a:cubicBezTo>
                    <a:pt x="16812" y="1418"/>
                    <a:pt x="17450" y="780"/>
                    <a:pt x="17450" y="0"/>
                  </a:cubicBezTo>
                  <a:close/>
                </a:path>
              </a:pathLst>
            </a:custGeom>
            <a:solidFill>
              <a:srgbClr val="D0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10">
              <a:extLst>
                <a:ext uri="{FF2B5EF4-FFF2-40B4-BE49-F238E27FC236}">
                  <a16:creationId xmlns:a16="http://schemas.microsoft.com/office/drawing/2014/main" id="{85825E8A-6887-4541-A558-6E4EA5CFC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578" y="1758588"/>
              <a:ext cx="67285" cy="67286"/>
            </a:xfrm>
            <a:prstGeom prst="ellipse">
              <a:avLst/>
            </a:pr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11">
              <a:extLst>
                <a:ext uri="{FF2B5EF4-FFF2-40B4-BE49-F238E27FC236}">
                  <a16:creationId xmlns:a16="http://schemas.microsoft.com/office/drawing/2014/main" id="{FF0C7DE8-02B0-46DE-B8BD-CB3DDE0DB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584" y="1775594"/>
              <a:ext cx="33273" cy="33273"/>
            </a:xfrm>
            <a:prstGeom prst="ellipse">
              <a:avLst/>
            </a:prstGeom>
            <a:solidFill>
              <a:srgbClr val="E5E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Rectangle 70">
            <a:extLst>
              <a:ext uri="{FF2B5EF4-FFF2-40B4-BE49-F238E27FC236}">
                <a16:creationId xmlns:a16="http://schemas.microsoft.com/office/drawing/2014/main" id="{3A9B3490-34D6-4FF9-B63E-365BA45BCE0E}"/>
              </a:ext>
            </a:extLst>
          </p:cNvPr>
          <p:cNvSpPr/>
          <p:nvPr/>
        </p:nvSpPr>
        <p:spPr>
          <a:xfrm>
            <a:off x="7740066" y="2189817"/>
            <a:ext cx="2751153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Note.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Web Mockup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3709A751-CF2A-4F42-8AC4-65E0446B182F}"/>
              </a:ext>
            </a:extLst>
          </p:cNvPr>
          <p:cNvSpPr/>
          <p:nvPr/>
        </p:nvSpPr>
        <p:spPr>
          <a:xfrm>
            <a:off x="7740066" y="3314566"/>
            <a:ext cx="2751153" cy="5761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acu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2020 vitae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9DCB67A4-C4A7-41D8-BBC7-D140B1621535}"/>
              </a:ext>
            </a:extLst>
          </p:cNvPr>
          <p:cNvCxnSpPr>
            <a:cxnSpLocks/>
          </p:cNvCxnSpPr>
          <p:nvPr/>
        </p:nvCxnSpPr>
        <p:spPr>
          <a:xfrm>
            <a:off x="7740066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CBC76A0D-E68C-4B2A-85C4-0935970D762B}"/>
              </a:ext>
            </a:extLst>
          </p:cNvPr>
          <p:cNvSpPr/>
          <p:nvPr/>
        </p:nvSpPr>
        <p:spPr>
          <a:xfrm>
            <a:off x="3166013" y="5012875"/>
            <a:ext cx="1387700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N  o  t  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9CCCF669-1FFC-465A-A536-131AB3508222}"/>
              </a:ext>
            </a:extLst>
          </p:cNvPr>
          <p:cNvSpPr/>
          <p:nvPr/>
        </p:nvSpPr>
        <p:spPr>
          <a:xfrm>
            <a:off x="7740066" y="4095999"/>
            <a:ext cx="2976017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40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2400+</a:t>
            </a:r>
            <a:endParaRPr lang="en-US" dirty="0">
              <a:solidFill>
                <a:srgbClr val="FAB72B"/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00608C39-19B3-48C4-AAB7-67C213247441}"/>
              </a:ext>
            </a:extLst>
          </p:cNvPr>
          <p:cNvSpPr/>
          <p:nvPr/>
        </p:nvSpPr>
        <p:spPr>
          <a:xfrm>
            <a:off x="7740063" y="4711552"/>
            <a:ext cx="2976024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Completed Project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F6F1C46-87F1-421A-A052-9D408EF906BA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7BE23BB4-F76A-4139-B156-74F243A31E3F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0F0C8801-14B4-4143-BD34-2842EE51DA61}"/>
              </a:ext>
            </a:extLst>
          </p:cNvPr>
          <p:cNvSpPr/>
          <p:nvPr/>
        </p:nvSpPr>
        <p:spPr>
          <a:xfrm rot="18900000">
            <a:off x="458659" y="337692"/>
            <a:ext cx="162116" cy="162115"/>
          </a:xfrm>
          <a:prstGeom prst="ellipse">
            <a:avLst/>
          </a:pr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76B2DDA5-CD6C-4EE9-9D5C-C4CFCC7BF6D4}"/>
              </a:ext>
            </a:extLst>
          </p:cNvPr>
          <p:cNvSpPr/>
          <p:nvPr/>
        </p:nvSpPr>
        <p:spPr>
          <a:xfrm rot="18900000">
            <a:off x="400046" y="395554"/>
            <a:ext cx="162116" cy="162115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D99598DB-1825-46F7-B954-551C9FB508EE}"/>
              </a:ext>
            </a:extLst>
          </p:cNvPr>
          <p:cNvSpPr/>
          <p:nvPr/>
        </p:nvSpPr>
        <p:spPr>
          <a:xfrm rot="18900000">
            <a:off x="456740" y="338109"/>
            <a:ext cx="162116" cy="162115"/>
          </a:xfrm>
          <a:prstGeom prst="ellipse">
            <a:avLst/>
          </a:prstGeom>
          <a:solidFill>
            <a:srgbClr val="F6675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3E0E6116-E68F-4DCD-8756-31B5BA8BAFBB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BA79F73D-9009-4F26-8168-3A5682722760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8F9EBDE2-0E83-4685-82F4-8D3310ADAC0E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A7C5B7A6-B041-4E4C-AAB6-B8307F0E8FE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16310860"/>
      </p:ext>
    </p:extLst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31A05F"/>
            </a:gs>
            <a:gs pos="100000">
              <a:srgbClr val="3B7F57"/>
            </a:gs>
          </a:gsLst>
          <a:lin ang="81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39DD2DF3-5C76-4B16-B7C2-188148C68DE8}"/>
              </a:ext>
            </a:extLst>
          </p:cNvPr>
          <p:cNvSpPr/>
          <p:nvPr/>
        </p:nvSpPr>
        <p:spPr>
          <a:xfrm>
            <a:off x="1698927" y="2189817"/>
            <a:ext cx="2751153" cy="152349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App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Develop 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Desk Mode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F25DE09-78B8-4F1F-B828-8C79138B2077}"/>
              </a:ext>
            </a:extLst>
          </p:cNvPr>
          <p:cNvSpPr/>
          <p:nvPr/>
        </p:nvSpPr>
        <p:spPr>
          <a:xfrm>
            <a:off x="1698927" y="3822390"/>
            <a:ext cx="2751153" cy="1591846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 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vel fermentum.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Aenean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sagittis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rhoncus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augue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sit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amet</a:t>
            </a:r>
            <a:endParaRPr lang="en-US" sz="1100" dirty="0">
              <a:solidFill>
                <a:srgbClr val="CDE9E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endParaRPr lang="en-US" sz="1100" dirty="0">
              <a:solidFill>
                <a:srgbClr val="CDE9E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 marL="171450" indent="-171450">
              <a:lnSpc>
                <a:spcPct val="150000"/>
              </a:lnSpc>
              <a:buClr>
                <a:srgbClr val="FAB72B"/>
              </a:buClr>
              <a:buFont typeface="Arial" panose="020B0604020202020204" pitchFamily="34" charset="0"/>
              <a:buChar char="•"/>
            </a:pP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Aenean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endParaRPr lang="en-US" sz="1100" dirty="0">
              <a:solidFill>
                <a:srgbClr val="CDE9E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C3C5BA30-6D36-463F-A25F-8743B29BF98C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>
            <a:extLst>
              <a:ext uri="{FF2B5EF4-FFF2-40B4-BE49-F238E27FC236}">
                <a16:creationId xmlns:a16="http://schemas.microsoft.com/office/drawing/2014/main" id="{6562FA8F-4130-4326-8D77-0918B4C173FA}"/>
              </a:ext>
            </a:extLst>
          </p:cNvPr>
          <p:cNvSpPr/>
          <p:nvPr/>
        </p:nvSpPr>
        <p:spPr>
          <a:xfrm>
            <a:off x="5117199" y="1521543"/>
            <a:ext cx="3991898" cy="3991894"/>
          </a:xfrm>
          <a:prstGeom prst="ellipse">
            <a:avLst/>
          </a:prstGeom>
          <a:solidFill>
            <a:schemeClr val="bg1">
              <a:alpha val="5000"/>
            </a:schemeClr>
          </a:solidFill>
          <a:ln>
            <a:noFill/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8D5D5B8-D8CC-4FA6-A846-5BB8D93305E6}"/>
              </a:ext>
            </a:extLst>
          </p:cNvPr>
          <p:cNvSpPr/>
          <p:nvPr/>
        </p:nvSpPr>
        <p:spPr>
          <a:xfrm>
            <a:off x="4770084" y="1202950"/>
            <a:ext cx="4629084" cy="4629080"/>
          </a:xfrm>
          <a:prstGeom prst="ellipse">
            <a:avLst/>
          </a:prstGeom>
          <a:noFill/>
          <a:ln>
            <a:solidFill>
              <a:srgbClr val="CDE9E1">
                <a:alpha val="20000"/>
              </a:srgbClr>
            </a:solidFill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8DACA88-E304-4656-AF99-669E4F4C15E5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97BC4D6-B023-483C-9BAE-0707FAAF2D85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49791FF-EA81-4F9D-93A0-E9223FDB463A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14F052-2426-4A62-8E99-CBE27B9823B0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B66CA7DF-4378-436A-A006-8CD080D05665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0C8A425-817C-4F23-8F3A-24434B8CBEF5}"/>
              </a:ext>
            </a:extLst>
          </p:cNvPr>
          <p:cNvGrpSpPr/>
          <p:nvPr/>
        </p:nvGrpSpPr>
        <p:grpSpPr>
          <a:xfrm>
            <a:off x="11557318" y="6225540"/>
            <a:ext cx="311150" cy="309562"/>
            <a:chOff x="10974388" y="6076950"/>
            <a:chExt cx="311150" cy="309562"/>
          </a:xfrm>
        </p:grpSpPr>
        <p:sp>
          <p:nvSpPr>
            <p:cNvPr id="18" name="Oval 5">
              <a:extLst>
                <a:ext uri="{FF2B5EF4-FFF2-40B4-BE49-F238E27FC236}">
                  <a16:creationId xmlns:a16="http://schemas.microsoft.com/office/drawing/2014/main" id="{D1C67374-B22A-4C74-8104-897373311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2FF52244-4A91-4585-8C05-AC1CEA4E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9CB9B05-1743-49AF-ADA1-FAA3F2B9B9A0}"/>
              </a:ext>
            </a:extLst>
          </p:cNvPr>
          <p:cNvGrpSpPr/>
          <p:nvPr/>
        </p:nvGrpSpPr>
        <p:grpSpPr>
          <a:xfrm>
            <a:off x="11191558" y="6233795"/>
            <a:ext cx="288173" cy="286702"/>
            <a:chOff x="11191558" y="6233795"/>
            <a:chExt cx="288173" cy="286702"/>
          </a:xfrm>
        </p:grpSpPr>
        <p:sp>
          <p:nvSpPr>
            <p:cNvPr id="25" name="Oval 5">
              <a:extLst>
                <a:ext uri="{FF2B5EF4-FFF2-40B4-BE49-F238E27FC236}">
                  <a16:creationId xmlns:a16="http://schemas.microsoft.com/office/drawing/2014/main" id="{6284BD95-7F0C-4B90-AED2-75008A402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1558" y="623379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230BFD70-974F-41E4-912F-44E1B55F74E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1301828" y="6319071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45787C3F-A65A-4E6A-BF7B-953FEEBA60C6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6D7D39D5-20DD-467E-86E8-AE6198D2EEA1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C7959E2-A1A8-4326-A6A6-4F98734174BB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A3B24A7-3B45-4ECC-9428-B426A399BEE7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36A66C6B-523E-4740-8D63-E05002501195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BADB313-9421-4338-AAD8-281930E3FF51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FB06054-8BAC-41E5-9398-A742AEBC474B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83110E81-EDE6-4987-9475-DB1FC60D5C61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D89F64B-F9AB-49D7-A119-A57981E6EABC}"/>
              </a:ext>
            </a:extLst>
          </p:cNvPr>
          <p:cNvGrpSpPr/>
          <p:nvPr/>
        </p:nvGrpSpPr>
        <p:grpSpPr>
          <a:xfrm>
            <a:off x="5103539" y="1750389"/>
            <a:ext cx="3962174" cy="3357222"/>
            <a:chOff x="3579813" y="1296988"/>
            <a:chExt cx="5032375" cy="4264025"/>
          </a:xfrm>
          <a:effectLst>
            <a:outerShdw blurRad="508000" dist="381000" dir="5400000" algn="t" rotWithShape="0">
              <a:prstClr val="black">
                <a:alpha val="20000"/>
              </a:prstClr>
            </a:outerShdw>
          </a:effectLst>
        </p:grpSpPr>
        <p:sp>
          <p:nvSpPr>
            <p:cNvPr id="44" name="Rectangle 5">
              <a:extLst>
                <a:ext uri="{FF2B5EF4-FFF2-40B4-BE49-F238E27FC236}">
                  <a16:creationId xmlns:a16="http://schemas.microsoft.com/office/drawing/2014/main" id="{46CA7EAF-96E7-430F-A227-3F2D02EB8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9100" y="4605338"/>
              <a:ext cx="1193800" cy="928688"/>
            </a:xfrm>
            <a:prstGeom prst="rect">
              <a:avLst/>
            </a:prstGeom>
            <a:solidFill>
              <a:srgbClr val="D0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6">
              <a:extLst>
                <a:ext uri="{FF2B5EF4-FFF2-40B4-BE49-F238E27FC236}">
                  <a16:creationId xmlns:a16="http://schemas.microsoft.com/office/drawing/2014/main" id="{6091D135-5AFA-4E7B-9B7F-77BD64E28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1296988"/>
              <a:ext cx="5032375" cy="3459163"/>
            </a:xfrm>
            <a:custGeom>
              <a:avLst/>
              <a:gdLst>
                <a:gd name="T0" fmla="*/ 1943 w 131378"/>
                <a:gd name="T1" fmla="*/ 0 h 90314"/>
                <a:gd name="T2" fmla="*/ 129435 w 131378"/>
                <a:gd name="T3" fmla="*/ 0 h 90314"/>
                <a:gd name="T4" fmla="*/ 131378 w 131378"/>
                <a:gd name="T5" fmla="*/ 1943 h 90314"/>
                <a:gd name="T6" fmla="*/ 131378 w 131378"/>
                <a:gd name="T7" fmla="*/ 88371 h 90314"/>
                <a:gd name="T8" fmla="*/ 129435 w 131378"/>
                <a:gd name="T9" fmla="*/ 90314 h 90314"/>
                <a:gd name="T10" fmla="*/ 1943 w 131378"/>
                <a:gd name="T11" fmla="*/ 90314 h 90314"/>
                <a:gd name="T12" fmla="*/ 0 w 131378"/>
                <a:gd name="T13" fmla="*/ 88371 h 90314"/>
                <a:gd name="T14" fmla="*/ 0 w 131378"/>
                <a:gd name="T15" fmla="*/ 1943 h 90314"/>
                <a:gd name="T16" fmla="*/ 1943 w 131378"/>
                <a:gd name="T17" fmla="*/ 0 h 90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378" h="90314">
                  <a:moveTo>
                    <a:pt x="1943" y="0"/>
                  </a:moveTo>
                  <a:lnTo>
                    <a:pt x="129435" y="0"/>
                  </a:lnTo>
                  <a:cubicBezTo>
                    <a:pt x="130503" y="0"/>
                    <a:pt x="131378" y="875"/>
                    <a:pt x="131378" y="1943"/>
                  </a:cubicBezTo>
                  <a:lnTo>
                    <a:pt x="131378" y="88371"/>
                  </a:lnTo>
                  <a:cubicBezTo>
                    <a:pt x="131378" y="89440"/>
                    <a:pt x="130503" y="90314"/>
                    <a:pt x="129435" y="90314"/>
                  </a:cubicBezTo>
                  <a:lnTo>
                    <a:pt x="1943" y="90314"/>
                  </a:lnTo>
                  <a:cubicBezTo>
                    <a:pt x="875" y="90314"/>
                    <a:pt x="0" y="89440"/>
                    <a:pt x="0" y="88371"/>
                  </a:cubicBezTo>
                  <a:lnTo>
                    <a:pt x="0" y="1943"/>
                  </a:lnTo>
                  <a:cubicBezTo>
                    <a:pt x="0" y="875"/>
                    <a:pt x="875" y="0"/>
                    <a:pt x="1943" y="0"/>
                  </a:cubicBezTo>
                  <a:close/>
                </a:path>
              </a:pathLst>
            </a:custGeom>
            <a:solidFill>
              <a:srgbClr val="F5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7">
              <a:extLst>
                <a:ext uri="{FF2B5EF4-FFF2-40B4-BE49-F238E27FC236}">
                  <a16:creationId xmlns:a16="http://schemas.microsoft.com/office/drawing/2014/main" id="{B60D2097-7661-4799-99D7-45171A56D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249738"/>
              <a:ext cx="5032375" cy="506413"/>
            </a:xfrm>
            <a:custGeom>
              <a:avLst/>
              <a:gdLst>
                <a:gd name="T0" fmla="*/ 131378 w 131378"/>
                <a:gd name="T1" fmla="*/ 0 h 13202"/>
                <a:gd name="T2" fmla="*/ 131378 w 131378"/>
                <a:gd name="T3" fmla="*/ 11259 h 13202"/>
                <a:gd name="T4" fmla="*/ 129435 w 131378"/>
                <a:gd name="T5" fmla="*/ 13202 h 13202"/>
                <a:gd name="T6" fmla="*/ 1943 w 131378"/>
                <a:gd name="T7" fmla="*/ 13202 h 13202"/>
                <a:gd name="T8" fmla="*/ 0 w 131378"/>
                <a:gd name="T9" fmla="*/ 11259 h 13202"/>
                <a:gd name="T10" fmla="*/ 0 w 131378"/>
                <a:gd name="T11" fmla="*/ 0 h 13202"/>
                <a:gd name="T12" fmla="*/ 131378 w 131378"/>
                <a:gd name="T13" fmla="*/ 0 h 1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378" h="13202">
                  <a:moveTo>
                    <a:pt x="131378" y="0"/>
                  </a:moveTo>
                  <a:lnTo>
                    <a:pt x="131378" y="11259"/>
                  </a:lnTo>
                  <a:cubicBezTo>
                    <a:pt x="131378" y="12328"/>
                    <a:pt x="130503" y="13202"/>
                    <a:pt x="129435" y="13202"/>
                  </a:cubicBezTo>
                  <a:lnTo>
                    <a:pt x="1943" y="13202"/>
                  </a:lnTo>
                  <a:cubicBezTo>
                    <a:pt x="875" y="13202"/>
                    <a:pt x="0" y="12328"/>
                    <a:pt x="0" y="11259"/>
                  </a:cubicBezTo>
                  <a:lnTo>
                    <a:pt x="0" y="0"/>
                  </a:lnTo>
                  <a:lnTo>
                    <a:pt x="131378" y="0"/>
                  </a:lnTo>
                  <a:close/>
                </a:path>
              </a:pathLst>
            </a:cu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8">
              <a:extLst>
                <a:ext uri="{FF2B5EF4-FFF2-40B4-BE49-F238E27FC236}">
                  <a16:creationId xmlns:a16="http://schemas.microsoft.com/office/drawing/2014/main" id="{A2E45356-81F9-4F1A-8585-E47707D47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5502275"/>
              <a:ext cx="1279525" cy="58738"/>
            </a:xfrm>
            <a:custGeom>
              <a:avLst/>
              <a:gdLst>
                <a:gd name="T0" fmla="*/ 272 w 33411"/>
                <a:gd name="T1" fmla="*/ 0 h 1543"/>
                <a:gd name="T2" fmla="*/ 33138 w 33411"/>
                <a:gd name="T3" fmla="*/ 0 h 1543"/>
                <a:gd name="T4" fmla="*/ 33411 w 33411"/>
                <a:gd name="T5" fmla="*/ 272 h 1543"/>
                <a:gd name="T6" fmla="*/ 33411 w 33411"/>
                <a:gd name="T7" fmla="*/ 1270 h 1543"/>
                <a:gd name="T8" fmla="*/ 33138 w 33411"/>
                <a:gd name="T9" fmla="*/ 1543 h 1543"/>
                <a:gd name="T10" fmla="*/ 272 w 33411"/>
                <a:gd name="T11" fmla="*/ 1543 h 1543"/>
                <a:gd name="T12" fmla="*/ 0 w 33411"/>
                <a:gd name="T13" fmla="*/ 1270 h 1543"/>
                <a:gd name="T14" fmla="*/ 0 w 33411"/>
                <a:gd name="T15" fmla="*/ 272 h 1543"/>
                <a:gd name="T16" fmla="*/ 272 w 33411"/>
                <a:gd name="T17" fmla="*/ 0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411" h="1543">
                  <a:moveTo>
                    <a:pt x="272" y="0"/>
                  </a:moveTo>
                  <a:lnTo>
                    <a:pt x="33138" y="0"/>
                  </a:lnTo>
                  <a:cubicBezTo>
                    <a:pt x="33288" y="0"/>
                    <a:pt x="33411" y="122"/>
                    <a:pt x="33411" y="272"/>
                  </a:cubicBezTo>
                  <a:lnTo>
                    <a:pt x="33411" y="1270"/>
                  </a:lnTo>
                  <a:cubicBezTo>
                    <a:pt x="33411" y="1420"/>
                    <a:pt x="33288" y="1543"/>
                    <a:pt x="33138" y="1543"/>
                  </a:cubicBezTo>
                  <a:lnTo>
                    <a:pt x="272" y="1543"/>
                  </a:lnTo>
                  <a:cubicBezTo>
                    <a:pt x="122" y="1543"/>
                    <a:pt x="0" y="1420"/>
                    <a:pt x="0" y="1270"/>
                  </a:cubicBezTo>
                  <a:lnTo>
                    <a:pt x="0" y="272"/>
                  </a:lnTo>
                  <a:cubicBezTo>
                    <a:pt x="0" y="122"/>
                    <a:pt x="122" y="0"/>
                    <a:pt x="272" y="0"/>
                  </a:cubicBezTo>
                  <a:close/>
                </a:path>
              </a:pathLst>
            </a:custGeom>
            <a:solidFill>
              <a:srgbClr val="F5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9">
              <a:extLst>
                <a:ext uri="{FF2B5EF4-FFF2-40B4-BE49-F238E27FC236}">
                  <a16:creationId xmlns:a16="http://schemas.microsoft.com/office/drawing/2014/main" id="{2B35F242-33BE-4879-BD90-20D6388CA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188" y="1336675"/>
              <a:ext cx="47625" cy="46038"/>
            </a:xfrm>
            <a:prstGeom prst="ellipse">
              <a:avLst/>
            </a:pr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D92DE43A-ACCB-4EEC-A2AC-FD7CBB6ECF58}"/>
              </a:ext>
            </a:extLst>
          </p:cNvPr>
          <p:cNvSpPr/>
          <p:nvPr/>
        </p:nvSpPr>
        <p:spPr>
          <a:xfrm>
            <a:off x="4592171" y="4925594"/>
            <a:ext cx="1387700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D  e  s  k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7D1E7AB8-FECC-4D89-97F9-93F320229007}"/>
              </a:ext>
            </a:extLst>
          </p:cNvPr>
          <p:cNvSpPr/>
          <p:nvPr/>
        </p:nvSpPr>
        <p:spPr>
          <a:xfrm>
            <a:off x="9420829" y="1991278"/>
            <a:ext cx="1067120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35+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6C5C8CCE-2E3A-4403-9349-825212E3A10D}"/>
              </a:ext>
            </a:extLst>
          </p:cNvPr>
          <p:cNvSpPr/>
          <p:nvPr/>
        </p:nvSpPr>
        <p:spPr>
          <a:xfrm>
            <a:off x="9417513" y="2175944"/>
            <a:ext cx="1067119" cy="5761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Pellena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tesque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F42E5D4F-ACEC-4AD8-A799-17FC30B72155}"/>
              </a:ext>
            </a:extLst>
          </p:cNvPr>
          <p:cNvSpPr/>
          <p:nvPr/>
        </p:nvSpPr>
        <p:spPr>
          <a:xfrm>
            <a:off x="9420829" y="2993610"/>
            <a:ext cx="1067120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4 Week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30D14A9B-D6BC-4A68-BDBE-736E6A29CA37}"/>
              </a:ext>
            </a:extLst>
          </p:cNvPr>
          <p:cNvSpPr/>
          <p:nvPr/>
        </p:nvSpPr>
        <p:spPr>
          <a:xfrm>
            <a:off x="9417513" y="3178276"/>
            <a:ext cx="1067119" cy="5761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Aenean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endParaRPr lang="en-US" sz="11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7384DCFF-5F0D-4E1C-90E7-F6CFE73702AB}"/>
              </a:ext>
            </a:extLst>
          </p:cNvPr>
          <p:cNvSpPr/>
          <p:nvPr/>
        </p:nvSpPr>
        <p:spPr>
          <a:xfrm>
            <a:off x="9420829" y="3995942"/>
            <a:ext cx="1067120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$720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9491387A-5A23-424D-9178-B954944E09E0}"/>
              </a:ext>
            </a:extLst>
          </p:cNvPr>
          <p:cNvSpPr/>
          <p:nvPr/>
        </p:nvSpPr>
        <p:spPr>
          <a:xfrm>
            <a:off x="9417513" y="4180608"/>
            <a:ext cx="1067119" cy="5761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Matis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aquis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rhoncus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765ED191-9BD3-4E1A-8094-697931F060D8}"/>
              </a:ext>
            </a:extLst>
          </p:cNvPr>
          <p:cNvCxnSpPr>
            <a:cxnSpLocks/>
          </p:cNvCxnSpPr>
          <p:nvPr/>
        </p:nvCxnSpPr>
        <p:spPr>
          <a:xfrm>
            <a:off x="10012684" y="4864937"/>
            <a:ext cx="471948" cy="0"/>
          </a:xfrm>
          <a:prstGeom prst="line">
            <a:avLst/>
          </a:prstGeom>
          <a:ln w="19050" cap="rnd">
            <a:solidFill>
              <a:srgbClr val="31A0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1EB6463A-5745-4B8C-9D52-81871F2C9EB0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5C50055A-1203-4244-9D76-B49F43D49DAA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08D7FA57-5B73-4218-B19B-9FACB4BDB2CA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98744A7F-B1C2-4879-ACF5-8440FE686873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8B80300D-BCAC-494E-8E9E-0AC1E52FB7CC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F7F0D8F9-6719-4611-A198-F8D0974A3B49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CE77B5DF-CC4C-4313-88E9-597C915BC877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3FCB22E-B9AB-4557-9AE0-CEFFE76D379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9663289"/>
      </p:ext>
    </p:extLst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>
            <a:extLst>
              <a:ext uri="{FF2B5EF4-FFF2-40B4-BE49-F238E27FC236}">
                <a16:creationId xmlns:a16="http://schemas.microsoft.com/office/drawing/2014/main" id="{BE9E06F1-9840-49E0-B8C3-9152E91BBA82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64FE9D4-AC1E-4249-B071-B5263EB29087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A7155EF-D51E-496C-9678-E20799DB2683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5184680-D4D5-4AEE-BF8A-1BB0AE25F800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2D1ED49-85F9-4349-AA59-FFD39314D7FB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FD7E2DAE-AA30-44A8-AC85-676615575F25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023CA24-71DC-4120-B908-CB90A4DB80BA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32F1DA1-DB56-45AF-874D-FAFBD50D1FCF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9BFB88F2-2462-4F98-B55D-5FF647D9552C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CDDAD7E-D706-49AE-9267-CCDFE5BD3FAC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1918D7E-8394-4AC5-92C1-5D6B8928DDA7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C4DA287-EAAD-4C97-9105-097571355AAC}"/>
              </a:ext>
            </a:extLst>
          </p:cNvPr>
          <p:cNvSpPr/>
          <p:nvPr/>
        </p:nvSpPr>
        <p:spPr>
          <a:xfrm>
            <a:off x="1698927" y="2189817"/>
            <a:ext cx="3299793" cy="5078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Screenshot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3F3EAF4-7F14-4BD0-840A-AEBEFBFE0D8F}"/>
              </a:ext>
            </a:extLst>
          </p:cNvPr>
          <p:cNvSpPr/>
          <p:nvPr/>
        </p:nvSpPr>
        <p:spPr>
          <a:xfrm>
            <a:off x="1698927" y="2806733"/>
            <a:ext cx="3299793" cy="1084015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Aliquam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condimentum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odio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at porta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est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lobortis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sit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amet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Phasellus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arcu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viverra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at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risus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porta vestibulum mi. Nunc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turpis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lacus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lobortis</a:t>
            </a:r>
            <a:endParaRPr lang="en-US" sz="1100" dirty="0">
              <a:solidFill>
                <a:srgbClr val="CDE9E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75FF8DFD-F34B-446F-BC79-99D387D70452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CF95F3D-9C16-4D20-B2D7-A319E174297F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053B46A0-9358-43D4-AC53-4F87CEA18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9EEA104C-0A01-4B35-B98B-A9F0C8530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D450B68-B721-4660-820A-2139EA2C8592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46" name="Oval 5">
              <a:extLst>
                <a:ext uri="{FF2B5EF4-FFF2-40B4-BE49-F238E27FC236}">
                  <a16:creationId xmlns:a16="http://schemas.microsoft.com/office/drawing/2014/main" id="{2562421D-688B-4DD6-8143-FC9E878ADA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7BCEE4B8-13FE-4522-9457-5812FE409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7D70D66B-7485-4E26-8458-769742CB0180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C82E6B7D-ECD1-4920-A2C0-C912807D59B4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3A583D3-22BF-4E80-83BD-3427AA938B0B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66B5E67A-5F53-4800-A808-C800852C8E6A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2188C5DE-53C4-4E0B-805E-2A4EF885AA1B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CE34E9B-5C79-455C-8FC6-F1E2C505D52C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AF770E9B-2F3B-472F-B54F-A4C314D6FE94}"/>
              </a:ext>
            </a:extLst>
          </p:cNvPr>
          <p:cNvSpPr>
            <a:spLocks/>
          </p:cNvSpPr>
          <p:nvPr/>
        </p:nvSpPr>
        <p:spPr>
          <a:xfrm>
            <a:off x="6002965" y="1209400"/>
            <a:ext cx="4443984" cy="4439445"/>
          </a:xfrm>
          <a:prstGeom prst="roundRect">
            <a:avLst>
              <a:gd name="adj" fmla="val 2972"/>
            </a:avLst>
          </a:prstGeom>
          <a:solidFill>
            <a:schemeClr val="bg1"/>
          </a:solidFill>
          <a:ln>
            <a:noFill/>
          </a:ln>
          <a:effectLst>
            <a:outerShdw blurRad="381000" dist="190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5368E345-C856-4BA6-8A85-F4FCA6E475DD}"/>
              </a:ext>
            </a:extLst>
          </p:cNvPr>
          <p:cNvSpPr/>
          <p:nvPr/>
        </p:nvSpPr>
        <p:spPr>
          <a:xfrm>
            <a:off x="1698927" y="4169229"/>
            <a:ext cx="546433" cy="546433"/>
          </a:xfrm>
          <a:prstGeom prst="ellipse">
            <a:avLst/>
          </a:prstGeom>
          <a:solidFill>
            <a:srgbClr val="E4F4EA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E0685EAD-8A8D-46B2-AE28-973A42EEEE5A}"/>
              </a:ext>
            </a:extLst>
          </p:cNvPr>
          <p:cNvGrpSpPr/>
          <p:nvPr/>
        </p:nvGrpSpPr>
        <p:grpSpPr>
          <a:xfrm>
            <a:off x="1849730" y="4321465"/>
            <a:ext cx="241960" cy="241960"/>
            <a:chOff x="8801101" y="1611313"/>
            <a:chExt cx="655638" cy="655637"/>
          </a:xfrm>
        </p:grpSpPr>
        <p:sp>
          <p:nvSpPr>
            <p:cNvPr id="66" name="Freeform 992">
              <a:extLst>
                <a:ext uri="{FF2B5EF4-FFF2-40B4-BE49-F238E27FC236}">
                  <a16:creationId xmlns:a16="http://schemas.microsoft.com/office/drawing/2014/main" id="{998CB85B-B99F-462D-A46F-59915A84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4" y="2212975"/>
              <a:ext cx="204788" cy="42863"/>
            </a:xfrm>
            <a:custGeom>
              <a:avLst/>
              <a:gdLst>
                <a:gd name="T0" fmla="*/ 15 w 709"/>
                <a:gd name="T1" fmla="*/ 151 h 151"/>
                <a:gd name="T2" fmla="*/ 694 w 709"/>
                <a:gd name="T3" fmla="*/ 151 h 151"/>
                <a:gd name="T4" fmla="*/ 709 w 709"/>
                <a:gd name="T5" fmla="*/ 0 h 151"/>
                <a:gd name="T6" fmla="*/ 0 w 709"/>
                <a:gd name="T7" fmla="*/ 0 h 151"/>
                <a:gd name="T8" fmla="*/ 15 w 709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" h="151">
                  <a:moveTo>
                    <a:pt x="15" y="151"/>
                  </a:moveTo>
                  <a:lnTo>
                    <a:pt x="694" y="151"/>
                  </a:lnTo>
                  <a:lnTo>
                    <a:pt x="709" y="0"/>
                  </a:lnTo>
                  <a:lnTo>
                    <a:pt x="0" y="0"/>
                  </a:lnTo>
                  <a:lnTo>
                    <a:pt x="15" y="151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993">
              <a:extLst>
                <a:ext uri="{FF2B5EF4-FFF2-40B4-BE49-F238E27FC236}">
                  <a16:creationId xmlns:a16="http://schemas.microsoft.com/office/drawing/2014/main" id="{8453D6DA-1EE0-4414-B920-2CD31B0A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1830388"/>
              <a:ext cx="284163" cy="119063"/>
            </a:xfrm>
            <a:custGeom>
              <a:avLst/>
              <a:gdLst>
                <a:gd name="T0" fmla="*/ 42 w 980"/>
                <a:gd name="T1" fmla="*/ 415 h 415"/>
                <a:gd name="T2" fmla="*/ 937 w 980"/>
                <a:gd name="T3" fmla="*/ 415 h 415"/>
                <a:gd name="T4" fmla="*/ 980 w 980"/>
                <a:gd name="T5" fmla="*/ 0 h 415"/>
                <a:gd name="T6" fmla="*/ 0 w 980"/>
                <a:gd name="T7" fmla="*/ 0 h 415"/>
                <a:gd name="T8" fmla="*/ 11 w 980"/>
                <a:gd name="T9" fmla="*/ 108 h 415"/>
                <a:gd name="T10" fmla="*/ 11 w 980"/>
                <a:gd name="T11" fmla="*/ 108 h 415"/>
                <a:gd name="T12" fmla="*/ 11 w 980"/>
                <a:gd name="T13" fmla="*/ 108 h 415"/>
                <a:gd name="T14" fmla="*/ 11 w 980"/>
                <a:gd name="T15" fmla="*/ 116 h 415"/>
                <a:gd name="T16" fmla="*/ 42 w 980"/>
                <a:gd name="T17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415">
                  <a:moveTo>
                    <a:pt x="42" y="415"/>
                  </a:moveTo>
                  <a:lnTo>
                    <a:pt x="937" y="415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6"/>
                  </a:lnTo>
                  <a:lnTo>
                    <a:pt x="42" y="415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994">
              <a:extLst>
                <a:ext uri="{FF2B5EF4-FFF2-40B4-BE49-F238E27FC236}">
                  <a16:creationId xmlns:a16="http://schemas.microsoft.com/office/drawing/2014/main" id="{ABDC4F23-BB94-4E14-978C-3682862E38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9051" y="1884363"/>
              <a:ext cx="131763" cy="328613"/>
            </a:xfrm>
            <a:custGeom>
              <a:avLst/>
              <a:gdLst>
                <a:gd name="T0" fmla="*/ 452 w 452"/>
                <a:gd name="T1" fmla="*/ 0 h 1130"/>
                <a:gd name="T2" fmla="*/ 0 w 452"/>
                <a:gd name="T3" fmla="*/ 0 h 1130"/>
                <a:gd name="T4" fmla="*/ 0 w 452"/>
                <a:gd name="T5" fmla="*/ 1130 h 1130"/>
                <a:gd name="T6" fmla="*/ 452 w 452"/>
                <a:gd name="T7" fmla="*/ 1130 h 1130"/>
                <a:gd name="T8" fmla="*/ 452 w 452"/>
                <a:gd name="T9" fmla="*/ 0 h 1130"/>
                <a:gd name="T10" fmla="*/ 226 w 452"/>
                <a:gd name="T11" fmla="*/ 980 h 1130"/>
                <a:gd name="T12" fmla="*/ 156 w 452"/>
                <a:gd name="T13" fmla="*/ 933 h 1130"/>
                <a:gd name="T14" fmla="*/ 173 w 452"/>
                <a:gd name="T15" fmla="*/ 851 h 1130"/>
                <a:gd name="T16" fmla="*/ 255 w 452"/>
                <a:gd name="T17" fmla="*/ 835 h 1130"/>
                <a:gd name="T18" fmla="*/ 301 w 452"/>
                <a:gd name="T19" fmla="*/ 904 h 1130"/>
                <a:gd name="T20" fmla="*/ 226 w 452"/>
                <a:gd name="T21" fmla="*/ 98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1130">
                  <a:moveTo>
                    <a:pt x="452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452" y="1130"/>
                  </a:lnTo>
                  <a:lnTo>
                    <a:pt x="452" y="0"/>
                  </a:lnTo>
                  <a:close/>
                  <a:moveTo>
                    <a:pt x="226" y="980"/>
                  </a:moveTo>
                  <a:cubicBezTo>
                    <a:pt x="195" y="980"/>
                    <a:pt x="168" y="961"/>
                    <a:pt x="156" y="933"/>
                  </a:cubicBezTo>
                  <a:cubicBezTo>
                    <a:pt x="145" y="905"/>
                    <a:pt x="151" y="872"/>
                    <a:pt x="173" y="851"/>
                  </a:cubicBezTo>
                  <a:cubicBezTo>
                    <a:pt x="194" y="829"/>
                    <a:pt x="227" y="823"/>
                    <a:pt x="255" y="835"/>
                  </a:cubicBezTo>
                  <a:cubicBezTo>
                    <a:pt x="283" y="846"/>
                    <a:pt x="301" y="874"/>
                    <a:pt x="301" y="904"/>
                  </a:cubicBezTo>
                  <a:cubicBezTo>
                    <a:pt x="301" y="946"/>
                    <a:pt x="268" y="980"/>
                    <a:pt x="226" y="98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Rectangle 995">
              <a:extLst>
                <a:ext uri="{FF2B5EF4-FFF2-40B4-BE49-F238E27FC236}">
                  <a16:creationId xmlns:a16="http://schemas.microsoft.com/office/drawing/2014/main" id="{52878A87-A458-4407-B64F-3624CB514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101" y="1917700"/>
              <a:ext cx="107950" cy="2619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996">
              <a:extLst>
                <a:ext uri="{FF2B5EF4-FFF2-40B4-BE49-F238E27FC236}">
                  <a16:creationId xmlns:a16="http://schemas.microsoft.com/office/drawing/2014/main" id="{FE0403E0-466F-4ADF-BF4D-B09E1C814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5439" y="1611313"/>
              <a:ext cx="131763" cy="109538"/>
            </a:xfrm>
            <a:custGeom>
              <a:avLst/>
              <a:gdLst>
                <a:gd name="T0" fmla="*/ 415 w 452"/>
                <a:gd name="T1" fmla="*/ 376 h 376"/>
                <a:gd name="T2" fmla="*/ 377 w 452"/>
                <a:gd name="T3" fmla="*/ 339 h 376"/>
                <a:gd name="T4" fmla="*/ 377 w 452"/>
                <a:gd name="T5" fmla="*/ 263 h 376"/>
                <a:gd name="T6" fmla="*/ 189 w 452"/>
                <a:gd name="T7" fmla="*/ 75 h 376"/>
                <a:gd name="T8" fmla="*/ 38 w 452"/>
                <a:gd name="T9" fmla="*/ 75 h 376"/>
                <a:gd name="T10" fmla="*/ 0 w 452"/>
                <a:gd name="T11" fmla="*/ 37 h 376"/>
                <a:gd name="T12" fmla="*/ 38 w 452"/>
                <a:gd name="T13" fmla="*/ 0 h 376"/>
                <a:gd name="T14" fmla="*/ 189 w 452"/>
                <a:gd name="T15" fmla="*/ 0 h 376"/>
                <a:gd name="T16" fmla="*/ 452 w 452"/>
                <a:gd name="T17" fmla="*/ 263 h 376"/>
                <a:gd name="T18" fmla="*/ 452 w 452"/>
                <a:gd name="T19" fmla="*/ 339 h 376"/>
                <a:gd name="T20" fmla="*/ 415 w 452"/>
                <a:gd name="T21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376">
                  <a:moveTo>
                    <a:pt x="415" y="376"/>
                  </a:moveTo>
                  <a:cubicBezTo>
                    <a:pt x="394" y="376"/>
                    <a:pt x="377" y="360"/>
                    <a:pt x="377" y="339"/>
                  </a:cubicBezTo>
                  <a:lnTo>
                    <a:pt x="377" y="263"/>
                  </a:lnTo>
                  <a:cubicBezTo>
                    <a:pt x="377" y="159"/>
                    <a:pt x="293" y="75"/>
                    <a:pt x="189" y="75"/>
                  </a:cubicBez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334" y="0"/>
                    <a:pt x="452" y="118"/>
                    <a:pt x="452" y="263"/>
                  </a:cubicBezTo>
                  <a:lnTo>
                    <a:pt x="452" y="339"/>
                  </a:lnTo>
                  <a:cubicBezTo>
                    <a:pt x="452" y="360"/>
                    <a:pt x="435" y="376"/>
                    <a:pt x="415" y="3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997">
              <a:extLst>
                <a:ext uri="{FF2B5EF4-FFF2-40B4-BE49-F238E27FC236}">
                  <a16:creationId xmlns:a16="http://schemas.microsoft.com/office/drawing/2014/main" id="{ABC29ADB-3F17-4BE1-B8E9-679D4077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1654175"/>
              <a:ext cx="131763" cy="66675"/>
            </a:xfrm>
            <a:custGeom>
              <a:avLst/>
              <a:gdLst>
                <a:gd name="T0" fmla="*/ 414 w 452"/>
                <a:gd name="T1" fmla="*/ 226 h 226"/>
                <a:gd name="T2" fmla="*/ 377 w 452"/>
                <a:gd name="T3" fmla="*/ 189 h 226"/>
                <a:gd name="T4" fmla="*/ 263 w 452"/>
                <a:gd name="T5" fmla="*/ 76 h 226"/>
                <a:gd name="T6" fmla="*/ 37 w 452"/>
                <a:gd name="T7" fmla="*/ 76 h 226"/>
                <a:gd name="T8" fmla="*/ 0 w 452"/>
                <a:gd name="T9" fmla="*/ 38 h 226"/>
                <a:gd name="T10" fmla="*/ 37 w 452"/>
                <a:gd name="T11" fmla="*/ 0 h 226"/>
                <a:gd name="T12" fmla="*/ 263 w 452"/>
                <a:gd name="T13" fmla="*/ 0 h 226"/>
                <a:gd name="T14" fmla="*/ 452 w 452"/>
                <a:gd name="T15" fmla="*/ 189 h 226"/>
                <a:gd name="T16" fmla="*/ 414 w 452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2" h="226">
                  <a:moveTo>
                    <a:pt x="414" y="226"/>
                  </a:moveTo>
                  <a:cubicBezTo>
                    <a:pt x="393" y="226"/>
                    <a:pt x="377" y="210"/>
                    <a:pt x="377" y="189"/>
                  </a:cubicBezTo>
                  <a:cubicBezTo>
                    <a:pt x="377" y="126"/>
                    <a:pt x="326" y="76"/>
                    <a:pt x="263" y="76"/>
                  </a:cubicBez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367" y="0"/>
                    <a:pt x="452" y="85"/>
                    <a:pt x="452" y="189"/>
                  </a:cubicBezTo>
                  <a:cubicBezTo>
                    <a:pt x="452" y="210"/>
                    <a:pt x="435" y="226"/>
                    <a:pt x="414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98">
              <a:extLst>
                <a:ext uri="{FF2B5EF4-FFF2-40B4-BE49-F238E27FC236}">
                  <a16:creationId xmlns:a16="http://schemas.microsoft.com/office/drawing/2014/main" id="{FB669943-1B31-43EC-9977-6FB6FF66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3039" y="1654175"/>
              <a:ext cx="42863" cy="22225"/>
            </a:xfrm>
            <a:custGeom>
              <a:avLst/>
              <a:gdLst>
                <a:gd name="T0" fmla="*/ 114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4 w 151"/>
                <a:gd name="T9" fmla="*/ 0 h 76"/>
                <a:gd name="T10" fmla="*/ 151 w 151"/>
                <a:gd name="T11" fmla="*/ 38 h 76"/>
                <a:gd name="T12" fmla="*/ 114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4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4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4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999">
              <a:extLst>
                <a:ext uri="{FF2B5EF4-FFF2-40B4-BE49-F238E27FC236}">
                  <a16:creationId xmlns:a16="http://schemas.microsoft.com/office/drawing/2014/main" id="{1A3E26BF-9E59-40AC-AD19-66DAE201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1" y="1611313"/>
              <a:ext cx="42863" cy="2222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00">
              <a:extLst>
                <a:ext uri="{FF2B5EF4-FFF2-40B4-BE49-F238E27FC236}">
                  <a16:creationId xmlns:a16="http://schemas.microsoft.com/office/drawing/2014/main" id="{C0C1C62C-D017-4226-8D05-52AFCB118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9214" y="2114550"/>
              <a:ext cx="68263" cy="68263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4" y="225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1" y="114"/>
                    <a:pt x="85" y="97"/>
                    <a:pt x="95" y="87"/>
                  </a:cubicBezTo>
                  <a:cubicBezTo>
                    <a:pt x="106" y="76"/>
                    <a:pt x="122" y="73"/>
                    <a:pt x="136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001">
              <a:extLst>
                <a:ext uri="{FF2B5EF4-FFF2-40B4-BE49-F238E27FC236}">
                  <a16:creationId xmlns:a16="http://schemas.microsoft.com/office/drawing/2014/main" id="{DF51FA36-703B-4A4F-B0D6-3DEB72203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1101" y="1752600"/>
              <a:ext cx="655638" cy="514350"/>
            </a:xfrm>
            <a:custGeom>
              <a:avLst/>
              <a:gdLst>
                <a:gd name="T0" fmla="*/ 2187 w 2261"/>
                <a:gd name="T1" fmla="*/ 889 h 1772"/>
                <a:gd name="T2" fmla="*/ 2109 w 2261"/>
                <a:gd name="T3" fmla="*/ 646 h 1772"/>
                <a:gd name="T4" fmla="*/ 2186 w 2261"/>
                <a:gd name="T5" fmla="*/ 302 h 1772"/>
                <a:gd name="T6" fmla="*/ 2224 w 2261"/>
                <a:gd name="T7" fmla="*/ 38 h 1772"/>
                <a:gd name="T8" fmla="*/ 1055 w 2261"/>
                <a:gd name="T9" fmla="*/ 0 h 1772"/>
                <a:gd name="T10" fmla="*/ 1018 w 2261"/>
                <a:gd name="T11" fmla="*/ 264 h 1772"/>
                <a:gd name="T12" fmla="*/ 1097 w 2261"/>
                <a:gd name="T13" fmla="*/ 302 h 1772"/>
                <a:gd name="T14" fmla="*/ 996 w 2261"/>
                <a:gd name="T15" fmla="*/ 487 h 1772"/>
                <a:gd name="T16" fmla="*/ 867 w 2261"/>
                <a:gd name="T17" fmla="*/ 528 h 1772"/>
                <a:gd name="T18" fmla="*/ 829 w 2261"/>
                <a:gd name="T19" fmla="*/ 415 h 1772"/>
                <a:gd name="T20" fmla="*/ 339 w 2261"/>
                <a:gd name="T21" fmla="*/ 453 h 1772"/>
                <a:gd name="T22" fmla="*/ 38 w 2261"/>
                <a:gd name="T23" fmla="*/ 528 h 1772"/>
                <a:gd name="T24" fmla="*/ 38 w 2261"/>
                <a:gd name="T25" fmla="*/ 603 h 1772"/>
                <a:gd name="T26" fmla="*/ 339 w 2261"/>
                <a:gd name="T27" fmla="*/ 1433 h 1772"/>
                <a:gd name="T28" fmla="*/ 0 w 2261"/>
                <a:gd name="T29" fmla="*/ 1470 h 1772"/>
                <a:gd name="T30" fmla="*/ 339 w 2261"/>
                <a:gd name="T31" fmla="*/ 1508 h 1772"/>
                <a:gd name="T32" fmla="*/ 377 w 2261"/>
                <a:gd name="T33" fmla="*/ 1621 h 1772"/>
                <a:gd name="T34" fmla="*/ 867 w 2261"/>
                <a:gd name="T35" fmla="*/ 1583 h 1772"/>
                <a:gd name="T36" fmla="*/ 930 w 2261"/>
                <a:gd name="T37" fmla="*/ 1508 h 1772"/>
                <a:gd name="T38" fmla="*/ 1068 w 2261"/>
                <a:gd name="T39" fmla="*/ 1583 h 1772"/>
                <a:gd name="T40" fmla="*/ 1232 w 2261"/>
                <a:gd name="T41" fmla="*/ 1621 h 1772"/>
                <a:gd name="T42" fmla="*/ 1281 w 2261"/>
                <a:gd name="T43" fmla="*/ 1772 h 1772"/>
                <a:gd name="T44" fmla="*/ 1997 w 2261"/>
                <a:gd name="T45" fmla="*/ 1738 h 1772"/>
                <a:gd name="T46" fmla="*/ 2137 w 2261"/>
                <a:gd name="T47" fmla="*/ 1528 h 1772"/>
                <a:gd name="T48" fmla="*/ 2182 w 2261"/>
                <a:gd name="T49" fmla="*/ 1277 h 1772"/>
                <a:gd name="T50" fmla="*/ 2261 w 2261"/>
                <a:gd name="T51" fmla="*/ 1018 h 1772"/>
                <a:gd name="T52" fmla="*/ 2148 w 2261"/>
                <a:gd name="T53" fmla="*/ 76 h 1772"/>
                <a:gd name="T54" fmla="*/ 1093 w 2261"/>
                <a:gd name="T55" fmla="*/ 227 h 1772"/>
                <a:gd name="T56" fmla="*/ 2069 w 2261"/>
                <a:gd name="T57" fmla="*/ 302 h 1772"/>
                <a:gd name="T58" fmla="*/ 1207 w 2261"/>
                <a:gd name="T59" fmla="*/ 641 h 1772"/>
                <a:gd name="T60" fmla="*/ 2069 w 2261"/>
                <a:gd name="T61" fmla="*/ 302 h 1772"/>
                <a:gd name="T62" fmla="*/ 415 w 2261"/>
                <a:gd name="T63" fmla="*/ 1546 h 1772"/>
                <a:gd name="T64" fmla="*/ 791 w 2261"/>
                <a:gd name="T65" fmla="*/ 490 h 1772"/>
                <a:gd name="T66" fmla="*/ 1315 w 2261"/>
                <a:gd name="T67" fmla="*/ 1696 h 1772"/>
                <a:gd name="T68" fmla="*/ 1933 w 2261"/>
                <a:gd name="T69" fmla="*/ 1621 h 1772"/>
                <a:gd name="T70" fmla="*/ 1315 w 2261"/>
                <a:gd name="T71" fmla="*/ 1696 h 1772"/>
                <a:gd name="T72" fmla="*/ 1734 w 2261"/>
                <a:gd name="T73" fmla="*/ 1093 h 1772"/>
                <a:gd name="T74" fmla="*/ 1734 w 2261"/>
                <a:gd name="T75" fmla="*/ 1169 h 1772"/>
                <a:gd name="T76" fmla="*/ 2111 w 2261"/>
                <a:gd name="T77" fmla="*/ 1244 h 1772"/>
                <a:gd name="T78" fmla="*/ 1734 w 2261"/>
                <a:gd name="T79" fmla="*/ 1320 h 1772"/>
                <a:gd name="T80" fmla="*/ 1734 w 2261"/>
                <a:gd name="T81" fmla="*/ 1395 h 1772"/>
                <a:gd name="T82" fmla="*/ 2073 w 2261"/>
                <a:gd name="T83" fmla="*/ 1470 h 1772"/>
                <a:gd name="T84" fmla="*/ 1181 w 2261"/>
                <a:gd name="T85" fmla="*/ 1546 h 1772"/>
                <a:gd name="T86" fmla="*/ 1043 w 2261"/>
                <a:gd name="T87" fmla="*/ 1470 h 1772"/>
                <a:gd name="T88" fmla="*/ 867 w 2261"/>
                <a:gd name="T89" fmla="*/ 1433 h 1772"/>
                <a:gd name="T90" fmla="*/ 909 w 2261"/>
                <a:gd name="T91" fmla="*/ 603 h 1772"/>
                <a:gd name="T92" fmla="*/ 1113 w 2261"/>
                <a:gd name="T93" fmla="*/ 464 h 1772"/>
                <a:gd name="T94" fmla="*/ 1166 w 2261"/>
                <a:gd name="T95" fmla="*/ 715 h 1772"/>
                <a:gd name="T96" fmla="*/ 2073 w 2261"/>
                <a:gd name="T97" fmla="*/ 717 h 1772"/>
                <a:gd name="T98" fmla="*/ 2073 w 2261"/>
                <a:gd name="T99" fmla="*/ 867 h 1772"/>
                <a:gd name="T100" fmla="*/ 1696 w 2261"/>
                <a:gd name="T101" fmla="*/ 905 h 1772"/>
                <a:gd name="T102" fmla="*/ 2111 w 2261"/>
                <a:gd name="T103" fmla="*/ 943 h 1772"/>
                <a:gd name="T104" fmla="*/ 2111 w 2261"/>
                <a:gd name="T105" fmla="*/ 1093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1772">
                  <a:moveTo>
                    <a:pt x="2261" y="1018"/>
                  </a:moveTo>
                  <a:cubicBezTo>
                    <a:pt x="2261" y="965"/>
                    <a:pt x="2233" y="916"/>
                    <a:pt x="2187" y="889"/>
                  </a:cubicBezTo>
                  <a:cubicBezTo>
                    <a:pt x="2211" y="862"/>
                    <a:pt x="2223" y="828"/>
                    <a:pt x="2224" y="792"/>
                  </a:cubicBezTo>
                  <a:cubicBezTo>
                    <a:pt x="2223" y="723"/>
                    <a:pt x="2176" y="663"/>
                    <a:pt x="2109" y="646"/>
                  </a:cubicBezTo>
                  <a:lnTo>
                    <a:pt x="2144" y="302"/>
                  </a:lnTo>
                  <a:lnTo>
                    <a:pt x="2186" y="302"/>
                  </a:lnTo>
                  <a:cubicBezTo>
                    <a:pt x="2207" y="302"/>
                    <a:pt x="2224" y="285"/>
                    <a:pt x="2224" y="264"/>
                  </a:cubicBezTo>
                  <a:lnTo>
                    <a:pt x="2224" y="38"/>
                  </a:lnTo>
                  <a:cubicBezTo>
                    <a:pt x="2224" y="17"/>
                    <a:pt x="2207" y="0"/>
                    <a:pt x="2186" y="0"/>
                  </a:cubicBezTo>
                  <a:lnTo>
                    <a:pt x="1055" y="0"/>
                  </a:lnTo>
                  <a:cubicBezTo>
                    <a:pt x="1034" y="0"/>
                    <a:pt x="1018" y="17"/>
                    <a:pt x="1018" y="38"/>
                  </a:cubicBezTo>
                  <a:lnTo>
                    <a:pt x="1018" y="264"/>
                  </a:lnTo>
                  <a:cubicBezTo>
                    <a:pt x="1018" y="285"/>
                    <a:pt x="1034" y="302"/>
                    <a:pt x="1055" y="302"/>
                  </a:cubicBezTo>
                  <a:lnTo>
                    <a:pt x="1097" y="302"/>
                  </a:lnTo>
                  <a:lnTo>
                    <a:pt x="1103" y="360"/>
                  </a:lnTo>
                  <a:lnTo>
                    <a:pt x="996" y="487"/>
                  </a:lnTo>
                  <a:cubicBezTo>
                    <a:pt x="975" y="513"/>
                    <a:pt x="943" y="528"/>
                    <a:pt x="909" y="528"/>
                  </a:cubicBezTo>
                  <a:lnTo>
                    <a:pt x="867" y="528"/>
                  </a:lnTo>
                  <a:lnTo>
                    <a:pt x="867" y="453"/>
                  </a:lnTo>
                  <a:cubicBezTo>
                    <a:pt x="867" y="432"/>
                    <a:pt x="850" y="415"/>
                    <a:pt x="829" y="415"/>
                  </a:cubicBezTo>
                  <a:lnTo>
                    <a:pt x="377" y="415"/>
                  </a:lnTo>
                  <a:cubicBezTo>
                    <a:pt x="356" y="415"/>
                    <a:pt x="339" y="432"/>
                    <a:pt x="339" y="453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5"/>
                    <a:pt x="0" y="566"/>
                  </a:cubicBezTo>
                  <a:cubicBezTo>
                    <a:pt x="0" y="587"/>
                    <a:pt x="17" y="603"/>
                    <a:pt x="38" y="603"/>
                  </a:cubicBezTo>
                  <a:lnTo>
                    <a:pt x="339" y="603"/>
                  </a:lnTo>
                  <a:lnTo>
                    <a:pt x="339" y="1433"/>
                  </a:lnTo>
                  <a:lnTo>
                    <a:pt x="38" y="1433"/>
                  </a:lnTo>
                  <a:cubicBezTo>
                    <a:pt x="17" y="1433"/>
                    <a:pt x="0" y="1449"/>
                    <a:pt x="0" y="1470"/>
                  </a:cubicBezTo>
                  <a:cubicBezTo>
                    <a:pt x="0" y="1491"/>
                    <a:pt x="17" y="1508"/>
                    <a:pt x="38" y="1508"/>
                  </a:cubicBezTo>
                  <a:lnTo>
                    <a:pt x="339" y="1508"/>
                  </a:lnTo>
                  <a:lnTo>
                    <a:pt x="339" y="1583"/>
                  </a:lnTo>
                  <a:cubicBezTo>
                    <a:pt x="339" y="1604"/>
                    <a:pt x="356" y="1621"/>
                    <a:pt x="377" y="1621"/>
                  </a:cubicBezTo>
                  <a:lnTo>
                    <a:pt x="829" y="1621"/>
                  </a:lnTo>
                  <a:cubicBezTo>
                    <a:pt x="850" y="1621"/>
                    <a:pt x="867" y="1604"/>
                    <a:pt x="867" y="1583"/>
                  </a:cubicBezTo>
                  <a:lnTo>
                    <a:pt x="867" y="1508"/>
                  </a:lnTo>
                  <a:lnTo>
                    <a:pt x="930" y="1508"/>
                  </a:lnTo>
                  <a:cubicBezTo>
                    <a:pt x="954" y="1508"/>
                    <a:pt x="978" y="1516"/>
                    <a:pt x="997" y="1531"/>
                  </a:cubicBezTo>
                  <a:lnTo>
                    <a:pt x="1068" y="1583"/>
                  </a:lnTo>
                  <a:cubicBezTo>
                    <a:pt x="1100" y="1608"/>
                    <a:pt x="1140" y="1621"/>
                    <a:pt x="1181" y="1621"/>
                  </a:cubicBezTo>
                  <a:lnTo>
                    <a:pt x="1232" y="1621"/>
                  </a:lnTo>
                  <a:lnTo>
                    <a:pt x="1244" y="1738"/>
                  </a:lnTo>
                  <a:cubicBezTo>
                    <a:pt x="1246" y="1757"/>
                    <a:pt x="1262" y="1772"/>
                    <a:pt x="1281" y="1772"/>
                  </a:cubicBezTo>
                  <a:lnTo>
                    <a:pt x="1960" y="1772"/>
                  </a:lnTo>
                  <a:cubicBezTo>
                    <a:pt x="1979" y="1772"/>
                    <a:pt x="1996" y="1757"/>
                    <a:pt x="1997" y="1738"/>
                  </a:cubicBezTo>
                  <a:lnTo>
                    <a:pt x="2010" y="1620"/>
                  </a:lnTo>
                  <a:cubicBezTo>
                    <a:pt x="2066" y="1616"/>
                    <a:pt x="2115" y="1580"/>
                    <a:pt x="2137" y="1528"/>
                  </a:cubicBezTo>
                  <a:cubicBezTo>
                    <a:pt x="2159" y="1476"/>
                    <a:pt x="2149" y="1416"/>
                    <a:pt x="2112" y="1373"/>
                  </a:cubicBezTo>
                  <a:cubicBezTo>
                    <a:pt x="2148" y="1352"/>
                    <a:pt x="2173" y="1317"/>
                    <a:pt x="2182" y="1277"/>
                  </a:cubicBezTo>
                  <a:cubicBezTo>
                    <a:pt x="2192" y="1236"/>
                    <a:pt x="2183" y="1194"/>
                    <a:pt x="2160" y="1160"/>
                  </a:cubicBezTo>
                  <a:cubicBezTo>
                    <a:pt x="2221" y="1139"/>
                    <a:pt x="2261" y="1082"/>
                    <a:pt x="2261" y="1018"/>
                  </a:cubicBezTo>
                  <a:close/>
                  <a:moveTo>
                    <a:pt x="1093" y="76"/>
                  </a:moveTo>
                  <a:lnTo>
                    <a:pt x="2148" y="76"/>
                  </a:lnTo>
                  <a:lnTo>
                    <a:pt x="2148" y="227"/>
                  </a:lnTo>
                  <a:lnTo>
                    <a:pt x="1093" y="227"/>
                  </a:lnTo>
                  <a:lnTo>
                    <a:pt x="1093" y="76"/>
                  </a:lnTo>
                  <a:close/>
                  <a:moveTo>
                    <a:pt x="2069" y="302"/>
                  </a:moveTo>
                  <a:lnTo>
                    <a:pt x="2034" y="641"/>
                  </a:lnTo>
                  <a:lnTo>
                    <a:pt x="1207" y="641"/>
                  </a:lnTo>
                  <a:lnTo>
                    <a:pt x="1172" y="302"/>
                  </a:lnTo>
                  <a:lnTo>
                    <a:pt x="2069" y="302"/>
                  </a:lnTo>
                  <a:close/>
                  <a:moveTo>
                    <a:pt x="791" y="1546"/>
                  </a:moveTo>
                  <a:lnTo>
                    <a:pt x="415" y="1546"/>
                  </a:lnTo>
                  <a:lnTo>
                    <a:pt x="415" y="490"/>
                  </a:lnTo>
                  <a:lnTo>
                    <a:pt x="791" y="490"/>
                  </a:lnTo>
                  <a:lnTo>
                    <a:pt x="791" y="1546"/>
                  </a:lnTo>
                  <a:close/>
                  <a:moveTo>
                    <a:pt x="1315" y="1696"/>
                  </a:moveTo>
                  <a:lnTo>
                    <a:pt x="1308" y="1621"/>
                  </a:lnTo>
                  <a:lnTo>
                    <a:pt x="1933" y="1621"/>
                  </a:lnTo>
                  <a:lnTo>
                    <a:pt x="1926" y="1696"/>
                  </a:lnTo>
                  <a:lnTo>
                    <a:pt x="1315" y="1696"/>
                  </a:lnTo>
                  <a:close/>
                  <a:moveTo>
                    <a:pt x="2111" y="1093"/>
                  </a:moveTo>
                  <a:lnTo>
                    <a:pt x="1734" y="1093"/>
                  </a:lnTo>
                  <a:cubicBezTo>
                    <a:pt x="1713" y="1093"/>
                    <a:pt x="1696" y="1110"/>
                    <a:pt x="1696" y="1131"/>
                  </a:cubicBezTo>
                  <a:cubicBezTo>
                    <a:pt x="1696" y="1152"/>
                    <a:pt x="1713" y="1169"/>
                    <a:pt x="1734" y="1169"/>
                  </a:cubicBezTo>
                  <a:lnTo>
                    <a:pt x="2035" y="1169"/>
                  </a:lnTo>
                  <a:cubicBezTo>
                    <a:pt x="2077" y="1169"/>
                    <a:pt x="2111" y="1203"/>
                    <a:pt x="2111" y="1244"/>
                  </a:cubicBezTo>
                  <a:cubicBezTo>
                    <a:pt x="2111" y="1286"/>
                    <a:pt x="2077" y="1320"/>
                    <a:pt x="2035" y="1320"/>
                  </a:cubicBezTo>
                  <a:lnTo>
                    <a:pt x="1734" y="1320"/>
                  </a:lnTo>
                  <a:cubicBezTo>
                    <a:pt x="1713" y="1320"/>
                    <a:pt x="1696" y="1336"/>
                    <a:pt x="1696" y="1357"/>
                  </a:cubicBezTo>
                  <a:cubicBezTo>
                    <a:pt x="1696" y="1378"/>
                    <a:pt x="1713" y="1395"/>
                    <a:pt x="1734" y="1395"/>
                  </a:cubicBezTo>
                  <a:lnTo>
                    <a:pt x="1997" y="1395"/>
                  </a:lnTo>
                  <a:cubicBezTo>
                    <a:pt x="2039" y="1395"/>
                    <a:pt x="2073" y="1429"/>
                    <a:pt x="2073" y="1470"/>
                  </a:cubicBezTo>
                  <a:cubicBezTo>
                    <a:pt x="2073" y="1512"/>
                    <a:pt x="2039" y="1546"/>
                    <a:pt x="1997" y="1546"/>
                  </a:cubicBezTo>
                  <a:lnTo>
                    <a:pt x="1181" y="1546"/>
                  </a:lnTo>
                  <a:cubicBezTo>
                    <a:pt x="1156" y="1546"/>
                    <a:pt x="1133" y="1538"/>
                    <a:pt x="1113" y="1523"/>
                  </a:cubicBezTo>
                  <a:lnTo>
                    <a:pt x="1043" y="1470"/>
                  </a:lnTo>
                  <a:cubicBezTo>
                    <a:pt x="1010" y="1446"/>
                    <a:pt x="970" y="1433"/>
                    <a:pt x="930" y="1433"/>
                  </a:cubicBezTo>
                  <a:lnTo>
                    <a:pt x="867" y="1433"/>
                  </a:lnTo>
                  <a:lnTo>
                    <a:pt x="867" y="603"/>
                  </a:lnTo>
                  <a:lnTo>
                    <a:pt x="909" y="603"/>
                  </a:lnTo>
                  <a:cubicBezTo>
                    <a:pt x="965" y="604"/>
                    <a:pt x="1018" y="579"/>
                    <a:pt x="1054" y="536"/>
                  </a:cubicBezTo>
                  <a:lnTo>
                    <a:pt x="1113" y="464"/>
                  </a:lnTo>
                  <a:lnTo>
                    <a:pt x="1136" y="683"/>
                  </a:lnTo>
                  <a:cubicBezTo>
                    <a:pt x="1137" y="699"/>
                    <a:pt x="1150" y="713"/>
                    <a:pt x="1166" y="715"/>
                  </a:cubicBezTo>
                  <a:cubicBezTo>
                    <a:pt x="1169" y="716"/>
                    <a:pt x="1171" y="717"/>
                    <a:pt x="1173" y="717"/>
                  </a:cubicBezTo>
                  <a:lnTo>
                    <a:pt x="2073" y="717"/>
                  </a:lnTo>
                  <a:cubicBezTo>
                    <a:pt x="2114" y="717"/>
                    <a:pt x="2148" y="750"/>
                    <a:pt x="2148" y="792"/>
                  </a:cubicBezTo>
                  <a:cubicBezTo>
                    <a:pt x="2148" y="834"/>
                    <a:pt x="2114" y="867"/>
                    <a:pt x="2073" y="867"/>
                  </a:cubicBezTo>
                  <a:lnTo>
                    <a:pt x="1734" y="867"/>
                  </a:lnTo>
                  <a:cubicBezTo>
                    <a:pt x="1713" y="867"/>
                    <a:pt x="1696" y="884"/>
                    <a:pt x="1696" y="905"/>
                  </a:cubicBezTo>
                  <a:cubicBezTo>
                    <a:pt x="1696" y="926"/>
                    <a:pt x="1713" y="943"/>
                    <a:pt x="1734" y="943"/>
                  </a:cubicBezTo>
                  <a:lnTo>
                    <a:pt x="2111" y="943"/>
                  </a:lnTo>
                  <a:cubicBezTo>
                    <a:pt x="2152" y="943"/>
                    <a:pt x="2186" y="976"/>
                    <a:pt x="2186" y="1018"/>
                  </a:cubicBezTo>
                  <a:cubicBezTo>
                    <a:pt x="2186" y="1060"/>
                    <a:pt x="2152" y="1093"/>
                    <a:pt x="2111" y="109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5165C3AB-034D-41A4-B1AA-8B1235D82CAA}"/>
              </a:ext>
            </a:extLst>
          </p:cNvPr>
          <p:cNvSpPr/>
          <p:nvPr/>
        </p:nvSpPr>
        <p:spPr>
          <a:xfrm>
            <a:off x="2525053" y="4095300"/>
            <a:ext cx="2473668" cy="1062855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odioaporta</a:t>
            </a:r>
            <a:endParaRPr lang="en-US" sz="1100" dirty="0">
              <a:solidFill>
                <a:srgbClr val="CDE9E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100" dirty="0" err="1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Aliquam</a:t>
            </a:r>
            <a:r>
              <a:rPr lang="en-US" sz="11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condimentum</a:t>
            </a:r>
            <a:r>
              <a:rPr lang="en-US" sz="11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metu</a:t>
            </a:r>
            <a:r>
              <a:rPr lang="en-US" sz="11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</a:p>
          <a:p>
            <a:pPr marL="171450" indent="-1714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viverra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at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risus</a:t>
            </a:r>
            <a:endParaRPr lang="en-US" sz="1100" dirty="0">
              <a:solidFill>
                <a:srgbClr val="CDE9E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F04397E-A753-431E-87A9-D37D9F5C6401}"/>
              </a:ext>
            </a:extLst>
          </p:cNvPr>
          <p:cNvSpPr/>
          <p:nvPr/>
        </p:nvSpPr>
        <p:spPr>
          <a:xfrm>
            <a:off x="6377085" y="4482869"/>
            <a:ext cx="3695745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dirty="0">
                <a:solidFill>
                  <a:srgbClr val="F66757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44.200+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6FFFB586-5AF2-41CC-92C0-E7B5BAB7F0CC}"/>
              </a:ext>
            </a:extLst>
          </p:cNvPr>
          <p:cNvSpPr/>
          <p:nvPr/>
        </p:nvSpPr>
        <p:spPr>
          <a:xfrm>
            <a:off x="6377084" y="4848629"/>
            <a:ext cx="3695745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magn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variunais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nisima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</a:t>
            </a: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785387F9-7D17-4C5C-B6AC-CDEF3A104655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D942E3BA-FCAC-47EB-B72F-2940F1EFD6EC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EA25174E-834D-4EB8-A74A-C5D5C501CDF7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9BCD685-B817-44A9-82D3-51B3D4C97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DD5F56CC-2D12-4E33-9A46-FAB7E2E1A9CF}"/>
              </a:ext>
            </a:extLst>
          </p:cNvPr>
          <p:cNvSpPr/>
          <p:nvPr/>
        </p:nvSpPr>
        <p:spPr>
          <a:xfrm>
            <a:off x="8194324" y="3996129"/>
            <a:ext cx="1878506" cy="365760"/>
          </a:xfrm>
          <a:prstGeom prst="roundRect">
            <a:avLst>
              <a:gd name="adj" fmla="val 50000"/>
            </a:avLst>
          </a:prstGeom>
          <a:solidFill>
            <a:srgbClr val="31A05F"/>
          </a:solidFill>
          <a:ln>
            <a:noFill/>
          </a:ln>
          <a:effectLst>
            <a:outerShdw blurRad="1270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54A38049-8528-4BBB-8685-53B442D49542}"/>
              </a:ext>
            </a:extLst>
          </p:cNvPr>
          <p:cNvSpPr/>
          <p:nvPr/>
        </p:nvSpPr>
        <p:spPr>
          <a:xfrm>
            <a:off x="9731883" y="4049469"/>
            <a:ext cx="259081" cy="259080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99E"/>
              </a:solidFill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E8FE4527-317D-4882-BD3A-17E3DAC87244}"/>
              </a:ext>
            </a:extLst>
          </p:cNvPr>
          <p:cNvSpPr/>
          <p:nvPr/>
        </p:nvSpPr>
        <p:spPr>
          <a:xfrm>
            <a:off x="9731882" y="4098217"/>
            <a:ext cx="259082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4+</a:t>
            </a:r>
            <a:endParaRPr lang="en-US" sz="5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D9C86F92-0EA0-42B9-A577-8FBFEDFA59E3}"/>
              </a:ext>
            </a:extLst>
          </p:cNvPr>
          <p:cNvSpPr/>
          <p:nvPr/>
        </p:nvSpPr>
        <p:spPr>
          <a:xfrm>
            <a:off x="8351411" y="4085783"/>
            <a:ext cx="1162570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Creative Shot</a:t>
            </a:r>
          </a:p>
        </p:txBody>
      </p:sp>
    </p:spTree>
    <p:extLst>
      <p:ext uri="{BB962C8B-B14F-4D97-AF65-F5344CB8AC3E}">
        <p14:creationId xmlns:p14="http://schemas.microsoft.com/office/powerpoint/2010/main" val="1934803000"/>
      </p:ext>
    </p:extLst>
  </p:cSld>
  <p:clrMapOvr>
    <a:masterClrMapping/>
  </p:clrMapOvr>
  <p:transition spd="slow">
    <p:push dir="u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BB4E2DEB-AA8B-44E9-8724-84A1AA62C2E3}"/>
              </a:ext>
            </a:extLst>
          </p:cNvPr>
          <p:cNvSpPr/>
          <p:nvPr/>
        </p:nvSpPr>
        <p:spPr>
          <a:xfrm>
            <a:off x="1877680" y="1521543"/>
            <a:ext cx="4723871" cy="3991894"/>
          </a:xfrm>
          <a:prstGeom prst="roundRect">
            <a:avLst>
              <a:gd name="adj" fmla="val 10627"/>
            </a:avLst>
          </a:prstGeom>
          <a:solidFill>
            <a:schemeClr val="bg1">
              <a:alpha val="5000"/>
            </a:schemeClr>
          </a:solidFill>
          <a:ln>
            <a:noFill/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DA88DECB-0A38-43D2-B2CA-47AF7E1D4BBE}"/>
              </a:ext>
            </a:extLst>
          </p:cNvPr>
          <p:cNvSpPr/>
          <p:nvPr/>
        </p:nvSpPr>
        <p:spPr>
          <a:xfrm>
            <a:off x="1466916" y="1202950"/>
            <a:ext cx="5477894" cy="4629080"/>
          </a:xfrm>
          <a:prstGeom prst="roundRect">
            <a:avLst>
              <a:gd name="adj" fmla="val 8985"/>
            </a:avLst>
          </a:prstGeom>
          <a:noFill/>
          <a:ln>
            <a:solidFill>
              <a:srgbClr val="CDE9E1">
                <a:alpha val="20000"/>
              </a:srgbClr>
            </a:solidFill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A32E594-D9D9-4797-9A42-937862C8C395}"/>
              </a:ext>
            </a:extLst>
          </p:cNvPr>
          <p:cNvSpPr/>
          <p:nvPr/>
        </p:nvSpPr>
        <p:spPr>
          <a:xfrm>
            <a:off x="7740066" y="2189817"/>
            <a:ext cx="2751153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Basic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Table Slide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329FD67-98E0-4CC1-80DC-059DE4830C1E}"/>
              </a:ext>
            </a:extLst>
          </p:cNvPr>
          <p:cNvSpPr/>
          <p:nvPr/>
        </p:nvSpPr>
        <p:spPr>
          <a:xfrm>
            <a:off x="7740066" y="3314566"/>
            <a:ext cx="2751153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tellusmiza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nmaisi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innam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D529C2BA-D8A4-4D2D-BF29-E8FFA508327C}"/>
              </a:ext>
            </a:extLst>
          </p:cNvPr>
          <p:cNvCxnSpPr>
            <a:cxnSpLocks/>
          </p:cNvCxnSpPr>
          <p:nvPr/>
        </p:nvCxnSpPr>
        <p:spPr>
          <a:xfrm>
            <a:off x="7740066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" name="Table 3">
            <a:extLst>
              <a:ext uri="{FF2B5EF4-FFF2-40B4-BE49-F238E27FC236}">
                <a16:creationId xmlns:a16="http://schemas.microsoft.com/office/drawing/2014/main" id="{90D715B5-F6DA-49F4-A0F2-F279BD0151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4220408"/>
              </p:ext>
            </p:extLst>
          </p:nvPr>
        </p:nvGraphicFramePr>
        <p:xfrm>
          <a:off x="2134142" y="1778001"/>
          <a:ext cx="4210947" cy="3478979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1403649">
                  <a:extLst>
                    <a:ext uri="{9D8B030D-6E8A-4147-A177-3AD203B41FA5}">
                      <a16:colId xmlns:a16="http://schemas.microsoft.com/office/drawing/2014/main" val="1464497212"/>
                    </a:ext>
                  </a:extLst>
                </a:gridCol>
                <a:gridCol w="1403649">
                  <a:extLst>
                    <a:ext uri="{9D8B030D-6E8A-4147-A177-3AD203B41FA5}">
                      <a16:colId xmlns:a16="http://schemas.microsoft.com/office/drawing/2014/main" val="3278155540"/>
                    </a:ext>
                  </a:extLst>
                </a:gridCol>
                <a:gridCol w="1403649">
                  <a:extLst>
                    <a:ext uri="{9D8B030D-6E8A-4147-A177-3AD203B41FA5}">
                      <a16:colId xmlns:a16="http://schemas.microsoft.com/office/drawing/2014/main" val="219421597"/>
                    </a:ext>
                  </a:extLst>
                </a:gridCol>
              </a:tblGrid>
              <a:tr h="496997">
                <a:tc>
                  <a:txBody>
                    <a:bodyPr/>
                    <a:lstStyle/>
                    <a:p>
                      <a:pPr algn="ctr"/>
                      <a:r>
                        <a:rPr lang="en-US" sz="11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Basic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Advance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0" dirty="0">
                          <a:solidFill>
                            <a:schemeClr val="bg1"/>
                          </a:solidFill>
                          <a:latin typeface="Poppins Medium" panose="00000600000000000000" pitchFamily="2" charset="0"/>
                          <a:cs typeface="Poppins Medium" panose="00000600000000000000" pitchFamily="2" charset="0"/>
                        </a:rPr>
                        <a:t>Professional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B7F5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2410706"/>
                  </a:ext>
                </a:extLst>
              </a:tr>
              <a:tr h="49699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Free Space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4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Free Space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4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Free Space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4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9778016"/>
                  </a:ext>
                </a:extLst>
              </a:tr>
              <a:tr h="496997"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!0+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481729"/>
                  </a:ext>
                </a:extLst>
              </a:tr>
              <a:tr h="496997"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4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!0+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4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4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5555910"/>
                  </a:ext>
                </a:extLst>
              </a:tr>
              <a:tr h="496997"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!0+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7334236"/>
                  </a:ext>
                </a:extLst>
              </a:tr>
              <a:tr h="496997"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4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!0+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4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4F4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2715468"/>
                  </a:ext>
                </a:extLst>
              </a:tr>
              <a:tr h="496997"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!0+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Poppins" panose="00000500000000000000" pitchFamily="2" charset="0"/>
                          <a:cs typeface="Poppins" panose="00000500000000000000" pitchFamily="2" charset="0"/>
                        </a:rPr>
                        <a:t>!5+ Template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3441904"/>
                  </a:ext>
                </a:extLst>
              </a:tr>
            </a:tbl>
          </a:graphicData>
        </a:graphic>
      </p:graphicFrame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090A72BB-2977-42FA-8C0D-E99AFCD89461}"/>
              </a:ext>
            </a:extLst>
          </p:cNvPr>
          <p:cNvSpPr/>
          <p:nvPr/>
        </p:nvSpPr>
        <p:spPr>
          <a:xfrm>
            <a:off x="7740065" y="4271214"/>
            <a:ext cx="2751153" cy="601075"/>
          </a:xfrm>
          <a:prstGeom prst="roundRect">
            <a:avLst>
              <a:gd name="adj" fmla="val 50000"/>
            </a:avLst>
          </a:prstGeom>
          <a:noFill/>
          <a:ln>
            <a:solidFill>
              <a:srgbClr val="FAB72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C189109F-4874-4732-AB45-EF87EA7099D3}"/>
              </a:ext>
            </a:extLst>
          </p:cNvPr>
          <p:cNvSpPr/>
          <p:nvPr/>
        </p:nvSpPr>
        <p:spPr>
          <a:xfrm>
            <a:off x="7888399" y="4396012"/>
            <a:ext cx="351481" cy="3514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99E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9E7DE43-4917-4587-89B3-FAB2F578A387}"/>
              </a:ext>
            </a:extLst>
          </p:cNvPr>
          <p:cNvSpPr/>
          <p:nvPr/>
        </p:nvSpPr>
        <p:spPr>
          <a:xfrm>
            <a:off x="7888398" y="4479418"/>
            <a:ext cx="351482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2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4+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0BC1D9B-EC0B-459B-B9A6-92E71D76F875}"/>
              </a:ext>
            </a:extLst>
          </p:cNvPr>
          <p:cNvSpPr/>
          <p:nvPr/>
        </p:nvSpPr>
        <p:spPr>
          <a:xfrm>
            <a:off x="8388212" y="4417862"/>
            <a:ext cx="1741427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000" dirty="0" err="1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Mandiment</a:t>
            </a:r>
            <a:endParaRPr lang="en-US" sz="1000" dirty="0">
              <a:solidFill>
                <a:schemeClr val="bg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  <a:p>
            <a:r>
              <a:rPr lang="en-US" sz="10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condiment magna</a:t>
            </a:r>
            <a:endParaRPr lang="en-US" sz="10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93AE9B11-2D3A-4C66-8FDB-C462E22E3CD3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4586891A-00B3-448C-979D-41F00B1C447A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EE35AEFD-61CA-4C48-B392-19104418E35C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CC0C868B-6023-4CA9-85A1-E5A40EDB080C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D06E8ADB-2297-42C2-AACD-DC542FF565A0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20178313-7724-457E-8F6A-E95722C82F3A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58C37EBD-F3DE-4604-A000-4106A419E6CF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1CAFC91A-9114-4AFF-BB93-6A345C49AA95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4106A74D-8B26-438C-9870-31C7145DB935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7AE9F830-3261-4AB7-B56F-B3FC035D1E40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5C6E0805-979D-4F3B-B81B-9ECD3B0852F1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6D0338A3-483A-4C3F-AED3-9F68F4A78AC2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77" name="Oval 5">
              <a:extLst>
                <a:ext uri="{FF2B5EF4-FFF2-40B4-BE49-F238E27FC236}">
                  <a16:creationId xmlns:a16="http://schemas.microsoft.com/office/drawing/2014/main" id="{F5F0AFE8-5A97-4697-8A83-045C0D0A3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" name="Freeform 6">
              <a:extLst>
                <a:ext uri="{FF2B5EF4-FFF2-40B4-BE49-F238E27FC236}">
                  <a16:creationId xmlns:a16="http://schemas.microsoft.com/office/drawing/2014/main" id="{5A87BC70-8AF0-4C25-A5EC-E2E5C6C91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36F2812-BA8D-447A-8DA9-24799170164D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80" name="Oval 5">
              <a:extLst>
                <a:ext uri="{FF2B5EF4-FFF2-40B4-BE49-F238E27FC236}">
                  <a16:creationId xmlns:a16="http://schemas.microsoft.com/office/drawing/2014/main" id="{F8AE5CE6-AED1-4B6E-8B03-289006AC4D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1" name="Freeform 6">
              <a:extLst>
                <a:ext uri="{FF2B5EF4-FFF2-40B4-BE49-F238E27FC236}">
                  <a16:creationId xmlns:a16="http://schemas.microsoft.com/office/drawing/2014/main" id="{19A3AAAD-3BFA-4953-9324-0F6143DF8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DAC8F719-6DC9-4FB0-8997-4816AC3C2E0C}"/>
              </a:ext>
            </a:extLst>
          </p:cNvPr>
          <p:cNvCxnSpPr>
            <a:cxnSpLocks/>
          </p:cNvCxnSpPr>
          <p:nvPr/>
        </p:nvCxnSpPr>
        <p:spPr>
          <a:xfrm>
            <a:off x="3535680" y="1889760"/>
            <a:ext cx="0" cy="300057"/>
          </a:xfrm>
          <a:prstGeom prst="line">
            <a:avLst/>
          </a:prstGeom>
          <a:ln>
            <a:solidFill>
              <a:srgbClr val="31A0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Rectangle 85">
            <a:extLst>
              <a:ext uri="{FF2B5EF4-FFF2-40B4-BE49-F238E27FC236}">
                <a16:creationId xmlns:a16="http://schemas.microsoft.com/office/drawing/2014/main" id="{B4D51AB4-C933-49A4-B856-64F4AB844FA4}"/>
              </a:ext>
            </a:extLst>
          </p:cNvPr>
          <p:cNvSpPr/>
          <p:nvPr/>
        </p:nvSpPr>
        <p:spPr>
          <a:xfrm>
            <a:off x="2134142" y="5652481"/>
            <a:ext cx="1387700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  a  b  l  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9C4F905-F2CE-43A4-8B68-A9628BD95F2B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CBFB028-0EB8-43E1-B6EC-F751234AB6DE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9F2B14C4-C788-4A76-8720-9C197D07ABB7}"/>
              </a:ext>
            </a:extLst>
          </p:cNvPr>
          <p:cNvSpPr/>
          <p:nvPr/>
        </p:nvSpPr>
        <p:spPr>
          <a:xfrm rot="18900000">
            <a:off x="458659" y="337692"/>
            <a:ext cx="162116" cy="162115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AC08E7A-FC5B-4EA8-B38C-60A0742C7010}"/>
              </a:ext>
            </a:extLst>
          </p:cNvPr>
          <p:cNvSpPr/>
          <p:nvPr/>
        </p:nvSpPr>
        <p:spPr>
          <a:xfrm rot="18900000">
            <a:off x="400046" y="395554"/>
            <a:ext cx="162116" cy="162115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3C354F5-2561-4E95-B0A6-554E97A83565}"/>
              </a:ext>
            </a:extLst>
          </p:cNvPr>
          <p:cNvSpPr/>
          <p:nvPr/>
        </p:nvSpPr>
        <p:spPr>
          <a:xfrm rot="18900000">
            <a:off x="456740" y="338109"/>
            <a:ext cx="162116" cy="162115"/>
          </a:xfrm>
          <a:prstGeom prst="ellipse">
            <a:avLst/>
          </a:prstGeom>
          <a:solidFill>
            <a:srgbClr val="31A05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81822DA-94F0-4FAE-9BC8-2AD186053369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7A624487-8CC1-45A5-AB5F-0E29EE7A30F5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F23BA682-60E7-4E3A-957C-388782D5334A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98448258"/>
      </p:ext>
    </p:extLst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189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1001A4B6-5EAF-47BA-A0F9-3D1398F341BE}"/>
              </a:ext>
            </a:extLst>
          </p:cNvPr>
          <p:cNvSpPr/>
          <p:nvPr/>
        </p:nvSpPr>
        <p:spPr>
          <a:xfrm>
            <a:off x="1698927" y="2189817"/>
            <a:ext cx="5906621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Point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Data Overview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F91F105-3E9A-4DF3-B98E-4996CA689451}"/>
              </a:ext>
            </a:extLst>
          </p:cNvPr>
          <p:cNvSpPr/>
          <p:nvPr/>
        </p:nvSpPr>
        <p:spPr>
          <a:xfrm>
            <a:off x="1698927" y="3314566"/>
            <a:ext cx="6065993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mollis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 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vel fermentum.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Aenean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sagittis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rhoncus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augue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24599BC3-4864-472E-87CF-470C8A7706CA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6675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val 14">
            <a:extLst>
              <a:ext uri="{FF2B5EF4-FFF2-40B4-BE49-F238E27FC236}">
                <a16:creationId xmlns:a16="http://schemas.microsoft.com/office/drawing/2014/main" id="{8512B1B3-404B-4E8F-85DA-5787D4987B39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FB86285-2912-4666-8E13-0A3AC3BA874C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1E72FC-DFCA-4A2C-AD26-BD6CAD26BF2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68C042C-30D0-409E-931A-09830F59300A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09F2ED8-5498-4CD9-96CB-C8FAE5323F79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DE7ED77-02F6-4B86-B19C-293FFD8307B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9200A64-C113-4419-A7AD-84F1A6C99C97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D0FE133-F0AF-4F0D-ACC4-F086551BA87E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72015A7-F372-4DED-8855-BAAFFAAEC1FF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AB5EF8F-4F61-427E-92DA-3796D062A03D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E43712F9-865C-4FA8-B599-15F1BCEB536D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3E3F59D-73E0-47F7-861C-8871A399292D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EAA7E0E-D8D2-4FE0-8692-AE18B88FFF89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>
                      <a:alpha val="60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92F2F6F4-3B02-4AFE-98BB-50FA8BD33EC5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6F15554-2150-478F-860C-A12A6C370A38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34" name="Oval 5">
              <a:extLst>
                <a:ext uri="{FF2B5EF4-FFF2-40B4-BE49-F238E27FC236}">
                  <a16:creationId xmlns:a16="http://schemas.microsoft.com/office/drawing/2014/main" id="{3316CFC0-287B-4D04-BF8F-8165EC895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715C767A-2B2A-461E-80F5-FFD48C9A3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A3AF0F6-8808-4B0F-8481-29E585782501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37" name="Oval 5">
              <a:extLst>
                <a:ext uri="{FF2B5EF4-FFF2-40B4-BE49-F238E27FC236}">
                  <a16:creationId xmlns:a16="http://schemas.microsoft.com/office/drawing/2014/main" id="{854065C2-62CD-4631-803A-2304CBC724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6">
              <a:extLst>
                <a:ext uri="{FF2B5EF4-FFF2-40B4-BE49-F238E27FC236}">
                  <a16:creationId xmlns:a16="http://schemas.microsoft.com/office/drawing/2014/main" id="{1E293EE7-7A18-4891-A8A4-E3DD4C03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CC4DF728-AD7E-44F5-AAE8-17E511AD9B3E}"/>
              </a:ext>
            </a:extLst>
          </p:cNvPr>
          <p:cNvSpPr/>
          <p:nvPr/>
        </p:nvSpPr>
        <p:spPr>
          <a:xfrm>
            <a:off x="2339007" y="4438328"/>
            <a:ext cx="2302257" cy="7608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E4F4EA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Section One</a:t>
            </a:r>
            <a:endParaRPr lang="en-US" sz="1200" dirty="0">
              <a:solidFill>
                <a:srgbClr val="E4F4EA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 </a:t>
            </a:r>
            <a:r>
              <a:rPr lang="en-US" sz="11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abanu</a:t>
            </a:r>
            <a:r>
              <a:rPr lang="en-US" sz="11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vel ferment.</a:t>
            </a: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F8762F65-9CB5-48A5-B674-FFC72FC3D9AE}"/>
              </a:ext>
            </a:extLst>
          </p:cNvPr>
          <p:cNvSpPr/>
          <p:nvPr/>
        </p:nvSpPr>
        <p:spPr>
          <a:xfrm>
            <a:off x="1698927" y="4501300"/>
            <a:ext cx="457200" cy="457200"/>
          </a:xfrm>
          <a:prstGeom prst="ellipse">
            <a:avLst/>
          </a:prstGeom>
          <a:solidFill>
            <a:srgbClr val="F6675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noFill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1D0F7EF1-9505-4CC4-BE15-0B9263E5EA5F}"/>
              </a:ext>
            </a:extLst>
          </p:cNvPr>
          <p:cNvSpPr/>
          <p:nvPr/>
        </p:nvSpPr>
        <p:spPr>
          <a:xfrm>
            <a:off x="1698928" y="4622178"/>
            <a:ext cx="4572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4577FB5F-60F9-45D2-8F43-05C6987F15DA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8C48E83C-3B0A-42DC-AC7D-12150749640B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C2BB44B-F70B-4D7C-9AA1-349656EC2A61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54F9606-6B73-43B1-9AC2-C79F7B49752B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62EA5151-C3AA-4D01-9834-C4F6AAD0E1D6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61931FFF-E6AC-4D44-9942-32A3959B0CB8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8" name="Rectangle 77">
            <a:extLst>
              <a:ext uri="{FF2B5EF4-FFF2-40B4-BE49-F238E27FC236}">
                <a16:creationId xmlns:a16="http://schemas.microsoft.com/office/drawing/2014/main" id="{34503B70-619D-42CD-9CBB-47D38359C32C}"/>
              </a:ext>
            </a:extLst>
          </p:cNvPr>
          <p:cNvSpPr/>
          <p:nvPr/>
        </p:nvSpPr>
        <p:spPr>
          <a:xfrm>
            <a:off x="5462663" y="4438328"/>
            <a:ext cx="2302257" cy="7608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E4F4EA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Section Two</a:t>
            </a:r>
            <a:endParaRPr lang="en-US" sz="1200" dirty="0">
              <a:solidFill>
                <a:srgbClr val="E4F4EA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 </a:t>
            </a:r>
            <a:r>
              <a:rPr lang="en-US" sz="11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abanu</a:t>
            </a:r>
            <a:r>
              <a:rPr lang="en-US" sz="11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vel ferment.</a:t>
            </a: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73669BEA-1246-456A-97B0-62B7968CB038}"/>
              </a:ext>
            </a:extLst>
          </p:cNvPr>
          <p:cNvSpPr/>
          <p:nvPr/>
        </p:nvSpPr>
        <p:spPr>
          <a:xfrm>
            <a:off x="4822583" y="4501300"/>
            <a:ext cx="457200" cy="457200"/>
          </a:xfrm>
          <a:prstGeom prst="ellipse">
            <a:avLst/>
          </a:prstGeom>
          <a:solidFill>
            <a:srgbClr val="FAB72B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noFill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68C0E602-99F0-4D20-AB16-3010D7722073}"/>
              </a:ext>
            </a:extLst>
          </p:cNvPr>
          <p:cNvSpPr/>
          <p:nvPr/>
        </p:nvSpPr>
        <p:spPr>
          <a:xfrm>
            <a:off x="4822584" y="4622178"/>
            <a:ext cx="4572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108435766"/>
      </p:ext>
    </p:extLst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1A05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14">
            <a:extLst>
              <a:ext uri="{FF2B5EF4-FFF2-40B4-BE49-F238E27FC236}">
                <a16:creationId xmlns:a16="http://schemas.microsoft.com/office/drawing/2014/main" id="{8512B1B3-404B-4E8F-85DA-5787D4987B39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FB86285-2912-4666-8E13-0A3AC3BA874C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1E72FC-DFCA-4A2C-AD26-BD6CAD26BF2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68C042C-30D0-409E-931A-09830F59300A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DE7ED77-02F6-4B86-B19C-293FFD8307B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9200A64-C113-4419-A7AD-84F1A6C99C97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D0FE133-F0AF-4F0D-ACC4-F086551BA87E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72015A7-F372-4DED-8855-BAAFFAAEC1FF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AB5EF8F-4F61-427E-92DA-3796D062A03D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E43712F9-865C-4FA8-B599-15F1BCEB536D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3E3F59D-73E0-47F7-861C-8871A399292D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3EAA7E0E-D8D2-4FE0-8692-AE18B88FFF89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>
                      <a:alpha val="60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92F2F6F4-3B02-4AFE-98BB-50FA8BD33EC5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6F15554-2150-478F-860C-A12A6C370A38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34" name="Oval 5">
              <a:extLst>
                <a:ext uri="{FF2B5EF4-FFF2-40B4-BE49-F238E27FC236}">
                  <a16:creationId xmlns:a16="http://schemas.microsoft.com/office/drawing/2014/main" id="{3316CFC0-287B-4D04-BF8F-8165EC895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715C767A-2B2A-461E-80F5-FFD48C9A3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A3AF0F6-8808-4B0F-8481-29E585782501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37" name="Oval 5">
              <a:extLst>
                <a:ext uri="{FF2B5EF4-FFF2-40B4-BE49-F238E27FC236}">
                  <a16:creationId xmlns:a16="http://schemas.microsoft.com/office/drawing/2014/main" id="{854065C2-62CD-4631-803A-2304CBC724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6">
              <a:extLst>
                <a:ext uri="{FF2B5EF4-FFF2-40B4-BE49-F238E27FC236}">
                  <a16:creationId xmlns:a16="http://schemas.microsoft.com/office/drawing/2014/main" id="{1E293EE7-7A18-4891-A8A4-E3DD4C037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6DF65A4-3B0E-42F8-AC89-A7FF530DFA5B}"/>
              </a:ext>
            </a:extLst>
          </p:cNvPr>
          <p:cNvGrpSpPr/>
          <p:nvPr/>
        </p:nvGrpSpPr>
        <p:grpSpPr>
          <a:xfrm>
            <a:off x="1704051" y="1202950"/>
            <a:ext cx="4629084" cy="4629080"/>
            <a:chOff x="6108717" y="1202950"/>
            <a:chExt cx="4629084" cy="4629080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CE252409-C2B7-437A-9153-3C4C433A5E61}"/>
                </a:ext>
              </a:extLst>
            </p:cNvPr>
            <p:cNvSpPr/>
            <p:nvPr/>
          </p:nvSpPr>
          <p:spPr>
            <a:xfrm>
              <a:off x="6455832" y="1521543"/>
              <a:ext cx="3991898" cy="3991894"/>
            </a:xfrm>
            <a:prstGeom prst="ellipse">
              <a:avLst/>
            </a:prstGeom>
            <a:solidFill>
              <a:schemeClr val="bg1">
                <a:alpha val="5000"/>
              </a:schemeClr>
            </a:solidFill>
            <a:ln>
              <a:noFill/>
            </a:ln>
            <a:effectLst>
              <a:outerShdw blurRad="381000" dist="444500" dir="5400000" algn="t" rotWithShape="0">
                <a:schemeClr val="tx1">
                  <a:alpha val="9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241B04B6-D832-41BB-BD71-33461A05A31B}"/>
                </a:ext>
              </a:extLst>
            </p:cNvPr>
            <p:cNvSpPr/>
            <p:nvPr/>
          </p:nvSpPr>
          <p:spPr>
            <a:xfrm>
              <a:off x="6108717" y="1202950"/>
              <a:ext cx="4629084" cy="4629080"/>
            </a:xfrm>
            <a:prstGeom prst="ellipse">
              <a:avLst/>
            </a:prstGeom>
            <a:noFill/>
            <a:ln>
              <a:solidFill>
                <a:srgbClr val="CDE9E1">
                  <a:alpha val="20000"/>
                </a:srgbClr>
              </a:solidFill>
            </a:ln>
            <a:effectLst>
              <a:outerShdw blurRad="381000" dist="444500" dir="5400000" algn="t" rotWithShape="0">
                <a:schemeClr val="tx1">
                  <a:alpha val="9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F1BDC0C0-08E3-4B8D-83BA-19B366ECC670}"/>
              </a:ext>
            </a:extLst>
          </p:cNvPr>
          <p:cNvSpPr/>
          <p:nvPr/>
        </p:nvSpPr>
        <p:spPr>
          <a:xfrm>
            <a:off x="7188598" y="2189817"/>
            <a:ext cx="3332533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Creative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Picture Slide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261BC481-822D-4126-A92A-E0732CC619BA}"/>
              </a:ext>
            </a:extLst>
          </p:cNvPr>
          <p:cNvCxnSpPr>
            <a:cxnSpLocks/>
          </p:cNvCxnSpPr>
          <p:nvPr/>
        </p:nvCxnSpPr>
        <p:spPr>
          <a:xfrm>
            <a:off x="7188598" y="1991278"/>
            <a:ext cx="571681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Freeform 143">
            <a:extLst>
              <a:ext uri="{FF2B5EF4-FFF2-40B4-BE49-F238E27FC236}">
                <a16:creationId xmlns:a16="http://schemas.microsoft.com/office/drawing/2014/main" id="{88C74AAD-0A5E-4A52-96D0-C4B7C3251029}"/>
              </a:ext>
            </a:extLst>
          </p:cNvPr>
          <p:cNvSpPr>
            <a:spLocks noEditPoints="1"/>
          </p:cNvSpPr>
          <p:nvPr/>
        </p:nvSpPr>
        <p:spPr bwMode="auto">
          <a:xfrm>
            <a:off x="7184294" y="3319282"/>
            <a:ext cx="3336838" cy="512763"/>
          </a:xfrm>
          <a:prstGeom prst="roundRect">
            <a:avLst/>
          </a:prstGeom>
          <a:noFill/>
          <a:ln>
            <a:solidFill>
              <a:srgbClr val="FAB72B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DC8AF81-5D01-412F-82ED-0E889ABF8859}"/>
              </a:ext>
            </a:extLst>
          </p:cNvPr>
          <p:cNvSpPr/>
          <p:nvPr/>
        </p:nvSpPr>
        <p:spPr>
          <a:xfrm>
            <a:off x="8595721" y="3421774"/>
            <a:ext cx="1733877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000" dirty="0" err="1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Mandiment</a:t>
            </a:r>
            <a:endParaRPr lang="en-US" sz="1000" dirty="0">
              <a:solidFill>
                <a:schemeClr val="bg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  <a:p>
            <a:r>
              <a:rPr lang="fr-FR" sz="10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Curabitur</a:t>
            </a:r>
            <a:r>
              <a:rPr lang="fr-FR" sz="10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0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sit</a:t>
            </a:r>
            <a:r>
              <a:rPr lang="fr-FR" sz="10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0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amet</a:t>
            </a:r>
            <a:r>
              <a:rPr lang="fr-FR" sz="10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ante.</a:t>
            </a:r>
            <a:endParaRPr lang="en-US" sz="10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2EF0982-0BF7-4838-8383-83095B9DBC37}"/>
              </a:ext>
            </a:extLst>
          </p:cNvPr>
          <p:cNvSpPr/>
          <p:nvPr/>
        </p:nvSpPr>
        <p:spPr>
          <a:xfrm>
            <a:off x="7341924" y="3421774"/>
            <a:ext cx="640542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420+</a:t>
            </a:r>
            <a:endParaRPr lang="en-US" sz="20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03D6EF3F-2EC3-4CC1-8EC0-4C4DC6BC17E0}"/>
              </a:ext>
            </a:extLst>
          </p:cNvPr>
          <p:cNvSpPr/>
          <p:nvPr/>
        </p:nvSpPr>
        <p:spPr>
          <a:xfrm>
            <a:off x="7188598" y="3942114"/>
            <a:ext cx="3332533" cy="1084015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eleifend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</a:t>
            </a: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Non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Sed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facilisis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sapien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ac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eratan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interdum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rhoncus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vitaanma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7FD262B0-FBB2-495E-B38D-6B6133F97BC7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2EDA577-F10D-4CFB-A58F-FDAC3E3399B2}"/>
              </a:ext>
            </a:extLst>
          </p:cNvPr>
          <p:cNvCxnSpPr>
            <a:cxnSpLocks/>
          </p:cNvCxnSpPr>
          <p:nvPr/>
        </p:nvCxnSpPr>
        <p:spPr>
          <a:xfrm>
            <a:off x="8304420" y="3421774"/>
            <a:ext cx="0" cy="307777"/>
          </a:xfrm>
          <a:prstGeom prst="line">
            <a:avLst/>
          </a:prstGeom>
          <a:ln>
            <a:solidFill>
              <a:srgbClr val="E4F4E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ectangle 55">
            <a:extLst>
              <a:ext uri="{FF2B5EF4-FFF2-40B4-BE49-F238E27FC236}">
                <a16:creationId xmlns:a16="http://schemas.microsoft.com/office/drawing/2014/main" id="{02244796-2BE2-42C3-A3A2-4840EEE477D8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654EB013-AA96-4064-984F-2457E5E606D9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5740DA0-8660-4400-8782-238D8325D28A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6239E5BC-F0A4-40BB-B49D-A9ABBD24B72E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7718E06D-C587-4AF8-8E36-D3293446E1CA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41EF38CC-0D15-4994-92E9-46F2AC667D35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60B01AD-093D-4445-BBF1-8D4B23A7E70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6147D02-E158-4CB5-B65E-1460BBCA8F89}"/>
              </a:ext>
            </a:extLst>
          </p:cNvPr>
          <p:cNvSpPr/>
          <p:nvPr/>
        </p:nvSpPr>
        <p:spPr>
          <a:xfrm>
            <a:off x="4631604" y="4116067"/>
            <a:ext cx="2034556" cy="2034556"/>
          </a:xfrm>
          <a:prstGeom prst="ellipse">
            <a:avLst/>
          </a:prstGeom>
          <a:solidFill>
            <a:srgbClr val="FAB72B"/>
          </a:solidFill>
          <a:ln>
            <a:noFill/>
          </a:ln>
          <a:effectLst>
            <a:outerShdw blurRad="5080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8C6AB54-31CF-4DE5-A595-BB4C2ACA06CF}"/>
              </a:ext>
            </a:extLst>
          </p:cNvPr>
          <p:cNvGrpSpPr/>
          <p:nvPr/>
        </p:nvGrpSpPr>
        <p:grpSpPr>
          <a:xfrm>
            <a:off x="4272130" y="4767585"/>
            <a:ext cx="731520" cy="731520"/>
            <a:chOff x="6229948" y="3929583"/>
            <a:chExt cx="731520" cy="731520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04C93621-BFAA-4AE5-8BB0-F78D7C448CCC}"/>
                </a:ext>
              </a:extLst>
            </p:cNvPr>
            <p:cNvSpPr/>
            <p:nvPr/>
          </p:nvSpPr>
          <p:spPr>
            <a:xfrm>
              <a:off x="6229948" y="3929583"/>
              <a:ext cx="731520" cy="7315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81000" dist="63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AD584027-5DDA-44E1-8799-16E4A68006BE}"/>
                </a:ext>
              </a:extLst>
            </p:cNvPr>
            <p:cNvGrpSpPr/>
            <p:nvPr/>
          </p:nvGrpSpPr>
          <p:grpSpPr>
            <a:xfrm>
              <a:off x="6426544" y="4126179"/>
              <a:ext cx="338328" cy="338328"/>
              <a:chOff x="7249667" y="3993069"/>
              <a:chExt cx="338328" cy="338328"/>
            </a:xfrm>
          </p:grpSpPr>
          <p:sp>
            <p:nvSpPr>
              <p:cNvPr id="62" name="Rectangle 67">
                <a:extLst>
                  <a:ext uri="{FF2B5EF4-FFF2-40B4-BE49-F238E27FC236}">
                    <a16:creationId xmlns:a16="http://schemas.microsoft.com/office/drawing/2014/main" id="{E71B4430-92EC-4057-B389-7B8E532D1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3493" y="4151492"/>
                <a:ext cx="130677" cy="10741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Rectangle 68">
                <a:extLst>
                  <a:ext uri="{FF2B5EF4-FFF2-40B4-BE49-F238E27FC236}">
                    <a16:creationId xmlns:a16="http://schemas.microsoft.com/office/drawing/2014/main" id="{F8197A42-C912-4183-A70E-C25CA3293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3493" y="4178344"/>
                <a:ext cx="130677" cy="10741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Rectangle 69">
                <a:extLst>
                  <a:ext uri="{FF2B5EF4-FFF2-40B4-BE49-F238E27FC236}">
                    <a16:creationId xmlns:a16="http://schemas.microsoft.com/office/drawing/2014/main" id="{1321075E-0214-4707-9915-8C0561098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3493" y="4206090"/>
                <a:ext cx="130677" cy="10741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70">
                <a:extLst>
                  <a:ext uri="{FF2B5EF4-FFF2-40B4-BE49-F238E27FC236}">
                    <a16:creationId xmlns:a16="http://schemas.microsoft.com/office/drawing/2014/main" id="{0B3BCF5A-FB21-485D-B6F2-BCC6F00F99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49667" y="3993069"/>
                <a:ext cx="338328" cy="338328"/>
              </a:xfrm>
              <a:custGeom>
                <a:avLst/>
                <a:gdLst>
                  <a:gd name="T0" fmla="*/ 16918 w 16918"/>
                  <a:gd name="T1" fmla="*/ 2320 h 16918"/>
                  <a:gd name="T2" fmla="*/ 14735 w 16918"/>
                  <a:gd name="T3" fmla="*/ 0 h 16918"/>
                  <a:gd name="T4" fmla="*/ 4093 w 16918"/>
                  <a:gd name="T5" fmla="*/ 2320 h 16918"/>
                  <a:gd name="T6" fmla="*/ 0 w 16918"/>
                  <a:gd name="T7" fmla="*/ 12552 h 16918"/>
                  <a:gd name="T8" fmla="*/ 2319 w 16918"/>
                  <a:gd name="T9" fmla="*/ 15281 h 16918"/>
                  <a:gd name="T10" fmla="*/ 10799 w 16918"/>
                  <a:gd name="T11" fmla="*/ 15260 h 16918"/>
                  <a:gd name="T12" fmla="*/ 16918 w 16918"/>
                  <a:gd name="T13" fmla="*/ 13643 h 16918"/>
                  <a:gd name="T14" fmla="*/ 15008 w 16918"/>
                  <a:gd name="T15" fmla="*/ 7913 h 16918"/>
                  <a:gd name="T16" fmla="*/ 15553 w 16918"/>
                  <a:gd name="T17" fmla="*/ 7367 h 16918"/>
                  <a:gd name="T18" fmla="*/ 12825 w 16918"/>
                  <a:gd name="T19" fmla="*/ 7367 h 16918"/>
                  <a:gd name="T20" fmla="*/ 16918 w 16918"/>
                  <a:gd name="T21" fmla="*/ 2729 h 16918"/>
                  <a:gd name="T22" fmla="*/ 12830 w 16918"/>
                  <a:gd name="T23" fmla="*/ 2183 h 16918"/>
                  <a:gd name="T24" fmla="*/ 16367 w 16918"/>
                  <a:gd name="T25" fmla="*/ 2183 h 16918"/>
                  <a:gd name="T26" fmla="*/ 551 w 16918"/>
                  <a:gd name="T27" fmla="*/ 13098 h 16918"/>
                  <a:gd name="T28" fmla="*/ 9012 w 16918"/>
                  <a:gd name="T29" fmla="*/ 14735 h 16918"/>
                  <a:gd name="T30" fmla="*/ 13643 w 16918"/>
                  <a:gd name="T31" fmla="*/ 16372 h 16918"/>
                  <a:gd name="T32" fmla="*/ 11039 w 16918"/>
                  <a:gd name="T33" fmla="*/ 12825 h 16918"/>
                  <a:gd name="T34" fmla="*/ 14735 w 16918"/>
                  <a:gd name="T35" fmla="*/ 14189 h 16918"/>
                  <a:gd name="T36" fmla="*/ 16372 w 16918"/>
                  <a:gd name="T37" fmla="*/ 13644 h 16918"/>
                  <a:gd name="T38" fmla="*/ 13682 w 16918"/>
                  <a:gd name="T39" fmla="*/ 12825 h 16918"/>
                  <a:gd name="T40" fmla="*/ 14735 w 16918"/>
                  <a:gd name="T41" fmla="*/ 13644 h 16918"/>
                  <a:gd name="T42" fmla="*/ 14636 w 16918"/>
                  <a:gd name="T43" fmla="*/ 11104 h 16918"/>
                  <a:gd name="T44" fmla="*/ 11278 w 16918"/>
                  <a:gd name="T45" fmla="*/ 12279 h 16918"/>
                  <a:gd name="T46" fmla="*/ 12825 w 16918"/>
                  <a:gd name="T47" fmla="*/ 11036 h 16918"/>
                  <a:gd name="T48" fmla="*/ 14462 w 16918"/>
                  <a:gd name="T49" fmla="*/ 7913 h 16918"/>
                  <a:gd name="T50" fmla="*/ 14636 w 16918"/>
                  <a:gd name="T51" fmla="*/ 11104 h 16918"/>
                  <a:gd name="T52" fmla="*/ 11733 w 16918"/>
                  <a:gd name="T53" fmla="*/ 7913 h 16918"/>
                  <a:gd name="T54" fmla="*/ 12279 w 16918"/>
                  <a:gd name="T55" fmla="*/ 10669 h 16918"/>
                  <a:gd name="T56" fmla="*/ 10559 w 16918"/>
                  <a:gd name="T57" fmla="*/ 14732 h 16918"/>
                  <a:gd name="T58" fmla="*/ 8732 w 16918"/>
                  <a:gd name="T59" fmla="*/ 12961 h 16918"/>
                  <a:gd name="T60" fmla="*/ 4639 w 16918"/>
                  <a:gd name="T61" fmla="*/ 12552 h 16918"/>
                  <a:gd name="T62" fmla="*/ 6412 w 16918"/>
                  <a:gd name="T63" fmla="*/ 546 h 16918"/>
                  <a:gd name="T64" fmla="*/ 12279 w 16918"/>
                  <a:gd name="T65" fmla="*/ 2320 h 16918"/>
                  <a:gd name="T66" fmla="*/ 11733 w 16918"/>
                  <a:gd name="T67" fmla="*/ 7368 h 16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918" h="16918">
                    <a:moveTo>
                      <a:pt x="16918" y="2729"/>
                    </a:moveTo>
                    <a:lnTo>
                      <a:pt x="16918" y="2320"/>
                    </a:lnTo>
                    <a:cubicBezTo>
                      <a:pt x="16918" y="1087"/>
                      <a:pt x="15950" y="78"/>
                      <a:pt x="14735" y="7"/>
                    </a:cubicBezTo>
                    <a:lnTo>
                      <a:pt x="14735" y="0"/>
                    </a:lnTo>
                    <a:lnTo>
                      <a:pt x="6412" y="0"/>
                    </a:lnTo>
                    <a:cubicBezTo>
                      <a:pt x="5133" y="0"/>
                      <a:pt x="4093" y="1041"/>
                      <a:pt x="4093" y="2320"/>
                    </a:cubicBezTo>
                    <a:lnTo>
                      <a:pt x="4093" y="12552"/>
                    </a:lnTo>
                    <a:lnTo>
                      <a:pt x="0" y="12552"/>
                    </a:lnTo>
                    <a:lnTo>
                      <a:pt x="0" y="12961"/>
                    </a:lnTo>
                    <a:cubicBezTo>
                      <a:pt x="0" y="14240"/>
                      <a:pt x="1040" y="15281"/>
                      <a:pt x="2319" y="15281"/>
                    </a:cubicBezTo>
                    <a:lnTo>
                      <a:pt x="10505" y="15281"/>
                    </a:lnTo>
                    <a:cubicBezTo>
                      <a:pt x="10604" y="15281"/>
                      <a:pt x="10702" y="15272"/>
                      <a:pt x="10799" y="15260"/>
                    </a:cubicBezTo>
                    <a:cubicBezTo>
                      <a:pt x="11364" y="16249"/>
                      <a:pt x="12426" y="16918"/>
                      <a:pt x="13643" y="16918"/>
                    </a:cubicBezTo>
                    <a:cubicBezTo>
                      <a:pt x="15449" y="16918"/>
                      <a:pt x="16918" y="15449"/>
                      <a:pt x="16918" y="13643"/>
                    </a:cubicBezTo>
                    <a:cubicBezTo>
                      <a:pt x="16918" y="12350"/>
                      <a:pt x="16174" y="11202"/>
                      <a:pt x="15008" y="10669"/>
                    </a:cubicBezTo>
                    <a:lnTo>
                      <a:pt x="15008" y="7913"/>
                    </a:lnTo>
                    <a:lnTo>
                      <a:pt x="15553" y="7913"/>
                    </a:lnTo>
                    <a:lnTo>
                      <a:pt x="15553" y="7367"/>
                    </a:lnTo>
                    <a:lnTo>
                      <a:pt x="15008" y="7367"/>
                    </a:lnTo>
                    <a:lnTo>
                      <a:pt x="12825" y="7367"/>
                    </a:lnTo>
                    <a:lnTo>
                      <a:pt x="12825" y="2729"/>
                    </a:lnTo>
                    <a:lnTo>
                      <a:pt x="16918" y="2729"/>
                    </a:lnTo>
                    <a:close/>
                    <a:moveTo>
                      <a:pt x="16367" y="2183"/>
                    </a:moveTo>
                    <a:lnTo>
                      <a:pt x="12830" y="2183"/>
                    </a:lnTo>
                    <a:cubicBezTo>
                      <a:pt x="12900" y="1268"/>
                      <a:pt x="13666" y="546"/>
                      <a:pt x="14598" y="546"/>
                    </a:cubicBezTo>
                    <a:cubicBezTo>
                      <a:pt x="15530" y="546"/>
                      <a:pt x="16297" y="1268"/>
                      <a:pt x="16367" y="2183"/>
                    </a:cubicBezTo>
                    <a:close/>
                    <a:moveTo>
                      <a:pt x="2319" y="14735"/>
                    </a:moveTo>
                    <a:cubicBezTo>
                      <a:pt x="1387" y="14735"/>
                      <a:pt x="621" y="14012"/>
                      <a:pt x="551" y="13098"/>
                    </a:cubicBezTo>
                    <a:lnTo>
                      <a:pt x="8190" y="13098"/>
                    </a:lnTo>
                    <a:cubicBezTo>
                      <a:pt x="8228" y="13753"/>
                      <a:pt x="8540" y="14337"/>
                      <a:pt x="9012" y="14735"/>
                    </a:cubicBezTo>
                    <a:lnTo>
                      <a:pt x="2319" y="14735"/>
                    </a:lnTo>
                    <a:close/>
                    <a:moveTo>
                      <a:pt x="13643" y="16372"/>
                    </a:moveTo>
                    <a:cubicBezTo>
                      <a:pt x="12139" y="16372"/>
                      <a:pt x="10915" y="15148"/>
                      <a:pt x="10915" y="13644"/>
                    </a:cubicBezTo>
                    <a:cubicBezTo>
                      <a:pt x="10915" y="13360"/>
                      <a:pt x="10958" y="13085"/>
                      <a:pt x="11039" y="12825"/>
                    </a:cubicBezTo>
                    <a:lnTo>
                      <a:pt x="13122" y="12825"/>
                    </a:lnTo>
                    <a:cubicBezTo>
                      <a:pt x="13253" y="13598"/>
                      <a:pt x="13925" y="14189"/>
                      <a:pt x="14735" y="14189"/>
                    </a:cubicBezTo>
                    <a:cubicBezTo>
                      <a:pt x="15474" y="14189"/>
                      <a:pt x="16099" y="13697"/>
                      <a:pt x="16302" y="13024"/>
                    </a:cubicBezTo>
                    <a:cubicBezTo>
                      <a:pt x="16348" y="13224"/>
                      <a:pt x="16372" y="13431"/>
                      <a:pt x="16372" y="13644"/>
                    </a:cubicBezTo>
                    <a:cubicBezTo>
                      <a:pt x="16372" y="15148"/>
                      <a:pt x="15148" y="16372"/>
                      <a:pt x="13643" y="16372"/>
                    </a:cubicBezTo>
                    <a:close/>
                    <a:moveTo>
                      <a:pt x="13682" y="12825"/>
                    </a:moveTo>
                    <a:lnTo>
                      <a:pt x="15788" y="12825"/>
                    </a:lnTo>
                    <a:cubicBezTo>
                      <a:pt x="15666" y="13294"/>
                      <a:pt x="15242" y="13644"/>
                      <a:pt x="14735" y="13644"/>
                    </a:cubicBezTo>
                    <a:cubicBezTo>
                      <a:pt x="14228" y="13644"/>
                      <a:pt x="13804" y="13294"/>
                      <a:pt x="13682" y="12825"/>
                    </a:cubicBezTo>
                    <a:close/>
                    <a:moveTo>
                      <a:pt x="14636" y="11104"/>
                    </a:moveTo>
                    <a:cubicBezTo>
                      <a:pt x="15231" y="11336"/>
                      <a:pt x="15707" y="11755"/>
                      <a:pt x="16009" y="12279"/>
                    </a:cubicBezTo>
                    <a:lnTo>
                      <a:pt x="11278" y="12279"/>
                    </a:lnTo>
                    <a:cubicBezTo>
                      <a:pt x="11580" y="11756"/>
                      <a:pt x="12056" y="11337"/>
                      <a:pt x="12651" y="11104"/>
                    </a:cubicBezTo>
                    <a:lnTo>
                      <a:pt x="12825" y="11036"/>
                    </a:lnTo>
                    <a:lnTo>
                      <a:pt x="12825" y="7913"/>
                    </a:lnTo>
                    <a:lnTo>
                      <a:pt x="14462" y="7913"/>
                    </a:lnTo>
                    <a:lnTo>
                      <a:pt x="14462" y="11036"/>
                    </a:lnTo>
                    <a:lnTo>
                      <a:pt x="14636" y="11104"/>
                    </a:lnTo>
                    <a:close/>
                    <a:moveTo>
                      <a:pt x="11733" y="7368"/>
                    </a:moveTo>
                    <a:lnTo>
                      <a:pt x="11733" y="7913"/>
                    </a:lnTo>
                    <a:lnTo>
                      <a:pt x="12279" y="7913"/>
                    </a:lnTo>
                    <a:lnTo>
                      <a:pt x="12279" y="10669"/>
                    </a:lnTo>
                    <a:cubicBezTo>
                      <a:pt x="11113" y="11202"/>
                      <a:pt x="10369" y="12350"/>
                      <a:pt x="10369" y="13644"/>
                    </a:cubicBezTo>
                    <a:cubicBezTo>
                      <a:pt x="10369" y="14026"/>
                      <a:pt x="10438" y="14391"/>
                      <a:pt x="10559" y="14732"/>
                    </a:cubicBezTo>
                    <a:cubicBezTo>
                      <a:pt x="10541" y="14733"/>
                      <a:pt x="10523" y="14735"/>
                      <a:pt x="10505" y="14735"/>
                    </a:cubicBezTo>
                    <a:cubicBezTo>
                      <a:pt x="9527" y="14735"/>
                      <a:pt x="8732" y="13939"/>
                      <a:pt x="8732" y="12961"/>
                    </a:cubicBezTo>
                    <a:lnTo>
                      <a:pt x="8732" y="12552"/>
                    </a:lnTo>
                    <a:lnTo>
                      <a:pt x="4639" y="12552"/>
                    </a:lnTo>
                    <a:lnTo>
                      <a:pt x="4639" y="2320"/>
                    </a:lnTo>
                    <a:cubicBezTo>
                      <a:pt x="4639" y="1342"/>
                      <a:pt x="5434" y="546"/>
                      <a:pt x="6412" y="546"/>
                    </a:cubicBezTo>
                    <a:lnTo>
                      <a:pt x="13107" y="546"/>
                    </a:lnTo>
                    <a:cubicBezTo>
                      <a:pt x="12601" y="972"/>
                      <a:pt x="12279" y="1608"/>
                      <a:pt x="12279" y="2320"/>
                    </a:cubicBezTo>
                    <a:lnTo>
                      <a:pt x="12279" y="7368"/>
                    </a:lnTo>
                    <a:lnTo>
                      <a:pt x="11733" y="736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71">
                <a:extLst>
                  <a:ext uri="{FF2B5EF4-FFF2-40B4-BE49-F238E27FC236}">
                    <a16:creationId xmlns:a16="http://schemas.microsoft.com/office/drawing/2014/main" id="{FF671642-51DC-4F65-8973-84DAED152B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0435" y="4276799"/>
                <a:ext cx="32222" cy="32222"/>
              </a:xfrm>
              <a:custGeom>
                <a:avLst/>
                <a:gdLst>
                  <a:gd name="T0" fmla="*/ 819 w 1637"/>
                  <a:gd name="T1" fmla="*/ 0 h 1637"/>
                  <a:gd name="T2" fmla="*/ 0 w 1637"/>
                  <a:gd name="T3" fmla="*/ 819 h 1637"/>
                  <a:gd name="T4" fmla="*/ 819 w 1637"/>
                  <a:gd name="T5" fmla="*/ 1637 h 1637"/>
                  <a:gd name="T6" fmla="*/ 1637 w 1637"/>
                  <a:gd name="T7" fmla="*/ 819 h 1637"/>
                  <a:gd name="T8" fmla="*/ 819 w 1637"/>
                  <a:gd name="T9" fmla="*/ 0 h 1637"/>
                  <a:gd name="T10" fmla="*/ 819 w 1637"/>
                  <a:gd name="T11" fmla="*/ 1092 h 1637"/>
                  <a:gd name="T12" fmla="*/ 546 w 1637"/>
                  <a:gd name="T13" fmla="*/ 819 h 1637"/>
                  <a:gd name="T14" fmla="*/ 819 w 1637"/>
                  <a:gd name="T15" fmla="*/ 546 h 1637"/>
                  <a:gd name="T16" fmla="*/ 1092 w 1637"/>
                  <a:gd name="T17" fmla="*/ 819 h 1637"/>
                  <a:gd name="T18" fmla="*/ 819 w 1637"/>
                  <a:gd name="T19" fmla="*/ 1092 h 1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7" h="1637">
                    <a:moveTo>
                      <a:pt x="819" y="0"/>
                    </a:moveTo>
                    <a:cubicBezTo>
                      <a:pt x="367" y="0"/>
                      <a:pt x="0" y="368"/>
                      <a:pt x="0" y="819"/>
                    </a:cubicBezTo>
                    <a:cubicBezTo>
                      <a:pt x="0" y="1270"/>
                      <a:pt x="367" y="1637"/>
                      <a:pt x="819" y="1637"/>
                    </a:cubicBezTo>
                    <a:cubicBezTo>
                      <a:pt x="1270" y="1637"/>
                      <a:pt x="1637" y="1270"/>
                      <a:pt x="1637" y="819"/>
                    </a:cubicBezTo>
                    <a:cubicBezTo>
                      <a:pt x="1637" y="368"/>
                      <a:pt x="1270" y="0"/>
                      <a:pt x="819" y="0"/>
                    </a:cubicBezTo>
                    <a:close/>
                    <a:moveTo>
                      <a:pt x="819" y="1092"/>
                    </a:moveTo>
                    <a:cubicBezTo>
                      <a:pt x="668" y="1092"/>
                      <a:pt x="546" y="969"/>
                      <a:pt x="546" y="819"/>
                    </a:cubicBezTo>
                    <a:cubicBezTo>
                      <a:pt x="546" y="669"/>
                      <a:pt x="668" y="546"/>
                      <a:pt x="819" y="546"/>
                    </a:cubicBezTo>
                    <a:cubicBezTo>
                      <a:pt x="969" y="546"/>
                      <a:pt x="1092" y="669"/>
                      <a:pt x="1092" y="819"/>
                    </a:cubicBezTo>
                    <a:cubicBezTo>
                      <a:pt x="1092" y="969"/>
                      <a:pt x="969" y="1092"/>
                      <a:pt x="819" y="109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72">
                <a:extLst>
                  <a:ext uri="{FF2B5EF4-FFF2-40B4-BE49-F238E27FC236}">
                    <a16:creationId xmlns:a16="http://schemas.microsoft.com/office/drawing/2014/main" id="{88F457D9-A926-45F3-BDB4-D258FCB894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53493" y="4036926"/>
                <a:ext cx="130677" cy="97560"/>
              </a:xfrm>
              <a:custGeom>
                <a:avLst/>
                <a:gdLst>
                  <a:gd name="T0" fmla="*/ 5731 w 6549"/>
                  <a:gd name="T1" fmla="*/ 0 h 4912"/>
                  <a:gd name="T2" fmla="*/ 4912 w 6549"/>
                  <a:gd name="T3" fmla="*/ 819 h 4912"/>
                  <a:gd name="T4" fmla="*/ 5133 w 6549"/>
                  <a:gd name="T5" fmla="*/ 1375 h 4912"/>
                  <a:gd name="T6" fmla="*/ 4621 w 6549"/>
                  <a:gd name="T7" fmla="*/ 2228 h 4912"/>
                  <a:gd name="T8" fmla="*/ 4366 w 6549"/>
                  <a:gd name="T9" fmla="*/ 2183 h 4912"/>
                  <a:gd name="T10" fmla="*/ 3800 w 6549"/>
                  <a:gd name="T11" fmla="*/ 2413 h 4912"/>
                  <a:gd name="T12" fmla="*/ 3240 w 6549"/>
                  <a:gd name="T13" fmla="*/ 2133 h 4912"/>
                  <a:gd name="T14" fmla="*/ 3275 w 6549"/>
                  <a:gd name="T15" fmla="*/ 1910 h 4912"/>
                  <a:gd name="T16" fmla="*/ 2456 w 6549"/>
                  <a:gd name="T17" fmla="*/ 1092 h 4912"/>
                  <a:gd name="T18" fmla="*/ 1638 w 6549"/>
                  <a:gd name="T19" fmla="*/ 1910 h 4912"/>
                  <a:gd name="T20" fmla="*/ 1757 w 6549"/>
                  <a:gd name="T21" fmla="*/ 2330 h 4912"/>
                  <a:gd name="T22" fmla="*/ 1094 w 6549"/>
                  <a:gd name="T23" fmla="*/ 3325 h 4912"/>
                  <a:gd name="T24" fmla="*/ 819 w 6549"/>
                  <a:gd name="T25" fmla="*/ 3274 h 4912"/>
                  <a:gd name="T26" fmla="*/ 0 w 6549"/>
                  <a:gd name="T27" fmla="*/ 4093 h 4912"/>
                  <a:gd name="T28" fmla="*/ 819 w 6549"/>
                  <a:gd name="T29" fmla="*/ 4912 h 4912"/>
                  <a:gd name="T30" fmla="*/ 1638 w 6549"/>
                  <a:gd name="T31" fmla="*/ 4093 h 4912"/>
                  <a:gd name="T32" fmla="*/ 1518 w 6549"/>
                  <a:gd name="T33" fmla="*/ 3673 h 4912"/>
                  <a:gd name="T34" fmla="*/ 2181 w 6549"/>
                  <a:gd name="T35" fmla="*/ 2678 h 4912"/>
                  <a:gd name="T36" fmla="*/ 2456 w 6549"/>
                  <a:gd name="T37" fmla="*/ 2729 h 4912"/>
                  <a:gd name="T38" fmla="*/ 2920 w 6549"/>
                  <a:gd name="T39" fmla="*/ 2584 h 4912"/>
                  <a:gd name="T40" fmla="*/ 3558 w 6549"/>
                  <a:gd name="T41" fmla="*/ 2903 h 4912"/>
                  <a:gd name="T42" fmla="*/ 3548 w 6549"/>
                  <a:gd name="T43" fmla="*/ 3002 h 4912"/>
                  <a:gd name="T44" fmla="*/ 4366 w 6549"/>
                  <a:gd name="T45" fmla="*/ 3820 h 4912"/>
                  <a:gd name="T46" fmla="*/ 5185 w 6549"/>
                  <a:gd name="T47" fmla="*/ 3002 h 4912"/>
                  <a:gd name="T48" fmla="*/ 5056 w 6549"/>
                  <a:gd name="T49" fmla="*/ 2565 h 4912"/>
                  <a:gd name="T50" fmla="*/ 5619 w 6549"/>
                  <a:gd name="T51" fmla="*/ 1626 h 4912"/>
                  <a:gd name="T52" fmla="*/ 5731 w 6549"/>
                  <a:gd name="T53" fmla="*/ 1637 h 4912"/>
                  <a:gd name="T54" fmla="*/ 6549 w 6549"/>
                  <a:gd name="T55" fmla="*/ 819 h 4912"/>
                  <a:gd name="T56" fmla="*/ 5731 w 6549"/>
                  <a:gd name="T57" fmla="*/ 0 h 4912"/>
                  <a:gd name="T58" fmla="*/ 819 w 6549"/>
                  <a:gd name="T59" fmla="*/ 4366 h 4912"/>
                  <a:gd name="T60" fmla="*/ 546 w 6549"/>
                  <a:gd name="T61" fmla="*/ 4093 h 4912"/>
                  <a:gd name="T62" fmla="*/ 819 w 6549"/>
                  <a:gd name="T63" fmla="*/ 3820 h 4912"/>
                  <a:gd name="T64" fmla="*/ 1092 w 6549"/>
                  <a:gd name="T65" fmla="*/ 4093 h 4912"/>
                  <a:gd name="T66" fmla="*/ 819 w 6549"/>
                  <a:gd name="T67" fmla="*/ 4366 h 4912"/>
                  <a:gd name="T68" fmla="*/ 2183 w 6549"/>
                  <a:gd name="T69" fmla="*/ 1910 h 4912"/>
                  <a:gd name="T70" fmla="*/ 2456 w 6549"/>
                  <a:gd name="T71" fmla="*/ 1637 h 4912"/>
                  <a:gd name="T72" fmla="*/ 2729 w 6549"/>
                  <a:gd name="T73" fmla="*/ 1910 h 4912"/>
                  <a:gd name="T74" fmla="*/ 2456 w 6549"/>
                  <a:gd name="T75" fmla="*/ 2183 h 4912"/>
                  <a:gd name="T76" fmla="*/ 2183 w 6549"/>
                  <a:gd name="T77" fmla="*/ 1910 h 4912"/>
                  <a:gd name="T78" fmla="*/ 4366 w 6549"/>
                  <a:gd name="T79" fmla="*/ 3274 h 4912"/>
                  <a:gd name="T80" fmla="*/ 4094 w 6549"/>
                  <a:gd name="T81" fmla="*/ 3002 h 4912"/>
                  <a:gd name="T82" fmla="*/ 4366 w 6549"/>
                  <a:gd name="T83" fmla="*/ 2729 h 4912"/>
                  <a:gd name="T84" fmla="*/ 4639 w 6549"/>
                  <a:gd name="T85" fmla="*/ 3002 h 4912"/>
                  <a:gd name="T86" fmla="*/ 4366 w 6549"/>
                  <a:gd name="T87" fmla="*/ 3274 h 4912"/>
                  <a:gd name="T88" fmla="*/ 5731 w 6549"/>
                  <a:gd name="T89" fmla="*/ 1092 h 4912"/>
                  <a:gd name="T90" fmla="*/ 5458 w 6549"/>
                  <a:gd name="T91" fmla="*/ 819 h 4912"/>
                  <a:gd name="T92" fmla="*/ 5731 w 6549"/>
                  <a:gd name="T93" fmla="*/ 546 h 4912"/>
                  <a:gd name="T94" fmla="*/ 6004 w 6549"/>
                  <a:gd name="T95" fmla="*/ 819 h 4912"/>
                  <a:gd name="T96" fmla="*/ 5731 w 6549"/>
                  <a:gd name="T97" fmla="*/ 1092 h 4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49" h="4912">
                    <a:moveTo>
                      <a:pt x="5731" y="0"/>
                    </a:moveTo>
                    <a:cubicBezTo>
                      <a:pt x="5279" y="0"/>
                      <a:pt x="4912" y="367"/>
                      <a:pt x="4912" y="819"/>
                    </a:cubicBezTo>
                    <a:cubicBezTo>
                      <a:pt x="4912" y="1034"/>
                      <a:pt x="4997" y="1229"/>
                      <a:pt x="5133" y="1375"/>
                    </a:cubicBezTo>
                    <a:lnTo>
                      <a:pt x="4621" y="2228"/>
                    </a:lnTo>
                    <a:cubicBezTo>
                      <a:pt x="4541" y="2201"/>
                      <a:pt x="4456" y="2183"/>
                      <a:pt x="4366" y="2183"/>
                    </a:cubicBezTo>
                    <a:cubicBezTo>
                      <a:pt x="4146" y="2183"/>
                      <a:pt x="3947" y="2271"/>
                      <a:pt x="3800" y="2413"/>
                    </a:cubicBezTo>
                    <a:lnTo>
                      <a:pt x="3240" y="2133"/>
                    </a:lnTo>
                    <a:cubicBezTo>
                      <a:pt x="3260" y="2062"/>
                      <a:pt x="3275" y="1988"/>
                      <a:pt x="3275" y="1910"/>
                    </a:cubicBezTo>
                    <a:cubicBezTo>
                      <a:pt x="3275" y="1459"/>
                      <a:pt x="2908" y="1092"/>
                      <a:pt x="2456" y="1092"/>
                    </a:cubicBezTo>
                    <a:cubicBezTo>
                      <a:pt x="2005" y="1092"/>
                      <a:pt x="1638" y="1459"/>
                      <a:pt x="1638" y="1910"/>
                    </a:cubicBezTo>
                    <a:cubicBezTo>
                      <a:pt x="1638" y="2064"/>
                      <a:pt x="1683" y="2207"/>
                      <a:pt x="1757" y="2330"/>
                    </a:cubicBezTo>
                    <a:lnTo>
                      <a:pt x="1094" y="3325"/>
                    </a:lnTo>
                    <a:cubicBezTo>
                      <a:pt x="1008" y="3294"/>
                      <a:pt x="916" y="3274"/>
                      <a:pt x="819" y="3274"/>
                    </a:cubicBezTo>
                    <a:cubicBezTo>
                      <a:pt x="368" y="3274"/>
                      <a:pt x="0" y="3642"/>
                      <a:pt x="0" y="4093"/>
                    </a:cubicBezTo>
                    <a:cubicBezTo>
                      <a:pt x="0" y="4544"/>
                      <a:pt x="368" y="4912"/>
                      <a:pt x="819" y="4912"/>
                    </a:cubicBezTo>
                    <a:cubicBezTo>
                      <a:pt x="1270" y="4912"/>
                      <a:pt x="1638" y="4544"/>
                      <a:pt x="1638" y="4093"/>
                    </a:cubicBezTo>
                    <a:cubicBezTo>
                      <a:pt x="1638" y="3939"/>
                      <a:pt x="1592" y="3796"/>
                      <a:pt x="1518" y="3673"/>
                    </a:cubicBezTo>
                    <a:lnTo>
                      <a:pt x="2181" y="2678"/>
                    </a:lnTo>
                    <a:cubicBezTo>
                      <a:pt x="2268" y="2709"/>
                      <a:pt x="2359" y="2729"/>
                      <a:pt x="2456" y="2729"/>
                    </a:cubicBezTo>
                    <a:cubicBezTo>
                      <a:pt x="2628" y="2729"/>
                      <a:pt x="2788" y="2675"/>
                      <a:pt x="2920" y="2584"/>
                    </a:cubicBezTo>
                    <a:lnTo>
                      <a:pt x="3558" y="2903"/>
                    </a:lnTo>
                    <a:cubicBezTo>
                      <a:pt x="3554" y="2935"/>
                      <a:pt x="3548" y="2968"/>
                      <a:pt x="3548" y="3002"/>
                    </a:cubicBezTo>
                    <a:cubicBezTo>
                      <a:pt x="3548" y="3453"/>
                      <a:pt x="3915" y="3820"/>
                      <a:pt x="4366" y="3820"/>
                    </a:cubicBezTo>
                    <a:cubicBezTo>
                      <a:pt x="4818" y="3820"/>
                      <a:pt x="5185" y="3453"/>
                      <a:pt x="5185" y="3002"/>
                    </a:cubicBezTo>
                    <a:cubicBezTo>
                      <a:pt x="5185" y="2841"/>
                      <a:pt x="5137" y="2691"/>
                      <a:pt x="5056" y="2565"/>
                    </a:cubicBezTo>
                    <a:lnTo>
                      <a:pt x="5619" y="1626"/>
                    </a:lnTo>
                    <a:cubicBezTo>
                      <a:pt x="5656" y="1631"/>
                      <a:pt x="5693" y="1637"/>
                      <a:pt x="5731" y="1637"/>
                    </a:cubicBezTo>
                    <a:cubicBezTo>
                      <a:pt x="6182" y="1637"/>
                      <a:pt x="6549" y="1270"/>
                      <a:pt x="6549" y="819"/>
                    </a:cubicBezTo>
                    <a:cubicBezTo>
                      <a:pt x="6549" y="367"/>
                      <a:pt x="6182" y="0"/>
                      <a:pt x="5731" y="0"/>
                    </a:cubicBezTo>
                    <a:close/>
                    <a:moveTo>
                      <a:pt x="819" y="4366"/>
                    </a:moveTo>
                    <a:cubicBezTo>
                      <a:pt x="668" y="4366"/>
                      <a:pt x="546" y="4243"/>
                      <a:pt x="546" y="4093"/>
                    </a:cubicBezTo>
                    <a:cubicBezTo>
                      <a:pt x="546" y="3943"/>
                      <a:pt x="668" y="3820"/>
                      <a:pt x="819" y="3820"/>
                    </a:cubicBezTo>
                    <a:cubicBezTo>
                      <a:pt x="970" y="3820"/>
                      <a:pt x="1092" y="3943"/>
                      <a:pt x="1092" y="4093"/>
                    </a:cubicBezTo>
                    <a:cubicBezTo>
                      <a:pt x="1092" y="4243"/>
                      <a:pt x="970" y="4366"/>
                      <a:pt x="819" y="4366"/>
                    </a:cubicBezTo>
                    <a:close/>
                    <a:moveTo>
                      <a:pt x="2183" y="1910"/>
                    </a:moveTo>
                    <a:cubicBezTo>
                      <a:pt x="2183" y="1760"/>
                      <a:pt x="2306" y="1637"/>
                      <a:pt x="2456" y="1637"/>
                    </a:cubicBezTo>
                    <a:cubicBezTo>
                      <a:pt x="2607" y="1637"/>
                      <a:pt x="2729" y="1760"/>
                      <a:pt x="2729" y="1910"/>
                    </a:cubicBezTo>
                    <a:cubicBezTo>
                      <a:pt x="2729" y="2061"/>
                      <a:pt x="2607" y="2183"/>
                      <a:pt x="2456" y="2183"/>
                    </a:cubicBezTo>
                    <a:cubicBezTo>
                      <a:pt x="2306" y="2183"/>
                      <a:pt x="2183" y="2060"/>
                      <a:pt x="2183" y="1910"/>
                    </a:cubicBezTo>
                    <a:close/>
                    <a:moveTo>
                      <a:pt x="4366" y="3274"/>
                    </a:moveTo>
                    <a:cubicBezTo>
                      <a:pt x="4216" y="3274"/>
                      <a:pt x="4094" y="3152"/>
                      <a:pt x="4094" y="3002"/>
                    </a:cubicBezTo>
                    <a:cubicBezTo>
                      <a:pt x="4094" y="2851"/>
                      <a:pt x="4216" y="2729"/>
                      <a:pt x="4366" y="2729"/>
                    </a:cubicBezTo>
                    <a:cubicBezTo>
                      <a:pt x="4517" y="2729"/>
                      <a:pt x="4639" y="2851"/>
                      <a:pt x="4639" y="3002"/>
                    </a:cubicBezTo>
                    <a:cubicBezTo>
                      <a:pt x="4639" y="3152"/>
                      <a:pt x="4517" y="3274"/>
                      <a:pt x="4366" y="3274"/>
                    </a:cubicBezTo>
                    <a:close/>
                    <a:moveTo>
                      <a:pt x="5731" y="1092"/>
                    </a:moveTo>
                    <a:cubicBezTo>
                      <a:pt x="5580" y="1092"/>
                      <a:pt x="5458" y="969"/>
                      <a:pt x="5458" y="819"/>
                    </a:cubicBezTo>
                    <a:cubicBezTo>
                      <a:pt x="5458" y="668"/>
                      <a:pt x="5580" y="546"/>
                      <a:pt x="5731" y="546"/>
                    </a:cubicBezTo>
                    <a:cubicBezTo>
                      <a:pt x="5881" y="546"/>
                      <a:pt x="6004" y="668"/>
                      <a:pt x="6004" y="819"/>
                    </a:cubicBezTo>
                    <a:cubicBezTo>
                      <a:pt x="6004" y="969"/>
                      <a:pt x="5881" y="1092"/>
                      <a:pt x="5731" y="1092"/>
                    </a:cubicBezTo>
                    <a:close/>
                  </a:path>
                </a:pathLst>
              </a:custGeom>
              <a:solidFill>
                <a:srgbClr val="31A05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AD32E2EC-32AA-4CCB-97F8-D570A4588BE6}"/>
              </a:ext>
            </a:extLst>
          </p:cNvPr>
          <p:cNvSpPr/>
          <p:nvPr/>
        </p:nvSpPr>
        <p:spPr>
          <a:xfrm>
            <a:off x="4903181" y="5052120"/>
            <a:ext cx="1486998" cy="7168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Second</a:t>
            </a:r>
            <a:endParaRPr lang="en-US" sz="11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0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nec</a:t>
            </a:r>
            <a:r>
              <a:rPr lang="en-US" sz="10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exanemau</a:t>
            </a:r>
            <a:r>
              <a:rPr lang="en-US" sz="10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0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0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buats</a:t>
            </a:r>
            <a:endParaRPr lang="en-US" sz="10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EA592592-F634-45A3-9618-401B699A43D3}"/>
              </a:ext>
            </a:extLst>
          </p:cNvPr>
          <p:cNvSpPr/>
          <p:nvPr/>
        </p:nvSpPr>
        <p:spPr>
          <a:xfrm>
            <a:off x="5250681" y="4497708"/>
            <a:ext cx="796402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A+</a:t>
            </a:r>
            <a:endParaRPr lang="en-US" sz="32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8520358"/>
      </p:ext>
    </p:extLst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1A05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7981E24A-3779-45A2-9D43-2BD712B01039}"/>
              </a:ext>
            </a:extLst>
          </p:cNvPr>
          <p:cNvSpPr/>
          <p:nvPr/>
        </p:nvSpPr>
        <p:spPr>
          <a:xfrm>
            <a:off x="7740066" y="2189817"/>
            <a:ext cx="2751153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Data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Analysis Info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232243B-ED27-4BCF-83E5-D3A94B247C19}"/>
              </a:ext>
            </a:extLst>
          </p:cNvPr>
          <p:cNvSpPr/>
          <p:nvPr/>
        </p:nvSpPr>
        <p:spPr>
          <a:xfrm>
            <a:off x="7740066" y="3314566"/>
            <a:ext cx="2751153" cy="5761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tellusmiza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endParaRPr lang="en-US" sz="1100" dirty="0">
              <a:solidFill>
                <a:srgbClr val="CDE9E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6A904D6-1A7A-414E-B489-D2146E99475D}"/>
              </a:ext>
            </a:extLst>
          </p:cNvPr>
          <p:cNvCxnSpPr>
            <a:cxnSpLocks/>
          </p:cNvCxnSpPr>
          <p:nvPr/>
        </p:nvCxnSpPr>
        <p:spPr>
          <a:xfrm>
            <a:off x="7740066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0F0E133C-3244-4AB0-B22B-ED3A304B5256}"/>
              </a:ext>
            </a:extLst>
          </p:cNvPr>
          <p:cNvSpPr/>
          <p:nvPr/>
        </p:nvSpPr>
        <p:spPr>
          <a:xfrm>
            <a:off x="2659557" y="1784504"/>
            <a:ext cx="2869100" cy="2866204"/>
          </a:xfrm>
          <a:prstGeom prst="rect">
            <a:avLst/>
          </a:prstGeom>
          <a:solidFill>
            <a:schemeClr val="bg1">
              <a:alpha val="5000"/>
            </a:schemeClr>
          </a:solidFill>
          <a:ln>
            <a:noFill/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D320EF8-5D26-45C3-BFAD-E20AE9B84EEF}"/>
              </a:ext>
            </a:extLst>
          </p:cNvPr>
          <p:cNvSpPr/>
          <p:nvPr/>
        </p:nvSpPr>
        <p:spPr>
          <a:xfrm>
            <a:off x="1698926" y="1410928"/>
            <a:ext cx="2268418" cy="4036144"/>
          </a:xfrm>
          <a:prstGeom prst="roundRect">
            <a:avLst>
              <a:gd name="adj" fmla="val 10285"/>
            </a:avLst>
          </a:prstGeom>
          <a:solidFill>
            <a:schemeClr val="bg1"/>
          </a:solidFill>
          <a:ln>
            <a:noFill/>
          </a:ln>
          <a:effectLst>
            <a:outerShdw blurRad="508000" dist="381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59E851A6-7D5C-4BE9-B955-DF064D12075A}"/>
              </a:ext>
            </a:extLst>
          </p:cNvPr>
          <p:cNvSpPr/>
          <p:nvPr/>
        </p:nvSpPr>
        <p:spPr>
          <a:xfrm>
            <a:off x="4220871" y="988142"/>
            <a:ext cx="2268418" cy="4036144"/>
          </a:xfrm>
          <a:prstGeom prst="roundRect">
            <a:avLst>
              <a:gd name="adj" fmla="val 10620"/>
            </a:avLst>
          </a:prstGeom>
          <a:solidFill>
            <a:schemeClr val="bg1"/>
          </a:solidFill>
          <a:ln>
            <a:noFill/>
          </a:ln>
          <a:effectLst>
            <a:outerShdw blurRad="508000" dist="381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1F8D5E4-3AA6-4228-8F06-5D6765F79830}"/>
              </a:ext>
            </a:extLst>
          </p:cNvPr>
          <p:cNvSpPr/>
          <p:nvPr/>
        </p:nvSpPr>
        <p:spPr>
          <a:xfrm>
            <a:off x="4572914" y="1228114"/>
            <a:ext cx="1523086" cy="1526328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7" name="Partial Circle 26">
            <a:extLst>
              <a:ext uri="{FF2B5EF4-FFF2-40B4-BE49-F238E27FC236}">
                <a16:creationId xmlns:a16="http://schemas.microsoft.com/office/drawing/2014/main" id="{2B46925C-8B62-45B0-82A2-CC95A628E092}"/>
              </a:ext>
            </a:extLst>
          </p:cNvPr>
          <p:cNvSpPr/>
          <p:nvPr/>
        </p:nvSpPr>
        <p:spPr>
          <a:xfrm>
            <a:off x="4572914" y="1228114"/>
            <a:ext cx="1523086" cy="1526328"/>
          </a:xfrm>
          <a:prstGeom prst="pie">
            <a:avLst>
              <a:gd name="adj1" fmla="val 7341937"/>
              <a:gd name="adj2" fmla="val 1617449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636D63A-0F8A-405D-B8BF-ADBA00F3298C}"/>
              </a:ext>
            </a:extLst>
          </p:cNvPr>
          <p:cNvSpPr/>
          <p:nvPr/>
        </p:nvSpPr>
        <p:spPr>
          <a:xfrm>
            <a:off x="4788213" y="1446658"/>
            <a:ext cx="1092488" cy="10924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796AC02F-BA77-4E98-9DE7-222FA90E058E}"/>
              </a:ext>
            </a:extLst>
          </p:cNvPr>
          <p:cNvSpPr/>
          <p:nvPr/>
        </p:nvSpPr>
        <p:spPr>
          <a:xfrm>
            <a:off x="5025561" y="1775834"/>
            <a:ext cx="610745" cy="43088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64</a:t>
            </a: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+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15C1B44-6F73-4952-92FC-80ECDB7E094A}"/>
              </a:ext>
            </a:extLst>
          </p:cNvPr>
          <p:cNvSpPr/>
          <p:nvPr/>
        </p:nvSpPr>
        <p:spPr>
          <a:xfrm>
            <a:off x="4426655" y="3248895"/>
            <a:ext cx="1867678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Analysis Data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3268C9DA-EED7-4493-825E-41FD43EDA694}"/>
              </a:ext>
            </a:extLst>
          </p:cNvPr>
          <p:cNvSpPr/>
          <p:nvPr/>
        </p:nvSpPr>
        <p:spPr>
          <a:xfrm>
            <a:off x="4415827" y="4471737"/>
            <a:ext cx="1878506" cy="365760"/>
          </a:xfrm>
          <a:prstGeom prst="roundRect">
            <a:avLst>
              <a:gd name="adj" fmla="val 50000"/>
            </a:avLst>
          </a:prstGeom>
          <a:solidFill>
            <a:srgbClr val="31A05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0981A167-C225-4C5D-A9A9-4F2A88BF6BFB}"/>
              </a:ext>
            </a:extLst>
          </p:cNvPr>
          <p:cNvSpPr/>
          <p:nvPr/>
        </p:nvSpPr>
        <p:spPr>
          <a:xfrm>
            <a:off x="5953386" y="4525077"/>
            <a:ext cx="259081" cy="259080"/>
          </a:xfrm>
          <a:prstGeom prst="ellipse">
            <a:avLst/>
          </a:prstGeom>
          <a:noFill/>
          <a:ln>
            <a:solidFill>
              <a:srgbClr val="FAB72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99E"/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7968BC1-C4A4-43BF-A507-AB5605D28A53}"/>
              </a:ext>
            </a:extLst>
          </p:cNvPr>
          <p:cNvSpPr/>
          <p:nvPr/>
        </p:nvSpPr>
        <p:spPr>
          <a:xfrm>
            <a:off x="5953385" y="4573825"/>
            <a:ext cx="259082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4+</a:t>
            </a:r>
            <a:endParaRPr lang="en-US" sz="5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A9FE4BB-599A-4A23-8BCA-0131717CB583}"/>
              </a:ext>
            </a:extLst>
          </p:cNvPr>
          <p:cNvSpPr/>
          <p:nvPr/>
        </p:nvSpPr>
        <p:spPr>
          <a:xfrm>
            <a:off x="4572914" y="4561391"/>
            <a:ext cx="1162570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Creative Shot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6309F646-99CF-4DD3-BEF5-97FC1699CD7A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474A9675-B391-4019-BBCC-CC0468B7B962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3F9DA064-DBCF-4981-AF52-206BA59A44F8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BEBBB843-59D8-423D-A7F9-1708B3D2A546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4FBEA257-BA89-40FD-8B81-8BA21E4889B5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E7D0D173-BF4E-4E3D-9341-1BDC0A01C90D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A3662CE-0EBB-42D1-A464-81A4455F3CA4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4DA4313F-A114-4AB9-ABC6-5053B478B206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06EC2483-44E7-4F12-B1A8-4B6EB954FE10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E6257D52-89F2-4531-808A-7214759E21A6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23D72346-AD07-4131-827D-FF3C53B1306C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C5D55EB-018D-4A42-92D2-A971986983E7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60" name="Oval 5">
              <a:extLst>
                <a:ext uri="{FF2B5EF4-FFF2-40B4-BE49-F238E27FC236}">
                  <a16:creationId xmlns:a16="http://schemas.microsoft.com/office/drawing/2014/main" id="{5C8A7986-C869-4104-8093-A234EB825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6">
              <a:extLst>
                <a:ext uri="{FF2B5EF4-FFF2-40B4-BE49-F238E27FC236}">
                  <a16:creationId xmlns:a16="http://schemas.microsoft.com/office/drawing/2014/main" id="{52450E8B-C91D-4926-8C93-AF11EE0BC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E13CE1B6-F1BE-4F01-B7BD-EC67BBD42D9C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63" name="Oval 5">
              <a:extLst>
                <a:ext uri="{FF2B5EF4-FFF2-40B4-BE49-F238E27FC236}">
                  <a16:creationId xmlns:a16="http://schemas.microsoft.com/office/drawing/2014/main" id="{9C681E6F-AB5E-4B17-ADC6-F5AF62F69F0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6">
              <a:extLst>
                <a:ext uri="{FF2B5EF4-FFF2-40B4-BE49-F238E27FC236}">
                  <a16:creationId xmlns:a16="http://schemas.microsoft.com/office/drawing/2014/main" id="{FD0C2452-E328-433C-9A02-668E6524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66" name="Rectangle 65">
            <a:extLst>
              <a:ext uri="{FF2B5EF4-FFF2-40B4-BE49-F238E27FC236}">
                <a16:creationId xmlns:a16="http://schemas.microsoft.com/office/drawing/2014/main" id="{C4344F3B-37C7-4C1D-A912-3DFBD582A5F2}"/>
              </a:ext>
            </a:extLst>
          </p:cNvPr>
          <p:cNvSpPr/>
          <p:nvPr/>
        </p:nvSpPr>
        <p:spPr>
          <a:xfrm>
            <a:off x="7740066" y="3999835"/>
            <a:ext cx="2751153" cy="115326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35 – 65+</a:t>
            </a: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Maecenas ligula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feugiat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suscipit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purus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suscipit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lacinia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tortor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uspendisse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comm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31AAE698-112A-4E71-A2AC-F1C250733F01}"/>
              </a:ext>
            </a:extLst>
          </p:cNvPr>
          <p:cNvSpPr/>
          <p:nvPr/>
        </p:nvSpPr>
        <p:spPr>
          <a:xfrm>
            <a:off x="1993849" y="1739806"/>
            <a:ext cx="1678574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Description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92CA598A-1E45-4F61-A693-4F3F1F381150}"/>
              </a:ext>
            </a:extLst>
          </p:cNvPr>
          <p:cNvSpPr/>
          <p:nvPr/>
        </p:nvSpPr>
        <p:spPr>
          <a:xfrm>
            <a:off x="1993848" y="2085245"/>
            <a:ext cx="1678575" cy="99168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</a:t>
            </a: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diam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aliquam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erat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vitae.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32E7C078-096C-4794-B4FD-FEC0A56A27EB}"/>
              </a:ext>
            </a:extLst>
          </p:cNvPr>
          <p:cNvSpPr/>
          <p:nvPr/>
        </p:nvSpPr>
        <p:spPr>
          <a:xfrm>
            <a:off x="1993848" y="3528127"/>
            <a:ext cx="789243" cy="307777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1400" dirty="0">
                <a:solidFill>
                  <a:srgbClr val="FAB72B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64+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DFA5F553-EFA7-434D-8641-5000321B7063}"/>
              </a:ext>
            </a:extLst>
          </p:cNvPr>
          <p:cNvSpPr/>
          <p:nvPr/>
        </p:nvSpPr>
        <p:spPr>
          <a:xfrm>
            <a:off x="2883178" y="3528127"/>
            <a:ext cx="789243" cy="307777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1400" dirty="0">
                <a:solidFill>
                  <a:srgbClr val="31A05F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35+</a:t>
            </a: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9587C5D8-C6E4-4FC6-ADB3-D7D3C053EC17}"/>
              </a:ext>
            </a:extLst>
          </p:cNvPr>
          <p:cNvSpPr/>
          <p:nvPr/>
        </p:nvSpPr>
        <p:spPr>
          <a:xfrm>
            <a:off x="4426655" y="3535327"/>
            <a:ext cx="1867678" cy="7377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Namco mandi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ment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namanmn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condiment.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8E88B008-0352-40B3-B07D-141620CB880F}"/>
              </a:ext>
            </a:extLst>
          </p:cNvPr>
          <p:cNvSpPr/>
          <p:nvPr/>
        </p:nvSpPr>
        <p:spPr>
          <a:xfrm>
            <a:off x="1993849" y="3835904"/>
            <a:ext cx="779831" cy="1705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E83664D6-AF32-4B8B-9E17-CA1B49675033}"/>
              </a:ext>
            </a:extLst>
          </p:cNvPr>
          <p:cNvSpPr/>
          <p:nvPr/>
        </p:nvSpPr>
        <p:spPr>
          <a:xfrm>
            <a:off x="2887883" y="3835904"/>
            <a:ext cx="779831" cy="1705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Laculis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483284FC-7461-4FF1-B9EF-24EE6B097571}"/>
              </a:ext>
            </a:extLst>
          </p:cNvPr>
          <p:cNvCxnSpPr>
            <a:cxnSpLocks/>
          </p:cNvCxnSpPr>
          <p:nvPr/>
        </p:nvCxnSpPr>
        <p:spPr>
          <a:xfrm>
            <a:off x="1993847" y="3310832"/>
            <a:ext cx="1678576" cy="0"/>
          </a:xfrm>
          <a:prstGeom prst="line">
            <a:avLst/>
          </a:prstGeom>
          <a:ln>
            <a:solidFill>
              <a:srgbClr val="31A05F">
                <a:alpha val="7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4008DF1C-B348-4C57-80CC-A6FEA5FBC961}"/>
              </a:ext>
            </a:extLst>
          </p:cNvPr>
          <p:cNvCxnSpPr>
            <a:cxnSpLocks/>
          </p:cNvCxnSpPr>
          <p:nvPr/>
        </p:nvCxnSpPr>
        <p:spPr>
          <a:xfrm>
            <a:off x="1993847" y="4261808"/>
            <a:ext cx="1678576" cy="0"/>
          </a:xfrm>
          <a:prstGeom prst="line">
            <a:avLst/>
          </a:prstGeom>
          <a:ln>
            <a:solidFill>
              <a:srgbClr val="31A05F">
                <a:alpha val="7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15821C91-A8BE-40E4-95EA-C55947459B7C}"/>
              </a:ext>
            </a:extLst>
          </p:cNvPr>
          <p:cNvCxnSpPr>
            <a:cxnSpLocks/>
          </p:cNvCxnSpPr>
          <p:nvPr/>
        </p:nvCxnSpPr>
        <p:spPr>
          <a:xfrm>
            <a:off x="4515792" y="3006214"/>
            <a:ext cx="1678576" cy="0"/>
          </a:xfrm>
          <a:prstGeom prst="line">
            <a:avLst/>
          </a:prstGeom>
          <a:ln>
            <a:solidFill>
              <a:srgbClr val="31A05F">
                <a:alpha val="7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Rectangle 92">
            <a:extLst>
              <a:ext uri="{FF2B5EF4-FFF2-40B4-BE49-F238E27FC236}">
                <a16:creationId xmlns:a16="http://schemas.microsoft.com/office/drawing/2014/main" id="{42DA6FFF-3D24-4F5C-97E6-65DBB065BBB7}"/>
              </a:ext>
            </a:extLst>
          </p:cNvPr>
          <p:cNvSpPr/>
          <p:nvPr/>
        </p:nvSpPr>
        <p:spPr>
          <a:xfrm>
            <a:off x="1993848" y="4415213"/>
            <a:ext cx="1216712" cy="523220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2800" dirty="0">
                <a:solidFill>
                  <a:srgbClr val="31A05F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20.20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EB441FCE-5641-4713-A95E-A1D81F0F1FF1}"/>
              </a:ext>
            </a:extLst>
          </p:cNvPr>
          <p:cNvSpPr/>
          <p:nvPr/>
        </p:nvSpPr>
        <p:spPr>
          <a:xfrm>
            <a:off x="1993849" y="4938433"/>
            <a:ext cx="1673865" cy="1705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nec</a:t>
            </a:r>
            <a:r>
              <a:rPr 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ex </a:t>
            </a:r>
            <a:r>
              <a:rPr lang="en-US" sz="1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1D2C0B7C-51C3-4F40-9734-FF2A1882F1B8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3E87B692-3505-4D92-AD5B-A97B305F51AB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1051930-B06C-4968-B165-B3FB5DBCD3A0}"/>
              </a:ext>
            </a:extLst>
          </p:cNvPr>
          <p:cNvSpPr/>
          <p:nvPr/>
        </p:nvSpPr>
        <p:spPr>
          <a:xfrm rot="18900000">
            <a:off x="458659" y="337692"/>
            <a:ext cx="162116" cy="162115"/>
          </a:xfrm>
          <a:prstGeom prst="ellipse">
            <a:avLst/>
          </a:pr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B073CC30-0114-42F8-A622-CCA8BDDE82E4}"/>
              </a:ext>
            </a:extLst>
          </p:cNvPr>
          <p:cNvSpPr/>
          <p:nvPr/>
        </p:nvSpPr>
        <p:spPr>
          <a:xfrm rot="18900000">
            <a:off x="400046" y="395554"/>
            <a:ext cx="162116" cy="162115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C350EABF-5D05-4C9F-AA0B-B4EEBB981B28}"/>
              </a:ext>
            </a:extLst>
          </p:cNvPr>
          <p:cNvSpPr/>
          <p:nvPr/>
        </p:nvSpPr>
        <p:spPr>
          <a:xfrm rot="18900000">
            <a:off x="456740" y="338109"/>
            <a:ext cx="162116" cy="162115"/>
          </a:xfrm>
          <a:prstGeom prst="ellipse">
            <a:avLst/>
          </a:prstGeom>
          <a:solidFill>
            <a:srgbClr val="F6675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0639ABBB-B289-44AC-BB26-6C9ED98D7C9E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208D2AFD-E175-48B4-BA15-53B53BE1B8F4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F686C25E-5F82-4BE5-B751-293BF3BE620B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42693098"/>
      </p:ext>
    </p:extLst>
  </p:cSld>
  <p:clrMapOvr>
    <a:masterClrMapping/>
  </p:clrMapOvr>
  <p:transition spd="slow">
    <p:push dir="u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DF15ECD-A327-430E-84DA-5D4B09C706F0}"/>
              </a:ext>
            </a:extLst>
          </p:cNvPr>
          <p:cNvSpPr>
            <a:spLocks noChangeAspect="1"/>
          </p:cNvSpPr>
          <p:nvPr/>
        </p:nvSpPr>
        <p:spPr>
          <a:xfrm>
            <a:off x="7092292" y="1701303"/>
            <a:ext cx="3400781" cy="3455394"/>
          </a:xfrm>
          <a:prstGeom prst="roundRect">
            <a:avLst>
              <a:gd name="adj" fmla="val 7623"/>
            </a:avLst>
          </a:prstGeom>
          <a:solidFill>
            <a:schemeClr val="bg1"/>
          </a:solidFill>
          <a:ln>
            <a:noFill/>
          </a:ln>
          <a:effectLst>
            <a:outerShdw blurRad="381000" dist="63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AE41255-9FF6-4BD2-AC2E-EF07817BDF68}"/>
              </a:ext>
            </a:extLst>
          </p:cNvPr>
          <p:cNvSpPr/>
          <p:nvPr/>
        </p:nvSpPr>
        <p:spPr>
          <a:xfrm rot="5400000">
            <a:off x="4368318" y="2625365"/>
            <a:ext cx="3455362" cy="1607237"/>
          </a:xfrm>
          <a:prstGeom prst="roundRect">
            <a:avLst>
              <a:gd name="adj" fmla="val 15719"/>
            </a:avLst>
          </a:prstGeom>
          <a:solidFill>
            <a:srgbClr val="F66757"/>
          </a:solidFill>
          <a:ln>
            <a:noFill/>
          </a:ln>
          <a:effectLst>
            <a:outerShdw blurRad="381000" dist="63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50581C9-C7E7-44D4-8D72-1B69C407CFF5}"/>
              </a:ext>
            </a:extLst>
          </p:cNvPr>
          <p:cNvSpPr/>
          <p:nvPr/>
        </p:nvSpPr>
        <p:spPr>
          <a:xfrm rot="5400000">
            <a:off x="5822049" y="2215841"/>
            <a:ext cx="547935" cy="4001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6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01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970807E-4EE8-4534-AF6C-4A2793F208B3}"/>
              </a:ext>
            </a:extLst>
          </p:cNvPr>
          <p:cNvSpPr/>
          <p:nvPr/>
        </p:nvSpPr>
        <p:spPr>
          <a:xfrm rot="5400000">
            <a:off x="5123067" y="3359867"/>
            <a:ext cx="1945899" cy="8070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Description</a:t>
            </a:r>
            <a:endParaRPr lang="en-US" sz="14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abanu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fermentum 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DBD87D-559C-4D34-88E9-D6535959BDE8}"/>
              </a:ext>
            </a:extLst>
          </p:cNvPr>
          <p:cNvSpPr/>
          <p:nvPr/>
        </p:nvSpPr>
        <p:spPr>
          <a:xfrm>
            <a:off x="7458052" y="2069812"/>
            <a:ext cx="266926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Creative</a:t>
            </a:r>
          </a:p>
          <a:p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Project Review</a:t>
            </a:r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1471C390-3F00-4BD6-870A-E804591E7A54}"/>
              </a:ext>
            </a:extLst>
          </p:cNvPr>
          <p:cNvSpPr>
            <a:spLocks/>
          </p:cNvSpPr>
          <p:nvPr/>
        </p:nvSpPr>
        <p:spPr bwMode="auto">
          <a:xfrm>
            <a:off x="7458053" y="2873446"/>
            <a:ext cx="192080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9">
            <a:extLst>
              <a:ext uri="{FF2B5EF4-FFF2-40B4-BE49-F238E27FC236}">
                <a16:creationId xmlns:a16="http://schemas.microsoft.com/office/drawing/2014/main" id="{A1D11F31-F3C8-4BDB-BA7D-CDADEE6F4944}"/>
              </a:ext>
            </a:extLst>
          </p:cNvPr>
          <p:cNvSpPr>
            <a:spLocks/>
          </p:cNvSpPr>
          <p:nvPr/>
        </p:nvSpPr>
        <p:spPr bwMode="auto">
          <a:xfrm>
            <a:off x="7755219" y="2873446"/>
            <a:ext cx="192080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9">
            <a:extLst>
              <a:ext uri="{FF2B5EF4-FFF2-40B4-BE49-F238E27FC236}">
                <a16:creationId xmlns:a16="http://schemas.microsoft.com/office/drawing/2014/main" id="{38F85E26-7955-4A31-A03E-BC04160CC4DB}"/>
              </a:ext>
            </a:extLst>
          </p:cNvPr>
          <p:cNvSpPr>
            <a:spLocks/>
          </p:cNvSpPr>
          <p:nvPr/>
        </p:nvSpPr>
        <p:spPr bwMode="auto">
          <a:xfrm>
            <a:off x="8052386" y="2873446"/>
            <a:ext cx="192080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9">
            <a:extLst>
              <a:ext uri="{FF2B5EF4-FFF2-40B4-BE49-F238E27FC236}">
                <a16:creationId xmlns:a16="http://schemas.microsoft.com/office/drawing/2014/main" id="{BE579F53-D03B-40AD-88A5-7568B8757295}"/>
              </a:ext>
            </a:extLst>
          </p:cNvPr>
          <p:cNvSpPr>
            <a:spLocks/>
          </p:cNvSpPr>
          <p:nvPr/>
        </p:nvSpPr>
        <p:spPr bwMode="auto">
          <a:xfrm>
            <a:off x="8349551" y="2873446"/>
            <a:ext cx="192080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9">
            <a:extLst>
              <a:ext uri="{FF2B5EF4-FFF2-40B4-BE49-F238E27FC236}">
                <a16:creationId xmlns:a16="http://schemas.microsoft.com/office/drawing/2014/main" id="{1BA2BBE7-2B3A-4056-ADA5-EC28688D384A}"/>
              </a:ext>
            </a:extLst>
          </p:cNvPr>
          <p:cNvSpPr>
            <a:spLocks/>
          </p:cNvSpPr>
          <p:nvPr/>
        </p:nvSpPr>
        <p:spPr bwMode="auto">
          <a:xfrm>
            <a:off x="8646716" y="2873446"/>
            <a:ext cx="192080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D10AB3F-7B86-4BE7-95BE-4EA4F3F79AB0}"/>
              </a:ext>
            </a:extLst>
          </p:cNvPr>
          <p:cNvSpPr/>
          <p:nvPr/>
        </p:nvSpPr>
        <p:spPr>
          <a:xfrm>
            <a:off x="7458052" y="3375065"/>
            <a:ext cx="2669261" cy="13148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Greats</a:t>
            </a:r>
            <a:endParaRPr lang="en-US" sz="14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mollis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ellentesque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9E4AAF2-2B83-46B8-959C-FDDAC15F675B}"/>
              </a:ext>
            </a:extLst>
          </p:cNvPr>
          <p:cNvSpPr/>
          <p:nvPr/>
        </p:nvSpPr>
        <p:spPr>
          <a:xfrm>
            <a:off x="1698927" y="2189817"/>
            <a:ext cx="2751153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App</a:t>
            </a:r>
          </a:p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Develop 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137D182-358F-4837-94E2-F9E239E31FF6}"/>
              </a:ext>
            </a:extLst>
          </p:cNvPr>
          <p:cNvSpPr/>
          <p:nvPr/>
        </p:nvSpPr>
        <p:spPr>
          <a:xfrm>
            <a:off x="1698927" y="3289777"/>
            <a:ext cx="2751153" cy="1084015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mollis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lorema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4429582-A292-47B6-B219-4E086B047449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9A95075C-8F9A-41BE-81C8-A3262325A744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C5155FF-68FA-4FB8-ABD4-C9271C49DCCA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FB358EB-391E-47E8-9362-E1F56D7D2DF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55D3305-1BDF-4889-AAEC-62188C701899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243048CE-FFD1-49A0-86F4-A73FB33A3DFB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FD6F4B5-D7CA-44DC-A269-86C5DCBF3F1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28BE5A5-F0B2-42D9-8705-FBF1E772E33C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DDA9B4A-F44C-4F7D-8316-25DC119D30B5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B3E2BB1-3395-4B32-8CA0-D741C565FD02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CD86B30-5A9C-4043-82A6-3F52141C0919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06A927FC-5249-4D45-9F59-082173C75411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7" name="Line 7">
            <a:extLst>
              <a:ext uri="{FF2B5EF4-FFF2-40B4-BE49-F238E27FC236}">
                <a16:creationId xmlns:a16="http://schemas.microsoft.com/office/drawing/2014/main" id="{C4AAB61C-DD2B-4FEC-B8BF-943A91621FE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05AD1FCE-BFCF-4D1A-B90C-2FE8ADE68BCA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65" name="Oval 5">
              <a:extLst>
                <a:ext uri="{FF2B5EF4-FFF2-40B4-BE49-F238E27FC236}">
                  <a16:creationId xmlns:a16="http://schemas.microsoft.com/office/drawing/2014/main" id="{EBC5C913-A9C0-4835-9E78-9BC05F01F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6">
              <a:extLst>
                <a:ext uri="{FF2B5EF4-FFF2-40B4-BE49-F238E27FC236}">
                  <a16:creationId xmlns:a16="http://schemas.microsoft.com/office/drawing/2014/main" id="{83977E54-5689-4031-8328-3AD9F396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1B3A645F-2972-4AAC-A3F0-0E5A9D33B999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68" name="Oval 5">
              <a:extLst>
                <a:ext uri="{FF2B5EF4-FFF2-40B4-BE49-F238E27FC236}">
                  <a16:creationId xmlns:a16="http://schemas.microsoft.com/office/drawing/2014/main" id="{C95AE75D-A4D5-4506-878E-B1C027F15D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2">
                  <a:lumMod val="50000"/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" name="Freeform 6">
              <a:extLst>
                <a:ext uri="{FF2B5EF4-FFF2-40B4-BE49-F238E27FC236}">
                  <a16:creationId xmlns:a16="http://schemas.microsoft.com/office/drawing/2014/main" id="{5C76F15B-9B49-4C28-8C0C-D8513796B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21E86ED3-9407-4B29-9068-7EDF359EA513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2EBF5A2-EE82-41F3-99FA-FA1AD7CC6830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78FF0050-6459-40D6-804B-5363E955E468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1E50F033-3A76-4536-9349-6D9A941B98B0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AD5764C9-1F36-4E47-9E93-CFF76B7124FE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DE11670B-EDBD-4B31-838A-7E9BF0D5DE80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359335E3-D762-4C21-84D7-4D7259FF7F73}"/>
              </a:ext>
            </a:extLst>
          </p:cNvPr>
          <p:cNvSpPr/>
          <p:nvPr/>
        </p:nvSpPr>
        <p:spPr>
          <a:xfrm rot="10800000">
            <a:off x="1698927" y="4643185"/>
            <a:ext cx="1086182" cy="359612"/>
          </a:xfrm>
          <a:prstGeom prst="roundRect">
            <a:avLst>
              <a:gd name="adj" fmla="val 0"/>
            </a:avLst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>
                  <a:lumMod val="25000"/>
                </a:schemeClr>
              </a:solidFill>
              <a:latin typeface="Oxygen" panose="02000503000000000000" pitchFamily="2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55780D15-7120-4A12-AA33-8293AE9D3DBB}"/>
              </a:ext>
            </a:extLst>
          </p:cNvPr>
          <p:cNvSpPr/>
          <p:nvPr/>
        </p:nvSpPr>
        <p:spPr>
          <a:xfrm>
            <a:off x="1937756" y="4684452"/>
            <a:ext cx="608523" cy="276999"/>
          </a:xfrm>
          <a:prstGeom prst="rect">
            <a:avLst/>
          </a:prstGeom>
          <a:ln>
            <a:noFill/>
          </a:ln>
        </p:spPr>
        <p:txBody>
          <a:bodyPr wrap="square" lIns="0" rIns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Oxygen bold" panose="02000803000000000000" pitchFamily="2" charset="0"/>
                <a:cs typeface="Poppins Light" panose="00000400000000000000" pitchFamily="2" charset="0"/>
              </a:rPr>
              <a:t>25.000+</a:t>
            </a:r>
            <a:endParaRPr lang="en-US" sz="800" dirty="0">
              <a:solidFill>
                <a:schemeClr val="bg1"/>
              </a:solidFill>
              <a:latin typeface="Oxygen bold" panose="02000803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F27CE854-2AC8-412F-9DF9-21B184BC4A44}"/>
              </a:ext>
            </a:extLst>
          </p:cNvPr>
          <p:cNvCxnSpPr>
            <a:cxnSpLocks/>
          </p:cNvCxnSpPr>
          <p:nvPr/>
        </p:nvCxnSpPr>
        <p:spPr>
          <a:xfrm>
            <a:off x="1698930" y="4644655"/>
            <a:ext cx="2407917" cy="0"/>
          </a:xfrm>
          <a:prstGeom prst="line">
            <a:avLst/>
          </a:prstGeom>
          <a:ln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tangle 71">
            <a:extLst>
              <a:ext uri="{FF2B5EF4-FFF2-40B4-BE49-F238E27FC236}">
                <a16:creationId xmlns:a16="http://schemas.microsoft.com/office/drawing/2014/main" id="{CA9326BB-ED03-4C33-850A-AA6583CBDF28}"/>
              </a:ext>
            </a:extLst>
          </p:cNvPr>
          <p:cNvSpPr/>
          <p:nvPr/>
        </p:nvSpPr>
        <p:spPr>
          <a:xfrm>
            <a:off x="2963847" y="4684452"/>
            <a:ext cx="1043834" cy="276999"/>
          </a:xfrm>
          <a:prstGeom prst="rect">
            <a:avLst/>
          </a:prstGeom>
          <a:ln>
            <a:noFill/>
          </a:ln>
        </p:spPr>
        <p:txBody>
          <a:bodyPr wrap="square" lIns="0" rIns="0">
            <a:spAutoFit/>
          </a:bodyPr>
          <a:lstStyle/>
          <a:p>
            <a:pPr algn="ctr"/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Oxygen Light" panose="02000303000000000000" pitchFamily="2" charset="0"/>
                <a:cs typeface="Poppins Light" panose="00000400000000000000" pitchFamily="2" charset="0"/>
              </a:rPr>
              <a:t>rhoncus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Oxygen Light" panose="02000303000000000000" pitchFamily="2" charset="0"/>
                <a:cs typeface="Poppins Light" panose="00000400000000000000" pitchFamily="2" charset="0"/>
              </a:rPr>
              <a:t> </a:t>
            </a: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Oxygen Light" panose="02000303000000000000" pitchFamily="2" charset="0"/>
                <a:cs typeface="Poppins Light" panose="00000400000000000000" pitchFamily="2" charset="0"/>
              </a:rPr>
              <a:t>augue</a:t>
            </a:r>
            <a:endParaRPr lang="en-US" sz="800" dirty="0">
              <a:solidFill>
                <a:schemeClr val="bg1">
                  <a:lumMod val="95000"/>
                </a:schemeClr>
              </a:solidFill>
              <a:latin typeface="Oxygen bold" panose="02000803000000000000" pitchFamily="2" charset="0"/>
              <a:cs typeface="Poppins Light" panose="00000400000000000000" pitchFamily="2" charset="0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4B44997-FFCD-4BEB-84D7-449E89BEA28F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02FF3B14-E89D-40B3-8C22-2F99877771A9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505F8BB-1ADC-4895-8746-39A295C8627F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40712852"/>
      </p:ext>
    </p:extLst>
  </p:cSld>
  <p:clrMapOvr>
    <a:masterClrMapping/>
  </p:clrMapOvr>
  <p:transition spd="slow">
    <p:push dir="u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9889AB8A-8040-4580-B0C0-DC4D33BA7A14}"/>
              </a:ext>
            </a:extLst>
          </p:cNvPr>
          <p:cNvCxnSpPr>
            <a:cxnSpLocks/>
          </p:cNvCxnSpPr>
          <p:nvPr/>
        </p:nvCxnSpPr>
        <p:spPr>
          <a:xfrm>
            <a:off x="4626820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9E5B47B-83F4-474E-AB67-63F53D79D0F1}"/>
              </a:ext>
            </a:extLst>
          </p:cNvPr>
          <p:cNvCxnSpPr>
            <a:cxnSpLocks/>
          </p:cNvCxnSpPr>
          <p:nvPr/>
        </p:nvCxnSpPr>
        <p:spPr>
          <a:xfrm>
            <a:off x="6094130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E0271C85-8C11-4694-A3D0-8669FB863E89}"/>
              </a:ext>
            </a:extLst>
          </p:cNvPr>
          <p:cNvCxnSpPr>
            <a:cxnSpLocks/>
          </p:cNvCxnSpPr>
          <p:nvPr/>
        </p:nvCxnSpPr>
        <p:spPr>
          <a:xfrm>
            <a:off x="7561440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CBCCB126-DC5E-4BFB-87F3-3F947675B145}"/>
              </a:ext>
            </a:extLst>
          </p:cNvPr>
          <p:cNvCxnSpPr>
            <a:cxnSpLocks/>
          </p:cNvCxnSpPr>
          <p:nvPr/>
        </p:nvCxnSpPr>
        <p:spPr>
          <a:xfrm>
            <a:off x="9028749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9A95075C-8F9A-41BE-81C8-A3262325A744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C5155FF-68FA-4FB8-ABD4-C9271C49DCCA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FB358EB-391E-47E8-9362-E1F56D7D2DF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55D3305-1BDF-4889-AAEC-62188C701899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243048CE-FFD1-49A0-86F4-A73FB33A3DFB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FD6F4B5-D7CA-44DC-A269-86C5DCBF3F1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28BE5A5-F0B2-42D9-8705-FBF1E772E33C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DDA9B4A-F44C-4F7D-8316-25DC119D30B5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B3E2BB1-3395-4B32-8CA0-D741C565FD02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CD86B30-5A9C-4043-82A6-3F52141C0919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06A927FC-5249-4D45-9F59-082173C75411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7270220-0F8B-4589-BB02-68ADBA10B16E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87209FFB-66FA-4902-9D9D-C31B2EC4DFEB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F74AC544-9D1C-41EF-B337-F57C9FC12BCB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Oval 5">
            <a:extLst>
              <a:ext uri="{FF2B5EF4-FFF2-40B4-BE49-F238E27FC236}">
                <a16:creationId xmlns:a16="http://schemas.microsoft.com/office/drawing/2014/main" id="{6C2565AD-8834-450A-A6DC-06512961CB4D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11180070" y="6225540"/>
            <a:ext cx="311150" cy="309562"/>
          </a:xfrm>
          <a:prstGeom prst="ellipse">
            <a:avLst/>
          </a:prstGeom>
          <a:noFill/>
          <a:ln w="15875" cap="flat">
            <a:solidFill>
              <a:schemeClr val="bg1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3" name="Freeform 6">
            <a:extLst>
              <a:ext uri="{FF2B5EF4-FFF2-40B4-BE49-F238E27FC236}">
                <a16:creationId xmlns:a16="http://schemas.microsoft.com/office/drawing/2014/main" id="{2F0678A7-A85E-4347-9BC5-D745A2B0943B}"/>
              </a:ext>
            </a:extLst>
          </p:cNvPr>
          <p:cNvSpPr>
            <a:spLocks/>
          </p:cNvSpPr>
          <p:nvPr/>
        </p:nvSpPr>
        <p:spPr bwMode="auto">
          <a:xfrm rot="10800000">
            <a:off x="11299133" y="6317615"/>
            <a:ext cx="73025" cy="125412"/>
          </a:xfrm>
          <a:custGeom>
            <a:avLst/>
            <a:gdLst>
              <a:gd name="T0" fmla="*/ 137 w 196"/>
              <a:gd name="T1" fmla="*/ 171 h 342"/>
              <a:gd name="T2" fmla="*/ 9 w 196"/>
              <a:gd name="T3" fmla="*/ 43 h 342"/>
              <a:gd name="T4" fmla="*/ 9 w 196"/>
              <a:gd name="T5" fmla="*/ 10 h 342"/>
              <a:gd name="T6" fmla="*/ 43 w 196"/>
              <a:gd name="T7" fmla="*/ 9 h 342"/>
              <a:gd name="T8" fmla="*/ 187 w 196"/>
              <a:gd name="T9" fmla="*/ 154 h 342"/>
              <a:gd name="T10" fmla="*/ 187 w 196"/>
              <a:gd name="T11" fmla="*/ 188 h 342"/>
              <a:gd name="T12" fmla="*/ 42 w 196"/>
              <a:gd name="T13" fmla="*/ 332 h 342"/>
              <a:gd name="T14" fmla="*/ 9 w 196"/>
              <a:gd name="T15" fmla="*/ 332 h 342"/>
              <a:gd name="T16" fmla="*/ 9 w 196"/>
              <a:gd name="T17" fmla="*/ 299 h 342"/>
              <a:gd name="T18" fmla="*/ 137 w 196"/>
              <a:gd name="T19" fmla="*/ 171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6" h="342">
                <a:moveTo>
                  <a:pt x="137" y="171"/>
                </a:moveTo>
                <a:lnTo>
                  <a:pt x="9" y="43"/>
                </a:lnTo>
                <a:cubicBezTo>
                  <a:pt x="0" y="34"/>
                  <a:pt x="0" y="19"/>
                  <a:pt x="9" y="10"/>
                </a:cubicBezTo>
                <a:cubicBezTo>
                  <a:pt x="18" y="0"/>
                  <a:pt x="33" y="0"/>
                  <a:pt x="43" y="9"/>
                </a:cubicBezTo>
                <a:lnTo>
                  <a:pt x="187" y="154"/>
                </a:lnTo>
                <a:cubicBezTo>
                  <a:pt x="196" y="163"/>
                  <a:pt x="196" y="178"/>
                  <a:pt x="187" y="188"/>
                </a:cubicBezTo>
                <a:lnTo>
                  <a:pt x="42" y="332"/>
                </a:lnTo>
                <a:cubicBezTo>
                  <a:pt x="33" y="342"/>
                  <a:pt x="18" y="342"/>
                  <a:pt x="9" y="332"/>
                </a:cubicBezTo>
                <a:cubicBezTo>
                  <a:pt x="0" y="323"/>
                  <a:pt x="0" y="308"/>
                  <a:pt x="9" y="299"/>
                </a:cubicBezTo>
                <a:lnTo>
                  <a:pt x="137" y="17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5" name="Oval 5">
            <a:extLst>
              <a:ext uri="{FF2B5EF4-FFF2-40B4-BE49-F238E27FC236}">
                <a16:creationId xmlns:a16="http://schemas.microsoft.com/office/drawing/2014/main" id="{2706A6A2-61D7-4700-9A3F-E29523E35C2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11564982" y="6240145"/>
            <a:ext cx="288173" cy="286702"/>
          </a:xfrm>
          <a:prstGeom prst="ellipse">
            <a:avLst/>
          </a:prstGeom>
          <a:noFill/>
          <a:ln w="15875" cap="flat">
            <a:solidFill>
              <a:schemeClr val="bg1">
                <a:lumMod val="75000"/>
                <a:alpha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Freeform 6">
            <a:extLst>
              <a:ext uri="{FF2B5EF4-FFF2-40B4-BE49-F238E27FC236}">
                <a16:creationId xmlns:a16="http://schemas.microsoft.com/office/drawing/2014/main" id="{5FC21D41-EB4B-4A48-B297-F8005D75CD84}"/>
              </a:ext>
            </a:extLst>
          </p:cNvPr>
          <p:cNvSpPr>
            <a:spLocks/>
          </p:cNvSpPr>
          <p:nvPr/>
        </p:nvSpPr>
        <p:spPr bwMode="auto">
          <a:xfrm>
            <a:off x="11675253" y="6325420"/>
            <a:ext cx="67632" cy="116151"/>
          </a:xfrm>
          <a:custGeom>
            <a:avLst/>
            <a:gdLst>
              <a:gd name="T0" fmla="*/ 137 w 196"/>
              <a:gd name="T1" fmla="*/ 171 h 342"/>
              <a:gd name="T2" fmla="*/ 9 w 196"/>
              <a:gd name="T3" fmla="*/ 43 h 342"/>
              <a:gd name="T4" fmla="*/ 9 w 196"/>
              <a:gd name="T5" fmla="*/ 10 h 342"/>
              <a:gd name="T6" fmla="*/ 43 w 196"/>
              <a:gd name="T7" fmla="*/ 9 h 342"/>
              <a:gd name="T8" fmla="*/ 187 w 196"/>
              <a:gd name="T9" fmla="*/ 154 h 342"/>
              <a:gd name="T10" fmla="*/ 187 w 196"/>
              <a:gd name="T11" fmla="*/ 188 h 342"/>
              <a:gd name="T12" fmla="*/ 42 w 196"/>
              <a:gd name="T13" fmla="*/ 332 h 342"/>
              <a:gd name="T14" fmla="*/ 9 w 196"/>
              <a:gd name="T15" fmla="*/ 332 h 342"/>
              <a:gd name="T16" fmla="*/ 9 w 196"/>
              <a:gd name="T17" fmla="*/ 299 h 342"/>
              <a:gd name="T18" fmla="*/ 137 w 196"/>
              <a:gd name="T19" fmla="*/ 171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6" h="342">
                <a:moveTo>
                  <a:pt x="137" y="171"/>
                </a:moveTo>
                <a:lnTo>
                  <a:pt x="9" y="43"/>
                </a:lnTo>
                <a:cubicBezTo>
                  <a:pt x="0" y="34"/>
                  <a:pt x="0" y="19"/>
                  <a:pt x="9" y="10"/>
                </a:cubicBezTo>
                <a:cubicBezTo>
                  <a:pt x="18" y="0"/>
                  <a:pt x="33" y="0"/>
                  <a:pt x="43" y="9"/>
                </a:cubicBezTo>
                <a:lnTo>
                  <a:pt x="187" y="154"/>
                </a:lnTo>
                <a:cubicBezTo>
                  <a:pt x="196" y="163"/>
                  <a:pt x="196" y="178"/>
                  <a:pt x="187" y="188"/>
                </a:cubicBezTo>
                <a:lnTo>
                  <a:pt x="42" y="332"/>
                </a:lnTo>
                <a:cubicBezTo>
                  <a:pt x="33" y="342"/>
                  <a:pt x="18" y="342"/>
                  <a:pt x="9" y="332"/>
                </a:cubicBezTo>
                <a:cubicBezTo>
                  <a:pt x="0" y="323"/>
                  <a:pt x="0" y="308"/>
                  <a:pt x="9" y="299"/>
                </a:cubicBezTo>
                <a:lnTo>
                  <a:pt x="137" y="171"/>
                </a:ln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Line 7">
            <a:extLst>
              <a:ext uri="{FF2B5EF4-FFF2-40B4-BE49-F238E27FC236}">
                <a16:creationId xmlns:a16="http://schemas.microsoft.com/office/drawing/2014/main" id="{C4AAB61C-DD2B-4FEC-B8BF-943A91621FE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A1BB39AD-0957-48D6-82F6-8DEFD4C0371A}"/>
              </a:ext>
            </a:extLst>
          </p:cNvPr>
          <p:cNvSpPr/>
          <p:nvPr/>
        </p:nvSpPr>
        <p:spPr>
          <a:xfrm rot="10800000">
            <a:off x="9007304" y="3429000"/>
            <a:ext cx="1467310" cy="1728592"/>
          </a:xfrm>
          <a:prstGeom prst="rect">
            <a:avLst/>
          </a:prstGeom>
          <a:gradFill flip="none" rotWithShape="1">
            <a:gsLst>
              <a:gs pos="0">
                <a:srgbClr val="E4F4EA"/>
              </a:gs>
              <a:gs pos="50000">
                <a:schemeClr val="bg1"/>
              </a:gs>
            </a:gsLst>
            <a:lin ang="5400000" scaled="1"/>
            <a:tileRect/>
          </a:gradFill>
          <a:ln>
            <a:noFill/>
          </a:ln>
          <a:effectLst>
            <a:outerShdw blurRad="381000" dist="317500" dir="16200000" sx="80000" sy="80000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54552DB3-76E3-404B-A346-1A00BCF72D82}"/>
              </a:ext>
            </a:extLst>
          </p:cNvPr>
          <p:cNvSpPr/>
          <p:nvPr/>
        </p:nvSpPr>
        <p:spPr>
          <a:xfrm>
            <a:off x="1698927" y="2189817"/>
            <a:ext cx="2751153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Smart</a:t>
            </a:r>
          </a:p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App Feature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5F31FFC0-EB21-4C28-827F-673D8D475DB3}"/>
              </a:ext>
            </a:extLst>
          </p:cNvPr>
          <p:cNvSpPr/>
          <p:nvPr/>
        </p:nvSpPr>
        <p:spPr>
          <a:xfrm>
            <a:off x="1698927" y="3289777"/>
            <a:ext cx="2751153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A52A1B0C-3A88-47E9-AA06-5614EBEF2B15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F584E8B-6AF4-4CD0-A377-7C18F95776B4}"/>
              </a:ext>
            </a:extLst>
          </p:cNvPr>
          <p:cNvSpPr/>
          <p:nvPr/>
        </p:nvSpPr>
        <p:spPr>
          <a:xfrm>
            <a:off x="4559097" y="3367444"/>
            <a:ext cx="123111" cy="123111"/>
          </a:xfrm>
          <a:prstGeom prst="ellipse">
            <a:avLst/>
          </a:prstGeom>
          <a:solidFill>
            <a:srgbClr val="F66757"/>
          </a:solidFill>
          <a:ln>
            <a:noFill/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4C8BF87-88B4-4003-8B89-2C9F4ADFB3B5}"/>
              </a:ext>
            </a:extLst>
          </p:cNvPr>
          <p:cNvSpPr/>
          <p:nvPr/>
        </p:nvSpPr>
        <p:spPr>
          <a:xfrm>
            <a:off x="6094129" y="1700852"/>
            <a:ext cx="1467310" cy="1728592"/>
          </a:xfrm>
          <a:prstGeom prst="rect">
            <a:avLst/>
          </a:prstGeom>
          <a:gradFill flip="none" rotWithShape="1">
            <a:gsLst>
              <a:gs pos="0">
                <a:srgbClr val="E4F4EA"/>
              </a:gs>
              <a:gs pos="50000">
                <a:schemeClr val="bg1"/>
              </a:gs>
            </a:gsLst>
            <a:lin ang="5400000" scaled="1"/>
            <a:tileRect/>
          </a:gradFill>
          <a:ln>
            <a:noFill/>
          </a:ln>
          <a:effectLst>
            <a:outerShdw blurRad="381000" dist="317500" dir="5400000" sx="80000" sy="8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8EA338C2-85D4-411C-A646-42A4B43A13B5}"/>
              </a:ext>
            </a:extLst>
          </p:cNvPr>
          <p:cNvGrpSpPr/>
          <p:nvPr/>
        </p:nvGrpSpPr>
        <p:grpSpPr>
          <a:xfrm>
            <a:off x="9493016" y="3926979"/>
            <a:ext cx="495898" cy="485351"/>
            <a:chOff x="6780201" y="6188062"/>
            <a:chExt cx="671504" cy="657224"/>
          </a:xfrm>
        </p:grpSpPr>
        <p:sp>
          <p:nvSpPr>
            <p:cNvPr id="111" name="Freeform 1583">
              <a:extLst>
                <a:ext uri="{FF2B5EF4-FFF2-40B4-BE49-F238E27FC236}">
                  <a16:creationId xmlns:a16="http://schemas.microsoft.com/office/drawing/2014/main" id="{98CCABE0-17BA-451C-AE20-0C398936A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14" y="6303954"/>
              <a:ext cx="95250" cy="95250"/>
            </a:xfrm>
            <a:custGeom>
              <a:avLst/>
              <a:gdLst>
                <a:gd name="T0" fmla="*/ 115 w 328"/>
                <a:gd name="T1" fmla="*/ 0 h 328"/>
                <a:gd name="T2" fmla="*/ 0 w 328"/>
                <a:gd name="T3" fmla="*/ 115 h 328"/>
                <a:gd name="T4" fmla="*/ 213 w 328"/>
                <a:gd name="T5" fmla="*/ 328 h 328"/>
                <a:gd name="T6" fmla="*/ 328 w 328"/>
                <a:gd name="T7" fmla="*/ 213 h 328"/>
                <a:gd name="T8" fmla="*/ 115 w 328"/>
                <a:gd name="T9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328">
                  <a:moveTo>
                    <a:pt x="115" y="0"/>
                  </a:moveTo>
                  <a:lnTo>
                    <a:pt x="0" y="115"/>
                  </a:lnTo>
                  <a:cubicBezTo>
                    <a:pt x="82" y="174"/>
                    <a:pt x="154" y="246"/>
                    <a:pt x="213" y="328"/>
                  </a:cubicBezTo>
                  <a:lnTo>
                    <a:pt x="328" y="21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584">
              <a:extLst>
                <a:ext uri="{FF2B5EF4-FFF2-40B4-BE49-F238E27FC236}">
                  <a16:creationId xmlns:a16="http://schemas.microsoft.com/office/drawing/2014/main" id="{107E11C4-6B14-47A4-A1C1-3DD6D6A9D3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1477" y="6329354"/>
              <a:ext cx="458787" cy="460374"/>
            </a:xfrm>
            <a:custGeom>
              <a:avLst/>
              <a:gdLst>
                <a:gd name="T0" fmla="*/ 791 w 1583"/>
                <a:gd name="T1" fmla="*/ 1583 h 1583"/>
                <a:gd name="T2" fmla="*/ 1583 w 1583"/>
                <a:gd name="T3" fmla="*/ 791 h 1583"/>
                <a:gd name="T4" fmla="*/ 791 w 1583"/>
                <a:gd name="T5" fmla="*/ 0 h 1583"/>
                <a:gd name="T6" fmla="*/ 0 w 1583"/>
                <a:gd name="T7" fmla="*/ 791 h 1583"/>
                <a:gd name="T8" fmla="*/ 791 w 1583"/>
                <a:gd name="T9" fmla="*/ 1583 h 1583"/>
                <a:gd name="T10" fmla="*/ 716 w 1583"/>
                <a:gd name="T11" fmla="*/ 1017 h 1583"/>
                <a:gd name="T12" fmla="*/ 1240 w 1583"/>
                <a:gd name="T13" fmla="*/ 494 h 1583"/>
                <a:gd name="T14" fmla="*/ 716 w 1583"/>
                <a:gd name="T15" fmla="*/ 1017 h 1583"/>
                <a:gd name="T16" fmla="*/ 465 w 1583"/>
                <a:gd name="T17" fmla="*/ 767 h 1583"/>
                <a:gd name="T18" fmla="*/ 716 w 1583"/>
                <a:gd name="T19" fmla="*/ 1017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3" h="1583">
                  <a:moveTo>
                    <a:pt x="791" y="1583"/>
                  </a:moveTo>
                  <a:cubicBezTo>
                    <a:pt x="1228" y="1583"/>
                    <a:pt x="1583" y="1228"/>
                    <a:pt x="1583" y="791"/>
                  </a:cubicBezTo>
                  <a:cubicBezTo>
                    <a:pt x="1583" y="354"/>
                    <a:pt x="1228" y="0"/>
                    <a:pt x="791" y="0"/>
                  </a:cubicBezTo>
                  <a:cubicBezTo>
                    <a:pt x="354" y="0"/>
                    <a:pt x="0" y="354"/>
                    <a:pt x="0" y="791"/>
                  </a:cubicBezTo>
                  <a:cubicBezTo>
                    <a:pt x="0" y="1228"/>
                    <a:pt x="354" y="1583"/>
                    <a:pt x="791" y="1583"/>
                  </a:cubicBezTo>
                  <a:close/>
                  <a:moveTo>
                    <a:pt x="716" y="1017"/>
                  </a:moveTo>
                  <a:lnTo>
                    <a:pt x="1240" y="494"/>
                  </a:lnTo>
                  <a:lnTo>
                    <a:pt x="716" y="1017"/>
                  </a:lnTo>
                  <a:lnTo>
                    <a:pt x="465" y="767"/>
                  </a:lnTo>
                  <a:lnTo>
                    <a:pt x="716" y="1017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585">
              <a:extLst>
                <a:ext uri="{FF2B5EF4-FFF2-40B4-BE49-F238E27FC236}">
                  <a16:creationId xmlns:a16="http://schemas.microsoft.com/office/drawing/2014/main" id="{BD182273-6EEF-4C28-A86C-028584EDEB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0364" y="6318240"/>
              <a:ext cx="481011" cy="481012"/>
            </a:xfrm>
            <a:custGeom>
              <a:avLst/>
              <a:gdLst>
                <a:gd name="T0" fmla="*/ 829 w 1658"/>
                <a:gd name="T1" fmla="*/ 1658 h 1658"/>
                <a:gd name="T2" fmla="*/ 1658 w 1658"/>
                <a:gd name="T3" fmla="*/ 829 h 1658"/>
                <a:gd name="T4" fmla="*/ 829 w 1658"/>
                <a:gd name="T5" fmla="*/ 0 h 1658"/>
                <a:gd name="T6" fmla="*/ 0 w 1658"/>
                <a:gd name="T7" fmla="*/ 829 h 1658"/>
                <a:gd name="T8" fmla="*/ 829 w 1658"/>
                <a:gd name="T9" fmla="*/ 1658 h 1658"/>
                <a:gd name="T10" fmla="*/ 791 w 1658"/>
                <a:gd name="T11" fmla="*/ 78 h 1658"/>
                <a:gd name="T12" fmla="*/ 791 w 1658"/>
                <a:gd name="T13" fmla="*/ 189 h 1658"/>
                <a:gd name="T14" fmla="*/ 829 w 1658"/>
                <a:gd name="T15" fmla="*/ 226 h 1658"/>
                <a:gd name="T16" fmla="*/ 867 w 1658"/>
                <a:gd name="T17" fmla="*/ 189 h 1658"/>
                <a:gd name="T18" fmla="*/ 867 w 1658"/>
                <a:gd name="T19" fmla="*/ 78 h 1658"/>
                <a:gd name="T20" fmla="*/ 1581 w 1658"/>
                <a:gd name="T21" fmla="*/ 792 h 1658"/>
                <a:gd name="T22" fmla="*/ 1432 w 1658"/>
                <a:gd name="T23" fmla="*/ 792 h 1658"/>
                <a:gd name="T24" fmla="*/ 1394 w 1658"/>
                <a:gd name="T25" fmla="*/ 829 h 1658"/>
                <a:gd name="T26" fmla="*/ 1432 w 1658"/>
                <a:gd name="T27" fmla="*/ 867 h 1658"/>
                <a:gd name="T28" fmla="*/ 1581 w 1658"/>
                <a:gd name="T29" fmla="*/ 867 h 1658"/>
                <a:gd name="T30" fmla="*/ 867 w 1658"/>
                <a:gd name="T31" fmla="*/ 1581 h 1658"/>
                <a:gd name="T32" fmla="*/ 867 w 1658"/>
                <a:gd name="T33" fmla="*/ 1470 h 1658"/>
                <a:gd name="T34" fmla="*/ 829 w 1658"/>
                <a:gd name="T35" fmla="*/ 1432 h 1658"/>
                <a:gd name="T36" fmla="*/ 791 w 1658"/>
                <a:gd name="T37" fmla="*/ 1470 h 1658"/>
                <a:gd name="T38" fmla="*/ 791 w 1658"/>
                <a:gd name="T39" fmla="*/ 1581 h 1658"/>
                <a:gd name="T40" fmla="*/ 77 w 1658"/>
                <a:gd name="T41" fmla="*/ 867 h 1658"/>
                <a:gd name="T42" fmla="*/ 189 w 1658"/>
                <a:gd name="T43" fmla="*/ 867 h 1658"/>
                <a:gd name="T44" fmla="*/ 226 w 1658"/>
                <a:gd name="T45" fmla="*/ 829 h 1658"/>
                <a:gd name="T46" fmla="*/ 189 w 1658"/>
                <a:gd name="T47" fmla="*/ 792 h 1658"/>
                <a:gd name="T48" fmla="*/ 77 w 1658"/>
                <a:gd name="T49" fmla="*/ 792 h 1658"/>
                <a:gd name="T50" fmla="*/ 791 w 1658"/>
                <a:gd name="T51" fmla="*/ 78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8" h="1658">
                  <a:moveTo>
                    <a:pt x="829" y="1658"/>
                  </a:moveTo>
                  <a:cubicBezTo>
                    <a:pt x="1287" y="1658"/>
                    <a:pt x="1658" y="1287"/>
                    <a:pt x="1658" y="829"/>
                  </a:cubicBezTo>
                  <a:cubicBezTo>
                    <a:pt x="1658" y="371"/>
                    <a:pt x="1287" y="0"/>
                    <a:pt x="829" y="0"/>
                  </a:cubicBezTo>
                  <a:cubicBezTo>
                    <a:pt x="371" y="0"/>
                    <a:pt x="0" y="371"/>
                    <a:pt x="0" y="829"/>
                  </a:cubicBezTo>
                  <a:cubicBezTo>
                    <a:pt x="1" y="1287"/>
                    <a:pt x="372" y="1658"/>
                    <a:pt x="829" y="1658"/>
                  </a:cubicBezTo>
                  <a:close/>
                  <a:moveTo>
                    <a:pt x="791" y="78"/>
                  </a:moveTo>
                  <a:lnTo>
                    <a:pt x="791" y="189"/>
                  </a:lnTo>
                  <a:cubicBezTo>
                    <a:pt x="791" y="209"/>
                    <a:pt x="808" y="226"/>
                    <a:pt x="829" y="226"/>
                  </a:cubicBezTo>
                  <a:cubicBezTo>
                    <a:pt x="850" y="226"/>
                    <a:pt x="867" y="209"/>
                    <a:pt x="867" y="189"/>
                  </a:cubicBezTo>
                  <a:lnTo>
                    <a:pt x="867" y="78"/>
                  </a:lnTo>
                  <a:cubicBezTo>
                    <a:pt x="1253" y="97"/>
                    <a:pt x="1561" y="406"/>
                    <a:pt x="1581" y="792"/>
                  </a:cubicBezTo>
                  <a:lnTo>
                    <a:pt x="1432" y="792"/>
                  </a:lnTo>
                  <a:cubicBezTo>
                    <a:pt x="1411" y="792"/>
                    <a:pt x="1394" y="808"/>
                    <a:pt x="1394" y="829"/>
                  </a:cubicBezTo>
                  <a:cubicBezTo>
                    <a:pt x="1394" y="850"/>
                    <a:pt x="1411" y="867"/>
                    <a:pt x="1432" y="867"/>
                  </a:cubicBezTo>
                  <a:lnTo>
                    <a:pt x="1581" y="867"/>
                  </a:lnTo>
                  <a:cubicBezTo>
                    <a:pt x="1561" y="1253"/>
                    <a:pt x="1253" y="1561"/>
                    <a:pt x="867" y="1581"/>
                  </a:cubicBezTo>
                  <a:lnTo>
                    <a:pt x="867" y="1470"/>
                  </a:lnTo>
                  <a:cubicBezTo>
                    <a:pt x="867" y="1449"/>
                    <a:pt x="850" y="1432"/>
                    <a:pt x="829" y="1432"/>
                  </a:cubicBezTo>
                  <a:cubicBezTo>
                    <a:pt x="808" y="1432"/>
                    <a:pt x="791" y="1449"/>
                    <a:pt x="791" y="1470"/>
                  </a:cubicBezTo>
                  <a:lnTo>
                    <a:pt x="791" y="1581"/>
                  </a:lnTo>
                  <a:cubicBezTo>
                    <a:pt x="406" y="1561"/>
                    <a:pt x="97" y="1253"/>
                    <a:pt x="77" y="867"/>
                  </a:cubicBezTo>
                  <a:lnTo>
                    <a:pt x="189" y="867"/>
                  </a:lnTo>
                  <a:cubicBezTo>
                    <a:pt x="209" y="867"/>
                    <a:pt x="226" y="850"/>
                    <a:pt x="226" y="829"/>
                  </a:cubicBezTo>
                  <a:cubicBezTo>
                    <a:pt x="226" y="808"/>
                    <a:pt x="209" y="792"/>
                    <a:pt x="189" y="792"/>
                  </a:cubicBezTo>
                  <a:lnTo>
                    <a:pt x="77" y="792"/>
                  </a:lnTo>
                  <a:cubicBezTo>
                    <a:pt x="97" y="406"/>
                    <a:pt x="406" y="97"/>
                    <a:pt x="791" y="7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586">
              <a:extLst>
                <a:ext uri="{FF2B5EF4-FFF2-40B4-BE49-F238E27FC236}">
                  <a16:creationId xmlns:a16="http://schemas.microsoft.com/office/drawing/2014/main" id="{27ECF6FD-8A72-45BA-8622-6E17898D6F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169" y="6188062"/>
              <a:ext cx="617536" cy="657224"/>
            </a:xfrm>
            <a:custGeom>
              <a:avLst/>
              <a:gdLst>
                <a:gd name="T0" fmla="*/ 1906 w 2128"/>
                <a:gd name="T1" fmla="*/ 735 h 2269"/>
                <a:gd name="T2" fmla="*/ 1999 w 2128"/>
                <a:gd name="T3" fmla="*/ 642 h 2269"/>
                <a:gd name="T4" fmla="*/ 1999 w 2128"/>
                <a:gd name="T5" fmla="*/ 589 h 2269"/>
                <a:gd name="T6" fmla="*/ 1786 w 2128"/>
                <a:gd name="T7" fmla="*/ 376 h 2269"/>
                <a:gd name="T8" fmla="*/ 1733 w 2128"/>
                <a:gd name="T9" fmla="*/ 376 h 2269"/>
                <a:gd name="T10" fmla="*/ 1640 w 2128"/>
                <a:gd name="T11" fmla="*/ 469 h 2269"/>
                <a:gd name="T12" fmla="*/ 1131 w 2128"/>
                <a:gd name="T13" fmla="*/ 302 h 2269"/>
                <a:gd name="T14" fmla="*/ 1131 w 2128"/>
                <a:gd name="T15" fmla="*/ 75 h 2269"/>
                <a:gd name="T16" fmla="*/ 1395 w 2128"/>
                <a:gd name="T17" fmla="*/ 75 h 2269"/>
                <a:gd name="T18" fmla="*/ 1432 w 2128"/>
                <a:gd name="T19" fmla="*/ 38 h 2269"/>
                <a:gd name="T20" fmla="*/ 1395 w 2128"/>
                <a:gd name="T21" fmla="*/ 0 h 2269"/>
                <a:gd name="T22" fmla="*/ 792 w 2128"/>
                <a:gd name="T23" fmla="*/ 0 h 2269"/>
                <a:gd name="T24" fmla="*/ 754 w 2128"/>
                <a:gd name="T25" fmla="*/ 38 h 2269"/>
                <a:gd name="T26" fmla="*/ 792 w 2128"/>
                <a:gd name="T27" fmla="*/ 75 h 2269"/>
                <a:gd name="T28" fmla="*/ 1055 w 2128"/>
                <a:gd name="T29" fmla="*/ 75 h 2269"/>
                <a:gd name="T30" fmla="*/ 1055 w 2128"/>
                <a:gd name="T31" fmla="*/ 303 h 2269"/>
                <a:gd name="T32" fmla="*/ 245 w 2128"/>
                <a:gd name="T33" fmla="*/ 791 h 2269"/>
                <a:gd name="T34" fmla="*/ 38 w 2128"/>
                <a:gd name="T35" fmla="*/ 791 h 2269"/>
                <a:gd name="T36" fmla="*/ 0 w 2128"/>
                <a:gd name="T37" fmla="*/ 829 h 2269"/>
                <a:gd name="T38" fmla="*/ 38 w 2128"/>
                <a:gd name="T39" fmla="*/ 867 h 2269"/>
                <a:gd name="T40" fmla="*/ 264 w 2128"/>
                <a:gd name="T41" fmla="*/ 867 h 2269"/>
                <a:gd name="T42" fmla="*/ 267 w 2128"/>
                <a:gd name="T43" fmla="*/ 866 h 2269"/>
                <a:gd name="T44" fmla="*/ 300 w 2128"/>
                <a:gd name="T45" fmla="*/ 847 h 2269"/>
                <a:gd name="T46" fmla="*/ 1317 w 2128"/>
                <a:gd name="T47" fmla="*/ 405 h 2269"/>
                <a:gd name="T48" fmla="*/ 1998 w 2128"/>
                <a:gd name="T49" fmla="*/ 1281 h 2269"/>
                <a:gd name="T50" fmla="*/ 1317 w 2128"/>
                <a:gd name="T51" fmla="*/ 2158 h 2269"/>
                <a:gd name="T52" fmla="*/ 300 w 2128"/>
                <a:gd name="T53" fmla="*/ 1716 h 2269"/>
                <a:gd name="T54" fmla="*/ 267 w 2128"/>
                <a:gd name="T55" fmla="*/ 1697 h 2269"/>
                <a:gd name="T56" fmla="*/ 264 w 2128"/>
                <a:gd name="T57" fmla="*/ 1696 h 2269"/>
                <a:gd name="T58" fmla="*/ 38 w 2128"/>
                <a:gd name="T59" fmla="*/ 1696 h 2269"/>
                <a:gd name="T60" fmla="*/ 0 w 2128"/>
                <a:gd name="T61" fmla="*/ 1734 h 2269"/>
                <a:gd name="T62" fmla="*/ 38 w 2128"/>
                <a:gd name="T63" fmla="*/ 1771 h 2269"/>
                <a:gd name="T64" fmla="*/ 245 w 2128"/>
                <a:gd name="T65" fmla="*/ 1771 h 2269"/>
                <a:gd name="T66" fmla="*/ 1116 w 2128"/>
                <a:gd name="T67" fmla="*/ 2261 h 2269"/>
                <a:gd name="T68" fmla="*/ 1963 w 2128"/>
                <a:gd name="T69" fmla="*/ 1732 h 2269"/>
                <a:gd name="T70" fmla="*/ 1906 w 2128"/>
                <a:gd name="T71" fmla="*/ 735 h 2269"/>
                <a:gd name="T72" fmla="*/ 1701 w 2128"/>
                <a:gd name="T73" fmla="*/ 514 h 2269"/>
                <a:gd name="T74" fmla="*/ 1759 w 2128"/>
                <a:gd name="T75" fmla="*/ 456 h 2269"/>
                <a:gd name="T76" fmla="*/ 1919 w 2128"/>
                <a:gd name="T77" fmla="*/ 615 h 2269"/>
                <a:gd name="T78" fmla="*/ 1861 w 2128"/>
                <a:gd name="T79" fmla="*/ 674 h 2269"/>
                <a:gd name="T80" fmla="*/ 1701 w 2128"/>
                <a:gd name="T81" fmla="*/ 514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28" h="2269">
                  <a:moveTo>
                    <a:pt x="1906" y="735"/>
                  </a:moveTo>
                  <a:lnTo>
                    <a:pt x="1999" y="642"/>
                  </a:lnTo>
                  <a:cubicBezTo>
                    <a:pt x="2014" y="627"/>
                    <a:pt x="2014" y="603"/>
                    <a:pt x="1999" y="589"/>
                  </a:cubicBezTo>
                  <a:lnTo>
                    <a:pt x="1786" y="376"/>
                  </a:lnTo>
                  <a:cubicBezTo>
                    <a:pt x="1771" y="361"/>
                    <a:pt x="1747" y="361"/>
                    <a:pt x="1733" y="376"/>
                  </a:cubicBezTo>
                  <a:lnTo>
                    <a:pt x="1640" y="469"/>
                  </a:lnTo>
                  <a:cubicBezTo>
                    <a:pt x="1489" y="367"/>
                    <a:pt x="1313" y="309"/>
                    <a:pt x="1131" y="302"/>
                  </a:cubicBezTo>
                  <a:lnTo>
                    <a:pt x="1131" y="75"/>
                  </a:lnTo>
                  <a:lnTo>
                    <a:pt x="1395" y="75"/>
                  </a:lnTo>
                  <a:cubicBezTo>
                    <a:pt x="1415" y="75"/>
                    <a:pt x="1432" y="59"/>
                    <a:pt x="1432" y="38"/>
                  </a:cubicBezTo>
                  <a:cubicBezTo>
                    <a:pt x="1432" y="17"/>
                    <a:pt x="1415" y="0"/>
                    <a:pt x="1395" y="0"/>
                  </a:cubicBezTo>
                  <a:lnTo>
                    <a:pt x="792" y="0"/>
                  </a:lnTo>
                  <a:cubicBezTo>
                    <a:pt x="771" y="0"/>
                    <a:pt x="754" y="17"/>
                    <a:pt x="754" y="38"/>
                  </a:cubicBezTo>
                  <a:cubicBezTo>
                    <a:pt x="754" y="59"/>
                    <a:pt x="771" y="75"/>
                    <a:pt x="792" y="75"/>
                  </a:cubicBezTo>
                  <a:lnTo>
                    <a:pt x="1055" y="75"/>
                  </a:lnTo>
                  <a:lnTo>
                    <a:pt x="1055" y="303"/>
                  </a:lnTo>
                  <a:cubicBezTo>
                    <a:pt x="719" y="316"/>
                    <a:pt x="413" y="500"/>
                    <a:pt x="245" y="791"/>
                  </a:cubicBezTo>
                  <a:lnTo>
                    <a:pt x="38" y="791"/>
                  </a:lnTo>
                  <a:cubicBezTo>
                    <a:pt x="17" y="791"/>
                    <a:pt x="0" y="808"/>
                    <a:pt x="0" y="829"/>
                  </a:cubicBezTo>
                  <a:cubicBezTo>
                    <a:pt x="0" y="850"/>
                    <a:pt x="17" y="867"/>
                    <a:pt x="38" y="867"/>
                  </a:cubicBezTo>
                  <a:lnTo>
                    <a:pt x="264" y="867"/>
                  </a:lnTo>
                  <a:cubicBezTo>
                    <a:pt x="265" y="867"/>
                    <a:pt x="266" y="866"/>
                    <a:pt x="267" y="866"/>
                  </a:cubicBezTo>
                  <a:cubicBezTo>
                    <a:pt x="280" y="866"/>
                    <a:pt x="293" y="859"/>
                    <a:pt x="300" y="847"/>
                  </a:cubicBezTo>
                  <a:cubicBezTo>
                    <a:pt x="498" y="485"/>
                    <a:pt x="917" y="303"/>
                    <a:pt x="1317" y="405"/>
                  </a:cubicBezTo>
                  <a:cubicBezTo>
                    <a:pt x="1718" y="508"/>
                    <a:pt x="1998" y="868"/>
                    <a:pt x="1998" y="1281"/>
                  </a:cubicBezTo>
                  <a:cubicBezTo>
                    <a:pt x="1998" y="1695"/>
                    <a:pt x="1718" y="2055"/>
                    <a:pt x="1317" y="2158"/>
                  </a:cubicBezTo>
                  <a:cubicBezTo>
                    <a:pt x="917" y="2260"/>
                    <a:pt x="498" y="2078"/>
                    <a:pt x="300" y="1716"/>
                  </a:cubicBezTo>
                  <a:cubicBezTo>
                    <a:pt x="293" y="1704"/>
                    <a:pt x="281" y="1696"/>
                    <a:pt x="267" y="1697"/>
                  </a:cubicBezTo>
                  <a:cubicBezTo>
                    <a:pt x="266" y="1697"/>
                    <a:pt x="265" y="1696"/>
                    <a:pt x="264" y="1696"/>
                  </a:cubicBezTo>
                  <a:lnTo>
                    <a:pt x="38" y="1696"/>
                  </a:lnTo>
                  <a:cubicBezTo>
                    <a:pt x="17" y="1696"/>
                    <a:pt x="0" y="1713"/>
                    <a:pt x="0" y="1734"/>
                  </a:cubicBezTo>
                  <a:cubicBezTo>
                    <a:pt x="0" y="1754"/>
                    <a:pt x="17" y="1771"/>
                    <a:pt x="38" y="1771"/>
                  </a:cubicBezTo>
                  <a:lnTo>
                    <a:pt x="245" y="1771"/>
                  </a:lnTo>
                  <a:cubicBezTo>
                    <a:pt x="424" y="2081"/>
                    <a:pt x="758" y="2269"/>
                    <a:pt x="1116" y="2261"/>
                  </a:cubicBezTo>
                  <a:cubicBezTo>
                    <a:pt x="1474" y="2253"/>
                    <a:pt x="1799" y="2050"/>
                    <a:pt x="1963" y="1732"/>
                  </a:cubicBezTo>
                  <a:cubicBezTo>
                    <a:pt x="2128" y="1414"/>
                    <a:pt x="2106" y="1032"/>
                    <a:pt x="1906" y="735"/>
                  </a:cubicBezTo>
                  <a:close/>
                  <a:moveTo>
                    <a:pt x="1701" y="514"/>
                  </a:moveTo>
                  <a:lnTo>
                    <a:pt x="1759" y="456"/>
                  </a:lnTo>
                  <a:lnTo>
                    <a:pt x="1919" y="615"/>
                  </a:lnTo>
                  <a:lnTo>
                    <a:pt x="1861" y="674"/>
                  </a:lnTo>
                  <a:cubicBezTo>
                    <a:pt x="1814" y="614"/>
                    <a:pt x="1760" y="561"/>
                    <a:pt x="1701" y="51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587">
              <a:extLst>
                <a:ext uri="{FF2B5EF4-FFF2-40B4-BE49-F238E27FC236}">
                  <a16:creationId xmlns:a16="http://schemas.microsoft.com/office/drawing/2014/main" id="{7558C702-9C3D-4A0F-BC4E-28BC00299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01" y="6548424"/>
              <a:ext cx="107950" cy="22225"/>
            </a:xfrm>
            <a:custGeom>
              <a:avLst/>
              <a:gdLst>
                <a:gd name="T0" fmla="*/ 377 w 377"/>
                <a:gd name="T1" fmla="*/ 37 h 75"/>
                <a:gd name="T2" fmla="*/ 339 w 377"/>
                <a:gd name="T3" fmla="*/ 0 h 75"/>
                <a:gd name="T4" fmla="*/ 38 w 377"/>
                <a:gd name="T5" fmla="*/ 0 h 75"/>
                <a:gd name="T6" fmla="*/ 0 w 377"/>
                <a:gd name="T7" fmla="*/ 37 h 75"/>
                <a:gd name="T8" fmla="*/ 38 w 377"/>
                <a:gd name="T9" fmla="*/ 75 h 75"/>
                <a:gd name="T10" fmla="*/ 339 w 377"/>
                <a:gd name="T11" fmla="*/ 75 h 75"/>
                <a:gd name="T12" fmla="*/ 377 w 377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77" y="37"/>
                  </a:moveTo>
                  <a:cubicBezTo>
                    <a:pt x="377" y="16"/>
                    <a:pt x="360" y="0"/>
                    <a:pt x="339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39" y="75"/>
                  </a:lnTo>
                  <a:cubicBezTo>
                    <a:pt x="360" y="75"/>
                    <a:pt x="377" y="58"/>
                    <a:pt x="377" y="3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588">
              <a:extLst>
                <a:ext uri="{FF2B5EF4-FFF2-40B4-BE49-F238E27FC236}">
                  <a16:creationId xmlns:a16="http://schemas.microsoft.com/office/drawing/2014/main" id="{46FCCF75-C10F-4FA8-BBB6-E2A83EE08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40" y="6483336"/>
              <a:ext cx="98424" cy="20638"/>
            </a:xfrm>
            <a:custGeom>
              <a:avLst/>
              <a:gdLst>
                <a:gd name="T0" fmla="*/ 38 w 339"/>
                <a:gd name="T1" fmla="*/ 76 h 76"/>
                <a:gd name="T2" fmla="*/ 302 w 339"/>
                <a:gd name="T3" fmla="*/ 76 h 76"/>
                <a:gd name="T4" fmla="*/ 339 w 339"/>
                <a:gd name="T5" fmla="*/ 38 h 76"/>
                <a:gd name="T6" fmla="*/ 302 w 339"/>
                <a:gd name="T7" fmla="*/ 0 h 76"/>
                <a:gd name="T8" fmla="*/ 38 w 339"/>
                <a:gd name="T9" fmla="*/ 0 h 76"/>
                <a:gd name="T10" fmla="*/ 0 w 339"/>
                <a:gd name="T11" fmla="*/ 38 h 76"/>
                <a:gd name="T12" fmla="*/ 38 w 33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8" y="76"/>
                  </a:moveTo>
                  <a:lnTo>
                    <a:pt x="302" y="76"/>
                  </a:lnTo>
                  <a:cubicBezTo>
                    <a:pt x="323" y="76"/>
                    <a:pt x="339" y="59"/>
                    <a:pt x="339" y="38"/>
                  </a:cubicBez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589">
              <a:extLst>
                <a:ext uri="{FF2B5EF4-FFF2-40B4-BE49-F238E27FC236}">
                  <a16:creationId xmlns:a16="http://schemas.microsoft.com/office/drawing/2014/main" id="{54E4E9E9-4C19-4384-BB32-149A3852D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44" y="6613511"/>
              <a:ext cx="98424" cy="22225"/>
            </a:xfrm>
            <a:custGeom>
              <a:avLst/>
              <a:gdLst>
                <a:gd name="T0" fmla="*/ 339 w 339"/>
                <a:gd name="T1" fmla="*/ 37 h 75"/>
                <a:gd name="T2" fmla="*/ 302 w 339"/>
                <a:gd name="T3" fmla="*/ 0 h 75"/>
                <a:gd name="T4" fmla="*/ 38 w 339"/>
                <a:gd name="T5" fmla="*/ 0 h 75"/>
                <a:gd name="T6" fmla="*/ 0 w 339"/>
                <a:gd name="T7" fmla="*/ 37 h 75"/>
                <a:gd name="T8" fmla="*/ 38 w 339"/>
                <a:gd name="T9" fmla="*/ 75 h 75"/>
                <a:gd name="T10" fmla="*/ 302 w 339"/>
                <a:gd name="T11" fmla="*/ 75 h 75"/>
                <a:gd name="T12" fmla="*/ 339 w 339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39" y="37"/>
                  </a:move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02" y="75"/>
                  </a:lnTo>
                  <a:cubicBezTo>
                    <a:pt x="323" y="75"/>
                    <a:pt x="339" y="58"/>
                    <a:pt x="339" y="3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90">
              <a:extLst>
                <a:ext uri="{FF2B5EF4-FFF2-40B4-BE49-F238E27FC236}">
                  <a16:creationId xmlns:a16="http://schemas.microsoft.com/office/drawing/2014/main" id="{2CF894B9-ADC4-4425-AEC2-1CCBC5281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9" y="6461124"/>
              <a:ext cx="249238" cy="176213"/>
            </a:xfrm>
            <a:custGeom>
              <a:avLst/>
              <a:gdLst>
                <a:gd name="T0" fmla="*/ 265 w 857"/>
                <a:gd name="T1" fmla="*/ 591 h 606"/>
                <a:gd name="T2" fmla="*/ 318 w 857"/>
                <a:gd name="T3" fmla="*/ 591 h 606"/>
                <a:gd name="T4" fmla="*/ 842 w 857"/>
                <a:gd name="T5" fmla="*/ 67 h 606"/>
                <a:gd name="T6" fmla="*/ 842 w 857"/>
                <a:gd name="T7" fmla="*/ 14 h 606"/>
                <a:gd name="T8" fmla="*/ 789 w 857"/>
                <a:gd name="T9" fmla="*/ 14 h 606"/>
                <a:gd name="T10" fmla="*/ 292 w 857"/>
                <a:gd name="T11" fmla="*/ 511 h 606"/>
                <a:gd name="T12" fmla="*/ 68 w 857"/>
                <a:gd name="T13" fmla="*/ 287 h 606"/>
                <a:gd name="T14" fmla="*/ 15 w 857"/>
                <a:gd name="T15" fmla="*/ 287 h 606"/>
                <a:gd name="T16" fmla="*/ 14 w 857"/>
                <a:gd name="T17" fmla="*/ 340 h 606"/>
                <a:gd name="T18" fmla="*/ 265 w 857"/>
                <a:gd name="T19" fmla="*/ 59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606">
                  <a:moveTo>
                    <a:pt x="265" y="591"/>
                  </a:moveTo>
                  <a:cubicBezTo>
                    <a:pt x="280" y="606"/>
                    <a:pt x="304" y="606"/>
                    <a:pt x="318" y="591"/>
                  </a:cubicBezTo>
                  <a:lnTo>
                    <a:pt x="842" y="67"/>
                  </a:lnTo>
                  <a:cubicBezTo>
                    <a:pt x="857" y="52"/>
                    <a:pt x="856" y="29"/>
                    <a:pt x="842" y="14"/>
                  </a:cubicBezTo>
                  <a:cubicBezTo>
                    <a:pt x="827" y="0"/>
                    <a:pt x="804" y="0"/>
                    <a:pt x="789" y="14"/>
                  </a:cubicBezTo>
                  <a:lnTo>
                    <a:pt x="292" y="511"/>
                  </a:lnTo>
                  <a:lnTo>
                    <a:pt x="68" y="287"/>
                  </a:lnTo>
                  <a:cubicBezTo>
                    <a:pt x="53" y="273"/>
                    <a:pt x="29" y="273"/>
                    <a:pt x="15" y="287"/>
                  </a:cubicBezTo>
                  <a:cubicBezTo>
                    <a:pt x="0" y="302"/>
                    <a:pt x="0" y="325"/>
                    <a:pt x="14" y="340"/>
                  </a:cubicBezTo>
                  <a:lnTo>
                    <a:pt x="265" y="59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20E899FB-3EA1-400C-A43C-5517501C9380}"/>
              </a:ext>
            </a:extLst>
          </p:cNvPr>
          <p:cNvGrpSpPr/>
          <p:nvPr/>
        </p:nvGrpSpPr>
        <p:grpSpPr>
          <a:xfrm>
            <a:off x="5108856" y="3893895"/>
            <a:ext cx="503238" cy="517526"/>
            <a:chOff x="5089525" y="4381501"/>
            <a:chExt cx="503238" cy="517526"/>
          </a:xfrm>
        </p:grpSpPr>
        <p:sp>
          <p:nvSpPr>
            <p:cNvPr id="95" name="Freeform 442">
              <a:extLst>
                <a:ext uri="{FF2B5EF4-FFF2-40B4-BE49-F238E27FC236}">
                  <a16:creationId xmlns:a16="http://schemas.microsoft.com/office/drawing/2014/main" id="{92CD280F-25A7-45CD-9E44-7A23779C5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4381501"/>
              <a:ext cx="330200" cy="160338"/>
            </a:xfrm>
            <a:custGeom>
              <a:avLst/>
              <a:gdLst>
                <a:gd name="T0" fmla="*/ 773 w 1546"/>
                <a:gd name="T1" fmla="*/ 559 h 747"/>
                <a:gd name="T2" fmla="*/ 1226 w 1546"/>
                <a:gd name="T3" fmla="*/ 747 h 747"/>
                <a:gd name="T4" fmla="*/ 1546 w 1546"/>
                <a:gd name="T5" fmla="*/ 427 h 747"/>
                <a:gd name="T6" fmla="*/ 0 w 1546"/>
                <a:gd name="T7" fmla="*/ 427 h 747"/>
                <a:gd name="T8" fmla="*/ 320 w 1546"/>
                <a:gd name="T9" fmla="*/ 747 h 747"/>
                <a:gd name="T10" fmla="*/ 773 w 1546"/>
                <a:gd name="T11" fmla="*/ 55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6" h="747">
                  <a:moveTo>
                    <a:pt x="773" y="559"/>
                  </a:moveTo>
                  <a:cubicBezTo>
                    <a:pt x="943" y="559"/>
                    <a:pt x="1106" y="626"/>
                    <a:pt x="1226" y="747"/>
                  </a:cubicBezTo>
                  <a:lnTo>
                    <a:pt x="1546" y="427"/>
                  </a:lnTo>
                  <a:cubicBezTo>
                    <a:pt x="1119" y="0"/>
                    <a:pt x="427" y="0"/>
                    <a:pt x="0" y="427"/>
                  </a:cubicBezTo>
                  <a:lnTo>
                    <a:pt x="320" y="747"/>
                  </a:lnTo>
                  <a:cubicBezTo>
                    <a:pt x="440" y="626"/>
                    <a:pt x="603" y="559"/>
                    <a:pt x="773" y="559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43">
              <a:extLst>
                <a:ext uri="{FF2B5EF4-FFF2-40B4-BE49-F238E27FC236}">
                  <a16:creationId xmlns:a16="http://schemas.microsoft.com/office/drawing/2014/main" id="{54314700-BB11-4B8B-9BCA-B4510E20A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471989"/>
              <a:ext cx="252413" cy="400050"/>
            </a:xfrm>
            <a:custGeom>
              <a:avLst/>
              <a:gdLst>
                <a:gd name="T0" fmla="*/ 538 w 1179"/>
                <a:gd name="T1" fmla="*/ 773 h 1866"/>
                <a:gd name="T2" fmla="*/ 726 w 1179"/>
                <a:gd name="T3" fmla="*/ 320 h 1866"/>
                <a:gd name="T4" fmla="*/ 406 w 1179"/>
                <a:gd name="T5" fmla="*/ 0 h 1866"/>
                <a:gd name="T6" fmla="*/ 169 w 1179"/>
                <a:gd name="T7" fmla="*/ 1191 h 1866"/>
                <a:gd name="T8" fmla="*/ 1179 w 1179"/>
                <a:gd name="T9" fmla="*/ 1866 h 1866"/>
                <a:gd name="T10" fmla="*/ 1179 w 1179"/>
                <a:gd name="T11" fmla="*/ 1413 h 1866"/>
                <a:gd name="T12" fmla="*/ 538 w 1179"/>
                <a:gd name="T13" fmla="*/ 773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9" h="1866">
                  <a:moveTo>
                    <a:pt x="538" y="773"/>
                  </a:moveTo>
                  <a:cubicBezTo>
                    <a:pt x="538" y="603"/>
                    <a:pt x="606" y="440"/>
                    <a:pt x="726" y="320"/>
                  </a:cubicBezTo>
                  <a:lnTo>
                    <a:pt x="406" y="0"/>
                  </a:lnTo>
                  <a:cubicBezTo>
                    <a:pt x="94" y="312"/>
                    <a:pt x="0" y="782"/>
                    <a:pt x="169" y="1191"/>
                  </a:cubicBezTo>
                  <a:cubicBezTo>
                    <a:pt x="339" y="1599"/>
                    <a:pt x="737" y="1866"/>
                    <a:pt x="1179" y="1866"/>
                  </a:cubicBezTo>
                  <a:lnTo>
                    <a:pt x="1179" y="1413"/>
                  </a:lnTo>
                  <a:cubicBezTo>
                    <a:pt x="825" y="1413"/>
                    <a:pt x="539" y="1126"/>
                    <a:pt x="538" y="773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44">
              <a:extLst>
                <a:ext uri="{FF2B5EF4-FFF2-40B4-BE49-F238E27FC236}">
                  <a16:creationId xmlns:a16="http://schemas.microsoft.com/office/drawing/2014/main" id="{F2F5A4B8-7758-47F9-9A45-81BF79D8C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4471989"/>
              <a:ext cx="136525" cy="166688"/>
            </a:xfrm>
            <a:custGeom>
              <a:avLst/>
              <a:gdLst>
                <a:gd name="T0" fmla="*/ 0 w 640"/>
                <a:gd name="T1" fmla="*/ 320 h 773"/>
                <a:gd name="T2" fmla="*/ 188 w 640"/>
                <a:gd name="T3" fmla="*/ 773 h 773"/>
                <a:gd name="T4" fmla="*/ 640 w 640"/>
                <a:gd name="T5" fmla="*/ 773 h 773"/>
                <a:gd name="T6" fmla="*/ 320 w 640"/>
                <a:gd name="T7" fmla="*/ 0 h 773"/>
                <a:gd name="T8" fmla="*/ 0 w 640"/>
                <a:gd name="T9" fmla="*/ 32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773">
                  <a:moveTo>
                    <a:pt x="0" y="320"/>
                  </a:moveTo>
                  <a:cubicBezTo>
                    <a:pt x="120" y="440"/>
                    <a:pt x="188" y="603"/>
                    <a:pt x="188" y="773"/>
                  </a:cubicBezTo>
                  <a:lnTo>
                    <a:pt x="640" y="773"/>
                  </a:lnTo>
                  <a:cubicBezTo>
                    <a:pt x="640" y="483"/>
                    <a:pt x="525" y="205"/>
                    <a:pt x="320" y="0"/>
                  </a:cubicBezTo>
                  <a:lnTo>
                    <a:pt x="0" y="32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445">
              <a:extLst>
                <a:ext uri="{FF2B5EF4-FFF2-40B4-BE49-F238E27FC236}">
                  <a16:creationId xmlns:a16="http://schemas.microsoft.com/office/drawing/2014/main" id="{512CF8F3-C97A-4F22-9DAA-D8D7F803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4557714"/>
              <a:ext cx="168275" cy="166688"/>
            </a:xfrm>
            <a:custGeom>
              <a:avLst/>
              <a:gdLst>
                <a:gd name="T0" fmla="*/ 783 w 783"/>
                <a:gd name="T1" fmla="*/ 377 h 783"/>
                <a:gd name="T2" fmla="*/ 550 w 783"/>
                <a:gd name="T3" fmla="*/ 725 h 783"/>
                <a:gd name="T4" fmla="*/ 140 w 783"/>
                <a:gd name="T5" fmla="*/ 643 h 783"/>
                <a:gd name="T6" fmla="*/ 58 w 783"/>
                <a:gd name="T7" fmla="*/ 232 h 783"/>
                <a:gd name="T8" fmla="*/ 406 w 783"/>
                <a:gd name="T9" fmla="*/ 0 h 783"/>
                <a:gd name="T10" fmla="*/ 783 w 783"/>
                <a:gd name="T11" fmla="*/ 377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3" h="783">
                  <a:moveTo>
                    <a:pt x="783" y="377"/>
                  </a:moveTo>
                  <a:cubicBezTo>
                    <a:pt x="783" y="529"/>
                    <a:pt x="691" y="666"/>
                    <a:pt x="550" y="725"/>
                  </a:cubicBezTo>
                  <a:cubicBezTo>
                    <a:pt x="409" y="783"/>
                    <a:pt x="247" y="751"/>
                    <a:pt x="140" y="643"/>
                  </a:cubicBezTo>
                  <a:cubicBezTo>
                    <a:pt x="32" y="535"/>
                    <a:pt x="0" y="373"/>
                    <a:pt x="58" y="232"/>
                  </a:cubicBezTo>
                  <a:cubicBezTo>
                    <a:pt x="116" y="92"/>
                    <a:pt x="254" y="0"/>
                    <a:pt x="406" y="0"/>
                  </a:cubicBezTo>
                  <a:cubicBezTo>
                    <a:pt x="614" y="0"/>
                    <a:pt x="783" y="168"/>
                    <a:pt x="783" y="3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446">
              <a:extLst>
                <a:ext uri="{FF2B5EF4-FFF2-40B4-BE49-F238E27FC236}">
                  <a16:creationId xmlns:a16="http://schemas.microsoft.com/office/drawing/2014/main" id="{C425DC9E-7A24-4C4C-B97B-597977DF2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557714"/>
              <a:ext cx="161925" cy="160338"/>
            </a:xfrm>
            <a:custGeom>
              <a:avLst/>
              <a:gdLst>
                <a:gd name="T0" fmla="*/ 754 w 754"/>
                <a:gd name="T1" fmla="*/ 377 h 753"/>
                <a:gd name="T2" fmla="*/ 377 w 754"/>
                <a:gd name="T3" fmla="*/ 753 h 753"/>
                <a:gd name="T4" fmla="*/ 0 w 754"/>
                <a:gd name="T5" fmla="*/ 377 h 753"/>
                <a:gd name="T6" fmla="*/ 377 w 754"/>
                <a:gd name="T7" fmla="*/ 0 h 753"/>
                <a:gd name="T8" fmla="*/ 644 w 754"/>
                <a:gd name="T9" fmla="*/ 110 h 753"/>
                <a:gd name="T10" fmla="*/ 754 w 754"/>
                <a:gd name="T11" fmla="*/ 37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4" h="753">
                  <a:moveTo>
                    <a:pt x="754" y="377"/>
                  </a:moveTo>
                  <a:cubicBezTo>
                    <a:pt x="754" y="585"/>
                    <a:pt x="585" y="753"/>
                    <a:pt x="377" y="753"/>
                  </a:cubicBezTo>
                  <a:cubicBezTo>
                    <a:pt x="169" y="753"/>
                    <a:pt x="0" y="585"/>
                    <a:pt x="0" y="377"/>
                  </a:cubicBezTo>
                  <a:cubicBezTo>
                    <a:pt x="0" y="168"/>
                    <a:pt x="169" y="0"/>
                    <a:pt x="377" y="0"/>
                  </a:cubicBezTo>
                  <a:cubicBezTo>
                    <a:pt x="477" y="0"/>
                    <a:pt x="573" y="39"/>
                    <a:pt x="644" y="110"/>
                  </a:cubicBezTo>
                  <a:cubicBezTo>
                    <a:pt x="714" y="181"/>
                    <a:pt x="754" y="277"/>
                    <a:pt x="754" y="3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47">
              <a:extLst>
                <a:ext uri="{FF2B5EF4-FFF2-40B4-BE49-F238E27FC236}">
                  <a16:creationId xmlns:a16="http://schemas.microsoft.com/office/drawing/2014/main" id="{6E4D8710-A12F-4078-A859-86BC4BAFD7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9525" y="4392614"/>
              <a:ext cx="503238" cy="506413"/>
            </a:xfrm>
            <a:custGeom>
              <a:avLst/>
              <a:gdLst>
                <a:gd name="T0" fmla="*/ 1219 w 2350"/>
                <a:gd name="T1" fmla="*/ 19 h 2369"/>
                <a:gd name="T2" fmla="*/ 175 w 2350"/>
                <a:gd name="T3" fmla="*/ 717 h 2369"/>
                <a:gd name="T4" fmla="*/ 420 w 2350"/>
                <a:gd name="T5" fmla="*/ 1949 h 2369"/>
                <a:gd name="T6" fmla="*/ 1652 w 2350"/>
                <a:gd name="T7" fmla="*/ 2194 h 2369"/>
                <a:gd name="T8" fmla="*/ 2350 w 2350"/>
                <a:gd name="T9" fmla="*/ 1150 h 2369"/>
                <a:gd name="T10" fmla="*/ 1219 w 2350"/>
                <a:gd name="T11" fmla="*/ 19 h 2369"/>
                <a:gd name="T12" fmla="*/ 1896 w 2350"/>
                <a:gd name="T13" fmla="*/ 1112 h 2369"/>
                <a:gd name="T14" fmla="*/ 1724 w 2350"/>
                <a:gd name="T15" fmla="*/ 698 h 2369"/>
                <a:gd name="T16" fmla="*/ 1991 w 2350"/>
                <a:gd name="T17" fmla="*/ 431 h 2369"/>
                <a:gd name="T18" fmla="*/ 2273 w 2350"/>
                <a:gd name="T19" fmla="*/ 1112 h 2369"/>
                <a:gd name="T20" fmla="*/ 1896 w 2350"/>
                <a:gd name="T21" fmla="*/ 1112 h 2369"/>
                <a:gd name="T22" fmla="*/ 1219 w 2350"/>
                <a:gd name="T23" fmla="*/ 1753 h 2369"/>
                <a:gd name="T24" fmla="*/ 662 w 2350"/>
                <a:gd name="T25" fmla="*/ 1380 h 2369"/>
                <a:gd name="T26" fmla="*/ 793 w 2350"/>
                <a:gd name="T27" fmla="*/ 723 h 2369"/>
                <a:gd name="T28" fmla="*/ 1450 w 2350"/>
                <a:gd name="T29" fmla="*/ 592 h 2369"/>
                <a:gd name="T30" fmla="*/ 1822 w 2350"/>
                <a:gd name="T31" fmla="*/ 1150 h 2369"/>
                <a:gd name="T32" fmla="*/ 1219 w 2350"/>
                <a:gd name="T33" fmla="*/ 1753 h 2369"/>
                <a:gd name="T34" fmla="*/ 1938 w 2350"/>
                <a:gd name="T35" fmla="*/ 378 h 2369"/>
                <a:gd name="T36" fmla="*/ 1671 w 2350"/>
                <a:gd name="T37" fmla="*/ 645 h 2369"/>
                <a:gd name="T38" fmla="*/ 768 w 2350"/>
                <a:gd name="T39" fmla="*/ 645 h 2369"/>
                <a:gd name="T40" fmla="*/ 501 w 2350"/>
                <a:gd name="T41" fmla="*/ 378 h 2369"/>
                <a:gd name="T42" fmla="*/ 1938 w 2350"/>
                <a:gd name="T43" fmla="*/ 378 h 2369"/>
                <a:gd name="T44" fmla="*/ 164 w 2350"/>
                <a:gd name="T45" fmla="*/ 1150 h 2369"/>
                <a:gd name="T46" fmla="*/ 447 w 2350"/>
                <a:gd name="T47" fmla="*/ 431 h 2369"/>
                <a:gd name="T48" fmla="*/ 714 w 2350"/>
                <a:gd name="T49" fmla="*/ 698 h 2369"/>
                <a:gd name="T50" fmla="*/ 592 w 2350"/>
                <a:gd name="T51" fmla="*/ 1409 h 2369"/>
                <a:gd name="T52" fmla="*/ 1181 w 2350"/>
                <a:gd name="T53" fmla="*/ 1826 h 2369"/>
                <a:gd name="T54" fmla="*/ 1181 w 2350"/>
                <a:gd name="T55" fmla="*/ 2204 h 2369"/>
                <a:gd name="T56" fmla="*/ 164 w 2350"/>
                <a:gd name="T57" fmla="*/ 1150 h 2369"/>
                <a:gd name="T58" fmla="*/ 1257 w 2350"/>
                <a:gd name="T59" fmla="*/ 2204 h 2369"/>
                <a:gd name="T60" fmla="*/ 1257 w 2350"/>
                <a:gd name="T61" fmla="*/ 1826 h 2369"/>
                <a:gd name="T62" fmla="*/ 1896 w 2350"/>
                <a:gd name="T63" fmla="*/ 1187 h 2369"/>
                <a:gd name="T64" fmla="*/ 2273 w 2350"/>
                <a:gd name="T65" fmla="*/ 1187 h 2369"/>
                <a:gd name="T66" fmla="*/ 1257 w 2350"/>
                <a:gd name="T67" fmla="*/ 2204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50" h="2369">
                  <a:moveTo>
                    <a:pt x="1219" y="19"/>
                  </a:moveTo>
                  <a:cubicBezTo>
                    <a:pt x="762" y="19"/>
                    <a:pt x="350" y="294"/>
                    <a:pt x="175" y="717"/>
                  </a:cubicBezTo>
                  <a:cubicBezTo>
                    <a:pt x="0" y="1139"/>
                    <a:pt x="96" y="1626"/>
                    <a:pt x="420" y="1949"/>
                  </a:cubicBezTo>
                  <a:cubicBezTo>
                    <a:pt x="743" y="2272"/>
                    <a:pt x="1229" y="2369"/>
                    <a:pt x="1652" y="2194"/>
                  </a:cubicBezTo>
                  <a:cubicBezTo>
                    <a:pt x="2074" y="2019"/>
                    <a:pt x="2350" y="1607"/>
                    <a:pt x="2350" y="1150"/>
                  </a:cubicBezTo>
                  <a:cubicBezTo>
                    <a:pt x="2349" y="525"/>
                    <a:pt x="1843" y="20"/>
                    <a:pt x="1219" y="19"/>
                  </a:cubicBezTo>
                  <a:close/>
                  <a:moveTo>
                    <a:pt x="1896" y="1112"/>
                  </a:moveTo>
                  <a:cubicBezTo>
                    <a:pt x="1887" y="958"/>
                    <a:pt x="1827" y="812"/>
                    <a:pt x="1724" y="698"/>
                  </a:cubicBezTo>
                  <a:lnTo>
                    <a:pt x="1991" y="431"/>
                  </a:lnTo>
                  <a:cubicBezTo>
                    <a:pt x="2164" y="616"/>
                    <a:pt x="2265" y="858"/>
                    <a:pt x="2273" y="1112"/>
                  </a:cubicBezTo>
                  <a:lnTo>
                    <a:pt x="1896" y="1112"/>
                  </a:lnTo>
                  <a:close/>
                  <a:moveTo>
                    <a:pt x="1219" y="1753"/>
                  </a:moveTo>
                  <a:cubicBezTo>
                    <a:pt x="975" y="1753"/>
                    <a:pt x="755" y="1606"/>
                    <a:pt x="662" y="1380"/>
                  </a:cubicBezTo>
                  <a:cubicBezTo>
                    <a:pt x="569" y="1155"/>
                    <a:pt x="620" y="896"/>
                    <a:pt x="793" y="723"/>
                  </a:cubicBezTo>
                  <a:cubicBezTo>
                    <a:pt x="965" y="551"/>
                    <a:pt x="1225" y="499"/>
                    <a:pt x="1450" y="592"/>
                  </a:cubicBezTo>
                  <a:cubicBezTo>
                    <a:pt x="1675" y="686"/>
                    <a:pt x="1822" y="906"/>
                    <a:pt x="1822" y="1150"/>
                  </a:cubicBezTo>
                  <a:cubicBezTo>
                    <a:pt x="1822" y="1482"/>
                    <a:pt x="1552" y="1752"/>
                    <a:pt x="1219" y="1753"/>
                  </a:cubicBezTo>
                  <a:close/>
                  <a:moveTo>
                    <a:pt x="1938" y="378"/>
                  </a:moveTo>
                  <a:lnTo>
                    <a:pt x="1671" y="645"/>
                  </a:lnTo>
                  <a:cubicBezTo>
                    <a:pt x="1414" y="413"/>
                    <a:pt x="1024" y="413"/>
                    <a:pt x="768" y="645"/>
                  </a:cubicBezTo>
                  <a:lnTo>
                    <a:pt x="501" y="378"/>
                  </a:lnTo>
                  <a:cubicBezTo>
                    <a:pt x="905" y="0"/>
                    <a:pt x="1533" y="0"/>
                    <a:pt x="1938" y="378"/>
                  </a:cubicBezTo>
                  <a:close/>
                  <a:moveTo>
                    <a:pt x="164" y="1150"/>
                  </a:moveTo>
                  <a:cubicBezTo>
                    <a:pt x="164" y="883"/>
                    <a:pt x="265" y="626"/>
                    <a:pt x="447" y="431"/>
                  </a:cubicBezTo>
                  <a:lnTo>
                    <a:pt x="714" y="698"/>
                  </a:lnTo>
                  <a:cubicBezTo>
                    <a:pt x="540" y="892"/>
                    <a:pt x="492" y="1169"/>
                    <a:pt x="592" y="1409"/>
                  </a:cubicBezTo>
                  <a:cubicBezTo>
                    <a:pt x="692" y="1650"/>
                    <a:pt x="921" y="1812"/>
                    <a:pt x="1181" y="1826"/>
                  </a:cubicBezTo>
                  <a:lnTo>
                    <a:pt x="1181" y="2204"/>
                  </a:lnTo>
                  <a:cubicBezTo>
                    <a:pt x="614" y="2183"/>
                    <a:pt x="165" y="1717"/>
                    <a:pt x="164" y="1150"/>
                  </a:cubicBezTo>
                  <a:close/>
                  <a:moveTo>
                    <a:pt x="1257" y="2204"/>
                  </a:moveTo>
                  <a:lnTo>
                    <a:pt x="1257" y="1826"/>
                  </a:lnTo>
                  <a:cubicBezTo>
                    <a:pt x="1601" y="1807"/>
                    <a:pt x="1876" y="1532"/>
                    <a:pt x="1896" y="1187"/>
                  </a:cubicBezTo>
                  <a:lnTo>
                    <a:pt x="2273" y="1187"/>
                  </a:lnTo>
                  <a:cubicBezTo>
                    <a:pt x="2253" y="1740"/>
                    <a:pt x="1810" y="2184"/>
                    <a:pt x="1257" y="220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48">
              <a:extLst>
                <a:ext uri="{FF2B5EF4-FFF2-40B4-BE49-F238E27FC236}">
                  <a16:creationId xmlns:a16="http://schemas.microsoft.com/office/drawing/2014/main" id="{81CD9C9F-616D-4EFC-A222-D4DB0F283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088" y="4678364"/>
              <a:ext cx="157163" cy="161925"/>
            </a:xfrm>
            <a:custGeom>
              <a:avLst/>
              <a:gdLst>
                <a:gd name="T0" fmla="*/ 702 w 734"/>
                <a:gd name="T1" fmla="*/ 2 h 759"/>
                <a:gd name="T2" fmla="*/ 673 w 734"/>
                <a:gd name="T3" fmla="*/ 6 h 759"/>
                <a:gd name="T4" fmla="*/ 656 w 734"/>
                <a:gd name="T5" fmla="*/ 30 h 759"/>
                <a:gd name="T6" fmla="*/ 31 w 734"/>
                <a:gd name="T7" fmla="*/ 681 h 759"/>
                <a:gd name="T8" fmla="*/ 6 w 734"/>
                <a:gd name="T9" fmla="*/ 728 h 759"/>
                <a:gd name="T10" fmla="*/ 52 w 734"/>
                <a:gd name="T11" fmla="*/ 753 h 759"/>
                <a:gd name="T12" fmla="*/ 729 w 734"/>
                <a:gd name="T13" fmla="*/ 48 h 759"/>
                <a:gd name="T14" fmla="*/ 702 w 734"/>
                <a:gd name="T15" fmla="*/ 2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4" h="759">
                  <a:moveTo>
                    <a:pt x="702" y="2"/>
                  </a:moveTo>
                  <a:cubicBezTo>
                    <a:pt x="692" y="0"/>
                    <a:pt x="682" y="1"/>
                    <a:pt x="673" y="6"/>
                  </a:cubicBezTo>
                  <a:cubicBezTo>
                    <a:pt x="665" y="12"/>
                    <a:pt x="659" y="20"/>
                    <a:pt x="656" y="30"/>
                  </a:cubicBezTo>
                  <a:cubicBezTo>
                    <a:pt x="578" y="342"/>
                    <a:pt x="341" y="590"/>
                    <a:pt x="31" y="681"/>
                  </a:cubicBezTo>
                  <a:cubicBezTo>
                    <a:pt x="11" y="687"/>
                    <a:pt x="0" y="708"/>
                    <a:pt x="6" y="728"/>
                  </a:cubicBezTo>
                  <a:cubicBezTo>
                    <a:pt x="12" y="748"/>
                    <a:pt x="32" y="759"/>
                    <a:pt x="52" y="753"/>
                  </a:cubicBezTo>
                  <a:cubicBezTo>
                    <a:pt x="387" y="655"/>
                    <a:pt x="645" y="386"/>
                    <a:pt x="729" y="48"/>
                  </a:cubicBezTo>
                  <a:cubicBezTo>
                    <a:pt x="734" y="28"/>
                    <a:pt x="722" y="7"/>
                    <a:pt x="702" y="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449">
              <a:extLst>
                <a:ext uri="{FF2B5EF4-FFF2-40B4-BE49-F238E27FC236}">
                  <a16:creationId xmlns:a16="http://schemas.microsoft.com/office/drawing/2014/main" id="{74C26E20-C81C-4C54-854B-EB948C1A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4524376"/>
              <a:ext cx="23813" cy="17463"/>
            </a:xfrm>
            <a:custGeom>
              <a:avLst/>
              <a:gdLst>
                <a:gd name="T0" fmla="*/ 38 w 115"/>
                <a:gd name="T1" fmla="*/ 75 h 77"/>
                <a:gd name="T2" fmla="*/ 73 w 115"/>
                <a:gd name="T3" fmla="*/ 77 h 77"/>
                <a:gd name="T4" fmla="*/ 75 w 115"/>
                <a:gd name="T5" fmla="*/ 77 h 77"/>
                <a:gd name="T6" fmla="*/ 103 w 115"/>
                <a:gd name="T7" fmla="*/ 67 h 77"/>
                <a:gd name="T8" fmla="*/ 115 w 115"/>
                <a:gd name="T9" fmla="*/ 40 h 77"/>
                <a:gd name="T10" fmla="*/ 104 w 115"/>
                <a:gd name="T11" fmla="*/ 13 h 77"/>
                <a:gd name="T12" fmla="*/ 78 w 115"/>
                <a:gd name="T13" fmla="*/ 1 h 77"/>
                <a:gd name="T14" fmla="*/ 40 w 115"/>
                <a:gd name="T15" fmla="*/ 0 h 77"/>
                <a:gd name="T16" fmla="*/ 12 w 115"/>
                <a:gd name="T17" fmla="*/ 10 h 77"/>
                <a:gd name="T18" fmla="*/ 0 w 115"/>
                <a:gd name="T19" fmla="*/ 38 h 77"/>
                <a:gd name="T20" fmla="*/ 38 w 115"/>
                <a:gd name="T21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77">
                  <a:moveTo>
                    <a:pt x="38" y="75"/>
                  </a:moveTo>
                  <a:cubicBezTo>
                    <a:pt x="50" y="75"/>
                    <a:pt x="61" y="76"/>
                    <a:pt x="73" y="77"/>
                  </a:cubicBezTo>
                  <a:lnTo>
                    <a:pt x="75" y="77"/>
                  </a:lnTo>
                  <a:cubicBezTo>
                    <a:pt x="85" y="77"/>
                    <a:pt x="95" y="73"/>
                    <a:pt x="103" y="67"/>
                  </a:cubicBezTo>
                  <a:cubicBezTo>
                    <a:pt x="110" y="60"/>
                    <a:pt x="114" y="50"/>
                    <a:pt x="115" y="40"/>
                  </a:cubicBezTo>
                  <a:cubicBezTo>
                    <a:pt x="115" y="30"/>
                    <a:pt x="111" y="21"/>
                    <a:pt x="104" y="13"/>
                  </a:cubicBezTo>
                  <a:cubicBezTo>
                    <a:pt x="98" y="6"/>
                    <a:pt x="88" y="2"/>
                    <a:pt x="78" y="1"/>
                  </a:cubicBezTo>
                  <a:cubicBezTo>
                    <a:pt x="66" y="0"/>
                    <a:pt x="53" y="0"/>
                    <a:pt x="40" y="0"/>
                  </a:cubicBezTo>
                  <a:cubicBezTo>
                    <a:pt x="30" y="0"/>
                    <a:pt x="20" y="3"/>
                    <a:pt x="12" y="10"/>
                  </a:cubicBezTo>
                  <a:cubicBezTo>
                    <a:pt x="4" y="17"/>
                    <a:pt x="0" y="2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450">
              <a:extLst>
                <a:ext uri="{FF2B5EF4-FFF2-40B4-BE49-F238E27FC236}">
                  <a16:creationId xmlns:a16="http://schemas.microsoft.com/office/drawing/2014/main" id="{415DC4D6-A255-467D-B18A-65488FDBB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4549776"/>
              <a:ext cx="22225" cy="22225"/>
            </a:xfrm>
            <a:custGeom>
              <a:avLst/>
              <a:gdLst>
                <a:gd name="T0" fmla="*/ 40 w 108"/>
                <a:gd name="T1" fmla="*/ 103 h 103"/>
                <a:gd name="T2" fmla="*/ 67 w 108"/>
                <a:gd name="T3" fmla="*/ 91 h 103"/>
                <a:gd name="T4" fmla="*/ 93 w 108"/>
                <a:gd name="T5" fmla="*/ 67 h 103"/>
                <a:gd name="T6" fmla="*/ 107 w 108"/>
                <a:gd name="T7" fmla="*/ 41 h 103"/>
                <a:gd name="T8" fmla="*/ 98 w 108"/>
                <a:gd name="T9" fmla="*/ 13 h 103"/>
                <a:gd name="T10" fmla="*/ 72 w 108"/>
                <a:gd name="T11" fmla="*/ 0 h 103"/>
                <a:gd name="T12" fmla="*/ 44 w 108"/>
                <a:gd name="T13" fmla="*/ 10 h 103"/>
                <a:gd name="T14" fmla="*/ 14 w 108"/>
                <a:gd name="T15" fmla="*/ 38 h 103"/>
                <a:gd name="T16" fmla="*/ 6 w 108"/>
                <a:gd name="T17" fmla="*/ 79 h 103"/>
                <a:gd name="T18" fmla="*/ 40 w 108"/>
                <a:gd name="T1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3">
                  <a:moveTo>
                    <a:pt x="40" y="103"/>
                  </a:moveTo>
                  <a:cubicBezTo>
                    <a:pt x="50" y="103"/>
                    <a:pt x="60" y="99"/>
                    <a:pt x="67" y="91"/>
                  </a:cubicBezTo>
                  <a:cubicBezTo>
                    <a:pt x="75" y="83"/>
                    <a:pt x="84" y="75"/>
                    <a:pt x="93" y="67"/>
                  </a:cubicBezTo>
                  <a:cubicBezTo>
                    <a:pt x="101" y="61"/>
                    <a:pt x="106" y="52"/>
                    <a:pt x="107" y="41"/>
                  </a:cubicBezTo>
                  <a:cubicBezTo>
                    <a:pt x="108" y="31"/>
                    <a:pt x="105" y="21"/>
                    <a:pt x="98" y="13"/>
                  </a:cubicBezTo>
                  <a:cubicBezTo>
                    <a:pt x="92" y="5"/>
                    <a:pt x="82" y="1"/>
                    <a:pt x="72" y="0"/>
                  </a:cubicBezTo>
                  <a:cubicBezTo>
                    <a:pt x="62" y="0"/>
                    <a:pt x="52" y="3"/>
                    <a:pt x="44" y="10"/>
                  </a:cubicBezTo>
                  <a:cubicBezTo>
                    <a:pt x="34" y="19"/>
                    <a:pt x="23" y="28"/>
                    <a:pt x="14" y="38"/>
                  </a:cubicBezTo>
                  <a:cubicBezTo>
                    <a:pt x="3" y="49"/>
                    <a:pt x="0" y="65"/>
                    <a:pt x="6" y="79"/>
                  </a:cubicBezTo>
                  <a:cubicBezTo>
                    <a:pt x="11" y="93"/>
                    <a:pt x="25" y="103"/>
                    <a:pt x="40" y="10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51">
              <a:extLst>
                <a:ext uri="{FF2B5EF4-FFF2-40B4-BE49-F238E27FC236}">
                  <a16:creationId xmlns:a16="http://schemas.microsoft.com/office/drawing/2014/main" id="{41608D0B-CA9F-446D-AA97-12583C0D6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4529139"/>
              <a:ext cx="25400" cy="20638"/>
            </a:xfrm>
            <a:custGeom>
              <a:avLst/>
              <a:gdLst>
                <a:gd name="T0" fmla="*/ 41 w 118"/>
                <a:gd name="T1" fmla="*/ 93 h 93"/>
                <a:gd name="T2" fmla="*/ 55 w 118"/>
                <a:gd name="T3" fmla="*/ 90 h 93"/>
                <a:gd name="T4" fmla="*/ 88 w 118"/>
                <a:gd name="T5" fmla="*/ 78 h 93"/>
                <a:gd name="T6" fmla="*/ 112 w 118"/>
                <a:gd name="T7" fmla="*/ 30 h 93"/>
                <a:gd name="T8" fmla="*/ 65 w 118"/>
                <a:gd name="T9" fmla="*/ 6 h 93"/>
                <a:gd name="T10" fmla="*/ 26 w 118"/>
                <a:gd name="T11" fmla="*/ 21 h 93"/>
                <a:gd name="T12" fmla="*/ 4 w 118"/>
                <a:gd name="T13" fmla="*/ 63 h 93"/>
                <a:gd name="T14" fmla="*/ 41 w 118"/>
                <a:gd name="T1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3">
                  <a:moveTo>
                    <a:pt x="41" y="93"/>
                  </a:moveTo>
                  <a:cubicBezTo>
                    <a:pt x="46" y="93"/>
                    <a:pt x="51" y="92"/>
                    <a:pt x="55" y="90"/>
                  </a:cubicBezTo>
                  <a:cubicBezTo>
                    <a:pt x="66" y="86"/>
                    <a:pt x="77" y="81"/>
                    <a:pt x="88" y="78"/>
                  </a:cubicBezTo>
                  <a:cubicBezTo>
                    <a:pt x="108" y="71"/>
                    <a:pt x="118" y="50"/>
                    <a:pt x="112" y="30"/>
                  </a:cubicBezTo>
                  <a:cubicBezTo>
                    <a:pt x="106" y="11"/>
                    <a:pt x="85" y="0"/>
                    <a:pt x="65" y="6"/>
                  </a:cubicBezTo>
                  <a:cubicBezTo>
                    <a:pt x="52" y="10"/>
                    <a:pt x="39" y="15"/>
                    <a:pt x="26" y="21"/>
                  </a:cubicBezTo>
                  <a:cubicBezTo>
                    <a:pt x="10" y="27"/>
                    <a:pt x="0" y="45"/>
                    <a:pt x="4" y="63"/>
                  </a:cubicBezTo>
                  <a:cubicBezTo>
                    <a:pt x="7" y="80"/>
                    <a:pt x="23" y="93"/>
                    <a:pt x="41" y="9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52">
              <a:extLst>
                <a:ext uri="{FF2B5EF4-FFF2-40B4-BE49-F238E27FC236}">
                  <a16:creationId xmlns:a16="http://schemas.microsoft.com/office/drawing/2014/main" id="{750F20CC-2ED7-481E-8708-4D461E5BC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4532314"/>
              <a:ext cx="25400" cy="20638"/>
            </a:xfrm>
            <a:custGeom>
              <a:avLst/>
              <a:gdLst>
                <a:gd name="T0" fmla="*/ 28 w 118"/>
                <a:gd name="T1" fmla="*/ 77 h 96"/>
                <a:gd name="T2" fmla="*/ 60 w 118"/>
                <a:gd name="T3" fmla="*/ 92 h 96"/>
                <a:gd name="T4" fmla="*/ 77 w 118"/>
                <a:gd name="T5" fmla="*/ 96 h 96"/>
                <a:gd name="T6" fmla="*/ 114 w 118"/>
                <a:gd name="T7" fmla="*/ 67 h 96"/>
                <a:gd name="T8" fmla="*/ 94 w 118"/>
                <a:gd name="T9" fmla="*/ 25 h 96"/>
                <a:gd name="T10" fmla="*/ 57 w 118"/>
                <a:gd name="T11" fmla="*/ 8 h 96"/>
                <a:gd name="T12" fmla="*/ 8 w 118"/>
                <a:gd name="T13" fmla="*/ 28 h 96"/>
                <a:gd name="T14" fmla="*/ 28 w 118"/>
                <a:gd name="T15" fmla="*/ 7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6">
                  <a:moveTo>
                    <a:pt x="28" y="77"/>
                  </a:moveTo>
                  <a:cubicBezTo>
                    <a:pt x="39" y="82"/>
                    <a:pt x="50" y="87"/>
                    <a:pt x="60" y="92"/>
                  </a:cubicBezTo>
                  <a:cubicBezTo>
                    <a:pt x="66" y="95"/>
                    <a:pt x="71" y="96"/>
                    <a:pt x="77" y="96"/>
                  </a:cubicBezTo>
                  <a:cubicBezTo>
                    <a:pt x="95" y="96"/>
                    <a:pt x="110" y="84"/>
                    <a:pt x="114" y="67"/>
                  </a:cubicBezTo>
                  <a:cubicBezTo>
                    <a:pt x="118" y="50"/>
                    <a:pt x="110" y="33"/>
                    <a:pt x="94" y="25"/>
                  </a:cubicBezTo>
                  <a:cubicBezTo>
                    <a:pt x="82" y="19"/>
                    <a:pt x="70" y="13"/>
                    <a:pt x="57" y="8"/>
                  </a:cubicBezTo>
                  <a:cubicBezTo>
                    <a:pt x="38" y="0"/>
                    <a:pt x="16" y="9"/>
                    <a:pt x="8" y="28"/>
                  </a:cubicBezTo>
                  <a:cubicBezTo>
                    <a:pt x="0" y="47"/>
                    <a:pt x="9" y="69"/>
                    <a:pt x="28" y="7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53">
              <a:extLst>
                <a:ext uri="{FF2B5EF4-FFF2-40B4-BE49-F238E27FC236}">
                  <a16:creationId xmlns:a16="http://schemas.microsoft.com/office/drawing/2014/main" id="{40AD4FA7-C7CE-4845-A138-3715B314E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5" y="4589464"/>
              <a:ext cx="20638" cy="23813"/>
            </a:xfrm>
            <a:custGeom>
              <a:avLst/>
              <a:gdLst>
                <a:gd name="T0" fmla="*/ 17 w 92"/>
                <a:gd name="T1" fmla="*/ 88 h 113"/>
                <a:gd name="T2" fmla="*/ 53 w 92"/>
                <a:gd name="T3" fmla="*/ 113 h 113"/>
                <a:gd name="T4" fmla="*/ 64 w 92"/>
                <a:gd name="T5" fmla="*/ 112 h 113"/>
                <a:gd name="T6" fmla="*/ 86 w 92"/>
                <a:gd name="T7" fmla="*/ 93 h 113"/>
                <a:gd name="T8" fmla="*/ 88 w 92"/>
                <a:gd name="T9" fmla="*/ 64 h 113"/>
                <a:gd name="T10" fmla="*/ 74 w 92"/>
                <a:gd name="T11" fmla="*/ 25 h 113"/>
                <a:gd name="T12" fmla="*/ 53 w 92"/>
                <a:gd name="T13" fmla="*/ 4 h 113"/>
                <a:gd name="T14" fmla="*/ 24 w 92"/>
                <a:gd name="T15" fmla="*/ 4 h 113"/>
                <a:gd name="T16" fmla="*/ 4 w 92"/>
                <a:gd name="T17" fmla="*/ 25 h 113"/>
                <a:gd name="T18" fmla="*/ 4 w 92"/>
                <a:gd name="T19" fmla="*/ 54 h 113"/>
                <a:gd name="T20" fmla="*/ 17 w 92"/>
                <a:gd name="T21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3">
                  <a:moveTo>
                    <a:pt x="17" y="88"/>
                  </a:moveTo>
                  <a:cubicBezTo>
                    <a:pt x="22" y="103"/>
                    <a:pt x="36" y="113"/>
                    <a:pt x="53" y="113"/>
                  </a:cubicBezTo>
                  <a:cubicBezTo>
                    <a:pt x="57" y="113"/>
                    <a:pt x="61" y="113"/>
                    <a:pt x="64" y="112"/>
                  </a:cubicBezTo>
                  <a:cubicBezTo>
                    <a:pt x="74" y="108"/>
                    <a:pt x="82" y="102"/>
                    <a:pt x="86" y="93"/>
                  </a:cubicBezTo>
                  <a:cubicBezTo>
                    <a:pt x="91" y="84"/>
                    <a:pt x="92" y="74"/>
                    <a:pt x="88" y="64"/>
                  </a:cubicBezTo>
                  <a:cubicBezTo>
                    <a:pt x="84" y="51"/>
                    <a:pt x="79" y="38"/>
                    <a:pt x="74" y="25"/>
                  </a:cubicBezTo>
                  <a:cubicBezTo>
                    <a:pt x="70" y="16"/>
                    <a:pt x="63" y="8"/>
                    <a:pt x="53" y="4"/>
                  </a:cubicBezTo>
                  <a:cubicBezTo>
                    <a:pt x="44" y="0"/>
                    <a:pt x="34" y="0"/>
                    <a:pt x="24" y="4"/>
                  </a:cubicBezTo>
                  <a:cubicBezTo>
                    <a:pt x="15" y="8"/>
                    <a:pt x="7" y="16"/>
                    <a:pt x="4" y="25"/>
                  </a:cubicBezTo>
                  <a:cubicBezTo>
                    <a:pt x="0" y="35"/>
                    <a:pt x="0" y="45"/>
                    <a:pt x="4" y="54"/>
                  </a:cubicBezTo>
                  <a:cubicBezTo>
                    <a:pt x="9" y="65"/>
                    <a:pt x="13" y="76"/>
                    <a:pt x="17" y="8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54">
              <a:extLst>
                <a:ext uri="{FF2B5EF4-FFF2-40B4-BE49-F238E27FC236}">
                  <a16:creationId xmlns:a16="http://schemas.microsoft.com/office/drawing/2014/main" id="{FECC5839-29ED-4AC0-8215-A0C34C7B4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4629151"/>
              <a:ext cx="17463" cy="25400"/>
            </a:xfrm>
            <a:custGeom>
              <a:avLst/>
              <a:gdLst>
                <a:gd name="T0" fmla="*/ 2 w 78"/>
                <a:gd name="T1" fmla="*/ 39 h 113"/>
                <a:gd name="T2" fmla="*/ 1 w 78"/>
                <a:gd name="T3" fmla="*/ 72 h 113"/>
                <a:gd name="T4" fmla="*/ 10 w 78"/>
                <a:gd name="T5" fmla="*/ 100 h 113"/>
                <a:gd name="T6" fmla="*/ 36 w 78"/>
                <a:gd name="T7" fmla="*/ 113 h 113"/>
                <a:gd name="T8" fmla="*/ 39 w 78"/>
                <a:gd name="T9" fmla="*/ 113 h 113"/>
                <a:gd name="T10" fmla="*/ 76 w 78"/>
                <a:gd name="T11" fmla="*/ 78 h 113"/>
                <a:gd name="T12" fmla="*/ 78 w 78"/>
                <a:gd name="T13" fmla="*/ 37 h 113"/>
                <a:gd name="T14" fmla="*/ 78 w 78"/>
                <a:gd name="T15" fmla="*/ 37 h 113"/>
                <a:gd name="T16" fmla="*/ 67 w 78"/>
                <a:gd name="T17" fmla="*/ 10 h 113"/>
                <a:gd name="T18" fmla="*/ 40 w 78"/>
                <a:gd name="T19" fmla="*/ 0 h 113"/>
                <a:gd name="T20" fmla="*/ 2 w 78"/>
                <a:gd name="T21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3">
                  <a:moveTo>
                    <a:pt x="2" y="39"/>
                  </a:moveTo>
                  <a:cubicBezTo>
                    <a:pt x="2" y="50"/>
                    <a:pt x="2" y="61"/>
                    <a:pt x="1" y="72"/>
                  </a:cubicBezTo>
                  <a:cubicBezTo>
                    <a:pt x="0" y="82"/>
                    <a:pt x="4" y="92"/>
                    <a:pt x="10" y="100"/>
                  </a:cubicBezTo>
                  <a:cubicBezTo>
                    <a:pt x="17" y="108"/>
                    <a:pt x="26" y="112"/>
                    <a:pt x="36" y="113"/>
                  </a:cubicBezTo>
                  <a:lnTo>
                    <a:pt x="39" y="113"/>
                  </a:lnTo>
                  <a:cubicBezTo>
                    <a:pt x="58" y="113"/>
                    <a:pt x="75" y="98"/>
                    <a:pt x="76" y="78"/>
                  </a:cubicBezTo>
                  <a:cubicBezTo>
                    <a:pt x="77" y="65"/>
                    <a:pt x="78" y="52"/>
                    <a:pt x="78" y="37"/>
                  </a:cubicBezTo>
                  <a:lnTo>
                    <a:pt x="78" y="37"/>
                  </a:lnTo>
                  <a:cubicBezTo>
                    <a:pt x="78" y="27"/>
                    <a:pt x="74" y="17"/>
                    <a:pt x="67" y="10"/>
                  </a:cubicBezTo>
                  <a:cubicBezTo>
                    <a:pt x="60" y="4"/>
                    <a:pt x="50" y="0"/>
                    <a:pt x="40" y="0"/>
                  </a:cubicBezTo>
                  <a:cubicBezTo>
                    <a:pt x="19" y="0"/>
                    <a:pt x="2" y="18"/>
                    <a:pt x="2" y="3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55">
              <a:extLst>
                <a:ext uri="{FF2B5EF4-FFF2-40B4-BE49-F238E27FC236}">
                  <a16:creationId xmlns:a16="http://schemas.microsoft.com/office/drawing/2014/main" id="{873B7F45-6A8F-4237-9DDA-E9B87AA07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0" y="4581526"/>
              <a:ext cx="22225" cy="23813"/>
            </a:xfrm>
            <a:custGeom>
              <a:avLst/>
              <a:gdLst>
                <a:gd name="T0" fmla="*/ 28 w 101"/>
                <a:gd name="T1" fmla="*/ 112 h 114"/>
                <a:gd name="T2" fmla="*/ 42 w 101"/>
                <a:gd name="T3" fmla="*/ 114 h 114"/>
                <a:gd name="T4" fmla="*/ 77 w 101"/>
                <a:gd name="T5" fmla="*/ 91 h 114"/>
                <a:gd name="T6" fmla="*/ 92 w 101"/>
                <a:gd name="T7" fmla="*/ 59 h 114"/>
                <a:gd name="T8" fmla="*/ 75 w 101"/>
                <a:gd name="T9" fmla="*/ 9 h 114"/>
                <a:gd name="T10" fmla="*/ 25 w 101"/>
                <a:gd name="T11" fmla="*/ 25 h 114"/>
                <a:gd name="T12" fmla="*/ 8 w 101"/>
                <a:gd name="T13" fmla="*/ 63 h 114"/>
                <a:gd name="T14" fmla="*/ 28 w 101"/>
                <a:gd name="T1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14">
                  <a:moveTo>
                    <a:pt x="28" y="112"/>
                  </a:moveTo>
                  <a:cubicBezTo>
                    <a:pt x="32" y="113"/>
                    <a:pt x="37" y="114"/>
                    <a:pt x="42" y="114"/>
                  </a:cubicBezTo>
                  <a:cubicBezTo>
                    <a:pt x="57" y="114"/>
                    <a:pt x="71" y="105"/>
                    <a:pt x="77" y="91"/>
                  </a:cubicBezTo>
                  <a:cubicBezTo>
                    <a:pt x="82" y="80"/>
                    <a:pt x="87" y="69"/>
                    <a:pt x="92" y="59"/>
                  </a:cubicBezTo>
                  <a:cubicBezTo>
                    <a:pt x="101" y="40"/>
                    <a:pt x="93" y="18"/>
                    <a:pt x="75" y="9"/>
                  </a:cubicBezTo>
                  <a:cubicBezTo>
                    <a:pt x="57" y="0"/>
                    <a:pt x="35" y="7"/>
                    <a:pt x="25" y="25"/>
                  </a:cubicBezTo>
                  <a:cubicBezTo>
                    <a:pt x="19" y="37"/>
                    <a:pt x="13" y="50"/>
                    <a:pt x="8" y="63"/>
                  </a:cubicBezTo>
                  <a:cubicBezTo>
                    <a:pt x="0" y="82"/>
                    <a:pt x="9" y="104"/>
                    <a:pt x="28" y="11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56">
              <a:extLst>
                <a:ext uri="{FF2B5EF4-FFF2-40B4-BE49-F238E27FC236}">
                  <a16:creationId xmlns:a16="http://schemas.microsoft.com/office/drawing/2014/main" id="{CE3F23D3-3B0C-4E97-817F-814302E94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554539"/>
              <a:ext cx="22225" cy="23813"/>
            </a:xfrm>
            <a:custGeom>
              <a:avLst/>
              <a:gdLst>
                <a:gd name="T0" fmla="*/ 39 w 109"/>
                <a:gd name="T1" fmla="*/ 94 h 110"/>
                <a:gd name="T2" fmla="*/ 91 w 109"/>
                <a:gd name="T3" fmla="*/ 97 h 110"/>
                <a:gd name="T4" fmla="*/ 96 w 109"/>
                <a:gd name="T5" fmla="*/ 45 h 110"/>
                <a:gd name="T6" fmla="*/ 68 w 109"/>
                <a:gd name="T7" fmla="*/ 15 h 110"/>
                <a:gd name="T8" fmla="*/ 15 w 109"/>
                <a:gd name="T9" fmla="*/ 15 h 110"/>
                <a:gd name="T10" fmla="*/ 15 w 109"/>
                <a:gd name="T11" fmla="*/ 68 h 110"/>
                <a:gd name="T12" fmla="*/ 39 w 109"/>
                <a:gd name="T13" fmla="*/ 9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10">
                  <a:moveTo>
                    <a:pt x="39" y="94"/>
                  </a:moveTo>
                  <a:cubicBezTo>
                    <a:pt x="53" y="109"/>
                    <a:pt x="76" y="110"/>
                    <a:pt x="91" y="97"/>
                  </a:cubicBezTo>
                  <a:cubicBezTo>
                    <a:pt x="106" y="84"/>
                    <a:pt x="109" y="61"/>
                    <a:pt x="96" y="45"/>
                  </a:cubicBezTo>
                  <a:cubicBezTo>
                    <a:pt x="87" y="35"/>
                    <a:pt x="78" y="25"/>
                    <a:pt x="68" y="15"/>
                  </a:cubicBezTo>
                  <a:cubicBezTo>
                    <a:pt x="53" y="0"/>
                    <a:pt x="29" y="0"/>
                    <a:pt x="15" y="15"/>
                  </a:cubicBezTo>
                  <a:cubicBezTo>
                    <a:pt x="0" y="30"/>
                    <a:pt x="0" y="54"/>
                    <a:pt x="15" y="68"/>
                  </a:cubicBezTo>
                  <a:cubicBezTo>
                    <a:pt x="23" y="77"/>
                    <a:pt x="31" y="85"/>
                    <a:pt x="39" y="9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57">
              <a:extLst>
                <a:ext uri="{FF2B5EF4-FFF2-40B4-BE49-F238E27FC236}">
                  <a16:creationId xmlns:a16="http://schemas.microsoft.com/office/drawing/2014/main" id="{89454D2C-5D27-46CE-9E04-6875A8671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00" y="4668839"/>
              <a:ext cx="20638" cy="25400"/>
            </a:xfrm>
            <a:custGeom>
              <a:avLst/>
              <a:gdLst>
                <a:gd name="T0" fmla="*/ 76 w 97"/>
                <a:gd name="T1" fmla="*/ 90 h 115"/>
                <a:gd name="T2" fmla="*/ 93 w 97"/>
                <a:gd name="T3" fmla="*/ 53 h 115"/>
                <a:gd name="T4" fmla="*/ 93 w 97"/>
                <a:gd name="T5" fmla="*/ 24 h 115"/>
                <a:gd name="T6" fmla="*/ 73 w 97"/>
                <a:gd name="T7" fmla="*/ 3 h 115"/>
                <a:gd name="T8" fmla="*/ 44 w 97"/>
                <a:gd name="T9" fmla="*/ 4 h 115"/>
                <a:gd name="T10" fmla="*/ 23 w 97"/>
                <a:gd name="T11" fmla="*/ 24 h 115"/>
                <a:gd name="T12" fmla="*/ 9 w 97"/>
                <a:gd name="T13" fmla="*/ 56 h 115"/>
                <a:gd name="T14" fmla="*/ 26 w 97"/>
                <a:gd name="T15" fmla="*/ 106 h 115"/>
                <a:gd name="T16" fmla="*/ 76 w 97"/>
                <a:gd name="T17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5">
                  <a:moveTo>
                    <a:pt x="76" y="90"/>
                  </a:moveTo>
                  <a:cubicBezTo>
                    <a:pt x="82" y="78"/>
                    <a:pt x="88" y="66"/>
                    <a:pt x="93" y="53"/>
                  </a:cubicBezTo>
                  <a:cubicBezTo>
                    <a:pt x="97" y="43"/>
                    <a:pt x="97" y="33"/>
                    <a:pt x="93" y="24"/>
                  </a:cubicBezTo>
                  <a:cubicBezTo>
                    <a:pt x="89" y="15"/>
                    <a:pt x="82" y="7"/>
                    <a:pt x="73" y="3"/>
                  </a:cubicBezTo>
                  <a:cubicBezTo>
                    <a:pt x="63" y="0"/>
                    <a:pt x="53" y="0"/>
                    <a:pt x="44" y="4"/>
                  </a:cubicBezTo>
                  <a:cubicBezTo>
                    <a:pt x="35" y="7"/>
                    <a:pt x="27" y="15"/>
                    <a:pt x="23" y="24"/>
                  </a:cubicBezTo>
                  <a:cubicBezTo>
                    <a:pt x="19" y="35"/>
                    <a:pt x="14" y="46"/>
                    <a:pt x="9" y="56"/>
                  </a:cubicBezTo>
                  <a:cubicBezTo>
                    <a:pt x="0" y="75"/>
                    <a:pt x="8" y="97"/>
                    <a:pt x="26" y="106"/>
                  </a:cubicBezTo>
                  <a:cubicBezTo>
                    <a:pt x="44" y="115"/>
                    <a:pt x="66" y="108"/>
                    <a:pt x="76" y="9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58">
              <a:extLst>
                <a:ext uri="{FF2B5EF4-FFF2-40B4-BE49-F238E27FC236}">
                  <a16:creationId xmlns:a16="http://schemas.microsoft.com/office/drawing/2014/main" id="{2671911A-6784-4B4B-93BF-9D55CD646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5" y="4725989"/>
              <a:ext cx="25400" cy="20638"/>
            </a:xfrm>
            <a:custGeom>
              <a:avLst/>
              <a:gdLst>
                <a:gd name="T0" fmla="*/ 64 w 121"/>
                <a:gd name="T1" fmla="*/ 8 h 98"/>
                <a:gd name="T2" fmla="*/ 31 w 121"/>
                <a:gd name="T3" fmla="*/ 20 h 98"/>
                <a:gd name="T4" fmla="*/ 7 w 121"/>
                <a:gd name="T5" fmla="*/ 68 h 98"/>
                <a:gd name="T6" fmla="*/ 54 w 121"/>
                <a:gd name="T7" fmla="*/ 92 h 98"/>
                <a:gd name="T8" fmla="*/ 93 w 121"/>
                <a:gd name="T9" fmla="*/ 77 h 98"/>
                <a:gd name="T10" fmla="*/ 113 w 121"/>
                <a:gd name="T11" fmla="*/ 28 h 98"/>
                <a:gd name="T12" fmla="*/ 64 w 121"/>
                <a:gd name="T13" fmla="*/ 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98">
                  <a:moveTo>
                    <a:pt x="64" y="8"/>
                  </a:moveTo>
                  <a:cubicBezTo>
                    <a:pt x="53" y="12"/>
                    <a:pt x="42" y="16"/>
                    <a:pt x="31" y="20"/>
                  </a:cubicBezTo>
                  <a:cubicBezTo>
                    <a:pt x="11" y="27"/>
                    <a:pt x="0" y="48"/>
                    <a:pt x="7" y="68"/>
                  </a:cubicBezTo>
                  <a:cubicBezTo>
                    <a:pt x="13" y="88"/>
                    <a:pt x="35" y="98"/>
                    <a:pt x="54" y="92"/>
                  </a:cubicBezTo>
                  <a:cubicBezTo>
                    <a:pt x="67" y="87"/>
                    <a:pt x="80" y="83"/>
                    <a:pt x="93" y="77"/>
                  </a:cubicBezTo>
                  <a:cubicBezTo>
                    <a:pt x="112" y="69"/>
                    <a:pt x="121" y="47"/>
                    <a:pt x="113" y="28"/>
                  </a:cubicBezTo>
                  <a:cubicBezTo>
                    <a:pt x="105" y="9"/>
                    <a:pt x="83" y="0"/>
                    <a:pt x="64" y="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459">
              <a:extLst>
                <a:ext uri="{FF2B5EF4-FFF2-40B4-BE49-F238E27FC236}">
                  <a16:creationId xmlns:a16="http://schemas.microsoft.com/office/drawing/2014/main" id="{D1D1F275-BF59-4271-B713-88C38105D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0" y="4621214"/>
              <a:ext cx="15875" cy="25400"/>
            </a:xfrm>
            <a:custGeom>
              <a:avLst/>
              <a:gdLst>
                <a:gd name="T0" fmla="*/ 76 w 79"/>
                <a:gd name="T1" fmla="*/ 78 h 118"/>
                <a:gd name="T2" fmla="*/ 76 w 79"/>
                <a:gd name="T3" fmla="*/ 77 h 118"/>
                <a:gd name="T4" fmla="*/ 77 w 79"/>
                <a:gd name="T5" fmla="*/ 43 h 118"/>
                <a:gd name="T6" fmla="*/ 43 w 79"/>
                <a:gd name="T7" fmla="*/ 2 h 118"/>
                <a:gd name="T8" fmla="*/ 2 w 79"/>
                <a:gd name="T9" fmla="*/ 37 h 118"/>
                <a:gd name="T10" fmla="*/ 0 w 79"/>
                <a:gd name="T11" fmla="*/ 78 h 118"/>
                <a:gd name="T12" fmla="*/ 0 w 79"/>
                <a:gd name="T13" fmla="*/ 80 h 118"/>
                <a:gd name="T14" fmla="*/ 39 w 79"/>
                <a:gd name="T15" fmla="*/ 117 h 118"/>
                <a:gd name="T16" fmla="*/ 76 w 79"/>
                <a:gd name="T17" fmla="*/ 7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8">
                  <a:moveTo>
                    <a:pt x="76" y="78"/>
                  </a:moveTo>
                  <a:cubicBezTo>
                    <a:pt x="76" y="78"/>
                    <a:pt x="76" y="77"/>
                    <a:pt x="76" y="77"/>
                  </a:cubicBezTo>
                  <a:cubicBezTo>
                    <a:pt x="76" y="65"/>
                    <a:pt x="76" y="54"/>
                    <a:pt x="77" y="43"/>
                  </a:cubicBezTo>
                  <a:cubicBezTo>
                    <a:pt x="79" y="22"/>
                    <a:pt x="63" y="4"/>
                    <a:pt x="43" y="2"/>
                  </a:cubicBezTo>
                  <a:cubicBezTo>
                    <a:pt x="22" y="0"/>
                    <a:pt x="4" y="16"/>
                    <a:pt x="2" y="37"/>
                  </a:cubicBezTo>
                  <a:cubicBezTo>
                    <a:pt x="1" y="50"/>
                    <a:pt x="0" y="64"/>
                    <a:pt x="0" y="78"/>
                  </a:cubicBezTo>
                  <a:lnTo>
                    <a:pt x="0" y="80"/>
                  </a:lnTo>
                  <a:cubicBezTo>
                    <a:pt x="1" y="101"/>
                    <a:pt x="18" y="118"/>
                    <a:pt x="39" y="117"/>
                  </a:cubicBezTo>
                  <a:cubicBezTo>
                    <a:pt x="60" y="116"/>
                    <a:pt x="76" y="99"/>
                    <a:pt x="76" y="7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460">
              <a:extLst>
                <a:ext uri="{FF2B5EF4-FFF2-40B4-BE49-F238E27FC236}">
                  <a16:creationId xmlns:a16="http://schemas.microsoft.com/office/drawing/2014/main" id="{4EB825DD-21F9-4C86-90DA-64E3BA92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4703764"/>
              <a:ext cx="23813" cy="22225"/>
            </a:xfrm>
            <a:custGeom>
              <a:avLst/>
              <a:gdLst>
                <a:gd name="T0" fmla="*/ 41 w 109"/>
                <a:gd name="T1" fmla="*/ 14 h 106"/>
                <a:gd name="T2" fmla="*/ 15 w 109"/>
                <a:gd name="T3" fmla="*/ 38 h 106"/>
                <a:gd name="T4" fmla="*/ 1 w 109"/>
                <a:gd name="T5" fmla="*/ 64 h 106"/>
                <a:gd name="T6" fmla="*/ 10 w 109"/>
                <a:gd name="T7" fmla="*/ 92 h 106"/>
                <a:gd name="T8" fmla="*/ 37 w 109"/>
                <a:gd name="T9" fmla="*/ 105 h 106"/>
                <a:gd name="T10" fmla="*/ 64 w 109"/>
                <a:gd name="T11" fmla="*/ 95 h 106"/>
                <a:gd name="T12" fmla="*/ 94 w 109"/>
                <a:gd name="T13" fmla="*/ 67 h 106"/>
                <a:gd name="T14" fmla="*/ 94 w 109"/>
                <a:gd name="T15" fmla="*/ 14 h 106"/>
                <a:gd name="T16" fmla="*/ 41 w 109"/>
                <a:gd name="T17" fmla="*/ 1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6">
                  <a:moveTo>
                    <a:pt x="41" y="14"/>
                  </a:moveTo>
                  <a:cubicBezTo>
                    <a:pt x="33" y="22"/>
                    <a:pt x="24" y="30"/>
                    <a:pt x="15" y="38"/>
                  </a:cubicBezTo>
                  <a:cubicBezTo>
                    <a:pt x="7" y="45"/>
                    <a:pt x="2" y="54"/>
                    <a:pt x="1" y="64"/>
                  </a:cubicBezTo>
                  <a:cubicBezTo>
                    <a:pt x="0" y="74"/>
                    <a:pt x="4" y="84"/>
                    <a:pt x="10" y="92"/>
                  </a:cubicBezTo>
                  <a:cubicBezTo>
                    <a:pt x="17" y="100"/>
                    <a:pt x="26" y="104"/>
                    <a:pt x="37" y="105"/>
                  </a:cubicBezTo>
                  <a:cubicBezTo>
                    <a:pt x="47" y="106"/>
                    <a:pt x="57" y="102"/>
                    <a:pt x="64" y="95"/>
                  </a:cubicBezTo>
                  <a:cubicBezTo>
                    <a:pt x="75" y="86"/>
                    <a:pt x="85" y="77"/>
                    <a:pt x="94" y="67"/>
                  </a:cubicBezTo>
                  <a:cubicBezTo>
                    <a:pt x="109" y="52"/>
                    <a:pt x="108" y="29"/>
                    <a:pt x="94" y="14"/>
                  </a:cubicBezTo>
                  <a:cubicBezTo>
                    <a:pt x="79" y="0"/>
                    <a:pt x="56" y="0"/>
                    <a:pt x="41" y="1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461">
              <a:extLst>
                <a:ext uri="{FF2B5EF4-FFF2-40B4-BE49-F238E27FC236}">
                  <a16:creationId xmlns:a16="http://schemas.microsoft.com/office/drawing/2014/main" id="{DACB39F6-E50C-493C-9397-E612B586B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4722814"/>
              <a:ext cx="25400" cy="20638"/>
            </a:xfrm>
            <a:custGeom>
              <a:avLst/>
              <a:gdLst>
                <a:gd name="T0" fmla="*/ 89 w 115"/>
                <a:gd name="T1" fmla="*/ 20 h 93"/>
                <a:gd name="T2" fmla="*/ 57 w 115"/>
                <a:gd name="T3" fmla="*/ 6 h 93"/>
                <a:gd name="T4" fmla="*/ 28 w 115"/>
                <a:gd name="T5" fmla="*/ 3 h 93"/>
                <a:gd name="T6" fmla="*/ 6 w 115"/>
                <a:gd name="T7" fmla="*/ 22 h 93"/>
                <a:gd name="T8" fmla="*/ 3 w 115"/>
                <a:gd name="T9" fmla="*/ 51 h 93"/>
                <a:gd name="T10" fmla="*/ 23 w 115"/>
                <a:gd name="T11" fmla="*/ 73 h 93"/>
                <a:gd name="T12" fmla="*/ 60 w 115"/>
                <a:gd name="T13" fmla="*/ 90 h 93"/>
                <a:gd name="T14" fmla="*/ 75 w 115"/>
                <a:gd name="T15" fmla="*/ 93 h 93"/>
                <a:gd name="T16" fmla="*/ 112 w 115"/>
                <a:gd name="T17" fmla="*/ 63 h 93"/>
                <a:gd name="T18" fmla="*/ 89 w 115"/>
                <a:gd name="T19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93">
                  <a:moveTo>
                    <a:pt x="89" y="20"/>
                  </a:moveTo>
                  <a:cubicBezTo>
                    <a:pt x="78" y="16"/>
                    <a:pt x="68" y="11"/>
                    <a:pt x="57" y="6"/>
                  </a:cubicBezTo>
                  <a:cubicBezTo>
                    <a:pt x="48" y="1"/>
                    <a:pt x="38" y="0"/>
                    <a:pt x="28" y="3"/>
                  </a:cubicBezTo>
                  <a:cubicBezTo>
                    <a:pt x="18" y="6"/>
                    <a:pt x="10" y="13"/>
                    <a:pt x="6" y="22"/>
                  </a:cubicBezTo>
                  <a:cubicBezTo>
                    <a:pt x="1" y="31"/>
                    <a:pt x="0" y="41"/>
                    <a:pt x="3" y="51"/>
                  </a:cubicBezTo>
                  <a:cubicBezTo>
                    <a:pt x="7" y="60"/>
                    <a:pt x="14" y="68"/>
                    <a:pt x="23" y="73"/>
                  </a:cubicBezTo>
                  <a:cubicBezTo>
                    <a:pt x="35" y="79"/>
                    <a:pt x="47" y="85"/>
                    <a:pt x="60" y="90"/>
                  </a:cubicBezTo>
                  <a:cubicBezTo>
                    <a:pt x="65" y="92"/>
                    <a:pt x="70" y="93"/>
                    <a:pt x="75" y="93"/>
                  </a:cubicBezTo>
                  <a:cubicBezTo>
                    <a:pt x="93" y="93"/>
                    <a:pt x="108" y="80"/>
                    <a:pt x="112" y="63"/>
                  </a:cubicBezTo>
                  <a:cubicBezTo>
                    <a:pt x="115" y="45"/>
                    <a:pt x="106" y="27"/>
                    <a:pt x="89" y="2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62">
              <a:extLst>
                <a:ext uri="{FF2B5EF4-FFF2-40B4-BE49-F238E27FC236}">
                  <a16:creationId xmlns:a16="http://schemas.microsoft.com/office/drawing/2014/main" id="{EE697127-310B-4271-9BA2-25423FD90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0" y="4733926"/>
              <a:ext cx="25400" cy="17463"/>
            </a:xfrm>
            <a:custGeom>
              <a:avLst/>
              <a:gdLst>
                <a:gd name="T0" fmla="*/ 77 w 116"/>
                <a:gd name="T1" fmla="*/ 3 h 78"/>
                <a:gd name="T2" fmla="*/ 42 w 116"/>
                <a:gd name="T3" fmla="*/ 1 h 78"/>
                <a:gd name="T4" fmla="*/ 1 w 116"/>
                <a:gd name="T5" fmla="*/ 36 h 78"/>
                <a:gd name="T6" fmla="*/ 36 w 116"/>
                <a:gd name="T7" fmla="*/ 77 h 78"/>
                <a:gd name="T8" fmla="*/ 77 w 116"/>
                <a:gd name="T9" fmla="*/ 78 h 78"/>
                <a:gd name="T10" fmla="*/ 79 w 116"/>
                <a:gd name="T11" fmla="*/ 78 h 78"/>
                <a:gd name="T12" fmla="*/ 105 w 116"/>
                <a:gd name="T13" fmla="*/ 67 h 78"/>
                <a:gd name="T14" fmla="*/ 116 w 116"/>
                <a:gd name="T15" fmla="*/ 41 h 78"/>
                <a:gd name="T16" fmla="*/ 77 w 116"/>
                <a:gd name="T17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78">
                  <a:moveTo>
                    <a:pt x="77" y="3"/>
                  </a:moveTo>
                  <a:cubicBezTo>
                    <a:pt x="65" y="3"/>
                    <a:pt x="53" y="2"/>
                    <a:pt x="42" y="1"/>
                  </a:cubicBezTo>
                  <a:cubicBezTo>
                    <a:pt x="21" y="0"/>
                    <a:pt x="3" y="15"/>
                    <a:pt x="1" y="36"/>
                  </a:cubicBezTo>
                  <a:cubicBezTo>
                    <a:pt x="0" y="57"/>
                    <a:pt x="15" y="75"/>
                    <a:pt x="36" y="77"/>
                  </a:cubicBezTo>
                  <a:cubicBezTo>
                    <a:pt x="49" y="78"/>
                    <a:pt x="63" y="78"/>
                    <a:pt x="77" y="78"/>
                  </a:cubicBezTo>
                  <a:lnTo>
                    <a:pt x="79" y="78"/>
                  </a:lnTo>
                  <a:cubicBezTo>
                    <a:pt x="89" y="78"/>
                    <a:pt x="99" y="74"/>
                    <a:pt x="105" y="67"/>
                  </a:cubicBezTo>
                  <a:cubicBezTo>
                    <a:pt x="112" y="60"/>
                    <a:pt x="116" y="50"/>
                    <a:pt x="116" y="41"/>
                  </a:cubicBezTo>
                  <a:cubicBezTo>
                    <a:pt x="115" y="19"/>
                    <a:pt x="98" y="3"/>
                    <a:pt x="77" y="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463">
              <a:extLst>
                <a:ext uri="{FF2B5EF4-FFF2-40B4-BE49-F238E27FC236}">
                  <a16:creationId xmlns:a16="http://schemas.microsoft.com/office/drawing/2014/main" id="{8CFB2F59-2F81-46F4-A4F7-7AB3DB0E7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4697414"/>
              <a:ext cx="22225" cy="22225"/>
            </a:xfrm>
            <a:custGeom>
              <a:avLst/>
              <a:gdLst>
                <a:gd name="T0" fmla="*/ 71 w 106"/>
                <a:gd name="T1" fmla="*/ 17 h 108"/>
                <a:gd name="T2" fmla="*/ 17 w 106"/>
                <a:gd name="T3" fmla="*/ 13 h 108"/>
                <a:gd name="T4" fmla="*/ 13 w 106"/>
                <a:gd name="T5" fmla="*/ 66 h 108"/>
                <a:gd name="T6" fmla="*/ 41 w 106"/>
                <a:gd name="T7" fmla="*/ 97 h 108"/>
                <a:gd name="T8" fmla="*/ 68 w 106"/>
                <a:gd name="T9" fmla="*/ 108 h 108"/>
                <a:gd name="T10" fmla="*/ 95 w 106"/>
                <a:gd name="T11" fmla="*/ 97 h 108"/>
                <a:gd name="T12" fmla="*/ 106 w 106"/>
                <a:gd name="T13" fmla="*/ 70 h 108"/>
                <a:gd name="T14" fmla="*/ 95 w 106"/>
                <a:gd name="T15" fmla="*/ 43 h 108"/>
                <a:gd name="T16" fmla="*/ 71 w 106"/>
                <a:gd name="T17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8">
                  <a:moveTo>
                    <a:pt x="71" y="17"/>
                  </a:moveTo>
                  <a:cubicBezTo>
                    <a:pt x="57" y="1"/>
                    <a:pt x="33" y="0"/>
                    <a:pt x="17" y="13"/>
                  </a:cubicBezTo>
                  <a:cubicBezTo>
                    <a:pt x="2" y="27"/>
                    <a:pt x="0" y="50"/>
                    <a:pt x="13" y="66"/>
                  </a:cubicBezTo>
                  <a:cubicBezTo>
                    <a:pt x="22" y="77"/>
                    <a:pt x="32" y="87"/>
                    <a:pt x="41" y="97"/>
                  </a:cubicBezTo>
                  <a:cubicBezTo>
                    <a:pt x="48" y="104"/>
                    <a:pt x="58" y="108"/>
                    <a:pt x="68" y="108"/>
                  </a:cubicBezTo>
                  <a:cubicBezTo>
                    <a:pt x="78" y="108"/>
                    <a:pt x="88" y="104"/>
                    <a:pt x="95" y="97"/>
                  </a:cubicBezTo>
                  <a:cubicBezTo>
                    <a:pt x="102" y="90"/>
                    <a:pt x="106" y="80"/>
                    <a:pt x="106" y="70"/>
                  </a:cubicBezTo>
                  <a:cubicBezTo>
                    <a:pt x="106" y="60"/>
                    <a:pt x="102" y="50"/>
                    <a:pt x="95" y="43"/>
                  </a:cubicBezTo>
                  <a:cubicBezTo>
                    <a:pt x="86" y="35"/>
                    <a:pt x="78" y="26"/>
                    <a:pt x="71" y="1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464">
              <a:extLst>
                <a:ext uri="{FF2B5EF4-FFF2-40B4-BE49-F238E27FC236}">
                  <a16:creationId xmlns:a16="http://schemas.microsoft.com/office/drawing/2014/main" id="{FD0C76A2-FB49-4B62-B00F-BC2A799C5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925" y="4660901"/>
              <a:ext cx="20638" cy="25400"/>
            </a:xfrm>
            <a:custGeom>
              <a:avLst/>
              <a:gdLst>
                <a:gd name="T0" fmla="*/ 78 w 94"/>
                <a:gd name="T1" fmla="*/ 30 h 116"/>
                <a:gd name="T2" fmla="*/ 31 w 94"/>
                <a:gd name="T3" fmla="*/ 6 h 116"/>
                <a:gd name="T4" fmla="*/ 6 w 94"/>
                <a:gd name="T5" fmla="*/ 53 h 116"/>
                <a:gd name="T6" fmla="*/ 21 w 94"/>
                <a:gd name="T7" fmla="*/ 92 h 116"/>
                <a:gd name="T8" fmla="*/ 41 w 94"/>
                <a:gd name="T9" fmla="*/ 112 h 116"/>
                <a:gd name="T10" fmla="*/ 70 w 94"/>
                <a:gd name="T11" fmla="*/ 112 h 116"/>
                <a:gd name="T12" fmla="*/ 90 w 94"/>
                <a:gd name="T13" fmla="*/ 92 h 116"/>
                <a:gd name="T14" fmla="*/ 90 w 94"/>
                <a:gd name="T15" fmla="*/ 63 h 116"/>
                <a:gd name="T16" fmla="*/ 78 w 94"/>
                <a:gd name="T17" fmla="*/ 3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16">
                  <a:moveTo>
                    <a:pt x="78" y="30"/>
                  </a:moveTo>
                  <a:cubicBezTo>
                    <a:pt x="71" y="10"/>
                    <a:pt x="50" y="0"/>
                    <a:pt x="31" y="6"/>
                  </a:cubicBezTo>
                  <a:cubicBezTo>
                    <a:pt x="11" y="12"/>
                    <a:pt x="0" y="33"/>
                    <a:pt x="6" y="53"/>
                  </a:cubicBezTo>
                  <a:cubicBezTo>
                    <a:pt x="11" y="66"/>
                    <a:pt x="16" y="79"/>
                    <a:pt x="21" y="92"/>
                  </a:cubicBezTo>
                  <a:cubicBezTo>
                    <a:pt x="25" y="101"/>
                    <a:pt x="32" y="108"/>
                    <a:pt x="41" y="112"/>
                  </a:cubicBezTo>
                  <a:cubicBezTo>
                    <a:pt x="50" y="116"/>
                    <a:pt x="61" y="116"/>
                    <a:pt x="70" y="112"/>
                  </a:cubicBezTo>
                  <a:cubicBezTo>
                    <a:pt x="79" y="108"/>
                    <a:pt x="87" y="101"/>
                    <a:pt x="90" y="92"/>
                  </a:cubicBezTo>
                  <a:cubicBezTo>
                    <a:pt x="94" y="83"/>
                    <a:pt x="94" y="72"/>
                    <a:pt x="90" y="63"/>
                  </a:cubicBezTo>
                  <a:cubicBezTo>
                    <a:pt x="86" y="52"/>
                    <a:pt x="82" y="41"/>
                    <a:pt x="78" y="3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465">
              <a:extLst>
                <a:ext uri="{FF2B5EF4-FFF2-40B4-BE49-F238E27FC236}">
                  <a16:creationId xmlns:a16="http://schemas.microsoft.com/office/drawing/2014/main" id="{ADFE05DB-FEDA-4627-95E2-320BDA50E7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4625" y="4541839"/>
              <a:ext cx="185738" cy="184150"/>
            </a:xfrm>
            <a:custGeom>
              <a:avLst/>
              <a:gdLst>
                <a:gd name="T0" fmla="*/ 862 w 862"/>
                <a:gd name="T1" fmla="*/ 448 h 862"/>
                <a:gd name="T2" fmla="*/ 606 w 862"/>
                <a:gd name="T3" fmla="*/ 65 h 862"/>
                <a:gd name="T4" fmla="*/ 154 w 862"/>
                <a:gd name="T5" fmla="*/ 154 h 862"/>
                <a:gd name="T6" fmla="*/ 64 w 862"/>
                <a:gd name="T7" fmla="*/ 606 h 862"/>
                <a:gd name="T8" fmla="*/ 447 w 862"/>
                <a:gd name="T9" fmla="*/ 862 h 862"/>
                <a:gd name="T10" fmla="*/ 862 w 862"/>
                <a:gd name="T11" fmla="*/ 448 h 862"/>
                <a:gd name="T12" fmla="*/ 108 w 862"/>
                <a:gd name="T13" fmla="*/ 448 h 862"/>
                <a:gd name="T14" fmla="*/ 317 w 862"/>
                <a:gd name="T15" fmla="*/ 134 h 862"/>
                <a:gd name="T16" fmla="*/ 687 w 862"/>
                <a:gd name="T17" fmla="*/ 208 h 862"/>
                <a:gd name="T18" fmla="*/ 760 w 862"/>
                <a:gd name="T19" fmla="*/ 577 h 862"/>
                <a:gd name="T20" fmla="*/ 447 w 862"/>
                <a:gd name="T21" fmla="*/ 787 h 862"/>
                <a:gd name="T22" fmla="*/ 108 w 862"/>
                <a:gd name="T23" fmla="*/ 44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2" h="862">
                  <a:moveTo>
                    <a:pt x="862" y="448"/>
                  </a:moveTo>
                  <a:cubicBezTo>
                    <a:pt x="862" y="280"/>
                    <a:pt x="761" y="129"/>
                    <a:pt x="606" y="65"/>
                  </a:cubicBezTo>
                  <a:cubicBezTo>
                    <a:pt x="451" y="0"/>
                    <a:pt x="273" y="36"/>
                    <a:pt x="154" y="154"/>
                  </a:cubicBezTo>
                  <a:cubicBezTo>
                    <a:pt x="35" y="273"/>
                    <a:pt x="0" y="451"/>
                    <a:pt x="64" y="606"/>
                  </a:cubicBezTo>
                  <a:cubicBezTo>
                    <a:pt x="128" y="761"/>
                    <a:pt x="279" y="862"/>
                    <a:pt x="447" y="862"/>
                  </a:cubicBezTo>
                  <a:cubicBezTo>
                    <a:pt x="676" y="862"/>
                    <a:pt x="861" y="676"/>
                    <a:pt x="862" y="448"/>
                  </a:cubicBezTo>
                  <a:close/>
                  <a:moveTo>
                    <a:pt x="108" y="448"/>
                  </a:moveTo>
                  <a:cubicBezTo>
                    <a:pt x="108" y="310"/>
                    <a:pt x="191" y="187"/>
                    <a:pt x="317" y="134"/>
                  </a:cubicBezTo>
                  <a:cubicBezTo>
                    <a:pt x="444" y="82"/>
                    <a:pt x="590" y="111"/>
                    <a:pt x="687" y="208"/>
                  </a:cubicBezTo>
                  <a:cubicBezTo>
                    <a:pt x="784" y="305"/>
                    <a:pt x="813" y="451"/>
                    <a:pt x="760" y="577"/>
                  </a:cubicBezTo>
                  <a:cubicBezTo>
                    <a:pt x="708" y="704"/>
                    <a:pt x="584" y="787"/>
                    <a:pt x="447" y="787"/>
                  </a:cubicBezTo>
                  <a:cubicBezTo>
                    <a:pt x="260" y="787"/>
                    <a:pt x="108" y="635"/>
                    <a:pt x="108" y="44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66">
              <a:extLst>
                <a:ext uri="{FF2B5EF4-FFF2-40B4-BE49-F238E27FC236}">
                  <a16:creationId xmlns:a16="http://schemas.microsoft.com/office/drawing/2014/main" id="{3EBF9C71-14B0-4FAB-8568-E260CE3E1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4581526"/>
              <a:ext cx="52388" cy="112713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6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7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4" y="172"/>
                    <a:pt x="94" y="162"/>
                  </a:cubicBezTo>
                  <a:cubicBezTo>
                    <a:pt x="105" y="151"/>
                    <a:pt x="121" y="148"/>
                    <a:pt x="136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2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9" y="355"/>
                    <a:pt x="148" y="366"/>
                  </a:cubicBezTo>
                  <a:cubicBezTo>
                    <a:pt x="137" y="376"/>
                    <a:pt x="121" y="380"/>
                    <a:pt x="107" y="374"/>
                  </a:cubicBezTo>
                  <a:cubicBezTo>
                    <a:pt x="93" y="368"/>
                    <a:pt x="83" y="354"/>
                    <a:pt x="83" y="339"/>
                  </a:cubicBezTo>
                  <a:cubicBezTo>
                    <a:pt x="83" y="318"/>
                    <a:pt x="67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7"/>
                    <a:pt x="121" y="527"/>
                  </a:cubicBezTo>
                  <a:cubicBezTo>
                    <a:pt x="142" y="527"/>
                    <a:pt x="159" y="511"/>
                    <a:pt x="159" y="49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C13FCAC7-77D5-4E08-BA32-9E44BEFABE8D}"/>
              </a:ext>
            </a:extLst>
          </p:cNvPr>
          <p:cNvGrpSpPr/>
          <p:nvPr/>
        </p:nvGrpSpPr>
        <p:grpSpPr>
          <a:xfrm>
            <a:off x="8037979" y="3910564"/>
            <a:ext cx="484188" cy="484188"/>
            <a:chOff x="7345363" y="3260726"/>
            <a:chExt cx="484188" cy="484188"/>
          </a:xfrm>
        </p:grpSpPr>
        <p:sp>
          <p:nvSpPr>
            <p:cNvPr id="141" name="Freeform 666">
              <a:extLst>
                <a:ext uri="{FF2B5EF4-FFF2-40B4-BE49-F238E27FC236}">
                  <a16:creationId xmlns:a16="http://schemas.microsoft.com/office/drawing/2014/main" id="{D28F7E6E-B486-462A-BBA3-50BCA9381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3535364"/>
              <a:ext cx="144463" cy="104775"/>
            </a:xfrm>
            <a:custGeom>
              <a:avLst/>
              <a:gdLst>
                <a:gd name="T0" fmla="*/ 490 w 678"/>
                <a:gd name="T1" fmla="*/ 0 h 490"/>
                <a:gd name="T2" fmla="*/ 301 w 678"/>
                <a:gd name="T3" fmla="*/ 189 h 490"/>
                <a:gd name="T4" fmla="*/ 151 w 678"/>
                <a:gd name="T5" fmla="*/ 340 h 490"/>
                <a:gd name="T6" fmla="*/ 158 w 678"/>
                <a:gd name="T7" fmla="*/ 387 h 490"/>
                <a:gd name="T8" fmla="*/ 113 w 678"/>
                <a:gd name="T9" fmla="*/ 377 h 490"/>
                <a:gd name="T10" fmla="*/ 0 w 678"/>
                <a:gd name="T11" fmla="*/ 490 h 490"/>
                <a:gd name="T12" fmla="*/ 678 w 678"/>
                <a:gd name="T13" fmla="*/ 490 h 490"/>
                <a:gd name="T14" fmla="*/ 678 w 678"/>
                <a:gd name="T15" fmla="*/ 189 h 490"/>
                <a:gd name="T16" fmla="*/ 490 w 678"/>
                <a:gd name="T1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490" y="0"/>
                  </a:moveTo>
                  <a:cubicBezTo>
                    <a:pt x="386" y="0"/>
                    <a:pt x="301" y="85"/>
                    <a:pt x="301" y="189"/>
                  </a:cubicBezTo>
                  <a:cubicBezTo>
                    <a:pt x="218" y="189"/>
                    <a:pt x="151" y="256"/>
                    <a:pt x="151" y="340"/>
                  </a:cubicBezTo>
                  <a:cubicBezTo>
                    <a:pt x="150" y="356"/>
                    <a:pt x="153" y="372"/>
                    <a:pt x="158" y="387"/>
                  </a:cubicBezTo>
                  <a:cubicBezTo>
                    <a:pt x="144" y="381"/>
                    <a:pt x="129" y="377"/>
                    <a:pt x="113" y="377"/>
                  </a:cubicBezTo>
                  <a:cubicBezTo>
                    <a:pt x="50" y="377"/>
                    <a:pt x="0" y="428"/>
                    <a:pt x="0" y="490"/>
                  </a:cubicBezTo>
                  <a:lnTo>
                    <a:pt x="678" y="490"/>
                  </a:lnTo>
                  <a:lnTo>
                    <a:pt x="678" y="189"/>
                  </a:lnTo>
                  <a:cubicBezTo>
                    <a:pt x="678" y="85"/>
                    <a:pt x="594" y="0"/>
                    <a:pt x="490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667">
              <a:extLst>
                <a:ext uri="{FF2B5EF4-FFF2-40B4-BE49-F238E27FC236}">
                  <a16:creationId xmlns:a16="http://schemas.microsoft.com/office/drawing/2014/main" id="{12927911-DDFF-451D-8841-D8985871E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543301"/>
              <a:ext cx="49213" cy="65088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668">
              <a:extLst>
                <a:ext uri="{FF2B5EF4-FFF2-40B4-BE49-F238E27FC236}">
                  <a16:creationId xmlns:a16="http://schemas.microsoft.com/office/drawing/2014/main" id="{95BA0988-519B-4FAC-B459-5E434DF27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1" y="3535364"/>
              <a:ext cx="144463" cy="104775"/>
            </a:xfrm>
            <a:custGeom>
              <a:avLst/>
              <a:gdLst>
                <a:gd name="T0" fmla="*/ 565 w 678"/>
                <a:gd name="T1" fmla="*/ 377 h 490"/>
                <a:gd name="T2" fmla="*/ 520 w 678"/>
                <a:gd name="T3" fmla="*/ 387 h 490"/>
                <a:gd name="T4" fmla="*/ 527 w 678"/>
                <a:gd name="T5" fmla="*/ 340 h 490"/>
                <a:gd name="T6" fmla="*/ 377 w 678"/>
                <a:gd name="T7" fmla="*/ 189 h 490"/>
                <a:gd name="T8" fmla="*/ 188 w 678"/>
                <a:gd name="T9" fmla="*/ 0 h 490"/>
                <a:gd name="T10" fmla="*/ 0 w 678"/>
                <a:gd name="T11" fmla="*/ 189 h 490"/>
                <a:gd name="T12" fmla="*/ 0 w 678"/>
                <a:gd name="T13" fmla="*/ 490 h 490"/>
                <a:gd name="T14" fmla="*/ 678 w 678"/>
                <a:gd name="T15" fmla="*/ 490 h 490"/>
                <a:gd name="T16" fmla="*/ 565 w 678"/>
                <a:gd name="T17" fmla="*/ 37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565" y="377"/>
                  </a:moveTo>
                  <a:cubicBezTo>
                    <a:pt x="549" y="377"/>
                    <a:pt x="534" y="381"/>
                    <a:pt x="520" y="387"/>
                  </a:cubicBezTo>
                  <a:cubicBezTo>
                    <a:pt x="525" y="372"/>
                    <a:pt x="528" y="356"/>
                    <a:pt x="527" y="340"/>
                  </a:cubicBezTo>
                  <a:cubicBezTo>
                    <a:pt x="527" y="256"/>
                    <a:pt x="460" y="189"/>
                    <a:pt x="377" y="189"/>
                  </a:cubicBezTo>
                  <a:cubicBezTo>
                    <a:pt x="377" y="85"/>
                    <a:pt x="292" y="0"/>
                    <a:pt x="188" y="0"/>
                  </a:cubicBezTo>
                  <a:cubicBezTo>
                    <a:pt x="84" y="0"/>
                    <a:pt x="0" y="85"/>
                    <a:pt x="0" y="189"/>
                  </a:cubicBezTo>
                  <a:lnTo>
                    <a:pt x="0" y="490"/>
                  </a:lnTo>
                  <a:lnTo>
                    <a:pt x="678" y="490"/>
                  </a:lnTo>
                  <a:cubicBezTo>
                    <a:pt x="678" y="428"/>
                    <a:pt x="628" y="377"/>
                    <a:pt x="565" y="3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669">
              <a:extLst>
                <a:ext uri="{FF2B5EF4-FFF2-40B4-BE49-F238E27FC236}">
                  <a16:creationId xmlns:a16="http://schemas.microsoft.com/office/drawing/2014/main" id="{A81E7B42-5B9E-465F-8362-0C8F22EE0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671889"/>
              <a:ext cx="468313" cy="65088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5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5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5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5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5"/>
                  </a:lnTo>
                  <a:cubicBezTo>
                    <a:pt x="1319" y="117"/>
                    <a:pt x="1285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5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200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0"/>
                    <a:pt x="2186" y="75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670">
              <a:extLst>
                <a:ext uri="{FF2B5EF4-FFF2-40B4-BE49-F238E27FC236}">
                  <a16:creationId xmlns:a16="http://schemas.microsoft.com/office/drawing/2014/main" id="{F8AD4B88-4A4B-4278-A332-AF71C96A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3268664"/>
              <a:ext cx="58738" cy="52388"/>
            </a:xfrm>
            <a:custGeom>
              <a:avLst/>
              <a:gdLst>
                <a:gd name="T0" fmla="*/ 280 w 280"/>
                <a:gd name="T1" fmla="*/ 177 h 242"/>
                <a:gd name="T2" fmla="*/ 167 w 280"/>
                <a:gd name="T3" fmla="*/ 27 h 242"/>
                <a:gd name="T4" fmla="*/ 140 w 280"/>
                <a:gd name="T5" fmla="*/ 0 h 242"/>
                <a:gd name="T6" fmla="*/ 113 w 280"/>
                <a:gd name="T7" fmla="*/ 27 h 242"/>
                <a:gd name="T8" fmla="*/ 0 w 280"/>
                <a:gd name="T9" fmla="*/ 177 h 242"/>
                <a:gd name="T10" fmla="*/ 280 w 280"/>
                <a:gd name="T11" fmla="*/ 17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242">
                  <a:moveTo>
                    <a:pt x="280" y="177"/>
                  </a:moveTo>
                  <a:cubicBezTo>
                    <a:pt x="250" y="122"/>
                    <a:pt x="212" y="71"/>
                    <a:pt x="167" y="27"/>
                  </a:cubicBezTo>
                  <a:lnTo>
                    <a:pt x="140" y="0"/>
                  </a:lnTo>
                  <a:lnTo>
                    <a:pt x="113" y="27"/>
                  </a:lnTo>
                  <a:cubicBezTo>
                    <a:pt x="68" y="72"/>
                    <a:pt x="30" y="122"/>
                    <a:pt x="0" y="177"/>
                  </a:cubicBezTo>
                  <a:cubicBezTo>
                    <a:pt x="82" y="242"/>
                    <a:pt x="198" y="242"/>
                    <a:pt x="280" y="1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671">
              <a:extLst>
                <a:ext uri="{FF2B5EF4-FFF2-40B4-BE49-F238E27FC236}">
                  <a16:creationId xmlns:a16="http://schemas.microsoft.com/office/drawing/2014/main" id="{A9D1196D-6D8A-4837-81A2-A695CF13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413" y="3430589"/>
              <a:ext cx="47625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cubicBezTo>
                    <a:pt x="101" y="0"/>
                    <a:pt x="0" y="102"/>
                    <a:pt x="0" y="22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672">
              <a:extLst>
                <a:ext uri="{FF2B5EF4-FFF2-40B4-BE49-F238E27FC236}">
                  <a16:creationId xmlns:a16="http://schemas.microsoft.com/office/drawing/2014/main" id="{5F62B986-A4A2-417E-85B3-53E6F365E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3430589"/>
              <a:ext cx="47625" cy="47625"/>
            </a:xfrm>
            <a:custGeom>
              <a:avLst/>
              <a:gdLst>
                <a:gd name="T0" fmla="*/ 0 w 226"/>
                <a:gd name="T1" fmla="*/ 0 h 227"/>
                <a:gd name="T2" fmla="*/ 0 w 226"/>
                <a:gd name="T3" fmla="*/ 227 h 227"/>
                <a:gd name="T4" fmla="*/ 226 w 226"/>
                <a:gd name="T5" fmla="*/ 227 h 227"/>
                <a:gd name="T6" fmla="*/ 0 w 226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0"/>
                  </a:moveTo>
                  <a:lnTo>
                    <a:pt x="0" y="227"/>
                  </a:lnTo>
                  <a:lnTo>
                    <a:pt x="226" y="227"/>
                  </a:lnTo>
                  <a:cubicBezTo>
                    <a:pt x="226" y="102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673">
              <a:extLst>
                <a:ext uri="{FF2B5EF4-FFF2-40B4-BE49-F238E27FC236}">
                  <a16:creationId xmlns:a16="http://schemas.microsoft.com/office/drawing/2014/main" id="{579C9B97-2BB0-4BF6-A2B1-17D72192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7113" y="3365501"/>
              <a:ext cx="420688" cy="306388"/>
            </a:xfrm>
            <a:custGeom>
              <a:avLst/>
              <a:gdLst>
                <a:gd name="T0" fmla="*/ 1809 w 1960"/>
                <a:gd name="T1" fmla="*/ 0 h 1432"/>
                <a:gd name="T2" fmla="*/ 1204 w 1960"/>
                <a:gd name="T3" fmla="*/ 0 h 1432"/>
                <a:gd name="T4" fmla="*/ 1206 w 1960"/>
                <a:gd name="T5" fmla="*/ 55 h 1432"/>
                <a:gd name="T6" fmla="*/ 1206 w 1960"/>
                <a:gd name="T7" fmla="*/ 151 h 1432"/>
                <a:gd name="T8" fmla="*/ 1809 w 1960"/>
                <a:gd name="T9" fmla="*/ 151 h 1432"/>
                <a:gd name="T10" fmla="*/ 1809 w 1960"/>
                <a:gd name="T11" fmla="*/ 980 h 1432"/>
                <a:gd name="T12" fmla="*/ 1621 w 1960"/>
                <a:gd name="T13" fmla="*/ 791 h 1432"/>
                <a:gd name="T14" fmla="*/ 1432 w 1960"/>
                <a:gd name="T15" fmla="*/ 980 h 1432"/>
                <a:gd name="T16" fmla="*/ 1282 w 1960"/>
                <a:gd name="T17" fmla="*/ 1131 h 1432"/>
                <a:gd name="T18" fmla="*/ 1289 w 1960"/>
                <a:gd name="T19" fmla="*/ 1178 h 1432"/>
                <a:gd name="T20" fmla="*/ 1244 w 1960"/>
                <a:gd name="T21" fmla="*/ 1168 h 1432"/>
                <a:gd name="T22" fmla="*/ 1131 w 1960"/>
                <a:gd name="T23" fmla="*/ 1281 h 1432"/>
                <a:gd name="T24" fmla="*/ 829 w 1960"/>
                <a:gd name="T25" fmla="*/ 1281 h 1432"/>
                <a:gd name="T26" fmla="*/ 716 w 1960"/>
                <a:gd name="T27" fmla="*/ 1168 h 1432"/>
                <a:gd name="T28" fmla="*/ 671 w 1960"/>
                <a:gd name="T29" fmla="*/ 1178 h 1432"/>
                <a:gd name="T30" fmla="*/ 678 w 1960"/>
                <a:gd name="T31" fmla="*/ 1131 h 1432"/>
                <a:gd name="T32" fmla="*/ 528 w 1960"/>
                <a:gd name="T33" fmla="*/ 980 h 1432"/>
                <a:gd name="T34" fmla="*/ 339 w 1960"/>
                <a:gd name="T35" fmla="*/ 791 h 1432"/>
                <a:gd name="T36" fmla="*/ 151 w 1960"/>
                <a:gd name="T37" fmla="*/ 980 h 1432"/>
                <a:gd name="T38" fmla="*/ 151 w 1960"/>
                <a:gd name="T39" fmla="*/ 151 h 1432"/>
                <a:gd name="T40" fmla="*/ 754 w 1960"/>
                <a:gd name="T41" fmla="*/ 151 h 1432"/>
                <a:gd name="T42" fmla="*/ 754 w 1960"/>
                <a:gd name="T43" fmla="*/ 55 h 1432"/>
                <a:gd name="T44" fmla="*/ 756 w 1960"/>
                <a:gd name="T45" fmla="*/ 0 h 1432"/>
                <a:gd name="T46" fmla="*/ 151 w 1960"/>
                <a:gd name="T47" fmla="*/ 0 h 1432"/>
                <a:gd name="T48" fmla="*/ 0 w 1960"/>
                <a:gd name="T49" fmla="*/ 151 h 1432"/>
                <a:gd name="T50" fmla="*/ 0 w 1960"/>
                <a:gd name="T51" fmla="*/ 1432 h 1432"/>
                <a:gd name="T52" fmla="*/ 1960 w 1960"/>
                <a:gd name="T53" fmla="*/ 1432 h 1432"/>
                <a:gd name="T54" fmla="*/ 1960 w 1960"/>
                <a:gd name="T55" fmla="*/ 151 h 1432"/>
                <a:gd name="T56" fmla="*/ 1809 w 1960"/>
                <a:gd name="T57" fmla="*/ 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0" h="1432">
                  <a:moveTo>
                    <a:pt x="1809" y="0"/>
                  </a:moveTo>
                  <a:lnTo>
                    <a:pt x="1204" y="0"/>
                  </a:lnTo>
                  <a:cubicBezTo>
                    <a:pt x="1205" y="18"/>
                    <a:pt x="1206" y="36"/>
                    <a:pt x="1206" y="55"/>
                  </a:cubicBezTo>
                  <a:lnTo>
                    <a:pt x="1206" y="151"/>
                  </a:lnTo>
                  <a:lnTo>
                    <a:pt x="1809" y="151"/>
                  </a:lnTo>
                  <a:lnTo>
                    <a:pt x="1809" y="980"/>
                  </a:lnTo>
                  <a:cubicBezTo>
                    <a:pt x="1809" y="876"/>
                    <a:pt x="1725" y="791"/>
                    <a:pt x="1621" y="791"/>
                  </a:cubicBezTo>
                  <a:cubicBezTo>
                    <a:pt x="1517" y="791"/>
                    <a:pt x="1432" y="876"/>
                    <a:pt x="1432" y="980"/>
                  </a:cubicBezTo>
                  <a:cubicBezTo>
                    <a:pt x="1349" y="980"/>
                    <a:pt x="1282" y="1047"/>
                    <a:pt x="1282" y="1131"/>
                  </a:cubicBezTo>
                  <a:cubicBezTo>
                    <a:pt x="1281" y="1147"/>
                    <a:pt x="1284" y="1163"/>
                    <a:pt x="1289" y="1178"/>
                  </a:cubicBezTo>
                  <a:cubicBezTo>
                    <a:pt x="1275" y="1172"/>
                    <a:pt x="1260" y="1168"/>
                    <a:pt x="1244" y="1168"/>
                  </a:cubicBezTo>
                  <a:cubicBezTo>
                    <a:pt x="1181" y="1168"/>
                    <a:pt x="1131" y="1219"/>
                    <a:pt x="1131" y="1281"/>
                  </a:cubicBezTo>
                  <a:lnTo>
                    <a:pt x="829" y="1281"/>
                  </a:lnTo>
                  <a:cubicBezTo>
                    <a:pt x="829" y="1219"/>
                    <a:pt x="779" y="1168"/>
                    <a:pt x="716" y="1168"/>
                  </a:cubicBezTo>
                  <a:cubicBezTo>
                    <a:pt x="700" y="1168"/>
                    <a:pt x="685" y="1172"/>
                    <a:pt x="671" y="1178"/>
                  </a:cubicBezTo>
                  <a:cubicBezTo>
                    <a:pt x="676" y="1163"/>
                    <a:pt x="679" y="1147"/>
                    <a:pt x="678" y="1131"/>
                  </a:cubicBezTo>
                  <a:cubicBezTo>
                    <a:pt x="678" y="1047"/>
                    <a:pt x="611" y="980"/>
                    <a:pt x="528" y="980"/>
                  </a:cubicBezTo>
                  <a:cubicBezTo>
                    <a:pt x="528" y="876"/>
                    <a:pt x="443" y="791"/>
                    <a:pt x="339" y="791"/>
                  </a:cubicBezTo>
                  <a:cubicBezTo>
                    <a:pt x="235" y="791"/>
                    <a:pt x="151" y="876"/>
                    <a:pt x="151" y="980"/>
                  </a:cubicBezTo>
                  <a:lnTo>
                    <a:pt x="151" y="151"/>
                  </a:lnTo>
                  <a:lnTo>
                    <a:pt x="754" y="151"/>
                  </a:lnTo>
                  <a:lnTo>
                    <a:pt x="754" y="55"/>
                  </a:lnTo>
                  <a:cubicBezTo>
                    <a:pt x="754" y="36"/>
                    <a:pt x="755" y="18"/>
                    <a:pt x="756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432"/>
                  </a:lnTo>
                  <a:lnTo>
                    <a:pt x="1960" y="1432"/>
                  </a:lnTo>
                  <a:lnTo>
                    <a:pt x="1960" y="151"/>
                  </a:lnTo>
                  <a:cubicBezTo>
                    <a:pt x="1960" y="67"/>
                    <a:pt x="1892" y="0"/>
                    <a:pt x="1809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674">
              <a:extLst>
                <a:ext uri="{FF2B5EF4-FFF2-40B4-BE49-F238E27FC236}">
                  <a16:creationId xmlns:a16="http://schemas.microsoft.com/office/drawing/2014/main" id="{F664380E-2AAD-46FB-B8ED-6FFD1869E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495676"/>
              <a:ext cx="49213" cy="23813"/>
            </a:xfrm>
            <a:custGeom>
              <a:avLst/>
              <a:gdLst>
                <a:gd name="T0" fmla="*/ 188 w 226"/>
                <a:gd name="T1" fmla="*/ 113 h 113"/>
                <a:gd name="T2" fmla="*/ 226 w 226"/>
                <a:gd name="T3" fmla="*/ 0 h 113"/>
                <a:gd name="T4" fmla="*/ 0 w 226"/>
                <a:gd name="T5" fmla="*/ 0 h 113"/>
                <a:gd name="T6" fmla="*/ 38 w 226"/>
                <a:gd name="T7" fmla="*/ 113 h 113"/>
                <a:gd name="T8" fmla="*/ 188 w 226"/>
                <a:gd name="T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13">
                  <a:moveTo>
                    <a:pt x="188" y="113"/>
                  </a:moveTo>
                  <a:lnTo>
                    <a:pt x="226" y="0"/>
                  </a:lnTo>
                  <a:lnTo>
                    <a:pt x="0" y="0"/>
                  </a:lnTo>
                  <a:lnTo>
                    <a:pt x="38" y="113"/>
                  </a:lnTo>
                  <a:lnTo>
                    <a:pt x="188" y="113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675">
              <a:extLst>
                <a:ext uri="{FF2B5EF4-FFF2-40B4-BE49-F238E27FC236}">
                  <a16:creationId xmlns:a16="http://schemas.microsoft.com/office/drawing/2014/main" id="{C440A26C-E4CE-49D1-8E98-360DD34BE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8" y="3422651"/>
              <a:ext cx="33338" cy="47625"/>
            </a:xfrm>
            <a:custGeom>
              <a:avLst/>
              <a:gdLst>
                <a:gd name="T0" fmla="*/ 113 w 150"/>
                <a:gd name="T1" fmla="*/ 226 h 226"/>
                <a:gd name="T2" fmla="*/ 150 w 150"/>
                <a:gd name="T3" fmla="*/ 0 h 226"/>
                <a:gd name="T4" fmla="*/ 0 w 150"/>
                <a:gd name="T5" fmla="*/ 0 h 226"/>
                <a:gd name="T6" fmla="*/ 37 w 150"/>
                <a:gd name="T7" fmla="*/ 226 h 226"/>
                <a:gd name="T8" fmla="*/ 113 w 150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26">
                  <a:moveTo>
                    <a:pt x="113" y="226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37" y="226"/>
                  </a:lnTo>
                  <a:lnTo>
                    <a:pt x="113" y="22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676">
              <a:extLst>
                <a:ext uri="{FF2B5EF4-FFF2-40B4-BE49-F238E27FC236}">
                  <a16:creationId xmlns:a16="http://schemas.microsoft.com/office/drawing/2014/main" id="{71067077-A499-4A2E-8658-00FF51CAB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543301"/>
              <a:ext cx="49213" cy="65088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677">
              <a:extLst>
                <a:ext uri="{FF2B5EF4-FFF2-40B4-BE49-F238E27FC236}">
                  <a16:creationId xmlns:a16="http://schemas.microsoft.com/office/drawing/2014/main" id="{00AB4386-5A7E-4A27-8BBC-028108599C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3260726"/>
              <a:ext cx="484188" cy="484188"/>
            </a:xfrm>
            <a:custGeom>
              <a:avLst/>
              <a:gdLst>
                <a:gd name="T0" fmla="*/ 2149 w 2262"/>
                <a:gd name="T1" fmla="*/ 645 h 2265"/>
                <a:gd name="T2" fmla="*/ 1185 w 2262"/>
                <a:gd name="T3" fmla="*/ 42 h 2265"/>
                <a:gd name="T4" fmla="*/ 1077 w 2262"/>
                <a:gd name="T5" fmla="*/ 42 h 2265"/>
                <a:gd name="T6" fmla="*/ 113 w 2262"/>
                <a:gd name="T7" fmla="*/ 645 h 2265"/>
                <a:gd name="T8" fmla="*/ 0 w 2262"/>
                <a:gd name="T9" fmla="*/ 1926 h 2265"/>
                <a:gd name="T10" fmla="*/ 1998 w 2262"/>
                <a:gd name="T11" fmla="*/ 2265 h 2265"/>
                <a:gd name="T12" fmla="*/ 2224 w 2262"/>
                <a:gd name="T13" fmla="*/ 1888 h 2265"/>
                <a:gd name="T14" fmla="*/ 1583 w 2262"/>
                <a:gd name="T15" fmla="*/ 1512 h 2265"/>
                <a:gd name="T16" fmla="*/ 1922 w 2262"/>
                <a:gd name="T17" fmla="*/ 1474 h 2265"/>
                <a:gd name="T18" fmla="*/ 1395 w 2262"/>
                <a:gd name="T19" fmla="*/ 1700 h 2265"/>
                <a:gd name="T20" fmla="*/ 1476 w 2262"/>
                <a:gd name="T21" fmla="*/ 1660 h 2265"/>
                <a:gd name="T22" fmla="*/ 1548 w 2262"/>
                <a:gd name="T23" fmla="*/ 1439 h 2265"/>
                <a:gd name="T24" fmla="*/ 1013 w 2262"/>
                <a:gd name="T25" fmla="*/ 1738 h 2265"/>
                <a:gd name="T26" fmla="*/ 567 w 2262"/>
                <a:gd name="T27" fmla="*/ 1261 h 2265"/>
                <a:gd name="T28" fmla="*/ 867 w 2262"/>
                <a:gd name="T29" fmla="*/ 682 h 2265"/>
                <a:gd name="T30" fmla="*/ 679 w 2262"/>
                <a:gd name="T31" fmla="*/ 1059 h 2265"/>
                <a:gd name="T32" fmla="*/ 905 w 2262"/>
                <a:gd name="T33" fmla="*/ 1135 h 2265"/>
                <a:gd name="T34" fmla="*/ 1056 w 2262"/>
                <a:gd name="T35" fmla="*/ 1248 h 2265"/>
                <a:gd name="T36" fmla="*/ 1271 w 2262"/>
                <a:gd name="T37" fmla="*/ 1135 h 2265"/>
                <a:gd name="T38" fmla="*/ 1395 w 2262"/>
                <a:gd name="T39" fmla="*/ 1059 h 2265"/>
                <a:gd name="T40" fmla="*/ 1395 w 2262"/>
                <a:gd name="T41" fmla="*/ 761 h 2265"/>
                <a:gd name="T42" fmla="*/ 1922 w 2262"/>
                <a:gd name="T43" fmla="*/ 1306 h 2265"/>
                <a:gd name="T44" fmla="*/ 641 w 2262"/>
                <a:gd name="T45" fmla="*/ 1474 h 2265"/>
                <a:gd name="T46" fmla="*/ 786 w 2262"/>
                <a:gd name="T47" fmla="*/ 1660 h 2265"/>
                <a:gd name="T48" fmla="*/ 867 w 2262"/>
                <a:gd name="T49" fmla="*/ 1700 h 2265"/>
                <a:gd name="T50" fmla="*/ 340 w 2262"/>
                <a:gd name="T51" fmla="*/ 1474 h 2265"/>
                <a:gd name="T52" fmla="*/ 1319 w 2262"/>
                <a:gd name="T53" fmla="*/ 549 h 2265"/>
                <a:gd name="T54" fmla="*/ 943 w 2262"/>
                <a:gd name="T55" fmla="*/ 549 h 2265"/>
                <a:gd name="T56" fmla="*/ 1542 w 2262"/>
                <a:gd name="T57" fmla="*/ 984 h 2265"/>
                <a:gd name="T58" fmla="*/ 1192 w 2262"/>
                <a:gd name="T59" fmla="*/ 1135 h 2265"/>
                <a:gd name="T60" fmla="*/ 1070 w 2262"/>
                <a:gd name="T61" fmla="*/ 1135 h 2265"/>
                <a:gd name="T62" fmla="*/ 720 w 2262"/>
                <a:gd name="T63" fmla="*/ 984 h 2265"/>
                <a:gd name="T64" fmla="*/ 1130 w 2262"/>
                <a:gd name="T65" fmla="*/ 96 h 2265"/>
                <a:gd name="T66" fmla="*/ 1220 w 2262"/>
                <a:gd name="T67" fmla="*/ 207 h 2265"/>
                <a:gd name="T68" fmla="*/ 189 w 2262"/>
                <a:gd name="T69" fmla="*/ 645 h 2265"/>
                <a:gd name="T70" fmla="*/ 867 w 2262"/>
                <a:gd name="T71" fmla="*/ 549 h 2265"/>
                <a:gd name="T72" fmla="*/ 264 w 2262"/>
                <a:gd name="T73" fmla="*/ 645 h 2265"/>
                <a:gd name="T74" fmla="*/ 1960 w 2262"/>
                <a:gd name="T75" fmla="*/ 1813 h 2265"/>
                <a:gd name="T76" fmla="*/ 1960 w 2262"/>
                <a:gd name="T77" fmla="*/ 607 h 2265"/>
                <a:gd name="T78" fmla="*/ 1394 w 2262"/>
                <a:gd name="T79" fmla="*/ 532 h 2265"/>
                <a:gd name="T80" fmla="*/ 2073 w 2262"/>
                <a:gd name="T81" fmla="*/ 1888 h 2265"/>
                <a:gd name="T82" fmla="*/ 943 w 2262"/>
                <a:gd name="T83" fmla="*/ 1964 h 2265"/>
                <a:gd name="T84" fmla="*/ 1282 w 2262"/>
                <a:gd name="T85" fmla="*/ 2039 h 2265"/>
                <a:gd name="T86" fmla="*/ 943 w 2262"/>
                <a:gd name="T87" fmla="*/ 1964 h 2265"/>
                <a:gd name="T88" fmla="*/ 264 w 2262"/>
                <a:gd name="T89" fmla="*/ 2190 h 2265"/>
                <a:gd name="T90" fmla="*/ 867 w 2262"/>
                <a:gd name="T91" fmla="*/ 1964 h 2265"/>
                <a:gd name="T92" fmla="*/ 1282 w 2262"/>
                <a:gd name="T93" fmla="*/ 2115 h 2265"/>
                <a:gd name="T94" fmla="*/ 2186 w 2262"/>
                <a:gd name="T95" fmla="*/ 1964 h 2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2" h="2265">
                  <a:moveTo>
                    <a:pt x="2224" y="1888"/>
                  </a:moveTo>
                  <a:lnTo>
                    <a:pt x="2149" y="1888"/>
                  </a:lnTo>
                  <a:lnTo>
                    <a:pt x="2149" y="645"/>
                  </a:lnTo>
                  <a:cubicBezTo>
                    <a:pt x="2148" y="541"/>
                    <a:pt x="2064" y="456"/>
                    <a:pt x="1960" y="456"/>
                  </a:cubicBezTo>
                  <a:lnTo>
                    <a:pt x="1388" y="456"/>
                  </a:lnTo>
                  <a:cubicBezTo>
                    <a:pt x="1368" y="300"/>
                    <a:pt x="1297" y="154"/>
                    <a:pt x="1185" y="42"/>
                  </a:cubicBezTo>
                  <a:lnTo>
                    <a:pt x="1158" y="15"/>
                  </a:lnTo>
                  <a:cubicBezTo>
                    <a:pt x="1143" y="0"/>
                    <a:pt x="1119" y="0"/>
                    <a:pt x="1104" y="15"/>
                  </a:cubicBezTo>
                  <a:lnTo>
                    <a:pt x="1077" y="42"/>
                  </a:lnTo>
                  <a:cubicBezTo>
                    <a:pt x="965" y="154"/>
                    <a:pt x="894" y="300"/>
                    <a:pt x="874" y="456"/>
                  </a:cubicBezTo>
                  <a:lnTo>
                    <a:pt x="302" y="456"/>
                  </a:lnTo>
                  <a:cubicBezTo>
                    <a:pt x="198" y="456"/>
                    <a:pt x="114" y="541"/>
                    <a:pt x="113" y="645"/>
                  </a:cubicBezTo>
                  <a:lnTo>
                    <a:pt x="113" y="1888"/>
                  </a:lnTo>
                  <a:lnTo>
                    <a:pt x="38" y="1888"/>
                  </a:lnTo>
                  <a:cubicBezTo>
                    <a:pt x="17" y="1888"/>
                    <a:pt x="0" y="1905"/>
                    <a:pt x="0" y="1926"/>
                  </a:cubicBezTo>
                  <a:lnTo>
                    <a:pt x="0" y="2001"/>
                  </a:lnTo>
                  <a:cubicBezTo>
                    <a:pt x="1" y="2147"/>
                    <a:pt x="119" y="2265"/>
                    <a:pt x="264" y="2265"/>
                  </a:cubicBezTo>
                  <a:lnTo>
                    <a:pt x="1998" y="2265"/>
                  </a:lnTo>
                  <a:cubicBezTo>
                    <a:pt x="2143" y="2265"/>
                    <a:pt x="2261" y="2147"/>
                    <a:pt x="2262" y="2001"/>
                  </a:cubicBezTo>
                  <a:lnTo>
                    <a:pt x="2262" y="1926"/>
                  </a:lnTo>
                  <a:cubicBezTo>
                    <a:pt x="2262" y="1905"/>
                    <a:pt x="2245" y="1888"/>
                    <a:pt x="2224" y="1888"/>
                  </a:cubicBezTo>
                  <a:close/>
                  <a:moveTo>
                    <a:pt x="1476" y="1660"/>
                  </a:moveTo>
                  <a:cubicBezTo>
                    <a:pt x="1472" y="1648"/>
                    <a:pt x="1470" y="1637"/>
                    <a:pt x="1470" y="1625"/>
                  </a:cubicBezTo>
                  <a:cubicBezTo>
                    <a:pt x="1470" y="1562"/>
                    <a:pt x="1521" y="1512"/>
                    <a:pt x="1583" y="1512"/>
                  </a:cubicBezTo>
                  <a:cubicBezTo>
                    <a:pt x="1604" y="1512"/>
                    <a:pt x="1621" y="1495"/>
                    <a:pt x="1621" y="1474"/>
                  </a:cubicBezTo>
                  <a:cubicBezTo>
                    <a:pt x="1621" y="1391"/>
                    <a:pt x="1688" y="1323"/>
                    <a:pt x="1772" y="1323"/>
                  </a:cubicBezTo>
                  <a:cubicBezTo>
                    <a:pt x="1855" y="1323"/>
                    <a:pt x="1922" y="1391"/>
                    <a:pt x="1922" y="1474"/>
                  </a:cubicBezTo>
                  <a:lnTo>
                    <a:pt x="1922" y="1738"/>
                  </a:lnTo>
                  <a:lnTo>
                    <a:pt x="1330" y="1738"/>
                  </a:lnTo>
                  <a:cubicBezTo>
                    <a:pt x="1343" y="1714"/>
                    <a:pt x="1368" y="1700"/>
                    <a:pt x="1395" y="1700"/>
                  </a:cubicBezTo>
                  <a:cubicBezTo>
                    <a:pt x="1405" y="1700"/>
                    <a:pt x="1415" y="1702"/>
                    <a:pt x="1425" y="1706"/>
                  </a:cubicBezTo>
                  <a:cubicBezTo>
                    <a:pt x="1438" y="1713"/>
                    <a:pt x="1455" y="1710"/>
                    <a:pt x="1466" y="1700"/>
                  </a:cubicBezTo>
                  <a:cubicBezTo>
                    <a:pt x="1477" y="1690"/>
                    <a:pt x="1481" y="1674"/>
                    <a:pt x="1476" y="1660"/>
                  </a:cubicBezTo>
                  <a:close/>
                  <a:moveTo>
                    <a:pt x="1922" y="1306"/>
                  </a:moveTo>
                  <a:cubicBezTo>
                    <a:pt x="1861" y="1250"/>
                    <a:pt x="1774" y="1233"/>
                    <a:pt x="1695" y="1261"/>
                  </a:cubicBezTo>
                  <a:cubicBezTo>
                    <a:pt x="1617" y="1289"/>
                    <a:pt x="1561" y="1357"/>
                    <a:pt x="1548" y="1439"/>
                  </a:cubicBezTo>
                  <a:cubicBezTo>
                    <a:pt x="1459" y="1456"/>
                    <a:pt x="1395" y="1534"/>
                    <a:pt x="1395" y="1625"/>
                  </a:cubicBezTo>
                  <a:cubicBezTo>
                    <a:pt x="1326" y="1625"/>
                    <a:pt x="1267" y="1671"/>
                    <a:pt x="1249" y="1738"/>
                  </a:cubicBezTo>
                  <a:lnTo>
                    <a:pt x="1013" y="1738"/>
                  </a:lnTo>
                  <a:cubicBezTo>
                    <a:pt x="995" y="1671"/>
                    <a:pt x="936" y="1625"/>
                    <a:pt x="867" y="1625"/>
                  </a:cubicBezTo>
                  <a:cubicBezTo>
                    <a:pt x="867" y="1534"/>
                    <a:pt x="803" y="1456"/>
                    <a:pt x="714" y="1439"/>
                  </a:cubicBezTo>
                  <a:cubicBezTo>
                    <a:pt x="701" y="1357"/>
                    <a:pt x="645" y="1289"/>
                    <a:pt x="567" y="1261"/>
                  </a:cubicBezTo>
                  <a:cubicBezTo>
                    <a:pt x="488" y="1233"/>
                    <a:pt x="401" y="1250"/>
                    <a:pt x="340" y="1306"/>
                  </a:cubicBezTo>
                  <a:lnTo>
                    <a:pt x="340" y="682"/>
                  </a:lnTo>
                  <a:lnTo>
                    <a:pt x="867" y="682"/>
                  </a:lnTo>
                  <a:lnTo>
                    <a:pt x="867" y="761"/>
                  </a:lnTo>
                  <a:cubicBezTo>
                    <a:pt x="738" y="780"/>
                    <a:pt x="641" y="891"/>
                    <a:pt x="641" y="1022"/>
                  </a:cubicBezTo>
                  <a:cubicBezTo>
                    <a:pt x="641" y="1042"/>
                    <a:pt x="658" y="1059"/>
                    <a:pt x="679" y="1059"/>
                  </a:cubicBezTo>
                  <a:lnTo>
                    <a:pt x="867" y="1059"/>
                  </a:lnTo>
                  <a:lnTo>
                    <a:pt x="867" y="1097"/>
                  </a:lnTo>
                  <a:cubicBezTo>
                    <a:pt x="867" y="1118"/>
                    <a:pt x="884" y="1135"/>
                    <a:pt x="905" y="1135"/>
                  </a:cubicBezTo>
                  <a:lnTo>
                    <a:pt x="991" y="1135"/>
                  </a:lnTo>
                  <a:lnTo>
                    <a:pt x="1020" y="1222"/>
                  </a:lnTo>
                  <a:cubicBezTo>
                    <a:pt x="1025" y="1237"/>
                    <a:pt x="1039" y="1248"/>
                    <a:pt x="1056" y="1248"/>
                  </a:cubicBezTo>
                  <a:lnTo>
                    <a:pt x="1206" y="1248"/>
                  </a:lnTo>
                  <a:cubicBezTo>
                    <a:pt x="1223" y="1248"/>
                    <a:pt x="1237" y="1237"/>
                    <a:pt x="1242" y="1222"/>
                  </a:cubicBezTo>
                  <a:lnTo>
                    <a:pt x="1271" y="1135"/>
                  </a:lnTo>
                  <a:lnTo>
                    <a:pt x="1357" y="1135"/>
                  </a:lnTo>
                  <a:cubicBezTo>
                    <a:pt x="1378" y="1135"/>
                    <a:pt x="1395" y="1118"/>
                    <a:pt x="1395" y="1097"/>
                  </a:cubicBezTo>
                  <a:lnTo>
                    <a:pt x="1395" y="1059"/>
                  </a:lnTo>
                  <a:lnTo>
                    <a:pt x="1583" y="1059"/>
                  </a:lnTo>
                  <a:cubicBezTo>
                    <a:pt x="1604" y="1059"/>
                    <a:pt x="1621" y="1042"/>
                    <a:pt x="1621" y="1022"/>
                  </a:cubicBezTo>
                  <a:cubicBezTo>
                    <a:pt x="1621" y="891"/>
                    <a:pt x="1524" y="780"/>
                    <a:pt x="1395" y="761"/>
                  </a:cubicBezTo>
                  <a:lnTo>
                    <a:pt x="1395" y="682"/>
                  </a:lnTo>
                  <a:lnTo>
                    <a:pt x="1922" y="682"/>
                  </a:lnTo>
                  <a:lnTo>
                    <a:pt x="1922" y="1306"/>
                  </a:lnTo>
                  <a:close/>
                  <a:moveTo>
                    <a:pt x="340" y="1474"/>
                  </a:moveTo>
                  <a:cubicBezTo>
                    <a:pt x="340" y="1391"/>
                    <a:pt x="407" y="1323"/>
                    <a:pt x="490" y="1323"/>
                  </a:cubicBezTo>
                  <a:cubicBezTo>
                    <a:pt x="574" y="1323"/>
                    <a:pt x="641" y="1391"/>
                    <a:pt x="641" y="1474"/>
                  </a:cubicBezTo>
                  <a:cubicBezTo>
                    <a:pt x="641" y="1495"/>
                    <a:pt x="658" y="1512"/>
                    <a:pt x="679" y="1512"/>
                  </a:cubicBezTo>
                  <a:cubicBezTo>
                    <a:pt x="741" y="1512"/>
                    <a:pt x="792" y="1562"/>
                    <a:pt x="792" y="1625"/>
                  </a:cubicBezTo>
                  <a:cubicBezTo>
                    <a:pt x="792" y="1637"/>
                    <a:pt x="790" y="1648"/>
                    <a:pt x="786" y="1660"/>
                  </a:cubicBezTo>
                  <a:cubicBezTo>
                    <a:pt x="781" y="1674"/>
                    <a:pt x="785" y="1690"/>
                    <a:pt x="796" y="1700"/>
                  </a:cubicBezTo>
                  <a:cubicBezTo>
                    <a:pt x="807" y="1710"/>
                    <a:pt x="824" y="1713"/>
                    <a:pt x="837" y="1706"/>
                  </a:cubicBezTo>
                  <a:cubicBezTo>
                    <a:pt x="847" y="1702"/>
                    <a:pt x="857" y="1700"/>
                    <a:pt x="867" y="1700"/>
                  </a:cubicBezTo>
                  <a:cubicBezTo>
                    <a:pt x="894" y="1700"/>
                    <a:pt x="919" y="1714"/>
                    <a:pt x="932" y="1738"/>
                  </a:cubicBezTo>
                  <a:lnTo>
                    <a:pt x="340" y="1738"/>
                  </a:lnTo>
                  <a:lnTo>
                    <a:pt x="340" y="1474"/>
                  </a:lnTo>
                  <a:close/>
                  <a:moveTo>
                    <a:pt x="1005" y="274"/>
                  </a:moveTo>
                  <a:cubicBezTo>
                    <a:pt x="1084" y="316"/>
                    <a:pt x="1178" y="316"/>
                    <a:pt x="1257" y="274"/>
                  </a:cubicBezTo>
                  <a:cubicBezTo>
                    <a:pt x="1298" y="359"/>
                    <a:pt x="1319" y="454"/>
                    <a:pt x="1319" y="549"/>
                  </a:cubicBezTo>
                  <a:lnTo>
                    <a:pt x="1319" y="1059"/>
                  </a:lnTo>
                  <a:lnTo>
                    <a:pt x="943" y="1059"/>
                  </a:lnTo>
                  <a:lnTo>
                    <a:pt x="943" y="549"/>
                  </a:lnTo>
                  <a:cubicBezTo>
                    <a:pt x="943" y="454"/>
                    <a:pt x="964" y="359"/>
                    <a:pt x="1005" y="274"/>
                  </a:cubicBezTo>
                  <a:close/>
                  <a:moveTo>
                    <a:pt x="1395" y="837"/>
                  </a:moveTo>
                  <a:cubicBezTo>
                    <a:pt x="1469" y="852"/>
                    <a:pt x="1527" y="910"/>
                    <a:pt x="1542" y="984"/>
                  </a:cubicBezTo>
                  <a:lnTo>
                    <a:pt x="1395" y="984"/>
                  </a:lnTo>
                  <a:lnTo>
                    <a:pt x="1395" y="837"/>
                  </a:lnTo>
                  <a:close/>
                  <a:moveTo>
                    <a:pt x="1192" y="1135"/>
                  </a:moveTo>
                  <a:lnTo>
                    <a:pt x="1179" y="1172"/>
                  </a:lnTo>
                  <a:lnTo>
                    <a:pt x="1083" y="1172"/>
                  </a:lnTo>
                  <a:lnTo>
                    <a:pt x="1070" y="1135"/>
                  </a:lnTo>
                  <a:lnTo>
                    <a:pt x="1192" y="1135"/>
                  </a:lnTo>
                  <a:close/>
                  <a:moveTo>
                    <a:pt x="867" y="984"/>
                  </a:moveTo>
                  <a:lnTo>
                    <a:pt x="720" y="984"/>
                  </a:lnTo>
                  <a:cubicBezTo>
                    <a:pt x="735" y="910"/>
                    <a:pt x="793" y="852"/>
                    <a:pt x="867" y="837"/>
                  </a:cubicBezTo>
                  <a:lnTo>
                    <a:pt x="867" y="984"/>
                  </a:lnTo>
                  <a:close/>
                  <a:moveTo>
                    <a:pt x="1130" y="96"/>
                  </a:moveTo>
                  <a:lnTo>
                    <a:pt x="1131" y="95"/>
                  </a:lnTo>
                  <a:lnTo>
                    <a:pt x="1132" y="96"/>
                  </a:lnTo>
                  <a:cubicBezTo>
                    <a:pt x="1165" y="130"/>
                    <a:pt x="1195" y="167"/>
                    <a:pt x="1220" y="207"/>
                  </a:cubicBezTo>
                  <a:cubicBezTo>
                    <a:pt x="1164" y="237"/>
                    <a:pt x="1098" y="237"/>
                    <a:pt x="1042" y="207"/>
                  </a:cubicBezTo>
                  <a:cubicBezTo>
                    <a:pt x="1067" y="167"/>
                    <a:pt x="1097" y="130"/>
                    <a:pt x="1130" y="96"/>
                  </a:cubicBezTo>
                  <a:close/>
                  <a:moveTo>
                    <a:pt x="189" y="645"/>
                  </a:moveTo>
                  <a:cubicBezTo>
                    <a:pt x="189" y="582"/>
                    <a:pt x="239" y="532"/>
                    <a:pt x="302" y="532"/>
                  </a:cubicBezTo>
                  <a:lnTo>
                    <a:pt x="868" y="532"/>
                  </a:lnTo>
                  <a:cubicBezTo>
                    <a:pt x="868" y="537"/>
                    <a:pt x="867" y="543"/>
                    <a:pt x="867" y="549"/>
                  </a:cubicBezTo>
                  <a:lnTo>
                    <a:pt x="867" y="607"/>
                  </a:lnTo>
                  <a:lnTo>
                    <a:pt x="302" y="607"/>
                  </a:lnTo>
                  <a:cubicBezTo>
                    <a:pt x="281" y="607"/>
                    <a:pt x="264" y="624"/>
                    <a:pt x="264" y="645"/>
                  </a:cubicBezTo>
                  <a:lnTo>
                    <a:pt x="264" y="1775"/>
                  </a:lnTo>
                  <a:cubicBezTo>
                    <a:pt x="264" y="1796"/>
                    <a:pt x="281" y="1813"/>
                    <a:pt x="302" y="1813"/>
                  </a:cubicBezTo>
                  <a:lnTo>
                    <a:pt x="1960" y="1813"/>
                  </a:lnTo>
                  <a:cubicBezTo>
                    <a:pt x="1981" y="1813"/>
                    <a:pt x="1998" y="1796"/>
                    <a:pt x="1998" y="1775"/>
                  </a:cubicBezTo>
                  <a:lnTo>
                    <a:pt x="1998" y="645"/>
                  </a:lnTo>
                  <a:cubicBezTo>
                    <a:pt x="1998" y="624"/>
                    <a:pt x="1981" y="607"/>
                    <a:pt x="1960" y="607"/>
                  </a:cubicBezTo>
                  <a:lnTo>
                    <a:pt x="1395" y="607"/>
                  </a:lnTo>
                  <a:lnTo>
                    <a:pt x="1395" y="549"/>
                  </a:lnTo>
                  <a:cubicBezTo>
                    <a:pt x="1395" y="543"/>
                    <a:pt x="1394" y="538"/>
                    <a:pt x="1394" y="532"/>
                  </a:cubicBezTo>
                  <a:lnTo>
                    <a:pt x="1960" y="532"/>
                  </a:lnTo>
                  <a:cubicBezTo>
                    <a:pt x="2023" y="532"/>
                    <a:pt x="2073" y="582"/>
                    <a:pt x="2073" y="645"/>
                  </a:cubicBezTo>
                  <a:lnTo>
                    <a:pt x="2073" y="1888"/>
                  </a:lnTo>
                  <a:lnTo>
                    <a:pt x="189" y="1888"/>
                  </a:lnTo>
                  <a:lnTo>
                    <a:pt x="189" y="645"/>
                  </a:lnTo>
                  <a:close/>
                  <a:moveTo>
                    <a:pt x="943" y="1964"/>
                  </a:moveTo>
                  <a:lnTo>
                    <a:pt x="1319" y="1964"/>
                  </a:lnTo>
                  <a:lnTo>
                    <a:pt x="1319" y="2001"/>
                  </a:lnTo>
                  <a:cubicBezTo>
                    <a:pt x="1319" y="2022"/>
                    <a:pt x="1303" y="2039"/>
                    <a:pt x="1282" y="2039"/>
                  </a:cubicBezTo>
                  <a:lnTo>
                    <a:pt x="980" y="2039"/>
                  </a:lnTo>
                  <a:cubicBezTo>
                    <a:pt x="959" y="2039"/>
                    <a:pt x="943" y="2022"/>
                    <a:pt x="943" y="2001"/>
                  </a:cubicBezTo>
                  <a:lnTo>
                    <a:pt x="943" y="1964"/>
                  </a:lnTo>
                  <a:close/>
                  <a:moveTo>
                    <a:pt x="2186" y="2001"/>
                  </a:moveTo>
                  <a:cubicBezTo>
                    <a:pt x="2186" y="2105"/>
                    <a:pt x="2102" y="2190"/>
                    <a:pt x="1998" y="2190"/>
                  </a:cubicBezTo>
                  <a:lnTo>
                    <a:pt x="264" y="2190"/>
                  </a:lnTo>
                  <a:cubicBezTo>
                    <a:pt x="160" y="2190"/>
                    <a:pt x="76" y="2105"/>
                    <a:pt x="76" y="2001"/>
                  </a:cubicBezTo>
                  <a:lnTo>
                    <a:pt x="76" y="1964"/>
                  </a:lnTo>
                  <a:lnTo>
                    <a:pt x="867" y="1964"/>
                  </a:lnTo>
                  <a:lnTo>
                    <a:pt x="867" y="2001"/>
                  </a:lnTo>
                  <a:cubicBezTo>
                    <a:pt x="867" y="2064"/>
                    <a:pt x="918" y="2115"/>
                    <a:pt x="980" y="2115"/>
                  </a:cubicBezTo>
                  <a:lnTo>
                    <a:pt x="1282" y="2115"/>
                  </a:lnTo>
                  <a:cubicBezTo>
                    <a:pt x="1344" y="2115"/>
                    <a:pt x="1395" y="2064"/>
                    <a:pt x="1395" y="2001"/>
                  </a:cubicBezTo>
                  <a:lnTo>
                    <a:pt x="1395" y="1964"/>
                  </a:lnTo>
                  <a:lnTo>
                    <a:pt x="2186" y="1964"/>
                  </a:lnTo>
                  <a:lnTo>
                    <a:pt x="2186" y="200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678">
              <a:extLst>
                <a:ext uri="{FF2B5EF4-FFF2-40B4-BE49-F238E27FC236}">
                  <a16:creationId xmlns:a16="http://schemas.microsoft.com/office/drawing/2014/main" id="{441151E1-0104-41C2-ADDB-65903C918A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2851" y="3414714"/>
              <a:ext cx="49213" cy="63500"/>
            </a:xfrm>
            <a:custGeom>
              <a:avLst/>
              <a:gdLst>
                <a:gd name="T0" fmla="*/ 76 w 228"/>
                <a:gd name="T1" fmla="*/ 302 h 302"/>
                <a:gd name="T2" fmla="*/ 152 w 228"/>
                <a:gd name="T3" fmla="*/ 302 h 302"/>
                <a:gd name="T4" fmla="*/ 189 w 228"/>
                <a:gd name="T5" fmla="*/ 270 h 302"/>
                <a:gd name="T6" fmla="*/ 227 w 228"/>
                <a:gd name="T7" fmla="*/ 44 h 302"/>
                <a:gd name="T8" fmla="*/ 218 w 228"/>
                <a:gd name="T9" fmla="*/ 13 h 302"/>
                <a:gd name="T10" fmla="*/ 189 w 228"/>
                <a:gd name="T11" fmla="*/ 0 h 302"/>
                <a:gd name="T12" fmla="*/ 39 w 228"/>
                <a:gd name="T13" fmla="*/ 0 h 302"/>
                <a:gd name="T14" fmla="*/ 10 w 228"/>
                <a:gd name="T15" fmla="*/ 13 h 302"/>
                <a:gd name="T16" fmla="*/ 1 w 228"/>
                <a:gd name="T17" fmla="*/ 44 h 302"/>
                <a:gd name="T18" fmla="*/ 39 w 228"/>
                <a:gd name="T19" fmla="*/ 270 h 302"/>
                <a:gd name="T20" fmla="*/ 76 w 228"/>
                <a:gd name="T21" fmla="*/ 302 h 302"/>
                <a:gd name="T22" fmla="*/ 145 w 228"/>
                <a:gd name="T23" fmla="*/ 75 h 302"/>
                <a:gd name="T24" fmla="*/ 120 w 228"/>
                <a:gd name="T25" fmla="*/ 226 h 302"/>
                <a:gd name="T26" fmla="*/ 108 w 228"/>
                <a:gd name="T27" fmla="*/ 226 h 302"/>
                <a:gd name="T28" fmla="*/ 83 w 228"/>
                <a:gd name="T29" fmla="*/ 75 h 302"/>
                <a:gd name="T30" fmla="*/ 145 w 228"/>
                <a:gd name="T31" fmla="*/ 7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" h="302">
                  <a:moveTo>
                    <a:pt x="76" y="302"/>
                  </a:moveTo>
                  <a:lnTo>
                    <a:pt x="152" y="302"/>
                  </a:lnTo>
                  <a:cubicBezTo>
                    <a:pt x="170" y="302"/>
                    <a:pt x="186" y="288"/>
                    <a:pt x="189" y="270"/>
                  </a:cubicBezTo>
                  <a:lnTo>
                    <a:pt x="227" y="44"/>
                  </a:lnTo>
                  <a:cubicBezTo>
                    <a:pt x="228" y="33"/>
                    <a:pt x="225" y="22"/>
                    <a:pt x="218" y="13"/>
                  </a:cubicBezTo>
                  <a:cubicBezTo>
                    <a:pt x="211" y="5"/>
                    <a:pt x="200" y="0"/>
                    <a:pt x="189" y="0"/>
                  </a:cubicBezTo>
                  <a:lnTo>
                    <a:pt x="39" y="0"/>
                  </a:lnTo>
                  <a:cubicBezTo>
                    <a:pt x="28" y="0"/>
                    <a:pt x="17" y="5"/>
                    <a:pt x="10" y="13"/>
                  </a:cubicBezTo>
                  <a:cubicBezTo>
                    <a:pt x="3" y="22"/>
                    <a:pt x="0" y="33"/>
                    <a:pt x="1" y="44"/>
                  </a:cubicBezTo>
                  <a:lnTo>
                    <a:pt x="39" y="270"/>
                  </a:lnTo>
                  <a:cubicBezTo>
                    <a:pt x="42" y="288"/>
                    <a:pt x="58" y="302"/>
                    <a:pt x="76" y="302"/>
                  </a:cubicBezTo>
                  <a:close/>
                  <a:moveTo>
                    <a:pt x="145" y="75"/>
                  </a:moveTo>
                  <a:lnTo>
                    <a:pt x="120" y="226"/>
                  </a:lnTo>
                  <a:lnTo>
                    <a:pt x="108" y="226"/>
                  </a:lnTo>
                  <a:lnTo>
                    <a:pt x="83" y="75"/>
                  </a:lnTo>
                  <a:lnTo>
                    <a:pt x="14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679">
              <a:extLst>
                <a:ext uri="{FF2B5EF4-FFF2-40B4-BE49-F238E27FC236}">
                  <a16:creationId xmlns:a16="http://schemas.microsoft.com/office/drawing/2014/main" id="{A3932A06-0BFC-4242-BDF6-D1FD04F39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3349626"/>
              <a:ext cx="17463" cy="49213"/>
            </a:xfrm>
            <a:custGeom>
              <a:avLst/>
              <a:gdLst>
                <a:gd name="T0" fmla="*/ 38 w 76"/>
                <a:gd name="T1" fmla="*/ 226 h 226"/>
                <a:gd name="T2" fmla="*/ 76 w 76"/>
                <a:gd name="T3" fmla="*/ 188 h 226"/>
                <a:gd name="T4" fmla="*/ 76 w 76"/>
                <a:gd name="T5" fmla="*/ 37 h 226"/>
                <a:gd name="T6" fmla="*/ 38 w 76"/>
                <a:gd name="T7" fmla="*/ 0 h 226"/>
                <a:gd name="T8" fmla="*/ 0 w 76"/>
                <a:gd name="T9" fmla="*/ 37 h 226"/>
                <a:gd name="T10" fmla="*/ 0 w 76"/>
                <a:gd name="T11" fmla="*/ 188 h 226"/>
                <a:gd name="T12" fmla="*/ 38 w 76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26">
                  <a:moveTo>
                    <a:pt x="38" y="226"/>
                  </a:moveTo>
                  <a:cubicBezTo>
                    <a:pt x="59" y="226"/>
                    <a:pt x="76" y="209"/>
                    <a:pt x="76" y="188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680">
              <a:extLst>
                <a:ext uri="{FF2B5EF4-FFF2-40B4-BE49-F238E27FC236}">
                  <a16:creationId xmlns:a16="http://schemas.microsoft.com/office/drawing/2014/main" id="{A13A3CE8-5396-4FFF-A99B-F05CAD087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4913" y="3535364"/>
              <a:ext cx="65088" cy="80963"/>
            </a:xfrm>
            <a:custGeom>
              <a:avLst/>
              <a:gdLst>
                <a:gd name="T0" fmla="*/ 151 w 302"/>
                <a:gd name="T1" fmla="*/ 0 h 377"/>
                <a:gd name="T2" fmla="*/ 0 w 302"/>
                <a:gd name="T3" fmla="*/ 151 h 377"/>
                <a:gd name="T4" fmla="*/ 123 w 302"/>
                <a:gd name="T5" fmla="*/ 365 h 377"/>
                <a:gd name="T6" fmla="*/ 151 w 302"/>
                <a:gd name="T7" fmla="*/ 377 h 377"/>
                <a:gd name="T8" fmla="*/ 179 w 302"/>
                <a:gd name="T9" fmla="*/ 365 h 377"/>
                <a:gd name="T10" fmla="*/ 302 w 302"/>
                <a:gd name="T11" fmla="*/ 151 h 377"/>
                <a:gd name="T12" fmla="*/ 151 w 302"/>
                <a:gd name="T13" fmla="*/ 0 h 377"/>
                <a:gd name="T14" fmla="*/ 151 w 302"/>
                <a:gd name="T15" fmla="*/ 281 h 377"/>
                <a:gd name="T16" fmla="*/ 76 w 302"/>
                <a:gd name="T17" fmla="*/ 151 h 377"/>
                <a:gd name="T18" fmla="*/ 151 w 302"/>
                <a:gd name="T19" fmla="*/ 76 h 377"/>
                <a:gd name="T20" fmla="*/ 226 w 302"/>
                <a:gd name="T21" fmla="*/ 151 h 377"/>
                <a:gd name="T22" fmla="*/ 151 w 302"/>
                <a:gd name="T23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77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24"/>
                    <a:pt x="102" y="342"/>
                    <a:pt x="123" y="365"/>
                  </a:cubicBezTo>
                  <a:cubicBezTo>
                    <a:pt x="130" y="373"/>
                    <a:pt x="140" y="377"/>
                    <a:pt x="151" y="377"/>
                  </a:cubicBezTo>
                  <a:cubicBezTo>
                    <a:pt x="162" y="377"/>
                    <a:pt x="172" y="373"/>
                    <a:pt x="179" y="365"/>
                  </a:cubicBezTo>
                  <a:cubicBezTo>
                    <a:pt x="200" y="342"/>
                    <a:pt x="302" y="22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  <a:moveTo>
                    <a:pt x="151" y="281"/>
                  </a:moveTo>
                  <a:cubicBezTo>
                    <a:pt x="111" y="231"/>
                    <a:pt x="76" y="175"/>
                    <a:pt x="76" y="151"/>
                  </a:cubicBezTo>
                  <a:cubicBezTo>
                    <a:pt x="76" y="110"/>
                    <a:pt x="109" y="76"/>
                    <a:pt x="151" y="76"/>
                  </a:cubicBezTo>
                  <a:cubicBezTo>
                    <a:pt x="193" y="76"/>
                    <a:pt x="226" y="110"/>
                    <a:pt x="226" y="151"/>
                  </a:cubicBezTo>
                  <a:cubicBezTo>
                    <a:pt x="226" y="175"/>
                    <a:pt x="191" y="231"/>
                    <a:pt x="151" y="28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EEF3CDC6-1E8D-4A15-B25E-81086E7736F0}"/>
              </a:ext>
            </a:extLst>
          </p:cNvPr>
          <p:cNvGrpSpPr/>
          <p:nvPr/>
        </p:nvGrpSpPr>
        <p:grpSpPr>
          <a:xfrm>
            <a:off x="6582943" y="3902627"/>
            <a:ext cx="484187" cy="500063"/>
            <a:chOff x="5854701" y="5446714"/>
            <a:chExt cx="484187" cy="500063"/>
          </a:xfrm>
        </p:grpSpPr>
        <p:sp>
          <p:nvSpPr>
            <p:cNvPr id="157" name="Freeform 746">
              <a:extLst>
                <a:ext uri="{FF2B5EF4-FFF2-40B4-BE49-F238E27FC236}">
                  <a16:creationId xmlns:a16="http://schemas.microsoft.com/office/drawing/2014/main" id="{6D8D3C18-D7F0-4ADE-92B3-FE8290A479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5663" y="5543551"/>
              <a:ext cx="322263" cy="322263"/>
            </a:xfrm>
            <a:custGeom>
              <a:avLst/>
              <a:gdLst>
                <a:gd name="T0" fmla="*/ 754 w 1507"/>
                <a:gd name="T1" fmla="*/ 0 h 1507"/>
                <a:gd name="T2" fmla="*/ 0 w 1507"/>
                <a:gd name="T3" fmla="*/ 754 h 1507"/>
                <a:gd name="T4" fmla="*/ 754 w 1507"/>
                <a:gd name="T5" fmla="*/ 1507 h 1507"/>
                <a:gd name="T6" fmla="*/ 1507 w 1507"/>
                <a:gd name="T7" fmla="*/ 754 h 1507"/>
                <a:gd name="T8" fmla="*/ 754 w 1507"/>
                <a:gd name="T9" fmla="*/ 0 h 1507"/>
                <a:gd name="T10" fmla="*/ 754 w 1507"/>
                <a:gd name="T11" fmla="*/ 829 h 1507"/>
                <a:gd name="T12" fmla="*/ 678 w 1507"/>
                <a:gd name="T13" fmla="*/ 754 h 1507"/>
                <a:gd name="T14" fmla="*/ 754 w 1507"/>
                <a:gd name="T15" fmla="*/ 678 h 1507"/>
                <a:gd name="T16" fmla="*/ 829 w 1507"/>
                <a:gd name="T17" fmla="*/ 754 h 1507"/>
                <a:gd name="T18" fmla="*/ 754 w 1507"/>
                <a:gd name="T19" fmla="*/ 829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7" h="1507">
                  <a:moveTo>
                    <a:pt x="754" y="0"/>
                  </a:moveTo>
                  <a:cubicBezTo>
                    <a:pt x="337" y="0"/>
                    <a:pt x="0" y="337"/>
                    <a:pt x="0" y="754"/>
                  </a:cubicBezTo>
                  <a:cubicBezTo>
                    <a:pt x="0" y="1170"/>
                    <a:pt x="337" y="1507"/>
                    <a:pt x="754" y="1507"/>
                  </a:cubicBezTo>
                  <a:cubicBezTo>
                    <a:pt x="1170" y="1507"/>
                    <a:pt x="1507" y="1170"/>
                    <a:pt x="1507" y="754"/>
                  </a:cubicBezTo>
                  <a:cubicBezTo>
                    <a:pt x="1507" y="337"/>
                    <a:pt x="1170" y="0"/>
                    <a:pt x="754" y="0"/>
                  </a:cubicBezTo>
                  <a:close/>
                  <a:moveTo>
                    <a:pt x="754" y="829"/>
                  </a:moveTo>
                  <a:cubicBezTo>
                    <a:pt x="712" y="829"/>
                    <a:pt x="678" y="795"/>
                    <a:pt x="678" y="754"/>
                  </a:cubicBezTo>
                  <a:cubicBezTo>
                    <a:pt x="678" y="712"/>
                    <a:pt x="712" y="678"/>
                    <a:pt x="754" y="678"/>
                  </a:cubicBezTo>
                  <a:cubicBezTo>
                    <a:pt x="795" y="678"/>
                    <a:pt x="829" y="712"/>
                    <a:pt x="829" y="754"/>
                  </a:cubicBezTo>
                  <a:cubicBezTo>
                    <a:pt x="829" y="795"/>
                    <a:pt x="795" y="829"/>
                    <a:pt x="754" y="829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Oval 747">
              <a:extLst>
                <a:ext uri="{FF2B5EF4-FFF2-40B4-BE49-F238E27FC236}">
                  <a16:creationId xmlns:a16="http://schemas.microsoft.com/office/drawing/2014/main" id="{7D9EF1D9-3194-47DF-9ABC-DFAB54757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5689601"/>
              <a:ext cx="31750" cy="317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748">
              <a:extLst>
                <a:ext uri="{FF2B5EF4-FFF2-40B4-BE49-F238E27FC236}">
                  <a16:creationId xmlns:a16="http://schemas.microsoft.com/office/drawing/2014/main" id="{7B84626A-0B51-4E4D-9A5F-CF27869F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446714"/>
              <a:ext cx="411163" cy="258763"/>
            </a:xfrm>
            <a:custGeom>
              <a:avLst/>
              <a:gdLst>
                <a:gd name="T0" fmla="*/ 37 w 1922"/>
                <a:gd name="T1" fmla="*/ 1207 h 1207"/>
                <a:gd name="T2" fmla="*/ 39 w 1922"/>
                <a:gd name="T3" fmla="*/ 1207 h 1207"/>
                <a:gd name="T4" fmla="*/ 76 w 1922"/>
                <a:gd name="T5" fmla="*/ 1171 h 1207"/>
                <a:gd name="T6" fmla="*/ 687 w 1922"/>
                <a:gd name="T7" fmla="*/ 250 h 1207"/>
                <a:gd name="T8" fmla="*/ 1783 w 1922"/>
                <a:gd name="T9" fmla="*/ 379 h 1207"/>
                <a:gd name="T10" fmla="*/ 1583 w 1922"/>
                <a:gd name="T11" fmla="*/ 379 h 1207"/>
                <a:gd name="T12" fmla="*/ 1545 w 1922"/>
                <a:gd name="T13" fmla="*/ 416 h 1207"/>
                <a:gd name="T14" fmla="*/ 1583 w 1922"/>
                <a:gd name="T15" fmla="*/ 454 h 1207"/>
                <a:gd name="T16" fmla="*/ 1885 w 1922"/>
                <a:gd name="T17" fmla="*/ 454 h 1207"/>
                <a:gd name="T18" fmla="*/ 1894 w 1922"/>
                <a:gd name="T19" fmla="*/ 452 h 1207"/>
                <a:gd name="T20" fmla="*/ 1899 w 1922"/>
                <a:gd name="T21" fmla="*/ 451 h 1207"/>
                <a:gd name="T22" fmla="*/ 1902 w 1922"/>
                <a:gd name="T23" fmla="*/ 449 h 1207"/>
                <a:gd name="T24" fmla="*/ 1911 w 1922"/>
                <a:gd name="T25" fmla="*/ 443 h 1207"/>
                <a:gd name="T26" fmla="*/ 1912 w 1922"/>
                <a:gd name="T27" fmla="*/ 442 h 1207"/>
                <a:gd name="T28" fmla="*/ 1914 w 1922"/>
                <a:gd name="T29" fmla="*/ 438 h 1207"/>
                <a:gd name="T30" fmla="*/ 1919 w 1922"/>
                <a:gd name="T31" fmla="*/ 430 h 1207"/>
                <a:gd name="T32" fmla="*/ 1921 w 1922"/>
                <a:gd name="T33" fmla="*/ 421 h 1207"/>
                <a:gd name="T34" fmla="*/ 1922 w 1922"/>
                <a:gd name="T35" fmla="*/ 416 h 1207"/>
                <a:gd name="T36" fmla="*/ 1922 w 1922"/>
                <a:gd name="T37" fmla="*/ 115 h 1207"/>
                <a:gd name="T38" fmla="*/ 1884 w 1922"/>
                <a:gd name="T39" fmla="*/ 77 h 1207"/>
                <a:gd name="T40" fmla="*/ 1847 w 1922"/>
                <a:gd name="T41" fmla="*/ 115 h 1207"/>
                <a:gd name="T42" fmla="*/ 1847 w 1922"/>
                <a:gd name="T43" fmla="*/ 333 h 1207"/>
                <a:gd name="T44" fmla="*/ 665 w 1922"/>
                <a:gd name="T45" fmla="*/ 178 h 1207"/>
                <a:gd name="T46" fmla="*/ 1 w 1922"/>
                <a:gd name="T47" fmla="*/ 1168 h 1207"/>
                <a:gd name="T48" fmla="*/ 37 w 1922"/>
                <a:gd name="T49" fmla="*/ 1207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22" h="1207">
                  <a:moveTo>
                    <a:pt x="37" y="1207"/>
                  </a:moveTo>
                  <a:lnTo>
                    <a:pt x="39" y="1207"/>
                  </a:lnTo>
                  <a:cubicBezTo>
                    <a:pt x="59" y="1207"/>
                    <a:pt x="76" y="1191"/>
                    <a:pt x="76" y="1171"/>
                  </a:cubicBezTo>
                  <a:cubicBezTo>
                    <a:pt x="90" y="773"/>
                    <a:pt x="326" y="418"/>
                    <a:pt x="687" y="250"/>
                  </a:cubicBezTo>
                  <a:cubicBezTo>
                    <a:pt x="1047" y="83"/>
                    <a:pt x="1471" y="133"/>
                    <a:pt x="1783" y="379"/>
                  </a:cubicBezTo>
                  <a:lnTo>
                    <a:pt x="1583" y="379"/>
                  </a:lnTo>
                  <a:cubicBezTo>
                    <a:pt x="1562" y="379"/>
                    <a:pt x="1545" y="395"/>
                    <a:pt x="1545" y="416"/>
                  </a:cubicBezTo>
                  <a:cubicBezTo>
                    <a:pt x="1545" y="437"/>
                    <a:pt x="1562" y="454"/>
                    <a:pt x="1583" y="454"/>
                  </a:cubicBezTo>
                  <a:lnTo>
                    <a:pt x="1885" y="454"/>
                  </a:lnTo>
                  <a:cubicBezTo>
                    <a:pt x="1888" y="454"/>
                    <a:pt x="1891" y="453"/>
                    <a:pt x="1894" y="452"/>
                  </a:cubicBezTo>
                  <a:cubicBezTo>
                    <a:pt x="1896" y="452"/>
                    <a:pt x="1897" y="451"/>
                    <a:pt x="1899" y="451"/>
                  </a:cubicBezTo>
                  <a:cubicBezTo>
                    <a:pt x="1900" y="450"/>
                    <a:pt x="1901" y="450"/>
                    <a:pt x="1902" y="449"/>
                  </a:cubicBezTo>
                  <a:cubicBezTo>
                    <a:pt x="1906" y="447"/>
                    <a:pt x="1909" y="445"/>
                    <a:pt x="1911" y="443"/>
                  </a:cubicBezTo>
                  <a:lnTo>
                    <a:pt x="1912" y="442"/>
                  </a:lnTo>
                  <a:cubicBezTo>
                    <a:pt x="1913" y="441"/>
                    <a:pt x="1914" y="440"/>
                    <a:pt x="1914" y="438"/>
                  </a:cubicBezTo>
                  <a:cubicBezTo>
                    <a:pt x="1916" y="436"/>
                    <a:pt x="1918" y="433"/>
                    <a:pt x="1919" y="430"/>
                  </a:cubicBezTo>
                  <a:cubicBezTo>
                    <a:pt x="1920" y="427"/>
                    <a:pt x="1921" y="424"/>
                    <a:pt x="1921" y="421"/>
                  </a:cubicBezTo>
                  <a:cubicBezTo>
                    <a:pt x="1922" y="419"/>
                    <a:pt x="1922" y="418"/>
                    <a:pt x="1922" y="416"/>
                  </a:cubicBezTo>
                  <a:lnTo>
                    <a:pt x="1922" y="115"/>
                  </a:lnTo>
                  <a:cubicBezTo>
                    <a:pt x="1922" y="94"/>
                    <a:pt x="1905" y="77"/>
                    <a:pt x="1884" y="77"/>
                  </a:cubicBezTo>
                  <a:cubicBezTo>
                    <a:pt x="1864" y="77"/>
                    <a:pt x="1847" y="94"/>
                    <a:pt x="1847" y="115"/>
                  </a:cubicBezTo>
                  <a:lnTo>
                    <a:pt x="1847" y="333"/>
                  </a:lnTo>
                  <a:cubicBezTo>
                    <a:pt x="1514" y="61"/>
                    <a:pt x="1056" y="0"/>
                    <a:pt x="665" y="178"/>
                  </a:cubicBezTo>
                  <a:cubicBezTo>
                    <a:pt x="273" y="355"/>
                    <a:pt x="16" y="739"/>
                    <a:pt x="1" y="1168"/>
                  </a:cubicBezTo>
                  <a:cubicBezTo>
                    <a:pt x="0" y="1189"/>
                    <a:pt x="17" y="1206"/>
                    <a:pt x="37" y="120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749">
              <a:extLst>
                <a:ext uri="{FF2B5EF4-FFF2-40B4-BE49-F238E27FC236}">
                  <a16:creationId xmlns:a16="http://schemas.microsoft.com/office/drawing/2014/main" id="{EE1B95A1-EE6D-413E-80DA-BB6993A3B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438" y="5851526"/>
              <a:ext cx="33338" cy="34925"/>
            </a:xfrm>
            <a:custGeom>
              <a:avLst/>
              <a:gdLst>
                <a:gd name="T0" fmla="*/ 70 w 162"/>
                <a:gd name="T1" fmla="*/ 17 h 164"/>
                <a:gd name="T2" fmla="*/ 17 w 162"/>
                <a:gd name="T3" fmla="*/ 14 h 164"/>
                <a:gd name="T4" fmla="*/ 14 w 162"/>
                <a:gd name="T5" fmla="*/ 67 h 164"/>
                <a:gd name="T6" fmla="*/ 96 w 162"/>
                <a:gd name="T7" fmla="*/ 150 h 164"/>
                <a:gd name="T8" fmla="*/ 149 w 162"/>
                <a:gd name="T9" fmla="*/ 147 h 164"/>
                <a:gd name="T10" fmla="*/ 147 w 162"/>
                <a:gd name="T11" fmla="*/ 94 h 164"/>
                <a:gd name="T12" fmla="*/ 70 w 162"/>
                <a:gd name="T13" fmla="*/ 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64">
                  <a:moveTo>
                    <a:pt x="70" y="17"/>
                  </a:moveTo>
                  <a:cubicBezTo>
                    <a:pt x="57" y="1"/>
                    <a:pt x="33" y="0"/>
                    <a:pt x="17" y="14"/>
                  </a:cubicBezTo>
                  <a:cubicBezTo>
                    <a:pt x="1" y="27"/>
                    <a:pt x="0" y="51"/>
                    <a:pt x="14" y="67"/>
                  </a:cubicBezTo>
                  <a:cubicBezTo>
                    <a:pt x="40" y="96"/>
                    <a:pt x="67" y="124"/>
                    <a:pt x="96" y="150"/>
                  </a:cubicBezTo>
                  <a:cubicBezTo>
                    <a:pt x="111" y="164"/>
                    <a:pt x="135" y="162"/>
                    <a:pt x="149" y="147"/>
                  </a:cubicBezTo>
                  <a:cubicBezTo>
                    <a:pt x="162" y="132"/>
                    <a:pt x="162" y="109"/>
                    <a:pt x="147" y="94"/>
                  </a:cubicBezTo>
                  <a:cubicBezTo>
                    <a:pt x="120" y="70"/>
                    <a:pt x="94" y="44"/>
                    <a:pt x="70" y="1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750">
              <a:extLst>
                <a:ext uri="{FF2B5EF4-FFF2-40B4-BE49-F238E27FC236}">
                  <a16:creationId xmlns:a16="http://schemas.microsoft.com/office/drawing/2014/main" id="{7C8B2F49-6E7E-479B-9F34-073706F0D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6" y="5908676"/>
              <a:ext cx="39688" cy="26988"/>
            </a:xfrm>
            <a:custGeom>
              <a:avLst/>
              <a:gdLst>
                <a:gd name="T0" fmla="*/ 157 w 187"/>
                <a:gd name="T1" fmla="*/ 46 h 124"/>
                <a:gd name="T2" fmla="*/ 56 w 187"/>
                <a:gd name="T3" fmla="*/ 6 h 124"/>
                <a:gd name="T4" fmla="*/ 18 w 187"/>
                <a:gd name="T5" fmla="*/ 9 h 124"/>
                <a:gd name="T6" fmla="*/ 2 w 187"/>
                <a:gd name="T7" fmla="*/ 43 h 124"/>
                <a:gd name="T8" fmla="*/ 24 w 187"/>
                <a:gd name="T9" fmla="*/ 74 h 124"/>
                <a:gd name="T10" fmla="*/ 133 w 187"/>
                <a:gd name="T11" fmla="*/ 118 h 124"/>
                <a:gd name="T12" fmla="*/ 181 w 187"/>
                <a:gd name="T13" fmla="*/ 94 h 124"/>
                <a:gd name="T14" fmla="*/ 157 w 187"/>
                <a:gd name="T15" fmla="*/ 4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24">
                  <a:moveTo>
                    <a:pt x="157" y="46"/>
                  </a:moveTo>
                  <a:cubicBezTo>
                    <a:pt x="123" y="34"/>
                    <a:pt x="89" y="21"/>
                    <a:pt x="56" y="6"/>
                  </a:cubicBezTo>
                  <a:cubicBezTo>
                    <a:pt x="43" y="0"/>
                    <a:pt x="29" y="1"/>
                    <a:pt x="18" y="9"/>
                  </a:cubicBezTo>
                  <a:cubicBezTo>
                    <a:pt x="6" y="17"/>
                    <a:pt x="0" y="30"/>
                    <a:pt x="2" y="43"/>
                  </a:cubicBezTo>
                  <a:cubicBezTo>
                    <a:pt x="3" y="57"/>
                    <a:pt x="12" y="69"/>
                    <a:pt x="24" y="74"/>
                  </a:cubicBezTo>
                  <a:cubicBezTo>
                    <a:pt x="60" y="91"/>
                    <a:pt x="96" y="105"/>
                    <a:pt x="133" y="118"/>
                  </a:cubicBezTo>
                  <a:cubicBezTo>
                    <a:pt x="153" y="124"/>
                    <a:pt x="174" y="114"/>
                    <a:pt x="181" y="94"/>
                  </a:cubicBezTo>
                  <a:cubicBezTo>
                    <a:pt x="187" y="74"/>
                    <a:pt x="177" y="53"/>
                    <a:pt x="157" y="4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51">
              <a:extLst>
                <a:ext uri="{FF2B5EF4-FFF2-40B4-BE49-F238E27FC236}">
                  <a16:creationId xmlns:a16="http://schemas.microsoft.com/office/drawing/2014/main" id="{DDC83FEC-9A34-406F-B1A6-020B9934F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5884864"/>
              <a:ext cx="38100" cy="31750"/>
            </a:xfrm>
            <a:custGeom>
              <a:avLst/>
              <a:gdLst>
                <a:gd name="T0" fmla="*/ 153 w 177"/>
                <a:gd name="T1" fmla="*/ 71 h 147"/>
                <a:gd name="T2" fmla="*/ 62 w 177"/>
                <a:gd name="T3" fmla="*/ 11 h 147"/>
                <a:gd name="T4" fmla="*/ 24 w 177"/>
                <a:gd name="T5" fmla="*/ 6 h 147"/>
                <a:gd name="T6" fmla="*/ 1 w 177"/>
                <a:gd name="T7" fmla="*/ 37 h 147"/>
                <a:gd name="T8" fmla="*/ 17 w 177"/>
                <a:gd name="T9" fmla="*/ 71 h 147"/>
                <a:gd name="T10" fmla="*/ 115 w 177"/>
                <a:gd name="T11" fmla="*/ 136 h 147"/>
                <a:gd name="T12" fmla="*/ 166 w 177"/>
                <a:gd name="T13" fmla="*/ 123 h 147"/>
                <a:gd name="T14" fmla="*/ 153 w 177"/>
                <a:gd name="T15" fmla="*/ 7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47">
                  <a:moveTo>
                    <a:pt x="153" y="71"/>
                  </a:moveTo>
                  <a:cubicBezTo>
                    <a:pt x="122" y="53"/>
                    <a:pt x="91" y="33"/>
                    <a:pt x="62" y="11"/>
                  </a:cubicBezTo>
                  <a:cubicBezTo>
                    <a:pt x="51" y="2"/>
                    <a:pt x="37" y="0"/>
                    <a:pt x="24" y="6"/>
                  </a:cubicBezTo>
                  <a:cubicBezTo>
                    <a:pt x="12" y="11"/>
                    <a:pt x="3" y="23"/>
                    <a:pt x="1" y="37"/>
                  </a:cubicBezTo>
                  <a:cubicBezTo>
                    <a:pt x="0" y="50"/>
                    <a:pt x="6" y="64"/>
                    <a:pt x="17" y="71"/>
                  </a:cubicBezTo>
                  <a:cubicBezTo>
                    <a:pt x="49" y="95"/>
                    <a:pt x="81" y="116"/>
                    <a:pt x="115" y="136"/>
                  </a:cubicBezTo>
                  <a:cubicBezTo>
                    <a:pt x="133" y="147"/>
                    <a:pt x="156" y="141"/>
                    <a:pt x="166" y="123"/>
                  </a:cubicBezTo>
                  <a:cubicBezTo>
                    <a:pt x="177" y="105"/>
                    <a:pt x="171" y="82"/>
                    <a:pt x="153" y="7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752">
              <a:extLst>
                <a:ext uri="{FF2B5EF4-FFF2-40B4-BE49-F238E27FC236}">
                  <a16:creationId xmlns:a16="http://schemas.microsoft.com/office/drawing/2014/main" id="{1BABFAB4-439C-4C84-A81E-43168FEF0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5811839"/>
              <a:ext cx="30163" cy="39688"/>
            </a:xfrm>
            <a:custGeom>
              <a:avLst/>
              <a:gdLst>
                <a:gd name="T0" fmla="*/ 135 w 147"/>
                <a:gd name="T1" fmla="*/ 116 h 180"/>
                <a:gd name="T2" fmla="*/ 76 w 147"/>
                <a:gd name="T3" fmla="*/ 24 h 180"/>
                <a:gd name="T4" fmla="*/ 25 w 147"/>
                <a:gd name="T5" fmla="*/ 10 h 180"/>
                <a:gd name="T6" fmla="*/ 11 w 147"/>
                <a:gd name="T7" fmla="*/ 62 h 180"/>
                <a:gd name="T8" fmla="*/ 74 w 147"/>
                <a:gd name="T9" fmla="*/ 160 h 180"/>
                <a:gd name="T10" fmla="*/ 126 w 147"/>
                <a:gd name="T11" fmla="*/ 168 h 180"/>
                <a:gd name="T12" fmla="*/ 135 w 147"/>
                <a:gd name="T13" fmla="*/ 11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180">
                  <a:moveTo>
                    <a:pt x="135" y="116"/>
                  </a:moveTo>
                  <a:cubicBezTo>
                    <a:pt x="114" y="86"/>
                    <a:pt x="94" y="56"/>
                    <a:pt x="76" y="24"/>
                  </a:cubicBezTo>
                  <a:cubicBezTo>
                    <a:pt x="66" y="6"/>
                    <a:pt x="43" y="0"/>
                    <a:pt x="25" y="10"/>
                  </a:cubicBezTo>
                  <a:cubicBezTo>
                    <a:pt x="6" y="21"/>
                    <a:pt x="0" y="44"/>
                    <a:pt x="11" y="62"/>
                  </a:cubicBezTo>
                  <a:cubicBezTo>
                    <a:pt x="30" y="95"/>
                    <a:pt x="51" y="128"/>
                    <a:pt x="74" y="160"/>
                  </a:cubicBezTo>
                  <a:cubicBezTo>
                    <a:pt x="86" y="176"/>
                    <a:pt x="109" y="180"/>
                    <a:pt x="126" y="168"/>
                  </a:cubicBezTo>
                  <a:cubicBezTo>
                    <a:pt x="143" y="156"/>
                    <a:pt x="147" y="133"/>
                    <a:pt x="135" y="11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753">
              <a:extLst>
                <a:ext uri="{FF2B5EF4-FFF2-40B4-BE49-F238E27FC236}">
                  <a16:creationId xmlns:a16="http://schemas.microsoft.com/office/drawing/2014/main" id="{197E95F1-1969-429E-AEAF-C8F5D8A80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5768976"/>
              <a:ext cx="25400" cy="39688"/>
            </a:xfrm>
            <a:custGeom>
              <a:avLst/>
              <a:gdLst>
                <a:gd name="T0" fmla="*/ 116 w 121"/>
                <a:gd name="T1" fmla="*/ 132 h 185"/>
                <a:gd name="T2" fmla="*/ 77 w 121"/>
                <a:gd name="T3" fmla="*/ 30 h 185"/>
                <a:gd name="T4" fmla="*/ 49 w 121"/>
                <a:gd name="T5" fmla="*/ 3 h 185"/>
                <a:gd name="T6" fmla="*/ 12 w 121"/>
                <a:gd name="T7" fmla="*/ 15 h 185"/>
                <a:gd name="T8" fmla="*/ 5 w 121"/>
                <a:gd name="T9" fmla="*/ 53 h 185"/>
                <a:gd name="T10" fmla="*/ 47 w 121"/>
                <a:gd name="T11" fmla="*/ 163 h 185"/>
                <a:gd name="T12" fmla="*/ 81 w 121"/>
                <a:gd name="T13" fmla="*/ 185 h 185"/>
                <a:gd name="T14" fmla="*/ 113 w 121"/>
                <a:gd name="T15" fmla="*/ 168 h 185"/>
                <a:gd name="T16" fmla="*/ 116 w 121"/>
                <a:gd name="T17" fmla="*/ 13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85">
                  <a:moveTo>
                    <a:pt x="116" y="132"/>
                  </a:moveTo>
                  <a:cubicBezTo>
                    <a:pt x="101" y="99"/>
                    <a:pt x="88" y="65"/>
                    <a:pt x="77" y="30"/>
                  </a:cubicBezTo>
                  <a:cubicBezTo>
                    <a:pt x="73" y="17"/>
                    <a:pt x="62" y="6"/>
                    <a:pt x="49" y="3"/>
                  </a:cubicBezTo>
                  <a:cubicBezTo>
                    <a:pt x="35" y="0"/>
                    <a:pt x="21" y="5"/>
                    <a:pt x="12" y="15"/>
                  </a:cubicBezTo>
                  <a:cubicBezTo>
                    <a:pt x="3" y="26"/>
                    <a:pt x="0" y="40"/>
                    <a:pt x="5" y="53"/>
                  </a:cubicBezTo>
                  <a:cubicBezTo>
                    <a:pt x="17" y="90"/>
                    <a:pt x="31" y="127"/>
                    <a:pt x="47" y="163"/>
                  </a:cubicBezTo>
                  <a:cubicBezTo>
                    <a:pt x="53" y="176"/>
                    <a:pt x="66" y="185"/>
                    <a:pt x="81" y="185"/>
                  </a:cubicBezTo>
                  <a:cubicBezTo>
                    <a:pt x="94" y="185"/>
                    <a:pt x="106" y="179"/>
                    <a:pt x="113" y="168"/>
                  </a:cubicBezTo>
                  <a:cubicBezTo>
                    <a:pt x="120" y="157"/>
                    <a:pt x="121" y="144"/>
                    <a:pt x="116" y="13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754">
              <a:extLst>
                <a:ext uri="{FF2B5EF4-FFF2-40B4-BE49-F238E27FC236}">
                  <a16:creationId xmlns:a16="http://schemas.microsoft.com/office/drawing/2014/main" id="{13E6EFFC-2B83-4734-A0E2-D40865DF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721351"/>
              <a:ext cx="22225" cy="41275"/>
            </a:xfrm>
            <a:custGeom>
              <a:avLst/>
              <a:gdLst>
                <a:gd name="T0" fmla="*/ 66 w 99"/>
                <a:gd name="T1" fmla="*/ 188 h 193"/>
                <a:gd name="T2" fmla="*/ 95 w 99"/>
                <a:gd name="T3" fmla="*/ 144 h 193"/>
                <a:gd name="T4" fmla="*/ 78 w 99"/>
                <a:gd name="T5" fmla="*/ 36 h 193"/>
                <a:gd name="T6" fmla="*/ 36 w 99"/>
                <a:gd name="T7" fmla="*/ 2 h 193"/>
                <a:gd name="T8" fmla="*/ 3 w 99"/>
                <a:gd name="T9" fmla="*/ 44 h 193"/>
                <a:gd name="T10" fmla="*/ 21 w 99"/>
                <a:gd name="T11" fmla="*/ 159 h 193"/>
                <a:gd name="T12" fmla="*/ 66 w 99"/>
                <a:gd name="T13" fmla="*/ 18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93">
                  <a:moveTo>
                    <a:pt x="66" y="188"/>
                  </a:moveTo>
                  <a:cubicBezTo>
                    <a:pt x="86" y="184"/>
                    <a:pt x="99" y="164"/>
                    <a:pt x="95" y="144"/>
                  </a:cubicBezTo>
                  <a:cubicBezTo>
                    <a:pt x="87" y="108"/>
                    <a:pt x="81" y="72"/>
                    <a:pt x="78" y="36"/>
                  </a:cubicBezTo>
                  <a:cubicBezTo>
                    <a:pt x="75" y="15"/>
                    <a:pt x="57" y="0"/>
                    <a:pt x="36" y="2"/>
                  </a:cubicBezTo>
                  <a:cubicBezTo>
                    <a:pt x="15" y="5"/>
                    <a:pt x="0" y="23"/>
                    <a:pt x="3" y="44"/>
                  </a:cubicBezTo>
                  <a:cubicBezTo>
                    <a:pt x="7" y="83"/>
                    <a:pt x="13" y="121"/>
                    <a:pt x="21" y="159"/>
                  </a:cubicBezTo>
                  <a:cubicBezTo>
                    <a:pt x="25" y="180"/>
                    <a:pt x="45" y="193"/>
                    <a:pt x="66" y="18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755">
              <a:extLst>
                <a:ext uri="{FF2B5EF4-FFF2-40B4-BE49-F238E27FC236}">
                  <a16:creationId xmlns:a16="http://schemas.microsoft.com/office/drawing/2014/main" id="{54A215E4-BFFD-45C6-875E-D00DF2F5B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138" y="5753101"/>
              <a:ext cx="25400" cy="41275"/>
            </a:xfrm>
            <a:custGeom>
              <a:avLst/>
              <a:gdLst>
                <a:gd name="T0" fmla="*/ 84 w 114"/>
                <a:gd name="T1" fmla="*/ 5 h 192"/>
                <a:gd name="T2" fmla="*/ 38 w 114"/>
                <a:gd name="T3" fmla="*/ 32 h 192"/>
                <a:gd name="T4" fmla="*/ 7 w 114"/>
                <a:gd name="T5" fmla="*/ 137 h 192"/>
                <a:gd name="T6" fmla="*/ 29 w 114"/>
                <a:gd name="T7" fmla="*/ 185 h 192"/>
                <a:gd name="T8" fmla="*/ 78 w 114"/>
                <a:gd name="T9" fmla="*/ 162 h 192"/>
                <a:gd name="T10" fmla="*/ 112 w 114"/>
                <a:gd name="T11" fmla="*/ 50 h 192"/>
                <a:gd name="T12" fmla="*/ 107 w 114"/>
                <a:gd name="T13" fmla="*/ 22 h 192"/>
                <a:gd name="T14" fmla="*/ 84 w 114"/>
                <a:gd name="T15" fmla="*/ 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92">
                  <a:moveTo>
                    <a:pt x="84" y="5"/>
                  </a:moveTo>
                  <a:cubicBezTo>
                    <a:pt x="64" y="0"/>
                    <a:pt x="43" y="12"/>
                    <a:pt x="38" y="32"/>
                  </a:cubicBezTo>
                  <a:cubicBezTo>
                    <a:pt x="30" y="68"/>
                    <a:pt x="19" y="103"/>
                    <a:pt x="7" y="137"/>
                  </a:cubicBezTo>
                  <a:cubicBezTo>
                    <a:pt x="0" y="156"/>
                    <a:pt x="10" y="178"/>
                    <a:pt x="29" y="185"/>
                  </a:cubicBezTo>
                  <a:cubicBezTo>
                    <a:pt x="49" y="192"/>
                    <a:pt x="71" y="182"/>
                    <a:pt x="78" y="162"/>
                  </a:cubicBezTo>
                  <a:cubicBezTo>
                    <a:pt x="91" y="126"/>
                    <a:pt x="102" y="88"/>
                    <a:pt x="112" y="50"/>
                  </a:cubicBezTo>
                  <a:cubicBezTo>
                    <a:pt x="114" y="41"/>
                    <a:pt x="112" y="31"/>
                    <a:pt x="107" y="22"/>
                  </a:cubicBezTo>
                  <a:cubicBezTo>
                    <a:pt x="102" y="13"/>
                    <a:pt x="94" y="7"/>
                    <a:pt x="84" y="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756">
              <a:extLst>
                <a:ext uri="{FF2B5EF4-FFF2-40B4-BE49-F238E27FC236}">
                  <a16:creationId xmlns:a16="http://schemas.microsoft.com/office/drawing/2014/main" id="{103946B1-FB3B-4794-8D2B-BA2946FC2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676" y="5924551"/>
              <a:ext cx="41275" cy="20638"/>
            </a:xfrm>
            <a:custGeom>
              <a:avLst/>
              <a:gdLst>
                <a:gd name="T0" fmla="*/ 158 w 192"/>
                <a:gd name="T1" fmla="*/ 23 h 98"/>
                <a:gd name="T2" fmla="*/ 50 w 192"/>
                <a:gd name="T3" fmla="*/ 5 h 98"/>
                <a:gd name="T4" fmla="*/ 5 w 192"/>
                <a:gd name="T5" fmla="*/ 33 h 98"/>
                <a:gd name="T6" fmla="*/ 33 w 192"/>
                <a:gd name="T7" fmla="*/ 78 h 98"/>
                <a:gd name="T8" fmla="*/ 149 w 192"/>
                <a:gd name="T9" fmla="*/ 98 h 98"/>
                <a:gd name="T10" fmla="*/ 153 w 192"/>
                <a:gd name="T11" fmla="*/ 98 h 98"/>
                <a:gd name="T12" fmla="*/ 191 w 192"/>
                <a:gd name="T13" fmla="*/ 63 h 98"/>
                <a:gd name="T14" fmla="*/ 158 w 192"/>
                <a:gd name="T15" fmla="*/ 2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98">
                  <a:moveTo>
                    <a:pt x="158" y="23"/>
                  </a:moveTo>
                  <a:cubicBezTo>
                    <a:pt x="121" y="19"/>
                    <a:pt x="86" y="13"/>
                    <a:pt x="50" y="5"/>
                  </a:cubicBezTo>
                  <a:cubicBezTo>
                    <a:pt x="30" y="0"/>
                    <a:pt x="10" y="13"/>
                    <a:pt x="5" y="33"/>
                  </a:cubicBezTo>
                  <a:cubicBezTo>
                    <a:pt x="0" y="53"/>
                    <a:pt x="13" y="74"/>
                    <a:pt x="33" y="78"/>
                  </a:cubicBezTo>
                  <a:cubicBezTo>
                    <a:pt x="71" y="87"/>
                    <a:pt x="110" y="93"/>
                    <a:pt x="149" y="98"/>
                  </a:cubicBezTo>
                  <a:cubicBezTo>
                    <a:pt x="150" y="98"/>
                    <a:pt x="152" y="98"/>
                    <a:pt x="153" y="98"/>
                  </a:cubicBezTo>
                  <a:cubicBezTo>
                    <a:pt x="173" y="98"/>
                    <a:pt x="190" y="83"/>
                    <a:pt x="191" y="63"/>
                  </a:cubicBezTo>
                  <a:cubicBezTo>
                    <a:pt x="192" y="43"/>
                    <a:pt x="177" y="25"/>
                    <a:pt x="158" y="2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757">
              <a:extLst>
                <a:ext uri="{FF2B5EF4-FFF2-40B4-BE49-F238E27FC236}">
                  <a16:creationId xmlns:a16="http://schemas.microsoft.com/office/drawing/2014/main" id="{9D323678-BECD-46B5-8320-3A7E3F31E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501" y="5797551"/>
              <a:ext cx="30163" cy="39688"/>
            </a:xfrm>
            <a:custGeom>
              <a:avLst/>
              <a:gdLst>
                <a:gd name="T0" fmla="*/ 113 w 140"/>
                <a:gd name="T1" fmla="*/ 9 h 184"/>
                <a:gd name="T2" fmla="*/ 63 w 140"/>
                <a:gd name="T3" fmla="*/ 26 h 184"/>
                <a:gd name="T4" fmla="*/ 11 w 140"/>
                <a:gd name="T5" fmla="*/ 122 h 184"/>
                <a:gd name="T6" fmla="*/ 23 w 140"/>
                <a:gd name="T7" fmla="*/ 173 h 184"/>
                <a:gd name="T8" fmla="*/ 75 w 140"/>
                <a:gd name="T9" fmla="*/ 162 h 184"/>
                <a:gd name="T10" fmla="*/ 131 w 140"/>
                <a:gd name="T11" fmla="*/ 59 h 184"/>
                <a:gd name="T12" fmla="*/ 113 w 140"/>
                <a:gd name="T13" fmla="*/ 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84">
                  <a:moveTo>
                    <a:pt x="113" y="9"/>
                  </a:moveTo>
                  <a:cubicBezTo>
                    <a:pt x="95" y="0"/>
                    <a:pt x="72" y="8"/>
                    <a:pt x="63" y="26"/>
                  </a:cubicBezTo>
                  <a:cubicBezTo>
                    <a:pt x="47" y="59"/>
                    <a:pt x="30" y="91"/>
                    <a:pt x="11" y="122"/>
                  </a:cubicBezTo>
                  <a:cubicBezTo>
                    <a:pt x="0" y="140"/>
                    <a:pt x="6" y="162"/>
                    <a:pt x="23" y="173"/>
                  </a:cubicBezTo>
                  <a:cubicBezTo>
                    <a:pt x="41" y="184"/>
                    <a:pt x="64" y="179"/>
                    <a:pt x="75" y="162"/>
                  </a:cubicBezTo>
                  <a:cubicBezTo>
                    <a:pt x="95" y="128"/>
                    <a:pt x="114" y="94"/>
                    <a:pt x="131" y="59"/>
                  </a:cubicBezTo>
                  <a:cubicBezTo>
                    <a:pt x="140" y="40"/>
                    <a:pt x="132" y="18"/>
                    <a:pt x="113" y="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58">
              <a:extLst>
                <a:ext uri="{FF2B5EF4-FFF2-40B4-BE49-F238E27FC236}">
                  <a16:creationId xmlns:a16="http://schemas.microsoft.com/office/drawing/2014/main" id="{710C3397-2F59-4370-AD0E-78D4FB489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5840414"/>
              <a:ext cx="33338" cy="34925"/>
            </a:xfrm>
            <a:custGeom>
              <a:avLst/>
              <a:gdLst>
                <a:gd name="T0" fmla="*/ 86 w 156"/>
                <a:gd name="T1" fmla="*/ 17 h 167"/>
                <a:gd name="T2" fmla="*/ 15 w 156"/>
                <a:gd name="T3" fmla="*/ 99 h 167"/>
                <a:gd name="T4" fmla="*/ 16 w 156"/>
                <a:gd name="T5" fmla="*/ 153 h 167"/>
                <a:gd name="T6" fmla="*/ 69 w 156"/>
                <a:gd name="T7" fmla="*/ 151 h 167"/>
                <a:gd name="T8" fmla="*/ 145 w 156"/>
                <a:gd name="T9" fmla="*/ 63 h 167"/>
                <a:gd name="T10" fmla="*/ 151 w 156"/>
                <a:gd name="T11" fmla="*/ 25 h 167"/>
                <a:gd name="T12" fmla="*/ 121 w 156"/>
                <a:gd name="T13" fmla="*/ 2 h 167"/>
                <a:gd name="T14" fmla="*/ 86 w 156"/>
                <a:gd name="T15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67">
                  <a:moveTo>
                    <a:pt x="86" y="17"/>
                  </a:moveTo>
                  <a:cubicBezTo>
                    <a:pt x="63" y="45"/>
                    <a:pt x="40" y="73"/>
                    <a:pt x="15" y="99"/>
                  </a:cubicBezTo>
                  <a:cubicBezTo>
                    <a:pt x="0" y="115"/>
                    <a:pt x="1" y="138"/>
                    <a:pt x="16" y="153"/>
                  </a:cubicBezTo>
                  <a:cubicBezTo>
                    <a:pt x="31" y="167"/>
                    <a:pt x="55" y="167"/>
                    <a:pt x="69" y="151"/>
                  </a:cubicBezTo>
                  <a:cubicBezTo>
                    <a:pt x="96" y="123"/>
                    <a:pt x="121" y="94"/>
                    <a:pt x="145" y="63"/>
                  </a:cubicBezTo>
                  <a:cubicBezTo>
                    <a:pt x="154" y="52"/>
                    <a:pt x="156" y="38"/>
                    <a:pt x="151" y="25"/>
                  </a:cubicBezTo>
                  <a:cubicBezTo>
                    <a:pt x="146" y="13"/>
                    <a:pt x="134" y="4"/>
                    <a:pt x="121" y="2"/>
                  </a:cubicBezTo>
                  <a:cubicBezTo>
                    <a:pt x="107" y="0"/>
                    <a:pt x="94" y="6"/>
                    <a:pt x="86" y="1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759">
              <a:extLst>
                <a:ext uri="{FF2B5EF4-FFF2-40B4-BE49-F238E27FC236}">
                  <a16:creationId xmlns:a16="http://schemas.microsoft.com/office/drawing/2014/main" id="{CDD638A6-DC6E-4684-94EF-5A19CE25D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5705476"/>
              <a:ext cx="19050" cy="39688"/>
            </a:xfrm>
            <a:custGeom>
              <a:avLst/>
              <a:gdLst>
                <a:gd name="T0" fmla="*/ 51 w 88"/>
                <a:gd name="T1" fmla="*/ 0 h 188"/>
                <a:gd name="T2" fmla="*/ 24 w 88"/>
                <a:gd name="T3" fmla="*/ 10 h 188"/>
                <a:gd name="T4" fmla="*/ 12 w 88"/>
                <a:gd name="T5" fmla="*/ 37 h 188"/>
                <a:gd name="T6" fmla="*/ 3 w 88"/>
                <a:gd name="T7" fmla="*/ 145 h 188"/>
                <a:gd name="T8" fmla="*/ 35 w 88"/>
                <a:gd name="T9" fmla="*/ 188 h 188"/>
                <a:gd name="T10" fmla="*/ 40 w 88"/>
                <a:gd name="T11" fmla="*/ 188 h 188"/>
                <a:gd name="T12" fmla="*/ 77 w 88"/>
                <a:gd name="T13" fmla="*/ 156 h 188"/>
                <a:gd name="T14" fmla="*/ 88 w 88"/>
                <a:gd name="T15" fmla="*/ 39 h 188"/>
                <a:gd name="T16" fmla="*/ 51 w 88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8">
                  <a:moveTo>
                    <a:pt x="51" y="0"/>
                  </a:moveTo>
                  <a:cubicBezTo>
                    <a:pt x="41" y="0"/>
                    <a:pt x="31" y="3"/>
                    <a:pt x="24" y="10"/>
                  </a:cubicBezTo>
                  <a:cubicBezTo>
                    <a:pt x="17" y="17"/>
                    <a:pt x="12" y="27"/>
                    <a:pt x="12" y="37"/>
                  </a:cubicBezTo>
                  <a:cubicBezTo>
                    <a:pt x="11" y="73"/>
                    <a:pt x="8" y="109"/>
                    <a:pt x="3" y="145"/>
                  </a:cubicBezTo>
                  <a:cubicBezTo>
                    <a:pt x="0" y="166"/>
                    <a:pt x="14" y="185"/>
                    <a:pt x="35" y="188"/>
                  </a:cubicBezTo>
                  <a:cubicBezTo>
                    <a:pt x="37" y="188"/>
                    <a:pt x="38" y="188"/>
                    <a:pt x="40" y="188"/>
                  </a:cubicBezTo>
                  <a:cubicBezTo>
                    <a:pt x="59" y="188"/>
                    <a:pt x="75" y="174"/>
                    <a:pt x="77" y="156"/>
                  </a:cubicBezTo>
                  <a:cubicBezTo>
                    <a:pt x="83" y="117"/>
                    <a:pt x="86" y="78"/>
                    <a:pt x="88" y="39"/>
                  </a:cubicBezTo>
                  <a:cubicBezTo>
                    <a:pt x="88" y="18"/>
                    <a:pt x="72" y="1"/>
                    <a:pt x="5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60">
              <a:extLst>
                <a:ext uri="{FF2B5EF4-FFF2-40B4-BE49-F238E27FC236}">
                  <a16:creationId xmlns:a16="http://schemas.microsoft.com/office/drawing/2014/main" id="{33BB767E-F662-4B6D-BA57-E7E6D4E6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9826" y="5873751"/>
              <a:ext cx="38100" cy="33338"/>
            </a:xfrm>
            <a:custGeom>
              <a:avLst/>
              <a:gdLst>
                <a:gd name="T0" fmla="*/ 109 w 175"/>
                <a:gd name="T1" fmla="*/ 14 h 154"/>
                <a:gd name="T2" fmla="*/ 22 w 175"/>
                <a:gd name="T3" fmla="*/ 80 h 154"/>
                <a:gd name="T4" fmla="*/ 12 w 175"/>
                <a:gd name="T5" fmla="*/ 133 h 154"/>
                <a:gd name="T6" fmla="*/ 65 w 175"/>
                <a:gd name="T7" fmla="*/ 142 h 154"/>
                <a:gd name="T8" fmla="*/ 158 w 175"/>
                <a:gd name="T9" fmla="*/ 71 h 154"/>
                <a:gd name="T10" fmla="*/ 162 w 175"/>
                <a:gd name="T11" fmla="*/ 18 h 154"/>
                <a:gd name="T12" fmla="*/ 109 w 175"/>
                <a:gd name="T13" fmla="*/ 13 h 154"/>
                <a:gd name="T14" fmla="*/ 109 w 175"/>
                <a:gd name="T15" fmla="*/ 1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4">
                  <a:moveTo>
                    <a:pt x="109" y="14"/>
                  </a:moveTo>
                  <a:cubicBezTo>
                    <a:pt x="81" y="37"/>
                    <a:pt x="52" y="59"/>
                    <a:pt x="22" y="80"/>
                  </a:cubicBezTo>
                  <a:cubicBezTo>
                    <a:pt x="5" y="92"/>
                    <a:pt x="0" y="116"/>
                    <a:pt x="12" y="133"/>
                  </a:cubicBezTo>
                  <a:cubicBezTo>
                    <a:pt x="24" y="150"/>
                    <a:pt x="48" y="154"/>
                    <a:pt x="65" y="142"/>
                  </a:cubicBezTo>
                  <a:cubicBezTo>
                    <a:pt x="97" y="120"/>
                    <a:pt x="128" y="96"/>
                    <a:pt x="158" y="71"/>
                  </a:cubicBezTo>
                  <a:cubicBezTo>
                    <a:pt x="173" y="57"/>
                    <a:pt x="175" y="33"/>
                    <a:pt x="162" y="18"/>
                  </a:cubicBezTo>
                  <a:cubicBezTo>
                    <a:pt x="148" y="2"/>
                    <a:pt x="124" y="0"/>
                    <a:pt x="109" y="13"/>
                  </a:cubicBezTo>
                  <a:lnTo>
                    <a:pt x="109" y="1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761">
              <a:extLst>
                <a:ext uri="{FF2B5EF4-FFF2-40B4-BE49-F238E27FC236}">
                  <a16:creationId xmlns:a16="http://schemas.microsoft.com/office/drawing/2014/main" id="{4B849814-3972-4747-9FBC-423BE9019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5919789"/>
              <a:ext cx="39688" cy="23813"/>
            </a:xfrm>
            <a:custGeom>
              <a:avLst/>
              <a:gdLst>
                <a:gd name="T0" fmla="*/ 138 w 190"/>
                <a:gd name="T1" fmla="*/ 6 h 106"/>
                <a:gd name="T2" fmla="*/ 32 w 190"/>
                <a:gd name="T3" fmla="*/ 32 h 106"/>
                <a:gd name="T4" fmla="*/ 2 w 190"/>
                <a:gd name="T5" fmla="*/ 72 h 106"/>
                <a:gd name="T6" fmla="*/ 40 w 190"/>
                <a:gd name="T7" fmla="*/ 106 h 106"/>
                <a:gd name="T8" fmla="*/ 47 w 190"/>
                <a:gd name="T9" fmla="*/ 106 h 106"/>
                <a:gd name="T10" fmla="*/ 160 w 190"/>
                <a:gd name="T11" fmla="*/ 78 h 106"/>
                <a:gd name="T12" fmla="*/ 184 w 190"/>
                <a:gd name="T13" fmla="*/ 31 h 106"/>
                <a:gd name="T14" fmla="*/ 138 w 190"/>
                <a:gd name="T15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06">
                  <a:moveTo>
                    <a:pt x="138" y="6"/>
                  </a:moveTo>
                  <a:cubicBezTo>
                    <a:pt x="104" y="16"/>
                    <a:pt x="68" y="25"/>
                    <a:pt x="32" y="32"/>
                  </a:cubicBezTo>
                  <a:cubicBezTo>
                    <a:pt x="13" y="35"/>
                    <a:pt x="0" y="53"/>
                    <a:pt x="2" y="72"/>
                  </a:cubicBezTo>
                  <a:cubicBezTo>
                    <a:pt x="4" y="92"/>
                    <a:pt x="20" y="106"/>
                    <a:pt x="40" y="106"/>
                  </a:cubicBezTo>
                  <a:cubicBezTo>
                    <a:pt x="42" y="106"/>
                    <a:pt x="44" y="106"/>
                    <a:pt x="47" y="106"/>
                  </a:cubicBezTo>
                  <a:cubicBezTo>
                    <a:pt x="85" y="98"/>
                    <a:pt x="123" y="89"/>
                    <a:pt x="160" y="78"/>
                  </a:cubicBezTo>
                  <a:cubicBezTo>
                    <a:pt x="180" y="71"/>
                    <a:pt x="190" y="51"/>
                    <a:pt x="184" y="31"/>
                  </a:cubicBezTo>
                  <a:cubicBezTo>
                    <a:pt x="179" y="12"/>
                    <a:pt x="158" y="0"/>
                    <a:pt x="138" y="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762">
              <a:extLst>
                <a:ext uri="{FF2B5EF4-FFF2-40B4-BE49-F238E27FC236}">
                  <a16:creationId xmlns:a16="http://schemas.microsoft.com/office/drawing/2014/main" id="{C8B2BF3A-98E1-41DB-ACD9-B239A1FFB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888" y="5929314"/>
              <a:ext cx="41275" cy="17463"/>
            </a:xfrm>
            <a:custGeom>
              <a:avLst/>
              <a:gdLst>
                <a:gd name="T0" fmla="*/ 148 w 191"/>
                <a:gd name="T1" fmla="*/ 2 h 81"/>
                <a:gd name="T2" fmla="*/ 56 w 191"/>
                <a:gd name="T3" fmla="*/ 6 h 81"/>
                <a:gd name="T4" fmla="*/ 39 w 191"/>
                <a:gd name="T5" fmla="*/ 6 h 81"/>
                <a:gd name="T6" fmla="*/ 0 w 191"/>
                <a:gd name="T7" fmla="*/ 43 h 81"/>
                <a:gd name="T8" fmla="*/ 37 w 191"/>
                <a:gd name="T9" fmla="*/ 81 h 81"/>
                <a:gd name="T10" fmla="*/ 56 w 191"/>
                <a:gd name="T11" fmla="*/ 81 h 81"/>
                <a:gd name="T12" fmla="*/ 154 w 191"/>
                <a:gd name="T13" fmla="*/ 77 h 81"/>
                <a:gd name="T14" fmla="*/ 186 w 191"/>
                <a:gd name="T15" fmla="*/ 56 h 81"/>
                <a:gd name="T16" fmla="*/ 182 w 191"/>
                <a:gd name="T17" fmla="*/ 17 h 81"/>
                <a:gd name="T18" fmla="*/ 147 w 191"/>
                <a:gd name="T19" fmla="*/ 2 h 81"/>
                <a:gd name="T20" fmla="*/ 148 w 191"/>
                <a:gd name="T21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81">
                  <a:moveTo>
                    <a:pt x="148" y="2"/>
                  </a:moveTo>
                  <a:cubicBezTo>
                    <a:pt x="117" y="4"/>
                    <a:pt x="86" y="6"/>
                    <a:pt x="56" y="6"/>
                  </a:cubicBezTo>
                  <a:lnTo>
                    <a:pt x="39" y="6"/>
                  </a:lnTo>
                  <a:cubicBezTo>
                    <a:pt x="18" y="6"/>
                    <a:pt x="1" y="22"/>
                    <a:pt x="0" y="43"/>
                  </a:cubicBezTo>
                  <a:cubicBezTo>
                    <a:pt x="0" y="63"/>
                    <a:pt x="16" y="81"/>
                    <a:pt x="37" y="81"/>
                  </a:cubicBezTo>
                  <a:lnTo>
                    <a:pt x="56" y="81"/>
                  </a:lnTo>
                  <a:cubicBezTo>
                    <a:pt x="89" y="81"/>
                    <a:pt x="122" y="80"/>
                    <a:pt x="154" y="77"/>
                  </a:cubicBezTo>
                  <a:cubicBezTo>
                    <a:pt x="167" y="76"/>
                    <a:pt x="180" y="68"/>
                    <a:pt x="186" y="56"/>
                  </a:cubicBezTo>
                  <a:cubicBezTo>
                    <a:pt x="191" y="43"/>
                    <a:pt x="190" y="29"/>
                    <a:pt x="182" y="17"/>
                  </a:cubicBezTo>
                  <a:cubicBezTo>
                    <a:pt x="174" y="6"/>
                    <a:pt x="161" y="0"/>
                    <a:pt x="147" y="2"/>
                  </a:cubicBezTo>
                  <a:lnTo>
                    <a:pt x="148" y="2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763">
              <a:extLst>
                <a:ext uri="{FF2B5EF4-FFF2-40B4-BE49-F238E27FC236}">
                  <a16:creationId xmlns:a16="http://schemas.microsoft.com/office/drawing/2014/main" id="{F3FF6652-2586-4362-851F-317E05D52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8551" y="5900739"/>
              <a:ext cx="39688" cy="28575"/>
            </a:xfrm>
            <a:custGeom>
              <a:avLst/>
              <a:gdLst>
                <a:gd name="T0" fmla="*/ 123 w 184"/>
                <a:gd name="T1" fmla="*/ 10 h 133"/>
                <a:gd name="T2" fmla="*/ 25 w 184"/>
                <a:gd name="T3" fmla="*/ 58 h 133"/>
                <a:gd name="T4" fmla="*/ 2 w 184"/>
                <a:gd name="T5" fmla="*/ 88 h 133"/>
                <a:gd name="T6" fmla="*/ 16 w 184"/>
                <a:gd name="T7" fmla="*/ 123 h 133"/>
                <a:gd name="T8" fmla="*/ 54 w 184"/>
                <a:gd name="T9" fmla="*/ 127 h 133"/>
                <a:gd name="T10" fmla="*/ 159 w 184"/>
                <a:gd name="T11" fmla="*/ 76 h 133"/>
                <a:gd name="T12" fmla="*/ 174 w 184"/>
                <a:gd name="T13" fmla="*/ 25 h 133"/>
                <a:gd name="T14" fmla="*/ 123 w 184"/>
                <a:gd name="T15" fmla="*/ 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33">
                  <a:moveTo>
                    <a:pt x="123" y="10"/>
                  </a:moveTo>
                  <a:cubicBezTo>
                    <a:pt x="91" y="28"/>
                    <a:pt x="59" y="44"/>
                    <a:pt x="25" y="58"/>
                  </a:cubicBezTo>
                  <a:cubicBezTo>
                    <a:pt x="12" y="63"/>
                    <a:pt x="4" y="74"/>
                    <a:pt x="2" y="88"/>
                  </a:cubicBezTo>
                  <a:cubicBezTo>
                    <a:pt x="0" y="101"/>
                    <a:pt x="6" y="115"/>
                    <a:pt x="16" y="123"/>
                  </a:cubicBezTo>
                  <a:cubicBezTo>
                    <a:pt x="27" y="131"/>
                    <a:pt x="42" y="133"/>
                    <a:pt x="54" y="127"/>
                  </a:cubicBezTo>
                  <a:cubicBezTo>
                    <a:pt x="90" y="112"/>
                    <a:pt x="125" y="95"/>
                    <a:pt x="159" y="76"/>
                  </a:cubicBezTo>
                  <a:cubicBezTo>
                    <a:pt x="178" y="66"/>
                    <a:pt x="184" y="44"/>
                    <a:pt x="174" y="25"/>
                  </a:cubicBezTo>
                  <a:cubicBezTo>
                    <a:pt x="164" y="7"/>
                    <a:pt x="141" y="0"/>
                    <a:pt x="123" y="1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764">
              <a:extLst>
                <a:ext uri="{FF2B5EF4-FFF2-40B4-BE49-F238E27FC236}">
                  <a16:creationId xmlns:a16="http://schemas.microsoft.com/office/drawing/2014/main" id="{B1576F96-4506-444E-8D61-008FA4CF41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7726" y="5535614"/>
              <a:ext cx="338138" cy="339725"/>
            </a:xfrm>
            <a:custGeom>
              <a:avLst/>
              <a:gdLst>
                <a:gd name="T0" fmla="*/ 792 w 1583"/>
                <a:gd name="T1" fmla="*/ 0 h 1583"/>
                <a:gd name="T2" fmla="*/ 0 w 1583"/>
                <a:gd name="T3" fmla="*/ 792 h 1583"/>
                <a:gd name="T4" fmla="*/ 792 w 1583"/>
                <a:gd name="T5" fmla="*/ 1583 h 1583"/>
                <a:gd name="T6" fmla="*/ 1583 w 1583"/>
                <a:gd name="T7" fmla="*/ 792 h 1583"/>
                <a:gd name="T8" fmla="*/ 792 w 1583"/>
                <a:gd name="T9" fmla="*/ 0 h 1583"/>
                <a:gd name="T10" fmla="*/ 829 w 1583"/>
                <a:gd name="T11" fmla="*/ 1506 h 1583"/>
                <a:gd name="T12" fmla="*/ 829 w 1583"/>
                <a:gd name="T13" fmla="*/ 1394 h 1583"/>
                <a:gd name="T14" fmla="*/ 792 w 1583"/>
                <a:gd name="T15" fmla="*/ 1357 h 1583"/>
                <a:gd name="T16" fmla="*/ 754 w 1583"/>
                <a:gd name="T17" fmla="*/ 1394 h 1583"/>
                <a:gd name="T18" fmla="*/ 754 w 1583"/>
                <a:gd name="T19" fmla="*/ 1506 h 1583"/>
                <a:gd name="T20" fmla="*/ 78 w 1583"/>
                <a:gd name="T21" fmla="*/ 829 h 1583"/>
                <a:gd name="T22" fmla="*/ 189 w 1583"/>
                <a:gd name="T23" fmla="*/ 829 h 1583"/>
                <a:gd name="T24" fmla="*/ 226 w 1583"/>
                <a:gd name="T25" fmla="*/ 792 h 1583"/>
                <a:gd name="T26" fmla="*/ 189 w 1583"/>
                <a:gd name="T27" fmla="*/ 754 h 1583"/>
                <a:gd name="T28" fmla="*/ 78 w 1583"/>
                <a:gd name="T29" fmla="*/ 754 h 1583"/>
                <a:gd name="T30" fmla="*/ 754 w 1583"/>
                <a:gd name="T31" fmla="*/ 78 h 1583"/>
                <a:gd name="T32" fmla="*/ 754 w 1583"/>
                <a:gd name="T33" fmla="*/ 189 h 1583"/>
                <a:gd name="T34" fmla="*/ 792 w 1583"/>
                <a:gd name="T35" fmla="*/ 226 h 1583"/>
                <a:gd name="T36" fmla="*/ 829 w 1583"/>
                <a:gd name="T37" fmla="*/ 189 h 1583"/>
                <a:gd name="T38" fmla="*/ 829 w 1583"/>
                <a:gd name="T39" fmla="*/ 78 h 1583"/>
                <a:gd name="T40" fmla="*/ 1506 w 1583"/>
                <a:gd name="T41" fmla="*/ 754 h 1583"/>
                <a:gd name="T42" fmla="*/ 1395 w 1583"/>
                <a:gd name="T43" fmla="*/ 754 h 1583"/>
                <a:gd name="T44" fmla="*/ 1357 w 1583"/>
                <a:gd name="T45" fmla="*/ 792 h 1583"/>
                <a:gd name="T46" fmla="*/ 1395 w 1583"/>
                <a:gd name="T47" fmla="*/ 829 h 1583"/>
                <a:gd name="T48" fmla="*/ 1506 w 1583"/>
                <a:gd name="T49" fmla="*/ 829 h 1583"/>
                <a:gd name="T50" fmla="*/ 829 w 1583"/>
                <a:gd name="T51" fmla="*/ 150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3" h="1583">
                  <a:moveTo>
                    <a:pt x="792" y="0"/>
                  </a:moveTo>
                  <a:cubicBezTo>
                    <a:pt x="355" y="0"/>
                    <a:pt x="0" y="355"/>
                    <a:pt x="0" y="792"/>
                  </a:cubicBezTo>
                  <a:cubicBezTo>
                    <a:pt x="0" y="1229"/>
                    <a:pt x="355" y="1583"/>
                    <a:pt x="792" y="1583"/>
                  </a:cubicBezTo>
                  <a:cubicBezTo>
                    <a:pt x="1229" y="1583"/>
                    <a:pt x="1583" y="1229"/>
                    <a:pt x="1583" y="792"/>
                  </a:cubicBezTo>
                  <a:cubicBezTo>
                    <a:pt x="1583" y="355"/>
                    <a:pt x="1229" y="1"/>
                    <a:pt x="792" y="0"/>
                  </a:cubicBezTo>
                  <a:close/>
                  <a:moveTo>
                    <a:pt x="829" y="1506"/>
                  </a:moveTo>
                  <a:lnTo>
                    <a:pt x="829" y="1394"/>
                  </a:lnTo>
                  <a:cubicBezTo>
                    <a:pt x="829" y="1374"/>
                    <a:pt x="813" y="1357"/>
                    <a:pt x="792" y="1357"/>
                  </a:cubicBezTo>
                  <a:cubicBezTo>
                    <a:pt x="771" y="1357"/>
                    <a:pt x="754" y="1374"/>
                    <a:pt x="754" y="1394"/>
                  </a:cubicBezTo>
                  <a:lnTo>
                    <a:pt x="754" y="1506"/>
                  </a:lnTo>
                  <a:cubicBezTo>
                    <a:pt x="389" y="1486"/>
                    <a:pt x="97" y="1194"/>
                    <a:pt x="78" y="829"/>
                  </a:cubicBezTo>
                  <a:lnTo>
                    <a:pt x="189" y="829"/>
                  </a:lnTo>
                  <a:cubicBezTo>
                    <a:pt x="210" y="829"/>
                    <a:pt x="226" y="812"/>
                    <a:pt x="226" y="792"/>
                  </a:cubicBezTo>
                  <a:cubicBezTo>
                    <a:pt x="226" y="771"/>
                    <a:pt x="210" y="754"/>
                    <a:pt x="189" y="754"/>
                  </a:cubicBezTo>
                  <a:lnTo>
                    <a:pt x="78" y="754"/>
                  </a:lnTo>
                  <a:cubicBezTo>
                    <a:pt x="97" y="389"/>
                    <a:pt x="389" y="97"/>
                    <a:pt x="754" y="78"/>
                  </a:cubicBezTo>
                  <a:lnTo>
                    <a:pt x="754" y="189"/>
                  </a:lnTo>
                  <a:cubicBezTo>
                    <a:pt x="754" y="209"/>
                    <a:pt x="771" y="226"/>
                    <a:pt x="792" y="226"/>
                  </a:cubicBezTo>
                  <a:cubicBezTo>
                    <a:pt x="813" y="226"/>
                    <a:pt x="829" y="209"/>
                    <a:pt x="829" y="189"/>
                  </a:cubicBezTo>
                  <a:lnTo>
                    <a:pt x="829" y="78"/>
                  </a:lnTo>
                  <a:cubicBezTo>
                    <a:pt x="1195" y="97"/>
                    <a:pt x="1486" y="389"/>
                    <a:pt x="1506" y="754"/>
                  </a:cubicBezTo>
                  <a:lnTo>
                    <a:pt x="1395" y="754"/>
                  </a:lnTo>
                  <a:cubicBezTo>
                    <a:pt x="1374" y="754"/>
                    <a:pt x="1357" y="771"/>
                    <a:pt x="1357" y="792"/>
                  </a:cubicBezTo>
                  <a:cubicBezTo>
                    <a:pt x="1357" y="812"/>
                    <a:pt x="1374" y="829"/>
                    <a:pt x="1395" y="829"/>
                  </a:cubicBezTo>
                  <a:lnTo>
                    <a:pt x="1506" y="829"/>
                  </a:lnTo>
                  <a:cubicBezTo>
                    <a:pt x="1486" y="1194"/>
                    <a:pt x="1195" y="1486"/>
                    <a:pt x="829" y="150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765">
              <a:extLst>
                <a:ext uri="{FF2B5EF4-FFF2-40B4-BE49-F238E27FC236}">
                  <a16:creationId xmlns:a16="http://schemas.microsoft.com/office/drawing/2014/main" id="{6C914382-B7D5-49DC-B6D2-4D1176D826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4563" y="5600701"/>
              <a:ext cx="96838" cy="130175"/>
            </a:xfrm>
            <a:custGeom>
              <a:avLst/>
              <a:gdLst>
                <a:gd name="T0" fmla="*/ 376 w 457"/>
                <a:gd name="T1" fmla="*/ 383 h 608"/>
                <a:gd name="T2" fmla="*/ 376 w 457"/>
                <a:gd name="T3" fmla="*/ 37 h 608"/>
                <a:gd name="T4" fmla="*/ 339 w 457"/>
                <a:gd name="T5" fmla="*/ 0 h 608"/>
                <a:gd name="T6" fmla="*/ 301 w 457"/>
                <a:gd name="T7" fmla="*/ 37 h 608"/>
                <a:gd name="T8" fmla="*/ 301 w 457"/>
                <a:gd name="T9" fmla="*/ 383 h 608"/>
                <a:gd name="T10" fmla="*/ 233 w 457"/>
                <a:gd name="T11" fmla="*/ 452 h 608"/>
                <a:gd name="T12" fmla="*/ 37 w 457"/>
                <a:gd name="T13" fmla="*/ 452 h 608"/>
                <a:gd name="T14" fmla="*/ 0 w 457"/>
                <a:gd name="T15" fmla="*/ 490 h 608"/>
                <a:gd name="T16" fmla="*/ 37 w 457"/>
                <a:gd name="T17" fmla="*/ 527 h 608"/>
                <a:gd name="T18" fmla="*/ 233 w 457"/>
                <a:gd name="T19" fmla="*/ 527 h 608"/>
                <a:gd name="T20" fmla="*/ 352 w 457"/>
                <a:gd name="T21" fmla="*/ 602 h 608"/>
                <a:gd name="T22" fmla="*/ 451 w 457"/>
                <a:gd name="T23" fmla="*/ 503 h 608"/>
                <a:gd name="T24" fmla="*/ 376 w 457"/>
                <a:gd name="T25" fmla="*/ 383 h 608"/>
                <a:gd name="T26" fmla="*/ 339 w 457"/>
                <a:gd name="T27" fmla="*/ 527 h 608"/>
                <a:gd name="T28" fmla="*/ 301 w 457"/>
                <a:gd name="T29" fmla="*/ 490 h 608"/>
                <a:gd name="T30" fmla="*/ 339 w 457"/>
                <a:gd name="T31" fmla="*/ 452 h 608"/>
                <a:gd name="T32" fmla="*/ 376 w 457"/>
                <a:gd name="T33" fmla="*/ 490 h 608"/>
                <a:gd name="T34" fmla="*/ 339 w 457"/>
                <a:gd name="T35" fmla="*/ 527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7" h="608">
                  <a:moveTo>
                    <a:pt x="376" y="383"/>
                  </a:moveTo>
                  <a:lnTo>
                    <a:pt x="376" y="37"/>
                  </a:lnTo>
                  <a:cubicBezTo>
                    <a:pt x="376" y="17"/>
                    <a:pt x="360" y="0"/>
                    <a:pt x="339" y="0"/>
                  </a:cubicBezTo>
                  <a:cubicBezTo>
                    <a:pt x="318" y="0"/>
                    <a:pt x="301" y="17"/>
                    <a:pt x="301" y="37"/>
                  </a:cubicBezTo>
                  <a:lnTo>
                    <a:pt x="301" y="383"/>
                  </a:lnTo>
                  <a:cubicBezTo>
                    <a:pt x="269" y="395"/>
                    <a:pt x="244" y="420"/>
                    <a:pt x="233" y="452"/>
                  </a:cubicBezTo>
                  <a:lnTo>
                    <a:pt x="37" y="452"/>
                  </a:lnTo>
                  <a:cubicBezTo>
                    <a:pt x="16" y="452"/>
                    <a:pt x="0" y="469"/>
                    <a:pt x="0" y="490"/>
                  </a:cubicBezTo>
                  <a:cubicBezTo>
                    <a:pt x="0" y="510"/>
                    <a:pt x="16" y="527"/>
                    <a:pt x="37" y="527"/>
                  </a:cubicBezTo>
                  <a:lnTo>
                    <a:pt x="233" y="527"/>
                  </a:lnTo>
                  <a:cubicBezTo>
                    <a:pt x="250" y="577"/>
                    <a:pt x="299" y="608"/>
                    <a:pt x="352" y="602"/>
                  </a:cubicBezTo>
                  <a:cubicBezTo>
                    <a:pt x="404" y="596"/>
                    <a:pt x="445" y="555"/>
                    <a:pt x="451" y="503"/>
                  </a:cubicBezTo>
                  <a:cubicBezTo>
                    <a:pt x="457" y="450"/>
                    <a:pt x="426" y="401"/>
                    <a:pt x="376" y="383"/>
                  </a:cubicBezTo>
                  <a:close/>
                  <a:moveTo>
                    <a:pt x="339" y="527"/>
                  </a:moveTo>
                  <a:cubicBezTo>
                    <a:pt x="318" y="527"/>
                    <a:pt x="301" y="510"/>
                    <a:pt x="301" y="490"/>
                  </a:cubicBezTo>
                  <a:cubicBezTo>
                    <a:pt x="301" y="469"/>
                    <a:pt x="318" y="452"/>
                    <a:pt x="339" y="452"/>
                  </a:cubicBezTo>
                  <a:cubicBezTo>
                    <a:pt x="360" y="452"/>
                    <a:pt x="376" y="469"/>
                    <a:pt x="376" y="490"/>
                  </a:cubicBezTo>
                  <a:cubicBezTo>
                    <a:pt x="376" y="510"/>
                    <a:pt x="360" y="527"/>
                    <a:pt x="339" y="52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F0AB8B3-E36A-4095-AF1F-65B8778D8541}"/>
              </a:ext>
            </a:extLst>
          </p:cNvPr>
          <p:cNvGrpSpPr/>
          <p:nvPr/>
        </p:nvGrpSpPr>
        <p:grpSpPr>
          <a:xfrm>
            <a:off x="6585695" y="2498623"/>
            <a:ext cx="484179" cy="403287"/>
            <a:chOff x="1727201" y="66675"/>
            <a:chExt cx="655638" cy="546100"/>
          </a:xfrm>
        </p:grpSpPr>
        <p:sp>
          <p:nvSpPr>
            <p:cNvPr id="69" name="Freeform 1189">
              <a:extLst>
                <a:ext uri="{FF2B5EF4-FFF2-40B4-BE49-F238E27FC236}">
                  <a16:creationId xmlns:a16="http://schemas.microsoft.com/office/drawing/2014/main" id="{B0706423-3ADD-4184-A638-F1D0EB273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6" y="514350"/>
              <a:ext cx="635000" cy="87313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6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6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6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6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6"/>
                  </a:lnTo>
                  <a:cubicBezTo>
                    <a:pt x="1319" y="117"/>
                    <a:pt x="1286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6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201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1"/>
                    <a:pt x="2186" y="76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190">
              <a:extLst>
                <a:ext uri="{FF2B5EF4-FFF2-40B4-BE49-F238E27FC236}">
                  <a16:creationId xmlns:a16="http://schemas.microsoft.com/office/drawing/2014/main" id="{FF3D6407-3340-49CB-A8FC-188DC91DAC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0064" y="76200"/>
              <a:ext cx="568325" cy="438150"/>
            </a:xfrm>
            <a:custGeom>
              <a:avLst/>
              <a:gdLst>
                <a:gd name="T0" fmla="*/ 1206 w 1960"/>
                <a:gd name="T1" fmla="*/ 1507 h 1507"/>
                <a:gd name="T2" fmla="*/ 1960 w 1960"/>
                <a:gd name="T3" fmla="*/ 1507 h 1507"/>
                <a:gd name="T4" fmla="*/ 1960 w 1960"/>
                <a:gd name="T5" fmla="*/ 151 h 1507"/>
                <a:gd name="T6" fmla="*/ 1809 w 1960"/>
                <a:gd name="T7" fmla="*/ 0 h 1507"/>
                <a:gd name="T8" fmla="*/ 151 w 1960"/>
                <a:gd name="T9" fmla="*/ 0 h 1507"/>
                <a:gd name="T10" fmla="*/ 0 w 1960"/>
                <a:gd name="T11" fmla="*/ 151 h 1507"/>
                <a:gd name="T12" fmla="*/ 0 w 1960"/>
                <a:gd name="T13" fmla="*/ 1507 h 1507"/>
                <a:gd name="T14" fmla="*/ 1206 w 1960"/>
                <a:gd name="T15" fmla="*/ 1507 h 1507"/>
                <a:gd name="T16" fmla="*/ 151 w 1960"/>
                <a:gd name="T17" fmla="*/ 377 h 1507"/>
                <a:gd name="T18" fmla="*/ 151 w 1960"/>
                <a:gd name="T19" fmla="*/ 151 h 1507"/>
                <a:gd name="T20" fmla="*/ 1809 w 1960"/>
                <a:gd name="T21" fmla="*/ 151 h 1507"/>
                <a:gd name="T22" fmla="*/ 1809 w 1960"/>
                <a:gd name="T23" fmla="*/ 1357 h 1507"/>
                <a:gd name="T24" fmla="*/ 151 w 1960"/>
                <a:gd name="T25" fmla="*/ 1357 h 1507"/>
                <a:gd name="T26" fmla="*/ 151 w 1960"/>
                <a:gd name="T27" fmla="*/ 37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0" h="1507">
                  <a:moveTo>
                    <a:pt x="1206" y="1507"/>
                  </a:moveTo>
                  <a:lnTo>
                    <a:pt x="1960" y="1507"/>
                  </a:lnTo>
                  <a:lnTo>
                    <a:pt x="1960" y="151"/>
                  </a:lnTo>
                  <a:cubicBezTo>
                    <a:pt x="1960" y="67"/>
                    <a:pt x="1893" y="0"/>
                    <a:pt x="1809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507"/>
                  </a:lnTo>
                  <a:lnTo>
                    <a:pt x="1206" y="1507"/>
                  </a:lnTo>
                  <a:close/>
                  <a:moveTo>
                    <a:pt x="151" y="377"/>
                  </a:moveTo>
                  <a:lnTo>
                    <a:pt x="151" y="151"/>
                  </a:lnTo>
                  <a:lnTo>
                    <a:pt x="1809" y="151"/>
                  </a:lnTo>
                  <a:lnTo>
                    <a:pt x="1809" y="1357"/>
                  </a:lnTo>
                  <a:lnTo>
                    <a:pt x="151" y="1357"/>
                  </a:lnTo>
                  <a:lnTo>
                    <a:pt x="151" y="377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1191">
              <a:extLst>
                <a:ext uri="{FF2B5EF4-FFF2-40B4-BE49-F238E27FC236}">
                  <a16:creationId xmlns:a16="http://schemas.microsoft.com/office/drawing/2014/main" id="{83EDBBDD-0042-4E65-83D8-507A3D6CE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514" y="120650"/>
              <a:ext cx="481013" cy="6508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1192">
              <a:extLst>
                <a:ext uri="{FF2B5EF4-FFF2-40B4-BE49-F238E27FC236}">
                  <a16:creationId xmlns:a16="http://schemas.microsoft.com/office/drawing/2014/main" id="{B9C8DD27-93B3-46F1-BF04-3C55ADE3A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76" y="230188"/>
              <a:ext cx="53975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1193">
              <a:extLst>
                <a:ext uri="{FF2B5EF4-FFF2-40B4-BE49-F238E27FC236}">
                  <a16:creationId xmlns:a16="http://schemas.microsoft.com/office/drawing/2014/main" id="{B36725D2-2B9A-47A2-AA68-BC523EC25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101" y="230188"/>
              <a:ext cx="53975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1194">
              <a:extLst>
                <a:ext uri="{FF2B5EF4-FFF2-40B4-BE49-F238E27FC236}">
                  <a16:creationId xmlns:a16="http://schemas.microsoft.com/office/drawing/2014/main" id="{5FB5AFE2-13DD-44D3-98E3-AD4B2A87D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76" y="306388"/>
              <a:ext cx="152400" cy="4445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1195">
              <a:extLst>
                <a:ext uri="{FF2B5EF4-FFF2-40B4-BE49-F238E27FC236}">
                  <a16:creationId xmlns:a16="http://schemas.microsoft.com/office/drawing/2014/main" id="{EE8973D6-52EC-48F0-8A39-1EED440D4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76" y="382588"/>
              <a:ext cx="53975" cy="4445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1196">
              <a:extLst>
                <a:ext uri="{FF2B5EF4-FFF2-40B4-BE49-F238E27FC236}">
                  <a16:creationId xmlns:a16="http://schemas.microsoft.com/office/drawing/2014/main" id="{2FC569F9-A378-47FD-AD82-54B225DB8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101" y="382588"/>
              <a:ext cx="53975" cy="4445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197">
              <a:extLst>
                <a:ext uri="{FF2B5EF4-FFF2-40B4-BE49-F238E27FC236}">
                  <a16:creationId xmlns:a16="http://schemas.microsoft.com/office/drawing/2014/main" id="{1EF80EA2-A057-4A82-966D-7AB299638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7201" y="66675"/>
              <a:ext cx="655638" cy="546100"/>
            </a:xfrm>
            <a:custGeom>
              <a:avLst/>
              <a:gdLst>
                <a:gd name="T0" fmla="*/ 2223 w 2261"/>
                <a:gd name="T1" fmla="*/ 1508 h 1884"/>
                <a:gd name="T2" fmla="*/ 2148 w 2261"/>
                <a:gd name="T3" fmla="*/ 1508 h 1884"/>
                <a:gd name="T4" fmla="*/ 2148 w 2261"/>
                <a:gd name="T5" fmla="*/ 189 h 1884"/>
                <a:gd name="T6" fmla="*/ 1959 w 2261"/>
                <a:gd name="T7" fmla="*/ 0 h 1884"/>
                <a:gd name="T8" fmla="*/ 301 w 2261"/>
                <a:gd name="T9" fmla="*/ 0 h 1884"/>
                <a:gd name="T10" fmla="*/ 113 w 2261"/>
                <a:gd name="T11" fmla="*/ 189 h 1884"/>
                <a:gd name="T12" fmla="*/ 113 w 2261"/>
                <a:gd name="T13" fmla="*/ 1508 h 1884"/>
                <a:gd name="T14" fmla="*/ 37 w 2261"/>
                <a:gd name="T15" fmla="*/ 1508 h 1884"/>
                <a:gd name="T16" fmla="*/ 0 w 2261"/>
                <a:gd name="T17" fmla="*/ 1545 h 1884"/>
                <a:gd name="T18" fmla="*/ 0 w 2261"/>
                <a:gd name="T19" fmla="*/ 1621 h 1884"/>
                <a:gd name="T20" fmla="*/ 263 w 2261"/>
                <a:gd name="T21" fmla="*/ 1884 h 1884"/>
                <a:gd name="T22" fmla="*/ 1997 w 2261"/>
                <a:gd name="T23" fmla="*/ 1884 h 1884"/>
                <a:gd name="T24" fmla="*/ 2261 w 2261"/>
                <a:gd name="T25" fmla="*/ 1621 h 1884"/>
                <a:gd name="T26" fmla="*/ 2261 w 2261"/>
                <a:gd name="T27" fmla="*/ 1545 h 1884"/>
                <a:gd name="T28" fmla="*/ 2223 w 2261"/>
                <a:gd name="T29" fmla="*/ 1508 h 1884"/>
                <a:gd name="T30" fmla="*/ 188 w 2261"/>
                <a:gd name="T31" fmla="*/ 189 h 1884"/>
                <a:gd name="T32" fmla="*/ 301 w 2261"/>
                <a:gd name="T33" fmla="*/ 75 h 1884"/>
                <a:gd name="T34" fmla="*/ 1959 w 2261"/>
                <a:gd name="T35" fmla="*/ 75 h 1884"/>
                <a:gd name="T36" fmla="*/ 2072 w 2261"/>
                <a:gd name="T37" fmla="*/ 189 h 1884"/>
                <a:gd name="T38" fmla="*/ 2072 w 2261"/>
                <a:gd name="T39" fmla="*/ 1508 h 1884"/>
                <a:gd name="T40" fmla="*/ 188 w 2261"/>
                <a:gd name="T41" fmla="*/ 1508 h 1884"/>
                <a:gd name="T42" fmla="*/ 188 w 2261"/>
                <a:gd name="T43" fmla="*/ 189 h 1884"/>
                <a:gd name="T44" fmla="*/ 942 w 2261"/>
                <a:gd name="T45" fmla="*/ 1583 h 1884"/>
                <a:gd name="T46" fmla="*/ 1319 w 2261"/>
                <a:gd name="T47" fmla="*/ 1583 h 1884"/>
                <a:gd name="T48" fmla="*/ 1319 w 2261"/>
                <a:gd name="T49" fmla="*/ 1621 h 1884"/>
                <a:gd name="T50" fmla="*/ 1281 w 2261"/>
                <a:gd name="T51" fmla="*/ 1658 h 1884"/>
                <a:gd name="T52" fmla="*/ 979 w 2261"/>
                <a:gd name="T53" fmla="*/ 1658 h 1884"/>
                <a:gd name="T54" fmla="*/ 942 w 2261"/>
                <a:gd name="T55" fmla="*/ 1621 h 1884"/>
                <a:gd name="T56" fmla="*/ 942 w 2261"/>
                <a:gd name="T57" fmla="*/ 1583 h 1884"/>
                <a:gd name="T58" fmla="*/ 2185 w 2261"/>
                <a:gd name="T59" fmla="*/ 1621 h 1884"/>
                <a:gd name="T60" fmla="*/ 1997 w 2261"/>
                <a:gd name="T61" fmla="*/ 1809 h 1884"/>
                <a:gd name="T62" fmla="*/ 263 w 2261"/>
                <a:gd name="T63" fmla="*/ 1809 h 1884"/>
                <a:gd name="T64" fmla="*/ 75 w 2261"/>
                <a:gd name="T65" fmla="*/ 1621 h 1884"/>
                <a:gd name="T66" fmla="*/ 75 w 2261"/>
                <a:gd name="T67" fmla="*/ 1583 h 1884"/>
                <a:gd name="T68" fmla="*/ 866 w 2261"/>
                <a:gd name="T69" fmla="*/ 1583 h 1884"/>
                <a:gd name="T70" fmla="*/ 866 w 2261"/>
                <a:gd name="T71" fmla="*/ 1621 h 1884"/>
                <a:gd name="T72" fmla="*/ 979 w 2261"/>
                <a:gd name="T73" fmla="*/ 1734 h 1884"/>
                <a:gd name="T74" fmla="*/ 1281 w 2261"/>
                <a:gd name="T75" fmla="*/ 1734 h 1884"/>
                <a:gd name="T76" fmla="*/ 1394 w 2261"/>
                <a:gd name="T77" fmla="*/ 1621 h 1884"/>
                <a:gd name="T78" fmla="*/ 1394 w 2261"/>
                <a:gd name="T79" fmla="*/ 1583 h 1884"/>
                <a:gd name="T80" fmla="*/ 2185 w 2261"/>
                <a:gd name="T81" fmla="*/ 1583 h 1884"/>
                <a:gd name="T82" fmla="*/ 2185 w 2261"/>
                <a:gd name="T83" fmla="*/ 1621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1" h="1884">
                  <a:moveTo>
                    <a:pt x="2223" y="1508"/>
                  </a:moveTo>
                  <a:lnTo>
                    <a:pt x="2148" y="1508"/>
                  </a:lnTo>
                  <a:lnTo>
                    <a:pt x="2148" y="189"/>
                  </a:lnTo>
                  <a:cubicBezTo>
                    <a:pt x="2148" y="85"/>
                    <a:pt x="2063" y="0"/>
                    <a:pt x="1959" y="0"/>
                  </a:cubicBezTo>
                  <a:lnTo>
                    <a:pt x="301" y="0"/>
                  </a:lnTo>
                  <a:cubicBezTo>
                    <a:pt x="197" y="0"/>
                    <a:pt x="113" y="85"/>
                    <a:pt x="113" y="189"/>
                  </a:cubicBezTo>
                  <a:lnTo>
                    <a:pt x="113" y="1508"/>
                  </a:lnTo>
                  <a:lnTo>
                    <a:pt x="37" y="1508"/>
                  </a:lnTo>
                  <a:cubicBezTo>
                    <a:pt x="16" y="1508"/>
                    <a:pt x="0" y="1524"/>
                    <a:pt x="0" y="1545"/>
                  </a:cubicBezTo>
                  <a:lnTo>
                    <a:pt x="0" y="1621"/>
                  </a:lnTo>
                  <a:cubicBezTo>
                    <a:pt x="0" y="1766"/>
                    <a:pt x="118" y="1884"/>
                    <a:pt x="263" y="1884"/>
                  </a:cubicBezTo>
                  <a:lnTo>
                    <a:pt x="1997" y="1884"/>
                  </a:lnTo>
                  <a:cubicBezTo>
                    <a:pt x="2143" y="1884"/>
                    <a:pt x="2261" y="1766"/>
                    <a:pt x="2261" y="1621"/>
                  </a:cubicBezTo>
                  <a:lnTo>
                    <a:pt x="2261" y="1545"/>
                  </a:lnTo>
                  <a:cubicBezTo>
                    <a:pt x="2261" y="1524"/>
                    <a:pt x="2244" y="1508"/>
                    <a:pt x="2223" y="1508"/>
                  </a:cubicBezTo>
                  <a:close/>
                  <a:moveTo>
                    <a:pt x="188" y="189"/>
                  </a:moveTo>
                  <a:cubicBezTo>
                    <a:pt x="188" y="126"/>
                    <a:pt x="239" y="75"/>
                    <a:pt x="301" y="75"/>
                  </a:cubicBezTo>
                  <a:lnTo>
                    <a:pt x="1959" y="75"/>
                  </a:lnTo>
                  <a:cubicBezTo>
                    <a:pt x="2022" y="75"/>
                    <a:pt x="2072" y="126"/>
                    <a:pt x="2072" y="189"/>
                  </a:cubicBezTo>
                  <a:lnTo>
                    <a:pt x="2072" y="1508"/>
                  </a:lnTo>
                  <a:lnTo>
                    <a:pt x="188" y="1508"/>
                  </a:lnTo>
                  <a:lnTo>
                    <a:pt x="188" y="189"/>
                  </a:lnTo>
                  <a:close/>
                  <a:moveTo>
                    <a:pt x="942" y="1583"/>
                  </a:moveTo>
                  <a:lnTo>
                    <a:pt x="1319" y="1583"/>
                  </a:lnTo>
                  <a:lnTo>
                    <a:pt x="1319" y="1621"/>
                  </a:lnTo>
                  <a:cubicBezTo>
                    <a:pt x="1319" y="1641"/>
                    <a:pt x="1302" y="1658"/>
                    <a:pt x="1281" y="1658"/>
                  </a:cubicBezTo>
                  <a:lnTo>
                    <a:pt x="979" y="1658"/>
                  </a:lnTo>
                  <a:cubicBezTo>
                    <a:pt x="959" y="1658"/>
                    <a:pt x="942" y="1641"/>
                    <a:pt x="942" y="1621"/>
                  </a:cubicBezTo>
                  <a:lnTo>
                    <a:pt x="942" y="1583"/>
                  </a:lnTo>
                  <a:close/>
                  <a:moveTo>
                    <a:pt x="2185" y="1621"/>
                  </a:moveTo>
                  <a:cubicBezTo>
                    <a:pt x="2185" y="1725"/>
                    <a:pt x="2101" y="1809"/>
                    <a:pt x="1997" y="1809"/>
                  </a:cubicBezTo>
                  <a:lnTo>
                    <a:pt x="263" y="1809"/>
                  </a:lnTo>
                  <a:cubicBezTo>
                    <a:pt x="159" y="1809"/>
                    <a:pt x="75" y="1725"/>
                    <a:pt x="75" y="1621"/>
                  </a:cubicBezTo>
                  <a:lnTo>
                    <a:pt x="75" y="1583"/>
                  </a:lnTo>
                  <a:lnTo>
                    <a:pt x="866" y="1583"/>
                  </a:lnTo>
                  <a:lnTo>
                    <a:pt x="866" y="1621"/>
                  </a:lnTo>
                  <a:cubicBezTo>
                    <a:pt x="866" y="1683"/>
                    <a:pt x="917" y="1734"/>
                    <a:pt x="979" y="1734"/>
                  </a:cubicBezTo>
                  <a:lnTo>
                    <a:pt x="1281" y="1734"/>
                  </a:lnTo>
                  <a:cubicBezTo>
                    <a:pt x="1343" y="1734"/>
                    <a:pt x="1394" y="1683"/>
                    <a:pt x="1394" y="1621"/>
                  </a:cubicBezTo>
                  <a:lnTo>
                    <a:pt x="1394" y="1583"/>
                  </a:lnTo>
                  <a:lnTo>
                    <a:pt x="2185" y="1583"/>
                  </a:lnTo>
                  <a:lnTo>
                    <a:pt x="2185" y="162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198">
              <a:extLst>
                <a:ext uri="{FF2B5EF4-FFF2-40B4-BE49-F238E27FC236}">
                  <a16:creationId xmlns:a16="http://schemas.microsoft.com/office/drawing/2014/main" id="{1A5A135D-9D0E-4193-AB0B-972FDB9F6A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3401" y="109538"/>
              <a:ext cx="503238" cy="371475"/>
            </a:xfrm>
            <a:custGeom>
              <a:avLst/>
              <a:gdLst>
                <a:gd name="T0" fmla="*/ 1696 w 1734"/>
                <a:gd name="T1" fmla="*/ 1281 h 1281"/>
                <a:gd name="T2" fmla="*/ 1734 w 1734"/>
                <a:gd name="T3" fmla="*/ 1244 h 1281"/>
                <a:gd name="T4" fmla="*/ 1734 w 1734"/>
                <a:gd name="T5" fmla="*/ 38 h 1281"/>
                <a:gd name="T6" fmla="*/ 1696 w 1734"/>
                <a:gd name="T7" fmla="*/ 0 h 1281"/>
                <a:gd name="T8" fmla="*/ 38 w 1734"/>
                <a:gd name="T9" fmla="*/ 0 h 1281"/>
                <a:gd name="T10" fmla="*/ 0 w 1734"/>
                <a:gd name="T11" fmla="*/ 38 h 1281"/>
                <a:gd name="T12" fmla="*/ 0 w 1734"/>
                <a:gd name="T13" fmla="*/ 1244 h 1281"/>
                <a:gd name="T14" fmla="*/ 38 w 1734"/>
                <a:gd name="T15" fmla="*/ 1281 h 1281"/>
                <a:gd name="T16" fmla="*/ 1696 w 1734"/>
                <a:gd name="T17" fmla="*/ 1281 h 1281"/>
                <a:gd name="T18" fmla="*/ 1659 w 1734"/>
                <a:gd name="T19" fmla="*/ 1206 h 1281"/>
                <a:gd name="T20" fmla="*/ 905 w 1734"/>
                <a:gd name="T21" fmla="*/ 1206 h 1281"/>
                <a:gd name="T22" fmla="*/ 905 w 1734"/>
                <a:gd name="T23" fmla="*/ 301 h 1281"/>
                <a:gd name="T24" fmla="*/ 1659 w 1734"/>
                <a:gd name="T25" fmla="*/ 301 h 1281"/>
                <a:gd name="T26" fmla="*/ 1659 w 1734"/>
                <a:gd name="T27" fmla="*/ 1206 h 1281"/>
                <a:gd name="T28" fmla="*/ 76 w 1734"/>
                <a:gd name="T29" fmla="*/ 75 h 1281"/>
                <a:gd name="T30" fmla="*/ 1659 w 1734"/>
                <a:gd name="T31" fmla="*/ 75 h 1281"/>
                <a:gd name="T32" fmla="*/ 1659 w 1734"/>
                <a:gd name="T33" fmla="*/ 226 h 1281"/>
                <a:gd name="T34" fmla="*/ 76 w 1734"/>
                <a:gd name="T35" fmla="*/ 226 h 1281"/>
                <a:gd name="T36" fmla="*/ 76 w 1734"/>
                <a:gd name="T37" fmla="*/ 75 h 1281"/>
                <a:gd name="T38" fmla="*/ 76 w 1734"/>
                <a:gd name="T39" fmla="*/ 301 h 1281"/>
                <a:gd name="T40" fmla="*/ 830 w 1734"/>
                <a:gd name="T41" fmla="*/ 301 h 1281"/>
                <a:gd name="T42" fmla="*/ 830 w 1734"/>
                <a:gd name="T43" fmla="*/ 1206 h 1281"/>
                <a:gd name="T44" fmla="*/ 76 w 1734"/>
                <a:gd name="T45" fmla="*/ 1206 h 1281"/>
                <a:gd name="T46" fmla="*/ 76 w 1734"/>
                <a:gd name="T47" fmla="*/ 30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4" h="1281">
                  <a:moveTo>
                    <a:pt x="1696" y="1281"/>
                  </a:moveTo>
                  <a:cubicBezTo>
                    <a:pt x="1717" y="1281"/>
                    <a:pt x="1734" y="1264"/>
                    <a:pt x="1734" y="1244"/>
                  </a:cubicBezTo>
                  <a:lnTo>
                    <a:pt x="1734" y="38"/>
                  </a:lnTo>
                  <a:cubicBezTo>
                    <a:pt x="1734" y="17"/>
                    <a:pt x="1717" y="0"/>
                    <a:pt x="169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244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696" y="1281"/>
                  </a:lnTo>
                  <a:close/>
                  <a:moveTo>
                    <a:pt x="1659" y="1206"/>
                  </a:moveTo>
                  <a:lnTo>
                    <a:pt x="905" y="1206"/>
                  </a:lnTo>
                  <a:lnTo>
                    <a:pt x="905" y="301"/>
                  </a:lnTo>
                  <a:lnTo>
                    <a:pt x="1659" y="301"/>
                  </a:lnTo>
                  <a:lnTo>
                    <a:pt x="1659" y="1206"/>
                  </a:lnTo>
                  <a:close/>
                  <a:moveTo>
                    <a:pt x="76" y="75"/>
                  </a:moveTo>
                  <a:lnTo>
                    <a:pt x="1659" y="75"/>
                  </a:lnTo>
                  <a:lnTo>
                    <a:pt x="1659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  <a:moveTo>
                    <a:pt x="76" y="301"/>
                  </a:moveTo>
                  <a:lnTo>
                    <a:pt x="830" y="301"/>
                  </a:lnTo>
                  <a:lnTo>
                    <a:pt x="830" y="1206"/>
                  </a:lnTo>
                  <a:lnTo>
                    <a:pt x="76" y="1206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199">
              <a:extLst>
                <a:ext uri="{FF2B5EF4-FFF2-40B4-BE49-F238E27FC236}">
                  <a16:creationId xmlns:a16="http://schemas.microsoft.com/office/drawing/2014/main" id="{EC7AD1CE-F026-445B-8E93-995E170FB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151" y="142875"/>
              <a:ext cx="33338" cy="20638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200">
              <a:extLst>
                <a:ext uri="{FF2B5EF4-FFF2-40B4-BE49-F238E27FC236}">
                  <a16:creationId xmlns:a16="http://schemas.microsoft.com/office/drawing/2014/main" id="{601298CA-AC9E-4E2A-99B7-5D165FC6A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1" y="142875"/>
              <a:ext cx="33338" cy="20638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201">
              <a:extLst>
                <a:ext uri="{FF2B5EF4-FFF2-40B4-BE49-F238E27FC236}">
                  <a16:creationId xmlns:a16="http://schemas.microsoft.com/office/drawing/2014/main" id="{F096CC04-AAF6-4848-9039-A0BBC9228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051" y="142875"/>
              <a:ext cx="31750" cy="20638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202">
              <a:extLst>
                <a:ext uri="{FF2B5EF4-FFF2-40B4-BE49-F238E27FC236}">
                  <a16:creationId xmlns:a16="http://schemas.microsoft.com/office/drawing/2014/main" id="{6B4464AD-4787-4BE7-B1CD-DC110BD814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7564" y="219075"/>
              <a:ext cx="76200" cy="65088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203">
              <a:extLst>
                <a:ext uri="{FF2B5EF4-FFF2-40B4-BE49-F238E27FC236}">
                  <a16:creationId xmlns:a16="http://schemas.microsoft.com/office/drawing/2014/main" id="{23B20AA9-69EF-407D-9F36-F689029EC5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5989" y="219075"/>
              <a:ext cx="76200" cy="65088"/>
            </a:xfrm>
            <a:custGeom>
              <a:avLst/>
              <a:gdLst>
                <a:gd name="T0" fmla="*/ 38 w 264"/>
                <a:gd name="T1" fmla="*/ 226 h 226"/>
                <a:gd name="T2" fmla="*/ 227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7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7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7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204">
              <a:extLst>
                <a:ext uri="{FF2B5EF4-FFF2-40B4-BE49-F238E27FC236}">
                  <a16:creationId xmlns:a16="http://schemas.microsoft.com/office/drawing/2014/main" id="{406CADE9-7768-4774-A3C6-E7E6D810A7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7564" y="295275"/>
              <a:ext cx="174625" cy="66675"/>
            </a:xfrm>
            <a:custGeom>
              <a:avLst/>
              <a:gdLst>
                <a:gd name="T0" fmla="*/ 38 w 603"/>
                <a:gd name="T1" fmla="*/ 226 h 226"/>
                <a:gd name="T2" fmla="*/ 566 w 603"/>
                <a:gd name="T3" fmla="*/ 226 h 226"/>
                <a:gd name="T4" fmla="*/ 603 w 603"/>
                <a:gd name="T5" fmla="*/ 188 h 226"/>
                <a:gd name="T6" fmla="*/ 603 w 603"/>
                <a:gd name="T7" fmla="*/ 37 h 226"/>
                <a:gd name="T8" fmla="*/ 566 w 603"/>
                <a:gd name="T9" fmla="*/ 0 h 226"/>
                <a:gd name="T10" fmla="*/ 38 w 603"/>
                <a:gd name="T11" fmla="*/ 0 h 226"/>
                <a:gd name="T12" fmla="*/ 0 w 603"/>
                <a:gd name="T13" fmla="*/ 37 h 226"/>
                <a:gd name="T14" fmla="*/ 0 w 603"/>
                <a:gd name="T15" fmla="*/ 188 h 226"/>
                <a:gd name="T16" fmla="*/ 38 w 603"/>
                <a:gd name="T17" fmla="*/ 226 h 226"/>
                <a:gd name="T18" fmla="*/ 76 w 603"/>
                <a:gd name="T19" fmla="*/ 75 h 226"/>
                <a:gd name="T20" fmla="*/ 528 w 603"/>
                <a:gd name="T21" fmla="*/ 75 h 226"/>
                <a:gd name="T22" fmla="*/ 528 w 603"/>
                <a:gd name="T23" fmla="*/ 150 h 226"/>
                <a:gd name="T24" fmla="*/ 76 w 603"/>
                <a:gd name="T25" fmla="*/ 150 h 226"/>
                <a:gd name="T26" fmla="*/ 76 w 603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38" y="226"/>
                  </a:moveTo>
                  <a:lnTo>
                    <a:pt x="566" y="226"/>
                  </a:lnTo>
                  <a:cubicBezTo>
                    <a:pt x="586" y="226"/>
                    <a:pt x="603" y="209"/>
                    <a:pt x="603" y="188"/>
                  </a:cubicBezTo>
                  <a:lnTo>
                    <a:pt x="603" y="37"/>
                  </a:lnTo>
                  <a:cubicBezTo>
                    <a:pt x="603" y="16"/>
                    <a:pt x="586" y="0"/>
                    <a:pt x="566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528" y="75"/>
                  </a:lnTo>
                  <a:lnTo>
                    <a:pt x="528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205">
              <a:extLst>
                <a:ext uri="{FF2B5EF4-FFF2-40B4-BE49-F238E27FC236}">
                  <a16:creationId xmlns:a16="http://schemas.microsoft.com/office/drawing/2014/main" id="{3A78027D-B5D5-4BFF-8424-51AAFD60B9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7564" y="371475"/>
              <a:ext cx="76200" cy="6667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9 h 226"/>
                <a:gd name="T6" fmla="*/ 264 w 264"/>
                <a:gd name="T7" fmla="*/ 38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8 h 226"/>
                <a:gd name="T14" fmla="*/ 0 w 264"/>
                <a:gd name="T15" fmla="*/ 189 h 226"/>
                <a:gd name="T16" fmla="*/ 38 w 264"/>
                <a:gd name="T17" fmla="*/ 226 h 226"/>
                <a:gd name="T18" fmla="*/ 76 w 264"/>
                <a:gd name="T19" fmla="*/ 76 h 226"/>
                <a:gd name="T20" fmla="*/ 189 w 264"/>
                <a:gd name="T21" fmla="*/ 76 h 226"/>
                <a:gd name="T22" fmla="*/ 189 w 264"/>
                <a:gd name="T23" fmla="*/ 151 h 226"/>
                <a:gd name="T24" fmla="*/ 76 w 264"/>
                <a:gd name="T25" fmla="*/ 151 h 226"/>
                <a:gd name="T26" fmla="*/ 76 w 264"/>
                <a:gd name="T2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lose/>
                  <a:moveTo>
                    <a:pt x="76" y="76"/>
                  </a:moveTo>
                  <a:lnTo>
                    <a:pt x="189" y="76"/>
                  </a:lnTo>
                  <a:lnTo>
                    <a:pt x="189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206">
              <a:extLst>
                <a:ext uri="{FF2B5EF4-FFF2-40B4-BE49-F238E27FC236}">
                  <a16:creationId xmlns:a16="http://schemas.microsoft.com/office/drawing/2014/main" id="{3773CFE0-2274-4037-9E3E-204B0A65D5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5989" y="371475"/>
              <a:ext cx="76200" cy="66675"/>
            </a:xfrm>
            <a:custGeom>
              <a:avLst/>
              <a:gdLst>
                <a:gd name="T0" fmla="*/ 227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9 h 226"/>
                <a:gd name="T8" fmla="*/ 38 w 264"/>
                <a:gd name="T9" fmla="*/ 226 h 226"/>
                <a:gd name="T10" fmla="*/ 227 w 264"/>
                <a:gd name="T11" fmla="*/ 226 h 226"/>
                <a:gd name="T12" fmla="*/ 264 w 264"/>
                <a:gd name="T13" fmla="*/ 189 h 226"/>
                <a:gd name="T14" fmla="*/ 264 w 264"/>
                <a:gd name="T15" fmla="*/ 38 h 226"/>
                <a:gd name="T16" fmla="*/ 227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6 h 226"/>
                <a:gd name="T24" fmla="*/ 189 w 264"/>
                <a:gd name="T25" fmla="*/ 76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lnTo>
                    <a:pt x="227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7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6"/>
                  </a:lnTo>
                  <a:lnTo>
                    <a:pt x="189" y="76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207">
              <a:extLst>
                <a:ext uri="{FF2B5EF4-FFF2-40B4-BE49-F238E27FC236}">
                  <a16:creationId xmlns:a16="http://schemas.microsoft.com/office/drawing/2014/main" id="{4C0BB499-E2F9-4174-B847-0E5A36939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151" y="206375"/>
              <a:ext cx="46038" cy="68263"/>
            </a:xfrm>
            <a:custGeom>
              <a:avLst/>
              <a:gdLst>
                <a:gd name="T0" fmla="*/ 143 w 158"/>
                <a:gd name="T1" fmla="*/ 15 h 233"/>
                <a:gd name="T2" fmla="*/ 90 w 158"/>
                <a:gd name="T3" fmla="*/ 15 h 233"/>
                <a:gd name="T4" fmla="*/ 14 w 158"/>
                <a:gd name="T5" fmla="*/ 90 h 233"/>
                <a:gd name="T6" fmla="*/ 14 w 158"/>
                <a:gd name="T7" fmla="*/ 144 h 233"/>
                <a:gd name="T8" fmla="*/ 90 w 158"/>
                <a:gd name="T9" fmla="*/ 219 h 233"/>
                <a:gd name="T10" fmla="*/ 143 w 158"/>
                <a:gd name="T11" fmla="*/ 219 h 233"/>
                <a:gd name="T12" fmla="*/ 143 w 158"/>
                <a:gd name="T13" fmla="*/ 166 h 233"/>
                <a:gd name="T14" fmla="*/ 94 w 158"/>
                <a:gd name="T15" fmla="*/ 117 h 233"/>
                <a:gd name="T16" fmla="*/ 143 w 158"/>
                <a:gd name="T17" fmla="*/ 68 h 233"/>
                <a:gd name="T18" fmla="*/ 143 w 158"/>
                <a:gd name="T19" fmla="*/ 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3" y="15"/>
                  </a:moveTo>
                  <a:cubicBezTo>
                    <a:pt x="128" y="0"/>
                    <a:pt x="105" y="0"/>
                    <a:pt x="90" y="15"/>
                  </a:cubicBezTo>
                  <a:lnTo>
                    <a:pt x="14" y="90"/>
                  </a:lnTo>
                  <a:cubicBezTo>
                    <a:pt x="0" y="105"/>
                    <a:pt x="0" y="129"/>
                    <a:pt x="14" y="144"/>
                  </a:cubicBezTo>
                  <a:lnTo>
                    <a:pt x="90" y="219"/>
                  </a:lnTo>
                  <a:cubicBezTo>
                    <a:pt x="105" y="233"/>
                    <a:pt x="128" y="233"/>
                    <a:pt x="143" y="219"/>
                  </a:cubicBezTo>
                  <a:cubicBezTo>
                    <a:pt x="157" y="204"/>
                    <a:pt x="157" y="181"/>
                    <a:pt x="143" y="166"/>
                  </a:cubicBezTo>
                  <a:lnTo>
                    <a:pt x="94" y="117"/>
                  </a:lnTo>
                  <a:lnTo>
                    <a:pt x="143" y="68"/>
                  </a:lnTo>
                  <a:cubicBezTo>
                    <a:pt x="158" y="54"/>
                    <a:pt x="158" y="30"/>
                    <a:pt x="143" y="1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208">
              <a:extLst>
                <a:ext uri="{FF2B5EF4-FFF2-40B4-BE49-F238E27FC236}">
                  <a16:creationId xmlns:a16="http://schemas.microsoft.com/office/drawing/2014/main" id="{FA71B25B-F483-4919-A530-00E3FB500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689" y="206375"/>
              <a:ext cx="46038" cy="68263"/>
            </a:xfrm>
            <a:custGeom>
              <a:avLst/>
              <a:gdLst>
                <a:gd name="T0" fmla="*/ 14 w 158"/>
                <a:gd name="T1" fmla="*/ 218 h 233"/>
                <a:gd name="T2" fmla="*/ 68 w 158"/>
                <a:gd name="T3" fmla="*/ 218 h 233"/>
                <a:gd name="T4" fmla="*/ 143 w 158"/>
                <a:gd name="T5" fmla="*/ 143 h 233"/>
                <a:gd name="T6" fmla="*/ 143 w 158"/>
                <a:gd name="T7" fmla="*/ 89 h 233"/>
                <a:gd name="T8" fmla="*/ 68 w 158"/>
                <a:gd name="T9" fmla="*/ 14 h 233"/>
                <a:gd name="T10" fmla="*/ 15 w 158"/>
                <a:gd name="T11" fmla="*/ 15 h 233"/>
                <a:gd name="T12" fmla="*/ 14 w 158"/>
                <a:gd name="T13" fmla="*/ 67 h 233"/>
                <a:gd name="T14" fmla="*/ 63 w 158"/>
                <a:gd name="T15" fmla="*/ 116 h 233"/>
                <a:gd name="T16" fmla="*/ 14 w 158"/>
                <a:gd name="T17" fmla="*/ 165 h 233"/>
                <a:gd name="T18" fmla="*/ 14 w 158"/>
                <a:gd name="T19" fmla="*/ 21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" y="218"/>
                  </a:moveTo>
                  <a:cubicBezTo>
                    <a:pt x="29" y="233"/>
                    <a:pt x="53" y="233"/>
                    <a:pt x="68" y="218"/>
                  </a:cubicBezTo>
                  <a:lnTo>
                    <a:pt x="143" y="143"/>
                  </a:lnTo>
                  <a:cubicBezTo>
                    <a:pt x="158" y="128"/>
                    <a:pt x="158" y="104"/>
                    <a:pt x="143" y="89"/>
                  </a:cubicBezTo>
                  <a:lnTo>
                    <a:pt x="68" y="14"/>
                  </a:lnTo>
                  <a:cubicBezTo>
                    <a:pt x="53" y="0"/>
                    <a:pt x="29" y="0"/>
                    <a:pt x="15" y="15"/>
                  </a:cubicBezTo>
                  <a:cubicBezTo>
                    <a:pt x="0" y="29"/>
                    <a:pt x="0" y="53"/>
                    <a:pt x="14" y="67"/>
                  </a:cubicBezTo>
                  <a:lnTo>
                    <a:pt x="63" y="116"/>
                  </a:lnTo>
                  <a:lnTo>
                    <a:pt x="14" y="165"/>
                  </a:lnTo>
                  <a:cubicBezTo>
                    <a:pt x="0" y="180"/>
                    <a:pt x="0" y="203"/>
                    <a:pt x="14" y="21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209">
              <a:extLst>
                <a:ext uri="{FF2B5EF4-FFF2-40B4-BE49-F238E27FC236}">
                  <a16:creationId xmlns:a16="http://schemas.microsoft.com/office/drawing/2014/main" id="{50BD3540-522B-4CCB-91C8-71DEC54CB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206375"/>
              <a:ext cx="44450" cy="68263"/>
            </a:xfrm>
            <a:custGeom>
              <a:avLst/>
              <a:gdLst>
                <a:gd name="T0" fmla="*/ 22 w 157"/>
                <a:gd name="T1" fmla="*/ 227 h 233"/>
                <a:gd name="T2" fmla="*/ 51 w 157"/>
                <a:gd name="T3" fmla="*/ 229 h 233"/>
                <a:gd name="T4" fmla="*/ 72 w 157"/>
                <a:gd name="T5" fmla="*/ 211 h 233"/>
                <a:gd name="T6" fmla="*/ 148 w 157"/>
                <a:gd name="T7" fmla="*/ 60 h 233"/>
                <a:gd name="T8" fmla="*/ 131 w 157"/>
                <a:gd name="T9" fmla="*/ 9 h 233"/>
                <a:gd name="T10" fmla="*/ 80 w 157"/>
                <a:gd name="T11" fmla="*/ 26 h 233"/>
                <a:gd name="T12" fmla="*/ 5 w 157"/>
                <a:gd name="T13" fmla="*/ 177 h 233"/>
                <a:gd name="T14" fmla="*/ 3 w 157"/>
                <a:gd name="T15" fmla="*/ 206 h 233"/>
                <a:gd name="T16" fmla="*/ 22 w 157"/>
                <a:gd name="T17" fmla="*/ 2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33">
                  <a:moveTo>
                    <a:pt x="22" y="227"/>
                  </a:moveTo>
                  <a:cubicBezTo>
                    <a:pt x="31" y="232"/>
                    <a:pt x="41" y="233"/>
                    <a:pt x="51" y="229"/>
                  </a:cubicBezTo>
                  <a:cubicBezTo>
                    <a:pt x="60" y="226"/>
                    <a:pt x="68" y="219"/>
                    <a:pt x="72" y="211"/>
                  </a:cubicBezTo>
                  <a:lnTo>
                    <a:pt x="148" y="60"/>
                  </a:lnTo>
                  <a:cubicBezTo>
                    <a:pt x="157" y="41"/>
                    <a:pt x="149" y="18"/>
                    <a:pt x="131" y="9"/>
                  </a:cubicBezTo>
                  <a:cubicBezTo>
                    <a:pt x="112" y="0"/>
                    <a:pt x="89" y="7"/>
                    <a:pt x="80" y="26"/>
                  </a:cubicBezTo>
                  <a:lnTo>
                    <a:pt x="5" y="177"/>
                  </a:lnTo>
                  <a:cubicBezTo>
                    <a:pt x="0" y="186"/>
                    <a:pt x="0" y="196"/>
                    <a:pt x="3" y="206"/>
                  </a:cubicBezTo>
                  <a:cubicBezTo>
                    <a:pt x="6" y="215"/>
                    <a:pt x="13" y="223"/>
                    <a:pt x="22" y="22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210">
              <a:extLst>
                <a:ext uri="{FF2B5EF4-FFF2-40B4-BE49-F238E27FC236}">
                  <a16:creationId xmlns:a16="http://schemas.microsoft.com/office/drawing/2014/main" id="{1663AFE2-7463-4175-B7AC-1B35A46E9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264" y="295275"/>
              <a:ext cx="33338" cy="2222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211">
              <a:extLst>
                <a:ext uri="{FF2B5EF4-FFF2-40B4-BE49-F238E27FC236}">
                  <a16:creationId xmlns:a16="http://schemas.microsoft.com/office/drawing/2014/main" id="{4CF6021D-A8C1-4C9A-9232-690B9DDCF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295275"/>
              <a:ext cx="130175" cy="22225"/>
            </a:xfrm>
            <a:custGeom>
              <a:avLst/>
              <a:gdLst>
                <a:gd name="T0" fmla="*/ 38 w 452"/>
                <a:gd name="T1" fmla="*/ 75 h 75"/>
                <a:gd name="T2" fmla="*/ 414 w 452"/>
                <a:gd name="T3" fmla="*/ 75 h 75"/>
                <a:gd name="T4" fmla="*/ 452 w 452"/>
                <a:gd name="T5" fmla="*/ 37 h 75"/>
                <a:gd name="T6" fmla="*/ 414 w 452"/>
                <a:gd name="T7" fmla="*/ 0 h 75"/>
                <a:gd name="T8" fmla="*/ 38 w 452"/>
                <a:gd name="T9" fmla="*/ 0 h 75"/>
                <a:gd name="T10" fmla="*/ 0 w 452"/>
                <a:gd name="T11" fmla="*/ 37 h 75"/>
                <a:gd name="T12" fmla="*/ 38 w 45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38" y="75"/>
                  </a:move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212">
              <a:extLst>
                <a:ext uri="{FF2B5EF4-FFF2-40B4-BE49-F238E27FC236}">
                  <a16:creationId xmlns:a16="http://schemas.microsoft.com/office/drawing/2014/main" id="{594169E1-2842-4883-B3CF-47C80A0E7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264" y="328613"/>
              <a:ext cx="33338" cy="2222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213">
              <a:extLst>
                <a:ext uri="{FF2B5EF4-FFF2-40B4-BE49-F238E27FC236}">
                  <a16:creationId xmlns:a16="http://schemas.microsoft.com/office/drawing/2014/main" id="{60D19356-6697-485E-AF9C-352FCE7B2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328613"/>
              <a:ext cx="130175" cy="2222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7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7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214">
              <a:extLst>
                <a:ext uri="{FF2B5EF4-FFF2-40B4-BE49-F238E27FC236}">
                  <a16:creationId xmlns:a16="http://schemas.microsoft.com/office/drawing/2014/main" id="{7A8090A7-6EF6-435A-B45B-961764758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371475"/>
              <a:ext cx="33338" cy="22225"/>
            </a:xfrm>
            <a:custGeom>
              <a:avLst/>
              <a:gdLst>
                <a:gd name="T0" fmla="*/ 38 w 113"/>
                <a:gd name="T1" fmla="*/ 76 h 76"/>
                <a:gd name="T2" fmla="*/ 75 w 113"/>
                <a:gd name="T3" fmla="*/ 76 h 76"/>
                <a:gd name="T4" fmla="*/ 113 w 113"/>
                <a:gd name="T5" fmla="*/ 38 h 76"/>
                <a:gd name="T6" fmla="*/ 75 w 113"/>
                <a:gd name="T7" fmla="*/ 0 h 76"/>
                <a:gd name="T8" fmla="*/ 38 w 113"/>
                <a:gd name="T9" fmla="*/ 0 h 76"/>
                <a:gd name="T10" fmla="*/ 0 w 113"/>
                <a:gd name="T11" fmla="*/ 38 h 76"/>
                <a:gd name="T12" fmla="*/ 38 w 11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38" y="76"/>
                  </a:move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215">
              <a:extLst>
                <a:ext uri="{FF2B5EF4-FFF2-40B4-BE49-F238E27FC236}">
                  <a16:creationId xmlns:a16="http://schemas.microsoft.com/office/drawing/2014/main" id="{4AA16E79-7562-4238-BC17-BA7CFA471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264" y="415925"/>
              <a:ext cx="33338" cy="2222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216">
              <a:extLst>
                <a:ext uri="{FF2B5EF4-FFF2-40B4-BE49-F238E27FC236}">
                  <a16:creationId xmlns:a16="http://schemas.microsoft.com/office/drawing/2014/main" id="{6E0FA343-FAAB-4FD5-8790-B406E6BA2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415925"/>
              <a:ext cx="130175" cy="2222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8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8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9"/>
                    <a:pt x="452" y="38"/>
                  </a:cubicBezTo>
                  <a:cubicBezTo>
                    <a:pt x="452" y="17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217">
              <a:extLst>
                <a:ext uri="{FF2B5EF4-FFF2-40B4-BE49-F238E27FC236}">
                  <a16:creationId xmlns:a16="http://schemas.microsoft.com/office/drawing/2014/main" id="{4351F7F3-ECA2-4751-9A79-3BE4A9329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689" y="371475"/>
              <a:ext cx="55563" cy="22225"/>
            </a:xfrm>
            <a:custGeom>
              <a:avLst/>
              <a:gdLst>
                <a:gd name="T0" fmla="*/ 151 w 189"/>
                <a:gd name="T1" fmla="*/ 76 h 76"/>
                <a:gd name="T2" fmla="*/ 189 w 189"/>
                <a:gd name="T3" fmla="*/ 38 h 76"/>
                <a:gd name="T4" fmla="*/ 151 w 189"/>
                <a:gd name="T5" fmla="*/ 0 h 76"/>
                <a:gd name="T6" fmla="*/ 38 w 189"/>
                <a:gd name="T7" fmla="*/ 0 h 76"/>
                <a:gd name="T8" fmla="*/ 0 w 189"/>
                <a:gd name="T9" fmla="*/ 38 h 76"/>
                <a:gd name="T10" fmla="*/ 38 w 189"/>
                <a:gd name="T11" fmla="*/ 76 h 76"/>
                <a:gd name="T12" fmla="*/ 151 w 18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76">
                  <a:moveTo>
                    <a:pt x="151" y="76"/>
                  </a:moveTo>
                  <a:cubicBezTo>
                    <a:pt x="172" y="76"/>
                    <a:pt x="189" y="59"/>
                    <a:pt x="189" y="38"/>
                  </a:cubicBezTo>
                  <a:cubicBezTo>
                    <a:pt x="189" y="17"/>
                    <a:pt x="172" y="0"/>
                    <a:pt x="15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51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8F366600-E045-478F-B1E5-09F56F3054B7}"/>
              </a:ext>
            </a:extLst>
          </p:cNvPr>
          <p:cNvGrpSpPr/>
          <p:nvPr/>
        </p:nvGrpSpPr>
        <p:grpSpPr>
          <a:xfrm>
            <a:off x="5139831" y="2474841"/>
            <a:ext cx="484188" cy="450850"/>
            <a:chOff x="3617913" y="2105026"/>
            <a:chExt cx="484188" cy="450850"/>
          </a:xfrm>
        </p:grpSpPr>
        <p:sp>
          <p:nvSpPr>
            <p:cNvPr id="90" name="Freeform 77">
              <a:extLst>
                <a:ext uri="{FF2B5EF4-FFF2-40B4-BE49-F238E27FC236}">
                  <a16:creationId xmlns:a16="http://schemas.microsoft.com/office/drawing/2014/main" id="{A348A3C4-0FAE-4F15-905F-C0034F17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1" y="2290763"/>
              <a:ext cx="468313" cy="257175"/>
            </a:xfrm>
            <a:custGeom>
              <a:avLst/>
              <a:gdLst>
                <a:gd name="T0" fmla="*/ 2186 w 2186"/>
                <a:gd name="T1" fmla="*/ 1130 h 1206"/>
                <a:gd name="T2" fmla="*/ 2186 w 2186"/>
                <a:gd name="T3" fmla="*/ 0 h 1206"/>
                <a:gd name="T4" fmla="*/ 1696 w 2186"/>
                <a:gd name="T5" fmla="*/ 377 h 1206"/>
                <a:gd name="T6" fmla="*/ 1206 w 2186"/>
                <a:gd name="T7" fmla="*/ 377 h 1206"/>
                <a:gd name="T8" fmla="*/ 1206 w 2186"/>
                <a:gd name="T9" fmla="*/ 565 h 1206"/>
                <a:gd name="T10" fmla="*/ 1168 w 2186"/>
                <a:gd name="T11" fmla="*/ 603 h 1206"/>
                <a:gd name="T12" fmla="*/ 1017 w 2186"/>
                <a:gd name="T13" fmla="*/ 603 h 1206"/>
                <a:gd name="T14" fmla="*/ 980 w 2186"/>
                <a:gd name="T15" fmla="*/ 565 h 1206"/>
                <a:gd name="T16" fmla="*/ 980 w 2186"/>
                <a:gd name="T17" fmla="*/ 377 h 1206"/>
                <a:gd name="T18" fmla="*/ 490 w 2186"/>
                <a:gd name="T19" fmla="*/ 377 h 1206"/>
                <a:gd name="T20" fmla="*/ 0 w 2186"/>
                <a:gd name="T21" fmla="*/ 0 h 1206"/>
                <a:gd name="T22" fmla="*/ 0 w 2186"/>
                <a:gd name="T23" fmla="*/ 1130 h 1206"/>
                <a:gd name="T24" fmla="*/ 75 w 2186"/>
                <a:gd name="T25" fmla="*/ 1206 h 1206"/>
                <a:gd name="T26" fmla="*/ 2110 w 2186"/>
                <a:gd name="T27" fmla="*/ 1206 h 1206"/>
                <a:gd name="T28" fmla="*/ 2186 w 2186"/>
                <a:gd name="T29" fmla="*/ 113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206">
                  <a:moveTo>
                    <a:pt x="2186" y="1130"/>
                  </a:moveTo>
                  <a:lnTo>
                    <a:pt x="2186" y="0"/>
                  </a:lnTo>
                  <a:lnTo>
                    <a:pt x="1696" y="377"/>
                  </a:lnTo>
                  <a:lnTo>
                    <a:pt x="1206" y="377"/>
                  </a:lnTo>
                  <a:lnTo>
                    <a:pt x="1206" y="565"/>
                  </a:lnTo>
                  <a:cubicBezTo>
                    <a:pt x="1206" y="586"/>
                    <a:pt x="1189" y="603"/>
                    <a:pt x="1168" y="603"/>
                  </a:cubicBezTo>
                  <a:lnTo>
                    <a:pt x="1017" y="603"/>
                  </a:lnTo>
                  <a:cubicBezTo>
                    <a:pt x="997" y="603"/>
                    <a:pt x="980" y="586"/>
                    <a:pt x="980" y="565"/>
                  </a:cubicBezTo>
                  <a:lnTo>
                    <a:pt x="980" y="377"/>
                  </a:lnTo>
                  <a:lnTo>
                    <a:pt x="490" y="377"/>
                  </a:lnTo>
                  <a:lnTo>
                    <a:pt x="0" y="0"/>
                  </a:lnTo>
                  <a:lnTo>
                    <a:pt x="0" y="1130"/>
                  </a:lnTo>
                  <a:cubicBezTo>
                    <a:pt x="0" y="1172"/>
                    <a:pt x="34" y="1206"/>
                    <a:pt x="75" y="1206"/>
                  </a:cubicBezTo>
                  <a:lnTo>
                    <a:pt x="2110" y="1206"/>
                  </a:lnTo>
                  <a:cubicBezTo>
                    <a:pt x="2152" y="1206"/>
                    <a:pt x="2186" y="1172"/>
                    <a:pt x="2186" y="113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78">
              <a:extLst>
                <a:ext uri="{FF2B5EF4-FFF2-40B4-BE49-F238E27FC236}">
                  <a16:creationId xmlns:a16="http://schemas.microsoft.com/office/drawing/2014/main" id="{A4EA98E3-925F-4345-A42B-0CA257498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1" y="2225676"/>
              <a:ext cx="468313" cy="144463"/>
            </a:xfrm>
            <a:custGeom>
              <a:avLst/>
              <a:gdLst>
                <a:gd name="T0" fmla="*/ 980 w 2186"/>
                <a:gd name="T1" fmla="*/ 679 h 679"/>
                <a:gd name="T2" fmla="*/ 980 w 2186"/>
                <a:gd name="T3" fmla="*/ 566 h 679"/>
                <a:gd name="T4" fmla="*/ 1017 w 2186"/>
                <a:gd name="T5" fmla="*/ 528 h 679"/>
                <a:gd name="T6" fmla="*/ 1168 w 2186"/>
                <a:gd name="T7" fmla="*/ 528 h 679"/>
                <a:gd name="T8" fmla="*/ 1206 w 2186"/>
                <a:gd name="T9" fmla="*/ 566 h 679"/>
                <a:gd name="T10" fmla="*/ 1206 w 2186"/>
                <a:gd name="T11" fmla="*/ 679 h 679"/>
                <a:gd name="T12" fmla="*/ 1696 w 2186"/>
                <a:gd name="T13" fmla="*/ 679 h 679"/>
                <a:gd name="T14" fmla="*/ 2186 w 2186"/>
                <a:gd name="T15" fmla="*/ 302 h 679"/>
                <a:gd name="T16" fmla="*/ 2186 w 2186"/>
                <a:gd name="T17" fmla="*/ 76 h 679"/>
                <a:gd name="T18" fmla="*/ 2110 w 2186"/>
                <a:gd name="T19" fmla="*/ 0 h 679"/>
                <a:gd name="T20" fmla="*/ 75 w 2186"/>
                <a:gd name="T21" fmla="*/ 0 h 679"/>
                <a:gd name="T22" fmla="*/ 0 w 2186"/>
                <a:gd name="T23" fmla="*/ 76 h 679"/>
                <a:gd name="T24" fmla="*/ 0 w 2186"/>
                <a:gd name="T25" fmla="*/ 302 h 679"/>
                <a:gd name="T26" fmla="*/ 490 w 2186"/>
                <a:gd name="T27" fmla="*/ 679 h 679"/>
                <a:gd name="T28" fmla="*/ 980 w 2186"/>
                <a:gd name="T29" fmla="*/ 6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679">
                  <a:moveTo>
                    <a:pt x="980" y="679"/>
                  </a:moveTo>
                  <a:lnTo>
                    <a:pt x="980" y="566"/>
                  </a:lnTo>
                  <a:cubicBezTo>
                    <a:pt x="980" y="545"/>
                    <a:pt x="997" y="528"/>
                    <a:pt x="1017" y="528"/>
                  </a:cubicBezTo>
                  <a:lnTo>
                    <a:pt x="1168" y="528"/>
                  </a:lnTo>
                  <a:cubicBezTo>
                    <a:pt x="1189" y="528"/>
                    <a:pt x="1206" y="545"/>
                    <a:pt x="1206" y="566"/>
                  </a:cubicBezTo>
                  <a:lnTo>
                    <a:pt x="1206" y="679"/>
                  </a:lnTo>
                  <a:lnTo>
                    <a:pt x="1696" y="679"/>
                  </a:lnTo>
                  <a:lnTo>
                    <a:pt x="2186" y="302"/>
                  </a:lnTo>
                  <a:lnTo>
                    <a:pt x="2186" y="76"/>
                  </a:lnTo>
                  <a:cubicBezTo>
                    <a:pt x="2186" y="34"/>
                    <a:pt x="2152" y="0"/>
                    <a:pt x="2110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302"/>
                  </a:lnTo>
                  <a:lnTo>
                    <a:pt x="490" y="679"/>
                  </a:lnTo>
                  <a:lnTo>
                    <a:pt x="980" y="679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79">
              <a:extLst>
                <a:ext uri="{FF2B5EF4-FFF2-40B4-BE49-F238E27FC236}">
                  <a16:creationId xmlns:a16="http://schemas.microsoft.com/office/drawing/2014/main" id="{39A21D7A-5EF8-40BA-A451-2F53F692D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6" y="2112963"/>
              <a:ext cx="209550" cy="112713"/>
            </a:xfrm>
            <a:custGeom>
              <a:avLst/>
              <a:gdLst>
                <a:gd name="T0" fmla="*/ 151 w 980"/>
                <a:gd name="T1" fmla="*/ 226 h 527"/>
                <a:gd name="T2" fmla="*/ 226 w 980"/>
                <a:gd name="T3" fmla="*/ 150 h 527"/>
                <a:gd name="T4" fmla="*/ 754 w 980"/>
                <a:gd name="T5" fmla="*/ 150 h 527"/>
                <a:gd name="T6" fmla="*/ 829 w 980"/>
                <a:gd name="T7" fmla="*/ 226 h 527"/>
                <a:gd name="T8" fmla="*/ 829 w 980"/>
                <a:gd name="T9" fmla="*/ 527 h 527"/>
                <a:gd name="T10" fmla="*/ 980 w 980"/>
                <a:gd name="T11" fmla="*/ 527 h 527"/>
                <a:gd name="T12" fmla="*/ 980 w 980"/>
                <a:gd name="T13" fmla="*/ 226 h 527"/>
                <a:gd name="T14" fmla="*/ 754 w 980"/>
                <a:gd name="T15" fmla="*/ 0 h 527"/>
                <a:gd name="T16" fmla="*/ 226 w 980"/>
                <a:gd name="T17" fmla="*/ 0 h 527"/>
                <a:gd name="T18" fmla="*/ 0 w 980"/>
                <a:gd name="T19" fmla="*/ 226 h 527"/>
                <a:gd name="T20" fmla="*/ 0 w 980"/>
                <a:gd name="T21" fmla="*/ 527 h 527"/>
                <a:gd name="T22" fmla="*/ 151 w 980"/>
                <a:gd name="T23" fmla="*/ 527 h 527"/>
                <a:gd name="T24" fmla="*/ 151 w 980"/>
                <a:gd name="T25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0" h="527">
                  <a:moveTo>
                    <a:pt x="151" y="226"/>
                  </a:moveTo>
                  <a:cubicBezTo>
                    <a:pt x="151" y="184"/>
                    <a:pt x="184" y="150"/>
                    <a:pt x="226" y="150"/>
                  </a:cubicBezTo>
                  <a:lnTo>
                    <a:pt x="754" y="150"/>
                  </a:lnTo>
                  <a:cubicBezTo>
                    <a:pt x="795" y="150"/>
                    <a:pt x="829" y="184"/>
                    <a:pt x="829" y="226"/>
                  </a:cubicBezTo>
                  <a:lnTo>
                    <a:pt x="829" y="527"/>
                  </a:lnTo>
                  <a:lnTo>
                    <a:pt x="980" y="527"/>
                  </a:lnTo>
                  <a:lnTo>
                    <a:pt x="980" y="226"/>
                  </a:lnTo>
                  <a:cubicBezTo>
                    <a:pt x="980" y="101"/>
                    <a:pt x="879" y="0"/>
                    <a:pt x="754" y="0"/>
                  </a:cubicBez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527"/>
                  </a:lnTo>
                  <a:lnTo>
                    <a:pt x="151" y="527"/>
                  </a:lnTo>
                  <a:lnTo>
                    <a:pt x="151" y="22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0">
              <a:extLst>
                <a:ext uri="{FF2B5EF4-FFF2-40B4-BE49-F238E27FC236}">
                  <a16:creationId xmlns:a16="http://schemas.microsoft.com/office/drawing/2014/main" id="{17032125-FD0A-4EC5-ABBB-36890BEC4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913" y="2105026"/>
              <a:ext cx="484188" cy="450850"/>
            </a:xfrm>
            <a:custGeom>
              <a:avLst/>
              <a:gdLst>
                <a:gd name="T0" fmla="*/ 2035 w 2261"/>
                <a:gd name="T1" fmla="*/ 528 h 2110"/>
                <a:gd name="T2" fmla="*/ 1960 w 2261"/>
                <a:gd name="T3" fmla="*/ 377 h 2110"/>
                <a:gd name="T4" fmla="*/ 1809 w 2261"/>
                <a:gd name="T5" fmla="*/ 452 h 2110"/>
                <a:gd name="T6" fmla="*/ 1658 w 2261"/>
                <a:gd name="T7" fmla="*/ 528 h 2110"/>
                <a:gd name="T8" fmla="*/ 1395 w 2261"/>
                <a:gd name="T9" fmla="*/ 0 h 2110"/>
                <a:gd name="T10" fmla="*/ 603 w 2261"/>
                <a:gd name="T11" fmla="*/ 264 h 2110"/>
                <a:gd name="T12" fmla="*/ 452 w 2261"/>
                <a:gd name="T13" fmla="*/ 528 h 2110"/>
                <a:gd name="T14" fmla="*/ 377 w 2261"/>
                <a:gd name="T15" fmla="*/ 377 h 2110"/>
                <a:gd name="T16" fmla="*/ 226 w 2261"/>
                <a:gd name="T17" fmla="*/ 452 h 2110"/>
                <a:gd name="T18" fmla="*/ 113 w 2261"/>
                <a:gd name="T19" fmla="*/ 528 h 2110"/>
                <a:gd name="T20" fmla="*/ 0 w 2261"/>
                <a:gd name="T21" fmla="*/ 1997 h 2110"/>
                <a:gd name="T22" fmla="*/ 2148 w 2261"/>
                <a:gd name="T23" fmla="*/ 2110 h 2110"/>
                <a:gd name="T24" fmla="*/ 2261 w 2261"/>
                <a:gd name="T25" fmla="*/ 641 h 2110"/>
                <a:gd name="T26" fmla="*/ 1885 w 2261"/>
                <a:gd name="T27" fmla="*/ 452 h 2110"/>
                <a:gd name="T28" fmla="*/ 1960 w 2261"/>
                <a:gd name="T29" fmla="*/ 528 h 2110"/>
                <a:gd name="T30" fmla="*/ 1885 w 2261"/>
                <a:gd name="T31" fmla="*/ 452 h 2110"/>
                <a:gd name="T32" fmla="*/ 867 w 2261"/>
                <a:gd name="T33" fmla="*/ 75 h 2110"/>
                <a:gd name="T34" fmla="*/ 1583 w 2261"/>
                <a:gd name="T35" fmla="*/ 264 h 2110"/>
                <a:gd name="T36" fmla="*/ 1508 w 2261"/>
                <a:gd name="T37" fmla="*/ 528 h 2110"/>
                <a:gd name="T38" fmla="*/ 1395 w 2261"/>
                <a:gd name="T39" fmla="*/ 151 h 2110"/>
                <a:gd name="T40" fmla="*/ 754 w 2261"/>
                <a:gd name="T41" fmla="*/ 264 h 2110"/>
                <a:gd name="T42" fmla="*/ 679 w 2261"/>
                <a:gd name="T43" fmla="*/ 528 h 2110"/>
                <a:gd name="T44" fmla="*/ 1432 w 2261"/>
                <a:gd name="T45" fmla="*/ 528 h 2110"/>
                <a:gd name="T46" fmla="*/ 829 w 2261"/>
                <a:gd name="T47" fmla="*/ 264 h 2110"/>
                <a:gd name="T48" fmla="*/ 1395 w 2261"/>
                <a:gd name="T49" fmla="*/ 226 h 2110"/>
                <a:gd name="T50" fmla="*/ 1432 w 2261"/>
                <a:gd name="T51" fmla="*/ 528 h 2110"/>
                <a:gd name="T52" fmla="*/ 377 w 2261"/>
                <a:gd name="T53" fmla="*/ 452 h 2110"/>
                <a:gd name="T54" fmla="*/ 302 w 2261"/>
                <a:gd name="T55" fmla="*/ 528 h 2110"/>
                <a:gd name="T56" fmla="*/ 76 w 2261"/>
                <a:gd name="T57" fmla="*/ 641 h 2110"/>
                <a:gd name="T58" fmla="*/ 2148 w 2261"/>
                <a:gd name="T59" fmla="*/ 603 h 2110"/>
                <a:gd name="T60" fmla="*/ 2186 w 2261"/>
                <a:gd name="T61" fmla="*/ 848 h 2110"/>
                <a:gd name="T62" fmla="*/ 1282 w 2261"/>
                <a:gd name="T63" fmla="*/ 1206 h 2110"/>
                <a:gd name="T64" fmla="*/ 1206 w 2261"/>
                <a:gd name="T65" fmla="*/ 1055 h 2110"/>
                <a:gd name="T66" fmla="*/ 980 w 2261"/>
                <a:gd name="T67" fmla="*/ 1131 h 2110"/>
                <a:gd name="T68" fmla="*/ 541 w 2261"/>
                <a:gd name="T69" fmla="*/ 1206 h 2110"/>
                <a:gd name="T70" fmla="*/ 76 w 2261"/>
                <a:gd name="T71" fmla="*/ 641 h 2110"/>
                <a:gd name="T72" fmla="*/ 1055 w 2261"/>
                <a:gd name="T73" fmla="*/ 1432 h 2110"/>
                <a:gd name="T74" fmla="*/ 1206 w 2261"/>
                <a:gd name="T75" fmla="*/ 1281 h 2110"/>
                <a:gd name="T76" fmla="*/ 1206 w 2261"/>
                <a:gd name="T77" fmla="*/ 1206 h 2110"/>
                <a:gd name="T78" fmla="*/ 1055 w 2261"/>
                <a:gd name="T79" fmla="*/ 1131 h 2110"/>
                <a:gd name="T80" fmla="*/ 1206 w 2261"/>
                <a:gd name="T81" fmla="*/ 1206 h 2110"/>
                <a:gd name="T82" fmla="*/ 113 w 2261"/>
                <a:gd name="T83" fmla="*/ 2035 h 2110"/>
                <a:gd name="T84" fmla="*/ 76 w 2261"/>
                <a:gd name="T85" fmla="*/ 943 h 2110"/>
                <a:gd name="T86" fmla="*/ 528 w 2261"/>
                <a:gd name="T87" fmla="*/ 1281 h 2110"/>
                <a:gd name="T88" fmla="*/ 980 w 2261"/>
                <a:gd name="T89" fmla="*/ 1432 h 2110"/>
                <a:gd name="T90" fmla="*/ 1206 w 2261"/>
                <a:gd name="T91" fmla="*/ 1507 h 2110"/>
                <a:gd name="T92" fmla="*/ 1282 w 2261"/>
                <a:gd name="T93" fmla="*/ 1281 h 2110"/>
                <a:gd name="T94" fmla="*/ 1757 w 2261"/>
                <a:gd name="T95" fmla="*/ 1273 h 2110"/>
                <a:gd name="T96" fmla="*/ 2186 w 2261"/>
                <a:gd name="T97" fmla="*/ 1997 h 2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110">
                  <a:moveTo>
                    <a:pt x="2148" y="528"/>
                  </a:moveTo>
                  <a:lnTo>
                    <a:pt x="2035" y="528"/>
                  </a:lnTo>
                  <a:lnTo>
                    <a:pt x="2035" y="452"/>
                  </a:lnTo>
                  <a:cubicBezTo>
                    <a:pt x="2035" y="411"/>
                    <a:pt x="2002" y="377"/>
                    <a:pt x="1960" y="377"/>
                  </a:cubicBezTo>
                  <a:lnTo>
                    <a:pt x="1885" y="377"/>
                  </a:lnTo>
                  <a:cubicBezTo>
                    <a:pt x="1843" y="377"/>
                    <a:pt x="1809" y="411"/>
                    <a:pt x="1809" y="452"/>
                  </a:cubicBezTo>
                  <a:lnTo>
                    <a:pt x="1809" y="528"/>
                  </a:lnTo>
                  <a:lnTo>
                    <a:pt x="1658" y="528"/>
                  </a:lnTo>
                  <a:lnTo>
                    <a:pt x="1658" y="264"/>
                  </a:lnTo>
                  <a:cubicBezTo>
                    <a:pt x="1658" y="118"/>
                    <a:pt x="1540" y="0"/>
                    <a:pt x="1395" y="0"/>
                  </a:cubicBezTo>
                  <a:lnTo>
                    <a:pt x="867" y="0"/>
                  </a:lnTo>
                  <a:cubicBezTo>
                    <a:pt x="721" y="0"/>
                    <a:pt x="603" y="118"/>
                    <a:pt x="603" y="264"/>
                  </a:cubicBezTo>
                  <a:lnTo>
                    <a:pt x="603" y="528"/>
                  </a:lnTo>
                  <a:lnTo>
                    <a:pt x="452" y="528"/>
                  </a:lnTo>
                  <a:lnTo>
                    <a:pt x="452" y="452"/>
                  </a:lnTo>
                  <a:cubicBezTo>
                    <a:pt x="452" y="411"/>
                    <a:pt x="419" y="377"/>
                    <a:pt x="377" y="377"/>
                  </a:cubicBezTo>
                  <a:lnTo>
                    <a:pt x="302" y="377"/>
                  </a:lnTo>
                  <a:cubicBezTo>
                    <a:pt x="260" y="377"/>
                    <a:pt x="226" y="411"/>
                    <a:pt x="226" y="452"/>
                  </a:cubicBezTo>
                  <a:lnTo>
                    <a:pt x="226" y="528"/>
                  </a:lnTo>
                  <a:lnTo>
                    <a:pt x="113" y="528"/>
                  </a:lnTo>
                  <a:cubicBezTo>
                    <a:pt x="51" y="528"/>
                    <a:pt x="0" y="578"/>
                    <a:pt x="0" y="641"/>
                  </a:cubicBezTo>
                  <a:lnTo>
                    <a:pt x="0" y="1997"/>
                  </a:lnTo>
                  <a:cubicBezTo>
                    <a:pt x="0" y="2060"/>
                    <a:pt x="51" y="2110"/>
                    <a:pt x="113" y="2110"/>
                  </a:cubicBez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641"/>
                  </a:lnTo>
                  <a:cubicBezTo>
                    <a:pt x="2261" y="578"/>
                    <a:pt x="2211" y="528"/>
                    <a:pt x="2148" y="528"/>
                  </a:cubicBezTo>
                  <a:close/>
                  <a:moveTo>
                    <a:pt x="1885" y="452"/>
                  </a:moveTo>
                  <a:lnTo>
                    <a:pt x="1960" y="452"/>
                  </a:lnTo>
                  <a:lnTo>
                    <a:pt x="1960" y="528"/>
                  </a:lnTo>
                  <a:lnTo>
                    <a:pt x="1885" y="528"/>
                  </a:lnTo>
                  <a:lnTo>
                    <a:pt x="1885" y="452"/>
                  </a:lnTo>
                  <a:close/>
                  <a:moveTo>
                    <a:pt x="679" y="264"/>
                  </a:moveTo>
                  <a:cubicBezTo>
                    <a:pt x="679" y="160"/>
                    <a:pt x="763" y="75"/>
                    <a:pt x="867" y="75"/>
                  </a:cubicBezTo>
                  <a:lnTo>
                    <a:pt x="1395" y="75"/>
                  </a:lnTo>
                  <a:cubicBezTo>
                    <a:pt x="1499" y="75"/>
                    <a:pt x="1583" y="160"/>
                    <a:pt x="1583" y="264"/>
                  </a:cubicBezTo>
                  <a:lnTo>
                    <a:pt x="1583" y="528"/>
                  </a:lnTo>
                  <a:lnTo>
                    <a:pt x="1508" y="528"/>
                  </a:lnTo>
                  <a:lnTo>
                    <a:pt x="1508" y="264"/>
                  </a:lnTo>
                  <a:cubicBezTo>
                    <a:pt x="1508" y="201"/>
                    <a:pt x="1457" y="151"/>
                    <a:pt x="1395" y="151"/>
                  </a:cubicBezTo>
                  <a:lnTo>
                    <a:pt x="867" y="151"/>
                  </a:lnTo>
                  <a:cubicBezTo>
                    <a:pt x="805" y="151"/>
                    <a:pt x="754" y="201"/>
                    <a:pt x="754" y="264"/>
                  </a:cubicBezTo>
                  <a:lnTo>
                    <a:pt x="754" y="528"/>
                  </a:lnTo>
                  <a:lnTo>
                    <a:pt x="679" y="528"/>
                  </a:lnTo>
                  <a:lnTo>
                    <a:pt x="679" y="264"/>
                  </a:lnTo>
                  <a:close/>
                  <a:moveTo>
                    <a:pt x="1432" y="528"/>
                  </a:moveTo>
                  <a:lnTo>
                    <a:pt x="829" y="528"/>
                  </a:lnTo>
                  <a:lnTo>
                    <a:pt x="829" y="264"/>
                  </a:lnTo>
                  <a:cubicBezTo>
                    <a:pt x="829" y="243"/>
                    <a:pt x="846" y="226"/>
                    <a:pt x="867" y="226"/>
                  </a:cubicBezTo>
                  <a:lnTo>
                    <a:pt x="1395" y="226"/>
                  </a:lnTo>
                  <a:cubicBezTo>
                    <a:pt x="1415" y="226"/>
                    <a:pt x="1432" y="243"/>
                    <a:pt x="1432" y="264"/>
                  </a:cubicBezTo>
                  <a:lnTo>
                    <a:pt x="1432" y="528"/>
                  </a:lnTo>
                  <a:close/>
                  <a:moveTo>
                    <a:pt x="302" y="452"/>
                  </a:moveTo>
                  <a:lnTo>
                    <a:pt x="377" y="452"/>
                  </a:lnTo>
                  <a:lnTo>
                    <a:pt x="377" y="528"/>
                  </a:lnTo>
                  <a:lnTo>
                    <a:pt x="302" y="528"/>
                  </a:lnTo>
                  <a:lnTo>
                    <a:pt x="302" y="452"/>
                  </a:lnTo>
                  <a:close/>
                  <a:moveTo>
                    <a:pt x="76" y="641"/>
                  </a:moveTo>
                  <a:cubicBezTo>
                    <a:pt x="76" y="620"/>
                    <a:pt x="92" y="603"/>
                    <a:pt x="113" y="603"/>
                  </a:cubicBezTo>
                  <a:lnTo>
                    <a:pt x="2148" y="603"/>
                  </a:lnTo>
                  <a:cubicBezTo>
                    <a:pt x="2169" y="603"/>
                    <a:pt x="2186" y="620"/>
                    <a:pt x="2186" y="641"/>
                  </a:cubicBezTo>
                  <a:lnTo>
                    <a:pt x="2186" y="848"/>
                  </a:lnTo>
                  <a:lnTo>
                    <a:pt x="1721" y="1206"/>
                  </a:lnTo>
                  <a:lnTo>
                    <a:pt x="1282" y="1206"/>
                  </a:lnTo>
                  <a:lnTo>
                    <a:pt x="1282" y="1131"/>
                  </a:lnTo>
                  <a:cubicBezTo>
                    <a:pt x="1282" y="1089"/>
                    <a:pt x="1248" y="1055"/>
                    <a:pt x="1206" y="1055"/>
                  </a:cubicBezTo>
                  <a:lnTo>
                    <a:pt x="1055" y="1055"/>
                  </a:lnTo>
                  <a:cubicBezTo>
                    <a:pt x="1014" y="1055"/>
                    <a:pt x="980" y="1089"/>
                    <a:pt x="980" y="1131"/>
                  </a:cubicBezTo>
                  <a:lnTo>
                    <a:pt x="980" y="1206"/>
                  </a:lnTo>
                  <a:lnTo>
                    <a:pt x="541" y="1206"/>
                  </a:lnTo>
                  <a:lnTo>
                    <a:pt x="76" y="848"/>
                  </a:lnTo>
                  <a:lnTo>
                    <a:pt x="76" y="641"/>
                  </a:lnTo>
                  <a:close/>
                  <a:moveTo>
                    <a:pt x="1206" y="1432"/>
                  </a:moveTo>
                  <a:lnTo>
                    <a:pt x="1055" y="1432"/>
                  </a:lnTo>
                  <a:lnTo>
                    <a:pt x="1055" y="1281"/>
                  </a:lnTo>
                  <a:lnTo>
                    <a:pt x="1206" y="1281"/>
                  </a:lnTo>
                  <a:lnTo>
                    <a:pt x="1206" y="1432"/>
                  </a:lnTo>
                  <a:close/>
                  <a:moveTo>
                    <a:pt x="1206" y="1206"/>
                  </a:moveTo>
                  <a:lnTo>
                    <a:pt x="1055" y="1206"/>
                  </a:lnTo>
                  <a:lnTo>
                    <a:pt x="1055" y="1131"/>
                  </a:lnTo>
                  <a:lnTo>
                    <a:pt x="1206" y="1131"/>
                  </a:lnTo>
                  <a:lnTo>
                    <a:pt x="1206" y="1206"/>
                  </a:lnTo>
                  <a:close/>
                  <a:moveTo>
                    <a:pt x="2148" y="2035"/>
                  </a:moveTo>
                  <a:lnTo>
                    <a:pt x="113" y="2035"/>
                  </a:lnTo>
                  <a:cubicBezTo>
                    <a:pt x="92" y="2035"/>
                    <a:pt x="76" y="2018"/>
                    <a:pt x="76" y="1997"/>
                  </a:cubicBezTo>
                  <a:lnTo>
                    <a:pt x="76" y="943"/>
                  </a:lnTo>
                  <a:lnTo>
                    <a:pt x="505" y="1273"/>
                  </a:lnTo>
                  <a:cubicBezTo>
                    <a:pt x="511" y="1279"/>
                    <a:pt x="520" y="1281"/>
                    <a:pt x="528" y="1281"/>
                  </a:cubicBezTo>
                  <a:lnTo>
                    <a:pt x="980" y="1281"/>
                  </a:lnTo>
                  <a:lnTo>
                    <a:pt x="980" y="1432"/>
                  </a:lnTo>
                  <a:cubicBezTo>
                    <a:pt x="980" y="1474"/>
                    <a:pt x="1014" y="1507"/>
                    <a:pt x="1055" y="1507"/>
                  </a:cubicBezTo>
                  <a:lnTo>
                    <a:pt x="1206" y="1507"/>
                  </a:lnTo>
                  <a:cubicBezTo>
                    <a:pt x="1248" y="1507"/>
                    <a:pt x="1282" y="1474"/>
                    <a:pt x="1282" y="1432"/>
                  </a:cubicBezTo>
                  <a:lnTo>
                    <a:pt x="1282" y="1281"/>
                  </a:lnTo>
                  <a:lnTo>
                    <a:pt x="1734" y="1281"/>
                  </a:lnTo>
                  <a:cubicBezTo>
                    <a:pt x="1742" y="1281"/>
                    <a:pt x="1750" y="1279"/>
                    <a:pt x="1757" y="1273"/>
                  </a:cubicBezTo>
                  <a:lnTo>
                    <a:pt x="2186" y="943"/>
                  </a:lnTo>
                  <a:lnTo>
                    <a:pt x="2186" y="1997"/>
                  </a:lnTo>
                  <a:cubicBezTo>
                    <a:pt x="2186" y="2018"/>
                    <a:pt x="2169" y="2035"/>
                    <a:pt x="2148" y="203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B7C9693E-A2CD-4534-9FA7-126C818B83E4}"/>
              </a:ext>
            </a:extLst>
          </p:cNvPr>
          <p:cNvGrpSpPr/>
          <p:nvPr/>
        </p:nvGrpSpPr>
        <p:grpSpPr>
          <a:xfrm>
            <a:off x="9497278" y="2456585"/>
            <a:ext cx="487363" cy="487363"/>
            <a:chOff x="2125663" y="906463"/>
            <a:chExt cx="487363" cy="487363"/>
          </a:xfrm>
        </p:grpSpPr>
        <p:sp>
          <p:nvSpPr>
            <p:cNvPr id="178" name="Freeform 330">
              <a:extLst>
                <a:ext uri="{FF2B5EF4-FFF2-40B4-BE49-F238E27FC236}">
                  <a16:creationId xmlns:a16="http://schemas.microsoft.com/office/drawing/2014/main" id="{D8E50472-DFB3-4E29-9AA1-66459396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6" y="912813"/>
              <a:ext cx="422275" cy="471488"/>
            </a:xfrm>
            <a:custGeom>
              <a:avLst/>
              <a:gdLst>
                <a:gd name="T0" fmla="*/ 1977 w 1977"/>
                <a:gd name="T1" fmla="*/ 1107 h 2200"/>
                <a:gd name="T2" fmla="*/ 1745 w 1977"/>
                <a:gd name="T3" fmla="*/ 786 h 2200"/>
                <a:gd name="T4" fmla="*/ 1745 w 1977"/>
                <a:gd name="T5" fmla="*/ 785 h 2200"/>
                <a:gd name="T6" fmla="*/ 1801 w 1977"/>
                <a:gd name="T7" fmla="*/ 460 h 2200"/>
                <a:gd name="T8" fmla="*/ 1524 w 1977"/>
                <a:gd name="T9" fmla="*/ 278 h 2200"/>
                <a:gd name="T10" fmla="*/ 1410 w 1977"/>
                <a:gd name="T11" fmla="*/ 301 h 2200"/>
                <a:gd name="T12" fmla="*/ 1409 w 1977"/>
                <a:gd name="T13" fmla="*/ 239 h 2200"/>
                <a:gd name="T14" fmla="*/ 1252 w 1977"/>
                <a:gd name="T15" fmla="*/ 36 h 2200"/>
                <a:gd name="T16" fmla="*/ 997 w 1977"/>
                <a:gd name="T17" fmla="*/ 62 h 2200"/>
                <a:gd name="T18" fmla="*/ 817 w 1977"/>
                <a:gd name="T19" fmla="*/ 16 h 2200"/>
                <a:gd name="T20" fmla="*/ 584 w 1977"/>
                <a:gd name="T21" fmla="*/ 246 h 2200"/>
                <a:gd name="T22" fmla="*/ 583 w 1977"/>
                <a:gd name="T23" fmla="*/ 301 h 2200"/>
                <a:gd name="T24" fmla="*/ 469 w 1977"/>
                <a:gd name="T25" fmla="*/ 278 h 2200"/>
                <a:gd name="T26" fmla="*/ 193 w 1977"/>
                <a:gd name="T27" fmla="*/ 460 h 2200"/>
                <a:gd name="T28" fmla="*/ 249 w 1977"/>
                <a:gd name="T29" fmla="*/ 785 h 2200"/>
                <a:gd name="T30" fmla="*/ 249 w 1977"/>
                <a:gd name="T31" fmla="*/ 786 h 2200"/>
                <a:gd name="T32" fmla="*/ 22 w 1977"/>
                <a:gd name="T33" fmla="*/ 1048 h 2200"/>
                <a:gd name="T34" fmla="*/ 145 w 1977"/>
                <a:gd name="T35" fmla="*/ 1372 h 2200"/>
                <a:gd name="T36" fmla="*/ 161 w 1977"/>
                <a:gd name="T37" fmla="*/ 1550 h 2200"/>
                <a:gd name="T38" fmla="*/ 318 w 1977"/>
                <a:gd name="T39" fmla="*/ 1635 h 2200"/>
                <a:gd name="T40" fmla="*/ 356 w 1977"/>
                <a:gd name="T41" fmla="*/ 1631 h 2200"/>
                <a:gd name="T42" fmla="*/ 472 w 1977"/>
                <a:gd name="T43" fmla="*/ 1832 h 2200"/>
                <a:gd name="T44" fmla="*/ 704 w 1977"/>
                <a:gd name="T45" fmla="*/ 1825 h 2200"/>
                <a:gd name="T46" fmla="*/ 695 w 1977"/>
                <a:gd name="T47" fmla="*/ 1899 h 2200"/>
                <a:gd name="T48" fmla="*/ 997 w 1977"/>
                <a:gd name="T49" fmla="*/ 2200 h 2200"/>
                <a:gd name="T50" fmla="*/ 1298 w 1977"/>
                <a:gd name="T51" fmla="*/ 1899 h 2200"/>
                <a:gd name="T52" fmla="*/ 1289 w 1977"/>
                <a:gd name="T53" fmla="*/ 1825 h 2200"/>
                <a:gd name="T54" fmla="*/ 1522 w 1977"/>
                <a:gd name="T55" fmla="*/ 1832 h 2200"/>
                <a:gd name="T56" fmla="*/ 1638 w 1977"/>
                <a:gd name="T57" fmla="*/ 1631 h 2200"/>
                <a:gd name="T58" fmla="*/ 1675 w 1977"/>
                <a:gd name="T59" fmla="*/ 1635 h 2200"/>
                <a:gd name="T60" fmla="*/ 1832 w 1977"/>
                <a:gd name="T61" fmla="*/ 1550 h 2200"/>
                <a:gd name="T62" fmla="*/ 1849 w 1977"/>
                <a:gd name="T63" fmla="*/ 1372 h 2200"/>
                <a:gd name="T64" fmla="*/ 1977 w 1977"/>
                <a:gd name="T65" fmla="*/ 1107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7" h="2200">
                  <a:moveTo>
                    <a:pt x="1977" y="1107"/>
                  </a:moveTo>
                  <a:cubicBezTo>
                    <a:pt x="1977" y="961"/>
                    <a:pt x="1883" y="832"/>
                    <a:pt x="1745" y="786"/>
                  </a:cubicBezTo>
                  <a:lnTo>
                    <a:pt x="1745" y="785"/>
                  </a:lnTo>
                  <a:cubicBezTo>
                    <a:pt x="1827" y="698"/>
                    <a:pt x="1849" y="570"/>
                    <a:pt x="1801" y="460"/>
                  </a:cubicBezTo>
                  <a:cubicBezTo>
                    <a:pt x="1753" y="349"/>
                    <a:pt x="1645" y="278"/>
                    <a:pt x="1524" y="278"/>
                  </a:cubicBezTo>
                  <a:cubicBezTo>
                    <a:pt x="1485" y="278"/>
                    <a:pt x="1446" y="286"/>
                    <a:pt x="1410" y="301"/>
                  </a:cubicBezTo>
                  <a:cubicBezTo>
                    <a:pt x="1412" y="280"/>
                    <a:pt x="1412" y="260"/>
                    <a:pt x="1409" y="239"/>
                  </a:cubicBezTo>
                  <a:cubicBezTo>
                    <a:pt x="1395" y="149"/>
                    <a:pt x="1336" y="72"/>
                    <a:pt x="1252" y="36"/>
                  </a:cubicBezTo>
                  <a:cubicBezTo>
                    <a:pt x="1168" y="0"/>
                    <a:pt x="1072" y="10"/>
                    <a:pt x="997" y="62"/>
                  </a:cubicBezTo>
                  <a:cubicBezTo>
                    <a:pt x="945" y="25"/>
                    <a:pt x="881" y="9"/>
                    <a:pt x="817" y="16"/>
                  </a:cubicBezTo>
                  <a:cubicBezTo>
                    <a:pt x="696" y="30"/>
                    <a:pt x="600" y="125"/>
                    <a:pt x="584" y="246"/>
                  </a:cubicBezTo>
                  <a:cubicBezTo>
                    <a:pt x="582" y="264"/>
                    <a:pt x="582" y="282"/>
                    <a:pt x="583" y="301"/>
                  </a:cubicBezTo>
                  <a:cubicBezTo>
                    <a:pt x="547" y="286"/>
                    <a:pt x="508" y="278"/>
                    <a:pt x="469" y="278"/>
                  </a:cubicBezTo>
                  <a:cubicBezTo>
                    <a:pt x="349" y="278"/>
                    <a:pt x="240" y="349"/>
                    <a:pt x="193" y="460"/>
                  </a:cubicBezTo>
                  <a:cubicBezTo>
                    <a:pt x="145" y="570"/>
                    <a:pt x="167" y="698"/>
                    <a:pt x="249" y="785"/>
                  </a:cubicBezTo>
                  <a:lnTo>
                    <a:pt x="249" y="786"/>
                  </a:lnTo>
                  <a:cubicBezTo>
                    <a:pt x="131" y="825"/>
                    <a:pt x="44" y="926"/>
                    <a:pt x="22" y="1048"/>
                  </a:cubicBezTo>
                  <a:cubicBezTo>
                    <a:pt x="0" y="1170"/>
                    <a:pt x="48" y="1295"/>
                    <a:pt x="145" y="1372"/>
                  </a:cubicBezTo>
                  <a:cubicBezTo>
                    <a:pt x="120" y="1430"/>
                    <a:pt x="126" y="1497"/>
                    <a:pt x="161" y="1550"/>
                  </a:cubicBezTo>
                  <a:cubicBezTo>
                    <a:pt x="196" y="1603"/>
                    <a:pt x="255" y="1635"/>
                    <a:pt x="318" y="1635"/>
                  </a:cubicBezTo>
                  <a:cubicBezTo>
                    <a:pt x="331" y="1635"/>
                    <a:pt x="344" y="1634"/>
                    <a:pt x="356" y="1631"/>
                  </a:cubicBezTo>
                  <a:cubicBezTo>
                    <a:pt x="355" y="1715"/>
                    <a:pt x="399" y="1792"/>
                    <a:pt x="472" y="1832"/>
                  </a:cubicBezTo>
                  <a:cubicBezTo>
                    <a:pt x="545" y="1873"/>
                    <a:pt x="634" y="1870"/>
                    <a:pt x="704" y="1825"/>
                  </a:cubicBezTo>
                  <a:cubicBezTo>
                    <a:pt x="698" y="1849"/>
                    <a:pt x="695" y="1874"/>
                    <a:pt x="695" y="1899"/>
                  </a:cubicBezTo>
                  <a:cubicBezTo>
                    <a:pt x="695" y="2065"/>
                    <a:pt x="830" y="2200"/>
                    <a:pt x="997" y="2200"/>
                  </a:cubicBezTo>
                  <a:cubicBezTo>
                    <a:pt x="1163" y="2200"/>
                    <a:pt x="1298" y="2065"/>
                    <a:pt x="1298" y="1899"/>
                  </a:cubicBezTo>
                  <a:cubicBezTo>
                    <a:pt x="1298" y="1874"/>
                    <a:pt x="1295" y="1849"/>
                    <a:pt x="1289" y="1825"/>
                  </a:cubicBezTo>
                  <a:cubicBezTo>
                    <a:pt x="1359" y="1870"/>
                    <a:pt x="1449" y="1873"/>
                    <a:pt x="1522" y="1832"/>
                  </a:cubicBezTo>
                  <a:cubicBezTo>
                    <a:pt x="1594" y="1792"/>
                    <a:pt x="1639" y="1715"/>
                    <a:pt x="1638" y="1631"/>
                  </a:cubicBezTo>
                  <a:cubicBezTo>
                    <a:pt x="1650" y="1634"/>
                    <a:pt x="1663" y="1635"/>
                    <a:pt x="1675" y="1635"/>
                  </a:cubicBezTo>
                  <a:cubicBezTo>
                    <a:pt x="1739" y="1635"/>
                    <a:pt x="1798" y="1603"/>
                    <a:pt x="1832" y="1550"/>
                  </a:cubicBezTo>
                  <a:cubicBezTo>
                    <a:pt x="1867" y="1497"/>
                    <a:pt x="1873" y="1430"/>
                    <a:pt x="1849" y="1372"/>
                  </a:cubicBezTo>
                  <a:cubicBezTo>
                    <a:pt x="1930" y="1308"/>
                    <a:pt x="1977" y="1211"/>
                    <a:pt x="1977" y="110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331">
              <a:extLst>
                <a:ext uri="{FF2B5EF4-FFF2-40B4-BE49-F238E27FC236}">
                  <a16:creationId xmlns:a16="http://schemas.microsoft.com/office/drawing/2014/main" id="{DE84B8FE-D6D2-4841-AD03-517F3A546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957263"/>
              <a:ext cx="15875" cy="361950"/>
            </a:xfrm>
            <a:custGeom>
              <a:avLst/>
              <a:gdLst>
                <a:gd name="T0" fmla="*/ 38 w 76"/>
                <a:gd name="T1" fmla="*/ 0 h 1696"/>
                <a:gd name="T2" fmla="*/ 0 w 76"/>
                <a:gd name="T3" fmla="*/ 37 h 1696"/>
                <a:gd name="T4" fmla="*/ 0 w 76"/>
                <a:gd name="T5" fmla="*/ 1658 h 1696"/>
                <a:gd name="T6" fmla="*/ 38 w 76"/>
                <a:gd name="T7" fmla="*/ 1696 h 1696"/>
                <a:gd name="T8" fmla="*/ 76 w 76"/>
                <a:gd name="T9" fmla="*/ 1658 h 1696"/>
                <a:gd name="T10" fmla="*/ 76 w 76"/>
                <a:gd name="T11" fmla="*/ 37 h 1696"/>
                <a:gd name="T12" fmla="*/ 38 w 76"/>
                <a:gd name="T13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96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658"/>
                  </a:lnTo>
                  <a:cubicBezTo>
                    <a:pt x="0" y="1679"/>
                    <a:pt x="17" y="1696"/>
                    <a:pt x="38" y="1696"/>
                  </a:cubicBezTo>
                  <a:cubicBezTo>
                    <a:pt x="59" y="1696"/>
                    <a:pt x="76" y="1679"/>
                    <a:pt x="76" y="1658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332">
              <a:extLst>
                <a:ext uri="{FF2B5EF4-FFF2-40B4-BE49-F238E27FC236}">
                  <a16:creationId xmlns:a16="http://schemas.microsoft.com/office/drawing/2014/main" id="{9BBEBA4A-742E-4EC5-AACD-BA4E57FAF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6" y="1125538"/>
              <a:ext cx="15875" cy="25400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333">
              <a:extLst>
                <a:ext uri="{FF2B5EF4-FFF2-40B4-BE49-F238E27FC236}">
                  <a16:creationId xmlns:a16="http://schemas.microsoft.com/office/drawing/2014/main" id="{143CE083-7B33-44D9-8535-70A8D557C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038226"/>
              <a:ext cx="15875" cy="23813"/>
            </a:xfrm>
            <a:custGeom>
              <a:avLst/>
              <a:gdLst>
                <a:gd name="T0" fmla="*/ 0 w 75"/>
                <a:gd name="T1" fmla="*/ 37 h 113"/>
                <a:gd name="T2" fmla="*/ 0 w 75"/>
                <a:gd name="T3" fmla="*/ 75 h 113"/>
                <a:gd name="T4" fmla="*/ 38 w 75"/>
                <a:gd name="T5" fmla="*/ 113 h 113"/>
                <a:gd name="T6" fmla="*/ 75 w 75"/>
                <a:gd name="T7" fmla="*/ 75 h 113"/>
                <a:gd name="T8" fmla="*/ 75 w 75"/>
                <a:gd name="T9" fmla="*/ 37 h 113"/>
                <a:gd name="T10" fmla="*/ 38 w 75"/>
                <a:gd name="T11" fmla="*/ 0 h 113"/>
                <a:gd name="T12" fmla="*/ 0 w 75"/>
                <a:gd name="T13" fmla="*/ 3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0" y="37"/>
                  </a:move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334">
              <a:extLst>
                <a:ext uri="{FF2B5EF4-FFF2-40B4-BE49-F238E27FC236}">
                  <a16:creationId xmlns:a16="http://schemas.microsoft.com/office/drawing/2014/main" id="{F6870178-40FA-45CB-A446-667F99EF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1101726"/>
              <a:ext cx="63500" cy="65088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38 w 302"/>
                <a:gd name="T5" fmla="*/ 189 h 302"/>
                <a:gd name="T6" fmla="*/ 76 w 302"/>
                <a:gd name="T7" fmla="*/ 151 h 302"/>
                <a:gd name="T8" fmla="*/ 122 w 302"/>
                <a:gd name="T9" fmla="*/ 81 h 302"/>
                <a:gd name="T10" fmla="*/ 204 w 302"/>
                <a:gd name="T11" fmla="*/ 98 h 302"/>
                <a:gd name="T12" fmla="*/ 221 w 302"/>
                <a:gd name="T13" fmla="*/ 180 h 302"/>
                <a:gd name="T14" fmla="*/ 151 w 302"/>
                <a:gd name="T15" fmla="*/ 226 h 302"/>
                <a:gd name="T16" fmla="*/ 113 w 302"/>
                <a:gd name="T17" fmla="*/ 264 h 302"/>
                <a:gd name="T18" fmla="*/ 151 w 302"/>
                <a:gd name="T19" fmla="*/ 302 h 302"/>
                <a:gd name="T20" fmla="*/ 302 w 302"/>
                <a:gd name="T21" fmla="*/ 151 h 302"/>
                <a:gd name="T22" fmla="*/ 151 w 302"/>
                <a:gd name="T2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172"/>
                    <a:pt x="17" y="189"/>
                    <a:pt x="38" y="189"/>
                  </a:cubicBezTo>
                  <a:cubicBezTo>
                    <a:pt x="59" y="189"/>
                    <a:pt x="76" y="172"/>
                    <a:pt x="76" y="151"/>
                  </a:cubicBezTo>
                  <a:cubicBezTo>
                    <a:pt x="76" y="120"/>
                    <a:pt x="94" y="93"/>
                    <a:pt x="122" y="81"/>
                  </a:cubicBezTo>
                  <a:cubicBezTo>
                    <a:pt x="150" y="70"/>
                    <a:pt x="183" y="76"/>
                    <a:pt x="204" y="98"/>
                  </a:cubicBezTo>
                  <a:cubicBezTo>
                    <a:pt x="226" y="119"/>
                    <a:pt x="232" y="152"/>
                    <a:pt x="221" y="180"/>
                  </a:cubicBezTo>
                  <a:cubicBezTo>
                    <a:pt x="209" y="208"/>
                    <a:pt x="182" y="226"/>
                    <a:pt x="151" y="226"/>
                  </a:cubicBezTo>
                  <a:cubicBezTo>
                    <a:pt x="130" y="226"/>
                    <a:pt x="113" y="243"/>
                    <a:pt x="113" y="264"/>
                  </a:cubicBezTo>
                  <a:cubicBezTo>
                    <a:pt x="113" y="285"/>
                    <a:pt x="130" y="302"/>
                    <a:pt x="151" y="302"/>
                  </a:cubicBezTo>
                  <a:cubicBezTo>
                    <a:pt x="234" y="302"/>
                    <a:pt x="302" y="23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335">
              <a:extLst>
                <a:ext uri="{FF2B5EF4-FFF2-40B4-BE49-F238E27FC236}">
                  <a16:creationId xmlns:a16="http://schemas.microsoft.com/office/drawing/2014/main" id="{C6650492-F4D9-4671-BEFE-F332B1A1D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1125538"/>
              <a:ext cx="41275" cy="65088"/>
            </a:xfrm>
            <a:custGeom>
              <a:avLst/>
              <a:gdLst>
                <a:gd name="T0" fmla="*/ 150 w 188"/>
                <a:gd name="T1" fmla="*/ 302 h 302"/>
                <a:gd name="T2" fmla="*/ 188 w 188"/>
                <a:gd name="T3" fmla="*/ 264 h 302"/>
                <a:gd name="T4" fmla="*/ 150 w 188"/>
                <a:gd name="T5" fmla="*/ 226 h 302"/>
                <a:gd name="T6" fmla="*/ 75 w 188"/>
                <a:gd name="T7" fmla="*/ 151 h 302"/>
                <a:gd name="T8" fmla="*/ 150 w 188"/>
                <a:gd name="T9" fmla="*/ 76 h 302"/>
                <a:gd name="T10" fmla="*/ 188 w 188"/>
                <a:gd name="T11" fmla="*/ 38 h 302"/>
                <a:gd name="T12" fmla="*/ 150 w 188"/>
                <a:gd name="T13" fmla="*/ 0 h 302"/>
                <a:gd name="T14" fmla="*/ 0 w 188"/>
                <a:gd name="T15" fmla="*/ 151 h 302"/>
                <a:gd name="T16" fmla="*/ 150 w 188"/>
                <a:gd name="T1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02">
                  <a:moveTo>
                    <a:pt x="150" y="302"/>
                  </a:moveTo>
                  <a:cubicBezTo>
                    <a:pt x="171" y="302"/>
                    <a:pt x="188" y="285"/>
                    <a:pt x="188" y="264"/>
                  </a:cubicBezTo>
                  <a:cubicBezTo>
                    <a:pt x="188" y="243"/>
                    <a:pt x="171" y="226"/>
                    <a:pt x="150" y="226"/>
                  </a:cubicBezTo>
                  <a:cubicBezTo>
                    <a:pt x="109" y="226"/>
                    <a:pt x="75" y="193"/>
                    <a:pt x="75" y="151"/>
                  </a:cubicBezTo>
                  <a:cubicBezTo>
                    <a:pt x="75" y="109"/>
                    <a:pt x="109" y="76"/>
                    <a:pt x="150" y="76"/>
                  </a:cubicBezTo>
                  <a:cubicBezTo>
                    <a:pt x="171" y="76"/>
                    <a:pt x="188" y="59"/>
                    <a:pt x="188" y="38"/>
                  </a:cubicBezTo>
                  <a:cubicBezTo>
                    <a:pt x="188" y="17"/>
                    <a:pt x="171" y="0"/>
                    <a:pt x="150" y="0"/>
                  </a:cubicBezTo>
                  <a:cubicBezTo>
                    <a:pt x="67" y="0"/>
                    <a:pt x="0" y="68"/>
                    <a:pt x="0" y="151"/>
                  </a:cubicBezTo>
                  <a:cubicBezTo>
                    <a:pt x="0" y="234"/>
                    <a:pt x="67" y="302"/>
                    <a:pt x="150" y="30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336">
              <a:extLst>
                <a:ext uri="{FF2B5EF4-FFF2-40B4-BE49-F238E27FC236}">
                  <a16:creationId xmlns:a16="http://schemas.microsoft.com/office/drawing/2014/main" id="{E1E6CA63-A4C9-48F2-90D4-CE2BC9777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206501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337">
              <a:extLst>
                <a:ext uri="{FF2B5EF4-FFF2-40B4-BE49-F238E27FC236}">
                  <a16:creationId xmlns:a16="http://schemas.microsoft.com/office/drawing/2014/main" id="{2BFC3857-FEE3-400B-830A-26D809ABB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8" y="1109663"/>
              <a:ext cx="41275" cy="65088"/>
            </a:xfrm>
            <a:custGeom>
              <a:avLst/>
              <a:gdLst>
                <a:gd name="T0" fmla="*/ 172 w 194"/>
                <a:gd name="T1" fmla="*/ 74 h 306"/>
                <a:gd name="T2" fmla="*/ 183 w 194"/>
                <a:gd name="T3" fmla="*/ 22 h 306"/>
                <a:gd name="T4" fmla="*/ 130 w 194"/>
                <a:gd name="T5" fmla="*/ 11 h 306"/>
                <a:gd name="T6" fmla="*/ 118 w 194"/>
                <a:gd name="T7" fmla="*/ 19 h 306"/>
                <a:gd name="T8" fmla="*/ 1 w 194"/>
                <a:gd name="T9" fmla="*/ 239 h 306"/>
                <a:gd name="T10" fmla="*/ 1 w 194"/>
                <a:gd name="T11" fmla="*/ 269 h 306"/>
                <a:gd name="T12" fmla="*/ 38 w 194"/>
                <a:gd name="T13" fmla="*/ 306 h 306"/>
                <a:gd name="T14" fmla="*/ 76 w 194"/>
                <a:gd name="T15" fmla="*/ 269 h 306"/>
                <a:gd name="T16" fmla="*/ 76 w 194"/>
                <a:gd name="T17" fmla="*/ 239 h 306"/>
                <a:gd name="T18" fmla="*/ 160 w 194"/>
                <a:gd name="T19" fmla="*/ 82 h 306"/>
                <a:gd name="T20" fmla="*/ 172 w 194"/>
                <a:gd name="T21" fmla="*/ 7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306">
                  <a:moveTo>
                    <a:pt x="172" y="74"/>
                  </a:moveTo>
                  <a:cubicBezTo>
                    <a:pt x="190" y="62"/>
                    <a:pt x="194" y="39"/>
                    <a:pt x="183" y="22"/>
                  </a:cubicBezTo>
                  <a:cubicBezTo>
                    <a:pt x="171" y="4"/>
                    <a:pt x="148" y="0"/>
                    <a:pt x="130" y="11"/>
                  </a:cubicBezTo>
                  <a:lnTo>
                    <a:pt x="118" y="19"/>
                  </a:lnTo>
                  <a:cubicBezTo>
                    <a:pt x="45" y="68"/>
                    <a:pt x="0" y="151"/>
                    <a:pt x="1" y="239"/>
                  </a:cubicBezTo>
                  <a:lnTo>
                    <a:pt x="1" y="269"/>
                  </a:lnTo>
                  <a:cubicBezTo>
                    <a:pt x="1" y="289"/>
                    <a:pt x="17" y="306"/>
                    <a:pt x="38" y="306"/>
                  </a:cubicBezTo>
                  <a:cubicBezTo>
                    <a:pt x="59" y="306"/>
                    <a:pt x="76" y="289"/>
                    <a:pt x="76" y="269"/>
                  </a:cubicBezTo>
                  <a:lnTo>
                    <a:pt x="76" y="239"/>
                  </a:lnTo>
                  <a:cubicBezTo>
                    <a:pt x="76" y="176"/>
                    <a:pt x="107" y="117"/>
                    <a:pt x="160" y="82"/>
                  </a:cubicBezTo>
                  <a:lnTo>
                    <a:pt x="172" y="7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338">
              <a:extLst>
                <a:ext uri="{FF2B5EF4-FFF2-40B4-BE49-F238E27FC236}">
                  <a16:creationId xmlns:a16="http://schemas.microsoft.com/office/drawing/2014/main" id="{AB79DF3B-1885-458D-BDC6-1C09FAF20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941388"/>
              <a:ext cx="41275" cy="39688"/>
            </a:xfrm>
            <a:custGeom>
              <a:avLst/>
              <a:gdLst>
                <a:gd name="T0" fmla="*/ 113 w 189"/>
                <a:gd name="T1" fmla="*/ 151 h 189"/>
                <a:gd name="T2" fmla="*/ 151 w 189"/>
                <a:gd name="T3" fmla="*/ 189 h 189"/>
                <a:gd name="T4" fmla="*/ 189 w 189"/>
                <a:gd name="T5" fmla="*/ 151 h 189"/>
                <a:gd name="T6" fmla="*/ 38 w 189"/>
                <a:gd name="T7" fmla="*/ 0 h 189"/>
                <a:gd name="T8" fmla="*/ 0 w 189"/>
                <a:gd name="T9" fmla="*/ 38 h 189"/>
                <a:gd name="T10" fmla="*/ 38 w 189"/>
                <a:gd name="T11" fmla="*/ 76 h 189"/>
                <a:gd name="T12" fmla="*/ 113 w 189"/>
                <a:gd name="T13" fmla="*/ 1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13" y="151"/>
                  </a:moveTo>
                  <a:cubicBezTo>
                    <a:pt x="113" y="172"/>
                    <a:pt x="130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68"/>
                    <a:pt x="121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ubicBezTo>
                    <a:pt x="80" y="76"/>
                    <a:pt x="113" y="110"/>
                    <a:pt x="113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339">
              <a:extLst>
                <a:ext uri="{FF2B5EF4-FFF2-40B4-BE49-F238E27FC236}">
                  <a16:creationId xmlns:a16="http://schemas.microsoft.com/office/drawing/2014/main" id="{1EF39D67-DFD5-4FD8-B5BB-7A5153D14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238251"/>
              <a:ext cx="33338" cy="49213"/>
            </a:xfrm>
            <a:custGeom>
              <a:avLst/>
              <a:gdLst>
                <a:gd name="T0" fmla="*/ 113 w 151"/>
                <a:gd name="T1" fmla="*/ 75 h 226"/>
                <a:gd name="T2" fmla="*/ 151 w 151"/>
                <a:gd name="T3" fmla="*/ 38 h 226"/>
                <a:gd name="T4" fmla="*/ 113 w 151"/>
                <a:gd name="T5" fmla="*/ 0 h 226"/>
                <a:gd name="T6" fmla="*/ 0 w 151"/>
                <a:gd name="T7" fmla="*/ 113 h 226"/>
                <a:gd name="T8" fmla="*/ 113 w 151"/>
                <a:gd name="T9" fmla="*/ 226 h 226"/>
                <a:gd name="T10" fmla="*/ 151 w 151"/>
                <a:gd name="T11" fmla="*/ 188 h 226"/>
                <a:gd name="T12" fmla="*/ 113 w 151"/>
                <a:gd name="T13" fmla="*/ 151 h 226"/>
                <a:gd name="T14" fmla="*/ 76 w 151"/>
                <a:gd name="T15" fmla="*/ 113 h 226"/>
                <a:gd name="T16" fmla="*/ 113 w 151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26">
                  <a:moveTo>
                    <a:pt x="113" y="75"/>
                  </a:move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cubicBezTo>
                    <a:pt x="134" y="226"/>
                    <a:pt x="151" y="209"/>
                    <a:pt x="151" y="188"/>
                  </a:cubicBezTo>
                  <a:cubicBezTo>
                    <a:pt x="151" y="168"/>
                    <a:pt x="134" y="151"/>
                    <a:pt x="113" y="151"/>
                  </a:cubicBezTo>
                  <a:cubicBezTo>
                    <a:pt x="92" y="151"/>
                    <a:pt x="76" y="134"/>
                    <a:pt x="76" y="113"/>
                  </a:cubicBezTo>
                  <a:cubicBezTo>
                    <a:pt x="76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340">
              <a:extLst>
                <a:ext uri="{FF2B5EF4-FFF2-40B4-BE49-F238E27FC236}">
                  <a16:creationId xmlns:a16="http://schemas.microsoft.com/office/drawing/2014/main" id="{1DDC6D31-B249-4149-B1BC-FB27A0972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663" y="906463"/>
              <a:ext cx="487363" cy="487363"/>
            </a:xfrm>
            <a:custGeom>
              <a:avLst/>
              <a:gdLst>
                <a:gd name="T0" fmla="*/ 1629 w 2279"/>
                <a:gd name="T1" fmla="*/ 1920 h 2278"/>
                <a:gd name="T2" fmla="*/ 2034 w 2279"/>
                <a:gd name="T3" fmla="*/ 1416 h 2278"/>
                <a:gd name="T4" fmla="*/ 2119 w 2279"/>
                <a:gd name="T5" fmla="*/ 649 h 2278"/>
                <a:gd name="T6" fmla="*/ 2269 w 2279"/>
                <a:gd name="T7" fmla="*/ 157 h 2278"/>
                <a:gd name="T8" fmla="*/ 2081 w 2279"/>
                <a:gd name="T9" fmla="*/ 305 h 2278"/>
                <a:gd name="T10" fmla="*/ 1589 w 2279"/>
                <a:gd name="T11" fmla="*/ 282 h 2278"/>
                <a:gd name="T12" fmla="*/ 956 w 2279"/>
                <a:gd name="T13" fmla="*/ 10 h 2278"/>
                <a:gd name="T14" fmla="*/ 611 w 2279"/>
                <a:gd name="T15" fmla="*/ 159 h 2278"/>
                <a:gd name="T16" fmla="*/ 8 w 2279"/>
                <a:gd name="T17" fmla="*/ 159 h 2278"/>
                <a:gd name="T18" fmla="*/ 536 w 2279"/>
                <a:gd name="T19" fmla="*/ 281 h 2278"/>
                <a:gd name="T20" fmla="*/ 243 w 2279"/>
                <a:gd name="T21" fmla="*/ 1416 h 2278"/>
                <a:gd name="T22" fmla="*/ 121 w 2279"/>
                <a:gd name="T23" fmla="*/ 1974 h 2278"/>
                <a:gd name="T24" fmla="*/ 197 w 2279"/>
                <a:gd name="T25" fmla="*/ 1974 h 2278"/>
                <a:gd name="T26" fmla="*/ 463 w 2279"/>
                <a:gd name="T27" fmla="*/ 1704 h 2278"/>
                <a:gd name="T28" fmla="*/ 1139 w 2279"/>
                <a:gd name="T29" fmla="*/ 2270 h 2278"/>
                <a:gd name="T30" fmla="*/ 1553 w 2279"/>
                <a:gd name="T31" fmla="*/ 2119 h 2278"/>
                <a:gd name="T32" fmla="*/ 2238 w 2279"/>
                <a:gd name="T33" fmla="*/ 2211 h 2278"/>
                <a:gd name="T34" fmla="*/ 2090 w 2279"/>
                <a:gd name="T35" fmla="*/ 90 h 2278"/>
                <a:gd name="T36" fmla="*/ 2043 w 2279"/>
                <a:gd name="T37" fmla="*/ 159 h 2278"/>
                <a:gd name="T38" fmla="*/ 188 w 2279"/>
                <a:gd name="T39" fmla="*/ 90 h 2278"/>
                <a:gd name="T40" fmla="*/ 188 w 2279"/>
                <a:gd name="T41" fmla="*/ 2189 h 2278"/>
                <a:gd name="T42" fmla="*/ 234 w 2279"/>
                <a:gd name="T43" fmla="*/ 2119 h 2278"/>
                <a:gd name="T44" fmla="*/ 1365 w 2279"/>
                <a:gd name="T45" fmla="*/ 1667 h 2278"/>
                <a:gd name="T46" fmla="*/ 1397 w 2279"/>
                <a:gd name="T47" fmla="*/ 1879 h 2278"/>
                <a:gd name="T48" fmla="*/ 881 w 2279"/>
                <a:gd name="T49" fmla="*/ 1879 h 2278"/>
                <a:gd name="T50" fmla="*/ 721 w 2279"/>
                <a:gd name="T51" fmla="*/ 1852 h 2278"/>
                <a:gd name="T52" fmla="*/ 988 w 2279"/>
                <a:gd name="T53" fmla="*/ 1290 h 2278"/>
                <a:gd name="T54" fmla="*/ 913 w 2279"/>
                <a:gd name="T55" fmla="*/ 1290 h 2278"/>
                <a:gd name="T56" fmla="*/ 460 w 2279"/>
                <a:gd name="T57" fmla="*/ 1629 h 2278"/>
                <a:gd name="T58" fmla="*/ 385 w 2279"/>
                <a:gd name="T59" fmla="*/ 1478 h 2278"/>
                <a:gd name="T60" fmla="*/ 460 w 2279"/>
                <a:gd name="T61" fmla="*/ 1252 h 2278"/>
                <a:gd name="T62" fmla="*/ 405 w 2279"/>
                <a:gd name="T63" fmla="*/ 853 h 2278"/>
                <a:gd name="T64" fmla="*/ 768 w 2279"/>
                <a:gd name="T65" fmla="*/ 890 h 2278"/>
                <a:gd name="T66" fmla="*/ 536 w 2279"/>
                <a:gd name="T67" fmla="*/ 359 h 2278"/>
                <a:gd name="T68" fmla="*/ 611 w 2279"/>
                <a:gd name="T69" fmla="*/ 348 h 2278"/>
                <a:gd name="T70" fmla="*/ 950 w 2279"/>
                <a:gd name="T71" fmla="*/ 762 h 2278"/>
                <a:gd name="T72" fmla="*/ 904 w 2279"/>
                <a:gd name="T73" fmla="*/ 520 h 2278"/>
                <a:gd name="T74" fmla="*/ 1160 w 2279"/>
                <a:gd name="T75" fmla="*/ 125 h 2278"/>
                <a:gd name="T76" fmla="*/ 1387 w 2279"/>
                <a:gd name="T77" fmla="*/ 515 h 2278"/>
                <a:gd name="T78" fmla="*/ 1666 w 2279"/>
                <a:gd name="T79" fmla="*/ 348 h 2278"/>
                <a:gd name="T80" fmla="*/ 1666 w 2279"/>
                <a:gd name="T81" fmla="*/ 649 h 2278"/>
                <a:gd name="T82" fmla="*/ 1510 w 2279"/>
                <a:gd name="T83" fmla="*/ 890 h 2278"/>
                <a:gd name="T84" fmla="*/ 1872 w 2279"/>
                <a:gd name="T85" fmla="*/ 853 h 2278"/>
                <a:gd name="T86" fmla="*/ 1817 w 2279"/>
                <a:gd name="T87" fmla="*/ 1252 h 2278"/>
                <a:gd name="T88" fmla="*/ 1817 w 2279"/>
                <a:gd name="T89" fmla="*/ 1629 h 2278"/>
                <a:gd name="T90" fmla="*/ 1440 w 2279"/>
                <a:gd name="T91" fmla="*/ 1441 h 2278"/>
                <a:gd name="T92" fmla="*/ 1742 w 2279"/>
                <a:gd name="T93" fmla="*/ 1662 h 2278"/>
                <a:gd name="T94" fmla="*/ 1629 w 2279"/>
                <a:gd name="T95" fmla="*/ 1705 h 2278"/>
                <a:gd name="T96" fmla="*/ 1455 w 2279"/>
                <a:gd name="T97" fmla="*/ 1828 h 2278"/>
                <a:gd name="T98" fmla="*/ 2148 w 2279"/>
                <a:gd name="T99" fmla="*/ 2050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9" h="2278">
                  <a:moveTo>
                    <a:pt x="2119" y="1968"/>
                  </a:moveTo>
                  <a:cubicBezTo>
                    <a:pt x="2050" y="1969"/>
                    <a:pt x="1990" y="2015"/>
                    <a:pt x="1973" y="2081"/>
                  </a:cubicBezTo>
                  <a:lnTo>
                    <a:pt x="1629" y="2081"/>
                  </a:lnTo>
                  <a:lnTo>
                    <a:pt x="1629" y="1920"/>
                  </a:lnTo>
                  <a:cubicBezTo>
                    <a:pt x="1727" y="1890"/>
                    <a:pt x="1800" y="1806"/>
                    <a:pt x="1814" y="1705"/>
                  </a:cubicBezTo>
                  <a:lnTo>
                    <a:pt x="1817" y="1705"/>
                  </a:lnTo>
                  <a:cubicBezTo>
                    <a:pt x="1888" y="1705"/>
                    <a:pt x="1955" y="1671"/>
                    <a:pt x="1998" y="1615"/>
                  </a:cubicBezTo>
                  <a:cubicBezTo>
                    <a:pt x="2041" y="1558"/>
                    <a:pt x="2054" y="1484"/>
                    <a:pt x="2034" y="1416"/>
                  </a:cubicBezTo>
                  <a:cubicBezTo>
                    <a:pt x="2112" y="1345"/>
                    <a:pt x="2157" y="1245"/>
                    <a:pt x="2156" y="1139"/>
                  </a:cubicBezTo>
                  <a:cubicBezTo>
                    <a:pt x="2156" y="996"/>
                    <a:pt x="2075" y="866"/>
                    <a:pt x="1947" y="802"/>
                  </a:cubicBezTo>
                  <a:cubicBezTo>
                    <a:pt x="1978" y="757"/>
                    <a:pt x="1997" y="704"/>
                    <a:pt x="2003" y="649"/>
                  </a:cubicBezTo>
                  <a:lnTo>
                    <a:pt x="2119" y="649"/>
                  </a:lnTo>
                  <a:cubicBezTo>
                    <a:pt x="2140" y="649"/>
                    <a:pt x="2156" y="632"/>
                    <a:pt x="2156" y="612"/>
                  </a:cubicBezTo>
                  <a:lnTo>
                    <a:pt x="2156" y="305"/>
                  </a:lnTo>
                  <a:cubicBezTo>
                    <a:pt x="2223" y="288"/>
                    <a:pt x="2269" y="228"/>
                    <a:pt x="2269" y="161"/>
                  </a:cubicBezTo>
                  <a:lnTo>
                    <a:pt x="2269" y="157"/>
                  </a:lnTo>
                  <a:cubicBezTo>
                    <a:pt x="2269" y="151"/>
                    <a:pt x="2269" y="146"/>
                    <a:pt x="2268" y="140"/>
                  </a:cubicBezTo>
                  <a:cubicBezTo>
                    <a:pt x="2259" y="65"/>
                    <a:pt x="2195" y="8"/>
                    <a:pt x="2119" y="8"/>
                  </a:cubicBezTo>
                  <a:cubicBezTo>
                    <a:pt x="2043" y="8"/>
                    <a:pt x="1979" y="65"/>
                    <a:pt x="1969" y="140"/>
                  </a:cubicBezTo>
                  <a:cubicBezTo>
                    <a:pt x="1960" y="215"/>
                    <a:pt x="2008" y="286"/>
                    <a:pt x="2081" y="305"/>
                  </a:cubicBezTo>
                  <a:lnTo>
                    <a:pt x="2081" y="574"/>
                  </a:lnTo>
                  <a:lnTo>
                    <a:pt x="2003" y="574"/>
                  </a:lnTo>
                  <a:cubicBezTo>
                    <a:pt x="1993" y="477"/>
                    <a:pt x="1942" y="390"/>
                    <a:pt x="1862" y="334"/>
                  </a:cubicBezTo>
                  <a:cubicBezTo>
                    <a:pt x="1783" y="278"/>
                    <a:pt x="1683" y="259"/>
                    <a:pt x="1589" y="282"/>
                  </a:cubicBezTo>
                  <a:cubicBezTo>
                    <a:pt x="1588" y="277"/>
                    <a:pt x="1589" y="271"/>
                    <a:pt x="1588" y="266"/>
                  </a:cubicBezTo>
                  <a:cubicBezTo>
                    <a:pt x="1567" y="130"/>
                    <a:pt x="1458" y="26"/>
                    <a:pt x="1322" y="10"/>
                  </a:cubicBezTo>
                  <a:cubicBezTo>
                    <a:pt x="1258" y="3"/>
                    <a:pt x="1194" y="17"/>
                    <a:pt x="1139" y="49"/>
                  </a:cubicBezTo>
                  <a:cubicBezTo>
                    <a:pt x="1083" y="17"/>
                    <a:pt x="1019" y="3"/>
                    <a:pt x="956" y="10"/>
                  </a:cubicBezTo>
                  <a:cubicBezTo>
                    <a:pt x="816" y="26"/>
                    <a:pt x="706" y="134"/>
                    <a:pt x="689" y="273"/>
                  </a:cubicBezTo>
                  <a:cubicBezTo>
                    <a:pt x="688" y="276"/>
                    <a:pt x="688" y="279"/>
                    <a:pt x="688" y="282"/>
                  </a:cubicBezTo>
                  <a:cubicBezTo>
                    <a:pt x="663" y="276"/>
                    <a:pt x="637" y="273"/>
                    <a:pt x="611" y="272"/>
                  </a:cubicBezTo>
                  <a:lnTo>
                    <a:pt x="611" y="159"/>
                  </a:lnTo>
                  <a:cubicBezTo>
                    <a:pt x="611" y="139"/>
                    <a:pt x="594" y="122"/>
                    <a:pt x="574" y="122"/>
                  </a:cubicBezTo>
                  <a:lnTo>
                    <a:pt x="304" y="122"/>
                  </a:lnTo>
                  <a:cubicBezTo>
                    <a:pt x="285" y="48"/>
                    <a:pt x="215" y="0"/>
                    <a:pt x="139" y="10"/>
                  </a:cubicBezTo>
                  <a:cubicBezTo>
                    <a:pt x="64" y="19"/>
                    <a:pt x="8" y="84"/>
                    <a:pt x="8" y="159"/>
                  </a:cubicBezTo>
                  <a:cubicBezTo>
                    <a:pt x="8" y="235"/>
                    <a:pt x="64" y="299"/>
                    <a:pt x="139" y="309"/>
                  </a:cubicBezTo>
                  <a:cubicBezTo>
                    <a:pt x="215" y="319"/>
                    <a:pt x="285" y="271"/>
                    <a:pt x="304" y="197"/>
                  </a:cubicBezTo>
                  <a:lnTo>
                    <a:pt x="536" y="197"/>
                  </a:lnTo>
                  <a:lnTo>
                    <a:pt x="536" y="281"/>
                  </a:lnTo>
                  <a:cubicBezTo>
                    <a:pt x="427" y="306"/>
                    <a:pt x="337" y="383"/>
                    <a:pt x="296" y="487"/>
                  </a:cubicBezTo>
                  <a:cubicBezTo>
                    <a:pt x="254" y="592"/>
                    <a:pt x="268" y="710"/>
                    <a:pt x="331" y="802"/>
                  </a:cubicBezTo>
                  <a:cubicBezTo>
                    <a:pt x="203" y="866"/>
                    <a:pt x="121" y="996"/>
                    <a:pt x="121" y="1139"/>
                  </a:cubicBezTo>
                  <a:cubicBezTo>
                    <a:pt x="121" y="1245"/>
                    <a:pt x="165" y="1345"/>
                    <a:pt x="243" y="1416"/>
                  </a:cubicBezTo>
                  <a:cubicBezTo>
                    <a:pt x="237" y="1436"/>
                    <a:pt x="234" y="1457"/>
                    <a:pt x="234" y="1478"/>
                  </a:cubicBezTo>
                  <a:lnTo>
                    <a:pt x="159" y="1478"/>
                  </a:lnTo>
                  <a:cubicBezTo>
                    <a:pt x="138" y="1478"/>
                    <a:pt x="121" y="1495"/>
                    <a:pt x="121" y="1516"/>
                  </a:cubicBezTo>
                  <a:lnTo>
                    <a:pt x="121" y="1974"/>
                  </a:lnTo>
                  <a:cubicBezTo>
                    <a:pt x="48" y="1993"/>
                    <a:pt x="0" y="2063"/>
                    <a:pt x="9" y="2139"/>
                  </a:cubicBezTo>
                  <a:cubicBezTo>
                    <a:pt x="19" y="2214"/>
                    <a:pt x="83" y="2271"/>
                    <a:pt x="159" y="2271"/>
                  </a:cubicBezTo>
                  <a:cubicBezTo>
                    <a:pt x="235" y="2271"/>
                    <a:pt x="299" y="2214"/>
                    <a:pt x="309" y="2139"/>
                  </a:cubicBezTo>
                  <a:cubicBezTo>
                    <a:pt x="318" y="2063"/>
                    <a:pt x="270" y="1993"/>
                    <a:pt x="197" y="1974"/>
                  </a:cubicBezTo>
                  <a:lnTo>
                    <a:pt x="197" y="1554"/>
                  </a:lnTo>
                  <a:lnTo>
                    <a:pt x="248" y="1554"/>
                  </a:lnTo>
                  <a:cubicBezTo>
                    <a:pt x="279" y="1644"/>
                    <a:pt x="365" y="1705"/>
                    <a:pt x="460" y="1705"/>
                  </a:cubicBezTo>
                  <a:cubicBezTo>
                    <a:pt x="461" y="1705"/>
                    <a:pt x="462" y="1704"/>
                    <a:pt x="463" y="1704"/>
                  </a:cubicBezTo>
                  <a:cubicBezTo>
                    <a:pt x="474" y="1780"/>
                    <a:pt x="518" y="1848"/>
                    <a:pt x="582" y="1889"/>
                  </a:cubicBezTo>
                  <a:cubicBezTo>
                    <a:pt x="647" y="1931"/>
                    <a:pt x="727" y="1942"/>
                    <a:pt x="800" y="1919"/>
                  </a:cubicBezTo>
                  <a:cubicBezTo>
                    <a:pt x="800" y="1923"/>
                    <a:pt x="800" y="1927"/>
                    <a:pt x="800" y="1931"/>
                  </a:cubicBezTo>
                  <a:cubicBezTo>
                    <a:pt x="800" y="2118"/>
                    <a:pt x="951" y="2270"/>
                    <a:pt x="1139" y="2270"/>
                  </a:cubicBezTo>
                  <a:cubicBezTo>
                    <a:pt x="1326" y="2270"/>
                    <a:pt x="1478" y="2118"/>
                    <a:pt x="1478" y="1931"/>
                  </a:cubicBezTo>
                  <a:cubicBezTo>
                    <a:pt x="1478" y="1927"/>
                    <a:pt x="1477" y="1923"/>
                    <a:pt x="1477" y="1919"/>
                  </a:cubicBezTo>
                  <a:cubicBezTo>
                    <a:pt x="1502" y="1927"/>
                    <a:pt x="1528" y="1931"/>
                    <a:pt x="1553" y="1931"/>
                  </a:cubicBezTo>
                  <a:lnTo>
                    <a:pt x="1553" y="2119"/>
                  </a:lnTo>
                  <a:cubicBezTo>
                    <a:pt x="1553" y="2140"/>
                    <a:pt x="1570" y="2157"/>
                    <a:pt x="1591" y="2157"/>
                  </a:cubicBezTo>
                  <a:lnTo>
                    <a:pt x="1973" y="2157"/>
                  </a:lnTo>
                  <a:cubicBezTo>
                    <a:pt x="1988" y="2212"/>
                    <a:pt x="2033" y="2255"/>
                    <a:pt x="2089" y="2266"/>
                  </a:cubicBezTo>
                  <a:cubicBezTo>
                    <a:pt x="2145" y="2278"/>
                    <a:pt x="2203" y="2256"/>
                    <a:pt x="2238" y="2211"/>
                  </a:cubicBezTo>
                  <a:cubicBezTo>
                    <a:pt x="2273" y="2165"/>
                    <a:pt x="2279" y="2104"/>
                    <a:pt x="2254" y="2052"/>
                  </a:cubicBezTo>
                  <a:cubicBezTo>
                    <a:pt x="2229" y="2001"/>
                    <a:pt x="2176" y="1968"/>
                    <a:pt x="2119" y="1968"/>
                  </a:cubicBezTo>
                  <a:close/>
                  <a:moveTo>
                    <a:pt x="2043" y="159"/>
                  </a:moveTo>
                  <a:cubicBezTo>
                    <a:pt x="2043" y="129"/>
                    <a:pt x="2062" y="101"/>
                    <a:pt x="2090" y="90"/>
                  </a:cubicBezTo>
                  <a:cubicBezTo>
                    <a:pt x="2118" y="78"/>
                    <a:pt x="2150" y="85"/>
                    <a:pt x="2172" y="106"/>
                  </a:cubicBezTo>
                  <a:cubicBezTo>
                    <a:pt x="2194" y="128"/>
                    <a:pt x="2200" y="160"/>
                    <a:pt x="2188" y="188"/>
                  </a:cubicBezTo>
                  <a:cubicBezTo>
                    <a:pt x="2177" y="216"/>
                    <a:pt x="2149" y="235"/>
                    <a:pt x="2119" y="235"/>
                  </a:cubicBezTo>
                  <a:cubicBezTo>
                    <a:pt x="2077" y="235"/>
                    <a:pt x="2043" y="201"/>
                    <a:pt x="2043" y="159"/>
                  </a:cubicBezTo>
                  <a:close/>
                  <a:moveTo>
                    <a:pt x="159" y="235"/>
                  </a:moveTo>
                  <a:cubicBezTo>
                    <a:pt x="128" y="235"/>
                    <a:pt x="101" y="216"/>
                    <a:pt x="89" y="188"/>
                  </a:cubicBezTo>
                  <a:cubicBezTo>
                    <a:pt x="78" y="160"/>
                    <a:pt x="84" y="128"/>
                    <a:pt x="106" y="106"/>
                  </a:cubicBezTo>
                  <a:cubicBezTo>
                    <a:pt x="127" y="85"/>
                    <a:pt x="160" y="78"/>
                    <a:pt x="188" y="90"/>
                  </a:cubicBezTo>
                  <a:cubicBezTo>
                    <a:pt x="216" y="101"/>
                    <a:pt x="234" y="129"/>
                    <a:pt x="234" y="159"/>
                  </a:cubicBezTo>
                  <a:cubicBezTo>
                    <a:pt x="234" y="201"/>
                    <a:pt x="201" y="235"/>
                    <a:pt x="159" y="235"/>
                  </a:cubicBezTo>
                  <a:close/>
                  <a:moveTo>
                    <a:pt x="234" y="2119"/>
                  </a:moveTo>
                  <a:cubicBezTo>
                    <a:pt x="234" y="2150"/>
                    <a:pt x="216" y="2177"/>
                    <a:pt x="188" y="2189"/>
                  </a:cubicBezTo>
                  <a:cubicBezTo>
                    <a:pt x="160" y="2200"/>
                    <a:pt x="127" y="2194"/>
                    <a:pt x="106" y="2172"/>
                  </a:cubicBezTo>
                  <a:cubicBezTo>
                    <a:pt x="84" y="2151"/>
                    <a:pt x="78" y="2119"/>
                    <a:pt x="89" y="2090"/>
                  </a:cubicBezTo>
                  <a:cubicBezTo>
                    <a:pt x="101" y="2062"/>
                    <a:pt x="128" y="2044"/>
                    <a:pt x="159" y="2044"/>
                  </a:cubicBezTo>
                  <a:cubicBezTo>
                    <a:pt x="201" y="2044"/>
                    <a:pt x="234" y="2078"/>
                    <a:pt x="234" y="2119"/>
                  </a:cubicBezTo>
                  <a:close/>
                  <a:moveTo>
                    <a:pt x="1455" y="1828"/>
                  </a:moveTo>
                  <a:cubicBezTo>
                    <a:pt x="1454" y="1827"/>
                    <a:pt x="1453" y="1826"/>
                    <a:pt x="1452" y="1825"/>
                  </a:cubicBezTo>
                  <a:cubicBezTo>
                    <a:pt x="1405" y="1795"/>
                    <a:pt x="1374" y="1747"/>
                    <a:pt x="1367" y="1692"/>
                  </a:cubicBezTo>
                  <a:cubicBezTo>
                    <a:pt x="1366" y="1684"/>
                    <a:pt x="1365" y="1675"/>
                    <a:pt x="1365" y="1667"/>
                  </a:cubicBezTo>
                  <a:cubicBezTo>
                    <a:pt x="1365" y="1646"/>
                    <a:pt x="1348" y="1629"/>
                    <a:pt x="1327" y="1629"/>
                  </a:cubicBezTo>
                  <a:cubicBezTo>
                    <a:pt x="1306" y="1629"/>
                    <a:pt x="1290" y="1646"/>
                    <a:pt x="1290" y="1667"/>
                  </a:cubicBezTo>
                  <a:cubicBezTo>
                    <a:pt x="1290" y="1679"/>
                    <a:pt x="1290" y="1691"/>
                    <a:pt x="1292" y="1702"/>
                  </a:cubicBezTo>
                  <a:cubicBezTo>
                    <a:pt x="1301" y="1773"/>
                    <a:pt x="1339" y="1837"/>
                    <a:pt x="1397" y="1879"/>
                  </a:cubicBezTo>
                  <a:cubicBezTo>
                    <a:pt x="1401" y="1896"/>
                    <a:pt x="1403" y="1913"/>
                    <a:pt x="1403" y="1931"/>
                  </a:cubicBezTo>
                  <a:cubicBezTo>
                    <a:pt x="1403" y="2076"/>
                    <a:pt x="1285" y="2195"/>
                    <a:pt x="1139" y="2195"/>
                  </a:cubicBezTo>
                  <a:cubicBezTo>
                    <a:pt x="993" y="2195"/>
                    <a:pt x="875" y="2076"/>
                    <a:pt x="875" y="1931"/>
                  </a:cubicBezTo>
                  <a:cubicBezTo>
                    <a:pt x="875" y="1913"/>
                    <a:pt x="877" y="1896"/>
                    <a:pt x="881" y="1879"/>
                  </a:cubicBezTo>
                  <a:cubicBezTo>
                    <a:pt x="948" y="1829"/>
                    <a:pt x="988" y="1751"/>
                    <a:pt x="988" y="1667"/>
                  </a:cubicBezTo>
                  <a:cubicBezTo>
                    <a:pt x="988" y="1646"/>
                    <a:pt x="971" y="1629"/>
                    <a:pt x="950" y="1629"/>
                  </a:cubicBezTo>
                  <a:cubicBezTo>
                    <a:pt x="930" y="1629"/>
                    <a:pt x="913" y="1646"/>
                    <a:pt x="913" y="1667"/>
                  </a:cubicBezTo>
                  <a:cubicBezTo>
                    <a:pt x="911" y="1771"/>
                    <a:pt x="825" y="1854"/>
                    <a:pt x="721" y="1852"/>
                  </a:cubicBezTo>
                  <a:cubicBezTo>
                    <a:pt x="617" y="1851"/>
                    <a:pt x="534" y="1765"/>
                    <a:pt x="536" y="1661"/>
                  </a:cubicBezTo>
                  <a:cubicBezTo>
                    <a:pt x="542" y="1557"/>
                    <a:pt x="630" y="1477"/>
                    <a:pt x="734" y="1478"/>
                  </a:cubicBezTo>
                  <a:lnTo>
                    <a:pt x="800" y="1478"/>
                  </a:lnTo>
                  <a:cubicBezTo>
                    <a:pt x="904" y="1478"/>
                    <a:pt x="988" y="1394"/>
                    <a:pt x="988" y="1290"/>
                  </a:cubicBezTo>
                  <a:lnTo>
                    <a:pt x="988" y="1252"/>
                  </a:lnTo>
                  <a:cubicBezTo>
                    <a:pt x="988" y="1232"/>
                    <a:pt x="971" y="1215"/>
                    <a:pt x="950" y="1215"/>
                  </a:cubicBezTo>
                  <a:cubicBezTo>
                    <a:pt x="930" y="1215"/>
                    <a:pt x="913" y="1232"/>
                    <a:pt x="913" y="1252"/>
                  </a:cubicBezTo>
                  <a:lnTo>
                    <a:pt x="913" y="1290"/>
                  </a:lnTo>
                  <a:cubicBezTo>
                    <a:pt x="913" y="1352"/>
                    <a:pt x="862" y="1403"/>
                    <a:pt x="800" y="1403"/>
                  </a:cubicBezTo>
                  <a:lnTo>
                    <a:pt x="734" y="1403"/>
                  </a:lnTo>
                  <a:cubicBezTo>
                    <a:pt x="601" y="1402"/>
                    <a:pt x="486" y="1498"/>
                    <a:pt x="463" y="1629"/>
                  </a:cubicBezTo>
                  <a:cubicBezTo>
                    <a:pt x="462" y="1629"/>
                    <a:pt x="462" y="1629"/>
                    <a:pt x="460" y="1629"/>
                  </a:cubicBezTo>
                  <a:cubicBezTo>
                    <a:pt x="407" y="1629"/>
                    <a:pt x="357" y="1600"/>
                    <a:pt x="331" y="1554"/>
                  </a:cubicBezTo>
                  <a:lnTo>
                    <a:pt x="385" y="1554"/>
                  </a:lnTo>
                  <a:cubicBezTo>
                    <a:pt x="406" y="1554"/>
                    <a:pt x="423" y="1537"/>
                    <a:pt x="423" y="1516"/>
                  </a:cubicBezTo>
                  <a:cubicBezTo>
                    <a:pt x="423" y="1495"/>
                    <a:pt x="406" y="1478"/>
                    <a:pt x="385" y="1478"/>
                  </a:cubicBezTo>
                  <a:lnTo>
                    <a:pt x="310" y="1478"/>
                  </a:lnTo>
                  <a:cubicBezTo>
                    <a:pt x="310" y="1395"/>
                    <a:pt x="377" y="1328"/>
                    <a:pt x="460" y="1328"/>
                  </a:cubicBezTo>
                  <a:cubicBezTo>
                    <a:pt x="481" y="1328"/>
                    <a:pt x="498" y="1311"/>
                    <a:pt x="498" y="1290"/>
                  </a:cubicBezTo>
                  <a:cubicBezTo>
                    <a:pt x="498" y="1269"/>
                    <a:pt x="481" y="1252"/>
                    <a:pt x="460" y="1252"/>
                  </a:cubicBezTo>
                  <a:cubicBezTo>
                    <a:pt x="388" y="1252"/>
                    <a:pt x="321" y="1287"/>
                    <a:pt x="278" y="1345"/>
                  </a:cubicBezTo>
                  <a:cubicBezTo>
                    <a:pt x="226" y="1289"/>
                    <a:pt x="196" y="1216"/>
                    <a:pt x="197" y="1139"/>
                  </a:cubicBezTo>
                  <a:cubicBezTo>
                    <a:pt x="197" y="1009"/>
                    <a:pt x="280" y="894"/>
                    <a:pt x="404" y="853"/>
                  </a:cubicBezTo>
                  <a:cubicBezTo>
                    <a:pt x="404" y="853"/>
                    <a:pt x="405" y="853"/>
                    <a:pt x="405" y="853"/>
                  </a:cubicBezTo>
                  <a:cubicBezTo>
                    <a:pt x="509" y="819"/>
                    <a:pt x="624" y="844"/>
                    <a:pt x="704" y="919"/>
                  </a:cubicBezTo>
                  <a:cubicBezTo>
                    <a:pt x="711" y="926"/>
                    <a:pt x="721" y="930"/>
                    <a:pt x="731" y="929"/>
                  </a:cubicBezTo>
                  <a:cubicBezTo>
                    <a:pt x="741" y="929"/>
                    <a:pt x="751" y="925"/>
                    <a:pt x="757" y="917"/>
                  </a:cubicBezTo>
                  <a:cubicBezTo>
                    <a:pt x="764" y="910"/>
                    <a:pt x="768" y="900"/>
                    <a:pt x="768" y="890"/>
                  </a:cubicBezTo>
                  <a:cubicBezTo>
                    <a:pt x="767" y="880"/>
                    <a:pt x="763" y="870"/>
                    <a:pt x="755" y="864"/>
                  </a:cubicBezTo>
                  <a:cubicBezTo>
                    <a:pt x="661" y="775"/>
                    <a:pt x="528" y="742"/>
                    <a:pt x="404" y="775"/>
                  </a:cubicBezTo>
                  <a:cubicBezTo>
                    <a:pt x="350" y="706"/>
                    <a:pt x="333" y="615"/>
                    <a:pt x="360" y="532"/>
                  </a:cubicBezTo>
                  <a:cubicBezTo>
                    <a:pt x="386" y="449"/>
                    <a:pt x="452" y="384"/>
                    <a:pt x="536" y="359"/>
                  </a:cubicBezTo>
                  <a:lnTo>
                    <a:pt x="536" y="612"/>
                  </a:lnTo>
                  <a:cubicBezTo>
                    <a:pt x="536" y="632"/>
                    <a:pt x="553" y="649"/>
                    <a:pt x="574" y="649"/>
                  </a:cubicBezTo>
                  <a:cubicBezTo>
                    <a:pt x="594" y="649"/>
                    <a:pt x="611" y="632"/>
                    <a:pt x="611" y="612"/>
                  </a:cubicBezTo>
                  <a:lnTo>
                    <a:pt x="611" y="348"/>
                  </a:lnTo>
                  <a:cubicBezTo>
                    <a:pt x="638" y="348"/>
                    <a:pt x="665" y="352"/>
                    <a:pt x="691" y="360"/>
                  </a:cubicBezTo>
                  <a:cubicBezTo>
                    <a:pt x="709" y="464"/>
                    <a:pt x="779" y="551"/>
                    <a:pt x="876" y="590"/>
                  </a:cubicBezTo>
                  <a:cubicBezTo>
                    <a:pt x="919" y="606"/>
                    <a:pt x="949" y="647"/>
                    <a:pt x="950" y="693"/>
                  </a:cubicBezTo>
                  <a:lnTo>
                    <a:pt x="950" y="762"/>
                  </a:lnTo>
                  <a:cubicBezTo>
                    <a:pt x="950" y="783"/>
                    <a:pt x="967" y="800"/>
                    <a:pt x="988" y="800"/>
                  </a:cubicBezTo>
                  <a:cubicBezTo>
                    <a:pt x="1009" y="800"/>
                    <a:pt x="1026" y="783"/>
                    <a:pt x="1026" y="762"/>
                  </a:cubicBezTo>
                  <a:lnTo>
                    <a:pt x="1026" y="693"/>
                  </a:lnTo>
                  <a:cubicBezTo>
                    <a:pt x="1025" y="616"/>
                    <a:pt x="976" y="547"/>
                    <a:pt x="904" y="520"/>
                  </a:cubicBezTo>
                  <a:cubicBezTo>
                    <a:pt x="807" y="481"/>
                    <a:pt x="750" y="382"/>
                    <a:pt x="764" y="279"/>
                  </a:cubicBezTo>
                  <a:cubicBezTo>
                    <a:pt x="778" y="177"/>
                    <a:pt x="860" y="97"/>
                    <a:pt x="963" y="85"/>
                  </a:cubicBezTo>
                  <a:cubicBezTo>
                    <a:pt x="1018" y="79"/>
                    <a:pt x="1072" y="93"/>
                    <a:pt x="1117" y="125"/>
                  </a:cubicBezTo>
                  <a:cubicBezTo>
                    <a:pt x="1130" y="134"/>
                    <a:pt x="1147" y="134"/>
                    <a:pt x="1160" y="125"/>
                  </a:cubicBezTo>
                  <a:cubicBezTo>
                    <a:pt x="1212" y="88"/>
                    <a:pt x="1277" y="76"/>
                    <a:pt x="1339" y="89"/>
                  </a:cubicBezTo>
                  <a:cubicBezTo>
                    <a:pt x="1401" y="103"/>
                    <a:pt x="1454" y="142"/>
                    <a:pt x="1486" y="196"/>
                  </a:cubicBezTo>
                  <a:cubicBezTo>
                    <a:pt x="1517" y="251"/>
                    <a:pt x="1525" y="317"/>
                    <a:pt x="1506" y="377"/>
                  </a:cubicBezTo>
                  <a:cubicBezTo>
                    <a:pt x="1487" y="438"/>
                    <a:pt x="1444" y="488"/>
                    <a:pt x="1387" y="515"/>
                  </a:cubicBezTo>
                  <a:cubicBezTo>
                    <a:pt x="1368" y="523"/>
                    <a:pt x="1360" y="546"/>
                    <a:pt x="1369" y="565"/>
                  </a:cubicBezTo>
                  <a:cubicBezTo>
                    <a:pt x="1378" y="584"/>
                    <a:pt x="1400" y="592"/>
                    <a:pt x="1419" y="583"/>
                  </a:cubicBezTo>
                  <a:cubicBezTo>
                    <a:pt x="1508" y="540"/>
                    <a:pt x="1571" y="457"/>
                    <a:pt x="1587" y="360"/>
                  </a:cubicBezTo>
                  <a:cubicBezTo>
                    <a:pt x="1612" y="352"/>
                    <a:pt x="1639" y="348"/>
                    <a:pt x="1666" y="348"/>
                  </a:cubicBezTo>
                  <a:cubicBezTo>
                    <a:pt x="1797" y="348"/>
                    <a:pt x="1909" y="444"/>
                    <a:pt x="1927" y="574"/>
                  </a:cubicBezTo>
                  <a:lnTo>
                    <a:pt x="1666" y="574"/>
                  </a:lnTo>
                  <a:cubicBezTo>
                    <a:pt x="1646" y="574"/>
                    <a:pt x="1629" y="591"/>
                    <a:pt x="1629" y="612"/>
                  </a:cubicBezTo>
                  <a:cubicBezTo>
                    <a:pt x="1629" y="632"/>
                    <a:pt x="1646" y="649"/>
                    <a:pt x="1666" y="649"/>
                  </a:cubicBezTo>
                  <a:lnTo>
                    <a:pt x="1927" y="649"/>
                  </a:lnTo>
                  <a:cubicBezTo>
                    <a:pt x="1921" y="695"/>
                    <a:pt x="1902" y="738"/>
                    <a:pt x="1874" y="775"/>
                  </a:cubicBezTo>
                  <a:cubicBezTo>
                    <a:pt x="1749" y="742"/>
                    <a:pt x="1617" y="775"/>
                    <a:pt x="1523" y="864"/>
                  </a:cubicBezTo>
                  <a:cubicBezTo>
                    <a:pt x="1515" y="870"/>
                    <a:pt x="1511" y="880"/>
                    <a:pt x="1510" y="890"/>
                  </a:cubicBezTo>
                  <a:cubicBezTo>
                    <a:pt x="1510" y="900"/>
                    <a:pt x="1513" y="910"/>
                    <a:pt x="1520" y="917"/>
                  </a:cubicBezTo>
                  <a:cubicBezTo>
                    <a:pt x="1527" y="925"/>
                    <a:pt x="1537" y="929"/>
                    <a:pt x="1547" y="929"/>
                  </a:cubicBezTo>
                  <a:cubicBezTo>
                    <a:pt x="1557" y="930"/>
                    <a:pt x="1567" y="926"/>
                    <a:pt x="1574" y="919"/>
                  </a:cubicBezTo>
                  <a:cubicBezTo>
                    <a:pt x="1654" y="844"/>
                    <a:pt x="1768" y="819"/>
                    <a:pt x="1872" y="853"/>
                  </a:cubicBezTo>
                  <a:cubicBezTo>
                    <a:pt x="1873" y="853"/>
                    <a:pt x="1874" y="853"/>
                    <a:pt x="1874" y="853"/>
                  </a:cubicBezTo>
                  <a:cubicBezTo>
                    <a:pt x="1998" y="894"/>
                    <a:pt x="2081" y="1009"/>
                    <a:pt x="2081" y="1139"/>
                  </a:cubicBezTo>
                  <a:cubicBezTo>
                    <a:pt x="2081" y="1216"/>
                    <a:pt x="2052" y="1289"/>
                    <a:pt x="1999" y="1345"/>
                  </a:cubicBezTo>
                  <a:cubicBezTo>
                    <a:pt x="1957" y="1287"/>
                    <a:pt x="1889" y="1252"/>
                    <a:pt x="1817" y="1252"/>
                  </a:cubicBezTo>
                  <a:cubicBezTo>
                    <a:pt x="1796" y="1252"/>
                    <a:pt x="1780" y="1269"/>
                    <a:pt x="1780" y="1290"/>
                  </a:cubicBezTo>
                  <a:cubicBezTo>
                    <a:pt x="1780" y="1311"/>
                    <a:pt x="1796" y="1328"/>
                    <a:pt x="1817" y="1328"/>
                  </a:cubicBezTo>
                  <a:cubicBezTo>
                    <a:pt x="1900" y="1328"/>
                    <a:pt x="1968" y="1395"/>
                    <a:pt x="1968" y="1478"/>
                  </a:cubicBezTo>
                  <a:cubicBezTo>
                    <a:pt x="1968" y="1562"/>
                    <a:pt x="1900" y="1629"/>
                    <a:pt x="1817" y="1629"/>
                  </a:cubicBezTo>
                  <a:cubicBezTo>
                    <a:pt x="1816" y="1629"/>
                    <a:pt x="1815" y="1629"/>
                    <a:pt x="1814" y="1629"/>
                  </a:cubicBezTo>
                  <a:cubicBezTo>
                    <a:pt x="1791" y="1498"/>
                    <a:pt x="1677" y="1402"/>
                    <a:pt x="1544" y="1403"/>
                  </a:cubicBezTo>
                  <a:lnTo>
                    <a:pt x="1478" y="1403"/>
                  </a:lnTo>
                  <a:cubicBezTo>
                    <a:pt x="1457" y="1403"/>
                    <a:pt x="1440" y="1420"/>
                    <a:pt x="1440" y="1441"/>
                  </a:cubicBezTo>
                  <a:cubicBezTo>
                    <a:pt x="1440" y="1462"/>
                    <a:pt x="1457" y="1478"/>
                    <a:pt x="1478" y="1478"/>
                  </a:cubicBezTo>
                  <a:lnTo>
                    <a:pt x="1544" y="1478"/>
                  </a:lnTo>
                  <a:cubicBezTo>
                    <a:pt x="1648" y="1477"/>
                    <a:pt x="1735" y="1557"/>
                    <a:pt x="1742" y="1661"/>
                  </a:cubicBezTo>
                  <a:lnTo>
                    <a:pt x="1742" y="1662"/>
                  </a:lnTo>
                  <a:cubicBezTo>
                    <a:pt x="1742" y="1662"/>
                    <a:pt x="1742" y="1663"/>
                    <a:pt x="1742" y="1663"/>
                  </a:cubicBezTo>
                  <a:lnTo>
                    <a:pt x="1742" y="1663"/>
                  </a:lnTo>
                  <a:cubicBezTo>
                    <a:pt x="1743" y="1740"/>
                    <a:pt x="1699" y="1809"/>
                    <a:pt x="1629" y="1840"/>
                  </a:cubicBezTo>
                  <a:lnTo>
                    <a:pt x="1629" y="1705"/>
                  </a:lnTo>
                  <a:cubicBezTo>
                    <a:pt x="1629" y="1684"/>
                    <a:pt x="1612" y="1667"/>
                    <a:pt x="1591" y="1667"/>
                  </a:cubicBezTo>
                  <a:cubicBezTo>
                    <a:pt x="1570" y="1667"/>
                    <a:pt x="1553" y="1684"/>
                    <a:pt x="1553" y="1705"/>
                  </a:cubicBezTo>
                  <a:lnTo>
                    <a:pt x="1553" y="1855"/>
                  </a:lnTo>
                  <a:cubicBezTo>
                    <a:pt x="1519" y="1855"/>
                    <a:pt x="1485" y="1846"/>
                    <a:pt x="1455" y="1828"/>
                  </a:cubicBezTo>
                  <a:close/>
                  <a:moveTo>
                    <a:pt x="2119" y="2195"/>
                  </a:moveTo>
                  <a:cubicBezTo>
                    <a:pt x="2088" y="2195"/>
                    <a:pt x="2061" y="2176"/>
                    <a:pt x="2049" y="2148"/>
                  </a:cubicBezTo>
                  <a:cubicBezTo>
                    <a:pt x="2037" y="2120"/>
                    <a:pt x="2044" y="2087"/>
                    <a:pt x="2065" y="2066"/>
                  </a:cubicBezTo>
                  <a:cubicBezTo>
                    <a:pt x="2087" y="2044"/>
                    <a:pt x="2119" y="2038"/>
                    <a:pt x="2148" y="2050"/>
                  </a:cubicBezTo>
                  <a:cubicBezTo>
                    <a:pt x="2176" y="2061"/>
                    <a:pt x="2194" y="2089"/>
                    <a:pt x="2194" y="2119"/>
                  </a:cubicBezTo>
                  <a:cubicBezTo>
                    <a:pt x="2194" y="2161"/>
                    <a:pt x="2160" y="2195"/>
                    <a:pt x="2119" y="219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341">
              <a:extLst>
                <a:ext uri="{FF2B5EF4-FFF2-40B4-BE49-F238E27FC236}">
                  <a16:creationId xmlns:a16="http://schemas.microsoft.com/office/drawing/2014/main" id="{7DB42D74-BA6E-4676-966B-E0E15E16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1" y="965201"/>
              <a:ext cx="39688" cy="39688"/>
            </a:xfrm>
            <a:custGeom>
              <a:avLst/>
              <a:gdLst>
                <a:gd name="T0" fmla="*/ 151 w 189"/>
                <a:gd name="T1" fmla="*/ 114 h 189"/>
                <a:gd name="T2" fmla="*/ 76 w 189"/>
                <a:gd name="T3" fmla="*/ 38 h 189"/>
                <a:gd name="T4" fmla="*/ 38 w 189"/>
                <a:gd name="T5" fmla="*/ 0 h 189"/>
                <a:gd name="T6" fmla="*/ 0 w 189"/>
                <a:gd name="T7" fmla="*/ 38 h 189"/>
                <a:gd name="T8" fmla="*/ 151 w 189"/>
                <a:gd name="T9" fmla="*/ 189 h 189"/>
                <a:gd name="T10" fmla="*/ 189 w 189"/>
                <a:gd name="T11" fmla="*/ 151 h 189"/>
                <a:gd name="T12" fmla="*/ 151 w 189"/>
                <a:gd name="T13" fmla="*/ 1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51" y="114"/>
                  </a:moveTo>
                  <a:cubicBezTo>
                    <a:pt x="109" y="114"/>
                    <a:pt x="76" y="80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121"/>
                    <a:pt x="68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130"/>
                    <a:pt x="172" y="114"/>
                    <a:pt x="151" y="11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342">
              <a:extLst>
                <a:ext uri="{FF2B5EF4-FFF2-40B4-BE49-F238E27FC236}">
                  <a16:creationId xmlns:a16="http://schemas.microsoft.com/office/drawing/2014/main" id="{E5BDC5A9-5B6B-45A2-B98A-45A8E4576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109663"/>
              <a:ext cx="39688" cy="41275"/>
            </a:xfrm>
            <a:custGeom>
              <a:avLst/>
              <a:gdLst>
                <a:gd name="T0" fmla="*/ 37 w 188"/>
                <a:gd name="T1" fmla="*/ 75 h 188"/>
                <a:gd name="T2" fmla="*/ 113 w 188"/>
                <a:gd name="T3" fmla="*/ 151 h 188"/>
                <a:gd name="T4" fmla="*/ 150 w 188"/>
                <a:gd name="T5" fmla="*/ 188 h 188"/>
                <a:gd name="T6" fmla="*/ 188 w 188"/>
                <a:gd name="T7" fmla="*/ 151 h 188"/>
                <a:gd name="T8" fmla="*/ 37 w 188"/>
                <a:gd name="T9" fmla="*/ 0 h 188"/>
                <a:gd name="T10" fmla="*/ 0 w 188"/>
                <a:gd name="T11" fmla="*/ 38 h 188"/>
                <a:gd name="T12" fmla="*/ 37 w 188"/>
                <a:gd name="T13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37" y="75"/>
                  </a:moveTo>
                  <a:cubicBezTo>
                    <a:pt x="79" y="75"/>
                    <a:pt x="113" y="109"/>
                    <a:pt x="113" y="151"/>
                  </a:cubicBezTo>
                  <a:cubicBezTo>
                    <a:pt x="113" y="171"/>
                    <a:pt x="129" y="188"/>
                    <a:pt x="150" y="188"/>
                  </a:cubicBezTo>
                  <a:cubicBezTo>
                    <a:pt x="171" y="188"/>
                    <a:pt x="188" y="171"/>
                    <a:pt x="188" y="151"/>
                  </a:cubicBezTo>
                  <a:cubicBezTo>
                    <a:pt x="188" y="67"/>
                    <a:pt x="120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343">
              <a:extLst>
                <a:ext uri="{FF2B5EF4-FFF2-40B4-BE49-F238E27FC236}">
                  <a16:creationId xmlns:a16="http://schemas.microsoft.com/office/drawing/2014/main" id="{F503665B-F443-436F-BC59-245D798D0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1335088"/>
              <a:ext cx="15875" cy="25400"/>
            </a:xfrm>
            <a:custGeom>
              <a:avLst/>
              <a:gdLst>
                <a:gd name="T0" fmla="*/ 38 w 76"/>
                <a:gd name="T1" fmla="*/ 0 h 113"/>
                <a:gd name="T2" fmla="*/ 0 w 76"/>
                <a:gd name="T3" fmla="*/ 38 h 113"/>
                <a:gd name="T4" fmla="*/ 0 w 76"/>
                <a:gd name="T5" fmla="*/ 75 h 113"/>
                <a:gd name="T6" fmla="*/ 38 w 76"/>
                <a:gd name="T7" fmla="*/ 113 h 113"/>
                <a:gd name="T8" fmla="*/ 76 w 76"/>
                <a:gd name="T9" fmla="*/ 75 h 113"/>
                <a:gd name="T10" fmla="*/ 76 w 76"/>
                <a:gd name="T11" fmla="*/ 38 h 113"/>
                <a:gd name="T12" fmla="*/ 38 w 76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9" y="113"/>
                    <a:pt x="76" y="96"/>
                    <a:pt x="76" y="75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9C8A4781-6570-45F8-AA7B-6F73247C0B8C}"/>
              </a:ext>
            </a:extLst>
          </p:cNvPr>
          <p:cNvGrpSpPr/>
          <p:nvPr/>
        </p:nvGrpSpPr>
        <p:grpSpPr>
          <a:xfrm>
            <a:off x="8081576" y="2458966"/>
            <a:ext cx="427038" cy="482600"/>
            <a:chOff x="5137151" y="5464176"/>
            <a:chExt cx="427038" cy="482600"/>
          </a:xfrm>
        </p:grpSpPr>
        <p:sp>
          <p:nvSpPr>
            <p:cNvPr id="193" name="Freeform 795">
              <a:extLst>
                <a:ext uri="{FF2B5EF4-FFF2-40B4-BE49-F238E27FC236}">
                  <a16:creationId xmlns:a16="http://schemas.microsoft.com/office/drawing/2014/main" id="{2C51F091-15E6-46AD-8FB1-F8E36CC6F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5891214"/>
              <a:ext cx="274638" cy="47625"/>
            </a:xfrm>
            <a:custGeom>
              <a:avLst/>
              <a:gdLst>
                <a:gd name="T0" fmla="*/ 151 w 1281"/>
                <a:gd name="T1" fmla="*/ 226 h 226"/>
                <a:gd name="T2" fmla="*/ 1131 w 1281"/>
                <a:gd name="T3" fmla="*/ 226 h 226"/>
                <a:gd name="T4" fmla="*/ 1281 w 1281"/>
                <a:gd name="T5" fmla="*/ 76 h 226"/>
                <a:gd name="T6" fmla="*/ 1281 w 1281"/>
                <a:gd name="T7" fmla="*/ 0 h 226"/>
                <a:gd name="T8" fmla="*/ 0 w 1281"/>
                <a:gd name="T9" fmla="*/ 0 h 226"/>
                <a:gd name="T10" fmla="*/ 0 w 1281"/>
                <a:gd name="T11" fmla="*/ 76 h 226"/>
                <a:gd name="T12" fmla="*/ 151 w 1281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151" y="226"/>
                  </a:moveTo>
                  <a:lnTo>
                    <a:pt x="1131" y="226"/>
                  </a:lnTo>
                  <a:cubicBezTo>
                    <a:pt x="1214" y="226"/>
                    <a:pt x="1281" y="159"/>
                    <a:pt x="1281" y="76"/>
                  </a:cubicBezTo>
                  <a:lnTo>
                    <a:pt x="128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96">
              <a:extLst>
                <a:ext uri="{FF2B5EF4-FFF2-40B4-BE49-F238E27FC236}">
                  <a16:creationId xmlns:a16="http://schemas.microsoft.com/office/drawing/2014/main" id="{F0328A55-C39C-4D7D-A98E-F827636D1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5472114"/>
              <a:ext cx="274638" cy="47625"/>
            </a:xfrm>
            <a:custGeom>
              <a:avLst/>
              <a:gdLst>
                <a:gd name="T0" fmla="*/ 0 w 1281"/>
                <a:gd name="T1" fmla="*/ 150 h 226"/>
                <a:gd name="T2" fmla="*/ 0 w 1281"/>
                <a:gd name="T3" fmla="*/ 226 h 226"/>
                <a:gd name="T4" fmla="*/ 1281 w 1281"/>
                <a:gd name="T5" fmla="*/ 226 h 226"/>
                <a:gd name="T6" fmla="*/ 1281 w 1281"/>
                <a:gd name="T7" fmla="*/ 150 h 226"/>
                <a:gd name="T8" fmla="*/ 1131 w 1281"/>
                <a:gd name="T9" fmla="*/ 0 h 226"/>
                <a:gd name="T10" fmla="*/ 151 w 1281"/>
                <a:gd name="T11" fmla="*/ 0 h 226"/>
                <a:gd name="T12" fmla="*/ 0 w 1281"/>
                <a:gd name="T13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0" y="150"/>
                  </a:moveTo>
                  <a:lnTo>
                    <a:pt x="0" y="226"/>
                  </a:lnTo>
                  <a:lnTo>
                    <a:pt x="1281" y="226"/>
                  </a:lnTo>
                  <a:lnTo>
                    <a:pt x="1281" y="150"/>
                  </a:lnTo>
                  <a:cubicBezTo>
                    <a:pt x="1281" y="67"/>
                    <a:pt x="1214" y="0"/>
                    <a:pt x="1131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797">
              <a:extLst>
                <a:ext uri="{FF2B5EF4-FFF2-40B4-BE49-F238E27FC236}">
                  <a16:creationId xmlns:a16="http://schemas.microsoft.com/office/drawing/2014/main" id="{A396D461-F9BA-4EAD-A640-F6FC8B177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1" y="5568951"/>
              <a:ext cx="273050" cy="273050"/>
            </a:xfrm>
            <a:custGeom>
              <a:avLst/>
              <a:gdLst>
                <a:gd name="T0" fmla="*/ 640 w 1281"/>
                <a:gd name="T1" fmla="*/ 0 h 1281"/>
                <a:gd name="T2" fmla="*/ 0 w 1281"/>
                <a:gd name="T3" fmla="*/ 641 h 1281"/>
                <a:gd name="T4" fmla="*/ 640 w 1281"/>
                <a:gd name="T5" fmla="*/ 1281 h 1281"/>
                <a:gd name="T6" fmla="*/ 1281 w 1281"/>
                <a:gd name="T7" fmla="*/ 641 h 1281"/>
                <a:gd name="T8" fmla="*/ 640 w 1281"/>
                <a:gd name="T9" fmla="*/ 0 h 1281"/>
                <a:gd name="T10" fmla="*/ 452 w 1281"/>
                <a:gd name="T11" fmla="*/ 980 h 1281"/>
                <a:gd name="T12" fmla="*/ 301 w 1281"/>
                <a:gd name="T13" fmla="*/ 980 h 1281"/>
                <a:gd name="T14" fmla="*/ 301 w 1281"/>
                <a:gd name="T15" fmla="*/ 829 h 1281"/>
                <a:gd name="T16" fmla="*/ 452 w 1281"/>
                <a:gd name="T17" fmla="*/ 829 h 1281"/>
                <a:gd name="T18" fmla="*/ 452 w 1281"/>
                <a:gd name="T19" fmla="*/ 980 h 1281"/>
                <a:gd name="T20" fmla="*/ 452 w 1281"/>
                <a:gd name="T21" fmla="*/ 716 h 1281"/>
                <a:gd name="T22" fmla="*/ 301 w 1281"/>
                <a:gd name="T23" fmla="*/ 716 h 1281"/>
                <a:gd name="T24" fmla="*/ 301 w 1281"/>
                <a:gd name="T25" fmla="*/ 565 h 1281"/>
                <a:gd name="T26" fmla="*/ 452 w 1281"/>
                <a:gd name="T27" fmla="*/ 565 h 1281"/>
                <a:gd name="T28" fmla="*/ 452 w 1281"/>
                <a:gd name="T29" fmla="*/ 716 h 1281"/>
                <a:gd name="T30" fmla="*/ 452 w 1281"/>
                <a:gd name="T31" fmla="*/ 452 h 1281"/>
                <a:gd name="T32" fmla="*/ 301 w 1281"/>
                <a:gd name="T33" fmla="*/ 452 h 1281"/>
                <a:gd name="T34" fmla="*/ 301 w 1281"/>
                <a:gd name="T35" fmla="*/ 301 h 1281"/>
                <a:gd name="T36" fmla="*/ 452 w 1281"/>
                <a:gd name="T37" fmla="*/ 301 h 1281"/>
                <a:gd name="T38" fmla="*/ 452 w 1281"/>
                <a:gd name="T39" fmla="*/ 452 h 1281"/>
                <a:gd name="T40" fmla="*/ 716 w 1281"/>
                <a:gd name="T41" fmla="*/ 980 h 1281"/>
                <a:gd name="T42" fmla="*/ 565 w 1281"/>
                <a:gd name="T43" fmla="*/ 980 h 1281"/>
                <a:gd name="T44" fmla="*/ 565 w 1281"/>
                <a:gd name="T45" fmla="*/ 829 h 1281"/>
                <a:gd name="T46" fmla="*/ 716 w 1281"/>
                <a:gd name="T47" fmla="*/ 829 h 1281"/>
                <a:gd name="T48" fmla="*/ 716 w 1281"/>
                <a:gd name="T49" fmla="*/ 980 h 1281"/>
                <a:gd name="T50" fmla="*/ 716 w 1281"/>
                <a:gd name="T51" fmla="*/ 716 h 1281"/>
                <a:gd name="T52" fmla="*/ 565 w 1281"/>
                <a:gd name="T53" fmla="*/ 716 h 1281"/>
                <a:gd name="T54" fmla="*/ 565 w 1281"/>
                <a:gd name="T55" fmla="*/ 565 h 1281"/>
                <a:gd name="T56" fmla="*/ 716 w 1281"/>
                <a:gd name="T57" fmla="*/ 565 h 1281"/>
                <a:gd name="T58" fmla="*/ 716 w 1281"/>
                <a:gd name="T59" fmla="*/ 716 h 1281"/>
                <a:gd name="T60" fmla="*/ 716 w 1281"/>
                <a:gd name="T61" fmla="*/ 452 h 1281"/>
                <a:gd name="T62" fmla="*/ 565 w 1281"/>
                <a:gd name="T63" fmla="*/ 452 h 1281"/>
                <a:gd name="T64" fmla="*/ 565 w 1281"/>
                <a:gd name="T65" fmla="*/ 301 h 1281"/>
                <a:gd name="T66" fmla="*/ 716 w 1281"/>
                <a:gd name="T67" fmla="*/ 301 h 1281"/>
                <a:gd name="T68" fmla="*/ 716 w 1281"/>
                <a:gd name="T69" fmla="*/ 452 h 1281"/>
                <a:gd name="T70" fmla="*/ 980 w 1281"/>
                <a:gd name="T71" fmla="*/ 980 h 1281"/>
                <a:gd name="T72" fmla="*/ 829 w 1281"/>
                <a:gd name="T73" fmla="*/ 980 h 1281"/>
                <a:gd name="T74" fmla="*/ 829 w 1281"/>
                <a:gd name="T75" fmla="*/ 829 h 1281"/>
                <a:gd name="T76" fmla="*/ 980 w 1281"/>
                <a:gd name="T77" fmla="*/ 829 h 1281"/>
                <a:gd name="T78" fmla="*/ 980 w 1281"/>
                <a:gd name="T79" fmla="*/ 980 h 1281"/>
                <a:gd name="T80" fmla="*/ 980 w 1281"/>
                <a:gd name="T81" fmla="*/ 716 h 1281"/>
                <a:gd name="T82" fmla="*/ 829 w 1281"/>
                <a:gd name="T83" fmla="*/ 716 h 1281"/>
                <a:gd name="T84" fmla="*/ 829 w 1281"/>
                <a:gd name="T85" fmla="*/ 565 h 1281"/>
                <a:gd name="T86" fmla="*/ 980 w 1281"/>
                <a:gd name="T87" fmla="*/ 565 h 1281"/>
                <a:gd name="T88" fmla="*/ 980 w 1281"/>
                <a:gd name="T89" fmla="*/ 716 h 1281"/>
                <a:gd name="T90" fmla="*/ 980 w 1281"/>
                <a:gd name="T91" fmla="*/ 452 h 1281"/>
                <a:gd name="T92" fmla="*/ 829 w 1281"/>
                <a:gd name="T93" fmla="*/ 452 h 1281"/>
                <a:gd name="T94" fmla="*/ 829 w 1281"/>
                <a:gd name="T95" fmla="*/ 301 h 1281"/>
                <a:gd name="T96" fmla="*/ 980 w 1281"/>
                <a:gd name="T97" fmla="*/ 301 h 1281"/>
                <a:gd name="T98" fmla="*/ 980 w 1281"/>
                <a:gd name="T99" fmla="*/ 452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1" h="1281">
                  <a:moveTo>
                    <a:pt x="640" y="0"/>
                  </a:moveTo>
                  <a:cubicBezTo>
                    <a:pt x="287" y="0"/>
                    <a:pt x="0" y="287"/>
                    <a:pt x="0" y="641"/>
                  </a:cubicBezTo>
                  <a:cubicBezTo>
                    <a:pt x="0" y="994"/>
                    <a:pt x="287" y="1281"/>
                    <a:pt x="640" y="1281"/>
                  </a:cubicBezTo>
                  <a:cubicBezTo>
                    <a:pt x="994" y="1281"/>
                    <a:pt x="1281" y="994"/>
                    <a:pt x="1281" y="641"/>
                  </a:cubicBezTo>
                  <a:cubicBezTo>
                    <a:pt x="1281" y="287"/>
                    <a:pt x="994" y="0"/>
                    <a:pt x="640" y="0"/>
                  </a:cubicBezTo>
                  <a:close/>
                  <a:moveTo>
                    <a:pt x="452" y="980"/>
                  </a:moveTo>
                  <a:lnTo>
                    <a:pt x="301" y="980"/>
                  </a:lnTo>
                  <a:lnTo>
                    <a:pt x="301" y="829"/>
                  </a:lnTo>
                  <a:lnTo>
                    <a:pt x="452" y="829"/>
                  </a:lnTo>
                  <a:lnTo>
                    <a:pt x="452" y="980"/>
                  </a:lnTo>
                  <a:close/>
                  <a:moveTo>
                    <a:pt x="452" y="716"/>
                  </a:moveTo>
                  <a:lnTo>
                    <a:pt x="301" y="716"/>
                  </a:lnTo>
                  <a:lnTo>
                    <a:pt x="301" y="565"/>
                  </a:lnTo>
                  <a:lnTo>
                    <a:pt x="452" y="565"/>
                  </a:lnTo>
                  <a:lnTo>
                    <a:pt x="452" y="716"/>
                  </a:lnTo>
                  <a:close/>
                  <a:moveTo>
                    <a:pt x="452" y="452"/>
                  </a:moveTo>
                  <a:lnTo>
                    <a:pt x="301" y="452"/>
                  </a:lnTo>
                  <a:lnTo>
                    <a:pt x="301" y="301"/>
                  </a:lnTo>
                  <a:lnTo>
                    <a:pt x="452" y="301"/>
                  </a:lnTo>
                  <a:lnTo>
                    <a:pt x="452" y="452"/>
                  </a:lnTo>
                  <a:close/>
                  <a:moveTo>
                    <a:pt x="716" y="980"/>
                  </a:moveTo>
                  <a:lnTo>
                    <a:pt x="565" y="980"/>
                  </a:lnTo>
                  <a:lnTo>
                    <a:pt x="565" y="829"/>
                  </a:lnTo>
                  <a:lnTo>
                    <a:pt x="716" y="829"/>
                  </a:lnTo>
                  <a:lnTo>
                    <a:pt x="716" y="980"/>
                  </a:lnTo>
                  <a:close/>
                  <a:moveTo>
                    <a:pt x="716" y="716"/>
                  </a:moveTo>
                  <a:lnTo>
                    <a:pt x="565" y="716"/>
                  </a:lnTo>
                  <a:lnTo>
                    <a:pt x="565" y="565"/>
                  </a:lnTo>
                  <a:lnTo>
                    <a:pt x="716" y="565"/>
                  </a:lnTo>
                  <a:lnTo>
                    <a:pt x="716" y="716"/>
                  </a:lnTo>
                  <a:close/>
                  <a:moveTo>
                    <a:pt x="716" y="452"/>
                  </a:moveTo>
                  <a:lnTo>
                    <a:pt x="565" y="452"/>
                  </a:lnTo>
                  <a:lnTo>
                    <a:pt x="565" y="301"/>
                  </a:lnTo>
                  <a:lnTo>
                    <a:pt x="716" y="301"/>
                  </a:lnTo>
                  <a:lnTo>
                    <a:pt x="716" y="452"/>
                  </a:lnTo>
                  <a:close/>
                  <a:moveTo>
                    <a:pt x="980" y="980"/>
                  </a:moveTo>
                  <a:lnTo>
                    <a:pt x="829" y="980"/>
                  </a:lnTo>
                  <a:lnTo>
                    <a:pt x="829" y="829"/>
                  </a:lnTo>
                  <a:lnTo>
                    <a:pt x="980" y="829"/>
                  </a:lnTo>
                  <a:lnTo>
                    <a:pt x="980" y="980"/>
                  </a:lnTo>
                  <a:close/>
                  <a:moveTo>
                    <a:pt x="980" y="716"/>
                  </a:moveTo>
                  <a:lnTo>
                    <a:pt x="829" y="716"/>
                  </a:lnTo>
                  <a:lnTo>
                    <a:pt x="829" y="565"/>
                  </a:lnTo>
                  <a:lnTo>
                    <a:pt x="980" y="565"/>
                  </a:lnTo>
                  <a:lnTo>
                    <a:pt x="980" y="716"/>
                  </a:lnTo>
                  <a:close/>
                  <a:moveTo>
                    <a:pt x="980" y="452"/>
                  </a:moveTo>
                  <a:lnTo>
                    <a:pt x="829" y="452"/>
                  </a:lnTo>
                  <a:lnTo>
                    <a:pt x="829" y="301"/>
                  </a:lnTo>
                  <a:lnTo>
                    <a:pt x="980" y="301"/>
                  </a:lnTo>
                  <a:lnTo>
                    <a:pt x="980" y="452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798">
              <a:extLst>
                <a:ext uri="{FF2B5EF4-FFF2-40B4-BE49-F238E27FC236}">
                  <a16:creationId xmlns:a16="http://schemas.microsoft.com/office/drawing/2014/main" id="{E55483D6-1945-4A0B-A689-DDE474C18B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151" y="5464176"/>
              <a:ext cx="290513" cy="482600"/>
            </a:xfrm>
            <a:custGeom>
              <a:avLst/>
              <a:gdLst>
                <a:gd name="T0" fmla="*/ 1319 w 1357"/>
                <a:gd name="T1" fmla="*/ 1885 h 2261"/>
                <a:gd name="T2" fmla="*/ 1282 w 1357"/>
                <a:gd name="T3" fmla="*/ 1923 h 2261"/>
                <a:gd name="T4" fmla="*/ 1282 w 1357"/>
                <a:gd name="T5" fmla="*/ 1960 h 2261"/>
                <a:gd name="T6" fmla="*/ 76 w 1357"/>
                <a:gd name="T7" fmla="*/ 1960 h 2261"/>
                <a:gd name="T8" fmla="*/ 76 w 1357"/>
                <a:gd name="T9" fmla="*/ 302 h 2261"/>
                <a:gd name="T10" fmla="*/ 1282 w 1357"/>
                <a:gd name="T11" fmla="*/ 302 h 2261"/>
                <a:gd name="T12" fmla="*/ 1282 w 1357"/>
                <a:gd name="T13" fmla="*/ 336 h 2261"/>
                <a:gd name="T14" fmla="*/ 1319 w 1357"/>
                <a:gd name="T15" fmla="*/ 374 h 2261"/>
                <a:gd name="T16" fmla="*/ 1357 w 1357"/>
                <a:gd name="T17" fmla="*/ 336 h 2261"/>
                <a:gd name="T18" fmla="*/ 1357 w 1357"/>
                <a:gd name="T19" fmla="*/ 188 h 2261"/>
                <a:gd name="T20" fmla="*/ 1169 w 1357"/>
                <a:gd name="T21" fmla="*/ 0 h 2261"/>
                <a:gd name="T22" fmla="*/ 189 w 1357"/>
                <a:gd name="T23" fmla="*/ 0 h 2261"/>
                <a:gd name="T24" fmla="*/ 0 w 1357"/>
                <a:gd name="T25" fmla="*/ 188 h 2261"/>
                <a:gd name="T26" fmla="*/ 0 w 1357"/>
                <a:gd name="T27" fmla="*/ 2073 h 2261"/>
                <a:gd name="T28" fmla="*/ 189 w 1357"/>
                <a:gd name="T29" fmla="*/ 2261 h 2261"/>
                <a:gd name="T30" fmla="*/ 1169 w 1357"/>
                <a:gd name="T31" fmla="*/ 2261 h 2261"/>
                <a:gd name="T32" fmla="*/ 1357 w 1357"/>
                <a:gd name="T33" fmla="*/ 2073 h 2261"/>
                <a:gd name="T34" fmla="*/ 1357 w 1357"/>
                <a:gd name="T35" fmla="*/ 1923 h 2261"/>
                <a:gd name="T36" fmla="*/ 1319 w 1357"/>
                <a:gd name="T37" fmla="*/ 1885 h 2261"/>
                <a:gd name="T38" fmla="*/ 189 w 1357"/>
                <a:gd name="T39" fmla="*/ 75 h 2261"/>
                <a:gd name="T40" fmla="*/ 1169 w 1357"/>
                <a:gd name="T41" fmla="*/ 75 h 2261"/>
                <a:gd name="T42" fmla="*/ 1282 w 1357"/>
                <a:gd name="T43" fmla="*/ 188 h 2261"/>
                <a:gd name="T44" fmla="*/ 1282 w 1357"/>
                <a:gd name="T45" fmla="*/ 226 h 2261"/>
                <a:gd name="T46" fmla="*/ 76 w 1357"/>
                <a:gd name="T47" fmla="*/ 226 h 2261"/>
                <a:gd name="T48" fmla="*/ 76 w 1357"/>
                <a:gd name="T49" fmla="*/ 188 h 2261"/>
                <a:gd name="T50" fmla="*/ 189 w 1357"/>
                <a:gd name="T51" fmla="*/ 75 h 2261"/>
                <a:gd name="T52" fmla="*/ 1169 w 1357"/>
                <a:gd name="T53" fmla="*/ 2186 h 2261"/>
                <a:gd name="T54" fmla="*/ 189 w 1357"/>
                <a:gd name="T55" fmla="*/ 2186 h 2261"/>
                <a:gd name="T56" fmla="*/ 76 w 1357"/>
                <a:gd name="T57" fmla="*/ 2073 h 2261"/>
                <a:gd name="T58" fmla="*/ 76 w 1357"/>
                <a:gd name="T59" fmla="*/ 2035 h 2261"/>
                <a:gd name="T60" fmla="*/ 1282 w 1357"/>
                <a:gd name="T61" fmla="*/ 2035 h 2261"/>
                <a:gd name="T62" fmla="*/ 1282 w 1357"/>
                <a:gd name="T63" fmla="*/ 2073 h 2261"/>
                <a:gd name="T64" fmla="*/ 1169 w 1357"/>
                <a:gd name="T65" fmla="*/ 218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7" h="2261">
                  <a:moveTo>
                    <a:pt x="1319" y="1885"/>
                  </a:moveTo>
                  <a:cubicBezTo>
                    <a:pt x="1299" y="1885"/>
                    <a:pt x="1282" y="1902"/>
                    <a:pt x="1282" y="1923"/>
                  </a:cubicBezTo>
                  <a:lnTo>
                    <a:pt x="1282" y="1960"/>
                  </a:lnTo>
                  <a:lnTo>
                    <a:pt x="76" y="1960"/>
                  </a:lnTo>
                  <a:lnTo>
                    <a:pt x="76" y="302"/>
                  </a:lnTo>
                  <a:lnTo>
                    <a:pt x="1282" y="302"/>
                  </a:lnTo>
                  <a:lnTo>
                    <a:pt x="1282" y="336"/>
                  </a:lnTo>
                  <a:cubicBezTo>
                    <a:pt x="1282" y="357"/>
                    <a:pt x="1299" y="374"/>
                    <a:pt x="1319" y="374"/>
                  </a:cubicBezTo>
                  <a:cubicBezTo>
                    <a:pt x="1340" y="374"/>
                    <a:pt x="1357" y="357"/>
                    <a:pt x="1357" y="336"/>
                  </a:cubicBezTo>
                  <a:lnTo>
                    <a:pt x="1357" y="188"/>
                  </a:lnTo>
                  <a:cubicBezTo>
                    <a:pt x="1357" y="84"/>
                    <a:pt x="1273" y="0"/>
                    <a:pt x="1169" y="0"/>
                  </a:cubicBezTo>
                  <a:lnTo>
                    <a:pt x="189" y="0"/>
                  </a:lnTo>
                  <a:cubicBezTo>
                    <a:pt x="85" y="0"/>
                    <a:pt x="1" y="84"/>
                    <a:pt x="0" y="188"/>
                  </a:cubicBezTo>
                  <a:lnTo>
                    <a:pt x="0" y="2073"/>
                  </a:lnTo>
                  <a:cubicBezTo>
                    <a:pt x="1" y="2177"/>
                    <a:pt x="85" y="2261"/>
                    <a:pt x="189" y="2261"/>
                  </a:cubicBezTo>
                  <a:lnTo>
                    <a:pt x="1169" y="2261"/>
                  </a:lnTo>
                  <a:cubicBezTo>
                    <a:pt x="1273" y="2261"/>
                    <a:pt x="1357" y="2177"/>
                    <a:pt x="1357" y="2073"/>
                  </a:cubicBezTo>
                  <a:lnTo>
                    <a:pt x="1357" y="1923"/>
                  </a:lnTo>
                  <a:cubicBezTo>
                    <a:pt x="1357" y="1902"/>
                    <a:pt x="1340" y="1885"/>
                    <a:pt x="1319" y="1885"/>
                  </a:cubicBezTo>
                  <a:close/>
                  <a:moveTo>
                    <a:pt x="189" y="75"/>
                  </a:moveTo>
                  <a:lnTo>
                    <a:pt x="1169" y="75"/>
                  </a:lnTo>
                  <a:cubicBezTo>
                    <a:pt x="1231" y="75"/>
                    <a:pt x="1282" y="126"/>
                    <a:pt x="1282" y="188"/>
                  </a:cubicBezTo>
                  <a:lnTo>
                    <a:pt x="1282" y="226"/>
                  </a:lnTo>
                  <a:lnTo>
                    <a:pt x="76" y="226"/>
                  </a:ln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close/>
                  <a:moveTo>
                    <a:pt x="1169" y="2186"/>
                  </a:move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2035"/>
                  </a:lnTo>
                  <a:lnTo>
                    <a:pt x="1282" y="2035"/>
                  </a:lnTo>
                  <a:lnTo>
                    <a:pt x="1282" y="2073"/>
                  </a:lnTo>
                  <a:cubicBezTo>
                    <a:pt x="1282" y="2135"/>
                    <a:pt x="1231" y="2186"/>
                    <a:pt x="1169" y="218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799">
              <a:extLst>
                <a:ext uri="{FF2B5EF4-FFF2-40B4-BE49-F238E27FC236}">
                  <a16:creationId xmlns:a16="http://schemas.microsoft.com/office/drawing/2014/main" id="{6CFE19FC-4489-4F6D-AE4D-964D606D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201" y="5487989"/>
              <a:ext cx="31750" cy="15875"/>
            </a:xfrm>
            <a:custGeom>
              <a:avLst/>
              <a:gdLst>
                <a:gd name="T0" fmla="*/ 37 w 151"/>
                <a:gd name="T1" fmla="*/ 75 h 75"/>
                <a:gd name="T2" fmla="*/ 113 w 151"/>
                <a:gd name="T3" fmla="*/ 75 h 75"/>
                <a:gd name="T4" fmla="*/ 151 w 151"/>
                <a:gd name="T5" fmla="*/ 38 h 75"/>
                <a:gd name="T6" fmla="*/ 113 w 151"/>
                <a:gd name="T7" fmla="*/ 0 h 75"/>
                <a:gd name="T8" fmla="*/ 37 w 151"/>
                <a:gd name="T9" fmla="*/ 0 h 75"/>
                <a:gd name="T10" fmla="*/ 0 w 151"/>
                <a:gd name="T11" fmla="*/ 38 h 75"/>
                <a:gd name="T12" fmla="*/ 37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37" y="75"/>
                  </a:moveTo>
                  <a:lnTo>
                    <a:pt x="113" y="75"/>
                  </a:lnTo>
                  <a:cubicBezTo>
                    <a:pt x="134" y="75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800">
              <a:extLst>
                <a:ext uri="{FF2B5EF4-FFF2-40B4-BE49-F238E27FC236}">
                  <a16:creationId xmlns:a16="http://schemas.microsoft.com/office/drawing/2014/main" id="{07437879-3F2E-4A3C-BE3B-759EB3E38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801" y="5907089"/>
              <a:ext cx="49213" cy="15875"/>
            </a:xfrm>
            <a:custGeom>
              <a:avLst/>
              <a:gdLst>
                <a:gd name="T0" fmla="*/ 188 w 226"/>
                <a:gd name="T1" fmla="*/ 0 h 75"/>
                <a:gd name="T2" fmla="*/ 37 w 226"/>
                <a:gd name="T3" fmla="*/ 0 h 75"/>
                <a:gd name="T4" fmla="*/ 0 w 226"/>
                <a:gd name="T5" fmla="*/ 37 h 75"/>
                <a:gd name="T6" fmla="*/ 37 w 226"/>
                <a:gd name="T7" fmla="*/ 75 h 75"/>
                <a:gd name="T8" fmla="*/ 188 w 226"/>
                <a:gd name="T9" fmla="*/ 75 h 75"/>
                <a:gd name="T10" fmla="*/ 226 w 226"/>
                <a:gd name="T11" fmla="*/ 37 h 75"/>
                <a:gd name="T12" fmla="*/ 188 w 226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88" y="75"/>
                  </a:lnTo>
                  <a:cubicBezTo>
                    <a:pt x="209" y="75"/>
                    <a:pt x="226" y="58"/>
                    <a:pt x="226" y="37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801">
              <a:extLst>
                <a:ext uri="{FF2B5EF4-FFF2-40B4-BE49-F238E27FC236}">
                  <a16:creationId xmlns:a16="http://schemas.microsoft.com/office/drawing/2014/main" id="{977C5DA5-382A-4D5C-B4B0-B1AF53F70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5487989"/>
              <a:ext cx="23813" cy="15875"/>
            </a:xfrm>
            <a:custGeom>
              <a:avLst/>
              <a:gdLst>
                <a:gd name="T0" fmla="*/ 38 w 113"/>
                <a:gd name="T1" fmla="*/ 75 h 75"/>
                <a:gd name="T2" fmla="*/ 75 w 113"/>
                <a:gd name="T3" fmla="*/ 75 h 75"/>
                <a:gd name="T4" fmla="*/ 113 w 113"/>
                <a:gd name="T5" fmla="*/ 38 h 75"/>
                <a:gd name="T6" fmla="*/ 75 w 113"/>
                <a:gd name="T7" fmla="*/ 0 h 75"/>
                <a:gd name="T8" fmla="*/ 38 w 113"/>
                <a:gd name="T9" fmla="*/ 0 h 75"/>
                <a:gd name="T10" fmla="*/ 0 w 113"/>
                <a:gd name="T11" fmla="*/ 38 h 75"/>
                <a:gd name="T12" fmla="*/ 38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75"/>
                  </a:move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802">
              <a:extLst>
                <a:ext uri="{FF2B5EF4-FFF2-40B4-BE49-F238E27FC236}">
                  <a16:creationId xmlns:a16="http://schemas.microsoft.com/office/drawing/2014/main" id="{B5718674-3B83-49A1-A64E-657B06516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5543551"/>
              <a:ext cx="41275" cy="41275"/>
            </a:xfrm>
            <a:custGeom>
              <a:avLst/>
              <a:gdLst>
                <a:gd name="T0" fmla="*/ 189 w 189"/>
                <a:gd name="T1" fmla="*/ 0 h 188"/>
                <a:gd name="T2" fmla="*/ 0 w 189"/>
                <a:gd name="T3" fmla="*/ 0 h 188"/>
                <a:gd name="T4" fmla="*/ 0 w 189"/>
                <a:gd name="T5" fmla="*/ 188 h 188"/>
                <a:gd name="T6" fmla="*/ 76 w 189"/>
                <a:gd name="T7" fmla="*/ 188 h 188"/>
                <a:gd name="T8" fmla="*/ 76 w 189"/>
                <a:gd name="T9" fmla="*/ 75 h 188"/>
                <a:gd name="T10" fmla="*/ 189 w 189"/>
                <a:gd name="T11" fmla="*/ 75 h 188"/>
                <a:gd name="T12" fmla="*/ 189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6" y="188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803">
              <a:extLst>
                <a:ext uri="{FF2B5EF4-FFF2-40B4-BE49-F238E27FC236}">
                  <a16:creationId xmlns:a16="http://schemas.microsoft.com/office/drawing/2014/main" id="{54B8126A-66E8-4E10-A18C-5ADED8700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5826126"/>
              <a:ext cx="41275" cy="39688"/>
            </a:xfrm>
            <a:custGeom>
              <a:avLst/>
              <a:gdLst>
                <a:gd name="T0" fmla="*/ 0 w 189"/>
                <a:gd name="T1" fmla="*/ 0 h 188"/>
                <a:gd name="T2" fmla="*/ 0 w 189"/>
                <a:gd name="T3" fmla="*/ 188 h 188"/>
                <a:gd name="T4" fmla="*/ 189 w 189"/>
                <a:gd name="T5" fmla="*/ 188 h 188"/>
                <a:gd name="T6" fmla="*/ 189 w 189"/>
                <a:gd name="T7" fmla="*/ 113 h 188"/>
                <a:gd name="T8" fmla="*/ 76 w 189"/>
                <a:gd name="T9" fmla="*/ 113 h 188"/>
                <a:gd name="T10" fmla="*/ 76 w 189"/>
                <a:gd name="T11" fmla="*/ 0 h 188"/>
                <a:gd name="T12" fmla="*/ 0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0"/>
                  </a:moveTo>
                  <a:lnTo>
                    <a:pt x="0" y="188"/>
                  </a:lnTo>
                  <a:lnTo>
                    <a:pt x="189" y="188"/>
                  </a:lnTo>
                  <a:lnTo>
                    <a:pt x="189" y="113"/>
                  </a:lnTo>
                  <a:lnTo>
                    <a:pt x="76" y="113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804">
              <a:extLst>
                <a:ext uri="{FF2B5EF4-FFF2-40B4-BE49-F238E27FC236}">
                  <a16:creationId xmlns:a16="http://schemas.microsoft.com/office/drawing/2014/main" id="{A670F856-B064-46F2-B28E-B4182CBE7F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3676" y="5561014"/>
              <a:ext cx="290513" cy="288925"/>
            </a:xfrm>
            <a:custGeom>
              <a:avLst/>
              <a:gdLst>
                <a:gd name="T0" fmla="*/ 678 w 1357"/>
                <a:gd name="T1" fmla="*/ 0 h 1357"/>
                <a:gd name="T2" fmla="*/ 0 w 1357"/>
                <a:gd name="T3" fmla="*/ 679 h 1357"/>
                <a:gd name="T4" fmla="*/ 678 w 1357"/>
                <a:gd name="T5" fmla="*/ 1357 h 1357"/>
                <a:gd name="T6" fmla="*/ 1357 w 1357"/>
                <a:gd name="T7" fmla="*/ 679 h 1357"/>
                <a:gd name="T8" fmla="*/ 678 w 1357"/>
                <a:gd name="T9" fmla="*/ 0 h 1357"/>
                <a:gd name="T10" fmla="*/ 678 w 1357"/>
                <a:gd name="T11" fmla="*/ 1281 h 1357"/>
                <a:gd name="T12" fmla="*/ 75 w 1357"/>
                <a:gd name="T13" fmla="*/ 679 h 1357"/>
                <a:gd name="T14" fmla="*/ 678 w 1357"/>
                <a:gd name="T15" fmla="*/ 76 h 1357"/>
                <a:gd name="T16" fmla="*/ 1281 w 1357"/>
                <a:gd name="T17" fmla="*/ 679 h 1357"/>
                <a:gd name="T18" fmla="*/ 678 w 1357"/>
                <a:gd name="T19" fmla="*/ 1281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357">
                  <a:moveTo>
                    <a:pt x="678" y="0"/>
                  </a:moveTo>
                  <a:cubicBezTo>
                    <a:pt x="304" y="0"/>
                    <a:pt x="0" y="304"/>
                    <a:pt x="0" y="679"/>
                  </a:cubicBezTo>
                  <a:cubicBezTo>
                    <a:pt x="0" y="1053"/>
                    <a:pt x="304" y="1357"/>
                    <a:pt x="678" y="1357"/>
                  </a:cubicBezTo>
                  <a:cubicBezTo>
                    <a:pt x="1053" y="1357"/>
                    <a:pt x="1357" y="1053"/>
                    <a:pt x="1357" y="679"/>
                  </a:cubicBezTo>
                  <a:cubicBezTo>
                    <a:pt x="1356" y="304"/>
                    <a:pt x="1053" y="1"/>
                    <a:pt x="678" y="0"/>
                  </a:cubicBezTo>
                  <a:close/>
                  <a:moveTo>
                    <a:pt x="678" y="1281"/>
                  </a:moveTo>
                  <a:cubicBezTo>
                    <a:pt x="345" y="1281"/>
                    <a:pt x="75" y="1012"/>
                    <a:pt x="75" y="679"/>
                  </a:cubicBezTo>
                  <a:cubicBezTo>
                    <a:pt x="75" y="346"/>
                    <a:pt x="345" y="76"/>
                    <a:pt x="678" y="76"/>
                  </a:cubicBezTo>
                  <a:cubicBezTo>
                    <a:pt x="1011" y="76"/>
                    <a:pt x="1281" y="346"/>
                    <a:pt x="1281" y="679"/>
                  </a:cubicBezTo>
                  <a:cubicBezTo>
                    <a:pt x="1281" y="1011"/>
                    <a:pt x="1011" y="1281"/>
                    <a:pt x="678" y="128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805">
              <a:extLst>
                <a:ext uri="{FF2B5EF4-FFF2-40B4-BE49-F238E27FC236}">
                  <a16:creationId xmlns:a16="http://schemas.microsoft.com/office/drawing/2014/main" id="{AE767DE1-8C8B-46EE-9E02-20AE644A1F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624514"/>
              <a:ext cx="47625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6 w 226"/>
                <a:gd name="T17" fmla="*/ 150 h 226"/>
                <a:gd name="T18" fmla="*/ 76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806">
              <a:extLst>
                <a:ext uri="{FF2B5EF4-FFF2-40B4-BE49-F238E27FC236}">
                  <a16:creationId xmlns:a16="http://schemas.microsoft.com/office/drawing/2014/main" id="{83D8E5EC-103A-4655-B9DC-491CEA59CD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681664"/>
              <a:ext cx="47625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6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6 w 226"/>
                <a:gd name="T17" fmla="*/ 151 h 227"/>
                <a:gd name="T18" fmla="*/ 76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807">
              <a:extLst>
                <a:ext uri="{FF2B5EF4-FFF2-40B4-BE49-F238E27FC236}">
                  <a16:creationId xmlns:a16="http://schemas.microsoft.com/office/drawing/2014/main" id="{A0116E91-2F74-4100-83A4-073FEB7B0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737226"/>
              <a:ext cx="47625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6 w 226"/>
                <a:gd name="T17" fmla="*/ 151 h 226"/>
                <a:gd name="T18" fmla="*/ 76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809">
              <a:extLst>
                <a:ext uri="{FF2B5EF4-FFF2-40B4-BE49-F238E27FC236}">
                  <a16:creationId xmlns:a16="http://schemas.microsoft.com/office/drawing/2014/main" id="{6F01C4EE-833C-418A-B88E-01385E315F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624513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810">
              <a:extLst>
                <a:ext uri="{FF2B5EF4-FFF2-40B4-BE49-F238E27FC236}">
                  <a16:creationId xmlns:a16="http://schemas.microsoft.com/office/drawing/2014/main" id="{703B9E4D-B4BB-47E5-A6E7-E7037BDAF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681663"/>
              <a:ext cx="49213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811">
              <a:extLst>
                <a:ext uri="{FF2B5EF4-FFF2-40B4-BE49-F238E27FC236}">
                  <a16:creationId xmlns:a16="http://schemas.microsoft.com/office/drawing/2014/main" id="{29BC5B3A-F18E-481B-87C5-597DEE08D8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737226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812">
              <a:extLst>
                <a:ext uri="{FF2B5EF4-FFF2-40B4-BE49-F238E27FC236}">
                  <a16:creationId xmlns:a16="http://schemas.microsoft.com/office/drawing/2014/main" id="{02FE60FB-AFCF-466F-92B4-AC534A0CDE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624513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0 w 226"/>
                <a:gd name="T13" fmla="*/ 75 h 226"/>
                <a:gd name="T14" fmla="*/ 150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0" y="75"/>
                  </a:lnTo>
                  <a:lnTo>
                    <a:pt x="150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813">
              <a:extLst>
                <a:ext uri="{FF2B5EF4-FFF2-40B4-BE49-F238E27FC236}">
                  <a16:creationId xmlns:a16="http://schemas.microsoft.com/office/drawing/2014/main" id="{90A4ED3B-3290-472D-BAB1-76FBE5DFB6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681663"/>
              <a:ext cx="49213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0 w 226"/>
                <a:gd name="T13" fmla="*/ 76 h 227"/>
                <a:gd name="T14" fmla="*/ 150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814">
              <a:extLst>
                <a:ext uri="{FF2B5EF4-FFF2-40B4-BE49-F238E27FC236}">
                  <a16:creationId xmlns:a16="http://schemas.microsoft.com/office/drawing/2014/main" id="{5A65BEA5-F6FB-4D1C-9F7E-DCF9D1A324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737226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0 w 226"/>
                <a:gd name="T13" fmla="*/ 76 h 226"/>
                <a:gd name="T14" fmla="*/ 150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2" name="Oval 211">
            <a:extLst>
              <a:ext uri="{FF2B5EF4-FFF2-40B4-BE49-F238E27FC236}">
                <a16:creationId xmlns:a16="http://schemas.microsoft.com/office/drawing/2014/main" id="{4B3F0E35-B44C-4C98-9094-3FD5A07EE3DF}"/>
              </a:ext>
            </a:extLst>
          </p:cNvPr>
          <p:cNvSpPr/>
          <p:nvPr/>
        </p:nvSpPr>
        <p:spPr>
          <a:xfrm>
            <a:off x="8856693" y="1674350"/>
            <a:ext cx="301222" cy="301216"/>
          </a:xfrm>
          <a:prstGeom prst="ellipse">
            <a:avLst/>
          </a:prstGeom>
          <a:solidFill>
            <a:srgbClr val="31A05F">
              <a:alpha val="30000"/>
            </a:srgbClr>
          </a:solidFill>
          <a:ln>
            <a:noFill/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3" name="Rectangle 212">
            <a:extLst>
              <a:ext uri="{FF2B5EF4-FFF2-40B4-BE49-F238E27FC236}">
                <a16:creationId xmlns:a16="http://schemas.microsoft.com/office/drawing/2014/main" id="{84DA73B5-DF2F-4630-9D58-DAE78094C5C1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214" name="Rectangle 213">
            <a:extLst>
              <a:ext uri="{FF2B5EF4-FFF2-40B4-BE49-F238E27FC236}">
                <a16:creationId xmlns:a16="http://schemas.microsoft.com/office/drawing/2014/main" id="{DA46AD45-E13E-4EBC-8CE0-12812B65D223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8AAE3528-30BB-4E26-9623-A52896319560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CB86189B-D391-4333-B3ED-3AB19C2773A8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9BD63F8D-741E-4C49-9752-BEA80D1584D8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7CE62CDB-9EA4-4AB1-97F8-DF8B1A458262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2170859"/>
      </p:ext>
    </p:extLst>
  </p:cSld>
  <p:clrMapOvr>
    <a:masterClrMapping/>
  </p:clrMapOvr>
  <p:transition spd="slow">
    <p:push dir="u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val 32">
            <a:extLst>
              <a:ext uri="{FF2B5EF4-FFF2-40B4-BE49-F238E27FC236}">
                <a16:creationId xmlns:a16="http://schemas.microsoft.com/office/drawing/2014/main" id="{9A95075C-8F9A-41BE-81C8-A3262325A744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C5155FF-68FA-4FB8-ABD4-C9271C49DCCA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FB358EB-391E-47E8-9362-E1F56D7D2DF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55D3305-1BDF-4889-AAEC-62188C701899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243048CE-FFD1-49A0-86F4-A73FB33A3DFB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FD6F4B5-D7CA-44DC-A269-86C5DCBF3F1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28BE5A5-F0B2-42D9-8705-FBF1E772E33C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DDA9B4A-F44C-4F7D-8316-25DC119D30B5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B3E2BB1-3395-4B32-8CA0-D741C565FD02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CD86B30-5A9C-4043-82A6-3F52141C0919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06A927FC-5249-4D45-9F59-082173C75411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7" name="Line 7">
            <a:extLst>
              <a:ext uri="{FF2B5EF4-FFF2-40B4-BE49-F238E27FC236}">
                <a16:creationId xmlns:a16="http://schemas.microsoft.com/office/drawing/2014/main" id="{C4AAB61C-DD2B-4FEC-B8BF-943A91621FE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DF95118B-76D5-4C83-BFC4-39444F91DF03}"/>
              </a:ext>
            </a:extLst>
          </p:cNvPr>
          <p:cNvCxnSpPr>
            <a:cxnSpLocks/>
          </p:cNvCxnSpPr>
          <p:nvPr/>
        </p:nvCxnSpPr>
        <p:spPr>
          <a:xfrm>
            <a:off x="4613325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2D709235-7483-493E-9423-2C3CDE9A7DE6}"/>
              </a:ext>
            </a:extLst>
          </p:cNvPr>
          <p:cNvCxnSpPr>
            <a:cxnSpLocks/>
          </p:cNvCxnSpPr>
          <p:nvPr/>
        </p:nvCxnSpPr>
        <p:spPr>
          <a:xfrm>
            <a:off x="6082902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84213EF9-D554-492B-BCC0-276DA9D6596C}"/>
              </a:ext>
            </a:extLst>
          </p:cNvPr>
          <p:cNvCxnSpPr>
            <a:cxnSpLocks/>
          </p:cNvCxnSpPr>
          <p:nvPr/>
        </p:nvCxnSpPr>
        <p:spPr>
          <a:xfrm>
            <a:off x="7552479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7AA57D0C-1CD8-4E59-8A99-9C8115FE08DA}"/>
              </a:ext>
            </a:extLst>
          </p:cNvPr>
          <p:cNvCxnSpPr>
            <a:cxnSpLocks/>
          </p:cNvCxnSpPr>
          <p:nvPr/>
        </p:nvCxnSpPr>
        <p:spPr>
          <a:xfrm>
            <a:off x="9022056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736E24AB-6473-41B3-AB36-DD9342838C92}"/>
              </a:ext>
            </a:extLst>
          </p:cNvPr>
          <p:cNvCxnSpPr>
            <a:cxnSpLocks/>
          </p:cNvCxnSpPr>
          <p:nvPr/>
        </p:nvCxnSpPr>
        <p:spPr>
          <a:xfrm>
            <a:off x="3143748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>
            <a:extLst>
              <a:ext uri="{FF2B5EF4-FFF2-40B4-BE49-F238E27FC236}">
                <a16:creationId xmlns:a16="http://schemas.microsoft.com/office/drawing/2014/main" id="{0FF6D42B-707F-4B2D-889C-A5AE63E1E299}"/>
              </a:ext>
            </a:extLst>
          </p:cNvPr>
          <p:cNvSpPr/>
          <p:nvPr/>
        </p:nvSpPr>
        <p:spPr>
          <a:xfrm>
            <a:off x="5962676" y="3293807"/>
            <a:ext cx="270390" cy="270386"/>
          </a:xfrm>
          <a:prstGeom prst="ellipse">
            <a:avLst/>
          </a:prstGeom>
          <a:solidFill>
            <a:srgbClr val="FAB72B"/>
          </a:solidFill>
          <a:ln>
            <a:noFill/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8B999EA5-8A94-437F-A025-2BFFE4BC0C2B}"/>
              </a:ext>
            </a:extLst>
          </p:cNvPr>
          <p:cNvSpPr/>
          <p:nvPr/>
        </p:nvSpPr>
        <p:spPr>
          <a:xfrm>
            <a:off x="8965168" y="4231740"/>
            <a:ext cx="123111" cy="123111"/>
          </a:xfrm>
          <a:prstGeom prst="rect">
            <a:avLst/>
          </a:prstGeom>
          <a:solidFill>
            <a:srgbClr val="F66757"/>
          </a:solidFill>
          <a:ln>
            <a:noFill/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859E7970-D2CA-4DEB-A8AC-604F1D68AD41}"/>
              </a:ext>
            </a:extLst>
          </p:cNvPr>
          <p:cNvSpPr/>
          <p:nvPr/>
        </p:nvSpPr>
        <p:spPr>
          <a:xfrm>
            <a:off x="7557014" y="1700852"/>
            <a:ext cx="1467310" cy="1728592"/>
          </a:xfrm>
          <a:prstGeom prst="rect">
            <a:avLst/>
          </a:prstGeom>
          <a:gradFill flip="none" rotWithShape="1">
            <a:gsLst>
              <a:gs pos="0">
                <a:srgbClr val="E4F4EA"/>
              </a:gs>
              <a:gs pos="50000">
                <a:schemeClr val="bg1"/>
              </a:gs>
            </a:gsLst>
            <a:lin ang="5400000" scaled="1"/>
            <a:tileRect/>
          </a:gradFill>
          <a:ln>
            <a:noFill/>
          </a:ln>
          <a:effectLst>
            <a:outerShdw blurRad="381000" dist="317500" dir="5400000" sx="80000" sy="8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9F6F02E5-177C-450B-B631-771B270B7A24}"/>
              </a:ext>
            </a:extLst>
          </p:cNvPr>
          <p:cNvSpPr/>
          <p:nvPr/>
        </p:nvSpPr>
        <p:spPr>
          <a:xfrm rot="10800000">
            <a:off x="3148283" y="3429000"/>
            <a:ext cx="1467310" cy="1728592"/>
          </a:xfrm>
          <a:prstGeom prst="rect">
            <a:avLst/>
          </a:prstGeom>
          <a:gradFill flip="none" rotWithShape="1">
            <a:gsLst>
              <a:gs pos="0">
                <a:srgbClr val="E4F4EA"/>
              </a:gs>
              <a:gs pos="50000">
                <a:schemeClr val="bg1"/>
              </a:gs>
            </a:gsLst>
            <a:lin ang="5400000" scaled="1"/>
            <a:tileRect/>
          </a:gradFill>
          <a:ln>
            <a:noFill/>
          </a:ln>
          <a:effectLst>
            <a:outerShdw blurRad="381000" dist="317500" dir="16200000" sx="80000" sy="80000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54F0D88-3980-4CA0-9DE5-D39DE2C509C5}"/>
              </a:ext>
            </a:extLst>
          </p:cNvPr>
          <p:cNvCxnSpPr>
            <a:cxnSpLocks/>
          </p:cNvCxnSpPr>
          <p:nvPr/>
        </p:nvCxnSpPr>
        <p:spPr>
          <a:xfrm>
            <a:off x="1674171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AB7B3CDA-E095-495D-9AD7-E382679F01CB}"/>
              </a:ext>
            </a:extLst>
          </p:cNvPr>
          <p:cNvGrpSpPr/>
          <p:nvPr/>
        </p:nvGrpSpPr>
        <p:grpSpPr>
          <a:xfrm>
            <a:off x="2182273" y="2321467"/>
            <a:ext cx="487363" cy="487363"/>
            <a:chOff x="2125663" y="906463"/>
            <a:chExt cx="487363" cy="487363"/>
          </a:xfrm>
        </p:grpSpPr>
        <p:sp>
          <p:nvSpPr>
            <p:cNvPr id="233" name="Freeform 330">
              <a:extLst>
                <a:ext uri="{FF2B5EF4-FFF2-40B4-BE49-F238E27FC236}">
                  <a16:creationId xmlns:a16="http://schemas.microsoft.com/office/drawing/2014/main" id="{04B46806-211F-44F6-B028-01DE8C401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6" y="912813"/>
              <a:ext cx="422275" cy="471488"/>
            </a:xfrm>
            <a:custGeom>
              <a:avLst/>
              <a:gdLst>
                <a:gd name="T0" fmla="*/ 1977 w 1977"/>
                <a:gd name="T1" fmla="*/ 1107 h 2200"/>
                <a:gd name="T2" fmla="*/ 1745 w 1977"/>
                <a:gd name="T3" fmla="*/ 786 h 2200"/>
                <a:gd name="T4" fmla="*/ 1745 w 1977"/>
                <a:gd name="T5" fmla="*/ 785 h 2200"/>
                <a:gd name="T6" fmla="*/ 1801 w 1977"/>
                <a:gd name="T7" fmla="*/ 460 h 2200"/>
                <a:gd name="T8" fmla="*/ 1524 w 1977"/>
                <a:gd name="T9" fmla="*/ 278 h 2200"/>
                <a:gd name="T10" fmla="*/ 1410 w 1977"/>
                <a:gd name="T11" fmla="*/ 301 h 2200"/>
                <a:gd name="T12" fmla="*/ 1409 w 1977"/>
                <a:gd name="T13" fmla="*/ 239 h 2200"/>
                <a:gd name="T14" fmla="*/ 1252 w 1977"/>
                <a:gd name="T15" fmla="*/ 36 h 2200"/>
                <a:gd name="T16" fmla="*/ 997 w 1977"/>
                <a:gd name="T17" fmla="*/ 62 h 2200"/>
                <a:gd name="T18" fmla="*/ 817 w 1977"/>
                <a:gd name="T19" fmla="*/ 16 h 2200"/>
                <a:gd name="T20" fmla="*/ 584 w 1977"/>
                <a:gd name="T21" fmla="*/ 246 h 2200"/>
                <a:gd name="T22" fmla="*/ 583 w 1977"/>
                <a:gd name="T23" fmla="*/ 301 h 2200"/>
                <a:gd name="T24" fmla="*/ 469 w 1977"/>
                <a:gd name="T25" fmla="*/ 278 h 2200"/>
                <a:gd name="T26" fmla="*/ 193 w 1977"/>
                <a:gd name="T27" fmla="*/ 460 h 2200"/>
                <a:gd name="T28" fmla="*/ 249 w 1977"/>
                <a:gd name="T29" fmla="*/ 785 h 2200"/>
                <a:gd name="T30" fmla="*/ 249 w 1977"/>
                <a:gd name="T31" fmla="*/ 786 h 2200"/>
                <a:gd name="T32" fmla="*/ 22 w 1977"/>
                <a:gd name="T33" fmla="*/ 1048 h 2200"/>
                <a:gd name="T34" fmla="*/ 145 w 1977"/>
                <a:gd name="T35" fmla="*/ 1372 h 2200"/>
                <a:gd name="T36" fmla="*/ 161 w 1977"/>
                <a:gd name="T37" fmla="*/ 1550 h 2200"/>
                <a:gd name="T38" fmla="*/ 318 w 1977"/>
                <a:gd name="T39" fmla="*/ 1635 h 2200"/>
                <a:gd name="T40" fmla="*/ 356 w 1977"/>
                <a:gd name="T41" fmla="*/ 1631 h 2200"/>
                <a:gd name="T42" fmla="*/ 472 w 1977"/>
                <a:gd name="T43" fmla="*/ 1832 h 2200"/>
                <a:gd name="T44" fmla="*/ 704 w 1977"/>
                <a:gd name="T45" fmla="*/ 1825 h 2200"/>
                <a:gd name="T46" fmla="*/ 695 w 1977"/>
                <a:gd name="T47" fmla="*/ 1899 h 2200"/>
                <a:gd name="T48" fmla="*/ 997 w 1977"/>
                <a:gd name="T49" fmla="*/ 2200 h 2200"/>
                <a:gd name="T50" fmla="*/ 1298 w 1977"/>
                <a:gd name="T51" fmla="*/ 1899 h 2200"/>
                <a:gd name="T52" fmla="*/ 1289 w 1977"/>
                <a:gd name="T53" fmla="*/ 1825 h 2200"/>
                <a:gd name="T54" fmla="*/ 1522 w 1977"/>
                <a:gd name="T55" fmla="*/ 1832 h 2200"/>
                <a:gd name="T56" fmla="*/ 1638 w 1977"/>
                <a:gd name="T57" fmla="*/ 1631 h 2200"/>
                <a:gd name="T58" fmla="*/ 1675 w 1977"/>
                <a:gd name="T59" fmla="*/ 1635 h 2200"/>
                <a:gd name="T60" fmla="*/ 1832 w 1977"/>
                <a:gd name="T61" fmla="*/ 1550 h 2200"/>
                <a:gd name="T62" fmla="*/ 1849 w 1977"/>
                <a:gd name="T63" fmla="*/ 1372 h 2200"/>
                <a:gd name="T64" fmla="*/ 1977 w 1977"/>
                <a:gd name="T65" fmla="*/ 1107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7" h="2200">
                  <a:moveTo>
                    <a:pt x="1977" y="1107"/>
                  </a:moveTo>
                  <a:cubicBezTo>
                    <a:pt x="1977" y="961"/>
                    <a:pt x="1883" y="832"/>
                    <a:pt x="1745" y="786"/>
                  </a:cubicBezTo>
                  <a:lnTo>
                    <a:pt x="1745" y="785"/>
                  </a:lnTo>
                  <a:cubicBezTo>
                    <a:pt x="1827" y="698"/>
                    <a:pt x="1849" y="570"/>
                    <a:pt x="1801" y="460"/>
                  </a:cubicBezTo>
                  <a:cubicBezTo>
                    <a:pt x="1753" y="349"/>
                    <a:pt x="1645" y="278"/>
                    <a:pt x="1524" y="278"/>
                  </a:cubicBezTo>
                  <a:cubicBezTo>
                    <a:pt x="1485" y="278"/>
                    <a:pt x="1446" y="286"/>
                    <a:pt x="1410" y="301"/>
                  </a:cubicBezTo>
                  <a:cubicBezTo>
                    <a:pt x="1412" y="280"/>
                    <a:pt x="1412" y="260"/>
                    <a:pt x="1409" y="239"/>
                  </a:cubicBezTo>
                  <a:cubicBezTo>
                    <a:pt x="1395" y="149"/>
                    <a:pt x="1336" y="72"/>
                    <a:pt x="1252" y="36"/>
                  </a:cubicBezTo>
                  <a:cubicBezTo>
                    <a:pt x="1168" y="0"/>
                    <a:pt x="1072" y="10"/>
                    <a:pt x="997" y="62"/>
                  </a:cubicBezTo>
                  <a:cubicBezTo>
                    <a:pt x="945" y="25"/>
                    <a:pt x="881" y="9"/>
                    <a:pt x="817" y="16"/>
                  </a:cubicBezTo>
                  <a:cubicBezTo>
                    <a:pt x="696" y="30"/>
                    <a:pt x="600" y="125"/>
                    <a:pt x="584" y="246"/>
                  </a:cubicBezTo>
                  <a:cubicBezTo>
                    <a:pt x="582" y="264"/>
                    <a:pt x="582" y="282"/>
                    <a:pt x="583" y="301"/>
                  </a:cubicBezTo>
                  <a:cubicBezTo>
                    <a:pt x="547" y="286"/>
                    <a:pt x="508" y="278"/>
                    <a:pt x="469" y="278"/>
                  </a:cubicBezTo>
                  <a:cubicBezTo>
                    <a:pt x="349" y="278"/>
                    <a:pt x="240" y="349"/>
                    <a:pt x="193" y="460"/>
                  </a:cubicBezTo>
                  <a:cubicBezTo>
                    <a:pt x="145" y="570"/>
                    <a:pt x="167" y="698"/>
                    <a:pt x="249" y="785"/>
                  </a:cubicBezTo>
                  <a:lnTo>
                    <a:pt x="249" y="786"/>
                  </a:lnTo>
                  <a:cubicBezTo>
                    <a:pt x="131" y="825"/>
                    <a:pt x="44" y="926"/>
                    <a:pt x="22" y="1048"/>
                  </a:cubicBezTo>
                  <a:cubicBezTo>
                    <a:pt x="0" y="1170"/>
                    <a:pt x="48" y="1295"/>
                    <a:pt x="145" y="1372"/>
                  </a:cubicBezTo>
                  <a:cubicBezTo>
                    <a:pt x="120" y="1430"/>
                    <a:pt x="126" y="1497"/>
                    <a:pt x="161" y="1550"/>
                  </a:cubicBezTo>
                  <a:cubicBezTo>
                    <a:pt x="196" y="1603"/>
                    <a:pt x="255" y="1635"/>
                    <a:pt x="318" y="1635"/>
                  </a:cubicBezTo>
                  <a:cubicBezTo>
                    <a:pt x="331" y="1635"/>
                    <a:pt x="344" y="1634"/>
                    <a:pt x="356" y="1631"/>
                  </a:cubicBezTo>
                  <a:cubicBezTo>
                    <a:pt x="355" y="1715"/>
                    <a:pt x="399" y="1792"/>
                    <a:pt x="472" y="1832"/>
                  </a:cubicBezTo>
                  <a:cubicBezTo>
                    <a:pt x="545" y="1873"/>
                    <a:pt x="634" y="1870"/>
                    <a:pt x="704" y="1825"/>
                  </a:cubicBezTo>
                  <a:cubicBezTo>
                    <a:pt x="698" y="1849"/>
                    <a:pt x="695" y="1874"/>
                    <a:pt x="695" y="1899"/>
                  </a:cubicBezTo>
                  <a:cubicBezTo>
                    <a:pt x="695" y="2065"/>
                    <a:pt x="830" y="2200"/>
                    <a:pt x="997" y="2200"/>
                  </a:cubicBezTo>
                  <a:cubicBezTo>
                    <a:pt x="1163" y="2200"/>
                    <a:pt x="1298" y="2065"/>
                    <a:pt x="1298" y="1899"/>
                  </a:cubicBezTo>
                  <a:cubicBezTo>
                    <a:pt x="1298" y="1874"/>
                    <a:pt x="1295" y="1849"/>
                    <a:pt x="1289" y="1825"/>
                  </a:cubicBezTo>
                  <a:cubicBezTo>
                    <a:pt x="1359" y="1870"/>
                    <a:pt x="1449" y="1873"/>
                    <a:pt x="1522" y="1832"/>
                  </a:cubicBezTo>
                  <a:cubicBezTo>
                    <a:pt x="1594" y="1792"/>
                    <a:pt x="1639" y="1715"/>
                    <a:pt x="1638" y="1631"/>
                  </a:cubicBezTo>
                  <a:cubicBezTo>
                    <a:pt x="1650" y="1634"/>
                    <a:pt x="1663" y="1635"/>
                    <a:pt x="1675" y="1635"/>
                  </a:cubicBezTo>
                  <a:cubicBezTo>
                    <a:pt x="1739" y="1635"/>
                    <a:pt x="1798" y="1603"/>
                    <a:pt x="1832" y="1550"/>
                  </a:cubicBezTo>
                  <a:cubicBezTo>
                    <a:pt x="1867" y="1497"/>
                    <a:pt x="1873" y="1430"/>
                    <a:pt x="1849" y="1372"/>
                  </a:cubicBezTo>
                  <a:cubicBezTo>
                    <a:pt x="1930" y="1308"/>
                    <a:pt x="1977" y="1211"/>
                    <a:pt x="1977" y="110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331">
              <a:extLst>
                <a:ext uri="{FF2B5EF4-FFF2-40B4-BE49-F238E27FC236}">
                  <a16:creationId xmlns:a16="http://schemas.microsoft.com/office/drawing/2014/main" id="{0711AF43-4660-466C-B424-2A8208C7E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957263"/>
              <a:ext cx="15875" cy="361950"/>
            </a:xfrm>
            <a:custGeom>
              <a:avLst/>
              <a:gdLst>
                <a:gd name="T0" fmla="*/ 38 w 76"/>
                <a:gd name="T1" fmla="*/ 0 h 1696"/>
                <a:gd name="T2" fmla="*/ 0 w 76"/>
                <a:gd name="T3" fmla="*/ 37 h 1696"/>
                <a:gd name="T4" fmla="*/ 0 w 76"/>
                <a:gd name="T5" fmla="*/ 1658 h 1696"/>
                <a:gd name="T6" fmla="*/ 38 w 76"/>
                <a:gd name="T7" fmla="*/ 1696 h 1696"/>
                <a:gd name="T8" fmla="*/ 76 w 76"/>
                <a:gd name="T9" fmla="*/ 1658 h 1696"/>
                <a:gd name="T10" fmla="*/ 76 w 76"/>
                <a:gd name="T11" fmla="*/ 37 h 1696"/>
                <a:gd name="T12" fmla="*/ 38 w 76"/>
                <a:gd name="T13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96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658"/>
                  </a:lnTo>
                  <a:cubicBezTo>
                    <a:pt x="0" y="1679"/>
                    <a:pt x="17" y="1696"/>
                    <a:pt x="38" y="1696"/>
                  </a:cubicBezTo>
                  <a:cubicBezTo>
                    <a:pt x="59" y="1696"/>
                    <a:pt x="76" y="1679"/>
                    <a:pt x="76" y="1658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332">
              <a:extLst>
                <a:ext uri="{FF2B5EF4-FFF2-40B4-BE49-F238E27FC236}">
                  <a16:creationId xmlns:a16="http://schemas.microsoft.com/office/drawing/2014/main" id="{0026780B-A728-4D4C-885E-56B5FF4C5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6" y="1125538"/>
              <a:ext cx="15875" cy="25400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333">
              <a:extLst>
                <a:ext uri="{FF2B5EF4-FFF2-40B4-BE49-F238E27FC236}">
                  <a16:creationId xmlns:a16="http://schemas.microsoft.com/office/drawing/2014/main" id="{44D9A978-38EC-48FB-98CE-7077078F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038226"/>
              <a:ext cx="15875" cy="23813"/>
            </a:xfrm>
            <a:custGeom>
              <a:avLst/>
              <a:gdLst>
                <a:gd name="T0" fmla="*/ 0 w 75"/>
                <a:gd name="T1" fmla="*/ 37 h 113"/>
                <a:gd name="T2" fmla="*/ 0 w 75"/>
                <a:gd name="T3" fmla="*/ 75 h 113"/>
                <a:gd name="T4" fmla="*/ 38 w 75"/>
                <a:gd name="T5" fmla="*/ 113 h 113"/>
                <a:gd name="T6" fmla="*/ 75 w 75"/>
                <a:gd name="T7" fmla="*/ 75 h 113"/>
                <a:gd name="T8" fmla="*/ 75 w 75"/>
                <a:gd name="T9" fmla="*/ 37 h 113"/>
                <a:gd name="T10" fmla="*/ 38 w 75"/>
                <a:gd name="T11" fmla="*/ 0 h 113"/>
                <a:gd name="T12" fmla="*/ 0 w 75"/>
                <a:gd name="T13" fmla="*/ 3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0" y="37"/>
                  </a:move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334">
              <a:extLst>
                <a:ext uri="{FF2B5EF4-FFF2-40B4-BE49-F238E27FC236}">
                  <a16:creationId xmlns:a16="http://schemas.microsoft.com/office/drawing/2014/main" id="{98A7D74E-1527-4445-946E-67E2EC726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1101726"/>
              <a:ext cx="63500" cy="65088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38 w 302"/>
                <a:gd name="T5" fmla="*/ 189 h 302"/>
                <a:gd name="T6" fmla="*/ 76 w 302"/>
                <a:gd name="T7" fmla="*/ 151 h 302"/>
                <a:gd name="T8" fmla="*/ 122 w 302"/>
                <a:gd name="T9" fmla="*/ 81 h 302"/>
                <a:gd name="T10" fmla="*/ 204 w 302"/>
                <a:gd name="T11" fmla="*/ 98 h 302"/>
                <a:gd name="T12" fmla="*/ 221 w 302"/>
                <a:gd name="T13" fmla="*/ 180 h 302"/>
                <a:gd name="T14" fmla="*/ 151 w 302"/>
                <a:gd name="T15" fmla="*/ 226 h 302"/>
                <a:gd name="T16" fmla="*/ 113 w 302"/>
                <a:gd name="T17" fmla="*/ 264 h 302"/>
                <a:gd name="T18" fmla="*/ 151 w 302"/>
                <a:gd name="T19" fmla="*/ 302 h 302"/>
                <a:gd name="T20" fmla="*/ 302 w 302"/>
                <a:gd name="T21" fmla="*/ 151 h 302"/>
                <a:gd name="T22" fmla="*/ 151 w 302"/>
                <a:gd name="T2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172"/>
                    <a:pt x="17" y="189"/>
                    <a:pt x="38" y="189"/>
                  </a:cubicBezTo>
                  <a:cubicBezTo>
                    <a:pt x="59" y="189"/>
                    <a:pt x="76" y="172"/>
                    <a:pt x="76" y="151"/>
                  </a:cubicBezTo>
                  <a:cubicBezTo>
                    <a:pt x="76" y="120"/>
                    <a:pt x="94" y="93"/>
                    <a:pt x="122" y="81"/>
                  </a:cubicBezTo>
                  <a:cubicBezTo>
                    <a:pt x="150" y="70"/>
                    <a:pt x="183" y="76"/>
                    <a:pt x="204" y="98"/>
                  </a:cubicBezTo>
                  <a:cubicBezTo>
                    <a:pt x="226" y="119"/>
                    <a:pt x="232" y="152"/>
                    <a:pt x="221" y="180"/>
                  </a:cubicBezTo>
                  <a:cubicBezTo>
                    <a:pt x="209" y="208"/>
                    <a:pt x="182" y="226"/>
                    <a:pt x="151" y="226"/>
                  </a:cubicBezTo>
                  <a:cubicBezTo>
                    <a:pt x="130" y="226"/>
                    <a:pt x="113" y="243"/>
                    <a:pt x="113" y="264"/>
                  </a:cubicBezTo>
                  <a:cubicBezTo>
                    <a:pt x="113" y="285"/>
                    <a:pt x="130" y="302"/>
                    <a:pt x="151" y="302"/>
                  </a:cubicBezTo>
                  <a:cubicBezTo>
                    <a:pt x="234" y="302"/>
                    <a:pt x="302" y="23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335">
              <a:extLst>
                <a:ext uri="{FF2B5EF4-FFF2-40B4-BE49-F238E27FC236}">
                  <a16:creationId xmlns:a16="http://schemas.microsoft.com/office/drawing/2014/main" id="{28AF26DD-EDF5-4CBF-B732-4508A1EF4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1125538"/>
              <a:ext cx="41275" cy="65088"/>
            </a:xfrm>
            <a:custGeom>
              <a:avLst/>
              <a:gdLst>
                <a:gd name="T0" fmla="*/ 150 w 188"/>
                <a:gd name="T1" fmla="*/ 302 h 302"/>
                <a:gd name="T2" fmla="*/ 188 w 188"/>
                <a:gd name="T3" fmla="*/ 264 h 302"/>
                <a:gd name="T4" fmla="*/ 150 w 188"/>
                <a:gd name="T5" fmla="*/ 226 h 302"/>
                <a:gd name="T6" fmla="*/ 75 w 188"/>
                <a:gd name="T7" fmla="*/ 151 h 302"/>
                <a:gd name="T8" fmla="*/ 150 w 188"/>
                <a:gd name="T9" fmla="*/ 76 h 302"/>
                <a:gd name="T10" fmla="*/ 188 w 188"/>
                <a:gd name="T11" fmla="*/ 38 h 302"/>
                <a:gd name="T12" fmla="*/ 150 w 188"/>
                <a:gd name="T13" fmla="*/ 0 h 302"/>
                <a:gd name="T14" fmla="*/ 0 w 188"/>
                <a:gd name="T15" fmla="*/ 151 h 302"/>
                <a:gd name="T16" fmla="*/ 150 w 188"/>
                <a:gd name="T1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02">
                  <a:moveTo>
                    <a:pt x="150" y="302"/>
                  </a:moveTo>
                  <a:cubicBezTo>
                    <a:pt x="171" y="302"/>
                    <a:pt x="188" y="285"/>
                    <a:pt x="188" y="264"/>
                  </a:cubicBezTo>
                  <a:cubicBezTo>
                    <a:pt x="188" y="243"/>
                    <a:pt x="171" y="226"/>
                    <a:pt x="150" y="226"/>
                  </a:cubicBezTo>
                  <a:cubicBezTo>
                    <a:pt x="109" y="226"/>
                    <a:pt x="75" y="193"/>
                    <a:pt x="75" y="151"/>
                  </a:cubicBezTo>
                  <a:cubicBezTo>
                    <a:pt x="75" y="109"/>
                    <a:pt x="109" y="76"/>
                    <a:pt x="150" y="76"/>
                  </a:cubicBezTo>
                  <a:cubicBezTo>
                    <a:pt x="171" y="76"/>
                    <a:pt x="188" y="59"/>
                    <a:pt x="188" y="38"/>
                  </a:cubicBezTo>
                  <a:cubicBezTo>
                    <a:pt x="188" y="17"/>
                    <a:pt x="171" y="0"/>
                    <a:pt x="150" y="0"/>
                  </a:cubicBezTo>
                  <a:cubicBezTo>
                    <a:pt x="67" y="0"/>
                    <a:pt x="0" y="68"/>
                    <a:pt x="0" y="151"/>
                  </a:cubicBezTo>
                  <a:cubicBezTo>
                    <a:pt x="0" y="234"/>
                    <a:pt x="67" y="302"/>
                    <a:pt x="150" y="30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336">
              <a:extLst>
                <a:ext uri="{FF2B5EF4-FFF2-40B4-BE49-F238E27FC236}">
                  <a16:creationId xmlns:a16="http://schemas.microsoft.com/office/drawing/2014/main" id="{EC31E6A8-4C2E-4B52-94D4-DB58B79F8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206501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337">
              <a:extLst>
                <a:ext uri="{FF2B5EF4-FFF2-40B4-BE49-F238E27FC236}">
                  <a16:creationId xmlns:a16="http://schemas.microsoft.com/office/drawing/2014/main" id="{36CC085D-F194-4E13-B803-A5467CED5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8" y="1109663"/>
              <a:ext cx="41275" cy="65088"/>
            </a:xfrm>
            <a:custGeom>
              <a:avLst/>
              <a:gdLst>
                <a:gd name="T0" fmla="*/ 172 w 194"/>
                <a:gd name="T1" fmla="*/ 74 h 306"/>
                <a:gd name="T2" fmla="*/ 183 w 194"/>
                <a:gd name="T3" fmla="*/ 22 h 306"/>
                <a:gd name="T4" fmla="*/ 130 w 194"/>
                <a:gd name="T5" fmla="*/ 11 h 306"/>
                <a:gd name="T6" fmla="*/ 118 w 194"/>
                <a:gd name="T7" fmla="*/ 19 h 306"/>
                <a:gd name="T8" fmla="*/ 1 w 194"/>
                <a:gd name="T9" fmla="*/ 239 h 306"/>
                <a:gd name="T10" fmla="*/ 1 w 194"/>
                <a:gd name="T11" fmla="*/ 269 h 306"/>
                <a:gd name="T12" fmla="*/ 38 w 194"/>
                <a:gd name="T13" fmla="*/ 306 h 306"/>
                <a:gd name="T14" fmla="*/ 76 w 194"/>
                <a:gd name="T15" fmla="*/ 269 h 306"/>
                <a:gd name="T16" fmla="*/ 76 w 194"/>
                <a:gd name="T17" fmla="*/ 239 h 306"/>
                <a:gd name="T18" fmla="*/ 160 w 194"/>
                <a:gd name="T19" fmla="*/ 82 h 306"/>
                <a:gd name="T20" fmla="*/ 172 w 194"/>
                <a:gd name="T21" fmla="*/ 7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306">
                  <a:moveTo>
                    <a:pt x="172" y="74"/>
                  </a:moveTo>
                  <a:cubicBezTo>
                    <a:pt x="190" y="62"/>
                    <a:pt x="194" y="39"/>
                    <a:pt x="183" y="22"/>
                  </a:cubicBezTo>
                  <a:cubicBezTo>
                    <a:pt x="171" y="4"/>
                    <a:pt x="148" y="0"/>
                    <a:pt x="130" y="11"/>
                  </a:cubicBezTo>
                  <a:lnTo>
                    <a:pt x="118" y="19"/>
                  </a:lnTo>
                  <a:cubicBezTo>
                    <a:pt x="45" y="68"/>
                    <a:pt x="0" y="151"/>
                    <a:pt x="1" y="239"/>
                  </a:cubicBezTo>
                  <a:lnTo>
                    <a:pt x="1" y="269"/>
                  </a:lnTo>
                  <a:cubicBezTo>
                    <a:pt x="1" y="289"/>
                    <a:pt x="17" y="306"/>
                    <a:pt x="38" y="306"/>
                  </a:cubicBezTo>
                  <a:cubicBezTo>
                    <a:pt x="59" y="306"/>
                    <a:pt x="76" y="289"/>
                    <a:pt x="76" y="269"/>
                  </a:cubicBezTo>
                  <a:lnTo>
                    <a:pt x="76" y="239"/>
                  </a:lnTo>
                  <a:cubicBezTo>
                    <a:pt x="76" y="176"/>
                    <a:pt x="107" y="117"/>
                    <a:pt x="160" y="82"/>
                  </a:cubicBezTo>
                  <a:lnTo>
                    <a:pt x="172" y="7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38">
              <a:extLst>
                <a:ext uri="{FF2B5EF4-FFF2-40B4-BE49-F238E27FC236}">
                  <a16:creationId xmlns:a16="http://schemas.microsoft.com/office/drawing/2014/main" id="{AC9667FE-B812-450B-A35B-6D5D09D62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941388"/>
              <a:ext cx="41275" cy="39688"/>
            </a:xfrm>
            <a:custGeom>
              <a:avLst/>
              <a:gdLst>
                <a:gd name="T0" fmla="*/ 113 w 189"/>
                <a:gd name="T1" fmla="*/ 151 h 189"/>
                <a:gd name="T2" fmla="*/ 151 w 189"/>
                <a:gd name="T3" fmla="*/ 189 h 189"/>
                <a:gd name="T4" fmla="*/ 189 w 189"/>
                <a:gd name="T5" fmla="*/ 151 h 189"/>
                <a:gd name="T6" fmla="*/ 38 w 189"/>
                <a:gd name="T7" fmla="*/ 0 h 189"/>
                <a:gd name="T8" fmla="*/ 0 w 189"/>
                <a:gd name="T9" fmla="*/ 38 h 189"/>
                <a:gd name="T10" fmla="*/ 38 w 189"/>
                <a:gd name="T11" fmla="*/ 76 h 189"/>
                <a:gd name="T12" fmla="*/ 113 w 189"/>
                <a:gd name="T13" fmla="*/ 1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13" y="151"/>
                  </a:moveTo>
                  <a:cubicBezTo>
                    <a:pt x="113" y="172"/>
                    <a:pt x="130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68"/>
                    <a:pt x="121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ubicBezTo>
                    <a:pt x="80" y="76"/>
                    <a:pt x="113" y="110"/>
                    <a:pt x="113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39">
              <a:extLst>
                <a:ext uri="{FF2B5EF4-FFF2-40B4-BE49-F238E27FC236}">
                  <a16:creationId xmlns:a16="http://schemas.microsoft.com/office/drawing/2014/main" id="{016D0C69-442E-4C78-BE35-CBDC82FE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238251"/>
              <a:ext cx="33338" cy="49213"/>
            </a:xfrm>
            <a:custGeom>
              <a:avLst/>
              <a:gdLst>
                <a:gd name="T0" fmla="*/ 113 w 151"/>
                <a:gd name="T1" fmla="*/ 75 h 226"/>
                <a:gd name="T2" fmla="*/ 151 w 151"/>
                <a:gd name="T3" fmla="*/ 38 h 226"/>
                <a:gd name="T4" fmla="*/ 113 w 151"/>
                <a:gd name="T5" fmla="*/ 0 h 226"/>
                <a:gd name="T6" fmla="*/ 0 w 151"/>
                <a:gd name="T7" fmla="*/ 113 h 226"/>
                <a:gd name="T8" fmla="*/ 113 w 151"/>
                <a:gd name="T9" fmla="*/ 226 h 226"/>
                <a:gd name="T10" fmla="*/ 151 w 151"/>
                <a:gd name="T11" fmla="*/ 188 h 226"/>
                <a:gd name="T12" fmla="*/ 113 w 151"/>
                <a:gd name="T13" fmla="*/ 151 h 226"/>
                <a:gd name="T14" fmla="*/ 76 w 151"/>
                <a:gd name="T15" fmla="*/ 113 h 226"/>
                <a:gd name="T16" fmla="*/ 113 w 151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26">
                  <a:moveTo>
                    <a:pt x="113" y="75"/>
                  </a:move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cubicBezTo>
                    <a:pt x="134" y="226"/>
                    <a:pt x="151" y="209"/>
                    <a:pt x="151" y="188"/>
                  </a:cubicBezTo>
                  <a:cubicBezTo>
                    <a:pt x="151" y="168"/>
                    <a:pt x="134" y="151"/>
                    <a:pt x="113" y="151"/>
                  </a:cubicBezTo>
                  <a:cubicBezTo>
                    <a:pt x="92" y="151"/>
                    <a:pt x="76" y="134"/>
                    <a:pt x="76" y="113"/>
                  </a:cubicBezTo>
                  <a:cubicBezTo>
                    <a:pt x="76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40">
              <a:extLst>
                <a:ext uri="{FF2B5EF4-FFF2-40B4-BE49-F238E27FC236}">
                  <a16:creationId xmlns:a16="http://schemas.microsoft.com/office/drawing/2014/main" id="{87AEDE22-097E-404F-9241-DD161FAA71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663" y="906463"/>
              <a:ext cx="487363" cy="487363"/>
            </a:xfrm>
            <a:custGeom>
              <a:avLst/>
              <a:gdLst>
                <a:gd name="T0" fmla="*/ 1629 w 2279"/>
                <a:gd name="T1" fmla="*/ 1920 h 2278"/>
                <a:gd name="T2" fmla="*/ 2034 w 2279"/>
                <a:gd name="T3" fmla="*/ 1416 h 2278"/>
                <a:gd name="T4" fmla="*/ 2119 w 2279"/>
                <a:gd name="T5" fmla="*/ 649 h 2278"/>
                <a:gd name="T6" fmla="*/ 2269 w 2279"/>
                <a:gd name="T7" fmla="*/ 157 h 2278"/>
                <a:gd name="T8" fmla="*/ 2081 w 2279"/>
                <a:gd name="T9" fmla="*/ 305 h 2278"/>
                <a:gd name="T10" fmla="*/ 1589 w 2279"/>
                <a:gd name="T11" fmla="*/ 282 h 2278"/>
                <a:gd name="T12" fmla="*/ 956 w 2279"/>
                <a:gd name="T13" fmla="*/ 10 h 2278"/>
                <a:gd name="T14" fmla="*/ 611 w 2279"/>
                <a:gd name="T15" fmla="*/ 159 h 2278"/>
                <a:gd name="T16" fmla="*/ 8 w 2279"/>
                <a:gd name="T17" fmla="*/ 159 h 2278"/>
                <a:gd name="T18" fmla="*/ 536 w 2279"/>
                <a:gd name="T19" fmla="*/ 281 h 2278"/>
                <a:gd name="T20" fmla="*/ 243 w 2279"/>
                <a:gd name="T21" fmla="*/ 1416 h 2278"/>
                <a:gd name="T22" fmla="*/ 121 w 2279"/>
                <a:gd name="T23" fmla="*/ 1974 h 2278"/>
                <a:gd name="T24" fmla="*/ 197 w 2279"/>
                <a:gd name="T25" fmla="*/ 1974 h 2278"/>
                <a:gd name="T26" fmla="*/ 463 w 2279"/>
                <a:gd name="T27" fmla="*/ 1704 h 2278"/>
                <a:gd name="T28" fmla="*/ 1139 w 2279"/>
                <a:gd name="T29" fmla="*/ 2270 h 2278"/>
                <a:gd name="T30" fmla="*/ 1553 w 2279"/>
                <a:gd name="T31" fmla="*/ 2119 h 2278"/>
                <a:gd name="T32" fmla="*/ 2238 w 2279"/>
                <a:gd name="T33" fmla="*/ 2211 h 2278"/>
                <a:gd name="T34" fmla="*/ 2090 w 2279"/>
                <a:gd name="T35" fmla="*/ 90 h 2278"/>
                <a:gd name="T36" fmla="*/ 2043 w 2279"/>
                <a:gd name="T37" fmla="*/ 159 h 2278"/>
                <a:gd name="T38" fmla="*/ 188 w 2279"/>
                <a:gd name="T39" fmla="*/ 90 h 2278"/>
                <a:gd name="T40" fmla="*/ 188 w 2279"/>
                <a:gd name="T41" fmla="*/ 2189 h 2278"/>
                <a:gd name="T42" fmla="*/ 234 w 2279"/>
                <a:gd name="T43" fmla="*/ 2119 h 2278"/>
                <a:gd name="T44" fmla="*/ 1365 w 2279"/>
                <a:gd name="T45" fmla="*/ 1667 h 2278"/>
                <a:gd name="T46" fmla="*/ 1397 w 2279"/>
                <a:gd name="T47" fmla="*/ 1879 h 2278"/>
                <a:gd name="T48" fmla="*/ 881 w 2279"/>
                <a:gd name="T49" fmla="*/ 1879 h 2278"/>
                <a:gd name="T50" fmla="*/ 721 w 2279"/>
                <a:gd name="T51" fmla="*/ 1852 h 2278"/>
                <a:gd name="T52" fmla="*/ 988 w 2279"/>
                <a:gd name="T53" fmla="*/ 1290 h 2278"/>
                <a:gd name="T54" fmla="*/ 913 w 2279"/>
                <a:gd name="T55" fmla="*/ 1290 h 2278"/>
                <a:gd name="T56" fmla="*/ 460 w 2279"/>
                <a:gd name="T57" fmla="*/ 1629 h 2278"/>
                <a:gd name="T58" fmla="*/ 385 w 2279"/>
                <a:gd name="T59" fmla="*/ 1478 h 2278"/>
                <a:gd name="T60" fmla="*/ 460 w 2279"/>
                <a:gd name="T61" fmla="*/ 1252 h 2278"/>
                <a:gd name="T62" fmla="*/ 405 w 2279"/>
                <a:gd name="T63" fmla="*/ 853 h 2278"/>
                <a:gd name="T64" fmla="*/ 768 w 2279"/>
                <a:gd name="T65" fmla="*/ 890 h 2278"/>
                <a:gd name="T66" fmla="*/ 536 w 2279"/>
                <a:gd name="T67" fmla="*/ 359 h 2278"/>
                <a:gd name="T68" fmla="*/ 611 w 2279"/>
                <a:gd name="T69" fmla="*/ 348 h 2278"/>
                <a:gd name="T70" fmla="*/ 950 w 2279"/>
                <a:gd name="T71" fmla="*/ 762 h 2278"/>
                <a:gd name="T72" fmla="*/ 904 w 2279"/>
                <a:gd name="T73" fmla="*/ 520 h 2278"/>
                <a:gd name="T74" fmla="*/ 1160 w 2279"/>
                <a:gd name="T75" fmla="*/ 125 h 2278"/>
                <a:gd name="T76" fmla="*/ 1387 w 2279"/>
                <a:gd name="T77" fmla="*/ 515 h 2278"/>
                <a:gd name="T78" fmla="*/ 1666 w 2279"/>
                <a:gd name="T79" fmla="*/ 348 h 2278"/>
                <a:gd name="T80" fmla="*/ 1666 w 2279"/>
                <a:gd name="T81" fmla="*/ 649 h 2278"/>
                <a:gd name="T82" fmla="*/ 1510 w 2279"/>
                <a:gd name="T83" fmla="*/ 890 h 2278"/>
                <a:gd name="T84" fmla="*/ 1872 w 2279"/>
                <a:gd name="T85" fmla="*/ 853 h 2278"/>
                <a:gd name="T86" fmla="*/ 1817 w 2279"/>
                <a:gd name="T87" fmla="*/ 1252 h 2278"/>
                <a:gd name="T88" fmla="*/ 1817 w 2279"/>
                <a:gd name="T89" fmla="*/ 1629 h 2278"/>
                <a:gd name="T90" fmla="*/ 1440 w 2279"/>
                <a:gd name="T91" fmla="*/ 1441 h 2278"/>
                <a:gd name="T92" fmla="*/ 1742 w 2279"/>
                <a:gd name="T93" fmla="*/ 1662 h 2278"/>
                <a:gd name="T94" fmla="*/ 1629 w 2279"/>
                <a:gd name="T95" fmla="*/ 1705 h 2278"/>
                <a:gd name="T96" fmla="*/ 1455 w 2279"/>
                <a:gd name="T97" fmla="*/ 1828 h 2278"/>
                <a:gd name="T98" fmla="*/ 2148 w 2279"/>
                <a:gd name="T99" fmla="*/ 2050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9" h="2278">
                  <a:moveTo>
                    <a:pt x="2119" y="1968"/>
                  </a:moveTo>
                  <a:cubicBezTo>
                    <a:pt x="2050" y="1969"/>
                    <a:pt x="1990" y="2015"/>
                    <a:pt x="1973" y="2081"/>
                  </a:cubicBezTo>
                  <a:lnTo>
                    <a:pt x="1629" y="2081"/>
                  </a:lnTo>
                  <a:lnTo>
                    <a:pt x="1629" y="1920"/>
                  </a:lnTo>
                  <a:cubicBezTo>
                    <a:pt x="1727" y="1890"/>
                    <a:pt x="1800" y="1806"/>
                    <a:pt x="1814" y="1705"/>
                  </a:cubicBezTo>
                  <a:lnTo>
                    <a:pt x="1817" y="1705"/>
                  </a:lnTo>
                  <a:cubicBezTo>
                    <a:pt x="1888" y="1705"/>
                    <a:pt x="1955" y="1671"/>
                    <a:pt x="1998" y="1615"/>
                  </a:cubicBezTo>
                  <a:cubicBezTo>
                    <a:pt x="2041" y="1558"/>
                    <a:pt x="2054" y="1484"/>
                    <a:pt x="2034" y="1416"/>
                  </a:cubicBezTo>
                  <a:cubicBezTo>
                    <a:pt x="2112" y="1345"/>
                    <a:pt x="2157" y="1245"/>
                    <a:pt x="2156" y="1139"/>
                  </a:cubicBezTo>
                  <a:cubicBezTo>
                    <a:pt x="2156" y="996"/>
                    <a:pt x="2075" y="866"/>
                    <a:pt x="1947" y="802"/>
                  </a:cubicBezTo>
                  <a:cubicBezTo>
                    <a:pt x="1978" y="757"/>
                    <a:pt x="1997" y="704"/>
                    <a:pt x="2003" y="649"/>
                  </a:cubicBezTo>
                  <a:lnTo>
                    <a:pt x="2119" y="649"/>
                  </a:lnTo>
                  <a:cubicBezTo>
                    <a:pt x="2140" y="649"/>
                    <a:pt x="2156" y="632"/>
                    <a:pt x="2156" y="612"/>
                  </a:cubicBezTo>
                  <a:lnTo>
                    <a:pt x="2156" y="305"/>
                  </a:lnTo>
                  <a:cubicBezTo>
                    <a:pt x="2223" y="288"/>
                    <a:pt x="2269" y="228"/>
                    <a:pt x="2269" y="161"/>
                  </a:cubicBezTo>
                  <a:lnTo>
                    <a:pt x="2269" y="157"/>
                  </a:lnTo>
                  <a:cubicBezTo>
                    <a:pt x="2269" y="151"/>
                    <a:pt x="2269" y="146"/>
                    <a:pt x="2268" y="140"/>
                  </a:cubicBezTo>
                  <a:cubicBezTo>
                    <a:pt x="2259" y="65"/>
                    <a:pt x="2195" y="8"/>
                    <a:pt x="2119" y="8"/>
                  </a:cubicBezTo>
                  <a:cubicBezTo>
                    <a:pt x="2043" y="8"/>
                    <a:pt x="1979" y="65"/>
                    <a:pt x="1969" y="140"/>
                  </a:cubicBezTo>
                  <a:cubicBezTo>
                    <a:pt x="1960" y="215"/>
                    <a:pt x="2008" y="286"/>
                    <a:pt x="2081" y="305"/>
                  </a:cubicBezTo>
                  <a:lnTo>
                    <a:pt x="2081" y="574"/>
                  </a:lnTo>
                  <a:lnTo>
                    <a:pt x="2003" y="574"/>
                  </a:lnTo>
                  <a:cubicBezTo>
                    <a:pt x="1993" y="477"/>
                    <a:pt x="1942" y="390"/>
                    <a:pt x="1862" y="334"/>
                  </a:cubicBezTo>
                  <a:cubicBezTo>
                    <a:pt x="1783" y="278"/>
                    <a:pt x="1683" y="259"/>
                    <a:pt x="1589" y="282"/>
                  </a:cubicBezTo>
                  <a:cubicBezTo>
                    <a:pt x="1588" y="277"/>
                    <a:pt x="1589" y="271"/>
                    <a:pt x="1588" y="266"/>
                  </a:cubicBezTo>
                  <a:cubicBezTo>
                    <a:pt x="1567" y="130"/>
                    <a:pt x="1458" y="26"/>
                    <a:pt x="1322" y="10"/>
                  </a:cubicBezTo>
                  <a:cubicBezTo>
                    <a:pt x="1258" y="3"/>
                    <a:pt x="1194" y="17"/>
                    <a:pt x="1139" y="49"/>
                  </a:cubicBezTo>
                  <a:cubicBezTo>
                    <a:pt x="1083" y="17"/>
                    <a:pt x="1019" y="3"/>
                    <a:pt x="956" y="10"/>
                  </a:cubicBezTo>
                  <a:cubicBezTo>
                    <a:pt x="816" y="26"/>
                    <a:pt x="706" y="134"/>
                    <a:pt x="689" y="273"/>
                  </a:cubicBezTo>
                  <a:cubicBezTo>
                    <a:pt x="688" y="276"/>
                    <a:pt x="688" y="279"/>
                    <a:pt x="688" y="282"/>
                  </a:cubicBezTo>
                  <a:cubicBezTo>
                    <a:pt x="663" y="276"/>
                    <a:pt x="637" y="273"/>
                    <a:pt x="611" y="272"/>
                  </a:cubicBezTo>
                  <a:lnTo>
                    <a:pt x="611" y="159"/>
                  </a:lnTo>
                  <a:cubicBezTo>
                    <a:pt x="611" y="139"/>
                    <a:pt x="594" y="122"/>
                    <a:pt x="574" y="122"/>
                  </a:cubicBezTo>
                  <a:lnTo>
                    <a:pt x="304" y="122"/>
                  </a:lnTo>
                  <a:cubicBezTo>
                    <a:pt x="285" y="48"/>
                    <a:pt x="215" y="0"/>
                    <a:pt x="139" y="10"/>
                  </a:cubicBezTo>
                  <a:cubicBezTo>
                    <a:pt x="64" y="19"/>
                    <a:pt x="8" y="84"/>
                    <a:pt x="8" y="159"/>
                  </a:cubicBezTo>
                  <a:cubicBezTo>
                    <a:pt x="8" y="235"/>
                    <a:pt x="64" y="299"/>
                    <a:pt x="139" y="309"/>
                  </a:cubicBezTo>
                  <a:cubicBezTo>
                    <a:pt x="215" y="319"/>
                    <a:pt x="285" y="271"/>
                    <a:pt x="304" y="197"/>
                  </a:cubicBezTo>
                  <a:lnTo>
                    <a:pt x="536" y="197"/>
                  </a:lnTo>
                  <a:lnTo>
                    <a:pt x="536" y="281"/>
                  </a:lnTo>
                  <a:cubicBezTo>
                    <a:pt x="427" y="306"/>
                    <a:pt x="337" y="383"/>
                    <a:pt x="296" y="487"/>
                  </a:cubicBezTo>
                  <a:cubicBezTo>
                    <a:pt x="254" y="592"/>
                    <a:pt x="268" y="710"/>
                    <a:pt x="331" y="802"/>
                  </a:cubicBezTo>
                  <a:cubicBezTo>
                    <a:pt x="203" y="866"/>
                    <a:pt x="121" y="996"/>
                    <a:pt x="121" y="1139"/>
                  </a:cubicBezTo>
                  <a:cubicBezTo>
                    <a:pt x="121" y="1245"/>
                    <a:pt x="165" y="1345"/>
                    <a:pt x="243" y="1416"/>
                  </a:cubicBezTo>
                  <a:cubicBezTo>
                    <a:pt x="237" y="1436"/>
                    <a:pt x="234" y="1457"/>
                    <a:pt x="234" y="1478"/>
                  </a:cubicBezTo>
                  <a:lnTo>
                    <a:pt x="159" y="1478"/>
                  </a:lnTo>
                  <a:cubicBezTo>
                    <a:pt x="138" y="1478"/>
                    <a:pt x="121" y="1495"/>
                    <a:pt x="121" y="1516"/>
                  </a:cubicBezTo>
                  <a:lnTo>
                    <a:pt x="121" y="1974"/>
                  </a:lnTo>
                  <a:cubicBezTo>
                    <a:pt x="48" y="1993"/>
                    <a:pt x="0" y="2063"/>
                    <a:pt x="9" y="2139"/>
                  </a:cubicBezTo>
                  <a:cubicBezTo>
                    <a:pt x="19" y="2214"/>
                    <a:pt x="83" y="2271"/>
                    <a:pt x="159" y="2271"/>
                  </a:cubicBezTo>
                  <a:cubicBezTo>
                    <a:pt x="235" y="2271"/>
                    <a:pt x="299" y="2214"/>
                    <a:pt x="309" y="2139"/>
                  </a:cubicBezTo>
                  <a:cubicBezTo>
                    <a:pt x="318" y="2063"/>
                    <a:pt x="270" y="1993"/>
                    <a:pt x="197" y="1974"/>
                  </a:cubicBezTo>
                  <a:lnTo>
                    <a:pt x="197" y="1554"/>
                  </a:lnTo>
                  <a:lnTo>
                    <a:pt x="248" y="1554"/>
                  </a:lnTo>
                  <a:cubicBezTo>
                    <a:pt x="279" y="1644"/>
                    <a:pt x="365" y="1705"/>
                    <a:pt x="460" y="1705"/>
                  </a:cubicBezTo>
                  <a:cubicBezTo>
                    <a:pt x="461" y="1705"/>
                    <a:pt x="462" y="1704"/>
                    <a:pt x="463" y="1704"/>
                  </a:cubicBezTo>
                  <a:cubicBezTo>
                    <a:pt x="474" y="1780"/>
                    <a:pt x="518" y="1848"/>
                    <a:pt x="582" y="1889"/>
                  </a:cubicBezTo>
                  <a:cubicBezTo>
                    <a:pt x="647" y="1931"/>
                    <a:pt x="727" y="1942"/>
                    <a:pt x="800" y="1919"/>
                  </a:cubicBezTo>
                  <a:cubicBezTo>
                    <a:pt x="800" y="1923"/>
                    <a:pt x="800" y="1927"/>
                    <a:pt x="800" y="1931"/>
                  </a:cubicBezTo>
                  <a:cubicBezTo>
                    <a:pt x="800" y="2118"/>
                    <a:pt x="951" y="2270"/>
                    <a:pt x="1139" y="2270"/>
                  </a:cubicBezTo>
                  <a:cubicBezTo>
                    <a:pt x="1326" y="2270"/>
                    <a:pt x="1478" y="2118"/>
                    <a:pt x="1478" y="1931"/>
                  </a:cubicBezTo>
                  <a:cubicBezTo>
                    <a:pt x="1478" y="1927"/>
                    <a:pt x="1477" y="1923"/>
                    <a:pt x="1477" y="1919"/>
                  </a:cubicBezTo>
                  <a:cubicBezTo>
                    <a:pt x="1502" y="1927"/>
                    <a:pt x="1528" y="1931"/>
                    <a:pt x="1553" y="1931"/>
                  </a:cubicBezTo>
                  <a:lnTo>
                    <a:pt x="1553" y="2119"/>
                  </a:lnTo>
                  <a:cubicBezTo>
                    <a:pt x="1553" y="2140"/>
                    <a:pt x="1570" y="2157"/>
                    <a:pt x="1591" y="2157"/>
                  </a:cubicBezTo>
                  <a:lnTo>
                    <a:pt x="1973" y="2157"/>
                  </a:lnTo>
                  <a:cubicBezTo>
                    <a:pt x="1988" y="2212"/>
                    <a:pt x="2033" y="2255"/>
                    <a:pt x="2089" y="2266"/>
                  </a:cubicBezTo>
                  <a:cubicBezTo>
                    <a:pt x="2145" y="2278"/>
                    <a:pt x="2203" y="2256"/>
                    <a:pt x="2238" y="2211"/>
                  </a:cubicBezTo>
                  <a:cubicBezTo>
                    <a:pt x="2273" y="2165"/>
                    <a:pt x="2279" y="2104"/>
                    <a:pt x="2254" y="2052"/>
                  </a:cubicBezTo>
                  <a:cubicBezTo>
                    <a:pt x="2229" y="2001"/>
                    <a:pt x="2176" y="1968"/>
                    <a:pt x="2119" y="1968"/>
                  </a:cubicBezTo>
                  <a:close/>
                  <a:moveTo>
                    <a:pt x="2043" y="159"/>
                  </a:moveTo>
                  <a:cubicBezTo>
                    <a:pt x="2043" y="129"/>
                    <a:pt x="2062" y="101"/>
                    <a:pt x="2090" y="90"/>
                  </a:cubicBezTo>
                  <a:cubicBezTo>
                    <a:pt x="2118" y="78"/>
                    <a:pt x="2150" y="85"/>
                    <a:pt x="2172" y="106"/>
                  </a:cubicBezTo>
                  <a:cubicBezTo>
                    <a:pt x="2194" y="128"/>
                    <a:pt x="2200" y="160"/>
                    <a:pt x="2188" y="188"/>
                  </a:cubicBezTo>
                  <a:cubicBezTo>
                    <a:pt x="2177" y="216"/>
                    <a:pt x="2149" y="235"/>
                    <a:pt x="2119" y="235"/>
                  </a:cubicBezTo>
                  <a:cubicBezTo>
                    <a:pt x="2077" y="235"/>
                    <a:pt x="2043" y="201"/>
                    <a:pt x="2043" y="159"/>
                  </a:cubicBezTo>
                  <a:close/>
                  <a:moveTo>
                    <a:pt x="159" y="235"/>
                  </a:moveTo>
                  <a:cubicBezTo>
                    <a:pt x="128" y="235"/>
                    <a:pt x="101" y="216"/>
                    <a:pt x="89" y="188"/>
                  </a:cubicBezTo>
                  <a:cubicBezTo>
                    <a:pt x="78" y="160"/>
                    <a:pt x="84" y="128"/>
                    <a:pt x="106" y="106"/>
                  </a:cubicBezTo>
                  <a:cubicBezTo>
                    <a:pt x="127" y="85"/>
                    <a:pt x="160" y="78"/>
                    <a:pt x="188" y="90"/>
                  </a:cubicBezTo>
                  <a:cubicBezTo>
                    <a:pt x="216" y="101"/>
                    <a:pt x="234" y="129"/>
                    <a:pt x="234" y="159"/>
                  </a:cubicBezTo>
                  <a:cubicBezTo>
                    <a:pt x="234" y="201"/>
                    <a:pt x="201" y="235"/>
                    <a:pt x="159" y="235"/>
                  </a:cubicBezTo>
                  <a:close/>
                  <a:moveTo>
                    <a:pt x="234" y="2119"/>
                  </a:moveTo>
                  <a:cubicBezTo>
                    <a:pt x="234" y="2150"/>
                    <a:pt x="216" y="2177"/>
                    <a:pt x="188" y="2189"/>
                  </a:cubicBezTo>
                  <a:cubicBezTo>
                    <a:pt x="160" y="2200"/>
                    <a:pt x="127" y="2194"/>
                    <a:pt x="106" y="2172"/>
                  </a:cubicBezTo>
                  <a:cubicBezTo>
                    <a:pt x="84" y="2151"/>
                    <a:pt x="78" y="2119"/>
                    <a:pt x="89" y="2090"/>
                  </a:cubicBezTo>
                  <a:cubicBezTo>
                    <a:pt x="101" y="2062"/>
                    <a:pt x="128" y="2044"/>
                    <a:pt x="159" y="2044"/>
                  </a:cubicBezTo>
                  <a:cubicBezTo>
                    <a:pt x="201" y="2044"/>
                    <a:pt x="234" y="2078"/>
                    <a:pt x="234" y="2119"/>
                  </a:cubicBezTo>
                  <a:close/>
                  <a:moveTo>
                    <a:pt x="1455" y="1828"/>
                  </a:moveTo>
                  <a:cubicBezTo>
                    <a:pt x="1454" y="1827"/>
                    <a:pt x="1453" y="1826"/>
                    <a:pt x="1452" y="1825"/>
                  </a:cubicBezTo>
                  <a:cubicBezTo>
                    <a:pt x="1405" y="1795"/>
                    <a:pt x="1374" y="1747"/>
                    <a:pt x="1367" y="1692"/>
                  </a:cubicBezTo>
                  <a:cubicBezTo>
                    <a:pt x="1366" y="1684"/>
                    <a:pt x="1365" y="1675"/>
                    <a:pt x="1365" y="1667"/>
                  </a:cubicBezTo>
                  <a:cubicBezTo>
                    <a:pt x="1365" y="1646"/>
                    <a:pt x="1348" y="1629"/>
                    <a:pt x="1327" y="1629"/>
                  </a:cubicBezTo>
                  <a:cubicBezTo>
                    <a:pt x="1306" y="1629"/>
                    <a:pt x="1290" y="1646"/>
                    <a:pt x="1290" y="1667"/>
                  </a:cubicBezTo>
                  <a:cubicBezTo>
                    <a:pt x="1290" y="1679"/>
                    <a:pt x="1290" y="1691"/>
                    <a:pt x="1292" y="1702"/>
                  </a:cubicBezTo>
                  <a:cubicBezTo>
                    <a:pt x="1301" y="1773"/>
                    <a:pt x="1339" y="1837"/>
                    <a:pt x="1397" y="1879"/>
                  </a:cubicBezTo>
                  <a:cubicBezTo>
                    <a:pt x="1401" y="1896"/>
                    <a:pt x="1403" y="1913"/>
                    <a:pt x="1403" y="1931"/>
                  </a:cubicBezTo>
                  <a:cubicBezTo>
                    <a:pt x="1403" y="2076"/>
                    <a:pt x="1285" y="2195"/>
                    <a:pt x="1139" y="2195"/>
                  </a:cubicBezTo>
                  <a:cubicBezTo>
                    <a:pt x="993" y="2195"/>
                    <a:pt x="875" y="2076"/>
                    <a:pt x="875" y="1931"/>
                  </a:cubicBezTo>
                  <a:cubicBezTo>
                    <a:pt x="875" y="1913"/>
                    <a:pt x="877" y="1896"/>
                    <a:pt x="881" y="1879"/>
                  </a:cubicBezTo>
                  <a:cubicBezTo>
                    <a:pt x="948" y="1829"/>
                    <a:pt x="988" y="1751"/>
                    <a:pt x="988" y="1667"/>
                  </a:cubicBezTo>
                  <a:cubicBezTo>
                    <a:pt x="988" y="1646"/>
                    <a:pt x="971" y="1629"/>
                    <a:pt x="950" y="1629"/>
                  </a:cubicBezTo>
                  <a:cubicBezTo>
                    <a:pt x="930" y="1629"/>
                    <a:pt x="913" y="1646"/>
                    <a:pt x="913" y="1667"/>
                  </a:cubicBezTo>
                  <a:cubicBezTo>
                    <a:pt x="911" y="1771"/>
                    <a:pt x="825" y="1854"/>
                    <a:pt x="721" y="1852"/>
                  </a:cubicBezTo>
                  <a:cubicBezTo>
                    <a:pt x="617" y="1851"/>
                    <a:pt x="534" y="1765"/>
                    <a:pt x="536" y="1661"/>
                  </a:cubicBezTo>
                  <a:cubicBezTo>
                    <a:pt x="542" y="1557"/>
                    <a:pt x="630" y="1477"/>
                    <a:pt x="734" y="1478"/>
                  </a:cubicBezTo>
                  <a:lnTo>
                    <a:pt x="800" y="1478"/>
                  </a:lnTo>
                  <a:cubicBezTo>
                    <a:pt x="904" y="1478"/>
                    <a:pt x="988" y="1394"/>
                    <a:pt x="988" y="1290"/>
                  </a:cubicBezTo>
                  <a:lnTo>
                    <a:pt x="988" y="1252"/>
                  </a:lnTo>
                  <a:cubicBezTo>
                    <a:pt x="988" y="1232"/>
                    <a:pt x="971" y="1215"/>
                    <a:pt x="950" y="1215"/>
                  </a:cubicBezTo>
                  <a:cubicBezTo>
                    <a:pt x="930" y="1215"/>
                    <a:pt x="913" y="1232"/>
                    <a:pt x="913" y="1252"/>
                  </a:cubicBezTo>
                  <a:lnTo>
                    <a:pt x="913" y="1290"/>
                  </a:lnTo>
                  <a:cubicBezTo>
                    <a:pt x="913" y="1352"/>
                    <a:pt x="862" y="1403"/>
                    <a:pt x="800" y="1403"/>
                  </a:cubicBezTo>
                  <a:lnTo>
                    <a:pt x="734" y="1403"/>
                  </a:lnTo>
                  <a:cubicBezTo>
                    <a:pt x="601" y="1402"/>
                    <a:pt x="486" y="1498"/>
                    <a:pt x="463" y="1629"/>
                  </a:cubicBezTo>
                  <a:cubicBezTo>
                    <a:pt x="462" y="1629"/>
                    <a:pt x="462" y="1629"/>
                    <a:pt x="460" y="1629"/>
                  </a:cubicBezTo>
                  <a:cubicBezTo>
                    <a:pt x="407" y="1629"/>
                    <a:pt x="357" y="1600"/>
                    <a:pt x="331" y="1554"/>
                  </a:cubicBezTo>
                  <a:lnTo>
                    <a:pt x="385" y="1554"/>
                  </a:lnTo>
                  <a:cubicBezTo>
                    <a:pt x="406" y="1554"/>
                    <a:pt x="423" y="1537"/>
                    <a:pt x="423" y="1516"/>
                  </a:cubicBezTo>
                  <a:cubicBezTo>
                    <a:pt x="423" y="1495"/>
                    <a:pt x="406" y="1478"/>
                    <a:pt x="385" y="1478"/>
                  </a:cubicBezTo>
                  <a:lnTo>
                    <a:pt x="310" y="1478"/>
                  </a:lnTo>
                  <a:cubicBezTo>
                    <a:pt x="310" y="1395"/>
                    <a:pt x="377" y="1328"/>
                    <a:pt x="460" y="1328"/>
                  </a:cubicBezTo>
                  <a:cubicBezTo>
                    <a:pt x="481" y="1328"/>
                    <a:pt x="498" y="1311"/>
                    <a:pt x="498" y="1290"/>
                  </a:cubicBezTo>
                  <a:cubicBezTo>
                    <a:pt x="498" y="1269"/>
                    <a:pt x="481" y="1252"/>
                    <a:pt x="460" y="1252"/>
                  </a:cubicBezTo>
                  <a:cubicBezTo>
                    <a:pt x="388" y="1252"/>
                    <a:pt x="321" y="1287"/>
                    <a:pt x="278" y="1345"/>
                  </a:cubicBezTo>
                  <a:cubicBezTo>
                    <a:pt x="226" y="1289"/>
                    <a:pt x="196" y="1216"/>
                    <a:pt x="197" y="1139"/>
                  </a:cubicBezTo>
                  <a:cubicBezTo>
                    <a:pt x="197" y="1009"/>
                    <a:pt x="280" y="894"/>
                    <a:pt x="404" y="853"/>
                  </a:cubicBezTo>
                  <a:cubicBezTo>
                    <a:pt x="404" y="853"/>
                    <a:pt x="405" y="853"/>
                    <a:pt x="405" y="853"/>
                  </a:cubicBezTo>
                  <a:cubicBezTo>
                    <a:pt x="509" y="819"/>
                    <a:pt x="624" y="844"/>
                    <a:pt x="704" y="919"/>
                  </a:cubicBezTo>
                  <a:cubicBezTo>
                    <a:pt x="711" y="926"/>
                    <a:pt x="721" y="930"/>
                    <a:pt x="731" y="929"/>
                  </a:cubicBezTo>
                  <a:cubicBezTo>
                    <a:pt x="741" y="929"/>
                    <a:pt x="751" y="925"/>
                    <a:pt x="757" y="917"/>
                  </a:cubicBezTo>
                  <a:cubicBezTo>
                    <a:pt x="764" y="910"/>
                    <a:pt x="768" y="900"/>
                    <a:pt x="768" y="890"/>
                  </a:cubicBezTo>
                  <a:cubicBezTo>
                    <a:pt x="767" y="880"/>
                    <a:pt x="763" y="870"/>
                    <a:pt x="755" y="864"/>
                  </a:cubicBezTo>
                  <a:cubicBezTo>
                    <a:pt x="661" y="775"/>
                    <a:pt x="528" y="742"/>
                    <a:pt x="404" y="775"/>
                  </a:cubicBezTo>
                  <a:cubicBezTo>
                    <a:pt x="350" y="706"/>
                    <a:pt x="333" y="615"/>
                    <a:pt x="360" y="532"/>
                  </a:cubicBezTo>
                  <a:cubicBezTo>
                    <a:pt x="386" y="449"/>
                    <a:pt x="452" y="384"/>
                    <a:pt x="536" y="359"/>
                  </a:cubicBezTo>
                  <a:lnTo>
                    <a:pt x="536" y="612"/>
                  </a:lnTo>
                  <a:cubicBezTo>
                    <a:pt x="536" y="632"/>
                    <a:pt x="553" y="649"/>
                    <a:pt x="574" y="649"/>
                  </a:cubicBezTo>
                  <a:cubicBezTo>
                    <a:pt x="594" y="649"/>
                    <a:pt x="611" y="632"/>
                    <a:pt x="611" y="612"/>
                  </a:cubicBezTo>
                  <a:lnTo>
                    <a:pt x="611" y="348"/>
                  </a:lnTo>
                  <a:cubicBezTo>
                    <a:pt x="638" y="348"/>
                    <a:pt x="665" y="352"/>
                    <a:pt x="691" y="360"/>
                  </a:cubicBezTo>
                  <a:cubicBezTo>
                    <a:pt x="709" y="464"/>
                    <a:pt x="779" y="551"/>
                    <a:pt x="876" y="590"/>
                  </a:cubicBezTo>
                  <a:cubicBezTo>
                    <a:pt x="919" y="606"/>
                    <a:pt x="949" y="647"/>
                    <a:pt x="950" y="693"/>
                  </a:cubicBezTo>
                  <a:lnTo>
                    <a:pt x="950" y="762"/>
                  </a:lnTo>
                  <a:cubicBezTo>
                    <a:pt x="950" y="783"/>
                    <a:pt x="967" y="800"/>
                    <a:pt x="988" y="800"/>
                  </a:cubicBezTo>
                  <a:cubicBezTo>
                    <a:pt x="1009" y="800"/>
                    <a:pt x="1026" y="783"/>
                    <a:pt x="1026" y="762"/>
                  </a:cubicBezTo>
                  <a:lnTo>
                    <a:pt x="1026" y="693"/>
                  </a:lnTo>
                  <a:cubicBezTo>
                    <a:pt x="1025" y="616"/>
                    <a:pt x="976" y="547"/>
                    <a:pt x="904" y="520"/>
                  </a:cubicBezTo>
                  <a:cubicBezTo>
                    <a:pt x="807" y="481"/>
                    <a:pt x="750" y="382"/>
                    <a:pt x="764" y="279"/>
                  </a:cubicBezTo>
                  <a:cubicBezTo>
                    <a:pt x="778" y="177"/>
                    <a:pt x="860" y="97"/>
                    <a:pt x="963" y="85"/>
                  </a:cubicBezTo>
                  <a:cubicBezTo>
                    <a:pt x="1018" y="79"/>
                    <a:pt x="1072" y="93"/>
                    <a:pt x="1117" y="125"/>
                  </a:cubicBezTo>
                  <a:cubicBezTo>
                    <a:pt x="1130" y="134"/>
                    <a:pt x="1147" y="134"/>
                    <a:pt x="1160" y="125"/>
                  </a:cubicBezTo>
                  <a:cubicBezTo>
                    <a:pt x="1212" y="88"/>
                    <a:pt x="1277" y="76"/>
                    <a:pt x="1339" y="89"/>
                  </a:cubicBezTo>
                  <a:cubicBezTo>
                    <a:pt x="1401" y="103"/>
                    <a:pt x="1454" y="142"/>
                    <a:pt x="1486" y="196"/>
                  </a:cubicBezTo>
                  <a:cubicBezTo>
                    <a:pt x="1517" y="251"/>
                    <a:pt x="1525" y="317"/>
                    <a:pt x="1506" y="377"/>
                  </a:cubicBezTo>
                  <a:cubicBezTo>
                    <a:pt x="1487" y="438"/>
                    <a:pt x="1444" y="488"/>
                    <a:pt x="1387" y="515"/>
                  </a:cubicBezTo>
                  <a:cubicBezTo>
                    <a:pt x="1368" y="523"/>
                    <a:pt x="1360" y="546"/>
                    <a:pt x="1369" y="565"/>
                  </a:cubicBezTo>
                  <a:cubicBezTo>
                    <a:pt x="1378" y="584"/>
                    <a:pt x="1400" y="592"/>
                    <a:pt x="1419" y="583"/>
                  </a:cubicBezTo>
                  <a:cubicBezTo>
                    <a:pt x="1508" y="540"/>
                    <a:pt x="1571" y="457"/>
                    <a:pt x="1587" y="360"/>
                  </a:cubicBezTo>
                  <a:cubicBezTo>
                    <a:pt x="1612" y="352"/>
                    <a:pt x="1639" y="348"/>
                    <a:pt x="1666" y="348"/>
                  </a:cubicBezTo>
                  <a:cubicBezTo>
                    <a:pt x="1797" y="348"/>
                    <a:pt x="1909" y="444"/>
                    <a:pt x="1927" y="574"/>
                  </a:cubicBezTo>
                  <a:lnTo>
                    <a:pt x="1666" y="574"/>
                  </a:lnTo>
                  <a:cubicBezTo>
                    <a:pt x="1646" y="574"/>
                    <a:pt x="1629" y="591"/>
                    <a:pt x="1629" y="612"/>
                  </a:cubicBezTo>
                  <a:cubicBezTo>
                    <a:pt x="1629" y="632"/>
                    <a:pt x="1646" y="649"/>
                    <a:pt x="1666" y="649"/>
                  </a:cubicBezTo>
                  <a:lnTo>
                    <a:pt x="1927" y="649"/>
                  </a:lnTo>
                  <a:cubicBezTo>
                    <a:pt x="1921" y="695"/>
                    <a:pt x="1902" y="738"/>
                    <a:pt x="1874" y="775"/>
                  </a:cubicBezTo>
                  <a:cubicBezTo>
                    <a:pt x="1749" y="742"/>
                    <a:pt x="1617" y="775"/>
                    <a:pt x="1523" y="864"/>
                  </a:cubicBezTo>
                  <a:cubicBezTo>
                    <a:pt x="1515" y="870"/>
                    <a:pt x="1511" y="880"/>
                    <a:pt x="1510" y="890"/>
                  </a:cubicBezTo>
                  <a:cubicBezTo>
                    <a:pt x="1510" y="900"/>
                    <a:pt x="1513" y="910"/>
                    <a:pt x="1520" y="917"/>
                  </a:cubicBezTo>
                  <a:cubicBezTo>
                    <a:pt x="1527" y="925"/>
                    <a:pt x="1537" y="929"/>
                    <a:pt x="1547" y="929"/>
                  </a:cubicBezTo>
                  <a:cubicBezTo>
                    <a:pt x="1557" y="930"/>
                    <a:pt x="1567" y="926"/>
                    <a:pt x="1574" y="919"/>
                  </a:cubicBezTo>
                  <a:cubicBezTo>
                    <a:pt x="1654" y="844"/>
                    <a:pt x="1768" y="819"/>
                    <a:pt x="1872" y="853"/>
                  </a:cubicBezTo>
                  <a:cubicBezTo>
                    <a:pt x="1873" y="853"/>
                    <a:pt x="1874" y="853"/>
                    <a:pt x="1874" y="853"/>
                  </a:cubicBezTo>
                  <a:cubicBezTo>
                    <a:pt x="1998" y="894"/>
                    <a:pt x="2081" y="1009"/>
                    <a:pt x="2081" y="1139"/>
                  </a:cubicBezTo>
                  <a:cubicBezTo>
                    <a:pt x="2081" y="1216"/>
                    <a:pt x="2052" y="1289"/>
                    <a:pt x="1999" y="1345"/>
                  </a:cubicBezTo>
                  <a:cubicBezTo>
                    <a:pt x="1957" y="1287"/>
                    <a:pt x="1889" y="1252"/>
                    <a:pt x="1817" y="1252"/>
                  </a:cubicBezTo>
                  <a:cubicBezTo>
                    <a:pt x="1796" y="1252"/>
                    <a:pt x="1780" y="1269"/>
                    <a:pt x="1780" y="1290"/>
                  </a:cubicBezTo>
                  <a:cubicBezTo>
                    <a:pt x="1780" y="1311"/>
                    <a:pt x="1796" y="1328"/>
                    <a:pt x="1817" y="1328"/>
                  </a:cubicBezTo>
                  <a:cubicBezTo>
                    <a:pt x="1900" y="1328"/>
                    <a:pt x="1968" y="1395"/>
                    <a:pt x="1968" y="1478"/>
                  </a:cubicBezTo>
                  <a:cubicBezTo>
                    <a:pt x="1968" y="1562"/>
                    <a:pt x="1900" y="1629"/>
                    <a:pt x="1817" y="1629"/>
                  </a:cubicBezTo>
                  <a:cubicBezTo>
                    <a:pt x="1816" y="1629"/>
                    <a:pt x="1815" y="1629"/>
                    <a:pt x="1814" y="1629"/>
                  </a:cubicBezTo>
                  <a:cubicBezTo>
                    <a:pt x="1791" y="1498"/>
                    <a:pt x="1677" y="1402"/>
                    <a:pt x="1544" y="1403"/>
                  </a:cubicBezTo>
                  <a:lnTo>
                    <a:pt x="1478" y="1403"/>
                  </a:lnTo>
                  <a:cubicBezTo>
                    <a:pt x="1457" y="1403"/>
                    <a:pt x="1440" y="1420"/>
                    <a:pt x="1440" y="1441"/>
                  </a:cubicBezTo>
                  <a:cubicBezTo>
                    <a:pt x="1440" y="1462"/>
                    <a:pt x="1457" y="1478"/>
                    <a:pt x="1478" y="1478"/>
                  </a:cubicBezTo>
                  <a:lnTo>
                    <a:pt x="1544" y="1478"/>
                  </a:lnTo>
                  <a:cubicBezTo>
                    <a:pt x="1648" y="1477"/>
                    <a:pt x="1735" y="1557"/>
                    <a:pt x="1742" y="1661"/>
                  </a:cubicBezTo>
                  <a:lnTo>
                    <a:pt x="1742" y="1662"/>
                  </a:lnTo>
                  <a:cubicBezTo>
                    <a:pt x="1742" y="1662"/>
                    <a:pt x="1742" y="1663"/>
                    <a:pt x="1742" y="1663"/>
                  </a:cubicBezTo>
                  <a:lnTo>
                    <a:pt x="1742" y="1663"/>
                  </a:lnTo>
                  <a:cubicBezTo>
                    <a:pt x="1743" y="1740"/>
                    <a:pt x="1699" y="1809"/>
                    <a:pt x="1629" y="1840"/>
                  </a:cubicBezTo>
                  <a:lnTo>
                    <a:pt x="1629" y="1705"/>
                  </a:lnTo>
                  <a:cubicBezTo>
                    <a:pt x="1629" y="1684"/>
                    <a:pt x="1612" y="1667"/>
                    <a:pt x="1591" y="1667"/>
                  </a:cubicBezTo>
                  <a:cubicBezTo>
                    <a:pt x="1570" y="1667"/>
                    <a:pt x="1553" y="1684"/>
                    <a:pt x="1553" y="1705"/>
                  </a:cubicBezTo>
                  <a:lnTo>
                    <a:pt x="1553" y="1855"/>
                  </a:lnTo>
                  <a:cubicBezTo>
                    <a:pt x="1519" y="1855"/>
                    <a:pt x="1485" y="1846"/>
                    <a:pt x="1455" y="1828"/>
                  </a:cubicBezTo>
                  <a:close/>
                  <a:moveTo>
                    <a:pt x="2119" y="2195"/>
                  </a:moveTo>
                  <a:cubicBezTo>
                    <a:pt x="2088" y="2195"/>
                    <a:pt x="2061" y="2176"/>
                    <a:pt x="2049" y="2148"/>
                  </a:cubicBezTo>
                  <a:cubicBezTo>
                    <a:pt x="2037" y="2120"/>
                    <a:pt x="2044" y="2087"/>
                    <a:pt x="2065" y="2066"/>
                  </a:cubicBezTo>
                  <a:cubicBezTo>
                    <a:pt x="2087" y="2044"/>
                    <a:pt x="2119" y="2038"/>
                    <a:pt x="2148" y="2050"/>
                  </a:cubicBezTo>
                  <a:cubicBezTo>
                    <a:pt x="2176" y="2061"/>
                    <a:pt x="2194" y="2089"/>
                    <a:pt x="2194" y="2119"/>
                  </a:cubicBezTo>
                  <a:cubicBezTo>
                    <a:pt x="2194" y="2161"/>
                    <a:pt x="2160" y="2195"/>
                    <a:pt x="2119" y="219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41">
              <a:extLst>
                <a:ext uri="{FF2B5EF4-FFF2-40B4-BE49-F238E27FC236}">
                  <a16:creationId xmlns:a16="http://schemas.microsoft.com/office/drawing/2014/main" id="{09D07E05-5110-4F90-86F0-E9532F6DC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1" y="965201"/>
              <a:ext cx="39688" cy="39688"/>
            </a:xfrm>
            <a:custGeom>
              <a:avLst/>
              <a:gdLst>
                <a:gd name="T0" fmla="*/ 151 w 189"/>
                <a:gd name="T1" fmla="*/ 114 h 189"/>
                <a:gd name="T2" fmla="*/ 76 w 189"/>
                <a:gd name="T3" fmla="*/ 38 h 189"/>
                <a:gd name="T4" fmla="*/ 38 w 189"/>
                <a:gd name="T5" fmla="*/ 0 h 189"/>
                <a:gd name="T6" fmla="*/ 0 w 189"/>
                <a:gd name="T7" fmla="*/ 38 h 189"/>
                <a:gd name="T8" fmla="*/ 151 w 189"/>
                <a:gd name="T9" fmla="*/ 189 h 189"/>
                <a:gd name="T10" fmla="*/ 189 w 189"/>
                <a:gd name="T11" fmla="*/ 151 h 189"/>
                <a:gd name="T12" fmla="*/ 151 w 189"/>
                <a:gd name="T13" fmla="*/ 1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51" y="114"/>
                  </a:moveTo>
                  <a:cubicBezTo>
                    <a:pt x="109" y="114"/>
                    <a:pt x="76" y="80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121"/>
                    <a:pt x="68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130"/>
                    <a:pt x="172" y="114"/>
                    <a:pt x="151" y="11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342">
              <a:extLst>
                <a:ext uri="{FF2B5EF4-FFF2-40B4-BE49-F238E27FC236}">
                  <a16:creationId xmlns:a16="http://schemas.microsoft.com/office/drawing/2014/main" id="{32BF6BBE-29BA-4864-8AC8-0D2620B2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109663"/>
              <a:ext cx="39688" cy="41275"/>
            </a:xfrm>
            <a:custGeom>
              <a:avLst/>
              <a:gdLst>
                <a:gd name="T0" fmla="*/ 37 w 188"/>
                <a:gd name="T1" fmla="*/ 75 h 188"/>
                <a:gd name="T2" fmla="*/ 113 w 188"/>
                <a:gd name="T3" fmla="*/ 151 h 188"/>
                <a:gd name="T4" fmla="*/ 150 w 188"/>
                <a:gd name="T5" fmla="*/ 188 h 188"/>
                <a:gd name="T6" fmla="*/ 188 w 188"/>
                <a:gd name="T7" fmla="*/ 151 h 188"/>
                <a:gd name="T8" fmla="*/ 37 w 188"/>
                <a:gd name="T9" fmla="*/ 0 h 188"/>
                <a:gd name="T10" fmla="*/ 0 w 188"/>
                <a:gd name="T11" fmla="*/ 38 h 188"/>
                <a:gd name="T12" fmla="*/ 37 w 188"/>
                <a:gd name="T13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37" y="75"/>
                  </a:moveTo>
                  <a:cubicBezTo>
                    <a:pt x="79" y="75"/>
                    <a:pt x="113" y="109"/>
                    <a:pt x="113" y="151"/>
                  </a:cubicBezTo>
                  <a:cubicBezTo>
                    <a:pt x="113" y="171"/>
                    <a:pt x="129" y="188"/>
                    <a:pt x="150" y="188"/>
                  </a:cubicBezTo>
                  <a:cubicBezTo>
                    <a:pt x="171" y="188"/>
                    <a:pt x="188" y="171"/>
                    <a:pt x="188" y="151"/>
                  </a:cubicBezTo>
                  <a:cubicBezTo>
                    <a:pt x="188" y="67"/>
                    <a:pt x="120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343">
              <a:extLst>
                <a:ext uri="{FF2B5EF4-FFF2-40B4-BE49-F238E27FC236}">
                  <a16:creationId xmlns:a16="http://schemas.microsoft.com/office/drawing/2014/main" id="{DF47ABB1-743A-44BA-9AD6-5379B4593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1335088"/>
              <a:ext cx="15875" cy="25400"/>
            </a:xfrm>
            <a:custGeom>
              <a:avLst/>
              <a:gdLst>
                <a:gd name="T0" fmla="*/ 38 w 76"/>
                <a:gd name="T1" fmla="*/ 0 h 113"/>
                <a:gd name="T2" fmla="*/ 0 w 76"/>
                <a:gd name="T3" fmla="*/ 38 h 113"/>
                <a:gd name="T4" fmla="*/ 0 w 76"/>
                <a:gd name="T5" fmla="*/ 75 h 113"/>
                <a:gd name="T6" fmla="*/ 38 w 76"/>
                <a:gd name="T7" fmla="*/ 113 h 113"/>
                <a:gd name="T8" fmla="*/ 76 w 76"/>
                <a:gd name="T9" fmla="*/ 75 h 113"/>
                <a:gd name="T10" fmla="*/ 76 w 76"/>
                <a:gd name="T11" fmla="*/ 38 h 113"/>
                <a:gd name="T12" fmla="*/ 38 w 76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9" y="113"/>
                    <a:pt x="76" y="96"/>
                    <a:pt x="76" y="75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B7DF3EB3-DA0F-4CBD-93E1-54E1FB4CDDB8}"/>
              </a:ext>
            </a:extLst>
          </p:cNvPr>
          <p:cNvGrpSpPr/>
          <p:nvPr/>
        </p:nvGrpSpPr>
        <p:grpSpPr>
          <a:xfrm>
            <a:off x="3620504" y="4051207"/>
            <a:ext cx="522866" cy="484179"/>
            <a:chOff x="6753226" y="3201988"/>
            <a:chExt cx="708025" cy="655638"/>
          </a:xfrm>
        </p:grpSpPr>
        <p:sp>
          <p:nvSpPr>
            <p:cNvPr id="165" name="Freeform 1501">
              <a:extLst>
                <a:ext uri="{FF2B5EF4-FFF2-40B4-BE49-F238E27FC236}">
                  <a16:creationId xmlns:a16="http://schemas.microsoft.com/office/drawing/2014/main" id="{DC5992DA-831C-4647-99A1-989F0B052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3213100"/>
              <a:ext cx="682625" cy="541338"/>
            </a:xfrm>
            <a:custGeom>
              <a:avLst/>
              <a:gdLst>
                <a:gd name="T0" fmla="*/ 1178 w 2357"/>
                <a:gd name="T1" fmla="*/ 0 h 1866"/>
                <a:gd name="T2" fmla="*/ 169 w 2357"/>
                <a:gd name="T3" fmla="*/ 675 h 1866"/>
                <a:gd name="T4" fmla="*/ 405 w 2357"/>
                <a:gd name="T5" fmla="*/ 1866 h 1866"/>
                <a:gd name="T6" fmla="*/ 566 w 2357"/>
                <a:gd name="T7" fmla="*/ 1705 h 1866"/>
                <a:gd name="T8" fmla="*/ 378 w 2357"/>
                <a:gd name="T9" fmla="*/ 761 h 1866"/>
                <a:gd name="T10" fmla="*/ 1178 w 2357"/>
                <a:gd name="T11" fmla="*/ 226 h 1866"/>
                <a:gd name="T12" fmla="*/ 1979 w 2357"/>
                <a:gd name="T13" fmla="*/ 761 h 1866"/>
                <a:gd name="T14" fmla="*/ 1791 w 2357"/>
                <a:gd name="T15" fmla="*/ 1705 h 1866"/>
                <a:gd name="T16" fmla="*/ 1951 w 2357"/>
                <a:gd name="T17" fmla="*/ 1866 h 1866"/>
                <a:gd name="T18" fmla="*/ 2188 w 2357"/>
                <a:gd name="T19" fmla="*/ 675 h 1866"/>
                <a:gd name="T20" fmla="*/ 1178 w 2357"/>
                <a:gd name="T21" fmla="*/ 0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7" h="1866">
                  <a:moveTo>
                    <a:pt x="1178" y="0"/>
                  </a:moveTo>
                  <a:cubicBezTo>
                    <a:pt x="736" y="0"/>
                    <a:pt x="338" y="266"/>
                    <a:pt x="169" y="675"/>
                  </a:cubicBezTo>
                  <a:cubicBezTo>
                    <a:pt x="0" y="1083"/>
                    <a:pt x="93" y="1553"/>
                    <a:pt x="405" y="1866"/>
                  </a:cubicBezTo>
                  <a:lnTo>
                    <a:pt x="566" y="1705"/>
                  </a:lnTo>
                  <a:cubicBezTo>
                    <a:pt x="318" y="1458"/>
                    <a:pt x="243" y="1085"/>
                    <a:pt x="378" y="761"/>
                  </a:cubicBezTo>
                  <a:cubicBezTo>
                    <a:pt x="512" y="437"/>
                    <a:pt x="828" y="226"/>
                    <a:pt x="1178" y="226"/>
                  </a:cubicBezTo>
                  <a:cubicBezTo>
                    <a:pt x="1529" y="226"/>
                    <a:pt x="1845" y="437"/>
                    <a:pt x="1979" y="761"/>
                  </a:cubicBezTo>
                  <a:cubicBezTo>
                    <a:pt x="2113" y="1085"/>
                    <a:pt x="2039" y="1458"/>
                    <a:pt x="1791" y="1705"/>
                  </a:cubicBezTo>
                  <a:lnTo>
                    <a:pt x="1951" y="1866"/>
                  </a:lnTo>
                  <a:cubicBezTo>
                    <a:pt x="2264" y="1553"/>
                    <a:pt x="2357" y="1083"/>
                    <a:pt x="2188" y="675"/>
                  </a:cubicBezTo>
                  <a:cubicBezTo>
                    <a:pt x="2019" y="266"/>
                    <a:pt x="1620" y="0"/>
                    <a:pt x="1178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1502">
              <a:extLst>
                <a:ext uri="{FF2B5EF4-FFF2-40B4-BE49-F238E27FC236}">
                  <a16:creationId xmlns:a16="http://schemas.microsoft.com/office/drawing/2014/main" id="{2313D2AB-32E4-49E3-9D92-5938D5FB4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476" y="3736975"/>
              <a:ext cx="263525" cy="1095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503">
              <a:extLst>
                <a:ext uri="{FF2B5EF4-FFF2-40B4-BE49-F238E27FC236}">
                  <a16:creationId xmlns:a16="http://schemas.microsoft.com/office/drawing/2014/main" id="{67786BFD-774B-4404-81A7-7DBE400510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4526" y="3463925"/>
              <a:ext cx="158750" cy="111125"/>
            </a:xfrm>
            <a:custGeom>
              <a:avLst/>
              <a:gdLst>
                <a:gd name="T0" fmla="*/ 467 w 548"/>
                <a:gd name="T1" fmla="*/ 95 h 382"/>
                <a:gd name="T2" fmla="*/ 0 w 548"/>
                <a:gd name="T3" fmla="*/ 0 h 382"/>
                <a:gd name="T4" fmla="*/ 316 w 548"/>
                <a:gd name="T5" fmla="*/ 356 h 382"/>
                <a:gd name="T6" fmla="*/ 431 w 548"/>
                <a:gd name="T7" fmla="*/ 372 h 382"/>
                <a:gd name="T8" fmla="*/ 523 w 548"/>
                <a:gd name="T9" fmla="*/ 302 h 382"/>
                <a:gd name="T10" fmla="*/ 538 w 548"/>
                <a:gd name="T11" fmla="*/ 187 h 382"/>
                <a:gd name="T12" fmla="*/ 467 w 548"/>
                <a:gd name="T13" fmla="*/ 95 h 382"/>
                <a:gd name="T14" fmla="*/ 424 w 548"/>
                <a:gd name="T15" fmla="*/ 245 h 382"/>
                <a:gd name="T16" fmla="*/ 387 w 548"/>
                <a:gd name="T17" fmla="*/ 263 h 382"/>
                <a:gd name="T18" fmla="*/ 355 w 548"/>
                <a:gd name="T19" fmla="*/ 235 h 382"/>
                <a:gd name="T20" fmla="*/ 368 w 548"/>
                <a:gd name="T21" fmla="*/ 196 h 382"/>
                <a:gd name="T22" fmla="*/ 410 w 548"/>
                <a:gd name="T23" fmla="*/ 193 h 382"/>
                <a:gd name="T24" fmla="*/ 424 w 548"/>
                <a:gd name="T25" fmla="*/ 24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382">
                  <a:moveTo>
                    <a:pt x="467" y="95"/>
                  </a:moveTo>
                  <a:cubicBezTo>
                    <a:pt x="395" y="53"/>
                    <a:pt x="0" y="0"/>
                    <a:pt x="0" y="0"/>
                  </a:cubicBezTo>
                  <a:cubicBezTo>
                    <a:pt x="0" y="0"/>
                    <a:pt x="244" y="315"/>
                    <a:pt x="316" y="356"/>
                  </a:cubicBezTo>
                  <a:cubicBezTo>
                    <a:pt x="351" y="377"/>
                    <a:pt x="392" y="382"/>
                    <a:pt x="431" y="372"/>
                  </a:cubicBezTo>
                  <a:cubicBezTo>
                    <a:pt x="470" y="362"/>
                    <a:pt x="503" y="336"/>
                    <a:pt x="523" y="302"/>
                  </a:cubicBezTo>
                  <a:cubicBezTo>
                    <a:pt x="543" y="267"/>
                    <a:pt x="548" y="225"/>
                    <a:pt x="538" y="187"/>
                  </a:cubicBezTo>
                  <a:cubicBezTo>
                    <a:pt x="527" y="148"/>
                    <a:pt x="502" y="115"/>
                    <a:pt x="467" y="95"/>
                  </a:cubicBezTo>
                  <a:close/>
                  <a:moveTo>
                    <a:pt x="424" y="245"/>
                  </a:moveTo>
                  <a:cubicBezTo>
                    <a:pt x="416" y="258"/>
                    <a:pt x="402" y="265"/>
                    <a:pt x="387" y="263"/>
                  </a:cubicBezTo>
                  <a:cubicBezTo>
                    <a:pt x="371" y="261"/>
                    <a:pt x="359" y="250"/>
                    <a:pt x="355" y="235"/>
                  </a:cubicBezTo>
                  <a:cubicBezTo>
                    <a:pt x="351" y="221"/>
                    <a:pt x="356" y="205"/>
                    <a:pt x="368" y="196"/>
                  </a:cubicBezTo>
                  <a:cubicBezTo>
                    <a:pt x="381" y="186"/>
                    <a:pt x="397" y="185"/>
                    <a:pt x="410" y="193"/>
                  </a:cubicBezTo>
                  <a:cubicBezTo>
                    <a:pt x="428" y="203"/>
                    <a:pt x="434" y="226"/>
                    <a:pt x="424" y="245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504">
              <a:extLst>
                <a:ext uri="{FF2B5EF4-FFF2-40B4-BE49-F238E27FC236}">
                  <a16:creationId xmlns:a16="http://schemas.microsoft.com/office/drawing/2014/main" id="{C3A69615-2FEA-4A67-B11E-0D9077E53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3517900"/>
              <a:ext cx="25400" cy="23813"/>
            </a:xfrm>
            <a:custGeom>
              <a:avLst/>
              <a:gdLst>
                <a:gd name="T0" fmla="*/ 78 w 84"/>
                <a:gd name="T1" fmla="*/ 32 h 83"/>
                <a:gd name="T2" fmla="*/ 51 w 84"/>
                <a:gd name="T3" fmla="*/ 78 h 83"/>
                <a:gd name="T4" fmla="*/ 5 w 84"/>
                <a:gd name="T5" fmla="*/ 51 h 83"/>
                <a:gd name="T6" fmla="*/ 32 w 84"/>
                <a:gd name="T7" fmla="*/ 5 h 83"/>
                <a:gd name="T8" fmla="*/ 78 w 84"/>
                <a:gd name="T9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78" y="32"/>
                  </a:moveTo>
                  <a:cubicBezTo>
                    <a:pt x="84" y="52"/>
                    <a:pt x="72" y="73"/>
                    <a:pt x="51" y="78"/>
                  </a:cubicBezTo>
                  <a:cubicBezTo>
                    <a:pt x="31" y="83"/>
                    <a:pt x="11" y="71"/>
                    <a:pt x="5" y="51"/>
                  </a:cubicBezTo>
                  <a:cubicBezTo>
                    <a:pt x="0" y="31"/>
                    <a:pt x="12" y="11"/>
                    <a:pt x="32" y="5"/>
                  </a:cubicBezTo>
                  <a:cubicBezTo>
                    <a:pt x="52" y="0"/>
                    <a:pt x="73" y="12"/>
                    <a:pt x="78" y="3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505">
              <a:extLst>
                <a:ext uri="{FF2B5EF4-FFF2-40B4-BE49-F238E27FC236}">
                  <a16:creationId xmlns:a16="http://schemas.microsoft.com/office/drawing/2014/main" id="{A1F94E4E-7805-4F9F-86EB-C25D83E2A7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4363" y="3725863"/>
              <a:ext cx="284163" cy="131763"/>
            </a:xfrm>
            <a:custGeom>
              <a:avLst/>
              <a:gdLst>
                <a:gd name="T0" fmla="*/ 943 w 980"/>
                <a:gd name="T1" fmla="*/ 452 h 452"/>
                <a:gd name="T2" fmla="*/ 38 w 980"/>
                <a:gd name="T3" fmla="*/ 452 h 452"/>
                <a:gd name="T4" fmla="*/ 0 w 980"/>
                <a:gd name="T5" fmla="*/ 415 h 452"/>
                <a:gd name="T6" fmla="*/ 0 w 980"/>
                <a:gd name="T7" fmla="*/ 38 h 452"/>
                <a:gd name="T8" fmla="*/ 38 w 980"/>
                <a:gd name="T9" fmla="*/ 0 h 452"/>
                <a:gd name="T10" fmla="*/ 943 w 980"/>
                <a:gd name="T11" fmla="*/ 0 h 452"/>
                <a:gd name="T12" fmla="*/ 980 w 980"/>
                <a:gd name="T13" fmla="*/ 38 h 452"/>
                <a:gd name="T14" fmla="*/ 980 w 980"/>
                <a:gd name="T15" fmla="*/ 415 h 452"/>
                <a:gd name="T16" fmla="*/ 943 w 980"/>
                <a:gd name="T17" fmla="*/ 452 h 452"/>
                <a:gd name="T18" fmla="*/ 76 w 980"/>
                <a:gd name="T19" fmla="*/ 377 h 452"/>
                <a:gd name="T20" fmla="*/ 905 w 980"/>
                <a:gd name="T21" fmla="*/ 377 h 452"/>
                <a:gd name="T22" fmla="*/ 905 w 980"/>
                <a:gd name="T23" fmla="*/ 75 h 452"/>
                <a:gd name="T24" fmla="*/ 76 w 980"/>
                <a:gd name="T25" fmla="*/ 75 h 452"/>
                <a:gd name="T26" fmla="*/ 76 w 980"/>
                <a:gd name="T27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452">
                  <a:moveTo>
                    <a:pt x="943" y="452"/>
                  </a:moveTo>
                  <a:lnTo>
                    <a:pt x="38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943" y="0"/>
                  </a:lnTo>
                  <a:cubicBezTo>
                    <a:pt x="963" y="0"/>
                    <a:pt x="980" y="17"/>
                    <a:pt x="980" y="38"/>
                  </a:cubicBezTo>
                  <a:lnTo>
                    <a:pt x="980" y="415"/>
                  </a:lnTo>
                  <a:cubicBezTo>
                    <a:pt x="980" y="435"/>
                    <a:pt x="963" y="452"/>
                    <a:pt x="943" y="452"/>
                  </a:cubicBezTo>
                  <a:close/>
                  <a:moveTo>
                    <a:pt x="76" y="377"/>
                  </a:moveTo>
                  <a:lnTo>
                    <a:pt x="905" y="377"/>
                  </a:lnTo>
                  <a:lnTo>
                    <a:pt x="905" y="75"/>
                  </a:lnTo>
                  <a:lnTo>
                    <a:pt x="76" y="75"/>
                  </a:lnTo>
                  <a:lnTo>
                    <a:pt x="76" y="37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506">
              <a:extLst>
                <a:ext uri="{FF2B5EF4-FFF2-40B4-BE49-F238E27FC236}">
                  <a16:creationId xmlns:a16="http://schemas.microsoft.com/office/drawing/2014/main" id="{43E20678-48FF-4AD4-B8A5-3E250B2D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3309938"/>
              <a:ext cx="457200" cy="336550"/>
            </a:xfrm>
            <a:custGeom>
              <a:avLst/>
              <a:gdLst>
                <a:gd name="T0" fmla="*/ 1296 w 1575"/>
                <a:gd name="T1" fmla="*/ 1005 h 1156"/>
                <a:gd name="T2" fmla="*/ 1245 w 1575"/>
                <a:gd name="T3" fmla="*/ 1019 h 1156"/>
                <a:gd name="T4" fmla="*/ 1258 w 1575"/>
                <a:gd name="T5" fmla="*/ 1070 h 1156"/>
                <a:gd name="T6" fmla="*/ 1388 w 1575"/>
                <a:gd name="T7" fmla="*/ 1145 h 1156"/>
                <a:gd name="T8" fmla="*/ 1389 w 1575"/>
                <a:gd name="T9" fmla="*/ 1145 h 1156"/>
                <a:gd name="T10" fmla="*/ 1440 w 1575"/>
                <a:gd name="T11" fmla="*/ 1132 h 1156"/>
                <a:gd name="T12" fmla="*/ 1441 w 1575"/>
                <a:gd name="T13" fmla="*/ 377 h 1156"/>
                <a:gd name="T14" fmla="*/ 788 w 1575"/>
                <a:gd name="T15" fmla="*/ 0 h 1156"/>
                <a:gd name="T16" fmla="*/ 135 w 1575"/>
                <a:gd name="T17" fmla="*/ 377 h 1156"/>
                <a:gd name="T18" fmla="*/ 135 w 1575"/>
                <a:gd name="T19" fmla="*/ 1132 h 1156"/>
                <a:gd name="T20" fmla="*/ 187 w 1575"/>
                <a:gd name="T21" fmla="*/ 1145 h 1156"/>
                <a:gd name="T22" fmla="*/ 188 w 1575"/>
                <a:gd name="T23" fmla="*/ 1144 h 1156"/>
                <a:gd name="T24" fmla="*/ 317 w 1575"/>
                <a:gd name="T25" fmla="*/ 1070 h 1156"/>
                <a:gd name="T26" fmla="*/ 335 w 1575"/>
                <a:gd name="T27" fmla="*/ 1047 h 1156"/>
                <a:gd name="T28" fmla="*/ 331 w 1575"/>
                <a:gd name="T29" fmla="*/ 1018 h 1156"/>
                <a:gd name="T30" fmla="*/ 308 w 1575"/>
                <a:gd name="T31" fmla="*/ 1001 h 1156"/>
                <a:gd name="T32" fmla="*/ 279 w 1575"/>
                <a:gd name="T33" fmla="*/ 1005 h 1156"/>
                <a:gd name="T34" fmla="*/ 183 w 1575"/>
                <a:gd name="T35" fmla="*/ 1060 h 1156"/>
                <a:gd name="T36" fmla="*/ 110 w 1575"/>
                <a:gd name="T37" fmla="*/ 792 h 1156"/>
                <a:gd name="T38" fmla="*/ 222 w 1575"/>
                <a:gd name="T39" fmla="*/ 792 h 1156"/>
                <a:gd name="T40" fmla="*/ 260 w 1575"/>
                <a:gd name="T41" fmla="*/ 755 h 1156"/>
                <a:gd name="T42" fmla="*/ 222 w 1575"/>
                <a:gd name="T43" fmla="*/ 717 h 1156"/>
                <a:gd name="T44" fmla="*/ 111 w 1575"/>
                <a:gd name="T45" fmla="*/ 717 h 1156"/>
                <a:gd name="T46" fmla="*/ 183 w 1575"/>
                <a:gd name="T47" fmla="*/ 449 h 1156"/>
                <a:gd name="T48" fmla="*/ 279 w 1575"/>
                <a:gd name="T49" fmla="*/ 505 h 1156"/>
                <a:gd name="T50" fmla="*/ 308 w 1575"/>
                <a:gd name="T51" fmla="*/ 509 h 1156"/>
                <a:gd name="T52" fmla="*/ 331 w 1575"/>
                <a:gd name="T53" fmla="*/ 491 h 1156"/>
                <a:gd name="T54" fmla="*/ 334 w 1575"/>
                <a:gd name="T55" fmla="*/ 462 h 1156"/>
                <a:gd name="T56" fmla="*/ 317 w 1575"/>
                <a:gd name="T57" fmla="*/ 439 h 1156"/>
                <a:gd name="T58" fmla="*/ 220 w 1575"/>
                <a:gd name="T59" fmla="*/ 384 h 1156"/>
                <a:gd name="T60" fmla="*/ 416 w 1575"/>
                <a:gd name="T61" fmla="*/ 187 h 1156"/>
                <a:gd name="T62" fmla="*/ 472 w 1575"/>
                <a:gd name="T63" fmla="*/ 284 h 1156"/>
                <a:gd name="T64" fmla="*/ 495 w 1575"/>
                <a:gd name="T65" fmla="*/ 302 h 1156"/>
                <a:gd name="T66" fmla="*/ 524 w 1575"/>
                <a:gd name="T67" fmla="*/ 298 h 1156"/>
                <a:gd name="T68" fmla="*/ 541 w 1575"/>
                <a:gd name="T69" fmla="*/ 275 h 1156"/>
                <a:gd name="T70" fmla="*/ 537 w 1575"/>
                <a:gd name="T71" fmla="*/ 246 h 1156"/>
                <a:gd name="T72" fmla="*/ 482 w 1575"/>
                <a:gd name="T73" fmla="*/ 150 h 1156"/>
                <a:gd name="T74" fmla="*/ 750 w 1575"/>
                <a:gd name="T75" fmla="*/ 78 h 1156"/>
                <a:gd name="T76" fmla="*/ 750 w 1575"/>
                <a:gd name="T77" fmla="*/ 189 h 1156"/>
                <a:gd name="T78" fmla="*/ 787 w 1575"/>
                <a:gd name="T79" fmla="*/ 227 h 1156"/>
                <a:gd name="T80" fmla="*/ 825 w 1575"/>
                <a:gd name="T81" fmla="*/ 189 h 1156"/>
                <a:gd name="T82" fmla="*/ 825 w 1575"/>
                <a:gd name="T83" fmla="*/ 78 h 1156"/>
                <a:gd name="T84" fmla="*/ 1093 w 1575"/>
                <a:gd name="T85" fmla="*/ 150 h 1156"/>
                <a:gd name="T86" fmla="*/ 1037 w 1575"/>
                <a:gd name="T87" fmla="*/ 246 h 1156"/>
                <a:gd name="T88" fmla="*/ 1034 w 1575"/>
                <a:gd name="T89" fmla="*/ 275 h 1156"/>
                <a:gd name="T90" fmla="*/ 1051 w 1575"/>
                <a:gd name="T91" fmla="*/ 298 h 1156"/>
                <a:gd name="T92" fmla="*/ 1080 w 1575"/>
                <a:gd name="T93" fmla="*/ 302 h 1156"/>
                <a:gd name="T94" fmla="*/ 1103 w 1575"/>
                <a:gd name="T95" fmla="*/ 284 h 1156"/>
                <a:gd name="T96" fmla="*/ 1158 w 1575"/>
                <a:gd name="T97" fmla="*/ 187 h 1156"/>
                <a:gd name="T98" fmla="*/ 1355 w 1575"/>
                <a:gd name="T99" fmla="*/ 384 h 1156"/>
                <a:gd name="T100" fmla="*/ 1258 w 1575"/>
                <a:gd name="T101" fmla="*/ 439 h 1156"/>
                <a:gd name="T102" fmla="*/ 1240 w 1575"/>
                <a:gd name="T103" fmla="*/ 462 h 1156"/>
                <a:gd name="T104" fmla="*/ 1244 w 1575"/>
                <a:gd name="T105" fmla="*/ 491 h 1156"/>
                <a:gd name="T106" fmla="*/ 1267 w 1575"/>
                <a:gd name="T107" fmla="*/ 509 h 1156"/>
                <a:gd name="T108" fmla="*/ 1296 w 1575"/>
                <a:gd name="T109" fmla="*/ 505 h 1156"/>
                <a:gd name="T110" fmla="*/ 1392 w 1575"/>
                <a:gd name="T111" fmla="*/ 449 h 1156"/>
                <a:gd name="T112" fmla="*/ 1464 w 1575"/>
                <a:gd name="T113" fmla="*/ 717 h 1156"/>
                <a:gd name="T114" fmla="*/ 1353 w 1575"/>
                <a:gd name="T115" fmla="*/ 717 h 1156"/>
                <a:gd name="T116" fmla="*/ 1315 w 1575"/>
                <a:gd name="T117" fmla="*/ 755 h 1156"/>
                <a:gd name="T118" fmla="*/ 1353 w 1575"/>
                <a:gd name="T119" fmla="*/ 792 h 1156"/>
                <a:gd name="T120" fmla="*/ 1465 w 1575"/>
                <a:gd name="T121" fmla="*/ 792 h 1156"/>
                <a:gd name="T122" fmla="*/ 1393 w 1575"/>
                <a:gd name="T123" fmla="*/ 1061 h 1156"/>
                <a:gd name="T124" fmla="*/ 1296 w 1575"/>
                <a:gd name="T125" fmla="*/ 1005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156">
                  <a:moveTo>
                    <a:pt x="1296" y="1005"/>
                  </a:moveTo>
                  <a:cubicBezTo>
                    <a:pt x="1278" y="994"/>
                    <a:pt x="1255" y="1001"/>
                    <a:pt x="1245" y="1019"/>
                  </a:cubicBezTo>
                  <a:cubicBezTo>
                    <a:pt x="1234" y="1037"/>
                    <a:pt x="1240" y="1059"/>
                    <a:pt x="1258" y="1070"/>
                  </a:cubicBezTo>
                  <a:lnTo>
                    <a:pt x="1388" y="1145"/>
                  </a:lnTo>
                  <a:lnTo>
                    <a:pt x="1389" y="1145"/>
                  </a:lnTo>
                  <a:cubicBezTo>
                    <a:pt x="1407" y="1156"/>
                    <a:pt x="1430" y="1150"/>
                    <a:pt x="1440" y="1132"/>
                  </a:cubicBezTo>
                  <a:cubicBezTo>
                    <a:pt x="1575" y="898"/>
                    <a:pt x="1575" y="611"/>
                    <a:pt x="1441" y="377"/>
                  </a:cubicBezTo>
                  <a:cubicBezTo>
                    <a:pt x="1306" y="144"/>
                    <a:pt x="1057" y="0"/>
                    <a:pt x="788" y="0"/>
                  </a:cubicBezTo>
                  <a:cubicBezTo>
                    <a:pt x="518" y="0"/>
                    <a:pt x="269" y="144"/>
                    <a:pt x="135" y="377"/>
                  </a:cubicBezTo>
                  <a:cubicBezTo>
                    <a:pt x="0" y="611"/>
                    <a:pt x="0" y="898"/>
                    <a:pt x="135" y="1132"/>
                  </a:cubicBezTo>
                  <a:cubicBezTo>
                    <a:pt x="146" y="1150"/>
                    <a:pt x="169" y="1156"/>
                    <a:pt x="187" y="1145"/>
                  </a:cubicBezTo>
                  <a:cubicBezTo>
                    <a:pt x="187" y="1145"/>
                    <a:pt x="188" y="1145"/>
                    <a:pt x="188" y="1144"/>
                  </a:cubicBezTo>
                  <a:lnTo>
                    <a:pt x="317" y="1070"/>
                  </a:lnTo>
                  <a:cubicBezTo>
                    <a:pt x="326" y="1065"/>
                    <a:pt x="332" y="1057"/>
                    <a:pt x="335" y="1047"/>
                  </a:cubicBezTo>
                  <a:cubicBezTo>
                    <a:pt x="337" y="1037"/>
                    <a:pt x="336" y="1027"/>
                    <a:pt x="331" y="1018"/>
                  </a:cubicBezTo>
                  <a:cubicBezTo>
                    <a:pt x="326" y="1010"/>
                    <a:pt x="318" y="1003"/>
                    <a:pt x="308" y="1001"/>
                  </a:cubicBezTo>
                  <a:cubicBezTo>
                    <a:pt x="298" y="998"/>
                    <a:pt x="288" y="999"/>
                    <a:pt x="279" y="1005"/>
                  </a:cubicBezTo>
                  <a:lnTo>
                    <a:pt x="183" y="1060"/>
                  </a:lnTo>
                  <a:cubicBezTo>
                    <a:pt x="140" y="977"/>
                    <a:pt x="116" y="886"/>
                    <a:pt x="110" y="792"/>
                  </a:cubicBezTo>
                  <a:lnTo>
                    <a:pt x="222" y="792"/>
                  </a:lnTo>
                  <a:cubicBezTo>
                    <a:pt x="243" y="792"/>
                    <a:pt x="260" y="775"/>
                    <a:pt x="260" y="755"/>
                  </a:cubicBezTo>
                  <a:cubicBezTo>
                    <a:pt x="260" y="734"/>
                    <a:pt x="243" y="717"/>
                    <a:pt x="222" y="717"/>
                  </a:cubicBezTo>
                  <a:lnTo>
                    <a:pt x="111" y="717"/>
                  </a:lnTo>
                  <a:cubicBezTo>
                    <a:pt x="116" y="624"/>
                    <a:pt x="140" y="532"/>
                    <a:pt x="183" y="449"/>
                  </a:cubicBezTo>
                  <a:lnTo>
                    <a:pt x="279" y="505"/>
                  </a:lnTo>
                  <a:cubicBezTo>
                    <a:pt x="288" y="510"/>
                    <a:pt x="298" y="511"/>
                    <a:pt x="308" y="509"/>
                  </a:cubicBezTo>
                  <a:cubicBezTo>
                    <a:pt x="317" y="506"/>
                    <a:pt x="326" y="500"/>
                    <a:pt x="331" y="491"/>
                  </a:cubicBezTo>
                  <a:cubicBezTo>
                    <a:pt x="336" y="482"/>
                    <a:pt x="337" y="472"/>
                    <a:pt x="334" y="462"/>
                  </a:cubicBezTo>
                  <a:cubicBezTo>
                    <a:pt x="332" y="453"/>
                    <a:pt x="325" y="444"/>
                    <a:pt x="317" y="439"/>
                  </a:cubicBezTo>
                  <a:lnTo>
                    <a:pt x="220" y="384"/>
                  </a:lnTo>
                  <a:cubicBezTo>
                    <a:pt x="271" y="305"/>
                    <a:pt x="338" y="239"/>
                    <a:pt x="416" y="187"/>
                  </a:cubicBezTo>
                  <a:lnTo>
                    <a:pt x="472" y="284"/>
                  </a:lnTo>
                  <a:cubicBezTo>
                    <a:pt x="477" y="293"/>
                    <a:pt x="485" y="299"/>
                    <a:pt x="495" y="302"/>
                  </a:cubicBezTo>
                  <a:cubicBezTo>
                    <a:pt x="505" y="304"/>
                    <a:pt x="515" y="303"/>
                    <a:pt x="524" y="298"/>
                  </a:cubicBezTo>
                  <a:cubicBezTo>
                    <a:pt x="532" y="293"/>
                    <a:pt x="539" y="285"/>
                    <a:pt x="541" y="275"/>
                  </a:cubicBezTo>
                  <a:cubicBezTo>
                    <a:pt x="544" y="265"/>
                    <a:pt x="542" y="255"/>
                    <a:pt x="537" y="246"/>
                  </a:cubicBezTo>
                  <a:lnTo>
                    <a:pt x="482" y="150"/>
                  </a:lnTo>
                  <a:cubicBezTo>
                    <a:pt x="565" y="108"/>
                    <a:pt x="656" y="83"/>
                    <a:pt x="750" y="78"/>
                  </a:cubicBezTo>
                  <a:lnTo>
                    <a:pt x="750" y="189"/>
                  </a:lnTo>
                  <a:cubicBezTo>
                    <a:pt x="750" y="210"/>
                    <a:pt x="767" y="227"/>
                    <a:pt x="787" y="227"/>
                  </a:cubicBezTo>
                  <a:cubicBezTo>
                    <a:pt x="808" y="227"/>
                    <a:pt x="825" y="210"/>
                    <a:pt x="825" y="189"/>
                  </a:cubicBezTo>
                  <a:lnTo>
                    <a:pt x="825" y="78"/>
                  </a:lnTo>
                  <a:cubicBezTo>
                    <a:pt x="918" y="83"/>
                    <a:pt x="1010" y="108"/>
                    <a:pt x="1093" y="150"/>
                  </a:cubicBezTo>
                  <a:lnTo>
                    <a:pt x="1037" y="246"/>
                  </a:lnTo>
                  <a:cubicBezTo>
                    <a:pt x="1032" y="255"/>
                    <a:pt x="1031" y="265"/>
                    <a:pt x="1034" y="275"/>
                  </a:cubicBezTo>
                  <a:cubicBezTo>
                    <a:pt x="1036" y="285"/>
                    <a:pt x="1042" y="293"/>
                    <a:pt x="1051" y="298"/>
                  </a:cubicBezTo>
                  <a:cubicBezTo>
                    <a:pt x="1060" y="303"/>
                    <a:pt x="1070" y="304"/>
                    <a:pt x="1080" y="302"/>
                  </a:cubicBezTo>
                  <a:cubicBezTo>
                    <a:pt x="1090" y="299"/>
                    <a:pt x="1098" y="293"/>
                    <a:pt x="1103" y="284"/>
                  </a:cubicBezTo>
                  <a:lnTo>
                    <a:pt x="1158" y="187"/>
                  </a:lnTo>
                  <a:cubicBezTo>
                    <a:pt x="1237" y="239"/>
                    <a:pt x="1303" y="305"/>
                    <a:pt x="1355" y="384"/>
                  </a:cubicBezTo>
                  <a:lnTo>
                    <a:pt x="1258" y="439"/>
                  </a:lnTo>
                  <a:cubicBezTo>
                    <a:pt x="1249" y="444"/>
                    <a:pt x="1243" y="453"/>
                    <a:pt x="1240" y="462"/>
                  </a:cubicBezTo>
                  <a:cubicBezTo>
                    <a:pt x="1238" y="472"/>
                    <a:pt x="1239" y="482"/>
                    <a:pt x="1244" y="491"/>
                  </a:cubicBezTo>
                  <a:cubicBezTo>
                    <a:pt x="1249" y="500"/>
                    <a:pt x="1257" y="506"/>
                    <a:pt x="1267" y="509"/>
                  </a:cubicBezTo>
                  <a:cubicBezTo>
                    <a:pt x="1277" y="511"/>
                    <a:pt x="1287" y="510"/>
                    <a:pt x="1296" y="505"/>
                  </a:cubicBezTo>
                  <a:lnTo>
                    <a:pt x="1392" y="449"/>
                  </a:lnTo>
                  <a:cubicBezTo>
                    <a:pt x="1434" y="532"/>
                    <a:pt x="1459" y="624"/>
                    <a:pt x="1464" y="717"/>
                  </a:cubicBezTo>
                  <a:lnTo>
                    <a:pt x="1353" y="717"/>
                  </a:lnTo>
                  <a:cubicBezTo>
                    <a:pt x="1332" y="717"/>
                    <a:pt x="1315" y="734"/>
                    <a:pt x="1315" y="755"/>
                  </a:cubicBezTo>
                  <a:cubicBezTo>
                    <a:pt x="1315" y="775"/>
                    <a:pt x="1332" y="792"/>
                    <a:pt x="1353" y="792"/>
                  </a:cubicBezTo>
                  <a:lnTo>
                    <a:pt x="1465" y="792"/>
                  </a:lnTo>
                  <a:cubicBezTo>
                    <a:pt x="1459" y="886"/>
                    <a:pt x="1435" y="977"/>
                    <a:pt x="1393" y="1061"/>
                  </a:cubicBezTo>
                  <a:lnTo>
                    <a:pt x="1296" y="100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507">
              <a:extLst>
                <a:ext uri="{FF2B5EF4-FFF2-40B4-BE49-F238E27FC236}">
                  <a16:creationId xmlns:a16="http://schemas.microsoft.com/office/drawing/2014/main" id="{AB184ED5-573A-4CF5-A1A0-12FA061B2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226" y="3201988"/>
              <a:ext cx="708025" cy="563563"/>
            </a:xfrm>
            <a:custGeom>
              <a:avLst/>
              <a:gdLst>
                <a:gd name="T0" fmla="*/ 1219 w 2439"/>
                <a:gd name="T1" fmla="*/ 0 h 1945"/>
                <a:gd name="T2" fmla="*/ 175 w 2439"/>
                <a:gd name="T3" fmla="*/ 698 h 1945"/>
                <a:gd name="T4" fmla="*/ 420 w 2439"/>
                <a:gd name="T5" fmla="*/ 1930 h 1945"/>
                <a:gd name="T6" fmla="*/ 473 w 2439"/>
                <a:gd name="T7" fmla="*/ 1930 h 1945"/>
                <a:gd name="T8" fmla="*/ 633 w 2439"/>
                <a:gd name="T9" fmla="*/ 1770 h 1945"/>
                <a:gd name="T10" fmla="*/ 638 w 2439"/>
                <a:gd name="T11" fmla="*/ 1763 h 1945"/>
                <a:gd name="T12" fmla="*/ 633 w 2439"/>
                <a:gd name="T13" fmla="*/ 1717 h 1945"/>
                <a:gd name="T14" fmla="*/ 453 w 2439"/>
                <a:gd name="T15" fmla="*/ 813 h 1945"/>
                <a:gd name="T16" fmla="*/ 1219 w 2439"/>
                <a:gd name="T17" fmla="*/ 301 h 1945"/>
                <a:gd name="T18" fmla="*/ 1985 w 2439"/>
                <a:gd name="T19" fmla="*/ 813 h 1945"/>
                <a:gd name="T20" fmla="*/ 1805 w 2439"/>
                <a:gd name="T21" fmla="*/ 1717 h 1945"/>
                <a:gd name="T22" fmla="*/ 1801 w 2439"/>
                <a:gd name="T23" fmla="*/ 1763 h 1945"/>
                <a:gd name="T24" fmla="*/ 1805 w 2439"/>
                <a:gd name="T25" fmla="*/ 1770 h 1945"/>
                <a:gd name="T26" fmla="*/ 1966 w 2439"/>
                <a:gd name="T27" fmla="*/ 1930 h 1945"/>
                <a:gd name="T28" fmla="*/ 2019 w 2439"/>
                <a:gd name="T29" fmla="*/ 1930 h 1945"/>
                <a:gd name="T30" fmla="*/ 2264 w 2439"/>
                <a:gd name="T31" fmla="*/ 698 h 1945"/>
                <a:gd name="T32" fmla="*/ 1219 w 2439"/>
                <a:gd name="T33" fmla="*/ 0 h 1945"/>
                <a:gd name="T34" fmla="*/ 1992 w 2439"/>
                <a:gd name="T35" fmla="*/ 1850 h 1945"/>
                <a:gd name="T36" fmla="*/ 1885 w 2439"/>
                <a:gd name="T37" fmla="*/ 1743 h 1945"/>
                <a:gd name="T38" fmla="*/ 2048 w 2439"/>
                <a:gd name="T39" fmla="*/ 767 h 1945"/>
                <a:gd name="T40" fmla="*/ 1219 w 2439"/>
                <a:gd name="T41" fmla="*/ 226 h 1945"/>
                <a:gd name="T42" fmla="*/ 391 w 2439"/>
                <a:gd name="T43" fmla="*/ 767 h 1945"/>
                <a:gd name="T44" fmla="*/ 554 w 2439"/>
                <a:gd name="T45" fmla="*/ 1743 h 1945"/>
                <a:gd name="T46" fmla="*/ 447 w 2439"/>
                <a:gd name="T47" fmla="*/ 1850 h 1945"/>
                <a:gd name="T48" fmla="*/ 190 w 2439"/>
                <a:gd name="T49" fmla="*/ 897 h 1945"/>
                <a:gd name="T50" fmla="*/ 833 w 2439"/>
                <a:gd name="T51" fmla="*/ 149 h 1945"/>
                <a:gd name="T52" fmla="*/ 1814 w 2439"/>
                <a:gd name="T53" fmla="*/ 258 h 1945"/>
                <a:gd name="T54" fmla="*/ 2275 w 2439"/>
                <a:gd name="T55" fmla="*/ 1131 h 1945"/>
                <a:gd name="T56" fmla="*/ 1992 w 2439"/>
                <a:gd name="T57" fmla="*/ 1850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39" h="1945">
                  <a:moveTo>
                    <a:pt x="1219" y="0"/>
                  </a:moveTo>
                  <a:cubicBezTo>
                    <a:pt x="762" y="0"/>
                    <a:pt x="350" y="276"/>
                    <a:pt x="175" y="698"/>
                  </a:cubicBezTo>
                  <a:cubicBezTo>
                    <a:pt x="0" y="1121"/>
                    <a:pt x="97" y="1607"/>
                    <a:pt x="420" y="1930"/>
                  </a:cubicBezTo>
                  <a:cubicBezTo>
                    <a:pt x="435" y="1945"/>
                    <a:pt x="458" y="1945"/>
                    <a:pt x="473" y="1930"/>
                  </a:cubicBezTo>
                  <a:lnTo>
                    <a:pt x="633" y="1770"/>
                  </a:lnTo>
                  <a:cubicBezTo>
                    <a:pt x="635" y="1768"/>
                    <a:pt x="637" y="1766"/>
                    <a:pt x="638" y="1763"/>
                  </a:cubicBezTo>
                  <a:cubicBezTo>
                    <a:pt x="647" y="1748"/>
                    <a:pt x="645" y="1729"/>
                    <a:pt x="633" y="1717"/>
                  </a:cubicBezTo>
                  <a:cubicBezTo>
                    <a:pt x="396" y="1480"/>
                    <a:pt x="325" y="1123"/>
                    <a:pt x="453" y="813"/>
                  </a:cubicBezTo>
                  <a:cubicBezTo>
                    <a:pt x="582" y="503"/>
                    <a:pt x="884" y="301"/>
                    <a:pt x="1219" y="301"/>
                  </a:cubicBezTo>
                  <a:cubicBezTo>
                    <a:pt x="1555" y="301"/>
                    <a:pt x="1857" y="503"/>
                    <a:pt x="1985" y="813"/>
                  </a:cubicBezTo>
                  <a:cubicBezTo>
                    <a:pt x="2114" y="1123"/>
                    <a:pt x="2043" y="1480"/>
                    <a:pt x="1805" y="1717"/>
                  </a:cubicBezTo>
                  <a:cubicBezTo>
                    <a:pt x="1793" y="1729"/>
                    <a:pt x="1791" y="1748"/>
                    <a:pt x="1801" y="1763"/>
                  </a:cubicBezTo>
                  <a:cubicBezTo>
                    <a:pt x="1802" y="1766"/>
                    <a:pt x="1803" y="1768"/>
                    <a:pt x="1805" y="1770"/>
                  </a:cubicBezTo>
                  <a:lnTo>
                    <a:pt x="1966" y="1930"/>
                  </a:lnTo>
                  <a:cubicBezTo>
                    <a:pt x="1980" y="1945"/>
                    <a:pt x="2004" y="1945"/>
                    <a:pt x="2019" y="1930"/>
                  </a:cubicBezTo>
                  <a:cubicBezTo>
                    <a:pt x="2342" y="1607"/>
                    <a:pt x="2439" y="1121"/>
                    <a:pt x="2264" y="698"/>
                  </a:cubicBezTo>
                  <a:cubicBezTo>
                    <a:pt x="2089" y="276"/>
                    <a:pt x="1677" y="0"/>
                    <a:pt x="1219" y="0"/>
                  </a:cubicBezTo>
                  <a:close/>
                  <a:moveTo>
                    <a:pt x="1992" y="1850"/>
                  </a:moveTo>
                  <a:lnTo>
                    <a:pt x="1885" y="1743"/>
                  </a:lnTo>
                  <a:cubicBezTo>
                    <a:pt x="2128" y="1479"/>
                    <a:pt x="2192" y="1096"/>
                    <a:pt x="2048" y="767"/>
                  </a:cubicBezTo>
                  <a:cubicBezTo>
                    <a:pt x="1904" y="438"/>
                    <a:pt x="1579" y="226"/>
                    <a:pt x="1219" y="226"/>
                  </a:cubicBezTo>
                  <a:cubicBezTo>
                    <a:pt x="860" y="226"/>
                    <a:pt x="535" y="438"/>
                    <a:pt x="391" y="767"/>
                  </a:cubicBezTo>
                  <a:cubicBezTo>
                    <a:pt x="247" y="1096"/>
                    <a:pt x="311" y="1479"/>
                    <a:pt x="554" y="1743"/>
                  </a:cubicBezTo>
                  <a:lnTo>
                    <a:pt x="447" y="1850"/>
                  </a:lnTo>
                  <a:cubicBezTo>
                    <a:pt x="209" y="1594"/>
                    <a:pt x="113" y="1238"/>
                    <a:pt x="190" y="897"/>
                  </a:cubicBezTo>
                  <a:cubicBezTo>
                    <a:pt x="268" y="557"/>
                    <a:pt x="508" y="276"/>
                    <a:pt x="833" y="149"/>
                  </a:cubicBezTo>
                  <a:cubicBezTo>
                    <a:pt x="1158" y="21"/>
                    <a:pt x="1525" y="62"/>
                    <a:pt x="1814" y="258"/>
                  </a:cubicBezTo>
                  <a:cubicBezTo>
                    <a:pt x="2102" y="455"/>
                    <a:pt x="2275" y="782"/>
                    <a:pt x="2275" y="1131"/>
                  </a:cubicBezTo>
                  <a:cubicBezTo>
                    <a:pt x="2275" y="1398"/>
                    <a:pt x="2174" y="1655"/>
                    <a:pt x="1992" y="18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508">
              <a:extLst>
                <a:ext uri="{FF2B5EF4-FFF2-40B4-BE49-F238E27FC236}">
                  <a16:creationId xmlns:a16="http://schemas.microsoft.com/office/drawing/2014/main" id="{8E2F94BC-E9D0-42CF-B616-BA5BB91C2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3" y="3683000"/>
              <a:ext cx="284163" cy="20638"/>
            </a:xfrm>
            <a:custGeom>
              <a:avLst/>
              <a:gdLst>
                <a:gd name="T0" fmla="*/ 943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3 w 980"/>
                <a:gd name="T9" fmla="*/ 76 h 76"/>
                <a:gd name="T10" fmla="*/ 980 w 980"/>
                <a:gd name="T11" fmla="*/ 38 h 76"/>
                <a:gd name="T12" fmla="*/ 943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3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509">
              <a:extLst>
                <a:ext uri="{FF2B5EF4-FFF2-40B4-BE49-F238E27FC236}">
                  <a16:creationId xmlns:a16="http://schemas.microsoft.com/office/drawing/2014/main" id="{45F07E8E-F7D4-430E-A54F-5A604AE0C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3506788"/>
              <a:ext cx="46038" cy="44450"/>
            </a:xfrm>
            <a:custGeom>
              <a:avLst/>
              <a:gdLst>
                <a:gd name="T0" fmla="*/ 116 w 160"/>
                <a:gd name="T1" fmla="*/ 13 h 154"/>
                <a:gd name="T2" fmla="*/ 59 w 160"/>
                <a:gd name="T3" fmla="*/ 6 h 154"/>
                <a:gd name="T4" fmla="*/ 13 w 160"/>
                <a:gd name="T5" fmla="*/ 41 h 154"/>
                <a:gd name="T6" fmla="*/ 5 w 160"/>
                <a:gd name="T7" fmla="*/ 98 h 154"/>
                <a:gd name="T8" fmla="*/ 41 w 160"/>
                <a:gd name="T9" fmla="*/ 144 h 154"/>
                <a:gd name="T10" fmla="*/ 78 w 160"/>
                <a:gd name="T11" fmla="*/ 154 h 154"/>
                <a:gd name="T12" fmla="*/ 151 w 160"/>
                <a:gd name="T13" fmla="*/ 98 h 154"/>
                <a:gd name="T14" fmla="*/ 116 w 160"/>
                <a:gd name="T15" fmla="*/ 1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4">
                  <a:moveTo>
                    <a:pt x="116" y="13"/>
                  </a:moveTo>
                  <a:cubicBezTo>
                    <a:pt x="99" y="3"/>
                    <a:pt x="78" y="0"/>
                    <a:pt x="59" y="6"/>
                  </a:cubicBezTo>
                  <a:cubicBezTo>
                    <a:pt x="39" y="11"/>
                    <a:pt x="23" y="23"/>
                    <a:pt x="13" y="41"/>
                  </a:cubicBezTo>
                  <a:cubicBezTo>
                    <a:pt x="3" y="58"/>
                    <a:pt x="0" y="79"/>
                    <a:pt x="5" y="98"/>
                  </a:cubicBezTo>
                  <a:cubicBezTo>
                    <a:pt x="11" y="118"/>
                    <a:pt x="23" y="134"/>
                    <a:pt x="41" y="144"/>
                  </a:cubicBezTo>
                  <a:cubicBezTo>
                    <a:pt x="52" y="151"/>
                    <a:pt x="65" y="154"/>
                    <a:pt x="78" y="154"/>
                  </a:cubicBezTo>
                  <a:cubicBezTo>
                    <a:pt x="113" y="154"/>
                    <a:pt x="142" y="131"/>
                    <a:pt x="151" y="98"/>
                  </a:cubicBezTo>
                  <a:cubicBezTo>
                    <a:pt x="160" y="65"/>
                    <a:pt x="146" y="30"/>
                    <a:pt x="116" y="1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510">
              <a:extLst>
                <a:ext uri="{FF2B5EF4-FFF2-40B4-BE49-F238E27FC236}">
                  <a16:creationId xmlns:a16="http://schemas.microsoft.com/office/drawing/2014/main" id="{5FD1CC9D-79CD-4622-B215-10BD6F168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1826" y="3452813"/>
              <a:ext cx="182563" cy="131763"/>
            </a:xfrm>
            <a:custGeom>
              <a:avLst/>
              <a:gdLst>
                <a:gd name="T0" fmla="*/ 526 w 628"/>
                <a:gd name="T1" fmla="*/ 102 h 454"/>
                <a:gd name="T2" fmla="*/ 45 w 628"/>
                <a:gd name="T3" fmla="*/ 2 h 454"/>
                <a:gd name="T4" fmla="*/ 7 w 628"/>
                <a:gd name="T5" fmla="*/ 21 h 454"/>
                <a:gd name="T6" fmla="*/ 10 w 628"/>
                <a:gd name="T7" fmla="*/ 62 h 454"/>
                <a:gd name="T8" fmla="*/ 337 w 628"/>
                <a:gd name="T9" fmla="*/ 429 h 454"/>
                <a:gd name="T10" fmla="*/ 431 w 628"/>
                <a:gd name="T11" fmla="*/ 454 h 454"/>
                <a:gd name="T12" fmla="*/ 480 w 628"/>
                <a:gd name="T13" fmla="*/ 448 h 454"/>
                <a:gd name="T14" fmla="*/ 618 w 628"/>
                <a:gd name="T15" fmla="*/ 290 h 454"/>
                <a:gd name="T16" fmla="*/ 526 w 628"/>
                <a:gd name="T17" fmla="*/ 102 h 454"/>
                <a:gd name="T18" fmla="*/ 529 w 628"/>
                <a:gd name="T19" fmla="*/ 322 h 454"/>
                <a:gd name="T20" fmla="*/ 461 w 628"/>
                <a:gd name="T21" fmla="*/ 375 h 454"/>
                <a:gd name="T22" fmla="*/ 375 w 628"/>
                <a:gd name="T23" fmla="*/ 364 h 454"/>
                <a:gd name="T24" fmla="*/ 128 w 628"/>
                <a:gd name="T25" fmla="*/ 91 h 454"/>
                <a:gd name="T26" fmla="*/ 488 w 628"/>
                <a:gd name="T27" fmla="*/ 168 h 454"/>
                <a:gd name="T28" fmla="*/ 529 w 628"/>
                <a:gd name="T29" fmla="*/ 32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8" h="454">
                  <a:moveTo>
                    <a:pt x="526" y="102"/>
                  </a:moveTo>
                  <a:cubicBezTo>
                    <a:pt x="449" y="58"/>
                    <a:pt x="86" y="8"/>
                    <a:pt x="45" y="2"/>
                  </a:cubicBezTo>
                  <a:cubicBezTo>
                    <a:pt x="30" y="0"/>
                    <a:pt x="15" y="7"/>
                    <a:pt x="7" y="21"/>
                  </a:cubicBezTo>
                  <a:cubicBezTo>
                    <a:pt x="0" y="34"/>
                    <a:pt x="1" y="50"/>
                    <a:pt x="10" y="62"/>
                  </a:cubicBezTo>
                  <a:cubicBezTo>
                    <a:pt x="35" y="95"/>
                    <a:pt x="261" y="385"/>
                    <a:pt x="337" y="429"/>
                  </a:cubicBezTo>
                  <a:cubicBezTo>
                    <a:pt x="366" y="445"/>
                    <a:pt x="398" y="454"/>
                    <a:pt x="431" y="454"/>
                  </a:cubicBezTo>
                  <a:cubicBezTo>
                    <a:pt x="448" y="454"/>
                    <a:pt x="464" y="452"/>
                    <a:pt x="480" y="448"/>
                  </a:cubicBezTo>
                  <a:cubicBezTo>
                    <a:pt x="554" y="428"/>
                    <a:pt x="608" y="366"/>
                    <a:pt x="618" y="290"/>
                  </a:cubicBezTo>
                  <a:cubicBezTo>
                    <a:pt x="628" y="215"/>
                    <a:pt x="592" y="141"/>
                    <a:pt x="526" y="102"/>
                  </a:cubicBezTo>
                  <a:close/>
                  <a:moveTo>
                    <a:pt x="529" y="322"/>
                  </a:moveTo>
                  <a:cubicBezTo>
                    <a:pt x="514" y="348"/>
                    <a:pt x="490" y="367"/>
                    <a:pt x="461" y="375"/>
                  </a:cubicBezTo>
                  <a:cubicBezTo>
                    <a:pt x="432" y="383"/>
                    <a:pt x="401" y="379"/>
                    <a:pt x="375" y="364"/>
                  </a:cubicBezTo>
                  <a:cubicBezTo>
                    <a:pt x="336" y="341"/>
                    <a:pt x="220" y="205"/>
                    <a:pt x="128" y="91"/>
                  </a:cubicBezTo>
                  <a:cubicBezTo>
                    <a:pt x="273" y="113"/>
                    <a:pt x="449" y="145"/>
                    <a:pt x="488" y="168"/>
                  </a:cubicBezTo>
                  <a:cubicBezTo>
                    <a:pt x="542" y="199"/>
                    <a:pt x="561" y="268"/>
                    <a:pt x="529" y="32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9330A6EA-5B05-44EC-9375-FEB153434D8A}"/>
              </a:ext>
            </a:extLst>
          </p:cNvPr>
          <p:cNvGrpSpPr/>
          <p:nvPr/>
        </p:nvGrpSpPr>
        <p:grpSpPr>
          <a:xfrm>
            <a:off x="3640637" y="2363536"/>
            <a:ext cx="482600" cy="403225"/>
            <a:chOff x="2873376" y="949326"/>
            <a:chExt cx="482600" cy="403225"/>
          </a:xfrm>
        </p:grpSpPr>
        <p:sp>
          <p:nvSpPr>
            <p:cNvPr id="248" name="Freeform 344">
              <a:extLst>
                <a:ext uri="{FF2B5EF4-FFF2-40B4-BE49-F238E27FC236}">
                  <a16:creationId xmlns:a16="http://schemas.microsoft.com/office/drawing/2014/main" id="{DF60534C-6303-41E4-A3F2-41823A108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1279526"/>
              <a:ext cx="466725" cy="65088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6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6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6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6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6"/>
                  </a:lnTo>
                  <a:cubicBezTo>
                    <a:pt x="1319" y="117"/>
                    <a:pt x="1286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6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201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1"/>
                    <a:pt x="2186" y="76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345">
              <a:extLst>
                <a:ext uri="{FF2B5EF4-FFF2-40B4-BE49-F238E27FC236}">
                  <a16:creationId xmlns:a16="http://schemas.microsoft.com/office/drawing/2014/main" id="{3CA203A5-C239-4EBD-86A4-A8745F316C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126" y="957263"/>
              <a:ext cx="419100" cy="322263"/>
            </a:xfrm>
            <a:custGeom>
              <a:avLst/>
              <a:gdLst>
                <a:gd name="T0" fmla="*/ 1206 w 1960"/>
                <a:gd name="T1" fmla="*/ 1507 h 1507"/>
                <a:gd name="T2" fmla="*/ 1960 w 1960"/>
                <a:gd name="T3" fmla="*/ 1507 h 1507"/>
                <a:gd name="T4" fmla="*/ 1960 w 1960"/>
                <a:gd name="T5" fmla="*/ 151 h 1507"/>
                <a:gd name="T6" fmla="*/ 1809 w 1960"/>
                <a:gd name="T7" fmla="*/ 0 h 1507"/>
                <a:gd name="T8" fmla="*/ 151 w 1960"/>
                <a:gd name="T9" fmla="*/ 0 h 1507"/>
                <a:gd name="T10" fmla="*/ 0 w 1960"/>
                <a:gd name="T11" fmla="*/ 151 h 1507"/>
                <a:gd name="T12" fmla="*/ 0 w 1960"/>
                <a:gd name="T13" fmla="*/ 1507 h 1507"/>
                <a:gd name="T14" fmla="*/ 1206 w 1960"/>
                <a:gd name="T15" fmla="*/ 1507 h 1507"/>
                <a:gd name="T16" fmla="*/ 151 w 1960"/>
                <a:gd name="T17" fmla="*/ 377 h 1507"/>
                <a:gd name="T18" fmla="*/ 151 w 1960"/>
                <a:gd name="T19" fmla="*/ 151 h 1507"/>
                <a:gd name="T20" fmla="*/ 1809 w 1960"/>
                <a:gd name="T21" fmla="*/ 151 h 1507"/>
                <a:gd name="T22" fmla="*/ 1809 w 1960"/>
                <a:gd name="T23" fmla="*/ 1357 h 1507"/>
                <a:gd name="T24" fmla="*/ 151 w 1960"/>
                <a:gd name="T25" fmla="*/ 1357 h 1507"/>
                <a:gd name="T26" fmla="*/ 151 w 1960"/>
                <a:gd name="T27" fmla="*/ 37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0" h="1507">
                  <a:moveTo>
                    <a:pt x="1206" y="1507"/>
                  </a:moveTo>
                  <a:lnTo>
                    <a:pt x="1960" y="1507"/>
                  </a:lnTo>
                  <a:lnTo>
                    <a:pt x="1960" y="151"/>
                  </a:lnTo>
                  <a:cubicBezTo>
                    <a:pt x="1960" y="67"/>
                    <a:pt x="1893" y="0"/>
                    <a:pt x="1809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507"/>
                  </a:lnTo>
                  <a:lnTo>
                    <a:pt x="1206" y="1507"/>
                  </a:lnTo>
                  <a:close/>
                  <a:moveTo>
                    <a:pt x="151" y="377"/>
                  </a:moveTo>
                  <a:lnTo>
                    <a:pt x="151" y="151"/>
                  </a:lnTo>
                  <a:lnTo>
                    <a:pt x="1809" y="151"/>
                  </a:lnTo>
                  <a:lnTo>
                    <a:pt x="1809" y="1357"/>
                  </a:lnTo>
                  <a:lnTo>
                    <a:pt x="151" y="1357"/>
                  </a:lnTo>
                  <a:lnTo>
                    <a:pt x="151" y="377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Rectangle 346">
              <a:extLst>
                <a:ext uri="{FF2B5EF4-FFF2-40B4-BE49-F238E27FC236}">
                  <a16:creationId xmlns:a16="http://schemas.microsoft.com/office/drawing/2014/main" id="{D6BBFC77-2A33-4CF3-AD0F-56D92D9A5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76" y="989013"/>
              <a:ext cx="355600" cy="4921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Rectangle 347">
              <a:extLst>
                <a:ext uri="{FF2B5EF4-FFF2-40B4-BE49-F238E27FC236}">
                  <a16:creationId xmlns:a16="http://schemas.microsoft.com/office/drawing/2014/main" id="{DCCB79D2-69AC-4108-9413-4069CE7C2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069976"/>
              <a:ext cx="41275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Rectangle 348">
              <a:extLst>
                <a:ext uri="{FF2B5EF4-FFF2-40B4-BE49-F238E27FC236}">
                  <a16:creationId xmlns:a16="http://schemas.microsoft.com/office/drawing/2014/main" id="{4C2C3371-63B4-4A4F-AD10-3939A1698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1069976"/>
              <a:ext cx="396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Rectangle 349">
              <a:extLst>
                <a:ext uri="{FF2B5EF4-FFF2-40B4-BE49-F238E27FC236}">
                  <a16:creationId xmlns:a16="http://schemas.microsoft.com/office/drawing/2014/main" id="{930C13B5-2F35-41E8-A895-85EF640C0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125538"/>
              <a:ext cx="112713" cy="33338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Rectangle 350">
              <a:extLst>
                <a:ext uri="{FF2B5EF4-FFF2-40B4-BE49-F238E27FC236}">
                  <a16:creationId xmlns:a16="http://schemas.microsoft.com/office/drawing/2014/main" id="{6ABA0176-C4B2-4B0B-BAFA-F1BF1513A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182688"/>
              <a:ext cx="41275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Rectangle 351">
              <a:extLst>
                <a:ext uri="{FF2B5EF4-FFF2-40B4-BE49-F238E27FC236}">
                  <a16:creationId xmlns:a16="http://schemas.microsoft.com/office/drawing/2014/main" id="{D751243D-A273-406D-BA03-43CDC8009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1182688"/>
              <a:ext cx="396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352">
              <a:extLst>
                <a:ext uri="{FF2B5EF4-FFF2-40B4-BE49-F238E27FC236}">
                  <a16:creationId xmlns:a16="http://schemas.microsoft.com/office/drawing/2014/main" id="{BB322F77-6A0F-47B0-906A-389277705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6" y="949326"/>
              <a:ext cx="482600" cy="403225"/>
            </a:xfrm>
            <a:custGeom>
              <a:avLst/>
              <a:gdLst>
                <a:gd name="T0" fmla="*/ 2223 w 2261"/>
                <a:gd name="T1" fmla="*/ 1508 h 1884"/>
                <a:gd name="T2" fmla="*/ 2148 w 2261"/>
                <a:gd name="T3" fmla="*/ 1508 h 1884"/>
                <a:gd name="T4" fmla="*/ 2148 w 2261"/>
                <a:gd name="T5" fmla="*/ 189 h 1884"/>
                <a:gd name="T6" fmla="*/ 1959 w 2261"/>
                <a:gd name="T7" fmla="*/ 0 h 1884"/>
                <a:gd name="T8" fmla="*/ 301 w 2261"/>
                <a:gd name="T9" fmla="*/ 0 h 1884"/>
                <a:gd name="T10" fmla="*/ 113 w 2261"/>
                <a:gd name="T11" fmla="*/ 189 h 1884"/>
                <a:gd name="T12" fmla="*/ 113 w 2261"/>
                <a:gd name="T13" fmla="*/ 1508 h 1884"/>
                <a:gd name="T14" fmla="*/ 37 w 2261"/>
                <a:gd name="T15" fmla="*/ 1508 h 1884"/>
                <a:gd name="T16" fmla="*/ 0 w 2261"/>
                <a:gd name="T17" fmla="*/ 1545 h 1884"/>
                <a:gd name="T18" fmla="*/ 0 w 2261"/>
                <a:gd name="T19" fmla="*/ 1621 h 1884"/>
                <a:gd name="T20" fmla="*/ 263 w 2261"/>
                <a:gd name="T21" fmla="*/ 1884 h 1884"/>
                <a:gd name="T22" fmla="*/ 1997 w 2261"/>
                <a:gd name="T23" fmla="*/ 1884 h 1884"/>
                <a:gd name="T24" fmla="*/ 2261 w 2261"/>
                <a:gd name="T25" fmla="*/ 1621 h 1884"/>
                <a:gd name="T26" fmla="*/ 2261 w 2261"/>
                <a:gd name="T27" fmla="*/ 1545 h 1884"/>
                <a:gd name="T28" fmla="*/ 2223 w 2261"/>
                <a:gd name="T29" fmla="*/ 1508 h 1884"/>
                <a:gd name="T30" fmla="*/ 188 w 2261"/>
                <a:gd name="T31" fmla="*/ 189 h 1884"/>
                <a:gd name="T32" fmla="*/ 301 w 2261"/>
                <a:gd name="T33" fmla="*/ 75 h 1884"/>
                <a:gd name="T34" fmla="*/ 1959 w 2261"/>
                <a:gd name="T35" fmla="*/ 75 h 1884"/>
                <a:gd name="T36" fmla="*/ 2072 w 2261"/>
                <a:gd name="T37" fmla="*/ 189 h 1884"/>
                <a:gd name="T38" fmla="*/ 2072 w 2261"/>
                <a:gd name="T39" fmla="*/ 1508 h 1884"/>
                <a:gd name="T40" fmla="*/ 188 w 2261"/>
                <a:gd name="T41" fmla="*/ 1508 h 1884"/>
                <a:gd name="T42" fmla="*/ 188 w 2261"/>
                <a:gd name="T43" fmla="*/ 189 h 1884"/>
                <a:gd name="T44" fmla="*/ 942 w 2261"/>
                <a:gd name="T45" fmla="*/ 1583 h 1884"/>
                <a:gd name="T46" fmla="*/ 1319 w 2261"/>
                <a:gd name="T47" fmla="*/ 1583 h 1884"/>
                <a:gd name="T48" fmla="*/ 1319 w 2261"/>
                <a:gd name="T49" fmla="*/ 1621 h 1884"/>
                <a:gd name="T50" fmla="*/ 1281 w 2261"/>
                <a:gd name="T51" fmla="*/ 1658 h 1884"/>
                <a:gd name="T52" fmla="*/ 979 w 2261"/>
                <a:gd name="T53" fmla="*/ 1658 h 1884"/>
                <a:gd name="T54" fmla="*/ 942 w 2261"/>
                <a:gd name="T55" fmla="*/ 1621 h 1884"/>
                <a:gd name="T56" fmla="*/ 942 w 2261"/>
                <a:gd name="T57" fmla="*/ 1583 h 1884"/>
                <a:gd name="T58" fmla="*/ 2185 w 2261"/>
                <a:gd name="T59" fmla="*/ 1621 h 1884"/>
                <a:gd name="T60" fmla="*/ 1997 w 2261"/>
                <a:gd name="T61" fmla="*/ 1809 h 1884"/>
                <a:gd name="T62" fmla="*/ 263 w 2261"/>
                <a:gd name="T63" fmla="*/ 1809 h 1884"/>
                <a:gd name="T64" fmla="*/ 75 w 2261"/>
                <a:gd name="T65" fmla="*/ 1621 h 1884"/>
                <a:gd name="T66" fmla="*/ 75 w 2261"/>
                <a:gd name="T67" fmla="*/ 1583 h 1884"/>
                <a:gd name="T68" fmla="*/ 866 w 2261"/>
                <a:gd name="T69" fmla="*/ 1583 h 1884"/>
                <a:gd name="T70" fmla="*/ 866 w 2261"/>
                <a:gd name="T71" fmla="*/ 1621 h 1884"/>
                <a:gd name="T72" fmla="*/ 979 w 2261"/>
                <a:gd name="T73" fmla="*/ 1734 h 1884"/>
                <a:gd name="T74" fmla="*/ 1281 w 2261"/>
                <a:gd name="T75" fmla="*/ 1734 h 1884"/>
                <a:gd name="T76" fmla="*/ 1394 w 2261"/>
                <a:gd name="T77" fmla="*/ 1621 h 1884"/>
                <a:gd name="T78" fmla="*/ 1394 w 2261"/>
                <a:gd name="T79" fmla="*/ 1583 h 1884"/>
                <a:gd name="T80" fmla="*/ 2185 w 2261"/>
                <a:gd name="T81" fmla="*/ 1583 h 1884"/>
                <a:gd name="T82" fmla="*/ 2185 w 2261"/>
                <a:gd name="T83" fmla="*/ 1621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1" h="1884">
                  <a:moveTo>
                    <a:pt x="2223" y="1508"/>
                  </a:moveTo>
                  <a:lnTo>
                    <a:pt x="2148" y="1508"/>
                  </a:lnTo>
                  <a:lnTo>
                    <a:pt x="2148" y="189"/>
                  </a:lnTo>
                  <a:cubicBezTo>
                    <a:pt x="2148" y="85"/>
                    <a:pt x="2063" y="0"/>
                    <a:pt x="1959" y="0"/>
                  </a:cubicBezTo>
                  <a:lnTo>
                    <a:pt x="301" y="0"/>
                  </a:lnTo>
                  <a:cubicBezTo>
                    <a:pt x="197" y="0"/>
                    <a:pt x="113" y="85"/>
                    <a:pt x="113" y="189"/>
                  </a:cubicBezTo>
                  <a:lnTo>
                    <a:pt x="113" y="1508"/>
                  </a:lnTo>
                  <a:lnTo>
                    <a:pt x="37" y="1508"/>
                  </a:lnTo>
                  <a:cubicBezTo>
                    <a:pt x="16" y="1508"/>
                    <a:pt x="0" y="1524"/>
                    <a:pt x="0" y="1545"/>
                  </a:cubicBezTo>
                  <a:lnTo>
                    <a:pt x="0" y="1621"/>
                  </a:lnTo>
                  <a:cubicBezTo>
                    <a:pt x="0" y="1766"/>
                    <a:pt x="118" y="1884"/>
                    <a:pt x="263" y="1884"/>
                  </a:cubicBezTo>
                  <a:lnTo>
                    <a:pt x="1997" y="1884"/>
                  </a:lnTo>
                  <a:cubicBezTo>
                    <a:pt x="2143" y="1884"/>
                    <a:pt x="2261" y="1766"/>
                    <a:pt x="2261" y="1621"/>
                  </a:cubicBezTo>
                  <a:lnTo>
                    <a:pt x="2261" y="1545"/>
                  </a:lnTo>
                  <a:cubicBezTo>
                    <a:pt x="2261" y="1524"/>
                    <a:pt x="2244" y="1508"/>
                    <a:pt x="2223" y="1508"/>
                  </a:cubicBezTo>
                  <a:close/>
                  <a:moveTo>
                    <a:pt x="188" y="189"/>
                  </a:moveTo>
                  <a:cubicBezTo>
                    <a:pt x="188" y="126"/>
                    <a:pt x="239" y="75"/>
                    <a:pt x="301" y="75"/>
                  </a:cubicBezTo>
                  <a:lnTo>
                    <a:pt x="1959" y="75"/>
                  </a:lnTo>
                  <a:cubicBezTo>
                    <a:pt x="2022" y="75"/>
                    <a:pt x="2072" y="126"/>
                    <a:pt x="2072" y="189"/>
                  </a:cubicBezTo>
                  <a:lnTo>
                    <a:pt x="2072" y="1508"/>
                  </a:lnTo>
                  <a:lnTo>
                    <a:pt x="188" y="1508"/>
                  </a:lnTo>
                  <a:lnTo>
                    <a:pt x="188" y="189"/>
                  </a:lnTo>
                  <a:close/>
                  <a:moveTo>
                    <a:pt x="942" y="1583"/>
                  </a:moveTo>
                  <a:lnTo>
                    <a:pt x="1319" y="1583"/>
                  </a:lnTo>
                  <a:lnTo>
                    <a:pt x="1319" y="1621"/>
                  </a:lnTo>
                  <a:cubicBezTo>
                    <a:pt x="1319" y="1641"/>
                    <a:pt x="1302" y="1658"/>
                    <a:pt x="1281" y="1658"/>
                  </a:cubicBezTo>
                  <a:lnTo>
                    <a:pt x="979" y="1658"/>
                  </a:lnTo>
                  <a:cubicBezTo>
                    <a:pt x="959" y="1658"/>
                    <a:pt x="942" y="1641"/>
                    <a:pt x="942" y="1621"/>
                  </a:cubicBezTo>
                  <a:lnTo>
                    <a:pt x="942" y="1583"/>
                  </a:lnTo>
                  <a:close/>
                  <a:moveTo>
                    <a:pt x="2185" y="1621"/>
                  </a:moveTo>
                  <a:cubicBezTo>
                    <a:pt x="2185" y="1725"/>
                    <a:pt x="2101" y="1809"/>
                    <a:pt x="1997" y="1809"/>
                  </a:cubicBezTo>
                  <a:lnTo>
                    <a:pt x="263" y="1809"/>
                  </a:lnTo>
                  <a:cubicBezTo>
                    <a:pt x="159" y="1809"/>
                    <a:pt x="75" y="1725"/>
                    <a:pt x="75" y="1621"/>
                  </a:cubicBezTo>
                  <a:lnTo>
                    <a:pt x="75" y="1583"/>
                  </a:lnTo>
                  <a:lnTo>
                    <a:pt x="866" y="1583"/>
                  </a:lnTo>
                  <a:lnTo>
                    <a:pt x="866" y="1621"/>
                  </a:lnTo>
                  <a:cubicBezTo>
                    <a:pt x="866" y="1683"/>
                    <a:pt x="917" y="1734"/>
                    <a:pt x="979" y="1734"/>
                  </a:cubicBezTo>
                  <a:lnTo>
                    <a:pt x="1281" y="1734"/>
                  </a:lnTo>
                  <a:cubicBezTo>
                    <a:pt x="1343" y="1734"/>
                    <a:pt x="1394" y="1683"/>
                    <a:pt x="1394" y="1621"/>
                  </a:cubicBezTo>
                  <a:lnTo>
                    <a:pt x="1394" y="1583"/>
                  </a:lnTo>
                  <a:lnTo>
                    <a:pt x="2185" y="1583"/>
                  </a:lnTo>
                  <a:lnTo>
                    <a:pt x="2185" y="162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353">
              <a:extLst>
                <a:ext uri="{FF2B5EF4-FFF2-40B4-BE49-F238E27FC236}">
                  <a16:creationId xmlns:a16="http://schemas.microsoft.com/office/drawing/2014/main" id="{E03999BA-2668-491A-9F5C-61F28CE81E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8938" y="981076"/>
              <a:ext cx="371475" cy="274638"/>
            </a:xfrm>
            <a:custGeom>
              <a:avLst/>
              <a:gdLst>
                <a:gd name="T0" fmla="*/ 1696 w 1734"/>
                <a:gd name="T1" fmla="*/ 1281 h 1281"/>
                <a:gd name="T2" fmla="*/ 1734 w 1734"/>
                <a:gd name="T3" fmla="*/ 1244 h 1281"/>
                <a:gd name="T4" fmla="*/ 1734 w 1734"/>
                <a:gd name="T5" fmla="*/ 38 h 1281"/>
                <a:gd name="T6" fmla="*/ 1696 w 1734"/>
                <a:gd name="T7" fmla="*/ 0 h 1281"/>
                <a:gd name="T8" fmla="*/ 38 w 1734"/>
                <a:gd name="T9" fmla="*/ 0 h 1281"/>
                <a:gd name="T10" fmla="*/ 0 w 1734"/>
                <a:gd name="T11" fmla="*/ 38 h 1281"/>
                <a:gd name="T12" fmla="*/ 0 w 1734"/>
                <a:gd name="T13" fmla="*/ 1244 h 1281"/>
                <a:gd name="T14" fmla="*/ 38 w 1734"/>
                <a:gd name="T15" fmla="*/ 1281 h 1281"/>
                <a:gd name="T16" fmla="*/ 1696 w 1734"/>
                <a:gd name="T17" fmla="*/ 1281 h 1281"/>
                <a:gd name="T18" fmla="*/ 1659 w 1734"/>
                <a:gd name="T19" fmla="*/ 1206 h 1281"/>
                <a:gd name="T20" fmla="*/ 905 w 1734"/>
                <a:gd name="T21" fmla="*/ 1206 h 1281"/>
                <a:gd name="T22" fmla="*/ 905 w 1734"/>
                <a:gd name="T23" fmla="*/ 301 h 1281"/>
                <a:gd name="T24" fmla="*/ 1659 w 1734"/>
                <a:gd name="T25" fmla="*/ 301 h 1281"/>
                <a:gd name="T26" fmla="*/ 1659 w 1734"/>
                <a:gd name="T27" fmla="*/ 1206 h 1281"/>
                <a:gd name="T28" fmla="*/ 76 w 1734"/>
                <a:gd name="T29" fmla="*/ 75 h 1281"/>
                <a:gd name="T30" fmla="*/ 1659 w 1734"/>
                <a:gd name="T31" fmla="*/ 75 h 1281"/>
                <a:gd name="T32" fmla="*/ 1659 w 1734"/>
                <a:gd name="T33" fmla="*/ 226 h 1281"/>
                <a:gd name="T34" fmla="*/ 76 w 1734"/>
                <a:gd name="T35" fmla="*/ 226 h 1281"/>
                <a:gd name="T36" fmla="*/ 76 w 1734"/>
                <a:gd name="T37" fmla="*/ 75 h 1281"/>
                <a:gd name="T38" fmla="*/ 76 w 1734"/>
                <a:gd name="T39" fmla="*/ 301 h 1281"/>
                <a:gd name="T40" fmla="*/ 830 w 1734"/>
                <a:gd name="T41" fmla="*/ 301 h 1281"/>
                <a:gd name="T42" fmla="*/ 830 w 1734"/>
                <a:gd name="T43" fmla="*/ 1206 h 1281"/>
                <a:gd name="T44" fmla="*/ 76 w 1734"/>
                <a:gd name="T45" fmla="*/ 1206 h 1281"/>
                <a:gd name="T46" fmla="*/ 76 w 1734"/>
                <a:gd name="T47" fmla="*/ 30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4" h="1281">
                  <a:moveTo>
                    <a:pt x="1696" y="1281"/>
                  </a:moveTo>
                  <a:cubicBezTo>
                    <a:pt x="1717" y="1281"/>
                    <a:pt x="1734" y="1264"/>
                    <a:pt x="1734" y="1244"/>
                  </a:cubicBezTo>
                  <a:lnTo>
                    <a:pt x="1734" y="38"/>
                  </a:lnTo>
                  <a:cubicBezTo>
                    <a:pt x="1734" y="17"/>
                    <a:pt x="1717" y="0"/>
                    <a:pt x="169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244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696" y="1281"/>
                  </a:lnTo>
                  <a:close/>
                  <a:moveTo>
                    <a:pt x="1659" y="1206"/>
                  </a:moveTo>
                  <a:lnTo>
                    <a:pt x="905" y="1206"/>
                  </a:lnTo>
                  <a:lnTo>
                    <a:pt x="905" y="301"/>
                  </a:lnTo>
                  <a:lnTo>
                    <a:pt x="1659" y="301"/>
                  </a:lnTo>
                  <a:lnTo>
                    <a:pt x="1659" y="1206"/>
                  </a:lnTo>
                  <a:close/>
                  <a:moveTo>
                    <a:pt x="76" y="75"/>
                  </a:moveTo>
                  <a:lnTo>
                    <a:pt x="1659" y="75"/>
                  </a:lnTo>
                  <a:lnTo>
                    <a:pt x="1659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  <a:moveTo>
                    <a:pt x="76" y="301"/>
                  </a:moveTo>
                  <a:lnTo>
                    <a:pt x="830" y="301"/>
                  </a:lnTo>
                  <a:lnTo>
                    <a:pt x="830" y="1206"/>
                  </a:lnTo>
                  <a:lnTo>
                    <a:pt x="76" y="1206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354">
              <a:extLst>
                <a:ext uri="{FF2B5EF4-FFF2-40B4-BE49-F238E27FC236}">
                  <a16:creationId xmlns:a16="http://schemas.microsoft.com/office/drawing/2014/main" id="{F86C7A96-CEB8-423C-9BED-04E305E8D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1004888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355">
              <a:extLst>
                <a:ext uri="{FF2B5EF4-FFF2-40B4-BE49-F238E27FC236}">
                  <a16:creationId xmlns:a16="http://schemas.microsoft.com/office/drawing/2014/main" id="{32DCE7EA-16DE-4F5C-A051-B0596BDC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1004888"/>
              <a:ext cx="23813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356">
              <a:extLst>
                <a:ext uri="{FF2B5EF4-FFF2-40B4-BE49-F238E27FC236}">
                  <a16:creationId xmlns:a16="http://schemas.microsoft.com/office/drawing/2014/main" id="{4C9482AF-8366-4C3B-8065-BFC93DE8E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1004888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357">
              <a:extLst>
                <a:ext uri="{FF2B5EF4-FFF2-40B4-BE49-F238E27FC236}">
                  <a16:creationId xmlns:a16="http://schemas.microsoft.com/office/drawing/2014/main" id="{B7394791-1A14-4A16-9A8C-B3FAA34AC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062038"/>
              <a:ext cx="57150" cy="4762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58">
              <a:extLst>
                <a:ext uri="{FF2B5EF4-FFF2-40B4-BE49-F238E27FC236}">
                  <a16:creationId xmlns:a16="http://schemas.microsoft.com/office/drawing/2014/main" id="{A6EEF6F5-D8BB-4978-B7C0-98207A0579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1513" y="1062038"/>
              <a:ext cx="55563" cy="47625"/>
            </a:xfrm>
            <a:custGeom>
              <a:avLst/>
              <a:gdLst>
                <a:gd name="T0" fmla="*/ 38 w 264"/>
                <a:gd name="T1" fmla="*/ 226 h 226"/>
                <a:gd name="T2" fmla="*/ 227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7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7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7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359">
              <a:extLst>
                <a:ext uri="{FF2B5EF4-FFF2-40B4-BE49-F238E27FC236}">
                  <a16:creationId xmlns:a16="http://schemas.microsoft.com/office/drawing/2014/main" id="{08A5F511-8295-49D5-81F6-FBD0888EED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117601"/>
              <a:ext cx="128588" cy="49213"/>
            </a:xfrm>
            <a:custGeom>
              <a:avLst/>
              <a:gdLst>
                <a:gd name="T0" fmla="*/ 38 w 603"/>
                <a:gd name="T1" fmla="*/ 226 h 226"/>
                <a:gd name="T2" fmla="*/ 566 w 603"/>
                <a:gd name="T3" fmla="*/ 226 h 226"/>
                <a:gd name="T4" fmla="*/ 603 w 603"/>
                <a:gd name="T5" fmla="*/ 188 h 226"/>
                <a:gd name="T6" fmla="*/ 603 w 603"/>
                <a:gd name="T7" fmla="*/ 37 h 226"/>
                <a:gd name="T8" fmla="*/ 566 w 603"/>
                <a:gd name="T9" fmla="*/ 0 h 226"/>
                <a:gd name="T10" fmla="*/ 38 w 603"/>
                <a:gd name="T11" fmla="*/ 0 h 226"/>
                <a:gd name="T12" fmla="*/ 0 w 603"/>
                <a:gd name="T13" fmla="*/ 37 h 226"/>
                <a:gd name="T14" fmla="*/ 0 w 603"/>
                <a:gd name="T15" fmla="*/ 188 h 226"/>
                <a:gd name="T16" fmla="*/ 38 w 603"/>
                <a:gd name="T17" fmla="*/ 226 h 226"/>
                <a:gd name="T18" fmla="*/ 76 w 603"/>
                <a:gd name="T19" fmla="*/ 75 h 226"/>
                <a:gd name="T20" fmla="*/ 528 w 603"/>
                <a:gd name="T21" fmla="*/ 75 h 226"/>
                <a:gd name="T22" fmla="*/ 528 w 603"/>
                <a:gd name="T23" fmla="*/ 150 h 226"/>
                <a:gd name="T24" fmla="*/ 76 w 603"/>
                <a:gd name="T25" fmla="*/ 150 h 226"/>
                <a:gd name="T26" fmla="*/ 76 w 603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38" y="226"/>
                  </a:moveTo>
                  <a:lnTo>
                    <a:pt x="566" y="226"/>
                  </a:lnTo>
                  <a:cubicBezTo>
                    <a:pt x="586" y="226"/>
                    <a:pt x="603" y="209"/>
                    <a:pt x="603" y="188"/>
                  </a:cubicBezTo>
                  <a:lnTo>
                    <a:pt x="603" y="37"/>
                  </a:lnTo>
                  <a:cubicBezTo>
                    <a:pt x="603" y="16"/>
                    <a:pt x="586" y="0"/>
                    <a:pt x="566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528" y="75"/>
                  </a:lnTo>
                  <a:lnTo>
                    <a:pt x="528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60">
              <a:extLst>
                <a:ext uri="{FF2B5EF4-FFF2-40B4-BE49-F238E27FC236}">
                  <a16:creationId xmlns:a16="http://schemas.microsoft.com/office/drawing/2014/main" id="{B53AB2D4-4024-4762-A1E9-6BF190EF2E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174751"/>
              <a:ext cx="57150" cy="4762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9 h 226"/>
                <a:gd name="T6" fmla="*/ 264 w 264"/>
                <a:gd name="T7" fmla="*/ 38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8 h 226"/>
                <a:gd name="T14" fmla="*/ 0 w 264"/>
                <a:gd name="T15" fmla="*/ 189 h 226"/>
                <a:gd name="T16" fmla="*/ 38 w 264"/>
                <a:gd name="T17" fmla="*/ 226 h 226"/>
                <a:gd name="T18" fmla="*/ 76 w 264"/>
                <a:gd name="T19" fmla="*/ 76 h 226"/>
                <a:gd name="T20" fmla="*/ 189 w 264"/>
                <a:gd name="T21" fmla="*/ 76 h 226"/>
                <a:gd name="T22" fmla="*/ 189 w 264"/>
                <a:gd name="T23" fmla="*/ 151 h 226"/>
                <a:gd name="T24" fmla="*/ 76 w 264"/>
                <a:gd name="T25" fmla="*/ 151 h 226"/>
                <a:gd name="T26" fmla="*/ 76 w 264"/>
                <a:gd name="T2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lose/>
                  <a:moveTo>
                    <a:pt x="76" y="76"/>
                  </a:moveTo>
                  <a:lnTo>
                    <a:pt x="189" y="76"/>
                  </a:lnTo>
                  <a:lnTo>
                    <a:pt x="189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361">
              <a:extLst>
                <a:ext uri="{FF2B5EF4-FFF2-40B4-BE49-F238E27FC236}">
                  <a16:creationId xmlns:a16="http://schemas.microsoft.com/office/drawing/2014/main" id="{78968C15-D853-40DD-BE77-2CFD5B4AD3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1513" y="1174751"/>
              <a:ext cx="55563" cy="47625"/>
            </a:xfrm>
            <a:custGeom>
              <a:avLst/>
              <a:gdLst>
                <a:gd name="T0" fmla="*/ 227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9 h 226"/>
                <a:gd name="T8" fmla="*/ 38 w 264"/>
                <a:gd name="T9" fmla="*/ 226 h 226"/>
                <a:gd name="T10" fmla="*/ 227 w 264"/>
                <a:gd name="T11" fmla="*/ 226 h 226"/>
                <a:gd name="T12" fmla="*/ 264 w 264"/>
                <a:gd name="T13" fmla="*/ 189 h 226"/>
                <a:gd name="T14" fmla="*/ 264 w 264"/>
                <a:gd name="T15" fmla="*/ 38 h 226"/>
                <a:gd name="T16" fmla="*/ 227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6 h 226"/>
                <a:gd name="T24" fmla="*/ 189 w 264"/>
                <a:gd name="T25" fmla="*/ 76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lnTo>
                    <a:pt x="227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7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6"/>
                  </a:lnTo>
                  <a:lnTo>
                    <a:pt x="189" y="76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62">
              <a:extLst>
                <a:ext uri="{FF2B5EF4-FFF2-40B4-BE49-F238E27FC236}">
                  <a16:creationId xmlns:a16="http://schemas.microsoft.com/office/drawing/2014/main" id="{2F4F5AC1-7C8A-450E-83F7-8887EF5E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1052513"/>
              <a:ext cx="33338" cy="50800"/>
            </a:xfrm>
            <a:custGeom>
              <a:avLst/>
              <a:gdLst>
                <a:gd name="T0" fmla="*/ 143 w 158"/>
                <a:gd name="T1" fmla="*/ 15 h 233"/>
                <a:gd name="T2" fmla="*/ 90 w 158"/>
                <a:gd name="T3" fmla="*/ 15 h 233"/>
                <a:gd name="T4" fmla="*/ 14 w 158"/>
                <a:gd name="T5" fmla="*/ 90 h 233"/>
                <a:gd name="T6" fmla="*/ 14 w 158"/>
                <a:gd name="T7" fmla="*/ 144 h 233"/>
                <a:gd name="T8" fmla="*/ 90 w 158"/>
                <a:gd name="T9" fmla="*/ 219 h 233"/>
                <a:gd name="T10" fmla="*/ 143 w 158"/>
                <a:gd name="T11" fmla="*/ 219 h 233"/>
                <a:gd name="T12" fmla="*/ 143 w 158"/>
                <a:gd name="T13" fmla="*/ 166 h 233"/>
                <a:gd name="T14" fmla="*/ 94 w 158"/>
                <a:gd name="T15" fmla="*/ 117 h 233"/>
                <a:gd name="T16" fmla="*/ 143 w 158"/>
                <a:gd name="T17" fmla="*/ 68 h 233"/>
                <a:gd name="T18" fmla="*/ 143 w 158"/>
                <a:gd name="T19" fmla="*/ 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3" y="15"/>
                  </a:moveTo>
                  <a:cubicBezTo>
                    <a:pt x="128" y="0"/>
                    <a:pt x="105" y="0"/>
                    <a:pt x="90" y="15"/>
                  </a:cubicBezTo>
                  <a:lnTo>
                    <a:pt x="14" y="90"/>
                  </a:lnTo>
                  <a:cubicBezTo>
                    <a:pt x="0" y="105"/>
                    <a:pt x="0" y="129"/>
                    <a:pt x="14" y="144"/>
                  </a:cubicBezTo>
                  <a:lnTo>
                    <a:pt x="90" y="219"/>
                  </a:lnTo>
                  <a:cubicBezTo>
                    <a:pt x="105" y="233"/>
                    <a:pt x="128" y="233"/>
                    <a:pt x="143" y="219"/>
                  </a:cubicBezTo>
                  <a:cubicBezTo>
                    <a:pt x="157" y="204"/>
                    <a:pt x="157" y="181"/>
                    <a:pt x="143" y="166"/>
                  </a:cubicBezTo>
                  <a:lnTo>
                    <a:pt x="94" y="117"/>
                  </a:lnTo>
                  <a:lnTo>
                    <a:pt x="143" y="68"/>
                  </a:lnTo>
                  <a:cubicBezTo>
                    <a:pt x="158" y="54"/>
                    <a:pt x="158" y="30"/>
                    <a:pt x="143" y="1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63">
              <a:extLst>
                <a:ext uri="{FF2B5EF4-FFF2-40B4-BE49-F238E27FC236}">
                  <a16:creationId xmlns:a16="http://schemas.microsoft.com/office/drawing/2014/main" id="{9C9AD04B-FC2A-4796-B646-5377423F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1052513"/>
              <a:ext cx="33338" cy="50800"/>
            </a:xfrm>
            <a:custGeom>
              <a:avLst/>
              <a:gdLst>
                <a:gd name="T0" fmla="*/ 14 w 158"/>
                <a:gd name="T1" fmla="*/ 218 h 233"/>
                <a:gd name="T2" fmla="*/ 68 w 158"/>
                <a:gd name="T3" fmla="*/ 218 h 233"/>
                <a:gd name="T4" fmla="*/ 143 w 158"/>
                <a:gd name="T5" fmla="*/ 143 h 233"/>
                <a:gd name="T6" fmla="*/ 143 w 158"/>
                <a:gd name="T7" fmla="*/ 89 h 233"/>
                <a:gd name="T8" fmla="*/ 68 w 158"/>
                <a:gd name="T9" fmla="*/ 14 h 233"/>
                <a:gd name="T10" fmla="*/ 15 w 158"/>
                <a:gd name="T11" fmla="*/ 15 h 233"/>
                <a:gd name="T12" fmla="*/ 14 w 158"/>
                <a:gd name="T13" fmla="*/ 67 h 233"/>
                <a:gd name="T14" fmla="*/ 63 w 158"/>
                <a:gd name="T15" fmla="*/ 116 h 233"/>
                <a:gd name="T16" fmla="*/ 14 w 158"/>
                <a:gd name="T17" fmla="*/ 165 h 233"/>
                <a:gd name="T18" fmla="*/ 14 w 158"/>
                <a:gd name="T19" fmla="*/ 21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" y="218"/>
                  </a:moveTo>
                  <a:cubicBezTo>
                    <a:pt x="29" y="233"/>
                    <a:pt x="53" y="233"/>
                    <a:pt x="68" y="218"/>
                  </a:cubicBezTo>
                  <a:lnTo>
                    <a:pt x="143" y="143"/>
                  </a:lnTo>
                  <a:cubicBezTo>
                    <a:pt x="158" y="128"/>
                    <a:pt x="158" y="104"/>
                    <a:pt x="143" y="89"/>
                  </a:cubicBezTo>
                  <a:lnTo>
                    <a:pt x="68" y="14"/>
                  </a:lnTo>
                  <a:cubicBezTo>
                    <a:pt x="53" y="0"/>
                    <a:pt x="29" y="0"/>
                    <a:pt x="15" y="15"/>
                  </a:cubicBezTo>
                  <a:cubicBezTo>
                    <a:pt x="0" y="29"/>
                    <a:pt x="0" y="53"/>
                    <a:pt x="14" y="67"/>
                  </a:cubicBezTo>
                  <a:lnTo>
                    <a:pt x="63" y="116"/>
                  </a:lnTo>
                  <a:lnTo>
                    <a:pt x="14" y="165"/>
                  </a:lnTo>
                  <a:cubicBezTo>
                    <a:pt x="0" y="180"/>
                    <a:pt x="0" y="203"/>
                    <a:pt x="14" y="21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64">
              <a:extLst>
                <a:ext uri="{FF2B5EF4-FFF2-40B4-BE49-F238E27FC236}">
                  <a16:creationId xmlns:a16="http://schemas.microsoft.com/office/drawing/2014/main" id="{39B96436-AA15-4F9D-A23E-D3DB64E21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052513"/>
              <a:ext cx="33338" cy="49213"/>
            </a:xfrm>
            <a:custGeom>
              <a:avLst/>
              <a:gdLst>
                <a:gd name="T0" fmla="*/ 22 w 157"/>
                <a:gd name="T1" fmla="*/ 227 h 233"/>
                <a:gd name="T2" fmla="*/ 51 w 157"/>
                <a:gd name="T3" fmla="*/ 229 h 233"/>
                <a:gd name="T4" fmla="*/ 72 w 157"/>
                <a:gd name="T5" fmla="*/ 211 h 233"/>
                <a:gd name="T6" fmla="*/ 148 w 157"/>
                <a:gd name="T7" fmla="*/ 60 h 233"/>
                <a:gd name="T8" fmla="*/ 131 w 157"/>
                <a:gd name="T9" fmla="*/ 9 h 233"/>
                <a:gd name="T10" fmla="*/ 80 w 157"/>
                <a:gd name="T11" fmla="*/ 26 h 233"/>
                <a:gd name="T12" fmla="*/ 5 w 157"/>
                <a:gd name="T13" fmla="*/ 177 h 233"/>
                <a:gd name="T14" fmla="*/ 3 w 157"/>
                <a:gd name="T15" fmla="*/ 206 h 233"/>
                <a:gd name="T16" fmla="*/ 22 w 157"/>
                <a:gd name="T17" fmla="*/ 2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33">
                  <a:moveTo>
                    <a:pt x="22" y="227"/>
                  </a:moveTo>
                  <a:cubicBezTo>
                    <a:pt x="31" y="232"/>
                    <a:pt x="41" y="233"/>
                    <a:pt x="51" y="229"/>
                  </a:cubicBezTo>
                  <a:cubicBezTo>
                    <a:pt x="60" y="226"/>
                    <a:pt x="68" y="219"/>
                    <a:pt x="72" y="211"/>
                  </a:cubicBezTo>
                  <a:lnTo>
                    <a:pt x="148" y="60"/>
                  </a:lnTo>
                  <a:cubicBezTo>
                    <a:pt x="157" y="41"/>
                    <a:pt x="149" y="18"/>
                    <a:pt x="131" y="9"/>
                  </a:cubicBezTo>
                  <a:cubicBezTo>
                    <a:pt x="112" y="0"/>
                    <a:pt x="89" y="7"/>
                    <a:pt x="80" y="26"/>
                  </a:cubicBezTo>
                  <a:lnTo>
                    <a:pt x="5" y="177"/>
                  </a:lnTo>
                  <a:cubicBezTo>
                    <a:pt x="0" y="186"/>
                    <a:pt x="0" y="196"/>
                    <a:pt x="3" y="206"/>
                  </a:cubicBezTo>
                  <a:cubicBezTo>
                    <a:pt x="6" y="215"/>
                    <a:pt x="13" y="223"/>
                    <a:pt x="22" y="22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65">
              <a:extLst>
                <a:ext uri="{FF2B5EF4-FFF2-40B4-BE49-F238E27FC236}">
                  <a16:creationId xmlns:a16="http://schemas.microsoft.com/office/drawing/2014/main" id="{5B3854ED-E583-457E-8CE9-FABF6A485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1176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66">
              <a:extLst>
                <a:ext uri="{FF2B5EF4-FFF2-40B4-BE49-F238E27FC236}">
                  <a16:creationId xmlns:a16="http://schemas.microsoft.com/office/drawing/2014/main" id="{33778046-9687-4301-9EC9-09F736D11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17601"/>
              <a:ext cx="96838" cy="15875"/>
            </a:xfrm>
            <a:custGeom>
              <a:avLst/>
              <a:gdLst>
                <a:gd name="T0" fmla="*/ 38 w 452"/>
                <a:gd name="T1" fmla="*/ 75 h 75"/>
                <a:gd name="T2" fmla="*/ 414 w 452"/>
                <a:gd name="T3" fmla="*/ 75 h 75"/>
                <a:gd name="T4" fmla="*/ 452 w 452"/>
                <a:gd name="T5" fmla="*/ 37 h 75"/>
                <a:gd name="T6" fmla="*/ 414 w 452"/>
                <a:gd name="T7" fmla="*/ 0 h 75"/>
                <a:gd name="T8" fmla="*/ 38 w 452"/>
                <a:gd name="T9" fmla="*/ 0 h 75"/>
                <a:gd name="T10" fmla="*/ 0 w 452"/>
                <a:gd name="T11" fmla="*/ 37 h 75"/>
                <a:gd name="T12" fmla="*/ 38 w 45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38" y="75"/>
                  </a:move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67">
              <a:extLst>
                <a:ext uri="{FF2B5EF4-FFF2-40B4-BE49-F238E27FC236}">
                  <a16:creationId xmlns:a16="http://schemas.microsoft.com/office/drawing/2014/main" id="{BBDCD699-9AAF-49F2-B65F-4A78FC6B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1430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68">
              <a:extLst>
                <a:ext uri="{FF2B5EF4-FFF2-40B4-BE49-F238E27FC236}">
                  <a16:creationId xmlns:a16="http://schemas.microsoft.com/office/drawing/2014/main" id="{1148EEED-D248-47CC-AC28-1BA38AAF0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43001"/>
              <a:ext cx="96838" cy="1587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7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7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69">
              <a:extLst>
                <a:ext uri="{FF2B5EF4-FFF2-40B4-BE49-F238E27FC236}">
                  <a16:creationId xmlns:a16="http://schemas.microsoft.com/office/drawing/2014/main" id="{A9BC1D65-9F51-454E-A135-D4E42D4A1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74751"/>
              <a:ext cx="23813" cy="15875"/>
            </a:xfrm>
            <a:custGeom>
              <a:avLst/>
              <a:gdLst>
                <a:gd name="T0" fmla="*/ 38 w 113"/>
                <a:gd name="T1" fmla="*/ 76 h 76"/>
                <a:gd name="T2" fmla="*/ 75 w 113"/>
                <a:gd name="T3" fmla="*/ 76 h 76"/>
                <a:gd name="T4" fmla="*/ 113 w 113"/>
                <a:gd name="T5" fmla="*/ 38 h 76"/>
                <a:gd name="T6" fmla="*/ 75 w 113"/>
                <a:gd name="T7" fmla="*/ 0 h 76"/>
                <a:gd name="T8" fmla="*/ 38 w 113"/>
                <a:gd name="T9" fmla="*/ 0 h 76"/>
                <a:gd name="T10" fmla="*/ 0 w 113"/>
                <a:gd name="T11" fmla="*/ 38 h 76"/>
                <a:gd name="T12" fmla="*/ 38 w 11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38" y="76"/>
                  </a:move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70">
              <a:extLst>
                <a:ext uri="{FF2B5EF4-FFF2-40B4-BE49-F238E27FC236}">
                  <a16:creationId xmlns:a16="http://schemas.microsoft.com/office/drawing/2014/main" id="{A5C6C662-5162-4EA9-B80C-7695A784D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2065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371">
              <a:extLst>
                <a:ext uri="{FF2B5EF4-FFF2-40B4-BE49-F238E27FC236}">
                  <a16:creationId xmlns:a16="http://schemas.microsoft.com/office/drawing/2014/main" id="{255E115F-DE24-4F7F-B159-C77B524A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206501"/>
              <a:ext cx="96838" cy="1587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8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8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9"/>
                    <a:pt x="452" y="38"/>
                  </a:cubicBezTo>
                  <a:cubicBezTo>
                    <a:pt x="452" y="17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372">
              <a:extLst>
                <a:ext uri="{FF2B5EF4-FFF2-40B4-BE49-F238E27FC236}">
                  <a16:creationId xmlns:a16="http://schemas.microsoft.com/office/drawing/2014/main" id="{3A9DDA1F-05AB-4EA7-BE7F-EDE9CE7AF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1174751"/>
              <a:ext cx="41275" cy="15875"/>
            </a:xfrm>
            <a:custGeom>
              <a:avLst/>
              <a:gdLst>
                <a:gd name="T0" fmla="*/ 151 w 189"/>
                <a:gd name="T1" fmla="*/ 76 h 76"/>
                <a:gd name="T2" fmla="*/ 189 w 189"/>
                <a:gd name="T3" fmla="*/ 38 h 76"/>
                <a:gd name="T4" fmla="*/ 151 w 189"/>
                <a:gd name="T5" fmla="*/ 0 h 76"/>
                <a:gd name="T6" fmla="*/ 38 w 189"/>
                <a:gd name="T7" fmla="*/ 0 h 76"/>
                <a:gd name="T8" fmla="*/ 0 w 189"/>
                <a:gd name="T9" fmla="*/ 38 h 76"/>
                <a:gd name="T10" fmla="*/ 38 w 189"/>
                <a:gd name="T11" fmla="*/ 76 h 76"/>
                <a:gd name="T12" fmla="*/ 151 w 18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76">
                  <a:moveTo>
                    <a:pt x="151" y="76"/>
                  </a:moveTo>
                  <a:cubicBezTo>
                    <a:pt x="172" y="76"/>
                    <a:pt x="189" y="59"/>
                    <a:pt x="189" y="38"/>
                  </a:cubicBezTo>
                  <a:cubicBezTo>
                    <a:pt x="189" y="17"/>
                    <a:pt x="172" y="0"/>
                    <a:pt x="15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51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94D7A28D-CE65-42B3-AE59-7BC408B6FEC6}"/>
              </a:ext>
            </a:extLst>
          </p:cNvPr>
          <p:cNvGrpSpPr/>
          <p:nvPr/>
        </p:nvGrpSpPr>
        <p:grpSpPr>
          <a:xfrm>
            <a:off x="8048580" y="2323059"/>
            <a:ext cx="484179" cy="484179"/>
            <a:chOff x="8801101" y="1611313"/>
            <a:chExt cx="655638" cy="655637"/>
          </a:xfrm>
        </p:grpSpPr>
        <p:sp>
          <p:nvSpPr>
            <p:cNvPr id="154" name="Freeform 992">
              <a:extLst>
                <a:ext uri="{FF2B5EF4-FFF2-40B4-BE49-F238E27FC236}">
                  <a16:creationId xmlns:a16="http://schemas.microsoft.com/office/drawing/2014/main" id="{7BE326C5-0C4B-42C2-917A-06FCEDC92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4" y="2212975"/>
              <a:ext cx="204788" cy="42863"/>
            </a:xfrm>
            <a:custGeom>
              <a:avLst/>
              <a:gdLst>
                <a:gd name="T0" fmla="*/ 15 w 709"/>
                <a:gd name="T1" fmla="*/ 151 h 151"/>
                <a:gd name="T2" fmla="*/ 694 w 709"/>
                <a:gd name="T3" fmla="*/ 151 h 151"/>
                <a:gd name="T4" fmla="*/ 709 w 709"/>
                <a:gd name="T5" fmla="*/ 0 h 151"/>
                <a:gd name="T6" fmla="*/ 0 w 709"/>
                <a:gd name="T7" fmla="*/ 0 h 151"/>
                <a:gd name="T8" fmla="*/ 15 w 709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" h="151">
                  <a:moveTo>
                    <a:pt x="15" y="151"/>
                  </a:moveTo>
                  <a:lnTo>
                    <a:pt x="694" y="151"/>
                  </a:lnTo>
                  <a:lnTo>
                    <a:pt x="709" y="0"/>
                  </a:lnTo>
                  <a:lnTo>
                    <a:pt x="0" y="0"/>
                  </a:lnTo>
                  <a:lnTo>
                    <a:pt x="15" y="151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993">
              <a:extLst>
                <a:ext uri="{FF2B5EF4-FFF2-40B4-BE49-F238E27FC236}">
                  <a16:creationId xmlns:a16="http://schemas.microsoft.com/office/drawing/2014/main" id="{73A455A2-9159-44FE-A915-6E15D26DD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1830388"/>
              <a:ext cx="284163" cy="119063"/>
            </a:xfrm>
            <a:custGeom>
              <a:avLst/>
              <a:gdLst>
                <a:gd name="T0" fmla="*/ 42 w 980"/>
                <a:gd name="T1" fmla="*/ 415 h 415"/>
                <a:gd name="T2" fmla="*/ 937 w 980"/>
                <a:gd name="T3" fmla="*/ 415 h 415"/>
                <a:gd name="T4" fmla="*/ 980 w 980"/>
                <a:gd name="T5" fmla="*/ 0 h 415"/>
                <a:gd name="T6" fmla="*/ 0 w 980"/>
                <a:gd name="T7" fmla="*/ 0 h 415"/>
                <a:gd name="T8" fmla="*/ 11 w 980"/>
                <a:gd name="T9" fmla="*/ 108 h 415"/>
                <a:gd name="T10" fmla="*/ 11 w 980"/>
                <a:gd name="T11" fmla="*/ 108 h 415"/>
                <a:gd name="T12" fmla="*/ 11 w 980"/>
                <a:gd name="T13" fmla="*/ 108 h 415"/>
                <a:gd name="T14" fmla="*/ 11 w 980"/>
                <a:gd name="T15" fmla="*/ 116 h 415"/>
                <a:gd name="T16" fmla="*/ 42 w 980"/>
                <a:gd name="T17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415">
                  <a:moveTo>
                    <a:pt x="42" y="415"/>
                  </a:moveTo>
                  <a:lnTo>
                    <a:pt x="937" y="415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6"/>
                  </a:lnTo>
                  <a:lnTo>
                    <a:pt x="42" y="415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994">
              <a:extLst>
                <a:ext uri="{FF2B5EF4-FFF2-40B4-BE49-F238E27FC236}">
                  <a16:creationId xmlns:a16="http://schemas.microsoft.com/office/drawing/2014/main" id="{A991D927-52B3-41E1-BCDD-6C9CC3221F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9051" y="1884363"/>
              <a:ext cx="131763" cy="328613"/>
            </a:xfrm>
            <a:custGeom>
              <a:avLst/>
              <a:gdLst>
                <a:gd name="T0" fmla="*/ 452 w 452"/>
                <a:gd name="T1" fmla="*/ 0 h 1130"/>
                <a:gd name="T2" fmla="*/ 0 w 452"/>
                <a:gd name="T3" fmla="*/ 0 h 1130"/>
                <a:gd name="T4" fmla="*/ 0 w 452"/>
                <a:gd name="T5" fmla="*/ 1130 h 1130"/>
                <a:gd name="T6" fmla="*/ 452 w 452"/>
                <a:gd name="T7" fmla="*/ 1130 h 1130"/>
                <a:gd name="T8" fmla="*/ 452 w 452"/>
                <a:gd name="T9" fmla="*/ 0 h 1130"/>
                <a:gd name="T10" fmla="*/ 226 w 452"/>
                <a:gd name="T11" fmla="*/ 980 h 1130"/>
                <a:gd name="T12" fmla="*/ 156 w 452"/>
                <a:gd name="T13" fmla="*/ 933 h 1130"/>
                <a:gd name="T14" fmla="*/ 173 w 452"/>
                <a:gd name="T15" fmla="*/ 851 h 1130"/>
                <a:gd name="T16" fmla="*/ 255 w 452"/>
                <a:gd name="T17" fmla="*/ 835 h 1130"/>
                <a:gd name="T18" fmla="*/ 301 w 452"/>
                <a:gd name="T19" fmla="*/ 904 h 1130"/>
                <a:gd name="T20" fmla="*/ 226 w 452"/>
                <a:gd name="T21" fmla="*/ 98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1130">
                  <a:moveTo>
                    <a:pt x="452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452" y="1130"/>
                  </a:lnTo>
                  <a:lnTo>
                    <a:pt x="452" y="0"/>
                  </a:lnTo>
                  <a:close/>
                  <a:moveTo>
                    <a:pt x="226" y="980"/>
                  </a:moveTo>
                  <a:cubicBezTo>
                    <a:pt x="195" y="980"/>
                    <a:pt x="168" y="961"/>
                    <a:pt x="156" y="933"/>
                  </a:cubicBezTo>
                  <a:cubicBezTo>
                    <a:pt x="145" y="905"/>
                    <a:pt x="151" y="872"/>
                    <a:pt x="173" y="851"/>
                  </a:cubicBezTo>
                  <a:cubicBezTo>
                    <a:pt x="194" y="829"/>
                    <a:pt x="227" y="823"/>
                    <a:pt x="255" y="835"/>
                  </a:cubicBezTo>
                  <a:cubicBezTo>
                    <a:pt x="283" y="846"/>
                    <a:pt x="301" y="874"/>
                    <a:pt x="301" y="904"/>
                  </a:cubicBezTo>
                  <a:cubicBezTo>
                    <a:pt x="301" y="946"/>
                    <a:pt x="268" y="980"/>
                    <a:pt x="226" y="98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Rectangle 995">
              <a:extLst>
                <a:ext uri="{FF2B5EF4-FFF2-40B4-BE49-F238E27FC236}">
                  <a16:creationId xmlns:a16="http://schemas.microsoft.com/office/drawing/2014/main" id="{33519CA8-1EFC-4873-AF17-F74DC0AFF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101" y="1917700"/>
              <a:ext cx="107950" cy="2619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996">
              <a:extLst>
                <a:ext uri="{FF2B5EF4-FFF2-40B4-BE49-F238E27FC236}">
                  <a16:creationId xmlns:a16="http://schemas.microsoft.com/office/drawing/2014/main" id="{69B23FBA-8E31-47EF-8D8F-1326AC7AD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5439" y="1611313"/>
              <a:ext cx="131763" cy="109538"/>
            </a:xfrm>
            <a:custGeom>
              <a:avLst/>
              <a:gdLst>
                <a:gd name="T0" fmla="*/ 415 w 452"/>
                <a:gd name="T1" fmla="*/ 376 h 376"/>
                <a:gd name="T2" fmla="*/ 377 w 452"/>
                <a:gd name="T3" fmla="*/ 339 h 376"/>
                <a:gd name="T4" fmla="*/ 377 w 452"/>
                <a:gd name="T5" fmla="*/ 263 h 376"/>
                <a:gd name="T6" fmla="*/ 189 w 452"/>
                <a:gd name="T7" fmla="*/ 75 h 376"/>
                <a:gd name="T8" fmla="*/ 38 w 452"/>
                <a:gd name="T9" fmla="*/ 75 h 376"/>
                <a:gd name="T10" fmla="*/ 0 w 452"/>
                <a:gd name="T11" fmla="*/ 37 h 376"/>
                <a:gd name="T12" fmla="*/ 38 w 452"/>
                <a:gd name="T13" fmla="*/ 0 h 376"/>
                <a:gd name="T14" fmla="*/ 189 w 452"/>
                <a:gd name="T15" fmla="*/ 0 h 376"/>
                <a:gd name="T16" fmla="*/ 452 w 452"/>
                <a:gd name="T17" fmla="*/ 263 h 376"/>
                <a:gd name="T18" fmla="*/ 452 w 452"/>
                <a:gd name="T19" fmla="*/ 339 h 376"/>
                <a:gd name="T20" fmla="*/ 415 w 452"/>
                <a:gd name="T21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376">
                  <a:moveTo>
                    <a:pt x="415" y="376"/>
                  </a:moveTo>
                  <a:cubicBezTo>
                    <a:pt x="394" y="376"/>
                    <a:pt x="377" y="360"/>
                    <a:pt x="377" y="339"/>
                  </a:cubicBezTo>
                  <a:lnTo>
                    <a:pt x="377" y="263"/>
                  </a:lnTo>
                  <a:cubicBezTo>
                    <a:pt x="377" y="159"/>
                    <a:pt x="293" y="75"/>
                    <a:pt x="189" y="75"/>
                  </a:cubicBez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334" y="0"/>
                    <a:pt x="452" y="118"/>
                    <a:pt x="452" y="263"/>
                  </a:cubicBezTo>
                  <a:lnTo>
                    <a:pt x="452" y="339"/>
                  </a:lnTo>
                  <a:cubicBezTo>
                    <a:pt x="452" y="360"/>
                    <a:pt x="435" y="376"/>
                    <a:pt x="415" y="3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997">
              <a:extLst>
                <a:ext uri="{FF2B5EF4-FFF2-40B4-BE49-F238E27FC236}">
                  <a16:creationId xmlns:a16="http://schemas.microsoft.com/office/drawing/2014/main" id="{514E7D6F-C00E-42B8-8EE0-81E415C2F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1654175"/>
              <a:ext cx="131763" cy="66675"/>
            </a:xfrm>
            <a:custGeom>
              <a:avLst/>
              <a:gdLst>
                <a:gd name="T0" fmla="*/ 414 w 452"/>
                <a:gd name="T1" fmla="*/ 226 h 226"/>
                <a:gd name="T2" fmla="*/ 377 w 452"/>
                <a:gd name="T3" fmla="*/ 189 h 226"/>
                <a:gd name="T4" fmla="*/ 263 w 452"/>
                <a:gd name="T5" fmla="*/ 76 h 226"/>
                <a:gd name="T6" fmla="*/ 37 w 452"/>
                <a:gd name="T7" fmla="*/ 76 h 226"/>
                <a:gd name="T8" fmla="*/ 0 w 452"/>
                <a:gd name="T9" fmla="*/ 38 h 226"/>
                <a:gd name="T10" fmla="*/ 37 w 452"/>
                <a:gd name="T11" fmla="*/ 0 h 226"/>
                <a:gd name="T12" fmla="*/ 263 w 452"/>
                <a:gd name="T13" fmla="*/ 0 h 226"/>
                <a:gd name="T14" fmla="*/ 452 w 452"/>
                <a:gd name="T15" fmla="*/ 189 h 226"/>
                <a:gd name="T16" fmla="*/ 414 w 452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2" h="226">
                  <a:moveTo>
                    <a:pt x="414" y="226"/>
                  </a:moveTo>
                  <a:cubicBezTo>
                    <a:pt x="393" y="226"/>
                    <a:pt x="377" y="210"/>
                    <a:pt x="377" y="189"/>
                  </a:cubicBezTo>
                  <a:cubicBezTo>
                    <a:pt x="377" y="126"/>
                    <a:pt x="326" y="76"/>
                    <a:pt x="263" y="76"/>
                  </a:cubicBez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367" y="0"/>
                    <a:pt x="452" y="85"/>
                    <a:pt x="452" y="189"/>
                  </a:cubicBezTo>
                  <a:cubicBezTo>
                    <a:pt x="452" y="210"/>
                    <a:pt x="435" y="226"/>
                    <a:pt x="414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998">
              <a:extLst>
                <a:ext uri="{FF2B5EF4-FFF2-40B4-BE49-F238E27FC236}">
                  <a16:creationId xmlns:a16="http://schemas.microsoft.com/office/drawing/2014/main" id="{9385608F-EA80-4533-8A4C-3E85A6E4A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3039" y="1654175"/>
              <a:ext cx="42863" cy="22225"/>
            </a:xfrm>
            <a:custGeom>
              <a:avLst/>
              <a:gdLst>
                <a:gd name="T0" fmla="*/ 114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4 w 151"/>
                <a:gd name="T9" fmla="*/ 0 h 76"/>
                <a:gd name="T10" fmla="*/ 151 w 151"/>
                <a:gd name="T11" fmla="*/ 38 h 76"/>
                <a:gd name="T12" fmla="*/ 114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4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4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4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999">
              <a:extLst>
                <a:ext uri="{FF2B5EF4-FFF2-40B4-BE49-F238E27FC236}">
                  <a16:creationId xmlns:a16="http://schemas.microsoft.com/office/drawing/2014/main" id="{C72CAA2F-6CA2-4632-A63C-46DE2C081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1" y="1611313"/>
              <a:ext cx="42863" cy="2222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000">
              <a:extLst>
                <a:ext uri="{FF2B5EF4-FFF2-40B4-BE49-F238E27FC236}">
                  <a16:creationId xmlns:a16="http://schemas.microsoft.com/office/drawing/2014/main" id="{90C51CA7-F08B-4E80-A3D4-5F69FF9B10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9214" y="2114550"/>
              <a:ext cx="68263" cy="68263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4" y="225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1" y="114"/>
                    <a:pt x="85" y="97"/>
                    <a:pt x="95" y="87"/>
                  </a:cubicBezTo>
                  <a:cubicBezTo>
                    <a:pt x="106" y="76"/>
                    <a:pt x="122" y="73"/>
                    <a:pt x="136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001">
              <a:extLst>
                <a:ext uri="{FF2B5EF4-FFF2-40B4-BE49-F238E27FC236}">
                  <a16:creationId xmlns:a16="http://schemas.microsoft.com/office/drawing/2014/main" id="{AF8B4A71-E9F2-4A94-9319-C06E0792CA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1101" y="1752600"/>
              <a:ext cx="655638" cy="514350"/>
            </a:xfrm>
            <a:custGeom>
              <a:avLst/>
              <a:gdLst>
                <a:gd name="T0" fmla="*/ 2187 w 2261"/>
                <a:gd name="T1" fmla="*/ 889 h 1772"/>
                <a:gd name="T2" fmla="*/ 2109 w 2261"/>
                <a:gd name="T3" fmla="*/ 646 h 1772"/>
                <a:gd name="T4" fmla="*/ 2186 w 2261"/>
                <a:gd name="T5" fmla="*/ 302 h 1772"/>
                <a:gd name="T6" fmla="*/ 2224 w 2261"/>
                <a:gd name="T7" fmla="*/ 38 h 1772"/>
                <a:gd name="T8" fmla="*/ 1055 w 2261"/>
                <a:gd name="T9" fmla="*/ 0 h 1772"/>
                <a:gd name="T10" fmla="*/ 1018 w 2261"/>
                <a:gd name="T11" fmla="*/ 264 h 1772"/>
                <a:gd name="T12" fmla="*/ 1097 w 2261"/>
                <a:gd name="T13" fmla="*/ 302 h 1772"/>
                <a:gd name="T14" fmla="*/ 996 w 2261"/>
                <a:gd name="T15" fmla="*/ 487 h 1772"/>
                <a:gd name="T16" fmla="*/ 867 w 2261"/>
                <a:gd name="T17" fmla="*/ 528 h 1772"/>
                <a:gd name="T18" fmla="*/ 829 w 2261"/>
                <a:gd name="T19" fmla="*/ 415 h 1772"/>
                <a:gd name="T20" fmla="*/ 339 w 2261"/>
                <a:gd name="T21" fmla="*/ 453 h 1772"/>
                <a:gd name="T22" fmla="*/ 38 w 2261"/>
                <a:gd name="T23" fmla="*/ 528 h 1772"/>
                <a:gd name="T24" fmla="*/ 38 w 2261"/>
                <a:gd name="T25" fmla="*/ 603 h 1772"/>
                <a:gd name="T26" fmla="*/ 339 w 2261"/>
                <a:gd name="T27" fmla="*/ 1433 h 1772"/>
                <a:gd name="T28" fmla="*/ 0 w 2261"/>
                <a:gd name="T29" fmla="*/ 1470 h 1772"/>
                <a:gd name="T30" fmla="*/ 339 w 2261"/>
                <a:gd name="T31" fmla="*/ 1508 h 1772"/>
                <a:gd name="T32" fmla="*/ 377 w 2261"/>
                <a:gd name="T33" fmla="*/ 1621 h 1772"/>
                <a:gd name="T34" fmla="*/ 867 w 2261"/>
                <a:gd name="T35" fmla="*/ 1583 h 1772"/>
                <a:gd name="T36" fmla="*/ 930 w 2261"/>
                <a:gd name="T37" fmla="*/ 1508 h 1772"/>
                <a:gd name="T38" fmla="*/ 1068 w 2261"/>
                <a:gd name="T39" fmla="*/ 1583 h 1772"/>
                <a:gd name="T40" fmla="*/ 1232 w 2261"/>
                <a:gd name="T41" fmla="*/ 1621 h 1772"/>
                <a:gd name="T42" fmla="*/ 1281 w 2261"/>
                <a:gd name="T43" fmla="*/ 1772 h 1772"/>
                <a:gd name="T44" fmla="*/ 1997 w 2261"/>
                <a:gd name="T45" fmla="*/ 1738 h 1772"/>
                <a:gd name="T46" fmla="*/ 2137 w 2261"/>
                <a:gd name="T47" fmla="*/ 1528 h 1772"/>
                <a:gd name="T48" fmla="*/ 2182 w 2261"/>
                <a:gd name="T49" fmla="*/ 1277 h 1772"/>
                <a:gd name="T50" fmla="*/ 2261 w 2261"/>
                <a:gd name="T51" fmla="*/ 1018 h 1772"/>
                <a:gd name="T52" fmla="*/ 2148 w 2261"/>
                <a:gd name="T53" fmla="*/ 76 h 1772"/>
                <a:gd name="T54" fmla="*/ 1093 w 2261"/>
                <a:gd name="T55" fmla="*/ 227 h 1772"/>
                <a:gd name="T56" fmla="*/ 2069 w 2261"/>
                <a:gd name="T57" fmla="*/ 302 h 1772"/>
                <a:gd name="T58" fmla="*/ 1207 w 2261"/>
                <a:gd name="T59" fmla="*/ 641 h 1772"/>
                <a:gd name="T60" fmla="*/ 2069 w 2261"/>
                <a:gd name="T61" fmla="*/ 302 h 1772"/>
                <a:gd name="T62" fmla="*/ 415 w 2261"/>
                <a:gd name="T63" fmla="*/ 1546 h 1772"/>
                <a:gd name="T64" fmla="*/ 791 w 2261"/>
                <a:gd name="T65" fmla="*/ 490 h 1772"/>
                <a:gd name="T66" fmla="*/ 1315 w 2261"/>
                <a:gd name="T67" fmla="*/ 1696 h 1772"/>
                <a:gd name="T68" fmla="*/ 1933 w 2261"/>
                <a:gd name="T69" fmla="*/ 1621 h 1772"/>
                <a:gd name="T70" fmla="*/ 1315 w 2261"/>
                <a:gd name="T71" fmla="*/ 1696 h 1772"/>
                <a:gd name="T72" fmla="*/ 1734 w 2261"/>
                <a:gd name="T73" fmla="*/ 1093 h 1772"/>
                <a:gd name="T74" fmla="*/ 1734 w 2261"/>
                <a:gd name="T75" fmla="*/ 1169 h 1772"/>
                <a:gd name="T76" fmla="*/ 2111 w 2261"/>
                <a:gd name="T77" fmla="*/ 1244 h 1772"/>
                <a:gd name="T78" fmla="*/ 1734 w 2261"/>
                <a:gd name="T79" fmla="*/ 1320 h 1772"/>
                <a:gd name="T80" fmla="*/ 1734 w 2261"/>
                <a:gd name="T81" fmla="*/ 1395 h 1772"/>
                <a:gd name="T82" fmla="*/ 2073 w 2261"/>
                <a:gd name="T83" fmla="*/ 1470 h 1772"/>
                <a:gd name="T84" fmla="*/ 1181 w 2261"/>
                <a:gd name="T85" fmla="*/ 1546 h 1772"/>
                <a:gd name="T86" fmla="*/ 1043 w 2261"/>
                <a:gd name="T87" fmla="*/ 1470 h 1772"/>
                <a:gd name="T88" fmla="*/ 867 w 2261"/>
                <a:gd name="T89" fmla="*/ 1433 h 1772"/>
                <a:gd name="T90" fmla="*/ 909 w 2261"/>
                <a:gd name="T91" fmla="*/ 603 h 1772"/>
                <a:gd name="T92" fmla="*/ 1113 w 2261"/>
                <a:gd name="T93" fmla="*/ 464 h 1772"/>
                <a:gd name="T94" fmla="*/ 1166 w 2261"/>
                <a:gd name="T95" fmla="*/ 715 h 1772"/>
                <a:gd name="T96" fmla="*/ 2073 w 2261"/>
                <a:gd name="T97" fmla="*/ 717 h 1772"/>
                <a:gd name="T98" fmla="*/ 2073 w 2261"/>
                <a:gd name="T99" fmla="*/ 867 h 1772"/>
                <a:gd name="T100" fmla="*/ 1696 w 2261"/>
                <a:gd name="T101" fmla="*/ 905 h 1772"/>
                <a:gd name="T102" fmla="*/ 2111 w 2261"/>
                <a:gd name="T103" fmla="*/ 943 h 1772"/>
                <a:gd name="T104" fmla="*/ 2111 w 2261"/>
                <a:gd name="T105" fmla="*/ 1093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1772">
                  <a:moveTo>
                    <a:pt x="2261" y="1018"/>
                  </a:moveTo>
                  <a:cubicBezTo>
                    <a:pt x="2261" y="965"/>
                    <a:pt x="2233" y="916"/>
                    <a:pt x="2187" y="889"/>
                  </a:cubicBezTo>
                  <a:cubicBezTo>
                    <a:pt x="2211" y="862"/>
                    <a:pt x="2223" y="828"/>
                    <a:pt x="2224" y="792"/>
                  </a:cubicBezTo>
                  <a:cubicBezTo>
                    <a:pt x="2223" y="723"/>
                    <a:pt x="2176" y="663"/>
                    <a:pt x="2109" y="646"/>
                  </a:cubicBezTo>
                  <a:lnTo>
                    <a:pt x="2144" y="302"/>
                  </a:lnTo>
                  <a:lnTo>
                    <a:pt x="2186" y="302"/>
                  </a:lnTo>
                  <a:cubicBezTo>
                    <a:pt x="2207" y="302"/>
                    <a:pt x="2224" y="285"/>
                    <a:pt x="2224" y="264"/>
                  </a:cubicBezTo>
                  <a:lnTo>
                    <a:pt x="2224" y="38"/>
                  </a:lnTo>
                  <a:cubicBezTo>
                    <a:pt x="2224" y="17"/>
                    <a:pt x="2207" y="0"/>
                    <a:pt x="2186" y="0"/>
                  </a:cubicBezTo>
                  <a:lnTo>
                    <a:pt x="1055" y="0"/>
                  </a:lnTo>
                  <a:cubicBezTo>
                    <a:pt x="1034" y="0"/>
                    <a:pt x="1018" y="17"/>
                    <a:pt x="1018" y="38"/>
                  </a:cubicBezTo>
                  <a:lnTo>
                    <a:pt x="1018" y="264"/>
                  </a:lnTo>
                  <a:cubicBezTo>
                    <a:pt x="1018" y="285"/>
                    <a:pt x="1034" y="302"/>
                    <a:pt x="1055" y="302"/>
                  </a:cubicBezTo>
                  <a:lnTo>
                    <a:pt x="1097" y="302"/>
                  </a:lnTo>
                  <a:lnTo>
                    <a:pt x="1103" y="360"/>
                  </a:lnTo>
                  <a:lnTo>
                    <a:pt x="996" y="487"/>
                  </a:lnTo>
                  <a:cubicBezTo>
                    <a:pt x="975" y="513"/>
                    <a:pt x="943" y="528"/>
                    <a:pt x="909" y="528"/>
                  </a:cubicBezTo>
                  <a:lnTo>
                    <a:pt x="867" y="528"/>
                  </a:lnTo>
                  <a:lnTo>
                    <a:pt x="867" y="453"/>
                  </a:lnTo>
                  <a:cubicBezTo>
                    <a:pt x="867" y="432"/>
                    <a:pt x="850" y="415"/>
                    <a:pt x="829" y="415"/>
                  </a:cubicBezTo>
                  <a:lnTo>
                    <a:pt x="377" y="415"/>
                  </a:lnTo>
                  <a:cubicBezTo>
                    <a:pt x="356" y="415"/>
                    <a:pt x="339" y="432"/>
                    <a:pt x="339" y="453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5"/>
                    <a:pt x="0" y="566"/>
                  </a:cubicBezTo>
                  <a:cubicBezTo>
                    <a:pt x="0" y="587"/>
                    <a:pt x="17" y="603"/>
                    <a:pt x="38" y="603"/>
                  </a:cubicBezTo>
                  <a:lnTo>
                    <a:pt x="339" y="603"/>
                  </a:lnTo>
                  <a:lnTo>
                    <a:pt x="339" y="1433"/>
                  </a:lnTo>
                  <a:lnTo>
                    <a:pt x="38" y="1433"/>
                  </a:lnTo>
                  <a:cubicBezTo>
                    <a:pt x="17" y="1433"/>
                    <a:pt x="0" y="1449"/>
                    <a:pt x="0" y="1470"/>
                  </a:cubicBezTo>
                  <a:cubicBezTo>
                    <a:pt x="0" y="1491"/>
                    <a:pt x="17" y="1508"/>
                    <a:pt x="38" y="1508"/>
                  </a:cubicBezTo>
                  <a:lnTo>
                    <a:pt x="339" y="1508"/>
                  </a:lnTo>
                  <a:lnTo>
                    <a:pt x="339" y="1583"/>
                  </a:lnTo>
                  <a:cubicBezTo>
                    <a:pt x="339" y="1604"/>
                    <a:pt x="356" y="1621"/>
                    <a:pt x="377" y="1621"/>
                  </a:cubicBezTo>
                  <a:lnTo>
                    <a:pt x="829" y="1621"/>
                  </a:lnTo>
                  <a:cubicBezTo>
                    <a:pt x="850" y="1621"/>
                    <a:pt x="867" y="1604"/>
                    <a:pt x="867" y="1583"/>
                  </a:cubicBezTo>
                  <a:lnTo>
                    <a:pt x="867" y="1508"/>
                  </a:lnTo>
                  <a:lnTo>
                    <a:pt x="930" y="1508"/>
                  </a:lnTo>
                  <a:cubicBezTo>
                    <a:pt x="954" y="1508"/>
                    <a:pt x="978" y="1516"/>
                    <a:pt x="997" y="1531"/>
                  </a:cubicBezTo>
                  <a:lnTo>
                    <a:pt x="1068" y="1583"/>
                  </a:lnTo>
                  <a:cubicBezTo>
                    <a:pt x="1100" y="1608"/>
                    <a:pt x="1140" y="1621"/>
                    <a:pt x="1181" y="1621"/>
                  </a:cubicBezTo>
                  <a:lnTo>
                    <a:pt x="1232" y="1621"/>
                  </a:lnTo>
                  <a:lnTo>
                    <a:pt x="1244" y="1738"/>
                  </a:lnTo>
                  <a:cubicBezTo>
                    <a:pt x="1246" y="1757"/>
                    <a:pt x="1262" y="1772"/>
                    <a:pt x="1281" y="1772"/>
                  </a:cubicBezTo>
                  <a:lnTo>
                    <a:pt x="1960" y="1772"/>
                  </a:lnTo>
                  <a:cubicBezTo>
                    <a:pt x="1979" y="1772"/>
                    <a:pt x="1996" y="1757"/>
                    <a:pt x="1997" y="1738"/>
                  </a:cubicBezTo>
                  <a:lnTo>
                    <a:pt x="2010" y="1620"/>
                  </a:lnTo>
                  <a:cubicBezTo>
                    <a:pt x="2066" y="1616"/>
                    <a:pt x="2115" y="1580"/>
                    <a:pt x="2137" y="1528"/>
                  </a:cubicBezTo>
                  <a:cubicBezTo>
                    <a:pt x="2159" y="1476"/>
                    <a:pt x="2149" y="1416"/>
                    <a:pt x="2112" y="1373"/>
                  </a:cubicBezTo>
                  <a:cubicBezTo>
                    <a:pt x="2148" y="1352"/>
                    <a:pt x="2173" y="1317"/>
                    <a:pt x="2182" y="1277"/>
                  </a:cubicBezTo>
                  <a:cubicBezTo>
                    <a:pt x="2192" y="1236"/>
                    <a:pt x="2183" y="1194"/>
                    <a:pt x="2160" y="1160"/>
                  </a:cubicBezTo>
                  <a:cubicBezTo>
                    <a:pt x="2221" y="1139"/>
                    <a:pt x="2261" y="1082"/>
                    <a:pt x="2261" y="1018"/>
                  </a:cubicBezTo>
                  <a:close/>
                  <a:moveTo>
                    <a:pt x="1093" y="76"/>
                  </a:moveTo>
                  <a:lnTo>
                    <a:pt x="2148" y="76"/>
                  </a:lnTo>
                  <a:lnTo>
                    <a:pt x="2148" y="227"/>
                  </a:lnTo>
                  <a:lnTo>
                    <a:pt x="1093" y="227"/>
                  </a:lnTo>
                  <a:lnTo>
                    <a:pt x="1093" y="76"/>
                  </a:lnTo>
                  <a:close/>
                  <a:moveTo>
                    <a:pt x="2069" y="302"/>
                  </a:moveTo>
                  <a:lnTo>
                    <a:pt x="2034" y="641"/>
                  </a:lnTo>
                  <a:lnTo>
                    <a:pt x="1207" y="641"/>
                  </a:lnTo>
                  <a:lnTo>
                    <a:pt x="1172" y="302"/>
                  </a:lnTo>
                  <a:lnTo>
                    <a:pt x="2069" y="302"/>
                  </a:lnTo>
                  <a:close/>
                  <a:moveTo>
                    <a:pt x="791" y="1546"/>
                  </a:moveTo>
                  <a:lnTo>
                    <a:pt x="415" y="1546"/>
                  </a:lnTo>
                  <a:lnTo>
                    <a:pt x="415" y="490"/>
                  </a:lnTo>
                  <a:lnTo>
                    <a:pt x="791" y="490"/>
                  </a:lnTo>
                  <a:lnTo>
                    <a:pt x="791" y="1546"/>
                  </a:lnTo>
                  <a:close/>
                  <a:moveTo>
                    <a:pt x="1315" y="1696"/>
                  </a:moveTo>
                  <a:lnTo>
                    <a:pt x="1308" y="1621"/>
                  </a:lnTo>
                  <a:lnTo>
                    <a:pt x="1933" y="1621"/>
                  </a:lnTo>
                  <a:lnTo>
                    <a:pt x="1926" y="1696"/>
                  </a:lnTo>
                  <a:lnTo>
                    <a:pt x="1315" y="1696"/>
                  </a:lnTo>
                  <a:close/>
                  <a:moveTo>
                    <a:pt x="2111" y="1093"/>
                  </a:moveTo>
                  <a:lnTo>
                    <a:pt x="1734" y="1093"/>
                  </a:lnTo>
                  <a:cubicBezTo>
                    <a:pt x="1713" y="1093"/>
                    <a:pt x="1696" y="1110"/>
                    <a:pt x="1696" y="1131"/>
                  </a:cubicBezTo>
                  <a:cubicBezTo>
                    <a:pt x="1696" y="1152"/>
                    <a:pt x="1713" y="1169"/>
                    <a:pt x="1734" y="1169"/>
                  </a:cubicBezTo>
                  <a:lnTo>
                    <a:pt x="2035" y="1169"/>
                  </a:lnTo>
                  <a:cubicBezTo>
                    <a:pt x="2077" y="1169"/>
                    <a:pt x="2111" y="1203"/>
                    <a:pt x="2111" y="1244"/>
                  </a:cubicBezTo>
                  <a:cubicBezTo>
                    <a:pt x="2111" y="1286"/>
                    <a:pt x="2077" y="1320"/>
                    <a:pt x="2035" y="1320"/>
                  </a:cubicBezTo>
                  <a:lnTo>
                    <a:pt x="1734" y="1320"/>
                  </a:lnTo>
                  <a:cubicBezTo>
                    <a:pt x="1713" y="1320"/>
                    <a:pt x="1696" y="1336"/>
                    <a:pt x="1696" y="1357"/>
                  </a:cubicBezTo>
                  <a:cubicBezTo>
                    <a:pt x="1696" y="1378"/>
                    <a:pt x="1713" y="1395"/>
                    <a:pt x="1734" y="1395"/>
                  </a:cubicBezTo>
                  <a:lnTo>
                    <a:pt x="1997" y="1395"/>
                  </a:lnTo>
                  <a:cubicBezTo>
                    <a:pt x="2039" y="1395"/>
                    <a:pt x="2073" y="1429"/>
                    <a:pt x="2073" y="1470"/>
                  </a:cubicBezTo>
                  <a:cubicBezTo>
                    <a:pt x="2073" y="1512"/>
                    <a:pt x="2039" y="1546"/>
                    <a:pt x="1997" y="1546"/>
                  </a:cubicBezTo>
                  <a:lnTo>
                    <a:pt x="1181" y="1546"/>
                  </a:lnTo>
                  <a:cubicBezTo>
                    <a:pt x="1156" y="1546"/>
                    <a:pt x="1133" y="1538"/>
                    <a:pt x="1113" y="1523"/>
                  </a:cubicBezTo>
                  <a:lnTo>
                    <a:pt x="1043" y="1470"/>
                  </a:lnTo>
                  <a:cubicBezTo>
                    <a:pt x="1010" y="1446"/>
                    <a:pt x="970" y="1433"/>
                    <a:pt x="930" y="1433"/>
                  </a:cubicBezTo>
                  <a:lnTo>
                    <a:pt x="867" y="1433"/>
                  </a:lnTo>
                  <a:lnTo>
                    <a:pt x="867" y="603"/>
                  </a:lnTo>
                  <a:lnTo>
                    <a:pt x="909" y="603"/>
                  </a:lnTo>
                  <a:cubicBezTo>
                    <a:pt x="965" y="604"/>
                    <a:pt x="1018" y="579"/>
                    <a:pt x="1054" y="536"/>
                  </a:cubicBezTo>
                  <a:lnTo>
                    <a:pt x="1113" y="464"/>
                  </a:lnTo>
                  <a:lnTo>
                    <a:pt x="1136" y="683"/>
                  </a:lnTo>
                  <a:cubicBezTo>
                    <a:pt x="1137" y="699"/>
                    <a:pt x="1150" y="713"/>
                    <a:pt x="1166" y="715"/>
                  </a:cubicBezTo>
                  <a:cubicBezTo>
                    <a:pt x="1169" y="716"/>
                    <a:pt x="1171" y="717"/>
                    <a:pt x="1173" y="717"/>
                  </a:cubicBezTo>
                  <a:lnTo>
                    <a:pt x="2073" y="717"/>
                  </a:lnTo>
                  <a:cubicBezTo>
                    <a:pt x="2114" y="717"/>
                    <a:pt x="2148" y="750"/>
                    <a:pt x="2148" y="792"/>
                  </a:cubicBezTo>
                  <a:cubicBezTo>
                    <a:pt x="2148" y="834"/>
                    <a:pt x="2114" y="867"/>
                    <a:pt x="2073" y="867"/>
                  </a:cubicBezTo>
                  <a:lnTo>
                    <a:pt x="1734" y="867"/>
                  </a:lnTo>
                  <a:cubicBezTo>
                    <a:pt x="1713" y="867"/>
                    <a:pt x="1696" y="884"/>
                    <a:pt x="1696" y="905"/>
                  </a:cubicBezTo>
                  <a:cubicBezTo>
                    <a:pt x="1696" y="926"/>
                    <a:pt x="1713" y="943"/>
                    <a:pt x="1734" y="943"/>
                  </a:cubicBezTo>
                  <a:lnTo>
                    <a:pt x="2111" y="943"/>
                  </a:lnTo>
                  <a:cubicBezTo>
                    <a:pt x="2152" y="943"/>
                    <a:pt x="2186" y="976"/>
                    <a:pt x="2186" y="1018"/>
                  </a:cubicBezTo>
                  <a:cubicBezTo>
                    <a:pt x="2186" y="1060"/>
                    <a:pt x="2152" y="1093"/>
                    <a:pt x="2111" y="109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EFA00B0E-6F28-4A8A-9316-A2DD5775016B}"/>
              </a:ext>
            </a:extLst>
          </p:cNvPr>
          <p:cNvGrpSpPr/>
          <p:nvPr/>
        </p:nvGrpSpPr>
        <p:grpSpPr>
          <a:xfrm>
            <a:off x="5106813" y="2323054"/>
            <a:ext cx="482600" cy="484188"/>
            <a:chOff x="2873376" y="2087563"/>
            <a:chExt cx="482600" cy="484188"/>
          </a:xfrm>
        </p:grpSpPr>
        <p:sp>
          <p:nvSpPr>
            <p:cNvPr id="176" name="Freeform 54">
              <a:extLst>
                <a:ext uri="{FF2B5EF4-FFF2-40B4-BE49-F238E27FC236}">
                  <a16:creationId xmlns:a16="http://schemas.microsoft.com/office/drawing/2014/main" id="{EB82BF5F-715F-4CBF-BD72-DF7A037B0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2516188"/>
              <a:ext cx="144463" cy="47625"/>
            </a:xfrm>
            <a:custGeom>
              <a:avLst/>
              <a:gdLst>
                <a:gd name="T0" fmla="*/ 0 w 678"/>
                <a:gd name="T1" fmla="*/ 0 h 226"/>
                <a:gd name="T2" fmla="*/ 0 w 678"/>
                <a:gd name="T3" fmla="*/ 75 h 226"/>
                <a:gd name="T4" fmla="*/ 151 w 678"/>
                <a:gd name="T5" fmla="*/ 226 h 226"/>
                <a:gd name="T6" fmla="*/ 527 w 678"/>
                <a:gd name="T7" fmla="*/ 226 h 226"/>
                <a:gd name="T8" fmla="*/ 678 w 678"/>
                <a:gd name="T9" fmla="*/ 75 h 226"/>
                <a:gd name="T10" fmla="*/ 678 w 678"/>
                <a:gd name="T11" fmla="*/ 0 h 226"/>
                <a:gd name="T12" fmla="*/ 0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0" y="0"/>
                  </a:moveTo>
                  <a:lnTo>
                    <a:pt x="0" y="75"/>
                  </a:lnTo>
                  <a:cubicBezTo>
                    <a:pt x="0" y="159"/>
                    <a:pt x="67" y="226"/>
                    <a:pt x="151" y="226"/>
                  </a:cubicBezTo>
                  <a:lnTo>
                    <a:pt x="527" y="226"/>
                  </a:lnTo>
                  <a:cubicBezTo>
                    <a:pt x="611" y="226"/>
                    <a:pt x="678" y="159"/>
                    <a:pt x="678" y="75"/>
                  </a:cubicBezTo>
                  <a:lnTo>
                    <a:pt x="6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55">
              <a:extLst>
                <a:ext uri="{FF2B5EF4-FFF2-40B4-BE49-F238E27FC236}">
                  <a16:creationId xmlns:a16="http://schemas.microsoft.com/office/drawing/2014/main" id="{2A3CCFBF-3642-434B-AA2B-5AA05C72E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2322513"/>
              <a:ext cx="144463" cy="47625"/>
            </a:xfrm>
            <a:custGeom>
              <a:avLst/>
              <a:gdLst>
                <a:gd name="T0" fmla="*/ 527 w 678"/>
                <a:gd name="T1" fmla="*/ 0 h 226"/>
                <a:gd name="T2" fmla="*/ 151 w 678"/>
                <a:gd name="T3" fmla="*/ 0 h 226"/>
                <a:gd name="T4" fmla="*/ 0 w 678"/>
                <a:gd name="T5" fmla="*/ 150 h 226"/>
                <a:gd name="T6" fmla="*/ 0 w 678"/>
                <a:gd name="T7" fmla="*/ 226 h 226"/>
                <a:gd name="T8" fmla="*/ 678 w 678"/>
                <a:gd name="T9" fmla="*/ 226 h 226"/>
                <a:gd name="T10" fmla="*/ 678 w 678"/>
                <a:gd name="T11" fmla="*/ 150 h 226"/>
                <a:gd name="T12" fmla="*/ 527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527" y="0"/>
                  </a:move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lnTo>
                    <a:pt x="0" y="226"/>
                  </a:lnTo>
                  <a:lnTo>
                    <a:pt x="678" y="226"/>
                  </a:lnTo>
                  <a:lnTo>
                    <a:pt x="678" y="150"/>
                  </a:lnTo>
                  <a:cubicBezTo>
                    <a:pt x="678" y="67"/>
                    <a:pt x="611" y="0"/>
                    <a:pt x="527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56">
              <a:extLst>
                <a:ext uri="{FF2B5EF4-FFF2-40B4-BE49-F238E27FC236}">
                  <a16:creationId xmlns:a16="http://schemas.microsoft.com/office/drawing/2014/main" id="{547D657C-2755-4EFB-9AC9-52CCE34F2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2516188"/>
              <a:ext cx="288925" cy="47625"/>
            </a:xfrm>
            <a:custGeom>
              <a:avLst/>
              <a:gdLst>
                <a:gd name="T0" fmla="*/ 151 w 1357"/>
                <a:gd name="T1" fmla="*/ 226 h 226"/>
                <a:gd name="T2" fmla="*/ 1206 w 1357"/>
                <a:gd name="T3" fmla="*/ 226 h 226"/>
                <a:gd name="T4" fmla="*/ 1357 w 1357"/>
                <a:gd name="T5" fmla="*/ 75 h 226"/>
                <a:gd name="T6" fmla="*/ 1357 w 1357"/>
                <a:gd name="T7" fmla="*/ 0 h 226"/>
                <a:gd name="T8" fmla="*/ 829 w 1357"/>
                <a:gd name="T9" fmla="*/ 0 h 226"/>
                <a:gd name="T10" fmla="*/ 829 w 1357"/>
                <a:gd name="T11" fmla="*/ 38 h 226"/>
                <a:gd name="T12" fmla="*/ 754 w 1357"/>
                <a:gd name="T13" fmla="*/ 113 h 226"/>
                <a:gd name="T14" fmla="*/ 603 w 1357"/>
                <a:gd name="T15" fmla="*/ 113 h 226"/>
                <a:gd name="T16" fmla="*/ 528 w 1357"/>
                <a:gd name="T17" fmla="*/ 38 h 226"/>
                <a:gd name="T18" fmla="*/ 528 w 1357"/>
                <a:gd name="T19" fmla="*/ 0 h 226"/>
                <a:gd name="T20" fmla="*/ 0 w 1357"/>
                <a:gd name="T21" fmla="*/ 0 h 226"/>
                <a:gd name="T22" fmla="*/ 0 w 1357"/>
                <a:gd name="T23" fmla="*/ 75 h 226"/>
                <a:gd name="T24" fmla="*/ 151 w 1357"/>
                <a:gd name="T2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7" h="226">
                  <a:moveTo>
                    <a:pt x="151" y="226"/>
                  </a:moveTo>
                  <a:lnTo>
                    <a:pt x="1206" y="226"/>
                  </a:lnTo>
                  <a:cubicBezTo>
                    <a:pt x="1290" y="226"/>
                    <a:pt x="1357" y="159"/>
                    <a:pt x="1357" y="75"/>
                  </a:cubicBezTo>
                  <a:lnTo>
                    <a:pt x="1357" y="0"/>
                  </a:lnTo>
                  <a:lnTo>
                    <a:pt x="829" y="0"/>
                  </a:lnTo>
                  <a:lnTo>
                    <a:pt x="829" y="38"/>
                  </a:lnTo>
                  <a:cubicBezTo>
                    <a:pt x="829" y="79"/>
                    <a:pt x="796" y="113"/>
                    <a:pt x="754" y="113"/>
                  </a:cubicBezTo>
                  <a:lnTo>
                    <a:pt x="603" y="113"/>
                  </a:lnTo>
                  <a:cubicBezTo>
                    <a:pt x="562" y="113"/>
                    <a:pt x="528" y="79"/>
                    <a:pt x="528" y="38"/>
                  </a:cubicBezTo>
                  <a:lnTo>
                    <a:pt x="528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57">
              <a:extLst>
                <a:ext uri="{FF2B5EF4-FFF2-40B4-BE49-F238E27FC236}">
                  <a16:creationId xmlns:a16="http://schemas.microsoft.com/office/drawing/2014/main" id="{E23F4437-262D-488C-9033-2D584AC030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97188" y="2322513"/>
              <a:ext cx="257175" cy="193675"/>
            </a:xfrm>
            <a:custGeom>
              <a:avLst/>
              <a:gdLst>
                <a:gd name="T0" fmla="*/ 753 w 1206"/>
                <a:gd name="T1" fmla="*/ 904 h 904"/>
                <a:gd name="T2" fmla="*/ 1206 w 1206"/>
                <a:gd name="T3" fmla="*/ 904 h 904"/>
                <a:gd name="T4" fmla="*/ 1206 w 1206"/>
                <a:gd name="T5" fmla="*/ 75 h 904"/>
                <a:gd name="T6" fmla="*/ 1130 w 1206"/>
                <a:gd name="T7" fmla="*/ 0 h 904"/>
                <a:gd name="T8" fmla="*/ 75 w 1206"/>
                <a:gd name="T9" fmla="*/ 0 h 904"/>
                <a:gd name="T10" fmla="*/ 0 w 1206"/>
                <a:gd name="T11" fmla="*/ 75 h 904"/>
                <a:gd name="T12" fmla="*/ 0 w 1206"/>
                <a:gd name="T13" fmla="*/ 904 h 904"/>
                <a:gd name="T14" fmla="*/ 753 w 1206"/>
                <a:gd name="T15" fmla="*/ 904 h 904"/>
                <a:gd name="T16" fmla="*/ 150 w 1206"/>
                <a:gd name="T17" fmla="*/ 150 h 904"/>
                <a:gd name="T18" fmla="*/ 1055 w 1206"/>
                <a:gd name="T19" fmla="*/ 150 h 904"/>
                <a:gd name="T20" fmla="*/ 1055 w 1206"/>
                <a:gd name="T21" fmla="*/ 753 h 904"/>
                <a:gd name="T22" fmla="*/ 150 w 1206"/>
                <a:gd name="T23" fmla="*/ 753 h 904"/>
                <a:gd name="T24" fmla="*/ 150 w 1206"/>
                <a:gd name="T25" fmla="*/ 15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6" h="904">
                  <a:moveTo>
                    <a:pt x="753" y="904"/>
                  </a:moveTo>
                  <a:lnTo>
                    <a:pt x="1206" y="904"/>
                  </a:lnTo>
                  <a:lnTo>
                    <a:pt x="1206" y="75"/>
                  </a:lnTo>
                  <a:cubicBezTo>
                    <a:pt x="1206" y="33"/>
                    <a:pt x="1172" y="0"/>
                    <a:pt x="1130" y="0"/>
                  </a:cubicBezTo>
                  <a:lnTo>
                    <a:pt x="75" y="0"/>
                  </a:lnTo>
                  <a:cubicBezTo>
                    <a:pt x="33" y="0"/>
                    <a:pt x="0" y="33"/>
                    <a:pt x="0" y="75"/>
                  </a:cubicBezTo>
                  <a:lnTo>
                    <a:pt x="0" y="904"/>
                  </a:lnTo>
                  <a:lnTo>
                    <a:pt x="753" y="904"/>
                  </a:lnTo>
                  <a:close/>
                  <a:moveTo>
                    <a:pt x="150" y="150"/>
                  </a:moveTo>
                  <a:lnTo>
                    <a:pt x="1055" y="150"/>
                  </a:lnTo>
                  <a:lnTo>
                    <a:pt x="1055" y="753"/>
                  </a:lnTo>
                  <a:lnTo>
                    <a:pt x="150" y="753"/>
                  </a:lnTo>
                  <a:lnTo>
                    <a:pt x="150" y="15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58">
              <a:extLst>
                <a:ext uri="{FF2B5EF4-FFF2-40B4-BE49-F238E27FC236}">
                  <a16:creationId xmlns:a16="http://schemas.microsoft.com/office/drawing/2014/main" id="{4F2054BE-01B7-4A7D-8272-5992A23D4A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2128838"/>
              <a:ext cx="130175" cy="128588"/>
            </a:xfrm>
            <a:custGeom>
              <a:avLst/>
              <a:gdLst>
                <a:gd name="T0" fmla="*/ 568 w 603"/>
                <a:gd name="T1" fmla="*/ 142 h 603"/>
                <a:gd name="T2" fmla="*/ 461 w 603"/>
                <a:gd name="T3" fmla="*/ 35 h 603"/>
                <a:gd name="T4" fmla="*/ 377 w 603"/>
                <a:gd name="T5" fmla="*/ 119 h 603"/>
                <a:gd name="T6" fmla="*/ 377 w 603"/>
                <a:gd name="T7" fmla="*/ 0 h 603"/>
                <a:gd name="T8" fmla="*/ 226 w 603"/>
                <a:gd name="T9" fmla="*/ 0 h 603"/>
                <a:gd name="T10" fmla="*/ 226 w 603"/>
                <a:gd name="T11" fmla="*/ 119 h 603"/>
                <a:gd name="T12" fmla="*/ 141 w 603"/>
                <a:gd name="T13" fmla="*/ 35 h 603"/>
                <a:gd name="T14" fmla="*/ 35 w 603"/>
                <a:gd name="T15" fmla="*/ 142 h 603"/>
                <a:gd name="T16" fmla="*/ 119 w 603"/>
                <a:gd name="T17" fmla="*/ 226 h 603"/>
                <a:gd name="T18" fmla="*/ 0 w 603"/>
                <a:gd name="T19" fmla="*/ 226 h 603"/>
                <a:gd name="T20" fmla="*/ 0 w 603"/>
                <a:gd name="T21" fmla="*/ 377 h 603"/>
                <a:gd name="T22" fmla="*/ 119 w 603"/>
                <a:gd name="T23" fmla="*/ 377 h 603"/>
                <a:gd name="T24" fmla="*/ 35 w 603"/>
                <a:gd name="T25" fmla="*/ 461 h 603"/>
                <a:gd name="T26" fmla="*/ 141 w 603"/>
                <a:gd name="T27" fmla="*/ 568 h 603"/>
                <a:gd name="T28" fmla="*/ 226 w 603"/>
                <a:gd name="T29" fmla="*/ 484 h 603"/>
                <a:gd name="T30" fmla="*/ 226 w 603"/>
                <a:gd name="T31" fmla="*/ 603 h 603"/>
                <a:gd name="T32" fmla="*/ 377 w 603"/>
                <a:gd name="T33" fmla="*/ 603 h 603"/>
                <a:gd name="T34" fmla="*/ 377 w 603"/>
                <a:gd name="T35" fmla="*/ 484 h 603"/>
                <a:gd name="T36" fmla="*/ 461 w 603"/>
                <a:gd name="T37" fmla="*/ 568 h 603"/>
                <a:gd name="T38" fmla="*/ 568 w 603"/>
                <a:gd name="T39" fmla="*/ 461 h 603"/>
                <a:gd name="T40" fmla="*/ 483 w 603"/>
                <a:gd name="T41" fmla="*/ 377 h 603"/>
                <a:gd name="T42" fmla="*/ 603 w 603"/>
                <a:gd name="T43" fmla="*/ 377 h 603"/>
                <a:gd name="T44" fmla="*/ 603 w 603"/>
                <a:gd name="T45" fmla="*/ 226 h 603"/>
                <a:gd name="T46" fmla="*/ 483 w 603"/>
                <a:gd name="T47" fmla="*/ 226 h 603"/>
                <a:gd name="T48" fmla="*/ 568 w 603"/>
                <a:gd name="T49" fmla="*/ 142 h 603"/>
                <a:gd name="T50" fmla="*/ 301 w 603"/>
                <a:gd name="T51" fmla="*/ 377 h 603"/>
                <a:gd name="T52" fmla="*/ 232 w 603"/>
                <a:gd name="T53" fmla="*/ 330 h 603"/>
                <a:gd name="T54" fmla="*/ 248 w 603"/>
                <a:gd name="T55" fmla="*/ 248 h 603"/>
                <a:gd name="T56" fmla="*/ 330 w 603"/>
                <a:gd name="T57" fmla="*/ 232 h 603"/>
                <a:gd name="T58" fmla="*/ 377 w 603"/>
                <a:gd name="T59" fmla="*/ 302 h 603"/>
                <a:gd name="T60" fmla="*/ 301 w 603"/>
                <a:gd name="T61" fmla="*/ 37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3" h="603">
                  <a:moveTo>
                    <a:pt x="568" y="142"/>
                  </a:moveTo>
                  <a:lnTo>
                    <a:pt x="461" y="35"/>
                  </a:lnTo>
                  <a:lnTo>
                    <a:pt x="377" y="119"/>
                  </a:lnTo>
                  <a:lnTo>
                    <a:pt x="377" y="0"/>
                  </a:lnTo>
                  <a:lnTo>
                    <a:pt x="226" y="0"/>
                  </a:lnTo>
                  <a:lnTo>
                    <a:pt x="226" y="119"/>
                  </a:lnTo>
                  <a:lnTo>
                    <a:pt x="141" y="35"/>
                  </a:lnTo>
                  <a:lnTo>
                    <a:pt x="35" y="142"/>
                  </a:lnTo>
                  <a:lnTo>
                    <a:pt x="119" y="226"/>
                  </a:lnTo>
                  <a:lnTo>
                    <a:pt x="0" y="226"/>
                  </a:lnTo>
                  <a:lnTo>
                    <a:pt x="0" y="377"/>
                  </a:lnTo>
                  <a:lnTo>
                    <a:pt x="119" y="377"/>
                  </a:lnTo>
                  <a:lnTo>
                    <a:pt x="35" y="461"/>
                  </a:lnTo>
                  <a:lnTo>
                    <a:pt x="141" y="568"/>
                  </a:lnTo>
                  <a:lnTo>
                    <a:pt x="226" y="484"/>
                  </a:lnTo>
                  <a:lnTo>
                    <a:pt x="226" y="603"/>
                  </a:lnTo>
                  <a:lnTo>
                    <a:pt x="377" y="603"/>
                  </a:lnTo>
                  <a:lnTo>
                    <a:pt x="377" y="484"/>
                  </a:lnTo>
                  <a:lnTo>
                    <a:pt x="461" y="568"/>
                  </a:lnTo>
                  <a:lnTo>
                    <a:pt x="568" y="461"/>
                  </a:lnTo>
                  <a:lnTo>
                    <a:pt x="483" y="377"/>
                  </a:lnTo>
                  <a:lnTo>
                    <a:pt x="603" y="377"/>
                  </a:lnTo>
                  <a:lnTo>
                    <a:pt x="603" y="226"/>
                  </a:lnTo>
                  <a:lnTo>
                    <a:pt x="483" y="226"/>
                  </a:lnTo>
                  <a:lnTo>
                    <a:pt x="568" y="142"/>
                  </a:lnTo>
                  <a:close/>
                  <a:moveTo>
                    <a:pt x="301" y="377"/>
                  </a:moveTo>
                  <a:cubicBezTo>
                    <a:pt x="271" y="377"/>
                    <a:pt x="243" y="359"/>
                    <a:pt x="232" y="330"/>
                  </a:cubicBezTo>
                  <a:cubicBezTo>
                    <a:pt x="220" y="302"/>
                    <a:pt x="226" y="270"/>
                    <a:pt x="248" y="248"/>
                  </a:cubicBezTo>
                  <a:cubicBezTo>
                    <a:pt x="269" y="227"/>
                    <a:pt x="302" y="220"/>
                    <a:pt x="330" y="232"/>
                  </a:cubicBezTo>
                  <a:cubicBezTo>
                    <a:pt x="358" y="244"/>
                    <a:pt x="377" y="271"/>
                    <a:pt x="377" y="302"/>
                  </a:cubicBezTo>
                  <a:cubicBezTo>
                    <a:pt x="376" y="343"/>
                    <a:pt x="343" y="377"/>
                    <a:pt x="301" y="3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59">
              <a:extLst>
                <a:ext uri="{FF2B5EF4-FFF2-40B4-BE49-F238E27FC236}">
                  <a16:creationId xmlns:a16="http://schemas.microsoft.com/office/drawing/2014/main" id="{A9DA4C17-CD15-4B6B-AC1F-FA2867C5C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6" y="2087563"/>
              <a:ext cx="482600" cy="484188"/>
            </a:xfrm>
            <a:custGeom>
              <a:avLst/>
              <a:gdLst>
                <a:gd name="T0" fmla="*/ 1922 w 2261"/>
                <a:gd name="T1" fmla="*/ 1056 h 2262"/>
                <a:gd name="T2" fmla="*/ 1809 w 2261"/>
                <a:gd name="T3" fmla="*/ 453 h 2262"/>
                <a:gd name="T4" fmla="*/ 1130 w 2261"/>
                <a:gd name="T5" fmla="*/ 0 h 2262"/>
                <a:gd name="T6" fmla="*/ 640 w 2261"/>
                <a:gd name="T7" fmla="*/ 453 h 2262"/>
                <a:gd name="T8" fmla="*/ 301 w 2261"/>
                <a:gd name="T9" fmla="*/ 566 h 2262"/>
                <a:gd name="T10" fmla="*/ 188 w 2261"/>
                <a:gd name="T11" fmla="*/ 1056 h 2262"/>
                <a:gd name="T12" fmla="*/ 75 w 2261"/>
                <a:gd name="T13" fmla="*/ 1960 h 2262"/>
                <a:gd name="T14" fmla="*/ 0 w 2261"/>
                <a:gd name="T15" fmla="*/ 1998 h 2262"/>
                <a:gd name="T16" fmla="*/ 188 w 2261"/>
                <a:gd name="T17" fmla="*/ 2262 h 2262"/>
                <a:gd name="T18" fmla="*/ 1432 w 2261"/>
                <a:gd name="T19" fmla="*/ 2073 h 2262"/>
                <a:gd name="T20" fmla="*/ 1394 w 2261"/>
                <a:gd name="T21" fmla="*/ 1960 h 2262"/>
                <a:gd name="T22" fmla="*/ 1356 w 2261"/>
                <a:gd name="T23" fmla="*/ 1169 h 2262"/>
                <a:gd name="T24" fmla="*/ 376 w 2261"/>
                <a:gd name="T25" fmla="*/ 1056 h 2262"/>
                <a:gd name="T26" fmla="*/ 414 w 2261"/>
                <a:gd name="T27" fmla="*/ 528 h 2262"/>
                <a:gd name="T28" fmla="*/ 642 w 2261"/>
                <a:gd name="T29" fmla="*/ 528 h 2262"/>
                <a:gd name="T30" fmla="*/ 1618 w 2261"/>
                <a:gd name="T31" fmla="*/ 528 h 2262"/>
                <a:gd name="T32" fmla="*/ 1846 w 2261"/>
                <a:gd name="T33" fmla="*/ 566 h 2262"/>
                <a:gd name="T34" fmla="*/ 1696 w 2261"/>
                <a:gd name="T35" fmla="*/ 1056 h 2262"/>
                <a:gd name="T36" fmla="*/ 1507 w 2261"/>
                <a:gd name="T37" fmla="*/ 2073 h 2262"/>
                <a:gd name="T38" fmla="*/ 2072 w 2261"/>
                <a:gd name="T39" fmla="*/ 2262 h 2262"/>
                <a:gd name="T40" fmla="*/ 2261 w 2261"/>
                <a:gd name="T41" fmla="*/ 1244 h 2262"/>
                <a:gd name="T42" fmla="*/ 1356 w 2261"/>
                <a:gd name="T43" fmla="*/ 2073 h 2262"/>
                <a:gd name="T44" fmla="*/ 188 w 2261"/>
                <a:gd name="T45" fmla="*/ 2186 h 2262"/>
                <a:gd name="T46" fmla="*/ 75 w 2261"/>
                <a:gd name="T47" fmla="*/ 2036 h 2262"/>
                <a:gd name="T48" fmla="*/ 640 w 2261"/>
                <a:gd name="T49" fmla="*/ 2149 h 2262"/>
                <a:gd name="T50" fmla="*/ 904 w 2261"/>
                <a:gd name="T51" fmla="*/ 2036 h 2262"/>
                <a:gd name="T52" fmla="*/ 1356 w 2261"/>
                <a:gd name="T53" fmla="*/ 2073 h 2262"/>
                <a:gd name="T54" fmla="*/ 829 w 2261"/>
                <a:gd name="T55" fmla="*/ 2036 h 2262"/>
                <a:gd name="T56" fmla="*/ 640 w 2261"/>
                <a:gd name="T57" fmla="*/ 2073 h 2262"/>
                <a:gd name="T58" fmla="*/ 1243 w 2261"/>
                <a:gd name="T59" fmla="*/ 1131 h 2262"/>
                <a:gd name="T60" fmla="*/ 1281 w 2261"/>
                <a:gd name="T61" fmla="*/ 1960 h 2262"/>
                <a:gd name="T62" fmla="*/ 150 w 2261"/>
                <a:gd name="T63" fmla="*/ 1169 h 2262"/>
                <a:gd name="T64" fmla="*/ 1243 w 2261"/>
                <a:gd name="T65" fmla="*/ 1131 h 2262"/>
                <a:gd name="T66" fmla="*/ 747 w 2261"/>
                <a:gd name="T67" fmla="*/ 649 h 2262"/>
                <a:gd name="T68" fmla="*/ 1289 w 2261"/>
                <a:gd name="T69" fmla="*/ 107 h 2262"/>
                <a:gd name="T70" fmla="*/ 1130 w 2261"/>
                <a:gd name="T71" fmla="*/ 905 h 2262"/>
                <a:gd name="T72" fmla="*/ 2185 w 2261"/>
                <a:gd name="T73" fmla="*/ 1357 h 2262"/>
                <a:gd name="T74" fmla="*/ 1582 w 2261"/>
                <a:gd name="T75" fmla="*/ 1960 h 2262"/>
                <a:gd name="T76" fmla="*/ 1696 w 2261"/>
                <a:gd name="T77" fmla="*/ 1131 h 2262"/>
                <a:gd name="T78" fmla="*/ 2185 w 2261"/>
                <a:gd name="T79" fmla="*/ 1244 h 2262"/>
                <a:gd name="T80" fmla="*/ 1582 w 2261"/>
                <a:gd name="T81" fmla="*/ 1282 h 2262"/>
                <a:gd name="T82" fmla="*/ 1696 w 2261"/>
                <a:gd name="T83" fmla="*/ 1131 h 2262"/>
                <a:gd name="T84" fmla="*/ 1696 w 2261"/>
                <a:gd name="T85" fmla="*/ 2186 h 2262"/>
                <a:gd name="T86" fmla="*/ 1582 w 2261"/>
                <a:gd name="T87" fmla="*/ 2036 h 2262"/>
                <a:gd name="T88" fmla="*/ 2185 w 2261"/>
                <a:gd name="T89" fmla="*/ 2073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1" h="2262">
                  <a:moveTo>
                    <a:pt x="2072" y="1056"/>
                  </a:moveTo>
                  <a:lnTo>
                    <a:pt x="1922" y="1056"/>
                  </a:lnTo>
                  <a:lnTo>
                    <a:pt x="1922" y="566"/>
                  </a:lnTo>
                  <a:cubicBezTo>
                    <a:pt x="1922" y="503"/>
                    <a:pt x="1871" y="453"/>
                    <a:pt x="1809" y="453"/>
                  </a:cubicBezTo>
                  <a:lnTo>
                    <a:pt x="1618" y="453"/>
                  </a:lnTo>
                  <a:cubicBezTo>
                    <a:pt x="1599" y="198"/>
                    <a:pt x="1386" y="0"/>
                    <a:pt x="1130" y="0"/>
                  </a:cubicBezTo>
                  <a:cubicBezTo>
                    <a:pt x="874" y="1"/>
                    <a:pt x="661" y="198"/>
                    <a:pt x="642" y="453"/>
                  </a:cubicBezTo>
                  <a:cubicBezTo>
                    <a:pt x="641" y="453"/>
                    <a:pt x="641" y="453"/>
                    <a:pt x="640" y="453"/>
                  </a:cubicBezTo>
                  <a:lnTo>
                    <a:pt x="414" y="453"/>
                  </a:lnTo>
                  <a:cubicBezTo>
                    <a:pt x="352" y="453"/>
                    <a:pt x="301" y="503"/>
                    <a:pt x="301" y="566"/>
                  </a:cubicBezTo>
                  <a:lnTo>
                    <a:pt x="301" y="1056"/>
                  </a:lnTo>
                  <a:lnTo>
                    <a:pt x="188" y="1056"/>
                  </a:lnTo>
                  <a:cubicBezTo>
                    <a:pt x="126" y="1056"/>
                    <a:pt x="75" y="1106"/>
                    <a:pt x="75" y="1169"/>
                  </a:cubicBezTo>
                  <a:lnTo>
                    <a:pt x="75" y="1960"/>
                  </a:lnTo>
                  <a:lnTo>
                    <a:pt x="37" y="1960"/>
                  </a:lnTo>
                  <a:cubicBezTo>
                    <a:pt x="16" y="1960"/>
                    <a:pt x="0" y="1977"/>
                    <a:pt x="0" y="1998"/>
                  </a:cubicBezTo>
                  <a:lnTo>
                    <a:pt x="0" y="2073"/>
                  </a:lnTo>
                  <a:cubicBezTo>
                    <a:pt x="0" y="2177"/>
                    <a:pt x="84" y="2262"/>
                    <a:pt x="188" y="2262"/>
                  </a:cubicBezTo>
                  <a:lnTo>
                    <a:pt x="1243" y="2262"/>
                  </a:lnTo>
                  <a:cubicBezTo>
                    <a:pt x="1347" y="2262"/>
                    <a:pt x="1432" y="2177"/>
                    <a:pt x="1432" y="2073"/>
                  </a:cubicBezTo>
                  <a:lnTo>
                    <a:pt x="1432" y="1998"/>
                  </a:lnTo>
                  <a:cubicBezTo>
                    <a:pt x="1432" y="1977"/>
                    <a:pt x="1415" y="1960"/>
                    <a:pt x="1394" y="1960"/>
                  </a:cubicBezTo>
                  <a:lnTo>
                    <a:pt x="1356" y="1960"/>
                  </a:lnTo>
                  <a:lnTo>
                    <a:pt x="1356" y="1169"/>
                  </a:lnTo>
                  <a:cubicBezTo>
                    <a:pt x="1356" y="1106"/>
                    <a:pt x="1306" y="1056"/>
                    <a:pt x="1243" y="1056"/>
                  </a:cubicBezTo>
                  <a:lnTo>
                    <a:pt x="376" y="1056"/>
                  </a:lnTo>
                  <a:lnTo>
                    <a:pt x="376" y="566"/>
                  </a:lnTo>
                  <a:cubicBezTo>
                    <a:pt x="376" y="545"/>
                    <a:pt x="393" y="528"/>
                    <a:pt x="414" y="528"/>
                  </a:cubicBezTo>
                  <a:lnTo>
                    <a:pt x="640" y="528"/>
                  </a:lnTo>
                  <a:cubicBezTo>
                    <a:pt x="641" y="528"/>
                    <a:pt x="641" y="528"/>
                    <a:pt x="642" y="528"/>
                  </a:cubicBezTo>
                  <a:cubicBezTo>
                    <a:pt x="661" y="783"/>
                    <a:pt x="874" y="980"/>
                    <a:pt x="1130" y="981"/>
                  </a:cubicBezTo>
                  <a:cubicBezTo>
                    <a:pt x="1386" y="981"/>
                    <a:pt x="1599" y="783"/>
                    <a:pt x="1618" y="528"/>
                  </a:cubicBezTo>
                  <a:lnTo>
                    <a:pt x="1809" y="528"/>
                  </a:lnTo>
                  <a:cubicBezTo>
                    <a:pt x="1829" y="528"/>
                    <a:pt x="1846" y="545"/>
                    <a:pt x="1846" y="566"/>
                  </a:cubicBezTo>
                  <a:lnTo>
                    <a:pt x="1846" y="1056"/>
                  </a:lnTo>
                  <a:lnTo>
                    <a:pt x="1696" y="1056"/>
                  </a:lnTo>
                  <a:cubicBezTo>
                    <a:pt x="1591" y="1056"/>
                    <a:pt x="1507" y="1140"/>
                    <a:pt x="1507" y="1244"/>
                  </a:cubicBezTo>
                  <a:lnTo>
                    <a:pt x="1507" y="2073"/>
                  </a:lnTo>
                  <a:cubicBezTo>
                    <a:pt x="1507" y="2177"/>
                    <a:pt x="1591" y="2262"/>
                    <a:pt x="1696" y="2262"/>
                  </a:cubicBezTo>
                  <a:lnTo>
                    <a:pt x="2072" y="2262"/>
                  </a:lnTo>
                  <a:cubicBezTo>
                    <a:pt x="2176" y="2262"/>
                    <a:pt x="2261" y="2177"/>
                    <a:pt x="2261" y="2073"/>
                  </a:cubicBezTo>
                  <a:lnTo>
                    <a:pt x="2261" y="1244"/>
                  </a:lnTo>
                  <a:cubicBezTo>
                    <a:pt x="2261" y="1140"/>
                    <a:pt x="2176" y="1056"/>
                    <a:pt x="2072" y="1056"/>
                  </a:cubicBezTo>
                  <a:close/>
                  <a:moveTo>
                    <a:pt x="1356" y="2073"/>
                  </a:moveTo>
                  <a:cubicBezTo>
                    <a:pt x="1356" y="2136"/>
                    <a:pt x="1306" y="2186"/>
                    <a:pt x="1243" y="2186"/>
                  </a:cubicBezTo>
                  <a:lnTo>
                    <a:pt x="188" y="2186"/>
                  </a:lnTo>
                  <a:cubicBezTo>
                    <a:pt x="126" y="2186"/>
                    <a:pt x="75" y="2136"/>
                    <a:pt x="75" y="2073"/>
                  </a:cubicBezTo>
                  <a:lnTo>
                    <a:pt x="75" y="2036"/>
                  </a:lnTo>
                  <a:lnTo>
                    <a:pt x="527" y="2036"/>
                  </a:lnTo>
                  <a:cubicBezTo>
                    <a:pt x="527" y="2098"/>
                    <a:pt x="578" y="2149"/>
                    <a:pt x="640" y="2149"/>
                  </a:cubicBezTo>
                  <a:lnTo>
                    <a:pt x="791" y="2149"/>
                  </a:lnTo>
                  <a:cubicBezTo>
                    <a:pt x="853" y="2149"/>
                    <a:pt x="904" y="2098"/>
                    <a:pt x="904" y="2036"/>
                  </a:cubicBezTo>
                  <a:lnTo>
                    <a:pt x="1356" y="2036"/>
                  </a:lnTo>
                  <a:lnTo>
                    <a:pt x="1356" y="2073"/>
                  </a:lnTo>
                  <a:close/>
                  <a:moveTo>
                    <a:pt x="603" y="2036"/>
                  </a:moveTo>
                  <a:lnTo>
                    <a:pt x="829" y="2036"/>
                  </a:lnTo>
                  <a:cubicBezTo>
                    <a:pt x="829" y="2057"/>
                    <a:pt x="812" y="2073"/>
                    <a:pt x="791" y="2073"/>
                  </a:cubicBezTo>
                  <a:lnTo>
                    <a:pt x="640" y="2073"/>
                  </a:lnTo>
                  <a:cubicBezTo>
                    <a:pt x="619" y="2073"/>
                    <a:pt x="603" y="2057"/>
                    <a:pt x="603" y="2036"/>
                  </a:cubicBezTo>
                  <a:close/>
                  <a:moveTo>
                    <a:pt x="1243" y="1131"/>
                  </a:moveTo>
                  <a:cubicBezTo>
                    <a:pt x="1264" y="1131"/>
                    <a:pt x="1281" y="1148"/>
                    <a:pt x="1281" y="1169"/>
                  </a:cubicBezTo>
                  <a:lnTo>
                    <a:pt x="1281" y="1960"/>
                  </a:lnTo>
                  <a:lnTo>
                    <a:pt x="150" y="1960"/>
                  </a:lnTo>
                  <a:lnTo>
                    <a:pt x="150" y="1169"/>
                  </a:lnTo>
                  <a:cubicBezTo>
                    <a:pt x="150" y="1148"/>
                    <a:pt x="167" y="1131"/>
                    <a:pt x="188" y="1131"/>
                  </a:cubicBezTo>
                  <a:lnTo>
                    <a:pt x="1243" y="1131"/>
                  </a:lnTo>
                  <a:close/>
                  <a:moveTo>
                    <a:pt x="1130" y="905"/>
                  </a:moveTo>
                  <a:cubicBezTo>
                    <a:pt x="963" y="905"/>
                    <a:pt x="811" y="804"/>
                    <a:pt x="747" y="649"/>
                  </a:cubicBezTo>
                  <a:cubicBezTo>
                    <a:pt x="683" y="494"/>
                    <a:pt x="718" y="316"/>
                    <a:pt x="837" y="197"/>
                  </a:cubicBezTo>
                  <a:cubicBezTo>
                    <a:pt x="956" y="79"/>
                    <a:pt x="1134" y="43"/>
                    <a:pt x="1289" y="107"/>
                  </a:cubicBezTo>
                  <a:cubicBezTo>
                    <a:pt x="1444" y="172"/>
                    <a:pt x="1545" y="323"/>
                    <a:pt x="1545" y="491"/>
                  </a:cubicBezTo>
                  <a:cubicBezTo>
                    <a:pt x="1544" y="719"/>
                    <a:pt x="1359" y="905"/>
                    <a:pt x="1130" y="905"/>
                  </a:cubicBezTo>
                  <a:close/>
                  <a:moveTo>
                    <a:pt x="1582" y="1357"/>
                  </a:moveTo>
                  <a:lnTo>
                    <a:pt x="2185" y="1357"/>
                  </a:lnTo>
                  <a:lnTo>
                    <a:pt x="2185" y="1960"/>
                  </a:lnTo>
                  <a:lnTo>
                    <a:pt x="1582" y="1960"/>
                  </a:lnTo>
                  <a:lnTo>
                    <a:pt x="1582" y="1357"/>
                  </a:lnTo>
                  <a:close/>
                  <a:moveTo>
                    <a:pt x="1696" y="1131"/>
                  </a:moveTo>
                  <a:lnTo>
                    <a:pt x="2072" y="1131"/>
                  </a:lnTo>
                  <a:cubicBezTo>
                    <a:pt x="2135" y="1131"/>
                    <a:pt x="2185" y="1182"/>
                    <a:pt x="2185" y="1244"/>
                  </a:cubicBezTo>
                  <a:lnTo>
                    <a:pt x="2185" y="1282"/>
                  </a:lnTo>
                  <a:lnTo>
                    <a:pt x="1582" y="1282"/>
                  </a:lnTo>
                  <a:lnTo>
                    <a:pt x="1582" y="1244"/>
                  </a:lnTo>
                  <a:cubicBezTo>
                    <a:pt x="1582" y="1182"/>
                    <a:pt x="1633" y="1131"/>
                    <a:pt x="1696" y="1131"/>
                  </a:cubicBezTo>
                  <a:close/>
                  <a:moveTo>
                    <a:pt x="2072" y="2186"/>
                  </a:moveTo>
                  <a:lnTo>
                    <a:pt x="1696" y="2186"/>
                  </a:lnTo>
                  <a:cubicBezTo>
                    <a:pt x="1633" y="2186"/>
                    <a:pt x="1582" y="2136"/>
                    <a:pt x="1582" y="2073"/>
                  </a:cubicBezTo>
                  <a:lnTo>
                    <a:pt x="1582" y="2036"/>
                  </a:lnTo>
                  <a:lnTo>
                    <a:pt x="2185" y="2036"/>
                  </a:lnTo>
                  <a:lnTo>
                    <a:pt x="2185" y="2073"/>
                  </a:lnTo>
                  <a:cubicBezTo>
                    <a:pt x="2185" y="2136"/>
                    <a:pt x="2135" y="2186"/>
                    <a:pt x="2072" y="218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60">
              <a:extLst>
                <a:ext uri="{FF2B5EF4-FFF2-40B4-BE49-F238E27FC236}">
                  <a16:creationId xmlns:a16="http://schemas.microsoft.com/office/drawing/2014/main" id="{03ECC6DD-71E2-441E-AC5B-A3B14052A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532063"/>
              <a:ext cx="33338" cy="15875"/>
            </a:xfrm>
            <a:custGeom>
              <a:avLst/>
              <a:gdLst>
                <a:gd name="T0" fmla="*/ 113 w 150"/>
                <a:gd name="T1" fmla="*/ 0 h 76"/>
                <a:gd name="T2" fmla="*/ 37 w 150"/>
                <a:gd name="T3" fmla="*/ 0 h 76"/>
                <a:gd name="T4" fmla="*/ 0 w 150"/>
                <a:gd name="T5" fmla="*/ 38 h 76"/>
                <a:gd name="T6" fmla="*/ 37 w 150"/>
                <a:gd name="T7" fmla="*/ 76 h 76"/>
                <a:gd name="T8" fmla="*/ 113 w 150"/>
                <a:gd name="T9" fmla="*/ 76 h 76"/>
                <a:gd name="T10" fmla="*/ 150 w 150"/>
                <a:gd name="T11" fmla="*/ 38 h 76"/>
                <a:gd name="T12" fmla="*/ 113 w 1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113" y="76"/>
                  </a:lnTo>
                  <a:cubicBezTo>
                    <a:pt x="133" y="76"/>
                    <a:pt x="150" y="59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61">
              <a:extLst>
                <a:ext uri="{FF2B5EF4-FFF2-40B4-BE49-F238E27FC236}">
                  <a16:creationId xmlns:a16="http://schemas.microsoft.com/office/drawing/2014/main" id="{34624D79-8F89-498B-B38A-FE0763F6DC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1001" y="2346326"/>
              <a:ext cx="209550" cy="146050"/>
            </a:xfrm>
            <a:custGeom>
              <a:avLst/>
              <a:gdLst>
                <a:gd name="T0" fmla="*/ 37 w 980"/>
                <a:gd name="T1" fmla="*/ 678 h 678"/>
                <a:gd name="T2" fmla="*/ 942 w 980"/>
                <a:gd name="T3" fmla="*/ 678 h 678"/>
                <a:gd name="T4" fmla="*/ 980 w 980"/>
                <a:gd name="T5" fmla="*/ 640 h 678"/>
                <a:gd name="T6" fmla="*/ 980 w 980"/>
                <a:gd name="T7" fmla="*/ 37 h 678"/>
                <a:gd name="T8" fmla="*/ 942 w 980"/>
                <a:gd name="T9" fmla="*/ 0 h 678"/>
                <a:gd name="T10" fmla="*/ 37 w 980"/>
                <a:gd name="T11" fmla="*/ 0 h 678"/>
                <a:gd name="T12" fmla="*/ 0 w 980"/>
                <a:gd name="T13" fmla="*/ 37 h 678"/>
                <a:gd name="T14" fmla="*/ 0 w 980"/>
                <a:gd name="T15" fmla="*/ 640 h 678"/>
                <a:gd name="T16" fmla="*/ 37 w 980"/>
                <a:gd name="T17" fmla="*/ 678 h 678"/>
                <a:gd name="T18" fmla="*/ 75 w 980"/>
                <a:gd name="T19" fmla="*/ 75 h 678"/>
                <a:gd name="T20" fmla="*/ 904 w 980"/>
                <a:gd name="T21" fmla="*/ 75 h 678"/>
                <a:gd name="T22" fmla="*/ 904 w 980"/>
                <a:gd name="T23" fmla="*/ 603 h 678"/>
                <a:gd name="T24" fmla="*/ 75 w 980"/>
                <a:gd name="T25" fmla="*/ 603 h 678"/>
                <a:gd name="T26" fmla="*/ 75 w 980"/>
                <a:gd name="T27" fmla="*/ 75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678">
                  <a:moveTo>
                    <a:pt x="37" y="678"/>
                  </a:moveTo>
                  <a:lnTo>
                    <a:pt x="942" y="678"/>
                  </a:lnTo>
                  <a:cubicBezTo>
                    <a:pt x="963" y="678"/>
                    <a:pt x="980" y="661"/>
                    <a:pt x="980" y="640"/>
                  </a:cubicBezTo>
                  <a:lnTo>
                    <a:pt x="980" y="37"/>
                  </a:lnTo>
                  <a:cubicBezTo>
                    <a:pt x="980" y="16"/>
                    <a:pt x="963" y="0"/>
                    <a:pt x="942" y="0"/>
                  </a:cubicBezTo>
                  <a:lnTo>
                    <a:pt x="37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640"/>
                  </a:lnTo>
                  <a:cubicBezTo>
                    <a:pt x="0" y="661"/>
                    <a:pt x="17" y="678"/>
                    <a:pt x="37" y="678"/>
                  </a:cubicBezTo>
                  <a:close/>
                  <a:moveTo>
                    <a:pt x="75" y="75"/>
                  </a:moveTo>
                  <a:lnTo>
                    <a:pt x="904" y="75"/>
                  </a:lnTo>
                  <a:lnTo>
                    <a:pt x="904" y="603"/>
                  </a:lnTo>
                  <a:lnTo>
                    <a:pt x="75" y="603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62">
              <a:extLst>
                <a:ext uri="{FF2B5EF4-FFF2-40B4-BE49-F238E27FC236}">
                  <a16:creationId xmlns:a16="http://schemas.microsoft.com/office/drawing/2014/main" id="{671E10F2-56EB-442C-93E1-D51392F46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338388"/>
              <a:ext cx="33338" cy="15875"/>
            </a:xfrm>
            <a:custGeom>
              <a:avLst/>
              <a:gdLst>
                <a:gd name="T0" fmla="*/ 37 w 150"/>
                <a:gd name="T1" fmla="*/ 75 h 75"/>
                <a:gd name="T2" fmla="*/ 113 w 150"/>
                <a:gd name="T3" fmla="*/ 75 h 75"/>
                <a:gd name="T4" fmla="*/ 150 w 150"/>
                <a:gd name="T5" fmla="*/ 38 h 75"/>
                <a:gd name="T6" fmla="*/ 113 w 150"/>
                <a:gd name="T7" fmla="*/ 0 h 75"/>
                <a:gd name="T8" fmla="*/ 37 w 150"/>
                <a:gd name="T9" fmla="*/ 0 h 75"/>
                <a:gd name="T10" fmla="*/ 0 w 150"/>
                <a:gd name="T11" fmla="*/ 38 h 75"/>
                <a:gd name="T12" fmla="*/ 37 w 150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5">
                  <a:moveTo>
                    <a:pt x="37" y="75"/>
                  </a:moveTo>
                  <a:lnTo>
                    <a:pt x="113" y="75"/>
                  </a:lnTo>
                  <a:cubicBezTo>
                    <a:pt x="133" y="75"/>
                    <a:pt x="150" y="58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63">
              <a:extLst>
                <a:ext uri="{FF2B5EF4-FFF2-40B4-BE49-F238E27FC236}">
                  <a16:creationId xmlns:a16="http://schemas.microsoft.com/office/drawing/2014/main" id="{27C19097-F6A5-4E3A-A9FD-3D4A088BC2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1651" y="2120901"/>
              <a:ext cx="146050" cy="144463"/>
            </a:xfrm>
            <a:custGeom>
              <a:avLst/>
              <a:gdLst>
                <a:gd name="T0" fmla="*/ 452 w 678"/>
                <a:gd name="T1" fmla="*/ 66 h 679"/>
                <a:gd name="T2" fmla="*/ 415 w 678"/>
                <a:gd name="T3" fmla="*/ 0 h 679"/>
                <a:gd name="T4" fmla="*/ 226 w 678"/>
                <a:gd name="T5" fmla="*/ 38 h 679"/>
                <a:gd name="T6" fmla="*/ 206 w 678"/>
                <a:gd name="T7" fmla="*/ 46 h 679"/>
                <a:gd name="T8" fmla="*/ 46 w 678"/>
                <a:gd name="T9" fmla="*/ 153 h 679"/>
                <a:gd name="T10" fmla="*/ 66 w 678"/>
                <a:gd name="T11" fmla="*/ 226 h 679"/>
                <a:gd name="T12" fmla="*/ 0 w 678"/>
                <a:gd name="T13" fmla="*/ 264 h 679"/>
                <a:gd name="T14" fmla="*/ 38 w 678"/>
                <a:gd name="T15" fmla="*/ 453 h 679"/>
                <a:gd name="T16" fmla="*/ 46 w 678"/>
                <a:gd name="T17" fmla="*/ 473 h 679"/>
                <a:gd name="T18" fmla="*/ 153 w 678"/>
                <a:gd name="T19" fmla="*/ 633 h 679"/>
                <a:gd name="T20" fmla="*/ 226 w 678"/>
                <a:gd name="T21" fmla="*/ 613 h 679"/>
                <a:gd name="T22" fmla="*/ 264 w 678"/>
                <a:gd name="T23" fmla="*/ 679 h 679"/>
                <a:gd name="T24" fmla="*/ 452 w 678"/>
                <a:gd name="T25" fmla="*/ 641 h 679"/>
                <a:gd name="T26" fmla="*/ 472 w 678"/>
                <a:gd name="T27" fmla="*/ 633 h 679"/>
                <a:gd name="T28" fmla="*/ 632 w 678"/>
                <a:gd name="T29" fmla="*/ 526 h 679"/>
                <a:gd name="T30" fmla="*/ 612 w 678"/>
                <a:gd name="T31" fmla="*/ 453 h 679"/>
                <a:gd name="T32" fmla="*/ 678 w 678"/>
                <a:gd name="T33" fmla="*/ 415 h 679"/>
                <a:gd name="T34" fmla="*/ 641 w 678"/>
                <a:gd name="T35" fmla="*/ 226 h 679"/>
                <a:gd name="T36" fmla="*/ 632 w 678"/>
                <a:gd name="T37" fmla="*/ 206 h 679"/>
                <a:gd name="T38" fmla="*/ 526 w 678"/>
                <a:gd name="T39" fmla="*/ 46 h 679"/>
                <a:gd name="T40" fmla="*/ 486 w 678"/>
                <a:gd name="T41" fmla="*/ 279 h 679"/>
                <a:gd name="T42" fmla="*/ 603 w 678"/>
                <a:gd name="T43" fmla="*/ 302 h 679"/>
                <a:gd name="T44" fmla="*/ 521 w 678"/>
                <a:gd name="T45" fmla="*/ 377 h 679"/>
                <a:gd name="T46" fmla="*/ 495 w 678"/>
                <a:gd name="T47" fmla="*/ 442 h 679"/>
                <a:gd name="T48" fmla="*/ 499 w 678"/>
                <a:gd name="T49" fmla="*/ 553 h 679"/>
                <a:gd name="T50" fmla="*/ 400 w 678"/>
                <a:gd name="T51" fmla="*/ 487 h 679"/>
                <a:gd name="T52" fmla="*/ 377 w 678"/>
                <a:gd name="T53" fmla="*/ 603 h 679"/>
                <a:gd name="T54" fmla="*/ 302 w 678"/>
                <a:gd name="T55" fmla="*/ 522 h 679"/>
                <a:gd name="T56" fmla="*/ 237 w 678"/>
                <a:gd name="T57" fmla="*/ 495 h 679"/>
                <a:gd name="T58" fmla="*/ 126 w 678"/>
                <a:gd name="T59" fmla="*/ 499 h 679"/>
                <a:gd name="T60" fmla="*/ 192 w 678"/>
                <a:gd name="T61" fmla="*/ 400 h 679"/>
                <a:gd name="T62" fmla="*/ 75 w 678"/>
                <a:gd name="T63" fmla="*/ 377 h 679"/>
                <a:gd name="T64" fmla="*/ 157 w 678"/>
                <a:gd name="T65" fmla="*/ 302 h 679"/>
                <a:gd name="T66" fmla="*/ 184 w 678"/>
                <a:gd name="T67" fmla="*/ 237 h 679"/>
                <a:gd name="T68" fmla="*/ 179 w 678"/>
                <a:gd name="T69" fmla="*/ 126 h 679"/>
                <a:gd name="T70" fmla="*/ 278 w 678"/>
                <a:gd name="T71" fmla="*/ 192 h 679"/>
                <a:gd name="T72" fmla="*/ 302 w 678"/>
                <a:gd name="T73" fmla="*/ 76 h 679"/>
                <a:gd name="T74" fmla="*/ 377 w 678"/>
                <a:gd name="T75" fmla="*/ 157 h 679"/>
                <a:gd name="T76" fmla="*/ 441 w 678"/>
                <a:gd name="T77" fmla="*/ 184 h 679"/>
                <a:gd name="T78" fmla="*/ 552 w 678"/>
                <a:gd name="T79" fmla="*/ 180 h 679"/>
                <a:gd name="T80" fmla="*/ 486 w 678"/>
                <a:gd name="T81" fmla="*/ 2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8" h="679">
                  <a:moveTo>
                    <a:pt x="472" y="46"/>
                  </a:moveTo>
                  <a:lnTo>
                    <a:pt x="452" y="66"/>
                  </a:lnTo>
                  <a:lnTo>
                    <a:pt x="452" y="38"/>
                  </a:lnTo>
                  <a:cubicBezTo>
                    <a:pt x="452" y="17"/>
                    <a:pt x="435" y="0"/>
                    <a:pt x="415" y="0"/>
                  </a:cubicBezTo>
                  <a:lnTo>
                    <a:pt x="264" y="0"/>
                  </a:lnTo>
                  <a:cubicBezTo>
                    <a:pt x="243" y="0"/>
                    <a:pt x="226" y="17"/>
                    <a:pt x="226" y="38"/>
                  </a:cubicBezTo>
                  <a:lnTo>
                    <a:pt x="226" y="66"/>
                  </a:lnTo>
                  <a:lnTo>
                    <a:pt x="206" y="46"/>
                  </a:lnTo>
                  <a:cubicBezTo>
                    <a:pt x="191" y="32"/>
                    <a:pt x="167" y="32"/>
                    <a:pt x="153" y="46"/>
                  </a:cubicBezTo>
                  <a:lnTo>
                    <a:pt x="46" y="153"/>
                  </a:lnTo>
                  <a:cubicBezTo>
                    <a:pt x="31" y="168"/>
                    <a:pt x="31" y="192"/>
                    <a:pt x="46" y="206"/>
                  </a:cubicBezTo>
                  <a:lnTo>
                    <a:pt x="66" y="226"/>
                  </a:lnTo>
                  <a:lnTo>
                    <a:pt x="38" y="226"/>
                  </a:lnTo>
                  <a:cubicBezTo>
                    <a:pt x="17" y="226"/>
                    <a:pt x="0" y="243"/>
                    <a:pt x="0" y="264"/>
                  </a:cubicBezTo>
                  <a:lnTo>
                    <a:pt x="0" y="415"/>
                  </a:lnTo>
                  <a:cubicBezTo>
                    <a:pt x="0" y="436"/>
                    <a:pt x="17" y="453"/>
                    <a:pt x="38" y="453"/>
                  </a:cubicBezTo>
                  <a:lnTo>
                    <a:pt x="66" y="453"/>
                  </a:lnTo>
                  <a:lnTo>
                    <a:pt x="46" y="473"/>
                  </a:lnTo>
                  <a:cubicBezTo>
                    <a:pt x="31" y="487"/>
                    <a:pt x="31" y="511"/>
                    <a:pt x="46" y="526"/>
                  </a:cubicBezTo>
                  <a:lnTo>
                    <a:pt x="153" y="633"/>
                  </a:lnTo>
                  <a:cubicBezTo>
                    <a:pt x="167" y="647"/>
                    <a:pt x="191" y="647"/>
                    <a:pt x="206" y="633"/>
                  </a:cubicBezTo>
                  <a:lnTo>
                    <a:pt x="226" y="613"/>
                  </a:lnTo>
                  <a:lnTo>
                    <a:pt x="226" y="641"/>
                  </a:lnTo>
                  <a:cubicBezTo>
                    <a:pt x="226" y="662"/>
                    <a:pt x="243" y="679"/>
                    <a:pt x="264" y="679"/>
                  </a:cubicBezTo>
                  <a:lnTo>
                    <a:pt x="415" y="679"/>
                  </a:lnTo>
                  <a:cubicBezTo>
                    <a:pt x="435" y="679"/>
                    <a:pt x="452" y="662"/>
                    <a:pt x="452" y="641"/>
                  </a:cubicBezTo>
                  <a:lnTo>
                    <a:pt x="452" y="613"/>
                  </a:lnTo>
                  <a:lnTo>
                    <a:pt x="472" y="633"/>
                  </a:lnTo>
                  <a:cubicBezTo>
                    <a:pt x="487" y="647"/>
                    <a:pt x="511" y="647"/>
                    <a:pt x="526" y="633"/>
                  </a:cubicBezTo>
                  <a:lnTo>
                    <a:pt x="632" y="526"/>
                  </a:lnTo>
                  <a:cubicBezTo>
                    <a:pt x="647" y="511"/>
                    <a:pt x="647" y="487"/>
                    <a:pt x="632" y="473"/>
                  </a:cubicBezTo>
                  <a:lnTo>
                    <a:pt x="612" y="453"/>
                  </a:lnTo>
                  <a:lnTo>
                    <a:pt x="641" y="453"/>
                  </a:lnTo>
                  <a:cubicBezTo>
                    <a:pt x="661" y="453"/>
                    <a:pt x="678" y="436"/>
                    <a:pt x="678" y="415"/>
                  </a:cubicBezTo>
                  <a:lnTo>
                    <a:pt x="678" y="264"/>
                  </a:lnTo>
                  <a:cubicBezTo>
                    <a:pt x="678" y="243"/>
                    <a:pt x="661" y="226"/>
                    <a:pt x="641" y="226"/>
                  </a:cubicBezTo>
                  <a:lnTo>
                    <a:pt x="612" y="226"/>
                  </a:lnTo>
                  <a:lnTo>
                    <a:pt x="632" y="206"/>
                  </a:lnTo>
                  <a:cubicBezTo>
                    <a:pt x="647" y="192"/>
                    <a:pt x="647" y="168"/>
                    <a:pt x="632" y="153"/>
                  </a:cubicBezTo>
                  <a:lnTo>
                    <a:pt x="526" y="46"/>
                  </a:lnTo>
                  <a:cubicBezTo>
                    <a:pt x="511" y="32"/>
                    <a:pt x="487" y="32"/>
                    <a:pt x="472" y="46"/>
                  </a:cubicBezTo>
                  <a:close/>
                  <a:moveTo>
                    <a:pt x="486" y="279"/>
                  </a:moveTo>
                  <a:cubicBezTo>
                    <a:pt x="492" y="293"/>
                    <a:pt x="506" y="302"/>
                    <a:pt x="521" y="302"/>
                  </a:cubicBezTo>
                  <a:lnTo>
                    <a:pt x="603" y="302"/>
                  </a:lnTo>
                  <a:lnTo>
                    <a:pt x="603" y="377"/>
                  </a:lnTo>
                  <a:lnTo>
                    <a:pt x="521" y="377"/>
                  </a:lnTo>
                  <a:cubicBezTo>
                    <a:pt x="506" y="377"/>
                    <a:pt x="492" y="386"/>
                    <a:pt x="486" y="400"/>
                  </a:cubicBezTo>
                  <a:cubicBezTo>
                    <a:pt x="481" y="415"/>
                    <a:pt x="484" y="431"/>
                    <a:pt x="495" y="442"/>
                  </a:cubicBezTo>
                  <a:lnTo>
                    <a:pt x="552" y="499"/>
                  </a:lnTo>
                  <a:lnTo>
                    <a:pt x="499" y="553"/>
                  </a:lnTo>
                  <a:lnTo>
                    <a:pt x="441" y="495"/>
                  </a:lnTo>
                  <a:cubicBezTo>
                    <a:pt x="430" y="484"/>
                    <a:pt x="414" y="481"/>
                    <a:pt x="400" y="487"/>
                  </a:cubicBezTo>
                  <a:cubicBezTo>
                    <a:pt x="386" y="493"/>
                    <a:pt x="377" y="506"/>
                    <a:pt x="377" y="522"/>
                  </a:cubicBezTo>
                  <a:lnTo>
                    <a:pt x="377" y="603"/>
                  </a:lnTo>
                  <a:lnTo>
                    <a:pt x="302" y="603"/>
                  </a:lnTo>
                  <a:lnTo>
                    <a:pt x="302" y="522"/>
                  </a:lnTo>
                  <a:cubicBezTo>
                    <a:pt x="302" y="506"/>
                    <a:pt x="292" y="493"/>
                    <a:pt x="278" y="487"/>
                  </a:cubicBezTo>
                  <a:cubicBezTo>
                    <a:pt x="264" y="481"/>
                    <a:pt x="248" y="484"/>
                    <a:pt x="237" y="495"/>
                  </a:cubicBezTo>
                  <a:lnTo>
                    <a:pt x="179" y="553"/>
                  </a:lnTo>
                  <a:lnTo>
                    <a:pt x="126" y="499"/>
                  </a:lnTo>
                  <a:lnTo>
                    <a:pt x="184" y="442"/>
                  </a:lnTo>
                  <a:cubicBezTo>
                    <a:pt x="195" y="431"/>
                    <a:pt x="198" y="415"/>
                    <a:pt x="192" y="400"/>
                  </a:cubicBezTo>
                  <a:cubicBezTo>
                    <a:pt x="186" y="386"/>
                    <a:pt x="172" y="377"/>
                    <a:pt x="157" y="377"/>
                  </a:cubicBezTo>
                  <a:lnTo>
                    <a:pt x="75" y="377"/>
                  </a:lnTo>
                  <a:lnTo>
                    <a:pt x="75" y="302"/>
                  </a:lnTo>
                  <a:lnTo>
                    <a:pt x="157" y="302"/>
                  </a:lnTo>
                  <a:cubicBezTo>
                    <a:pt x="172" y="302"/>
                    <a:pt x="186" y="293"/>
                    <a:pt x="192" y="279"/>
                  </a:cubicBezTo>
                  <a:cubicBezTo>
                    <a:pt x="198" y="264"/>
                    <a:pt x="195" y="248"/>
                    <a:pt x="184" y="237"/>
                  </a:cubicBezTo>
                  <a:lnTo>
                    <a:pt x="126" y="180"/>
                  </a:lnTo>
                  <a:lnTo>
                    <a:pt x="179" y="126"/>
                  </a:lnTo>
                  <a:lnTo>
                    <a:pt x="237" y="184"/>
                  </a:lnTo>
                  <a:cubicBezTo>
                    <a:pt x="248" y="195"/>
                    <a:pt x="264" y="198"/>
                    <a:pt x="278" y="192"/>
                  </a:cubicBezTo>
                  <a:cubicBezTo>
                    <a:pt x="292" y="186"/>
                    <a:pt x="302" y="173"/>
                    <a:pt x="302" y="157"/>
                  </a:cubicBezTo>
                  <a:lnTo>
                    <a:pt x="302" y="76"/>
                  </a:lnTo>
                  <a:lnTo>
                    <a:pt x="377" y="76"/>
                  </a:lnTo>
                  <a:lnTo>
                    <a:pt x="377" y="157"/>
                  </a:lnTo>
                  <a:cubicBezTo>
                    <a:pt x="377" y="173"/>
                    <a:pt x="386" y="186"/>
                    <a:pt x="400" y="192"/>
                  </a:cubicBezTo>
                  <a:cubicBezTo>
                    <a:pt x="414" y="198"/>
                    <a:pt x="430" y="195"/>
                    <a:pt x="441" y="184"/>
                  </a:cubicBezTo>
                  <a:lnTo>
                    <a:pt x="499" y="126"/>
                  </a:lnTo>
                  <a:lnTo>
                    <a:pt x="552" y="180"/>
                  </a:lnTo>
                  <a:lnTo>
                    <a:pt x="495" y="237"/>
                  </a:lnTo>
                  <a:cubicBezTo>
                    <a:pt x="484" y="248"/>
                    <a:pt x="481" y="264"/>
                    <a:pt x="486" y="27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64">
              <a:extLst>
                <a:ext uri="{FF2B5EF4-FFF2-40B4-BE49-F238E27FC236}">
                  <a16:creationId xmlns:a16="http://schemas.microsoft.com/office/drawing/2014/main" id="{8FAB811C-CC03-4E82-96B0-667DB76377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688" y="2168526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4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6 w 235"/>
                <a:gd name="T17" fmla="*/ 87 h 235"/>
                <a:gd name="T18" fmla="*/ 137 w 235"/>
                <a:gd name="T19" fmla="*/ 79 h 235"/>
                <a:gd name="T20" fmla="*/ 160 w 235"/>
                <a:gd name="T21" fmla="*/ 114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5" y="226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4"/>
                  </a:cubicBezTo>
                  <a:cubicBezTo>
                    <a:pt x="235" y="51"/>
                    <a:pt x="185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2" y="114"/>
                    <a:pt x="85" y="98"/>
                    <a:pt x="96" y="87"/>
                  </a:cubicBezTo>
                  <a:cubicBezTo>
                    <a:pt x="106" y="76"/>
                    <a:pt x="123" y="73"/>
                    <a:pt x="137" y="79"/>
                  </a:cubicBezTo>
                  <a:cubicBezTo>
                    <a:pt x="151" y="85"/>
                    <a:pt x="160" y="98"/>
                    <a:pt x="160" y="114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65">
              <a:extLst>
                <a:ext uri="{FF2B5EF4-FFF2-40B4-BE49-F238E27FC236}">
                  <a16:creationId xmlns:a16="http://schemas.microsoft.com/office/drawing/2014/main" id="{46176DE3-AC7C-492D-8414-F1E906899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395538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7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66">
              <a:extLst>
                <a:ext uri="{FF2B5EF4-FFF2-40B4-BE49-F238E27FC236}">
                  <a16:creationId xmlns:a16="http://schemas.microsoft.com/office/drawing/2014/main" id="{C6319ED7-82A4-464D-A1AD-E8B1BEE3B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395538"/>
              <a:ext cx="65088" cy="15875"/>
            </a:xfrm>
            <a:custGeom>
              <a:avLst/>
              <a:gdLst>
                <a:gd name="T0" fmla="*/ 37 w 301"/>
                <a:gd name="T1" fmla="*/ 75 h 75"/>
                <a:gd name="T2" fmla="*/ 263 w 301"/>
                <a:gd name="T3" fmla="*/ 75 h 75"/>
                <a:gd name="T4" fmla="*/ 301 w 301"/>
                <a:gd name="T5" fmla="*/ 37 h 75"/>
                <a:gd name="T6" fmla="*/ 263 w 301"/>
                <a:gd name="T7" fmla="*/ 0 h 75"/>
                <a:gd name="T8" fmla="*/ 37 w 301"/>
                <a:gd name="T9" fmla="*/ 0 h 75"/>
                <a:gd name="T10" fmla="*/ 0 w 301"/>
                <a:gd name="T11" fmla="*/ 37 h 75"/>
                <a:gd name="T12" fmla="*/ 37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37" y="75"/>
                  </a:moveTo>
                  <a:lnTo>
                    <a:pt x="263" y="75"/>
                  </a:lnTo>
                  <a:cubicBezTo>
                    <a:pt x="284" y="75"/>
                    <a:pt x="301" y="58"/>
                    <a:pt x="301" y="37"/>
                  </a:cubicBezTo>
                  <a:cubicBezTo>
                    <a:pt x="301" y="17"/>
                    <a:pt x="284" y="0"/>
                    <a:pt x="26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67">
              <a:extLst>
                <a:ext uri="{FF2B5EF4-FFF2-40B4-BE49-F238E27FC236}">
                  <a16:creationId xmlns:a16="http://schemas.microsoft.com/office/drawing/2014/main" id="{24DF3EF3-7572-476D-A55C-BB5239F84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427288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68">
              <a:extLst>
                <a:ext uri="{FF2B5EF4-FFF2-40B4-BE49-F238E27FC236}">
                  <a16:creationId xmlns:a16="http://schemas.microsoft.com/office/drawing/2014/main" id="{DBB675F5-5D42-4802-8006-46955DB9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427288"/>
              <a:ext cx="65088" cy="1587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69">
              <a:extLst>
                <a:ext uri="{FF2B5EF4-FFF2-40B4-BE49-F238E27FC236}">
                  <a16:creationId xmlns:a16="http://schemas.microsoft.com/office/drawing/2014/main" id="{3C82D5E8-CFDA-4E73-BC04-AEF68246C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459038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70">
              <a:extLst>
                <a:ext uri="{FF2B5EF4-FFF2-40B4-BE49-F238E27FC236}">
                  <a16:creationId xmlns:a16="http://schemas.microsoft.com/office/drawing/2014/main" id="{E89A8E9F-934F-479C-880D-9AFE7E62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459038"/>
              <a:ext cx="65088" cy="1587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71">
              <a:extLst>
                <a:ext uri="{FF2B5EF4-FFF2-40B4-BE49-F238E27FC236}">
                  <a16:creationId xmlns:a16="http://schemas.microsoft.com/office/drawing/2014/main" id="{A0424F9B-0427-471A-B53E-6BE740465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378076"/>
              <a:ext cx="23813" cy="17463"/>
            </a:xfrm>
            <a:custGeom>
              <a:avLst/>
              <a:gdLst>
                <a:gd name="T0" fmla="*/ 75 w 113"/>
                <a:gd name="T1" fmla="*/ 0 h 76"/>
                <a:gd name="T2" fmla="*/ 37 w 113"/>
                <a:gd name="T3" fmla="*/ 0 h 76"/>
                <a:gd name="T4" fmla="*/ 0 w 113"/>
                <a:gd name="T5" fmla="*/ 38 h 76"/>
                <a:gd name="T6" fmla="*/ 37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7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2">
              <a:extLst>
                <a:ext uri="{FF2B5EF4-FFF2-40B4-BE49-F238E27FC236}">
                  <a16:creationId xmlns:a16="http://schemas.microsoft.com/office/drawing/2014/main" id="{AAFB2943-F323-41F5-AD5B-344386D7F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378076"/>
              <a:ext cx="73025" cy="17463"/>
            </a:xfrm>
            <a:custGeom>
              <a:avLst/>
              <a:gdLst>
                <a:gd name="T0" fmla="*/ 301 w 339"/>
                <a:gd name="T1" fmla="*/ 0 h 76"/>
                <a:gd name="T2" fmla="*/ 37 w 339"/>
                <a:gd name="T3" fmla="*/ 0 h 76"/>
                <a:gd name="T4" fmla="*/ 0 w 339"/>
                <a:gd name="T5" fmla="*/ 38 h 76"/>
                <a:gd name="T6" fmla="*/ 37 w 339"/>
                <a:gd name="T7" fmla="*/ 76 h 76"/>
                <a:gd name="T8" fmla="*/ 301 w 339"/>
                <a:gd name="T9" fmla="*/ 76 h 76"/>
                <a:gd name="T10" fmla="*/ 339 w 339"/>
                <a:gd name="T11" fmla="*/ 38 h 76"/>
                <a:gd name="T12" fmla="*/ 301 w 339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301" y="76"/>
                  </a:lnTo>
                  <a:cubicBezTo>
                    <a:pt x="322" y="76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73">
              <a:extLst>
                <a:ext uri="{FF2B5EF4-FFF2-40B4-BE49-F238E27FC236}">
                  <a16:creationId xmlns:a16="http://schemas.microsoft.com/office/drawing/2014/main" id="{092FF44F-5CEF-49FC-9B23-2E369426F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411413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74">
              <a:extLst>
                <a:ext uri="{FF2B5EF4-FFF2-40B4-BE49-F238E27FC236}">
                  <a16:creationId xmlns:a16="http://schemas.microsoft.com/office/drawing/2014/main" id="{4CF5AF6E-D70F-4798-8D3E-9DE3CE335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411413"/>
              <a:ext cx="73025" cy="1587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75">
              <a:extLst>
                <a:ext uri="{FF2B5EF4-FFF2-40B4-BE49-F238E27FC236}">
                  <a16:creationId xmlns:a16="http://schemas.microsoft.com/office/drawing/2014/main" id="{A53AF22B-848F-4DE6-94AD-5386E645C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443163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76">
              <a:extLst>
                <a:ext uri="{FF2B5EF4-FFF2-40B4-BE49-F238E27FC236}">
                  <a16:creationId xmlns:a16="http://schemas.microsoft.com/office/drawing/2014/main" id="{B6094A33-D348-4B9B-840E-483348983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443163"/>
              <a:ext cx="73025" cy="1587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8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86AEDB3D-837F-4A9F-A1F7-2A74DBD9ABD4}"/>
              </a:ext>
            </a:extLst>
          </p:cNvPr>
          <p:cNvGrpSpPr/>
          <p:nvPr/>
        </p:nvGrpSpPr>
        <p:grpSpPr>
          <a:xfrm>
            <a:off x="6632746" y="2323848"/>
            <a:ext cx="369888" cy="482600"/>
            <a:chOff x="7402513" y="2089151"/>
            <a:chExt cx="369888" cy="482600"/>
          </a:xfrm>
        </p:grpSpPr>
        <p:sp>
          <p:nvSpPr>
            <p:cNvPr id="200" name="Rectangle 95">
              <a:extLst>
                <a:ext uri="{FF2B5EF4-FFF2-40B4-BE49-F238E27FC236}">
                  <a16:creationId xmlns:a16="http://schemas.microsoft.com/office/drawing/2014/main" id="{5D07E8F8-1C4E-4422-8F10-94BFE87D3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128838"/>
              <a:ext cx="290513" cy="73025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Rectangle 96">
              <a:extLst>
                <a:ext uri="{FF2B5EF4-FFF2-40B4-BE49-F238E27FC236}">
                  <a16:creationId xmlns:a16="http://schemas.microsoft.com/office/drawing/2014/main" id="{717605C3-A649-4DD9-88C9-89CE0C764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233613"/>
              <a:ext cx="4921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Rectangle 97">
              <a:extLst>
                <a:ext uri="{FF2B5EF4-FFF2-40B4-BE49-F238E27FC236}">
                  <a16:creationId xmlns:a16="http://schemas.microsoft.com/office/drawing/2014/main" id="{E62FF05E-D330-42AD-B533-A8F3AC318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306638"/>
              <a:ext cx="4921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Rectangle 98">
              <a:extLst>
                <a:ext uri="{FF2B5EF4-FFF2-40B4-BE49-F238E27FC236}">
                  <a16:creationId xmlns:a16="http://schemas.microsoft.com/office/drawing/2014/main" id="{00DFC9BD-7D13-4C8B-B02F-470D1949B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378076"/>
              <a:ext cx="49213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Rectangle 99">
              <a:extLst>
                <a:ext uri="{FF2B5EF4-FFF2-40B4-BE49-F238E27FC236}">
                  <a16:creationId xmlns:a16="http://schemas.microsoft.com/office/drawing/2014/main" id="{196E6A12-B52F-4F3C-B640-D61787802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451101"/>
              <a:ext cx="128588" cy="4921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Rectangle 100">
              <a:extLst>
                <a:ext uri="{FF2B5EF4-FFF2-40B4-BE49-F238E27FC236}">
                  <a16:creationId xmlns:a16="http://schemas.microsoft.com/office/drawing/2014/main" id="{C195C53A-86DD-4DC3-9A3E-6E354E813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33613"/>
              <a:ext cx="47625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Rectangle 101">
              <a:extLst>
                <a:ext uri="{FF2B5EF4-FFF2-40B4-BE49-F238E27FC236}">
                  <a16:creationId xmlns:a16="http://schemas.microsoft.com/office/drawing/2014/main" id="{52ED499C-D1BB-4C32-ABD5-A34285228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306638"/>
              <a:ext cx="47625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Rectangle 102">
              <a:extLst>
                <a:ext uri="{FF2B5EF4-FFF2-40B4-BE49-F238E27FC236}">
                  <a16:creationId xmlns:a16="http://schemas.microsoft.com/office/drawing/2014/main" id="{A98C27FD-D884-4E4E-BF5E-B2B5E5D5E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378076"/>
              <a:ext cx="47625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Rectangle 103">
              <a:extLst>
                <a:ext uri="{FF2B5EF4-FFF2-40B4-BE49-F238E27FC236}">
                  <a16:creationId xmlns:a16="http://schemas.microsoft.com/office/drawing/2014/main" id="{034F2701-AA62-44CF-93D5-857887F15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233613"/>
              <a:ext cx="47625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Rectangle 104">
              <a:extLst>
                <a:ext uri="{FF2B5EF4-FFF2-40B4-BE49-F238E27FC236}">
                  <a16:creationId xmlns:a16="http://schemas.microsoft.com/office/drawing/2014/main" id="{B7F034E7-9726-4075-986C-673128633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306638"/>
              <a:ext cx="47625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Rectangle 105">
              <a:extLst>
                <a:ext uri="{FF2B5EF4-FFF2-40B4-BE49-F238E27FC236}">
                  <a16:creationId xmlns:a16="http://schemas.microsoft.com/office/drawing/2014/main" id="{0702698A-6F3B-4E02-A7C1-835BD97E5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378076"/>
              <a:ext cx="47625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Rectangle 106">
              <a:extLst>
                <a:ext uri="{FF2B5EF4-FFF2-40B4-BE49-F238E27FC236}">
                  <a16:creationId xmlns:a16="http://schemas.microsoft.com/office/drawing/2014/main" id="{861FFAB9-741F-4434-9500-A3E4D2E5D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451101"/>
              <a:ext cx="47625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Rectangle 107">
              <a:extLst>
                <a:ext uri="{FF2B5EF4-FFF2-40B4-BE49-F238E27FC236}">
                  <a16:creationId xmlns:a16="http://schemas.microsoft.com/office/drawing/2014/main" id="{D3985042-F5E4-488A-82A0-11DB290A2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233613"/>
              <a:ext cx="4921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Rectangle 108">
              <a:extLst>
                <a:ext uri="{FF2B5EF4-FFF2-40B4-BE49-F238E27FC236}">
                  <a16:creationId xmlns:a16="http://schemas.microsoft.com/office/drawing/2014/main" id="{7774A5AF-076F-4B03-A566-B3D1042F7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306638"/>
              <a:ext cx="4921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Rectangle 109">
              <a:extLst>
                <a:ext uri="{FF2B5EF4-FFF2-40B4-BE49-F238E27FC236}">
                  <a16:creationId xmlns:a16="http://schemas.microsoft.com/office/drawing/2014/main" id="{495DA8CF-6A1F-4DC3-895F-54F39AF48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378076"/>
              <a:ext cx="49213" cy="12223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10">
              <a:extLst>
                <a:ext uri="{FF2B5EF4-FFF2-40B4-BE49-F238E27FC236}">
                  <a16:creationId xmlns:a16="http://schemas.microsoft.com/office/drawing/2014/main" id="{BDE7D657-999A-40FA-B3BC-9565BC5D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1" y="2500313"/>
              <a:ext cx="354013" cy="63500"/>
            </a:xfrm>
            <a:custGeom>
              <a:avLst/>
              <a:gdLst>
                <a:gd name="T0" fmla="*/ 1507 w 1658"/>
                <a:gd name="T1" fmla="*/ 150 h 301"/>
                <a:gd name="T2" fmla="*/ 151 w 1658"/>
                <a:gd name="T3" fmla="*/ 150 h 301"/>
                <a:gd name="T4" fmla="*/ 0 w 1658"/>
                <a:gd name="T5" fmla="*/ 0 h 301"/>
                <a:gd name="T6" fmla="*/ 0 w 1658"/>
                <a:gd name="T7" fmla="*/ 150 h 301"/>
                <a:gd name="T8" fmla="*/ 151 w 1658"/>
                <a:gd name="T9" fmla="*/ 301 h 301"/>
                <a:gd name="T10" fmla="*/ 1507 w 1658"/>
                <a:gd name="T11" fmla="*/ 301 h 301"/>
                <a:gd name="T12" fmla="*/ 1658 w 1658"/>
                <a:gd name="T13" fmla="*/ 150 h 301"/>
                <a:gd name="T14" fmla="*/ 1658 w 1658"/>
                <a:gd name="T15" fmla="*/ 0 h 301"/>
                <a:gd name="T16" fmla="*/ 1507 w 1658"/>
                <a:gd name="T17" fmla="*/ 15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8" h="301">
                  <a:moveTo>
                    <a:pt x="1507" y="150"/>
                  </a:moveTo>
                  <a:lnTo>
                    <a:pt x="151" y="150"/>
                  </a:lnTo>
                  <a:cubicBezTo>
                    <a:pt x="67" y="150"/>
                    <a:pt x="0" y="83"/>
                    <a:pt x="0" y="0"/>
                  </a:cubicBezTo>
                  <a:lnTo>
                    <a:pt x="0" y="150"/>
                  </a:lnTo>
                  <a:cubicBezTo>
                    <a:pt x="0" y="234"/>
                    <a:pt x="67" y="301"/>
                    <a:pt x="151" y="301"/>
                  </a:cubicBezTo>
                  <a:lnTo>
                    <a:pt x="1507" y="301"/>
                  </a:lnTo>
                  <a:cubicBezTo>
                    <a:pt x="1591" y="301"/>
                    <a:pt x="1658" y="234"/>
                    <a:pt x="1658" y="150"/>
                  </a:cubicBezTo>
                  <a:lnTo>
                    <a:pt x="1658" y="0"/>
                  </a:lnTo>
                  <a:cubicBezTo>
                    <a:pt x="1658" y="83"/>
                    <a:pt x="1591" y="150"/>
                    <a:pt x="1507" y="15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11">
              <a:extLst>
                <a:ext uri="{FF2B5EF4-FFF2-40B4-BE49-F238E27FC236}">
                  <a16:creationId xmlns:a16="http://schemas.microsoft.com/office/drawing/2014/main" id="{4E4152E4-23D4-4B23-8924-AE9EBFC1C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120901"/>
              <a:ext cx="306388" cy="88900"/>
            </a:xfrm>
            <a:custGeom>
              <a:avLst/>
              <a:gdLst>
                <a:gd name="T0" fmla="*/ 1394 w 1432"/>
                <a:gd name="T1" fmla="*/ 415 h 415"/>
                <a:gd name="T2" fmla="*/ 38 w 1432"/>
                <a:gd name="T3" fmla="*/ 415 h 415"/>
                <a:gd name="T4" fmla="*/ 0 w 1432"/>
                <a:gd name="T5" fmla="*/ 377 h 415"/>
                <a:gd name="T6" fmla="*/ 0 w 1432"/>
                <a:gd name="T7" fmla="*/ 38 h 415"/>
                <a:gd name="T8" fmla="*/ 38 w 1432"/>
                <a:gd name="T9" fmla="*/ 0 h 415"/>
                <a:gd name="T10" fmla="*/ 1394 w 1432"/>
                <a:gd name="T11" fmla="*/ 0 h 415"/>
                <a:gd name="T12" fmla="*/ 1432 w 1432"/>
                <a:gd name="T13" fmla="*/ 38 h 415"/>
                <a:gd name="T14" fmla="*/ 1432 w 1432"/>
                <a:gd name="T15" fmla="*/ 377 h 415"/>
                <a:gd name="T16" fmla="*/ 1394 w 1432"/>
                <a:gd name="T17" fmla="*/ 415 h 415"/>
                <a:gd name="T18" fmla="*/ 75 w 1432"/>
                <a:gd name="T19" fmla="*/ 339 h 415"/>
                <a:gd name="T20" fmla="*/ 1357 w 1432"/>
                <a:gd name="T21" fmla="*/ 339 h 415"/>
                <a:gd name="T22" fmla="*/ 1357 w 1432"/>
                <a:gd name="T23" fmla="*/ 76 h 415"/>
                <a:gd name="T24" fmla="*/ 75 w 1432"/>
                <a:gd name="T25" fmla="*/ 76 h 415"/>
                <a:gd name="T26" fmla="*/ 75 w 1432"/>
                <a:gd name="T27" fmla="*/ 33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32" h="415">
                  <a:moveTo>
                    <a:pt x="1394" y="415"/>
                  </a:moveTo>
                  <a:lnTo>
                    <a:pt x="38" y="415"/>
                  </a:lnTo>
                  <a:cubicBezTo>
                    <a:pt x="17" y="415"/>
                    <a:pt x="0" y="398"/>
                    <a:pt x="0" y="377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1394" y="0"/>
                  </a:lnTo>
                  <a:cubicBezTo>
                    <a:pt x="1415" y="0"/>
                    <a:pt x="1432" y="17"/>
                    <a:pt x="1432" y="38"/>
                  </a:cubicBezTo>
                  <a:lnTo>
                    <a:pt x="1432" y="377"/>
                  </a:lnTo>
                  <a:cubicBezTo>
                    <a:pt x="1432" y="398"/>
                    <a:pt x="1415" y="415"/>
                    <a:pt x="1394" y="415"/>
                  </a:cubicBezTo>
                  <a:close/>
                  <a:moveTo>
                    <a:pt x="75" y="339"/>
                  </a:moveTo>
                  <a:lnTo>
                    <a:pt x="1357" y="339"/>
                  </a:lnTo>
                  <a:lnTo>
                    <a:pt x="1357" y="76"/>
                  </a:lnTo>
                  <a:lnTo>
                    <a:pt x="75" y="76"/>
                  </a:lnTo>
                  <a:lnTo>
                    <a:pt x="75" y="339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12">
              <a:extLst>
                <a:ext uri="{FF2B5EF4-FFF2-40B4-BE49-F238E27FC236}">
                  <a16:creationId xmlns:a16="http://schemas.microsoft.com/office/drawing/2014/main" id="{8083BBDF-DEF3-4852-B6E2-1FBF55A5B3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225676"/>
              <a:ext cx="65088" cy="65088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13">
              <a:extLst>
                <a:ext uri="{FF2B5EF4-FFF2-40B4-BE49-F238E27FC236}">
                  <a16:creationId xmlns:a16="http://schemas.microsoft.com/office/drawing/2014/main" id="{258230E7-B838-429C-A5A3-3EE93BCFDF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298701"/>
              <a:ext cx="65088" cy="63500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14">
              <a:extLst>
                <a:ext uri="{FF2B5EF4-FFF2-40B4-BE49-F238E27FC236}">
                  <a16:creationId xmlns:a16="http://schemas.microsoft.com/office/drawing/2014/main" id="{F463761F-C996-4D33-844D-C5D9A1F43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370138"/>
              <a:ext cx="65088" cy="65088"/>
            </a:xfrm>
            <a:custGeom>
              <a:avLst/>
              <a:gdLst>
                <a:gd name="T0" fmla="*/ 264 w 301"/>
                <a:gd name="T1" fmla="*/ 301 h 301"/>
                <a:gd name="T2" fmla="*/ 38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8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8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5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15">
              <a:extLst>
                <a:ext uri="{FF2B5EF4-FFF2-40B4-BE49-F238E27FC236}">
                  <a16:creationId xmlns:a16="http://schemas.microsoft.com/office/drawing/2014/main" id="{8E6AA5C4-C5F3-4B32-A1C5-FEF88EB309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2513" y="2089151"/>
              <a:ext cx="369888" cy="482600"/>
            </a:xfrm>
            <a:custGeom>
              <a:avLst/>
              <a:gdLst>
                <a:gd name="T0" fmla="*/ 1734 w 1734"/>
                <a:gd name="T1" fmla="*/ 188 h 2261"/>
                <a:gd name="T2" fmla="*/ 1545 w 1734"/>
                <a:gd name="T3" fmla="*/ 0 h 2261"/>
                <a:gd name="T4" fmla="*/ 189 w 1734"/>
                <a:gd name="T5" fmla="*/ 0 h 2261"/>
                <a:gd name="T6" fmla="*/ 0 w 1734"/>
                <a:gd name="T7" fmla="*/ 188 h 2261"/>
                <a:gd name="T8" fmla="*/ 0 w 1734"/>
                <a:gd name="T9" fmla="*/ 2072 h 2261"/>
                <a:gd name="T10" fmla="*/ 189 w 1734"/>
                <a:gd name="T11" fmla="*/ 2261 h 2261"/>
                <a:gd name="T12" fmla="*/ 1545 w 1734"/>
                <a:gd name="T13" fmla="*/ 2261 h 2261"/>
                <a:gd name="T14" fmla="*/ 1734 w 1734"/>
                <a:gd name="T15" fmla="*/ 2072 h 2261"/>
                <a:gd name="T16" fmla="*/ 1734 w 1734"/>
                <a:gd name="T17" fmla="*/ 188 h 2261"/>
                <a:gd name="T18" fmla="*/ 76 w 1734"/>
                <a:gd name="T19" fmla="*/ 188 h 2261"/>
                <a:gd name="T20" fmla="*/ 189 w 1734"/>
                <a:gd name="T21" fmla="*/ 75 h 2261"/>
                <a:gd name="T22" fmla="*/ 1545 w 1734"/>
                <a:gd name="T23" fmla="*/ 75 h 2261"/>
                <a:gd name="T24" fmla="*/ 1658 w 1734"/>
                <a:gd name="T25" fmla="*/ 188 h 2261"/>
                <a:gd name="T26" fmla="*/ 1658 w 1734"/>
                <a:gd name="T27" fmla="*/ 1922 h 2261"/>
                <a:gd name="T28" fmla="*/ 1545 w 1734"/>
                <a:gd name="T29" fmla="*/ 2035 h 2261"/>
                <a:gd name="T30" fmla="*/ 189 w 1734"/>
                <a:gd name="T31" fmla="*/ 2035 h 2261"/>
                <a:gd name="T32" fmla="*/ 76 w 1734"/>
                <a:gd name="T33" fmla="*/ 1922 h 2261"/>
                <a:gd name="T34" fmla="*/ 76 w 1734"/>
                <a:gd name="T35" fmla="*/ 188 h 2261"/>
                <a:gd name="T36" fmla="*/ 1545 w 1734"/>
                <a:gd name="T37" fmla="*/ 2185 h 2261"/>
                <a:gd name="T38" fmla="*/ 189 w 1734"/>
                <a:gd name="T39" fmla="*/ 2185 h 2261"/>
                <a:gd name="T40" fmla="*/ 76 w 1734"/>
                <a:gd name="T41" fmla="*/ 2072 h 2261"/>
                <a:gd name="T42" fmla="*/ 76 w 1734"/>
                <a:gd name="T43" fmla="*/ 2071 h 2261"/>
                <a:gd name="T44" fmla="*/ 189 w 1734"/>
                <a:gd name="T45" fmla="*/ 2110 h 2261"/>
                <a:gd name="T46" fmla="*/ 1545 w 1734"/>
                <a:gd name="T47" fmla="*/ 2110 h 2261"/>
                <a:gd name="T48" fmla="*/ 1658 w 1734"/>
                <a:gd name="T49" fmla="*/ 2071 h 2261"/>
                <a:gd name="T50" fmla="*/ 1658 w 1734"/>
                <a:gd name="T51" fmla="*/ 2072 h 2261"/>
                <a:gd name="T52" fmla="*/ 1545 w 1734"/>
                <a:gd name="T53" fmla="*/ 218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4" h="2261">
                  <a:moveTo>
                    <a:pt x="1734" y="188"/>
                  </a:moveTo>
                  <a:cubicBezTo>
                    <a:pt x="1734" y="84"/>
                    <a:pt x="1649" y="0"/>
                    <a:pt x="1545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2072"/>
                  </a:lnTo>
                  <a:cubicBezTo>
                    <a:pt x="0" y="2176"/>
                    <a:pt x="85" y="2261"/>
                    <a:pt x="189" y="2261"/>
                  </a:cubicBezTo>
                  <a:lnTo>
                    <a:pt x="1545" y="2261"/>
                  </a:lnTo>
                  <a:cubicBezTo>
                    <a:pt x="1649" y="2261"/>
                    <a:pt x="1734" y="2176"/>
                    <a:pt x="1734" y="2072"/>
                  </a:cubicBezTo>
                  <a:lnTo>
                    <a:pt x="1734" y="188"/>
                  </a:lnTo>
                  <a:close/>
                  <a:moveTo>
                    <a:pt x="76" y="188"/>
                  </a:moveTo>
                  <a:cubicBezTo>
                    <a:pt x="76" y="126"/>
                    <a:pt x="126" y="75"/>
                    <a:pt x="189" y="75"/>
                  </a:cubicBezTo>
                  <a:lnTo>
                    <a:pt x="1545" y="75"/>
                  </a:lnTo>
                  <a:cubicBezTo>
                    <a:pt x="1608" y="75"/>
                    <a:pt x="1658" y="126"/>
                    <a:pt x="1658" y="188"/>
                  </a:cubicBezTo>
                  <a:lnTo>
                    <a:pt x="1658" y="1922"/>
                  </a:lnTo>
                  <a:cubicBezTo>
                    <a:pt x="1658" y="1984"/>
                    <a:pt x="1608" y="2035"/>
                    <a:pt x="1545" y="2035"/>
                  </a:cubicBezTo>
                  <a:lnTo>
                    <a:pt x="189" y="2035"/>
                  </a:lnTo>
                  <a:cubicBezTo>
                    <a:pt x="126" y="2035"/>
                    <a:pt x="76" y="1984"/>
                    <a:pt x="76" y="1922"/>
                  </a:cubicBezTo>
                  <a:lnTo>
                    <a:pt x="76" y="188"/>
                  </a:lnTo>
                  <a:close/>
                  <a:moveTo>
                    <a:pt x="1545" y="2185"/>
                  </a:moveTo>
                  <a:lnTo>
                    <a:pt x="189" y="2185"/>
                  </a:lnTo>
                  <a:cubicBezTo>
                    <a:pt x="126" y="2185"/>
                    <a:pt x="76" y="2135"/>
                    <a:pt x="76" y="2072"/>
                  </a:cubicBezTo>
                  <a:lnTo>
                    <a:pt x="76" y="2071"/>
                  </a:lnTo>
                  <a:cubicBezTo>
                    <a:pt x="108" y="2096"/>
                    <a:pt x="148" y="2110"/>
                    <a:pt x="189" y="2110"/>
                  </a:cubicBezTo>
                  <a:lnTo>
                    <a:pt x="1545" y="2110"/>
                  </a:lnTo>
                  <a:cubicBezTo>
                    <a:pt x="1586" y="2110"/>
                    <a:pt x="1626" y="2096"/>
                    <a:pt x="1658" y="2071"/>
                  </a:cubicBezTo>
                  <a:lnTo>
                    <a:pt x="1658" y="2072"/>
                  </a:lnTo>
                  <a:cubicBezTo>
                    <a:pt x="1658" y="2135"/>
                    <a:pt x="1608" y="2185"/>
                    <a:pt x="1545" y="218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16">
              <a:extLst>
                <a:ext uri="{FF2B5EF4-FFF2-40B4-BE49-F238E27FC236}">
                  <a16:creationId xmlns:a16="http://schemas.microsoft.com/office/drawing/2014/main" id="{1E00A7EC-A43A-4054-9BE8-28383934EB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443163"/>
              <a:ext cx="144463" cy="65088"/>
            </a:xfrm>
            <a:custGeom>
              <a:avLst/>
              <a:gdLst>
                <a:gd name="T0" fmla="*/ 38 w 678"/>
                <a:gd name="T1" fmla="*/ 301 h 301"/>
                <a:gd name="T2" fmla="*/ 641 w 678"/>
                <a:gd name="T3" fmla="*/ 301 h 301"/>
                <a:gd name="T4" fmla="*/ 678 w 678"/>
                <a:gd name="T5" fmla="*/ 264 h 301"/>
                <a:gd name="T6" fmla="*/ 678 w 678"/>
                <a:gd name="T7" fmla="*/ 37 h 301"/>
                <a:gd name="T8" fmla="*/ 641 w 678"/>
                <a:gd name="T9" fmla="*/ 0 h 301"/>
                <a:gd name="T10" fmla="*/ 38 w 678"/>
                <a:gd name="T11" fmla="*/ 0 h 301"/>
                <a:gd name="T12" fmla="*/ 0 w 678"/>
                <a:gd name="T13" fmla="*/ 37 h 301"/>
                <a:gd name="T14" fmla="*/ 0 w 678"/>
                <a:gd name="T15" fmla="*/ 264 h 301"/>
                <a:gd name="T16" fmla="*/ 38 w 678"/>
                <a:gd name="T17" fmla="*/ 301 h 301"/>
                <a:gd name="T18" fmla="*/ 75 w 678"/>
                <a:gd name="T19" fmla="*/ 75 h 301"/>
                <a:gd name="T20" fmla="*/ 603 w 678"/>
                <a:gd name="T21" fmla="*/ 75 h 301"/>
                <a:gd name="T22" fmla="*/ 603 w 678"/>
                <a:gd name="T23" fmla="*/ 226 h 301"/>
                <a:gd name="T24" fmla="*/ 75 w 678"/>
                <a:gd name="T25" fmla="*/ 226 h 301"/>
                <a:gd name="T26" fmla="*/ 75 w 678"/>
                <a:gd name="T27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8" h="301">
                  <a:moveTo>
                    <a:pt x="38" y="301"/>
                  </a:moveTo>
                  <a:lnTo>
                    <a:pt x="641" y="301"/>
                  </a:lnTo>
                  <a:cubicBezTo>
                    <a:pt x="661" y="301"/>
                    <a:pt x="678" y="284"/>
                    <a:pt x="678" y="264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8" y="301"/>
                  </a:cubicBezTo>
                  <a:close/>
                  <a:moveTo>
                    <a:pt x="75" y="75"/>
                  </a:moveTo>
                  <a:lnTo>
                    <a:pt x="603" y="75"/>
                  </a:lnTo>
                  <a:lnTo>
                    <a:pt x="603" y="226"/>
                  </a:lnTo>
                  <a:lnTo>
                    <a:pt x="75" y="226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17">
              <a:extLst>
                <a:ext uri="{FF2B5EF4-FFF2-40B4-BE49-F238E27FC236}">
                  <a16:creationId xmlns:a16="http://schemas.microsoft.com/office/drawing/2014/main" id="{7D7E7B8F-00E7-402A-8009-581FC70B77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225676"/>
              <a:ext cx="63500" cy="65088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18">
              <a:extLst>
                <a:ext uri="{FF2B5EF4-FFF2-40B4-BE49-F238E27FC236}">
                  <a16:creationId xmlns:a16="http://schemas.microsoft.com/office/drawing/2014/main" id="{E4472D25-5844-4DCC-8A34-AFBDF17B97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298701"/>
              <a:ext cx="63500" cy="63500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19">
              <a:extLst>
                <a:ext uri="{FF2B5EF4-FFF2-40B4-BE49-F238E27FC236}">
                  <a16:creationId xmlns:a16="http://schemas.microsoft.com/office/drawing/2014/main" id="{2CD46D9E-5486-445D-97EC-EEB3501410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370138"/>
              <a:ext cx="63500" cy="65088"/>
            </a:xfrm>
            <a:custGeom>
              <a:avLst/>
              <a:gdLst>
                <a:gd name="T0" fmla="*/ 264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20">
              <a:extLst>
                <a:ext uri="{FF2B5EF4-FFF2-40B4-BE49-F238E27FC236}">
                  <a16:creationId xmlns:a16="http://schemas.microsoft.com/office/drawing/2014/main" id="{D130EC76-E29F-4C2C-B41A-C246A6349C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225676"/>
              <a:ext cx="63500" cy="65088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21">
              <a:extLst>
                <a:ext uri="{FF2B5EF4-FFF2-40B4-BE49-F238E27FC236}">
                  <a16:creationId xmlns:a16="http://schemas.microsoft.com/office/drawing/2014/main" id="{3901B736-8138-4E00-9BB6-1B23AA9657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298701"/>
              <a:ext cx="63500" cy="63500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22">
              <a:extLst>
                <a:ext uri="{FF2B5EF4-FFF2-40B4-BE49-F238E27FC236}">
                  <a16:creationId xmlns:a16="http://schemas.microsoft.com/office/drawing/2014/main" id="{CD73177D-4E69-42F9-84D1-0FC464767D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370138"/>
              <a:ext cx="63500" cy="65088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23">
              <a:extLst>
                <a:ext uri="{FF2B5EF4-FFF2-40B4-BE49-F238E27FC236}">
                  <a16:creationId xmlns:a16="http://schemas.microsoft.com/office/drawing/2014/main" id="{CA242554-B747-49AD-92EA-EECAA84ABD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443163"/>
              <a:ext cx="63500" cy="65088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4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4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4"/>
                  </a:cubicBezTo>
                  <a:lnTo>
                    <a:pt x="0" y="37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7"/>
                  </a:cubicBezTo>
                  <a:lnTo>
                    <a:pt x="301" y="264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24">
              <a:extLst>
                <a:ext uri="{FF2B5EF4-FFF2-40B4-BE49-F238E27FC236}">
                  <a16:creationId xmlns:a16="http://schemas.microsoft.com/office/drawing/2014/main" id="{5C084946-C782-4376-9713-AC77F387D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225676"/>
              <a:ext cx="65088" cy="65088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25">
              <a:extLst>
                <a:ext uri="{FF2B5EF4-FFF2-40B4-BE49-F238E27FC236}">
                  <a16:creationId xmlns:a16="http://schemas.microsoft.com/office/drawing/2014/main" id="{84D2B9F4-5A62-46F4-BB39-7ABB3798AB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298701"/>
              <a:ext cx="65088" cy="63500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26">
              <a:extLst>
                <a:ext uri="{FF2B5EF4-FFF2-40B4-BE49-F238E27FC236}">
                  <a16:creationId xmlns:a16="http://schemas.microsoft.com/office/drawing/2014/main" id="{CF640823-AF9F-4DCB-81B7-EBA03ED1AE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370138"/>
              <a:ext cx="65088" cy="138113"/>
            </a:xfrm>
            <a:custGeom>
              <a:avLst/>
              <a:gdLst>
                <a:gd name="T0" fmla="*/ 263 w 301"/>
                <a:gd name="T1" fmla="*/ 640 h 640"/>
                <a:gd name="T2" fmla="*/ 37 w 301"/>
                <a:gd name="T3" fmla="*/ 640 h 640"/>
                <a:gd name="T4" fmla="*/ 0 w 301"/>
                <a:gd name="T5" fmla="*/ 603 h 640"/>
                <a:gd name="T6" fmla="*/ 0 w 301"/>
                <a:gd name="T7" fmla="*/ 37 h 640"/>
                <a:gd name="T8" fmla="*/ 37 w 301"/>
                <a:gd name="T9" fmla="*/ 0 h 640"/>
                <a:gd name="T10" fmla="*/ 263 w 301"/>
                <a:gd name="T11" fmla="*/ 0 h 640"/>
                <a:gd name="T12" fmla="*/ 301 w 301"/>
                <a:gd name="T13" fmla="*/ 37 h 640"/>
                <a:gd name="T14" fmla="*/ 301 w 301"/>
                <a:gd name="T15" fmla="*/ 603 h 640"/>
                <a:gd name="T16" fmla="*/ 263 w 301"/>
                <a:gd name="T17" fmla="*/ 640 h 640"/>
                <a:gd name="T18" fmla="*/ 75 w 301"/>
                <a:gd name="T19" fmla="*/ 565 h 640"/>
                <a:gd name="T20" fmla="*/ 226 w 301"/>
                <a:gd name="T21" fmla="*/ 565 h 640"/>
                <a:gd name="T22" fmla="*/ 226 w 301"/>
                <a:gd name="T23" fmla="*/ 75 h 640"/>
                <a:gd name="T24" fmla="*/ 75 w 301"/>
                <a:gd name="T25" fmla="*/ 75 h 640"/>
                <a:gd name="T26" fmla="*/ 75 w 301"/>
                <a:gd name="T27" fmla="*/ 565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640">
                  <a:moveTo>
                    <a:pt x="263" y="640"/>
                  </a:moveTo>
                  <a:lnTo>
                    <a:pt x="37" y="640"/>
                  </a:lnTo>
                  <a:cubicBezTo>
                    <a:pt x="16" y="640"/>
                    <a:pt x="0" y="623"/>
                    <a:pt x="0" y="603"/>
                  </a:cubicBezTo>
                  <a:lnTo>
                    <a:pt x="0" y="37"/>
                  </a:lnTo>
                  <a:cubicBezTo>
                    <a:pt x="0" y="16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603"/>
                  </a:lnTo>
                  <a:cubicBezTo>
                    <a:pt x="301" y="623"/>
                    <a:pt x="284" y="640"/>
                    <a:pt x="263" y="640"/>
                  </a:cubicBezTo>
                  <a:close/>
                  <a:moveTo>
                    <a:pt x="75" y="565"/>
                  </a:moveTo>
                  <a:lnTo>
                    <a:pt x="226" y="565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56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DD446212-5C2B-4930-BF6D-D1519A545DBC}"/>
              </a:ext>
            </a:extLst>
          </p:cNvPr>
          <p:cNvGrpSpPr/>
          <p:nvPr/>
        </p:nvGrpSpPr>
        <p:grpSpPr>
          <a:xfrm>
            <a:off x="8048575" y="4051202"/>
            <a:ext cx="484188" cy="484188"/>
            <a:chOff x="7345363" y="4395789"/>
            <a:chExt cx="484188" cy="484188"/>
          </a:xfrm>
        </p:grpSpPr>
        <p:sp>
          <p:nvSpPr>
            <p:cNvPr id="278" name="Freeform 502">
              <a:extLst>
                <a:ext uri="{FF2B5EF4-FFF2-40B4-BE49-F238E27FC236}">
                  <a16:creationId xmlns:a16="http://schemas.microsoft.com/office/drawing/2014/main" id="{9E41313C-A909-4412-B979-C429D2F059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300" y="4403726"/>
              <a:ext cx="468313" cy="355600"/>
            </a:xfrm>
            <a:custGeom>
              <a:avLst/>
              <a:gdLst>
                <a:gd name="T0" fmla="*/ 2035 w 2186"/>
                <a:gd name="T1" fmla="*/ 0 h 1658"/>
                <a:gd name="T2" fmla="*/ 151 w 2186"/>
                <a:gd name="T3" fmla="*/ 0 h 1658"/>
                <a:gd name="T4" fmla="*/ 0 w 2186"/>
                <a:gd name="T5" fmla="*/ 150 h 1658"/>
                <a:gd name="T6" fmla="*/ 0 w 2186"/>
                <a:gd name="T7" fmla="*/ 1507 h 1658"/>
                <a:gd name="T8" fmla="*/ 151 w 2186"/>
                <a:gd name="T9" fmla="*/ 1658 h 1658"/>
                <a:gd name="T10" fmla="*/ 2035 w 2186"/>
                <a:gd name="T11" fmla="*/ 1658 h 1658"/>
                <a:gd name="T12" fmla="*/ 2186 w 2186"/>
                <a:gd name="T13" fmla="*/ 1507 h 1658"/>
                <a:gd name="T14" fmla="*/ 2186 w 2186"/>
                <a:gd name="T15" fmla="*/ 150 h 1658"/>
                <a:gd name="T16" fmla="*/ 2035 w 2186"/>
                <a:gd name="T17" fmla="*/ 0 h 1658"/>
                <a:gd name="T18" fmla="*/ 1093 w 2186"/>
                <a:gd name="T19" fmla="*/ 1583 h 1658"/>
                <a:gd name="T20" fmla="*/ 1023 w 2186"/>
                <a:gd name="T21" fmla="*/ 1536 h 1658"/>
                <a:gd name="T22" fmla="*/ 1040 w 2186"/>
                <a:gd name="T23" fmla="*/ 1454 h 1658"/>
                <a:gd name="T24" fmla="*/ 1122 w 2186"/>
                <a:gd name="T25" fmla="*/ 1438 h 1658"/>
                <a:gd name="T26" fmla="*/ 1168 w 2186"/>
                <a:gd name="T27" fmla="*/ 1507 h 1658"/>
                <a:gd name="T28" fmla="*/ 1093 w 2186"/>
                <a:gd name="T29" fmla="*/ 1583 h 1658"/>
                <a:gd name="T30" fmla="*/ 2035 w 2186"/>
                <a:gd name="T31" fmla="*/ 1356 h 1658"/>
                <a:gd name="T32" fmla="*/ 1796 w 2186"/>
                <a:gd name="T33" fmla="*/ 1356 h 1658"/>
                <a:gd name="T34" fmla="*/ 1878 w 2186"/>
                <a:gd name="T35" fmla="*/ 1438 h 1658"/>
                <a:gd name="T36" fmla="*/ 1771 w 2186"/>
                <a:gd name="T37" fmla="*/ 1545 h 1658"/>
                <a:gd name="T38" fmla="*/ 1580 w 2186"/>
                <a:gd name="T39" fmla="*/ 1354 h 1658"/>
                <a:gd name="T40" fmla="*/ 1500 w 2186"/>
                <a:gd name="T41" fmla="*/ 1434 h 1658"/>
                <a:gd name="T42" fmla="*/ 1483 w 2186"/>
                <a:gd name="T43" fmla="*/ 1356 h 1658"/>
                <a:gd name="T44" fmla="*/ 151 w 2186"/>
                <a:gd name="T45" fmla="*/ 1356 h 1658"/>
                <a:gd name="T46" fmla="*/ 151 w 2186"/>
                <a:gd name="T47" fmla="*/ 150 h 1658"/>
                <a:gd name="T48" fmla="*/ 2035 w 2186"/>
                <a:gd name="T49" fmla="*/ 150 h 1658"/>
                <a:gd name="T50" fmla="*/ 2035 w 2186"/>
                <a:gd name="T51" fmla="*/ 1356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86" h="1658">
                  <a:moveTo>
                    <a:pt x="2035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8" y="1658"/>
                    <a:pt x="151" y="1658"/>
                  </a:cubicBezTo>
                  <a:lnTo>
                    <a:pt x="2035" y="1658"/>
                  </a:lnTo>
                  <a:cubicBezTo>
                    <a:pt x="2118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8" y="0"/>
                    <a:pt x="2035" y="0"/>
                  </a:cubicBezTo>
                  <a:close/>
                  <a:moveTo>
                    <a:pt x="1093" y="1583"/>
                  </a:moveTo>
                  <a:cubicBezTo>
                    <a:pt x="1063" y="1583"/>
                    <a:pt x="1035" y="1564"/>
                    <a:pt x="1023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1" y="1432"/>
                    <a:pt x="1094" y="1426"/>
                    <a:pt x="1122" y="1438"/>
                  </a:cubicBezTo>
                  <a:cubicBezTo>
                    <a:pt x="1150" y="1449"/>
                    <a:pt x="1168" y="1477"/>
                    <a:pt x="1168" y="1507"/>
                  </a:cubicBezTo>
                  <a:cubicBezTo>
                    <a:pt x="1168" y="1549"/>
                    <a:pt x="1135" y="1583"/>
                    <a:pt x="1093" y="1583"/>
                  </a:cubicBezTo>
                  <a:close/>
                  <a:moveTo>
                    <a:pt x="2035" y="1356"/>
                  </a:moveTo>
                  <a:lnTo>
                    <a:pt x="1796" y="1356"/>
                  </a:lnTo>
                  <a:lnTo>
                    <a:pt x="1878" y="1438"/>
                  </a:lnTo>
                  <a:lnTo>
                    <a:pt x="1771" y="1545"/>
                  </a:lnTo>
                  <a:lnTo>
                    <a:pt x="1580" y="1354"/>
                  </a:lnTo>
                  <a:lnTo>
                    <a:pt x="1500" y="1434"/>
                  </a:lnTo>
                  <a:lnTo>
                    <a:pt x="1483" y="1356"/>
                  </a:lnTo>
                  <a:lnTo>
                    <a:pt x="151" y="1356"/>
                  </a:lnTo>
                  <a:lnTo>
                    <a:pt x="151" y="150"/>
                  </a:lnTo>
                  <a:lnTo>
                    <a:pt x="2035" y="150"/>
                  </a:lnTo>
                  <a:lnTo>
                    <a:pt x="2035" y="135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Rectangle 503">
              <a:extLst>
                <a:ext uri="{FF2B5EF4-FFF2-40B4-BE49-F238E27FC236}">
                  <a16:creationId xmlns:a16="http://schemas.microsoft.com/office/drawing/2014/main" id="{A4BACBC0-C042-41F2-B3D6-5BF55BF6B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00" y="4759326"/>
              <a:ext cx="112713" cy="6350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504">
              <a:extLst>
                <a:ext uri="{FF2B5EF4-FFF2-40B4-BE49-F238E27FC236}">
                  <a16:creationId xmlns:a16="http://schemas.microsoft.com/office/drawing/2014/main" id="{644EC1AD-FD39-4745-83A7-200F624B7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4822826"/>
              <a:ext cx="306388" cy="49213"/>
            </a:xfrm>
            <a:custGeom>
              <a:avLst/>
              <a:gdLst>
                <a:gd name="T0" fmla="*/ 151 w 1432"/>
                <a:gd name="T1" fmla="*/ 0 h 227"/>
                <a:gd name="T2" fmla="*/ 0 w 1432"/>
                <a:gd name="T3" fmla="*/ 151 h 227"/>
                <a:gd name="T4" fmla="*/ 0 w 1432"/>
                <a:gd name="T5" fmla="*/ 227 h 227"/>
                <a:gd name="T6" fmla="*/ 1432 w 1432"/>
                <a:gd name="T7" fmla="*/ 227 h 227"/>
                <a:gd name="T8" fmla="*/ 1432 w 1432"/>
                <a:gd name="T9" fmla="*/ 151 h 227"/>
                <a:gd name="T10" fmla="*/ 1281 w 1432"/>
                <a:gd name="T11" fmla="*/ 0 h 227"/>
                <a:gd name="T12" fmla="*/ 151 w 1432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2" h="227">
                  <a:moveTo>
                    <a:pt x="151" y="0"/>
                  </a:moveTo>
                  <a:cubicBezTo>
                    <a:pt x="67" y="0"/>
                    <a:pt x="0" y="68"/>
                    <a:pt x="0" y="151"/>
                  </a:cubicBezTo>
                  <a:lnTo>
                    <a:pt x="0" y="227"/>
                  </a:lnTo>
                  <a:lnTo>
                    <a:pt x="1432" y="227"/>
                  </a:lnTo>
                  <a:lnTo>
                    <a:pt x="1432" y="151"/>
                  </a:lnTo>
                  <a:cubicBezTo>
                    <a:pt x="1432" y="68"/>
                    <a:pt x="1365" y="0"/>
                    <a:pt x="1281" y="0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Oval 505">
              <a:extLst>
                <a:ext uri="{FF2B5EF4-FFF2-40B4-BE49-F238E27FC236}">
                  <a16:creationId xmlns:a16="http://schemas.microsoft.com/office/drawing/2014/main" id="{C619D619-23AD-4CC7-99E7-BDDED3BD2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5225" y="4492626"/>
              <a:ext cx="144463" cy="146050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506">
              <a:extLst>
                <a:ext uri="{FF2B5EF4-FFF2-40B4-BE49-F238E27FC236}">
                  <a16:creationId xmlns:a16="http://schemas.microsoft.com/office/drawing/2014/main" id="{3E93D252-6178-43FE-A362-6588461A3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637089"/>
              <a:ext cx="96838" cy="96838"/>
            </a:xfrm>
            <a:custGeom>
              <a:avLst/>
              <a:gdLst>
                <a:gd name="T0" fmla="*/ 159 w 457"/>
                <a:gd name="T1" fmla="*/ 267 h 458"/>
                <a:gd name="T2" fmla="*/ 350 w 457"/>
                <a:gd name="T3" fmla="*/ 458 h 458"/>
                <a:gd name="T4" fmla="*/ 457 w 457"/>
                <a:gd name="T5" fmla="*/ 351 h 458"/>
                <a:gd name="T6" fmla="*/ 266 w 457"/>
                <a:gd name="T7" fmla="*/ 160 h 458"/>
                <a:gd name="T8" fmla="*/ 346 w 457"/>
                <a:gd name="T9" fmla="*/ 80 h 458"/>
                <a:gd name="T10" fmla="*/ 0 w 457"/>
                <a:gd name="T11" fmla="*/ 0 h 458"/>
                <a:gd name="T12" fmla="*/ 62 w 457"/>
                <a:gd name="T13" fmla="*/ 269 h 458"/>
                <a:gd name="T14" fmla="*/ 62 w 457"/>
                <a:gd name="T15" fmla="*/ 269 h 458"/>
                <a:gd name="T16" fmla="*/ 62 w 457"/>
                <a:gd name="T17" fmla="*/ 269 h 458"/>
                <a:gd name="T18" fmla="*/ 79 w 457"/>
                <a:gd name="T19" fmla="*/ 347 h 458"/>
                <a:gd name="T20" fmla="*/ 159 w 457"/>
                <a:gd name="T21" fmla="*/ 26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7" h="458">
                  <a:moveTo>
                    <a:pt x="159" y="267"/>
                  </a:moveTo>
                  <a:lnTo>
                    <a:pt x="350" y="458"/>
                  </a:lnTo>
                  <a:lnTo>
                    <a:pt x="457" y="351"/>
                  </a:lnTo>
                  <a:lnTo>
                    <a:pt x="266" y="160"/>
                  </a:lnTo>
                  <a:lnTo>
                    <a:pt x="346" y="80"/>
                  </a:lnTo>
                  <a:lnTo>
                    <a:pt x="0" y="0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79" y="347"/>
                  </a:lnTo>
                  <a:lnTo>
                    <a:pt x="159" y="267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507">
              <a:extLst>
                <a:ext uri="{FF2B5EF4-FFF2-40B4-BE49-F238E27FC236}">
                  <a16:creationId xmlns:a16="http://schemas.microsoft.com/office/drawing/2014/main" id="{486F45A1-461C-4FFC-90FD-5026E0D6E1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4395789"/>
              <a:ext cx="484188" cy="484188"/>
            </a:xfrm>
            <a:custGeom>
              <a:avLst/>
              <a:gdLst>
                <a:gd name="T0" fmla="*/ 2073 w 2262"/>
                <a:gd name="T1" fmla="*/ 0 h 2261"/>
                <a:gd name="T2" fmla="*/ 189 w 2262"/>
                <a:gd name="T3" fmla="*/ 0 h 2261"/>
                <a:gd name="T4" fmla="*/ 0 w 2262"/>
                <a:gd name="T5" fmla="*/ 188 h 2261"/>
                <a:gd name="T6" fmla="*/ 0 w 2262"/>
                <a:gd name="T7" fmla="*/ 1545 h 2261"/>
                <a:gd name="T8" fmla="*/ 189 w 2262"/>
                <a:gd name="T9" fmla="*/ 1734 h 2261"/>
                <a:gd name="T10" fmla="*/ 829 w 2262"/>
                <a:gd name="T11" fmla="*/ 1734 h 2261"/>
                <a:gd name="T12" fmla="*/ 829 w 2262"/>
                <a:gd name="T13" fmla="*/ 1960 h 2261"/>
                <a:gd name="T14" fmla="*/ 566 w 2262"/>
                <a:gd name="T15" fmla="*/ 1960 h 2261"/>
                <a:gd name="T16" fmla="*/ 377 w 2262"/>
                <a:gd name="T17" fmla="*/ 2148 h 2261"/>
                <a:gd name="T18" fmla="*/ 377 w 2262"/>
                <a:gd name="T19" fmla="*/ 2224 h 2261"/>
                <a:gd name="T20" fmla="*/ 415 w 2262"/>
                <a:gd name="T21" fmla="*/ 2261 h 2261"/>
                <a:gd name="T22" fmla="*/ 1847 w 2262"/>
                <a:gd name="T23" fmla="*/ 2261 h 2261"/>
                <a:gd name="T24" fmla="*/ 1885 w 2262"/>
                <a:gd name="T25" fmla="*/ 2224 h 2261"/>
                <a:gd name="T26" fmla="*/ 1885 w 2262"/>
                <a:gd name="T27" fmla="*/ 2148 h 2261"/>
                <a:gd name="T28" fmla="*/ 1696 w 2262"/>
                <a:gd name="T29" fmla="*/ 1960 h 2261"/>
                <a:gd name="T30" fmla="*/ 1433 w 2262"/>
                <a:gd name="T31" fmla="*/ 1960 h 2261"/>
                <a:gd name="T32" fmla="*/ 1433 w 2262"/>
                <a:gd name="T33" fmla="*/ 1734 h 2261"/>
                <a:gd name="T34" fmla="*/ 2073 w 2262"/>
                <a:gd name="T35" fmla="*/ 1734 h 2261"/>
                <a:gd name="T36" fmla="*/ 2262 w 2262"/>
                <a:gd name="T37" fmla="*/ 1545 h 2261"/>
                <a:gd name="T38" fmla="*/ 2262 w 2262"/>
                <a:gd name="T39" fmla="*/ 188 h 2261"/>
                <a:gd name="T40" fmla="*/ 2073 w 2262"/>
                <a:gd name="T41" fmla="*/ 0 h 2261"/>
                <a:gd name="T42" fmla="*/ 1809 w 2262"/>
                <a:gd name="T43" fmla="*/ 2148 h 2261"/>
                <a:gd name="T44" fmla="*/ 1809 w 2262"/>
                <a:gd name="T45" fmla="*/ 2186 h 2261"/>
                <a:gd name="T46" fmla="*/ 453 w 2262"/>
                <a:gd name="T47" fmla="*/ 2186 h 2261"/>
                <a:gd name="T48" fmla="*/ 453 w 2262"/>
                <a:gd name="T49" fmla="*/ 2148 h 2261"/>
                <a:gd name="T50" fmla="*/ 566 w 2262"/>
                <a:gd name="T51" fmla="*/ 2035 h 2261"/>
                <a:gd name="T52" fmla="*/ 1696 w 2262"/>
                <a:gd name="T53" fmla="*/ 2035 h 2261"/>
                <a:gd name="T54" fmla="*/ 1809 w 2262"/>
                <a:gd name="T55" fmla="*/ 2148 h 2261"/>
                <a:gd name="T56" fmla="*/ 1357 w 2262"/>
                <a:gd name="T57" fmla="*/ 1960 h 2261"/>
                <a:gd name="T58" fmla="*/ 905 w 2262"/>
                <a:gd name="T59" fmla="*/ 1960 h 2261"/>
                <a:gd name="T60" fmla="*/ 905 w 2262"/>
                <a:gd name="T61" fmla="*/ 1734 h 2261"/>
                <a:gd name="T62" fmla="*/ 1357 w 2262"/>
                <a:gd name="T63" fmla="*/ 1734 h 2261"/>
                <a:gd name="T64" fmla="*/ 1357 w 2262"/>
                <a:gd name="T65" fmla="*/ 1960 h 2261"/>
                <a:gd name="T66" fmla="*/ 2186 w 2262"/>
                <a:gd name="T67" fmla="*/ 1545 h 2261"/>
                <a:gd name="T68" fmla="*/ 2073 w 2262"/>
                <a:gd name="T69" fmla="*/ 1658 h 2261"/>
                <a:gd name="T70" fmla="*/ 189 w 2262"/>
                <a:gd name="T71" fmla="*/ 1658 h 2261"/>
                <a:gd name="T72" fmla="*/ 76 w 2262"/>
                <a:gd name="T73" fmla="*/ 1545 h 2261"/>
                <a:gd name="T74" fmla="*/ 76 w 2262"/>
                <a:gd name="T75" fmla="*/ 188 h 2261"/>
                <a:gd name="T76" fmla="*/ 189 w 2262"/>
                <a:gd name="T77" fmla="*/ 75 h 2261"/>
                <a:gd name="T78" fmla="*/ 2073 w 2262"/>
                <a:gd name="T79" fmla="*/ 75 h 2261"/>
                <a:gd name="T80" fmla="*/ 2186 w 2262"/>
                <a:gd name="T81" fmla="*/ 188 h 2261"/>
                <a:gd name="T82" fmla="*/ 2186 w 2262"/>
                <a:gd name="T83" fmla="*/ 154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2" h="2261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5" y="1733"/>
                    <a:pt x="189" y="1734"/>
                  </a:cubicBezTo>
                  <a:lnTo>
                    <a:pt x="829" y="1734"/>
                  </a:lnTo>
                  <a:lnTo>
                    <a:pt x="829" y="1960"/>
                  </a:lnTo>
                  <a:lnTo>
                    <a:pt x="566" y="1960"/>
                  </a:lnTo>
                  <a:cubicBezTo>
                    <a:pt x="462" y="1960"/>
                    <a:pt x="377" y="2044"/>
                    <a:pt x="377" y="2148"/>
                  </a:cubicBezTo>
                  <a:lnTo>
                    <a:pt x="377" y="2224"/>
                  </a:lnTo>
                  <a:cubicBezTo>
                    <a:pt x="377" y="2244"/>
                    <a:pt x="394" y="2261"/>
                    <a:pt x="415" y="2261"/>
                  </a:cubicBezTo>
                  <a:lnTo>
                    <a:pt x="1847" y="2261"/>
                  </a:lnTo>
                  <a:cubicBezTo>
                    <a:pt x="1868" y="2261"/>
                    <a:pt x="1885" y="2244"/>
                    <a:pt x="1885" y="2224"/>
                  </a:cubicBezTo>
                  <a:lnTo>
                    <a:pt x="1885" y="2148"/>
                  </a:lnTo>
                  <a:cubicBezTo>
                    <a:pt x="1885" y="2044"/>
                    <a:pt x="1800" y="1960"/>
                    <a:pt x="1696" y="1960"/>
                  </a:cubicBezTo>
                  <a:lnTo>
                    <a:pt x="1433" y="1960"/>
                  </a:lnTo>
                  <a:lnTo>
                    <a:pt x="1433" y="1734"/>
                  </a:lnTo>
                  <a:lnTo>
                    <a:pt x="2073" y="1734"/>
                  </a:lnTo>
                  <a:cubicBezTo>
                    <a:pt x="2177" y="1733"/>
                    <a:pt x="2262" y="1649"/>
                    <a:pt x="2262" y="1545"/>
                  </a:cubicBezTo>
                  <a:lnTo>
                    <a:pt x="2262" y="188"/>
                  </a:lnTo>
                  <a:cubicBezTo>
                    <a:pt x="2262" y="84"/>
                    <a:pt x="2177" y="0"/>
                    <a:pt x="2073" y="0"/>
                  </a:cubicBezTo>
                  <a:close/>
                  <a:moveTo>
                    <a:pt x="1809" y="2148"/>
                  </a:moveTo>
                  <a:lnTo>
                    <a:pt x="1809" y="2186"/>
                  </a:lnTo>
                  <a:lnTo>
                    <a:pt x="453" y="2186"/>
                  </a:lnTo>
                  <a:lnTo>
                    <a:pt x="453" y="2148"/>
                  </a:lnTo>
                  <a:cubicBezTo>
                    <a:pt x="453" y="2086"/>
                    <a:pt x="503" y="2035"/>
                    <a:pt x="566" y="2035"/>
                  </a:cubicBezTo>
                  <a:lnTo>
                    <a:pt x="1696" y="2035"/>
                  </a:lnTo>
                  <a:cubicBezTo>
                    <a:pt x="1759" y="2035"/>
                    <a:pt x="1809" y="2086"/>
                    <a:pt x="1809" y="2148"/>
                  </a:cubicBezTo>
                  <a:close/>
                  <a:moveTo>
                    <a:pt x="1357" y="1960"/>
                  </a:moveTo>
                  <a:lnTo>
                    <a:pt x="905" y="1960"/>
                  </a:lnTo>
                  <a:lnTo>
                    <a:pt x="905" y="1734"/>
                  </a:lnTo>
                  <a:lnTo>
                    <a:pt x="1357" y="1734"/>
                  </a:lnTo>
                  <a:lnTo>
                    <a:pt x="1357" y="1960"/>
                  </a:lnTo>
                  <a:close/>
                  <a:moveTo>
                    <a:pt x="2186" y="1545"/>
                  </a:moveTo>
                  <a:cubicBezTo>
                    <a:pt x="2186" y="1608"/>
                    <a:pt x="2136" y="1658"/>
                    <a:pt x="2073" y="1658"/>
                  </a:cubicBezTo>
                  <a:lnTo>
                    <a:pt x="189" y="1658"/>
                  </a:lnTo>
                  <a:cubicBezTo>
                    <a:pt x="126" y="1658"/>
                    <a:pt x="76" y="1608"/>
                    <a:pt x="76" y="1545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54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508">
              <a:extLst>
                <a:ext uri="{FF2B5EF4-FFF2-40B4-BE49-F238E27FC236}">
                  <a16:creationId xmlns:a16="http://schemas.microsoft.com/office/drawing/2014/main" id="{16398F82-F319-4B71-91D4-9562A3A67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1263" y="4700589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8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8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8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5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1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509">
              <a:extLst>
                <a:ext uri="{FF2B5EF4-FFF2-40B4-BE49-F238E27FC236}">
                  <a16:creationId xmlns:a16="http://schemas.microsoft.com/office/drawing/2014/main" id="{62BD7A35-CA7A-4DEC-9CF3-4C4931F13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0938" y="4478339"/>
              <a:ext cx="166688" cy="168275"/>
            </a:xfrm>
            <a:custGeom>
              <a:avLst/>
              <a:gdLst>
                <a:gd name="T0" fmla="*/ 407 w 784"/>
                <a:gd name="T1" fmla="*/ 783 h 783"/>
                <a:gd name="T2" fmla="*/ 59 w 784"/>
                <a:gd name="T3" fmla="*/ 551 h 783"/>
                <a:gd name="T4" fmla="*/ 141 w 784"/>
                <a:gd name="T5" fmla="*/ 140 h 783"/>
                <a:gd name="T6" fmla="*/ 551 w 784"/>
                <a:gd name="T7" fmla="*/ 58 h 783"/>
                <a:gd name="T8" fmla="*/ 784 w 784"/>
                <a:gd name="T9" fmla="*/ 406 h 783"/>
                <a:gd name="T10" fmla="*/ 407 w 784"/>
                <a:gd name="T11" fmla="*/ 783 h 783"/>
                <a:gd name="T12" fmla="*/ 407 w 784"/>
                <a:gd name="T13" fmla="*/ 105 h 783"/>
                <a:gd name="T14" fmla="*/ 128 w 784"/>
                <a:gd name="T15" fmla="*/ 291 h 783"/>
                <a:gd name="T16" fmla="*/ 194 w 784"/>
                <a:gd name="T17" fmla="*/ 620 h 783"/>
                <a:gd name="T18" fmla="*/ 522 w 784"/>
                <a:gd name="T19" fmla="*/ 685 h 783"/>
                <a:gd name="T20" fmla="*/ 709 w 784"/>
                <a:gd name="T21" fmla="*/ 406 h 783"/>
                <a:gd name="T22" fmla="*/ 407 w 784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4" h="783">
                  <a:moveTo>
                    <a:pt x="407" y="783"/>
                  </a:moveTo>
                  <a:cubicBezTo>
                    <a:pt x="255" y="783"/>
                    <a:pt x="117" y="691"/>
                    <a:pt x="59" y="551"/>
                  </a:cubicBezTo>
                  <a:cubicBezTo>
                    <a:pt x="0" y="410"/>
                    <a:pt x="33" y="248"/>
                    <a:pt x="141" y="140"/>
                  </a:cubicBezTo>
                  <a:cubicBezTo>
                    <a:pt x="248" y="32"/>
                    <a:pt x="410" y="0"/>
                    <a:pt x="551" y="58"/>
                  </a:cubicBezTo>
                  <a:cubicBezTo>
                    <a:pt x="692" y="117"/>
                    <a:pt x="784" y="254"/>
                    <a:pt x="784" y="406"/>
                  </a:cubicBezTo>
                  <a:cubicBezTo>
                    <a:pt x="784" y="614"/>
                    <a:pt x="615" y="783"/>
                    <a:pt x="407" y="783"/>
                  </a:cubicBezTo>
                  <a:close/>
                  <a:moveTo>
                    <a:pt x="407" y="105"/>
                  </a:moveTo>
                  <a:cubicBezTo>
                    <a:pt x="285" y="105"/>
                    <a:pt x="175" y="178"/>
                    <a:pt x="128" y="291"/>
                  </a:cubicBezTo>
                  <a:cubicBezTo>
                    <a:pt x="82" y="404"/>
                    <a:pt x="108" y="533"/>
                    <a:pt x="194" y="620"/>
                  </a:cubicBezTo>
                  <a:cubicBezTo>
                    <a:pt x="280" y="706"/>
                    <a:pt x="410" y="732"/>
                    <a:pt x="522" y="685"/>
                  </a:cubicBezTo>
                  <a:cubicBezTo>
                    <a:pt x="635" y="638"/>
                    <a:pt x="709" y="528"/>
                    <a:pt x="709" y="406"/>
                  </a:cubicBezTo>
                  <a:cubicBezTo>
                    <a:pt x="708" y="240"/>
                    <a:pt x="573" y="105"/>
                    <a:pt x="407" y="10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510">
              <a:extLst>
                <a:ext uri="{FF2B5EF4-FFF2-40B4-BE49-F238E27FC236}">
                  <a16:creationId xmlns:a16="http://schemas.microsoft.com/office/drawing/2014/main" id="{26396C60-3E23-4635-835C-B0ED29F7F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3" y="4508501"/>
              <a:ext cx="52388" cy="112713"/>
            </a:xfrm>
            <a:custGeom>
              <a:avLst/>
              <a:gdLst>
                <a:gd name="T0" fmla="*/ 121 w 242"/>
                <a:gd name="T1" fmla="*/ 226 h 527"/>
                <a:gd name="T2" fmla="*/ 86 w 242"/>
                <a:gd name="T3" fmla="*/ 202 h 527"/>
                <a:gd name="T4" fmla="*/ 94 w 242"/>
                <a:gd name="T5" fmla="*/ 161 h 527"/>
                <a:gd name="T6" fmla="*/ 135 w 242"/>
                <a:gd name="T7" fmla="*/ 153 h 527"/>
                <a:gd name="T8" fmla="*/ 159 w 242"/>
                <a:gd name="T9" fmla="*/ 188 h 527"/>
                <a:gd name="T10" fmla="*/ 196 w 242"/>
                <a:gd name="T11" fmla="*/ 226 h 527"/>
                <a:gd name="T12" fmla="*/ 234 w 242"/>
                <a:gd name="T13" fmla="*/ 188 h 527"/>
                <a:gd name="T14" fmla="*/ 159 w 242"/>
                <a:gd name="T15" fmla="*/ 82 h 527"/>
                <a:gd name="T16" fmla="*/ 159 w 242"/>
                <a:gd name="T17" fmla="*/ 37 h 527"/>
                <a:gd name="T18" fmla="*/ 121 w 242"/>
                <a:gd name="T19" fmla="*/ 0 h 527"/>
                <a:gd name="T20" fmla="*/ 83 w 242"/>
                <a:gd name="T21" fmla="*/ 37 h 527"/>
                <a:gd name="T22" fmla="*/ 83 w 242"/>
                <a:gd name="T23" fmla="*/ 82 h 527"/>
                <a:gd name="T24" fmla="*/ 10 w 242"/>
                <a:gd name="T25" fmla="*/ 207 h 527"/>
                <a:gd name="T26" fmla="*/ 121 w 242"/>
                <a:gd name="T27" fmla="*/ 301 h 527"/>
                <a:gd name="T28" fmla="*/ 156 w 242"/>
                <a:gd name="T29" fmla="*/ 324 h 527"/>
                <a:gd name="T30" fmla="*/ 148 w 242"/>
                <a:gd name="T31" fmla="*/ 365 h 527"/>
                <a:gd name="T32" fmla="*/ 107 w 242"/>
                <a:gd name="T33" fmla="*/ 374 h 527"/>
                <a:gd name="T34" fmla="*/ 83 w 242"/>
                <a:gd name="T35" fmla="*/ 339 h 527"/>
                <a:gd name="T36" fmla="*/ 46 w 242"/>
                <a:gd name="T37" fmla="*/ 301 h 527"/>
                <a:gd name="T38" fmla="*/ 8 w 242"/>
                <a:gd name="T39" fmla="*/ 339 h 527"/>
                <a:gd name="T40" fmla="*/ 83 w 242"/>
                <a:gd name="T41" fmla="*/ 445 h 527"/>
                <a:gd name="T42" fmla="*/ 83 w 242"/>
                <a:gd name="T43" fmla="*/ 490 h 527"/>
                <a:gd name="T44" fmla="*/ 121 w 242"/>
                <a:gd name="T45" fmla="*/ 527 h 527"/>
                <a:gd name="T46" fmla="*/ 159 w 242"/>
                <a:gd name="T47" fmla="*/ 490 h 527"/>
                <a:gd name="T48" fmla="*/ 159 w 242"/>
                <a:gd name="T49" fmla="*/ 445 h 527"/>
                <a:gd name="T50" fmla="*/ 232 w 242"/>
                <a:gd name="T51" fmla="*/ 319 h 527"/>
                <a:gd name="T52" fmla="*/ 121 w 242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21" y="226"/>
                  </a:moveTo>
                  <a:cubicBezTo>
                    <a:pt x="106" y="226"/>
                    <a:pt x="92" y="217"/>
                    <a:pt x="86" y="202"/>
                  </a:cubicBezTo>
                  <a:cubicBezTo>
                    <a:pt x="80" y="188"/>
                    <a:pt x="84" y="172"/>
                    <a:pt x="94" y="161"/>
                  </a:cubicBezTo>
                  <a:cubicBezTo>
                    <a:pt x="105" y="151"/>
                    <a:pt x="121" y="147"/>
                    <a:pt x="135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6"/>
                    <a:pt x="142" y="0"/>
                    <a:pt x="121" y="0"/>
                  </a:cubicBezTo>
                  <a:cubicBezTo>
                    <a:pt x="100" y="0"/>
                    <a:pt x="83" y="16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10" y="207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4"/>
                  </a:cubicBezTo>
                  <a:cubicBezTo>
                    <a:pt x="162" y="338"/>
                    <a:pt x="158" y="355"/>
                    <a:pt x="148" y="365"/>
                  </a:cubicBezTo>
                  <a:cubicBezTo>
                    <a:pt x="137" y="376"/>
                    <a:pt x="121" y="379"/>
                    <a:pt x="107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100" y="527"/>
                    <a:pt x="121" y="527"/>
                  </a:cubicBezTo>
                  <a:cubicBezTo>
                    <a:pt x="142" y="527"/>
                    <a:pt x="159" y="510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19"/>
                  </a:cubicBezTo>
                  <a:cubicBezTo>
                    <a:pt x="223" y="265"/>
                    <a:pt x="176" y="226"/>
                    <a:pt x="121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511">
              <a:extLst>
                <a:ext uri="{FF2B5EF4-FFF2-40B4-BE49-F238E27FC236}">
                  <a16:creationId xmlns:a16="http://schemas.microsoft.com/office/drawing/2014/main" id="{D248F429-D042-4DB5-BCF8-47E36D51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4471989"/>
              <a:ext cx="28575" cy="26988"/>
            </a:xfrm>
            <a:custGeom>
              <a:avLst/>
              <a:gdLst>
                <a:gd name="T0" fmla="*/ 93 w 133"/>
                <a:gd name="T1" fmla="*/ 130 h 130"/>
                <a:gd name="T2" fmla="*/ 66 w 133"/>
                <a:gd name="T3" fmla="*/ 119 h 130"/>
                <a:gd name="T4" fmla="*/ 13 w 133"/>
                <a:gd name="T5" fmla="*/ 65 h 130"/>
                <a:gd name="T6" fmla="*/ 0 w 133"/>
                <a:gd name="T7" fmla="*/ 38 h 130"/>
                <a:gd name="T8" fmla="*/ 11 w 133"/>
                <a:gd name="T9" fmla="*/ 11 h 130"/>
                <a:gd name="T10" fmla="*/ 39 w 133"/>
                <a:gd name="T11" fmla="*/ 0 h 130"/>
                <a:gd name="T12" fmla="*/ 66 w 133"/>
                <a:gd name="T13" fmla="*/ 12 h 130"/>
                <a:gd name="T14" fmla="*/ 119 w 133"/>
                <a:gd name="T15" fmla="*/ 65 h 130"/>
                <a:gd name="T16" fmla="*/ 127 w 133"/>
                <a:gd name="T17" fmla="*/ 106 h 130"/>
                <a:gd name="T18" fmla="*/ 93 w 133"/>
                <a:gd name="T1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130">
                  <a:moveTo>
                    <a:pt x="93" y="130"/>
                  </a:moveTo>
                  <a:cubicBezTo>
                    <a:pt x="83" y="130"/>
                    <a:pt x="73" y="126"/>
                    <a:pt x="66" y="119"/>
                  </a:cubicBezTo>
                  <a:lnTo>
                    <a:pt x="13" y="65"/>
                  </a:lnTo>
                  <a:cubicBezTo>
                    <a:pt x="5" y="58"/>
                    <a:pt x="1" y="49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9" y="4"/>
                    <a:pt x="29" y="0"/>
                    <a:pt x="39" y="0"/>
                  </a:cubicBezTo>
                  <a:cubicBezTo>
                    <a:pt x="49" y="0"/>
                    <a:pt x="59" y="4"/>
                    <a:pt x="66" y="12"/>
                  </a:cubicBezTo>
                  <a:lnTo>
                    <a:pt x="119" y="65"/>
                  </a:lnTo>
                  <a:cubicBezTo>
                    <a:pt x="130" y="76"/>
                    <a:pt x="133" y="92"/>
                    <a:pt x="127" y="106"/>
                  </a:cubicBezTo>
                  <a:cubicBezTo>
                    <a:pt x="122" y="120"/>
                    <a:pt x="108" y="130"/>
                    <a:pt x="93" y="13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512">
              <a:extLst>
                <a:ext uri="{FF2B5EF4-FFF2-40B4-BE49-F238E27FC236}">
                  <a16:creationId xmlns:a16="http://schemas.microsoft.com/office/drawing/2014/main" id="{41422A78-46B3-49C3-81F6-93C0FB88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4557714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513">
              <a:extLst>
                <a:ext uri="{FF2B5EF4-FFF2-40B4-BE49-F238E27FC236}">
                  <a16:creationId xmlns:a16="http://schemas.microsoft.com/office/drawing/2014/main" id="{799351E0-E606-46AE-B2F1-C895AD537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4630739"/>
              <a:ext cx="28575" cy="28575"/>
            </a:xfrm>
            <a:custGeom>
              <a:avLst/>
              <a:gdLst>
                <a:gd name="T0" fmla="*/ 40 w 135"/>
                <a:gd name="T1" fmla="*/ 133 h 133"/>
                <a:gd name="T2" fmla="*/ 5 w 135"/>
                <a:gd name="T3" fmla="*/ 110 h 133"/>
                <a:gd name="T4" fmla="*/ 14 w 135"/>
                <a:gd name="T5" fmla="*/ 68 h 133"/>
                <a:gd name="T6" fmla="*/ 67 w 135"/>
                <a:gd name="T7" fmla="*/ 15 h 133"/>
                <a:gd name="T8" fmla="*/ 120 w 135"/>
                <a:gd name="T9" fmla="*/ 15 h 133"/>
                <a:gd name="T10" fmla="*/ 120 w 135"/>
                <a:gd name="T11" fmla="*/ 69 h 133"/>
                <a:gd name="T12" fmla="*/ 67 w 135"/>
                <a:gd name="T13" fmla="*/ 122 h 133"/>
                <a:gd name="T14" fmla="*/ 40 w 135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3">
                  <a:moveTo>
                    <a:pt x="40" y="133"/>
                  </a:moveTo>
                  <a:cubicBezTo>
                    <a:pt x="25" y="133"/>
                    <a:pt x="11" y="124"/>
                    <a:pt x="5" y="110"/>
                  </a:cubicBezTo>
                  <a:cubicBezTo>
                    <a:pt x="0" y="95"/>
                    <a:pt x="3" y="79"/>
                    <a:pt x="14" y="68"/>
                  </a:cubicBezTo>
                  <a:lnTo>
                    <a:pt x="67" y="15"/>
                  </a:lnTo>
                  <a:cubicBezTo>
                    <a:pt x="82" y="0"/>
                    <a:pt x="105" y="0"/>
                    <a:pt x="120" y="15"/>
                  </a:cubicBezTo>
                  <a:cubicBezTo>
                    <a:pt x="135" y="30"/>
                    <a:pt x="135" y="54"/>
                    <a:pt x="120" y="69"/>
                  </a:cubicBezTo>
                  <a:lnTo>
                    <a:pt x="67" y="122"/>
                  </a:lnTo>
                  <a:cubicBezTo>
                    <a:pt x="60" y="129"/>
                    <a:pt x="50" y="133"/>
                    <a:pt x="40" y="13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514">
              <a:extLst>
                <a:ext uri="{FF2B5EF4-FFF2-40B4-BE49-F238E27FC236}">
                  <a16:creationId xmlns:a16="http://schemas.microsoft.com/office/drawing/2014/main" id="{40C50602-4F71-4F20-8B5E-8061C1B7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557714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515">
              <a:extLst>
                <a:ext uri="{FF2B5EF4-FFF2-40B4-BE49-F238E27FC236}">
                  <a16:creationId xmlns:a16="http://schemas.microsoft.com/office/drawing/2014/main" id="{FC93B3CB-ACC1-45D5-B652-B881EDCC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4470401"/>
              <a:ext cx="28575" cy="28575"/>
            </a:xfrm>
            <a:custGeom>
              <a:avLst/>
              <a:gdLst>
                <a:gd name="T0" fmla="*/ 40 w 134"/>
                <a:gd name="T1" fmla="*/ 132 h 132"/>
                <a:gd name="T2" fmla="*/ 6 w 134"/>
                <a:gd name="T3" fmla="*/ 108 h 132"/>
                <a:gd name="T4" fmla="*/ 14 w 134"/>
                <a:gd name="T5" fmla="*/ 67 h 132"/>
                <a:gd name="T6" fmla="*/ 67 w 134"/>
                <a:gd name="T7" fmla="*/ 14 h 132"/>
                <a:gd name="T8" fmla="*/ 119 w 134"/>
                <a:gd name="T9" fmla="*/ 15 h 132"/>
                <a:gd name="T10" fmla="*/ 120 w 134"/>
                <a:gd name="T11" fmla="*/ 67 h 132"/>
                <a:gd name="T12" fmla="*/ 67 w 134"/>
                <a:gd name="T13" fmla="*/ 121 h 132"/>
                <a:gd name="T14" fmla="*/ 40 w 134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32">
                  <a:moveTo>
                    <a:pt x="40" y="132"/>
                  </a:moveTo>
                  <a:cubicBezTo>
                    <a:pt x="25" y="132"/>
                    <a:pt x="11" y="122"/>
                    <a:pt x="6" y="108"/>
                  </a:cubicBezTo>
                  <a:cubicBezTo>
                    <a:pt x="0" y="94"/>
                    <a:pt x="3" y="78"/>
                    <a:pt x="14" y="67"/>
                  </a:cubicBezTo>
                  <a:lnTo>
                    <a:pt x="67" y="14"/>
                  </a:lnTo>
                  <a:cubicBezTo>
                    <a:pt x="82" y="0"/>
                    <a:pt x="105" y="1"/>
                    <a:pt x="119" y="15"/>
                  </a:cubicBezTo>
                  <a:cubicBezTo>
                    <a:pt x="134" y="29"/>
                    <a:pt x="134" y="52"/>
                    <a:pt x="120" y="67"/>
                  </a:cubicBezTo>
                  <a:lnTo>
                    <a:pt x="67" y="121"/>
                  </a:lnTo>
                  <a:cubicBezTo>
                    <a:pt x="60" y="128"/>
                    <a:pt x="50" y="132"/>
                    <a:pt x="40" y="13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516">
              <a:extLst>
                <a:ext uri="{FF2B5EF4-FFF2-40B4-BE49-F238E27FC236}">
                  <a16:creationId xmlns:a16="http://schemas.microsoft.com/office/drawing/2014/main" id="{9254FA28-3078-4124-B5C0-5ADCA4DA09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7113" y="4427539"/>
              <a:ext cx="420688" cy="315913"/>
            </a:xfrm>
            <a:custGeom>
              <a:avLst/>
              <a:gdLst>
                <a:gd name="T0" fmla="*/ 1922 w 1960"/>
                <a:gd name="T1" fmla="*/ 0 h 1473"/>
                <a:gd name="T2" fmla="*/ 38 w 1960"/>
                <a:gd name="T3" fmla="*/ 0 h 1473"/>
                <a:gd name="T4" fmla="*/ 0 w 1960"/>
                <a:gd name="T5" fmla="*/ 37 h 1473"/>
                <a:gd name="T6" fmla="*/ 0 w 1960"/>
                <a:gd name="T7" fmla="*/ 1243 h 1473"/>
                <a:gd name="T8" fmla="*/ 38 w 1960"/>
                <a:gd name="T9" fmla="*/ 1281 h 1473"/>
                <a:gd name="T10" fmla="*/ 1340 w 1960"/>
                <a:gd name="T11" fmla="*/ 1281 h 1473"/>
                <a:gd name="T12" fmla="*/ 1351 w 1960"/>
                <a:gd name="T13" fmla="*/ 1329 h 1473"/>
                <a:gd name="T14" fmla="*/ 1377 w 1960"/>
                <a:gd name="T15" fmla="*/ 1357 h 1473"/>
                <a:gd name="T16" fmla="*/ 1414 w 1960"/>
                <a:gd name="T17" fmla="*/ 1347 h 1473"/>
                <a:gd name="T18" fmla="*/ 1467 w 1960"/>
                <a:gd name="T19" fmla="*/ 1294 h 1473"/>
                <a:gd name="T20" fmla="*/ 1632 w 1960"/>
                <a:gd name="T21" fmla="*/ 1458 h 1473"/>
                <a:gd name="T22" fmla="*/ 1685 w 1960"/>
                <a:gd name="T23" fmla="*/ 1458 h 1473"/>
                <a:gd name="T24" fmla="*/ 1792 w 1960"/>
                <a:gd name="T25" fmla="*/ 1352 h 1473"/>
                <a:gd name="T26" fmla="*/ 1792 w 1960"/>
                <a:gd name="T27" fmla="*/ 1299 h 1473"/>
                <a:gd name="T28" fmla="*/ 1774 w 1960"/>
                <a:gd name="T29" fmla="*/ 1281 h 1473"/>
                <a:gd name="T30" fmla="*/ 1922 w 1960"/>
                <a:gd name="T31" fmla="*/ 1281 h 1473"/>
                <a:gd name="T32" fmla="*/ 1960 w 1960"/>
                <a:gd name="T33" fmla="*/ 1243 h 1473"/>
                <a:gd name="T34" fmla="*/ 1960 w 1960"/>
                <a:gd name="T35" fmla="*/ 37 h 1473"/>
                <a:gd name="T36" fmla="*/ 1922 w 1960"/>
                <a:gd name="T37" fmla="*/ 0 h 1473"/>
                <a:gd name="T38" fmla="*/ 1658 w 1960"/>
                <a:gd name="T39" fmla="*/ 1379 h 1473"/>
                <a:gd name="T40" fmla="*/ 1494 w 1960"/>
                <a:gd name="T41" fmla="*/ 1214 h 1473"/>
                <a:gd name="T42" fmla="*/ 1441 w 1960"/>
                <a:gd name="T43" fmla="*/ 1214 h 1473"/>
                <a:gd name="T44" fmla="*/ 1409 w 1960"/>
                <a:gd name="T45" fmla="*/ 1246 h 1473"/>
                <a:gd name="T46" fmla="*/ 1358 w 1960"/>
                <a:gd name="T47" fmla="*/ 1024 h 1473"/>
                <a:gd name="T48" fmla="*/ 1579 w 1960"/>
                <a:gd name="T49" fmla="*/ 1076 h 1473"/>
                <a:gd name="T50" fmla="*/ 1547 w 1960"/>
                <a:gd name="T51" fmla="*/ 1108 h 1473"/>
                <a:gd name="T52" fmla="*/ 1547 w 1960"/>
                <a:gd name="T53" fmla="*/ 1161 h 1473"/>
                <a:gd name="T54" fmla="*/ 1712 w 1960"/>
                <a:gd name="T55" fmla="*/ 1325 h 1473"/>
                <a:gd name="T56" fmla="*/ 1658 w 1960"/>
                <a:gd name="T57" fmla="*/ 1379 h 1473"/>
                <a:gd name="T58" fmla="*/ 1885 w 1960"/>
                <a:gd name="T59" fmla="*/ 1206 h 1473"/>
                <a:gd name="T60" fmla="*/ 1699 w 1960"/>
                <a:gd name="T61" fmla="*/ 1206 h 1473"/>
                <a:gd name="T62" fmla="*/ 1627 w 1960"/>
                <a:gd name="T63" fmla="*/ 1134 h 1473"/>
                <a:gd name="T64" fmla="*/ 1680 w 1960"/>
                <a:gd name="T65" fmla="*/ 1081 h 1473"/>
                <a:gd name="T66" fmla="*/ 1690 w 1960"/>
                <a:gd name="T67" fmla="*/ 1044 h 1473"/>
                <a:gd name="T68" fmla="*/ 1662 w 1960"/>
                <a:gd name="T69" fmla="*/ 1017 h 1473"/>
                <a:gd name="T70" fmla="*/ 1316 w 1960"/>
                <a:gd name="T71" fmla="*/ 937 h 1473"/>
                <a:gd name="T72" fmla="*/ 1281 w 1960"/>
                <a:gd name="T73" fmla="*/ 947 h 1473"/>
                <a:gd name="T74" fmla="*/ 1271 w 1960"/>
                <a:gd name="T75" fmla="*/ 982 h 1473"/>
                <a:gd name="T76" fmla="*/ 1322 w 1960"/>
                <a:gd name="T77" fmla="*/ 1206 h 1473"/>
                <a:gd name="T78" fmla="*/ 75 w 1960"/>
                <a:gd name="T79" fmla="*/ 1206 h 1473"/>
                <a:gd name="T80" fmla="*/ 75 w 1960"/>
                <a:gd name="T81" fmla="*/ 75 h 1473"/>
                <a:gd name="T82" fmla="*/ 1885 w 1960"/>
                <a:gd name="T83" fmla="*/ 75 h 1473"/>
                <a:gd name="T84" fmla="*/ 1885 w 1960"/>
                <a:gd name="T85" fmla="*/ 120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0" h="1473">
                  <a:moveTo>
                    <a:pt x="192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43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340" y="1281"/>
                  </a:lnTo>
                  <a:lnTo>
                    <a:pt x="1351" y="1329"/>
                  </a:lnTo>
                  <a:cubicBezTo>
                    <a:pt x="1354" y="1342"/>
                    <a:pt x="1364" y="1353"/>
                    <a:pt x="1377" y="1357"/>
                  </a:cubicBezTo>
                  <a:cubicBezTo>
                    <a:pt x="1390" y="1361"/>
                    <a:pt x="1404" y="1357"/>
                    <a:pt x="1414" y="1347"/>
                  </a:cubicBezTo>
                  <a:lnTo>
                    <a:pt x="1467" y="1294"/>
                  </a:lnTo>
                  <a:lnTo>
                    <a:pt x="1632" y="1458"/>
                  </a:lnTo>
                  <a:cubicBezTo>
                    <a:pt x="1646" y="1473"/>
                    <a:pt x="1670" y="1473"/>
                    <a:pt x="1685" y="1458"/>
                  </a:cubicBezTo>
                  <a:lnTo>
                    <a:pt x="1792" y="1352"/>
                  </a:lnTo>
                  <a:cubicBezTo>
                    <a:pt x="1806" y="1337"/>
                    <a:pt x="1806" y="1313"/>
                    <a:pt x="1792" y="1299"/>
                  </a:cubicBezTo>
                  <a:lnTo>
                    <a:pt x="1774" y="1281"/>
                  </a:lnTo>
                  <a:lnTo>
                    <a:pt x="1922" y="1281"/>
                  </a:lnTo>
                  <a:cubicBezTo>
                    <a:pt x="1943" y="1281"/>
                    <a:pt x="1960" y="1264"/>
                    <a:pt x="1960" y="1243"/>
                  </a:cubicBezTo>
                  <a:lnTo>
                    <a:pt x="1960" y="37"/>
                  </a:lnTo>
                  <a:cubicBezTo>
                    <a:pt x="1960" y="17"/>
                    <a:pt x="1943" y="0"/>
                    <a:pt x="1922" y="0"/>
                  </a:cubicBezTo>
                  <a:close/>
                  <a:moveTo>
                    <a:pt x="1658" y="1379"/>
                  </a:moveTo>
                  <a:lnTo>
                    <a:pt x="1494" y="1214"/>
                  </a:lnTo>
                  <a:cubicBezTo>
                    <a:pt x="1479" y="1199"/>
                    <a:pt x="1455" y="1199"/>
                    <a:pt x="1441" y="1214"/>
                  </a:cubicBezTo>
                  <a:lnTo>
                    <a:pt x="1409" y="1246"/>
                  </a:lnTo>
                  <a:lnTo>
                    <a:pt x="1358" y="1024"/>
                  </a:lnTo>
                  <a:lnTo>
                    <a:pt x="1579" y="1076"/>
                  </a:lnTo>
                  <a:lnTo>
                    <a:pt x="1547" y="1108"/>
                  </a:lnTo>
                  <a:cubicBezTo>
                    <a:pt x="1533" y="1122"/>
                    <a:pt x="1533" y="1146"/>
                    <a:pt x="1547" y="1161"/>
                  </a:cubicBezTo>
                  <a:lnTo>
                    <a:pt x="1712" y="1325"/>
                  </a:lnTo>
                  <a:lnTo>
                    <a:pt x="1658" y="1379"/>
                  </a:lnTo>
                  <a:close/>
                  <a:moveTo>
                    <a:pt x="1885" y="1206"/>
                  </a:moveTo>
                  <a:lnTo>
                    <a:pt x="1699" y="1206"/>
                  </a:lnTo>
                  <a:lnTo>
                    <a:pt x="1627" y="1134"/>
                  </a:lnTo>
                  <a:lnTo>
                    <a:pt x="1680" y="1081"/>
                  </a:lnTo>
                  <a:cubicBezTo>
                    <a:pt x="1690" y="1071"/>
                    <a:pt x="1694" y="1057"/>
                    <a:pt x="1690" y="1044"/>
                  </a:cubicBezTo>
                  <a:cubicBezTo>
                    <a:pt x="1686" y="1031"/>
                    <a:pt x="1676" y="1021"/>
                    <a:pt x="1662" y="1017"/>
                  </a:cubicBezTo>
                  <a:lnTo>
                    <a:pt x="1316" y="937"/>
                  </a:lnTo>
                  <a:cubicBezTo>
                    <a:pt x="1304" y="934"/>
                    <a:pt x="1290" y="938"/>
                    <a:pt x="1281" y="947"/>
                  </a:cubicBezTo>
                  <a:cubicBezTo>
                    <a:pt x="1272" y="956"/>
                    <a:pt x="1268" y="970"/>
                    <a:pt x="1271" y="982"/>
                  </a:cubicBezTo>
                  <a:lnTo>
                    <a:pt x="1322" y="1206"/>
                  </a:lnTo>
                  <a:lnTo>
                    <a:pt x="75" y="1206"/>
                  </a:lnTo>
                  <a:lnTo>
                    <a:pt x="75" y="75"/>
                  </a:lnTo>
                  <a:lnTo>
                    <a:pt x="1885" y="75"/>
                  </a:lnTo>
                  <a:lnTo>
                    <a:pt x="1885" y="120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167E3F12-5760-485D-A4F2-C0E0C2B6D967}"/>
              </a:ext>
            </a:extLst>
          </p:cNvPr>
          <p:cNvGrpSpPr/>
          <p:nvPr/>
        </p:nvGrpSpPr>
        <p:grpSpPr>
          <a:xfrm>
            <a:off x="9515544" y="4051202"/>
            <a:ext cx="482600" cy="484188"/>
            <a:chOff x="8091488" y="4395789"/>
            <a:chExt cx="482600" cy="484188"/>
          </a:xfrm>
        </p:grpSpPr>
        <p:sp>
          <p:nvSpPr>
            <p:cNvPr id="294" name="Freeform 517">
              <a:extLst>
                <a:ext uri="{FF2B5EF4-FFF2-40B4-BE49-F238E27FC236}">
                  <a16:creationId xmlns:a16="http://schemas.microsoft.com/office/drawing/2014/main" id="{58B33F06-146A-4C71-9F8F-E66C1A72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678364"/>
              <a:ext cx="209550" cy="193675"/>
            </a:xfrm>
            <a:custGeom>
              <a:avLst/>
              <a:gdLst>
                <a:gd name="T0" fmla="*/ 980 w 980"/>
                <a:gd name="T1" fmla="*/ 302 h 905"/>
                <a:gd name="T2" fmla="*/ 980 w 980"/>
                <a:gd name="T3" fmla="*/ 151 h 905"/>
                <a:gd name="T4" fmla="*/ 527 w 980"/>
                <a:gd name="T5" fmla="*/ 151 h 905"/>
                <a:gd name="T6" fmla="*/ 377 w 980"/>
                <a:gd name="T7" fmla="*/ 0 h 905"/>
                <a:gd name="T8" fmla="*/ 0 w 980"/>
                <a:gd name="T9" fmla="*/ 0 h 905"/>
                <a:gd name="T10" fmla="*/ 0 w 980"/>
                <a:gd name="T11" fmla="*/ 905 h 905"/>
                <a:gd name="T12" fmla="*/ 226 w 980"/>
                <a:gd name="T13" fmla="*/ 302 h 905"/>
                <a:gd name="T14" fmla="*/ 980 w 980"/>
                <a:gd name="T15" fmla="*/ 30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0" h="905">
                  <a:moveTo>
                    <a:pt x="980" y="302"/>
                  </a:moveTo>
                  <a:lnTo>
                    <a:pt x="980" y="151"/>
                  </a:lnTo>
                  <a:lnTo>
                    <a:pt x="527" y="151"/>
                  </a:lnTo>
                  <a:lnTo>
                    <a:pt x="377" y="0"/>
                  </a:lnTo>
                  <a:lnTo>
                    <a:pt x="0" y="0"/>
                  </a:lnTo>
                  <a:lnTo>
                    <a:pt x="0" y="905"/>
                  </a:lnTo>
                  <a:lnTo>
                    <a:pt x="226" y="302"/>
                  </a:lnTo>
                  <a:lnTo>
                    <a:pt x="980" y="302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518">
              <a:extLst>
                <a:ext uri="{FF2B5EF4-FFF2-40B4-BE49-F238E27FC236}">
                  <a16:creationId xmlns:a16="http://schemas.microsoft.com/office/drawing/2014/main" id="{7898FF7C-109B-4714-8C3F-D8C932EF67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31175" y="4403726"/>
              <a:ext cx="434975" cy="96838"/>
            </a:xfrm>
            <a:custGeom>
              <a:avLst/>
              <a:gdLst>
                <a:gd name="T0" fmla="*/ 1960 w 2036"/>
                <a:gd name="T1" fmla="*/ 0 h 452"/>
                <a:gd name="T2" fmla="*/ 76 w 2036"/>
                <a:gd name="T3" fmla="*/ 0 h 452"/>
                <a:gd name="T4" fmla="*/ 0 w 2036"/>
                <a:gd name="T5" fmla="*/ 75 h 452"/>
                <a:gd name="T6" fmla="*/ 0 w 2036"/>
                <a:gd name="T7" fmla="*/ 452 h 452"/>
                <a:gd name="T8" fmla="*/ 2036 w 2036"/>
                <a:gd name="T9" fmla="*/ 452 h 452"/>
                <a:gd name="T10" fmla="*/ 2036 w 2036"/>
                <a:gd name="T11" fmla="*/ 75 h 452"/>
                <a:gd name="T12" fmla="*/ 1960 w 2036"/>
                <a:gd name="T13" fmla="*/ 0 h 452"/>
                <a:gd name="T14" fmla="*/ 227 w 2036"/>
                <a:gd name="T15" fmla="*/ 301 h 452"/>
                <a:gd name="T16" fmla="*/ 157 w 2036"/>
                <a:gd name="T17" fmla="*/ 255 h 452"/>
                <a:gd name="T18" fmla="*/ 173 w 2036"/>
                <a:gd name="T19" fmla="*/ 172 h 452"/>
                <a:gd name="T20" fmla="*/ 255 w 2036"/>
                <a:gd name="T21" fmla="*/ 156 h 452"/>
                <a:gd name="T22" fmla="*/ 302 w 2036"/>
                <a:gd name="T23" fmla="*/ 226 h 452"/>
                <a:gd name="T24" fmla="*/ 227 w 2036"/>
                <a:gd name="T25" fmla="*/ 301 h 452"/>
                <a:gd name="T26" fmla="*/ 490 w 2036"/>
                <a:gd name="T27" fmla="*/ 301 h 452"/>
                <a:gd name="T28" fmla="*/ 421 w 2036"/>
                <a:gd name="T29" fmla="*/ 255 h 452"/>
                <a:gd name="T30" fmla="*/ 437 w 2036"/>
                <a:gd name="T31" fmla="*/ 172 h 452"/>
                <a:gd name="T32" fmla="*/ 519 w 2036"/>
                <a:gd name="T33" fmla="*/ 156 h 452"/>
                <a:gd name="T34" fmla="*/ 566 w 2036"/>
                <a:gd name="T35" fmla="*/ 226 h 452"/>
                <a:gd name="T36" fmla="*/ 490 w 2036"/>
                <a:gd name="T37" fmla="*/ 301 h 452"/>
                <a:gd name="T38" fmla="*/ 754 w 2036"/>
                <a:gd name="T39" fmla="*/ 301 h 452"/>
                <a:gd name="T40" fmla="*/ 685 w 2036"/>
                <a:gd name="T41" fmla="*/ 255 h 452"/>
                <a:gd name="T42" fmla="*/ 701 w 2036"/>
                <a:gd name="T43" fmla="*/ 172 h 452"/>
                <a:gd name="T44" fmla="*/ 783 w 2036"/>
                <a:gd name="T45" fmla="*/ 156 h 452"/>
                <a:gd name="T46" fmla="*/ 830 w 2036"/>
                <a:gd name="T47" fmla="*/ 226 h 452"/>
                <a:gd name="T48" fmla="*/ 754 w 2036"/>
                <a:gd name="T49" fmla="*/ 301 h 452"/>
                <a:gd name="T50" fmla="*/ 1809 w 2036"/>
                <a:gd name="T51" fmla="*/ 301 h 452"/>
                <a:gd name="T52" fmla="*/ 1056 w 2036"/>
                <a:gd name="T53" fmla="*/ 301 h 452"/>
                <a:gd name="T54" fmla="*/ 980 w 2036"/>
                <a:gd name="T55" fmla="*/ 226 h 452"/>
                <a:gd name="T56" fmla="*/ 1056 w 2036"/>
                <a:gd name="T57" fmla="*/ 150 h 452"/>
                <a:gd name="T58" fmla="*/ 1809 w 2036"/>
                <a:gd name="T59" fmla="*/ 150 h 452"/>
                <a:gd name="T60" fmla="*/ 1885 w 2036"/>
                <a:gd name="T61" fmla="*/ 226 h 452"/>
                <a:gd name="T62" fmla="*/ 1809 w 2036"/>
                <a:gd name="T63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6" h="452">
                  <a:moveTo>
                    <a:pt x="1960" y="0"/>
                  </a:moveTo>
                  <a:lnTo>
                    <a:pt x="76" y="0"/>
                  </a:lnTo>
                  <a:cubicBezTo>
                    <a:pt x="34" y="0"/>
                    <a:pt x="0" y="33"/>
                    <a:pt x="0" y="75"/>
                  </a:cubicBezTo>
                  <a:lnTo>
                    <a:pt x="0" y="452"/>
                  </a:lnTo>
                  <a:lnTo>
                    <a:pt x="2036" y="452"/>
                  </a:lnTo>
                  <a:lnTo>
                    <a:pt x="2036" y="75"/>
                  </a:lnTo>
                  <a:cubicBezTo>
                    <a:pt x="2036" y="33"/>
                    <a:pt x="2002" y="0"/>
                    <a:pt x="1960" y="0"/>
                  </a:cubicBezTo>
                  <a:close/>
                  <a:moveTo>
                    <a:pt x="227" y="301"/>
                  </a:moveTo>
                  <a:cubicBezTo>
                    <a:pt x="196" y="301"/>
                    <a:pt x="169" y="283"/>
                    <a:pt x="157" y="255"/>
                  </a:cubicBezTo>
                  <a:cubicBezTo>
                    <a:pt x="145" y="226"/>
                    <a:pt x="152" y="194"/>
                    <a:pt x="173" y="172"/>
                  </a:cubicBezTo>
                  <a:cubicBezTo>
                    <a:pt x="195" y="151"/>
                    <a:pt x="227" y="144"/>
                    <a:pt x="255" y="156"/>
                  </a:cubicBezTo>
                  <a:cubicBezTo>
                    <a:pt x="284" y="168"/>
                    <a:pt x="302" y="195"/>
                    <a:pt x="302" y="226"/>
                  </a:cubicBezTo>
                  <a:cubicBezTo>
                    <a:pt x="302" y="267"/>
                    <a:pt x="268" y="301"/>
                    <a:pt x="227" y="301"/>
                  </a:cubicBezTo>
                  <a:close/>
                  <a:moveTo>
                    <a:pt x="490" y="301"/>
                  </a:moveTo>
                  <a:cubicBezTo>
                    <a:pt x="460" y="301"/>
                    <a:pt x="432" y="283"/>
                    <a:pt x="421" y="255"/>
                  </a:cubicBezTo>
                  <a:cubicBezTo>
                    <a:pt x="409" y="226"/>
                    <a:pt x="416" y="194"/>
                    <a:pt x="437" y="172"/>
                  </a:cubicBezTo>
                  <a:cubicBezTo>
                    <a:pt x="459" y="151"/>
                    <a:pt x="491" y="144"/>
                    <a:pt x="519" y="156"/>
                  </a:cubicBezTo>
                  <a:cubicBezTo>
                    <a:pt x="547" y="168"/>
                    <a:pt x="566" y="195"/>
                    <a:pt x="566" y="226"/>
                  </a:cubicBezTo>
                  <a:cubicBezTo>
                    <a:pt x="566" y="267"/>
                    <a:pt x="532" y="301"/>
                    <a:pt x="490" y="301"/>
                  </a:cubicBezTo>
                  <a:close/>
                  <a:moveTo>
                    <a:pt x="754" y="301"/>
                  </a:moveTo>
                  <a:cubicBezTo>
                    <a:pt x="724" y="301"/>
                    <a:pt x="696" y="283"/>
                    <a:pt x="685" y="255"/>
                  </a:cubicBezTo>
                  <a:cubicBezTo>
                    <a:pt x="673" y="226"/>
                    <a:pt x="679" y="194"/>
                    <a:pt x="701" y="172"/>
                  </a:cubicBezTo>
                  <a:cubicBezTo>
                    <a:pt x="722" y="151"/>
                    <a:pt x="755" y="144"/>
                    <a:pt x="783" y="156"/>
                  </a:cubicBezTo>
                  <a:cubicBezTo>
                    <a:pt x="811" y="168"/>
                    <a:pt x="830" y="195"/>
                    <a:pt x="830" y="226"/>
                  </a:cubicBezTo>
                  <a:cubicBezTo>
                    <a:pt x="830" y="267"/>
                    <a:pt x="796" y="301"/>
                    <a:pt x="754" y="301"/>
                  </a:cubicBezTo>
                  <a:close/>
                  <a:moveTo>
                    <a:pt x="1809" y="301"/>
                  </a:moveTo>
                  <a:lnTo>
                    <a:pt x="1056" y="301"/>
                  </a:lnTo>
                  <a:cubicBezTo>
                    <a:pt x="1014" y="301"/>
                    <a:pt x="980" y="267"/>
                    <a:pt x="980" y="226"/>
                  </a:cubicBezTo>
                  <a:cubicBezTo>
                    <a:pt x="980" y="184"/>
                    <a:pt x="1014" y="150"/>
                    <a:pt x="1056" y="150"/>
                  </a:cubicBezTo>
                  <a:lnTo>
                    <a:pt x="1809" y="150"/>
                  </a:lnTo>
                  <a:cubicBezTo>
                    <a:pt x="1851" y="150"/>
                    <a:pt x="1885" y="184"/>
                    <a:pt x="1885" y="226"/>
                  </a:cubicBezTo>
                  <a:cubicBezTo>
                    <a:pt x="1885" y="267"/>
                    <a:pt x="1851" y="301"/>
                    <a:pt x="1809" y="30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519">
              <a:extLst>
                <a:ext uri="{FF2B5EF4-FFF2-40B4-BE49-F238E27FC236}">
                  <a16:creationId xmlns:a16="http://schemas.microsoft.com/office/drawing/2014/main" id="{A3C0E0C0-5EF4-4F81-B314-D12EACF9A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743451"/>
              <a:ext cx="257175" cy="128588"/>
            </a:xfrm>
            <a:custGeom>
              <a:avLst/>
              <a:gdLst>
                <a:gd name="T0" fmla="*/ 980 w 1206"/>
                <a:gd name="T1" fmla="*/ 0 h 603"/>
                <a:gd name="T2" fmla="*/ 226 w 1206"/>
                <a:gd name="T3" fmla="*/ 0 h 603"/>
                <a:gd name="T4" fmla="*/ 0 w 1206"/>
                <a:gd name="T5" fmla="*/ 603 h 603"/>
                <a:gd name="T6" fmla="*/ 980 w 1206"/>
                <a:gd name="T7" fmla="*/ 603 h 603"/>
                <a:gd name="T8" fmla="*/ 1206 w 1206"/>
                <a:gd name="T9" fmla="*/ 0 h 603"/>
                <a:gd name="T10" fmla="*/ 980 w 1206"/>
                <a:gd name="T11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6" h="603">
                  <a:moveTo>
                    <a:pt x="980" y="0"/>
                  </a:moveTo>
                  <a:lnTo>
                    <a:pt x="226" y="0"/>
                  </a:lnTo>
                  <a:lnTo>
                    <a:pt x="0" y="603"/>
                  </a:lnTo>
                  <a:lnTo>
                    <a:pt x="980" y="603"/>
                  </a:lnTo>
                  <a:lnTo>
                    <a:pt x="1206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ectangle 520">
              <a:extLst>
                <a:ext uri="{FF2B5EF4-FFF2-40B4-BE49-F238E27FC236}">
                  <a16:creationId xmlns:a16="http://schemas.microsoft.com/office/drawing/2014/main" id="{DAC7CD82-0658-4945-9560-395052911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549776"/>
              <a:ext cx="1285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ectangle 521">
              <a:extLst>
                <a:ext uri="{FF2B5EF4-FFF2-40B4-BE49-F238E27FC236}">
                  <a16:creationId xmlns:a16="http://schemas.microsoft.com/office/drawing/2014/main" id="{0704BA3C-44BE-41B0-B5FD-76363124A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581526"/>
              <a:ext cx="128588" cy="650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Rectangle 522">
              <a:extLst>
                <a:ext uri="{FF2B5EF4-FFF2-40B4-BE49-F238E27FC236}">
                  <a16:creationId xmlns:a16="http://schemas.microsoft.com/office/drawing/2014/main" id="{6DEE0F12-C4B9-4E76-A9D8-9977A102D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725989"/>
              <a:ext cx="128588" cy="650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Rectangle 523">
              <a:extLst>
                <a:ext uri="{FF2B5EF4-FFF2-40B4-BE49-F238E27FC236}">
                  <a16:creationId xmlns:a16="http://schemas.microsoft.com/office/drawing/2014/main" id="{C2AADDD9-659C-402D-8841-3C6763C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694239"/>
              <a:ext cx="1285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Rectangle 524">
              <a:extLst>
                <a:ext uri="{FF2B5EF4-FFF2-40B4-BE49-F238E27FC236}">
                  <a16:creationId xmlns:a16="http://schemas.microsoft.com/office/drawing/2014/main" id="{3B133C31-ACA6-4EA8-A017-4D48E202F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263" y="4581526"/>
              <a:ext cx="128588" cy="650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Rectangle 525">
              <a:extLst>
                <a:ext uri="{FF2B5EF4-FFF2-40B4-BE49-F238E27FC236}">
                  <a16:creationId xmlns:a16="http://schemas.microsoft.com/office/drawing/2014/main" id="{4904E189-BB90-4763-BD18-0FA38C7E5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263" y="4549776"/>
              <a:ext cx="1285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526">
              <a:extLst>
                <a:ext uri="{FF2B5EF4-FFF2-40B4-BE49-F238E27FC236}">
                  <a16:creationId xmlns:a16="http://schemas.microsoft.com/office/drawing/2014/main" id="{C7C2B4E3-8E03-4472-AB49-C5E97E2409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4395789"/>
              <a:ext cx="482600" cy="484188"/>
            </a:xfrm>
            <a:custGeom>
              <a:avLst/>
              <a:gdLst>
                <a:gd name="T0" fmla="*/ 2148 w 2261"/>
                <a:gd name="T1" fmla="*/ 0 h 2261"/>
                <a:gd name="T2" fmla="*/ 264 w 2261"/>
                <a:gd name="T3" fmla="*/ 0 h 2261"/>
                <a:gd name="T4" fmla="*/ 151 w 2261"/>
                <a:gd name="T5" fmla="*/ 113 h 2261"/>
                <a:gd name="T6" fmla="*/ 151 w 2261"/>
                <a:gd name="T7" fmla="*/ 1281 h 2261"/>
                <a:gd name="T8" fmla="*/ 38 w 2261"/>
                <a:gd name="T9" fmla="*/ 1281 h 2261"/>
                <a:gd name="T10" fmla="*/ 0 w 2261"/>
                <a:gd name="T11" fmla="*/ 1319 h 2261"/>
                <a:gd name="T12" fmla="*/ 0 w 2261"/>
                <a:gd name="T13" fmla="*/ 2224 h 2261"/>
                <a:gd name="T14" fmla="*/ 38 w 2261"/>
                <a:gd name="T15" fmla="*/ 2261 h 2261"/>
                <a:gd name="T16" fmla="*/ 1018 w 2261"/>
                <a:gd name="T17" fmla="*/ 2261 h 2261"/>
                <a:gd name="T18" fmla="*/ 1053 w 2261"/>
                <a:gd name="T19" fmla="*/ 2237 h 2261"/>
                <a:gd name="T20" fmla="*/ 1100 w 2261"/>
                <a:gd name="T21" fmla="*/ 2110 h 2261"/>
                <a:gd name="T22" fmla="*/ 2148 w 2261"/>
                <a:gd name="T23" fmla="*/ 2110 h 2261"/>
                <a:gd name="T24" fmla="*/ 2261 w 2261"/>
                <a:gd name="T25" fmla="*/ 1997 h 2261"/>
                <a:gd name="T26" fmla="*/ 2261 w 2261"/>
                <a:gd name="T27" fmla="*/ 113 h 2261"/>
                <a:gd name="T28" fmla="*/ 2148 w 2261"/>
                <a:gd name="T29" fmla="*/ 0 h 2261"/>
                <a:gd name="T30" fmla="*/ 226 w 2261"/>
                <a:gd name="T31" fmla="*/ 113 h 2261"/>
                <a:gd name="T32" fmla="*/ 264 w 2261"/>
                <a:gd name="T33" fmla="*/ 75 h 2261"/>
                <a:gd name="T34" fmla="*/ 2148 w 2261"/>
                <a:gd name="T35" fmla="*/ 75 h 2261"/>
                <a:gd name="T36" fmla="*/ 2186 w 2261"/>
                <a:gd name="T37" fmla="*/ 113 h 2261"/>
                <a:gd name="T38" fmla="*/ 2186 w 2261"/>
                <a:gd name="T39" fmla="*/ 452 h 2261"/>
                <a:gd name="T40" fmla="*/ 226 w 2261"/>
                <a:gd name="T41" fmla="*/ 452 h 2261"/>
                <a:gd name="T42" fmla="*/ 226 w 2261"/>
                <a:gd name="T43" fmla="*/ 113 h 2261"/>
                <a:gd name="T44" fmla="*/ 75 w 2261"/>
                <a:gd name="T45" fmla="*/ 1357 h 2261"/>
                <a:gd name="T46" fmla="*/ 399 w 2261"/>
                <a:gd name="T47" fmla="*/ 1357 h 2261"/>
                <a:gd name="T48" fmla="*/ 539 w 2261"/>
                <a:gd name="T49" fmla="*/ 1496 h 2261"/>
                <a:gd name="T50" fmla="*/ 565 w 2261"/>
                <a:gd name="T51" fmla="*/ 1507 h 2261"/>
                <a:gd name="T52" fmla="*/ 980 w 2261"/>
                <a:gd name="T53" fmla="*/ 1507 h 2261"/>
                <a:gd name="T54" fmla="*/ 980 w 2261"/>
                <a:gd name="T55" fmla="*/ 1583 h 2261"/>
                <a:gd name="T56" fmla="*/ 264 w 2261"/>
                <a:gd name="T57" fmla="*/ 1583 h 2261"/>
                <a:gd name="T58" fmla="*/ 229 w 2261"/>
                <a:gd name="T59" fmla="*/ 1607 h 2261"/>
                <a:gd name="T60" fmla="*/ 75 w 2261"/>
                <a:gd name="T61" fmla="*/ 2016 h 2261"/>
                <a:gd name="T62" fmla="*/ 75 w 2261"/>
                <a:gd name="T63" fmla="*/ 1357 h 2261"/>
                <a:gd name="T64" fmla="*/ 991 w 2261"/>
                <a:gd name="T65" fmla="*/ 2186 h 2261"/>
                <a:gd name="T66" fmla="*/ 92 w 2261"/>
                <a:gd name="T67" fmla="*/ 2186 h 2261"/>
                <a:gd name="T68" fmla="*/ 290 w 2261"/>
                <a:gd name="T69" fmla="*/ 1658 h 2261"/>
                <a:gd name="T70" fmla="*/ 1189 w 2261"/>
                <a:gd name="T71" fmla="*/ 1658 h 2261"/>
                <a:gd name="T72" fmla="*/ 991 w 2261"/>
                <a:gd name="T73" fmla="*/ 2186 h 2261"/>
                <a:gd name="T74" fmla="*/ 2186 w 2261"/>
                <a:gd name="T75" fmla="*/ 1997 h 2261"/>
                <a:gd name="T76" fmla="*/ 2148 w 2261"/>
                <a:gd name="T77" fmla="*/ 2035 h 2261"/>
                <a:gd name="T78" fmla="*/ 1128 w 2261"/>
                <a:gd name="T79" fmla="*/ 2035 h 2261"/>
                <a:gd name="T80" fmla="*/ 1279 w 2261"/>
                <a:gd name="T81" fmla="*/ 1634 h 2261"/>
                <a:gd name="T82" fmla="*/ 1275 w 2261"/>
                <a:gd name="T83" fmla="*/ 1599 h 2261"/>
                <a:gd name="T84" fmla="*/ 1244 w 2261"/>
                <a:gd name="T85" fmla="*/ 1583 h 2261"/>
                <a:gd name="T86" fmla="*/ 1055 w 2261"/>
                <a:gd name="T87" fmla="*/ 1583 h 2261"/>
                <a:gd name="T88" fmla="*/ 1055 w 2261"/>
                <a:gd name="T89" fmla="*/ 1470 h 2261"/>
                <a:gd name="T90" fmla="*/ 1018 w 2261"/>
                <a:gd name="T91" fmla="*/ 1432 h 2261"/>
                <a:gd name="T92" fmla="*/ 581 w 2261"/>
                <a:gd name="T93" fmla="*/ 1432 h 2261"/>
                <a:gd name="T94" fmla="*/ 441 w 2261"/>
                <a:gd name="T95" fmla="*/ 1292 h 2261"/>
                <a:gd name="T96" fmla="*/ 415 w 2261"/>
                <a:gd name="T97" fmla="*/ 1281 h 2261"/>
                <a:gd name="T98" fmla="*/ 226 w 2261"/>
                <a:gd name="T99" fmla="*/ 1281 h 2261"/>
                <a:gd name="T100" fmla="*/ 226 w 2261"/>
                <a:gd name="T101" fmla="*/ 528 h 2261"/>
                <a:gd name="T102" fmla="*/ 2186 w 2261"/>
                <a:gd name="T103" fmla="*/ 528 h 2261"/>
                <a:gd name="T104" fmla="*/ 2186 w 2261"/>
                <a:gd name="T105" fmla="*/ 199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2261">
                  <a:moveTo>
                    <a:pt x="2148" y="0"/>
                  </a:moveTo>
                  <a:lnTo>
                    <a:pt x="264" y="0"/>
                  </a:lnTo>
                  <a:cubicBezTo>
                    <a:pt x="201" y="0"/>
                    <a:pt x="151" y="51"/>
                    <a:pt x="151" y="113"/>
                  </a:cubicBezTo>
                  <a:lnTo>
                    <a:pt x="151" y="1281"/>
                  </a:lnTo>
                  <a:lnTo>
                    <a:pt x="38" y="1281"/>
                  </a:lnTo>
                  <a:cubicBezTo>
                    <a:pt x="17" y="1281"/>
                    <a:pt x="0" y="1298"/>
                    <a:pt x="0" y="1319"/>
                  </a:cubicBezTo>
                  <a:lnTo>
                    <a:pt x="0" y="2224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018" y="2261"/>
                  </a:lnTo>
                  <a:cubicBezTo>
                    <a:pt x="1033" y="2261"/>
                    <a:pt x="1047" y="2251"/>
                    <a:pt x="1053" y="2237"/>
                  </a:cubicBezTo>
                  <a:lnTo>
                    <a:pt x="1100" y="2110"/>
                  </a:ln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113"/>
                  </a:lnTo>
                  <a:cubicBezTo>
                    <a:pt x="2261" y="51"/>
                    <a:pt x="2211" y="0"/>
                    <a:pt x="2148" y="0"/>
                  </a:cubicBezTo>
                  <a:close/>
                  <a:moveTo>
                    <a:pt x="226" y="113"/>
                  </a:moveTo>
                  <a:cubicBezTo>
                    <a:pt x="226" y="92"/>
                    <a:pt x="243" y="75"/>
                    <a:pt x="264" y="75"/>
                  </a:cubicBezTo>
                  <a:lnTo>
                    <a:pt x="2148" y="75"/>
                  </a:lnTo>
                  <a:cubicBezTo>
                    <a:pt x="2169" y="75"/>
                    <a:pt x="2186" y="92"/>
                    <a:pt x="2186" y="113"/>
                  </a:cubicBezTo>
                  <a:lnTo>
                    <a:pt x="2186" y="452"/>
                  </a:lnTo>
                  <a:lnTo>
                    <a:pt x="226" y="452"/>
                  </a:lnTo>
                  <a:lnTo>
                    <a:pt x="226" y="113"/>
                  </a:lnTo>
                  <a:close/>
                  <a:moveTo>
                    <a:pt x="75" y="1357"/>
                  </a:moveTo>
                  <a:lnTo>
                    <a:pt x="399" y="1357"/>
                  </a:lnTo>
                  <a:lnTo>
                    <a:pt x="539" y="1496"/>
                  </a:lnTo>
                  <a:cubicBezTo>
                    <a:pt x="546" y="1504"/>
                    <a:pt x="555" y="1507"/>
                    <a:pt x="565" y="1507"/>
                  </a:cubicBezTo>
                  <a:lnTo>
                    <a:pt x="980" y="1507"/>
                  </a:lnTo>
                  <a:lnTo>
                    <a:pt x="980" y="1583"/>
                  </a:lnTo>
                  <a:lnTo>
                    <a:pt x="264" y="1583"/>
                  </a:lnTo>
                  <a:cubicBezTo>
                    <a:pt x="248" y="1583"/>
                    <a:pt x="234" y="1593"/>
                    <a:pt x="229" y="1607"/>
                  </a:cubicBezTo>
                  <a:lnTo>
                    <a:pt x="75" y="2016"/>
                  </a:lnTo>
                  <a:lnTo>
                    <a:pt x="75" y="1357"/>
                  </a:lnTo>
                  <a:close/>
                  <a:moveTo>
                    <a:pt x="991" y="2186"/>
                  </a:moveTo>
                  <a:lnTo>
                    <a:pt x="92" y="2186"/>
                  </a:lnTo>
                  <a:lnTo>
                    <a:pt x="290" y="1658"/>
                  </a:lnTo>
                  <a:lnTo>
                    <a:pt x="1189" y="1658"/>
                  </a:lnTo>
                  <a:lnTo>
                    <a:pt x="991" y="2186"/>
                  </a:lnTo>
                  <a:close/>
                  <a:moveTo>
                    <a:pt x="2186" y="1997"/>
                  </a:moveTo>
                  <a:cubicBezTo>
                    <a:pt x="2186" y="2018"/>
                    <a:pt x="2169" y="2035"/>
                    <a:pt x="2148" y="2035"/>
                  </a:cubicBezTo>
                  <a:lnTo>
                    <a:pt x="1128" y="2035"/>
                  </a:lnTo>
                  <a:lnTo>
                    <a:pt x="1279" y="1634"/>
                  </a:lnTo>
                  <a:cubicBezTo>
                    <a:pt x="1283" y="1622"/>
                    <a:pt x="1282" y="1609"/>
                    <a:pt x="1275" y="1599"/>
                  </a:cubicBezTo>
                  <a:cubicBezTo>
                    <a:pt x="1268" y="1589"/>
                    <a:pt x="1256" y="1583"/>
                    <a:pt x="1244" y="1583"/>
                  </a:cubicBezTo>
                  <a:lnTo>
                    <a:pt x="1055" y="1583"/>
                  </a:lnTo>
                  <a:lnTo>
                    <a:pt x="1055" y="1470"/>
                  </a:lnTo>
                  <a:cubicBezTo>
                    <a:pt x="1055" y="1449"/>
                    <a:pt x="1038" y="1432"/>
                    <a:pt x="1018" y="1432"/>
                  </a:cubicBezTo>
                  <a:lnTo>
                    <a:pt x="581" y="1432"/>
                  </a:lnTo>
                  <a:lnTo>
                    <a:pt x="441" y="1292"/>
                  </a:lnTo>
                  <a:cubicBezTo>
                    <a:pt x="434" y="1285"/>
                    <a:pt x="425" y="1281"/>
                    <a:pt x="415" y="1281"/>
                  </a:cubicBezTo>
                  <a:lnTo>
                    <a:pt x="226" y="1281"/>
                  </a:lnTo>
                  <a:lnTo>
                    <a:pt x="226" y="528"/>
                  </a:lnTo>
                  <a:lnTo>
                    <a:pt x="2186" y="528"/>
                  </a:lnTo>
                  <a:lnTo>
                    <a:pt x="2186" y="199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527">
              <a:extLst>
                <a:ext uri="{FF2B5EF4-FFF2-40B4-BE49-F238E27FC236}">
                  <a16:creationId xmlns:a16="http://schemas.microsoft.com/office/drawing/2014/main" id="{FF3EF7E1-DE00-442B-A086-91AC6C9D8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2788" y="4427539"/>
              <a:ext cx="209550" cy="49213"/>
            </a:xfrm>
            <a:custGeom>
              <a:avLst/>
              <a:gdLst>
                <a:gd name="T0" fmla="*/ 866 w 980"/>
                <a:gd name="T1" fmla="*/ 0 h 226"/>
                <a:gd name="T2" fmla="*/ 113 w 980"/>
                <a:gd name="T3" fmla="*/ 0 h 226"/>
                <a:gd name="T4" fmla="*/ 0 w 980"/>
                <a:gd name="T5" fmla="*/ 113 h 226"/>
                <a:gd name="T6" fmla="*/ 113 w 980"/>
                <a:gd name="T7" fmla="*/ 226 h 226"/>
                <a:gd name="T8" fmla="*/ 866 w 980"/>
                <a:gd name="T9" fmla="*/ 226 h 226"/>
                <a:gd name="T10" fmla="*/ 980 w 980"/>
                <a:gd name="T11" fmla="*/ 113 h 226"/>
                <a:gd name="T12" fmla="*/ 866 w 980"/>
                <a:gd name="T13" fmla="*/ 0 h 226"/>
                <a:gd name="T14" fmla="*/ 866 w 980"/>
                <a:gd name="T15" fmla="*/ 150 h 226"/>
                <a:gd name="T16" fmla="*/ 113 w 980"/>
                <a:gd name="T17" fmla="*/ 150 h 226"/>
                <a:gd name="T18" fmla="*/ 75 w 980"/>
                <a:gd name="T19" fmla="*/ 113 h 226"/>
                <a:gd name="T20" fmla="*/ 113 w 980"/>
                <a:gd name="T21" fmla="*/ 75 h 226"/>
                <a:gd name="T22" fmla="*/ 866 w 980"/>
                <a:gd name="T23" fmla="*/ 75 h 226"/>
                <a:gd name="T24" fmla="*/ 904 w 980"/>
                <a:gd name="T25" fmla="*/ 113 h 226"/>
                <a:gd name="T26" fmla="*/ 866 w 980"/>
                <a:gd name="T27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226">
                  <a:moveTo>
                    <a:pt x="866" y="0"/>
                  </a:moveTo>
                  <a:lnTo>
                    <a:pt x="113" y="0"/>
                  </a:lnTo>
                  <a:cubicBezTo>
                    <a:pt x="50" y="0"/>
                    <a:pt x="0" y="50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lnTo>
                    <a:pt x="866" y="226"/>
                  </a:lnTo>
                  <a:cubicBezTo>
                    <a:pt x="929" y="226"/>
                    <a:pt x="980" y="175"/>
                    <a:pt x="980" y="113"/>
                  </a:cubicBezTo>
                  <a:cubicBezTo>
                    <a:pt x="980" y="50"/>
                    <a:pt x="929" y="0"/>
                    <a:pt x="866" y="0"/>
                  </a:cubicBezTo>
                  <a:close/>
                  <a:moveTo>
                    <a:pt x="866" y="150"/>
                  </a:moveTo>
                  <a:lnTo>
                    <a:pt x="113" y="150"/>
                  </a:lnTo>
                  <a:cubicBezTo>
                    <a:pt x="92" y="150"/>
                    <a:pt x="75" y="134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lnTo>
                    <a:pt x="866" y="75"/>
                  </a:lnTo>
                  <a:cubicBezTo>
                    <a:pt x="887" y="75"/>
                    <a:pt x="904" y="92"/>
                    <a:pt x="904" y="113"/>
                  </a:cubicBezTo>
                  <a:cubicBezTo>
                    <a:pt x="904" y="134"/>
                    <a:pt x="887" y="150"/>
                    <a:pt x="866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528">
              <a:extLst>
                <a:ext uri="{FF2B5EF4-FFF2-40B4-BE49-F238E27FC236}">
                  <a16:creationId xmlns:a16="http://schemas.microsoft.com/office/drawing/2014/main" id="{0B9654C9-A039-49E3-BAF2-53D987DF4F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3400" y="4427539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59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7" y="70"/>
                  </a:cubicBezTo>
                  <a:cubicBezTo>
                    <a:pt x="0" y="112"/>
                    <a:pt x="9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6" y="150"/>
                    <a:pt x="93" y="141"/>
                    <a:pt x="87" y="127"/>
                  </a:cubicBezTo>
                  <a:cubicBezTo>
                    <a:pt x="81" y="113"/>
                    <a:pt x="84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59" y="98"/>
                    <a:pt x="159" y="113"/>
                  </a:cubicBezTo>
                  <a:cubicBezTo>
                    <a:pt x="159" y="134"/>
                    <a:pt x="142" y="150"/>
                    <a:pt x="122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529">
              <a:extLst>
                <a:ext uri="{FF2B5EF4-FFF2-40B4-BE49-F238E27FC236}">
                  <a16:creationId xmlns:a16="http://schemas.microsoft.com/office/drawing/2014/main" id="{A036D2DC-16A8-498C-9D8A-3DC63F5E6C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0550" y="4427539"/>
              <a:ext cx="49213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6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8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7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6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8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7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530">
              <a:extLst>
                <a:ext uri="{FF2B5EF4-FFF2-40B4-BE49-F238E27FC236}">
                  <a16:creationId xmlns:a16="http://schemas.microsoft.com/office/drawing/2014/main" id="{CD3881B3-F735-41E3-B266-B09B08E22E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6113" y="4427539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5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6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531">
              <a:extLst>
                <a:ext uri="{FF2B5EF4-FFF2-40B4-BE49-F238E27FC236}">
                  <a16:creationId xmlns:a16="http://schemas.microsoft.com/office/drawing/2014/main" id="{7BB3FA00-4B08-44B4-A9AA-6E76CF99C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2000" y="4541839"/>
              <a:ext cx="144463" cy="112713"/>
            </a:xfrm>
            <a:custGeom>
              <a:avLst/>
              <a:gdLst>
                <a:gd name="T0" fmla="*/ 37 w 678"/>
                <a:gd name="T1" fmla="*/ 528 h 528"/>
                <a:gd name="T2" fmla="*/ 640 w 678"/>
                <a:gd name="T3" fmla="*/ 528 h 528"/>
                <a:gd name="T4" fmla="*/ 678 w 678"/>
                <a:gd name="T5" fmla="*/ 490 h 528"/>
                <a:gd name="T6" fmla="*/ 678 w 678"/>
                <a:gd name="T7" fmla="*/ 38 h 528"/>
                <a:gd name="T8" fmla="*/ 640 w 678"/>
                <a:gd name="T9" fmla="*/ 0 h 528"/>
                <a:gd name="T10" fmla="*/ 37 w 678"/>
                <a:gd name="T11" fmla="*/ 0 h 528"/>
                <a:gd name="T12" fmla="*/ 0 w 678"/>
                <a:gd name="T13" fmla="*/ 38 h 528"/>
                <a:gd name="T14" fmla="*/ 0 w 678"/>
                <a:gd name="T15" fmla="*/ 490 h 528"/>
                <a:gd name="T16" fmla="*/ 37 w 678"/>
                <a:gd name="T17" fmla="*/ 528 h 528"/>
                <a:gd name="T18" fmla="*/ 75 w 678"/>
                <a:gd name="T19" fmla="*/ 453 h 528"/>
                <a:gd name="T20" fmla="*/ 75 w 678"/>
                <a:gd name="T21" fmla="*/ 226 h 528"/>
                <a:gd name="T22" fmla="*/ 603 w 678"/>
                <a:gd name="T23" fmla="*/ 226 h 528"/>
                <a:gd name="T24" fmla="*/ 603 w 678"/>
                <a:gd name="T25" fmla="*/ 453 h 528"/>
                <a:gd name="T26" fmla="*/ 75 w 678"/>
                <a:gd name="T27" fmla="*/ 453 h 528"/>
                <a:gd name="T28" fmla="*/ 603 w 678"/>
                <a:gd name="T29" fmla="*/ 76 h 528"/>
                <a:gd name="T30" fmla="*/ 603 w 678"/>
                <a:gd name="T31" fmla="*/ 151 h 528"/>
                <a:gd name="T32" fmla="*/ 75 w 678"/>
                <a:gd name="T33" fmla="*/ 151 h 528"/>
                <a:gd name="T34" fmla="*/ 75 w 678"/>
                <a:gd name="T35" fmla="*/ 76 h 528"/>
                <a:gd name="T36" fmla="*/ 603 w 678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8">
                  <a:moveTo>
                    <a:pt x="37" y="528"/>
                  </a:moveTo>
                  <a:lnTo>
                    <a:pt x="640" y="528"/>
                  </a:lnTo>
                  <a:cubicBezTo>
                    <a:pt x="661" y="528"/>
                    <a:pt x="678" y="511"/>
                    <a:pt x="678" y="490"/>
                  </a:cubicBezTo>
                  <a:lnTo>
                    <a:pt x="678" y="38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7" y="528"/>
                  </a:cubicBezTo>
                  <a:close/>
                  <a:moveTo>
                    <a:pt x="75" y="453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5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5" y="151"/>
                  </a:lnTo>
                  <a:lnTo>
                    <a:pt x="75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532">
              <a:extLst>
                <a:ext uri="{FF2B5EF4-FFF2-40B4-BE49-F238E27FC236}">
                  <a16:creationId xmlns:a16="http://schemas.microsoft.com/office/drawing/2014/main" id="{F729ADC8-CB3B-45A2-81F4-BB35A0A931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2000" y="4686301"/>
              <a:ext cx="144463" cy="112713"/>
            </a:xfrm>
            <a:custGeom>
              <a:avLst/>
              <a:gdLst>
                <a:gd name="T0" fmla="*/ 37 w 678"/>
                <a:gd name="T1" fmla="*/ 527 h 527"/>
                <a:gd name="T2" fmla="*/ 640 w 678"/>
                <a:gd name="T3" fmla="*/ 527 h 527"/>
                <a:gd name="T4" fmla="*/ 678 w 678"/>
                <a:gd name="T5" fmla="*/ 490 h 527"/>
                <a:gd name="T6" fmla="*/ 678 w 678"/>
                <a:gd name="T7" fmla="*/ 37 h 527"/>
                <a:gd name="T8" fmla="*/ 640 w 678"/>
                <a:gd name="T9" fmla="*/ 0 h 527"/>
                <a:gd name="T10" fmla="*/ 37 w 678"/>
                <a:gd name="T11" fmla="*/ 0 h 527"/>
                <a:gd name="T12" fmla="*/ 0 w 678"/>
                <a:gd name="T13" fmla="*/ 37 h 527"/>
                <a:gd name="T14" fmla="*/ 0 w 678"/>
                <a:gd name="T15" fmla="*/ 490 h 527"/>
                <a:gd name="T16" fmla="*/ 37 w 678"/>
                <a:gd name="T17" fmla="*/ 527 h 527"/>
                <a:gd name="T18" fmla="*/ 75 w 678"/>
                <a:gd name="T19" fmla="*/ 452 h 527"/>
                <a:gd name="T20" fmla="*/ 75 w 678"/>
                <a:gd name="T21" fmla="*/ 226 h 527"/>
                <a:gd name="T22" fmla="*/ 603 w 678"/>
                <a:gd name="T23" fmla="*/ 226 h 527"/>
                <a:gd name="T24" fmla="*/ 603 w 678"/>
                <a:gd name="T25" fmla="*/ 452 h 527"/>
                <a:gd name="T26" fmla="*/ 75 w 678"/>
                <a:gd name="T27" fmla="*/ 452 h 527"/>
                <a:gd name="T28" fmla="*/ 603 w 678"/>
                <a:gd name="T29" fmla="*/ 75 h 527"/>
                <a:gd name="T30" fmla="*/ 603 w 678"/>
                <a:gd name="T31" fmla="*/ 150 h 527"/>
                <a:gd name="T32" fmla="*/ 75 w 678"/>
                <a:gd name="T33" fmla="*/ 150 h 527"/>
                <a:gd name="T34" fmla="*/ 75 w 678"/>
                <a:gd name="T35" fmla="*/ 75 h 527"/>
                <a:gd name="T36" fmla="*/ 603 w 678"/>
                <a:gd name="T37" fmla="*/ 75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7">
                  <a:moveTo>
                    <a:pt x="37" y="527"/>
                  </a:moveTo>
                  <a:lnTo>
                    <a:pt x="640" y="527"/>
                  </a:lnTo>
                  <a:cubicBezTo>
                    <a:pt x="661" y="527"/>
                    <a:pt x="678" y="510"/>
                    <a:pt x="678" y="490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490"/>
                  </a:lnTo>
                  <a:cubicBezTo>
                    <a:pt x="0" y="510"/>
                    <a:pt x="17" y="527"/>
                    <a:pt x="37" y="527"/>
                  </a:cubicBezTo>
                  <a:close/>
                  <a:moveTo>
                    <a:pt x="75" y="452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2"/>
                  </a:lnTo>
                  <a:lnTo>
                    <a:pt x="75" y="452"/>
                  </a:lnTo>
                  <a:close/>
                  <a:moveTo>
                    <a:pt x="603" y="75"/>
                  </a:moveTo>
                  <a:lnTo>
                    <a:pt x="603" y="150"/>
                  </a:lnTo>
                  <a:lnTo>
                    <a:pt x="75" y="150"/>
                  </a:lnTo>
                  <a:lnTo>
                    <a:pt x="75" y="75"/>
                  </a:lnTo>
                  <a:lnTo>
                    <a:pt x="603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533">
              <a:extLst>
                <a:ext uri="{FF2B5EF4-FFF2-40B4-BE49-F238E27FC236}">
                  <a16:creationId xmlns:a16="http://schemas.microsoft.com/office/drawing/2014/main" id="{35FD2FCB-DC6C-4374-92DF-30A5369164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8325" y="4541839"/>
              <a:ext cx="144463" cy="112713"/>
            </a:xfrm>
            <a:custGeom>
              <a:avLst/>
              <a:gdLst>
                <a:gd name="T0" fmla="*/ 38 w 679"/>
                <a:gd name="T1" fmla="*/ 528 h 528"/>
                <a:gd name="T2" fmla="*/ 641 w 679"/>
                <a:gd name="T3" fmla="*/ 528 h 528"/>
                <a:gd name="T4" fmla="*/ 679 w 679"/>
                <a:gd name="T5" fmla="*/ 490 h 528"/>
                <a:gd name="T6" fmla="*/ 679 w 679"/>
                <a:gd name="T7" fmla="*/ 38 h 528"/>
                <a:gd name="T8" fmla="*/ 641 w 679"/>
                <a:gd name="T9" fmla="*/ 0 h 528"/>
                <a:gd name="T10" fmla="*/ 38 w 679"/>
                <a:gd name="T11" fmla="*/ 0 h 528"/>
                <a:gd name="T12" fmla="*/ 0 w 679"/>
                <a:gd name="T13" fmla="*/ 38 h 528"/>
                <a:gd name="T14" fmla="*/ 0 w 679"/>
                <a:gd name="T15" fmla="*/ 490 h 528"/>
                <a:gd name="T16" fmla="*/ 38 w 679"/>
                <a:gd name="T17" fmla="*/ 528 h 528"/>
                <a:gd name="T18" fmla="*/ 76 w 679"/>
                <a:gd name="T19" fmla="*/ 453 h 528"/>
                <a:gd name="T20" fmla="*/ 76 w 679"/>
                <a:gd name="T21" fmla="*/ 226 h 528"/>
                <a:gd name="T22" fmla="*/ 603 w 679"/>
                <a:gd name="T23" fmla="*/ 226 h 528"/>
                <a:gd name="T24" fmla="*/ 603 w 679"/>
                <a:gd name="T25" fmla="*/ 453 h 528"/>
                <a:gd name="T26" fmla="*/ 76 w 679"/>
                <a:gd name="T27" fmla="*/ 453 h 528"/>
                <a:gd name="T28" fmla="*/ 603 w 679"/>
                <a:gd name="T29" fmla="*/ 76 h 528"/>
                <a:gd name="T30" fmla="*/ 603 w 679"/>
                <a:gd name="T31" fmla="*/ 151 h 528"/>
                <a:gd name="T32" fmla="*/ 76 w 679"/>
                <a:gd name="T33" fmla="*/ 151 h 528"/>
                <a:gd name="T34" fmla="*/ 76 w 679"/>
                <a:gd name="T35" fmla="*/ 76 h 528"/>
                <a:gd name="T36" fmla="*/ 603 w 679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9" h="528">
                  <a:moveTo>
                    <a:pt x="38" y="528"/>
                  </a:moveTo>
                  <a:lnTo>
                    <a:pt x="641" y="528"/>
                  </a:lnTo>
                  <a:cubicBezTo>
                    <a:pt x="662" y="528"/>
                    <a:pt x="679" y="511"/>
                    <a:pt x="679" y="490"/>
                  </a:cubicBezTo>
                  <a:lnTo>
                    <a:pt x="679" y="38"/>
                  </a:lnTo>
                  <a:cubicBezTo>
                    <a:pt x="679" y="17"/>
                    <a:pt x="662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8" y="528"/>
                  </a:cubicBezTo>
                  <a:close/>
                  <a:moveTo>
                    <a:pt x="76" y="453"/>
                  </a:moveTo>
                  <a:lnTo>
                    <a:pt x="76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6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6" y="151"/>
                  </a:lnTo>
                  <a:lnTo>
                    <a:pt x="76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B17B6436-25C4-4D18-A9DD-87446D860628}"/>
              </a:ext>
            </a:extLst>
          </p:cNvPr>
          <p:cNvGrpSpPr/>
          <p:nvPr/>
        </p:nvGrpSpPr>
        <p:grpSpPr>
          <a:xfrm>
            <a:off x="5135388" y="4047234"/>
            <a:ext cx="425450" cy="492125"/>
            <a:chOff x="4389438" y="5454651"/>
            <a:chExt cx="425450" cy="492125"/>
          </a:xfrm>
        </p:grpSpPr>
        <p:sp>
          <p:nvSpPr>
            <p:cNvPr id="312" name="Freeform 567">
              <a:extLst>
                <a:ext uri="{FF2B5EF4-FFF2-40B4-BE49-F238E27FC236}">
                  <a16:creationId xmlns:a16="http://schemas.microsoft.com/office/drawing/2014/main" id="{3A0DEC9D-ECA6-490D-B339-7FBF4D966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7375" y="5462589"/>
              <a:ext cx="409575" cy="476250"/>
            </a:xfrm>
            <a:custGeom>
              <a:avLst/>
              <a:gdLst>
                <a:gd name="T0" fmla="*/ 1770 w 1917"/>
                <a:gd name="T1" fmla="*/ 922 h 2225"/>
                <a:gd name="T2" fmla="*/ 1766 w 1917"/>
                <a:gd name="T3" fmla="*/ 889 h 2225"/>
                <a:gd name="T4" fmla="*/ 1424 w 1917"/>
                <a:gd name="T5" fmla="*/ 216 h 2225"/>
                <a:gd name="T6" fmla="*/ 685 w 1917"/>
                <a:gd name="T7" fmla="*/ 66 h 2225"/>
                <a:gd name="T8" fmla="*/ 108 w 1917"/>
                <a:gd name="T9" fmla="*/ 551 h 2225"/>
                <a:gd name="T10" fmla="*/ 130 w 1917"/>
                <a:gd name="T11" fmla="*/ 1306 h 2225"/>
                <a:gd name="T12" fmla="*/ 378 w 1917"/>
                <a:gd name="T13" fmla="*/ 1071 h 2225"/>
                <a:gd name="T14" fmla="*/ 714 w 1917"/>
                <a:gd name="T15" fmla="*/ 1133 h 2225"/>
                <a:gd name="T16" fmla="*/ 862 w 1917"/>
                <a:gd name="T17" fmla="*/ 1441 h 2225"/>
                <a:gd name="T18" fmla="*/ 701 w 1917"/>
                <a:gd name="T19" fmla="*/ 1741 h 2225"/>
                <a:gd name="T20" fmla="*/ 635 w 1917"/>
                <a:gd name="T21" fmla="*/ 1866 h 2225"/>
                <a:gd name="T22" fmla="*/ 635 w 1917"/>
                <a:gd name="T23" fmla="*/ 1923 h 2225"/>
                <a:gd name="T24" fmla="*/ 522 w 1917"/>
                <a:gd name="T25" fmla="*/ 1923 h 2225"/>
                <a:gd name="T26" fmla="*/ 522 w 1917"/>
                <a:gd name="T27" fmla="*/ 2074 h 2225"/>
                <a:gd name="T28" fmla="*/ 598 w 1917"/>
                <a:gd name="T29" fmla="*/ 2074 h 2225"/>
                <a:gd name="T30" fmla="*/ 598 w 1917"/>
                <a:gd name="T31" fmla="*/ 2225 h 2225"/>
                <a:gd name="T32" fmla="*/ 1276 w 1917"/>
                <a:gd name="T33" fmla="*/ 2225 h 2225"/>
                <a:gd name="T34" fmla="*/ 1276 w 1917"/>
                <a:gd name="T35" fmla="*/ 1886 h 2225"/>
                <a:gd name="T36" fmla="*/ 1351 w 1917"/>
                <a:gd name="T37" fmla="*/ 1810 h 2225"/>
                <a:gd name="T38" fmla="*/ 1615 w 1917"/>
                <a:gd name="T39" fmla="*/ 1810 h 2225"/>
                <a:gd name="T40" fmla="*/ 1690 w 1917"/>
                <a:gd name="T41" fmla="*/ 1735 h 2225"/>
                <a:gd name="T42" fmla="*/ 1690 w 1917"/>
                <a:gd name="T43" fmla="*/ 1509 h 2225"/>
                <a:gd name="T44" fmla="*/ 1917 w 1917"/>
                <a:gd name="T45" fmla="*/ 1509 h 2225"/>
                <a:gd name="T46" fmla="*/ 1770 w 1917"/>
                <a:gd name="T47" fmla="*/ 922 h 2225"/>
                <a:gd name="T48" fmla="*/ 1464 w 1917"/>
                <a:gd name="T49" fmla="*/ 680 h 2225"/>
                <a:gd name="T50" fmla="*/ 1345 w 1917"/>
                <a:gd name="T51" fmla="*/ 680 h 2225"/>
                <a:gd name="T52" fmla="*/ 1429 w 1917"/>
                <a:gd name="T53" fmla="*/ 764 h 2225"/>
                <a:gd name="T54" fmla="*/ 1323 w 1917"/>
                <a:gd name="T55" fmla="*/ 871 h 2225"/>
                <a:gd name="T56" fmla="*/ 1238 w 1917"/>
                <a:gd name="T57" fmla="*/ 786 h 2225"/>
                <a:gd name="T58" fmla="*/ 1238 w 1917"/>
                <a:gd name="T59" fmla="*/ 906 h 2225"/>
                <a:gd name="T60" fmla="*/ 1087 w 1917"/>
                <a:gd name="T61" fmla="*/ 906 h 2225"/>
                <a:gd name="T62" fmla="*/ 1087 w 1917"/>
                <a:gd name="T63" fmla="*/ 786 h 2225"/>
                <a:gd name="T64" fmla="*/ 1003 w 1917"/>
                <a:gd name="T65" fmla="*/ 871 h 2225"/>
                <a:gd name="T66" fmla="*/ 896 w 1917"/>
                <a:gd name="T67" fmla="*/ 764 h 2225"/>
                <a:gd name="T68" fmla="*/ 981 w 1917"/>
                <a:gd name="T69" fmla="*/ 680 h 2225"/>
                <a:gd name="T70" fmla="*/ 861 w 1917"/>
                <a:gd name="T71" fmla="*/ 680 h 2225"/>
                <a:gd name="T72" fmla="*/ 861 w 1917"/>
                <a:gd name="T73" fmla="*/ 529 h 2225"/>
                <a:gd name="T74" fmla="*/ 981 w 1917"/>
                <a:gd name="T75" fmla="*/ 529 h 2225"/>
                <a:gd name="T76" fmla="*/ 896 w 1917"/>
                <a:gd name="T77" fmla="*/ 444 h 2225"/>
                <a:gd name="T78" fmla="*/ 1003 w 1917"/>
                <a:gd name="T79" fmla="*/ 338 h 2225"/>
                <a:gd name="T80" fmla="*/ 1087 w 1917"/>
                <a:gd name="T81" fmla="*/ 422 h 2225"/>
                <a:gd name="T82" fmla="*/ 1087 w 1917"/>
                <a:gd name="T83" fmla="*/ 303 h 2225"/>
                <a:gd name="T84" fmla="*/ 1238 w 1917"/>
                <a:gd name="T85" fmla="*/ 303 h 2225"/>
                <a:gd name="T86" fmla="*/ 1238 w 1917"/>
                <a:gd name="T87" fmla="*/ 422 h 2225"/>
                <a:gd name="T88" fmla="*/ 1323 w 1917"/>
                <a:gd name="T89" fmla="*/ 338 h 2225"/>
                <a:gd name="T90" fmla="*/ 1429 w 1917"/>
                <a:gd name="T91" fmla="*/ 444 h 2225"/>
                <a:gd name="T92" fmla="*/ 1345 w 1917"/>
                <a:gd name="T93" fmla="*/ 529 h 2225"/>
                <a:gd name="T94" fmla="*/ 1464 w 1917"/>
                <a:gd name="T95" fmla="*/ 529 h 2225"/>
                <a:gd name="T96" fmla="*/ 1464 w 1917"/>
                <a:gd name="T97" fmla="*/ 680 h 2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7" h="2225">
                  <a:moveTo>
                    <a:pt x="1770" y="922"/>
                  </a:moveTo>
                  <a:cubicBezTo>
                    <a:pt x="1767" y="911"/>
                    <a:pt x="1766" y="900"/>
                    <a:pt x="1766" y="889"/>
                  </a:cubicBezTo>
                  <a:cubicBezTo>
                    <a:pt x="1761" y="624"/>
                    <a:pt x="1635" y="376"/>
                    <a:pt x="1424" y="216"/>
                  </a:cubicBezTo>
                  <a:cubicBezTo>
                    <a:pt x="1214" y="56"/>
                    <a:pt x="942" y="0"/>
                    <a:pt x="685" y="66"/>
                  </a:cubicBezTo>
                  <a:cubicBezTo>
                    <a:pt x="429" y="131"/>
                    <a:pt x="216" y="310"/>
                    <a:pt x="108" y="551"/>
                  </a:cubicBezTo>
                  <a:cubicBezTo>
                    <a:pt x="0" y="793"/>
                    <a:pt x="8" y="1071"/>
                    <a:pt x="130" y="1306"/>
                  </a:cubicBezTo>
                  <a:cubicBezTo>
                    <a:pt x="171" y="1192"/>
                    <a:pt x="263" y="1105"/>
                    <a:pt x="378" y="1071"/>
                  </a:cubicBezTo>
                  <a:cubicBezTo>
                    <a:pt x="493" y="1037"/>
                    <a:pt x="618" y="1060"/>
                    <a:pt x="714" y="1133"/>
                  </a:cubicBezTo>
                  <a:cubicBezTo>
                    <a:pt x="809" y="1206"/>
                    <a:pt x="864" y="1320"/>
                    <a:pt x="862" y="1441"/>
                  </a:cubicBezTo>
                  <a:cubicBezTo>
                    <a:pt x="859" y="1561"/>
                    <a:pt x="800" y="1673"/>
                    <a:pt x="701" y="1741"/>
                  </a:cubicBezTo>
                  <a:cubicBezTo>
                    <a:pt x="660" y="1770"/>
                    <a:pt x="636" y="1816"/>
                    <a:pt x="635" y="1866"/>
                  </a:cubicBezTo>
                  <a:lnTo>
                    <a:pt x="635" y="1923"/>
                  </a:lnTo>
                  <a:lnTo>
                    <a:pt x="522" y="1923"/>
                  </a:lnTo>
                  <a:lnTo>
                    <a:pt x="522" y="2074"/>
                  </a:lnTo>
                  <a:lnTo>
                    <a:pt x="598" y="2074"/>
                  </a:lnTo>
                  <a:lnTo>
                    <a:pt x="598" y="2225"/>
                  </a:lnTo>
                  <a:lnTo>
                    <a:pt x="1276" y="2225"/>
                  </a:lnTo>
                  <a:lnTo>
                    <a:pt x="1276" y="1886"/>
                  </a:lnTo>
                  <a:cubicBezTo>
                    <a:pt x="1276" y="1844"/>
                    <a:pt x="1310" y="1810"/>
                    <a:pt x="1351" y="1810"/>
                  </a:cubicBezTo>
                  <a:lnTo>
                    <a:pt x="1615" y="1810"/>
                  </a:lnTo>
                  <a:cubicBezTo>
                    <a:pt x="1657" y="1810"/>
                    <a:pt x="1690" y="1776"/>
                    <a:pt x="1690" y="1735"/>
                  </a:cubicBezTo>
                  <a:lnTo>
                    <a:pt x="1690" y="1509"/>
                  </a:lnTo>
                  <a:lnTo>
                    <a:pt x="1917" y="1509"/>
                  </a:lnTo>
                  <a:lnTo>
                    <a:pt x="1770" y="922"/>
                  </a:lnTo>
                  <a:close/>
                  <a:moveTo>
                    <a:pt x="1464" y="680"/>
                  </a:moveTo>
                  <a:lnTo>
                    <a:pt x="1345" y="680"/>
                  </a:lnTo>
                  <a:lnTo>
                    <a:pt x="1429" y="764"/>
                  </a:lnTo>
                  <a:lnTo>
                    <a:pt x="1323" y="871"/>
                  </a:lnTo>
                  <a:lnTo>
                    <a:pt x="1238" y="786"/>
                  </a:lnTo>
                  <a:lnTo>
                    <a:pt x="1238" y="906"/>
                  </a:lnTo>
                  <a:lnTo>
                    <a:pt x="1087" y="906"/>
                  </a:lnTo>
                  <a:lnTo>
                    <a:pt x="1087" y="786"/>
                  </a:lnTo>
                  <a:lnTo>
                    <a:pt x="1003" y="871"/>
                  </a:lnTo>
                  <a:lnTo>
                    <a:pt x="896" y="764"/>
                  </a:lnTo>
                  <a:lnTo>
                    <a:pt x="981" y="680"/>
                  </a:lnTo>
                  <a:lnTo>
                    <a:pt x="861" y="680"/>
                  </a:lnTo>
                  <a:lnTo>
                    <a:pt x="861" y="529"/>
                  </a:lnTo>
                  <a:lnTo>
                    <a:pt x="981" y="529"/>
                  </a:lnTo>
                  <a:lnTo>
                    <a:pt x="896" y="444"/>
                  </a:lnTo>
                  <a:lnTo>
                    <a:pt x="1003" y="338"/>
                  </a:lnTo>
                  <a:lnTo>
                    <a:pt x="1087" y="422"/>
                  </a:lnTo>
                  <a:lnTo>
                    <a:pt x="1087" y="303"/>
                  </a:lnTo>
                  <a:lnTo>
                    <a:pt x="1238" y="303"/>
                  </a:lnTo>
                  <a:lnTo>
                    <a:pt x="1238" y="422"/>
                  </a:lnTo>
                  <a:lnTo>
                    <a:pt x="1323" y="338"/>
                  </a:lnTo>
                  <a:lnTo>
                    <a:pt x="1429" y="444"/>
                  </a:lnTo>
                  <a:lnTo>
                    <a:pt x="1345" y="529"/>
                  </a:lnTo>
                  <a:lnTo>
                    <a:pt x="1464" y="529"/>
                  </a:lnTo>
                  <a:lnTo>
                    <a:pt x="1464" y="68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Oval 568">
              <a:extLst>
                <a:ext uri="{FF2B5EF4-FFF2-40B4-BE49-F238E27FC236}">
                  <a16:creationId xmlns:a16="http://schemas.microsoft.com/office/drawing/2014/main" id="{146A4894-4E38-4CCC-9553-F0A6563FD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150" y="5576889"/>
              <a:ext cx="33338" cy="31750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569">
              <a:extLst>
                <a:ext uri="{FF2B5EF4-FFF2-40B4-BE49-F238E27FC236}">
                  <a16:creationId xmlns:a16="http://schemas.microsoft.com/office/drawing/2014/main" id="{6C644759-7C58-4265-8A17-A8A866F03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5713414"/>
              <a:ext cx="50800" cy="112713"/>
            </a:xfrm>
            <a:custGeom>
              <a:avLst/>
              <a:gdLst>
                <a:gd name="T0" fmla="*/ 120 w 241"/>
                <a:gd name="T1" fmla="*/ 227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7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0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0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40 h 528"/>
                <a:gd name="T36" fmla="*/ 45 w 241"/>
                <a:gd name="T37" fmla="*/ 302 h 528"/>
                <a:gd name="T38" fmla="*/ 7 w 241"/>
                <a:gd name="T39" fmla="*/ 340 h 528"/>
                <a:gd name="T40" fmla="*/ 83 w 241"/>
                <a:gd name="T41" fmla="*/ 446 h 528"/>
                <a:gd name="T42" fmla="*/ 83 w 241"/>
                <a:gd name="T43" fmla="*/ 490 h 528"/>
                <a:gd name="T44" fmla="*/ 120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0 w 241"/>
                <a:gd name="T53" fmla="*/ 22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0" y="227"/>
                  </a:moveTo>
                  <a:cubicBezTo>
                    <a:pt x="105" y="227"/>
                    <a:pt x="91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4"/>
                    <a:pt x="158" y="189"/>
                  </a:cubicBezTo>
                  <a:cubicBezTo>
                    <a:pt x="158" y="210"/>
                    <a:pt x="175" y="227"/>
                    <a:pt x="196" y="227"/>
                  </a:cubicBezTo>
                  <a:cubicBezTo>
                    <a:pt x="217" y="227"/>
                    <a:pt x="234" y="210"/>
                    <a:pt x="234" y="189"/>
                  </a:cubicBezTo>
                  <a:cubicBezTo>
                    <a:pt x="233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8" y="262"/>
                    <a:pt x="65" y="302"/>
                    <a:pt x="120" y="302"/>
                  </a:cubicBezTo>
                  <a:cubicBezTo>
                    <a:pt x="136" y="302"/>
                    <a:pt x="149" y="311"/>
                    <a:pt x="155" y="325"/>
                  </a:cubicBezTo>
                  <a:cubicBezTo>
                    <a:pt x="161" y="339"/>
                    <a:pt x="158" y="356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9"/>
                    <a:pt x="83" y="355"/>
                    <a:pt x="83" y="340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7" y="319"/>
                    <a:pt x="7" y="340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0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8"/>
                    <a:pt x="241" y="374"/>
                    <a:pt x="232" y="320"/>
                  </a:cubicBezTo>
                  <a:cubicBezTo>
                    <a:pt x="223" y="266"/>
                    <a:pt x="175" y="226"/>
                    <a:pt x="120" y="22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570">
              <a:extLst>
                <a:ext uri="{FF2B5EF4-FFF2-40B4-BE49-F238E27FC236}">
                  <a16:creationId xmlns:a16="http://schemas.microsoft.com/office/drawing/2014/main" id="{962F2CD9-E3EC-45A4-AA78-7FC7A13D2C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3588" y="5519739"/>
              <a:ext cx="144463" cy="146050"/>
            </a:xfrm>
            <a:custGeom>
              <a:avLst/>
              <a:gdLst>
                <a:gd name="T0" fmla="*/ 263 w 678"/>
                <a:gd name="T1" fmla="*/ 678 h 678"/>
                <a:gd name="T2" fmla="*/ 226 w 678"/>
                <a:gd name="T3" fmla="*/ 612 h 678"/>
                <a:gd name="T4" fmla="*/ 152 w 678"/>
                <a:gd name="T5" fmla="*/ 632 h 678"/>
                <a:gd name="T6" fmla="*/ 46 w 678"/>
                <a:gd name="T7" fmla="*/ 472 h 678"/>
                <a:gd name="T8" fmla="*/ 37 w 678"/>
                <a:gd name="T9" fmla="*/ 452 h 678"/>
                <a:gd name="T10" fmla="*/ 0 w 678"/>
                <a:gd name="T11" fmla="*/ 264 h 678"/>
                <a:gd name="T12" fmla="*/ 66 w 678"/>
                <a:gd name="T13" fmla="*/ 226 h 678"/>
                <a:gd name="T14" fmla="*/ 46 w 678"/>
                <a:gd name="T15" fmla="*/ 153 h 678"/>
                <a:gd name="T16" fmla="*/ 206 w 678"/>
                <a:gd name="T17" fmla="*/ 46 h 678"/>
                <a:gd name="T18" fmla="*/ 226 w 678"/>
                <a:gd name="T19" fmla="*/ 38 h 678"/>
                <a:gd name="T20" fmla="*/ 414 w 678"/>
                <a:gd name="T21" fmla="*/ 0 h 678"/>
                <a:gd name="T22" fmla="*/ 452 w 678"/>
                <a:gd name="T23" fmla="*/ 66 h 678"/>
                <a:gd name="T24" fmla="*/ 525 w 678"/>
                <a:gd name="T25" fmla="*/ 46 h 678"/>
                <a:gd name="T26" fmla="*/ 632 w 678"/>
                <a:gd name="T27" fmla="*/ 206 h 678"/>
                <a:gd name="T28" fmla="*/ 640 w 678"/>
                <a:gd name="T29" fmla="*/ 226 h 678"/>
                <a:gd name="T30" fmla="*/ 678 w 678"/>
                <a:gd name="T31" fmla="*/ 415 h 678"/>
                <a:gd name="T32" fmla="*/ 612 w 678"/>
                <a:gd name="T33" fmla="*/ 452 h 678"/>
                <a:gd name="T34" fmla="*/ 632 w 678"/>
                <a:gd name="T35" fmla="*/ 526 h 678"/>
                <a:gd name="T36" fmla="*/ 472 w 678"/>
                <a:gd name="T37" fmla="*/ 632 h 678"/>
                <a:gd name="T38" fmla="*/ 452 w 678"/>
                <a:gd name="T39" fmla="*/ 641 h 678"/>
                <a:gd name="T40" fmla="*/ 301 w 678"/>
                <a:gd name="T41" fmla="*/ 603 h 678"/>
                <a:gd name="T42" fmla="*/ 377 w 678"/>
                <a:gd name="T43" fmla="*/ 521 h 678"/>
                <a:gd name="T44" fmla="*/ 441 w 678"/>
                <a:gd name="T45" fmla="*/ 495 h 678"/>
                <a:gd name="T46" fmla="*/ 552 w 678"/>
                <a:gd name="T47" fmla="*/ 499 h 678"/>
                <a:gd name="T48" fmla="*/ 486 w 678"/>
                <a:gd name="T49" fmla="*/ 400 h 678"/>
                <a:gd name="T50" fmla="*/ 603 w 678"/>
                <a:gd name="T51" fmla="*/ 377 h 678"/>
                <a:gd name="T52" fmla="*/ 521 w 678"/>
                <a:gd name="T53" fmla="*/ 301 h 678"/>
                <a:gd name="T54" fmla="*/ 494 w 678"/>
                <a:gd name="T55" fmla="*/ 237 h 678"/>
                <a:gd name="T56" fmla="*/ 499 w 678"/>
                <a:gd name="T57" fmla="*/ 126 h 678"/>
                <a:gd name="T58" fmla="*/ 400 w 678"/>
                <a:gd name="T59" fmla="*/ 192 h 678"/>
                <a:gd name="T60" fmla="*/ 377 w 678"/>
                <a:gd name="T61" fmla="*/ 75 h 678"/>
                <a:gd name="T62" fmla="*/ 301 w 678"/>
                <a:gd name="T63" fmla="*/ 157 h 678"/>
                <a:gd name="T64" fmla="*/ 237 w 678"/>
                <a:gd name="T65" fmla="*/ 184 h 678"/>
                <a:gd name="T66" fmla="*/ 126 w 678"/>
                <a:gd name="T67" fmla="*/ 179 h 678"/>
                <a:gd name="T68" fmla="*/ 192 w 678"/>
                <a:gd name="T69" fmla="*/ 278 h 678"/>
                <a:gd name="T70" fmla="*/ 75 w 678"/>
                <a:gd name="T71" fmla="*/ 301 h 678"/>
                <a:gd name="T72" fmla="*/ 157 w 678"/>
                <a:gd name="T73" fmla="*/ 377 h 678"/>
                <a:gd name="T74" fmla="*/ 183 w 678"/>
                <a:gd name="T75" fmla="*/ 441 h 678"/>
                <a:gd name="T76" fmla="*/ 179 w 678"/>
                <a:gd name="T77" fmla="*/ 552 h 678"/>
                <a:gd name="T78" fmla="*/ 278 w 678"/>
                <a:gd name="T79" fmla="*/ 486 h 678"/>
                <a:gd name="T80" fmla="*/ 301 w 678"/>
                <a:gd name="T81" fmla="*/ 603 h 678"/>
                <a:gd name="T82" fmla="*/ 234 w 678"/>
                <a:gd name="T83" fmla="*/ 382 h 678"/>
                <a:gd name="T84" fmla="*/ 382 w 678"/>
                <a:gd name="T85" fmla="*/ 235 h 678"/>
                <a:gd name="T86" fmla="*/ 339 w 678"/>
                <a:gd name="T87" fmla="*/ 452 h 678"/>
                <a:gd name="T88" fmla="*/ 304 w 678"/>
                <a:gd name="T89" fmla="*/ 325 h 678"/>
                <a:gd name="T90" fmla="*/ 353 w 678"/>
                <a:gd name="T91" fmla="*/ 374 h 678"/>
                <a:gd name="T92" fmla="*/ 339 w 678"/>
                <a:gd name="T93" fmla="*/ 301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8" h="678">
                  <a:moveTo>
                    <a:pt x="414" y="678"/>
                  </a:moveTo>
                  <a:lnTo>
                    <a:pt x="263" y="678"/>
                  </a:lnTo>
                  <a:cubicBezTo>
                    <a:pt x="243" y="678"/>
                    <a:pt x="226" y="661"/>
                    <a:pt x="226" y="641"/>
                  </a:cubicBezTo>
                  <a:lnTo>
                    <a:pt x="226" y="612"/>
                  </a:lnTo>
                  <a:lnTo>
                    <a:pt x="206" y="632"/>
                  </a:lnTo>
                  <a:cubicBezTo>
                    <a:pt x="191" y="647"/>
                    <a:pt x="167" y="647"/>
                    <a:pt x="152" y="632"/>
                  </a:cubicBezTo>
                  <a:lnTo>
                    <a:pt x="46" y="526"/>
                  </a:lnTo>
                  <a:cubicBezTo>
                    <a:pt x="31" y="511"/>
                    <a:pt x="31" y="487"/>
                    <a:pt x="46" y="472"/>
                  </a:cubicBezTo>
                  <a:lnTo>
                    <a:pt x="66" y="452"/>
                  </a:lnTo>
                  <a:lnTo>
                    <a:pt x="37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264"/>
                  </a:lnTo>
                  <a:cubicBezTo>
                    <a:pt x="0" y="243"/>
                    <a:pt x="17" y="226"/>
                    <a:pt x="37" y="226"/>
                  </a:cubicBezTo>
                  <a:lnTo>
                    <a:pt x="66" y="226"/>
                  </a:lnTo>
                  <a:lnTo>
                    <a:pt x="46" y="206"/>
                  </a:lnTo>
                  <a:cubicBezTo>
                    <a:pt x="31" y="191"/>
                    <a:pt x="31" y="167"/>
                    <a:pt x="46" y="153"/>
                  </a:cubicBezTo>
                  <a:lnTo>
                    <a:pt x="152" y="46"/>
                  </a:lnTo>
                  <a:cubicBezTo>
                    <a:pt x="167" y="31"/>
                    <a:pt x="191" y="31"/>
                    <a:pt x="206" y="46"/>
                  </a:cubicBezTo>
                  <a:lnTo>
                    <a:pt x="226" y="66"/>
                  </a:lnTo>
                  <a:lnTo>
                    <a:pt x="226" y="38"/>
                  </a:lnTo>
                  <a:cubicBezTo>
                    <a:pt x="226" y="17"/>
                    <a:pt x="243" y="0"/>
                    <a:pt x="263" y="0"/>
                  </a:cubicBezTo>
                  <a:lnTo>
                    <a:pt x="414" y="0"/>
                  </a:lnTo>
                  <a:cubicBezTo>
                    <a:pt x="435" y="0"/>
                    <a:pt x="452" y="17"/>
                    <a:pt x="452" y="38"/>
                  </a:cubicBezTo>
                  <a:lnTo>
                    <a:pt x="452" y="66"/>
                  </a:lnTo>
                  <a:lnTo>
                    <a:pt x="472" y="46"/>
                  </a:lnTo>
                  <a:cubicBezTo>
                    <a:pt x="487" y="31"/>
                    <a:pt x="511" y="31"/>
                    <a:pt x="525" y="46"/>
                  </a:cubicBezTo>
                  <a:lnTo>
                    <a:pt x="632" y="153"/>
                  </a:lnTo>
                  <a:cubicBezTo>
                    <a:pt x="647" y="167"/>
                    <a:pt x="647" y="191"/>
                    <a:pt x="632" y="206"/>
                  </a:cubicBezTo>
                  <a:lnTo>
                    <a:pt x="612" y="226"/>
                  </a:lnTo>
                  <a:lnTo>
                    <a:pt x="640" y="226"/>
                  </a:lnTo>
                  <a:cubicBezTo>
                    <a:pt x="661" y="226"/>
                    <a:pt x="678" y="243"/>
                    <a:pt x="678" y="264"/>
                  </a:cubicBezTo>
                  <a:lnTo>
                    <a:pt x="678" y="415"/>
                  </a:lnTo>
                  <a:cubicBezTo>
                    <a:pt x="678" y="435"/>
                    <a:pt x="661" y="452"/>
                    <a:pt x="640" y="452"/>
                  </a:cubicBezTo>
                  <a:lnTo>
                    <a:pt x="612" y="452"/>
                  </a:lnTo>
                  <a:lnTo>
                    <a:pt x="632" y="472"/>
                  </a:lnTo>
                  <a:cubicBezTo>
                    <a:pt x="647" y="487"/>
                    <a:pt x="647" y="511"/>
                    <a:pt x="632" y="526"/>
                  </a:cubicBezTo>
                  <a:lnTo>
                    <a:pt x="525" y="632"/>
                  </a:lnTo>
                  <a:cubicBezTo>
                    <a:pt x="511" y="647"/>
                    <a:pt x="487" y="647"/>
                    <a:pt x="472" y="632"/>
                  </a:cubicBezTo>
                  <a:lnTo>
                    <a:pt x="452" y="612"/>
                  </a:lnTo>
                  <a:lnTo>
                    <a:pt x="452" y="641"/>
                  </a:lnTo>
                  <a:cubicBezTo>
                    <a:pt x="452" y="661"/>
                    <a:pt x="435" y="678"/>
                    <a:pt x="414" y="678"/>
                  </a:cubicBezTo>
                  <a:close/>
                  <a:moveTo>
                    <a:pt x="301" y="603"/>
                  </a:moveTo>
                  <a:lnTo>
                    <a:pt x="377" y="603"/>
                  </a:lnTo>
                  <a:lnTo>
                    <a:pt x="377" y="521"/>
                  </a:lnTo>
                  <a:cubicBezTo>
                    <a:pt x="377" y="506"/>
                    <a:pt x="386" y="492"/>
                    <a:pt x="400" y="486"/>
                  </a:cubicBezTo>
                  <a:cubicBezTo>
                    <a:pt x="414" y="481"/>
                    <a:pt x="430" y="484"/>
                    <a:pt x="441" y="495"/>
                  </a:cubicBezTo>
                  <a:lnTo>
                    <a:pt x="499" y="552"/>
                  </a:lnTo>
                  <a:lnTo>
                    <a:pt x="552" y="499"/>
                  </a:lnTo>
                  <a:lnTo>
                    <a:pt x="494" y="441"/>
                  </a:lnTo>
                  <a:cubicBezTo>
                    <a:pt x="483" y="430"/>
                    <a:pt x="480" y="414"/>
                    <a:pt x="486" y="400"/>
                  </a:cubicBezTo>
                  <a:cubicBezTo>
                    <a:pt x="492" y="386"/>
                    <a:pt x="506" y="377"/>
                    <a:pt x="521" y="377"/>
                  </a:cubicBezTo>
                  <a:lnTo>
                    <a:pt x="603" y="377"/>
                  </a:lnTo>
                  <a:lnTo>
                    <a:pt x="603" y="301"/>
                  </a:lnTo>
                  <a:lnTo>
                    <a:pt x="521" y="301"/>
                  </a:lnTo>
                  <a:cubicBezTo>
                    <a:pt x="506" y="301"/>
                    <a:pt x="492" y="292"/>
                    <a:pt x="486" y="278"/>
                  </a:cubicBezTo>
                  <a:cubicBezTo>
                    <a:pt x="480" y="264"/>
                    <a:pt x="483" y="248"/>
                    <a:pt x="494" y="237"/>
                  </a:cubicBezTo>
                  <a:lnTo>
                    <a:pt x="552" y="179"/>
                  </a:lnTo>
                  <a:lnTo>
                    <a:pt x="499" y="126"/>
                  </a:lnTo>
                  <a:lnTo>
                    <a:pt x="441" y="184"/>
                  </a:lnTo>
                  <a:cubicBezTo>
                    <a:pt x="430" y="195"/>
                    <a:pt x="414" y="198"/>
                    <a:pt x="400" y="192"/>
                  </a:cubicBezTo>
                  <a:cubicBezTo>
                    <a:pt x="386" y="186"/>
                    <a:pt x="377" y="172"/>
                    <a:pt x="377" y="157"/>
                  </a:cubicBezTo>
                  <a:lnTo>
                    <a:pt x="377" y="75"/>
                  </a:lnTo>
                  <a:lnTo>
                    <a:pt x="301" y="75"/>
                  </a:lnTo>
                  <a:lnTo>
                    <a:pt x="301" y="157"/>
                  </a:lnTo>
                  <a:cubicBezTo>
                    <a:pt x="301" y="172"/>
                    <a:pt x="292" y="186"/>
                    <a:pt x="278" y="192"/>
                  </a:cubicBezTo>
                  <a:cubicBezTo>
                    <a:pt x="264" y="198"/>
                    <a:pt x="248" y="195"/>
                    <a:pt x="237" y="184"/>
                  </a:cubicBezTo>
                  <a:lnTo>
                    <a:pt x="179" y="126"/>
                  </a:lnTo>
                  <a:lnTo>
                    <a:pt x="126" y="179"/>
                  </a:lnTo>
                  <a:lnTo>
                    <a:pt x="183" y="237"/>
                  </a:lnTo>
                  <a:cubicBezTo>
                    <a:pt x="194" y="248"/>
                    <a:pt x="197" y="264"/>
                    <a:pt x="192" y="278"/>
                  </a:cubicBezTo>
                  <a:cubicBezTo>
                    <a:pt x="186" y="292"/>
                    <a:pt x="172" y="301"/>
                    <a:pt x="157" y="301"/>
                  </a:cubicBezTo>
                  <a:lnTo>
                    <a:pt x="75" y="301"/>
                  </a:lnTo>
                  <a:lnTo>
                    <a:pt x="75" y="377"/>
                  </a:lnTo>
                  <a:lnTo>
                    <a:pt x="157" y="377"/>
                  </a:lnTo>
                  <a:cubicBezTo>
                    <a:pt x="172" y="377"/>
                    <a:pt x="186" y="386"/>
                    <a:pt x="192" y="400"/>
                  </a:cubicBezTo>
                  <a:cubicBezTo>
                    <a:pt x="197" y="414"/>
                    <a:pt x="194" y="430"/>
                    <a:pt x="183" y="441"/>
                  </a:cubicBezTo>
                  <a:lnTo>
                    <a:pt x="126" y="499"/>
                  </a:lnTo>
                  <a:lnTo>
                    <a:pt x="179" y="552"/>
                  </a:lnTo>
                  <a:lnTo>
                    <a:pt x="237" y="495"/>
                  </a:lnTo>
                  <a:cubicBezTo>
                    <a:pt x="248" y="484"/>
                    <a:pt x="264" y="481"/>
                    <a:pt x="278" y="486"/>
                  </a:cubicBezTo>
                  <a:cubicBezTo>
                    <a:pt x="292" y="492"/>
                    <a:pt x="301" y="506"/>
                    <a:pt x="301" y="521"/>
                  </a:cubicBezTo>
                  <a:lnTo>
                    <a:pt x="301" y="603"/>
                  </a:lnTo>
                  <a:close/>
                  <a:moveTo>
                    <a:pt x="339" y="452"/>
                  </a:moveTo>
                  <a:cubicBezTo>
                    <a:pt x="293" y="452"/>
                    <a:pt x="252" y="425"/>
                    <a:pt x="234" y="382"/>
                  </a:cubicBezTo>
                  <a:cubicBezTo>
                    <a:pt x="217" y="340"/>
                    <a:pt x="227" y="292"/>
                    <a:pt x="259" y="259"/>
                  </a:cubicBezTo>
                  <a:cubicBezTo>
                    <a:pt x="291" y="227"/>
                    <a:pt x="340" y="217"/>
                    <a:pt x="382" y="235"/>
                  </a:cubicBezTo>
                  <a:cubicBezTo>
                    <a:pt x="424" y="252"/>
                    <a:pt x="452" y="293"/>
                    <a:pt x="452" y="339"/>
                  </a:cubicBezTo>
                  <a:cubicBezTo>
                    <a:pt x="452" y="402"/>
                    <a:pt x="401" y="452"/>
                    <a:pt x="339" y="452"/>
                  </a:cubicBezTo>
                  <a:close/>
                  <a:moveTo>
                    <a:pt x="339" y="301"/>
                  </a:moveTo>
                  <a:cubicBezTo>
                    <a:pt x="324" y="301"/>
                    <a:pt x="310" y="311"/>
                    <a:pt x="304" y="325"/>
                  </a:cubicBezTo>
                  <a:cubicBezTo>
                    <a:pt x="298" y="339"/>
                    <a:pt x="301" y="355"/>
                    <a:pt x="312" y="366"/>
                  </a:cubicBezTo>
                  <a:cubicBezTo>
                    <a:pt x="323" y="377"/>
                    <a:pt x="339" y="380"/>
                    <a:pt x="353" y="374"/>
                  </a:cubicBezTo>
                  <a:cubicBezTo>
                    <a:pt x="367" y="368"/>
                    <a:pt x="377" y="354"/>
                    <a:pt x="377" y="339"/>
                  </a:cubicBezTo>
                  <a:cubicBezTo>
                    <a:pt x="377" y="318"/>
                    <a:pt x="360" y="301"/>
                    <a:pt x="339" y="30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571">
              <a:extLst>
                <a:ext uri="{FF2B5EF4-FFF2-40B4-BE49-F238E27FC236}">
                  <a16:creationId xmlns:a16="http://schemas.microsoft.com/office/drawing/2014/main" id="{F2C3CB38-B902-484A-83F0-0E31E46F6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513" y="5524501"/>
              <a:ext cx="100013" cy="141288"/>
            </a:xfrm>
            <a:custGeom>
              <a:avLst/>
              <a:gdLst>
                <a:gd name="T0" fmla="*/ 100 w 466"/>
                <a:gd name="T1" fmla="*/ 658 h 658"/>
                <a:gd name="T2" fmla="*/ 63 w 466"/>
                <a:gd name="T3" fmla="*/ 629 h 658"/>
                <a:gd name="T4" fmla="*/ 414 w 466"/>
                <a:gd name="T5" fmla="*/ 5 h 658"/>
                <a:gd name="T6" fmla="*/ 460 w 466"/>
                <a:gd name="T7" fmla="*/ 30 h 658"/>
                <a:gd name="T8" fmla="*/ 437 w 466"/>
                <a:gd name="T9" fmla="*/ 77 h 658"/>
                <a:gd name="T10" fmla="*/ 136 w 466"/>
                <a:gd name="T11" fmla="*/ 612 h 658"/>
                <a:gd name="T12" fmla="*/ 108 w 466"/>
                <a:gd name="T13" fmla="*/ 657 h 658"/>
                <a:gd name="T14" fmla="*/ 100 w 466"/>
                <a:gd name="T15" fmla="*/ 65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6" h="658">
                  <a:moveTo>
                    <a:pt x="100" y="658"/>
                  </a:moveTo>
                  <a:cubicBezTo>
                    <a:pt x="82" y="658"/>
                    <a:pt x="67" y="646"/>
                    <a:pt x="63" y="629"/>
                  </a:cubicBezTo>
                  <a:cubicBezTo>
                    <a:pt x="0" y="362"/>
                    <a:pt x="152" y="90"/>
                    <a:pt x="414" y="5"/>
                  </a:cubicBezTo>
                  <a:cubicBezTo>
                    <a:pt x="433" y="0"/>
                    <a:pt x="453" y="11"/>
                    <a:pt x="460" y="30"/>
                  </a:cubicBezTo>
                  <a:cubicBezTo>
                    <a:pt x="466" y="49"/>
                    <a:pt x="456" y="70"/>
                    <a:pt x="437" y="77"/>
                  </a:cubicBezTo>
                  <a:cubicBezTo>
                    <a:pt x="213" y="150"/>
                    <a:pt x="82" y="383"/>
                    <a:pt x="136" y="612"/>
                  </a:cubicBezTo>
                  <a:cubicBezTo>
                    <a:pt x="141" y="632"/>
                    <a:pt x="128" y="652"/>
                    <a:pt x="108" y="657"/>
                  </a:cubicBezTo>
                  <a:cubicBezTo>
                    <a:pt x="105" y="658"/>
                    <a:pt x="102" y="658"/>
                    <a:pt x="100" y="65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572">
              <a:extLst>
                <a:ext uri="{FF2B5EF4-FFF2-40B4-BE49-F238E27FC236}">
                  <a16:creationId xmlns:a16="http://schemas.microsoft.com/office/drawing/2014/main" id="{6A17504C-66CE-426A-BEB7-20C7679A4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400" y="5656264"/>
              <a:ext cx="115888" cy="88900"/>
            </a:xfrm>
            <a:custGeom>
              <a:avLst/>
              <a:gdLst>
                <a:gd name="T0" fmla="*/ 37 w 543"/>
                <a:gd name="T1" fmla="*/ 418 h 419"/>
                <a:gd name="T2" fmla="*/ 0 w 543"/>
                <a:gd name="T3" fmla="*/ 381 h 419"/>
                <a:gd name="T4" fmla="*/ 37 w 543"/>
                <a:gd name="T5" fmla="*/ 343 h 419"/>
                <a:gd name="T6" fmla="*/ 468 w 543"/>
                <a:gd name="T7" fmla="*/ 30 h 419"/>
                <a:gd name="T8" fmla="*/ 486 w 543"/>
                <a:gd name="T9" fmla="*/ 6 h 419"/>
                <a:gd name="T10" fmla="*/ 516 w 543"/>
                <a:gd name="T11" fmla="*/ 4 h 419"/>
                <a:gd name="T12" fmla="*/ 538 w 543"/>
                <a:gd name="T13" fmla="*/ 23 h 419"/>
                <a:gd name="T14" fmla="*/ 539 w 543"/>
                <a:gd name="T15" fmla="*/ 53 h 419"/>
                <a:gd name="T16" fmla="*/ 37 w 543"/>
                <a:gd name="T17" fmla="*/ 41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419">
                  <a:moveTo>
                    <a:pt x="37" y="418"/>
                  </a:moveTo>
                  <a:cubicBezTo>
                    <a:pt x="17" y="418"/>
                    <a:pt x="0" y="401"/>
                    <a:pt x="0" y="381"/>
                  </a:cubicBezTo>
                  <a:cubicBezTo>
                    <a:pt x="0" y="360"/>
                    <a:pt x="17" y="343"/>
                    <a:pt x="37" y="343"/>
                  </a:cubicBezTo>
                  <a:cubicBezTo>
                    <a:pt x="234" y="343"/>
                    <a:pt x="408" y="217"/>
                    <a:pt x="468" y="30"/>
                  </a:cubicBezTo>
                  <a:cubicBezTo>
                    <a:pt x="471" y="20"/>
                    <a:pt x="477" y="11"/>
                    <a:pt x="486" y="6"/>
                  </a:cubicBezTo>
                  <a:cubicBezTo>
                    <a:pt x="495" y="1"/>
                    <a:pt x="506" y="0"/>
                    <a:pt x="516" y="4"/>
                  </a:cubicBezTo>
                  <a:cubicBezTo>
                    <a:pt x="526" y="7"/>
                    <a:pt x="534" y="14"/>
                    <a:pt x="538" y="23"/>
                  </a:cubicBezTo>
                  <a:cubicBezTo>
                    <a:pt x="543" y="33"/>
                    <a:pt x="543" y="43"/>
                    <a:pt x="539" y="53"/>
                  </a:cubicBezTo>
                  <a:cubicBezTo>
                    <a:pt x="469" y="271"/>
                    <a:pt x="266" y="419"/>
                    <a:pt x="37" y="41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Rectangle 573">
              <a:extLst>
                <a:ext uri="{FF2B5EF4-FFF2-40B4-BE49-F238E27FC236}">
                  <a16:creationId xmlns:a16="http://schemas.microsoft.com/office/drawing/2014/main" id="{32A8FC0C-1800-4B7A-8017-58B1CC5E3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5875339"/>
              <a:ext cx="9683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574">
              <a:extLst>
                <a:ext uri="{FF2B5EF4-FFF2-40B4-BE49-F238E27FC236}">
                  <a16:creationId xmlns:a16="http://schemas.microsoft.com/office/drawing/2014/main" id="{D8CF8E35-7CF6-48D6-A787-071B1EE47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438" y="5454651"/>
              <a:ext cx="425450" cy="492125"/>
            </a:xfrm>
            <a:custGeom>
              <a:avLst/>
              <a:gdLst>
                <a:gd name="T0" fmla="*/ 1844 w 1993"/>
                <a:gd name="T1" fmla="*/ 952 h 2301"/>
                <a:gd name="T2" fmla="*/ 1488 w 1993"/>
                <a:gd name="T3" fmla="*/ 227 h 2301"/>
                <a:gd name="T4" fmla="*/ 116 w 1993"/>
                <a:gd name="T5" fmla="*/ 564 h 2301"/>
                <a:gd name="T6" fmla="*/ 282 w 1993"/>
                <a:gd name="T7" fmla="*/ 1811 h 2301"/>
                <a:gd name="T8" fmla="*/ 333 w 1993"/>
                <a:gd name="T9" fmla="*/ 1925 h 2301"/>
                <a:gd name="T10" fmla="*/ 258 w 1993"/>
                <a:gd name="T11" fmla="*/ 1962 h 2301"/>
                <a:gd name="T12" fmla="*/ 295 w 1993"/>
                <a:gd name="T13" fmla="*/ 2151 h 2301"/>
                <a:gd name="T14" fmla="*/ 371 w 1993"/>
                <a:gd name="T15" fmla="*/ 2264 h 2301"/>
                <a:gd name="T16" fmla="*/ 1313 w 1993"/>
                <a:gd name="T17" fmla="*/ 2301 h 2301"/>
                <a:gd name="T18" fmla="*/ 1351 w 1993"/>
                <a:gd name="T19" fmla="*/ 1925 h 2301"/>
                <a:gd name="T20" fmla="*/ 1652 w 1993"/>
                <a:gd name="T21" fmla="*/ 1887 h 2301"/>
                <a:gd name="T22" fmla="*/ 1765 w 1993"/>
                <a:gd name="T23" fmla="*/ 1585 h 2301"/>
                <a:gd name="T24" fmla="*/ 1983 w 1993"/>
                <a:gd name="T25" fmla="*/ 1571 h 2301"/>
                <a:gd name="T26" fmla="*/ 326 w 1993"/>
                <a:gd name="T27" fmla="*/ 1749 h 2301"/>
                <a:gd name="T28" fmla="*/ 522 w 1993"/>
                <a:gd name="T29" fmla="*/ 1133 h 2301"/>
                <a:gd name="T30" fmla="*/ 716 w 1993"/>
                <a:gd name="T31" fmla="*/ 1750 h 2301"/>
                <a:gd name="T32" fmla="*/ 635 w 1993"/>
                <a:gd name="T33" fmla="*/ 1925 h 2301"/>
                <a:gd name="T34" fmla="*/ 408 w 1993"/>
                <a:gd name="T35" fmla="*/ 1905 h 2301"/>
                <a:gd name="T36" fmla="*/ 333 w 1993"/>
                <a:gd name="T37" fmla="*/ 2000 h 2301"/>
                <a:gd name="T38" fmla="*/ 710 w 1993"/>
                <a:gd name="T39" fmla="*/ 2075 h 2301"/>
                <a:gd name="T40" fmla="*/ 333 w 1993"/>
                <a:gd name="T41" fmla="*/ 2000 h 2301"/>
                <a:gd name="T42" fmla="*/ 597 w 1993"/>
                <a:gd name="T43" fmla="*/ 2151 h 2301"/>
                <a:gd name="T44" fmla="*/ 446 w 1993"/>
                <a:gd name="T45" fmla="*/ 2226 h 2301"/>
                <a:gd name="T46" fmla="*/ 1727 w 1993"/>
                <a:gd name="T47" fmla="*/ 1510 h 2301"/>
                <a:gd name="T48" fmla="*/ 1690 w 1993"/>
                <a:gd name="T49" fmla="*/ 1774 h 2301"/>
                <a:gd name="T50" fmla="*/ 1388 w 1993"/>
                <a:gd name="T51" fmla="*/ 1811 h 2301"/>
                <a:gd name="T52" fmla="*/ 1275 w 1993"/>
                <a:gd name="T53" fmla="*/ 2226 h 2301"/>
                <a:gd name="T54" fmla="*/ 672 w 1993"/>
                <a:gd name="T55" fmla="*/ 2151 h 2301"/>
                <a:gd name="T56" fmla="*/ 785 w 1993"/>
                <a:gd name="T57" fmla="*/ 2113 h 2301"/>
                <a:gd name="T58" fmla="*/ 748 w 1993"/>
                <a:gd name="T59" fmla="*/ 1925 h 2301"/>
                <a:gd name="T60" fmla="*/ 710 w 1993"/>
                <a:gd name="T61" fmla="*/ 1905 h 2301"/>
                <a:gd name="T62" fmla="*/ 936 w 1993"/>
                <a:gd name="T63" fmla="*/ 1501 h 2301"/>
                <a:gd name="T64" fmla="*/ 466 w 1993"/>
                <a:gd name="T65" fmla="*/ 1061 h 2301"/>
                <a:gd name="T66" fmla="*/ 223 w 1993"/>
                <a:gd name="T67" fmla="*/ 521 h 2301"/>
                <a:gd name="T68" fmla="*/ 1481 w 1993"/>
                <a:gd name="T69" fmla="*/ 320 h 2301"/>
                <a:gd name="T70" fmla="*/ 1770 w 1993"/>
                <a:gd name="T71" fmla="*/ 970 h 2301"/>
                <a:gd name="T72" fmla="*/ 1727 w 1993"/>
                <a:gd name="T73" fmla="*/ 1510 h 2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93" h="2301">
                  <a:moveTo>
                    <a:pt x="1990" y="1539"/>
                  </a:moveTo>
                  <a:lnTo>
                    <a:pt x="1844" y="952"/>
                  </a:lnTo>
                  <a:cubicBezTo>
                    <a:pt x="1842" y="944"/>
                    <a:pt x="1841" y="935"/>
                    <a:pt x="1841" y="927"/>
                  </a:cubicBezTo>
                  <a:cubicBezTo>
                    <a:pt x="1835" y="652"/>
                    <a:pt x="1705" y="395"/>
                    <a:pt x="1488" y="227"/>
                  </a:cubicBezTo>
                  <a:cubicBezTo>
                    <a:pt x="1270" y="60"/>
                    <a:pt x="988" y="0"/>
                    <a:pt x="721" y="66"/>
                  </a:cubicBezTo>
                  <a:cubicBezTo>
                    <a:pt x="454" y="131"/>
                    <a:pt x="231" y="314"/>
                    <a:pt x="116" y="564"/>
                  </a:cubicBezTo>
                  <a:cubicBezTo>
                    <a:pt x="0" y="813"/>
                    <a:pt x="4" y="1101"/>
                    <a:pt x="126" y="1347"/>
                  </a:cubicBezTo>
                  <a:cubicBezTo>
                    <a:pt x="72" y="1519"/>
                    <a:pt x="135" y="1707"/>
                    <a:pt x="282" y="1811"/>
                  </a:cubicBezTo>
                  <a:cubicBezTo>
                    <a:pt x="313" y="1832"/>
                    <a:pt x="332" y="1867"/>
                    <a:pt x="333" y="1905"/>
                  </a:cubicBezTo>
                  <a:lnTo>
                    <a:pt x="333" y="1925"/>
                  </a:lnTo>
                  <a:lnTo>
                    <a:pt x="295" y="1925"/>
                  </a:lnTo>
                  <a:cubicBezTo>
                    <a:pt x="275" y="1925"/>
                    <a:pt x="258" y="1941"/>
                    <a:pt x="258" y="1962"/>
                  </a:cubicBezTo>
                  <a:lnTo>
                    <a:pt x="258" y="2113"/>
                  </a:lnTo>
                  <a:cubicBezTo>
                    <a:pt x="258" y="2134"/>
                    <a:pt x="275" y="2151"/>
                    <a:pt x="295" y="2151"/>
                  </a:cubicBezTo>
                  <a:lnTo>
                    <a:pt x="371" y="2151"/>
                  </a:lnTo>
                  <a:lnTo>
                    <a:pt x="371" y="2264"/>
                  </a:lnTo>
                  <a:cubicBezTo>
                    <a:pt x="371" y="2285"/>
                    <a:pt x="388" y="2301"/>
                    <a:pt x="408" y="2301"/>
                  </a:cubicBezTo>
                  <a:lnTo>
                    <a:pt x="1313" y="2301"/>
                  </a:lnTo>
                  <a:cubicBezTo>
                    <a:pt x="1334" y="2301"/>
                    <a:pt x="1351" y="2285"/>
                    <a:pt x="1351" y="2264"/>
                  </a:cubicBezTo>
                  <a:lnTo>
                    <a:pt x="1351" y="1925"/>
                  </a:lnTo>
                  <a:cubicBezTo>
                    <a:pt x="1351" y="1904"/>
                    <a:pt x="1367" y="1887"/>
                    <a:pt x="1388" y="1887"/>
                  </a:cubicBezTo>
                  <a:lnTo>
                    <a:pt x="1652" y="1887"/>
                  </a:lnTo>
                  <a:cubicBezTo>
                    <a:pt x="1715" y="1887"/>
                    <a:pt x="1765" y="1836"/>
                    <a:pt x="1765" y="1774"/>
                  </a:cubicBezTo>
                  <a:lnTo>
                    <a:pt x="1765" y="1585"/>
                  </a:lnTo>
                  <a:lnTo>
                    <a:pt x="1954" y="1585"/>
                  </a:lnTo>
                  <a:cubicBezTo>
                    <a:pt x="1965" y="1585"/>
                    <a:pt x="1976" y="1580"/>
                    <a:pt x="1983" y="1571"/>
                  </a:cubicBezTo>
                  <a:cubicBezTo>
                    <a:pt x="1990" y="1562"/>
                    <a:pt x="1993" y="1550"/>
                    <a:pt x="1990" y="1539"/>
                  </a:cubicBezTo>
                  <a:close/>
                  <a:moveTo>
                    <a:pt x="326" y="1749"/>
                  </a:moveTo>
                  <a:cubicBezTo>
                    <a:pt x="205" y="1664"/>
                    <a:pt x="153" y="1510"/>
                    <a:pt x="198" y="1369"/>
                  </a:cubicBezTo>
                  <a:cubicBezTo>
                    <a:pt x="243" y="1228"/>
                    <a:pt x="374" y="1133"/>
                    <a:pt x="522" y="1133"/>
                  </a:cubicBezTo>
                  <a:cubicBezTo>
                    <a:pt x="670" y="1133"/>
                    <a:pt x="800" y="1229"/>
                    <a:pt x="845" y="1370"/>
                  </a:cubicBezTo>
                  <a:cubicBezTo>
                    <a:pt x="889" y="1511"/>
                    <a:pt x="837" y="1665"/>
                    <a:pt x="716" y="1750"/>
                  </a:cubicBezTo>
                  <a:cubicBezTo>
                    <a:pt x="665" y="1785"/>
                    <a:pt x="635" y="1843"/>
                    <a:pt x="635" y="1905"/>
                  </a:cubicBezTo>
                  <a:lnTo>
                    <a:pt x="635" y="1925"/>
                  </a:lnTo>
                  <a:lnTo>
                    <a:pt x="408" y="1925"/>
                  </a:lnTo>
                  <a:lnTo>
                    <a:pt x="408" y="1905"/>
                  </a:lnTo>
                  <a:cubicBezTo>
                    <a:pt x="408" y="1843"/>
                    <a:pt x="377" y="1785"/>
                    <a:pt x="326" y="1749"/>
                  </a:cubicBezTo>
                  <a:close/>
                  <a:moveTo>
                    <a:pt x="333" y="2000"/>
                  </a:moveTo>
                  <a:lnTo>
                    <a:pt x="710" y="2000"/>
                  </a:lnTo>
                  <a:lnTo>
                    <a:pt x="710" y="2075"/>
                  </a:lnTo>
                  <a:lnTo>
                    <a:pt x="333" y="2075"/>
                  </a:lnTo>
                  <a:lnTo>
                    <a:pt x="333" y="2000"/>
                  </a:lnTo>
                  <a:close/>
                  <a:moveTo>
                    <a:pt x="446" y="2151"/>
                  </a:moveTo>
                  <a:lnTo>
                    <a:pt x="597" y="2151"/>
                  </a:lnTo>
                  <a:lnTo>
                    <a:pt x="597" y="2226"/>
                  </a:lnTo>
                  <a:lnTo>
                    <a:pt x="446" y="2226"/>
                  </a:lnTo>
                  <a:lnTo>
                    <a:pt x="446" y="2151"/>
                  </a:lnTo>
                  <a:close/>
                  <a:moveTo>
                    <a:pt x="1727" y="1510"/>
                  </a:moveTo>
                  <a:cubicBezTo>
                    <a:pt x="1707" y="1510"/>
                    <a:pt x="1690" y="1527"/>
                    <a:pt x="1690" y="1548"/>
                  </a:cubicBezTo>
                  <a:lnTo>
                    <a:pt x="1690" y="1774"/>
                  </a:lnTo>
                  <a:cubicBezTo>
                    <a:pt x="1690" y="1795"/>
                    <a:pt x="1673" y="1811"/>
                    <a:pt x="1652" y="1811"/>
                  </a:cubicBezTo>
                  <a:lnTo>
                    <a:pt x="1388" y="1811"/>
                  </a:lnTo>
                  <a:cubicBezTo>
                    <a:pt x="1326" y="1811"/>
                    <a:pt x="1275" y="1862"/>
                    <a:pt x="1275" y="1925"/>
                  </a:cubicBezTo>
                  <a:lnTo>
                    <a:pt x="1275" y="2226"/>
                  </a:lnTo>
                  <a:lnTo>
                    <a:pt x="672" y="2226"/>
                  </a:lnTo>
                  <a:lnTo>
                    <a:pt x="672" y="2151"/>
                  </a:lnTo>
                  <a:lnTo>
                    <a:pt x="748" y="2151"/>
                  </a:lnTo>
                  <a:cubicBezTo>
                    <a:pt x="768" y="2151"/>
                    <a:pt x="785" y="2134"/>
                    <a:pt x="785" y="2113"/>
                  </a:cubicBezTo>
                  <a:lnTo>
                    <a:pt x="785" y="1962"/>
                  </a:lnTo>
                  <a:cubicBezTo>
                    <a:pt x="785" y="1941"/>
                    <a:pt x="768" y="1925"/>
                    <a:pt x="748" y="1925"/>
                  </a:cubicBezTo>
                  <a:lnTo>
                    <a:pt x="710" y="1925"/>
                  </a:lnTo>
                  <a:lnTo>
                    <a:pt x="710" y="1905"/>
                  </a:lnTo>
                  <a:cubicBezTo>
                    <a:pt x="710" y="1867"/>
                    <a:pt x="729" y="1833"/>
                    <a:pt x="760" y="1811"/>
                  </a:cubicBezTo>
                  <a:cubicBezTo>
                    <a:pt x="862" y="1740"/>
                    <a:pt x="927" y="1626"/>
                    <a:pt x="936" y="1501"/>
                  </a:cubicBezTo>
                  <a:cubicBezTo>
                    <a:pt x="945" y="1377"/>
                    <a:pt x="897" y="1255"/>
                    <a:pt x="806" y="1169"/>
                  </a:cubicBezTo>
                  <a:cubicBezTo>
                    <a:pt x="715" y="1084"/>
                    <a:pt x="590" y="1044"/>
                    <a:pt x="466" y="1061"/>
                  </a:cubicBezTo>
                  <a:cubicBezTo>
                    <a:pt x="342" y="1078"/>
                    <a:pt x="233" y="1150"/>
                    <a:pt x="168" y="1257"/>
                  </a:cubicBezTo>
                  <a:cubicBezTo>
                    <a:pt x="70" y="1017"/>
                    <a:pt x="90" y="744"/>
                    <a:pt x="223" y="521"/>
                  </a:cubicBezTo>
                  <a:cubicBezTo>
                    <a:pt x="355" y="298"/>
                    <a:pt x="584" y="150"/>
                    <a:pt x="841" y="121"/>
                  </a:cubicBezTo>
                  <a:cubicBezTo>
                    <a:pt x="1073" y="94"/>
                    <a:pt x="1306" y="167"/>
                    <a:pt x="1481" y="320"/>
                  </a:cubicBezTo>
                  <a:cubicBezTo>
                    <a:pt x="1657" y="474"/>
                    <a:pt x="1760" y="694"/>
                    <a:pt x="1765" y="928"/>
                  </a:cubicBezTo>
                  <a:cubicBezTo>
                    <a:pt x="1765" y="942"/>
                    <a:pt x="1767" y="956"/>
                    <a:pt x="1770" y="970"/>
                  </a:cubicBezTo>
                  <a:lnTo>
                    <a:pt x="1905" y="1510"/>
                  </a:lnTo>
                  <a:lnTo>
                    <a:pt x="1727" y="151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AD0B7E0B-B9F1-45BC-9FFE-71B327570E8D}"/>
              </a:ext>
            </a:extLst>
          </p:cNvPr>
          <p:cNvGrpSpPr/>
          <p:nvPr/>
        </p:nvGrpSpPr>
        <p:grpSpPr>
          <a:xfrm>
            <a:off x="6575597" y="4043265"/>
            <a:ext cx="484187" cy="500063"/>
            <a:chOff x="5854701" y="5446714"/>
            <a:chExt cx="484187" cy="500063"/>
          </a:xfrm>
        </p:grpSpPr>
        <p:sp>
          <p:nvSpPr>
            <p:cNvPr id="321" name="Freeform 746">
              <a:extLst>
                <a:ext uri="{FF2B5EF4-FFF2-40B4-BE49-F238E27FC236}">
                  <a16:creationId xmlns:a16="http://schemas.microsoft.com/office/drawing/2014/main" id="{CCDF13F0-7B53-4DE8-867D-C1072DFF11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5663" y="5543551"/>
              <a:ext cx="322263" cy="322263"/>
            </a:xfrm>
            <a:custGeom>
              <a:avLst/>
              <a:gdLst>
                <a:gd name="T0" fmla="*/ 754 w 1507"/>
                <a:gd name="T1" fmla="*/ 0 h 1507"/>
                <a:gd name="T2" fmla="*/ 0 w 1507"/>
                <a:gd name="T3" fmla="*/ 754 h 1507"/>
                <a:gd name="T4" fmla="*/ 754 w 1507"/>
                <a:gd name="T5" fmla="*/ 1507 h 1507"/>
                <a:gd name="T6" fmla="*/ 1507 w 1507"/>
                <a:gd name="T7" fmla="*/ 754 h 1507"/>
                <a:gd name="T8" fmla="*/ 754 w 1507"/>
                <a:gd name="T9" fmla="*/ 0 h 1507"/>
                <a:gd name="T10" fmla="*/ 754 w 1507"/>
                <a:gd name="T11" fmla="*/ 829 h 1507"/>
                <a:gd name="T12" fmla="*/ 678 w 1507"/>
                <a:gd name="T13" fmla="*/ 754 h 1507"/>
                <a:gd name="T14" fmla="*/ 754 w 1507"/>
                <a:gd name="T15" fmla="*/ 678 h 1507"/>
                <a:gd name="T16" fmla="*/ 829 w 1507"/>
                <a:gd name="T17" fmla="*/ 754 h 1507"/>
                <a:gd name="T18" fmla="*/ 754 w 1507"/>
                <a:gd name="T19" fmla="*/ 829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7" h="1507">
                  <a:moveTo>
                    <a:pt x="754" y="0"/>
                  </a:moveTo>
                  <a:cubicBezTo>
                    <a:pt x="337" y="0"/>
                    <a:pt x="0" y="337"/>
                    <a:pt x="0" y="754"/>
                  </a:cubicBezTo>
                  <a:cubicBezTo>
                    <a:pt x="0" y="1170"/>
                    <a:pt x="337" y="1507"/>
                    <a:pt x="754" y="1507"/>
                  </a:cubicBezTo>
                  <a:cubicBezTo>
                    <a:pt x="1170" y="1507"/>
                    <a:pt x="1507" y="1170"/>
                    <a:pt x="1507" y="754"/>
                  </a:cubicBezTo>
                  <a:cubicBezTo>
                    <a:pt x="1507" y="337"/>
                    <a:pt x="1170" y="0"/>
                    <a:pt x="754" y="0"/>
                  </a:cubicBezTo>
                  <a:close/>
                  <a:moveTo>
                    <a:pt x="754" y="829"/>
                  </a:moveTo>
                  <a:cubicBezTo>
                    <a:pt x="712" y="829"/>
                    <a:pt x="678" y="795"/>
                    <a:pt x="678" y="754"/>
                  </a:cubicBezTo>
                  <a:cubicBezTo>
                    <a:pt x="678" y="712"/>
                    <a:pt x="712" y="678"/>
                    <a:pt x="754" y="678"/>
                  </a:cubicBezTo>
                  <a:cubicBezTo>
                    <a:pt x="795" y="678"/>
                    <a:pt x="829" y="712"/>
                    <a:pt x="829" y="754"/>
                  </a:cubicBezTo>
                  <a:cubicBezTo>
                    <a:pt x="829" y="795"/>
                    <a:pt x="795" y="829"/>
                    <a:pt x="754" y="829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Oval 747">
              <a:extLst>
                <a:ext uri="{FF2B5EF4-FFF2-40B4-BE49-F238E27FC236}">
                  <a16:creationId xmlns:a16="http://schemas.microsoft.com/office/drawing/2014/main" id="{903878C5-639C-4D41-8CB1-39C281725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5689601"/>
              <a:ext cx="31750" cy="317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748">
              <a:extLst>
                <a:ext uri="{FF2B5EF4-FFF2-40B4-BE49-F238E27FC236}">
                  <a16:creationId xmlns:a16="http://schemas.microsoft.com/office/drawing/2014/main" id="{B10CC968-68B3-4DB8-953E-E9D433C23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446714"/>
              <a:ext cx="411163" cy="258763"/>
            </a:xfrm>
            <a:custGeom>
              <a:avLst/>
              <a:gdLst>
                <a:gd name="T0" fmla="*/ 37 w 1922"/>
                <a:gd name="T1" fmla="*/ 1207 h 1207"/>
                <a:gd name="T2" fmla="*/ 39 w 1922"/>
                <a:gd name="T3" fmla="*/ 1207 h 1207"/>
                <a:gd name="T4" fmla="*/ 76 w 1922"/>
                <a:gd name="T5" fmla="*/ 1171 h 1207"/>
                <a:gd name="T6" fmla="*/ 687 w 1922"/>
                <a:gd name="T7" fmla="*/ 250 h 1207"/>
                <a:gd name="T8" fmla="*/ 1783 w 1922"/>
                <a:gd name="T9" fmla="*/ 379 h 1207"/>
                <a:gd name="T10" fmla="*/ 1583 w 1922"/>
                <a:gd name="T11" fmla="*/ 379 h 1207"/>
                <a:gd name="T12" fmla="*/ 1545 w 1922"/>
                <a:gd name="T13" fmla="*/ 416 h 1207"/>
                <a:gd name="T14" fmla="*/ 1583 w 1922"/>
                <a:gd name="T15" fmla="*/ 454 h 1207"/>
                <a:gd name="T16" fmla="*/ 1885 w 1922"/>
                <a:gd name="T17" fmla="*/ 454 h 1207"/>
                <a:gd name="T18" fmla="*/ 1894 w 1922"/>
                <a:gd name="T19" fmla="*/ 452 h 1207"/>
                <a:gd name="T20" fmla="*/ 1899 w 1922"/>
                <a:gd name="T21" fmla="*/ 451 h 1207"/>
                <a:gd name="T22" fmla="*/ 1902 w 1922"/>
                <a:gd name="T23" fmla="*/ 449 h 1207"/>
                <a:gd name="T24" fmla="*/ 1911 w 1922"/>
                <a:gd name="T25" fmla="*/ 443 h 1207"/>
                <a:gd name="T26" fmla="*/ 1912 w 1922"/>
                <a:gd name="T27" fmla="*/ 442 h 1207"/>
                <a:gd name="T28" fmla="*/ 1914 w 1922"/>
                <a:gd name="T29" fmla="*/ 438 h 1207"/>
                <a:gd name="T30" fmla="*/ 1919 w 1922"/>
                <a:gd name="T31" fmla="*/ 430 h 1207"/>
                <a:gd name="T32" fmla="*/ 1921 w 1922"/>
                <a:gd name="T33" fmla="*/ 421 h 1207"/>
                <a:gd name="T34" fmla="*/ 1922 w 1922"/>
                <a:gd name="T35" fmla="*/ 416 h 1207"/>
                <a:gd name="T36" fmla="*/ 1922 w 1922"/>
                <a:gd name="T37" fmla="*/ 115 h 1207"/>
                <a:gd name="T38" fmla="*/ 1884 w 1922"/>
                <a:gd name="T39" fmla="*/ 77 h 1207"/>
                <a:gd name="T40" fmla="*/ 1847 w 1922"/>
                <a:gd name="T41" fmla="*/ 115 h 1207"/>
                <a:gd name="T42" fmla="*/ 1847 w 1922"/>
                <a:gd name="T43" fmla="*/ 333 h 1207"/>
                <a:gd name="T44" fmla="*/ 665 w 1922"/>
                <a:gd name="T45" fmla="*/ 178 h 1207"/>
                <a:gd name="T46" fmla="*/ 1 w 1922"/>
                <a:gd name="T47" fmla="*/ 1168 h 1207"/>
                <a:gd name="T48" fmla="*/ 37 w 1922"/>
                <a:gd name="T49" fmla="*/ 1207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22" h="1207">
                  <a:moveTo>
                    <a:pt x="37" y="1207"/>
                  </a:moveTo>
                  <a:lnTo>
                    <a:pt x="39" y="1207"/>
                  </a:lnTo>
                  <a:cubicBezTo>
                    <a:pt x="59" y="1207"/>
                    <a:pt x="76" y="1191"/>
                    <a:pt x="76" y="1171"/>
                  </a:cubicBezTo>
                  <a:cubicBezTo>
                    <a:pt x="90" y="773"/>
                    <a:pt x="326" y="418"/>
                    <a:pt x="687" y="250"/>
                  </a:cubicBezTo>
                  <a:cubicBezTo>
                    <a:pt x="1047" y="83"/>
                    <a:pt x="1471" y="133"/>
                    <a:pt x="1783" y="379"/>
                  </a:cubicBezTo>
                  <a:lnTo>
                    <a:pt x="1583" y="379"/>
                  </a:lnTo>
                  <a:cubicBezTo>
                    <a:pt x="1562" y="379"/>
                    <a:pt x="1545" y="395"/>
                    <a:pt x="1545" y="416"/>
                  </a:cubicBezTo>
                  <a:cubicBezTo>
                    <a:pt x="1545" y="437"/>
                    <a:pt x="1562" y="454"/>
                    <a:pt x="1583" y="454"/>
                  </a:cubicBezTo>
                  <a:lnTo>
                    <a:pt x="1885" y="454"/>
                  </a:lnTo>
                  <a:cubicBezTo>
                    <a:pt x="1888" y="454"/>
                    <a:pt x="1891" y="453"/>
                    <a:pt x="1894" y="452"/>
                  </a:cubicBezTo>
                  <a:cubicBezTo>
                    <a:pt x="1896" y="452"/>
                    <a:pt x="1897" y="451"/>
                    <a:pt x="1899" y="451"/>
                  </a:cubicBezTo>
                  <a:cubicBezTo>
                    <a:pt x="1900" y="450"/>
                    <a:pt x="1901" y="450"/>
                    <a:pt x="1902" y="449"/>
                  </a:cubicBezTo>
                  <a:cubicBezTo>
                    <a:pt x="1906" y="447"/>
                    <a:pt x="1909" y="445"/>
                    <a:pt x="1911" y="443"/>
                  </a:cubicBezTo>
                  <a:lnTo>
                    <a:pt x="1912" y="442"/>
                  </a:lnTo>
                  <a:cubicBezTo>
                    <a:pt x="1913" y="441"/>
                    <a:pt x="1914" y="440"/>
                    <a:pt x="1914" y="438"/>
                  </a:cubicBezTo>
                  <a:cubicBezTo>
                    <a:pt x="1916" y="436"/>
                    <a:pt x="1918" y="433"/>
                    <a:pt x="1919" y="430"/>
                  </a:cubicBezTo>
                  <a:cubicBezTo>
                    <a:pt x="1920" y="427"/>
                    <a:pt x="1921" y="424"/>
                    <a:pt x="1921" y="421"/>
                  </a:cubicBezTo>
                  <a:cubicBezTo>
                    <a:pt x="1922" y="419"/>
                    <a:pt x="1922" y="418"/>
                    <a:pt x="1922" y="416"/>
                  </a:cubicBezTo>
                  <a:lnTo>
                    <a:pt x="1922" y="115"/>
                  </a:lnTo>
                  <a:cubicBezTo>
                    <a:pt x="1922" y="94"/>
                    <a:pt x="1905" y="77"/>
                    <a:pt x="1884" y="77"/>
                  </a:cubicBezTo>
                  <a:cubicBezTo>
                    <a:pt x="1864" y="77"/>
                    <a:pt x="1847" y="94"/>
                    <a:pt x="1847" y="115"/>
                  </a:cubicBezTo>
                  <a:lnTo>
                    <a:pt x="1847" y="333"/>
                  </a:lnTo>
                  <a:cubicBezTo>
                    <a:pt x="1514" y="61"/>
                    <a:pt x="1056" y="0"/>
                    <a:pt x="665" y="178"/>
                  </a:cubicBezTo>
                  <a:cubicBezTo>
                    <a:pt x="273" y="355"/>
                    <a:pt x="16" y="739"/>
                    <a:pt x="1" y="1168"/>
                  </a:cubicBezTo>
                  <a:cubicBezTo>
                    <a:pt x="0" y="1189"/>
                    <a:pt x="17" y="1206"/>
                    <a:pt x="37" y="120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749">
              <a:extLst>
                <a:ext uri="{FF2B5EF4-FFF2-40B4-BE49-F238E27FC236}">
                  <a16:creationId xmlns:a16="http://schemas.microsoft.com/office/drawing/2014/main" id="{0C1077D7-D51D-43D2-90B4-16FCAC2B7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438" y="5851526"/>
              <a:ext cx="33338" cy="34925"/>
            </a:xfrm>
            <a:custGeom>
              <a:avLst/>
              <a:gdLst>
                <a:gd name="T0" fmla="*/ 70 w 162"/>
                <a:gd name="T1" fmla="*/ 17 h 164"/>
                <a:gd name="T2" fmla="*/ 17 w 162"/>
                <a:gd name="T3" fmla="*/ 14 h 164"/>
                <a:gd name="T4" fmla="*/ 14 w 162"/>
                <a:gd name="T5" fmla="*/ 67 h 164"/>
                <a:gd name="T6" fmla="*/ 96 w 162"/>
                <a:gd name="T7" fmla="*/ 150 h 164"/>
                <a:gd name="T8" fmla="*/ 149 w 162"/>
                <a:gd name="T9" fmla="*/ 147 h 164"/>
                <a:gd name="T10" fmla="*/ 147 w 162"/>
                <a:gd name="T11" fmla="*/ 94 h 164"/>
                <a:gd name="T12" fmla="*/ 70 w 162"/>
                <a:gd name="T13" fmla="*/ 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64">
                  <a:moveTo>
                    <a:pt x="70" y="17"/>
                  </a:moveTo>
                  <a:cubicBezTo>
                    <a:pt x="57" y="1"/>
                    <a:pt x="33" y="0"/>
                    <a:pt x="17" y="14"/>
                  </a:cubicBezTo>
                  <a:cubicBezTo>
                    <a:pt x="1" y="27"/>
                    <a:pt x="0" y="51"/>
                    <a:pt x="14" y="67"/>
                  </a:cubicBezTo>
                  <a:cubicBezTo>
                    <a:pt x="40" y="96"/>
                    <a:pt x="67" y="124"/>
                    <a:pt x="96" y="150"/>
                  </a:cubicBezTo>
                  <a:cubicBezTo>
                    <a:pt x="111" y="164"/>
                    <a:pt x="135" y="162"/>
                    <a:pt x="149" y="147"/>
                  </a:cubicBezTo>
                  <a:cubicBezTo>
                    <a:pt x="162" y="132"/>
                    <a:pt x="162" y="109"/>
                    <a:pt x="147" y="94"/>
                  </a:cubicBezTo>
                  <a:cubicBezTo>
                    <a:pt x="120" y="70"/>
                    <a:pt x="94" y="44"/>
                    <a:pt x="70" y="1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750">
              <a:extLst>
                <a:ext uri="{FF2B5EF4-FFF2-40B4-BE49-F238E27FC236}">
                  <a16:creationId xmlns:a16="http://schemas.microsoft.com/office/drawing/2014/main" id="{D6E71B64-CC94-424A-B70B-2930A990C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6" y="5908676"/>
              <a:ext cx="39688" cy="26988"/>
            </a:xfrm>
            <a:custGeom>
              <a:avLst/>
              <a:gdLst>
                <a:gd name="T0" fmla="*/ 157 w 187"/>
                <a:gd name="T1" fmla="*/ 46 h 124"/>
                <a:gd name="T2" fmla="*/ 56 w 187"/>
                <a:gd name="T3" fmla="*/ 6 h 124"/>
                <a:gd name="T4" fmla="*/ 18 w 187"/>
                <a:gd name="T5" fmla="*/ 9 h 124"/>
                <a:gd name="T6" fmla="*/ 2 w 187"/>
                <a:gd name="T7" fmla="*/ 43 h 124"/>
                <a:gd name="T8" fmla="*/ 24 w 187"/>
                <a:gd name="T9" fmla="*/ 74 h 124"/>
                <a:gd name="T10" fmla="*/ 133 w 187"/>
                <a:gd name="T11" fmla="*/ 118 h 124"/>
                <a:gd name="T12" fmla="*/ 181 w 187"/>
                <a:gd name="T13" fmla="*/ 94 h 124"/>
                <a:gd name="T14" fmla="*/ 157 w 187"/>
                <a:gd name="T15" fmla="*/ 4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24">
                  <a:moveTo>
                    <a:pt x="157" y="46"/>
                  </a:moveTo>
                  <a:cubicBezTo>
                    <a:pt x="123" y="34"/>
                    <a:pt x="89" y="21"/>
                    <a:pt x="56" y="6"/>
                  </a:cubicBezTo>
                  <a:cubicBezTo>
                    <a:pt x="43" y="0"/>
                    <a:pt x="29" y="1"/>
                    <a:pt x="18" y="9"/>
                  </a:cubicBezTo>
                  <a:cubicBezTo>
                    <a:pt x="6" y="17"/>
                    <a:pt x="0" y="30"/>
                    <a:pt x="2" y="43"/>
                  </a:cubicBezTo>
                  <a:cubicBezTo>
                    <a:pt x="3" y="57"/>
                    <a:pt x="12" y="69"/>
                    <a:pt x="24" y="74"/>
                  </a:cubicBezTo>
                  <a:cubicBezTo>
                    <a:pt x="60" y="91"/>
                    <a:pt x="96" y="105"/>
                    <a:pt x="133" y="118"/>
                  </a:cubicBezTo>
                  <a:cubicBezTo>
                    <a:pt x="153" y="124"/>
                    <a:pt x="174" y="114"/>
                    <a:pt x="181" y="94"/>
                  </a:cubicBezTo>
                  <a:cubicBezTo>
                    <a:pt x="187" y="74"/>
                    <a:pt x="177" y="53"/>
                    <a:pt x="157" y="4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751">
              <a:extLst>
                <a:ext uri="{FF2B5EF4-FFF2-40B4-BE49-F238E27FC236}">
                  <a16:creationId xmlns:a16="http://schemas.microsoft.com/office/drawing/2014/main" id="{A2F1FEA7-519B-453F-B51A-4B4F013BE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5884864"/>
              <a:ext cx="38100" cy="31750"/>
            </a:xfrm>
            <a:custGeom>
              <a:avLst/>
              <a:gdLst>
                <a:gd name="T0" fmla="*/ 153 w 177"/>
                <a:gd name="T1" fmla="*/ 71 h 147"/>
                <a:gd name="T2" fmla="*/ 62 w 177"/>
                <a:gd name="T3" fmla="*/ 11 h 147"/>
                <a:gd name="T4" fmla="*/ 24 w 177"/>
                <a:gd name="T5" fmla="*/ 6 h 147"/>
                <a:gd name="T6" fmla="*/ 1 w 177"/>
                <a:gd name="T7" fmla="*/ 37 h 147"/>
                <a:gd name="T8" fmla="*/ 17 w 177"/>
                <a:gd name="T9" fmla="*/ 71 h 147"/>
                <a:gd name="T10" fmla="*/ 115 w 177"/>
                <a:gd name="T11" fmla="*/ 136 h 147"/>
                <a:gd name="T12" fmla="*/ 166 w 177"/>
                <a:gd name="T13" fmla="*/ 123 h 147"/>
                <a:gd name="T14" fmla="*/ 153 w 177"/>
                <a:gd name="T15" fmla="*/ 7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47">
                  <a:moveTo>
                    <a:pt x="153" y="71"/>
                  </a:moveTo>
                  <a:cubicBezTo>
                    <a:pt x="122" y="53"/>
                    <a:pt x="91" y="33"/>
                    <a:pt x="62" y="11"/>
                  </a:cubicBezTo>
                  <a:cubicBezTo>
                    <a:pt x="51" y="2"/>
                    <a:pt x="37" y="0"/>
                    <a:pt x="24" y="6"/>
                  </a:cubicBezTo>
                  <a:cubicBezTo>
                    <a:pt x="12" y="11"/>
                    <a:pt x="3" y="23"/>
                    <a:pt x="1" y="37"/>
                  </a:cubicBezTo>
                  <a:cubicBezTo>
                    <a:pt x="0" y="50"/>
                    <a:pt x="6" y="64"/>
                    <a:pt x="17" y="71"/>
                  </a:cubicBezTo>
                  <a:cubicBezTo>
                    <a:pt x="49" y="95"/>
                    <a:pt x="81" y="116"/>
                    <a:pt x="115" y="136"/>
                  </a:cubicBezTo>
                  <a:cubicBezTo>
                    <a:pt x="133" y="147"/>
                    <a:pt x="156" y="141"/>
                    <a:pt x="166" y="123"/>
                  </a:cubicBezTo>
                  <a:cubicBezTo>
                    <a:pt x="177" y="105"/>
                    <a:pt x="171" y="82"/>
                    <a:pt x="153" y="7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752">
              <a:extLst>
                <a:ext uri="{FF2B5EF4-FFF2-40B4-BE49-F238E27FC236}">
                  <a16:creationId xmlns:a16="http://schemas.microsoft.com/office/drawing/2014/main" id="{DB08914A-9FE9-4A5C-AFC0-ABBBD236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5811839"/>
              <a:ext cx="30163" cy="39688"/>
            </a:xfrm>
            <a:custGeom>
              <a:avLst/>
              <a:gdLst>
                <a:gd name="T0" fmla="*/ 135 w 147"/>
                <a:gd name="T1" fmla="*/ 116 h 180"/>
                <a:gd name="T2" fmla="*/ 76 w 147"/>
                <a:gd name="T3" fmla="*/ 24 h 180"/>
                <a:gd name="T4" fmla="*/ 25 w 147"/>
                <a:gd name="T5" fmla="*/ 10 h 180"/>
                <a:gd name="T6" fmla="*/ 11 w 147"/>
                <a:gd name="T7" fmla="*/ 62 h 180"/>
                <a:gd name="T8" fmla="*/ 74 w 147"/>
                <a:gd name="T9" fmla="*/ 160 h 180"/>
                <a:gd name="T10" fmla="*/ 126 w 147"/>
                <a:gd name="T11" fmla="*/ 168 h 180"/>
                <a:gd name="T12" fmla="*/ 135 w 147"/>
                <a:gd name="T13" fmla="*/ 11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180">
                  <a:moveTo>
                    <a:pt x="135" y="116"/>
                  </a:moveTo>
                  <a:cubicBezTo>
                    <a:pt x="114" y="86"/>
                    <a:pt x="94" y="56"/>
                    <a:pt x="76" y="24"/>
                  </a:cubicBezTo>
                  <a:cubicBezTo>
                    <a:pt x="66" y="6"/>
                    <a:pt x="43" y="0"/>
                    <a:pt x="25" y="10"/>
                  </a:cubicBezTo>
                  <a:cubicBezTo>
                    <a:pt x="6" y="21"/>
                    <a:pt x="0" y="44"/>
                    <a:pt x="11" y="62"/>
                  </a:cubicBezTo>
                  <a:cubicBezTo>
                    <a:pt x="30" y="95"/>
                    <a:pt x="51" y="128"/>
                    <a:pt x="74" y="160"/>
                  </a:cubicBezTo>
                  <a:cubicBezTo>
                    <a:pt x="86" y="176"/>
                    <a:pt x="109" y="180"/>
                    <a:pt x="126" y="168"/>
                  </a:cubicBezTo>
                  <a:cubicBezTo>
                    <a:pt x="143" y="156"/>
                    <a:pt x="147" y="133"/>
                    <a:pt x="135" y="11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753">
              <a:extLst>
                <a:ext uri="{FF2B5EF4-FFF2-40B4-BE49-F238E27FC236}">
                  <a16:creationId xmlns:a16="http://schemas.microsoft.com/office/drawing/2014/main" id="{52C28FED-9C8C-4958-8263-C4E7AB71D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5768976"/>
              <a:ext cx="25400" cy="39688"/>
            </a:xfrm>
            <a:custGeom>
              <a:avLst/>
              <a:gdLst>
                <a:gd name="T0" fmla="*/ 116 w 121"/>
                <a:gd name="T1" fmla="*/ 132 h 185"/>
                <a:gd name="T2" fmla="*/ 77 w 121"/>
                <a:gd name="T3" fmla="*/ 30 h 185"/>
                <a:gd name="T4" fmla="*/ 49 w 121"/>
                <a:gd name="T5" fmla="*/ 3 h 185"/>
                <a:gd name="T6" fmla="*/ 12 w 121"/>
                <a:gd name="T7" fmla="*/ 15 h 185"/>
                <a:gd name="T8" fmla="*/ 5 w 121"/>
                <a:gd name="T9" fmla="*/ 53 h 185"/>
                <a:gd name="T10" fmla="*/ 47 w 121"/>
                <a:gd name="T11" fmla="*/ 163 h 185"/>
                <a:gd name="T12" fmla="*/ 81 w 121"/>
                <a:gd name="T13" fmla="*/ 185 h 185"/>
                <a:gd name="T14" fmla="*/ 113 w 121"/>
                <a:gd name="T15" fmla="*/ 168 h 185"/>
                <a:gd name="T16" fmla="*/ 116 w 121"/>
                <a:gd name="T17" fmla="*/ 13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85">
                  <a:moveTo>
                    <a:pt x="116" y="132"/>
                  </a:moveTo>
                  <a:cubicBezTo>
                    <a:pt x="101" y="99"/>
                    <a:pt x="88" y="65"/>
                    <a:pt x="77" y="30"/>
                  </a:cubicBezTo>
                  <a:cubicBezTo>
                    <a:pt x="73" y="17"/>
                    <a:pt x="62" y="6"/>
                    <a:pt x="49" y="3"/>
                  </a:cubicBezTo>
                  <a:cubicBezTo>
                    <a:pt x="35" y="0"/>
                    <a:pt x="21" y="5"/>
                    <a:pt x="12" y="15"/>
                  </a:cubicBezTo>
                  <a:cubicBezTo>
                    <a:pt x="3" y="26"/>
                    <a:pt x="0" y="40"/>
                    <a:pt x="5" y="53"/>
                  </a:cubicBezTo>
                  <a:cubicBezTo>
                    <a:pt x="17" y="90"/>
                    <a:pt x="31" y="127"/>
                    <a:pt x="47" y="163"/>
                  </a:cubicBezTo>
                  <a:cubicBezTo>
                    <a:pt x="53" y="176"/>
                    <a:pt x="66" y="185"/>
                    <a:pt x="81" y="185"/>
                  </a:cubicBezTo>
                  <a:cubicBezTo>
                    <a:pt x="94" y="185"/>
                    <a:pt x="106" y="179"/>
                    <a:pt x="113" y="168"/>
                  </a:cubicBezTo>
                  <a:cubicBezTo>
                    <a:pt x="120" y="157"/>
                    <a:pt x="121" y="144"/>
                    <a:pt x="116" y="13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754">
              <a:extLst>
                <a:ext uri="{FF2B5EF4-FFF2-40B4-BE49-F238E27FC236}">
                  <a16:creationId xmlns:a16="http://schemas.microsoft.com/office/drawing/2014/main" id="{FD3CB0CC-B9DC-4549-8F6F-22D6AA73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721351"/>
              <a:ext cx="22225" cy="41275"/>
            </a:xfrm>
            <a:custGeom>
              <a:avLst/>
              <a:gdLst>
                <a:gd name="T0" fmla="*/ 66 w 99"/>
                <a:gd name="T1" fmla="*/ 188 h 193"/>
                <a:gd name="T2" fmla="*/ 95 w 99"/>
                <a:gd name="T3" fmla="*/ 144 h 193"/>
                <a:gd name="T4" fmla="*/ 78 w 99"/>
                <a:gd name="T5" fmla="*/ 36 h 193"/>
                <a:gd name="T6" fmla="*/ 36 w 99"/>
                <a:gd name="T7" fmla="*/ 2 h 193"/>
                <a:gd name="T8" fmla="*/ 3 w 99"/>
                <a:gd name="T9" fmla="*/ 44 h 193"/>
                <a:gd name="T10" fmla="*/ 21 w 99"/>
                <a:gd name="T11" fmla="*/ 159 h 193"/>
                <a:gd name="T12" fmla="*/ 66 w 99"/>
                <a:gd name="T13" fmla="*/ 18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93">
                  <a:moveTo>
                    <a:pt x="66" y="188"/>
                  </a:moveTo>
                  <a:cubicBezTo>
                    <a:pt x="86" y="184"/>
                    <a:pt x="99" y="164"/>
                    <a:pt x="95" y="144"/>
                  </a:cubicBezTo>
                  <a:cubicBezTo>
                    <a:pt x="87" y="108"/>
                    <a:pt x="81" y="72"/>
                    <a:pt x="78" y="36"/>
                  </a:cubicBezTo>
                  <a:cubicBezTo>
                    <a:pt x="75" y="15"/>
                    <a:pt x="57" y="0"/>
                    <a:pt x="36" y="2"/>
                  </a:cubicBezTo>
                  <a:cubicBezTo>
                    <a:pt x="15" y="5"/>
                    <a:pt x="0" y="23"/>
                    <a:pt x="3" y="44"/>
                  </a:cubicBezTo>
                  <a:cubicBezTo>
                    <a:pt x="7" y="83"/>
                    <a:pt x="13" y="121"/>
                    <a:pt x="21" y="159"/>
                  </a:cubicBezTo>
                  <a:cubicBezTo>
                    <a:pt x="25" y="180"/>
                    <a:pt x="45" y="193"/>
                    <a:pt x="66" y="18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755">
              <a:extLst>
                <a:ext uri="{FF2B5EF4-FFF2-40B4-BE49-F238E27FC236}">
                  <a16:creationId xmlns:a16="http://schemas.microsoft.com/office/drawing/2014/main" id="{6FA89C6B-DC80-4357-87DD-AA1F51E0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138" y="5753101"/>
              <a:ext cx="25400" cy="41275"/>
            </a:xfrm>
            <a:custGeom>
              <a:avLst/>
              <a:gdLst>
                <a:gd name="T0" fmla="*/ 84 w 114"/>
                <a:gd name="T1" fmla="*/ 5 h 192"/>
                <a:gd name="T2" fmla="*/ 38 w 114"/>
                <a:gd name="T3" fmla="*/ 32 h 192"/>
                <a:gd name="T4" fmla="*/ 7 w 114"/>
                <a:gd name="T5" fmla="*/ 137 h 192"/>
                <a:gd name="T6" fmla="*/ 29 w 114"/>
                <a:gd name="T7" fmla="*/ 185 h 192"/>
                <a:gd name="T8" fmla="*/ 78 w 114"/>
                <a:gd name="T9" fmla="*/ 162 h 192"/>
                <a:gd name="T10" fmla="*/ 112 w 114"/>
                <a:gd name="T11" fmla="*/ 50 h 192"/>
                <a:gd name="T12" fmla="*/ 107 w 114"/>
                <a:gd name="T13" fmla="*/ 22 h 192"/>
                <a:gd name="T14" fmla="*/ 84 w 114"/>
                <a:gd name="T15" fmla="*/ 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92">
                  <a:moveTo>
                    <a:pt x="84" y="5"/>
                  </a:moveTo>
                  <a:cubicBezTo>
                    <a:pt x="64" y="0"/>
                    <a:pt x="43" y="12"/>
                    <a:pt x="38" y="32"/>
                  </a:cubicBezTo>
                  <a:cubicBezTo>
                    <a:pt x="30" y="68"/>
                    <a:pt x="19" y="103"/>
                    <a:pt x="7" y="137"/>
                  </a:cubicBezTo>
                  <a:cubicBezTo>
                    <a:pt x="0" y="156"/>
                    <a:pt x="10" y="178"/>
                    <a:pt x="29" y="185"/>
                  </a:cubicBezTo>
                  <a:cubicBezTo>
                    <a:pt x="49" y="192"/>
                    <a:pt x="71" y="182"/>
                    <a:pt x="78" y="162"/>
                  </a:cubicBezTo>
                  <a:cubicBezTo>
                    <a:pt x="91" y="126"/>
                    <a:pt x="102" y="88"/>
                    <a:pt x="112" y="50"/>
                  </a:cubicBezTo>
                  <a:cubicBezTo>
                    <a:pt x="114" y="41"/>
                    <a:pt x="112" y="31"/>
                    <a:pt x="107" y="22"/>
                  </a:cubicBezTo>
                  <a:cubicBezTo>
                    <a:pt x="102" y="13"/>
                    <a:pt x="94" y="7"/>
                    <a:pt x="84" y="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756">
              <a:extLst>
                <a:ext uri="{FF2B5EF4-FFF2-40B4-BE49-F238E27FC236}">
                  <a16:creationId xmlns:a16="http://schemas.microsoft.com/office/drawing/2014/main" id="{49E916CF-49F1-4688-8B1E-CA519904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676" y="5924551"/>
              <a:ext cx="41275" cy="20638"/>
            </a:xfrm>
            <a:custGeom>
              <a:avLst/>
              <a:gdLst>
                <a:gd name="T0" fmla="*/ 158 w 192"/>
                <a:gd name="T1" fmla="*/ 23 h 98"/>
                <a:gd name="T2" fmla="*/ 50 w 192"/>
                <a:gd name="T3" fmla="*/ 5 h 98"/>
                <a:gd name="T4" fmla="*/ 5 w 192"/>
                <a:gd name="T5" fmla="*/ 33 h 98"/>
                <a:gd name="T6" fmla="*/ 33 w 192"/>
                <a:gd name="T7" fmla="*/ 78 h 98"/>
                <a:gd name="T8" fmla="*/ 149 w 192"/>
                <a:gd name="T9" fmla="*/ 98 h 98"/>
                <a:gd name="T10" fmla="*/ 153 w 192"/>
                <a:gd name="T11" fmla="*/ 98 h 98"/>
                <a:gd name="T12" fmla="*/ 191 w 192"/>
                <a:gd name="T13" fmla="*/ 63 h 98"/>
                <a:gd name="T14" fmla="*/ 158 w 192"/>
                <a:gd name="T15" fmla="*/ 2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98">
                  <a:moveTo>
                    <a:pt x="158" y="23"/>
                  </a:moveTo>
                  <a:cubicBezTo>
                    <a:pt x="121" y="19"/>
                    <a:pt x="86" y="13"/>
                    <a:pt x="50" y="5"/>
                  </a:cubicBezTo>
                  <a:cubicBezTo>
                    <a:pt x="30" y="0"/>
                    <a:pt x="10" y="13"/>
                    <a:pt x="5" y="33"/>
                  </a:cubicBezTo>
                  <a:cubicBezTo>
                    <a:pt x="0" y="53"/>
                    <a:pt x="13" y="74"/>
                    <a:pt x="33" y="78"/>
                  </a:cubicBezTo>
                  <a:cubicBezTo>
                    <a:pt x="71" y="87"/>
                    <a:pt x="110" y="93"/>
                    <a:pt x="149" y="98"/>
                  </a:cubicBezTo>
                  <a:cubicBezTo>
                    <a:pt x="150" y="98"/>
                    <a:pt x="152" y="98"/>
                    <a:pt x="153" y="98"/>
                  </a:cubicBezTo>
                  <a:cubicBezTo>
                    <a:pt x="173" y="98"/>
                    <a:pt x="190" y="83"/>
                    <a:pt x="191" y="63"/>
                  </a:cubicBezTo>
                  <a:cubicBezTo>
                    <a:pt x="192" y="43"/>
                    <a:pt x="177" y="25"/>
                    <a:pt x="158" y="2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757">
              <a:extLst>
                <a:ext uri="{FF2B5EF4-FFF2-40B4-BE49-F238E27FC236}">
                  <a16:creationId xmlns:a16="http://schemas.microsoft.com/office/drawing/2014/main" id="{E7C93A58-407C-4094-96E6-A1E82DCA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501" y="5797551"/>
              <a:ext cx="30163" cy="39688"/>
            </a:xfrm>
            <a:custGeom>
              <a:avLst/>
              <a:gdLst>
                <a:gd name="T0" fmla="*/ 113 w 140"/>
                <a:gd name="T1" fmla="*/ 9 h 184"/>
                <a:gd name="T2" fmla="*/ 63 w 140"/>
                <a:gd name="T3" fmla="*/ 26 h 184"/>
                <a:gd name="T4" fmla="*/ 11 w 140"/>
                <a:gd name="T5" fmla="*/ 122 h 184"/>
                <a:gd name="T6" fmla="*/ 23 w 140"/>
                <a:gd name="T7" fmla="*/ 173 h 184"/>
                <a:gd name="T8" fmla="*/ 75 w 140"/>
                <a:gd name="T9" fmla="*/ 162 h 184"/>
                <a:gd name="T10" fmla="*/ 131 w 140"/>
                <a:gd name="T11" fmla="*/ 59 h 184"/>
                <a:gd name="T12" fmla="*/ 113 w 140"/>
                <a:gd name="T13" fmla="*/ 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84">
                  <a:moveTo>
                    <a:pt x="113" y="9"/>
                  </a:moveTo>
                  <a:cubicBezTo>
                    <a:pt x="95" y="0"/>
                    <a:pt x="72" y="8"/>
                    <a:pt x="63" y="26"/>
                  </a:cubicBezTo>
                  <a:cubicBezTo>
                    <a:pt x="47" y="59"/>
                    <a:pt x="30" y="91"/>
                    <a:pt x="11" y="122"/>
                  </a:cubicBezTo>
                  <a:cubicBezTo>
                    <a:pt x="0" y="140"/>
                    <a:pt x="6" y="162"/>
                    <a:pt x="23" y="173"/>
                  </a:cubicBezTo>
                  <a:cubicBezTo>
                    <a:pt x="41" y="184"/>
                    <a:pt x="64" y="179"/>
                    <a:pt x="75" y="162"/>
                  </a:cubicBezTo>
                  <a:cubicBezTo>
                    <a:pt x="95" y="128"/>
                    <a:pt x="114" y="94"/>
                    <a:pt x="131" y="59"/>
                  </a:cubicBezTo>
                  <a:cubicBezTo>
                    <a:pt x="140" y="40"/>
                    <a:pt x="132" y="18"/>
                    <a:pt x="113" y="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758">
              <a:extLst>
                <a:ext uri="{FF2B5EF4-FFF2-40B4-BE49-F238E27FC236}">
                  <a16:creationId xmlns:a16="http://schemas.microsoft.com/office/drawing/2014/main" id="{DC447292-8797-4840-ACA8-24FDEA491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5840414"/>
              <a:ext cx="33338" cy="34925"/>
            </a:xfrm>
            <a:custGeom>
              <a:avLst/>
              <a:gdLst>
                <a:gd name="T0" fmla="*/ 86 w 156"/>
                <a:gd name="T1" fmla="*/ 17 h 167"/>
                <a:gd name="T2" fmla="*/ 15 w 156"/>
                <a:gd name="T3" fmla="*/ 99 h 167"/>
                <a:gd name="T4" fmla="*/ 16 w 156"/>
                <a:gd name="T5" fmla="*/ 153 h 167"/>
                <a:gd name="T6" fmla="*/ 69 w 156"/>
                <a:gd name="T7" fmla="*/ 151 h 167"/>
                <a:gd name="T8" fmla="*/ 145 w 156"/>
                <a:gd name="T9" fmla="*/ 63 h 167"/>
                <a:gd name="T10" fmla="*/ 151 w 156"/>
                <a:gd name="T11" fmla="*/ 25 h 167"/>
                <a:gd name="T12" fmla="*/ 121 w 156"/>
                <a:gd name="T13" fmla="*/ 2 h 167"/>
                <a:gd name="T14" fmla="*/ 86 w 156"/>
                <a:gd name="T15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67">
                  <a:moveTo>
                    <a:pt x="86" y="17"/>
                  </a:moveTo>
                  <a:cubicBezTo>
                    <a:pt x="63" y="45"/>
                    <a:pt x="40" y="73"/>
                    <a:pt x="15" y="99"/>
                  </a:cubicBezTo>
                  <a:cubicBezTo>
                    <a:pt x="0" y="115"/>
                    <a:pt x="1" y="138"/>
                    <a:pt x="16" y="153"/>
                  </a:cubicBezTo>
                  <a:cubicBezTo>
                    <a:pt x="31" y="167"/>
                    <a:pt x="55" y="167"/>
                    <a:pt x="69" y="151"/>
                  </a:cubicBezTo>
                  <a:cubicBezTo>
                    <a:pt x="96" y="123"/>
                    <a:pt x="121" y="94"/>
                    <a:pt x="145" y="63"/>
                  </a:cubicBezTo>
                  <a:cubicBezTo>
                    <a:pt x="154" y="52"/>
                    <a:pt x="156" y="38"/>
                    <a:pt x="151" y="25"/>
                  </a:cubicBezTo>
                  <a:cubicBezTo>
                    <a:pt x="146" y="13"/>
                    <a:pt x="134" y="4"/>
                    <a:pt x="121" y="2"/>
                  </a:cubicBezTo>
                  <a:cubicBezTo>
                    <a:pt x="107" y="0"/>
                    <a:pt x="94" y="6"/>
                    <a:pt x="86" y="1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759">
              <a:extLst>
                <a:ext uri="{FF2B5EF4-FFF2-40B4-BE49-F238E27FC236}">
                  <a16:creationId xmlns:a16="http://schemas.microsoft.com/office/drawing/2014/main" id="{69FC313D-717D-43A8-A5D1-ABE8A9E6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5705476"/>
              <a:ext cx="19050" cy="39688"/>
            </a:xfrm>
            <a:custGeom>
              <a:avLst/>
              <a:gdLst>
                <a:gd name="T0" fmla="*/ 51 w 88"/>
                <a:gd name="T1" fmla="*/ 0 h 188"/>
                <a:gd name="T2" fmla="*/ 24 w 88"/>
                <a:gd name="T3" fmla="*/ 10 h 188"/>
                <a:gd name="T4" fmla="*/ 12 w 88"/>
                <a:gd name="T5" fmla="*/ 37 h 188"/>
                <a:gd name="T6" fmla="*/ 3 w 88"/>
                <a:gd name="T7" fmla="*/ 145 h 188"/>
                <a:gd name="T8" fmla="*/ 35 w 88"/>
                <a:gd name="T9" fmla="*/ 188 h 188"/>
                <a:gd name="T10" fmla="*/ 40 w 88"/>
                <a:gd name="T11" fmla="*/ 188 h 188"/>
                <a:gd name="T12" fmla="*/ 77 w 88"/>
                <a:gd name="T13" fmla="*/ 156 h 188"/>
                <a:gd name="T14" fmla="*/ 88 w 88"/>
                <a:gd name="T15" fmla="*/ 39 h 188"/>
                <a:gd name="T16" fmla="*/ 51 w 88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8">
                  <a:moveTo>
                    <a:pt x="51" y="0"/>
                  </a:moveTo>
                  <a:cubicBezTo>
                    <a:pt x="41" y="0"/>
                    <a:pt x="31" y="3"/>
                    <a:pt x="24" y="10"/>
                  </a:cubicBezTo>
                  <a:cubicBezTo>
                    <a:pt x="17" y="17"/>
                    <a:pt x="12" y="27"/>
                    <a:pt x="12" y="37"/>
                  </a:cubicBezTo>
                  <a:cubicBezTo>
                    <a:pt x="11" y="73"/>
                    <a:pt x="8" y="109"/>
                    <a:pt x="3" y="145"/>
                  </a:cubicBezTo>
                  <a:cubicBezTo>
                    <a:pt x="0" y="166"/>
                    <a:pt x="14" y="185"/>
                    <a:pt x="35" y="188"/>
                  </a:cubicBezTo>
                  <a:cubicBezTo>
                    <a:pt x="37" y="188"/>
                    <a:pt x="38" y="188"/>
                    <a:pt x="40" y="188"/>
                  </a:cubicBezTo>
                  <a:cubicBezTo>
                    <a:pt x="59" y="188"/>
                    <a:pt x="75" y="174"/>
                    <a:pt x="77" y="156"/>
                  </a:cubicBezTo>
                  <a:cubicBezTo>
                    <a:pt x="83" y="117"/>
                    <a:pt x="86" y="78"/>
                    <a:pt x="88" y="39"/>
                  </a:cubicBezTo>
                  <a:cubicBezTo>
                    <a:pt x="88" y="18"/>
                    <a:pt x="72" y="1"/>
                    <a:pt x="5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760">
              <a:extLst>
                <a:ext uri="{FF2B5EF4-FFF2-40B4-BE49-F238E27FC236}">
                  <a16:creationId xmlns:a16="http://schemas.microsoft.com/office/drawing/2014/main" id="{B032DA1B-2C99-4A11-81EE-5F40C45A4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9826" y="5873751"/>
              <a:ext cx="38100" cy="33338"/>
            </a:xfrm>
            <a:custGeom>
              <a:avLst/>
              <a:gdLst>
                <a:gd name="T0" fmla="*/ 109 w 175"/>
                <a:gd name="T1" fmla="*/ 14 h 154"/>
                <a:gd name="T2" fmla="*/ 22 w 175"/>
                <a:gd name="T3" fmla="*/ 80 h 154"/>
                <a:gd name="T4" fmla="*/ 12 w 175"/>
                <a:gd name="T5" fmla="*/ 133 h 154"/>
                <a:gd name="T6" fmla="*/ 65 w 175"/>
                <a:gd name="T7" fmla="*/ 142 h 154"/>
                <a:gd name="T8" fmla="*/ 158 w 175"/>
                <a:gd name="T9" fmla="*/ 71 h 154"/>
                <a:gd name="T10" fmla="*/ 162 w 175"/>
                <a:gd name="T11" fmla="*/ 18 h 154"/>
                <a:gd name="T12" fmla="*/ 109 w 175"/>
                <a:gd name="T13" fmla="*/ 13 h 154"/>
                <a:gd name="T14" fmla="*/ 109 w 175"/>
                <a:gd name="T15" fmla="*/ 1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4">
                  <a:moveTo>
                    <a:pt x="109" y="14"/>
                  </a:moveTo>
                  <a:cubicBezTo>
                    <a:pt x="81" y="37"/>
                    <a:pt x="52" y="59"/>
                    <a:pt x="22" y="80"/>
                  </a:cubicBezTo>
                  <a:cubicBezTo>
                    <a:pt x="5" y="92"/>
                    <a:pt x="0" y="116"/>
                    <a:pt x="12" y="133"/>
                  </a:cubicBezTo>
                  <a:cubicBezTo>
                    <a:pt x="24" y="150"/>
                    <a:pt x="48" y="154"/>
                    <a:pt x="65" y="142"/>
                  </a:cubicBezTo>
                  <a:cubicBezTo>
                    <a:pt x="97" y="120"/>
                    <a:pt x="128" y="96"/>
                    <a:pt x="158" y="71"/>
                  </a:cubicBezTo>
                  <a:cubicBezTo>
                    <a:pt x="173" y="57"/>
                    <a:pt x="175" y="33"/>
                    <a:pt x="162" y="18"/>
                  </a:cubicBezTo>
                  <a:cubicBezTo>
                    <a:pt x="148" y="2"/>
                    <a:pt x="124" y="0"/>
                    <a:pt x="109" y="13"/>
                  </a:cubicBezTo>
                  <a:lnTo>
                    <a:pt x="109" y="1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761">
              <a:extLst>
                <a:ext uri="{FF2B5EF4-FFF2-40B4-BE49-F238E27FC236}">
                  <a16:creationId xmlns:a16="http://schemas.microsoft.com/office/drawing/2014/main" id="{6CEE9332-1A8A-44A4-AA25-857C67C6E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5919789"/>
              <a:ext cx="39688" cy="23813"/>
            </a:xfrm>
            <a:custGeom>
              <a:avLst/>
              <a:gdLst>
                <a:gd name="T0" fmla="*/ 138 w 190"/>
                <a:gd name="T1" fmla="*/ 6 h 106"/>
                <a:gd name="T2" fmla="*/ 32 w 190"/>
                <a:gd name="T3" fmla="*/ 32 h 106"/>
                <a:gd name="T4" fmla="*/ 2 w 190"/>
                <a:gd name="T5" fmla="*/ 72 h 106"/>
                <a:gd name="T6" fmla="*/ 40 w 190"/>
                <a:gd name="T7" fmla="*/ 106 h 106"/>
                <a:gd name="T8" fmla="*/ 47 w 190"/>
                <a:gd name="T9" fmla="*/ 106 h 106"/>
                <a:gd name="T10" fmla="*/ 160 w 190"/>
                <a:gd name="T11" fmla="*/ 78 h 106"/>
                <a:gd name="T12" fmla="*/ 184 w 190"/>
                <a:gd name="T13" fmla="*/ 31 h 106"/>
                <a:gd name="T14" fmla="*/ 138 w 190"/>
                <a:gd name="T15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06">
                  <a:moveTo>
                    <a:pt x="138" y="6"/>
                  </a:moveTo>
                  <a:cubicBezTo>
                    <a:pt x="104" y="16"/>
                    <a:pt x="68" y="25"/>
                    <a:pt x="32" y="32"/>
                  </a:cubicBezTo>
                  <a:cubicBezTo>
                    <a:pt x="13" y="35"/>
                    <a:pt x="0" y="53"/>
                    <a:pt x="2" y="72"/>
                  </a:cubicBezTo>
                  <a:cubicBezTo>
                    <a:pt x="4" y="92"/>
                    <a:pt x="20" y="106"/>
                    <a:pt x="40" y="106"/>
                  </a:cubicBezTo>
                  <a:cubicBezTo>
                    <a:pt x="42" y="106"/>
                    <a:pt x="44" y="106"/>
                    <a:pt x="47" y="106"/>
                  </a:cubicBezTo>
                  <a:cubicBezTo>
                    <a:pt x="85" y="98"/>
                    <a:pt x="123" y="89"/>
                    <a:pt x="160" y="78"/>
                  </a:cubicBezTo>
                  <a:cubicBezTo>
                    <a:pt x="180" y="71"/>
                    <a:pt x="190" y="51"/>
                    <a:pt x="184" y="31"/>
                  </a:cubicBezTo>
                  <a:cubicBezTo>
                    <a:pt x="179" y="12"/>
                    <a:pt x="158" y="0"/>
                    <a:pt x="138" y="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762">
              <a:extLst>
                <a:ext uri="{FF2B5EF4-FFF2-40B4-BE49-F238E27FC236}">
                  <a16:creationId xmlns:a16="http://schemas.microsoft.com/office/drawing/2014/main" id="{F4433204-EADB-48F5-B81C-5E21D61AD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888" y="5929314"/>
              <a:ext cx="41275" cy="17463"/>
            </a:xfrm>
            <a:custGeom>
              <a:avLst/>
              <a:gdLst>
                <a:gd name="T0" fmla="*/ 148 w 191"/>
                <a:gd name="T1" fmla="*/ 2 h 81"/>
                <a:gd name="T2" fmla="*/ 56 w 191"/>
                <a:gd name="T3" fmla="*/ 6 h 81"/>
                <a:gd name="T4" fmla="*/ 39 w 191"/>
                <a:gd name="T5" fmla="*/ 6 h 81"/>
                <a:gd name="T6" fmla="*/ 0 w 191"/>
                <a:gd name="T7" fmla="*/ 43 h 81"/>
                <a:gd name="T8" fmla="*/ 37 w 191"/>
                <a:gd name="T9" fmla="*/ 81 h 81"/>
                <a:gd name="T10" fmla="*/ 56 w 191"/>
                <a:gd name="T11" fmla="*/ 81 h 81"/>
                <a:gd name="T12" fmla="*/ 154 w 191"/>
                <a:gd name="T13" fmla="*/ 77 h 81"/>
                <a:gd name="T14" fmla="*/ 186 w 191"/>
                <a:gd name="T15" fmla="*/ 56 h 81"/>
                <a:gd name="T16" fmla="*/ 182 w 191"/>
                <a:gd name="T17" fmla="*/ 17 h 81"/>
                <a:gd name="T18" fmla="*/ 147 w 191"/>
                <a:gd name="T19" fmla="*/ 2 h 81"/>
                <a:gd name="T20" fmla="*/ 148 w 191"/>
                <a:gd name="T21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81">
                  <a:moveTo>
                    <a:pt x="148" y="2"/>
                  </a:moveTo>
                  <a:cubicBezTo>
                    <a:pt x="117" y="4"/>
                    <a:pt x="86" y="6"/>
                    <a:pt x="56" y="6"/>
                  </a:cubicBezTo>
                  <a:lnTo>
                    <a:pt x="39" y="6"/>
                  </a:lnTo>
                  <a:cubicBezTo>
                    <a:pt x="18" y="6"/>
                    <a:pt x="1" y="22"/>
                    <a:pt x="0" y="43"/>
                  </a:cubicBezTo>
                  <a:cubicBezTo>
                    <a:pt x="0" y="63"/>
                    <a:pt x="16" y="81"/>
                    <a:pt x="37" y="81"/>
                  </a:cubicBezTo>
                  <a:lnTo>
                    <a:pt x="56" y="81"/>
                  </a:lnTo>
                  <a:cubicBezTo>
                    <a:pt x="89" y="81"/>
                    <a:pt x="122" y="80"/>
                    <a:pt x="154" y="77"/>
                  </a:cubicBezTo>
                  <a:cubicBezTo>
                    <a:pt x="167" y="76"/>
                    <a:pt x="180" y="68"/>
                    <a:pt x="186" y="56"/>
                  </a:cubicBezTo>
                  <a:cubicBezTo>
                    <a:pt x="191" y="43"/>
                    <a:pt x="190" y="29"/>
                    <a:pt x="182" y="17"/>
                  </a:cubicBezTo>
                  <a:cubicBezTo>
                    <a:pt x="174" y="6"/>
                    <a:pt x="161" y="0"/>
                    <a:pt x="147" y="2"/>
                  </a:cubicBezTo>
                  <a:lnTo>
                    <a:pt x="148" y="2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763">
              <a:extLst>
                <a:ext uri="{FF2B5EF4-FFF2-40B4-BE49-F238E27FC236}">
                  <a16:creationId xmlns:a16="http://schemas.microsoft.com/office/drawing/2014/main" id="{1A8ED1AA-A496-431B-951B-093007004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8551" y="5900739"/>
              <a:ext cx="39688" cy="28575"/>
            </a:xfrm>
            <a:custGeom>
              <a:avLst/>
              <a:gdLst>
                <a:gd name="T0" fmla="*/ 123 w 184"/>
                <a:gd name="T1" fmla="*/ 10 h 133"/>
                <a:gd name="T2" fmla="*/ 25 w 184"/>
                <a:gd name="T3" fmla="*/ 58 h 133"/>
                <a:gd name="T4" fmla="*/ 2 w 184"/>
                <a:gd name="T5" fmla="*/ 88 h 133"/>
                <a:gd name="T6" fmla="*/ 16 w 184"/>
                <a:gd name="T7" fmla="*/ 123 h 133"/>
                <a:gd name="T8" fmla="*/ 54 w 184"/>
                <a:gd name="T9" fmla="*/ 127 h 133"/>
                <a:gd name="T10" fmla="*/ 159 w 184"/>
                <a:gd name="T11" fmla="*/ 76 h 133"/>
                <a:gd name="T12" fmla="*/ 174 w 184"/>
                <a:gd name="T13" fmla="*/ 25 h 133"/>
                <a:gd name="T14" fmla="*/ 123 w 184"/>
                <a:gd name="T15" fmla="*/ 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33">
                  <a:moveTo>
                    <a:pt x="123" y="10"/>
                  </a:moveTo>
                  <a:cubicBezTo>
                    <a:pt x="91" y="28"/>
                    <a:pt x="59" y="44"/>
                    <a:pt x="25" y="58"/>
                  </a:cubicBezTo>
                  <a:cubicBezTo>
                    <a:pt x="12" y="63"/>
                    <a:pt x="4" y="74"/>
                    <a:pt x="2" y="88"/>
                  </a:cubicBezTo>
                  <a:cubicBezTo>
                    <a:pt x="0" y="101"/>
                    <a:pt x="6" y="115"/>
                    <a:pt x="16" y="123"/>
                  </a:cubicBezTo>
                  <a:cubicBezTo>
                    <a:pt x="27" y="131"/>
                    <a:pt x="42" y="133"/>
                    <a:pt x="54" y="127"/>
                  </a:cubicBezTo>
                  <a:cubicBezTo>
                    <a:pt x="90" y="112"/>
                    <a:pt x="125" y="95"/>
                    <a:pt x="159" y="76"/>
                  </a:cubicBezTo>
                  <a:cubicBezTo>
                    <a:pt x="178" y="66"/>
                    <a:pt x="184" y="44"/>
                    <a:pt x="174" y="25"/>
                  </a:cubicBezTo>
                  <a:cubicBezTo>
                    <a:pt x="164" y="7"/>
                    <a:pt x="141" y="0"/>
                    <a:pt x="123" y="1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764">
              <a:extLst>
                <a:ext uri="{FF2B5EF4-FFF2-40B4-BE49-F238E27FC236}">
                  <a16:creationId xmlns:a16="http://schemas.microsoft.com/office/drawing/2014/main" id="{562CDCE2-4800-497C-8A33-98D86B98B1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7726" y="5535614"/>
              <a:ext cx="338138" cy="339725"/>
            </a:xfrm>
            <a:custGeom>
              <a:avLst/>
              <a:gdLst>
                <a:gd name="T0" fmla="*/ 792 w 1583"/>
                <a:gd name="T1" fmla="*/ 0 h 1583"/>
                <a:gd name="T2" fmla="*/ 0 w 1583"/>
                <a:gd name="T3" fmla="*/ 792 h 1583"/>
                <a:gd name="T4" fmla="*/ 792 w 1583"/>
                <a:gd name="T5" fmla="*/ 1583 h 1583"/>
                <a:gd name="T6" fmla="*/ 1583 w 1583"/>
                <a:gd name="T7" fmla="*/ 792 h 1583"/>
                <a:gd name="T8" fmla="*/ 792 w 1583"/>
                <a:gd name="T9" fmla="*/ 0 h 1583"/>
                <a:gd name="T10" fmla="*/ 829 w 1583"/>
                <a:gd name="T11" fmla="*/ 1506 h 1583"/>
                <a:gd name="T12" fmla="*/ 829 w 1583"/>
                <a:gd name="T13" fmla="*/ 1394 h 1583"/>
                <a:gd name="T14" fmla="*/ 792 w 1583"/>
                <a:gd name="T15" fmla="*/ 1357 h 1583"/>
                <a:gd name="T16" fmla="*/ 754 w 1583"/>
                <a:gd name="T17" fmla="*/ 1394 h 1583"/>
                <a:gd name="T18" fmla="*/ 754 w 1583"/>
                <a:gd name="T19" fmla="*/ 1506 h 1583"/>
                <a:gd name="T20" fmla="*/ 78 w 1583"/>
                <a:gd name="T21" fmla="*/ 829 h 1583"/>
                <a:gd name="T22" fmla="*/ 189 w 1583"/>
                <a:gd name="T23" fmla="*/ 829 h 1583"/>
                <a:gd name="T24" fmla="*/ 226 w 1583"/>
                <a:gd name="T25" fmla="*/ 792 h 1583"/>
                <a:gd name="T26" fmla="*/ 189 w 1583"/>
                <a:gd name="T27" fmla="*/ 754 h 1583"/>
                <a:gd name="T28" fmla="*/ 78 w 1583"/>
                <a:gd name="T29" fmla="*/ 754 h 1583"/>
                <a:gd name="T30" fmla="*/ 754 w 1583"/>
                <a:gd name="T31" fmla="*/ 78 h 1583"/>
                <a:gd name="T32" fmla="*/ 754 w 1583"/>
                <a:gd name="T33" fmla="*/ 189 h 1583"/>
                <a:gd name="T34" fmla="*/ 792 w 1583"/>
                <a:gd name="T35" fmla="*/ 226 h 1583"/>
                <a:gd name="T36" fmla="*/ 829 w 1583"/>
                <a:gd name="T37" fmla="*/ 189 h 1583"/>
                <a:gd name="T38" fmla="*/ 829 w 1583"/>
                <a:gd name="T39" fmla="*/ 78 h 1583"/>
                <a:gd name="T40" fmla="*/ 1506 w 1583"/>
                <a:gd name="T41" fmla="*/ 754 h 1583"/>
                <a:gd name="T42" fmla="*/ 1395 w 1583"/>
                <a:gd name="T43" fmla="*/ 754 h 1583"/>
                <a:gd name="T44" fmla="*/ 1357 w 1583"/>
                <a:gd name="T45" fmla="*/ 792 h 1583"/>
                <a:gd name="T46" fmla="*/ 1395 w 1583"/>
                <a:gd name="T47" fmla="*/ 829 h 1583"/>
                <a:gd name="T48" fmla="*/ 1506 w 1583"/>
                <a:gd name="T49" fmla="*/ 829 h 1583"/>
                <a:gd name="T50" fmla="*/ 829 w 1583"/>
                <a:gd name="T51" fmla="*/ 150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3" h="1583">
                  <a:moveTo>
                    <a:pt x="792" y="0"/>
                  </a:moveTo>
                  <a:cubicBezTo>
                    <a:pt x="355" y="0"/>
                    <a:pt x="0" y="355"/>
                    <a:pt x="0" y="792"/>
                  </a:cubicBezTo>
                  <a:cubicBezTo>
                    <a:pt x="0" y="1229"/>
                    <a:pt x="355" y="1583"/>
                    <a:pt x="792" y="1583"/>
                  </a:cubicBezTo>
                  <a:cubicBezTo>
                    <a:pt x="1229" y="1583"/>
                    <a:pt x="1583" y="1229"/>
                    <a:pt x="1583" y="792"/>
                  </a:cubicBezTo>
                  <a:cubicBezTo>
                    <a:pt x="1583" y="355"/>
                    <a:pt x="1229" y="1"/>
                    <a:pt x="792" y="0"/>
                  </a:cubicBezTo>
                  <a:close/>
                  <a:moveTo>
                    <a:pt x="829" y="1506"/>
                  </a:moveTo>
                  <a:lnTo>
                    <a:pt x="829" y="1394"/>
                  </a:lnTo>
                  <a:cubicBezTo>
                    <a:pt x="829" y="1374"/>
                    <a:pt x="813" y="1357"/>
                    <a:pt x="792" y="1357"/>
                  </a:cubicBezTo>
                  <a:cubicBezTo>
                    <a:pt x="771" y="1357"/>
                    <a:pt x="754" y="1374"/>
                    <a:pt x="754" y="1394"/>
                  </a:cubicBezTo>
                  <a:lnTo>
                    <a:pt x="754" y="1506"/>
                  </a:lnTo>
                  <a:cubicBezTo>
                    <a:pt x="389" y="1486"/>
                    <a:pt x="97" y="1194"/>
                    <a:pt x="78" y="829"/>
                  </a:cubicBezTo>
                  <a:lnTo>
                    <a:pt x="189" y="829"/>
                  </a:lnTo>
                  <a:cubicBezTo>
                    <a:pt x="210" y="829"/>
                    <a:pt x="226" y="812"/>
                    <a:pt x="226" y="792"/>
                  </a:cubicBezTo>
                  <a:cubicBezTo>
                    <a:pt x="226" y="771"/>
                    <a:pt x="210" y="754"/>
                    <a:pt x="189" y="754"/>
                  </a:cubicBezTo>
                  <a:lnTo>
                    <a:pt x="78" y="754"/>
                  </a:lnTo>
                  <a:cubicBezTo>
                    <a:pt x="97" y="389"/>
                    <a:pt x="389" y="97"/>
                    <a:pt x="754" y="78"/>
                  </a:cubicBezTo>
                  <a:lnTo>
                    <a:pt x="754" y="189"/>
                  </a:lnTo>
                  <a:cubicBezTo>
                    <a:pt x="754" y="209"/>
                    <a:pt x="771" y="226"/>
                    <a:pt x="792" y="226"/>
                  </a:cubicBezTo>
                  <a:cubicBezTo>
                    <a:pt x="813" y="226"/>
                    <a:pt x="829" y="209"/>
                    <a:pt x="829" y="189"/>
                  </a:cubicBezTo>
                  <a:lnTo>
                    <a:pt x="829" y="78"/>
                  </a:lnTo>
                  <a:cubicBezTo>
                    <a:pt x="1195" y="97"/>
                    <a:pt x="1486" y="389"/>
                    <a:pt x="1506" y="754"/>
                  </a:cubicBezTo>
                  <a:lnTo>
                    <a:pt x="1395" y="754"/>
                  </a:lnTo>
                  <a:cubicBezTo>
                    <a:pt x="1374" y="754"/>
                    <a:pt x="1357" y="771"/>
                    <a:pt x="1357" y="792"/>
                  </a:cubicBezTo>
                  <a:cubicBezTo>
                    <a:pt x="1357" y="812"/>
                    <a:pt x="1374" y="829"/>
                    <a:pt x="1395" y="829"/>
                  </a:cubicBezTo>
                  <a:lnTo>
                    <a:pt x="1506" y="829"/>
                  </a:lnTo>
                  <a:cubicBezTo>
                    <a:pt x="1486" y="1194"/>
                    <a:pt x="1195" y="1486"/>
                    <a:pt x="829" y="150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765">
              <a:extLst>
                <a:ext uri="{FF2B5EF4-FFF2-40B4-BE49-F238E27FC236}">
                  <a16:creationId xmlns:a16="http://schemas.microsoft.com/office/drawing/2014/main" id="{282EF5EE-5489-4DBA-A765-061CD3465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4563" y="5600701"/>
              <a:ext cx="96838" cy="130175"/>
            </a:xfrm>
            <a:custGeom>
              <a:avLst/>
              <a:gdLst>
                <a:gd name="T0" fmla="*/ 376 w 457"/>
                <a:gd name="T1" fmla="*/ 383 h 608"/>
                <a:gd name="T2" fmla="*/ 376 w 457"/>
                <a:gd name="T3" fmla="*/ 37 h 608"/>
                <a:gd name="T4" fmla="*/ 339 w 457"/>
                <a:gd name="T5" fmla="*/ 0 h 608"/>
                <a:gd name="T6" fmla="*/ 301 w 457"/>
                <a:gd name="T7" fmla="*/ 37 h 608"/>
                <a:gd name="T8" fmla="*/ 301 w 457"/>
                <a:gd name="T9" fmla="*/ 383 h 608"/>
                <a:gd name="T10" fmla="*/ 233 w 457"/>
                <a:gd name="T11" fmla="*/ 452 h 608"/>
                <a:gd name="T12" fmla="*/ 37 w 457"/>
                <a:gd name="T13" fmla="*/ 452 h 608"/>
                <a:gd name="T14" fmla="*/ 0 w 457"/>
                <a:gd name="T15" fmla="*/ 490 h 608"/>
                <a:gd name="T16" fmla="*/ 37 w 457"/>
                <a:gd name="T17" fmla="*/ 527 h 608"/>
                <a:gd name="T18" fmla="*/ 233 w 457"/>
                <a:gd name="T19" fmla="*/ 527 h 608"/>
                <a:gd name="T20" fmla="*/ 352 w 457"/>
                <a:gd name="T21" fmla="*/ 602 h 608"/>
                <a:gd name="T22" fmla="*/ 451 w 457"/>
                <a:gd name="T23" fmla="*/ 503 h 608"/>
                <a:gd name="T24" fmla="*/ 376 w 457"/>
                <a:gd name="T25" fmla="*/ 383 h 608"/>
                <a:gd name="T26" fmla="*/ 339 w 457"/>
                <a:gd name="T27" fmla="*/ 527 h 608"/>
                <a:gd name="T28" fmla="*/ 301 w 457"/>
                <a:gd name="T29" fmla="*/ 490 h 608"/>
                <a:gd name="T30" fmla="*/ 339 w 457"/>
                <a:gd name="T31" fmla="*/ 452 h 608"/>
                <a:gd name="T32" fmla="*/ 376 w 457"/>
                <a:gd name="T33" fmla="*/ 490 h 608"/>
                <a:gd name="T34" fmla="*/ 339 w 457"/>
                <a:gd name="T35" fmla="*/ 527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7" h="608">
                  <a:moveTo>
                    <a:pt x="376" y="383"/>
                  </a:moveTo>
                  <a:lnTo>
                    <a:pt x="376" y="37"/>
                  </a:lnTo>
                  <a:cubicBezTo>
                    <a:pt x="376" y="17"/>
                    <a:pt x="360" y="0"/>
                    <a:pt x="339" y="0"/>
                  </a:cubicBezTo>
                  <a:cubicBezTo>
                    <a:pt x="318" y="0"/>
                    <a:pt x="301" y="17"/>
                    <a:pt x="301" y="37"/>
                  </a:cubicBezTo>
                  <a:lnTo>
                    <a:pt x="301" y="383"/>
                  </a:lnTo>
                  <a:cubicBezTo>
                    <a:pt x="269" y="395"/>
                    <a:pt x="244" y="420"/>
                    <a:pt x="233" y="452"/>
                  </a:cubicBezTo>
                  <a:lnTo>
                    <a:pt x="37" y="452"/>
                  </a:lnTo>
                  <a:cubicBezTo>
                    <a:pt x="16" y="452"/>
                    <a:pt x="0" y="469"/>
                    <a:pt x="0" y="490"/>
                  </a:cubicBezTo>
                  <a:cubicBezTo>
                    <a:pt x="0" y="510"/>
                    <a:pt x="16" y="527"/>
                    <a:pt x="37" y="527"/>
                  </a:cubicBezTo>
                  <a:lnTo>
                    <a:pt x="233" y="527"/>
                  </a:lnTo>
                  <a:cubicBezTo>
                    <a:pt x="250" y="577"/>
                    <a:pt x="299" y="608"/>
                    <a:pt x="352" y="602"/>
                  </a:cubicBezTo>
                  <a:cubicBezTo>
                    <a:pt x="404" y="596"/>
                    <a:pt x="445" y="555"/>
                    <a:pt x="451" y="503"/>
                  </a:cubicBezTo>
                  <a:cubicBezTo>
                    <a:pt x="457" y="450"/>
                    <a:pt x="426" y="401"/>
                    <a:pt x="376" y="383"/>
                  </a:cubicBezTo>
                  <a:close/>
                  <a:moveTo>
                    <a:pt x="339" y="527"/>
                  </a:moveTo>
                  <a:cubicBezTo>
                    <a:pt x="318" y="527"/>
                    <a:pt x="301" y="510"/>
                    <a:pt x="301" y="490"/>
                  </a:cubicBezTo>
                  <a:cubicBezTo>
                    <a:pt x="301" y="469"/>
                    <a:pt x="318" y="452"/>
                    <a:pt x="339" y="452"/>
                  </a:cubicBezTo>
                  <a:cubicBezTo>
                    <a:pt x="360" y="452"/>
                    <a:pt x="376" y="469"/>
                    <a:pt x="376" y="490"/>
                  </a:cubicBezTo>
                  <a:cubicBezTo>
                    <a:pt x="376" y="510"/>
                    <a:pt x="360" y="527"/>
                    <a:pt x="339" y="52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42" name="Straight Connector 341">
            <a:extLst>
              <a:ext uri="{FF2B5EF4-FFF2-40B4-BE49-F238E27FC236}">
                <a16:creationId xmlns:a16="http://schemas.microsoft.com/office/drawing/2014/main" id="{A3683970-90C5-47A4-B14F-55B7CFDFCE2A}"/>
              </a:ext>
            </a:extLst>
          </p:cNvPr>
          <p:cNvCxnSpPr>
            <a:cxnSpLocks/>
          </p:cNvCxnSpPr>
          <p:nvPr/>
        </p:nvCxnSpPr>
        <p:spPr>
          <a:xfrm>
            <a:off x="10491633" y="1114007"/>
            <a:ext cx="0" cy="4629986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6521F9C8-A2CC-4586-B9CA-3B0FD520C2EF}"/>
              </a:ext>
            </a:extLst>
          </p:cNvPr>
          <p:cNvGrpSpPr/>
          <p:nvPr/>
        </p:nvGrpSpPr>
        <p:grpSpPr>
          <a:xfrm>
            <a:off x="9514750" y="2322261"/>
            <a:ext cx="484188" cy="485775"/>
            <a:chOff x="4364038" y="908051"/>
            <a:chExt cx="484188" cy="485775"/>
          </a:xfrm>
        </p:grpSpPr>
        <p:sp>
          <p:nvSpPr>
            <p:cNvPr id="356" name="Freeform 373">
              <a:extLst>
                <a:ext uri="{FF2B5EF4-FFF2-40B4-BE49-F238E27FC236}">
                  <a16:creationId xmlns:a16="http://schemas.microsoft.com/office/drawing/2014/main" id="{72C0C942-EE03-43F0-9812-E38A4DB2B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101726"/>
              <a:ext cx="177800" cy="282575"/>
            </a:xfrm>
            <a:custGeom>
              <a:avLst/>
              <a:gdLst>
                <a:gd name="T0" fmla="*/ 829 w 829"/>
                <a:gd name="T1" fmla="*/ 1319 h 1319"/>
                <a:gd name="T2" fmla="*/ 0 w 829"/>
                <a:gd name="T3" fmla="*/ 1018 h 1319"/>
                <a:gd name="T4" fmla="*/ 0 w 829"/>
                <a:gd name="T5" fmla="*/ 0 h 1319"/>
                <a:gd name="T6" fmla="*/ 829 w 829"/>
                <a:gd name="T7" fmla="*/ 264 h 1319"/>
                <a:gd name="T8" fmla="*/ 829 w 829"/>
                <a:gd name="T9" fmla="*/ 1319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1319">
                  <a:moveTo>
                    <a:pt x="829" y="1319"/>
                  </a:moveTo>
                  <a:lnTo>
                    <a:pt x="0" y="1018"/>
                  </a:lnTo>
                  <a:lnTo>
                    <a:pt x="0" y="0"/>
                  </a:lnTo>
                  <a:lnTo>
                    <a:pt x="829" y="264"/>
                  </a:lnTo>
                  <a:lnTo>
                    <a:pt x="829" y="1319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374">
              <a:extLst>
                <a:ext uri="{FF2B5EF4-FFF2-40B4-BE49-F238E27FC236}">
                  <a16:creationId xmlns:a16="http://schemas.microsoft.com/office/drawing/2014/main" id="{6EF7A030-B9D1-4CD3-8C81-4B299085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1101726"/>
              <a:ext cx="233363" cy="120650"/>
            </a:xfrm>
            <a:custGeom>
              <a:avLst/>
              <a:gdLst>
                <a:gd name="T0" fmla="*/ 0 w 1092"/>
                <a:gd name="T1" fmla="*/ 302 h 565"/>
                <a:gd name="T2" fmla="*/ 829 w 1092"/>
                <a:gd name="T3" fmla="*/ 565 h 565"/>
                <a:gd name="T4" fmla="*/ 1092 w 1092"/>
                <a:gd name="T5" fmla="*/ 264 h 565"/>
                <a:gd name="T6" fmla="*/ 263 w 1092"/>
                <a:gd name="T7" fmla="*/ 0 h 565"/>
                <a:gd name="T8" fmla="*/ 0 w 1092"/>
                <a:gd name="T9" fmla="*/ 30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0" y="302"/>
                  </a:moveTo>
                  <a:lnTo>
                    <a:pt x="829" y="565"/>
                  </a:lnTo>
                  <a:lnTo>
                    <a:pt x="1092" y="264"/>
                  </a:lnTo>
                  <a:lnTo>
                    <a:pt x="263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375">
              <a:extLst>
                <a:ext uri="{FF2B5EF4-FFF2-40B4-BE49-F238E27FC236}">
                  <a16:creationId xmlns:a16="http://schemas.microsoft.com/office/drawing/2014/main" id="{3BBC602B-1BF2-4636-918A-5D7B39812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981076"/>
              <a:ext cx="233363" cy="120650"/>
            </a:xfrm>
            <a:custGeom>
              <a:avLst/>
              <a:gdLst>
                <a:gd name="T0" fmla="*/ 829 w 1092"/>
                <a:gd name="T1" fmla="*/ 0 h 565"/>
                <a:gd name="T2" fmla="*/ 0 w 1092"/>
                <a:gd name="T3" fmla="*/ 264 h 565"/>
                <a:gd name="T4" fmla="*/ 263 w 1092"/>
                <a:gd name="T5" fmla="*/ 565 h 565"/>
                <a:gd name="T6" fmla="*/ 1092 w 1092"/>
                <a:gd name="T7" fmla="*/ 301 h 565"/>
                <a:gd name="T8" fmla="*/ 829 w 1092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829" y="0"/>
                  </a:moveTo>
                  <a:lnTo>
                    <a:pt x="0" y="264"/>
                  </a:lnTo>
                  <a:lnTo>
                    <a:pt x="263" y="565"/>
                  </a:lnTo>
                  <a:lnTo>
                    <a:pt x="1092" y="301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376">
              <a:extLst>
                <a:ext uri="{FF2B5EF4-FFF2-40B4-BE49-F238E27FC236}">
                  <a16:creationId xmlns:a16="http://schemas.microsoft.com/office/drawing/2014/main" id="{D0CFAE7F-7F5E-4494-BFFE-360C8EC79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981076"/>
              <a:ext cx="233363" cy="120650"/>
            </a:xfrm>
            <a:custGeom>
              <a:avLst/>
              <a:gdLst>
                <a:gd name="T0" fmla="*/ 264 w 1093"/>
                <a:gd name="T1" fmla="*/ 0 h 565"/>
                <a:gd name="T2" fmla="*/ 0 w 1093"/>
                <a:gd name="T3" fmla="*/ 301 h 565"/>
                <a:gd name="T4" fmla="*/ 830 w 1093"/>
                <a:gd name="T5" fmla="*/ 565 h 565"/>
                <a:gd name="T6" fmla="*/ 1093 w 1093"/>
                <a:gd name="T7" fmla="*/ 264 h 565"/>
                <a:gd name="T8" fmla="*/ 264 w 1093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0"/>
                  </a:moveTo>
                  <a:lnTo>
                    <a:pt x="0" y="301"/>
                  </a:lnTo>
                  <a:lnTo>
                    <a:pt x="830" y="565"/>
                  </a:lnTo>
                  <a:lnTo>
                    <a:pt x="1093" y="264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377">
              <a:extLst>
                <a:ext uri="{FF2B5EF4-FFF2-40B4-BE49-F238E27FC236}">
                  <a16:creationId xmlns:a16="http://schemas.microsoft.com/office/drawing/2014/main" id="{5D9138B1-5F59-43DB-82A2-3D4E68260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1343026"/>
              <a:ext cx="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378">
              <a:extLst>
                <a:ext uri="{FF2B5EF4-FFF2-40B4-BE49-F238E27FC236}">
                  <a16:creationId xmlns:a16="http://schemas.microsoft.com/office/drawing/2014/main" id="{7F00E846-1A8F-4088-9811-0256A4CBE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101726"/>
              <a:ext cx="177800" cy="282575"/>
            </a:xfrm>
            <a:custGeom>
              <a:avLst/>
              <a:gdLst>
                <a:gd name="T0" fmla="*/ 830 w 830"/>
                <a:gd name="T1" fmla="*/ 0 h 1319"/>
                <a:gd name="T2" fmla="*/ 0 w 830"/>
                <a:gd name="T3" fmla="*/ 264 h 1319"/>
                <a:gd name="T4" fmla="*/ 0 w 830"/>
                <a:gd name="T5" fmla="*/ 1319 h 1319"/>
                <a:gd name="T6" fmla="*/ 435 w 830"/>
                <a:gd name="T7" fmla="*/ 1161 h 1319"/>
                <a:gd name="T8" fmla="*/ 366 w 830"/>
                <a:gd name="T9" fmla="*/ 861 h 1319"/>
                <a:gd name="T10" fmla="*/ 712 w 830"/>
                <a:gd name="T11" fmla="*/ 942 h 1319"/>
                <a:gd name="T12" fmla="*/ 632 w 830"/>
                <a:gd name="T13" fmla="*/ 1022 h 1319"/>
                <a:gd name="T14" fmla="*/ 682 w 830"/>
                <a:gd name="T15" fmla="*/ 1071 h 1319"/>
                <a:gd name="T16" fmla="*/ 830 w 830"/>
                <a:gd name="T17" fmla="*/ 1018 h 1319"/>
                <a:gd name="T18" fmla="*/ 830 w 830"/>
                <a:gd name="T19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0" h="1319">
                  <a:moveTo>
                    <a:pt x="830" y="0"/>
                  </a:moveTo>
                  <a:lnTo>
                    <a:pt x="0" y="264"/>
                  </a:lnTo>
                  <a:lnTo>
                    <a:pt x="0" y="1319"/>
                  </a:lnTo>
                  <a:lnTo>
                    <a:pt x="435" y="1161"/>
                  </a:lnTo>
                  <a:lnTo>
                    <a:pt x="366" y="861"/>
                  </a:lnTo>
                  <a:lnTo>
                    <a:pt x="712" y="942"/>
                  </a:lnTo>
                  <a:lnTo>
                    <a:pt x="632" y="1022"/>
                  </a:lnTo>
                  <a:lnTo>
                    <a:pt x="682" y="1071"/>
                  </a:lnTo>
                  <a:lnTo>
                    <a:pt x="830" y="1018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379">
              <a:extLst>
                <a:ext uri="{FF2B5EF4-FFF2-40B4-BE49-F238E27FC236}">
                  <a16:creationId xmlns:a16="http://schemas.microsoft.com/office/drawing/2014/main" id="{5D4043AF-1E5F-407B-99F9-58EA2DE2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1" y="1343026"/>
              <a:ext cx="19050" cy="17463"/>
            </a:xfrm>
            <a:custGeom>
              <a:avLst/>
              <a:gdLst>
                <a:gd name="T0" fmla="*/ 0 w 90"/>
                <a:gd name="T1" fmla="*/ 33 h 80"/>
                <a:gd name="T2" fmla="*/ 0 w 90"/>
                <a:gd name="T3" fmla="*/ 33 h 80"/>
                <a:gd name="T4" fmla="*/ 0 w 90"/>
                <a:gd name="T5" fmla="*/ 33 h 80"/>
                <a:gd name="T6" fmla="*/ 10 w 90"/>
                <a:gd name="T7" fmla="*/ 80 h 80"/>
                <a:gd name="T8" fmla="*/ 90 w 90"/>
                <a:gd name="T9" fmla="*/ 0 h 80"/>
                <a:gd name="T10" fmla="*/ 0 w 90"/>
                <a:gd name="T11" fmla="*/ 3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80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10" y="80"/>
                  </a:lnTo>
                  <a:lnTo>
                    <a:pt x="9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380">
              <a:extLst>
                <a:ext uri="{FF2B5EF4-FFF2-40B4-BE49-F238E27FC236}">
                  <a16:creationId xmlns:a16="http://schemas.microsoft.com/office/drawing/2014/main" id="{8D393D5B-5642-40EE-A356-C9D10498B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908051"/>
              <a:ext cx="65088" cy="41275"/>
            </a:xfrm>
            <a:custGeom>
              <a:avLst/>
              <a:gdLst>
                <a:gd name="T0" fmla="*/ 40 w 304"/>
                <a:gd name="T1" fmla="*/ 188 h 188"/>
                <a:gd name="T2" fmla="*/ 72 w 304"/>
                <a:gd name="T3" fmla="*/ 171 h 188"/>
                <a:gd name="T4" fmla="*/ 91 w 304"/>
                <a:gd name="T5" fmla="*/ 142 h 188"/>
                <a:gd name="T6" fmla="*/ 216 w 304"/>
                <a:gd name="T7" fmla="*/ 75 h 188"/>
                <a:gd name="T8" fmla="*/ 266 w 304"/>
                <a:gd name="T9" fmla="*/ 75 h 188"/>
                <a:gd name="T10" fmla="*/ 304 w 304"/>
                <a:gd name="T11" fmla="*/ 37 h 188"/>
                <a:gd name="T12" fmla="*/ 266 w 304"/>
                <a:gd name="T13" fmla="*/ 0 h 188"/>
                <a:gd name="T14" fmla="*/ 216 w 304"/>
                <a:gd name="T15" fmla="*/ 0 h 188"/>
                <a:gd name="T16" fmla="*/ 28 w 304"/>
                <a:gd name="T17" fmla="*/ 100 h 188"/>
                <a:gd name="T18" fmla="*/ 9 w 304"/>
                <a:gd name="T19" fmla="*/ 130 h 188"/>
                <a:gd name="T20" fmla="*/ 7 w 304"/>
                <a:gd name="T21" fmla="*/ 168 h 188"/>
                <a:gd name="T22" fmla="*/ 40 w 304"/>
                <a:gd name="T2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88">
                  <a:moveTo>
                    <a:pt x="40" y="188"/>
                  </a:moveTo>
                  <a:cubicBezTo>
                    <a:pt x="53" y="188"/>
                    <a:pt x="65" y="182"/>
                    <a:pt x="72" y="171"/>
                  </a:cubicBezTo>
                  <a:lnTo>
                    <a:pt x="91" y="142"/>
                  </a:lnTo>
                  <a:cubicBezTo>
                    <a:pt x="119" y="100"/>
                    <a:pt x="166" y="75"/>
                    <a:pt x="216" y="75"/>
                  </a:cubicBezTo>
                  <a:lnTo>
                    <a:pt x="266" y="75"/>
                  </a:lnTo>
                  <a:cubicBezTo>
                    <a:pt x="287" y="75"/>
                    <a:pt x="304" y="58"/>
                    <a:pt x="304" y="37"/>
                  </a:cubicBezTo>
                  <a:cubicBezTo>
                    <a:pt x="304" y="17"/>
                    <a:pt x="287" y="0"/>
                    <a:pt x="266" y="0"/>
                  </a:cubicBezTo>
                  <a:lnTo>
                    <a:pt x="216" y="0"/>
                  </a:lnTo>
                  <a:cubicBezTo>
                    <a:pt x="141" y="0"/>
                    <a:pt x="70" y="37"/>
                    <a:pt x="28" y="100"/>
                  </a:cubicBezTo>
                  <a:lnTo>
                    <a:pt x="9" y="130"/>
                  </a:lnTo>
                  <a:cubicBezTo>
                    <a:pt x="1" y="141"/>
                    <a:pt x="0" y="156"/>
                    <a:pt x="7" y="168"/>
                  </a:cubicBezTo>
                  <a:cubicBezTo>
                    <a:pt x="14" y="180"/>
                    <a:pt x="26" y="188"/>
                    <a:pt x="40" y="18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381">
              <a:extLst>
                <a:ext uri="{FF2B5EF4-FFF2-40B4-BE49-F238E27FC236}">
                  <a16:creationId xmlns:a16="http://schemas.microsoft.com/office/drawing/2014/main" id="{6B467080-A57D-4D27-A246-73912598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6" y="908051"/>
              <a:ext cx="57150" cy="57150"/>
            </a:xfrm>
            <a:custGeom>
              <a:avLst/>
              <a:gdLst>
                <a:gd name="T0" fmla="*/ 34 w 267"/>
                <a:gd name="T1" fmla="*/ 74 h 263"/>
                <a:gd name="T2" fmla="*/ 101 w 267"/>
                <a:gd name="T3" fmla="*/ 88 h 263"/>
                <a:gd name="T4" fmla="*/ 192 w 267"/>
                <a:gd name="T5" fmla="*/ 199 h 263"/>
                <a:gd name="T6" fmla="*/ 192 w 267"/>
                <a:gd name="T7" fmla="*/ 226 h 263"/>
                <a:gd name="T8" fmla="*/ 230 w 267"/>
                <a:gd name="T9" fmla="*/ 263 h 263"/>
                <a:gd name="T10" fmla="*/ 267 w 267"/>
                <a:gd name="T11" fmla="*/ 226 h 263"/>
                <a:gd name="T12" fmla="*/ 267 w 267"/>
                <a:gd name="T13" fmla="*/ 199 h 263"/>
                <a:gd name="T14" fmla="*/ 116 w 267"/>
                <a:gd name="T15" fmla="*/ 14 h 263"/>
                <a:gd name="T16" fmla="*/ 49 w 267"/>
                <a:gd name="T17" fmla="*/ 0 h 263"/>
                <a:gd name="T18" fmla="*/ 42 w 267"/>
                <a:gd name="T19" fmla="*/ 0 h 263"/>
                <a:gd name="T20" fmla="*/ 40 w 267"/>
                <a:gd name="T21" fmla="*/ 0 h 263"/>
                <a:gd name="T22" fmla="*/ 4 w 267"/>
                <a:gd name="T23" fmla="*/ 30 h 263"/>
                <a:gd name="T24" fmla="*/ 34 w 267"/>
                <a:gd name="T25" fmla="*/ 7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7" h="263">
                  <a:moveTo>
                    <a:pt x="34" y="74"/>
                  </a:moveTo>
                  <a:lnTo>
                    <a:pt x="101" y="88"/>
                  </a:lnTo>
                  <a:cubicBezTo>
                    <a:pt x="154" y="98"/>
                    <a:pt x="192" y="145"/>
                    <a:pt x="192" y="199"/>
                  </a:cubicBezTo>
                  <a:lnTo>
                    <a:pt x="192" y="226"/>
                  </a:lnTo>
                  <a:cubicBezTo>
                    <a:pt x="192" y="247"/>
                    <a:pt x="209" y="263"/>
                    <a:pt x="230" y="263"/>
                  </a:cubicBezTo>
                  <a:cubicBezTo>
                    <a:pt x="251" y="263"/>
                    <a:pt x="267" y="247"/>
                    <a:pt x="267" y="226"/>
                  </a:cubicBezTo>
                  <a:lnTo>
                    <a:pt x="267" y="199"/>
                  </a:lnTo>
                  <a:cubicBezTo>
                    <a:pt x="267" y="109"/>
                    <a:pt x="204" y="32"/>
                    <a:pt x="116" y="14"/>
                  </a:cubicBezTo>
                  <a:lnTo>
                    <a:pt x="49" y="0"/>
                  </a:lnTo>
                  <a:cubicBezTo>
                    <a:pt x="47" y="0"/>
                    <a:pt x="44" y="0"/>
                    <a:pt x="42" y="0"/>
                  </a:cubicBezTo>
                  <a:lnTo>
                    <a:pt x="40" y="0"/>
                  </a:lnTo>
                  <a:cubicBezTo>
                    <a:pt x="23" y="0"/>
                    <a:pt x="8" y="12"/>
                    <a:pt x="4" y="30"/>
                  </a:cubicBezTo>
                  <a:cubicBezTo>
                    <a:pt x="0" y="50"/>
                    <a:pt x="13" y="70"/>
                    <a:pt x="34" y="7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382">
              <a:extLst>
                <a:ext uri="{FF2B5EF4-FFF2-40B4-BE49-F238E27FC236}">
                  <a16:creationId xmlns:a16="http://schemas.microsoft.com/office/drawing/2014/main" id="{EC1D8FDC-ABB9-4ADC-A096-09E7528720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2338" y="909638"/>
              <a:ext cx="88900" cy="84138"/>
            </a:xfrm>
            <a:custGeom>
              <a:avLst/>
              <a:gdLst>
                <a:gd name="T0" fmla="*/ 73 w 414"/>
                <a:gd name="T1" fmla="*/ 270 h 393"/>
                <a:gd name="T2" fmla="*/ 164 w 414"/>
                <a:gd name="T3" fmla="*/ 220 h 393"/>
                <a:gd name="T4" fmla="*/ 157 w 414"/>
                <a:gd name="T5" fmla="*/ 239 h 393"/>
                <a:gd name="T6" fmla="*/ 162 w 414"/>
                <a:gd name="T7" fmla="*/ 331 h 393"/>
                <a:gd name="T8" fmla="*/ 233 w 414"/>
                <a:gd name="T9" fmla="*/ 389 h 393"/>
                <a:gd name="T10" fmla="*/ 263 w 414"/>
                <a:gd name="T11" fmla="*/ 393 h 393"/>
                <a:gd name="T12" fmla="*/ 319 w 414"/>
                <a:gd name="T13" fmla="*/ 378 h 393"/>
                <a:gd name="T14" fmla="*/ 373 w 414"/>
                <a:gd name="T15" fmla="*/ 306 h 393"/>
                <a:gd name="T16" fmla="*/ 359 w 414"/>
                <a:gd name="T17" fmla="*/ 217 h 393"/>
                <a:gd name="T18" fmla="*/ 285 w 414"/>
                <a:gd name="T19" fmla="*/ 166 h 393"/>
                <a:gd name="T20" fmla="*/ 265 w 414"/>
                <a:gd name="T21" fmla="*/ 162 h 393"/>
                <a:gd name="T22" fmla="*/ 381 w 414"/>
                <a:gd name="T23" fmla="*/ 76 h 393"/>
                <a:gd name="T24" fmla="*/ 406 w 414"/>
                <a:gd name="T25" fmla="*/ 61 h 393"/>
                <a:gd name="T26" fmla="*/ 413 w 414"/>
                <a:gd name="T27" fmla="*/ 33 h 393"/>
                <a:gd name="T28" fmla="*/ 398 w 414"/>
                <a:gd name="T29" fmla="*/ 8 h 393"/>
                <a:gd name="T30" fmla="*/ 370 w 414"/>
                <a:gd name="T31" fmla="*/ 1 h 393"/>
                <a:gd name="T32" fmla="*/ 190 w 414"/>
                <a:gd name="T33" fmla="*/ 148 h 393"/>
                <a:gd name="T34" fmla="*/ 177 w 414"/>
                <a:gd name="T35" fmla="*/ 145 h 393"/>
                <a:gd name="T36" fmla="*/ 168 w 414"/>
                <a:gd name="T37" fmla="*/ 145 h 393"/>
                <a:gd name="T38" fmla="*/ 161 w 414"/>
                <a:gd name="T39" fmla="*/ 145 h 393"/>
                <a:gd name="T40" fmla="*/ 11 w 414"/>
                <a:gd name="T41" fmla="*/ 229 h 393"/>
                <a:gd name="T42" fmla="*/ 22 w 414"/>
                <a:gd name="T43" fmla="*/ 280 h 393"/>
                <a:gd name="T44" fmla="*/ 73 w 414"/>
                <a:gd name="T45" fmla="*/ 271 h 393"/>
                <a:gd name="T46" fmla="*/ 73 w 414"/>
                <a:gd name="T47" fmla="*/ 270 h 393"/>
                <a:gd name="T48" fmla="*/ 228 w 414"/>
                <a:gd name="T49" fmla="*/ 265 h 393"/>
                <a:gd name="T50" fmla="*/ 239 w 414"/>
                <a:gd name="T51" fmla="*/ 234 h 393"/>
                <a:gd name="T52" fmla="*/ 271 w 414"/>
                <a:gd name="T53" fmla="*/ 240 h 393"/>
                <a:gd name="T54" fmla="*/ 296 w 414"/>
                <a:gd name="T55" fmla="*/ 257 h 393"/>
                <a:gd name="T56" fmla="*/ 299 w 414"/>
                <a:gd name="T57" fmla="*/ 290 h 393"/>
                <a:gd name="T58" fmla="*/ 282 w 414"/>
                <a:gd name="T59" fmla="*/ 313 h 393"/>
                <a:gd name="T60" fmla="*/ 253 w 414"/>
                <a:gd name="T61" fmla="*/ 316 h 393"/>
                <a:gd name="T62" fmla="*/ 229 w 414"/>
                <a:gd name="T63" fmla="*/ 297 h 393"/>
                <a:gd name="T64" fmla="*/ 228 w 414"/>
                <a:gd name="T65" fmla="*/ 2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4" h="393">
                  <a:moveTo>
                    <a:pt x="73" y="270"/>
                  </a:moveTo>
                  <a:cubicBezTo>
                    <a:pt x="94" y="240"/>
                    <a:pt x="127" y="221"/>
                    <a:pt x="164" y="220"/>
                  </a:cubicBezTo>
                  <a:lnTo>
                    <a:pt x="157" y="239"/>
                  </a:lnTo>
                  <a:cubicBezTo>
                    <a:pt x="145" y="269"/>
                    <a:pt x="147" y="302"/>
                    <a:pt x="162" y="331"/>
                  </a:cubicBezTo>
                  <a:cubicBezTo>
                    <a:pt x="176" y="360"/>
                    <a:pt x="202" y="381"/>
                    <a:pt x="233" y="389"/>
                  </a:cubicBezTo>
                  <a:cubicBezTo>
                    <a:pt x="243" y="392"/>
                    <a:pt x="253" y="393"/>
                    <a:pt x="263" y="393"/>
                  </a:cubicBezTo>
                  <a:cubicBezTo>
                    <a:pt x="283" y="393"/>
                    <a:pt x="302" y="388"/>
                    <a:pt x="319" y="378"/>
                  </a:cubicBezTo>
                  <a:cubicBezTo>
                    <a:pt x="346" y="362"/>
                    <a:pt x="365" y="336"/>
                    <a:pt x="373" y="306"/>
                  </a:cubicBezTo>
                  <a:cubicBezTo>
                    <a:pt x="381" y="276"/>
                    <a:pt x="376" y="243"/>
                    <a:pt x="359" y="217"/>
                  </a:cubicBezTo>
                  <a:cubicBezTo>
                    <a:pt x="343" y="190"/>
                    <a:pt x="316" y="171"/>
                    <a:pt x="285" y="166"/>
                  </a:cubicBezTo>
                  <a:lnTo>
                    <a:pt x="265" y="162"/>
                  </a:lnTo>
                  <a:cubicBezTo>
                    <a:pt x="287" y="115"/>
                    <a:pt x="330" y="83"/>
                    <a:pt x="381" y="76"/>
                  </a:cubicBezTo>
                  <a:cubicBezTo>
                    <a:pt x="391" y="74"/>
                    <a:pt x="400" y="69"/>
                    <a:pt x="406" y="61"/>
                  </a:cubicBezTo>
                  <a:cubicBezTo>
                    <a:pt x="412" y="53"/>
                    <a:pt x="414" y="43"/>
                    <a:pt x="413" y="33"/>
                  </a:cubicBezTo>
                  <a:cubicBezTo>
                    <a:pt x="411" y="23"/>
                    <a:pt x="406" y="14"/>
                    <a:pt x="398" y="8"/>
                  </a:cubicBezTo>
                  <a:cubicBezTo>
                    <a:pt x="390" y="2"/>
                    <a:pt x="380" y="0"/>
                    <a:pt x="370" y="1"/>
                  </a:cubicBezTo>
                  <a:cubicBezTo>
                    <a:pt x="287" y="13"/>
                    <a:pt x="218" y="69"/>
                    <a:pt x="190" y="148"/>
                  </a:cubicBezTo>
                  <a:lnTo>
                    <a:pt x="177" y="145"/>
                  </a:lnTo>
                  <a:cubicBezTo>
                    <a:pt x="174" y="145"/>
                    <a:pt x="171" y="145"/>
                    <a:pt x="168" y="145"/>
                  </a:cubicBezTo>
                  <a:lnTo>
                    <a:pt x="161" y="145"/>
                  </a:lnTo>
                  <a:cubicBezTo>
                    <a:pt x="100" y="147"/>
                    <a:pt x="44" y="178"/>
                    <a:pt x="11" y="229"/>
                  </a:cubicBezTo>
                  <a:cubicBezTo>
                    <a:pt x="0" y="246"/>
                    <a:pt x="5" y="269"/>
                    <a:pt x="22" y="280"/>
                  </a:cubicBezTo>
                  <a:cubicBezTo>
                    <a:pt x="39" y="291"/>
                    <a:pt x="61" y="287"/>
                    <a:pt x="73" y="271"/>
                  </a:cubicBezTo>
                  <a:lnTo>
                    <a:pt x="73" y="270"/>
                  </a:lnTo>
                  <a:close/>
                  <a:moveTo>
                    <a:pt x="228" y="265"/>
                  </a:moveTo>
                  <a:lnTo>
                    <a:pt x="239" y="234"/>
                  </a:lnTo>
                  <a:lnTo>
                    <a:pt x="271" y="240"/>
                  </a:lnTo>
                  <a:cubicBezTo>
                    <a:pt x="281" y="242"/>
                    <a:pt x="290" y="248"/>
                    <a:pt x="296" y="257"/>
                  </a:cubicBezTo>
                  <a:cubicBezTo>
                    <a:pt x="302" y="267"/>
                    <a:pt x="303" y="279"/>
                    <a:pt x="299" y="290"/>
                  </a:cubicBezTo>
                  <a:cubicBezTo>
                    <a:pt x="297" y="299"/>
                    <a:pt x="290" y="308"/>
                    <a:pt x="282" y="313"/>
                  </a:cubicBezTo>
                  <a:cubicBezTo>
                    <a:pt x="273" y="318"/>
                    <a:pt x="263" y="319"/>
                    <a:pt x="253" y="316"/>
                  </a:cubicBezTo>
                  <a:cubicBezTo>
                    <a:pt x="243" y="314"/>
                    <a:pt x="234" y="306"/>
                    <a:pt x="229" y="297"/>
                  </a:cubicBezTo>
                  <a:cubicBezTo>
                    <a:pt x="224" y="287"/>
                    <a:pt x="223" y="275"/>
                    <a:pt x="228" y="26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383">
              <a:extLst>
                <a:ext uri="{FF2B5EF4-FFF2-40B4-BE49-F238E27FC236}">
                  <a16:creationId xmlns:a16="http://schemas.microsoft.com/office/drawing/2014/main" id="{AC1436F1-5632-4664-9BFC-447BB9B60C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5626" y="908051"/>
              <a:ext cx="88900" cy="85725"/>
            </a:xfrm>
            <a:custGeom>
              <a:avLst/>
              <a:gdLst>
                <a:gd name="T0" fmla="*/ 35 w 414"/>
                <a:gd name="T1" fmla="*/ 78 h 395"/>
                <a:gd name="T2" fmla="*/ 151 w 414"/>
                <a:gd name="T3" fmla="*/ 164 h 395"/>
                <a:gd name="T4" fmla="*/ 131 w 414"/>
                <a:gd name="T5" fmla="*/ 168 h 395"/>
                <a:gd name="T6" fmla="*/ 57 w 414"/>
                <a:gd name="T7" fmla="*/ 219 h 395"/>
                <a:gd name="T8" fmla="*/ 44 w 414"/>
                <a:gd name="T9" fmla="*/ 311 h 395"/>
                <a:gd name="T10" fmla="*/ 153 w 414"/>
                <a:gd name="T11" fmla="*/ 395 h 395"/>
                <a:gd name="T12" fmla="*/ 183 w 414"/>
                <a:gd name="T13" fmla="*/ 391 h 395"/>
                <a:gd name="T14" fmla="*/ 254 w 414"/>
                <a:gd name="T15" fmla="*/ 333 h 395"/>
                <a:gd name="T16" fmla="*/ 259 w 414"/>
                <a:gd name="T17" fmla="*/ 242 h 395"/>
                <a:gd name="T18" fmla="*/ 252 w 414"/>
                <a:gd name="T19" fmla="*/ 222 h 395"/>
                <a:gd name="T20" fmla="*/ 252 w 414"/>
                <a:gd name="T21" fmla="*/ 222 h 395"/>
                <a:gd name="T22" fmla="*/ 343 w 414"/>
                <a:gd name="T23" fmla="*/ 272 h 395"/>
                <a:gd name="T24" fmla="*/ 367 w 414"/>
                <a:gd name="T25" fmla="*/ 289 h 395"/>
                <a:gd name="T26" fmla="*/ 395 w 414"/>
                <a:gd name="T27" fmla="*/ 284 h 395"/>
                <a:gd name="T28" fmla="*/ 412 w 414"/>
                <a:gd name="T29" fmla="*/ 259 h 395"/>
                <a:gd name="T30" fmla="*/ 405 w 414"/>
                <a:gd name="T31" fmla="*/ 231 h 395"/>
                <a:gd name="T32" fmla="*/ 255 w 414"/>
                <a:gd name="T33" fmla="*/ 147 h 395"/>
                <a:gd name="T34" fmla="*/ 248 w 414"/>
                <a:gd name="T35" fmla="*/ 147 h 395"/>
                <a:gd name="T36" fmla="*/ 239 w 414"/>
                <a:gd name="T37" fmla="*/ 147 h 395"/>
                <a:gd name="T38" fmla="*/ 226 w 414"/>
                <a:gd name="T39" fmla="*/ 150 h 395"/>
                <a:gd name="T40" fmla="*/ 46 w 414"/>
                <a:gd name="T41" fmla="*/ 3 h 395"/>
                <a:gd name="T42" fmla="*/ 3 w 414"/>
                <a:gd name="T43" fmla="*/ 35 h 395"/>
                <a:gd name="T44" fmla="*/ 35 w 414"/>
                <a:gd name="T45" fmla="*/ 78 h 395"/>
                <a:gd name="T46" fmla="*/ 189 w 414"/>
                <a:gd name="T47" fmla="*/ 268 h 395"/>
                <a:gd name="T48" fmla="*/ 178 w 414"/>
                <a:gd name="T49" fmla="*/ 310 h 395"/>
                <a:gd name="T50" fmla="*/ 134 w 414"/>
                <a:gd name="T51" fmla="*/ 315 h 395"/>
                <a:gd name="T52" fmla="*/ 116 w 414"/>
                <a:gd name="T53" fmla="*/ 288 h 395"/>
                <a:gd name="T54" fmla="*/ 120 w 414"/>
                <a:gd name="T55" fmla="*/ 259 h 395"/>
                <a:gd name="T56" fmla="*/ 145 w 414"/>
                <a:gd name="T57" fmla="*/ 242 h 395"/>
                <a:gd name="T58" fmla="*/ 177 w 414"/>
                <a:gd name="T59" fmla="*/ 236 h 395"/>
                <a:gd name="T60" fmla="*/ 189 w 414"/>
                <a:gd name="T61" fmla="*/ 26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4" h="395">
                  <a:moveTo>
                    <a:pt x="35" y="78"/>
                  </a:moveTo>
                  <a:cubicBezTo>
                    <a:pt x="86" y="85"/>
                    <a:pt x="129" y="118"/>
                    <a:pt x="151" y="164"/>
                  </a:cubicBezTo>
                  <a:lnTo>
                    <a:pt x="131" y="168"/>
                  </a:lnTo>
                  <a:cubicBezTo>
                    <a:pt x="100" y="174"/>
                    <a:pt x="73" y="192"/>
                    <a:pt x="57" y="219"/>
                  </a:cubicBezTo>
                  <a:cubicBezTo>
                    <a:pt x="39" y="246"/>
                    <a:pt x="35" y="280"/>
                    <a:pt x="44" y="311"/>
                  </a:cubicBezTo>
                  <a:cubicBezTo>
                    <a:pt x="57" y="360"/>
                    <a:pt x="102" y="395"/>
                    <a:pt x="153" y="395"/>
                  </a:cubicBezTo>
                  <a:cubicBezTo>
                    <a:pt x="163" y="395"/>
                    <a:pt x="173" y="394"/>
                    <a:pt x="183" y="391"/>
                  </a:cubicBezTo>
                  <a:cubicBezTo>
                    <a:pt x="214" y="383"/>
                    <a:pt x="240" y="362"/>
                    <a:pt x="254" y="333"/>
                  </a:cubicBezTo>
                  <a:cubicBezTo>
                    <a:pt x="269" y="305"/>
                    <a:pt x="271" y="272"/>
                    <a:pt x="259" y="242"/>
                  </a:cubicBezTo>
                  <a:lnTo>
                    <a:pt x="252" y="222"/>
                  </a:lnTo>
                  <a:lnTo>
                    <a:pt x="252" y="222"/>
                  </a:lnTo>
                  <a:cubicBezTo>
                    <a:pt x="289" y="223"/>
                    <a:pt x="322" y="242"/>
                    <a:pt x="343" y="272"/>
                  </a:cubicBezTo>
                  <a:cubicBezTo>
                    <a:pt x="348" y="281"/>
                    <a:pt x="357" y="287"/>
                    <a:pt x="367" y="289"/>
                  </a:cubicBezTo>
                  <a:cubicBezTo>
                    <a:pt x="377" y="291"/>
                    <a:pt x="387" y="289"/>
                    <a:pt x="395" y="284"/>
                  </a:cubicBezTo>
                  <a:cubicBezTo>
                    <a:pt x="404" y="278"/>
                    <a:pt x="410" y="269"/>
                    <a:pt x="412" y="259"/>
                  </a:cubicBezTo>
                  <a:cubicBezTo>
                    <a:pt x="414" y="249"/>
                    <a:pt x="411" y="239"/>
                    <a:pt x="405" y="231"/>
                  </a:cubicBezTo>
                  <a:cubicBezTo>
                    <a:pt x="372" y="180"/>
                    <a:pt x="316" y="149"/>
                    <a:pt x="255" y="147"/>
                  </a:cubicBezTo>
                  <a:lnTo>
                    <a:pt x="248" y="147"/>
                  </a:lnTo>
                  <a:cubicBezTo>
                    <a:pt x="245" y="146"/>
                    <a:pt x="242" y="147"/>
                    <a:pt x="239" y="147"/>
                  </a:cubicBezTo>
                  <a:lnTo>
                    <a:pt x="226" y="150"/>
                  </a:lnTo>
                  <a:cubicBezTo>
                    <a:pt x="198" y="71"/>
                    <a:pt x="128" y="15"/>
                    <a:pt x="46" y="3"/>
                  </a:cubicBezTo>
                  <a:cubicBezTo>
                    <a:pt x="25" y="0"/>
                    <a:pt x="6" y="14"/>
                    <a:pt x="3" y="35"/>
                  </a:cubicBezTo>
                  <a:cubicBezTo>
                    <a:pt x="0" y="56"/>
                    <a:pt x="14" y="75"/>
                    <a:pt x="35" y="78"/>
                  </a:cubicBezTo>
                  <a:close/>
                  <a:moveTo>
                    <a:pt x="189" y="268"/>
                  </a:moveTo>
                  <a:cubicBezTo>
                    <a:pt x="194" y="283"/>
                    <a:pt x="190" y="300"/>
                    <a:pt x="178" y="310"/>
                  </a:cubicBezTo>
                  <a:cubicBezTo>
                    <a:pt x="166" y="321"/>
                    <a:pt x="148" y="323"/>
                    <a:pt x="134" y="315"/>
                  </a:cubicBezTo>
                  <a:cubicBezTo>
                    <a:pt x="125" y="309"/>
                    <a:pt x="118" y="299"/>
                    <a:pt x="116" y="288"/>
                  </a:cubicBezTo>
                  <a:cubicBezTo>
                    <a:pt x="113" y="278"/>
                    <a:pt x="115" y="268"/>
                    <a:pt x="120" y="259"/>
                  </a:cubicBezTo>
                  <a:cubicBezTo>
                    <a:pt x="126" y="250"/>
                    <a:pt x="135" y="244"/>
                    <a:pt x="145" y="242"/>
                  </a:cubicBezTo>
                  <a:lnTo>
                    <a:pt x="177" y="236"/>
                  </a:lnTo>
                  <a:lnTo>
                    <a:pt x="189" y="26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Oval 384">
              <a:extLst>
                <a:ext uri="{FF2B5EF4-FFF2-40B4-BE49-F238E27FC236}">
                  <a16:creationId xmlns:a16="http://schemas.microsoft.com/office/drawing/2014/main" id="{CCB96405-586D-47FB-858B-275B26ECA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1" y="1271588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Oval 385">
              <a:extLst>
                <a:ext uri="{FF2B5EF4-FFF2-40B4-BE49-F238E27FC236}">
                  <a16:creationId xmlns:a16="http://schemas.microsoft.com/office/drawing/2014/main" id="{6E22FDF9-038D-4611-B896-93C566493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1" y="1117601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Oval 386">
              <a:extLst>
                <a:ext uri="{FF2B5EF4-FFF2-40B4-BE49-F238E27FC236}">
                  <a16:creationId xmlns:a16="http://schemas.microsoft.com/office/drawing/2014/main" id="{205E040A-66C8-4631-BE16-F8DF23206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276" y="957263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Oval 387">
              <a:extLst>
                <a:ext uri="{FF2B5EF4-FFF2-40B4-BE49-F238E27FC236}">
                  <a16:creationId xmlns:a16="http://schemas.microsoft.com/office/drawing/2014/main" id="{B2EA0AB8-8792-4CBA-AEC3-E70DBF41C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6" y="908051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Oval 388">
              <a:extLst>
                <a:ext uri="{FF2B5EF4-FFF2-40B4-BE49-F238E27FC236}">
                  <a16:creationId xmlns:a16="http://schemas.microsoft.com/office/drawing/2014/main" id="{AA6B504C-3A2B-4D95-A5C7-89EC86DC3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763" y="908051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Oval 389">
              <a:extLst>
                <a:ext uri="{FF2B5EF4-FFF2-40B4-BE49-F238E27FC236}">
                  <a16:creationId xmlns:a16="http://schemas.microsoft.com/office/drawing/2014/main" id="{5A28D0C6-DF21-445F-8608-141ADF0FA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908051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Oval 390">
              <a:extLst>
                <a:ext uri="{FF2B5EF4-FFF2-40B4-BE49-F238E27FC236}">
                  <a16:creationId xmlns:a16="http://schemas.microsoft.com/office/drawing/2014/main" id="{C2277EB1-2340-4D97-9EDA-B0CB1E49A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973138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391">
              <a:extLst>
                <a:ext uri="{FF2B5EF4-FFF2-40B4-BE49-F238E27FC236}">
                  <a16:creationId xmlns:a16="http://schemas.microsoft.com/office/drawing/2014/main" id="{05DAD629-4049-4546-A2E8-7A71D2E1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101726"/>
              <a:ext cx="233363" cy="120650"/>
            </a:xfrm>
            <a:custGeom>
              <a:avLst/>
              <a:gdLst>
                <a:gd name="T0" fmla="*/ 264 w 1093"/>
                <a:gd name="T1" fmla="*/ 565 h 565"/>
                <a:gd name="T2" fmla="*/ 1093 w 1093"/>
                <a:gd name="T3" fmla="*/ 302 h 565"/>
                <a:gd name="T4" fmla="*/ 830 w 1093"/>
                <a:gd name="T5" fmla="*/ 0 h 565"/>
                <a:gd name="T6" fmla="*/ 0 w 1093"/>
                <a:gd name="T7" fmla="*/ 264 h 565"/>
                <a:gd name="T8" fmla="*/ 264 w 1093"/>
                <a:gd name="T9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565"/>
                  </a:moveTo>
                  <a:lnTo>
                    <a:pt x="1093" y="302"/>
                  </a:lnTo>
                  <a:lnTo>
                    <a:pt x="830" y="0"/>
                  </a:lnTo>
                  <a:lnTo>
                    <a:pt x="0" y="264"/>
                  </a:lnTo>
                  <a:lnTo>
                    <a:pt x="264" y="565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392">
              <a:extLst>
                <a:ext uri="{FF2B5EF4-FFF2-40B4-BE49-F238E27FC236}">
                  <a16:creationId xmlns:a16="http://schemas.microsoft.com/office/drawing/2014/main" id="{09992CE0-23E2-4216-9E29-2A7B518C04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971551"/>
              <a:ext cx="484188" cy="422275"/>
            </a:xfrm>
            <a:custGeom>
              <a:avLst/>
              <a:gdLst>
                <a:gd name="T0" fmla="*/ 2237 w 2265"/>
                <a:gd name="T1" fmla="*/ 269 h 1967"/>
                <a:gd name="T2" fmla="*/ 1368 w 2265"/>
                <a:gd name="T3" fmla="*/ 16 h 1967"/>
                <a:gd name="T4" fmla="*/ 897 w 2265"/>
                <a:gd name="T5" fmla="*/ 16 h 1967"/>
                <a:gd name="T6" fmla="*/ 28 w 2265"/>
                <a:gd name="T7" fmla="*/ 269 h 1967"/>
                <a:gd name="T8" fmla="*/ 11 w 2265"/>
                <a:gd name="T9" fmla="*/ 329 h 1967"/>
                <a:gd name="T10" fmla="*/ 11 w 2265"/>
                <a:gd name="T11" fmla="*/ 883 h 1967"/>
                <a:gd name="T12" fmla="*/ 28 w 2265"/>
                <a:gd name="T13" fmla="*/ 944 h 1967"/>
                <a:gd name="T14" fmla="*/ 266 w 2265"/>
                <a:gd name="T15" fmla="*/ 1624 h 1967"/>
                <a:gd name="T16" fmla="*/ 1120 w 2265"/>
                <a:gd name="T17" fmla="*/ 1961 h 1967"/>
                <a:gd name="T18" fmla="*/ 1145 w 2265"/>
                <a:gd name="T19" fmla="*/ 1961 h 1967"/>
                <a:gd name="T20" fmla="*/ 1540 w 2265"/>
                <a:gd name="T21" fmla="*/ 1817 h 1967"/>
                <a:gd name="T22" fmla="*/ 1567 w 2265"/>
                <a:gd name="T23" fmla="*/ 1850 h 1967"/>
                <a:gd name="T24" fmla="*/ 1657 w 2265"/>
                <a:gd name="T25" fmla="*/ 1787 h 1967"/>
                <a:gd name="T26" fmla="*/ 1875 w 2265"/>
                <a:gd name="T27" fmla="*/ 1952 h 1967"/>
                <a:gd name="T28" fmla="*/ 1982 w 2265"/>
                <a:gd name="T29" fmla="*/ 1792 h 1967"/>
                <a:gd name="T30" fmla="*/ 1975 w 2265"/>
                <a:gd name="T31" fmla="*/ 1659 h 1967"/>
                <a:gd name="T32" fmla="*/ 1999 w 2265"/>
                <a:gd name="T33" fmla="*/ 1019 h 1967"/>
                <a:gd name="T34" fmla="*/ 2262 w 2265"/>
                <a:gd name="T35" fmla="*/ 918 h 1967"/>
                <a:gd name="T36" fmla="*/ 2012 w 2265"/>
                <a:gd name="T37" fmla="*/ 606 h 1967"/>
                <a:gd name="T38" fmla="*/ 2263 w 2265"/>
                <a:gd name="T39" fmla="*/ 305 h 1967"/>
                <a:gd name="T40" fmla="*/ 2262 w 2265"/>
                <a:gd name="T41" fmla="*/ 295 h 1967"/>
                <a:gd name="T42" fmla="*/ 428 w 2265"/>
                <a:gd name="T43" fmla="*/ 606 h 1967"/>
                <a:gd name="T44" fmla="*/ 1095 w 2265"/>
                <a:gd name="T45" fmla="*/ 568 h 1967"/>
                <a:gd name="T46" fmla="*/ 1170 w 2265"/>
                <a:gd name="T47" fmla="*/ 568 h 1967"/>
                <a:gd name="T48" fmla="*/ 1837 w 2265"/>
                <a:gd name="T49" fmla="*/ 606 h 1967"/>
                <a:gd name="T50" fmla="*/ 857 w 2265"/>
                <a:gd name="T51" fmla="*/ 84 h 1967"/>
                <a:gd name="T52" fmla="*/ 315 w 2265"/>
                <a:gd name="T53" fmla="*/ 563 h 1967"/>
                <a:gd name="T54" fmla="*/ 857 w 2265"/>
                <a:gd name="T55" fmla="*/ 84 h 1967"/>
                <a:gd name="T56" fmla="*/ 1066 w 2265"/>
                <a:gd name="T57" fmla="*/ 888 h 1967"/>
                <a:gd name="T58" fmla="*/ 106 w 2265"/>
                <a:gd name="T59" fmla="*/ 889 h 1967"/>
                <a:gd name="T60" fmla="*/ 1849 w 2265"/>
                <a:gd name="T61" fmla="*/ 1872 h 1967"/>
                <a:gd name="T62" fmla="*/ 1631 w 2265"/>
                <a:gd name="T63" fmla="*/ 1707 h 1967"/>
                <a:gd name="T64" fmla="*/ 1548 w 2265"/>
                <a:gd name="T65" fmla="*/ 1517 h 1967"/>
                <a:gd name="T66" fmla="*/ 1737 w 2265"/>
                <a:gd name="T67" fmla="*/ 1601 h 1967"/>
                <a:gd name="T68" fmla="*/ 1902 w 2265"/>
                <a:gd name="T69" fmla="*/ 1819 h 1967"/>
                <a:gd name="T70" fmla="*/ 1924 w 2265"/>
                <a:gd name="T71" fmla="*/ 1597 h 1967"/>
                <a:gd name="T72" fmla="*/ 1817 w 2265"/>
                <a:gd name="T73" fmla="*/ 1628 h 1967"/>
                <a:gd name="T74" fmla="*/ 1880 w 2265"/>
                <a:gd name="T75" fmla="*/ 1537 h 1967"/>
                <a:gd name="T76" fmla="*/ 1507 w 2265"/>
                <a:gd name="T77" fmla="*/ 1430 h 1967"/>
                <a:gd name="T78" fmla="*/ 1461 w 2265"/>
                <a:gd name="T79" fmla="*/ 1476 h 1967"/>
                <a:gd name="T80" fmla="*/ 1170 w 2265"/>
                <a:gd name="T81" fmla="*/ 1871 h 1967"/>
                <a:gd name="T82" fmla="*/ 1132 w 2265"/>
                <a:gd name="T83" fmla="*/ 1548 h 1967"/>
                <a:gd name="T84" fmla="*/ 1095 w 2265"/>
                <a:gd name="T85" fmla="*/ 1871 h 1967"/>
                <a:gd name="T86" fmla="*/ 341 w 2265"/>
                <a:gd name="T87" fmla="*/ 1043 h 1967"/>
                <a:gd name="T88" fmla="*/ 869 w 2265"/>
                <a:gd name="T89" fmla="*/ 1209 h 1967"/>
                <a:gd name="T90" fmla="*/ 1095 w 2265"/>
                <a:gd name="T91" fmla="*/ 970 h 1967"/>
                <a:gd name="T92" fmla="*/ 1132 w 2265"/>
                <a:gd name="T93" fmla="*/ 1322 h 1967"/>
                <a:gd name="T94" fmla="*/ 1170 w 2265"/>
                <a:gd name="T95" fmla="*/ 970 h 1967"/>
                <a:gd name="T96" fmla="*/ 1396 w 2265"/>
                <a:gd name="T97" fmla="*/ 1209 h 1967"/>
                <a:gd name="T98" fmla="*/ 1924 w 2265"/>
                <a:gd name="T99" fmla="*/ 1043 h 1967"/>
                <a:gd name="T100" fmla="*/ 1408 w 2265"/>
                <a:gd name="T101" fmla="*/ 1128 h 1967"/>
                <a:gd name="T102" fmla="*/ 1950 w 2265"/>
                <a:gd name="T103" fmla="*/ 650 h 1967"/>
                <a:gd name="T104" fmla="*/ 1408 w 2265"/>
                <a:gd name="T105" fmla="*/ 1128 h 1967"/>
                <a:gd name="T106" fmla="*/ 1199 w 2265"/>
                <a:gd name="T107" fmla="*/ 324 h 1967"/>
                <a:gd name="T108" fmla="*/ 2159 w 2265"/>
                <a:gd name="T109" fmla="*/ 323 h 1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5" h="1967">
                  <a:moveTo>
                    <a:pt x="2262" y="295"/>
                  </a:moveTo>
                  <a:cubicBezTo>
                    <a:pt x="2258" y="282"/>
                    <a:pt x="2249" y="273"/>
                    <a:pt x="2237" y="269"/>
                  </a:cubicBezTo>
                  <a:lnTo>
                    <a:pt x="1408" y="5"/>
                  </a:lnTo>
                  <a:cubicBezTo>
                    <a:pt x="1393" y="0"/>
                    <a:pt x="1378" y="5"/>
                    <a:pt x="1368" y="16"/>
                  </a:cubicBezTo>
                  <a:lnTo>
                    <a:pt x="1132" y="285"/>
                  </a:lnTo>
                  <a:lnTo>
                    <a:pt x="897" y="16"/>
                  </a:lnTo>
                  <a:cubicBezTo>
                    <a:pt x="887" y="5"/>
                    <a:pt x="872" y="0"/>
                    <a:pt x="857" y="5"/>
                  </a:cubicBezTo>
                  <a:lnTo>
                    <a:pt x="28" y="269"/>
                  </a:lnTo>
                  <a:cubicBezTo>
                    <a:pt x="16" y="273"/>
                    <a:pt x="7" y="282"/>
                    <a:pt x="3" y="295"/>
                  </a:cubicBezTo>
                  <a:cubicBezTo>
                    <a:pt x="0" y="307"/>
                    <a:pt x="3" y="320"/>
                    <a:pt x="11" y="329"/>
                  </a:cubicBezTo>
                  <a:lnTo>
                    <a:pt x="253" y="606"/>
                  </a:lnTo>
                  <a:lnTo>
                    <a:pt x="11" y="883"/>
                  </a:lnTo>
                  <a:cubicBezTo>
                    <a:pt x="3" y="892"/>
                    <a:pt x="0" y="906"/>
                    <a:pt x="3" y="918"/>
                  </a:cubicBezTo>
                  <a:cubicBezTo>
                    <a:pt x="7" y="930"/>
                    <a:pt x="16" y="940"/>
                    <a:pt x="28" y="944"/>
                  </a:cubicBezTo>
                  <a:lnTo>
                    <a:pt x="266" y="1019"/>
                  </a:lnTo>
                  <a:lnTo>
                    <a:pt x="266" y="1624"/>
                  </a:lnTo>
                  <a:cubicBezTo>
                    <a:pt x="266" y="1640"/>
                    <a:pt x="276" y="1654"/>
                    <a:pt x="290" y="1659"/>
                  </a:cubicBezTo>
                  <a:lnTo>
                    <a:pt x="1120" y="1961"/>
                  </a:lnTo>
                  <a:cubicBezTo>
                    <a:pt x="1120" y="1961"/>
                    <a:pt x="1120" y="1961"/>
                    <a:pt x="1120" y="1961"/>
                  </a:cubicBezTo>
                  <a:cubicBezTo>
                    <a:pt x="1128" y="1963"/>
                    <a:pt x="1137" y="1963"/>
                    <a:pt x="1145" y="1961"/>
                  </a:cubicBezTo>
                  <a:lnTo>
                    <a:pt x="1145" y="1961"/>
                  </a:lnTo>
                  <a:lnTo>
                    <a:pt x="1540" y="1817"/>
                  </a:lnTo>
                  <a:lnTo>
                    <a:pt x="1541" y="1823"/>
                  </a:lnTo>
                  <a:cubicBezTo>
                    <a:pt x="1544" y="1836"/>
                    <a:pt x="1554" y="1847"/>
                    <a:pt x="1567" y="1850"/>
                  </a:cubicBezTo>
                  <a:cubicBezTo>
                    <a:pt x="1580" y="1854"/>
                    <a:pt x="1594" y="1850"/>
                    <a:pt x="1604" y="1841"/>
                  </a:cubicBezTo>
                  <a:lnTo>
                    <a:pt x="1657" y="1787"/>
                  </a:lnTo>
                  <a:lnTo>
                    <a:pt x="1822" y="1952"/>
                  </a:lnTo>
                  <a:cubicBezTo>
                    <a:pt x="1837" y="1967"/>
                    <a:pt x="1860" y="1967"/>
                    <a:pt x="1875" y="1952"/>
                  </a:cubicBezTo>
                  <a:lnTo>
                    <a:pt x="1982" y="1845"/>
                  </a:lnTo>
                  <a:cubicBezTo>
                    <a:pt x="1996" y="1831"/>
                    <a:pt x="1996" y="1807"/>
                    <a:pt x="1982" y="1792"/>
                  </a:cubicBezTo>
                  <a:lnTo>
                    <a:pt x="1882" y="1693"/>
                  </a:lnTo>
                  <a:lnTo>
                    <a:pt x="1975" y="1659"/>
                  </a:lnTo>
                  <a:cubicBezTo>
                    <a:pt x="1989" y="1654"/>
                    <a:pt x="1999" y="1640"/>
                    <a:pt x="1999" y="1624"/>
                  </a:cubicBezTo>
                  <a:lnTo>
                    <a:pt x="1999" y="1019"/>
                  </a:lnTo>
                  <a:lnTo>
                    <a:pt x="2237" y="944"/>
                  </a:lnTo>
                  <a:cubicBezTo>
                    <a:pt x="2249" y="940"/>
                    <a:pt x="2258" y="930"/>
                    <a:pt x="2262" y="918"/>
                  </a:cubicBezTo>
                  <a:cubicBezTo>
                    <a:pt x="2265" y="906"/>
                    <a:pt x="2262" y="892"/>
                    <a:pt x="2254" y="883"/>
                  </a:cubicBezTo>
                  <a:lnTo>
                    <a:pt x="2012" y="606"/>
                  </a:lnTo>
                  <a:lnTo>
                    <a:pt x="2254" y="329"/>
                  </a:lnTo>
                  <a:cubicBezTo>
                    <a:pt x="2260" y="323"/>
                    <a:pt x="2263" y="314"/>
                    <a:pt x="2263" y="305"/>
                  </a:cubicBezTo>
                  <a:lnTo>
                    <a:pt x="2263" y="304"/>
                  </a:lnTo>
                  <a:cubicBezTo>
                    <a:pt x="2263" y="301"/>
                    <a:pt x="2263" y="298"/>
                    <a:pt x="2262" y="295"/>
                  </a:cubicBezTo>
                  <a:close/>
                  <a:moveTo>
                    <a:pt x="1132" y="830"/>
                  </a:moveTo>
                  <a:lnTo>
                    <a:pt x="428" y="606"/>
                  </a:lnTo>
                  <a:lnTo>
                    <a:pt x="1095" y="394"/>
                  </a:lnTo>
                  <a:lnTo>
                    <a:pt x="1095" y="568"/>
                  </a:lnTo>
                  <a:cubicBezTo>
                    <a:pt x="1095" y="589"/>
                    <a:pt x="1112" y="606"/>
                    <a:pt x="1132" y="606"/>
                  </a:cubicBezTo>
                  <a:cubicBezTo>
                    <a:pt x="1153" y="606"/>
                    <a:pt x="1170" y="589"/>
                    <a:pt x="1170" y="568"/>
                  </a:cubicBezTo>
                  <a:lnTo>
                    <a:pt x="1170" y="394"/>
                  </a:lnTo>
                  <a:lnTo>
                    <a:pt x="1837" y="606"/>
                  </a:lnTo>
                  <a:lnTo>
                    <a:pt x="1132" y="830"/>
                  </a:lnTo>
                  <a:close/>
                  <a:moveTo>
                    <a:pt x="857" y="84"/>
                  </a:moveTo>
                  <a:lnTo>
                    <a:pt x="1066" y="324"/>
                  </a:lnTo>
                  <a:lnTo>
                    <a:pt x="315" y="563"/>
                  </a:lnTo>
                  <a:lnTo>
                    <a:pt x="106" y="323"/>
                  </a:lnTo>
                  <a:lnTo>
                    <a:pt x="857" y="84"/>
                  </a:lnTo>
                  <a:close/>
                  <a:moveTo>
                    <a:pt x="315" y="650"/>
                  </a:moveTo>
                  <a:lnTo>
                    <a:pt x="1066" y="888"/>
                  </a:lnTo>
                  <a:lnTo>
                    <a:pt x="857" y="1128"/>
                  </a:lnTo>
                  <a:lnTo>
                    <a:pt x="106" y="889"/>
                  </a:lnTo>
                  <a:lnTo>
                    <a:pt x="315" y="650"/>
                  </a:lnTo>
                  <a:close/>
                  <a:moveTo>
                    <a:pt x="1849" y="1872"/>
                  </a:moveTo>
                  <a:lnTo>
                    <a:pt x="1684" y="1707"/>
                  </a:lnTo>
                  <a:cubicBezTo>
                    <a:pt x="1669" y="1693"/>
                    <a:pt x="1646" y="1693"/>
                    <a:pt x="1631" y="1707"/>
                  </a:cubicBezTo>
                  <a:lnTo>
                    <a:pt x="1599" y="1739"/>
                  </a:lnTo>
                  <a:lnTo>
                    <a:pt x="1548" y="1517"/>
                  </a:lnTo>
                  <a:lnTo>
                    <a:pt x="1769" y="1569"/>
                  </a:lnTo>
                  <a:lnTo>
                    <a:pt x="1737" y="1601"/>
                  </a:lnTo>
                  <a:cubicBezTo>
                    <a:pt x="1723" y="1616"/>
                    <a:pt x="1723" y="1639"/>
                    <a:pt x="1737" y="1654"/>
                  </a:cubicBezTo>
                  <a:lnTo>
                    <a:pt x="1902" y="1819"/>
                  </a:lnTo>
                  <a:lnTo>
                    <a:pt x="1849" y="1872"/>
                  </a:lnTo>
                  <a:close/>
                  <a:moveTo>
                    <a:pt x="1924" y="1597"/>
                  </a:moveTo>
                  <a:lnTo>
                    <a:pt x="1823" y="1634"/>
                  </a:lnTo>
                  <a:lnTo>
                    <a:pt x="1817" y="1628"/>
                  </a:lnTo>
                  <a:lnTo>
                    <a:pt x="1871" y="1574"/>
                  </a:lnTo>
                  <a:cubicBezTo>
                    <a:pt x="1880" y="1565"/>
                    <a:pt x="1884" y="1550"/>
                    <a:pt x="1880" y="1537"/>
                  </a:cubicBezTo>
                  <a:cubicBezTo>
                    <a:pt x="1876" y="1524"/>
                    <a:pt x="1866" y="1514"/>
                    <a:pt x="1852" y="1511"/>
                  </a:cubicBezTo>
                  <a:lnTo>
                    <a:pt x="1507" y="1430"/>
                  </a:lnTo>
                  <a:cubicBezTo>
                    <a:pt x="1494" y="1427"/>
                    <a:pt x="1481" y="1431"/>
                    <a:pt x="1471" y="1440"/>
                  </a:cubicBezTo>
                  <a:cubicBezTo>
                    <a:pt x="1462" y="1450"/>
                    <a:pt x="1458" y="1463"/>
                    <a:pt x="1461" y="1476"/>
                  </a:cubicBezTo>
                  <a:lnTo>
                    <a:pt x="1523" y="1743"/>
                  </a:lnTo>
                  <a:lnTo>
                    <a:pt x="1170" y="1871"/>
                  </a:lnTo>
                  <a:lnTo>
                    <a:pt x="1170" y="1586"/>
                  </a:lnTo>
                  <a:cubicBezTo>
                    <a:pt x="1170" y="1565"/>
                    <a:pt x="1153" y="1548"/>
                    <a:pt x="1132" y="1548"/>
                  </a:cubicBezTo>
                  <a:cubicBezTo>
                    <a:pt x="1112" y="1548"/>
                    <a:pt x="1095" y="1565"/>
                    <a:pt x="1095" y="1586"/>
                  </a:cubicBezTo>
                  <a:lnTo>
                    <a:pt x="1095" y="1871"/>
                  </a:lnTo>
                  <a:lnTo>
                    <a:pt x="341" y="1597"/>
                  </a:lnTo>
                  <a:lnTo>
                    <a:pt x="341" y="1043"/>
                  </a:lnTo>
                  <a:lnTo>
                    <a:pt x="857" y="1208"/>
                  </a:lnTo>
                  <a:cubicBezTo>
                    <a:pt x="861" y="1209"/>
                    <a:pt x="865" y="1209"/>
                    <a:pt x="869" y="1209"/>
                  </a:cubicBezTo>
                  <a:cubicBezTo>
                    <a:pt x="880" y="1209"/>
                    <a:pt x="890" y="1204"/>
                    <a:pt x="897" y="1196"/>
                  </a:cubicBezTo>
                  <a:lnTo>
                    <a:pt x="1095" y="970"/>
                  </a:lnTo>
                  <a:lnTo>
                    <a:pt x="1095" y="1285"/>
                  </a:lnTo>
                  <a:cubicBezTo>
                    <a:pt x="1095" y="1305"/>
                    <a:pt x="1112" y="1322"/>
                    <a:pt x="1132" y="1322"/>
                  </a:cubicBezTo>
                  <a:cubicBezTo>
                    <a:pt x="1153" y="1322"/>
                    <a:pt x="1170" y="1305"/>
                    <a:pt x="1170" y="1285"/>
                  </a:cubicBezTo>
                  <a:lnTo>
                    <a:pt x="1170" y="970"/>
                  </a:lnTo>
                  <a:lnTo>
                    <a:pt x="1368" y="1196"/>
                  </a:lnTo>
                  <a:cubicBezTo>
                    <a:pt x="1375" y="1205"/>
                    <a:pt x="1385" y="1209"/>
                    <a:pt x="1396" y="1209"/>
                  </a:cubicBezTo>
                  <a:cubicBezTo>
                    <a:pt x="1400" y="1209"/>
                    <a:pt x="1404" y="1209"/>
                    <a:pt x="1408" y="1207"/>
                  </a:cubicBezTo>
                  <a:lnTo>
                    <a:pt x="1924" y="1043"/>
                  </a:lnTo>
                  <a:lnTo>
                    <a:pt x="1924" y="1597"/>
                  </a:lnTo>
                  <a:close/>
                  <a:moveTo>
                    <a:pt x="1408" y="1128"/>
                  </a:moveTo>
                  <a:lnTo>
                    <a:pt x="1199" y="888"/>
                  </a:lnTo>
                  <a:lnTo>
                    <a:pt x="1950" y="650"/>
                  </a:lnTo>
                  <a:lnTo>
                    <a:pt x="2159" y="889"/>
                  </a:lnTo>
                  <a:lnTo>
                    <a:pt x="1408" y="1128"/>
                  </a:lnTo>
                  <a:close/>
                  <a:moveTo>
                    <a:pt x="1950" y="563"/>
                  </a:moveTo>
                  <a:lnTo>
                    <a:pt x="1199" y="324"/>
                  </a:lnTo>
                  <a:lnTo>
                    <a:pt x="1408" y="84"/>
                  </a:lnTo>
                  <a:lnTo>
                    <a:pt x="2159" y="323"/>
                  </a:lnTo>
                  <a:lnTo>
                    <a:pt x="1950" y="563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AD5CAC55-20C7-432D-8880-4C7B868658CF}"/>
              </a:ext>
            </a:extLst>
          </p:cNvPr>
          <p:cNvGrpSpPr/>
          <p:nvPr/>
        </p:nvGrpSpPr>
        <p:grpSpPr>
          <a:xfrm>
            <a:off x="2173217" y="4051203"/>
            <a:ext cx="482600" cy="484187"/>
            <a:chOff x="2873375" y="4395789"/>
            <a:chExt cx="482600" cy="484187"/>
          </a:xfrm>
        </p:grpSpPr>
        <p:sp>
          <p:nvSpPr>
            <p:cNvPr id="377" name="Freeform 403">
              <a:extLst>
                <a:ext uri="{FF2B5EF4-FFF2-40B4-BE49-F238E27FC236}">
                  <a16:creationId xmlns:a16="http://schemas.microsoft.com/office/drawing/2014/main" id="{92BC0015-FB15-4AF6-9A8B-B2C4385A6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1313" y="4403726"/>
              <a:ext cx="466725" cy="322263"/>
            </a:xfrm>
            <a:custGeom>
              <a:avLst/>
              <a:gdLst>
                <a:gd name="T0" fmla="*/ 1960 w 2186"/>
                <a:gd name="T1" fmla="*/ 0 h 1507"/>
                <a:gd name="T2" fmla="*/ 226 w 2186"/>
                <a:gd name="T3" fmla="*/ 0 h 1507"/>
                <a:gd name="T4" fmla="*/ 0 w 2186"/>
                <a:gd name="T5" fmla="*/ 226 h 1507"/>
                <a:gd name="T6" fmla="*/ 0 w 2186"/>
                <a:gd name="T7" fmla="*/ 1507 h 1507"/>
                <a:gd name="T8" fmla="*/ 452 w 2186"/>
                <a:gd name="T9" fmla="*/ 1055 h 1507"/>
                <a:gd name="T10" fmla="*/ 1960 w 2186"/>
                <a:gd name="T11" fmla="*/ 1055 h 1507"/>
                <a:gd name="T12" fmla="*/ 2186 w 2186"/>
                <a:gd name="T13" fmla="*/ 829 h 1507"/>
                <a:gd name="T14" fmla="*/ 2186 w 2186"/>
                <a:gd name="T15" fmla="*/ 226 h 1507"/>
                <a:gd name="T16" fmla="*/ 1960 w 2186"/>
                <a:gd name="T17" fmla="*/ 0 h 1507"/>
                <a:gd name="T18" fmla="*/ 716 w 2186"/>
                <a:gd name="T19" fmla="*/ 762 h 1507"/>
                <a:gd name="T20" fmla="*/ 340 w 2186"/>
                <a:gd name="T21" fmla="*/ 763 h 1507"/>
                <a:gd name="T22" fmla="*/ 256 w 2186"/>
                <a:gd name="T23" fmla="*/ 396 h 1507"/>
                <a:gd name="T24" fmla="*/ 595 w 2186"/>
                <a:gd name="T25" fmla="*/ 233 h 1507"/>
                <a:gd name="T26" fmla="*/ 829 w 2186"/>
                <a:gd name="T27" fmla="*/ 527 h 1507"/>
                <a:gd name="T28" fmla="*/ 716 w 2186"/>
                <a:gd name="T29" fmla="*/ 762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507">
                  <a:moveTo>
                    <a:pt x="1960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1507"/>
                  </a:lnTo>
                  <a:lnTo>
                    <a:pt x="452" y="1055"/>
                  </a:lnTo>
                  <a:lnTo>
                    <a:pt x="1960" y="1055"/>
                  </a:lnTo>
                  <a:cubicBezTo>
                    <a:pt x="2085" y="1055"/>
                    <a:pt x="2186" y="954"/>
                    <a:pt x="2186" y="829"/>
                  </a:cubicBezTo>
                  <a:lnTo>
                    <a:pt x="2186" y="226"/>
                  </a:lnTo>
                  <a:cubicBezTo>
                    <a:pt x="2186" y="101"/>
                    <a:pt x="2085" y="0"/>
                    <a:pt x="1960" y="0"/>
                  </a:cubicBezTo>
                  <a:close/>
                  <a:moveTo>
                    <a:pt x="716" y="762"/>
                  </a:moveTo>
                  <a:cubicBezTo>
                    <a:pt x="606" y="850"/>
                    <a:pt x="450" y="851"/>
                    <a:pt x="340" y="763"/>
                  </a:cubicBezTo>
                  <a:cubicBezTo>
                    <a:pt x="230" y="675"/>
                    <a:pt x="195" y="523"/>
                    <a:pt x="256" y="396"/>
                  </a:cubicBezTo>
                  <a:cubicBezTo>
                    <a:pt x="317" y="270"/>
                    <a:pt x="458" y="202"/>
                    <a:pt x="595" y="233"/>
                  </a:cubicBezTo>
                  <a:cubicBezTo>
                    <a:pt x="732" y="264"/>
                    <a:pt x="829" y="387"/>
                    <a:pt x="829" y="527"/>
                  </a:cubicBezTo>
                  <a:cubicBezTo>
                    <a:pt x="830" y="619"/>
                    <a:pt x="788" y="705"/>
                    <a:pt x="716" y="76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404">
              <a:extLst>
                <a:ext uri="{FF2B5EF4-FFF2-40B4-BE49-F238E27FC236}">
                  <a16:creationId xmlns:a16="http://schemas.microsoft.com/office/drawing/2014/main" id="{4BEEC44F-0A28-409E-BEFB-67C811C71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24376"/>
              <a:ext cx="80963" cy="61913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Oval 405">
              <a:extLst>
                <a:ext uri="{FF2B5EF4-FFF2-40B4-BE49-F238E27FC236}">
                  <a16:creationId xmlns:a16="http://schemas.microsoft.com/office/drawing/2014/main" id="{C63386FB-40B2-462A-BCDA-20FFEC675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1" y="4476751"/>
              <a:ext cx="31750" cy="317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407">
              <a:extLst>
                <a:ext uri="{FF2B5EF4-FFF2-40B4-BE49-F238E27FC236}">
                  <a16:creationId xmlns:a16="http://schemas.microsoft.com/office/drawing/2014/main" id="{4A429B5A-72FC-4398-8B91-FB13A9D69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4813" y="4678364"/>
              <a:ext cx="403225" cy="193675"/>
            </a:xfrm>
            <a:custGeom>
              <a:avLst/>
              <a:gdLst>
                <a:gd name="T0" fmla="*/ 1658 w 1884"/>
                <a:gd name="T1" fmla="*/ 0 h 905"/>
                <a:gd name="T2" fmla="*/ 226 w 1884"/>
                <a:gd name="T3" fmla="*/ 0 h 905"/>
                <a:gd name="T4" fmla="*/ 0 w 1884"/>
                <a:gd name="T5" fmla="*/ 226 h 905"/>
                <a:gd name="T6" fmla="*/ 0 w 1884"/>
                <a:gd name="T7" fmla="*/ 678 h 905"/>
                <a:gd name="T8" fmla="*/ 226 w 1884"/>
                <a:gd name="T9" fmla="*/ 905 h 905"/>
                <a:gd name="T10" fmla="*/ 1658 w 1884"/>
                <a:gd name="T11" fmla="*/ 905 h 905"/>
                <a:gd name="T12" fmla="*/ 1884 w 1884"/>
                <a:gd name="T13" fmla="*/ 678 h 905"/>
                <a:gd name="T14" fmla="*/ 1884 w 1884"/>
                <a:gd name="T15" fmla="*/ 226 h 905"/>
                <a:gd name="T16" fmla="*/ 1658 w 1884"/>
                <a:gd name="T17" fmla="*/ 0 h 905"/>
                <a:gd name="T18" fmla="*/ 1620 w 1884"/>
                <a:gd name="T19" fmla="*/ 687 h 905"/>
                <a:gd name="T20" fmla="*/ 1244 w 1884"/>
                <a:gd name="T21" fmla="*/ 688 h 905"/>
                <a:gd name="T22" fmla="*/ 1160 w 1884"/>
                <a:gd name="T23" fmla="*/ 321 h 905"/>
                <a:gd name="T24" fmla="*/ 1499 w 1884"/>
                <a:gd name="T25" fmla="*/ 158 h 905"/>
                <a:gd name="T26" fmla="*/ 1733 w 1884"/>
                <a:gd name="T27" fmla="*/ 452 h 905"/>
                <a:gd name="T28" fmla="*/ 1620 w 1884"/>
                <a:gd name="T29" fmla="*/ 687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4" h="905">
                  <a:moveTo>
                    <a:pt x="1658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678"/>
                  </a:lnTo>
                  <a:cubicBezTo>
                    <a:pt x="0" y="803"/>
                    <a:pt x="101" y="905"/>
                    <a:pt x="226" y="905"/>
                  </a:cubicBezTo>
                  <a:lnTo>
                    <a:pt x="1658" y="905"/>
                  </a:lnTo>
                  <a:cubicBezTo>
                    <a:pt x="1783" y="905"/>
                    <a:pt x="1884" y="803"/>
                    <a:pt x="1884" y="678"/>
                  </a:cubicBezTo>
                  <a:lnTo>
                    <a:pt x="1884" y="226"/>
                  </a:lnTo>
                  <a:cubicBezTo>
                    <a:pt x="1884" y="101"/>
                    <a:pt x="1783" y="0"/>
                    <a:pt x="1658" y="0"/>
                  </a:cubicBezTo>
                  <a:close/>
                  <a:moveTo>
                    <a:pt x="1620" y="687"/>
                  </a:moveTo>
                  <a:cubicBezTo>
                    <a:pt x="1510" y="775"/>
                    <a:pt x="1354" y="776"/>
                    <a:pt x="1244" y="688"/>
                  </a:cubicBezTo>
                  <a:cubicBezTo>
                    <a:pt x="1134" y="600"/>
                    <a:pt x="1099" y="448"/>
                    <a:pt x="1160" y="321"/>
                  </a:cubicBezTo>
                  <a:cubicBezTo>
                    <a:pt x="1221" y="195"/>
                    <a:pt x="1362" y="127"/>
                    <a:pt x="1499" y="158"/>
                  </a:cubicBezTo>
                  <a:cubicBezTo>
                    <a:pt x="1636" y="189"/>
                    <a:pt x="1733" y="312"/>
                    <a:pt x="1733" y="452"/>
                  </a:cubicBezTo>
                  <a:cubicBezTo>
                    <a:pt x="1734" y="544"/>
                    <a:pt x="1692" y="630"/>
                    <a:pt x="1620" y="687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408">
              <a:extLst>
                <a:ext uri="{FF2B5EF4-FFF2-40B4-BE49-F238E27FC236}">
                  <a16:creationId xmlns:a16="http://schemas.microsoft.com/office/drawing/2014/main" id="{C60D90A1-A1DB-49BE-93CE-B4A7F5CA5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513" y="4783139"/>
              <a:ext cx="80963" cy="60325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Oval 409">
              <a:extLst>
                <a:ext uri="{FF2B5EF4-FFF2-40B4-BE49-F238E27FC236}">
                  <a16:creationId xmlns:a16="http://schemas.microsoft.com/office/drawing/2014/main" id="{3AE1E01C-432E-440A-B83A-E0F92AF02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325" y="4733926"/>
              <a:ext cx="31750" cy="33338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410">
              <a:extLst>
                <a:ext uri="{FF2B5EF4-FFF2-40B4-BE49-F238E27FC236}">
                  <a16:creationId xmlns:a16="http://schemas.microsoft.com/office/drawing/2014/main" id="{A60AC4FC-5C74-4905-B636-ADD33058F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5" y="4395789"/>
              <a:ext cx="482600" cy="339725"/>
            </a:xfrm>
            <a:custGeom>
              <a:avLst/>
              <a:gdLst>
                <a:gd name="T0" fmla="*/ 1997 w 2261"/>
                <a:gd name="T1" fmla="*/ 0 h 1586"/>
                <a:gd name="T2" fmla="*/ 263 w 2261"/>
                <a:gd name="T3" fmla="*/ 0 h 1586"/>
                <a:gd name="T4" fmla="*/ 0 w 2261"/>
                <a:gd name="T5" fmla="*/ 264 h 1586"/>
                <a:gd name="T6" fmla="*/ 0 w 2261"/>
                <a:gd name="T7" fmla="*/ 1545 h 1586"/>
                <a:gd name="T8" fmla="*/ 23 w 2261"/>
                <a:gd name="T9" fmla="*/ 1580 h 1586"/>
                <a:gd name="T10" fmla="*/ 64 w 2261"/>
                <a:gd name="T11" fmla="*/ 1572 h 1586"/>
                <a:gd name="T12" fmla="*/ 505 w 2261"/>
                <a:gd name="T13" fmla="*/ 1131 h 1586"/>
                <a:gd name="T14" fmla="*/ 1997 w 2261"/>
                <a:gd name="T15" fmla="*/ 1131 h 1586"/>
                <a:gd name="T16" fmla="*/ 2261 w 2261"/>
                <a:gd name="T17" fmla="*/ 867 h 1586"/>
                <a:gd name="T18" fmla="*/ 2261 w 2261"/>
                <a:gd name="T19" fmla="*/ 264 h 1586"/>
                <a:gd name="T20" fmla="*/ 1997 w 2261"/>
                <a:gd name="T21" fmla="*/ 0 h 1586"/>
                <a:gd name="T22" fmla="*/ 2185 w 2261"/>
                <a:gd name="T23" fmla="*/ 867 h 1586"/>
                <a:gd name="T24" fmla="*/ 1997 w 2261"/>
                <a:gd name="T25" fmla="*/ 1055 h 1586"/>
                <a:gd name="T26" fmla="*/ 489 w 2261"/>
                <a:gd name="T27" fmla="*/ 1055 h 1586"/>
                <a:gd name="T28" fmla="*/ 463 w 2261"/>
                <a:gd name="T29" fmla="*/ 1066 h 1586"/>
                <a:gd name="T30" fmla="*/ 75 w 2261"/>
                <a:gd name="T31" fmla="*/ 1454 h 1586"/>
                <a:gd name="T32" fmla="*/ 75 w 2261"/>
                <a:gd name="T33" fmla="*/ 264 h 1586"/>
                <a:gd name="T34" fmla="*/ 263 w 2261"/>
                <a:gd name="T35" fmla="*/ 75 h 1586"/>
                <a:gd name="T36" fmla="*/ 1997 w 2261"/>
                <a:gd name="T37" fmla="*/ 75 h 1586"/>
                <a:gd name="T38" fmla="*/ 2185 w 2261"/>
                <a:gd name="T39" fmla="*/ 264 h 1586"/>
                <a:gd name="T40" fmla="*/ 2185 w 2261"/>
                <a:gd name="T41" fmla="*/ 867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1" h="1586">
                  <a:moveTo>
                    <a:pt x="1997" y="0"/>
                  </a:moveTo>
                  <a:lnTo>
                    <a:pt x="263" y="0"/>
                  </a:lnTo>
                  <a:cubicBezTo>
                    <a:pt x="118" y="0"/>
                    <a:pt x="0" y="118"/>
                    <a:pt x="0" y="264"/>
                  </a:cubicBezTo>
                  <a:lnTo>
                    <a:pt x="0" y="1545"/>
                  </a:lnTo>
                  <a:cubicBezTo>
                    <a:pt x="0" y="1560"/>
                    <a:pt x="9" y="1574"/>
                    <a:pt x="23" y="1580"/>
                  </a:cubicBezTo>
                  <a:cubicBezTo>
                    <a:pt x="37" y="1586"/>
                    <a:pt x="53" y="1583"/>
                    <a:pt x="64" y="1572"/>
                  </a:cubicBezTo>
                  <a:lnTo>
                    <a:pt x="505" y="1131"/>
                  </a:lnTo>
                  <a:lnTo>
                    <a:pt x="1997" y="1131"/>
                  </a:lnTo>
                  <a:cubicBezTo>
                    <a:pt x="2143" y="1130"/>
                    <a:pt x="2261" y="1012"/>
                    <a:pt x="2261" y="867"/>
                  </a:cubicBezTo>
                  <a:lnTo>
                    <a:pt x="2261" y="264"/>
                  </a:lnTo>
                  <a:cubicBezTo>
                    <a:pt x="2261" y="118"/>
                    <a:pt x="2143" y="0"/>
                    <a:pt x="1997" y="0"/>
                  </a:cubicBezTo>
                  <a:close/>
                  <a:moveTo>
                    <a:pt x="2185" y="867"/>
                  </a:moveTo>
                  <a:cubicBezTo>
                    <a:pt x="2185" y="971"/>
                    <a:pt x="2101" y="1055"/>
                    <a:pt x="1997" y="1055"/>
                  </a:cubicBezTo>
                  <a:lnTo>
                    <a:pt x="489" y="1055"/>
                  </a:lnTo>
                  <a:cubicBezTo>
                    <a:pt x="480" y="1055"/>
                    <a:pt x="470" y="1059"/>
                    <a:pt x="463" y="1066"/>
                  </a:cubicBezTo>
                  <a:lnTo>
                    <a:pt x="75" y="1454"/>
                  </a:lnTo>
                  <a:lnTo>
                    <a:pt x="75" y="264"/>
                  </a:lnTo>
                  <a:cubicBezTo>
                    <a:pt x="75" y="160"/>
                    <a:pt x="159" y="75"/>
                    <a:pt x="263" y="75"/>
                  </a:cubicBezTo>
                  <a:lnTo>
                    <a:pt x="1997" y="75"/>
                  </a:lnTo>
                  <a:cubicBezTo>
                    <a:pt x="2101" y="75"/>
                    <a:pt x="2185" y="160"/>
                    <a:pt x="2185" y="264"/>
                  </a:cubicBezTo>
                  <a:lnTo>
                    <a:pt x="2185" y="86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411">
              <a:extLst>
                <a:ext uri="{FF2B5EF4-FFF2-40B4-BE49-F238E27FC236}">
                  <a16:creationId xmlns:a16="http://schemas.microsoft.com/office/drawing/2014/main" id="{861A3E5F-BB2E-4AF7-963F-DB0F4EA263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4650" y="4445001"/>
              <a:ext cx="150813" cy="150813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412">
              <a:extLst>
                <a:ext uri="{FF2B5EF4-FFF2-40B4-BE49-F238E27FC236}">
                  <a16:creationId xmlns:a16="http://schemas.microsoft.com/office/drawing/2014/main" id="{4F0363A2-B863-4697-B4F0-2C4184C994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7038" y="4467226"/>
              <a:ext cx="50800" cy="49213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413">
              <a:extLst>
                <a:ext uri="{FF2B5EF4-FFF2-40B4-BE49-F238E27FC236}">
                  <a16:creationId xmlns:a16="http://schemas.microsoft.com/office/drawing/2014/main" id="{14B4E174-90B8-47E7-B587-72DFEFA88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413" y="4702176"/>
              <a:ext cx="150813" cy="150813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414">
              <a:extLst>
                <a:ext uri="{FF2B5EF4-FFF2-40B4-BE49-F238E27FC236}">
                  <a16:creationId xmlns:a16="http://schemas.microsoft.com/office/drawing/2014/main" id="{9C32361A-9CFD-4427-A261-908BD854F7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5800" y="4724401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415">
              <a:extLst>
                <a:ext uri="{FF2B5EF4-FFF2-40B4-BE49-F238E27FC236}">
                  <a16:creationId xmlns:a16="http://schemas.microsoft.com/office/drawing/2014/main" id="{7900B89F-5562-45D4-8590-C2CC242D3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6875" y="4670426"/>
              <a:ext cx="419100" cy="209550"/>
            </a:xfrm>
            <a:custGeom>
              <a:avLst/>
              <a:gdLst>
                <a:gd name="T0" fmla="*/ 1696 w 1960"/>
                <a:gd name="T1" fmla="*/ 0 h 980"/>
                <a:gd name="T2" fmla="*/ 264 w 1960"/>
                <a:gd name="T3" fmla="*/ 0 h 980"/>
                <a:gd name="T4" fmla="*/ 0 w 1960"/>
                <a:gd name="T5" fmla="*/ 264 h 980"/>
                <a:gd name="T6" fmla="*/ 0 w 1960"/>
                <a:gd name="T7" fmla="*/ 716 h 980"/>
                <a:gd name="T8" fmla="*/ 264 w 1960"/>
                <a:gd name="T9" fmla="*/ 980 h 980"/>
                <a:gd name="T10" fmla="*/ 1696 w 1960"/>
                <a:gd name="T11" fmla="*/ 980 h 980"/>
                <a:gd name="T12" fmla="*/ 1960 w 1960"/>
                <a:gd name="T13" fmla="*/ 716 h 980"/>
                <a:gd name="T14" fmla="*/ 1960 w 1960"/>
                <a:gd name="T15" fmla="*/ 264 h 980"/>
                <a:gd name="T16" fmla="*/ 1696 w 1960"/>
                <a:gd name="T17" fmla="*/ 0 h 980"/>
                <a:gd name="T18" fmla="*/ 1884 w 1960"/>
                <a:gd name="T19" fmla="*/ 716 h 980"/>
                <a:gd name="T20" fmla="*/ 1696 w 1960"/>
                <a:gd name="T21" fmla="*/ 905 h 980"/>
                <a:gd name="T22" fmla="*/ 264 w 1960"/>
                <a:gd name="T23" fmla="*/ 905 h 980"/>
                <a:gd name="T24" fmla="*/ 75 w 1960"/>
                <a:gd name="T25" fmla="*/ 716 h 980"/>
                <a:gd name="T26" fmla="*/ 75 w 1960"/>
                <a:gd name="T27" fmla="*/ 264 h 980"/>
                <a:gd name="T28" fmla="*/ 264 w 1960"/>
                <a:gd name="T29" fmla="*/ 76 h 980"/>
                <a:gd name="T30" fmla="*/ 1696 w 1960"/>
                <a:gd name="T31" fmla="*/ 76 h 980"/>
                <a:gd name="T32" fmla="*/ 1884 w 1960"/>
                <a:gd name="T33" fmla="*/ 264 h 980"/>
                <a:gd name="T34" fmla="*/ 1884 w 1960"/>
                <a:gd name="T35" fmla="*/ 71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0" h="980">
                  <a:moveTo>
                    <a:pt x="1696" y="0"/>
                  </a:moveTo>
                  <a:lnTo>
                    <a:pt x="264" y="0"/>
                  </a:lnTo>
                  <a:cubicBezTo>
                    <a:pt x="118" y="1"/>
                    <a:pt x="0" y="119"/>
                    <a:pt x="0" y="264"/>
                  </a:cubicBezTo>
                  <a:lnTo>
                    <a:pt x="0" y="716"/>
                  </a:lnTo>
                  <a:cubicBezTo>
                    <a:pt x="0" y="862"/>
                    <a:pt x="118" y="980"/>
                    <a:pt x="264" y="980"/>
                  </a:cubicBezTo>
                  <a:lnTo>
                    <a:pt x="1696" y="980"/>
                  </a:lnTo>
                  <a:cubicBezTo>
                    <a:pt x="1842" y="980"/>
                    <a:pt x="1960" y="862"/>
                    <a:pt x="1960" y="716"/>
                  </a:cubicBezTo>
                  <a:lnTo>
                    <a:pt x="1960" y="264"/>
                  </a:lnTo>
                  <a:cubicBezTo>
                    <a:pt x="1960" y="119"/>
                    <a:pt x="1842" y="1"/>
                    <a:pt x="1696" y="0"/>
                  </a:cubicBezTo>
                  <a:close/>
                  <a:moveTo>
                    <a:pt x="1884" y="716"/>
                  </a:moveTo>
                  <a:cubicBezTo>
                    <a:pt x="1884" y="820"/>
                    <a:pt x="1800" y="905"/>
                    <a:pt x="1696" y="905"/>
                  </a:cubicBezTo>
                  <a:lnTo>
                    <a:pt x="264" y="905"/>
                  </a:lnTo>
                  <a:cubicBezTo>
                    <a:pt x="160" y="905"/>
                    <a:pt x="76" y="820"/>
                    <a:pt x="75" y="716"/>
                  </a:cubicBezTo>
                  <a:lnTo>
                    <a:pt x="75" y="264"/>
                  </a:lnTo>
                  <a:cubicBezTo>
                    <a:pt x="76" y="160"/>
                    <a:pt x="160" y="76"/>
                    <a:pt x="264" y="76"/>
                  </a:cubicBezTo>
                  <a:lnTo>
                    <a:pt x="1696" y="76"/>
                  </a:lnTo>
                  <a:cubicBezTo>
                    <a:pt x="1800" y="76"/>
                    <a:pt x="1884" y="160"/>
                    <a:pt x="1884" y="264"/>
                  </a:cubicBezTo>
                  <a:lnTo>
                    <a:pt x="1884" y="71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416">
              <a:extLst>
                <a:ext uri="{FF2B5EF4-FFF2-40B4-BE49-F238E27FC236}">
                  <a16:creationId xmlns:a16="http://schemas.microsoft.com/office/drawing/2014/main" id="{E218D680-5FD5-443E-8FC5-46D45216D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508501"/>
              <a:ext cx="209550" cy="1587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7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7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7"/>
                  </a:cubicBezTo>
                  <a:cubicBezTo>
                    <a:pt x="980" y="16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417">
              <a:extLst>
                <a:ext uri="{FF2B5EF4-FFF2-40B4-BE49-F238E27FC236}">
                  <a16:creationId xmlns:a16="http://schemas.microsoft.com/office/drawing/2014/main" id="{DC7FDF6E-DDB7-4281-9CE5-952B36ADE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541839"/>
              <a:ext cx="209550" cy="15875"/>
            </a:xfrm>
            <a:custGeom>
              <a:avLst/>
              <a:gdLst>
                <a:gd name="T0" fmla="*/ 942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2 w 980"/>
                <a:gd name="T9" fmla="*/ 76 h 76"/>
                <a:gd name="T10" fmla="*/ 980 w 980"/>
                <a:gd name="T11" fmla="*/ 38 h 76"/>
                <a:gd name="T12" fmla="*/ 942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2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418">
              <a:extLst>
                <a:ext uri="{FF2B5EF4-FFF2-40B4-BE49-F238E27FC236}">
                  <a16:creationId xmlns:a16="http://schemas.microsoft.com/office/drawing/2014/main" id="{ECB27DE4-DAE0-4099-AFE4-31EEA6E48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33926"/>
              <a:ext cx="160338" cy="17463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8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8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419">
              <a:extLst>
                <a:ext uri="{FF2B5EF4-FFF2-40B4-BE49-F238E27FC236}">
                  <a16:creationId xmlns:a16="http://schemas.microsoft.com/office/drawing/2014/main" id="{AA917CA5-7B92-41E0-964A-701AC140C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67264"/>
              <a:ext cx="160338" cy="15875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7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7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7"/>
                  </a:cubicBezTo>
                  <a:cubicBezTo>
                    <a:pt x="754" y="16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420">
              <a:extLst>
                <a:ext uri="{FF2B5EF4-FFF2-40B4-BE49-F238E27FC236}">
                  <a16:creationId xmlns:a16="http://schemas.microsoft.com/office/drawing/2014/main" id="{3309EE08-C5EC-41E1-9465-CA3963C8D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99014"/>
              <a:ext cx="160338" cy="15875"/>
            </a:xfrm>
            <a:custGeom>
              <a:avLst/>
              <a:gdLst>
                <a:gd name="T0" fmla="*/ 716 w 754"/>
                <a:gd name="T1" fmla="*/ 0 h 76"/>
                <a:gd name="T2" fmla="*/ 38 w 754"/>
                <a:gd name="T3" fmla="*/ 0 h 76"/>
                <a:gd name="T4" fmla="*/ 0 w 754"/>
                <a:gd name="T5" fmla="*/ 38 h 76"/>
                <a:gd name="T6" fmla="*/ 38 w 754"/>
                <a:gd name="T7" fmla="*/ 76 h 76"/>
                <a:gd name="T8" fmla="*/ 716 w 754"/>
                <a:gd name="T9" fmla="*/ 76 h 76"/>
                <a:gd name="T10" fmla="*/ 754 w 754"/>
                <a:gd name="T11" fmla="*/ 38 h 76"/>
                <a:gd name="T12" fmla="*/ 716 w 754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16" y="76"/>
                  </a:lnTo>
                  <a:cubicBezTo>
                    <a:pt x="737" y="76"/>
                    <a:pt x="754" y="59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421">
              <a:extLst>
                <a:ext uri="{FF2B5EF4-FFF2-40B4-BE49-F238E27FC236}">
                  <a16:creationId xmlns:a16="http://schemas.microsoft.com/office/drawing/2014/main" id="{3F870AF3-7826-4D52-B0B2-FDF6AD3BA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476751"/>
              <a:ext cx="209550" cy="1587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8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8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1" name="Rectangle 340">
            <a:extLst>
              <a:ext uri="{FF2B5EF4-FFF2-40B4-BE49-F238E27FC236}">
                <a16:creationId xmlns:a16="http://schemas.microsoft.com/office/drawing/2014/main" id="{EA06D20E-11A1-435B-9B9C-4A6457CCB263}"/>
              </a:ext>
            </a:extLst>
          </p:cNvPr>
          <p:cNvSpPr/>
          <p:nvPr/>
        </p:nvSpPr>
        <p:spPr>
          <a:xfrm>
            <a:off x="3287756" y="3609178"/>
            <a:ext cx="1184168" cy="261610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/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magna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43" name="Rectangle 342">
            <a:extLst>
              <a:ext uri="{FF2B5EF4-FFF2-40B4-BE49-F238E27FC236}">
                <a16:creationId xmlns:a16="http://schemas.microsoft.com/office/drawing/2014/main" id="{27CF19D1-BD6A-42EB-B3D7-C5B7E7076F8C}"/>
              </a:ext>
            </a:extLst>
          </p:cNvPr>
          <p:cNvSpPr/>
          <p:nvPr/>
        </p:nvSpPr>
        <p:spPr>
          <a:xfrm>
            <a:off x="7692180" y="2996899"/>
            <a:ext cx="1184168" cy="261610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/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</p:txBody>
      </p: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2C7DD2C-4A7A-4F99-BDC7-81E4EBDA3D05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345" name="Oval 5">
              <a:extLst>
                <a:ext uri="{FF2B5EF4-FFF2-40B4-BE49-F238E27FC236}">
                  <a16:creationId xmlns:a16="http://schemas.microsoft.com/office/drawing/2014/main" id="{65492475-70BE-4599-BCBB-060F83C39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6" name="Freeform 6">
              <a:extLst>
                <a:ext uri="{FF2B5EF4-FFF2-40B4-BE49-F238E27FC236}">
                  <a16:creationId xmlns:a16="http://schemas.microsoft.com/office/drawing/2014/main" id="{1407AEDE-DD27-4211-8F3E-1D0EB0C30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501E290A-D857-4063-AD70-937236E12D7E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348" name="Oval 5">
              <a:extLst>
                <a:ext uri="{FF2B5EF4-FFF2-40B4-BE49-F238E27FC236}">
                  <a16:creationId xmlns:a16="http://schemas.microsoft.com/office/drawing/2014/main" id="{9A81981F-B0A5-4A68-98A8-DF97E18017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2">
                  <a:lumMod val="50000"/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9" name="Freeform 6">
              <a:extLst>
                <a:ext uri="{FF2B5EF4-FFF2-40B4-BE49-F238E27FC236}">
                  <a16:creationId xmlns:a16="http://schemas.microsoft.com/office/drawing/2014/main" id="{F1B75434-1A28-444C-A8DC-F1924F95B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350" name="Rectangle 349">
            <a:extLst>
              <a:ext uri="{FF2B5EF4-FFF2-40B4-BE49-F238E27FC236}">
                <a16:creationId xmlns:a16="http://schemas.microsoft.com/office/drawing/2014/main" id="{2394CF2D-AF41-4092-8FAF-6CFDF6BB52BB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351" name="Rectangle 350">
            <a:extLst>
              <a:ext uri="{FF2B5EF4-FFF2-40B4-BE49-F238E27FC236}">
                <a16:creationId xmlns:a16="http://schemas.microsoft.com/office/drawing/2014/main" id="{761276A2-BDF3-442E-9228-E016C7A3D598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9EC6722B-0F92-4B98-8DDD-E048358230A3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19E9F19B-3C28-448F-A970-4D462E2416E9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E8FA680F-FEF6-45FB-B169-57E1D2832517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A6BB0D20-B23B-451B-95A5-7E868B80CA82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98AD89C-1E87-4FD3-9B7B-8168FFC0C369}"/>
              </a:ext>
            </a:extLst>
          </p:cNvPr>
          <p:cNvSpPr/>
          <p:nvPr/>
        </p:nvSpPr>
        <p:spPr>
          <a:xfrm>
            <a:off x="4507329" y="5818176"/>
            <a:ext cx="211992" cy="211990"/>
          </a:xfrm>
          <a:prstGeom prst="roundRect">
            <a:avLst/>
          </a:prstGeom>
          <a:noFill/>
          <a:ln w="38100">
            <a:solidFill>
              <a:srgbClr val="31A05F">
                <a:alpha val="5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433B2661-80C0-48B1-B6CE-EA0077A9829D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324C24F8-616A-4B86-994B-46774EE21ECE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F98C179A-6CF8-4CA9-AE18-6619BE6A2B19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01210819"/>
      </p:ext>
    </p:extLst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B07D059-789B-4569-9DA8-18AD44261BCE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4749F15-C61C-4D2D-9FED-6EDA1487FEC8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2">
                    <a:lumMod val="25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93B5060-2AF6-45AB-B6AE-7376E2196043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6833AA6-EE8A-4459-AC17-49582741B810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4BEEB69-BCEF-40D9-9079-EBBA9A21C227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FABBE49-0228-4FD0-A107-FCCE49A95E3C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21F4F4B-772B-4E0A-9D21-4554194BACB2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0DC8E117-1B1C-488C-8776-927150101197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2">
                      <a:lumMod val="25000"/>
                      <a:alpha val="60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27B5B294-2F04-4552-A2CC-2AECEC07C80A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FB5FFFF2-4CE8-4A7F-8034-A7B845DD00A1}"/>
              </a:ext>
            </a:extLst>
          </p:cNvPr>
          <p:cNvSpPr/>
          <p:nvPr/>
        </p:nvSpPr>
        <p:spPr>
          <a:xfrm>
            <a:off x="1698927" y="2189817"/>
            <a:ext cx="3431873" cy="5078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About Us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BBD5EDF3-C2E6-484B-8209-C12E86A8911C}"/>
              </a:ext>
            </a:extLst>
          </p:cNvPr>
          <p:cNvSpPr/>
          <p:nvPr/>
        </p:nvSpPr>
        <p:spPr>
          <a:xfrm>
            <a:off x="1698927" y="2781945"/>
            <a:ext cx="3431873" cy="1084015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tellusnuam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mollis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9DDF6F62-404A-4A77-A1A5-4C6D1D35850F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>
            <a:extLst>
              <a:ext uri="{FF2B5EF4-FFF2-40B4-BE49-F238E27FC236}">
                <a16:creationId xmlns:a16="http://schemas.microsoft.com/office/drawing/2014/main" id="{DFBC5FBE-23A5-49B0-9AB6-02393099630A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6C872FD-3255-49EB-9530-0589D373864C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AD19BDA-CA2A-405C-AF53-5D879BE9DBDC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86B615F6-846D-46D2-99DD-E648688FEC4F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D9382E11-1190-45F9-B720-C849C2D51535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4AD35730-641F-4A1B-B728-27239063EECF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A15BABB-5E7A-4D70-95E9-2DEFE4351A5A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51" name="Oval 5">
              <a:extLst>
                <a:ext uri="{FF2B5EF4-FFF2-40B4-BE49-F238E27FC236}">
                  <a16:creationId xmlns:a16="http://schemas.microsoft.com/office/drawing/2014/main" id="{2AE5D375-06E0-4E80-9497-9665C28B7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43FBCD21-21B1-4D94-A930-B1375D521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A29A333-D604-481B-84BF-80BD2A53ACE7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54" name="Oval 5">
              <a:extLst>
                <a:ext uri="{FF2B5EF4-FFF2-40B4-BE49-F238E27FC236}">
                  <a16:creationId xmlns:a16="http://schemas.microsoft.com/office/drawing/2014/main" id="{9CBFDA76-3460-4F52-94A5-1A06550CE16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2">
                  <a:lumMod val="50000"/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242F068F-A05E-4A9D-9125-5DF1AFF9A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56" name="Oval 55">
            <a:extLst>
              <a:ext uri="{FF2B5EF4-FFF2-40B4-BE49-F238E27FC236}">
                <a16:creationId xmlns:a16="http://schemas.microsoft.com/office/drawing/2014/main" id="{C24042C8-7924-4F9C-86DE-FAD51CD62F20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757E4599-3FB1-4C43-9832-3A12E48584A0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C40E93B-84F6-44C7-868F-103982993580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657C792C-15E1-47C2-9032-D52886BF6536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D2EF61F1-454B-4CC5-9CB9-A9778F7671C7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E619B7B8-FF14-4356-ADBD-F24E7C23DB76}"/>
              </a:ext>
            </a:extLst>
          </p:cNvPr>
          <p:cNvSpPr/>
          <p:nvPr/>
        </p:nvSpPr>
        <p:spPr>
          <a:xfrm>
            <a:off x="1698926" y="4160353"/>
            <a:ext cx="2361010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Etiam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namvel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magna.</a:t>
            </a: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Opening Stage</a:t>
            </a: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1428B432-1D80-4A02-9515-5F9C6E5FF0F0}"/>
              </a:ext>
            </a:extLst>
          </p:cNvPr>
          <p:cNvSpPr/>
          <p:nvPr/>
        </p:nvSpPr>
        <p:spPr>
          <a:xfrm>
            <a:off x="1543691" y="4263390"/>
            <a:ext cx="80600" cy="80600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479192"/>
      </p:ext>
    </p:extLst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Oval 73">
            <a:extLst>
              <a:ext uri="{FF2B5EF4-FFF2-40B4-BE49-F238E27FC236}">
                <a16:creationId xmlns:a16="http://schemas.microsoft.com/office/drawing/2014/main" id="{21786EB7-486F-47F3-8DFE-D62564C23A1B}"/>
              </a:ext>
            </a:extLst>
          </p:cNvPr>
          <p:cNvSpPr/>
          <p:nvPr/>
        </p:nvSpPr>
        <p:spPr>
          <a:xfrm>
            <a:off x="6501175" y="1521543"/>
            <a:ext cx="3991898" cy="399189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810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06ABCA61-B690-4F2D-A93C-588A9F38C9F4}"/>
              </a:ext>
            </a:extLst>
          </p:cNvPr>
          <p:cNvSpPr/>
          <p:nvPr/>
        </p:nvSpPr>
        <p:spPr>
          <a:xfrm flipH="1">
            <a:off x="7027288" y="2047655"/>
            <a:ext cx="2939672" cy="2939670"/>
          </a:xfrm>
          <a:prstGeom prst="ellipse">
            <a:avLst/>
          </a:prstGeom>
          <a:noFill/>
          <a:ln w="381000">
            <a:solidFill>
              <a:srgbClr val="E4F4EA">
                <a:alpha val="80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Arc 47">
            <a:extLst>
              <a:ext uri="{FF2B5EF4-FFF2-40B4-BE49-F238E27FC236}">
                <a16:creationId xmlns:a16="http://schemas.microsoft.com/office/drawing/2014/main" id="{4997E2D9-A7CD-4D3B-8C40-B645B0CB2480}"/>
              </a:ext>
            </a:extLst>
          </p:cNvPr>
          <p:cNvSpPr/>
          <p:nvPr/>
        </p:nvSpPr>
        <p:spPr>
          <a:xfrm>
            <a:off x="7027288" y="2047655"/>
            <a:ext cx="2939672" cy="2939670"/>
          </a:xfrm>
          <a:prstGeom prst="arc">
            <a:avLst>
              <a:gd name="adj1" fmla="val 16707012"/>
              <a:gd name="adj2" fmla="val 9061667"/>
            </a:avLst>
          </a:prstGeom>
          <a:noFill/>
          <a:ln w="381000" cap="rnd">
            <a:solidFill>
              <a:srgbClr val="31A05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>
            <a:extLst>
              <a:ext uri="{FF2B5EF4-FFF2-40B4-BE49-F238E27FC236}">
                <a16:creationId xmlns:a16="http://schemas.microsoft.com/office/drawing/2014/main" id="{E293C8F6-D599-408C-91BB-28D62619C79E}"/>
              </a:ext>
            </a:extLst>
          </p:cNvPr>
          <p:cNvSpPr/>
          <p:nvPr/>
        </p:nvSpPr>
        <p:spPr>
          <a:xfrm flipH="1">
            <a:off x="7027288" y="2047655"/>
            <a:ext cx="2939672" cy="2939670"/>
          </a:xfrm>
          <a:prstGeom prst="arc">
            <a:avLst>
              <a:gd name="adj1" fmla="val 11842974"/>
              <a:gd name="adj2" fmla="val 16183936"/>
            </a:avLst>
          </a:prstGeom>
          <a:noFill/>
          <a:ln w="381000" cap="rnd">
            <a:solidFill>
              <a:srgbClr val="F6675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8425CF58-496A-4425-BDEC-0FC28A9E902E}"/>
              </a:ext>
            </a:extLst>
          </p:cNvPr>
          <p:cNvSpPr/>
          <p:nvPr/>
        </p:nvSpPr>
        <p:spPr>
          <a:xfrm>
            <a:off x="7212293" y="2232660"/>
            <a:ext cx="2569662" cy="256966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27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18E8DA04-4343-49F9-AA49-AFDA2C5D3887}"/>
              </a:ext>
            </a:extLst>
          </p:cNvPr>
          <p:cNvSpPr/>
          <p:nvPr/>
        </p:nvSpPr>
        <p:spPr>
          <a:xfrm>
            <a:off x="9504156" y="2726952"/>
            <a:ext cx="798084" cy="798084"/>
          </a:xfrm>
          <a:prstGeom prst="ellipse">
            <a:avLst/>
          </a:prstGeom>
          <a:solidFill>
            <a:srgbClr val="F66757"/>
          </a:solidFill>
          <a:ln>
            <a:solidFill>
              <a:srgbClr val="FAB72B"/>
            </a:solidFill>
          </a:ln>
          <a:effectLst>
            <a:outerShdw blurRad="127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9F8CC90E-DE1B-455A-A9DF-C927BC44993B}"/>
              </a:ext>
            </a:extLst>
          </p:cNvPr>
          <p:cNvSpPr/>
          <p:nvPr/>
        </p:nvSpPr>
        <p:spPr>
          <a:xfrm>
            <a:off x="6779007" y="3754489"/>
            <a:ext cx="798084" cy="798084"/>
          </a:xfrm>
          <a:prstGeom prst="ellipse">
            <a:avLst/>
          </a:prstGeom>
          <a:solidFill>
            <a:srgbClr val="31A05F"/>
          </a:solidFill>
          <a:ln>
            <a:solidFill>
              <a:srgbClr val="FAB72B"/>
            </a:solidFill>
          </a:ln>
          <a:effectLst>
            <a:outerShdw blurRad="127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B0F573D-D97F-419C-B24E-9E9C870BBB6B}"/>
              </a:ext>
            </a:extLst>
          </p:cNvPr>
          <p:cNvGrpSpPr/>
          <p:nvPr/>
        </p:nvGrpSpPr>
        <p:grpSpPr>
          <a:xfrm>
            <a:off x="6832942" y="3945782"/>
            <a:ext cx="690214" cy="415498"/>
            <a:chOff x="6832942" y="3945782"/>
            <a:chExt cx="690214" cy="415498"/>
          </a:xfrm>
        </p:grpSpPr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A2CAD08E-0A7D-491A-9766-738C16D045DD}"/>
                </a:ext>
              </a:extLst>
            </p:cNvPr>
            <p:cNvSpPr/>
            <p:nvPr/>
          </p:nvSpPr>
          <p:spPr>
            <a:xfrm>
              <a:off x="6832942" y="3945782"/>
              <a:ext cx="690214" cy="2462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50</a:t>
              </a:r>
              <a:r>
                <a:rPr lang="en-US" sz="1600" baseline="300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+</a:t>
              </a: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814B109B-1638-43A9-BA7F-462198E36AFA}"/>
                </a:ext>
              </a:extLst>
            </p:cNvPr>
            <p:cNvSpPr/>
            <p:nvPr/>
          </p:nvSpPr>
          <p:spPr>
            <a:xfrm>
              <a:off x="6832942" y="4192003"/>
              <a:ext cx="690214" cy="16927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1100" dirty="0">
                  <a:solidFill>
                    <a:schemeClr val="bg1">
                      <a:lumMod val="85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Points</a:t>
              </a:r>
            </a:p>
          </p:txBody>
        </p:sp>
      </p:grpSp>
      <p:sp>
        <p:nvSpPr>
          <p:cNvPr id="82" name="Rectangle 81">
            <a:extLst>
              <a:ext uri="{FF2B5EF4-FFF2-40B4-BE49-F238E27FC236}">
                <a16:creationId xmlns:a16="http://schemas.microsoft.com/office/drawing/2014/main" id="{0C94F1E7-6EF2-4AFF-BA15-94C25AABEB30}"/>
              </a:ext>
            </a:extLst>
          </p:cNvPr>
          <p:cNvSpPr/>
          <p:nvPr/>
        </p:nvSpPr>
        <p:spPr>
          <a:xfrm>
            <a:off x="9558091" y="2918245"/>
            <a:ext cx="690214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24</a:t>
            </a:r>
            <a:r>
              <a:rPr lang="en-US" sz="1600" baseline="300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+</a:t>
            </a: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43EF368F-3CDF-49B3-8227-9128E1368CD8}"/>
              </a:ext>
            </a:extLst>
          </p:cNvPr>
          <p:cNvSpPr/>
          <p:nvPr/>
        </p:nvSpPr>
        <p:spPr>
          <a:xfrm>
            <a:off x="9558091" y="3164466"/>
            <a:ext cx="690214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100" dirty="0">
                <a:solidFill>
                  <a:schemeClr val="bg1">
                    <a:lumMod val="8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Points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A4334180-5EE1-441B-AF25-8C08BA5AEA47}"/>
              </a:ext>
            </a:extLst>
          </p:cNvPr>
          <p:cNvSpPr/>
          <p:nvPr/>
        </p:nvSpPr>
        <p:spPr>
          <a:xfrm>
            <a:off x="1698928" y="1639494"/>
            <a:ext cx="3814914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Doughnut Pie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B8704F48-5602-4767-92D6-51D4FB4AAF1E}"/>
              </a:ext>
            </a:extLst>
          </p:cNvPr>
          <p:cNvSpPr/>
          <p:nvPr/>
        </p:nvSpPr>
        <p:spPr>
          <a:xfrm>
            <a:off x="1698927" y="2093122"/>
            <a:ext cx="3814914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47C84F59-9CF2-441A-A855-17E506B0CCB4}"/>
              </a:ext>
            </a:extLst>
          </p:cNvPr>
          <p:cNvCxnSpPr>
            <a:cxnSpLocks/>
          </p:cNvCxnSpPr>
          <p:nvPr/>
        </p:nvCxnSpPr>
        <p:spPr>
          <a:xfrm>
            <a:off x="1698927" y="1440955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Rectangle 85">
            <a:extLst>
              <a:ext uri="{FF2B5EF4-FFF2-40B4-BE49-F238E27FC236}">
                <a16:creationId xmlns:a16="http://schemas.microsoft.com/office/drawing/2014/main" id="{7F233DC1-3127-486C-AD31-8868518756C7}"/>
              </a:ext>
            </a:extLst>
          </p:cNvPr>
          <p:cNvSpPr/>
          <p:nvPr/>
        </p:nvSpPr>
        <p:spPr>
          <a:xfrm>
            <a:off x="2481363" y="3282416"/>
            <a:ext cx="1930309" cy="7608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31A05F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+50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- Point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dictumna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vel fermentum. 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24B3B5DB-FA7C-4E04-BFAC-D2C165E35795}"/>
              </a:ext>
            </a:extLst>
          </p:cNvPr>
          <p:cNvSpPr/>
          <p:nvPr/>
        </p:nvSpPr>
        <p:spPr>
          <a:xfrm>
            <a:off x="1698927" y="3178476"/>
            <a:ext cx="546433" cy="546433"/>
          </a:xfrm>
          <a:prstGeom prst="ellipse">
            <a:avLst/>
          </a:prstGeom>
          <a:solidFill>
            <a:srgbClr val="31A05F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80E75A87-4F38-4E85-B402-168DA0AC8843}"/>
              </a:ext>
            </a:extLst>
          </p:cNvPr>
          <p:cNvSpPr/>
          <p:nvPr/>
        </p:nvSpPr>
        <p:spPr>
          <a:xfrm>
            <a:off x="3192481" y="4583170"/>
            <a:ext cx="1930309" cy="7608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F66757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+24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- Point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Cras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ullamcorpe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E1572866-AED6-4F84-8728-2995353042A4}"/>
              </a:ext>
            </a:extLst>
          </p:cNvPr>
          <p:cNvSpPr/>
          <p:nvPr/>
        </p:nvSpPr>
        <p:spPr>
          <a:xfrm>
            <a:off x="2410045" y="4479230"/>
            <a:ext cx="546433" cy="546433"/>
          </a:xfrm>
          <a:prstGeom prst="ellipse">
            <a:avLst/>
          </a:prstGeom>
          <a:solidFill>
            <a:srgbClr val="F66757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6909B94D-7C8F-46C1-8364-74CEFDC02120}"/>
              </a:ext>
            </a:extLst>
          </p:cNvPr>
          <p:cNvGrpSpPr/>
          <p:nvPr/>
        </p:nvGrpSpPr>
        <p:grpSpPr>
          <a:xfrm>
            <a:off x="1847872" y="3282863"/>
            <a:ext cx="248542" cy="337658"/>
            <a:chOff x="6865939" y="1611313"/>
            <a:chExt cx="482600" cy="655638"/>
          </a:xfrm>
        </p:grpSpPr>
        <p:sp>
          <p:nvSpPr>
            <p:cNvPr id="92" name="Freeform 869">
              <a:extLst>
                <a:ext uri="{FF2B5EF4-FFF2-40B4-BE49-F238E27FC236}">
                  <a16:creationId xmlns:a16="http://schemas.microsoft.com/office/drawing/2014/main" id="{6C88C8BF-2011-4A34-B702-7420EF4CD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9" y="1871663"/>
              <a:ext cx="166688" cy="260350"/>
            </a:xfrm>
            <a:custGeom>
              <a:avLst/>
              <a:gdLst>
                <a:gd name="T0" fmla="*/ 0 w 571"/>
                <a:gd name="T1" fmla="*/ 901 h 901"/>
                <a:gd name="T2" fmla="*/ 571 w 571"/>
                <a:gd name="T3" fmla="*/ 329 h 901"/>
                <a:gd name="T4" fmla="*/ 524 w 571"/>
                <a:gd name="T5" fmla="*/ 0 h 901"/>
                <a:gd name="T6" fmla="*/ 63 w 571"/>
                <a:gd name="T7" fmla="*/ 461 h 901"/>
                <a:gd name="T8" fmla="*/ 0 w 571"/>
                <a:gd name="T9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1" h="901">
                  <a:moveTo>
                    <a:pt x="0" y="901"/>
                  </a:moveTo>
                  <a:lnTo>
                    <a:pt x="571" y="329"/>
                  </a:lnTo>
                  <a:lnTo>
                    <a:pt x="524" y="0"/>
                  </a:lnTo>
                  <a:lnTo>
                    <a:pt x="63" y="461"/>
                  </a:lnTo>
                  <a:lnTo>
                    <a:pt x="0" y="901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870">
              <a:extLst>
                <a:ext uri="{FF2B5EF4-FFF2-40B4-BE49-F238E27FC236}">
                  <a16:creationId xmlns:a16="http://schemas.microsoft.com/office/drawing/2014/main" id="{8CA0B898-3B75-4F0A-A98E-EDA54C6DF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4" y="1966913"/>
              <a:ext cx="182563" cy="234950"/>
            </a:xfrm>
            <a:custGeom>
              <a:avLst/>
              <a:gdLst>
                <a:gd name="T0" fmla="*/ 0 w 631"/>
                <a:gd name="T1" fmla="*/ 660 h 811"/>
                <a:gd name="T2" fmla="*/ 151 w 631"/>
                <a:gd name="T3" fmla="*/ 811 h 811"/>
                <a:gd name="T4" fmla="*/ 631 w 631"/>
                <a:gd name="T5" fmla="*/ 330 h 811"/>
                <a:gd name="T6" fmla="*/ 584 w 631"/>
                <a:gd name="T7" fmla="*/ 0 h 811"/>
                <a:gd name="T8" fmla="*/ 13 w 631"/>
                <a:gd name="T9" fmla="*/ 572 h 811"/>
                <a:gd name="T10" fmla="*/ 0 w 631"/>
                <a:gd name="T11" fmla="*/ 66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1" h="811">
                  <a:moveTo>
                    <a:pt x="0" y="660"/>
                  </a:moveTo>
                  <a:lnTo>
                    <a:pt x="151" y="811"/>
                  </a:lnTo>
                  <a:lnTo>
                    <a:pt x="631" y="330"/>
                  </a:lnTo>
                  <a:lnTo>
                    <a:pt x="584" y="0"/>
                  </a:lnTo>
                  <a:lnTo>
                    <a:pt x="13" y="572"/>
                  </a:lnTo>
                  <a:lnTo>
                    <a:pt x="0" y="66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71">
              <a:extLst>
                <a:ext uri="{FF2B5EF4-FFF2-40B4-BE49-F238E27FC236}">
                  <a16:creationId xmlns:a16="http://schemas.microsoft.com/office/drawing/2014/main" id="{BBC448B5-8D51-45D2-894C-2F683A1402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1039" y="1709738"/>
              <a:ext cx="133350" cy="295275"/>
            </a:xfrm>
            <a:custGeom>
              <a:avLst/>
              <a:gdLst>
                <a:gd name="T0" fmla="*/ 129 w 461"/>
                <a:gd name="T1" fmla="*/ 436 h 1017"/>
                <a:gd name="T2" fmla="*/ 384 w 461"/>
                <a:gd name="T3" fmla="*/ 181 h 1017"/>
                <a:gd name="T4" fmla="*/ 263 w 461"/>
                <a:gd name="T5" fmla="*/ 0 h 1017"/>
                <a:gd name="T6" fmla="*/ 113 w 461"/>
                <a:gd name="T7" fmla="*/ 226 h 1017"/>
                <a:gd name="T8" fmla="*/ 0 w 461"/>
                <a:gd name="T9" fmla="*/ 1017 h 1017"/>
                <a:gd name="T10" fmla="*/ 461 w 461"/>
                <a:gd name="T11" fmla="*/ 556 h 1017"/>
                <a:gd name="T12" fmla="*/ 414 w 461"/>
                <a:gd name="T13" fmla="*/ 226 h 1017"/>
                <a:gd name="T14" fmla="*/ 384 w 461"/>
                <a:gd name="T15" fmla="*/ 181 h 1017"/>
                <a:gd name="T16" fmla="*/ 129 w 461"/>
                <a:gd name="T17" fmla="*/ 436 h 1017"/>
                <a:gd name="T18" fmla="*/ 263 w 461"/>
                <a:gd name="T19" fmla="*/ 490 h 1017"/>
                <a:gd name="T20" fmla="*/ 85 w 461"/>
                <a:gd name="T21" fmla="*/ 418 h 1017"/>
                <a:gd name="T22" fmla="*/ 263 w 461"/>
                <a:gd name="T23" fmla="*/ 490 h 1017"/>
                <a:gd name="T24" fmla="*/ 443 w 461"/>
                <a:gd name="T25" fmla="*/ 430 h 1017"/>
                <a:gd name="T26" fmla="*/ 263 w 461"/>
                <a:gd name="T27" fmla="*/ 49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1" h="1017">
                  <a:moveTo>
                    <a:pt x="129" y="436"/>
                  </a:moveTo>
                  <a:lnTo>
                    <a:pt x="384" y="181"/>
                  </a:lnTo>
                  <a:lnTo>
                    <a:pt x="263" y="0"/>
                  </a:lnTo>
                  <a:lnTo>
                    <a:pt x="113" y="226"/>
                  </a:lnTo>
                  <a:lnTo>
                    <a:pt x="0" y="1017"/>
                  </a:lnTo>
                  <a:lnTo>
                    <a:pt x="461" y="556"/>
                  </a:lnTo>
                  <a:lnTo>
                    <a:pt x="414" y="226"/>
                  </a:lnTo>
                  <a:lnTo>
                    <a:pt x="384" y="181"/>
                  </a:lnTo>
                  <a:lnTo>
                    <a:pt x="129" y="436"/>
                  </a:lnTo>
                  <a:close/>
                  <a:moveTo>
                    <a:pt x="263" y="490"/>
                  </a:moveTo>
                  <a:lnTo>
                    <a:pt x="85" y="418"/>
                  </a:lnTo>
                  <a:lnTo>
                    <a:pt x="263" y="490"/>
                  </a:lnTo>
                  <a:lnTo>
                    <a:pt x="443" y="430"/>
                  </a:lnTo>
                  <a:lnTo>
                    <a:pt x="263" y="49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72">
              <a:extLst>
                <a:ext uri="{FF2B5EF4-FFF2-40B4-BE49-F238E27FC236}">
                  <a16:creationId xmlns:a16="http://schemas.microsoft.com/office/drawing/2014/main" id="{584270BF-3C90-44D5-897B-7D3EF830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4" y="2062163"/>
              <a:ext cx="152400" cy="193675"/>
            </a:xfrm>
            <a:custGeom>
              <a:avLst/>
              <a:gdLst>
                <a:gd name="T0" fmla="*/ 188 w 528"/>
                <a:gd name="T1" fmla="*/ 669 h 669"/>
                <a:gd name="T2" fmla="*/ 528 w 528"/>
                <a:gd name="T3" fmla="*/ 330 h 669"/>
                <a:gd name="T4" fmla="*/ 480 w 528"/>
                <a:gd name="T5" fmla="*/ 0 h 669"/>
                <a:gd name="T6" fmla="*/ 0 w 528"/>
                <a:gd name="T7" fmla="*/ 481 h 669"/>
                <a:gd name="T8" fmla="*/ 188 w 528"/>
                <a:gd name="T9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669">
                  <a:moveTo>
                    <a:pt x="188" y="669"/>
                  </a:moveTo>
                  <a:lnTo>
                    <a:pt x="528" y="330"/>
                  </a:lnTo>
                  <a:lnTo>
                    <a:pt x="480" y="0"/>
                  </a:lnTo>
                  <a:lnTo>
                    <a:pt x="0" y="481"/>
                  </a:lnTo>
                  <a:lnTo>
                    <a:pt x="188" y="669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873">
              <a:extLst>
                <a:ext uri="{FF2B5EF4-FFF2-40B4-BE49-F238E27FC236}">
                  <a16:creationId xmlns:a16="http://schemas.microsoft.com/office/drawing/2014/main" id="{EF7134A9-56C3-43A3-BC39-A1DDCA16F3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5939" y="1611313"/>
              <a:ext cx="482600" cy="655638"/>
            </a:xfrm>
            <a:custGeom>
              <a:avLst/>
              <a:gdLst>
                <a:gd name="T0" fmla="*/ 1131 w 1659"/>
                <a:gd name="T1" fmla="*/ 832 h 2264"/>
                <a:gd name="T2" fmla="*/ 1649 w 1659"/>
                <a:gd name="T3" fmla="*/ 253 h 2264"/>
                <a:gd name="T4" fmla="*/ 1643 w 1659"/>
                <a:gd name="T5" fmla="*/ 198 h 2264"/>
                <a:gd name="T6" fmla="*/ 1338 w 1659"/>
                <a:gd name="T7" fmla="*/ 8 h 2264"/>
                <a:gd name="T8" fmla="*/ 282 w 1659"/>
                <a:gd name="T9" fmla="*/ 7 h 2264"/>
                <a:gd name="T10" fmla="*/ 14 w 1659"/>
                <a:gd name="T11" fmla="*/ 200 h 2264"/>
                <a:gd name="T12" fmla="*/ 9 w 1659"/>
                <a:gd name="T13" fmla="*/ 253 h 2264"/>
                <a:gd name="T14" fmla="*/ 528 w 1659"/>
                <a:gd name="T15" fmla="*/ 832 h 2264"/>
                <a:gd name="T16" fmla="*/ 559 w 1659"/>
                <a:gd name="T17" fmla="*/ 815 h 2264"/>
                <a:gd name="T18" fmla="*/ 453 w 1659"/>
                <a:gd name="T19" fmla="*/ 1882 h 2264"/>
                <a:gd name="T20" fmla="*/ 803 w 1659"/>
                <a:gd name="T21" fmla="*/ 2253 h 2264"/>
                <a:gd name="T22" fmla="*/ 856 w 1659"/>
                <a:gd name="T23" fmla="*/ 2253 h 2264"/>
                <a:gd name="T24" fmla="*/ 1206 w 1659"/>
                <a:gd name="T25" fmla="*/ 1882 h 2264"/>
                <a:gd name="T26" fmla="*/ 1099 w 1659"/>
                <a:gd name="T27" fmla="*/ 815 h 2264"/>
                <a:gd name="T28" fmla="*/ 1355 w 1659"/>
                <a:gd name="T29" fmla="*/ 85 h 2264"/>
                <a:gd name="T30" fmla="*/ 1135 w 1659"/>
                <a:gd name="T31" fmla="*/ 732 h 2264"/>
                <a:gd name="T32" fmla="*/ 1355 w 1659"/>
                <a:gd name="T33" fmla="*/ 85 h 2264"/>
                <a:gd name="T34" fmla="*/ 815 w 1659"/>
                <a:gd name="T35" fmla="*/ 867 h 2264"/>
                <a:gd name="T36" fmla="*/ 978 w 1659"/>
                <a:gd name="T37" fmla="*/ 822 h 2264"/>
                <a:gd name="T38" fmla="*/ 619 w 1659"/>
                <a:gd name="T39" fmla="*/ 1253 h 2264"/>
                <a:gd name="T40" fmla="*/ 601 w 1659"/>
                <a:gd name="T41" fmla="*/ 1377 h 2264"/>
                <a:gd name="T42" fmla="*/ 1034 w 1659"/>
                <a:gd name="T43" fmla="*/ 1214 h 2264"/>
                <a:gd name="T44" fmla="*/ 601 w 1659"/>
                <a:gd name="T45" fmla="*/ 1377 h 2264"/>
                <a:gd name="T46" fmla="*/ 762 w 1659"/>
                <a:gd name="T47" fmla="*/ 764 h 2264"/>
                <a:gd name="T48" fmla="*/ 967 w 1659"/>
                <a:gd name="T49" fmla="*/ 746 h 2264"/>
                <a:gd name="T50" fmla="*/ 524 w 1659"/>
                <a:gd name="T51" fmla="*/ 732 h 2264"/>
                <a:gd name="T52" fmla="*/ 269 w 1659"/>
                <a:gd name="T53" fmla="*/ 85 h 2264"/>
                <a:gd name="T54" fmla="*/ 524 w 1659"/>
                <a:gd name="T55" fmla="*/ 732 h 2264"/>
                <a:gd name="T56" fmla="*/ 901 w 1659"/>
                <a:gd name="T57" fmla="*/ 518 h 2264"/>
                <a:gd name="T58" fmla="*/ 715 w 1659"/>
                <a:gd name="T59" fmla="*/ 582 h 2264"/>
                <a:gd name="T60" fmla="*/ 538 w 1659"/>
                <a:gd name="T61" fmla="*/ 1817 h 2264"/>
                <a:gd name="T62" fmla="*/ 1082 w 1659"/>
                <a:gd name="T63" fmla="*/ 1544 h 2264"/>
                <a:gd name="T64" fmla="*/ 530 w 1659"/>
                <a:gd name="T65" fmla="*/ 1874 h 2264"/>
                <a:gd name="T66" fmla="*/ 829 w 1659"/>
                <a:gd name="T67" fmla="*/ 2173 h 2264"/>
                <a:gd name="T68" fmla="*/ 1095 w 1659"/>
                <a:gd name="T69" fmla="*/ 1637 h 2264"/>
                <a:gd name="T70" fmla="*/ 829 w 1659"/>
                <a:gd name="T71" fmla="*/ 2173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59" h="2264">
                  <a:moveTo>
                    <a:pt x="1128" y="832"/>
                  </a:moveTo>
                  <a:lnTo>
                    <a:pt x="1131" y="832"/>
                  </a:lnTo>
                  <a:cubicBezTo>
                    <a:pt x="1142" y="832"/>
                    <a:pt x="1152" y="827"/>
                    <a:pt x="1159" y="819"/>
                  </a:cubicBezTo>
                  <a:lnTo>
                    <a:pt x="1649" y="253"/>
                  </a:lnTo>
                  <a:cubicBezTo>
                    <a:pt x="1656" y="245"/>
                    <a:pt x="1659" y="235"/>
                    <a:pt x="1658" y="224"/>
                  </a:cubicBezTo>
                  <a:cubicBezTo>
                    <a:pt x="1657" y="214"/>
                    <a:pt x="1651" y="204"/>
                    <a:pt x="1643" y="198"/>
                  </a:cubicBezTo>
                  <a:lnTo>
                    <a:pt x="1379" y="10"/>
                  </a:lnTo>
                  <a:cubicBezTo>
                    <a:pt x="1367" y="1"/>
                    <a:pt x="1351" y="0"/>
                    <a:pt x="1338" y="8"/>
                  </a:cubicBezTo>
                  <a:lnTo>
                    <a:pt x="829" y="299"/>
                  </a:lnTo>
                  <a:lnTo>
                    <a:pt x="282" y="7"/>
                  </a:lnTo>
                  <a:cubicBezTo>
                    <a:pt x="268" y="0"/>
                    <a:pt x="252" y="1"/>
                    <a:pt x="240" y="11"/>
                  </a:cubicBezTo>
                  <a:lnTo>
                    <a:pt x="14" y="200"/>
                  </a:lnTo>
                  <a:cubicBezTo>
                    <a:pt x="6" y="206"/>
                    <a:pt x="1" y="216"/>
                    <a:pt x="0" y="226"/>
                  </a:cubicBezTo>
                  <a:cubicBezTo>
                    <a:pt x="0" y="236"/>
                    <a:pt x="3" y="246"/>
                    <a:pt x="9" y="253"/>
                  </a:cubicBezTo>
                  <a:lnTo>
                    <a:pt x="499" y="819"/>
                  </a:lnTo>
                  <a:cubicBezTo>
                    <a:pt x="507" y="827"/>
                    <a:pt x="517" y="832"/>
                    <a:pt x="528" y="832"/>
                  </a:cubicBezTo>
                  <a:lnTo>
                    <a:pt x="530" y="832"/>
                  </a:lnTo>
                  <a:cubicBezTo>
                    <a:pt x="542" y="831"/>
                    <a:pt x="553" y="825"/>
                    <a:pt x="559" y="815"/>
                  </a:cubicBezTo>
                  <a:lnTo>
                    <a:pt x="618" y="727"/>
                  </a:lnTo>
                  <a:lnTo>
                    <a:pt x="453" y="1882"/>
                  </a:lnTo>
                  <a:cubicBezTo>
                    <a:pt x="451" y="1893"/>
                    <a:pt x="455" y="1905"/>
                    <a:pt x="464" y="1914"/>
                  </a:cubicBezTo>
                  <a:lnTo>
                    <a:pt x="803" y="2253"/>
                  </a:lnTo>
                  <a:cubicBezTo>
                    <a:pt x="810" y="2260"/>
                    <a:pt x="820" y="2264"/>
                    <a:pt x="829" y="2264"/>
                  </a:cubicBezTo>
                  <a:cubicBezTo>
                    <a:pt x="839" y="2264"/>
                    <a:pt x="849" y="2260"/>
                    <a:pt x="856" y="2253"/>
                  </a:cubicBezTo>
                  <a:lnTo>
                    <a:pt x="1195" y="1914"/>
                  </a:lnTo>
                  <a:cubicBezTo>
                    <a:pt x="1204" y="1905"/>
                    <a:pt x="1208" y="1893"/>
                    <a:pt x="1206" y="1882"/>
                  </a:cubicBezTo>
                  <a:lnTo>
                    <a:pt x="1041" y="727"/>
                  </a:lnTo>
                  <a:lnTo>
                    <a:pt x="1099" y="815"/>
                  </a:lnTo>
                  <a:cubicBezTo>
                    <a:pt x="1106" y="825"/>
                    <a:pt x="1117" y="831"/>
                    <a:pt x="1128" y="832"/>
                  </a:cubicBezTo>
                  <a:close/>
                  <a:moveTo>
                    <a:pt x="1355" y="85"/>
                  </a:moveTo>
                  <a:lnTo>
                    <a:pt x="1565" y="235"/>
                  </a:lnTo>
                  <a:lnTo>
                    <a:pt x="1135" y="732"/>
                  </a:lnTo>
                  <a:lnTo>
                    <a:pt x="883" y="354"/>
                  </a:lnTo>
                  <a:lnTo>
                    <a:pt x="1355" y="85"/>
                  </a:lnTo>
                  <a:close/>
                  <a:moveTo>
                    <a:pt x="682" y="813"/>
                  </a:moveTo>
                  <a:lnTo>
                    <a:pt x="815" y="867"/>
                  </a:lnTo>
                  <a:cubicBezTo>
                    <a:pt x="824" y="870"/>
                    <a:pt x="833" y="870"/>
                    <a:pt x="841" y="867"/>
                  </a:cubicBezTo>
                  <a:lnTo>
                    <a:pt x="978" y="822"/>
                  </a:lnTo>
                  <a:lnTo>
                    <a:pt x="987" y="884"/>
                  </a:lnTo>
                  <a:lnTo>
                    <a:pt x="619" y="1253"/>
                  </a:lnTo>
                  <a:lnTo>
                    <a:pt x="682" y="813"/>
                  </a:lnTo>
                  <a:close/>
                  <a:moveTo>
                    <a:pt x="601" y="1377"/>
                  </a:moveTo>
                  <a:lnTo>
                    <a:pt x="1001" y="978"/>
                  </a:lnTo>
                  <a:lnTo>
                    <a:pt x="1034" y="1214"/>
                  </a:lnTo>
                  <a:lnTo>
                    <a:pt x="556" y="1692"/>
                  </a:lnTo>
                  <a:lnTo>
                    <a:pt x="601" y="1377"/>
                  </a:lnTo>
                  <a:close/>
                  <a:moveTo>
                    <a:pt x="831" y="792"/>
                  </a:moveTo>
                  <a:lnTo>
                    <a:pt x="762" y="764"/>
                  </a:lnTo>
                  <a:lnTo>
                    <a:pt x="944" y="582"/>
                  </a:lnTo>
                  <a:lnTo>
                    <a:pt x="967" y="746"/>
                  </a:lnTo>
                  <a:lnTo>
                    <a:pt x="831" y="792"/>
                  </a:lnTo>
                  <a:close/>
                  <a:moveTo>
                    <a:pt x="524" y="732"/>
                  </a:moveTo>
                  <a:lnTo>
                    <a:pt x="92" y="233"/>
                  </a:lnTo>
                  <a:lnTo>
                    <a:pt x="269" y="85"/>
                  </a:lnTo>
                  <a:lnTo>
                    <a:pt x="775" y="355"/>
                  </a:lnTo>
                  <a:lnTo>
                    <a:pt x="524" y="732"/>
                  </a:lnTo>
                  <a:close/>
                  <a:moveTo>
                    <a:pt x="829" y="410"/>
                  </a:moveTo>
                  <a:lnTo>
                    <a:pt x="901" y="518"/>
                  </a:lnTo>
                  <a:lnTo>
                    <a:pt x="694" y="725"/>
                  </a:lnTo>
                  <a:lnTo>
                    <a:pt x="715" y="582"/>
                  </a:lnTo>
                  <a:lnTo>
                    <a:pt x="829" y="410"/>
                  </a:lnTo>
                  <a:close/>
                  <a:moveTo>
                    <a:pt x="538" y="1817"/>
                  </a:moveTo>
                  <a:lnTo>
                    <a:pt x="1048" y="1307"/>
                  </a:lnTo>
                  <a:lnTo>
                    <a:pt x="1082" y="1544"/>
                  </a:lnTo>
                  <a:lnTo>
                    <a:pt x="641" y="1984"/>
                  </a:lnTo>
                  <a:lnTo>
                    <a:pt x="530" y="1874"/>
                  </a:lnTo>
                  <a:lnTo>
                    <a:pt x="538" y="1817"/>
                  </a:lnTo>
                  <a:close/>
                  <a:moveTo>
                    <a:pt x="829" y="2173"/>
                  </a:moveTo>
                  <a:lnTo>
                    <a:pt x="694" y="2038"/>
                  </a:lnTo>
                  <a:lnTo>
                    <a:pt x="1095" y="1637"/>
                  </a:lnTo>
                  <a:lnTo>
                    <a:pt x="1129" y="1874"/>
                  </a:lnTo>
                  <a:lnTo>
                    <a:pt x="829" y="2173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D5081A08-60F8-466D-A599-7E63CEE85C7C}"/>
              </a:ext>
            </a:extLst>
          </p:cNvPr>
          <p:cNvGrpSpPr/>
          <p:nvPr/>
        </p:nvGrpSpPr>
        <p:grpSpPr>
          <a:xfrm>
            <a:off x="2523351" y="4594093"/>
            <a:ext cx="319820" cy="316705"/>
            <a:chOff x="4364038" y="4395789"/>
            <a:chExt cx="488950" cy="484188"/>
          </a:xfrm>
        </p:grpSpPr>
        <p:sp>
          <p:nvSpPr>
            <p:cNvPr id="98" name="Freeform 435">
              <a:extLst>
                <a:ext uri="{FF2B5EF4-FFF2-40B4-BE49-F238E27FC236}">
                  <a16:creationId xmlns:a16="http://schemas.microsoft.com/office/drawing/2014/main" id="{67FAD24B-7D5B-4341-85C1-A91502555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0" y="4403726"/>
              <a:ext cx="160338" cy="88900"/>
            </a:xfrm>
            <a:custGeom>
              <a:avLst/>
              <a:gdLst>
                <a:gd name="T0" fmla="*/ 566 w 754"/>
                <a:gd name="T1" fmla="*/ 75 h 414"/>
                <a:gd name="T2" fmla="*/ 377 w 754"/>
                <a:gd name="T3" fmla="*/ 0 h 414"/>
                <a:gd name="T4" fmla="*/ 189 w 754"/>
                <a:gd name="T5" fmla="*/ 75 h 414"/>
                <a:gd name="T6" fmla="*/ 0 w 754"/>
                <a:gd name="T7" fmla="*/ 0 h 414"/>
                <a:gd name="T8" fmla="*/ 189 w 754"/>
                <a:gd name="T9" fmla="*/ 414 h 414"/>
                <a:gd name="T10" fmla="*/ 566 w 754"/>
                <a:gd name="T11" fmla="*/ 414 h 414"/>
                <a:gd name="T12" fmla="*/ 754 w 754"/>
                <a:gd name="T13" fmla="*/ 0 h 414"/>
                <a:gd name="T14" fmla="*/ 566 w 754"/>
                <a:gd name="T15" fmla="*/ 7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4" h="414">
                  <a:moveTo>
                    <a:pt x="566" y="75"/>
                  </a:moveTo>
                  <a:cubicBezTo>
                    <a:pt x="471" y="75"/>
                    <a:pt x="471" y="0"/>
                    <a:pt x="377" y="0"/>
                  </a:cubicBezTo>
                  <a:cubicBezTo>
                    <a:pt x="283" y="0"/>
                    <a:pt x="283" y="75"/>
                    <a:pt x="189" y="75"/>
                  </a:cubicBezTo>
                  <a:cubicBezTo>
                    <a:pt x="94" y="75"/>
                    <a:pt x="94" y="0"/>
                    <a:pt x="0" y="0"/>
                  </a:cubicBezTo>
                  <a:lnTo>
                    <a:pt x="189" y="414"/>
                  </a:lnTo>
                  <a:lnTo>
                    <a:pt x="566" y="414"/>
                  </a:lnTo>
                  <a:lnTo>
                    <a:pt x="754" y="0"/>
                  </a:lnTo>
                  <a:cubicBezTo>
                    <a:pt x="660" y="0"/>
                    <a:pt x="660" y="75"/>
                    <a:pt x="566" y="75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36">
              <a:extLst>
                <a:ext uri="{FF2B5EF4-FFF2-40B4-BE49-F238E27FC236}">
                  <a16:creationId xmlns:a16="http://schemas.microsoft.com/office/drawing/2014/main" id="{0C219F44-650D-4BF3-866B-C4EB28B105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2475" y="4621214"/>
              <a:ext cx="280988" cy="250825"/>
            </a:xfrm>
            <a:custGeom>
              <a:avLst/>
              <a:gdLst>
                <a:gd name="T0" fmla="*/ 697 w 1318"/>
                <a:gd name="T1" fmla="*/ 0 h 1169"/>
                <a:gd name="T2" fmla="*/ 433 w 1318"/>
                <a:gd name="T3" fmla="*/ 0 h 1169"/>
                <a:gd name="T4" fmla="*/ 111 w 1318"/>
                <a:gd name="T5" fmla="*/ 455 h 1169"/>
                <a:gd name="T6" fmla="*/ 78 w 1318"/>
                <a:gd name="T7" fmla="*/ 924 h 1169"/>
                <a:gd name="T8" fmla="*/ 479 w 1318"/>
                <a:gd name="T9" fmla="*/ 1169 h 1169"/>
                <a:gd name="T10" fmla="*/ 839 w 1318"/>
                <a:gd name="T11" fmla="*/ 1169 h 1169"/>
                <a:gd name="T12" fmla="*/ 1241 w 1318"/>
                <a:gd name="T13" fmla="*/ 924 h 1169"/>
                <a:gd name="T14" fmla="*/ 1208 w 1318"/>
                <a:gd name="T15" fmla="*/ 455 h 1169"/>
                <a:gd name="T16" fmla="*/ 885 w 1318"/>
                <a:gd name="T17" fmla="*/ 0 h 1169"/>
                <a:gd name="T18" fmla="*/ 697 w 1318"/>
                <a:gd name="T19" fmla="*/ 0 h 1169"/>
                <a:gd name="T20" fmla="*/ 998 w 1318"/>
                <a:gd name="T21" fmla="*/ 641 h 1169"/>
                <a:gd name="T22" fmla="*/ 789 w 1318"/>
                <a:gd name="T23" fmla="*/ 954 h 1169"/>
                <a:gd name="T24" fmla="*/ 419 w 1318"/>
                <a:gd name="T25" fmla="*/ 881 h 1169"/>
                <a:gd name="T26" fmla="*/ 346 w 1318"/>
                <a:gd name="T27" fmla="*/ 511 h 1169"/>
                <a:gd name="T28" fmla="*/ 659 w 1318"/>
                <a:gd name="T29" fmla="*/ 302 h 1169"/>
                <a:gd name="T30" fmla="*/ 998 w 1318"/>
                <a:gd name="T31" fmla="*/ 641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8" h="1169">
                  <a:moveTo>
                    <a:pt x="697" y="0"/>
                  </a:moveTo>
                  <a:lnTo>
                    <a:pt x="433" y="0"/>
                  </a:lnTo>
                  <a:lnTo>
                    <a:pt x="111" y="455"/>
                  </a:lnTo>
                  <a:cubicBezTo>
                    <a:pt x="13" y="593"/>
                    <a:pt x="0" y="774"/>
                    <a:pt x="78" y="924"/>
                  </a:cubicBezTo>
                  <a:cubicBezTo>
                    <a:pt x="155" y="1074"/>
                    <a:pt x="310" y="1169"/>
                    <a:pt x="479" y="1169"/>
                  </a:cubicBezTo>
                  <a:lnTo>
                    <a:pt x="839" y="1169"/>
                  </a:lnTo>
                  <a:cubicBezTo>
                    <a:pt x="1008" y="1169"/>
                    <a:pt x="1163" y="1074"/>
                    <a:pt x="1241" y="924"/>
                  </a:cubicBezTo>
                  <a:cubicBezTo>
                    <a:pt x="1318" y="774"/>
                    <a:pt x="1306" y="593"/>
                    <a:pt x="1208" y="455"/>
                  </a:cubicBezTo>
                  <a:lnTo>
                    <a:pt x="885" y="0"/>
                  </a:lnTo>
                  <a:lnTo>
                    <a:pt x="697" y="0"/>
                  </a:lnTo>
                  <a:close/>
                  <a:moveTo>
                    <a:pt x="998" y="641"/>
                  </a:moveTo>
                  <a:cubicBezTo>
                    <a:pt x="998" y="778"/>
                    <a:pt x="916" y="902"/>
                    <a:pt x="789" y="954"/>
                  </a:cubicBezTo>
                  <a:cubicBezTo>
                    <a:pt x="662" y="1007"/>
                    <a:pt x="516" y="978"/>
                    <a:pt x="419" y="881"/>
                  </a:cubicBezTo>
                  <a:cubicBezTo>
                    <a:pt x="322" y="784"/>
                    <a:pt x="293" y="638"/>
                    <a:pt x="346" y="511"/>
                  </a:cubicBezTo>
                  <a:cubicBezTo>
                    <a:pt x="398" y="384"/>
                    <a:pt x="522" y="302"/>
                    <a:pt x="659" y="302"/>
                  </a:cubicBezTo>
                  <a:cubicBezTo>
                    <a:pt x="846" y="302"/>
                    <a:pt x="998" y="454"/>
                    <a:pt x="998" y="641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437">
              <a:extLst>
                <a:ext uri="{FF2B5EF4-FFF2-40B4-BE49-F238E27FC236}">
                  <a16:creationId xmlns:a16="http://schemas.microsoft.com/office/drawing/2014/main" id="{C039BC52-EDE3-43B9-B351-4CD85BB17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150" y="4492626"/>
              <a:ext cx="63500" cy="12858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438">
              <a:extLst>
                <a:ext uri="{FF2B5EF4-FFF2-40B4-BE49-F238E27FC236}">
                  <a16:creationId xmlns:a16="http://schemas.microsoft.com/office/drawing/2014/main" id="{65A8CD12-6DDF-4AA9-8177-A3C9619B6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975" y="4508501"/>
              <a:ext cx="130175" cy="96838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39">
              <a:extLst>
                <a:ext uri="{FF2B5EF4-FFF2-40B4-BE49-F238E27FC236}">
                  <a16:creationId xmlns:a16="http://schemas.microsoft.com/office/drawing/2014/main" id="{E56B66EC-587F-49F6-8885-E6590E9EC5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4395789"/>
              <a:ext cx="488950" cy="484188"/>
            </a:xfrm>
            <a:custGeom>
              <a:avLst/>
              <a:gdLst>
                <a:gd name="T0" fmla="*/ 1870 w 2282"/>
                <a:gd name="T1" fmla="*/ 1075 h 2261"/>
                <a:gd name="T2" fmla="*/ 1945 w 2282"/>
                <a:gd name="T3" fmla="*/ 774 h 2261"/>
                <a:gd name="T4" fmla="*/ 1945 w 2282"/>
                <a:gd name="T5" fmla="*/ 583 h 2261"/>
                <a:gd name="T6" fmla="*/ 1847 w 2282"/>
                <a:gd name="T7" fmla="*/ 415 h 2261"/>
                <a:gd name="T8" fmla="*/ 1994 w 2282"/>
                <a:gd name="T9" fmla="*/ 53 h 2261"/>
                <a:gd name="T10" fmla="*/ 1960 w 2282"/>
                <a:gd name="T11" fmla="*/ 0 h 2261"/>
                <a:gd name="T12" fmla="*/ 1958 w 2282"/>
                <a:gd name="T13" fmla="*/ 0 h 2261"/>
                <a:gd name="T14" fmla="*/ 1772 w 2282"/>
                <a:gd name="T15" fmla="*/ 75 h 2261"/>
                <a:gd name="T16" fmla="*/ 1583 w 2282"/>
                <a:gd name="T17" fmla="*/ 0 h 2261"/>
                <a:gd name="T18" fmla="*/ 1465 w 2282"/>
                <a:gd name="T19" fmla="*/ 46 h 2261"/>
                <a:gd name="T20" fmla="*/ 1324 w 2282"/>
                <a:gd name="T21" fmla="*/ 46 h 2261"/>
                <a:gd name="T22" fmla="*/ 1207 w 2282"/>
                <a:gd name="T23" fmla="*/ 0 h 2261"/>
                <a:gd name="T24" fmla="*/ 1175 w 2282"/>
                <a:gd name="T25" fmla="*/ 17 h 2261"/>
                <a:gd name="T26" fmla="*/ 1255 w 2282"/>
                <a:gd name="T27" fmla="*/ 236 h 2261"/>
                <a:gd name="T28" fmla="*/ 1169 w 2282"/>
                <a:gd name="T29" fmla="*/ 363 h 2261"/>
                <a:gd name="T30" fmla="*/ 1131 w 2282"/>
                <a:gd name="T31" fmla="*/ 490 h 2261"/>
                <a:gd name="T32" fmla="*/ 980 w 2282"/>
                <a:gd name="T33" fmla="*/ 452 h 2261"/>
                <a:gd name="T34" fmla="*/ 641 w 2282"/>
                <a:gd name="T35" fmla="*/ 415 h 2261"/>
                <a:gd name="T36" fmla="*/ 603 w 2282"/>
                <a:gd name="T37" fmla="*/ 490 h 2261"/>
                <a:gd name="T38" fmla="*/ 0 w 2282"/>
                <a:gd name="T39" fmla="*/ 528 h 2261"/>
                <a:gd name="T40" fmla="*/ 38 w 2282"/>
                <a:gd name="T41" fmla="*/ 1018 h 2261"/>
                <a:gd name="T42" fmla="*/ 603 w 2282"/>
                <a:gd name="T43" fmla="*/ 1055 h 2261"/>
                <a:gd name="T44" fmla="*/ 942 w 2282"/>
                <a:gd name="T45" fmla="*/ 1093 h 2261"/>
                <a:gd name="T46" fmla="*/ 980 w 2282"/>
                <a:gd name="T47" fmla="*/ 1018 h 2261"/>
                <a:gd name="T48" fmla="*/ 1139 w 2282"/>
                <a:gd name="T49" fmla="*/ 1045 h 2261"/>
                <a:gd name="T50" fmla="*/ 1285 w 2282"/>
                <a:gd name="T51" fmla="*/ 1091 h 2261"/>
                <a:gd name="T52" fmla="*/ 968 w 2282"/>
                <a:gd name="T53" fmla="*/ 1996 h 2261"/>
                <a:gd name="T54" fmla="*/ 1763 w 2282"/>
                <a:gd name="T55" fmla="*/ 2261 h 2261"/>
                <a:gd name="T56" fmla="*/ 2162 w 2282"/>
                <a:gd name="T57" fmla="*/ 1488 h 2261"/>
                <a:gd name="T58" fmla="*/ 1512 w 2282"/>
                <a:gd name="T59" fmla="*/ 105 h 2261"/>
                <a:gd name="T60" fmla="*/ 1654 w 2282"/>
                <a:gd name="T61" fmla="*/ 105 h 2261"/>
                <a:gd name="T62" fmla="*/ 1887 w 2282"/>
                <a:gd name="T63" fmla="*/ 106 h 2261"/>
                <a:gd name="T64" fmla="*/ 1419 w 2282"/>
                <a:gd name="T65" fmla="*/ 415 h 2261"/>
                <a:gd name="T66" fmla="*/ 1394 w 2282"/>
                <a:gd name="T67" fmla="*/ 151 h 2261"/>
                <a:gd name="T68" fmla="*/ 76 w 2282"/>
                <a:gd name="T69" fmla="*/ 565 h 2261"/>
                <a:gd name="T70" fmla="*/ 603 w 2282"/>
                <a:gd name="T71" fmla="*/ 942 h 2261"/>
                <a:gd name="T72" fmla="*/ 679 w 2282"/>
                <a:gd name="T73" fmla="*/ 1018 h 2261"/>
                <a:gd name="T74" fmla="*/ 905 w 2282"/>
                <a:gd name="T75" fmla="*/ 490 h 2261"/>
                <a:gd name="T76" fmla="*/ 679 w 2282"/>
                <a:gd name="T77" fmla="*/ 1018 h 2261"/>
                <a:gd name="T78" fmla="*/ 1022 w 2282"/>
                <a:gd name="T79" fmla="*/ 942 h 2261"/>
                <a:gd name="T80" fmla="*/ 980 w 2282"/>
                <a:gd name="T81" fmla="*/ 565 h 2261"/>
                <a:gd name="T82" fmla="*/ 1244 w 2282"/>
                <a:gd name="T83" fmla="*/ 452 h 2261"/>
                <a:gd name="T84" fmla="*/ 1278 w 2282"/>
                <a:gd name="T85" fmla="*/ 308 h 2261"/>
                <a:gd name="T86" fmla="*/ 1360 w 2282"/>
                <a:gd name="T87" fmla="*/ 468 h 2261"/>
                <a:gd name="T88" fmla="*/ 1847 w 2282"/>
                <a:gd name="T89" fmla="*/ 490 h 2261"/>
                <a:gd name="T90" fmla="*/ 1847 w 2282"/>
                <a:gd name="T91" fmla="*/ 565 h 2261"/>
                <a:gd name="T92" fmla="*/ 1734 w 2282"/>
                <a:gd name="T93" fmla="*/ 603 h 2261"/>
                <a:gd name="T94" fmla="*/ 1885 w 2282"/>
                <a:gd name="T95" fmla="*/ 641 h 2261"/>
                <a:gd name="T96" fmla="*/ 1885 w 2282"/>
                <a:gd name="T97" fmla="*/ 716 h 2261"/>
                <a:gd name="T98" fmla="*/ 1734 w 2282"/>
                <a:gd name="T99" fmla="*/ 754 h 2261"/>
                <a:gd name="T100" fmla="*/ 1847 w 2282"/>
                <a:gd name="T101" fmla="*/ 791 h 2261"/>
                <a:gd name="T102" fmla="*/ 1847 w 2282"/>
                <a:gd name="T103" fmla="*/ 867 h 2261"/>
                <a:gd name="T104" fmla="*/ 1734 w 2282"/>
                <a:gd name="T105" fmla="*/ 904 h 2261"/>
                <a:gd name="T106" fmla="*/ 1809 w 2282"/>
                <a:gd name="T107" fmla="*/ 942 h 2261"/>
                <a:gd name="T108" fmla="*/ 1809 w 2282"/>
                <a:gd name="T109" fmla="*/ 1018 h 2261"/>
                <a:gd name="T110" fmla="*/ 1198 w 2282"/>
                <a:gd name="T111" fmla="*/ 990 h 2261"/>
                <a:gd name="T112" fmla="*/ 2131 w 2282"/>
                <a:gd name="T113" fmla="*/ 1961 h 2261"/>
                <a:gd name="T114" fmla="*/ 1403 w 2282"/>
                <a:gd name="T115" fmla="*/ 2186 h 2261"/>
                <a:gd name="T116" fmla="*/ 1065 w 2282"/>
                <a:gd name="T117" fmla="*/ 1531 h 2261"/>
                <a:gd name="T118" fmla="*/ 1790 w 2282"/>
                <a:gd name="T119" fmla="*/ 1093 h 2261"/>
                <a:gd name="T120" fmla="*/ 2131 w 2282"/>
                <a:gd name="T121" fmla="*/ 1962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2" h="2261">
                  <a:moveTo>
                    <a:pt x="2162" y="1488"/>
                  </a:moveTo>
                  <a:lnTo>
                    <a:pt x="1870" y="1075"/>
                  </a:lnTo>
                  <a:cubicBezTo>
                    <a:pt x="1921" y="1043"/>
                    <a:pt x="1938" y="977"/>
                    <a:pt x="1907" y="924"/>
                  </a:cubicBezTo>
                  <a:cubicBezTo>
                    <a:pt x="1959" y="893"/>
                    <a:pt x="1975" y="826"/>
                    <a:pt x="1945" y="774"/>
                  </a:cubicBezTo>
                  <a:cubicBezTo>
                    <a:pt x="1978" y="753"/>
                    <a:pt x="1998" y="717"/>
                    <a:pt x="1998" y="678"/>
                  </a:cubicBezTo>
                  <a:cubicBezTo>
                    <a:pt x="1998" y="640"/>
                    <a:pt x="1978" y="604"/>
                    <a:pt x="1945" y="583"/>
                  </a:cubicBezTo>
                  <a:cubicBezTo>
                    <a:pt x="1955" y="566"/>
                    <a:pt x="1960" y="547"/>
                    <a:pt x="1960" y="528"/>
                  </a:cubicBezTo>
                  <a:cubicBezTo>
                    <a:pt x="1960" y="465"/>
                    <a:pt x="1909" y="415"/>
                    <a:pt x="1847" y="415"/>
                  </a:cubicBezTo>
                  <a:lnTo>
                    <a:pt x="1830" y="415"/>
                  </a:lnTo>
                  <a:lnTo>
                    <a:pt x="1994" y="53"/>
                  </a:lnTo>
                  <a:cubicBezTo>
                    <a:pt x="2000" y="42"/>
                    <a:pt x="1999" y="28"/>
                    <a:pt x="1992" y="17"/>
                  </a:cubicBezTo>
                  <a:cubicBezTo>
                    <a:pt x="1985" y="6"/>
                    <a:pt x="1973" y="0"/>
                    <a:pt x="1960" y="0"/>
                  </a:cubicBezTo>
                  <a:lnTo>
                    <a:pt x="1959" y="0"/>
                  </a:lnTo>
                  <a:lnTo>
                    <a:pt x="1958" y="0"/>
                  </a:lnTo>
                  <a:cubicBezTo>
                    <a:pt x="1915" y="0"/>
                    <a:pt x="1874" y="17"/>
                    <a:pt x="1842" y="46"/>
                  </a:cubicBezTo>
                  <a:cubicBezTo>
                    <a:pt x="1824" y="65"/>
                    <a:pt x="1798" y="75"/>
                    <a:pt x="1772" y="75"/>
                  </a:cubicBezTo>
                  <a:cubicBezTo>
                    <a:pt x="1745" y="76"/>
                    <a:pt x="1719" y="65"/>
                    <a:pt x="1701" y="46"/>
                  </a:cubicBezTo>
                  <a:cubicBezTo>
                    <a:pt x="1668" y="15"/>
                    <a:pt x="1625" y="0"/>
                    <a:pt x="1583" y="0"/>
                  </a:cubicBezTo>
                  <a:lnTo>
                    <a:pt x="1583" y="0"/>
                  </a:lnTo>
                  <a:cubicBezTo>
                    <a:pt x="1541" y="0"/>
                    <a:pt x="1498" y="15"/>
                    <a:pt x="1465" y="46"/>
                  </a:cubicBezTo>
                  <a:cubicBezTo>
                    <a:pt x="1447" y="65"/>
                    <a:pt x="1421" y="75"/>
                    <a:pt x="1395" y="75"/>
                  </a:cubicBezTo>
                  <a:cubicBezTo>
                    <a:pt x="1368" y="75"/>
                    <a:pt x="1343" y="65"/>
                    <a:pt x="1324" y="46"/>
                  </a:cubicBezTo>
                  <a:cubicBezTo>
                    <a:pt x="1293" y="17"/>
                    <a:pt x="1251" y="0"/>
                    <a:pt x="1209" y="0"/>
                  </a:cubicBezTo>
                  <a:lnTo>
                    <a:pt x="1207" y="0"/>
                  </a:lnTo>
                  <a:lnTo>
                    <a:pt x="1206" y="0"/>
                  </a:lnTo>
                  <a:cubicBezTo>
                    <a:pt x="1193" y="0"/>
                    <a:pt x="1181" y="6"/>
                    <a:pt x="1175" y="17"/>
                  </a:cubicBezTo>
                  <a:cubicBezTo>
                    <a:pt x="1168" y="28"/>
                    <a:pt x="1167" y="42"/>
                    <a:pt x="1172" y="53"/>
                  </a:cubicBezTo>
                  <a:lnTo>
                    <a:pt x="1255" y="236"/>
                  </a:lnTo>
                  <a:cubicBezTo>
                    <a:pt x="1251" y="238"/>
                    <a:pt x="1248" y="239"/>
                    <a:pt x="1244" y="241"/>
                  </a:cubicBezTo>
                  <a:cubicBezTo>
                    <a:pt x="1198" y="263"/>
                    <a:pt x="1168" y="311"/>
                    <a:pt x="1169" y="363"/>
                  </a:cubicBezTo>
                  <a:lnTo>
                    <a:pt x="1169" y="452"/>
                  </a:lnTo>
                  <a:cubicBezTo>
                    <a:pt x="1169" y="473"/>
                    <a:pt x="1152" y="490"/>
                    <a:pt x="1131" y="490"/>
                  </a:cubicBezTo>
                  <a:lnTo>
                    <a:pt x="980" y="490"/>
                  </a:lnTo>
                  <a:lnTo>
                    <a:pt x="980" y="452"/>
                  </a:lnTo>
                  <a:cubicBezTo>
                    <a:pt x="980" y="431"/>
                    <a:pt x="963" y="415"/>
                    <a:pt x="942" y="415"/>
                  </a:cubicBezTo>
                  <a:lnTo>
                    <a:pt x="641" y="415"/>
                  </a:lnTo>
                  <a:cubicBezTo>
                    <a:pt x="620" y="415"/>
                    <a:pt x="603" y="431"/>
                    <a:pt x="603" y="452"/>
                  </a:cubicBezTo>
                  <a:lnTo>
                    <a:pt x="603" y="490"/>
                  </a:lnTo>
                  <a:lnTo>
                    <a:pt x="38" y="490"/>
                  </a:lnTo>
                  <a:cubicBezTo>
                    <a:pt x="17" y="490"/>
                    <a:pt x="0" y="507"/>
                    <a:pt x="0" y="528"/>
                  </a:cubicBezTo>
                  <a:lnTo>
                    <a:pt x="0" y="980"/>
                  </a:lnTo>
                  <a:cubicBezTo>
                    <a:pt x="0" y="1001"/>
                    <a:pt x="17" y="1018"/>
                    <a:pt x="38" y="1018"/>
                  </a:cubicBezTo>
                  <a:lnTo>
                    <a:pt x="603" y="1018"/>
                  </a:lnTo>
                  <a:lnTo>
                    <a:pt x="603" y="1055"/>
                  </a:lnTo>
                  <a:cubicBezTo>
                    <a:pt x="603" y="1076"/>
                    <a:pt x="620" y="1093"/>
                    <a:pt x="641" y="1093"/>
                  </a:cubicBezTo>
                  <a:lnTo>
                    <a:pt x="942" y="1093"/>
                  </a:lnTo>
                  <a:cubicBezTo>
                    <a:pt x="963" y="1093"/>
                    <a:pt x="980" y="1076"/>
                    <a:pt x="980" y="1055"/>
                  </a:cubicBezTo>
                  <a:lnTo>
                    <a:pt x="980" y="1018"/>
                  </a:lnTo>
                  <a:lnTo>
                    <a:pt x="1022" y="1018"/>
                  </a:lnTo>
                  <a:cubicBezTo>
                    <a:pt x="1063" y="1018"/>
                    <a:pt x="1103" y="1027"/>
                    <a:pt x="1139" y="1045"/>
                  </a:cubicBezTo>
                  <a:lnTo>
                    <a:pt x="1163" y="1057"/>
                  </a:lnTo>
                  <a:cubicBezTo>
                    <a:pt x="1202" y="1076"/>
                    <a:pt x="1243" y="1088"/>
                    <a:pt x="1285" y="1091"/>
                  </a:cubicBezTo>
                  <a:lnTo>
                    <a:pt x="1004" y="1488"/>
                  </a:lnTo>
                  <a:cubicBezTo>
                    <a:pt x="898" y="1637"/>
                    <a:pt x="884" y="1833"/>
                    <a:pt x="968" y="1996"/>
                  </a:cubicBezTo>
                  <a:cubicBezTo>
                    <a:pt x="1052" y="2159"/>
                    <a:pt x="1220" y="2261"/>
                    <a:pt x="1403" y="2261"/>
                  </a:cubicBezTo>
                  <a:lnTo>
                    <a:pt x="1763" y="2261"/>
                  </a:lnTo>
                  <a:cubicBezTo>
                    <a:pt x="1946" y="2261"/>
                    <a:pt x="2114" y="2159"/>
                    <a:pt x="2198" y="1996"/>
                  </a:cubicBezTo>
                  <a:cubicBezTo>
                    <a:pt x="2282" y="1833"/>
                    <a:pt x="2268" y="1637"/>
                    <a:pt x="2162" y="1488"/>
                  </a:cubicBezTo>
                  <a:close/>
                  <a:moveTo>
                    <a:pt x="1394" y="151"/>
                  </a:moveTo>
                  <a:cubicBezTo>
                    <a:pt x="1438" y="151"/>
                    <a:pt x="1480" y="135"/>
                    <a:pt x="1512" y="105"/>
                  </a:cubicBezTo>
                  <a:cubicBezTo>
                    <a:pt x="1531" y="86"/>
                    <a:pt x="1556" y="75"/>
                    <a:pt x="1583" y="75"/>
                  </a:cubicBezTo>
                  <a:cubicBezTo>
                    <a:pt x="1609" y="75"/>
                    <a:pt x="1635" y="86"/>
                    <a:pt x="1654" y="105"/>
                  </a:cubicBezTo>
                  <a:cubicBezTo>
                    <a:pt x="1686" y="135"/>
                    <a:pt x="1728" y="151"/>
                    <a:pt x="1772" y="151"/>
                  </a:cubicBezTo>
                  <a:cubicBezTo>
                    <a:pt x="1814" y="151"/>
                    <a:pt x="1856" y="135"/>
                    <a:pt x="1887" y="106"/>
                  </a:cubicBezTo>
                  <a:lnTo>
                    <a:pt x="1747" y="415"/>
                  </a:lnTo>
                  <a:lnTo>
                    <a:pt x="1419" y="415"/>
                  </a:lnTo>
                  <a:lnTo>
                    <a:pt x="1279" y="106"/>
                  </a:lnTo>
                  <a:cubicBezTo>
                    <a:pt x="1310" y="135"/>
                    <a:pt x="1352" y="151"/>
                    <a:pt x="1394" y="151"/>
                  </a:cubicBezTo>
                  <a:close/>
                  <a:moveTo>
                    <a:pt x="76" y="942"/>
                  </a:moveTo>
                  <a:lnTo>
                    <a:pt x="76" y="565"/>
                  </a:lnTo>
                  <a:lnTo>
                    <a:pt x="603" y="565"/>
                  </a:lnTo>
                  <a:lnTo>
                    <a:pt x="603" y="942"/>
                  </a:lnTo>
                  <a:lnTo>
                    <a:pt x="76" y="942"/>
                  </a:lnTo>
                  <a:close/>
                  <a:moveTo>
                    <a:pt x="679" y="1018"/>
                  </a:moveTo>
                  <a:lnTo>
                    <a:pt x="679" y="490"/>
                  </a:lnTo>
                  <a:lnTo>
                    <a:pt x="905" y="490"/>
                  </a:lnTo>
                  <a:lnTo>
                    <a:pt x="905" y="1018"/>
                  </a:lnTo>
                  <a:lnTo>
                    <a:pt x="679" y="1018"/>
                  </a:lnTo>
                  <a:close/>
                  <a:moveTo>
                    <a:pt x="1174" y="978"/>
                  </a:moveTo>
                  <a:cubicBezTo>
                    <a:pt x="1126" y="954"/>
                    <a:pt x="1075" y="942"/>
                    <a:pt x="1022" y="942"/>
                  </a:cubicBezTo>
                  <a:lnTo>
                    <a:pt x="980" y="942"/>
                  </a:lnTo>
                  <a:lnTo>
                    <a:pt x="980" y="565"/>
                  </a:lnTo>
                  <a:lnTo>
                    <a:pt x="1131" y="565"/>
                  </a:lnTo>
                  <a:cubicBezTo>
                    <a:pt x="1193" y="565"/>
                    <a:pt x="1244" y="515"/>
                    <a:pt x="1244" y="452"/>
                  </a:cubicBezTo>
                  <a:lnTo>
                    <a:pt x="1244" y="363"/>
                  </a:lnTo>
                  <a:cubicBezTo>
                    <a:pt x="1244" y="339"/>
                    <a:pt x="1257" y="318"/>
                    <a:pt x="1278" y="308"/>
                  </a:cubicBezTo>
                  <a:cubicBezTo>
                    <a:pt x="1281" y="306"/>
                    <a:pt x="1284" y="306"/>
                    <a:pt x="1286" y="305"/>
                  </a:cubicBezTo>
                  <a:lnTo>
                    <a:pt x="1360" y="468"/>
                  </a:lnTo>
                  <a:cubicBezTo>
                    <a:pt x="1366" y="481"/>
                    <a:pt x="1380" y="490"/>
                    <a:pt x="1395" y="490"/>
                  </a:cubicBezTo>
                  <a:lnTo>
                    <a:pt x="1847" y="490"/>
                  </a:lnTo>
                  <a:cubicBezTo>
                    <a:pt x="1868" y="490"/>
                    <a:pt x="1885" y="507"/>
                    <a:pt x="1885" y="528"/>
                  </a:cubicBezTo>
                  <a:cubicBezTo>
                    <a:pt x="1885" y="548"/>
                    <a:pt x="1868" y="565"/>
                    <a:pt x="1847" y="565"/>
                  </a:cubicBezTo>
                  <a:lnTo>
                    <a:pt x="1772" y="565"/>
                  </a:lnTo>
                  <a:cubicBezTo>
                    <a:pt x="1751" y="565"/>
                    <a:pt x="1734" y="582"/>
                    <a:pt x="1734" y="603"/>
                  </a:cubicBezTo>
                  <a:cubicBezTo>
                    <a:pt x="1734" y="624"/>
                    <a:pt x="1751" y="641"/>
                    <a:pt x="1772" y="641"/>
                  </a:cubicBezTo>
                  <a:lnTo>
                    <a:pt x="1885" y="641"/>
                  </a:lnTo>
                  <a:cubicBezTo>
                    <a:pt x="1905" y="641"/>
                    <a:pt x="1922" y="658"/>
                    <a:pt x="1922" y="678"/>
                  </a:cubicBezTo>
                  <a:cubicBezTo>
                    <a:pt x="1922" y="699"/>
                    <a:pt x="1905" y="716"/>
                    <a:pt x="1885" y="716"/>
                  </a:cubicBezTo>
                  <a:lnTo>
                    <a:pt x="1772" y="716"/>
                  </a:lnTo>
                  <a:cubicBezTo>
                    <a:pt x="1751" y="716"/>
                    <a:pt x="1734" y="733"/>
                    <a:pt x="1734" y="754"/>
                  </a:cubicBezTo>
                  <a:cubicBezTo>
                    <a:pt x="1734" y="775"/>
                    <a:pt x="1751" y="791"/>
                    <a:pt x="1772" y="791"/>
                  </a:cubicBezTo>
                  <a:lnTo>
                    <a:pt x="1847" y="791"/>
                  </a:lnTo>
                  <a:cubicBezTo>
                    <a:pt x="1868" y="791"/>
                    <a:pt x="1885" y="808"/>
                    <a:pt x="1885" y="829"/>
                  </a:cubicBezTo>
                  <a:cubicBezTo>
                    <a:pt x="1885" y="850"/>
                    <a:pt x="1868" y="867"/>
                    <a:pt x="1847" y="867"/>
                  </a:cubicBezTo>
                  <a:lnTo>
                    <a:pt x="1772" y="867"/>
                  </a:lnTo>
                  <a:cubicBezTo>
                    <a:pt x="1751" y="867"/>
                    <a:pt x="1734" y="884"/>
                    <a:pt x="1734" y="904"/>
                  </a:cubicBezTo>
                  <a:cubicBezTo>
                    <a:pt x="1734" y="925"/>
                    <a:pt x="1751" y="942"/>
                    <a:pt x="1772" y="942"/>
                  </a:cubicBezTo>
                  <a:lnTo>
                    <a:pt x="1809" y="942"/>
                  </a:lnTo>
                  <a:cubicBezTo>
                    <a:pt x="1830" y="942"/>
                    <a:pt x="1847" y="959"/>
                    <a:pt x="1847" y="980"/>
                  </a:cubicBezTo>
                  <a:cubicBezTo>
                    <a:pt x="1847" y="1001"/>
                    <a:pt x="1830" y="1018"/>
                    <a:pt x="1809" y="1018"/>
                  </a:cubicBezTo>
                  <a:lnTo>
                    <a:pt x="1315" y="1018"/>
                  </a:lnTo>
                  <a:cubicBezTo>
                    <a:pt x="1274" y="1017"/>
                    <a:pt x="1234" y="1008"/>
                    <a:pt x="1198" y="990"/>
                  </a:cubicBezTo>
                  <a:lnTo>
                    <a:pt x="1174" y="978"/>
                  </a:lnTo>
                  <a:close/>
                  <a:moveTo>
                    <a:pt x="2131" y="1961"/>
                  </a:moveTo>
                  <a:cubicBezTo>
                    <a:pt x="2061" y="2100"/>
                    <a:pt x="1918" y="2187"/>
                    <a:pt x="1763" y="2186"/>
                  </a:cubicBezTo>
                  <a:lnTo>
                    <a:pt x="1403" y="2186"/>
                  </a:lnTo>
                  <a:cubicBezTo>
                    <a:pt x="1248" y="2186"/>
                    <a:pt x="1106" y="2099"/>
                    <a:pt x="1035" y="1962"/>
                  </a:cubicBezTo>
                  <a:cubicBezTo>
                    <a:pt x="964" y="1824"/>
                    <a:pt x="976" y="1658"/>
                    <a:pt x="1065" y="1531"/>
                  </a:cubicBezTo>
                  <a:lnTo>
                    <a:pt x="1376" y="1093"/>
                  </a:lnTo>
                  <a:lnTo>
                    <a:pt x="1790" y="1093"/>
                  </a:lnTo>
                  <a:lnTo>
                    <a:pt x="2101" y="1531"/>
                  </a:lnTo>
                  <a:cubicBezTo>
                    <a:pt x="2192" y="1657"/>
                    <a:pt x="2204" y="1824"/>
                    <a:pt x="2131" y="1962"/>
                  </a:cubicBezTo>
                  <a:lnTo>
                    <a:pt x="2131" y="196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40">
              <a:extLst>
                <a:ext uri="{FF2B5EF4-FFF2-40B4-BE49-F238E27FC236}">
                  <a16:creationId xmlns:a16="http://schemas.microsoft.com/office/drawing/2014/main" id="{953DC807-735B-4BE9-AD5C-1BBE56603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4678364"/>
              <a:ext cx="166688" cy="166688"/>
            </a:xfrm>
            <a:custGeom>
              <a:avLst/>
              <a:gdLst>
                <a:gd name="T0" fmla="*/ 406 w 783"/>
                <a:gd name="T1" fmla="*/ 0 h 783"/>
                <a:gd name="T2" fmla="*/ 58 w 783"/>
                <a:gd name="T3" fmla="*/ 233 h 783"/>
                <a:gd name="T4" fmla="*/ 140 w 783"/>
                <a:gd name="T5" fmla="*/ 643 h 783"/>
                <a:gd name="T6" fmla="*/ 550 w 783"/>
                <a:gd name="T7" fmla="*/ 725 h 783"/>
                <a:gd name="T8" fmla="*/ 783 w 783"/>
                <a:gd name="T9" fmla="*/ 377 h 783"/>
                <a:gd name="T10" fmla="*/ 406 w 783"/>
                <a:gd name="T11" fmla="*/ 0 h 783"/>
                <a:gd name="T12" fmla="*/ 406 w 783"/>
                <a:gd name="T13" fmla="*/ 678 h 783"/>
                <a:gd name="T14" fmla="*/ 128 w 783"/>
                <a:gd name="T15" fmla="*/ 492 h 783"/>
                <a:gd name="T16" fmla="*/ 193 w 783"/>
                <a:gd name="T17" fmla="*/ 164 h 783"/>
                <a:gd name="T18" fmla="*/ 521 w 783"/>
                <a:gd name="T19" fmla="*/ 98 h 783"/>
                <a:gd name="T20" fmla="*/ 708 w 783"/>
                <a:gd name="T21" fmla="*/ 377 h 783"/>
                <a:gd name="T22" fmla="*/ 406 w 783"/>
                <a:gd name="T23" fmla="*/ 67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0"/>
                  </a:moveTo>
                  <a:cubicBezTo>
                    <a:pt x="254" y="0"/>
                    <a:pt x="116" y="92"/>
                    <a:pt x="58" y="233"/>
                  </a:cubicBezTo>
                  <a:cubicBezTo>
                    <a:pt x="0" y="374"/>
                    <a:pt x="32" y="536"/>
                    <a:pt x="140" y="643"/>
                  </a:cubicBezTo>
                  <a:cubicBezTo>
                    <a:pt x="247" y="751"/>
                    <a:pt x="409" y="783"/>
                    <a:pt x="550" y="725"/>
                  </a:cubicBezTo>
                  <a:cubicBezTo>
                    <a:pt x="691" y="667"/>
                    <a:pt x="783" y="529"/>
                    <a:pt x="783" y="377"/>
                  </a:cubicBezTo>
                  <a:cubicBezTo>
                    <a:pt x="783" y="169"/>
                    <a:pt x="614" y="0"/>
                    <a:pt x="406" y="0"/>
                  </a:cubicBezTo>
                  <a:close/>
                  <a:moveTo>
                    <a:pt x="406" y="678"/>
                  </a:moveTo>
                  <a:cubicBezTo>
                    <a:pt x="284" y="678"/>
                    <a:pt x="174" y="605"/>
                    <a:pt x="128" y="492"/>
                  </a:cubicBezTo>
                  <a:cubicBezTo>
                    <a:pt x="81" y="380"/>
                    <a:pt x="107" y="250"/>
                    <a:pt x="193" y="164"/>
                  </a:cubicBezTo>
                  <a:cubicBezTo>
                    <a:pt x="279" y="77"/>
                    <a:pt x="409" y="52"/>
                    <a:pt x="521" y="98"/>
                  </a:cubicBezTo>
                  <a:cubicBezTo>
                    <a:pt x="634" y="145"/>
                    <a:pt x="708" y="255"/>
                    <a:pt x="708" y="377"/>
                  </a:cubicBezTo>
                  <a:cubicBezTo>
                    <a:pt x="707" y="543"/>
                    <a:pt x="573" y="678"/>
                    <a:pt x="406" y="67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441">
              <a:extLst>
                <a:ext uri="{FF2B5EF4-FFF2-40B4-BE49-F238E27FC236}">
                  <a16:creationId xmlns:a16="http://schemas.microsoft.com/office/drawing/2014/main" id="{77097AF8-564B-46B7-90E0-6AFB207B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4702176"/>
              <a:ext cx="52388" cy="112713"/>
            </a:xfrm>
            <a:custGeom>
              <a:avLst/>
              <a:gdLst>
                <a:gd name="T0" fmla="*/ 121 w 242"/>
                <a:gd name="T1" fmla="*/ 151 h 528"/>
                <a:gd name="T2" fmla="*/ 159 w 242"/>
                <a:gd name="T3" fmla="*/ 189 h 528"/>
                <a:gd name="T4" fmla="*/ 196 w 242"/>
                <a:gd name="T5" fmla="*/ 226 h 528"/>
                <a:gd name="T6" fmla="*/ 234 w 242"/>
                <a:gd name="T7" fmla="*/ 189 h 528"/>
                <a:gd name="T8" fmla="*/ 159 w 242"/>
                <a:gd name="T9" fmla="*/ 82 h 528"/>
                <a:gd name="T10" fmla="*/ 159 w 242"/>
                <a:gd name="T11" fmla="*/ 38 h 528"/>
                <a:gd name="T12" fmla="*/ 121 w 242"/>
                <a:gd name="T13" fmla="*/ 0 h 528"/>
                <a:gd name="T14" fmla="*/ 83 w 242"/>
                <a:gd name="T15" fmla="*/ 38 h 528"/>
                <a:gd name="T16" fmla="*/ 83 w 242"/>
                <a:gd name="T17" fmla="*/ 82 h 528"/>
                <a:gd name="T18" fmla="*/ 10 w 242"/>
                <a:gd name="T19" fmla="*/ 208 h 528"/>
                <a:gd name="T20" fmla="*/ 121 w 242"/>
                <a:gd name="T21" fmla="*/ 302 h 528"/>
                <a:gd name="T22" fmla="*/ 156 w 242"/>
                <a:gd name="T23" fmla="*/ 325 h 528"/>
                <a:gd name="T24" fmla="*/ 148 w 242"/>
                <a:gd name="T25" fmla="*/ 366 h 528"/>
                <a:gd name="T26" fmla="*/ 107 w 242"/>
                <a:gd name="T27" fmla="*/ 374 h 528"/>
                <a:gd name="T28" fmla="*/ 83 w 242"/>
                <a:gd name="T29" fmla="*/ 339 h 528"/>
                <a:gd name="T30" fmla="*/ 46 w 242"/>
                <a:gd name="T31" fmla="*/ 302 h 528"/>
                <a:gd name="T32" fmla="*/ 8 w 242"/>
                <a:gd name="T33" fmla="*/ 339 h 528"/>
                <a:gd name="T34" fmla="*/ 83 w 242"/>
                <a:gd name="T35" fmla="*/ 445 h 528"/>
                <a:gd name="T36" fmla="*/ 83 w 242"/>
                <a:gd name="T37" fmla="*/ 490 h 528"/>
                <a:gd name="T38" fmla="*/ 121 w 242"/>
                <a:gd name="T39" fmla="*/ 528 h 528"/>
                <a:gd name="T40" fmla="*/ 159 w 242"/>
                <a:gd name="T41" fmla="*/ 490 h 528"/>
                <a:gd name="T42" fmla="*/ 159 w 242"/>
                <a:gd name="T43" fmla="*/ 445 h 528"/>
                <a:gd name="T44" fmla="*/ 232 w 242"/>
                <a:gd name="T45" fmla="*/ 320 h 528"/>
                <a:gd name="T46" fmla="*/ 121 w 242"/>
                <a:gd name="T47" fmla="*/ 226 h 528"/>
                <a:gd name="T48" fmla="*/ 83 w 242"/>
                <a:gd name="T49" fmla="*/ 189 h 528"/>
                <a:gd name="T50" fmla="*/ 121 w 242"/>
                <a:gd name="T51" fmla="*/ 151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2" h="528">
                  <a:moveTo>
                    <a:pt x="121" y="151"/>
                  </a:moveTo>
                  <a:cubicBezTo>
                    <a:pt x="142" y="151"/>
                    <a:pt x="159" y="168"/>
                    <a:pt x="159" y="189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9"/>
                  </a:cubicBezTo>
                  <a:cubicBezTo>
                    <a:pt x="234" y="141"/>
                    <a:pt x="204" y="98"/>
                    <a:pt x="159" y="82"/>
                  </a:cubicBezTo>
                  <a:lnTo>
                    <a:pt x="159" y="38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2"/>
                  </a:lnTo>
                  <a:cubicBezTo>
                    <a:pt x="32" y="101"/>
                    <a:pt x="0" y="154"/>
                    <a:pt x="10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6" y="325"/>
                  </a:cubicBezTo>
                  <a:cubicBezTo>
                    <a:pt x="162" y="339"/>
                    <a:pt x="158" y="355"/>
                    <a:pt x="148" y="366"/>
                  </a:cubicBezTo>
                  <a:cubicBezTo>
                    <a:pt x="137" y="377"/>
                    <a:pt x="121" y="380"/>
                    <a:pt x="107" y="374"/>
                  </a:cubicBezTo>
                  <a:cubicBezTo>
                    <a:pt x="93" y="368"/>
                    <a:pt x="83" y="355"/>
                    <a:pt x="83" y="339"/>
                  </a:cubicBezTo>
                  <a:cubicBezTo>
                    <a:pt x="83" y="318"/>
                    <a:pt x="67" y="302"/>
                    <a:pt x="46" y="302"/>
                  </a:cubicBezTo>
                  <a:cubicBezTo>
                    <a:pt x="25" y="302"/>
                    <a:pt x="8" y="318"/>
                    <a:pt x="8" y="339"/>
                  </a:cubicBezTo>
                  <a:cubicBezTo>
                    <a:pt x="8" y="387"/>
                    <a:pt x="38" y="430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2" y="528"/>
                    <a:pt x="159" y="511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6"/>
                    <a:pt x="176" y="226"/>
                    <a:pt x="121" y="226"/>
                  </a:cubicBezTo>
                  <a:cubicBezTo>
                    <a:pt x="100" y="226"/>
                    <a:pt x="83" y="209"/>
                    <a:pt x="83" y="189"/>
                  </a:cubicBezTo>
                  <a:cubicBezTo>
                    <a:pt x="83" y="168"/>
                    <a:pt x="100" y="151"/>
                    <a:pt x="121" y="15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DDA087B-8E2B-4410-AB42-685692715241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37037DF-CE9C-4150-A568-6005A31BBC6E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09654701-3A37-42DB-92C8-4B634D48D1CC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A72FC74A-A3B2-451A-91E6-4462D00EFD36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A206E114-1894-4FCF-B0EB-A534EC38F9A1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6B4BADCF-23FA-4AD7-905B-B10D3AA4BAB1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1FDC1544-3219-44BE-B410-683E616AD694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120" name="Oval 5">
              <a:extLst>
                <a:ext uri="{FF2B5EF4-FFF2-40B4-BE49-F238E27FC236}">
                  <a16:creationId xmlns:a16="http://schemas.microsoft.com/office/drawing/2014/main" id="{C8EDE600-22AE-4FE1-81E3-8786A275B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1" name="Freeform 6">
              <a:extLst>
                <a:ext uri="{FF2B5EF4-FFF2-40B4-BE49-F238E27FC236}">
                  <a16:creationId xmlns:a16="http://schemas.microsoft.com/office/drawing/2014/main" id="{0EED3399-D414-48D4-98D1-5A06F27C0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B61473FA-3DD2-48E6-8D01-2D411EE0027A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123" name="Oval 5">
              <a:extLst>
                <a:ext uri="{FF2B5EF4-FFF2-40B4-BE49-F238E27FC236}">
                  <a16:creationId xmlns:a16="http://schemas.microsoft.com/office/drawing/2014/main" id="{06E9DECA-E97F-4C2B-9AC1-E176FD897E0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2">
                  <a:lumMod val="50000"/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4" name="Freeform 6">
              <a:extLst>
                <a:ext uri="{FF2B5EF4-FFF2-40B4-BE49-F238E27FC236}">
                  <a16:creationId xmlns:a16="http://schemas.microsoft.com/office/drawing/2014/main" id="{63E352E8-B672-40BB-BEDE-CEC25BE9A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25" name="Rectangle 124">
            <a:extLst>
              <a:ext uri="{FF2B5EF4-FFF2-40B4-BE49-F238E27FC236}">
                <a16:creationId xmlns:a16="http://schemas.microsoft.com/office/drawing/2014/main" id="{2A6BBED0-C0E0-4142-A737-7619A7CBC605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125BC72F-A2C3-4BE1-A45E-B7E85BB4E5A1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4D08DD11-B5E6-42BF-B08C-EA2351748108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54AA25AE-2FEA-4D2C-8F96-CA0F1BF07735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D4F330FF-802E-4853-A18D-32B19520BACF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A0910D32-43E2-4F0D-9613-70877DAFB7E1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6" name="Arc 145">
            <a:extLst>
              <a:ext uri="{FF2B5EF4-FFF2-40B4-BE49-F238E27FC236}">
                <a16:creationId xmlns:a16="http://schemas.microsoft.com/office/drawing/2014/main" id="{9AB962B2-EEE4-4CCC-BB3A-E4283E9ACE4C}"/>
              </a:ext>
            </a:extLst>
          </p:cNvPr>
          <p:cNvSpPr/>
          <p:nvPr/>
        </p:nvSpPr>
        <p:spPr>
          <a:xfrm>
            <a:off x="6208261" y="1228629"/>
            <a:ext cx="4577726" cy="4577722"/>
          </a:xfrm>
          <a:prstGeom prst="arc">
            <a:avLst>
              <a:gd name="adj1" fmla="val 20653709"/>
              <a:gd name="adj2" fmla="val 9041639"/>
            </a:avLst>
          </a:prstGeom>
          <a:noFill/>
          <a:ln>
            <a:solidFill>
              <a:schemeClr val="bg2">
                <a:lumMod val="25000"/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EFF311D0-8D22-4F94-8EF6-E4D0AA267BDA}"/>
              </a:ext>
            </a:extLst>
          </p:cNvPr>
          <p:cNvCxnSpPr>
            <a:cxnSpLocks/>
            <a:stCxn id="78" idx="2"/>
            <a:endCxn id="78" idx="6"/>
          </p:cNvCxnSpPr>
          <p:nvPr/>
        </p:nvCxnSpPr>
        <p:spPr>
          <a:xfrm>
            <a:off x="7699425" y="3517490"/>
            <a:ext cx="1595398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Rectangle 152">
            <a:extLst>
              <a:ext uri="{FF2B5EF4-FFF2-40B4-BE49-F238E27FC236}">
                <a16:creationId xmlns:a16="http://schemas.microsoft.com/office/drawing/2014/main" id="{54F9BCC0-01B1-4DB6-8138-A8C86DA663D3}"/>
              </a:ext>
            </a:extLst>
          </p:cNvPr>
          <p:cNvSpPr/>
          <p:nvPr/>
        </p:nvSpPr>
        <p:spPr>
          <a:xfrm>
            <a:off x="7539086" y="2800505"/>
            <a:ext cx="1915810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odiat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porta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est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loborttma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0BB0E768-9071-4B6E-B744-E6066620F770}"/>
              </a:ext>
            </a:extLst>
          </p:cNvPr>
          <p:cNvSpPr/>
          <p:nvPr/>
        </p:nvSpPr>
        <p:spPr>
          <a:xfrm>
            <a:off x="7539086" y="2569465"/>
            <a:ext cx="1915810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Chart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55" name="Rectangle 154">
            <a:extLst>
              <a:ext uri="{FF2B5EF4-FFF2-40B4-BE49-F238E27FC236}">
                <a16:creationId xmlns:a16="http://schemas.microsoft.com/office/drawing/2014/main" id="{03053B02-F087-4E63-9DED-FD6DDCB6B9BA}"/>
              </a:ext>
            </a:extLst>
          </p:cNvPr>
          <p:cNvSpPr/>
          <p:nvPr/>
        </p:nvSpPr>
        <p:spPr>
          <a:xfrm>
            <a:off x="7938344" y="3704083"/>
            <a:ext cx="1117294" cy="49244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3200" dirty="0">
                <a:solidFill>
                  <a:srgbClr val="31A05F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30</a:t>
            </a:r>
            <a:r>
              <a:rPr 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|</a:t>
            </a:r>
            <a:r>
              <a:rPr lang="en-US" sz="3200" dirty="0">
                <a:solidFill>
                  <a:srgbClr val="F66757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20</a:t>
            </a:r>
          </a:p>
        </p:txBody>
      </p:sp>
      <p:sp>
        <p:nvSpPr>
          <p:cNvPr id="159" name="Rectangle 158">
            <a:extLst>
              <a:ext uri="{FF2B5EF4-FFF2-40B4-BE49-F238E27FC236}">
                <a16:creationId xmlns:a16="http://schemas.microsoft.com/office/drawing/2014/main" id="{56E280C4-4427-4FF1-A8DB-FF539EE021AA}"/>
              </a:ext>
            </a:extLst>
          </p:cNvPr>
          <p:cNvSpPr/>
          <p:nvPr/>
        </p:nvSpPr>
        <p:spPr>
          <a:xfrm>
            <a:off x="8070962" y="4211766"/>
            <a:ext cx="852058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Noborttma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D03E7711-3669-46C7-89C6-68B5B3AF7F40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61" name="Rectangle 160">
            <a:extLst>
              <a:ext uri="{FF2B5EF4-FFF2-40B4-BE49-F238E27FC236}">
                <a16:creationId xmlns:a16="http://schemas.microsoft.com/office/drawing/2014/main" id="{E783680D-0689-498D-9EFF-207D125D4493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847849D9-ED81-4C94-AD99-81F424300E5B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3E63CEEC-A0F4-4E03-A903-4E189BF3D3B5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AC10B682-0BAA-4A88-AC5B-6A13E7BD9700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CDF76C7A-4E9A-47AE-A94A-7B15701F9B27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6E0280F4-D09B-4568-9B8F-7B65441E4AB1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7CF62077-BF02-4AF2-A296-F883C0C52EA9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692287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FC97484-FDD4-4719-ADD9-1AE4582207EA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69B0BC6-576A-42C9-AC81-5E42A9D0675F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just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D537743-199E-4AE1-9612-A27569BB8064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just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540A6EA-9CE1-4516-B17B-CB76F87B0DB1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just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3EDE453-F46A-45F1-BE4D-A444569EB832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just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4D21E7E-B6D3-4F01-A404-CCCFAAAB5221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just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1ABC164-F98F-4A1C-B97E-6FD53BA7077F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15" name="Oval 5">
              <a:extLst>
                <a:ext uri="{FF2B5EF4-FFF2-40B4-BE49-F238E27FC236}">
                  <a16:creationId xmlns:a16="http://schemas.microsoft.com/office/drawing/2014/main" id="{666D3226-CA22-47BA-9A5E-8D4C2B755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just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649334EE-CE16-4CAE-88DD-F800DF2B0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just"/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2F88E8B-D8E1-48B1-AB46-58FF6F45AF33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18" name="Oval 5">
              <a:extLst>
                <a:ext uri="{FF2B5EF4-FFF2-40B4-BE49-F238E27FC236}">
                  <a16:creationId xmlns:a16="http://schemas.microsoft.com/office/drawing/2014/main" id="{605CC490-9DCF-4462-9D1D-1DC9624E86F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2">
                  <a:lumMod val="50000"/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just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4C8972E0-54B3-47BD-92EC-43CCA6F85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just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7C1D7DDB-6564-4FE1-B370-CA7B46FA36C5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just"/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F7951B5-E8E7-4D07-A3E2-958F3BFB1B46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just"/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F173F37-26EB-4BED-86B1-AD7D2291B646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224296BE-9379-4834-92DE-B69ED45CC9D9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F91F7DED-DED3-4B9A-A1A4-0FA65CDA3FB5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978E3ED-58BE-47BC-8706-B11128625DAC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en-US"/>
            </a:p>
          </p:txBody>
        </p:sp>
      </p:grpSp>
      <p:sp>
        <p:nvSpPr>
          <p:cNvPr id="26" name="Oval 25">
            <a:extLst>
              <a:ext uri="{FF2B5EF4-FFF2-40B4-BE49-F238E27FC236}">
                <a16:creationId xmlns:a16="http://schemas.microsoft.com/office/drawing/2014/main" id="{F59C6E76-5352-4045-9128-762BFDDD1D65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D42321B-D9BA-4538-9B16-ECAA907321BD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just"/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790C2A64-A990-4A08-AA06-FE886C3C622D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just"/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E4A0BA16-B1F6-4F88-891F-AB2B9C468933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just"/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BF7BC27-8A28-4B94-BC49-0603A00BFA0D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just"/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1F9AA3C-C3F9-459B-9B2E-4462B0EAD415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ectangle 33">
            <a:extLst>
              <a:ext uri="{FF2B5EF4-FFF2-40B4-BE49-F238E27FC236}">
                <a16:creationId xmlns:a16="http://schemas.microsoft.com/office/drawing/2014/main" id="{09CF7A70-A95B-4489-A9D7-6C4BA4D9A9EF}"/>
              </a:ext>
            </a:extLst>
          </p:cNvPr>
          <p:cNvSpPr/>
          <p:nvPr/>
        </p:nvSpPr>
        <p:spPr>
          <a:xfrm>
            <a:off x="1698928" y="2189817"/>
            <a:ext cx="2849924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Data Resource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965F6C33-C5F0-43D3-940E-F265D1D0F9FA}"/>
              </a:ext>
            </a:extLst>
          </p:cNvPr>
          <p:cNvSpPr/>
          <p:nvPr/>
        </p:nvSpPr>
        <p:spPr>
          <a:xfrm>
            <a:off x="1698928" y="2643445"/>
            <a:ext cx="2849924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eleifend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non,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Sed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facilisis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sapien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ac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erat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interdum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8C282E0A-4232-4501-A157-EB85BBA49A10}"/>
              </a:ext>
            </a:extLst>
          </p:cNvPr>
          <p:cNvCxnSpPr>
            <a:cxnSpLocks/>
          </p:cNvCxnSpPr>
          <p:nvPr/>
        </p:nvCxnSpPr>
        <p:spPr>
          <a:xfrm>
            <a:off x="5068134" y="3195013"/>
            <a:ext cx="5424939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271DB0B4-3459-4765-9C01-B0E2F933B5A7}"/>
              </a:ext>
            </a:extLst>
          </p:cNvPr>
          <p:cNvCxnSpPr>
            <a:cxnSpLocks/>
          </p:cNvCxnSpPr>
          <p:nvPr/>
        </p:nvCxnSpPr>
        <p:spPr>
          <a:xfrm>
            <a:off x="5068134" y="2450292"/>
            <a:ext cx="5424939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45DD502-9650-4956-83E9-522B7FA9DA36}"/>
              </a:ext>
            </a:extLst>
          </p:cNvPr>
          <p:cNvCxnSpPr>
            <a:cxnSpLocks/>
          </p:cNvCxnSpPr>
          <p:nvPr/>
        </p:nvCxnSpPr>
        <p:spPr>
          <a:xfrm>
            <a:off x="5068134" y="1705572"/>
            <a:ext cx="5424939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B7BF7C68-D479-4229-A257-6ED1EAFBC964}"/>
              </a:ext>
            </a:extLst>
          </p:cNvPr>
          <p:cNvCxnSpPr>
            <a:cxnSpLocks/>
          </p:cNvCxnSpPr>
          <p:nvPr/>
        </p:nvCxnSpPr>
        <p:spPr>
          <a:xfrm>
            <a:off x="5068134" y="3939734"/>
            <a:ext cx="5424939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>
            <a:extLst>
              <a:ext uri="{FF2B5EF4-FFF2-40B4-BE49-F238E27FC236}">
                <a16:creationId xmlns:a16="http://schemas.microsoft.com/office/drawing/2014/main" id="{58F5222C-AD7D-493F-A480-67F127C1F9AD}"/>
              </a:ext>
            </a:extLst>
          </p:cNvPr>
          <p:cNvSpPr/>
          <p:nvPr/>
        </p:nvSpPr>
        <p:spPr>
          <a:xfrm>
            <a:off x="5662047" y="1701294"/>
            <a:ext cx="399145" cy="29788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7AA38BDD-F79D-4B96-BCB9-ECD59FC67510}"/>
              </a:ext>
            </a:extLst>
          </p:cNvPr>
          <p:cNvSpPr/>
          <p:nvPr/>
        </p:nvSpPr>
        <p:spPr>
          <a:xfrm>
            <a:off x="6848462" y="1701295"/>
            <a:ext cx="399145" cy="29788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1B9365C-D171-4F22-B4F1-5C1C606153AF}"/>
              </a:ext>
            </a:extLst>
          </p:cNvPr>
          <p:cNvSpPr/>
          <p:nvPr/>
        </p:nvSpPr>
        <p:spPr>
          <a:xfrm>
            <a:off x="8034877" y="1701295"/>
            <a:ext cx="399145" cy="29788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F4E1813-4963-47AC-B24B-85FE5380DC71}"/>
              </a:ext>
            </a:extLst>
          </p:cNvPr>
          <p:cNvSpPr/>
          <p:nvPr/>
        </p:nvSpPr>
        <p:spPr>
          <a:xfrm>
            <a:off x="9221291" y="1701295"/>
            <a:ext cx="399145" cy="29788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D74C708D-34E8-47B6-98F9-46DC932FF188}"/>
              </a:ext>
            </a:extLst>
          </p:cNvPr>
          <p:cNvSpPr txBox="1"/>
          <p:nvPr/>
        </p:nvSpPr>
        <p:spPr>
          <a:xfrm>
            <a:off x="10020784" y="1703175"/>
            <a:ext cx="472289" cy="2299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100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5D610BBC-1AD4-42A2-AEBA-0ECF449E5504}"/>
              </a:ext>
            </a:extLst>
          </p:cNvPr>
          <p:cNvSpPr txBox="1"/>
          <p:nvPr/>
        </p:nvSpPr>
        <p:spPr>
          <a:xfrm>
            <a:off x="10020784" y="2447895"/>
            <a:ext cx="472289" cy="2299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75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46B5BC2-B1B6-4D8C-B9E2-AFBD5441D63D}"/>
              </a:ext>
            </a:extLst>
          </p:cNvPr>
          <p:cNvSpPr txBox="1"/>
          <p:nvPr/>
        </p:nvSpPr>
        <p:spPr>
          <a:xfrm>
            <a:off x="10020784" y="3192615"/>
            <a:ext cx="472289" cy="2299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50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2ED2EAD-C9B2-4423-B48A-F53A886189DC}"/>
              </a:ext>
            </a:extLst>
          </p:cNvPr>
          <p:cNvSpPr txBox="1"/>
          <p:nvPr/>
        </p:nvSpPr>
        <p:spPr>
          <a:xfrm>
            <a:off x="10020784" y="3937336"/>
            <a:ext cx="472289" cy="22993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25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8F73A8FD-9302-469A-8350-38EC30A55192}"/>
              </a:ext>
            </a:extLst>
          </p:cNvPr>
          <p:cNvSpPr txBox="1"/>
          <p:nvPr/>
        </p:nvSpPr>
        <p:spPr>
          <a:xfrm>
            <a:off x="10020784" y="4680177"/>
            <a:ext cx="472289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0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09A56B9F-C916-483A-8F95-59FA6F06F700}"/>
              </a:ext>
            </a:extLst>
          </p:cNvPr>
          <p:cNvSpPr/>
          <p:nvPr/>
        </p:nvSpPr>
        <p:spPr>
          <a:xfrm>
            <a:off x="5662047" y="3899422"/>
            <a:ext cx="399145" cy="789313"/>
          </a:xfrm>
          <a:prstGeom prst="rect">
            <a:avLst/>
          </a:prstGeom>
          <a:solidFill>
            <a:srgbClr val="0070C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382A4195-BBDD-4AF9-9E40-1FC35785D43D}"/>
              </a:ext>
            </a:extLst>
          </p:cNvPr>
          <p:cNvSpPr/>
          <p:nvPr/>
        </p:nvSpPr>
        <p:spPr>
          <a:xfrm>
            <a:off x="5662047" y="4293017"/>
            <a:ext cx="399145" cy="39278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254B8EF3-65B8-4C1E-AE4B-0256325A6C14}"/>
              </a:ext>
            </a:extLst>
          </p:cNvPr>
          <p:cNvSpPr/>
          <p:nvPr/>
        </p:nvSpPr>
        <p:spPr>
          <a:xfrm>
            <a:off x="6848462" y="2844551"/>
            <a:ext cx="399145" cy="1844184"/>
          </a:xfrm>
          <a:prstGeom prst="rect">
            <a:avLst/>
          </a:prstGeom>
          <a:solidFill>
            <a:srgbClr val="31A05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A9F8981A-437C-4DD9-BCCB-2EB2AA7B80F1}"/>
              </a:ext>
            </a:extLst>
          </p:cNvPr>
          <p:cNvSpPr/>
          <p:nvPr/>
        </p:nvSpPr>
        <p:spPr>
          <a:xfrm>
            <a:off x="6848462" y="3682767"/>
            <a:ext cx="399145" cy="1003039"/>
          </a:xfrm>
          <a:prstGeom prst="rect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447F104-D253-4D21-87E1-27D9B8FDF09F}"/>
              </a:ext>
            </a:extLst>
          </p:cNvPr>
          <p:cNvSpPr/>
          <p:nvPr/>
        </p:nvSpPr>
        <p:spPr>
          <a:xfrm>
            <a:off x="8034877" y="1956206"/>
            <a:ext cx="399145" cy="2732529"/>
          </a:xfrm>
          <a:prstGeom prst="rect">
            <a:avLst/>
          </a:prstGeom>
          <a:solidFill>
            <a:srgbClr val="FAB72B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174BE32F-BAE8-485A-BC36-FA224BC27B3E}"/>
              </a:ext>
            </a:extLst>
          </p:cNvPr>
          <p:cNvSpPr/>
          <p:nvPr/>
        </p:nvSpPr>
        <p:spPr>
          <a:xfrm>
            <a:off x="8034877" y="2777835"/>
            <a:ext cx="399145" cy="1907971"/>
          </a:xfrm>
          <a:prstGeom prst="rect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FCF67072-EC41-4409-AE06-50A0051FD353}"/>
              </a:ext>
            </a:extLst>
          </p:cNvPr>
          <p:cNvSpPr/>
          <p:nvPr/>
        </p:nvSpPr>
        <p:spPr>
          <a:xfrm>
            <a:off x="9221291" y="2611867"/>
            <a:ext cx="399145" cy="2076867"/>
          </a:xfrm>
          <a:prstGeom prst="rect">
            <a:avLst/>
          </a:prstGeom>
          <a:solidFill>
            <a:srgbClr val="F6675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4887C638-D6EC-4C5E-962E-9963C5209F52}"/>
              </a:ext>
            </a:extLst>
          </p:cNvPr>
          <p:cNvSpPr/>
          <p:nvPr/>
        </p:nvSpPr>
        <p:spPr>
          <a:xfrm>
            <a:off x="9221291" y="3855009"/>
            <a:ext cx="399145" cy="830796"/>
          </a:xfrm>
          <a:prstGeom prst="rect">
            <a:avLst/>
          </a:pr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E2DC8270-919F-4323-AD6A-AB181AD8BF9F}"/>
              </a:ext>
            </a:extLst>
          </p:cNvPr>
          <p:cNvCxnSpPr>
            <a:cxnSpLocks/>
          </p:cNvCxnSpPr>
          <p:nvPr/>
        </p:nvCxnSpPr>
        <p:spPr>
          <a:xfrm>
            <a:off x="5068134" y="4684456"/>
            <a:ext cx="5424939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F9038E27-2BF1-4D9D-8C98-94A0CA781E04}"/>
              </a:ext>
            </a:extLst>
          </p:cNvPr>
          <p:cNvSpPr txBox="1"/>
          <p:nvPr/>
        </p:nvSpPr>
        <p:spPr>
          <a:xfrm>
            <a:off x="5354715" y="4768499"/>
            <a:ext cx="1013809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bg2">
                    <a:lumMod val="2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27</a:t>
            </a:r>
            <a:r>
              <a:rPr lang="en-US" sz="800" dirty="0">
                <a:solidFill>
                  <a:schemeClr val="bg2">
                    <a:lumMod val="2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%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CFC175E-AFF2-4C24-AF78-BCC4493E488E}"/>
              </a:ext>
            </a:extLst>
          </p:cNvPr>
          <p:cNvSpPr txBox="1"/>
          <p:nvPr/>
        </p:nvSpPr>
        <p:spPr>
          <a:xfrm>
            <a:off x="5296474" y="4968785"/>
            <a:ext cx="113029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 eleife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8148F06-C8C4-4643-93BF-452F6BB88099}"/>
              </a:ext>
            </a:extLst>
          </p:cNvPr>
          <p:cNvSpPr txBox="1"/>
          <p:nvPr/>
        </p:nvSpPr>
        <p:spPr>
          <a:xfrm>
            <a:off x="6541130" y="4768499"/>
            <a:ext cx="1013809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bg2">
                    <a:lumMod val="2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55</a:t>
            </a:r>
            <a:r>
              <a:rPr lang="en-US" sz="800" dirty="0">
                <a:solidFill>
                  <a:schemeClr val="bg2">
                    <a:lumMod val="2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%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6BD46EC-7ABA-4C8B-9534-01494CB41F17}"/>
              </a:ext>
            </a:extLst>
          </p:cNvPr>
          <p:cNvSpPr txBox="1"/>
          <p:nvPr/>
        </p:nvSpPr>
        <p:spPr>
          <a:xfrm>
            <a:off x="6482889" y="4968785"/>
            <a:ext cx="113029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15CBFEA-672A-47CE-A2FF-CB2697E1EA6C}"/>
              </a:ext>
            </a:extLst>
          </p:cNvPr>
          <p:cNvSpPr txBox="1"/>
          <p:nvPr/>
        </p:nvSpPr>
        <p:spPr>
          <a:xfrm>
            <a:off x="7727545" y="4768499"/>
            <a:ext cx="1013809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rgbClr val="EDA435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85</a:t>
            </a:r>
            <a:r>
              <a:rPr lang="en-US" sz="800" dirty="0">
                <a:solidFill>
                  <a:srgbClr val="EDA435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%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9163C43F-311F-4110-9BB7-7CE62A79C6B6}"/>
              </a:ext>
            </a:extLst>
          </p:cNvPr>
          <p:cNvSpPr txBox="1"/>
          <p:nvPr/>
        </p:nvSpPr>
        <p:spPr>
          <a:xfrm>
            <a:off x="7669304" y="4968785"/>
            <a:ext cx="113029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magna non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49AB7FD-6CEB-4E5C-834A-49A88AD9B15A}"/>
              </a:ext>
            </a:extLst>
          </p:cNvPr>
          <p:cNvSpPr txBox="1"/>
          <p:nvPr/>
        </p:nvSpPr>
        <p:spPr>
          <a:xfrm>
            <a:off x="8913960" y="4768499"/>
            <a:ext cx="1013809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bg2">
                    <a:lumMod val="2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70</a:t>
            </a:r>
            <a:r>
              <a:rPr lang="en-US" sz="800" dirty="0">
                <a:solidFill>
                  <a:schemeClr val="bg2">
                    <a:lumMod val="2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%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008D89C-BAD7-4CC4-9C0D-7F1A6D571323}"/>
              </a:ext>
            </a:extLst>
          </p:cNvPr>
          <p:cNvSpPr txBox="1"/>
          <p:nvPr/>
        </p:nvSpPr>
        <p:spPr>
          <a:xfrm>
            <a:off x="8855719" y="4968785"/>
            <a:ext cx="113029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 neque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BF3E390C-ED6F-485C-BD7B-1831C6F75D9E}"/>
              </a:ext>
            </a:extLst>
          </p:cNvPr>
          <p:cNvSpPr/>
          <p:nvPr/>
        </p:nvSpPr>
        <p:spPr>
          <a:xfrm>
            <a:off x="1698479" y="3783447"/>
            <a:ext cx="2135456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0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850+</a:t>
            </a:r>
            <a:endParaRPr lang="en-US" sz="1050" dirty="0">
              <a:solidFill>
                <a:srgbClr val="FAB72B"/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AAFC654D-230D-4D82-8E4D-0F9C0968095F}"/>
              </a:ext>
            </a:extLst>
          </p:cNvPr>
          <p:cNvSpPr/>
          <p:nvPr/>
        </p:nvSpPr>
        <p:spPr>
          <a:xfrm>
            <a:off x="1698928" y="4092586"/>
            <a:ext cx="2135456" cy="5761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eleifend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57BDF6D-2895-4F01-BE91-BAABB97D9517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16EE243A-3FEE-4922-8EE2-2506A55DB162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DF0412BE-7C94-4C2F-9A06-B177210872DE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98367721"/>
      </p:ext>
    </p:extLst>
  </p:cSld>
  <p:clrMapOvr>
    <a:masterClrMapping/>
  </p:clrMapOvr>
  <p:transition spd="slow">
    <p:push dir="u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Oval 114">
            <a:extLst>
              <a:ext uri="{FF2B5EF4-FFF2-40B4-BE49-F238E27FC236}">
                <a16:creationId xmlns:a16="http://schemas.microsoft.com/office/drawing/2014/main" id="{44790335-9556-4C0E-8EC9-5C30F334CD3E}"/>
              </a:ext>
            </a:extLst>
          </p:cNvPr>
          <p:cNvSpPr/>
          <p:nvPr/>
        </p:nvSpPr>
        <p:spPr>
          <a:xfrm>
            <a:off x="2022646" y="1521543"/>
            <a:ext cx="3991894" cy="3991894"/>
          </a:xfrm>
          <a:prstGeom prst="ellipse">
            <a:avLst/>
          </a:prstGeom>
          <a:solidFill>
            <a:srgbClr val="FAB72B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9A95075C-8F9A-41BE-81C8-A3262325A744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C5155FF-68FA-4FB8-ABD4-C9271C49DCCA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FB358EB-391E-47E8-9362-E1F56D7D2DF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55D3305-1BDF-4889-AAEC-62188C701899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243048CE-FFD1-49A0-86F4-A73FB33A3DFB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FD6F4B5-D7CA-44DC-A269-86C5DCBF3F1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28BE5A5-F0B2-42D9-8705-FBF1E772E33C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DDA9B4A-F44C-4F7D-8316-25DC119D30B5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B3E2BB1-3395-4B32-8CA0-D741C565FD02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CD86B30-5A9C-4043-82A6-3F52141C0919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06A927FC-5249-4D45-9F59-082173C75411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87209FFB-66FA-4902-9D9D-C31B2EC4DFEB}"/>
              </a:ext>
            </a:extLst>
          </p:cNvPr>
          <p:cNvSpPr/>
          <p:nvPr/>
        </p:nvSpPr>
        <p:spPr>
          <a:xfrm>
            <a:off x="6772223" y="399022"/>
            <a:ext cx="59250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Smart App</a:t>
            </a: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F74AC544-9D1C-41EF-B337-F57C9FC12BCB}"/>
              </a:ext>
            </a:extLst>
          </p:cNvPr>
          <p:cNvCxnSpPr>
            <a:cxnSpLocks/>
          </p:cNvCxnSpPr>
          <p:nvPr/>
        </p:nvCxnSpPr>
        <p:spPr>
          <a:xfrm>
            <a:off x="6808418" y="547438"/>
            <a:ext cx="188647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Line 7">
            <a:extLst>
              <a:ext uri="{FF2B5EF4-FFF2-40B4-BE49-F238E27FC236}">
                <a16:creationId xmlns:a16="http://schemas.microsoft.com/office/drawing/2014/main" id="{C4AAB61C-DD2B-4FEC-B8BF-943A91621FE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2C7DD2C-4A7A-4F99-BDC7-81E4EBDA3D05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345" name="Oval 5">
              <a:extLst>
                <a:ext uri="{FF2B5EF4-FFF2-40B4-BE49-F238E27FC236}">
                  <a16:creationId xmlns:a16="http://schemas.microsoft.com/office/drawing/2014/main" id="{65492475-70BE-4599-BCBB-060F83C39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6" name="Freeform 6">
              <a:extLst>
                <a:ext uri="{FF2B5EF4-FFF2-40B4-BE49-F238E27FC236}">
                  <a16:creationId xmlns:a16="http://schemas.microsoft.com/office/drawing/2014/main" id="{1407AEDE-DD27-4211-8F3E-1D0EB0C30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501E290A-D857-4063-AD70-937236E12D7E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348" name="Oval 5">
              <a:extLst>
                <a:ext uri="{FF2B5EF4-FFF2-40B4-BE49-F238E27FC236}">
                  <a16:creationId xmlns:a16="http://schemas.microsoft.com/office/drawing/2014/main" id="{9A81981F-B0A5-4A68-98A8-DF97E18017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2">
                  <a:lumMod val="50000"/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9" name="Freeform 6">
              <a:extLst>
                <a:ext uri="{FF2B5EF4-FFF2-40B4-BE49-F238E27FC236}">
                  <a16:creationId xmlns:a16="http://schemas.microsoft.com/office/drawing/2014/main" id="{F1B75434-1A28-444C-A8DC-F1924F95B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350" name="Rectangle 349">
            <a:extLst>
              <a:ext uri="{FF2B5EF4-FFF2-40B4-BE49-F238E27FC236}">
                <a16:creationId xmlns:a16="http://schemas.microsoft.com/office/drawing/2014/main" id="{2394CF2D-AF41-4092-8FAF-6CFDF6BB52BB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351" name="Rectangle 350">
            <a:extLst>
              <a:ext uri="{FF2B5EF4-FFF2-40B4-BE49-F238E27FC236}">
                <a16:creationId xmlns:a16="http://schemas.microsoft.com/office/drawing/2014/main" id="{761276A2-BDF3-442E-9228-E016C7A3D598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9EC6722B-0F92-4B98-8DDD-E048358230A3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19E9F19B-3C28-448F-A970-4D462E2416E9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E8FA680F-FEF6-45FB-B169-57E1D2832517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A6BB0D20-B23B-451B-95A5-7E868B80CA82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6" name="Oval 405">
            <a:extLst>
              <a:ext uri="{FF2B5EF4-FFF2-40B4-BE49-F238E27FC236}">
                <a16:creationId xmlns:a16="http://schemas.microsoft.com/office/drawing/2014/main" id="{03C5F225-2DC8-4CB7-9410-E2831685180C}"/>
              </a:ext>
            </a:extLst>
          </p:cNvPr>
          <p:cNvSpPr/>
          <p:nvPr/>
        </p:nvSpPr>
        <p:spPr>
          <a:xfrm>
            <a:off x="2022644" y="1521543"/>
            <a:ext cx="3991898" cy="3991894"/>
          </a:xfrm>
          <a:prstGeom prst="ellipse">
            <a:avLst/>
          </a:prstGeom>
          <a:noFill/>
          <a:ln>
            <a:solidFill>
              <a:schemeClr val="bg2">
                <a:lumMod val="25000"/>
                <a:alpha val="20000"/>
              </a:schemeClr>
            </a:solidFill>
            <a:prstDash val="lgDash"/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8BAE0A44-4B58-47A1-ADD8-DC57E5B06FCA}"/>
              </a:ext>
            </a:extLst>
          </p:cNvPr>
          <p:cNvSpPr/>
          <p:nvPr/>
        </p:nvSpPr>
        <p:spPr>
          <a:xfrm>
            <a:off x="7092293" y="1816593"/>
            <a:ext cx="3395656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Project Resource</a:t>
            </a:r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183FD949-AFD1-42BE-BA62-B07F14BF0915}"/>
              </a:ext>
            </a:extLst>
          </p:cNvPr>
          <p:cNvSpPr/>
          <p:nvPr/>
        </p:nvSpPr>
        <p:spPr>
          <a:xfrm>
            <a:off x="7092293" y="2270221"/>
            <a:ext cx="3395656" cy="5761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cxnSp>
        <p:nvCxnSpPr>
          <p:cNvPr id="414" name="Straight Connector 413">
            <a:extLst>
              <a:ext uri="{FF2B5EF4-FFF2-40B4-BE49-F238E27FC236}">
                <a16:creationId xmlns:a16="http://schemas.microsoft.com/office/drawing/2014/main" id="{83D1B9CC-5686-4BA3-BD08-01C9FA3206E6}"/>
              </a:ext>
            </a:extLst>
          </p:cNvPr>
          <p:cNvCxnSpPr>
            <a:cxnSpLocks/>
          </p:cNvCxnSpPr>
          <p:nvPr/>
        </p:nvCxnSpPr>
        <p:spPr>
          <a:xfrm>
            <a:off x="7092292" y="1618054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129E80AA-F0C0-4427-9D72-870F78176D64}"/>
              </a:ext>
            </a:extLst>
          </p:cNvPr>
          <p:cNvSpPr/>
          <p:nvPr/>
        </p:nvSpPr>
        <p:spPr>
          <a:xfrm>
            <a:off x="7092291" y="3156565"/>
            <a:ext cx="323817" cy="323817"/>
          </a:xfrm>
          <a:prstGeom prst="ellipse">
            <a:avLst/>
          </a:prstGeom>
          <a:solidFill>
            <a:srgbClr val="31A05F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6" name="Oval 415">
            <a:extLst>
              <a:ext uri="{FF2B5EF4-FFF2-40B4-BE49-F238E27FC236}">
                <a16:creationId xmlns:a16="http://schemas.microsoft.com/office/drawing/2014/main" id="{58B45D3B-B24E-4A6D-B74E-B97FB1DB2C95}"/>
              </a:ext>
            </a:extLst>
          </p:cNvPr>
          <p:cNvSpPr/>
          <p:nvPr/>
        </p:nvSpPr>
        <p:spPr>
          <a:xfrm>
            <a:off x="7092291" y="3597985"/>
            <a:ext cx="323817" cy="323817"/>
          </a:xfrm>
          <a:prstGeom prst="ellipse">
            <a:avLst/>
          </a:prstGeom>
          <a:solidFill>
            <a:srgbClr val="F66757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7" name="Oval 416">
            <a:extLst>
              <a:ext uri="{FF2B5EF4-FFF2-40B4-BE49-F238E27FC236}">
                <a16:creationId xmlns:a16="http://schemas.microsoft.com/office/drawing/2014/main" id="{2157E7EC-26D2-449E-8649-C7FD85A81E98}"/>
              </a:ext>
            </a:extLst>
          </p:cNvPr>
          <p:cNvSpPr/>
          <p:nvPr/>
        </p:nvSpPr>
        <p:spPr>
          <a:xfrm>
            <a:off x="7092291" y="4039405"/>
            <a:ext cx="323817" cy="323817"/>
          </a:xfrm>
          <a:prstGeom prst="ellipse">
            <a:avLst/>
          </a:prstGeom>
          <a:solidFill>
            <a:srgbClr val="FAB72B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8" name="Oval 417">
            <a:extLst>
              <a:ext uri="{FF2B5EF4-FFF2-40B4-BE49-F238E27FC236}">
                <a16:creationId xmlns:a16="http://schemas.microsoft.com/office/drawing/2014/main" id="{96DA3E79-D27F-42CB-8D20-B1911A754665}"/>
              </a:ext>
            </a:extLst>
          </p:cNvPr>
          <p:cNvSpPr/>
          <p:nvPr/>
        </p:nvSpPr>
        <p:spPr>
          <a:xfrm>
            <a:off x="7092291" y="4485817"/>
            <a:ext cx="323817" cy="323817"/>
          </a:xfrm>
          <a:prstGeom prst="ellipse">
            <a:avLst/>
          </a:prstGeom>
          <a:solidFill>
            <a:srgbClr val="04104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3A97F7D1-AC05-4485-9957-C225A48E664D}"/>
              </a:ext>
            </a:extLst>
          </p:cNvPr>
          <p:cNvGrpSpPr/>
          <p:nvPr/>
        </p:nvGrpSpPr>
        <p:grpSpPr>
          <a:xfrm>
            <a:off x="7151481" y="3212642"/>
            <a:ext cx="205436" cy="211662"/>
            <a:chOff x="4732339" y="4719638"/>
            <a:chExt cx="681038" cy="701676"/>
          </a:xfrm>
        </p:grpSpPr>
        <p:sp>
          <p:nvSpPr>
            <p:cNvPr id="420" name="Freeform 1287">
              <a:extLst>
                <a:ext uri="{FF2B5EF4-FFF2-40B4-BE49-F238E27FC236}">
                  <a16:creationId xmlns:a16="http://schemas.microsoft.com/office/drawing/2014/main" id="{9C40D706-4D60-4BEA-8B18-E0328BD5E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514" y="4719638"/>
              <a:ext cx="447675" cy="217488"/>
            </a:xfrm>
            <a:custGeom>
              <a:avLst/>
              <a:gdLst>
                <a:gd name="T0" fmla="*/ 773 w 1546"/>
                <a:gd name="T1" fmla="*/ 559 h 747"/>
                <a:gd name="T2" fmla="*/ 1226 w 1546"/>
                <a:gd name="T3" fmla="*/ 747 h 747"/>
                <a:gd name="T4" fmla="*/ 1546 w 1546"/>
                <a:gd name="T5" fmla="*/ 427 h 747"/>
                <a:gd name="T6" fmla="*/ 0 w 1546"/>
                <a:gd name="T7" fmla="*/ 427 h 747"/>
                <a:gd name="T8" fmla="*/ 320 w 1546"/>
                <a:gd name="T9" fmla="*/ 747 h 747"/>
                <a:gd name="T10" fmla="*/ 773 w 1546"/>
                <a:gd name="T11" fmla="*/ 55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6" h="747">
                  <a:moveTo>
                    <a:pt x="773" y="559"/>
                  </a:moveTo>
                  <a:cubicBezTo>
                    <a:pt x="943" y="559"/>
                    <a:pt x="1106" y="626"/>
                    <a:pt x="1226" y="747"/>
                  </a:cubicBezTo>
                  <a:lnTo>
                    <a:pt x="1546" y="427"/>
                  </a:lnTo>
                  <a:cubicBezTo>
                    <a:pt x="1119" y="0"/>
                    <a:pt x="427" y="0"/>
                    <a:pt x="0" y="427"/>
                  </a:cubicBezTo>
                  <a:lnTo>
                    <a:pt x="320" y="747"/>
                  </a:lnTo>
                  <a:cubicBezTo>
                    <a:pt x="440" y="626"/>
                    <a:pt x="603" y="559"/>
                    <a:pt x="773" y="559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1288">
              <a:extLst>
                <a:ext uri="{FF2B5EF4-FFF2-40B4-BE49-F238E27FC236}">
                  <a16:creationId xmlns:a16="http://schemas.microsoft.com/office/drawing/2014/main" id="{B29E15F1-1EEC-487F-8A20-18D418128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4843463"/>
              <a:ext cx="342900" cy="541338"/>
            </a:xfrm>
            <a:custGeom>
              <a:avLst/>
              <a:gdLst>
                <a:gd name="T0" fmla="*/ 538 w 1179"/>
                <a:gd name="T1" fmla="*/ 773 h 1866"/>
                <a:gd name="T2" fmla="*/ 726 w 1179"/>
                <a:gd name="T3" fmla="*/ 320 h 1866"/>
                <a:gd name="T4" fmla="*/ 406 w 1179"/>
                <a:gd name="T5" fmla="*/ 0 h 1866"/>
                <a:gd name="T6" fmla="*/ 169 w 1179"/>
                <a:gd name="T7" fmla="*/ 1191 h 1866"/>
                <a:gd name="T8" fmla="*/ 1179 w 1179"/>
                <a:gd name="T9" fmla="*/ 1866 h 1866"/>
                <a:gd name="T10" fmla="*/ 1179 w 1179"/>
                <a:gd name="T11" fmla="*/ 1413 h 1866"/>
                <a:gd name="T12" fmla="*/ 538 w 1179"/>
                <a:gd name="T13" fmla="*/ 773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9" h="1866">
                  <a:moveTo>
                    <a:pt x="538" y="773"/>
                  </a:moveTo>
                  <a:cubicBezTo>
                    <a:pt x="538" y="603"/>
                    <a:pt x="606" y="440"/>
                    <a:pt x="726" y="320"/>
                  </a:cubicBezTo>
                  <a:lnTo>
                    <a:pt x="406" y="0"/>
                  </a:lnTo>
                  <a:cubicBezTo>
                    <a:pt x="94" y="312"/>
                    <a:pt x="0" y="782"/>
                    <a:pt x="169" y="1191"/>
                  </a:cubicBezTo>
                  <a:cubicBezTo>
                    <a:pt x="339" y="1599"/>
                    <a:pt x="737" y="1866"/>
                    <a:pt x="1179" y="1866"/>
                  </a:cubicBezTo>
                  <a:lnTo>
                    <a:pt x="1179" y="1413"/>
                  </a:lnTo>
                  <a:cubicBezTo>
                    <a:pt x="825" y="1413"/>
                    <a:pt x="539" y="1126"/>
                    <a:pt x="538" y="773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1289">
              <a:extLst>
                <a:ext uri="{FF2B5EF4-FFF2-40B4-BE49-F238E27FC236}">
                  <a16:creationId xmlns:a16="http://schemas.microsoft.com/office/drawing/2014/main" id="{61B9210B-FA0E-42AA-A4F1-C9C5C242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114" y="4843463"/>
              <a:ext cx="185738" cy="225425"/>
            </a:xfrm>
            <a:custGeom>
              <a:avLst/>
              <a:gdLst>
                <a:gd name="T0" fmla="*/ 0 w 640"/>
                <a:gd name="T1" fmla="*/ 320 h 773"/>
                <a:gd name="T2" fmla="*/ 188 w 640"/>
                <a:gd name="T3" fmla="*/ 773 h 773"/>
                <a:gd name="T4" fmla="*/ 640 w 640"/>
                <a:gd name="T5" fmla="*/ 773 h 773"/>
                <a:gd name="T6" fmla="*/ 320 w 640"/>
                <a:gd name="T7" fmla="*/ 0 h 773"/>
                <a:gd name="T8" fmla="*/ 0 w 640"/>
                <a:gd name="T9" fmla="*/ 32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773">
                  <a:moveTo>
                    <a:pt x="0" y="320"/>
                  </a:moveTo>
                  <a:cubicBezTo>
                    <a:pt x="120" y="440"/>
                    <a:pt x="188" y="603"/>
                    <a:pt x="188" y="773"/>
                  </a:cubicBezTo>
                  <a:lnTo>
                    <a:pt x="640" y="773"/>
                  </a:lnTo>
                  <a:cubicBezTo>
                    <a:pt x="640" y="483"/>
                    <a:pt x="525" y="205"/>
                    <a:pt x="320" y="0"/>
                  </a:cubicBezTo>
                  <a:lnTo>
                    <a:pt x="0" y="32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290">
              <a:extLst>
                <a:ext uri="{FF2B5EF4-FFF2-40B4-BE49-F238E27FC236}">
                  <a16:creationId xmlns:a16="http://schemas.microsoft.com/office/drawing/2014/main" id="{16D59FDD-9E0B-4280-A01D-56230AA94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876" y="4959351"/>
              <a:ext cx="227013" cy="227013"/>
            </a:xfrm>
            <a:custGeom>
              <a:avLst/>
              <a:gdLst>
                <a:gd name="T0" fmla="*/ 783 w 783"/>
                <a:gd name="T1" fmla="*/ 377 h 783"/>
                <a:gd name="T2" fmla="*/ 550 w 783"/>
                <a:gd name="T3" fmla="*/ 725 h 783"/>
                <a:gd name="T4" fmla="*/ 140 w 783"/>
                <a:gd name="T5" fmla="*/ 643 h 783"/>
                <a:gd name="T6" fmla="*/ 58 w 783"/>
                <a:gd name="T7" fmla="*/ 232 h 783"/>
                <a:gd name="T8" fmla="*/ 406 w 783"/>
                <a:gd name="T9" fmla="*/ 0 h 783"/>
                <a:gd name="T10" fmla="*/ 783 w 783"/>
                <a:gd name="T11" fmla="*/ 377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3" h="783">
                  <a:moveTo>
                    <a:pt x="783" y="377"/>
                  </a:moveTo>
                  <a:cubicBezTo>
                    <a:pt x="783" y="529"/>
                    <a:pt x="691" y="666"/>
                    <a:pt x="550" y="725"/>
                  </a:cubicBezTo>
                  <a:cubicBezTo>
                    <a:pt x="409" y="783"/>
                    <a:pt x="247" y="751"/>
                    <a:pt x="140" y="643"/>
                  </a:cubicBezTo>
                  <a:cubicBezTo>
                    <a:pt x="32" y="535"/>
                    <a:pt x="0" y="373"/>
                    <a:pt x="58" y="232"/>
                  </a:cubicBezTo>
                  <a:cubicBezTo>
                    <a:pt x="116" y="92"/>
                    <a:pt x="254" y="0"/>
                    <a:pt x="406" y="0"/>
                  </a:cubicBezTo>
                  <a:cubicBezTo>
                    <a:pt x="614" y="0"/>
                    <a:pt x="783" y="168"/>
                    <a:pt x="783" y="37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1291">
              <a:extLst>
                <a:ext uri="{FF2B5EF4-FFF2-40B4-BE49-F238E27FC236}">
                  <a16:creationId xmlns:a16="http://schemas.microsoft.com/office/drawing/2014/main" id="{8F5830F5-8289-46F6-BF32-46C07C9E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814" y="4959351"/>
              <a:ext cx="219075" cy="217488"/>
            </a:xfrm>
            <a:custGeom>
              <a:avLst/>
              <a:gdLst>
                <a:gd name="T0" fmla="*/ 754 w 754"/>
                <a:gd name="T1" fmla="*/ 377 h 753"/>
                <a:gd name="T2" fmla="*/ 377 w 754"/>
                <a:gd name="T3" fmla="*/ 753 h 753"/>
                <a:gd name="T4" fmla="*/ 0 w 754"/>
                <a:gd name="T5" fmla="*/ 377 h 753"/>
                <a:gd name="T6" fmla="*/ 377 w 754"/>
                <a:gd name="T7" fmla="*/ 0 h 753"/>
                <a:gd name="T8" fmla="*/ 644 w 754"/>
                <a:gd name="T9" fmla="*/ 110 h 753"/>
                <a:gd name="T10" fmla="*/ 754 w 754"/>
                <a:gd name="T11" fmla="*/ 37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4" h="753">
                  <a:moveTo>
                    <a:pt x="754" y="377"/>
                  </a:moveTo>
                  <a:cubicBezTo>
                    <a:pt x="754" y="585"/>
                    <a:pt x="585" y="753"/>
                    <a:pt x="377" y="753"/>
                  </a:cubicBezTo>
                  <a:cubicBezTo>
                    <a:pt x="169" y="753"/>
                    <a:pt x="0" y="585"/>
                    <a:pt x="0" y="377"/>
                  </a:cubicBezTo>
                  <a:cubicBezTo>
                    <a:pt x="0" y="168"/>
                    <a:pt x="169" y="0"/>
                    <a:pt x="377" y="0"/>
                  </a:cubicBezTo>
                  <a:cubicBezTo>
                    <a:pt x="477" y="0"/>
                    <a:pt x="573" y="39"/>
                    <a:pt x="644" y="110"/>
                  </a:cubicBezTo>
                  <a:cubicBezTo>
                    <a:pt x="714" y="181"/>
                    <a:pt x="754" y="277"/>
                    <a:pt x="754" y="37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1292">
              <a:extLst>
                <a:ext uri="{FF2B5EF4-FFF2-40B4-BE49-F238E27FC236}">
                  <a16:creationId xmlns:a16="http://schemas.microsoft.com/office/drawing/2014/main" id="{A3A035DF-377C-4F9D-BE27-9635D1DB9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2339" y="4733926"/>
              <a:ext cx="681038" cy="687388"/>
            </a:xfrm>
            <a:custGeom>
              <a:avLst/>
              <a:gdLst>
                <a:gd name="T0" fmla="*/ 1219 w 2350"/>
                <a:gd name="T1" fmla="*/ 19 h 2369"/>
                <a:gd name="T2" fmla="*/ 175 w 2350"/>
                <a:gd name="T3" fmla="*/ 717 h 2369"/>
                <a:gd name="T4" fmla="*/ 420 w 2350"/>
                <a:gd name="T5" fmla="*/ 1949 h 2369"/>
                <a:gd name="T6" fmla="*/ 1652 w 2350"/>
                <a:gd name="T7" fmla="*/ 2194 h 2369"/>
                <a:gd name="T8" fmla="*/ 2350 w 2350"/>
                <a:gd name="T9" fmla="*/ 1150 h 2369"/>
                <a:gd name="T10" fmla="*/ 1219 w 2350"/>
                <a:gd name="T11" fmla="*/ 19 h 2369"/>
                <a:gd name="T12" fmla="*/ 1896 w 2350"/>
                <a:gd name="T13" fmla="*/ 1112 h 2369"/>
                <a:gd name="T14" fmla="*/ 1724 w 2350"/>
                <a:gd name="T15" fmla="*/ 698 h 2369"/>
                <a:gd name="T16" fmla="*/ 1991 w 2350"/>
                <a:gd name="T17" fmla="*/ 431 h 2369"/>
                <a:gd name="T18" fmla="*/ 2273 w 2350"/>
                <a:gd name="T19" fmla="*/ 1112 h 2369"/>
                <a:gd name="T20" fmla="*/ 1896 w 2350"/>
                <a:gd name="T21" fmla="*/ 1112 h 2369"/>
                <a:gd name="T22" fmla="*/ 1219 w 2350"/>
                <a:gd name="T23" fmla="*/ 1753 h 2369"/>
                <a:gd name="T24" fmla="*/ 662 w 2350"/>
                <a:gd name="T25" fmla="*/ 1380 h 2369"/>
                <a:gd name="T26" fmla="*/ 793 w 2350"/>
                <a:gd name="T27" fmla="*/ 723 h 2369"/>
                <a:gd name="T28" fmla="*/ 1450 w 2350"/>
                <a:gd name="T29" fmla="*/ 592 h 2369"/>
                <a:gd name="T30" fmla="*/ 1822 w 2350"/>
                <a:gd name="T31" fmla="*/ 1150 h 2369"/>
                <a:gd name="T32" fmla="*/ 1219 w 2350"/>
                <a:gd name="T33" fmla="*/ 1753 h 2369"/>
                <a:gd name="T34" fmla="*/ 1938 w 2350"/>
                <a:gd name="T35" fmla="*/ 378 h 2369"/>
                <a:gd name="T36" fmla="*/ 1671 w 2350"/>
                <a:gd name="T37" fmla="*/ 645 h 2369"/>
                <a:gd name="T38" fmla="*/ 768 w 2350"/>
                <a:gd name="T39" fmla="*/ 645 h 2369"/>
                <a:gd name="T40" fmla="*/ 501 w 2350"/>
                <a:gd name="T41" fmla="*/ 378 h 2369"/>
                <a:gd name="T42" fmla="*/ 1938 w 2350"/>
                <a:gd name="T43" fmla="*/ 378 h 2369"/>
                <a:gd name="T44" fmla="*/ 164 w 2350"/>
                <a:gd name="T45" fmla="*/ 1150 h 2369"/>
                <a:gd name="T46" fmla="*/ 447 w 2350"/>
                <a:gd name="T47" fmla="*/ 431 h 2369"/>
                <a:gd name="T48" fmla="*/ 714 w 2350"/>
                <a:gd name="T49" fmla="*/ 698 h 2369"/>
                <a:gd name="T50" fmla="*/ 592 w 2350"/>
                <a:gd name="T51" fmla="*/ 1409 h 2369"/>
                <a:gd name="T52" fmla="*/ 1181 w 2350"/>
                <a:gd name="T53" fmla="*/ 1826 h 2369"/>
                <a:gd name="T54" fmla="*/ 1181 w 2350"/>
                <a:gd name="T55" fmla="*/ 2204 h 2369"/>
                <a:gd name="T56" fmla="*/ 164 w 2350"/>
                <a:gd name="T57" fmla="*/ 1150 h 2369"/>
                <a:gd name="T58" fmla="*/ 1257 w 2350"/>
                <a:gd name="T59" fmla="*/ 2204 h 2369"/>
                <a:gd name="T60" fmla="*/ 1257 w 2350"/>
                <a:gd name="T61" fmla="*/ 1826 h 2369"/>
                <a:gd name="T62" fmla="*/ 1896 w 2350"/>
                <a:gd name="T63" fmla="*/ 1187 h 2369"/>
                <a:gd name="T64" fmla="*/ 2273 w 2350"/>
                <a:gd name="T65" fmla="*/ 1187 h 2369"/>
                <a:gd name="T66" fmla="*/ 1257 w 2350"/>
                <a:gd name="T67" fmla="*/ 2204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50" h="2369">
                  <a:moveTo>
                    <a:pt x="1219" y="19"/>
                  </a:moveTo>
                  <a:cubicBezTo>
                    <a:pt x="762" y="19"/>
                    <a:pt x="350" y="294"/>
                    <a:pt x="175" y="717"/>
                  </a:cubicBezTo>
                  <a:cubicBezTo>
                    <a:pt x="0" y="1139"/>
                    <a:pt x="96" y="1626"/>
                    <a:pt x="420" y="1949"/>
                  </a:cubicBezTo>
                  <a:cubicBezTo>
                    <a:pt x="743" y="2272"/>
                    <a:pt x="1229" y="2369"/>
                    <a:pt x="1652" y="2194"/>
                  </a:cubicBezTo>
                  <a:cubicBezTo>
                    <a:pt x="2074" y="2019"/>
                    <a:pt x="2350" y="1607"/>
                    <a:pt x="2350" y="1150"/>
                  </a:cubicBezTo>
                  <a:cubicBezTo>
                    <a:pt x="2349" y="525"/>
                    <a:pt x="1843" y="20"/>
                    <a:pt x="1219" y="19"/>
                  </a:cubicBezTo>
                  <a:close/>
                  <a:moveTo>
                    <a:pt x="1896" y="1112"/>
                  </a:moveTo>
                  <a:cubicBezTo>
                    <a:pt x="1887" y="958"/>
                    <a:pt x="1827" y="812"/>
                    <a:pt x="1724" y="698"/>
                  </a:cubicBezTo>
                  <a:lnTo>
                    <a:pt x="1991" y="431"/>
                  </a:lnTo>
                  <a:cubicBezTo>
                    <a:pt x="2164" y="616"/>
                    <a:pt x="2265" y="858"/>
                    <a:pt x="2273" y="1112"/>
                  </a:cubicBezTo>
                  <a:lnTo>
                    <a:pt x="1896" y="1112"/>
                  </a:lnTo>
                  <a:close/>
                  <a:moveTo>
                    <a:pt x="1219" y="1753"/>
                  </a:moveTo>
                  <a:cubicBezTo>
                    <a:pt x="975" y="1753"/>
                    <a:pt x="755" y="1606"/>
                    <a:pt x="662" y="1380"/>
                  </a:cubicBezTo>
                  <a:cubicBezTo>
                    <a:pt x="569" y="1155"/>
                    <a:pt x="620" y="896"/>
                    <a:pt x="793" y="723"/>
                  </a:cubicBezTo>
                  <a:cubicBezTo>
                    <a:pt x="965" y="551"/>
                    <a:pt x="1225" y="499"/>
                    <a:pt x="1450" y="592"/>
                  </a:cubicBezTo>
                  <a:cubicBezTo>
                    <a:pt x="1675" y="686"/>
                    <a:pt x="1822" y="906"/>
                    <a:pt x="1822" y="1150"/>
                  </a:cubicBezTo>
                  <a:cubicBezTo>
                    <a:pt x="1822" y="1482"/>
                    <a:pt x="1552" y="1752"/>
                    <a:pt x="1219" y="1753"/>
                  </a:cubicBezTo>
                  <a:close/>
                  <a:moveTo>
                    <a:pt x="1938" y="378"/>
                  </a:moveTo>
                  <a:lnTo>
                    <a:pt x="1671" y="645"/>
                  </a:lnTo>
                  <a:cubicBezTo>
                    <a:pt x="1414" y="413"/>
                    <a:pt x="1024" y="413"/>
                    <a:pt x="768" y="645"/>
                  </a:cubicBezTo>
                  <a:lnTo>
                    <a:pt x="501" y="378"/>
                  </a:lnTo>
                  <a:cubicBezTo>
                    <a:pt x="905" y="0"/>
                    <a:pt x="1533" y="0"/>
                    <a:pt x="1938" y="378"/>
                  </a:cubicBezTo>
                  <a:close/>
                  <a:moveTo>
                    <a:pt x="164" y="1150"/>
                  </a:moveTo>
                  <a:cubicBezTo>
                    <a:pt x="164" y="883"/>
                    <a:pt x="265" y="626"/>
                    <a:pt x="447" y="431"/>
                  </a:cubicBezTo>
                  <a:lnTo>
                    <a:pt x="714" y="698"/>
                  </a:lnTo>
                  <a:cubicBezTo>
                    <a:pt x="540" y="892"/>
                    <a:pt x="492" y="1169"/>
                    <a:pt x="592" y="1409"/>
                  </a:cubicBezTo>
                  <a:cubicBezTo>
                    <a:pt x="692" y="1650"/>
                    <a:pt x="921" y="1812"/>
                    <a:pt x="1181" y="1826"/>
                  </a:cubicBezTo>
                  <a:lnTo>
                    <a:pt x="1181" y="2204"/>
                  </a:lnTo>
                  <a:cubicBezTo>
                    <a:pt x="614" y="2183"/>
                    <a:pt x="165" y="1717"/>
                    <a:pt x="164" y="1150"/>
                  </a:cubicBezTo>
                  <a:close/>
                  <a:moveTo>
                    <a:pt x="1257" y="2204"/>
                  </a:moveTo>
                  <a:lnTo>
                    <a:pt x="1257" y="1826"/>
                  </a:lnTo>
                  <a:cubicBezTo>
                    <a:pt x="1601" y="1807"/>
                    <a:pt x="1876" y="1532"/>
                    <a:pt x="1896" y="1187"/>
                  </a:cubicBezTo>
                  <a:lnTo>
                    <a:pt x="2273" y="1187"/>
                  </a:lnTo>
                  <a:cubicBezTo>
                    <a:pt x="2253" y="1740"/>
                    <a:pt x="1810" y="2184"/>
                    <a:pt x="1257" y="220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293">
              <a:extLst>
                <a:ext uri="{FF2B5EF4-FFF2-40B4-BE49-F238E27FC236}">
                  <a16:creationId xmlns:a16="http://schemas.microsoft.com/office/drawing/2014/main" id="{F05F9D05-627E-4951-879D-45C28A5DE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851" y="5122863"/>
              <a:ext cx="212725" cy="219075"/>
            </a:xfrm>
            <a:custGeom>
              <a:avLst/>
              <a:gdLst>
                <a:gd name="T0" fmla="*/ 702 w 734"/>
                <a:gd name="T1" fmla="*/ 2 h 759"/>
                <a:gd name="T2" fmla="*/ 673 w 734"/>
                <a:gd name="T3" fmla="*/ 6 h 759"/>
                <a:gd name="T4" fmla="*/ 656 w 734"/>
                <a:gd name="T5" fmla="*/ 30 h 759"/>
                <a:gd name="T6" fmla="*/ 31 w 734"/>
                <a:gd name="T7" fmla="*/ 681 h 759"/>
                <a:gd name="T8" fmla="*/ 6 w 734"/>
                <a:gd name="T9" fmla="*/ 728 h 759"/>
                <a:gd name="T10" fmla="*/ 52 w 734"/>
                <a:gd name="T11" fmla="*/ 753 h 759"/>
                <a:gd name="T12" fmla="*/ 729 w 734"/>
                <a:gd name="T13" fmla="*/ 48 h 759"/>
                <a:gd name="T14" fmla="*/ 702 w 734"/>
                <a:gd name="T15" fmla="*/ 2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4" h="759">
                  <a:moveTo>
                    <a:pt x="702" y="2"/>
                  </a:moveTo>
                  <a:cubicBezTo>
                    <a:pt x="692" y="0"/>
                    <a:pt x="682" y="1"/>
                    <a:pt x="673" y="6"/>
                  </a:cubicBezTo>
                  <a:cubicBezTo>
                    <a:pt x="665" y="12"/>
                    <a:pt x="659" y="20"/>
                    <a:pt x="656" y="30"/>
                  </a:cubicBezTo>
                  <a:cubicBezTo>
                    <a:pt x="578" y="342"/>
                    <a:pt x="341" y="590"/>
                    <a:pt x="31" y="681"/>
                  </a:cubicBezTo>
                  <a:cubicBezTo>
                    <a:pt x="11" y="687"/>
                    <a:pt x="0" y="708"/>
                    <a:pt x="6" y="728"/>
                  </a:cubicBezTo>
                  <a:cubicBezTo>
                    <a:pt x="12" y="748"/>
                    <a:pt x="32" y="759"/>
                    <a:pt x="52" y="753"/>
                  </a:cubicBezTo>
                  <a:cubicBezTo>
                    <a:pt x="387" y="655"/>
                    <a:pt x="645" y="386"/>
                    <a:pt x="729" y="48"/>
                  </a:cubicBezTo>
                  <a:cubicBezTo>
                    <a:pt x="734" y="28"/>
                    <a:pt x="722" y="7"/>
                    <a:pt x="702" y="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1294">
              <a:extLst>
                <a:ext uri="{FF2B5EF4-FFF2-40B4-BE49-F238E27FC236}">
                  <a16:creationId xmlns:a16="http://schemas.microsoft.com/office/drawing/2014/main" id="{DEB33424-367B-4386-BBB2-0DEB0D249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9" y="4914901"/>
              <a:ext cx="33338" cy="22225"/>
            </a:xfrm>
            <a:custGeom>
              <a:avLst/>
              <a:gdLst>
                <a:gd name="T0" fmla="*/ 38 w 115"/>
                <a:gd name="T1" fmla="*/ 75 h 77"/>
                <a:gd name="T2" fmla="*/ 73 w 115"/>
                <a:gd name="T3" fmla="*/ 77 h 77"/>
                <a:gd name="T4" fmla="*/ 75 w 115"/>
                <a:gd name="T5" fmla="*/ 77 h 77"/>
                <a:gd name="T6" fmla="*/ 103 w 115"/>
                <a:gd name="T7" fmla="*/ 67 h 77"/>
                <a:gd name="T8" fmla="*/ 115 w 115"/>
                <a:gd name="T9" fmla="*/ 40 h 77"/>
                <a:gd name="T10" fmla="*/ 104 w 115"/>
                <a:gd name="T11" fmla="*/ 13 h 77"/>
                <a:gd name="T12" fmla="*/ 78 w 115"/>
                <a:gd name="T13" fmla="*/ 1 h 77"/>
                <a:gd name="T14" fmla="*/ 40 w 115"/>
                <a:gd name="T15" fmla="*/ 0 h 77"/>
                <a:gd name="T16" fmla="*/ 12 w 115"/>
                <a:gd name="T17" fmla="*/ 10 h 77"/>
                <a:gd name="T18" fmla="*/ 0 w 115"/>
                <a:gd name="T19" fmla="*/ 38 h 77"/>
                <a:gd name="T20" fmla="*/ 38 w 115"/>
                <a:gd name="T21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77">
                  <a:moveTo>
                    <a:pt x="38" y="75"/>
                  </a:moveTo>
                  <a:cubicBezTo>
                    <a:pt x="50" y="75"/>
                    <a:pt x="61" y="76"/>
                    <a:pt x="73" y="77"/>
                  </a:cubicBezTo>
                  <a:lnTo>
                    <a:pt x="75" y="77"/>
                  </a:lnTo>
                  <a:cubicBezTo>
                    <a:pt x="85" y="77"/>
                    <a:pt x="95" y="73"/>
                    <a:pt x="103" y="67"/>
                  </a:cubicBezTo>
                  <a:cubicBezTo>
                    <a:pt x="110" y="60"/>
                    <a:pt x="114" y="50"/>
                    <a:pt x="115" y="40"/>
                  </a:cubicBezTo>
                  <a:cubicBezTo>
                    <a:pt x="115" y="30"/>
                    <a:pt x="111" y="21"/>
                    <a:pt x="104" y="13"/>
                  </a:cubicBezTo>
                  <a:cubicBezTo>
                    <a:pt x="98" y="6"/>
                    <a:pt x="88" y="2"/>
                    <a:pt x="78" y="1"/>
                  </a:cubicBezTo>
                  <a:cubicBezTo>
                    <a:pt x="66" y="0"/>
                    <a:pt x="53" y="0"/>
                    <a:pt x="40" y="0"/>
                  </a:cubicBezTo>
                  <a:cubicBezTo>
                    <a:pt x="30" y="0"/>
                    <a:pt x="20" y="3"/>
                    <a:pt x="12" y="10"/>
                  </a:cubicBezTo>
                  <a:cubicBezTo>
                    <a:pt x="4" y="17"/>
                    <a:pt x="0" y="2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1295">
              <a:extLst>
                <a:ext uri="{FF2B5EF4-FFF2-40B4-BE49-F238E27FC236}">
                  <a16:creationId xmlns:a16="http://schemas.microsoft.com/office/drawing/2014/main" id="{91C549E1-FBDC-4FAA-8BCA-57F957036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639" y="4949826"/>
              <a:ext cx="31750" cy="28575"/>
            </a:xfrm>
            <a:custGeom>
              <a:avLst/>
              <a:gdLst>
                <a:gd name="T0" fmla="*/ 40 w 108"/>
                <a:gd name="T1" fmla="*/ 103 h 103"/>
                <a:gd name="T2" fmla="*/ 67 w 108"/>
                <a:gd name="T3" fmla="*/ 91 h 103"/>
                <a:gd name="T4" fmla="*/ 93 w 108"/>
                <a:gd name="T5" fmla="*/ 67 h 103"/>
                <a:gd name="T6" fmla="*/ 107 w 108"/>
                <a:gd name="T7" fmla="*/ 41 h 103"/>
                <a:gd name="T8" fmla="*/ 98 w 108"/>
                <a:gd name="T9" fmla="*/ 13 h 103"/>
                <a:gd name="T10" fmla="*/ 72 w 108"/>
                <a:gd name="T11" fmla="*/ 0 h 103"/>
                <a:gd name="T12" fmla="*/ 44 w 108"/>
                <a:gd name="T13" fmla="*/ 10 h 103"/>
                <a:gd name="T14" fmla="*/ 14 w 108"/>
                <a:gd name="T15" fmla="*/ 38 h 103"/>
                <a:gd name="T16" fmla="*/ 6 w 108"/>
                <a:gd name="T17" fmla="*/ 79 h 103"/>
                <a:gd name="T18" fmla="*/ 40 w 108"/>
                <a:gd name="T1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3">
                  <a:moveTo>
                    <a:pt x="40" y="103"/>
                  </a:moveTo>
                  <a:cubicBezTo>
                    <a:pt x="50" y="103"/>
                    <a:pt x="60" y="99"/>
                    <a:pt x="67" y="91"/>
                  </a:cubicBezTo>
                  <a:cubicBezTo>
                    <a:pt x="75" y="83"/>
                    <a:pt x="84" y="75"/>
                    <a:pt x="93" y="67"/>
                  </a:cubicBezTo>
                  <a:cubicBezTo>
                    <a:pt x="101" y="61"/>
                    <a:pt x="106" y="52"/>
                    <a:pt x="107" y="41"/>
                  </a:cubicBezTo>
                  <a:cubicBezTo>
                    <a:pt x="108" y="31"/>
                    <a:pt x="105" y="21"/>
                    <a:pt x="98" y="13"/>
                  </a:cubicBezTo>
                  <a:cubicBezTo>
                    <a:pt x="92" y="5"/>
                    <a:pt x="82" y="1"/>
                    <a:pt x="72" y="0"/>
                  </a:cubicBezTo>
                  <a:cubicBezTo>
                    <a:pt x="62" y="0"/>
                    <a:pt x="52" y="3"/>
                    <a:pt x="44" y="10"/>
                  </a:cubicBezTo>
                  <a:cubicBezTo>
                    <a:pt x="34" y="19"/>
                    <a:pt x="23" y="28"/>
                    <a:pt x="14" y="38"/>
                  </a:cubicBezTo>
                  <a:cubicBezTo>
                    <a:pt x="3" y="49"/>
                    <a:pt x="0" y="65"/>
                    <a:pt x="6" y="79"/>
                  </a:cubicBezTo>
                  <a:cubicBezTo>
                    <a:pt x="11" y="93"/>
                    <a:pt x="25" y="103"/>
                    <a:pt x="40" y="10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296">
              <a:extLst>
                <a:ext uri="{FF2B5EF4-FFF2-40B4-BE49-F238E27FC236}">
                  <a16:creationId xmlns:a16="http://schemas.microsoft.com/office/drawing/2014/main" id="{C8B8E4F9-64CE-44E6-9551-2D43A9AD6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6" y="4921251"/>
              <a:ext cx="34925" cy="26988"/>
            </a:xfrm>
            <a:custGeom>
              <a:avLst/>
              <a:gdLst>
                <a:gd name="T0" fmla="*/ 41 w 118"/>
                <a:gd name="T1" fmla="*/ 93 h 93"/>
                <a:gd name="T2" fmla="*/ 55 w 118"/>
                <a:gd name="T3" fmla="*/ 90 h 93"/>
                <a:gd name="T4" fmla="*/ 88 w 118"/>
                <a:gd name="T5" fmla="*/ 78 h 93"/>
                <a:gd name="T6" fmla="*/ 112 w 118"/>
                <a:gd name="T7" fmla="*/ 30 h 93"/>
                <a:gd name="T8" fmla="*/ 65 w 118"/>
                <a:gd name="T9" fmla="*/ 6 h 93"/>
                <a:gd name="T10" fmla="*/ 26 w 118"/>
                <a:gd name="T11" fmla="*/ 21 h 93"/>
                <a:gd name="T12" fmla="*/ 4 w 118"/>
                <a:gd name="T13" fmla="*/ 63 h 93"/>
                <a:gd name="T14" fmla="*/ 41 w 118"/>
                <a:gd name="T1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3">
                  <a:moveTo>
                    <a:pt x="41" y="93"/>
                  </a:moveTo>
                  <a:cubicBezTo>
                    <a:pt x="46" y="93"/>
                    <a:pt x="51" y="92"/>
                    <a:pt x="55" y="90"/>
                  </a:cubicBezTo>
                  <a:cubicBezTo>
                    <a:pt x="66" y="86"/>
                    <a:pt x="77" y="81"/>
                    <a:pt x="88" y="78"/>
                  </a:cubicBezTo>
                  <a:cubicBezTo>
                    <a:pt x="108" y="71"/>
                    <a:pt x="118" y="50"/>
                    <a:pt x="112" y="30"/>
                  </a:cubicBezTo>
                  <a:cubicBezTo>
                    <a:pt x="106" y="11"/>
                    <a:pt x="85" y="0"/>
                    <a:pt x="65" y="6"/>
                  </a:cubicBezTo>
                  <a:cubicBezTo>
                    <a:pt x="52" y="10"/>
                    <a:pt x="39" y="15"/>
                    <a:pt x="26" y="21"/>
                  </a:cubicBezTo>
                  <a:cubicBezTo>
                    <a:pt x="10" y="27"/>
                    <a:pt x="0" y="45"/>
                    <a:pt x="4" y="63"/>
                  </a:cubicBezTo>
                  <a:cubicBezTo>
                    <a:pt x="7" y="80"/>
                    <a:pt x="23" y="93"/>
                    <a:pt x="41" y="9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1297">
              <a:extLst>
                <a:ext uri="{FF2B5EF4-FFF2-40B4-BE49-F238E27FC236}">
                  <a16:creationId xmlns:a16="http://schemas.microsoft.com/office/drawing/2014/main" id="{E0F8E510-9DB3-47B0-B89C-F95303D0F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626" y="4924426"/>
              <a:ext cx="34925" cy="28575"/>
            </a:xfrm>
            <a:custGeom>
              <a:avLst/>
              <a:gdLst>
                <a:gd name="T0" fmla="*/ 28 w 118"/>
                <a:gd name="T1" fmla="*/ 77 h 96"/>
                <a:gd name="T2" fmla="*/ 60 w 118"/>
                <a:gd name="T3" fmla="*/ 92 h 96"/>
                <a:gd name="T4" fmla="*/ 77 w 118"/>
                <a:gd name="T5" fmla="*/ 96 h 96"/>
                <a:gd name="T6" fmla="*/ 114 w 118"/>
                <a:gd name="T7" fmla="*/ 67 h 96"/>
                <a:gd name="T8" fmla="*/ 94 w 118"/>
                <a:gd name="T9" fmla="*/ 25 h 96"/>
                <a:gd name="T10" fmla="*/ 57 w 118"/>
                <a:gd name="T11" fmla="*/ 8 h 96"/>
                <a:gd name="T12" fmla="*/ 8 w 118"/>
                <a:gd name="T13" fmla="*/ 28 h 96"/>
                <a:gd name="T14" fmla="*/ 28 w 118"/>
                <a:gd name="T15" fmla="*/ 7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6">
                  <a:moveTo>
                    <a:pt x="28" y="77"/>
                  </a:moveTo>
                  <a:cubicBezTo>
                    <a:pt x="39" y="82"/>
                    <a:pt x="50" y="87"/>
                    <a:pt x="60" y="92"/>
                  </a:cubicBezTo>
                  <a:cubicBezTo>
                    <a:pt x="66" y="95"/>
                    <a:pt x="71" y="96"/>
                    <a:pt x="77" y="96"/>
                  </a:cubicBezTo>
                  <a:cubicBezTo>
                    <a:pt x="95" y="96"/>
                    <a:pt x="110" y="84"/>
                    <a:pt x="114" y="67"/>
                  </a:cubicBezTo>
                  <a:cubicBezTo>
                    <a:pt x="118" y="50"/>
                    <a:pt x="110" y="33"/>
                    <a:pt x="94" y="25"/>
                  </a:cubicBezTo>
                  <a:cubicBezTo>
                    <a:pt x="82" y="19"/>
                    <a:pt x="70" y="13"/>
                    <a:pt x="57" y="8"/>
                  </a:cubicBezTo>
                  <a:cubicBezTo>
                    <a:pt x="38" y="0"/>
                    <a:pt x="16" y="9"/>
                    <a:pt x="8" y="28"/>
                  </a:cubicBezTo>
                  <a:cubicBezTo>
                    <a:pt x="0" y="47"/>
                    <a:pt x="9" y="69"/>
                    <a:pt x="28" y="7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1298">
              <a:extLst>
                <a:ext uri="{FF2B5EF4-FFF2-40B4-BE49-F238E27FC236}">
                  <a16:creationId xmlns:a16="http://schemas.microsoft.com/office/drawing/2014/main" id="{3684054F-B812-4CD2-9860-333133C59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4" y="5002213"/>
              <a:ext cx="26988" cy="31750"/>
            </a:xfrm>
            <a:custGeom>
              <a:avLst/>
              <a:gdLst>
                <a:gd name="T0" fmla="*/ 17 w 92"/>
                <a:gd name="T1" fmla="*/ 88 h 113"/>
                <a:gd name="T2" fmla="*/ 53 w 92"/>
                <a:gd name="T3" fmla="*/ 113 h 113"/>
                <a:gd name="T4" fmla="*/ 64 w 92"/>
                <a:gd name="T5" fmla="*/ 112 h 113"/>
                <a:gd name="T6" fmla="*/ 86 w 92"/>
                <a:gd name="T7" fmla="*/ 93 h 113"/>
                <a:gd name="T8" fmla="*/ 88 w 92"/>
                <a:gd name="T9" fmla="*/ 64 h 113"/>
                <a:gd name="T10" fmla="*/ 74 w 92"/>
                <a:gd name="T11" fmla="*/ 25 h 113"/>
                <a:gd name="T12" fmla="*/ 53 w 92"/>
                <a:gd name="T13" fmla="*/ 4 h 113"/>
                <a:gd name="T14" fmla="*/ 24 w 92"/>
                <a:gd name="T15" fmla="*/ 4 h 113"/>
                <a:gd name="T16" fmla="*/ 4 w 92"/>
                <a:gd name="T17" fmla="*/ 25 h 113"/>
                <a:gd name="T18" fmla="*/ 4 w 92"/>
                <a:gd name="T19" fmla="*/ 54 h 113"/>
                <a:gd name="T20" fmla="*/ 17 w 92"/>
                <a:gd name="T21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3">
                  <a:moveTo>
                    <a:pt x="17" y="88"/>
                  </a:moveTo>
                  <a:cubicBezTo>
                    <a:pt x="22" y="103"/>
                    <a:pt x="36" y="113"/>
                    <a:pt x="53" y="113"/>
                  </a:cubicBezTo>
                  <a:cubicBezTo>
                    <a:pt x="57" y="113"/>
                    <a:pt x="61" y="113"/>
                    <a:pt x="64" y="112"/>
                  </a:cubicBezTo>
                  <a:cubicBezTo>
                    <a:pt x="74" y="108"/>
                    <a:pt x="82" y="102"/>
                    <a:pt x="86" y="93"/>
                  </a:cubicBezTo>
                  <a:cubicBezTo>
                    <a:pt x="91" y="84"/>
                    <a:pt x="92" y="74"/>
                    <a:pt x="88" y="64"/>
                  </a:cubicBezTo>
                  <a:cubicBezTo>
                    <a:pt x="84" y="51"/>
                    <a:pt x="79" y="38"/>
                    <a:pt x="74" y="25"/>
                  </a:cubicBezTo>
                  <a:cubicBezTo>
                    <a:pt x="70" y="16"/>
                    <a:pt x="63" y="8"/>
                    <a:pt x="53" y="4"/>
                  </a:cubicBezTo>
                  <a:cubicBezTo>
                    <a:pt x="44" y="0"/>
                    <a:pt x="34" y="0"/>
                    <a:pt x="24" y="4"/>
                  </a:cubicBezTo>
                  <a:cubicBezTo>
                    <a:pt x="15" y="8"/>
                    <a:pt x="7" y="16"/>
                    <a:pt x="4" y="25"/>
                  </a:cubicBezTo>
                  <a:cubicBezTo>
                    <a:pt x="0" y="35"/>
                    <a:pt x="0" y="45"/>
                    <a:pt x="4" y="54"/>
                  </a:cubicBezTo>
                  <a:cubicBezTo>
                    <a:pt x="9" y="65"/>
                    <a:pt x="13" y="76"/>
                    <a:pt x="17" y="8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299">
              <a:extLst>
                <a:ext uri="{FF2B5EF4-FFF2-40B4-BE49-F238E27FC236}">
                  <a16:creationId xmlns:a16="http://schemas.microsoft.com/office/drawing/2014/main" id="{FEF7D214-6E55-4EE2-BAC1-75F0D4ABF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6" y="5056188"/>
              <a:ext cx="22225" cy="33338"/>
            </a:xfrm>
            <a:custGeom>
              <a:avLst/>
              <a:gdLst>
                <a:gd name="T0" fmla="*/ 2 w 78"/>
                <a:gd name="T1" fmla="*/ 39 h 113"/>
                <a:gd name="T2" fmla="*/ 1 w 78"/>
                <a:gd name="T3" fmla="*/ 72 h 113"/>
                <a:gd name="T4" fmla="*/ 10 w 78"/>
                <a:gd name="T5" fmla="*/ 100 h 113"/>
                <a:gd name="T6" fmla="*/ 36 w 78"/>
                <a:gd name="T7" fmla="*/ 113 h 113"/>
                <a:gd name="T8" fmla="*/ 39 w 78"/>
                <a:gd name="T9" fmla="*/ 113 h 113"/>
                <a:gd name="T10" fmla="*/ 76 w 78"/>
                <a:gd name="T11" fmla="*/ 78 h 113"/>
                <a:gd name="T12" fmla="*/ 78 w 78"/>
                <a:gd name="T13" fmla="*/ 37 h 113"/>
                <a:gd name="T14" fmla="*/ 78 w 78"/>
                <a:gd name="T15" fmla="*/ 37 h 113"/>
                <a:gd name="T16" fmla="*/ 67 w 78"/>
                <a:gd name="T17" fmla="*/ 10 h 113"/>
                <a:gd name="T18" fmla="*/ 40 w 78"/>
                <a:gd name="T19" fmla="*/ 0 h 113"/>
                <a:gd name="T20" fmla="*/ 2 w 78"/>
                <a:gd name="T21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3">
                  <a:moveTo>
                    <a:pt x="2" y="39"/>
                  </a:moveTo>
                  <a:cubicBezTo>
                    <a:pt x="2" y="50"/>
                    <a:pt x="2" y="61"/>
                    <a:pt x="1" y="72"/>
                  </a:cubicBezTo>
                  <a:cubicBezTo>
                    <a:pt x="0" y="82"/>
                    <a:pt x="4" y="92"/>
                    <a:pt x="10" y="100"/>
                  </a:cubicBezTo>
                  <a:cubicBezTo>
                    <a:pt x="17" y="108"/>
                    <a:pt x="26" y="112"/>
                    <a:pt x="36" y="113"/>
                  </a:cubicBezTo>
                  <a:lnTo>
                    <a:pt x="39" y="113"/>
                  </a:lnTo>
                  <a:cubicBezTo>
                    <a:pt x="58" y="113"/>
                    <a:pt x="75" y="98"/>
                    <a:pt x="76" y="78"/>
                  </a:cubicBezTo>
                  <a:cubicBezTo>
                    <a:pt x="77" y="65"/>
                    <a:pt x="78" y="52"/>
                    <a:pt x="78" y="37"/>
                  </a:cubicBezTo>
                  <a:lnTo>
                    <a:pt x="78" y="37"/>
                  </a:lnTo>
                  <a:cubicBezTo>
                    <a:pt x="78" y="27"/>
                    <a:pt x="74" y="17"/>
                    <a:pt x="67" y="10"/>
                  </a:cubicBezTo>
                  <a:cubicBezTo>
                    <a:pt x="60" y="4"/>
                    <a:pt x="50" y="0"/>
                    <a:pt x="40" y="0"/>
                  </a:cubicBezTo>
                  <a:cubicBezTo>
                    <a:pt x="19" y="0"/>
                    <a:pt x="2" y="18"/>
                    <a:pt x="2" y="3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1300">
              <a:extLst>
                <a:ext uri="{FF2B5EF4-FFF2-40B4-BE49-F238E27FC236}">
                  <a16:creationId xmlns:a16="http://schemas.microsoft.com/office/drawing/2014/main" id="{4348E737-6CA3-4F23-821C-C265DA2F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89" y="4991101"/>
              <a:ext cx="30163" cy="33338"/>
            </a:xfrm>
            <a:custGeom>
              <a:avLst/>
              <a:gdLst>
                <a:gd name="T0" fmla="*/ 28 w 101"/>
                <a:gd name="T1" fmla="*/ 112 h 114"/>
                <a:gd name="T2" fmla="*/ 42 w 101"/>
                <a:gd name="T3" fmla="*/ 114 h 114"/>
                <a:gd name="T4" fmla="*/ 77 w 101"/>
                <a:gd name="T5" fmla="*/ 91 h 114"/>
                <a:gd name="T6" fmla="*/ 92 w 101"/>
                <a:gd name="T7" fmla="*/ 59 h 114"/>
                <a:gd name="T8" fmla="*/ 75 w 101"/>
                <a:gd name="T9" fmla="*/ 9 h 114"/>
                <a:gd name="T10" fmla="*/ 25 w 101"/>
                <a:gd name="T11" fmla="*/ 25 h 114"/>
                <a:gd name="T12" fmla="*/ 8 w 101"/>
                <a:gd name="T13" fmla="*/ 63 h 114"/>
                <a:gd name="T14" fmla="*/ 28 w 101"/>
                <a:gd name="T1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14">
                  <a:moveTo>
                    <a:pt x="28" y="112"/>
                  </a:moveTo>
                  <a:cubicBezTo>
                    <a:pt x="32" y="113"/>
                    <a:pt x="37" y="114"/>
                    <a:pt x="42" y="114"/>
                  </a:cubicBezTo>
                  <a:cubicBezTo>
                    <a:pt x="57" y="114"/>
                    <a:pt x="71" y="105"/>
                    <a:pt x="77" y="91"/>
                  </a:cubicBezTo>
                  <a:cubicBezTo>
                    <a:pt x="82" y="80"/>
                    <a:pt x="87" y="69"/>
                    <a:pt x="92" y="59"/>
                  </a:cubicBezTo>
                  <a:cubicBezTo>
                    <a:pt x="101" y="40"/>
                    <a:pt x="93" y="18"/>
                    <a:pt x="75" y="9"/>
                  </a:cubicBezTo>
                  <a:cubicBezTo>
                    <a:pt x="57" y="0"/>
                    <a:pt x="35" y="7"/>
                    <a:pt x="25" y="25"/>
                  </a:cubicBezTo>
                  <a:cubicBezTo>
                    <a:pt x="19" y="37"/>
                    <a:pt x="13" y="50"/>
                    <a:pt x="8" y="63"/>
                  </a:cubicBezTo>
                  <a:cubicBezTo>
                    <a:pt x="0" y="82"/>
                    <a:pt x="9" y="104"/>
                    <a:pt x="28" y="11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1301">
              <a:extLst>
                <a:ext uri="{FF2B5EF4-FFF2-40B4-BE49-F238E27FC236}">
                  <a16:creationId xmlns:a16="http://schemas.microsoft.com/office/drawing/2014/main" id="{3602804A-6F39-45AF-B4AB-FE208CAAE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664" y="4956176"/>
              <a:ext cx="31750" cy="31750"/>
            </a:xfrm>
            <a:custGeom>
              <a:avLst/>
              <a:gdLst>
                <a:gd name="T0" fmla="*/ 39 w 109"/>
                <a:gd name="T1" fmla="*/ 94 h 110"/>
                <a:gd name="T2" fmla="*/ 91 w 109"/>
                <a:gd name="T3" fmla="*/ 97 h 110"/>
                <a:gd name="T4" fmla="*/ 96 w 109"/>
                <a:gd name="T5" fmla="*/ 45 h 110"/>
                <a:gd name="T6" fmla="*/ 68 w 109"/>
                <a:gd name="T7" fmla="*/ 15 h 110"/>
                <a:gd name="T8" fmla="*/ 15 w 109"/>
                <a:gd name="T9" fmla="*/ 15 h 110"/>
                <a:gd name="T10" fmla="*/ 15 w 109"/>
                <a:gd name="T11" fmla="*/ 68 h 110"/>
                <a:gd name="T12" fmla="*/ 39 w 109"/>
                <a:gd name="T13" fmla="*/ 9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10">
                  <a:moveTo>
                    <a:pt x="39" y="94"/>
                  </a:moveTo>
                  <a:cubicBezTo>
                    <a:pt x="53" y="109"/>
                    <a:pt x="76" y="110"/>
                    <a:pt x="91" y="97"/>
                  </a:cubicBezTo>
                  <a:cubicBezTo>
                    <a:pt x="106" y="84"/>
                    <a:pt x="109" y="61"/>
                    <a:pt x="96" y="45"/>
                  </a:cubicBezTo>
                  <a:cubicBezTo>
                    <a:pt x="87" y="35"/>
                    <a:pt x="78" y="25"/>
                    <a:pt x="68" y="15"/>
                  </a:cubicBezTo>
                  <a:cubicBezTo>
                    <a:pt x="53" y="0"/>
                    <a:pt x="29" y="0"/>
                    <a:pt x="15" y="15"/>
                  </a:cubicBezTo>
                  <a:cubicBezTo>
                    <a:pt x="0" y="30"/>
                    <a:pt x="0" y="54"/>
                    <a:pt x="15" y="68"/>
                  </a:cubicBezTo>
                  <a:cubicBezTo>
                    <a:pt x="23" y="77"/>
                    <a:pt x="31" y="85"/>
                    <a:pt x="39" y="9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302">
              <a:extLst>
                <a:ext uri="{FF2B5EF4-FFF2-40B4-BE49-F238E27FC236}">
                  <a16:creationId xmlns:a16="http://schemas.microsoft.com/office/drawing/2014/main" id="{9844C01A-E0CC-4F2B-BADD-6BD310B1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651" y="5110163"/>
              <a:ext cx="28575" cy="33338"/>
            </a:xfrm>
            <a:custGeom>
              <a:avLst/>
              <a:gdLst>
                <a:gd name="T0" fmla="*/ 76 w 97"/>
                <a:gd name="T1" fmla="*/ 90 h 115"/>
                <a:gd name="T2" fmla="*/ 93 w 97"/>
                <a:gd name="T3" fmla="*/ 53 h 115"/>
                <a:gd name="T4" fmla="*/ 93 w 97"/>
                <a:gd name="T5" fmla="*/ 24 h 115"/>
                <a:gd name="T6" fmla="*/ 73 w 97"/>
                <a:gd name="T7" fmla="*/ 3 h 115"/>
                <a:gd name="T8" fmla="*/ 44 w 97"/>
                <a:gd name="T9" fmla="*/ 4 h 115"/>
                <a:gd name="T10" fmla="*/ 23 w 97"/>
                <a:gd name="T11" fmla="*/ 24 h 115"/>
                <a:gd name="T12" fmla="*/ 9 w 97"/>
                <a:gd name="T13" fmla="*/ 56 h 115"/>
                <a:gd name="T14" fmla="*/ 26 w 97"/>
                <a:gd name="T15" fmla="*/ 106 h 115"/>
                <a:gd name="T16" fmla="*/ 76 w 97"/>
                <a:gd name="T17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5">
                  <a:moveTo>
                    <a:pt x="76" y="90"/>
                  </a:moveTo>
                  <a:cubicBezTo>
                    <a:pt x="82" y="78"/>
                    <a:pt x="88" y="66"/>
                    <a:pt x="93" y="53"/>
                  </a:cubicBezTo>
                  <a:cubicBezTo>
                    <a:pt x="97" y="43"/>
                    <a:pt x="97" y="33"/>
                    <a:pt x="93" y="24"/>
                  </a:cubicBezTo>
                  <a:cubicBezTo>
                    <a:pt x="89" y="15"/>
                    <a:pt x="82" y="7"/>
                    <a:pt x="73" y="3"/>
                  </a:cubicBezTo>
                  <a:cubicBezTo>
                    <a:pt x="63" y="0"/>
                    <a:pt x="53" y="0"/>
                    <a:pt x="44" y="4"/>
                  </a:cubicBezTo>
                  <a:cubicBezTo>
                    <a:pt x="35" y="7"/>
                    <a:pt x="27" y="15"/>
                    <a:pt x="23" y="24"/>
                  </a:cubicBezTo>
                  <a:cubicBezTo>
                    <a:pt x="19" y="35"/>
                    <a:pt x="14" y="46"/>
                    <a:pt x="9" y="56"/>
                  </a:cubicBezTo>
                  <a:cubicBezTo>
                    <a:pt x="0" y="75"/>
                    <a:pt x="8" y="97"/>
                    <a:pt x="26" y="106"/>
                  </a:cubicBezTo>
                  <a:cubicBezTo>
                    <a:pt x="44" y="115"/>
                    <a:pt x="66" y="108"/>
                    <a:pt x="76" y="9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1303">
              <a:extLst>
                <a:ext uri="{FF2B5EF4-FFF2-40B4-BE49-F238E27FC236}">
                  <a16:creationId xmlns:a16="http://schemas.microsoft.com/office/drawing/2014/main" id="{07D44BCD-A538-4B42-A2B3-B91E1FDDC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101" y="5186363"/>
              <a:ext cx="34925" cy="28575"/>
            </a:xfrm>
            <a:custGeom>
              <a:avLst/>
              <a:gdLst>
                <a:gd name="T0" fmla="*/ 64 w 121"/>
                <a:gd name="T1" fmla="*/ 8 h 98"/>
                <a:gd name="T2" fmla="*/ 31 w 121"/>
                <a:gd name="T3" fmla="*/ 20 h 98"/>
                <a:gd name="T4" fmla="*/ 7 w 121"/>
                <a:gd name="T5" fmla="*/ 68 h 98"/>
                <a:gd name="T6" fmla="*/ 54 w 121"/>
                <a:gd name="T7" fmla="*/ 92 h 98"/>
                <a:gd name="T8" fmla="*/ 93 w 121"/>
                <a:gd name="T9" fmla="*/ 77 h 98"/>
                <a:gd name="T10" fmla="*/ 113 w 121"/>
                <a:gd name="T11" fmla="*/ 28 h 98"/>
                <a:gd name="T12" fmla="*/ 64 w 121"/>
                <a:gd name="T13" fmla="*/ 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98">
                  <a:moveTo>
                    <a:pt x="64" y="8"/>
                  </a:moveTo>
                  <a:cubicBezTo>
                    <a:pt x="53" y="12"/>
                    <a:pt x="42" y="16"/>
                    <a:pt x="31" y="20"/>
                  </a:cubicBezTo>
                  <a:cubicBezTo>
                    <a:pt x="11" y="27"/>
                    <a:pt x="0" y="48"/>
                    <a:pt x="7" y="68"/>
                  </a:cubicBezTo>
                  <a:cubicBezTo>
                    <a:pt x="13" y="88"/>
                    <a:pt x="35" y="98"/>
                    <a:pt x="54" y="92"/>
                  </a:cubicBezTo>
                  <a:cubicBezTo>
                    <a:pt x="67" y="87"/>
                    <a:pt x="80" y="83"/>
                    <a:pt x="93" y="77"/>
                  </a:cubicBezTo>
                  <a:cubicBezTo>
                    <a:pt x="112" y="69"/>
                    <a:pt x="121" y="47"/>
                    <a:pt x="113" y="28"/>
                  </a:cubicBezTo>
                  <a:cubicBezTo>
                    <a:pt x="105" y="9"/>
                    <a:pt x="83" y="0"/>
                    <a:pt x="64" y="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1304">
              <a:extLst>
                <a:ext uri="{FF2B5EF4-FFF2-40B4-BE49-F238E27FC236}">
                  <a16:creationId xmlns:a16="http://schemas.microsoft.com/office/drawing/2014/main" id="{674FEB8F-C8C7-48E3-AD39-41850AE7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364" y="5045076"/>
              <a:ext cx="23813" cy="34925"/>
            </a:xfrm>
            <a:custGeom>
              <a:avLst/>
              <a:gdLst>
                <a:gd name="T0" fmla="*/ 76 w 79"/>
                <a:gd name="T1" fmla="*/ 78 h 118"/>
                <a:gd name="T2" fmla="*/ 76 w 79"/>
                <a:gd name="T3" fmla="*/ 77 h 118"/>
                <a:gd name="T4" fmla="*/ 77 w 79"/>
                <a:gd name="T5" fmla="*/ 43 h 118"/>
                <a:gd name="T6" fmla="*/ 43 w 79"/>
                <a:gd name="T7" fmla="*/ 2 h 118"/>
                <a:gd name="T8" fmla="*/ 2 w 79"/>
                <a:gd name="T9" fmla="*/ 37 h 118"/>
                <a:gd name="T10" fmla="*/ 0 w 79"/>
                <a:gd name="T11" fmla="*/ 78 h 118"/>
                <a:gd name="T12" fmla="*/ 0 w 79"/>
                <a:gd name="T13" fmla="*/ 80 h 118"/>
                <a:gd name="T14" fmla="*/ 39 w 79"/>
                <a:gd name="T15" fmla="*/ 117 h 118"/>
                <a:gd name="T16" fmla="*/ 76 w 79"/>
                <a:gd name="T17" fmla="*/ 7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8">
                  <a:moveTo>
                    <a:pt x="76" y="78"/>
                  </a:moveTo>
                  <a:cubicBezTo>
                    <a:pt x="76" y="78"/>
                    <a:pt x="76" y="77"/>
                    <a:pt x="76" y="77"/>
                  </a:cubicBezTo>
                  <a:cubicBezTo>
                    <a:pt x="76" y="65"/>
                    <a:pt x="76" y="54"/>
                    <a:pt x="77" y="43"/>
                  </a:cubicBezTo>
                  <a:cubicBezTo>
                    <a:pt x="79" y="22"/>
                    <a:pt x="63" y="4"/>
                    <a:pt x="43" y="2"/>
                  </a:cubicBezTo>
                  <a:cubicBezTo>
                    <a:pt x="22" y="0"/>
                    <a:pt x="4" y="16"/>
                    <a:pt x="2" y="37"/>
                  </a:cubicBezTo>
                  <a:cubicBezTo>
                    <a:pt x="1" y="50"/>
                    <a:pt x="0" y="64"/>
                    <a:pt x="0" y="78"/>
                  </a:cubicBezTo>
                  <a:lnTo>
                    <a:pt x="0" y="80"/>
                  </a:lnTo>
                  <a:cubicBezTo>
                    <a:pt x="1" y="101"/>
                    <a:pt x="18" y="118"/>
                    <a:pt x="39" y="117"/>
                  </a:cubicBezTo>
                  <a:cubicBezTo>
                    <a:pt x="60" y="116"/>
                    <a:pt x="76" y="99"/>
                    <a:pt x="76" y="7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305">
              <a:extLst>
                <a:ext uri="{FF2B5EF4-FFF2-40B4-BE49-F238E27FC236}">
                  <a16:creationId xmlns:a16="http://schemas.microsoft.com/office/drawing/2014/main" id="{C9CCB860-1310-46BF-87CF-8DE9D080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314" y="5156201"/>
              <a:ext cx="31750" cy="31750"/>
            </a:xfrm>
            <a:custGeom>
              <a:avLst/>
              <a:gdLst>
                <a:gd name="T0" fmla="*/ 41 w 109"/>
                <a:gd name="T1" fmla="*/ 14 h 106"/>
                <a:gd name="T2" fmla="*/ 15 w 109"/>
                <a:gd name="T3" fmla="*/ 38 h 106"/>
                <a:gd name="T4" fmla="*/ 1 w 109"/>
                <a:gd name="T5" fmla="*/ 64 h 106"/>
                <a:gd name="T6" fmla="*/ 10 w 109"/>
                <a:gd name="T7" fmla="*/ 92 h 106"/>
                <a:gd name="T8" fmla="*/ 37 w 109"/>
                <a:gd name="T9" fmla="*/ 105 h 106"/>
                <a:gd name="T10" fmla="*/ 64 w 109"/>
                <a:gd name="T11" fmla="*/ 95 h 106"/>
                <a:gd name="T12" fmla="*/ 94 w 109"/>
                <a:gd name="T13" fmla="*/ 67 h 106"/>
                <a:gd name="T14" fmla="*/ 94 w 109"/>
                <a:gd name="T15" fmla="*/ 14 h 106"/>
                <a:gd name="T16" fmla="*/ 41 w 109"/>
                <a:gd name="T17" fmla="*/ 1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6">
                  <a:moveTo>
                    <a:pt x="41" y="14"/>
                  </a:moveTo>
                  <a:cubicBezTo>
                    <a:pt x="33" y="22"/>
                    <a:pt x="24" y="30"/>
                    <a:pt x="15" y="38"/>
                  </a:cubicBezTo>
                  <a:cubicBezTo>
                    <a:pt x="7" y="45"/>
                    <a:pt x="2" y="54"/>
                    <a:pt x="1" y="64"/>
                  </a:cubicBezTo>
                  <a:cubicBezTo>
                    <a:pt x="0" y="74"/>
                    <a:pt x="4" y="84"/>
                    <a:pt x="10" y="92"/>
                  </a:cubicBezTo>
                  <a:cubicBezTo>
                    <a:pt x="17" y="100"/>
                    <a:pt x="26" y="104"/>
                    <a:pt x="37" y="105"/>
                  </a:cubicBezTo>
                  <a:cubicBezTo>
                    <a:pt x="47" y="106"/>
                    <a:pt x="57" y="102"/>
                    <a:pt x="64" y="95"/>
                  </a:cubicBezTo>
                  <a:cubicBezTo>
                    <a:pt x="75" y="86"/>
                    <a:pt x="85" y="77"/>
                    <a:pt x="94" y="67"/>
                  </a:cubicBezTo>
                  <a:cubicBezTo>
                    <a:pt x="109" y="52"/>
                    <a:pt x="108" y="29"/>
                    <a:pt x="94" y="14"/>
                  </a:cubicBezTo>
                  <a:cubicBezTo>
                    <a:pt x="79" y="0"/>
                    <a:pt x="56" y="0"/>
                    <a:pt x="41" y="1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1306">
              <a:extLst>
                <a:ext uri="{FF2B5EF4-FFF2-40B4-BE49-F238E27FC236}">
                  <a16:creationId xmlns:a16="http://schemas.microsoft.com/office/drawing/2014/main" id="{B3FF50C0-AA8A-48B2-837B-B63DB06B5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1" y="5183188"/>
              <a:ext cx="33338" cy="26988"/>
            </a:xfrm>
            <a:custGeom>
              <a:avLst/>
              <a:gdLst>
                <a:gd name="T0" fmla="*/ 89 w 115"/>
                <a:gd name="T1" fmla="*/ 20 h 93"/>
                <a:gd name="T2" fmla="*/ 57 w 115"/>
                <a:gd name="T3" fmla="*/ 6 h 93"/>
                <a:gd name="T4" fmla="*/ 28 w 115"/>
                <a:gd name="T5" fmla="*/ 3 h 93"/>
                <a:gd name="T6" fmla="*/ 6 w 115"/>
                <a:gd name="T7" fmla="*/ 22 h 93"/>
                <a:gd name="T8" fmla="*/ 3 w 115"/>
                <a:gd name="T9" fmla="*/ 51 h 93"/>
                <a:gd name="T10" fmla="*/ 23 w 115"/>
                <a:gd name="T11" fmla="*/ 73 h 93"/>
                <a:gd name="T12" fmla="*/ 60 w 115"/>
                <a:gd name="T13" fmla="*/ 90 h 93"/>
                <a:gd name="T14" fmla="*/ 75 w 115"/>
                <a:gd name="T15" fmla="*/ 93 h 93"/>
                <a:gd name="T16" fmla="*/ 112 w 115"/>
                <a:gd name="T17" fmla="*/ 63 h 93"/>
                <a:gd name="T18" fmla="*/ 89 w 115"/>
                <a:gd name="T19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93">
                  <a:moveTo>
                    <a:pt x="89" y="20"/>
                  </a:moveTo>
                  <a:cubicBezTo>
                    <a:pt x="78" y="16"/>
                    <a:pt x="68" y="11"/>
                    <a:pt x="57" y="6"/>
                  </a:cubicBezTo>
                  <a:cubicBezTo>
                    <a:pt x="48" y="1"/>
                    <a:pt x="38" y="0"/>
                    <a:pt x="28" y="3"/>
                  </a:cubicBezTo>
                  <a:cubicBezTo>
                    <a:pt x="18" y="6"/>
                    <a:pt x="10" y="13"/>
                    <a:pt x="6" y="22"/>
                  </a:cubicBezTo>
                  <a:cubicBezTo>
                    <a:pt x="1" y="31"/>
                    <a:pt x="0" y="41"/>
                    <a:pt x="3" y="51"/>
                  </a:cubicBezTo>
                  <a:cubicBezTo>
                    <a:pt x="7" y="60"/>
                    <a:pt x="14" y="68"/>
                    <a:pt x="23" y="73"/>
                  </a:cubicBezTo>
                  <a:cubicBezTo>
                    <a:pt x="35" y="79"/>
                    <a:pt x="47" y="85"/>
                    <a:pt x="60" y="90"/>
                  </a:cubicBezTo>
                  <a:cubicBezTo>
                    <a:pt x="65" y="92"/>
                    <a:pt x="70" y="93"/>
                    <a:pt x="75" y="93"/>
                  </a:cubicBezTo>
                  <a:cubicBezTo>
                    <a:pt x="93" y="93"/>
                    <a:pt x="108" y="80"/>
                    <a:pt x="112" y="63"/>
                  </a:cubicBezTo>
                  <a:cubicBezTo>
                    <a:pt x="115" y="45"/>
                    <a:pt x="106" y="27"/>
                    <a:pt x="89" y="2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1307">
              <a:extLst>
                <a:ext uri="{FF2B5EF4-FFF2-40B4-BE49-F238E27FC236}">
                  <a16:creationId xmlns:a16="http://schemas.microsoft.com/office/drawing/2014/main" id="{8B286DCA-8B9F-428A-B363-7DC1F6852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5199063"/>
              <a:ext cx="33338" cy="22225"/>
            </a:xfrm>
            <a:custGeom>
              <a:avLst/>
              <a:gdLst>
                <a:gd name="T0" fmla="*/ 77 w 116"/>
                <a:gd name="T1" fmla="*/ 3 h 78"/>
                <a:gd name="T2" fmla="*/ 42 w 116"/>
                <a:gd name="T3" fmla="*/ 1 h 78"/>
                <a:gd name="T4" fmla="*/ 1 w 116"/>
                <a:gd name="T5" fmla="*/ 36 h 78"/>
                <a:gd name="T6" fmla="*/ 36 w 116"/>
                <a:gd name="T7" fmla="*/ 77 h 78"/>
                <a:gd name="T8" fmla="*/ 77 w 116"/>
                <a:gd name="T9" fmla="*/ 78 h 78"/>
                <a:gd name="T10" fmla="*/ 79 w 116"/>
                <a:gd name="T11" fmla="*/ 78 h 78"/>
                <a:gd name="T12" fmla="*/ 105 w 116"/>
                <a:gd name="T13" fmla="*/ 67 h 78"/>
                <a:gd name="T14" fmla="*/ 116 w 116"/>
                <a:gd name="T15" fmla="*/ 41 h 78"/>
                <a:gd name="T16" fmla="*/ 77 w 116"/>
                <a:gd name="T17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78">
                  <a:moveTo>
                    <a:pt x="77" y="3"/>
                  </a:moveTo>
                  <a:cubicBezTo>
                    <a:pt x="65" y="3"/>
                    <a:pt x="53" y="2"/>
                    <a:pt x="42" y="1"/>
                  </a:cubicBezTo>
                  <a:cubicBezTo>
                    <a:pt x="21" y="0"/>
                    <a:pt x="3" y="15"/>
                    <a:pt x="1" y="36"/>
                  </a:cubicBezTo>
                  <a:cubicBezTo>
                    <a:pt x="0" y="57"/>
                    <a:pt x="15" y="75"/>
                    <a:pt x="36" y="77"/>
                  </a:cubicBezTo>
                  <a:cubicBezTo>
                    <a:pt x="49" y="78"/>
                    <a:pt x="63" y="78"/>
                    <a:pt x="77" y="78"/>
                  </a:cubicBezTo>
                  <a:lnTo>
                    <a:pt x="79" y="78"/>
                  </a:lnTo>
                  <a:cubicBezTo>
                    <a:pt x="89" y="78"/>
                    <a:pt x="99" y="74"/>
                    <a:pt x="105" y="67"/>
                  </a:cubicBezTo>
                  <a:cubicBezTo>
                    <a:pt x="112" y="60"/>
                    <a:pt x="116" y="50"/>
                    <a:pt x="116" y="41"/>
                  </a:cubicBezTo>
                  <a:cubicBezTo>
                    <a:pt x="115" y="19"/>
                    <a:pt x="98" y="3"/>
                    <a:pt x="77" y="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308">
              <a:extLst>
                <a:ext uri="{FF2B5EF4-FFF2-40B4-BE49-F238E27FC236}">
                  <a16:creationId xmlns:a16="http://schemas.microsoft.com/office/drawing/2014/main" id="{34F99F11-9493-4BF8-826C-DC4BB9CCD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701" y="5148263"/>
              <a:ext cx="31750" cy="31750"/>
            </a:xfrm>
            <a:custGeom>
              <a:avLst/>
              <a:gdLst>
                <a:gd name="T0" fmla="*/ 71 w 106"/>
                <a:gd name="T1" fmla="*/ 17 h 108"/>
                <a:gd name="T2" fmla="*/ 17 w 106"/>
                <a:gd name="T3" fmla="*/ 13 h 108"/>
                <a:gd name="T4" fmla="*/ 13 w 106"/>
                <a:gd name="T5" fmla="*/ 66 h 108"/>
                <a:gd name="T6" fmla="*/ 41 w 106"/>
                <a:gd name="T7" fmla="*/ 97 h 108"/>
                <a:gd name="T8" fmla="*/ 68 w 106"/>
                <a:gd name="T9" fmla="*/ 108 h 108"/>
                <a:gd name="T10" fmla="*/ 95 w 106"/>
                <a:gd name="T11" fmla="*/ 97 h 108"/>
                <a:gd name="T12" fmla="*/ 106 w 106"/>
                <a:gd name="T13" fmla="*/ 70 h 108"/>
                <a:gd name="T14" fmla="*/ 95 w 106"/>
                <a:gd name="T15" fmla="*/ 43 h 108"/>
                <a:gd name="T16" fmla="*/ 71 w 106"/>
                <a:gd name="T17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8">
                  <a:moveTo>
                    <a:pt x="71" y="17"/>
                  </a:moveTo>
                  <a:cubicBezTo>
                    <a:pt x="57" y="1"/>
                    <a:pt x="33" y="0"/>
                    <a:pt x="17" y="13"/>
                  </a:cubicBezTo>
                  <a:cubicBezTo>
                    <a:pt x="2" y="27"/>
                    <a:pt x="0" y="50"/>
                    <a:pt x="13" y="66"/>
                  </a:cubicBezTo>
                  <a:cubicBezTo>
                    <a:pt x="22" y="77"/>
                    <a:pt x="32" y="87"/>
                    <a:pt x="41" y="97"/>
                  </a:cubicBezTo>
                  <a:cubicBezTo>
                    <a:pt x="48" y="104"/>
                    <a:pt x="58" y="108"/>
                    <a:pt x="68" y="108"/>
                  </a:cubicBezTo>
                  <a:cubicBezTo>
                    <a:pt x="78" y="108"/>
                    <a:pt x="88" y="104"/>
                    <a:pt x="95" y="97"/>
                  </a:cubicBezTo>
                  <a:cubicBezTo>
                    <a:pt x="102" y="90"/>
                    <a:pt x="106" y="80"/>
                    <a:pt x="106" y="70"/>
                  </a:cubicBezTo>
                  <a:cubicBezTo>
                    <a:pt x="106" y="60"/>
                    <a:pt x="102" y="50"/>
                    <a:pt x="95" y="43"/>
                  </a:cubicBezTo>
                  <a:cubicBezTo>
                    <a:pt x="86" y="35"/>
                    <a:pt x="78" y="26"/>
                    <a:pt x="71" y="1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1309">
              <a:extLst>
                <a:ext uri="{FF2B5EF4-FFF2-40B4-BE49-F238E27FC236}">
                  <a16:creationId xmlns:a16="http://schemas.microsoft.com/office/drawing/2014/main" id="{B139DD71-7187-4A2C-A473-59F8161BF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714" y="5100638"/>
              <a:ext cx="26988" cy="33338"/>
            </a:xfrm>
            <a:custGeom>
              <a:avLst/>
              <a:gdLst>
                <a:gd name="T0" fmla="*/ 78 w 94"/>
                <a:gd name="T1" fmla="*/ 30 h 116"/>
                <a:gd name="T2" fmla="*/ 31 w 94"/>
                <a:gd name="T3" fmla="*/ 6 h 116"/>
                <a:gd name="T4" fmla="*/ 6 w 94"/>
                <a:gd name="T5" fmla="*/ 53 h 116"/>
                <a:gd name="T6" fmla="*/ 21 w 94"/>
                <a:gd name="T7" fmla="*/ 92 h 116"/>
                <a:gd name="T8" fmla="*/ 41 w 94"/>
                <a:gd name="T9" fmla="*/ 112 h 116"/>
                <a:gd name="T10" fmla="*/ 70 w 94"/>
                <a:gd name="T11" fmla="*/ 112 h 116"/>
                <a:gd name="T12" fmla="*/ 90 w 94"/>
                <a:gd name="T13" fmla="*/ 92 h 116"/>
                <a:gd name="T14" fmla="*/ 90 w 94"/>
                <a:gd name="T15" fmla="*/ 63 h 116"/>
                <a:gd name="T16" fmla="*/ 78 w 94"/>
                <a:gd name="T17" fmla="*/ 3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16">
                  <a:moveTo>
                    <a:pt x="78" y="30"/>
                  </a:moveTo>
                  <a:cubicBezTo>
                    <a:pt x="71" y="10"/>
                    <a:pt x="50" y="0"/>
                    <a:pt x="31" y="6"/>
                  </a:cubicBezTo>
                  <a:cubicBezTo>
                    <a:pt x="11" y="12"/>
                    <a:pt x="0" y="33"/>
                    <a:pt x="6" y="53"/>
                  </a:cubicBezTo>
                  <a:cubicBezTo>
                    <a:pt x="11" y="66"/>
                    <a:pt x="16" y="79"/>
                    <a:pt x="21" y="92"/>
                  </a:cubicBezTo>
                  <a:cubicBezTo>
                    <a:pt x="25" y="101"/>
                    <a:pt x="32" y="108"/>
                    <a:pt x="41" y="112"/>
                  </a:cubicBezTo>
                  <a:cubicBezTo>
                    <a:pt x="50" y="116"/>
                    <a:pt x="61" y="116"/>
                    <a:pt x="70" y="112"/>
                  </a:cubicBezTo>
                  <a:cubicBezTo>
                    <a:pt x="79" y="108"/>
                    <a:pt x="87" y="101"/>
                    <a:pt x="90" y="92"/>
                  </a:cubicBezTo>
                  <a:cubicBezTo>
                    <a:pt x="94" y="83"/>
                    <a:pt x="94" y="72"/>
                    <a:pt x="90" y="63"/>
                  </a:cubicBezTo>
                  <a:cubicBezTo>
                    <a:pt x="86" y="52"/>
                    <a:pt x="82" y="41"/>
                    <a:pt x="78" y="3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1310">
              <a:extLst>
                <a:ext uri="{FF2B5EF4-FFF2-40B4-BE49-F238E27FC236}">
                  <a16:creationId xmlns:a16="http://schemas.microsoft.com/office/drawing/2014/main" id="{471ABB7C-E5D0-4B12-9E99-B75369F2E1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6176" y="4938713"/>
              <a:ext cx="250825" cy="249238"/>
            </a:xfrm>
            <a:custGeom>
              <a:avLst/>
              <a:gdLst>
                <a:gd name="T0" fmla="*/ 862 w 862"/>
                <a:gd name="T1" fmla="*/ 448 h 862"/>
                <a:gd name="T2" fmla="*/ 606 w 862"/>
                <a:gd name="T3" fmla="*/ 65 h 862"/>
                <a:gd name="T4" fmla="*/ 154 w 862"/>
                <a:gd name="T5" fmla="*/ 154 h 862"/>
                <a:gd name="T6" fmla="*/ 64 w 862"/>
                <a:gd name="T7" fmla="*/ 606 h 862"/>
                <a:gd name="T8" fmla="*/ 447 w 862"/>
                <a:gd name="T9" fmla="*/ 862 h 862"/>
                <a:gd name="T10" fmla="*/ 862 w 862"/>
                <a:gd name="T11" fmla="*/ 448 h 862"/>
                <a:gd name="T12" fmla="*/ 108 w 862"/>
                <a:gd name="T13" fmla="*/ 448 h 862"/>
                <a:gd name="T14" fmla="*/ 317 w 862"/>
                <a:gd name="T15" fmla="*/ 134 h 862"/>
                <a:gd name="T16" fmla="*/ 687 w 862"/>
                <a:gd name="T17" fmla="*/ 208 h 862"/>
                <a:gd name="T18" fmla="*/ 760 w 862"/>
                <a:gd name="T19" fmla="*/ 577 h 862"/>
                <a:gd name="T20" fmla="*/ 447 w 862"/>
                <a:gd name="T21" fmla="*/ 787 h 862"/>
                <a:gd name="T22" fmla="*/ 108 w 862"/>
                <a:gd name="T23" fmla="*/ 44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2" h="862">
                  <a:moveTo>
                    <a:pt x="862" y="448"/>
                  </a:moveTo>
                  <a:cubicBezTo>
                    <a:pt x="862" y="280"/>
                    <a:pt x="761" y="129"/>
                    <a:pt x="606" y="65"/>
                  </a:cubicBezTo>
                  <a:cubicBezTo>
                    <a:pt x="451" y="0"/>
                    <a:pt x="273" y="36"/>
                    <a:pt x="154" y="154"/>
                  </a:cubicBezTo>
                  <a:cubicBezTo>
                    <a:pt x="35" y="273"/>
                    <a:pt x="0" y="451"/>
                    <a:pt x="64" y="606"/>
                  </a:cubicBezTo>
                  <a:cubicBezTo>
                    <a:pt x="128" y="761"/>
                    <a:pt x="279" y="862"/>
                    <a:pt x="447" y="862"/>
                  </a:cubicBezTo>
                  <a:cubicBezTo>
                    <a:pt x="676" y="862"/>
                    <a:pt x="861" y="676"/>
                    <a:pt x="862" y="448"/>
                  </a:cubicBezTo>
                  <a:close/>
                  <a:moveTo>
                    <a:pt x="108" y="448"/>
                  </a:moveTo>
                  <a:cubicBezTo>
                    <a:pt x="108" y="310"/>
                    <a:pt x="191" y="187"/>
                    <a:pt x="317" y="134"/>
                  </a:cubicBezTo>
                  <a:cubicBezTo>
                    <a:pt x="444" y="82"/>
                    <a:pt x="590" y="111"/>
                    <a:pt x="687" y="208"/>
                  </a:cubicBezTo>
                  <a:cubicBezTo>
                    <a:pt x="784" y="305"/>
                    <a:pt x="813" y="451"/>
                    <a:pt x="760" y="577"/>
                  </a:cubicBezTo>
                  <a:cubicBezTo>
                    <a:pt x="708" y="704"/>
                    <a:pt x="584" y="787"/>
                    <a:pt x="447" y="787"/>
                  </a:cubicBezTo>
                  <a:cubicBezTo>
                    <a:pt x="260" y="787"/>
                    <a:pt x="108" y="635"/>
                    <a:pt x="108" y="44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311">
              <a:extLst>
                <a:ext uri="{FF2B5EF4-FFF2-40B4-BE49-F238E27FC236}">
                  <a16:creationId xmlns:a16="http://schemas.microsoft.com/office/drawing/2014/main" id="{032F13F5-BC3F-4AA4-86A9-6B994A379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6" y="4991101"/>
              <a:ext cx="69850" cy="153988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6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7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4" y="172"/>
                    <a:pt x="94" y="162"/>
                  </a:cubicBezTo>
                  <a:cubicBezTo>
                    <a:pt x="105" y="151"/>
                    <a:pt x="121" y="148"/>
                    <a:pt x="136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2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9" y="355"/>
                    <a:pt x="148" y="366"/>
                  </a:cubicBezTo>
                  <a:cubicBezTo>
                    <a:pt x="137" y="376"/>
                    <a:pt x="121" y="380"/>
                    <a:pt x="107" y="374"/>
                  </a:cubicBezTo>
                  <a:cubicBezTo>
                    <a:pt x="93" y="368"/>
                    <a:pt x="83" y="354"/>
                    <a:pt x="83" y="339"/>
                  </a:cubicBezTo>
                  <a:cubicBezTo>
                    <a:pt x="83" y="318"/>
                    <a:pt x="67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7"/>
                    <a:pt x="121" y="527"/>
                  </a:cubicBezTo>
                  <a:cubicBezTo>
                    <a:pt x="142" y="527"/>
                    <a:pt x="159" y="511"/>
                    <a:pt x="159" y="49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2559663A-43EB-4D37-A044-4A94A44CD65C}"/>
              </a:ext>
            </a:extLst>
          </p:cNvPr>
          <p:cNvGrpSpPr/>
          <p:nvPr/>
        </p:nvGrpSpPr>
        <p:grpSpPr>
          <a:xfrm>
            <a:off x="7194224" y="3661329"/>
            <a:ext cx="138120" cy="197129"/>
            <a:chOff x="8909051" y="5464176"/>
            <a:chExt cx="338138" cy="482600"/>
          </a:xfrm>
        </p:grpSpPr>
        <p:sp>
          <p:nvSpPr>
            <p:cNvPr id="446" name="Freeform 766">
              <a:extLst>
                <a:ext uri="{FF2B5EF4-FFF2-40B4-BE49-F238E27FC236}">
                  <a16:creationId xmlns:a16="http://schemas.microsoft.com/office/drawing/2014/main" id="{E6E2881F-2956-4EC2-A339-DEB4DBB1E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5472114"/>
              <a:ext cx="176213" cy="119063"/>
            </a:xfrm>
            <a:custGeom>
              <a:avLst/>
              <a:gdLst>
                <a:gd name="T0" fmla="*/ 829 w 829"/>
                <a:gd name="T1" fmla="*/ 556 h 556"/>
                <a:gd name="T2" fmla="*/ 829 w 829"/>
                <a:gd name="T3" fmla="*/ 0 h 556"/>
                <a:gd name="T4" fmla="*/ 0 w 829"/>
                <a:gd name="T5" fmla="*/ 0 h 556"/>
                <a:gd name="T6" fmla="*/ 0 w 829"/>
                <a:gd name="T7" fmla="*/ 556 h 556"/>
                <a:gd name="T8" fmla="*/ 829 w 829"/>
                <a:gd name="T9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829" y="556"/>
                  </a:moveTo>
                  <a:lnTo>
                    <a:pt x="829" y="0"/>
                  </a:lnTo>
                  <a:lnTo>
                    <a:pt x="0" y="0"/>
                  </a:lnTo>
                  <a:lnTo>
                    <a:pt x="0" y="556"/>
                  </a:lnTo>
                  <a:cubicBezTo>
                    <a:pt x="244" y="367"/>
                    <a:pt x="585" y="367"/>
                    <a:pt x="829" y="55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767">
              <a:extLst>
                <a:ext uri="{FF2B5EF4-FFF2-40B4-BE49-F238E27FC236}">
                  <a16:creationId xmlns:a16="http://schemas.microsoft.com/office/drawing/2014/main" id="{22C5FA3E-0914-4B08-AC84-B9C5090C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5819776"/>
              <a:ext cx="176213" cy="119063"/>
            </a:xfrm>
            <a:custGeom>
              <a:avLst/>
              <a:gdLst>
                <a:gd name="T0" fmla="*/ 0 w 829"/>
                <a:gd name="T1" fmla="*/ 0 h 556"/>
                <a:gd name="T2" fmla="*/ 0 w 829"/>
                <a:gd name="T3" fmla="*/ 556 h 556"/>
                <a:gd name="T4" fmla="*/ 829 w 829"/>
                <a:gd name="T5" fmla="*/ 556 h 556"/>
                <a:gd name="T6" fmla="*/ 829 w 829"/>
                <a:gd name="T7" fmla="*/ 0 h 556"/>
                <a:gd name="T8" fmla="*/ 0 w 829"/>
                <a:gd name="T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0" y="0"/>
                  </a:moveTo>
                  <a:lnTo>
                    <a:pt x="0" y="556"/>
                  </a:lnTo>
                  <a:lnTo>
                    <a:pt x="829" y="556"/>
                  </a:lnTo>
                  <a:lnTo>
                    <a:pt x="829" y="0"/>
                  </a:lnTo>
                  <a:cubicBezTo>
                    <a:pt x="585" y="189"/>
                    <a:pt x="244" y="189"/>
                    <a:pt x="0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768">
              <a:extLst>
                <a:ext uri="{FF2B5EF4-FFF2-40B4-BE49-F238E27FC236}">
                  <a16:creationId xmlns:a16="http://schemas.microsoft.com/office/drawing/2014/main" id="{E9CD0DCD-542F-4307-9F94-34E98A20B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5913" y="5681664"/>
              <a:ext cx="33338" cy="47625"/>
            </a:xfrm>
            <a:custGeom>
              <a:avLst/>
              <a:gdLst>
                <a:gd name="T0" fmla="*/ 160 w 160"/>
                <a:gd name="T1" fmla="*/ 0 h 227"/>
                <a:gd name="T2" fmla="*/ 0 w 160"/>
                <a:gd name="T3" fmla="*/ 0 h 227"/>
                <a:gd name="T4" fmla="*/ 0 w 160"/>
                <a:gd name="T5" fmla="*/ 227 h 227"/>
                <a:gd name="T6" fmla="*/ 160 w 160"/>
                <a:gd name="T7" fmla="*/ 227 h 227"/>
                <a:gd name="T8" fmla="*/ 160 w 160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227">
                  <a:moveTo>
                    <a:pt x="160" y="0"/>
                  </a:moveTo>
                  <a:lnTo>
                    <a:pt x="0" y="0"/>
                  </a:lnTo>
                  <a:cubicBezTo>
                    <a:pt x="12" y="75"/>
                    <a:pt x="12" y="152"/>
                    <a:pt x="0" y="227"/>
                  </a:cubicBezTo>
                  <a:lnTo>
                    <a:pt x="160" y="2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Oval 769">
              <a:extLst>
                <a:ext uri="{FF2B5EF4-FFF2-40B4-BE49-F238E27FC236}">
                  <a16:creationId xmlns:a16="http://schemas.microsoft.com/office/drawing/2014/main" id="{2CE6F668-9258-4A79-BA78-5699A48CE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5576" y="5689601"/>
              <a:ext cx="33338" cy="31750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770">
              <a:extLst>
                <a:ext uri="{FF2B5EF4-FFF2-40B4-BE49-F238E27FC236}">
                  <a16:creationId xmlns:a16="http://schemas.microsoft.com/office/drawing/2014/main" id="{848D7057-0C0E-480B-A561-FBD9493581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9051" y="5464176"/>
              <a:ext cx="338138" cy="482600"/>
            </a:xfrm>
            <a:custGeom>
              <a:avLst/>
              <a:gdLst>
                <a:gd name="T0" fmla="*/ 1415 w 1583"/>
                <a:gd name="T1" fmla="*/ 980 h 2261"/>
                <a:gd name="T2" fmla="*/ 1168 w 1583"/>
                <a:gd name="T3" fmla="*/ 38 h 2261"/>
                <a:gd name="T4" fmla="*/ 301 w 1583"/>
                <a:gd name="T5" fmla="*/ 0 h 2261"/>
                <a:gd name="T6" fmla="*/ 264 w 1583"/>
                <a:gd name="T7" fmla="*/ 576 h 2261"/>
                <a:gd name="T8" fmla="*/ 264 w 1583"/>
                <a:gd name="T9" fmla="*/ 1685 h 2261"/>
                <a:gd name="T10" fmla="*/ 301 w 1583"/>
                <a:gd name="T11" fmla="*/ 2261 h 2261"/>
                <a:gd name="T12" fmla="*/ 1168 w 1583"/>
                <a:gd name="T13" fmla="*/ 2223 h 2261"/>
                <a:gd name="T14" fmla="*/ 1415 w 1583"/>
                <a:gd name="T15" fmla="*/ 1281 h 2261"/>
                <a:gd name="T16" fmla="*/ 1583 w 1583"/>
                <a:gd name="T17" fmla="*/ 1244 h 2261"/>
                <a:gd name="T18" fmla="*/ 1545 w 1583"/>
                <a:gd name="T19" fmla="*/ 980 h 2261"/>
                <a:gd name="T20" fmla="*/ 1093 w 1583"/>
                <a:gd name="T21" fmla="*/ 75 h 2261"/>
                <a:gd name="T22" fmla="*/ 1065 w 1583"/>
                <a:gd name="T23" fmla="*/ 506 h 2261"/>
                <a:gd name="T24" fmla="*/ 1003 w 1583"/>
                <a:gd name="T25" fmla="*/ 475 h 2261"/>
                <a:gd name="T26" fmla="*/ 953 w 1583"/>
                <a:gd name="T27" fmla="*/ 455 h 2261"/>
                <a:gd name="T28" fmla="*/ 900 w 1583"/>
                <a:gd name="T29" fmla="*/ 439 h 2261"/>
                <a:gd name="T30" fmla="*/ 846 w 1583"/>
                <a:gd name="T31" fmla="*/ 427 h 2261"/>
                <a:gd name="T32" fmla="*/ 789 w 1583"/>
                <a:gd name="T33" fmla="*/ 419 h 2261"/>
                <a:gd name="T34" fmla="*/ 716 w 1583"/>
                <a:gd name="T35" fmla="*/ 415 h 2261"/>
                <a:gd name="T36" fmla="*/ 643 w 1583"/>
                <a:gd name="T37" fmla="*/ 419 h 2261"/>
                <a:gd name="T38" fmla="*/ 585 w 1583"/>
                <a:gd name="T39" fmla="*/ 427 h 2261"/>
                <a:gd name="T40" fmla="*/ 531 w 1583"/>
                <a:gd name="T41" fmla="*/ 439 h 2261"/>
                <a:gd name="T42" fmla="*/ 479 w 1583"/>
                <a:gd name="T43" fmla="*/ 455 h 2261"/>
                <a:gd name="T44" fmla="*/ 428 w 1583"/>
                <a:gd name="T45" fmla="*/ 474 h 2261"/>
                <a:gd name="T46" fmla="*/ 367 w 1583"/>
                <a:gd name="T47" fmla="*/ 506 h 2261"/>
                <a:gd name="T48" fmla="*/ 339 w 1583"/>
                <a:gd name="T49" fmla="*/ 75 h 2261"/>
                <a:gd name="T50" fmla="*/ 339 w 1583"/>
                <a:gd name="T51" fmla="*/ 2186 h 2261"/>
                <a:gd name="T52" fmla="*/ 367 w 1583"/>
                <a:gd name="T53" fmla="*/ 1755 h 2261"/>
                <a:gd name="T54" fmla="*/ 429 w 1583"/>
                <a:gd name="T55" fmla="*/ 1787 h 2261"/>
                <a:gd name="T56" fmla="*/ 479 w 1583"/>
                <a:gd name="T57" fmla="*/ 1806 h 2261"/>
                <a:gd name="T58" fmla="*/ 531 w 1583"/>
                <a:gd name="T59" fmla="*/ 1822 h 2261"/>
                <a:gd name="T60" fmla="*/ 586 w 1583"/>
                <a:gd name="T61" fmla="*/ 1834 h 2261"/>
                <a:gd name="T62" fmla="*/ 643 w 1583"/>
                <a:gd name="T63" fmla="*/ 1842 h 2261"/>
                <a:gd name="T64" fmla="*/ 716 w 1583"/>
                <a:gd name="T65" fmla="*/ 1847 h 2261"/>
                <a:gd name="T66" fmla="*/ 789 w 1583"/>
                <a:gd name="T67" fmla="*/ 1842 h 2261"/>
                <a:gd name="T68" fmla="*/ 847 w 1583"/>
                <a:gd name="T69" fmla="*/ 1834 h 2261"/>
                <a:gd name="T70" fmla="*/ 901 w 1583"/>
                <a:gd name="T71" fmla="*/ 1822 h 2261"/>
                <a:gd name="T72" fmla="*/ 953 w 1583"/>
                <a:gd name="T73" fmla="*/ 1806 h 2261"/>
                <a:gd name="T74" fmla="*/ 1003 w 1583"/>
                <a:gd name="T75" fmla="*/ 1787 h 2261"/>
                <a:gd name="T76" fmla="*/ 1065 w 1583"/>
                <a:gd name="T77" fmla="*/ 1755 h 2261"/>
                <a:gd name="T78" fmla="*/ 1093 w 1583"/>
                <a:gd name="T79" fmla="*/ 2186 h 2261"/>
                <a:gd name="T80" fmla="*/ 716 w 1583"/>
                <a:gd name="T81" fmla="*/ 1771 h 2261"/>
                <a:gd name="T82" fmla="*/ 597 w 1583"/>
                <a:gd name="T83" fmla="*/ 1760 h 2261"/>
                <a:gd name="T84" fmla="*/ 324 w 1583"/>
                <a:gd name="T85" fmla="*/ 624 h 2261"/>
                <a:gd name="T86" fmla="*/ 1348 w 1583"/>
                <a:gd name="T87" fmla="*/ 1024 h 2261"/>
                <a:gd name="T88" fmla="*/ 1107 w 1583"/>
                <a:gd name="T89" fmla="*/ 1637 h 2261"/>
                <a:gd name="T90" fmla="*/ 1428 w 1583"/>
                <a:gd name="T91" fmla="*/ 1206 h 2261"/>
                <a:gd name="T92" fmla="*/ 1432 w 1583"/>
                <a:gd name="T93" fmla="*/ 1131 h 2261"/>
                <a:gd name="T94" fmla="*/ 1428 w 1583"/>
                <a:gd name="T95" fmla="*/ 1055 h 2261"/>
                <a:gd name="T96" fmla="*/ 1507 w 1583"/>
                <a:gd name="T97" fmla="*/ 120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83" h="2261">
                  <a:moveTo>
                    <a:pt x="1545" y="980"/>
                  </a:moveTo>
                  <a:lnTo>
                    <a:pt x="1415" y="980"/>
                  </a:lnTo>
                  <a:cubicBezTo>
                    <a:pt x="1381" y="821"/>
                    <a:pt x="1294" y="679"/>
                    <a:pt x="1168" y="577"/>
                  </a:cubicBezTo>
                  <a:lnTo>
                    <a:pt x="1168" y="38"/>
                  </a:lnTo>
                  <a:cubicBezTo>
                    <a:pt x="1168" y="17"/>
                    <a:pt x="1151" y="0"/>
                    <a:pt x="1130" y="0"/>
                  </a:cubicBezTo>
                  <a:lnTo>
                    <a:pt x="301" y="0"/>
                  </a:lnTo>
                  <a:cubicBezTo>
                    <a:pt x="281" y="0"/>
                    <a:pt x="264" y="17"/>
                    <a:pt x="264" y="38"/>
                  </a:cubicBezTo>
                  <a:lnTo>
                    <a:pt x="264" y="576"/>
                  </a:lnTo>
                  <a:cubicBezTo>
                    <a:pt x="97" y="712"/>
                    <a:pt x="0" y="915"/>
                    <a:pt x="0" y="1131"/>
                  </a:cubicBezTo>
                  <a:cubicBezTo>
                    <a:pt x="0" y="1346"/>
                    <a:pt x="97" y="1549"/>
                    <a:pt x="264" y="1685"/>
                  </a:cubicBezTo>
                  <a:lnTo>
                    <a:pt x="264" y="2223"/>
                  </a:lnTo>
                  <a:cubicBezTo>
                    <a:pt x="264" y="2244"/>
                    <a:pt x="281" y="2261"/>
                    <a:pt x="301" y="2261"/>
                  </a:cubicBezTo>
                  <a:lnTo>
                    <a:pt x="1130" y="2261"/>
                  </a:lnTo>
                  <a:cubicBezTo>
                    <a:pt x="1151" y="2261"/>
                    <a:pt x="1168" y="2244"/>
                    <a:pt x="1168" y="2223"/>
                  </a:cubicBezTo>
                  <a:lnTo>
                    <a:pt x="1168" y="1684"/>
                  </a:lnTo>
                  <a:cubicBezTo>
                    <a:pt x="1294" y="1582"/>
                    <a:pt x="1381" y="1440"/>
                    <a:pt x="1415" y="1281"/>
                  </a:cubicBezTo>
                  <a:lnTo>
                    <a:pt x="1545" y="1281"/>
                  </a:lnTo>
                  <a:cubicBezTo>
                    <a:pt x="1566" y="1281"/>
                    <a:pt x="1583" y="1264"/>
                    <a:pt x="1583" y="1244"/>
                  </a:cubicBezTo>
                  <a:lnTo>
                    <a:pt x="1583" y="1017"/>
                  </a:lnTo>
                  <a:cubicBezTo>
                    <a:pt x="1583" y="997"/>
                    <a:pt x="1566" y="980"/>
                    <a:pt x="1545" y="980"/>
                  </a:cubicBezTo>
                  <a:close/>
                  <a:moveTo>
                    <a:pt x="339" y="75"/>
                  </a:moveTo>
                  <a:lnTo>
                    <a:pt x="1093" y="75"/>
                  </a:lnTo>
                  <a:lnTo>
                    <a:pt x="1093" y="522"/>
                  </a:lnTo>
                  <a:cubicBezTo>
                    <a:pt x="1084" y="516"/>
                    <a:pt x="1074" y="511"/>
                    <a:pt x="1065" y="506"/>
                  </a:cubicBezTo>
                  <a:cubicBezTo>
                    <a:pt x="1061" y="503"/>
                    <a:pt x="1057" y="501"/>
                    <a:pt x="1052" y="498"/>
                  </a:cubicBezTo>
                  <a:cubicBezTo>
                    <a:pt x="1036" y="490"/>
                    <a:pt x="1020" y="482"/>
                    <a:pt x="1003" y="475"/>
                  </a:cubicBezTo>
                  <a:cubicBezTo>
                    <a:pt x="1000" y="473"/>
                    <a:pt x="996" y="472"/>
                    <a:pt x="992" y="470"/>
                  </a:cubicBezTo>
                  <a:cubicBezTo>
                    <a:pt x="979" y="465"/>
                    <a:pt x="966" y="459"/>
                    <a:pt x="953" y="455"/>
                  </a:cubicBezTo>
                  <a:cubicBezTo>
                    <a:pt x="947" y="453"/>
                    <a:pt x="941" y="451"/>
                    <a:pt x="935" y="449"/>
                  </a:cubicBezTo>
                  <a:cubicBezTo>
                    <a:pt x="923" y="445"/>
                    <a:pt x="912" y="442"/>
                    <a:pt x="900" y="439"/>
                  </a:cubicBezTo>
                  <a:cubicBezTo>
                    <a:pt x="894" y="437"/>
                    <a:pt x="887" y="435"/>
                    <a:pt x="880" y="434"/>
                  </a:cubicBezTo>
                  <a:cubicBezTo>
                    <a:pt x="869" y="431"/>
                    <a:pt x="858" y="429"/>
                    <a:pt x="846" y="427"/>
                  </a:cubicBezTo>
                  <a:cubicBezTo>
                    <a:pt x="839" y="425"/>
                    <a:pt x="833" y="424"/>
                    <a:pt x="826" y="423"/>
                  </a:cubicBezTo>
                  <a:cubicBezTo>
                    <a:pt x="814" y="421"/>
                    <a:pt x="801" y="420"/>
                    <a:pt x="789" y="419"/>
                  </a:cubicBezTo>
                  <a:cubicBezTo>
                    <a:pt x="783" y="418"/>
                    <a:pt x="777" y="417"/>
                    <a:pt x="771" y="417"/>
                  </a:cubicBezTo>
                  <a:cubicBezTo>
                    <a:pt x="753" y="415"/>
                    <a:pt x="735" y="415"/>
                    <a:pt x="716" y="415"/>
                  </a:cubicBezTo>
                  <a:cubicBezTo>
                    <a:pt x="697" y="415"/>
                    <a:pt x="679" y="415"/>
                    <a:pt x="660" y="417"/>
                  </a:cubicBezTo>
                  <a:cubicBezTo>
                    <a:pt x="655" y="417"/>
                    <a:pt x="649" y="418"/>
                    <a:pt x="643" y="419"/>
                  </a:cubicBezTo>
                  <a:cubicBezTo>
                    <a:pt x="630" y="420"/>
                    <a:pt x="618" y="421"/>
                    <a:pt x="606" y="423"/>
                  </a:cubicBezTo>
                  <a:cubicBezTo>
                    <a:pt x="599" y="424"/>
                    <a:pt x="592" y="425"/>
                    <a:pt x="585" y="427"/>
                  </a:cubicBezTo>
                  <a:cubicBezTo>
                    <a:pt x="574" y="429"/>
                    <a:pt x="563" y="431"/>
                    <a:pt x="551" y="434"/>
                  </a:cubicBezTo>
                  <a:cubicBezTo>
                    <a:pt x="545" y="435"/>
                    <a:pt x="538" y="437"/>
                    <a:pt x="531" y="439"/>
                  </a:cubicBezTo>
                  <a:cubicBezTo>
                    <a:pt x="520" y="442"/>
                    <a:pt x="509" y="445"/>
                    <a:pt x="497" y="449"/>
                  </a:cubicBezTo>
                  <a:cubicBezTo>
                    <a:pt x="491" y="451"/>
                    <a:pt x="485" y="453"/>
                    <a:pt x="479" y="455"/>
                  </a:cubicBezTo>
                  <a:cubicBezTo>
                    <a:pt x="466" y="459"/>
                    <a:pt x="453" y="465"/>
                    <a:pt x="440" y="470"/>
                  </a:cubicBezTo>
                  <a:cubicBezTo>
                    <a:pt x="436" y="471"/>
                    <a:pt x="432" y="473"/>
                    <a:pt x="428" y="474"/>
                  </a:cubicBezTo>
                  <a:cubicBezTo>
                    <a:pt x="412" y="482"/>
                    <a:pt x="396" y="490"/>
                    <a:pt x="380" y="498"/>
                  </a:cubicBezTo>
                  <a:cubicBezTo>
                    <a:pt x="375" y="501"/>
                    <a:pt x="371" y="503"/>
                    <a:pt x="367" y="506"/>
                  </a:cubicBezTo>
                  <a:cubicBezTo>
                    <a:pt x="357" y="511"/>
                    <a:pt x="348" y="516"/>
                    <a:pt x="339" y="522"/>
                  </a:cubicBezTo>
                  <a:lnTo>
                    <a:pt x="339" y="75"/>
                  </a:lnTo>
                  <a:close/>
                  <a:moveTo>
                    <a:pt x="1093" y="2186"/>
                  </a:moveTo>
                  <a:lnTo>
                    <a:pt x="339" y="2186"/>
                  </a:lnTo>
                  <a:lnTo>
                    <a:pt x="339" y="1739"/>
                  </a:lnTo>
                  <a:cubicBezTo>
                    <a:pt x="348" y="1745"/>
                    <a:pt x="358" y="1750"/>
                    <a:pt x="367" y="1755"/>
                  </a:cubicBezTo>
                  <a:cubicBezTo>
                    <a:pt x="371" y="1758"/>
                    <a:pt x="375" y="1760"/>
                    <a:pt x="380" y="1763"/>
                  </a:cubicBezTo>
                  <a:cubicBezTo>
                    <a:pt x="396" y="1771"/>
                    <a:pt x="412" y="1779"/>
                    <a:pt x="429" y="1787"/>
                  </a:cubicBezTo>
                  <a:cubicBezTo>
                    <a:pt x="432" y="1788"/>
                    <a:pt x="436" y="1789"/>
                    <a:pt x="440" y="1791"/>
                  </a:cubicBezTo>
                  <a:cubicBezTo>
                    <a:pt x="453" y="1796"/>
                    <a:pt x="466" y="1802"/>
                    <a:pt x="479" y="1806"/>
                  </a:cubicBezTo>
                  <a:cubicBezTo>
                    <a:pt x="485" y="1808"/>
                    <a:pt x="491" y="1810"/>
                    <a:pt x="497" y="1812"/>
                  </a:cubicBezTo>
                  <a:cubicBezTo>
                    <a:pt x="509" y="1816"/>
                    <a:pt x="520" y="1819"/>
                    <a:pt x="531" y="1822"/>
                  </a:cubicBezTo>
                  <a:cubicBezTo>
                    <a:pt x="538" y="1824"/>
                    <a:pt x="545" y="1826"/>
                    <a:pt x="551" y="1827"/>
                  </a:cubicBezTo>
                  <a:cubicBezTo>
                    <a:pt x="563" y="1830"/>
                    <a:pt x="574" y="1832"/>
                    <a:pt x="586" y="1834"/>
                  </a:cubicBezTo>
                  <a:cubicBezTo>
                    <a:pt x="592" y="1836"/>
                    <a:pt x="599" y="1837"/>
                    <a:pt x="606" y="1838"/>
                  </a:cubicBezTo>
                  <a:cubicBezTo>
                    <a:pt x="618" y="1840"/>
                    <a:pt x="630" y="1841"/>
                    <a:pt x="643" y="1842"/>
                  </a:cubicBezTo>
                  <a:cubicBezTo>
                    <a:pt x="649" y="1843"/>
                    <a:pt x="655" y="1844"/>
                    <a:pt x="661" y="1844"/>
                  </a:cubicBezTo>
                  <a:cubicBezTo>
                    <a:pt x="679" y="1846"/>
                    <a:pt x="697" y="1847"/>
                    <a:pt x="716" y="1847"/>
                  </a:cubicBezTo>
                  <a:cubicBezTo>
                    <a:pt x="735" y="1847"/>
                    <a:pt x="753" y="1846"/>
                    <a:pt x="772" y="1844"/>
                  </a:cubicBezTo>
                  <a:cubicBezTo>
                    <a:pt x="777" y="1844"/>
                    <a:pt x="783" y="1843"/>
                    <a:pt x="789" y="1842"/>
                  </a:cubicBezTo>
                  <a:cubicBezTo>
                    <a:pt x="802" y="1841"/>
                    <a:pt x="814" y="1840"/>
                    <a:pt x="826" y="1838"/>
                  </a:cubicBezTo>
                  <a:cubicBezTo>
                    <a:pt x="833" y="1837"/>
                    <a:pt x="840" y="1836"/>
                    <a:pt x="847" y="1834"/>
                  </a:cubicBezTo>
                  <a:cubicBezTo>
                    <a:pt x="858" y="1832"/>
                    <a:pt x="869" y="1830"/>
                    <a:pt x="880" y="1827"/>
                  </a:cubicBezTo>
                  <a:cubicBezTo>
                    <a:pt x="887" y="1826"/>
                    <a:pt x="894" y="1824"/>
                    <a:pt x="901" y="1822"/>
                  </a:cubicBezTo>
                  <a:cubicBezTo>
                    <a:pt x="912" y="1819"/>
                    <a:pt x="923" y="1816"/>
                    <a:pt x="934" y="1812"/>
                  </a:cubicBezTo>
                  <a:cubicBezTo>
                    <a:pt x="941" y="1810"/>
                    <a:pt x="947" y="1809"/>
                    <a:pt x="953" y="1806"/>
                  </a:cubicBezTo>
                  <a:cubicBezTo>
                    <a:pt x="966" y="1802"/>
                    <a:pt x="979" y="1797"/>
                    <a:pt x="992" y="1791"/>
                  </a:cubicBezTo>
                  <a:cubicBezTo>
                    <a:pt x="996" y="1790"/>
                    <a:pt x="999" y="1788"/>
                    <a:pt x="1003" y="1787"/>
                  </a:cubicBezTo>
                  <a:cubicBezTo>
                    <a:pt x="1020" y="1779"/>
                    <a:pt x="1036" y="1771"/>
                    <a:pt x="1052" y="1763"/>
                  </a:cubicBezTo>
                  <a:cubicBezTo>
                    <a:pt x="1056" y="1760"/>
                    <a:pt x="1061" y="1758"/>
                    <a:pt x="1065" y="1755"/>
                  </a:cubicBezTo>
                  <a:cubicBezTo>
                    <a:pt x="1074" y="1750"/>
                    <a:pt x="1083" y="1745"/>
                    <a:pt x="1092" y="1740"/>
                  </a:cubicBezTo>
                  <a:lnTo>
                    <a:pt x="1093" y="2186"/>
                  </a:lnTo>
                  <a:close/>
                  <a:moveTo>
                    <a:pt x="1107" y="1637"/>
                  </a:moveTo>
                  <a:cubicBezTo>
                    <a:pt x="996" y="1725"/>
                    <a:pt x="858" y="1772"/>
                    <a:pt x="716" y="1771"/>
                  </a:cubicBezTo>
                  <a:cubicBezTo>
                    <a:pt x="698" y="1771"/>
                    <a:pt x="680" y="1770"/>
                    <a:pt x="663" y="1769"/>
                  </a:cubicBezTo>
                  <a:cubicBezTo>
                    <a:pt x="640" y="1767"/>
                    <a:pt x="618" y="1764"/>
                    <a:pt x="597" y="1760"/>
                  </a:cubicBezTo>
                  <a:cubicBezTo>
                    <a:pt x="349" y="1713"/>
                    <a:pt x="152" y="1525"/>
                    <a:pt x="93" y="1280"/>
                  </a:cubicBezTo>
                  <a:cubicBezTo>
                    <a:pt x="34" y="1035"/>
                    <a:pt x="125" y="778"/>
                    <a:pt x="324" y="624"/>
                  </a:cubicBezTo>
                  <a:cubicBezTo>
                    <a:pt x="503" y="486"/>
                    <a:pt x="740" y="452"/>
                    <a:pt x="949" y="534"/>
                  </a:cubicBezTo>
                  <a:cubicBezTo>
                    <a:pt x="1159" y="616"/>
                    <a:pt x="1310" y="802"/>
                    <a:pt x="1348" y="1024"/>
                  </a:cubicBezTo>
                  <a:cubicBezTo>
                    <a:pt x="1359" y="1095"/>
                    <a:pt x="1359" y="1167"/>
                    <a:pt x="1348" y="1237"/>
                  </a:cubicBezTo>
                  <a:cubicBezTo>
                    <a:pt x="1321" y="1396"/>
                    <a:pt x="1235" y="1539"/>
                    <a:pt x="1107" y="1637"/>
                  </a:cubicBezTo>
                  <a:close/>
                  <a:moveTo>
                    <a:pt x="1507" y="1206"/>
                  </a:moveTo>
                  <a:lnTo>
                    <a:pt x="1428" y="1206"/>
                  </a:lnTo>
                  <a:cubicBezTo>
                    <a:pt x="1428" y="1204"/>
                    <a:pt x="1428" y="1202"/>
                    <a:pt x="1428" y="1200"/>
                  </a:cubicBezTo>
                  <a:cubicBezTo>
                    <a:pt x="1431" y="1177"/>
                    <a:pt x="1432" y="1154"/>
                    <a:pt x="1432" y="1131"/>
                  </a:cubicBezTo>
                  <a:cubicBezTo>
                    <a:pt x="1432" y="1107"/>
                    <a:pt x="1431" y="1084"/>
                    <a:pt x="1428" y="1062"/>
                  </a:cubicBezTo>
                  <a:cubicBezTo>
                    <a:pt x="1428" y="1059"/>
                    <a:pt x="1428" y="1057"/>
                    <a:pt x="1428" y="1055"/>
                  </a:cubicBezTo>
                  <a:lnTo>
                    <a:pt x="1507" y="1055"/>
                  </a:lnTo>
                  <a:lnTo>
                    <a:pt x="1507" y="120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771">
              <a:extLst>
                <a:ext uri="{FF2B5EF4-FFF2-40B4-BE49-F238E27FC236}">
                  <a16:creationId xmlns:a16="http://schemas.microsoft.com/office/drawing/2014/main" id="{DE1DEF9F-E14D-498B-984A-4ABC3A1CB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7476" y="5627689"/>
              <a:ext cx="131763" cy="104775"/>
            </a:xfrm>
            <a:custGeom>
              <a:avLst/>
              <a:gdLst>
                <a:gd name="T0" fmla="*/ 547 w 615"/>
                <a:gd name="T1" fmla="*/ 14 h 484"/>
                <a:gd name="T2" fmla="*/ 302 w 615"/>
                <a:gd name="T3" fmla="*/ 259 h 484"/>
                <a:gd name="T4" fmla="*/ 206 w 615"/>
                <a:gd name="T5" fmla="*/ 259 h 484"/>
                <a:gd name="T6" fmla="*/ 67 w 615"/>
                <a:gd name="T7" fmla="*/ 121 h 484"/>
                <a:gd name="T8" fmla="*/ 15 w 615"/>
                <a:gd name="T9" fmla="*/ 121 h 484"/>
                <a:gd name="T10" fmla="*/ 14 w 615"/>
                <a:gd name="T11" fmla="*/ 174 h 484"/>
                <a:gd name="T12" fmla="*/ 152 w 615"/>
                <a:gd name="T13" fmla="*/ 312 h 484"/>
                <a:gd name="T14" fmla="*/ 189 w 615"/>
                <a:gd name="T15" fmla="*/ 452 h 484"/>
                <a:gd name="T16" fmla="*/ 334 w 615"/>
                <a:gd name="T17" fmla="*/ 441 h 484"/>
                <a:gd name="T18" fmla="*/ 356 w 615"/>
                <a:gd name="T19" fmla="*/ 312 h 484"/>
                <a:gd name="T20" fmla="*/ 600 w 615"/>
                <a:gd name="T21" fmla="*/ 67 h 484"/>
                <a:gd name="T22" fmla="*/ 600 w 615"/>
                <a:gd name="T23" fmla="*/ 15 h 484"/>
                <a:gd name="T24" fmla="*/ 547 w 615"/>
                <a:gd name="T25" fmla="*/ 14 h 484"/>
                <a:gd name="T26" fmla="*/ 281 w 615"/>
                <a:gd name="T27" fmla="*/ 387 h 484"/>
                <a:gd name="T28" fmla="*/ 233 w 615"/>
                <a:gd name="T29" fmla="*/ 392 h 484"/>
                <a:gd name="T30" fmla="*/ 219 w 615"/>
                <a:gd name="T31" fmla="*/ 346 h 484"/>
                <a:gd name="T32" fmla="*/ 261 w 615"/>
                <a:gd name="T33" fmla="*/ 324 h 484"/>
                <a:gd name="T34" fmla="*/ 292 w 615"/>
                <a:gd name="T35" fmla="*/ 361 h 484"/>
                <a:gd name="T36" fmla="*/ 281 w 615"/>
                <a:gd name="T37" fmla="*/ 38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484">
                  <a:moveTo>
                    <a:pt x="547" y="14"/>
                  </a:moveTo>
                  <a:lnTo>
                    <a:pt x="302" y="259"/>
                  </a:lnTo>
                  <a:cubicBezTo>
                    <a:pt x="272" y="244"/>
                    <a:pt x="236" y="244"/>
                    <a:pt x="206" y="259"/>
                  </a:cubicBezTo>
                  <a:lnTo>
                    <a:pt x="67" y="121"/>
                  </a:lnTo>
                  <a:cubicBezTo>
                    <a:pt x="53" y="106"/>
                    <a:pt x="29" y="107"/>
                    <a:pt x="15" y="121"/>
                  </a:cubicBezTo>
                  <a:cubicBezTo>
                    <a:pt x="0" y="136"/>
                    <a:pt x="0" y="159"/>
                    <a:pt x="14" y="174"/>
                  </a:cubicBezTo>
                  <a:lnTo>
                    <a:pt x="152" y="312"/>
                  </a:lnTo>
                  <a:cubicBezTo>
                    <a:pt x="129" y="362"/>
                    <a:pt x="145" y="421"/>
                    <a:pt x="189" y="452"/>
                  </a:cubicBezTo>
                  <a:cubicBezTo>
                    <a:pt x="234" y="484"/>
                    <a:pt x="295" y="479"/>
                    <a:pt x="334" y="441"/>
                  </a:cubicBezTo>
                  <a:cubicBezTo>
                    <a:pt x="368" y="407"/>
                    <a:pt x="377" y="355"/>
                    <a:pt x="356" y="312"/>
                  </a:cubicBezTo>
                  <a:lnTo>
                    <a:pt x="600" y="67"/>
                  </a:lnTo>
                  <a:cubicBezTo>
                    <a:pt x="615" y="53"/>
                    <a:pt x="614" y="29"/>
                    <a:pt x="600" y="15"/>
                  </a:cubicBezTo>
                  <a:cubicBezTo>
                    <a:pt x="585" y="0"/>
                    <a:pt x="562" y="0"/>
                    <a:pt x="547" y="14"/>
                  </a:cubicBezTo>
                  <a:close/>
                  <a:moveTo>
                    <a:pt x="281" y="387"/>
                  </a:moveTo>
                  <a:cubicBezTo>
                    <a:pt x="268" y="400"/>
                    <a:pt x="248" y="402"/>
                    <a:pt x="233" y="392"/>
                  </a:cubicBezTo>
                  <a:cubicBezTo>
                    <a:pt x="218" y="382"/>
                    <a:pt x="212" y="363"/>
                    <a:pt x="219" y="346"/>
                  </a:cubicBezTo>
                  <a:cubicBezTo>
                    <a:pt x="226" y="330"/>
                    <a:pt x="244" y="320"/>
                    <a:pt x="261" y="324"/>
                  </a:cubicBezTo>
                  <a:cubicBezTo>
                    <a:pt x="279" y="327"/>
                    <a:pt x="292" y="343"/>
                    <a:pt x="292" y="361"/>
                  </a:cubicBezTo>
                  <a:cubicBezTo>
                    <a:pt x="292" y="371"/>
                    <a:pt x="288" y="380"/>
                    <a:pt x="281" y="38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772">
              <a:extLst>
                <a:ext uri="{FF2B5EF4-FFF2-40B4-BE49-F238E27FC236}">
                  <a16:creationId xmlns:a16="http://schemas.microsoft.com/office/drawing/2014/main" id="{4F466B3B-468A-497B-AB16-B7B21C552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5576889"/>
              <a:ext cx="17463" cy="31750"/>
            </a:xfrm>
            <a:custGeom>
              <a:avLst/>
              <a:gdLst>
                <a:gd name="T0" fmla="*/ 38 w 76"/>
                <a:gd name="T1" fmla="*/ 150 h 150"/>
                <a:gd name="T2" fmla="*/ 76 w 76"/>
                <a:gd name="T3" fmla="*/ 113 h 150"/>
                <a:gd name="T4" fmla="*/ 76 w 76"/>
                <a:gd name="T5" fmla="*/ 37 h 150"/>
                <a:gd name="T6" fmla="*/ 38 w 76"/>
                <a:gd name="T7" fmla="*/ 0 h 150"/>
                <a:gd name="T8" fmla="*/ 0 w 76"/>
                <a:gd name="T9" fmla="*/ 37 h 150"/>
                <a:gd name="T10" fmla="*/ 0 w 76"/>
                <a:gd name="T11" fmla="*/ 113 h 150"/>
                <a:gd name="T12" fmla="*/ 38 w 76"/>
                <a:gd name="T1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150"/>
                  </a:moveTo>
                  <a:cubicBezTo>
                    <a:pt x="59" y="150"/>
                    <a:pt x="76" y="133"/>
                    <a:pt x="76" y="113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13"/>
                  </a:lnTo>
                  <a:cubicBezTo>
                    <a:pt x="0" y="133"/>
                    <a:pt x="17" y="150"/>
                    <a:pt x="38" y="15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773">
              <a:extLst>
                <a:ext uri="{FF2B5EF4-FFF2-40B4-BE49-F238E27FC236}">
                  <a16:creationId xmlns:a16="http://schemas.microsoft.com/office/drawing/2014/main" id="{36697A57-E8BC-4CC5-B5D6-D0FAE7D55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5802314"/>
              <a:ext cx="17463" cy="31750"/>
            </a:xfrm>
            <a:custGeom>
              <a:avLst/>
              <a:gdLst>
                <a:gd name="T0" fmla="*/ 38 w 76"/>
                <a:gd name="T1" fmla="*/ 0 h 150"/>
                <a:gd name="T2" fmla="*/ 0 w 76"/>
                <a:gd name="T3" fmla="*/ 37 h 150"/>
                <a:gd name="T4" fmla="*/ 0 w 76"/>
                <a:gd name="T5" fmla="*/ 113 h 150"/>
                <a:gd name="T6" fmla="*/ 38 w 76"/>
                <a:gd name="T7" fmla="*/ 150 h 150"/>
                <a:gd name="T8" fmla="*/ 76 w 76"/>
                <a:gd name="T9" fmla="*/ 113 h 150"/>
                <a:gd name="T10" fmla="*/ 76 w 76"/>
                <a:gd name="T11" fmla="*/ 37 h 150"/>
                <a:gd name="T12" fmla="*/ 38 w 76"/>
                <a:gd name="T1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13"/>
                  </a:lnTo>
                  <a:cubicBezTo>
                    <a:pt x="0" y="134"/>
                    <a:pt x="17" y="150"/>
                    <a:pt x="38" y="150"/>
                  </a:cubicBezTo>
                  <a:cubicBezTo>
                    <a:pt x="59" y="150"/>
                    <a:pt x="76" y="134"/>
                    <a:pt x="76" y="113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774">
              <a:extLst>
                <a:ext uri="{FF2B5EF4-FFF2-40B4-BE49-F238E27FC236}">
                  <a16:creationId xmlns:a16="http://schemas.microsoft.com/office/drawing/2014/main" id="{A801BF7A-BBBA-47C3-B451-9E1950BC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863" y="5697539"/>
              <a:ext cx="33338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775">
              <a:extLst>
                <a:ext uri="{FF2B5EF4-FFF2-40B4-BE49-F238E27FC236}">
                  <a16:creationId xmlns:a16="http://schemas.microsoft.com/office/drawing/2014/main" id="{29739EFD-812E-423F-BB7D-18E695344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76" y="569753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E2CACBB6-9FB3-40A1-A0AE-0617716AF813}"/>
              </a:ext>
            </a:extLst>
          </p:cNvPr>
          <p:cNvGrpSpPr/>
          <p:nvPr/>
        </p:nvGrpSpPr>
        <p:grpSpPr>
          <a:xfrm>
            <a:off x="7142276" y="4102425"/>
            <a:ext cx="202316" cy="197777"/>
            <a:chOff x="6600826" y="5464176"/>
            <a:chExt cx="495300" cy="484188"/>
          </a:xfrm>
        </p:grpSpPr>
        <p:sp>
          <p:nvSpPr>
            <p:cNvPr id="457" name="Freeform 738">
              <a:extLst>
                <a:ext uri="{FF2B5EF4-FFF2-40B4-BE49-F238E27FC236}">
                  <a16:creationId xmlns:a16="http://schemas.microsoft.com/office/drawing/2014/main" id="{5E5B991E-3AA9-4E55-8AB9-9C1A5F234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1" y="5549901"/>
              <a:ext cx="71438" cy="69850"/>
            </a:xfrm>
            <a:custGeom>
              <a:avLst/>
              <a:gdLst>
                <a:gd name="T0" fmla="*/ 115 w 328"/>
                <a:gd name="T1" fmla="*/ 0 h 328"/>
                <a:gd name="T2" fmla="*/ 0 w 328"/>
                <a:gd name="T3" fmla="*/ 115 h 328"/>
                <a:gd name="T4" fmla="*/ 213 w 328"/>
                <a:gd name="T5" fmla="*/ 328 h 328"/>
                <a:gd name="T6" fmla="*/ 328 w 328"/>
                <a:gd name="T7" fmla="*/ 213 h 328"/>
                <a:gd name="T8" fmla="*/ 115 w 328"/>
                <a:gd name="T9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328">
                  <a:moveTo>
                    <a:pt x="115" y="0"/>
                  </a:moveTo>
                  <a:lnTo>
                    <a:pt x="0" y="115"/>
                  </a:lnTo>
                  <a:cubicBezTo>
                    <a:pt x="82" y="174"/>
                    <a:pt x="154" y="246"/>
                    <a:pt x="213" y="328"/>
                  </a:cubicBezTo>
                  <a:lnTo>
                    <a:pt x="328" y="21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739">
              <a:extLst>
                <a:ext uri="{FF2B5EF4-FFF2-40B4-BE49-F238E27FC236}">
                  <a16:creationId xmlns:a16="http://schemas.microsoft.com/office/drawing/2014/main" id="{CA3540D3-AC66-4D34-9F46-EADF966D42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5601" y="5568951"/>
              <a:ext cx="338138" cy="338138"/>
            </a:xfrm>
            <a:custGeom>
              <a:avLst/>
              <a:gdLst>
                <a:gd name="T0" fmla="*/ 791 w 1583"/>
                <a:gd name="T1" fmla="*/ 1583 h 1583"/>
                <a:gd name="T2" fmla="*/ 1583 w 1583"/>
                <a:gd name="T3" fmla="*/ 791 h 1583"/>
                <a:gd name="T4" fmla="*/ 791 w 1583"/>
                <a:gd name="T5" fmla="*/ 0 h 1583"/>
                <a:gd name="T6" fmla="*/ 0 w 1583"/>
                <a:gd name="T7" fmla="*/ 791 h 1583"/>
                <a:gd name="T8" fmla="*/ 791 w 1583"/>
                <a:gd name="T9" fmla="*/ 1583 h 1583"/>
                <a:gd name="T10" fmla="*/ 716 w 1583"/>
                <a:gd name="T11" fmla="*/ 1017 h 1583"/>
                <a:gd name="T12" fmla="*/ 1240 w 1583"/>
                <a:gd name="T13" fmla="*/ 494 h 1583"/>
                <a:gd name="T14" fmla="*/ 716 w 1583"/>
                <a:gd name="T15" fmla="*/ 1017 h 1583"/>
                <a:gd name="T16" fmla="*/ 465 w 1583"/>
                <a:gd name="T17" fmla="*/ 767 h 1583"/>
                <a:gd name="T18" fmla="*/ 716 w 1583"/>
                <a:gd name="T19" fmla="*/ 1017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3" h="1583">
                  <a:moveTo>
                    <a:pt x="791" y="1583"/>
                  </a:moveTo>
                  <a:cubicBezTo>
                    <a:pt x="1228" y="1583"/>
                    <a:pt x="1583" y="1228"/>
                    <a:pt x="1583" y="791"/>
                  </a:cubicBezTo>
                  <a:cubicBezTo>
                    <a:pt x="1583" y="354"/>
                    <a:pt x="1228" y="0"/>
                    <a:pt x="791" y="0"/>
                  </a:cubicBezTo>
                  <a:cubicBezTo>
                    <a:pt x="354" y="0"/>
                    <a:pt x="0" y="354"/>
                    <a:pt x="0" y="791"/>
                  </a:cubicBezTo>
                  <a:cubicBezTo>
                    <a:pt x="0" y="1228"/>
                    <a:pt x="354" y="1583"/>
                    <a:pt x="791" y="1583"/>
                  </a:cubicBezTo>
                  <a:close/>
                  <a:moveTo>
                    <a:pt x="716" y="1017"/>
                  </a:moveTo>
                  <a:lnTo>
                    <a:pt x="1240" y="494"/>
                  </a:lnTo>
                  <a:lnTo>
                    <a:pt x="716" y="1017"/>
                  </a:lnTo>
                  <a:lnTo>
                    <a:pt x="465" y="767"/>
                  </a:lnTo>
                  <a:lnTo>
                    <a:pt x="716" y="1017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740">
              <a:extLst>
                <a:ext uri="{FF2B5EF4-FFF2-40B4-BE49-F238E27FC236}">
                  <a16:creationId xmlns:a16="http://schemas.microsoft.com/office/drawing/2014/main" id="{B4CA760E-70FE-4B26-AB07-66DDBBD6CA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7663" y="5561014"/>
              <a:ext cx="354013" cy="354013"/>
            </a:xfrm>
            <a:custGeom>
              <a:avLst/>
              <a:gdLst>
                <a:gd name="T0" fmla="*/ 829 w 1658"/>
                <a:gd name="T1" fmla="*/ 1658 h 1658"/>
                <a:gd name="T2" fmla="*/ 1658 w 1658"/>
                <a:gd name="T3" fmla="*/ 829 h 1658"/>
                <a:gd name="T4" fmla="*/ 829 w 1658"/>
                <a:gd name="T5" fmla="*/ 0 h 1658"/>
                <a:gd name="T6" fmla="*/ 0 w 1658"/>
                <a:gd name="T7" fmla="*/ 829 h 1658"/>
                <a:gd name="T8" fmla="*/ 829 w 1658"/>
                <a:gd name="T9" fmla="*/ 1658 h 1658"/>
                <a:gd name="T10" fmla="*/ 791 w 1658"/>
                <a:gd name="T11" fmla="*/ 78 h 1658"/>
                <a:gd name="T12" fmla="*/ 791 w 1658"/>
                <a:gd name="T13" fmla="*/ 189 h 1658"/>
                <a:gd name="T14" fmla="*/ 829 w 1658"/>
                <a:gd name="T15" fmla="*/ 226 h 1658"/>
                <a:gd name="T16" fmla="*/ 867 w 1658"/>
                <a:gd name="T17" fmla="*/ 189 h 1658"/>
                <a:gd name="T18" fmla="*/ 867 w 1658"/>
                <a:gd name="T19" fmla="*/ 78 h 1658"/>
                <a:gd name="T20" fmla="*/ 1581 w 1658"/>
                <a:gd name="T21" fmla="*/ 792 h 1658"/>
                <a:gd name="T22" fmla="*/ 1432 w 1658"/>
                <a:gd name="T23" fmla="*/ 792 h 1658"/>
                <a:gd name="T24" fmla="*/ 1394 w 1658"/>
                <a:gd name="T25" fmla="*/ 829 h 1658"/>
                <a:gd name="T26" fmla="*/ 1432 w 1658"/>
                <a:gd name="T27" fmla="*/ 867 h 1658"/>
                <a:gd name="T28" fmla="*/ 1581 w 1658"/>
                <a:gd name="T29" fmla="*/ 867 h 1658"/>
                <a:gd name="T30" fmla="*/ 867 w 1658"/>
                <a:gd name="T31" fmla="*/ 1581 h 1658"/>
                <a:gd name="T32" fmla="*/ 867 w 1658"/>
                <a:gd name="T33" fmla="*/ 1470 h 1658"/>
                <a:gd name="T34" fmla="*/ 829 w 1658"/>
                <a:gd name="T35" fmla="*/ 1432 h 1658"/>
                <a:gd name="T36" fmla="*/ 791 w 1658"/>
                <a:gd name="T37" fmla="*/ 1470 h 1658"/>
                <a:gd name="T38" fmla="*/ 791 w 1658"/>
                <a:gd name="T39" fmla="*/ 1581 h 1658"/>
                <a:gd name="T40" fmla="*/ 77 w 1658"/>
                <a:gd name="T41" fmla="*/ 867 h 1658"/>
                <a:gd name="T42" fmla="*/ 189 w 1658"/>
                <a:gd name="T43" fmla="*/ 867 h 1658"/>
                <a:gd name="T44" fmla="*/ 226 w 1658"/>
                <a:gd name="T45" fmla="*/ 829 h 1658"/>
                <a:gd name="T46" fmla="*/ 189 w 1658"/>
                <a:gd name="T47" fmla="*/ 792 h 1658"/>
                <a:gd name="T48" fmla="*/ 77 w 1658"/>
                <a:gd name="T49" fmla="*/ 792 h 1658"/>
                <a:gd name="T50" fmla="*/ 791 w 1658"/>
                <a:gd name="T51" fmla="*/ 78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8" h="1658">
                  <a:moveTo>
                    <a:pt x="829" y="1658"/>
                  </a:moveTo>
                  <a:cubicBezTo>
                    <a:pt x="1287" y="1658"/>
                    <a:pt x="1658" y="1287"/>
                    <a:pt x="1658" y="829"/>
                  </a:cubicBezTo>
                  <a:cubicBezTo>
                    <a:pt x="1658" y="371"/>
                    <a:pt x="1287" y="0"/>
                    <a:pt x="829" y="0"/>
                  </a:cubicBezTo>
                  <a:cubicBezTo>
                    <a:pt x="371" y="0"/>
                    <a:pt x="0" y="371"/>
                    <a:pt x="0" y="829"/>
                  </a:cubicBezTo>
                  <a:cubicBezTo>
                    <a:pt x="1" y="1287"/>
                    <a:pt x="372" y="1658"/>
                    <a:pt x="829" y="1658"/>
                  </a:cubicBezTo>
                  <a:close/>
                  <a:moveTo>
                    <a:pt x="791" y="78"/>
                  </a:moveTo>
                  <a:lnTo>
                    <a:pt x="791" y="189"/>
                  </a:lnTo>
                  <a:cubicBezTo>
                    <a:pt x="791" y="209"/>
                    <a:pt x="808" y="226"/>
                    <a:pt x="829" y="226"/>
                  </a:cubicBezTo>
                  <a:cubicBezTo>
                    <a:pt x="850" y="226"/>
                    <a:pt x="867" y="209"/>
                    <a:pt x="867" y="189"/>
                  </a:cubicBezTo>
                  <a:lnTo>
                    <a:pt x="867" y="78"/>
                  </a:lnTo>
                  <a:cubicBezTo>
                    <a:pt x="1253" y="97"/>
                    <a:pt x="1561" y="406"/>
                    <a:pt x="1581" y="792"/>
                  </a:cubicBezTo>
                  <a:lnTo>
                    <a:pt x="1432" y="792"/>
                  </a:lnTo>
                  <a:cubicBezTo>
                    <a:pt x="1411" y="792"/>
                    <a:pt x="1394" y="808"/>
                    <a:pt x="1394" y="829"/>
                  </a:cubicBezTo>
                  <a:cubicBezTo>
                    <a:pt x="1394" y="850"/>
                    <a:pt x="1411" y="867"/>
                    <a:pt x="1432" y="867"/>
                  </a:cubicBezTo>
                  <a:lnTo>
                    <a:pt x="1581" y="867"/>
                  </a:lnTo>
                  <a:cubicBezTo>
                    <a:pt x="1561" y="1253"/>
                    <a:pt x="1253" y="1561"/>
                    <a:pt x="867" y="1581"/>
                  </a:cubicBezTo>
                  <a:lnTo>
                    <a:pt x="867" y="1470"/>
                  </a:lnTo>
                  <a:cubicBezTo>
                    <a:pt x="867" y="1449"/>
                    <a:pt x="850" y="1432"/>
                    <a:pt x="829" y="1432"/>
                  </a:cubicBezTo>
                  <a:cubicBezTo>
                    <a:pt x="808" y="1432"/>
                    <a:pt x="791" y="1449"/>
                    <a:pt x="791" y="1470"/>
                  </a:cubicBezTo>
                  <a:lnTo>
                    <a:pt x="791" y="1581"/>
                  </a:lnTo>
                  <a:cubicBezTo>
                    <a:pt x="406" y="1561"/>
                    <a:pt x="97" y="1253"/>
                    <a:pt x="77" y="867"/>
                  </a:cubicBezTo>
                  <a:lnTo>
                    <a:pt x="189" y="867"/>
                  </a:lnTo>
                  <a:cubicBezTo>
                    <a:pt x="209" y="867"/>
                    <a:pt x="226" y="850"/>
                    <a:pt x="226" y="829"/>
                  </a:cubicBezTo>
                  <a:cubicBezTo>
                    <a:pt x="226" y="808"/>
                    <a:pt x="209" y="792"/>
                    <a:pt x="189" y="792"/>
                  </a:cubicBezTo>
                  <a:lnTo>
                    <a:pt x="77" y="792"/>
                  </a:lnTo>
                  <a:cubicBezTo>
                    <a:pt x="97" y="406"/>
                    <a:pt x="406" y="97"/>
                    <a:pt x="791" y="7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741">
              <a:extLst>
                <a:ext uri="{FF2B5EF4-FFF2-40B4-BE49-F238E27FC236}">
                  <a16:creationId xmlns:a16="http://schemas.microsoft.com/office/drawing/2014/main" id="{1E94BEF2-BCF9-409B-92ED-CD67E45E28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0513" y="5464176"/>
              <a:ext cx="455613" cy="484188"/>
            </a:xfrm>
            <a:custGeom>
              <a:avLst/>
              <a:gdLst>
                <a:gd name="T0" fmla="*/ 1906 w 2128"/>
                <a:gd name="T1" fmla="*/ 735 h 2269"/>
                <a:gd name="T2" fmla="*/ 1999 w 2128"/>
                <a:gd name="T3" fmla="*/ 642 h 2269"/>
                <a:gd name="T4" fmla="*/ 1999 w 2128"/>
                <a:gd name="T5" fmla="*/ 589 h 2269"/>
                <a:gd name="T6" fmla="*/ 1786 w 2128"/>
                <a:gd name="T7" fmla="*/ 376 h 2269"/>
                <a:gd name="T8" fmla="*/ 1733 w 2128"/>
                <a:gd name="T9" fmla="*/ 376 h 2269"/>
                <a:gd name="T10" fmla="*/ 1640 w 2128"/>
                <a:gd name="T11" fmla="*/ 469 h 2269"/>
                <a:gd name="T12" fmla="*/ 1131 w 2128"/>
                <a:gd name="T13" fmla="*/ 302 h 2269"/>
                <a:gd name="T14" fmla="*/ 1131 w 2128"/>
                <a:gd name="T15" fmla="*/ 75 h 2269"/>
                <a:gd name="T16" fmla="*/ 1395 w 2128"/>
                <a:gd name="T17" fmla="*/ 75 h 2269"/>
                <a:gd name="T18" fmla="*/ 1432 w 2128"/>
                <a:gd name="T19" fmla="*/ 38 h 2269"/>
                <a:gd name="T20" fmla="*/ 1395 w 2128"/>
                <a:gd name="T21" fmla="*/ 0 h 2269"/>
                <a:gd name="T22" fmla="*/ 792 w 2128"/>
                <a:gd name="T23" fmla="*/ 0 h 2269"/>
                <a:gd name="T24" fmla="*/ 754 w 2128"/>
                <a:gd name="T25" fmla="*/ 38 h 2269"/>
                <a:gd name="T26" fmla="*/ 792 w 2128"/>
                <a:gd name="T27" fmla="*/ 75 h 2269"/>
                <a:gd name="T28" fmla="*/ 1055 w 2128"/>
                <a:gd name="T29" fmla="*/ 75 h 2269"/>
                <a:gd name="T30" fmla="*/ 1055 w 2128"/>
                <a:gd name="T31" fmla="*/ 303 h 2269"/>
                <a:gd name="T32" fmla="*/ 245 w 2128"/>
                <a:gd name="T33" fmla="*/ 791 h 2269"/>
                <a:gd name="T34" fmla="*/ 38 w 2128"/>
                <a:gd name="T35" fmla="*/ 791 h 2269"/>
                <a:gd name="T36" fmla="*/ 0 w 2128"/>
                <a:gd name="T37" fmla="*/ 829 h 2269"/>
                <a:gd name="T38" fmla="*/ 38 w 2128"/>
                <a:gd name="T39" fmla="*/ 867 h 2269"/>
                <a:gd name="T40" fmla="*/ 264 w 2128"/>
                <a:gd name="T41" fmla="*/ 867 h 2269"/>
                <a:gd name="T42" fmla="*/ 267 w 2128"/>
                <a:gd name="T43" fmla="*/ 866 h 2269"/>
                <a:gd name="T44" fmla="*/ 300 w 2128"/>
                <a:gd name="T45" fmla="*/ 847 h 2269"/>
                <a:gd name="T46" fmla="*/ 1317 w 2128"/>
                <a:gd name="T47" fmla="*/ 405 h 2269"/>
                <a:gd name="T48" fmla="*/ 1998 w 2128"/>
                <a:gd name="T49" fmla="*/ 1281 h 2269"/>
                <a:gd name="T50" fmla="*/ 1317 w 2128"/>
                <a:gd name="T51" fmla="*/ 2158 h 2269"/>
                <a:gd name="T52" fmla="*/ 300 w 2128"/>
                <a:gd name="T53" fmla="*/ 1716 h 2269"/>
                <a:gd name="T54" fmla="*/ 267 w 2128"/>
                <a:gd name="T55" fmla="*/ 1697 h 2269"/>
                <a:gd name="T56" fmla="*/ 264 w 2128"/>
                <a:gd name="T57" fmla="*/ 1696 h 2269"/>
                <a:gd name="T58" fmla="*/ 38 w 2128"/>
                <a:gd name="T59" fmla="*/ 1696 h 2269"/>
                <a:gd name="T60" fmla="*/ 0 w 2128"/>
                <a:gd name="T61" fmla="*/ 1734 h 2269"/>
                <a:gd name="T62" fmla="*/ 38 w 2128"/>
                <a:gd name="T63" fmla="*/ 1771 h 2269"/>
                <a:gd name="T64" fmla="*/ 245 w 2128"/>
                <a:gd name="T65" fmla="*/ 1771 h 2269"/>
                <a:gd name="T66" fmla="*/ 1116 w 2128"/>
                <a:gd name="T67" fmla="*/ 2261 h 2269"/>
                <a:gd name="T68" fmla="*/ 1963 w 2128"/>
                <a:gd name="T69" fmla="*/ 1732 h 2269"/>
                <a:gd name="T70" fmla="*/ 1906 w 2128"/>
                <a:gd name="T71" fmla="*/ 735 h 2269"/>
                <a:gd name="T72" fmla="*/ 1701 w 2128"/>
                <a:gd name="T73" fmla="*/ 514 h 2269"/>
                <a:gd name="T74" fmla="*/ 1759 w 2128"/>
                <a:gd name="T75" fmla="*/ 456 h 2269"/>
                <a:gd name="T76" fmla="*/ 1919 w 2128"/>
                <a:gd name="T77" fmla="*/ 615 h 2269"/>
                <a:gd name="T78" fmla="*/ 1861 w 2128"/>
                <a:gd name="T79" fmla="*/ 674 h 2269"/>
                <a:gd name="T80" fmla="*/ 1701 w 2128"/>
                <a:gd name="T81" fmla="*/ 514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28" h="2269">
                  <a:moveTo>
                    <a:pt x="1906" y="735"/>
                  </a:moveTo>
                  <a:lnTo>
                    <a:pt x="1999" y="642"/>
                  </a:lnTo>
                  <a:cubicBezTo>
                    <a:pt x="2014" y="627"/>
                    <a:pt x="2014" y="603"/>
                    <a:pt x="1999" y="589"/>
                  </a:cubicBezTo>
                  <a:lnTo>
                    <a:pt x="1786" y="376"/>
                  </a:lnTo>
                  <a:cubicBezTo>
                    <a:pt x="1771" y="361"/>
                    <a:pt x="1747" y="361"/>
                    <a:pt x="1733" y="376"/>
                  </a:cubicBezTo>
                  <a:lnTo>
                    <a:pt x="1640" y="469"/>
                  </a:lnTo>
                  <a:cubicBezTo>
                    <a:pt x="1489" y="367"/>
                    <a:pt x="1313" y="309"/>
                    <a:pt x="1131" y="302"/>
                  </a:cubicBezTo>
                  <a:lnTo>
                    <a:pt x="1131" y="75"/>
                  </a:lnTo>
                  <a:lnTo>
                    <a:pt x="1395" y="75"/>
                  </a:lnTo>
                  <a:cubicBezTo>
                    <a:pt x="1415" y="75"/>
                    <a:pt x="1432" y="59"/>
                    <a:pt x="1432" y="38"/>
                  </a:cubicBezTo>
                  <a:cubicBezTo>
                    <a:pt x="1432" y="17"/>
                    <a:pt x="1415" y="0"/>
                    <a:pt x="1395" y="0"/>
                  </a:cubicBezTo>
                  <a:lnTo>
                    <a:pt x="792" y="0"/>
                  </a:lnTo>
                  <a:cubicBezTo>
                    <a:pt x="771" y="0"/>
                    <a:pt x="754" y="17"/>
                    <a:pt x="754" y="38"/>
                  </a:cubicBezTo>
                  <a:cubicBezTo>
                    <a:pt x="754" y="59"/>
                    <a:pt x="771" y="75"/>
                    <a:pt x="792" y="75"/>
                  </a:cubicBezTo>
                  <a:lnTo>
                    <a:pt x="1055" y="75"/>
                  </a:lnTo>
                  <a:lnTo>
                    <a:pt x="1055" y="303"/>
                  </a:lnTo>
                  <a:cubicBezTo>
                    <a:pt x="719" y="316"/>
                    <a:pt x="413" y="500"/>
                    <a:pt x="245" y="791"/>
                  </a:cubicBezTo>
                  <a:lnTo>
                    <a:pt x="38" y="791"/>
                  </a:lnTo>
                  <a:cubicBezTo>
                    <a:pt x="17" y="791"/>
                    <a:pt x="0" y="808"/>
                    <a:pt x="0" y="829"/>
                  </a:cubicBezTo>
                  <a:cubicBezTo>
                    <a:pt x="0" y="850"/>
                    <a:pt x="17" y="867"/>
                    <a:pt x="38" y="867"/>
                  </a:cubicBezTo>
                  <a:lnTo>
                    <a:pt x="264" y="867"/>
                  </a:lnTo>
                  <a:cubicBezTo>
                    <a:pt x="265" y="867"/>
                    <a:pt x="266" y="866"/>
                    <a:pt x="267" y="866"/>
                  </a:cubicBezTo>
                  <a:cubicBezTo>
                    <a:pt x="280" y="866"/>
                    <a:pt x="293" y="859"/>
                    <a:pt x="300" y="847"/>
                  </a:cubicBezTo>
                  <a:cubicBezTo>
                    <a:pt x="498" y="485"/>
                    <a:pt x="917" y="303"/>
                    <a:pt x="1317" y="405"/>
                  </a:cubicBezTo>
                  <a:cubicBezTo>
                    <a:pt x="1718" y="508"/>
                    <a:pt x="1998" y="868"/>
                    <a:pt x="1998" y="1281"/>
                  </a:cubicBezTo>
                  <a:cubicBezTo>
                    <a:pt x="1998" y="1695"/>
                    <a:pt x="1718" y="2055"/>
                    <a:pt x="1317" y="2158"/>
                  </a:cubicBezTo>
                  <a:cubicBezTo>
                    <a:pt x="917" y="2260"/>
                    <a:pt x="498" y="2078"/>
                    <a:pt x="300" y="1716"/>
                  </a:cubicBezTo>
                  <a:cubicBezTo>
                    <a:pt x="293" y="1704"/>
                    <a:pt x="281" y="1696"/>
                    <a:pt x="267" y="1697"/>
                  </a:cubicBezTo>
                  <a:cubicBezTo>
                    <a:pt x="266" y="1697"/>
                    <a:pt x="265" y="1696"/>
                    <a:pt x="264" y="1696"/>
                  </a:cubicBezTo>
                  <a:lnTo>
                    <a:pt x="38" y="1696"/>
                  </a:lnTo>
                  <a:cubicBezTo>
                    <a:pt x="17" y="1696"/>
                    <a:pt x="0" y="1713"/>
                    <a:pt x="0" y="1734"/>
                  </a:cubicBezTo>
                  <a:cubicBezTo>
                    <a:pt x="0" y="1754"/>
                    <a:pt x="17" y="1771"/>
                    <a:pt x="38" y="1771"/>
                  </a:cubicBezTo>
                  <a:lnTo>
                    <a:pt x="245" y="1771"/>
                  </a:lnTo>
                  <a:cubicBezTo>
                    <a:pt x="424" y="2081"/>
                    <a:pt x="758" y="2269"/>
                    <a:pt x="1116" y="2261"/>
                  </a:cubicBezTo>
                  <a:cubicBezTo>
                    <a:pt x="1474" y="2253"/>
                    <a:pt x="1799" y="2050"/>
                    <a:pt x="1963" y="1732"/>
                  </a:cubicBezTo>
                  <a:cubicBezTo>
                    <a:pt x="2128" y="1414"/>
                    <a:pt x="2106" y="1032"/>
                    <a:pt x="1906" y="735"/>
                  </a:cubicBezTo>
                  <a:close/>
                  <a:moveTo>
                    <a:pt x="1701" y="514"/>
                  </a:moveTo>
                  <a:lnTo>
                    <a:pt x="1759" y="456"/>
                  </a:lnTo>
                  <a:lnTo>
                    <a:pt x="1919" y="615"/>
                  </a:lnTo>
                  <a:lnTo>
                    <a:pt x="1861" y="674"/>
                  </a:lnTo>
                  <a:cubicBezTo>
                    <a:pt x="1814" y="614"/>
                    <a:pt x="1760" y="561"/>
                    <a:pt x="1701" y="51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742">
              <a:extLst>
                <a:ext uri="{FF2B5EF4-FFF2-40B4-BE49-F238E27FC236}">
                  <a16:creationId xmlns:a16="http://schemas.microsoft.com/office/drawing/2014/main" id="{921F524E-094F-4874-90B6-5B936F86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826" y="5729289"/>
              <a:ext cx="79375" cy="15875"/>
            </a:xfrm>
            <a:custGeom>
              <a:avLst/>
              <a:gdLst>
                <a:gd name="T0" fmla="*/ 377 w 377"/>
                <a:gd name="T1" fmla="*/ 37 h 75"/>
                <a:gd name="T2" fmla="*/ 339 w 377"/>
                <a:gd name="T3" fmla="*/ 0 h 75"/>
                <a:gd name="T4" fmla="*/ 38 w 377"/>
                <a:gd name="T5" fmla="*/ 0 h 75"/>
                <a:gd name="T6" fmla="*/ 0 w 377"/>
                <a:gd name="T7" fmla="*/ 37 h 75"/>
                <a:gd name="T8" fmla="*/ 38 w 377"/>
                <a:gd name="T9" fmla="*/ 75 h 75"/>
                <a:gd name="T10" fmla="*/ 339 w 377"/>
                <a:gd name="T11" fmla="*/ 75 h 75"/>
                <a:gd name="T12" fmla="*/ 377 w 377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77" y="37"/>
                  </a:moveTo>
                  <a:cubicBezTo>
                    <a:pt x="377" y="16"/>
                    <a:pt x="360" y="0"/>
                    <a:pt x="339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39" y="75"/>
                  </a:lnTo>
                  <a:cubicBezTo>
                    <a:pt x="360" y="75"/>
                    <a:pt x="377" y="58"/>
                    <a:pt x="377" y="3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743">
              <a:extLst>
                <a:ext uri="{FF2B5EF4-FFF2-40B4-BE49-F238E27FC236}">
                  <a16:creationId xmlns:a16="http://schemas.microsoft.com/office/drawing/2014/main" id="{ECFFAEE3-3F09-4E20-9BFA-D90D66040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5681664"/>
              <a:ext cx="71438" cy="15875"/>
            </a:xfrm>
            <a:custGeom>
              <a:avLst/>
              <a:gdLst>
                <a:gd name="T0" fmla="*/ 38 w 339"/>
                <a:gd name="T1" fmla="*/ 76 h 76"/>
                <a:gd name="T2" fmla="*/ 302 w 339"/>
                <a:gd name="T3" fmla="*/ 76 h 76"/>
                <a:gd name="T4" fmla="*/ 339 w 339"/>
                <a:gd name="T5" fmla="*/ 38 h 76"/>
                <a:gd name="T6" fmla="*/ 302 w 339"/>
                <a:gd name="T7" fmla="*/ 0 h 76"/>
                <a:gd name="T8" fmla="*/ 38 w 339"/>
                <a:gd name="T9" fmla="*/ 0 h 76"/>
                <a:gd name="T10" fmla="*/ 0 w 339"/>
                <a:gd name="T11" fmla="*/ 38 h 76"/>
                <a:gd name="T12" fmla="*/ 38 w 33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8" y="76"/>
                  </a:moveTo>
                  <a:lnTo>
                    <a:pt x="302" y="76"/>
                  </a:lnTo>
                  <a:cubicBezTo>
                    <a:pt x="323" y="76"/>
                    <a:pt x="339" y="59"/>
                    <a:pt x="339" y="38"/>
                  </a:cubicBez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744">
              <a:extLst>
                <a:ext uri="{FF2B5EF4-FFF2-40B4-BE49-F238E27FC236}">
                  <a16:creationId xmlns:a16="http://schemas.microsoft.com/office/drawing/2014/main" id="{A4E0D7E4-C0F3-422A-B75B-C30077D95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5778501"/>
              <a:ext cx="71438" cy="15875"/>
            </a:xfrm>
            <a:custGeom>
              <a:avLst/>
              <a:gdLst>
                <a:gd name="T0" fmla="*/ 339 w 339"/>
                <a:gd name="T1" fmla="*/ 37 h 75"/>
                <a:gd name="T2" fmla="*/ 302 w 339"/>
                <a:gd name="T3" fmla="*/ 0 h 75"/>
                <a:gd name="T4" fmla="*/ 38 w 339"/>
                <a:gd name="T5" fmla="*/ 0 h 75"/>
                <a:gd name="T6" fmla="*/ 0 w 339"/>
                <a:gd name="T7" fmla="*/ 37 h 75"/>
                <a:gd name="T8" fmla="*/ 38 w 339"/>
                <a:gd name="T9" fmla="*/ 75 h 75"/>
                <a:gd name="T10" fmla="*/ 302 w 339"/>
                <a:gd name="T11" fmla="*/ 75 h 75"/>
                <a:gd name="T12" fmla="*/ 339 w 339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39" y="37"/>
                  </a:move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02" y="75"/>
                  </a:lnTo>
                  <a:cubicBezTo>
                    <a:pt x="323" y="75"/>
                    <a:pt x="339" y="58"/>
                    <a:pt x="339" y="3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745">
              <a:extLst>
                <a:ext uri="{FF2B5EF4-FFF2-40B4-BE49-F238E27FC236}">
                  <a16:creationId xmlns:a16="http://schemas.microsoft.com/office/drawing/2014/main" id="{C2BA6301-9A0D-40F7-95BC-B70F1F73F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5665789"/>
              <a:ext cx="182563" cy="128588"/>
            </a:xfrm>
            <a:custGeom>
              <a:avLst/>
              <a:gdLst>
                <a:gd name="T0" fmla="*/ 265 w 857"/>
                <a:gd name="T1" fmla="*/ 591 h 606"/>
                <a:gd name="T2" fmla="*/ 318 w 857"/>
                <a:gd name="T3" fmla="*/ 591 h 606"/>
                <a:gd name="T4" fmla="*/ 842 w 857"/>
                <a:gd name="T5" fmla="*/ 67 h 606"/>
                <a:gd name="T6" fmla="*/ 842 w 857"/>
                <a:gd name="T7" fmla="*/ 14 h 606"/>
                <a:gd name="T8" fmla="*/ 789 w 857"/>
                <a:gd name="T9" fmla="*/ 14 h 606"/>
                <a:gd name="T10" fmla="*/ 292 w 857"/>
                <a:gd name="T11" fmla="*/ 511 h 606"/>
                <a:gd name="T12" fmla="*/ 68 w 857"/>
                <a:gd name="T13" fmla="*/ 287 h 606"/>
                <a:gd name="T14" fmla="*/ 15 w 857"/>
                <a:gd name="T15" fmla="*/ 287 h 606"/>
                <a:gd name="T16" fmla="*/ 14 w 857"/>
                <a:gd name="T17" fmla="*/ 340 h 606"/>
                <a:gd name="T18" fmla="*/ 265 w 857"/>
                <a:gd name="T19" fmla="*/ 59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606">
                  <a:moveTo>
                    <a:pt x="265" y="591"/>
                  </a:moveTo>
                  <a:cubicBezTo>
                    <a:pt x="280" y="606"/>
                    <a:pt x="304" y="606"/>
                    <a:pt x="318" y="591"/>
                  </a:cubicBezTo>
                  <a:lnTo>
                    <a:pt x="842" y="67"/>
                  </a:lnTo>
                  <a:cubicBezTo>
                    <a:pt x="857" y="52"/>
                    <a:pt x="856" y="29"/>
                    <a:pt x="842" y="14"/>
                  </a:cubicBezTo>
                  <a:cubicBezTo>
                    <a:pt x="827" y="0"/>
                    <a:pt x="804" y="0"/>
                    <a:pt x="789" y="14"/>
                  </a:cubicBezTo>
                  <a:lnTo>
                    <a:pt x="292" y="511"/>
                  </a:lnTo>
                  <a:lnTo>
                    <a:pt x="68" y="287"/>
                  </a:lnTo>
                  <a:cubicBezTo>
                    <a:pt x="53" y="273"/>
                    <a:pt x="29" y="273"/>
                    <a:pt x="15" y="287"/>
                  </a:cubicBezTo>
                  <a:cubicBezTo>
                    <a:pt x="0" y="302"/>
                    <a:pt x="0" y="325"/>
                    <a:pt x="14" y="340"/>
                  </a:cubicBezTo>
                  <a:lnTo>
                    <a:pt x="265" y="59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B38C7CD3-E8D0-45AD-B4BC-53022EDAE418}"/>
              </a:ext>
            </a:extLst>
          </p:cNvPr>
          <p:cNvGrpSpPr/>
          <p:nvPr/>
        </p:nvGrpSpPr>
        <p:grpSpPr>
          <a:xfrm>
            <a:off x="7166805" y="4560331"/>
            <a:ext cx="174788" cy="174788"/>
            <a:chOff x="2125663" y="906463"/>
            <a:chExt cx="487363" cy="487363"/>
          </a:xfrm>
        </p:grpSpPr>
        <p:sp>
          <p:nvSpPr>
            <p:cNvPr id="466" name="Freeform 330">
              <a:extLst>
                <a:ext uri="{FF2B5EF4-FFF2-40B4-BE49-F238E27FC236}">
                  <a16:creationId xmlns:a16="http://schemas.microsoft.com/office/drawing/2014/main" id="{C2164CB1-8902-4940-94F6-0FFB39F37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6" y="912813"/>
              <a:ext cx="422275" cy="471488"/>
            </a:xfrm>
            <a:custGeom>
              <a:avLst/>
              <a:gdLst>
                <a:gd name="T0" fmla="*/ 1977 w 1977"/>
                <a:gd name="T1" fmla="*/ 1107 h 2200"/>
                <a:gd name="T2" fmla="*/ 1745 w 1977"/>
                <a:gd name="T3" fmla="*/ 786 h 2200"/>
                <a:gd name="T4" fmla="*/ 1745 w 1977"/>
                <a:gd name="T5" fmla="*/ 785 h 2200"/>
                <a:gd name="T6" fmla="*/ 1801 w 1977"/>
                <a:gd name="T7" fmla="*/ 460 h 2200"/>
                <a:gd name="T8" fmla="*/ 1524 w 1977"/>
                <a:gd name="T9" fmla="*/ 278 h 2200"/>
                <a:gd name="T10" fmla="*/ 1410 w 1977"/>
                <a:gd name="T11" fmla="*/ 301 h 2200"/>
                <a:gd name="T12" fmla="*/ 1409 w 1977"/>
                <a:gd name="T13" fmla="*/ 239 h 2200"/>
                <a:gd name="T14" fmla="*/ 1252 w 1977"/>
                <a:gd name="T15" fmla="*/ 36 h 2200"/>
                <a:gd name="T16" fmla="*/ 997 w 1977"/>
                <a:gd name="T17" fmla="*/ 62 h 2200"/>
                <a:gd name="T18" fmla="*/ 817 w 1977"/>
                <a:gd name="T19" fmla="*/ 16 h 2200"/>
                <a:gd name="T20" fmla="*/ 584 w 1977"/>
                <a:gd name="T21" fmla="*/ 246 h 2200"/>
                <a:gd name="T22" fmla="*/ 583 w 1977"/>
                <a:gd name="T23" fmla="*/ 301 h 2200"/>
                <a:gd name="T24" fmla="*/ 469 w 1977"/>
                <a:gd name="T25" fmla="*/ 278 h 2200"/>
                <a:gd name="T26" fmla="*/ 193 w 1977"/>
                <a:gd name="T27" fmla="*/ 460 h 2200"/>
                <a:gd name="T28" fmla="*/ 249 w 1977"/>
                <a:gd name="T29" fmla="*/ 785 h 2200"/>
                <a:gd name="T30" fmla="*/ 249 w 1977"/>
                <a:gd name="T31" fmla="*/ 786 h 2200"/>
                <a:gd name="T32" fmla="*/ 22 w 1977"/>
                <a:gd name="T33" fmla="*/ 1048 h 2200"/>
                <a:gd name="T34" fmla="*/ 145 w 1977"/>
                <a:gd name="T35" fmla="*/ 1372 h 2200"/>
                <a:gd name="T36" fmla="*/ 161 w 1977"/>
                <a:gd name="T37" fmla="*/ 1550 h 2200"/>
                <a:gd name="T38" fmla="*/ 318 w 1977"/>
                <a:gd name="T39" fmla="*/ 1635 h 2200"/>
                <a:gd name="T40" fmla="*/ 356 w 1977"/>
                <a:gd name="T41" fmla="*/ 1631 h 2200"/>
                <a:gd name="T42" fmla="*/ 472 w 1977"/>
                <a:gd name="T43" fmla="*/ 1832 h 2200"/>
                <a:gd name="T44" fmla="*/ 704 w 1977"/>
                <a:gd name="T45" fmla="*/ 1825 h 2200"/>
                <a:gd name="T46" fmla="*/ 695 w 1977"/>
                <a:gd name="T47" fmla="*/ 1899 h 2200"/>
                <a:gd name="T48" fmla="*/ 997 w 1977"/>
                <a:gd name="T49" fmla="*/ 2200 h 2200"/>
                <a:gd name="T50" fmla="*/ 1298 w 1977"/>
                <a:gd name="T51" fmla="*/ 1899 h 2200"/>
                <a:gd name="T52" fmla="*/ 1289 w 1977"/>
                <a:gd name="T53" fmla="*/ 1825 h 2200"/>
                <a:gd name="T54" fmla="*/ 1522 w 1977"/>
                <a:gd name="T55" fmla="*/ 1832 h 2200"/>
                <a:gd name="T56" fmla="*/ 1638 w 1977"/>
                <a:gd name="T57" fmla="*/ 1631 h 2200"/>
                <a:gd name="T58" fmla="*/ 1675 w 1977"/>
                <a:gd name="T59" fmla="*/ 1635 h 2200"/>
                <a:gd name="T60" fmla="*/ 1832 w 1977"/>
                <a:gd name="T61" fmla="*/ 1550 h 2200"/>
                <a:gd name="T62" fmla="*/ 1849 w 1977"/>
                <a:gd name="T63" fmla="*/ 1372 h 2200"/>
                <a:gd name="T64" fmla="*/ 1977 w 1977"/>
                <a:gd name="T65" fmla="*/ 1107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7" h="2200">
                  <a:moveTo>
                    <a:pt x="1977" y="1107"/>
                  </a:moveTo>
                  <a:cubicBezTo>
                    <a:pt x="1977" y="961"/>
                    <a:pt x="1883" y="832"/>
                    <a:pt x="1745" y="786"/>
                  </a:cubicBezTo>
                  <a:lnTo>
                    <a:pt x="1745" y="785"/>
                  </a:lnTo>
                  <a:cubicBezTo>
                    <a:pt x="1827" y="698"/>
                    <a:pt x="1849" y="570"/>
                    <a:pt x="1801" y="460"/>
                  </a:cubicBezTo>
                  <a:cubicBezTo>
                    <a:pt x="1753" y="349"/>
                    <a:pt x="1645" y="278"/>
                    <a:pt x="1524" y="278"/>
                  </a:cubicBezTo>
                  <a:cubicBezTo>
                    <a:pt x="1485" y="278"/>
                    <a:pt x="1446" y="286"/>
                    <a:pt x="1410" y="301"/>
                  </a:cubicBezTo>
                  <a:cubicBezTo>
                    <a:pt x="1412" y="280"/>
                    <a:pt x="1412" y="260"/>
                    <a:pt x="1409" y="239"/>
                  </a:cubicBezTo>
                  <a:cubicBezTo>
                    <a:pt x="1395" y="149"/>
                    <a:pt x="1336" y="72"/>
                    <a:pt x="1252" y="36"/>
                  </a:cubicBezTo>
                  <a:cubicBezTo>
                    <a:pt x="1168" y="0"/>
                    <a:pt x="1072" y="10"/>
                    <a:pt x="997" y="62"/>
                  </a:cubicBezTo>
                  <a:cubicBezTo>
                    <a:pt x="945" y="25"/>
                    <a:pt x="881" y="9"/>
                    <a:pt x="817" y="16"/>
                  </a:cubicBezTo>
                  <a:cubicBezTo>
                    <a:pt x="696" y="30"/>
                    <a:pt x="600" y="125"/>
                    <a:pt x="584" y="246"/>
                  </a:cubicBezTo>
                  <a:cubicBezTo>
                    <a:pt x="582" y="264"/>
                    <a:pt x="582" y="282"/>
                    <a:pt x="583" y="301"/>
                  </a:cubicBezTo>
                  <a:cubicBezTo>
                    <a:pt x="547" y="286"/>
                    <a:pt x="508" y="278"/>
                    <a:pt x="469" y="278"/>
                  </a:cubicBezTo>
                  <a:cubicBezTo>
                    <a:pt x="349" y="278"/>
                    <a:pt x="240" y="349"/>
                    <a:pt x="193" y="460"/>
                  </a:cubicBezTo>
                  <a:cubicBezTo>
                    <a:pt x="145" y="570"/>
                    <a:pt x="167" y="698"/>
                    <a:pt x="249" y="785"/>
                  </a:cubicBezTo>
                  <a:lnTo>
                    <a:pt x="249" y="786"/>
                  </a:lnTo>
                  <a:cubicBezTo>
                    <a:pt x="131" y="825"/>
                    <a:pt x="44" y="926"/>
                    <a:pt x="22" y="1048"/>
                  </a:cubicBezTo>
                  <a:cubicBezTo>
                    <a:pt x="0" y="1170"/>
                    <a:pt x="48" y="1295"/>
                    <a:pt x="145" y="1372"/>
                  </a:cubicBezTo>
                  <a:cubicBezTo>
                    <a:pt x="120" y="1430"/>
                    <a:pt x="126" y="1497"/>
                    <a:pt x="161" y="1550"/>
                  </a:cubicBezTo>
                  <a:cubicBezTo>
                    <a:pt x="196" y="1603"/>
                    <a:pt x="255" y="1635"/>
                    <a:pt x="318" y="1635"/>
                  </a:cubicBezTo>
                  <a:cubicBezTo>
                    <a:pt x="331" y="1635"/>
                    <a:pt x="344" y="1634"/>
                    <a:pt x="356" y="1631"/>
                  </a:cubicBezTo>
                  <a:cubicBezTo>
                    <a:pt x="355" y="1715"/>
                    <a:pt x="399" y="1792"/>
                    <a:pt x="472" y="1832"/>
                  </a:cubicBezTo>
                  <a:cubicBezTo>
                    <a:pt x="545" y="1873"/>
                    <a:pt x="634" y="1870"/>
                    <a:pt x="704" y="1825"/>
                  </a:cubicBezTo>
                  <a:cubicBezTo>
                    <a:pt x="698" y="1849"/>
                    <a:pt x="695" y="1874"/>
                    <a:pt x="695" y="1899"/>
                  </a:cubicBezTo>
                  <a:cubicBezTo>
                    <a:pt x="695" y="2065"/>
                    <a:pt x="830" y="2200"/>
                    <a:pt x="997" y="2200"/>
                  </a:cubicBezTo>
                  <a:cubicBezTo>
                    <a:pt x="1163" y="2200"/>
                    <a:pt x="1298" y="2065"/>
                    <a:pt x="1298" y="1899"/>
                  </a:cubicBezTo>
                  <a:cubicBezTo>
                    <a:pt x="1298" y="1874"/>
                    <a:pt x="1295" y="1849"/>
                    <a:pt x="1289" y="1825"/>
                  </a:cubicBezTo>
                  <a:cubicBezTo>
                    <a:pt x="1359" y="1870"/>
                    <a:pt x="1449" y="1873"/>
                    <a:pt x="1522" y="1832"/>
                  </a:cubicBezTo>
                  <a:cubicBezTo>
                    <a:pt x="1594" y="1792"/>
                    <a:pt x="1639" y="1715"/>
                    <a:pt x="1638" y="1631"/>
                  </a:cubicBezTo>
                  <a:cubicBezTo>
                    <a:pt x="1650" y="1634"/>
                    <a:pt x="1663" y="1635"/>
                    <a:pt x="1675" y="1635"/>
                  </a:cubicBezTo>
                  <a:cubicBezTo>
                    <a:pt x="1739" y="1635"/>
                    <a:pt x="1798" y="1603"/>
                    <a:pt x="1832" y="1550"/>
                  </a:cubicBezTo>
                  <a:cubicBezTo>
                    <a:pt x="1867" y="1497"/>
                    <a:pt x="1873" y="1430"/>
                    <a:pt x="1849" y="1372"/>
                  </a:cubicBezTo>
                  <a:cubicBezTo>
                    <a:pt x="1930" y="1308"/>
                    <a:pt x="1977" y="1211"/>
                    <a:pt x="1977" y="110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331">
              <a:extLst>
                <a:ext uri="{FF2B5EF4-FFF2-40B4-BE49-F238E27FC236}">
                  <a16:creationId xmlns:a16="http://schemas.microsoft.com/office/drawing/2014/main" id="{0EEAFACB-39EC-470F-873C-EF7B5448F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957263"/>
              <a:ext cx="15875" cy="361950"/>
            </a:xfrm>
            <a:custGeom>
              <a:avLst/>
              <a:gdLst>
                <a:gd name="T0" fmla="*/ 38 w 76"/>
                <a:gd name="T1" fmla="*/ 0 h 1696"/>
                <a:gd name="T2" fmla="*/ 0 w 76"/>
                <a:gd name="T3" fmla="*/ 37 h 1696"/>
                <a:gd name="T4" fmla="*/ 0 w 76"/>
                <a:gd name="T5" fmla="*/ 1658 h 1696"/>
                <a:gd name="T6" fmla="*/ 38 w 76"/>
                <a:gd name="T7" fmla="*/ 1696 h 1696"/>
                <a:gd name="T8" fmla="*/ 76 w 76"/>
                <a:gd name="T9" fmla="*/ 1658 h 1696"/>
                <a:gd name="T10" fmla="*/ 76 w 76"/>
                <a:gd name="T11" fmla="*/ 37 h 1696"/>
                <a:gd name="T12" fmla="*/ 38 w 76"/>
                <a:gd name="T13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96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658"/>
                  </a:lnTo>
                  <a:cubicBezTo>
                    <a:pt x="0" y="1679"/>
                    <a:pt x="17" y="1696"/>
                    <a:pt x="38" y="1696"/>
                  </a:cubicBezTo>
                  <a:cubicBezTo>
                    <a:pt x="59" y="1696"/>
                    <a:pt x="76" y="1679"/>
                    <a:pt x="76" y="1658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332">
              <a:extLst>
                <a:ext uri="{FF2B5EF4-FFF2-40B4-BE49-F238E27FC236}">
                  <a16:creationId xmlns:a16="http://schemas.microsoft.com/office/drawing/2014/main" id="{D24B35A6-3B13-4689-95F8-FA7296003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6" y="1125538"/>
              <a:ext cx="15875" cy="25400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333">
              <a:extLst>
                <a:ext uri="{FF2B5EF4-FFF2-40B4-BE49-F238E27FC236}">
                  <a16:creationId xmlns:a16="http://schemas.microsoft.com/office/drawing/2014/main" id="{D3AAB930-DB9C-42D2-93B4-13FD4ACB2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038226"/>
              <a:ext cx="15875" cy="23813"/>
            </a:xfrm>
            <a:custGeom>
              <a:avLst/>
              <a:gdLst>
                <a:gd name="T0" fmla="*/ 0 w 75"/>
                <a:gd name="T1" fmla="*/ 37 h 113"/>
                <a:gd name="T2" fmla="*/ 0 w 75"/>
                <a:gd name="T3" fmla="*/ 75 h 113"/>
                <a:gd name="T4" fmla="*/ 38 w 75"/>
                <a:gd name="T5" fmla="*/ 113 h 113"/>
                <a:gd name="T6" fmla="*/ 75 w 75"/>
                <a:gd name="T7" fmla="*/ 75 h 113"/>
                <a:gd name="T8" fmla="*/ 75 w 75"/>
                <a:gd name="T9" fmla="*/ 37 h 113"/>
                <a:gd name="T10" fmla="*/ 38 w 75"/>
                <a:gd name="T11" fmla="*/ 0 h 113"/>
                <a:gd name="T12" fmla="*/ 0 w 75"/>
                <a:gd name="T13" fmla="*/ 3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0" y="37"/>
                  </a:move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334">
              <a:extLst>
                <a:ext uri="{FF2B5EF4-FFF2-40B4-BE49-F238E27FC236}">
                  <a16:creationId xmlns:a16="http://schemas.microsoft.com/office/drawing/2014/main" id="{88CEDD75-0050-40CB-AF3C-8A4565D0C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1101726"/>
              <a:ext cx="63500" cy="65088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38 w 302"/>
                <a:gd name="T5" fmla="*/ 189 h 302"/>
                <a:gd name="T6" fmla="*/ 76 w 302"/>
                <a:gd name="T7" fmla="*/ 151 h 302"/>
                <a:gd name="T8" fmla="*/ 122 w 302"/>
                <a:gd name="T9" fmla="*/ 81 h 302"/>
                <a:gd name="T10" fmla="*/ 204 w 302"/>
                <a:gd name="T11" fmla="*/ 98 h 302"/>
                <a:gd name="T12" fmla="*/ 221 w 302"/>
                <a:gd name="T13" fmla="*/ 180 h 302"/>
                <a:gd name="T14" fmla="*/ 151 w 302"/>
                <a:gd name="T15" fmla="*/ 226 h 302"/>
                <a:gd name="T16" fmla="*/ 113 w 302"/>
                <a:gd name="T17" fmla="*/ 264 h 302"/>
                <a:gd name="T18" fmla="*/ 151 w 302"/>
                <a:gd name="T19" fmla="*/ 302 h 302"/>
                <a:gd name="T20" fmla="*/ 302 w 302"/>
                <a:gd name="T21" fmla="*/ 151 h 302"/>
                <a:gd name="T22" fmla="*/ 151 w 302"/>
                <a:gd name="T2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172"/>
                    <a:pt x="17" y="189"/>
                    <a:pt x="38" y="189"/>
                  </a:cubicBezTo>
                  <a:cubicBezTo>
                    <a:pt x="59" y="189"/>
                    <a:pt x="76" y="172"/>
                    <a:pt x="76" y="151"/>
                  </a:cubicBezTo>
                  <a:cubicBezTo>
                    <a:pt x="76" y="120"/>
                    <a:pt x="94" y="93"/>
                    <a:pt x="122" y="81"/>
                  </a:cubicBezTo>
                  <a:cubicBezTo>
                    <a:pt x="150" y="70"/>
                    <a:pt x="183" y="76"/>
                    <a:pt x="204" y="98"/>
                  </a:cubicBezTo>
                  <a:cubicBezTo>
                    <a:pt x="226" y="119"/>
                    <a:pt x="232" y="152"/>
                    <a:pt x="221" y="180"/>
                  </a:cubicBezTo>
                  <a:cubicBezTo>
                    <a:pt x="209" y="208"/>
                    <a:pt x="182" y="226"/>
                    <a:pt x="151" y="226"/>
                  </a:cubicBezTo>
                  <a:cubicBezTo>
                    <a:pt x="130" y="226"/>
                    <a:pt x="113" y="243"/>
                    <a:pt x="113" y="264"/>
                  </a:cubicBezTo>
                  <a:cubicBezTo>
                    <a:pt x="113" y="285"/>
                    <a:pt x="130" y="302"/>
                    <a:pt x="151" y="302"/>
                  </a:cubicBezTo>
                  <a:cubicBezTo>
                    <a:pt x="234" y="302"/>
                    <a:pt x="302" y="23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335">
              <a:extLst>
                <a:ext uri="{FF2B5EF4-FFF2-40B4-BE49-F238E27FC236}">
                  <a16:creationId xmlns:a16="http://schemas.microsoft.com/office/drawing/2014/main" id="{211869F6-90BC-4059-83D5-188E7739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1125538"/>
              <a:ext cx="41275" cy="65088"/>
            </a:xfrm>
            <a:custGeom>
              <a:avLst/>
              <a:gdLst>
                <a:gd name="T0" fmla="*/ 150 w 188"/>
                <a:gd name="T1" fmla="*/ 302 h 302"/>
                <a:gd name="T2" fmla="*/ 188 w 188"/>
                <a:gd name="T3" fmla="*/ 264 h 302"/>
                <a:gd name="T4" fmla="*/ 150 w 188"/>
                <a:gd name="T5" fmla="*/ 226 h 302"/>
                <a:gd name="T6" fmla="*/ 75 w 188"/>
                <a:gd name="T7" fmla="*/ 151 h 302"/>
                <a:gd name="T8" fmla="*/ 150 w 188"/>
                <a:gd name="T9" fmla="*/ 76 h 302"/>
                <a:gd name="T10" fmla="*/ 188 w 188"/>
                <a:gd name="T11" fmla="*/ 38 h 302"/>
                <a:gd name="T12" fmla="*/ 150 w 188"/>
                <a:gd name="T13" fmla="*/ 0 h 302"/>
                <a:gd name="T14" fmla="*/ 0 w 188"/>
                <a:gd name="T15" fmla="*/ 151 h 302"/>
                <a:gd name="T16" fmla="*/ 150 w 188"/>
                <a:gd name="T1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02">
                  <a:moveTo>
                    <a:pt x="150" y="302"/>
                  </a:moveTo>
                  <a:cubicBezTo>
                    <a:pt x="171" y="302"/>
                    <a:pt x="188" y="285"/>
                    <a:pt x="188" y="264"/>
                  </a:cubicBezTo>
                  <a:cubicBezTo>
                    <a:pt x="188" y="243"/>
                    <a:pt x="171" y="226"/>
                    <a:pt x="150" y="226"/>
                  </a:cubicBezTo>
                  <a:cubicBezTo>
                    <a:pt x="109" y="226"/>
                    <a:pt x="75" y="193"/>
                    <a:pt x="75" y="151"/>
                  </a:cubicBezTo>
                  <a:cubicBezTo>
                    <a:pt x="75" y="109"/>
                    <a:pt x="109" y="76"/>
                    <a:pt x="150" y="76"/>
                  </a:cubicBezTo>
                  <a:cubicBezTo>
                    <a:pt x="171" y="76"/>
                    <a:pt x="188" y="59"/>
                    <a:pt x="188" y="38"/>
                  </a:cubicBezTo>
                  <a:cubicBezTo>
                    <a:pt x="188" y="17"/>
                    <a:pt x="171" y="0"/>
                    <a:pt x="150" y="0"/>
                  </a:cubicBezTo>
                  <a:cubicBezTo>
                    <a:pt x="67" y="0"/>
                    <a:pt x="0" y="68"/>
                    <a:pt x="0" y="151"/>
                  </a:cubicBezTo>
                  <a:cubicBezTo>
                    <a:pt x="0" y="234"/>
                    <a:pt x="67" y="302"/>
                    <a:pt x="150" y="30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336">
              <a:extLst>
                <a:ext uri="{FF2B5EF4-FFF2-40B4-BE49-F238E27FC236}">
                  <a16:creationId xmlns:a16="http://schemas.microsoft.com/office/drawing/2014/main" id="{40F1A3FF-E321-45B7-8D37-DD99CD208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206501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337">
              <a:extLst>
                <a:ext uri="{FF2B5EF4-FFF2-40B4-BE49-F238E27FC236}">
                  <a16:creationId xmlns:a16="http://schemas.microsoft.com/office/drawing/2014/main" id="{885C91E8-BB7F-4D42-AF9C-F09FE832B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8" y="1109663"/>
              <a:ext cx="41275" cy="65088"/>
            </a:xfrm>
            <a:custGeom>
              <a:avLst/>
              <a:gdLst>
                <a:gd name="T0" fmla="*/ 172 w 194"/>
                <a:gd name="T1" fmla="*/ 74 h 306"/>
                <a:gd name="T2" fmla="*/ 183 w 194"/>
                <a:gd name="T3" fmla="*/ 22 h 306"/>
                <a:gd name="T4" fmla="*/ 130 w 194"/>
                <a:gd name="T5" fmla="*/ 11 h 306"/>
                <a:gd name="T6" fmla="*/ 118 w 194"/>
                <a:gd name="T7" fmla="*/ 19 h 306"/>
                <a:gd name="T8" fmla="*/ 1 w 194"/>
                <a:gd name="T9" fmla="*/ 239 h 306"/>
                <a:gd name="T10" fmla="*/ 1 w 194"/>
                <a:gd name="T11" fmla="*/ 269 h 306"/>
                <a:gd name="T12" fmla="*/ 38 w 194"/>
                <a:gd name="T13" fmla="*/ 306 h 306"/>
                <a:gd name="T14" fmla="*/ 76 w 194"/>
                <a:gd name="T15" fmla="*/ 269 h 306"/>
                <a:gd name="T16" fmla="*/ 76 w 194"/>
                <a:gd name="T17" fmla="*/ 239 h 306"/>
                <a:gd name="T18" fmla="*/ 160 w 194"/>
                <a:gd name="T19" fmla="*/ 82 h 306"/>
                <a:gd name="T20" fmla="*/ 172 w 194"/>
                <a:gd name="T21" fmla="*/ 7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306">
                  <a:moveTo>
                    <a:pt x="172" y="74"/>
                  </a:moveTo>
                  <a:cubicBezTo>
                    <a:pt x="190" y="62"/>
                    <a:pt x="194" y="39"/>
                    <a:pt x="183" y="22"/>
                  </a:cubicBezTo>
                  <a:cubicBezTo>
                    <a:pt x="171" y="4"/>
                    <a:pt x="148" y="0"/>
                    <a:pt x="130" y="11"/>
                  </a:cubicBezTo>
                  <a:lnTo>
                    <a:pt x="118" y="19"/>
                  </a:lnTo>
                  <a:cubicBezTo>
                    <a:pt x="45" y="68"/>
                    <a:pt x="0" y="151"/>
                    <a:pt x="1" y="239"/>
                  </a:cubicBezTo>
                  <a:lnTo>
                    <a:pt x="1" y="269"/>
                  </a:lnTo>
                  <a:cubicBezTo>
                    <a:pt x="1" y="289"/>
                    <a:pt x="17" y="306"/>
                    <a:pt x="38" y="306"/>
                  </a:cubicBezTo>
                  <a:cubicBezTo>
                    <a:pt x="59" y="306"/>
                    <a:pt x="76" y="289"/>
                    <a:pt x="76" y="269"/>
                  </a:cubicBezTo>
                  <a:lnTo>
                    <a:pt x="76" y="239"/>
                  </a:lnTo>
                  <a:cubicBezTo>
                    <a:pt x="76" y="176"/>
                    <a:pt x="107" y="117"/>
                    <a:pt x="160" y="82"/>
                  </a:cubicBezTo>
                  <a:lnTo>
                    <a:pt x="172" y="7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338">
              <a:extLst>
                <a:ext uri="{FF2B5EF4-FFF2-40B4-BE49-F238E27FC236}">
                  <a16:creationId xmlns:a16="http://schemas.microsoft.com/office/drawing/2014/main" id="{5C860557-CB3A-40DC-B491-7B5685D8B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941388"/>
              <a:ext cx="41275" cy="39688"/>
            </a:xfrm>
            <a:custGeom>
              <a:avLst/>
              <a:gdLst>
                <a:gd name="T0" fmla="*/ 113 w 189"/>
                <a:gd name="T1" fmla="*/ 151 h 189"/>
                <a:gd name="T2" fmla="*/ 151 w 189"/>
                <a:gd name="T3" fmla="*/ 189 h 189"/>
                <a:gd name="T4" fmla="*/ 189 w 189"/>
                <a:gd name="T5" fmla="*/ 151 h 189"/>
                <a:gd name="T6" fmla="*/ 38 w 189"/>
                <a:gd name="T7" fmla="*/ 0 h 189"/>
                <a:gd name="T8" fmla="*/ 0 w 189"/>
                <a:gd name="T9" fmla="*/ 38 h 189"/>
                <a:gd name="T10" fmla="*/ 38 w 189"/>
                <a:gd name="T11" fmla="*/ 76 h 189"/>
                <a:gd name="T12" fmla="*/ 113 w 189"/>
                <a:gd name="T13" fmla="*/ 1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13" y="151"/>
                  </a:moveTo>
                  <a:cubicBezTo>
                    <a:pt x="113" y="172"/>
                    <a:pt x="130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68"/>
                    <a:pt x="121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ubicBezTo>
                    <a:pt x="80" y="76"/>
                    <a:pt x="113" y="110"/>
                    <a:pt x="113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339">
              <a:extLst>
                <a:ext uri="{FF2B5EF4-FFF2-40B4-BE49-F238E27FC236}">
                  <a16:creationId xmlns:a16="http://schemas.microsoft.com/office/drawing/2014/main" id="{0EB469B8-F3A9-492B-BCDB-FCE54B02D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238251"/>
              <a:ext cx="33338" cy="49213"/>
            </a:xfrm>
            <a:custGeom>
              <a:avLst/>
              <a:gdLst>
                <a:gd name="T0" fmla="*/ 113 w 151"/>
                <a:gd name="T1" fmla="*/ 75 h 226"/>
                <a:gd name="T2" fmla="*/ 151 w 151"/>
                <a:gd name="T3" fmla="*/ 38 h 226"/>
                <a:gd name="T4" fmla="*/ 113 w 151"/>
                <a:gd name="T5" fmla="*/ 0 h 226"/>
                <a:gd name="T6" fmla="*/ 0 w 151"/>
                <a:gd name="T7" fmla="*/ 113 h 226"/>
                <a:gd name="T8" fmla="*/ 113 w 151"/>
                <a:gd name="T9" fmla="*/ 226 h 226"/>
                <a:gd name="T10" fmla="*/ 151 w 151"/>
                <a:gd name="T11" fmla="*/ 188 h 226"/>
                <a:gd name="T12" fmla="*/ 113 w 151"/>
                <a:gd name="T13" fmla="*/ 151 h 226"/>
                <a:gd name="T14" fmla="*/ 76 w 151"/>
                <a:gd name="T15" fmla="*/ 113 h 226"/>
                <a:gd name="T16" fmla="*/ 113 w 151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26">
                  <a:moveTo>
                    <a:pt x="113" y="75"/>
                  </a:move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cubicBezTo>
                    <a:pt x="134" y="226"/>
                    <a:pt x="151" y="209"/>
                    <a:pt x="151" y="188"/>
                  </a:cubicBezTo>
                  <a:cubicBezTo>
                    <a:pt x="151" y="168"/>
                    <a:pt x="134" y="151"/>
                    <a:pt x="113" y="151"/>
                  </a:cubicBezTo>
                  <a:cubicBezTo>
                    <a:pt x="92" y="151"/>
                    <a:pt x="76" y="134"/>
                    <a:pt x="76" y="113"/>
                  </a:cubicBezTo>
                  <a:cubicBezTo>
                    <a:pt x="76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340">
              <a:extLst>
                <a:ext uri="{FF2B5EF4-FFF2-40B4-BE49-F238E27FC236}">
                  <a16:creationId xmlns:a16="http://schemas.microsoft.com/office/drawing/2014/main" id="{BAB3867C-A5B3-4B11-ACA8-911AA4653E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663" y="906463"/>
              <a:ext cx="487363" cy="487363"/>
            </a:xfrm>
            <a:custGeom>
              <a:avLst/>
              <a:gdLst>
                <a:gd name="T0" fmla="*/ 1629 w 2279"/>
                <a:gd name="T1" fmla="*/ 1920 h 2278"/>
                <a:gd name="T2" fmla="*/ 2034 w 2279"/>
                <a:gd name="T3" fmla="*/ 1416 h 2278"/>
                <a:gd name="T4" fmla="*/ 2119 w 2279"/>
                <a:gd name="T5" fmla="*/ 649 h 2278"/>
                <a:gd name="T6" fmla="*/ 2269 w 2279"/>
                <a:gd name="T7" fmla="*/ 157 h 2278"/>
                <a:gd name="T8" fmla="*/ 2081 w 2279"/>
                <a:gd name="T9" fmla="*/ 305 h 2278"/>
                <a:gd name="T10" fmla="*/ 1589 w 2279"/>
                <a:gd name="T11" fmla="*/ 282 h 2278"/>
                <a:gd name="T12" fmla="*/ 956 w 2279"/>
                <a:gd name="T13" fmla="*/ 10 h 2278"/>
                <a:gd name="T14" fmla="*/ 611 w 2279"/>
                <a:gd name="T15" fmla="*/ 159 h 2278"/>
                <a:gd name="T16" fmla="*/ 8 w 2279"/>
                <a:gd name="T17" fmla="*/ 159 h 2278"/>
                <a:gd name="T18" fmla="*/ 536 w 2279"/>
                <a:gd name="T19" fmla="*/ 281 h 2278"/>
                <a:gd name="T20" fmla="*/ 243 w 2279"/>
                <a:gd name="T21" fmla="*/ 1416 h 2278"/>
                <a:gd name="T22" fmla="*/ 121 w 2279"/>
                <a:gd name="T23" fmla="*/ 1974 h 2278"/>
                <a:gd name="T24" fmla="*/ 197 w 2279"/>
                <a:gd name="T25" fmla="*/ 1974 h 2278"/>
                <a:gd name="T26" fmla="*/ 463 w 2279"/>
                <a:gd name="T27" fmla="*/ 1704 h 2278"/>
                <a:gd name="T28" fmla="*/ 1139 w 2279"/>
                <a:gd name="T29" fmla="*/ 2270 h 2278"/>
                <a:gd name="T30" fmla="*/ 1553 w 2279"/>
                <a:gd name="T31" fmla="*/ 2119 h 2278"/>
                <a:gd name="T32" fmla="*/ 2238 w 2279"/>
                <a:gd name="T33" fmla="*/ 2211 h 2278"/>
                <a:gd name="T34" fmla="*/ 2090 w 2279"/>
                <a:gd name="T35" fmla="*/ 90 h 2278"/>
                <a:gd name="T36" fmla="*/ 2043 w 2279"/>
                <a:gd name="T37" fmla="*/ 159 h 2278"/>
                <a:gd name="T38" fmla="*/ 188 w 2279"/>
                <a:gd name="T39" fmla="*/ 90 h 2278"/>
                <a:gd name="T40" fmla="*/ 188 w 2279"/>
                <a:gd name="T41" fmla="*/ 2189 h 2278"/>
                <a:gd name="T42" fmla="*/ 234 w 2279"/>
                <a:gd name="T43" fmla="*/ 2119 h 2278"/>
                <a:gd name="T44" fmla="*/ 1365 w 2279"/>
                <a:gd name="T45" fmla="*/ 1667 h 2278"/>
                <a:gd name="T46" fmla="*/ 1397 w 2279"/>
                <a:gd name="T47" fmla="*/ 1879 h 2278"/>
                <a:gd name="T48" fmla="*/ 881 w 2279"/>
                <a:gd name="T49" fmla="*/ 1879 h 2278"/>
                <a:gd name="T50" fmla="*/ 721 w 2279"/>
                <a:gd name="T51" fmla="*/ 1852 h 2278"/>
                <a:gd name="T52" fmla="*/ 988 w 2279"/>
                <a:gd name="T53" fmla="*/ 1290 h 2278"/>
                <a:gd name="T54" fmla="*/ 913 w 2279"/>
                <a:gd name="T55" fmla="*/ 1290 h 2278"/>
                <a:gd name="T56" fmla="*/ 460 w 2279"/>
                <a:gd name="T57" fmla="*/ 1629 h 2278"/>
                <a:gd name="T58" fmla="*/ 385 w 2279"/>
                <a:gd name="T59" fmla="*/ 1478 h 2278"/>
                <a:gd name="T60" fmla="*/ 460 w 2279"/>
                <a:gd name="T61" fmla="*/ 1252 h 2278"/>
                <a:gd name="T62" fmla="*/ 405 w 2279"/>
                <a:gd name="T63" fmla="*/ 853 h 2278"/>
                <a:gd name="T64" fmla="*/ 768 w 2279"/>
                <a:gd name="T65" fmla="*/ 890 h 2278"/>
                <a:gd name="T66" fmla="*/ 536 w 2279"/>
                <a:gd name="T67" fmla="*/ 359 h 2278"/>
                <a:gd name="T68" fmla="*/ 611 w 2279"/>
                <a:gd name="T69" fmla="*/ 348 h 2278"/>
                <a:gd name="T70" fmla="*/ 950 w 2279"/>
                <a:gd name="T71" fmla="*/ 762 h 2278"/>
                <a:gd name="T72" fmla="*/ 904 w 2279"/>
                <a:gd name="T73" fmla="*/ 520 h 2278"/>
                <a:gd name="T74" fmla="*/ 1160 w 2279"/>
                <a:gd name="T75" fmla="*/ 125 h 2278"/>
                <a:gd name="T76" fmla="*/ 1387 w 2279"/>
                <a:gd name="T77" fmla="*/ 515 h 2278"/>
                <a:gd name="T78" fmla="*/ 1666 w 2279"/>
                <a:gd name="T79" fmla="*/ 348 h 2278"/>
                <a:gd name="T80" fmla="*/ 1666 w 2279"/>
                <a:gd name="T81" fmla="*/ 649 h 2278"/>
                <a:gd name="T82" fmla="*/ 1510 w 2279"/>
                <a:gd name="T83" fmla="*/ 890 h 2278"/>
                <a:gd name="T84" fmla="*/ 1872 w 2279"/>
                <a:gd name="T85" fmla="*/ 853 h 2278"/>
                <a:gd name="T86" fmla="*/ 1817 w 2279"/>
                <a:gd name="T87" fmla="*/ 1252 h 2278"/>
                <a:gd name="T88" fmla="*/ 1817 w 2279"/>
                <a:gd name="T89" fmla="*/ 1629 h 2278"/>
                <a:gd name="T90" fmla="*/ 1440 w 2279"/>
                <a:gd name="T91" fmla="*/ 1441 h 2278"/>
                <a:gd name="T92" fmla="*/ 1742 w 2279"/>
                <a:gd name="T93" fmla="*/ 1662 h 2278"/>
                <a:gd name="T94" fmla="*/ 1629 w 2279"/>
                <a:gd name="T95" fmla="*/ 1705 h 2278"/>
                <a:gd name="T96" fmla="*/ 1455 w 2279"/>
                <a:gd name="T97" fmla="*/ 1828 h 2278"/>
                <a:gd name="T98" fmla="*/ 2148 w 2279"/>
                <a:gd name="T99" fmla="*/ 2050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9" h="2278">
                  <a:moveTo>
                    <a:pt x="2119" y="1968"/>
                  </a:moveTo>
                  <a:cubicBezTo>
                    <a:pt x="2050" y="1969"/>
                    <a:pt x="1990" y="2015"/>
                    <a:pt x="1973" y="2081"/>
                  </a:cubicBezTo>
                  <a:lnTo>
                    <a:pt x="1629" y="2081"/>
                  </a:lnTo>
                  <a:lnTo>
                    <a:pt x="1629" y="1920"/>
                  </a:lnTo>
                  <a:cubicBezTo>
                    <a:pt x="1727" y="1890"/>
                    <a:pt x="1800" y="1806"/>
                    <a:pt x="1814" y="1705"/>
                  </a:cubicBezTo>
                  <a:lnTo>
                    <a:pt x="1817" y="1705"/>
                  </a:lnTo>
                  <a:cubicBezTo>
                    <a:pt x="1888" y="1705"/>
                    <a:pt x="1955" y="1671"/>
                    <a:pt x="1998" y="1615"/>
                  </a:cubicBezTo>
                  <a:cubicBezTo>
                    <a:pt x="2041" y="1558"/>
                    <a:pt x="2054" y="1484"/>
                    <a:pt x="2034" y="1416"/>
                  </a:cubicBezTo>
                  <a:cubicBezTo>
                    <a:pt x="2112" y="1345"/>
                    <a:pt x="2157" y="1245"/>
                    <a:pt x="2156" y="1139"/>
                  </a:cubicBezTo>
                  <a:cubicBezTo>
                    <a:pt x="2156" y="996"/>
                    <a:pt x="2075" y="866"/>
                    <a:pt x="1947" y="802"/>
                  </a:cubicBezTo>
                  <a:cubicBezTo>
                    <a:pt x="1978" y="757"/>
                    <a:pt x="1997" y="704"/>
                    <a:pt x="2003" y="649"/>
                  </a:cubicBezTo>
                  <a:lnTo>
                    <a:pt x="2119" y="649"/>
                  </a:lnTo>
                  <a:cubicBezTo>
                    <a:pt x="2140" y="649"/>
                    <a:pt x="2156" y="632"/>
                    <a:pt x="2156" y="612"/>
                  </a:cubicBezTo>
                  <a:lnTo>
                    <a:pt x="2156" y="305"/>
                  </a:lnTo>
                  <a:cubicBezTo>
                    <a:pt x="2223" y="288"/>
                    <a:pt x="2269" y="228"/>
                    <a:pt x="2269" y="161"/>
                  </a:cubicBezTo>
                  <a:lnTo>
                    <a:pt x="2269" y="157"/>
                  </a:lnTo>
                  <a:cubicBezTo>
                    <a:pt x="2269" y="151"/>
                    <a:pt x="2269" y="146"/>
                    <a:pt x="2268" y="140"/>
                  </a:cubicBezTo>
                  <a:cubicBezTo>
                    <a:pt x="2259" y="65"/>
                    <a:pt x="2195" y="8"/>
                    <a:pt x="2119" y="8"/>
                  </a:cubicBezTo>
                  <a:cubicBezTo>
                    <a:pt x="2043" y="8"/>
                    <a:pt x="1979" y="65"/>
                    <a:pt x="1969" y="140"/>
                  </a:cubicBezTo>
                  <a:cubicBezTo>
                    <a:pt x="1960" y="215"/>
                    <a:pt x="2008" y="286"/>
                    <a:pt x="2081" y="305"/>
                  </a:cubicBezTo>
                  <a:lnTo>
                    <a:pt x="2081" y="574"/>
                  </a:lnTo>
                  <a:lnTo>
                    <a:pt x="2003" y="574"/>
                  </a:lnTo>
                  <a:cubicBezTo>
                    <a:pt x="1993" y="477"/>
                    <a:pt x="1942" y="390"/>
                    <a:pt x="1862" y="334"/>
                  </a:cubicBezTo>
                  <a:cubicBezTo>
                    <a:pt x="1783" y="278"/>
                    <a:pt x="1683" y="259"/>
                    <a:pt x="1589" y="282"/>
                  </a:cubicBezTo>
                  <a:cubicBezTo>
                    <a:pt x="1588" y="277"/>
                    <a:pt x="1589" y="271"/>
                    <a:pt x="1588" y="266"/>
                  </a:cubicBezTo>
                  <a:cubicBezTo>
                    <a:pt x="1567" y="130"/>
                    <a:pt x="1458" y="26"/>
                    <a:pt x="1322" y="10"/>
                  </a:cubicBezTo>
                  <a:cubicBezTo>
                    <a:pt x="1258" y="3"/>
                    <a:pt x="1194" y="17"/>
                    <a:pt x="1139" y="49"/>
                  </a:cubicBezTo>
                  <a:cubicBezTo>
                    <a:pt x="1083" y="17"/>
                    <a:pt x="1019" y="3"/>
                    <a:pt x="956" y="10"/>
                  </a:cubicBezTo>
                  <a:cubicBezTo>
                    <a:pt x="816" y="26"/>
                    <a:pt x="706" y="134"/>
                    <a:pt x="689" y="273"/>
                  </a:cubicBezTo>
                  <a:cubicBezTo>
                    <a:pt x="688" y="276"/>
                    <a:pt x="688" y="279"/>
                    <a:pt x="688" y="282"/>
                  </a:cubicBezTo>
                  <a:cubicBezTo>
                    <a:pt x="663" y="276"/>
                    <a:pt x="637" y="273"/>
                    <a:pt x="611" y="272"/>
                  </a:cubicBezTo>
                  <a:lnTo>
                    <a:pt x="611" y="159"/>
                  </a:lnTo>
                  <a:cubicBezTo>
                    <a:pt x="611" y="139"/>
                    <a:pt x="594" y="122"/>
                    <a:pt x="574" y="122"/>
                  </a:cubicBezTo>
                  <a:lnTo>
                    <a:pt x="304" y="122"/>
                  </a:lnTo>
                  <a:cubicBezTo>
                    <a:pt x="285" y="48"/>
                    <a:pt x="215" y="0"/>
                    <a:pt x="139" y="10"/>
                  </a:cubicBezTo>
                  <a:cubicBezTo>
                    <a:pt x="64" y="19"/>
                    <a:pt x="8" y="84"/>
                    <a:pt x="8" y="159"/>
                  </a:cubicBezTo>
                  <a:cubicBezTo>
                    <a:pt x="8" y="235"/>
                    <a:pt x="64" y="299"/>
                    <a:pt x="139" y="309"/>
                  </a:cubicBezTo>
                  <a:cubicBezTo>
                    <a:pt x="215" y="319"/>
                    <a:pt x="285" y="271"/>
                    <a:pt x="304" y="197"/>
                  </a:cubicBezTo>
                  <a:lnTo>
                    <a:pt x="536" y="197"/>
                  </a:lnTo>
                  <a:lnTo>
                    <a:pt x="536" y="281"/>
                  </a:lnTo>
                  <a:cubicBezTo>
                    <a:pt x="427" y="306"/>
                    <a:pt x="337" y="383"/>
                    <a:pt x="296" y="487"/>
                  </a:cubicBezTo>
                  <a:cubicBezTo>
                    <a:pt x="254" y="592"/>
                    <a:pt x="268" y="710"/>
                    <a:pt x="331" y="802"/>
                  </a:cubicBezTo>
                  <a:cubicBezTo>
                    <a:pt x="203" y="866"/>
                    <a:pt x="121" y="996"/>
                    <a:pt x="121" y="1139"/>
                  </a:cubicBezTo>
                  <a:cubicBezTo>
                    <a:pt x="121" y="1245"/>
                    <a:pt x="165" y="1345"/>
                    <a:pt x="243" y="1416"/>
                  </a:cubicBezTo>
                  <a:cubicBezTo>
                    <a:pt x="237" y="1436"/>
                    <a:pt x="234" y="1457"/>
                    <a:pt x="234" y="1478"/>
                  </a:cubicBezTo>
                  <a:lnTo>
                    <a:pt x="159" y="1478"/>
                  </a:lnTo>
                  <a:cubicBezTo>
                    <a:pt x="138" y="1478"/>
                    <a:pt x="121" y="1495"/>
                    <a:pt x="121" y="1516"/>
                  </a:cubicBezTo>
                  <a:lnTo>
                    <a:pt x="121" y="1974"/>
                  </a:lnTo>
                  <a:cubicBezTo>
                    <a:pt x="48" y="1993"/>
                    <a:pt x="0" y="2063"/>
                    <a:pt x="9" y="2139"/>
                  </a:cubicBezTo>
                  <a:cubicBezTo>
                    <a:pt x="19" y="2214"/>
                    <a:pt x="83" y="2271"/>
                    <a:pt x="159" y="2271"/>
                  </a:cubicBezTo>
                  <a:cubicBezTo>
                    <a:pt x="235" y="2271"/>
                    <a:pt x="299" y="2214"/>
                    <a:pt x="309" y="2139"/>
                  </a:cubicBezTo>
                  <a:cubicBezTo>
                    <a:pt x="318" y="2063"/>
                    <a:pt x="270" y="1993"/>
                    <a:pt x="197" y="1974"/>
                  </a:cubicBezTo>
                  <a:lnTo>
                    <a:pt x="197" y="1554"/>
                  </a:lnTo>
                  <a:lnTo>
                    <a:pt x="248" y="1554"/>
                  </a:lnTo>
                  <a:cubicBezTo>
                    <a:pt x="279" y="1644"/>
                    <a:pt x="365" y="1705"/>
                    <a:pt x="460" y="1705"/>
                  </a:cubicBezTo>
                  <a:cubicBezTo>
                    <a:pt x="461" y="1705"/>
                    <a:pt x="462" y="1704"/>
                    <a:pt x="463" y="1704"/>
                  </a:cubicBezTo>
                  <a:cubicBezTo>
                    <a:pt x="474" y="1780"/>
                    <a:pt x="518" y="1848"/>
                    <a:pt x="582" y="1889"/>
                  </a:cubicBezTo>
                  <a:cubicBezTo>
                    <a:pt x="647" y="1931"/>
                    <a:pt x="727" y="1942"/>
                    <a:pt x="800" y="1919"/>
                  </a:cubicBezTo>
                  <a:cubicBezTo>
                    <a:pt x="800" y="1923"/>
                    <a:pt x="800" y="1927"/>
                    <a:pt x="800" y="1931"/>
                  </a:cubicBezTo>
                  <a:cubicBezTo>
                    <a:pt x="800" y="2118"/>
                    <a:pt x="951" y="2270"/>
                    <a:pt x="1139" y="2270"/>
                  </a:cubicBezTo>
                  <a:cubicBezTo>
                    <a:pt x="1326" y="2270"/>
                    <a:pt x="1478" y="2118"/>
                    <a:pt x="1478" y="1931"/>
                  </a:cubicBezTo>
                  <a:cubicBezTo>
                    <a:pt x="1478" y="1927"/>
                    <a:pt x="1477" y="1923"/>
                    <a:pt x="1477" y="1919"/>
                  </a:cubicBezTo>
                  <a:cubicBezTo>
                    <a:pt x="1502" y="1927"/>
                    <a:pt x="1528" y="1931"/>
                    <a:pt x="1553" y="1931"/>
                  </a:cubicBezTo>
                  <a:lnTo>
                    <a:pt x="1553" y="2119"/>
                  </a:lnTo>
                  <a:cubicBezTo>
                    <a:pt x="1553" y="2140"/>
                    <a:pt x="1570" y="2157"/>
                    <a:pt x="1591" y="2157"/>
                  </a:cubicBezTo>
                  <a:lnTo>
                    <a:pt x="1973" y="2157"/>
                  </a:lnTo>
                  <a:cubicBezTo>
                    <a:pt x="1988" y="2212"/>
                    <a:pt x="2033" y="2255"/>
                    <a:pt x="2089" y="2266"/>
                  </a:cubicBezTo>
                  <a:cubicBezTo>
                    <a:pt x="2145" y="2278"/>
                    <a:pt x="2203" y="2256"/>
                    <a:pt x="2238" y="2211"/>
                  </a:cubicBezTo>
                  <a:cubicBezTo>
                    <a:pt x="2273" y="2165"/>
                    <a:pt x="2279" y="2104"/>
                    <a:pt x="2254" y="2052"/>
                  </a:cubicBezTo>
                  <a:cubicBezTo>
                    <a:pt x="2229" y="2001"/>
                    <a:pt x="2176" y="1968"/>
                    <a:pt x="2119" y="1968"/>
                  </a:cubicBezTo>
                  <a:close/>
                  <a:moveTo>
                    <a:pt x="2043" y="159"/>
                  </a:moveTo>
                  <a:cubicBezTo>
                    <a:pt x="2043" y="129"/>
                    <a:pt x="2062" y="101"/>
                    <a:pt x="2090" y="90"/>
                  </a:cubicBezTo>
                  <a:cubicBezTo>
                    <a:pt x="2118" y="78"/>
                    <a:pt x="2150" y="85"/>
                    <a:pt x="2172" y="106"/>
                  </a:cubicBezTo>
                  <a:cubicBezTo>
                    <a:pt x="2194" y="128"/>
                    <a:pt x="2200" y="160"/>
                    <a:pt x="2188" y="188"/>
                  </a:cubicBezTo>
                  <a:cubicBezTo>
                    <a:pt x="2177" y="216"/>
                    <a:pt x="2149" y="235"/>
                    <a:pt x="2119" y="235"/>
                  </a:cubicBezTo>
                  <a:cubicBezTo>
                    <a:pt x="2077" y="235"/>
                    <a:pt x="2043" y="201"/>
                    <a:pt x="2043" y="159"/>
                  </a:cubicBezTo>
                  <a:close/>
                  <a:moveTo>
                    <a:pt x="159" y="235"/>
                  </a:moveTo>
                  <a:cubicBezTo>
                    <a:pt x="128" y="235"/>
                    <a:pt x="101" y="216"/>
                    <a:pt x="89" y="188"/>
                  </a:cubicBezTo>
                  <a:cubicBezTo>
                    <a:pt x="78" y="160"/>
                    <a:pt x="84" y="128"/>
                    <a:pt x="106" y="106"/>
                  </a:cubicBezTo>
                  <a:cubicBezTo>
                    <a:pt x="127" y="85"/>
                    <a:pt x="160" y="78"/>
                    <a:pt x="188" y="90"/>
                  </a:cubicBezTo>
                  <a:cubicBezTo>
                    <a:pt x="216" y="101"/>
                    <a:pt x="234" y="129"/>
                    <a:pt x="234" y="159"/>
                  </a:cubicBezTo>
                  <a:cubicBezTo>
                    <a:pt x="234" y="201"/>
                    <a:pt x="201" y="235"/>
                    <a:pt x="159" y="235"/>
                  </a:cubicBezTo>
                  <a:close/>
                  <a:moveTo>
                    <a:pt x="234" y="2119"/>
                  </a:moveTo>
                  <a:cubicBezTo>
                    <a:pt x="234" y="2150"/>
                    <a:pt x="216" y="2177"/>
                    <a:pt x="188" y="2189"/>
                  </a:cubicBezTo>
                  <a:cubicBezTo>
                    <a:pt x="160" y="2200"/>
                    <a:pt x="127" y="2194"/>
                    <a:pt x="106" y="2172"/>
                  </a:cubicBezTo>
                  <a:cubicBezTo>
                    <a:pt x="84" y="2151"/>
                    <a:pt x="78" y="2119"/>
                    <a:pt x="89" y="2090"/>
                  </a:cubicBezTo>
                  <a:cubicBezTo>
                    <a:pt x="101" y="2062"/>
                    <a:pt x="128" y="2044"/>
                    <a:pt x="159" y="2044"/>
                  </a:cubicBezTo>
                  <a:cubicBezTo>
                    <a:pt x="201" y="2044"/>
                    <a:pt x="234" y="2078"/>
                    <a:pt x="234" y="2119"/>
                  </a:cubicBezTo>
                  <a:close/>
                  <a:moveTo>
                    <a:pt x="1455" y="1828"/>
                  </a:moveTo>
                  <a:cubicBezTo>
                    <a:pt x="1454" y="1827"/>
                    <a:pt x="1453" y="1826"/>
                    <a:pt x="1452" y="1825"/>
                  </a:cubicBezTo>
                  <a:cubicBezTo>
                    <a:pt x="1405" y="1795"/>
                    <a:pt x="1374" y="1747"/>
                    <a:pt x="1367" y="1692"/>
                  </a:cubicBezTo>
                  <a:cubicBezTo>
                    <a:pt x="1366" y="1684"/>
                    <a:pt x="1365" y="1675"/>
                    <a:pt x="1365" y="1667"/>
                  </a:cubicBezTo>
                  <a:cubicBezTo>
                    <a:pt x="1365" y="1646"/>
                    <a:pt x="1348" y="1629"/>
                    <a:pt x="1327" y="1629"/>
                  </a:cubicBezTo>
                  <a:cubicBezTo>
                    <a:pt x="1306" y="1629"/>
                    <a:pt x="1290" y="1646"/>
                    <a:pt x="1290" y="1667"/>
                  </a:cubicBezTo>
                  <a:cubicBezTo>
                    <a:pt x="1290" y="1679"/>
                    <a:pt x="1290" y="1691"/>
                    <a:pt x="1292" y="1702"/>
                  </a:cubicBezTo>
                  <a:cubicBezTo>
                    <a:pt x="1301" y="1773"/>
                    <a:pt x="1339" y="1837"/>
                    <a:pt x="1397" y="1879"/>
                  </a:cubicBezTo>
                  <a:cubicBezTo>
                    <a:pt x="1401" y="1896"/>
                    <a:pt x="1403" y="1913"/>
                    <a:pt x="1403" y="1931"/>
                  </a:cubicBezTo>
                  <a:cubicBezTo>
                    <a:pt x="1403" y="2076"/>
                    <a:pt x="1285" y="2195"/>
                    <a:pt x="1139" y="2195"/>
                  </a:cubicBezTo>
                  <a:cubicBezTo>
                    <a:pt x="993" y="2195"/>
                    <a:pt x="875" y="2076"/>
                    <a:pt x="875" y="1931"/>
                  </a:cubicBezTo>
                  <a:cubicBezTo>
                    <a:pt x="875" y="1913"/>
                    <a:pt x="877" y="1896"/>
                    <a:pt x="881" y="1879"/>
                  </a:cubicBezTo>
                  <a:cubicBezTo>
                    <a:pt x="948" y="1829"/>
                    <a:pt x="988" y="1751"/>
                    <a:pt x="988" y="1667"/>
                  </a:cubicBezTo>
                  <a:cubicBezTo>
                    <a:pt x="988" y="1646"/>
                    <a:pt x="971" y="1629"/>
                    <a:pt x="950" y="1629"/>
                  </a:cubicBezTo>
                  <a:cubicBezTo>
                    <a:pt x="930" y="1629"/>
                    <a:pt x="913" y="1646"/>
                    <a:pt x="913" y="1667"/>
                  </a:cubicBezTo>
                  <a:cubicBezTo>
                    <a:pt x="911" y="1771"/>
                    <a:pt x="825" y="1854"/>
                    <a:pt x="721" y="1852"/>
                  </a:cubicBezTo>
                  <a:cubicBezTo>
                    <a:pt x="617" y="1851"/>
                    <a:pt x="534" y="1765"/>
                    <a:pt x="536" y="1661"/>
                  </a:cubicBezTo>
                  <a:cubicBezTo>
                    <a:pt x="542" y="1557"/>
                    <a:pt x="630" y="1477"/>
                    <a:pt x="734" y="1478"/>
                  </a:cubicBezTo>
                  <a:lnTo>
                    <a:pt x="800" y="1478"/>
                  </a:lnTo>
                  <a:cubicBezTo>
                    <a:pt x="904" y="1478"/>
                    <a:pt x="988" y="1394"/>
                    <a:pt x="988" y="1290"/>
                  </a:cubicBezTo>
                  <a:lnTo>
                    <a:pt x="988" y="1252"/>
                  </a:lnTo>
                  <a:cubicBezTo>
                    <a:pt x="988" y="1232"/>
                    <a:pt x="971" y="1215"/>
                    <a:pt x="950" y="1215"/>
                  </a:cubicBezTo>
                  <a:cubicBezTo>
                    <a:pt x="930" y="1215"/>
                    <a:pt x="913" y="1232"/>
                    <a:pt x="913" y="1252"/>
                  </a:cubicBezTo>
                  <a:lnTo>
                    <a:pt x="913" y="1290"/>
                  </a:lnTo>
                  <a:cubicBezTo>
                    <a:pt x="913" y="1352"/>
                    <a:pt x="862" y="1403"/>
                    <a:pt x="800" y="1403"/>
                  </a:cubicBezTo>
                  <a:lnTo>
                    <a:pt x="734" y="1403"/>
                  </a:lnTo>
                  <a:cubicBezTo>
                    <a:pt x="601" y="1402"/>
                    <a:pt x="486" y="1498"/>
                    <a:pt x="463" y="1629"/>
                  </a:cubicBezTo>
                  <a:cubicBezTo>
                    <a:pt x="462" y="1629"/>
                    <a:pt x="462" y="1629"/>
                    <a:pt x="460" y="1629"/>
                  </a:cubicBezTo>
                  <a:cubicBezTo>
                    <a:pt x="407" y="1629"/>
                    <a:pt x="357" y="1600"/>
                    <a:pt x="331" y="1554"/>
                  </a:cubicBezTo>
                  <a:lnTo>
                    <a:pt x="385" y="1554"/>
                  </a:lnTo>
                  <a:cubicBezTo>
                    <a:pt x="406" y="1554"/>
                    <a:pt x="423" y="1537"/>
                    <a:pt x="423" y="1516"/>
                  </a:cubicBezTo>
                  <a:cubicBezTo>
                    <a:pt x="423" y="1495"/>
                    <a:pt x="406" y="1478"/>
                    <a:pt x="385" y="1478"/>
                  </a:cubicBezTo>
                  <a:lnTo>
                    <a:pt x="310" y="1478"/>
                  </a:lnTo>
                  <a:cubicBezTo>
                    <a:pt x="310" y="1395"/>
                    <a:pt x="377" y="1328"/>
                    <a:pt x="460" y="1328"/>
                  </a:cubicBezTo>
                  <a:cubicBezTo>
                    <a:pt x="481" y="1328"/>
                    <a:pt x="498" y="1311"/>
                    <a:pt x="498" y="1290"/>
                  </a:cubicBezTo>
                  <a:cubicBezTo>
                    <a:pt x="498" y="1269"/>
                    <a:pt x="481" y="1252"/>
                    <a:pt x="460" y="1252"/>
                  </a:cubicBezTo>
                  <a:cubicBezTo>
                    <a:pt x="388" y="1252"/>
                    <a:pt x="321" y="1287"/>
                    <a:pt x="278" y="1345"/>
                  </a:cubicBezTo>
                  <a:cubicBezTo>
                    <a:pt x="226" y="1289"/>
                    <a:pt x="196" y="1216"/>
                    <a:pt x="197" y="1139"/>
                  </a:cubicBezTo>
                  <a:cubicBezTo>
                    <a:pt x="197" y="1009"/>
                    <a:pt x="280" y="894"/>
                    <a:pt x="404" y="853"/>
                  </a:cubicBezTo>
                  <a:cubicBezTo>
                    <a:pt x="404" y="853"/>
                    <a:pt x="405" y="853"/>
                    <a:pt x="405" y="853"/>
                  </a:cubicBezTo>
                  <a:cubicBezTo>
                    <a:pt x="509" y="819"/>
                    <a:pt x="624" y="844"/>
                    <a:pt x="704" y="919"/>
                  </a:cubicBezTo>
                  <a:cubicBezTo>
                    <a:pt x="711" y="926"/>
                    <a:pt x="721" y="930"/>
                    <a:pt x="731" y="929"/>
                  </a:cubicBezTo>
                  <a:cubicBezTo>
                    <a:pt x="741" y="929"/>
                    <a:pt x="751" y="925"/>
                    <a:pt x="757" y="917"/>
                  </a:cubicBezTo>
                  <a:cubicBezTo>
                    <a:pt x="764" y="910"/>
                    <a:pt x="768" y="900"/>
                    <a:pt x="768" y="890"/>
                  </a:cubicBezTo>
                  <a:cubicBezTo>
                    <a:pt x="767" y="880"/>
                    <a:pt x="763" y="870"/>
                    <a:pt x="755" y="864"/>
                  </a:cubicBezTo>
                  <a:cubicBezTo>
                    <a:pt x="661" y="775"/>
                    <a:pt x="528" y="742"/>
                    <a:pt x="404" y="775"/>
                  </a:cubicBezTo>
                  <a:cubicBezTo>
                    <a:pt x="350" y="706"/>
                    <a:pt x="333" y="615"/>
                    <a:pt x="360" y="532"/>
                  </a:cubicBezTo>
                  <a:cubicBezTo>
                    <a:pt x="386" y="449"/>
                    <a:pt x="452" y="384"/>
                    <a:pt x="536" y="359"/>
                  </a:cubicBezTo>
                  <a:lnTo>
                    <a:pt x="536" y="612"/>
                  </a:lnTo>
                  <a:cubicBezTo>
                    <a:pt x="536" y="632"/>
                    <a:pt x="553" y="649"/>
                    <a:pt x="574" y="649"/>
                  </a:cubicBezTo>
                  <a:cubicBezTo>
                    <a:pt x="594" y="649"/>
                    <a:pt x="611" y="632"/>
                    <a:pt x="611" y="612"/>
                  </a:cubicBezTo>
                  <a:lnTo>
                    <a:pt x="611" y="348"/>
                  </a:lnTo>
                  <a:cubicBezTo>
                    <a:pt x="638" y="348"/>
                    <a:pt x="665" y="352"/>
                    <a:pt x="691" y="360"/>
                  </a:cubicBezTo>
                  <a:cubicBezTo>
                    <a:pt x="709" y="464"/>
                    <a:pt x="779" y="551"/>
                    <a:pt x="876" y="590"/>
                  </a:cubicBezTo>
                  <a:cubicBezTo>
                    <a:pt x="919" y="606"/>
                    <a:pt x="949" y="647"/>
                    <a:pt x="950" y="693"/>
                  </a:cubicBezTo>
                  <a:lnTo>
                    <a:pt x="950" y="762"/>
                  </a:lnTo>
                  <a:cubicBezTo>
                    <a:pt x="950" y="783"/>
                    <a:pt x="967" y="800"/>
                    <a:pt x="988" y="800"/>
                  </a:cubicBezTo>
                  <a:cubicBezTo>
                    <a:pt x="1009" y="800"/>
                    <a:pt x="1026" y="783"/>
                    <a:pt x="1026" y="762"/>
                  </a:cubicBezTo>
                  <a:lnTo>
                    <a:pt x="1026" y="693"/>
                  </a:lnTo>
                  <a:cubicBezTo>
                    <a:pt x="1025" y="616"/>
                    <a:pt x="976" y="547"/>
                    <a:pt x="904" y="520"/>
                  </a:cubicBezTo>
                  <a:cubicBezTo>
                    <a:pt x="807" y="481"/>
                    <a:pt x="750" y="382"/>
                    <a:pt x="764" y="279"/>
                  </a:cubicBezTo>
                  <a:cubicBezTo>
                    <a:pt x="778" y="177"/>
                    <a:pt x="860" y="97"/>
                    <a:pt x="963" y="85"/>
                  </a:cubicBezTo>
                  <a:cubicBezTo>
                    <a:pt x="1018" y="79"/>
                    <a:pt x="1072" y="93"/>
                    <a:pt x="1117" y="125"/>
                  </a:cubicBezTo>
                  <a:cubicBezTo>
                    <a:pt x="1130" y="134"/>
                    <a:pt x="1147" y="134"/>
                    <a:pt x="1160" y="125"/>
                  </a:cubicBezTo>
                  <a:cubicBezTo>
                    <a:pt x="1212" y="88"/>
                    <a:pt x="1277" y="76"/>
                    <a:pt x="1339" y="89"/>
                  </a:cubicBezTo>
                  <a:cubicBezTo>
                    <a:pt x="1401" y="103"/>
                    <a:pt x="1454" y="142"/>
                    <a:pt x="1486" y="196"/>
                  </a:cubicBezTo>
                  <a:cubicBezTo>
                    <a:pt x="1517" y="251"/>
                    <a:pt x="1525" y="317"/>
                    <a:pt x="1506" y="377"/>
                  </a:cubicBezTo>
                  <a:cubicBezTo>
                    <a:pt x="1487" y="438"/>
                    <a:pt x="1444" y="488"/>
                    <a:pt x="1387" y="515"/>
                  </a:cubicBezTo>
                  <a:cubicBezTo>
                    <a:pt x="1368" y="523"/>
                    <a:pt x="1360" y="546"/>
                    <a:pt x="1369" y="565"/>
                  </a:cubicBezTo>
                  <a:cubicBezTo>
                    <a:pt x="1378" y="584"/>
                    <a:pt x="1400" y="592"/>
                    <a:pt x="1419" y="583"/>
                  </a:cubicBezTo>
                  <a:cubicBezTo>
                    <a:pt x="1508" y="540"/>
                    <a:pt x="1571" y="457"/>
                    <a:pt x="1587" y="360"/>
                  </a:cubicBezTo>
                  <a:cubicBezTo>
                    <a:pt x="1612" y="352"/>
                    <a:pt x="1639" y="348"/>
                    <a:pt x="1666" y="348"/>
                  </a:cubicBezTo>
                  <a:cubicBezTo>
                    <a:pt x="1797" y="348"/>
                    <a:pt x="1909" y="444"/>
                    <a:pt x="1927" y="574"/>
                  </a:cubicBezTo>
                  <a:lnTo>
                    <a:pt x="1666" y="574"/>
                  </a:lnTo>
                  <a:cubicBezTo>
                    <a:pt x="1646" y="574"/>
                    <a:pt x="1629" y="591"/>
                    <a:pt x="1629" y="612"/>
                  </a:cubicBezTo>
                  <a:cubicBezTo>
                    <a:pt x="1629" y="632"/>
                    <a:pt x="1646" y="649"/>
                    <a:pt x="1666" y="649"/>
                  </a:cubicBezTo>
                  <a:lnTo>
                    <a:pt x="1927" y="649"/>
                  </a:lnTo>
                  <a:cubicBezTo>
                    <a:pt x="1921" y="695"/>
                    <a:pt x="1902" y="738"/>
                    <a:pt x="1874" y="775"/>
                  </a:cubicBezTo>
                  <a:cubicBezTo>
                    <a:pt x="1749" y="742"/>
                    <a:pt x="1617" y="775"/>
                    <a:pt x="1523" y="864"/>
                  </a:cubicBezTo>
                  <a:cubicBezTo>
                    <a:pt x="1515" y="870"/>
                    <a:pt x="1511" y="880"/>
                    <a:pt x="1510" y="890"/>
                  </a:cubicBezTo>
                  <a:cubicBezTo>
                    <a:pt x="1510" y="900"/>
                    <a:pt x="1513" y="910"/>
                    <a:pt x="1520" y="917"/>
                  </a:cubicBezTo>
                  <a:cubicBezTo>
                    <a:pt x="1527" y="925"/>
                    <a:pt x="1537" y="929"/>
                    <a:pt x="1547" y="929"/>
                  </a:cubicBezTo>
                  <a:cubicBezTo>
                    <a:pt x="1557" y="930"/>
                    <a:pt x="1567" y="926"/>
                    <a:pt x="1574" y="919"/>
                  </a:cubicBezTo>
                  <a:cubicBezTo>
                    <a:pt x="1654" y="844"/>
                    <a:pt x="1768" y="819"/>
                    <a:pt x="1872" y="853"/>
                  </a:cubicBezTo>
                  <a:cubicBezTo>
                    <a:pt x="1873" y="853"/>
                    <a:pt x="1874" y="853"/>
                    <a:pt x="1874" y="853"/>
                  </a:cubicBezTo>
                  <a:cubicBezTo>
                    <a:pt x="1998" y="894"/>
                    <a:pt x="2081" y="1009"/>
                    <a:pt x="2081" y="1139"/>
                  </a:cubicBezTo>
                  <a:cubicBezTo>
                    <a:pt x="2081" y="1216"/>
                    <a:pt x="2052" y="1289"/>
                    <a:pt x="1999" y="1345"/>
                  </a:cubicBezTo>
                  <a:cubicBezTo>
                    <a:pt x="1957" y="1287"/>
                    <a:pt x="1889" y="1252"/>
                    <a:pt x="1817" y="1252"/>
                  </a:cubicBezTo>
                  <a:cubicBezTo>
                    <a:pt x="1796" y="1252"/>
                    <a:pt x="1780" y="1269"/>
                    <a:pt x="1780" y="1290"/>
                  </a:cubicBezTo>
                  <a:cubicBezTo>
                    <a:pt x="1780" y="1311"/>
                    <a:pt x="1796" y="1328"/>
                    <a:pt x="1817" y="1328"/>
                  </a:cubicBezTo>
                  <a:cubicBezTo>
                    <a:pt x="1900" y="1328"/>
                    <a:pt x="1968" y="1395"/>
                    <a:pt x="1968" y="1478"/>
                  </a:cubicBezTo>
                  <a:cubicBezTo>
                    <a:pt x="1968" y="1562"/>
                    <a:pt x="1900" y="1629"/>
                    <a:pt x="1817" y="1629"/>
                  </a:cubicBezTo>
                  <a:cubicBezTo>
                    <a:pt x="1816" y="1629"/>
                    <a:pt x="1815" y="1629"/>
                    <a:pt x="1814" y="1629"/>
                  </a:cubicBezTo>
                  <a:cubicBezTo>
                    <a:pt x="1791" y="1498"/>
                    <a:pt x="1677" y="1402"/>
                    <a:pt x="1544" y="1403"/>
                  </a:cubicBezTo>
                  <a:lnTo>
                    <a:pt x="1478" y="1403"/>
                  </a:lnTo>
                  <a:cubicBezTo>
                    <a:pt x="1457" y="1403"/>
                    <a:pt x="1440" y="1420"/>
                    <a:pt x="1440" y="1441"/>
                  </a:cubicBezTo>
                  <a:cubicBezTo>
                    <a:pt x="1440" y="1462"/>
                    <a:pt x="1457" y="1478"/>
                    <a:pt x="1478" y="1478"/>
                  </a:cubicBezTo>
                  <a:lnTo>
                    <a:pt x="1544" y="1478"/>
                  </a:lnTo>
                  <a:cubicBezTo>
                    <a:pt x="1648" y="1477"/>
                    <a:pt x="1735" y="1557"/>
                    <a:pt x="1742" y="1661"/>
                  </a:cubicBezTo>
                  <a:lnTo>
                    <a:pt x="1742" y="1662"/>
                  </a:lnTo>
                  <a:cubicBezTo>
                    <a:pt x="1742" y="1662"/>
                    <a:pt x="1742" y="1663"/>
                    <a:pt x="1742" y="1663"/>
                  </a:cubicBezTo>
                  <a:lnTo>
                    <a:pt x="1742" y="1663"/>
                  </a:lnTo>
                  <a:cubicBezTo>
                    <a:pt x="1743" y="1740"/>
                    <a:pt x="1699" y="1809"/>
                    <a:pt x="1629" y="1840"/>
                  </a:cubicBezTo>
                  <a:lnTo>
                    <a:pt x="1629" y="1705"/>
                  </a:lnTo>
                  <a:cubicBezTo>
                    <a:pt x="1629" y="1684"/>
                    <a:pt x="1612" y="1667"/>
                    <a:pt x="1591" y="1667"/>
                  </a:cubicBezTo>
                  <a:cubicBezTo>
                    <a:pt x="1570" y="1667"/>
                    <a:pt x="1553" y="1684"/>
                    <a:pt x="1553" y="1705"/>
                  </a:cubicBezTo>
                  <a:lnTo>
                    <a:pt x="1553" y="1855"/>
                  </a:lnTo>
                  <a:cubicBezTo>
                    <a:pt x="1519" y="1855"/>
                    <a:pt x="1485" y="1846"/>
                    <a:pt x="1455" y="1828"/>
                  </a:cubicBezTo>
                  <a:close/>
                  <a:moveTo>
                    <a:pt x="2119" y="2195"/>
                  </a:moveTo>
                  <a:cubicBezTo>
                    <a:pt x="2088" y="2195"/>
                    <a:pt x="2061" y="2176"/>
                    <a:pt x="2049" y="2148"/>
                  </a:cubicBezTo>
                  <a:cubicBezTo>
                    <a:pt x="2037" y="2120"/>
                    <a:pt x="2044" y="2087"/>
                    <a:pt x="2065" y="2066"/>
                  </a:cubicBezTo>
                  <a:cubicBezTo>
                    <a:pt x="2087" y="2044"/>
                    <a:pt x="2119" y="2038"/>
                    <a:pt x="2148" y="2050"/>
                  </a:cubicBezTo>
                  <a:cubicBezTo>
                    <a:pt x="2176" y="2061"/>
                    <a:pt x="2194" y="2089"/>
                    <a:pt x="2194" y="2119"/>
                  </a:cubicBezTo>
                  <a:cubicBezTo>
                    <a:pt x="2194" y="2161"/>
                    <a:pt x="2160" y="2195"/>
                    <a:pt x="2119" y="219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341">
              <a:extLst>
                <a:ext uri="{FF2B5EF4-FFF2-40B4-BE49-F238E27FC236}">
                  <a16:creationId xmlns:a16="http://schemas.microsoft.com/office/drawing/2014/main" id="{43601451-2FF3-4CC0-93D6-10638E5D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1" y="965201"/>
              <a:ext cx="39688" cy="39688"/>
            </a:xfrm>
            <a:custGeom>
              <a:avLst/>
              <a:gdLst>
                <a:gd name="T0" fmla="*/ 151 w 189"/>
                <a:gd name="T1" fmla="*/ 114 h 189"/>
                <a:gd name="T2" fmla="*/ 76 w 189"/>
                <a:gd name="T3" fmla="*/ 38 h 189"/>
                <a:gd name="T4" fmla="*/ 38 w 189"/>
                <a:gd name="T5" fmla="*/ 0 h 189"/>
                <a:gd name="T6" fmla="*/ 0 w 189"/>
                <a:gd name="T7" fmla="*/ 38 h 189"/>
                <a:gd name="T8" fmla="*/ 151 w 189"/>
                <a:gd name="T9" fmla="*/ 189 h 189"/>
                <a:gd name="T10" fmla="*/ 189 w 189"/>
                <a:gd name="T11" fmla="*/ 151 h 189"/>
                <a:gd name="T12" fmla="*/ 151 w 189"/>
                <a:gd name="T13" fmla="*/ 1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51" y="114"/>
                  </a:moveTo>
                  <a:cubicBezTo>
                    <a:pt x="109" y="114"/>
                    <a:pt x="76" y="80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121"/>
                    <a:pt x="68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130"/>
                    <a:pt x="172" y="114"/>
                    <a:pt x="151" y="11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342">
              <a:extLst>
                <a:ext uri="{FF2B5EF4-FFF2-40B4-BE49-F238E27FC236}">
                  <a16:creationId xmlns:a16="http://schemas.microsoft.com/office/drawing/2014/main" id="{BE8B570A-6FD3-4089-90BB-16B3D4A9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109663"/>
              <a:ext cx="39688" cy="41275"/>
            </a:xfrm>
            <a:custGeom>
              <a:avLst/>
              <a:gdLst>
                <a:gd name="T0" fmla="*/ 37 w 188"/>
                <a:gd name="T1" fmla="*/ 75 h 188"/>
                <a:gd name="T2" fmla="*/ 113 w 188"/>
                <a:gd name="T3" fmla="*/ 151 h 188"/>
                <a:gd name="T4" fmla="*/ 150 w 188"/>
                <a:gd name="T5" fmla="*/ 188 h 188"/>
                <a:gd name="T6" fmla="*/ 188 w 188"/>
                <a:gd name="T7" fmla="*/ 151 h 188"/>
                <a:gd name="T8" fmla="*/ 37 w 188"/>
                <a:gd name="T9" fmla="*/ 0 h 188"/>
                <a:gd name="T10" fmla="*/ 0 w 188"/>
                <a:gd name="T11" fmla="*/ 38 h 188"/>
                <a:gd name="T12" fmla="*/ 37 w 188"/>
                <a:gd name="T13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37" y="75"/>
                  </a:moveTo>
                  <a:cubicBezTo>
                    <a:pt x="79" y="75"/>
                    <a:pt x="113" y="109"/>
                    <a:pt x="113" y="151"/>
                  </a:cubicBezTo>
                  <a:cubicBezTo>
                    <a:pt x="113" y="171"/>
                    <a:pt x="129" y="188"/>
                    <a:pt x="150" y="188"/>
                  </a:cubicBezTo>
                  <a:cubicBezTo>
                    <a:pt x="171" y="188"/>
                    <a:pt x="188" y="171"/>
                    <a:pt x="188" y="151"/>
                  </a:cubicBezTo>
                  <a:cubicBezTo>
                    <a:pt x="188" y="67"/>
                    <a:pt x="120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343">
              <a:extLst>
                <a:ext uri="{FF2B5EF4-FFF2-40B4-BE49-F238E27FC236}">
                  <a16:creationId xmlns:a16="http://schemas.microsoft.com/office/drawing/2014/main" id="{273C84C5-D8DB-4404-AD68-525803417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1335088"/>
              <a:ext cx="15875" cy="25400"/>
            </a:xfrm>
            <a:custGeom>
              <a:avLst/>
              <a:gdLst>
                <a:gd name="T0" fmla="*/ 38 w 76"/>
                <a:gd name="T1" fmla="*/ 0 h 113"/>
                <a:gd name="T2" fmla="*/ 0 w 76"/>
                <a:gd name="T3" fmla="*/ 38 h 113"/>
                <a:gd name="T4" fmla="*/ 0 w 76"/>
                <a:gd name="T5" fmla="*/ 75 h 113"/>
                <a:gd name="T6" fmla="*/ 38 w 76"/>
                <a:gd name="T7" fmla="*/ 113 h 113"/>
                <a:gd name="T8" fmla="*/ 76 w 76"/>
                <a:gd name="T9" fmla="*/ 75 h 113"/>
                <a:gd name="T10" fmla="*/ 76 w 76"/>
                <a:gd name="T11" fmla="*/ 38 h 113"/>
                <a:gd name="T12" fmla="*/ 38 w 76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9" y="113"/>
                    <a:pt x="76" y="96"/>
                    <a:pt x="76" y="75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0" name="Rectangle 479">
            <a:extLst>
              <a:ext uri="{FF2B5EF4-FFF2-40B4-BE49-F238E27FC236}">
                <a16:creationId xmlns:a16="http://schemas.microsoft.com/office/drawing/2014/main" id="{DAEC4F4F-14F8-408F-BA17-3C85FCC15E9E}"/>
              </a:ext>
            </a:extLst>
          </p:cNvPr>
          <p:cNvSpPr/>
          <p:nvPr/>
        </p:nvSpPr>
        <p:spPr>
          <a:xfrm>
            <a:off x="7551562" y="3233835"/>
            <a:ext cx="2812207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100" dirty="0">
                <a:solidFill>
                  <a:schemeClr val="bg2">
                    <a:lumMod val="25000"/>
                  </a:schemeClr>
                </a:solidFill>
                <a:latin typeface="Poppins "/>
                <a:cs typeface="Poppins Medium" panose="00000600000000000000" pitchFamily="2" charset="0"/>
              </a:rPr>
              <a:t>Diam </a:t>
            </a:r>
            <a:r>
              <a:rPr lang="en-US" sz="1100" dirty="0" err="1">
                <a:solidFill>
                  <a:schemeClr val="bg2">
                    <a:lumMod val="25000"/>
                  </a:schemeClr>
                </a:solidFill>
                <a:latin typeface="Poppins "/>
                <a:cs typeface="Poppins Medium" panose="00000600000000000000" pitchFamily="2" charset="0"/>
              </a:rPr>
              <a:t>imperdiet</a:t>
            </a:r>
            <a:endParaRPr lang="en-US" sz="1100" dirty="0">
              <a:solidFill>
                <a:schemeClr val="bg2">
                  <a:lumMod val="25000"/>
                </a:schemeClr>
              </a:solidFill>
              <a:latin typeface="Poppins "/>
              <a:cs typeface="Poppins Medium" panose="00000600000000000000" pitchFamily="2" charset="0"/>
            </a:endParaRPr>
          </a:p>
        </p:txBody>
      </p:sp>
      <p:sp>
        <p:nvSpPr>
          <p:cNvPr id="481" name="Rectangle 480">
            <a:extLst>
              <a:ext uri="{FF2B5EF4-FFF2-40B4-BE49-F238E27FC236}">
                <a16:creationId xmlns:a16="http://schemas.microsoft.com/office/drawing/2014/main" id="{B5561E5F-A3C3-49A9-8CDC-24393B6AF2C4}"/>
              </a:ext>
            </a:extLst>
          </p:cNvPr>
          <p:cNvSpPr/>
          <p:nvPr/>
        </p:nvSpPr>
        <p:spPr>
          <a:xfrm>
            <a:off x="7551562" y="3678497"/>
            <a:ext cx="2812207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100" dirty="0" err="1">
                <a:solidFill>
                  <a:schemeClr val="bg2">
                    <a:lumMod val="25000"/>
                  </a:schemeClr>
                </a:solidFill>
                <a:latin typeface="Poppins "/>
                <a:cs typeface="Poppins Medium" panose="00000600000000000000" pitchFamily="2" charset="0"/>
              </a:rPr>
              <a:t>Pellentesque</a:t>
            </a:r>
            <a:r>
              <a:rPr lang="en-US" sz="1100" dirty="0">
                <a:solidFill>
                  <a:schemeClr val="bg2">
                    <a:lumMod val="25000"/>
                  </a:schemeClr>
                </a:solidFill>
                <a:latin typeface="Poppins 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25000"/>
                  </a:schemeClr>
                </a:solidFill>
                <a:latin typeface="Poppins "/>
                <a:cs typeface="Poppins Medium" panose="00000600000000000000" pitchFamily="2" charset="0"/>
              </a:rPr>
              <a:t>dictunisl</a:t>
            </a:r>
            <a:r>
              <a:rPr lang="en-US" sz="1100" dirty="0">
                <a:solidFill>
                  <a:schemeClr val="bg2">
                    <a:lumMod val="25000"/>
                  </a:schemeClr>
                </a:solidFill>
                <a:latin typeface="Poppins "/>
                <a:cs typeface="Poppins Medium" panose="00000600000000000000" pitchFamily="2" charset="0"/>
              </a:rPr>
              <a:t>.</a:t>
            </a:r>
          </a:p>
        </p:txBody>
      </p:sp>
      <p:sp>
        <p:nvSpPr>
          <p:cNvPr id="482" name="Rectangle 481">
            <a:extLst>
              <a:ext uri="{FF2B5EF4-FFF2-40B4-BE49-F238E27FC236}">
                <a16:creationId xmlns:a16="http://schemas.microsoft.com/office/drawing/2014/main" id="{6B4B005D-E697-4BBC-A57A-8E26F55CC35E}"/>
              </a:ext>
            </a:extLst>
          </p:cNvPr>
          <p:cNvSpPr/>
          <p:nvPr/>
        </p:nvSpPr>
        <p:spPr>
          <a:xfrm>
            <a:off x="7551562" y="4116675"/>
            <a:ext cx="2812207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100" dirty="0" err="1">
                <a:solidFill>
                  <a:schemeClr val="bg2">
                    <a:lumMod val="2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Aenean</a:t>
            </a:r>
            <a:r>
              <a:rPr lang="en-US" sz="1100" dirty="0">
                <a:solidFill>
                  <a:schemeClr val="bg2">
                    <a:lumMod val="2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2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eget</a:t>
            </a:r>
            <a:r>
              <a:rPr lang="en-US" sz="1100" dirty="0">
                <a:solidFill>
                  <a:schemeClr val="bg2">
                    <a:lumMod val="2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2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neque</a:t>
            </a:r>
            <a:r>
              <a:rPr lang="en-US" sz="1100" dirty="0">
                <a:solidFill>
                  <a:schemeClr val="bg2">
                    <a:lumMod val="2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2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sagittis</a:t>
            </a:r>
            <a:endParaRPr lang="en-US" sz="1100" dirty="0">
              <a:solidFill>
                <a:schemeClr val="bg2">
                  <a:lumMod val="25000"/>
                </a:schemeClr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sp>
        <p:nvSpPr>
          <p:cNvPr id="483" name="Rectangle 482">
            <a:extLst>
              <a:ext uri="{FF2B5EF4-FFF2-40B4-BE49-F238E27FC236}">
                <a16:creationId xmlns:a16="http://schemas.microsoft.com/office/drawing/2014/main" id="{FC7EA812-6A56-4005-9C36-CCC4B8558828}"/>
              </a:ext>
            </a:extLst>
          </p:cNvPr>
          <p:cNvSpPr/>
          <p:nvPr/>
        </p:nvSpPr>
        <p:spPr>
          <a:xfrm>
            <a:off x="7551562" y="4563087"/>
            <a:ext cx="2812207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100" dirty="0" err="1">
                <a:solidFill>
                  <a:schemeClr val="bg2">
                    <a:lumMod val="25000"/>
                  </a:schemeClr>
                </a:solidFill>
                <a:latin typeface="Poppins "/>
                <a:cs typeface="Poppins Medium" panose="00000600000000000000" pitchFamily="2" charset="0"/>
              </a:rPr>
              <a:t>Bamattis</a:t>
            </a:r>
            <a:r>
              <a:rPr lang="en-US" sz="1100" dirty="0">
                <a:solidFill>
                  <a:schemeClr val="bg2">
                    <a:lumMod val="25000"/>
                  </a:schemeClr>
                </a:solidFill>
                <a:latin typeface="Poppins "/>
                <a:cs typeface="Poppins Medium" panose="00000600000000000000" pitchFamily="2" charset="0"/>
              </a:rPr>
              <a:t> libero.</a:t>
            </a:r>
          </a:p>
        </p:txBody>
      </p:sp>
      <p:sp>
        <p:nvSpPr>
          <p:cNvPr id="6" name="Teardrop 5">
            <a:extLst>
              <a:ext uri="{FF2B5EF4-FFF2-40B4-BE49-F238E27FC236}">
                <a16:creationId xmlns:a16="http://schemas.microsoft.com/office/drawing/2014/main" id="{CB71DE7E-D012-461C-A206-B034DC0E4A7E}"/>
              </a:ext>
            </a:extLst>
          </p:cNvPr>
          <p:cNvSpPr/>
          <p:nvPr/>
        </p:nvSpPr>
        <p:spPr>
          <a:xfrm rot="10800000">
            <a:off x="5389778" y="937334"/>
            <a:ext cx="851393" cy="851393"/>
          </a:xfrm>
          <a:prstGeom prst="teardrop">
            <a:avLst/>
          </a:pr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4" name="Arc 483">
            <a:extLst>
              <a:ext uri="{FF2B5EF4-FFF2-40B4-BE49-F238E27FC236}">
                <a16:creationId xmlns:a16="http://schemas.microsoft.com/office/drawing/2014/main" id="{4A4DE060-802B-49E5-BF46-A45C17F17663}"/>
              </a:ext>
            </a:extLst>
          </p:cNvPr>
          <p:cNvSpPr/>
          <p:nvPr/>
        </p:nvSpPr>
        <p:spPr>
          <a:xfrm>
            <a:off x="2022644" y="1521543"/>
            <a:ext cx="3991898" cy="3991894"/>
          </a:xfrm>
          <a:prstGeom prst="arc">
            <a:avLst>
              <a:gd name="adj1" fmla="val 12007919"/>
              <a:gd name="adj2" fmla="val 14642733"/>
            </a:avLst>
          </a:prstGeom>
          <a:noFill/>
          <a:ln w="190500" cap="rnd">
            <a:solidFill>
              <a:srgbClr val="31A05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29C00D9F-DAF6-4E4F-9351-C8AC145DD07D}"/>
              </a:ext>
            </a:extLst>
          </p:cNvPr>
          <p:cNvGrpSpPr/>
          <p:nvPr/>
        </p:nvGrpSpPr>
        <p:grpSpPr>
          <a:xfrm rot="2700000">
            <a:off x="5637677" y="1188812"/>
            <a:ext cx="355595" cy="355595"/>
            <a:chOff x="5854701" y="3260726"/>
            <a:chExt cx="484188" cy="484188"/>
          </a:xfrm>
          <a:solidFill>
            <a:schemeClr val="bg1"/>
          </a:solidFill>
        </p:grpSpPr>
        <p:sp>
          <p:nvSpPr>
            <p:cNvPr id="489" name="Freeform 648">
              <a:extLst>
                <a:ext uri="{FF2B5EF4-FFF2-40B4-BE49-F238E27FC236}">
                  <a16:creationId xmlns:a16="http://schemas.microsoft.com/office/drawing/2014/main" id="{1F0BC9DC-8527-4F02-A177-A6240C81C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3414714"/>
              <a:ext cx="65088" cy="15875"/>
            </a:xfrm>
            <a:custGeom>
              <a:avLst/>
              <a:gdLst>
                <a:gd name="T0" fmla="*/ 264 w 302"/>
                <a:gd name="T1" fmla="*/ 75 h 75"/>
                <a:gd name="T2" fmla="*/ 38 w 302"/>
                <a:gd name="T3" fmla="*/ 75 h 75"/>
                <a:gd name="T4" fmla="*/ 0 w 302"/>
                <a:gd name="T5" fmla="*/ 37 h 75"/>
                <a:gd name="T6" fmla="*/ 38 w 302"/>
                <a:gd name="T7" fmla="*/ 0 h 75"/>
                <a:gd name="T8" fmla="*/ 264 w 302"/>
                <a:gd name="T9" fmla="*/ 0 h 75"/>
                <a:gd name="T10" fmla="*/ 302 w 302"/>
                <a:gd name="T11" fmla="*/ 37 h 75"/>
                <a:gd name="T12" fmla="*/ 264 w 30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2" y="17"/>
                    <a:pt x="302" y="37"/>
                  </a:cubicBezTo>
                  <a:cubicBezTo>
                    <a:pt x="302" y="58"/>
                    <a:pt x="285" y="75"/>
                    <a:pt x="26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649">
              <a:extLst>
                <a:ext uri="{FF2B5EF4-FFF2-40B4-BE49-F238E27FC236}">
                  <a16:creationId xmlns:a16="http://schemas.microsoft.com/office/drawing/2014/main" id="{49D2DC11-CE67-4007-9D52-2887D40E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8" y="3270251"/>
              <a:ext cx="295275" cy="288925"/>
            </a:xfrm>
            <a:custGeom>
              <a:avLst/>
              <a:gdLst>
                <a:gd name="T0" fmla="*/ 933 w 1386"/>
                <a:gd name="T1" fmla="*/ 240 h 1351"/>
                <a:gd name="T2" fmla="*/ 693 w 1386"/>
                <a:gd name="T3" fmla="*/ 0 h 1351"/>
                <a:gd name="T4" fmla="*/ 427 w 1386"/>
                <a:gd name="T5" fmla="*/ 267 h 1351"/>
                <a:gd name="T6" fmla="*/ 324 w 1386"/>
                <a:gd name="T7" fmla="*/ 71 h 1351"/>
                <a:gd name="T8" fmla="*/ 107 w 1386"/>
                <a:gd name="T9" fmla="*/ 107 h 1351"/>
                <a:gd name="T10" fmla="*/ 72 w 1386"/>
                <a:gd name="T11" fmla="*/ 324 h 1351"/>
                <a:gd name="T12" fmla="*/ 267 w 1386"/>
                <a:gd name="T13" fmla="*/ 427 h 1351"/>
                <a:gd name="T14" fmla="*/ 0 w 1386"/>
                <a:gd name="T15" fmla="*/ 693 h 1351"/>
                <a:gd name="T16" fmla="*/ 267 w 1386"/>
                <a:gd name="T17" fmla="*/ 960 h 1351"/>
                <a:gd name="T18" fmla="*/ 72 w 1386"/>
                <a:gd name="T19" fmla="*/ 1062 h 1351"/>
                <a:gd name="T20" fmla="*/ 107 w 1386"/>
                <a:gd name="T21" fmla="*/ 1280 h 1351"/>
                <a:gd name="T22" fmla="*/ 324 w 1386"/>
                <a:gd name="T23" fmla="*/ 1315 h 1351"/>
                <a:gd name="T24" fmla="*/ 427 w 1386"/>
                <a:gd name="T25" fmla="*/ 1120 h 1351"/>
                <a:gd name="T26" fmla="*/ 560 w 1386"/>
                <a:gd name="T27" fmla="*/ 1253 h 1351"/>
                <a:gd name="T28" fmla="*/ 560 w 1386"/>
                <a:gd name="T29" fmla="*/ 1128 h 1351"/>
                <a:gd name="T30" fmla="*/ 711 w 1386"/>
                <a:gd name="T31" fmla="*/ 977 h 1351"/>
                <a:gd name="T32" fmla="*/ 861 w 1386"/>
                <a:gd name="T33" fmla="*/ 1128 h 1351"/>
                <a:gd name="T34" fmla="*/ 861 w 1386"/>
                <a:gd name="T35" fmla="*/ 1218 h 1351"/>
                <a:gd name="T36" fmla="*/ 960 w 1386"/>
                <a:gd name="T37" fmla="*/ 1120 h 1351"/>
                <a:gd name="T38" fmla="*/ 1062 w 1386"/>
                <a:gd name="T39" fmla="*/ 1315 h 1351"/>
                <a:gd name="T40" fmla="*/ 1280 w 1386"/>
                <a:gd name="T41" fmla="*/ 1280 h 1351"/>
                <a:gd name="T42" fmla="*/ 1315 w 1386"/>
                <a:gd name="T43" fmla="*/ 1062 h 1351"/>
                <a:gd name="T44" fmla="*/ 1120 w 1386"/>
                <a:gd name="T45" fmla="*/ 960 h 1351"/>
                <a:gd name="T46" fmla="*/ 1386 w 1386"/>
                <a:gd name="T47" fmla="*/ 693 h 1351"/>
                <a:gd name="T48" fmla="*/ 1146 w 1386"/>
                <a:gd name="T49" fmla="*/ 453 h 1351"/>
                <a:gd name="T50" fmla="*/ 1019 w 1386"/>
                <a:gd name="T51" fmla="*/ 605 h 1351"/>
                <a:gd name="T52" fmla="*/ 827 w 1386"/>
                <a:gd name="T53" fmla="*/ 560 h 1351"/>
                <a:gd name="T54" fmla="*/ 781 w 1386"/>
                <a:gd name="T55" fmla="*/ 367 h 1351"/>
                <a:gd name="T56" fmla="*/ 933 w 1386"/>
                <a:gd name="T57" fmla="*/ 24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86" h="1351">
                  <a:moveTo>
                    <a:pt x="933" y="240"/>
                  </a:moveTo>
                  <a:lnTo>
                    <a:pt x="693" y="0"/>
                  </a:lnTo>
                  <a:lnTo>
                    <a:pt x="427" y="267"/>
                  </a:lnTo>
                  <a:cubicBezTo>
                    <a:pt x="438" y="186"/>
                    <a:pt x="397" y="108"/>
                    <a:pt x="324" y="71"/>
                  </a:cubicBezTo>
                  <a:cubicBezTo>
                    <a:pt x="252" y="35"/>
                    <a:pt x="164" y="49"/>
                    <a:pt x="107" y="107"/>
                  </a:cubicBezTo>
                  <a:cubicBezTo>
                    <a:pt x="49" y="164"/>
                    <a:pt x="35" y="252"/>
                    <a:pt x="72" y="324"/>
                  </a:cubicBezTo>
                  <a:cubicBezTo>
                    <a:pt x="108" y="397"/>
                    <a:pt x="186" y="438"/>
                    <a:pt x="267" y="427"/>
                  </a:cubicBezTo>
                  <a:lnTo>
                    <a:pt x="0" y="693"/>
                  </a:lnTo>
                  <a:lnTo>
                    <a:pt x="267" y="960"/>
                  </a:lnTo>
                  <a:cubicBezTo>
                    <a:pt x="186" y="948"/>
                    <a:pt x="108" y="989"/>
                    <a:pt x="72" y="1062"/>
                  </a:cubicBezTo>
                  <a:cubicBezTo>
                    <a:pt x="35" y="1135"/>
                    <a:pt x="49" y="1222"/>
                    <a:pt x="107" y="1280"/>
                  </a:cubicBezTo>
                  <a:cubicBezTo>
                    <a:pt x="164" y="1337"/>
                    <a:pt x="252" y="1351"/>
                    <a:pt x="324" y="1315"/>
                  </a:cubicBezTo>
                  <a:cubicBezTo>
                    <a:pt x="397" y="1279"/>
                    <a:pt x="438" y="1200"/>
                    <a:pt x="427" y="1120"/>
                  </a:cubicBezTo>
                  <a:lnTo>
                    <a:pt x="560" y="1253"/>
                  </a:lnTo>
                  <a:lnTo>
                    <a:pt x="560" y="1128"/>
                  </a:lnTo>
                  <a:cubicBezTo>
                    <a:pt x="560" y="1045"/>
                    <a:pt x="627" y="977"/>
                    <a:pt x="711" y="977"/>
                  </a:cubicBezTo>
                  <a:cubicBezTo>
                    <a:pt x="794" y="977"/>
                    <a:pt x="861" y="1045"/>
                    <a:pt x="861" y="1128"/>
                  </a:cubicBezTo>
                  <a:lnTo>
                    <a:pt x="861" y="1218"/>
                  </a:lnTo>
                  <a:lnTo>
                    <a:pt x="960" y="1120"/>
                  </a:lnTo>
                  <a:cubicBezTo>
                    <a:pt x="948" y="1200"/>
                    <a:pt x="990" y="1279"/>
                    <a:pt x="1062" y="1315"/>
                  </a:cubicBezTo>
                  <a:cubicBezTo>
                    <a:pt x="1135" y="1351"/>
                    <a:pt x="1222" y="1337"/>
                    <a:pt x="1280" y="1280"/>
                  </a:cubicBezTo>
                  <a:cubicBezTo>
                    <a:pt x="1337" y="1222"/>
                    <a:pt x="1351" y="1135"/>
                    <a:pt x="1315" y="1062"/>
                  </a:cubicBezTo>
                  <a:cubicBezTo>
                    <a:pt x="1279" y="989"/>
                    <a:pt x="1200" y="948"/>
                    <a:pt x="1120" y="960"/>
                  </a:cubicBezTo>
                  <a:lnTo>
                    <a:pt x="1386" y="693"/>
                  </a:lnTo>
                  <a:lnTo>
                    <a:pt x="1146" y="453"/>
                  </a:lnTo>
                  <a:cubicBezTo>
                    <a:pt x="1136" y="524"/>
                    <a:pt x="1087" y="583"/>
                    <a:pt x="1019" y="605"/>
                  </a:cubicBezTo>
                  <a:cubicBezTo>
                    <a:pt x="952" y="628"/>
                    <a:pt x="877" y="610"/>
                    <a:pt x="827" y="560"/>
                  </a:cubicBezTo>
                  <a:cubicBezTo>
                    <a:pt x="776" y="509"/>
                    <a:pt x="759" y="435"/>
                    <a:pt x="781" y="367"/>
                  </a:cubicBezTo>
                  <a:cubicBezTo>
                    <a:pt x="804" y="299"/>
                    <a:pt x="862" y="250"/>
                    <a:pt x="933" y="240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650">
              <a:extLst>
                <a:ext uri="{FF2B5EF4-FFF2-40B4-BE49-F238E27FC236}">
                  <a16:creationId xmlns:a16="http://schemas.microsoft.com/office/drawing/2014/main" id="{909DE7D0-65F8-4F13-B43C-EBC5A566E1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5663" y="3260726"/>
              <a:ext cx="314325" cy="484188"/>
            </a:xfrm>
            <a:custGeom>
              <a:avLst/>
              <a:gdLst>
                <a:gd name="T0" fmla="*/ 1214 w 1468"/>
                <a:gd name="T1" fmla="*/ 468 h 2262"/>
                <a:gd name="T2" fmla="*/ 1150 w 1468"/>
                <a:gd name="T3" fmla="*/ 489 h 2262"/>
                <a:gd name="T4" fmla="*/ 894 w 1468"/>
                <a:gd name="T5" fmla="*/ 574 h 2262"/>
                <a:gd name="T6" fmla="*/ 979 w 1468"/>
                <a:gd name="T7" fmla="*/ 318 h 2262"/>
                <a:gd name="T8" fmla="*/ 1001 w 1468"/>
                <a:gd name="T9" fmla="*/ 254 h 2262"/>
                <a:gd name="T10" fmla="*/ 708 w 1468"/>
                <a:gd name="T11" fmla="*/ 15 h 2262"/>
                <a:gd name="T12" fmla="*/ 340 w 1468"/>
                <a:gd name="T13" fmla="*/ 63 h 2262"/>
                <a:gd name="T14" fmla="*/ 63 w 1468"/>
                <a:gd name="T15" fmla="*/ 340 h 2262"/>
                <a:gd name="T16" fmla="*/ 15 w 1468"/>
                <a:gd name="T17" fmla="*/ 707 h 2262"/>
                <a:gd name="T18" fmla="*/ 223 w 1468"/>
                <a:gd name="T19" fmla="*/ 969 h 2262"/>
                <a:gd name="T20" fmla="*/ 195 w 1468"/>
                <a:gd name="T21" fmla="*/ 1396 h 2262"/>
                <a:gd name="T22" fmla="*/ 114 w 1468"/>
                <a:gd name="T23" fmla="*/ 1816 h 2262"/>
                <a:gd name="T24" fmla="*/ 248 w 1468"/>
                <a:gd name="T25" fmla="*/ 2133 h 2262"/>
                <a:gd name="T26" fmla="*/ 262 w 1468"/>
                <a:gd name="T27" fmla="*/ 2224 h 2262"/>
                <a:gd name="T28" fmla="*/ 337 w 1468"/>
                <a:gd name="T29" fmla="*/ 2224 h 2262"/>
                <a:gd name="T30" fmla="*/ 315 w 1468"/>
                <a:gd name="T31" fmla="*/ 2098 h 2262"/>
                <a:gd name="T32" fmla="*/ 180 w 1468"/>
                <a:gd name="T33" fmla="*/ 1782 h 2262"/>
                <a:gd name="T34" fmla="*/ 269 w 1468"/>
                <a:gd name="T35" fmla="*/ 1413 h 2262"/>
                <a:gd name="T36" fmla="*/ 499 w 1468"/>
                <a:gd name="T37" fmla="*/ 1246 h 2262"/>
                <a:gd name="T38" fmla="*/ 563 w 1468"/>
                <a:gd name="T39" fmla="*/ 1697 h 2262"/>
                <a:gd name="T40" fmla="*/ 639 w 1468"/>
                <a:gd name="T41" fmla="*/ 1697 h 2262"/>
                <a:gd name="T42" fmla="*/ 752 w 1468"/>
                <a:gd name="T43" fmla="*/ 1056 h 2262"/>
                <a:gd name="T44" fmla="*/ 865 w 1468"/>
                <a:gd name="T45" fmla="*/ 1625 h 2262"/>
                <a:gd name="T46" fmla="*/ 914 w 1468"/>
                <a:gd name="T47" fmla="*/ 1805 h 2262"/>
                <a:gd name="T48" fmla="*/ 877 w 1468"/>
                <a:gd name="T49" fmla="*/ 2116 h 2262"/>
                <a:gd name="T50" fmla="*/ 865 w 1468"/>
                <a:gd name="T51" fmla="*/ 2224 h 2262"/>
                <a:gd name="T52" fmla="*/ 940 w 1468"/>
                <a:gd name="T53" fmla="*/ 2224 h 2262"/>
                <a:gd name="T54" fmla="*/ 944 w 1468"/>
                <a:gd name="T55" fmla="*/ 2150 h 2262"/>
                <a:gd name="T56" fmla="*/ 982 w 1468"/>
                <a:gd name="T57" fmla="*/ 1771 h 2262"/>
                <a:gd name="T58" fmla="*/ 942 w 1468"/>
                <a:gd name="T59" fmla="*/ 1657 h 2262"/>
                <a:gd name="T60" fmla="*/ 1242 w 1468"/>
                <a:gd name="T61" fmla="*/ 1621 h 2262"/>
                <a:gd name="T62" fmla="*/ 1413 w 1468"/>
                <a:gd name="T63" fmla="*/ 1189 h 2262"/>
                <a:gd name="T64" fmla="*/ 1454 w 1468"/>
                <a:gd name="T65" fmla="*/ 761 h 2262"/>
                <a:gd name="T66" fmla="*/ 1129 w 1468"/>
                <a:gd name="T67" fmla="*/ 1659 h 2262"/>
                <a:gd name="T68" fmla="*/ 940 w 1468"/>
                <a:gd name="T69" fmla="*/ 1274 h 2262"/>
                <a:gd name="T70" fmla="*/ 1166 w 1468"/>
                <a:gd name="T71" fmla="*/ 1412 h 2262"/>
                <a:gd name="T72" fmla="*/ 1155 w 1468"/>
                <a:gd name="T73" fmla="*/ 1648 h 2262"/>
                <a:gd name="T74" fmla="*/ 1134 w 1468"/>
                <a:gd name="T75" fmla="*/ 974 h 2262"/>
                <a:gd name="T76" fmla="*/ 1166 w 1468"/>
                <a:gd name="T77" fmla="*/ 1038 h 2262"/>
                <a:gd name="T78" fmla="*/ 1294 w 1468"/>
                <a:gd name="T79" fmla="*/ 1294 h 2262"/>
                <a:gd name="T80" fmla="*/ 1038 w 1468"/>
                <a:gd name="T81" fmla="*/ 1166 h 2262"/>
                <a:gd name="T82" fmla="*/ 974 w 1468"/>
                <a:gd name="T83" fmla="*/ 1134 h 2262"/>
                <a:gd name="T84" fmla="*/ 751 w 1468"/>
                <a:gd name="T85" fmla="*/ 980 h 2262"/>
                <a:gd name="T86" fmla="*/ 563 w 1468"/>
                <a:gd name="T87" fmla="*/ 1203 h 2262"/>
                <a:gd name="T88" fmla="*/ 451 w 1468"/>
                <a:gd name="T89" fmla="*/ 1127 h 2262"/>
                <a:gd name="T90" fmla="*/ 348 w 1468"/>
                <a:gd name="T91" fmla="*/ 1322 h 2262"/>
                <a:gd name="T92" fmla="*/ 146 w 1468"/>
                <a:gd name="T93" fmla="*/ 1120 h 2262"/>
                <a:gd name="T94" fmla="*/ 341 w 1468"/>
                <a:gd name="T95" fmla="*/ 1018 h 2262"/>
                <a:gd name="T96" fmla="*/ 95 w 1468"/>
                <a:gd name="T97" fmla="*/ 734 h 2262"/>
                <a:gd name="T98" fmla="*/ 342 w 1468"/>
                <a:gd name="T99" fmla="*/ 451 h 2262"/>
                <a:gd name="T100" fmla="*/ 147 w 1468"/>
                <a:gd name="T101" fmla="*/ 348 h 2262"/>
                <a:gd name="T102" fmla="*/ 388 w 1468"/>
                <a:gd name="T103" fmla="*/ 175 h 2262"/>
                <a:gd name="T104" fmla="*/ 451 w 1468"/>
                <a:gd name="T105" fmla="*/ 342 h 2262"/>
                <a:gd name="T106" fmla="*/ 734 w 1468"/>
                <a:gd name="T107" fmla="*/ 95 h 2262"/>
                <a:gd name="T108" fmla="*/ 778 w 1468"/>
                <a:gd name="T109" fmla="*/ 429 h 2262"/>
                <a:gd name="T110" fmla="*/ 1039 w 1468"/>
                <a:gd name="T111" fmla="*/ 690 h 2262"/>
                <a:gd name="T112" fmla="*/ 1374 w 1468"/>
                <a:gd name="T113" fmla="*/ 734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8" h="2262">
                  <a:moveTo>
                    <a:pt x="1454" y="707"/>
                  </a:moveTo>
                  <a:lnTo>
                    <a:pt x="1214" y="468"/>
                  </a:lnTo>
                  <a:cubicBezTo>
                    <a:pt x="1204" y="457"/>
                    <a:pt x="1189" y="454"/>
                    <a:pt x="1175" y="458"/>
                  </a:cubicBezTo>
                  <a:cubicBezTo>
                    <a:pt x="1162" y="463"/>
                    <a:pt x="1152" y="475"/>
                    <a:pt x="1150" y="489"/>
                  </a:cubicBezTo>
                  <a:cubicBezTo>
                    <a:pt x="1142" y="545"/>
                    <a:pt x="1103" y="592"/>
                    <a:pt x="1048" y="611"/>
                  </a:cubicBezTo>
                  <a:cubicBezTo>
                    <a:pt x="994" y="629"/>
                    <a:pt x="935" y="614"/>
                    <a:pt x="894" y="574"/>
                  </a:cubicBezTo>
                  <a:cubicBezTo>
                    <a:pt x="854" y="534"/>
                    <a:pt x="840" y="474"/>
                    <a:pt x="858" y="420"/>
                  </a:cubicBezTo>
                  <a:cubicBezTo>
                    <a:pt x="876" y="366"/>
                    <a:pt x="923" y="326"/>
                    <a:pt x="979" y="318"/>
                  </a:cubicBezTo>
                  <a:cubicBezTo>
                    <a:pt x="994" y="316"/>
                    <a:pt x="1005" y="306"/>
                    <a:pt x="1010" y="293"/>
                  </a:cubicBezTo>
                  <a:cubicBezTo>
                    <a:pt x="1014" y="279"/>
                    <a:pt x="1011" y="264"/>
                    <a:pt x="1001" y="254"/>
                  </a:cubicBezTo>
                  <a:lnTo>
                    <a:pt x="761" y="15"/>
                  </a:lnTo>
                  <a:cubicBezTo>
                    <a:pt x="746" y="0"/>
                    <a:pt x="722" y="0"/>
                    <a:pt x="708" y="15"/>
                  </a:cubicBezTo>
                  <a:lnTo>
                    <a:pt x="499" y="223"/>
                  </a:lnTo>
                  <a:cubicBezTo>
                    <a:pt x="479" y="145"/>
                    <a:pt x="418" y="84"/>
                    <a:pt x="340" y="63"/>
                  </a:cubicBezTo>
                  <a:cubicBezTo>
                    <a:pt x="262" y="42"/>
                    <a:pt x="178" y="64"/>
                    <a:pt x="121" y="121"/>
                  </a:cubicBezTo>
                  <a:cubicBezTo>
                    <a:pt x="64" y="178"/>
                    <a:pt x="42" y="261"/>
                    <a:pt x="63" y="340"/>
                  </a:cubicBezTo>
                  <a:cubicBezTo>
                    <a:pt x="84" y="418"/>
                    <a:pt x="145" y="479"/>
                    <a:pt x="223" y="499"/>
                  </a:cubicBezTo>
                  <a:lnTo>
                    <a:pt x="15" y="707"/>
                  </a:lnTo>
                  <a:cubicBezTo>
                    <a:pt x="0" y="722"/>
                    <a:pt x="0" y="746"/>
                    <a:pt x="15" y="761"/>
                  </a:cubicBezTo>
                  <a:lnTo>
                    <a:pt x="223" y="969"/>
                  </a:lnTo>
                  <a:cubicBezTo>
                    <a:pt x="129" y="994"/>
                    <a:pt x="62" y="1076"/>
                    <a:pt x="56" y="1173"/>
                  </a:cubicBezTo>
                  <a:cubicBezTo>
                    <a:pt x="49" y="1270"/>
                    <a:pt x="106" y="1359"/>
                    <a:pt x="195" y="1396"/>
                  </a:cubicBezTo>
                  <a:lnTo>
                    <a:pt x="107" y="1650"/>
                  </a:lnTo>
                  <a:cubicBezTo>
                    <a:pt x="84" y="1704"/>
                    <a:pt x="86" y="1765"/>
                    <a:pt x="114" y="1816"/>
                  </a:cubicBezTo>
                  <a:lnTo>
                    <a:pt x="246" y="2129"/>
                  </a:lnTo>
                  <a:cubicBezTo>
                    <a:pt x="247" y="2130"/>
                    <a:pt x="247" y="2131"/>
                    <a:pt x="248" y="2133"/>
                  </a:cubicBezTo>
                  <a:cubicBezTo>
                    <a:pt x="257" y="2150"/>
                    <a:pt x="262" y="2169"/>
                    <a:pt x="262" y="2188"/>
                  </a:cubicBezTo>
                  <a:lnTo>
                    <a:pt x="262" y="2224"/>
                  </a:lnTo>
                  <a:cubicBezTo>
                    <a:pt x="262" y="2245"/>
                    <a:pt x="279" y="2262"/>
                    <a:pt x="299" y="2262"/>
                  </a:cubicBezTo>
                  <a:cubicBezTo>
                    <a:pt x="320" y="2262"/>
                    <a:pt x="337" y="2245"/>
                    <a:pt x="337" y="2224"/>
                  </a:cubicBezTo>
                  <a:lnTo>
                    <a:pt x="337" y="2188"/>
                  </a:lnTo>
                  <a:cubicBezTo>
                    <a:pt x="337" y="2157"/>
                    <a:pt x="329" y="2126"/>
                    <a:pt x="315" y="2098"/>
                  </a:cubicBezTo>
                  <a:lnTo>
                    <a:pt x="182" y="1785"/>
                  </a:lnTo>
                  <a:cubicBezTo>
                    <a:pt x="182" y="1784"/>
                    <a:pt x="181" y="1783"/>
                    <a:pt x="180" y="1782"/>
                  </a:cubicBezTo>
                  <a:cubicBezTo>
                    <a:pt x="163" y="1750"/>
                    <a:pt x="162" y="1711"/>
                    <a:pt x="177" y="1678"/>
                  </a:cubicBezTo>
                  <a:lnTo>
                    <a:pt x="269" y="1413"/>
                  </a:lnTo>
                  <a:cubicBezTo>
                    <a:pt x="273" y="1413"/>
                    <a:pt x="277" y="1413"/>
                    <a:pt x="281" y="1413"/>
                  </a:cubicBezTo>
                  <a:cubicBezTo>
                    <a:pt x="383" y="1413"/>
                    <a:pt x="473" y="1345"/>
                    <a:pt x="499" y="1246"/>
                  </a:cubicBezTo>
                  <a:lnTo>
                    <a:pt x="563" y="1310"/>
                  </a:lnTo>
                  <a:lnTo>
                    <a:pt x="563" y="1697"/>
                  </a:lnTo>
                  <a:cubicBezTo>
                    <a:pt x="563" y="1717"/>
                    <a:pt x="580" y="1734"/>
                    <a:pt x="601" y="1734"/>
                  </a:cubicBezTo>
                  <a:cubicBezTo>
                    <a:pt x="622" y="1734"/>
                    <a:pt x="639" y="1717"/>
                    <a:pt x="639" y="1697"/>
                  </a:cubicBezTo>
                  <a:lnTo>
                    <a:pt x="639" y="1169"/>
                  </a:lnTo>
                  <a:cubicBezTo>
                    <a:pt x="639" y="1106"/>
                    <a:pt x="689" y="1056"/>
                    <a:pt x="752" y="1056"/>
                  </a:cubicBezTo>
                  <a:cubicBezTo>
                    <a:pt x="814" y="1056"/>
                    <a:pt x="865" y="1106"/>
                    <a:pt x="865" y="1169"/>
                  </a:cubicBezTo>
                  <a:lnTo>
                    <a:pt x="865" y="1625"/>
                  </a:lnTo>
                  <a:cubicBezTo>
                    <a:pt x="865" y="1678"/>
                    <a:pt x="877" y="1730"/>
                    <a:pt x="901" y="1777"/>
                  </a:cubicBezTo>
                  <a:lnTo>
                    <a:pt x="914" y="1805"/>
                  </a:lnTo>
                  <a:cubicBezTo>
                    <a:pt x="951" y="1879"/>
                    <a:pt x="951" y="1966"/>
                    <a:pt x="914" y="2041"/>
                  </a:cubicBezTo>
                  <a:lnTo>
                    <a:pt x="877" y="2116"/>
                  </a:lnTo>
                  <a:cubicBezTo>
                    <a:pt x="869" y="2132"/>
                    <a:pt x="865" y="2149"/>
                    <a:pt x="865" y="2167"/>
                  </a:cubicBezTo>
                  <a:lnTo>
                    <a:pt x="865" y="2224"/>
                  </a:lnTo>
                  <a:cubicBezTo>
                    <a:pt x="865" y="2245"/>
                    <a:pt x="882" y="2262"/>
                    <a:pt x="902" y="2262"/>
                  </a:cubicBezTo>
                  <a:cubicBezTo>
                    <a:pt x="923" y="2262"/>
                    <a:pt x="940" y="2245"/>
                    <a:pt x="940" y="2224"/>
                  </a:cubicBezTo>
                  <a:lnTo>
                    <a:pt x="940" y="2167"/>
                  </a:lnTo>
                  <a:cubicBezTo>
                    <a:pt x="940" y="2161"/>
                    <a:pt x="941" y="2155"/>
                    <a:pt x="944" y="2150"/>
                  </a:cubicBezTo>
                  <a:lnTo>
                    <a:pt x="982" y="2074"/>
                  </a:lnTo>
                  <a:cubicBezTo>
                    <a:pt x="1029" y="1979"/>
                    <a:pt x="1029" y="1867"/>
                    <a:pt x="982" y="1771"/>
                  </a:cubicBezTo>
                  <a:lnTo>
                    <a:pt x="968" y="1743"/>
                  </a:lnTo>
                  <a:cubicBezTo>
                    <a:pt x="954" y="1716"/>
                    <a:pt x="946" y="1687"/>
                    <a:pt x="942" y="1657"/>
                  </a:cubicBezTo>
                  <a:cubicBezTo>
                    <a:pt x="991" y="1706"/>
                    <a:pt x="1059" y="1734"/>
                    <a:pt x="1129" y="1734"/>
                  </a:cubicBezTo>
                  <a:cubicBezTo>
                    <a:pt x="1191" y="1734"/>
                    <a:pt x="1242" y="1684"/>
                    <a:pt x="1242" y="1621"/>
                  </a:cubicBezTo>
                  <a:lnTo>
                    <a:pt x="1242" y="1406"/>
                  </a:lnTo>
                  <a:cubicBezTo>
                    <a:pt x="1342" y="1382"/>
                    <a:pt x="1412" y="1292"/>
                    <a:pt x="1413" y="1189"/>
                  </a:cubicBezTo>
                  <a:cubicBezTo>
                    <a:pt x="1414" y="1086"/>
                    <a:pt x="1345" y="995"/>
                    <a:pt x="1246" y="969"/>
                  </a:cubicBezTo>
                  <a:lnTo>
                    <a:pt x="1454" y="761"/>
                  </a:lnTo>
                  <a:cubicBezTo>
                    <a:pt x="1468" y="746"/>
                    <a:pt x="1468" y="722"/>
                    <a:pt x="1454" y="707"/>
                  </a:cubicBezTo>
                  <a:close/>
                  <a:moveTo>
                    <a:pt x="1129" y="1659"/>
                  </a:moveTo>
                  <a:cubicBezTo>
                    <a:pt x="1025" y="1659"/>
                    <a:pt x="940" y="1574"/>
                    <a:pt x="940" y="1470"/>
                  </a:cubicBezTo>
                  <a:lnTo>
                    <a:pt x="940" y="1274"/>
                  </a:lnTo>
                  <a:lnTo>
                    <a:pt x="969" y="1246"/>
                  </a:lnTo>
                  <a:cubicBezTo>
                    <a:pt x="993" y="1337"/>
                    <a:pt x="1072" y="1404"/>
                    <a:pt x="1166" y="1412"/>
                  </a:cubicBezTo>
                  <a:lnTo>
                    <a:pt x="1166" y="1621"/>
                  </a:lnTo>
                  <a:cubicBezTo>
                    <a:pt x="1166" y="1631"/>
                    <a:pt x="1162" y="1641"/>
                    <a:pt x="1155" y="1648"/>
                  </a:cubicBezTo>
                  <a:cubicBezTo>
                    <a:pt x="1148" y="1655"/>
                    <a:pt x="1139" y="1659"/>
                    <a:pt x="1129" y="1659"/>
                  </a:cubicBezTo>
                  <a:close/>
                  <a:moveTo>
                    <a:pt x="1134" y="974"/>
                  </a:moveTo>
                  <a:cubicBezTo>
                    <a:pt x="1122" y="986"/>
                    <a:pt x="1119" y="1003"/>
                    <a:pt x="1127" y="1018"/>
                  </a:cubicBezTo>
                  <a:cubicBezTo>
                    <a:pt x="1134" y="1032"/>
                    <a:pt x="1150" y="1041"/>
                    <a:pt x="1166" y="1038"/>
                  </a:cubicBezTo>
                  <a:cubicBezTo>
                    <a:pt x="1230" y="1029"/>
                    <a:pt x="1293" y="1062"/>
                    <a:pt x="1322" y="1120"/>
                  </a:cubicBezTo>
                  <a:cubicBezTo>
                    <a:pt x="1351" y="1178"/>
                    <a:pt x="1340" y="1248"/>
                    <a:pt x="1294" y="1294"/>
                  </a:cubicBezTo>
                  <a:cubicBezTo>
                    <a:pt x="1248" y="1340"/>
                    <a:pt x="1178" y="1351"/>
                    <a:pt x="1120" y="1322"/>
                  </a:cubicBezTo>
                  <a:cubicBezTo>
                    <a:pt x="1062" y="1293"/>
                    <a:pt x="1029" y="1231"/>
                    <a:pt x="1038" y="1166"/>
                  </a:cubicBezTo>
                  <a:cubicBezTo>
                    <a:pt x="1040" y="1150"/>
                    <a:pt x="1032" y="1134"/>
                    <a:pt x="1018" y="1127"/>
                  </a:cubicBezTo>
                  <a:cubicBezTo>
                    <a:pt x="1003" y="1120"/>
                    <a:pt x="985" y="1123"/>
                    <a:pt x="974" y="1134"/>
                  </a:cubicBezTo>
                  <a:lnTo>
                    <a:pt x="940" y="1168"/>
                  </a:lnTo>
                  <a:cubicBezTo>
                    <a:pt x="940" y="1064"/>
                    <a:pt x="855" y="980"/>
                    <a:pt x="751" y="980"/>
                  </a:cubicBezTo>
                  <a:cubicBezTo>
                    <a:pt x="647" y="980"/>
                    <a:pt x="563" y="1065"/>
                    <a:pt x="563" y="1169"/>
                  </a:cubicBezTo>
                  <a:lnTo>
                    <a:pt x="563" y="1203"/>
                  </a:lnTo>
                  <a:lnTo>
                    <a:pt x="494" y="1134"/>
                  </a:lnTo>
                  <a:cubicBezTo>
                    <a:pt x="483" y="1122"/>
                    <a:pt x="465" y="1119"/>
                    <a:pt x="451" y="1127"/>
                  </a:cubicBezTo>
                  <a:cubicBezTo>
                    <a:pt x="436" y="1134"/>
                    <a:pt x="428" y="1150"/>
                    <a:pt x="430" y="1166"/>
                  </a:cubicBezTo>
                  <a:cubicBezTo>
                    <a:pt x="439" y="1230"/>
                    <a:pt x="406" y="1293"/>
                    <a:pt x="348" y="1322"/>
                  </a:cubicBezTo>
                  <a:cubicBezTo>
                    <a:pt x="290" y="1351"/>
                    <a:pt x="220" y="1340"/>
                    <a:pt x="174" y="1294"/>
                  </a:cubicBezTo>
                  <a:cubicBezTo>
                    <a:pt x="128" y="1248"/>
                    <a:pt x="117" y="1178"/>
                    <a:pt x="146" y="1120"/>
                  </a:cubicBezTo>
                  <a:cubicBezTo>
                    <a:pt x="175" y="1062"/>
                    <a:pt x="238" y="1029"/>
                    <a:pt x="302" y="1038"/>
                  </a:cubicBezTo>
                  <a:cubicBezTo>
                    <a:pt x="318" y="1040"/>
                    <a:pt x="334" y="1032"/>
                    <a:pt x="341" y="1018"/>
                  </a:cubicBezTo>
                  <a:cubicBezTo>
                    <a:pt x="349" y="1003"/>
                    <a:pt x="346" y="985"/>
                    <a:pt x="334" y="974"/>
                  </a:cubicBezTo>
                  <a:lnTo>
                    <a:pt x="95" y="734"/>
                  </a:lnTo>
                  <a:lnTo>
                    <a:pt x="334" y="494"/>
                  </a:lnTo>
                  <a:cubicBezTo>
                    <a:pt x="346" y="483"/>
                    <a:pt x="349" y="465"/>
                    <a:pt x="342" y="451"/>
                  </a:cubicBezTo>
                  <a:cubicBezTo>
                    <a:pt x="334" y="436"/>
                    <a:pt x="318" y="428"/>
                    <a:pt x="302" y="430"/>
                  </a:cubicBezTo>
                  <a:cubicBezTo>
                    <a:pt x="238" y="439"/>
                    <a:pt x="175" y="406"/>
                    <a:pt x="147" y="348"/>
                  </a:cubicBezTo>
                  <a:cubicBezTo>
                    <a:pt x="118" y="290"/>
                    <a:pt x="129" y="220"/>
                    <a:pt x="175" y="175"/>
                  </a:cubicBezTo>
                  <a:cubicBezTo>
                    <a:pt x="234" y="118"/>
                    <a:pt x="328" y="118"/>
                    <a:pt x="388" y="175"/>
                  </a:cubicBezTo>
                  <a:cubicBezTo>
                    <a:pt x="421" y="208"/>
                    <a:pt x="437" y="255"/>
                    <a:pt x="430" y="302"/>
                  </a:cubicBezTo>
                  <a:cubicBezTo>
                    <a:pt x="428" y="318"/>
                    <a:pt x="436" y="334"/>
                    <a:pt x="451" y="342"/>
                  </a:cubicBezTo>
                  <a:cubicBezTo>
                    <a:pt x="465" y="349"/>
                    <a:pt x="483" y="346"/>
                    <a:pt x="494" y="334"/>
                  </a:cubicBezTo>
                  <a:lnTo>
                    <a:pt x="734" y="95"/>
                  </a:lnTo>
                  <a:lnTo>
                    <a:pt x="903" y="263"/>
                  </a:lnTo>
                  <a:cubicBezTo>
                    <a:pt x="837" y="295"/>
                    <a:pt x="790" y="357"/>
                    <a:pt x="778" y="429"/>
                  </a:cubicBezTo>
                  <a:cubicBezTo>
                    <a:pt x="765" y="502"/>
                    <a:pt x="789" y="576"/>
                    <a:pt x="841" y="627"/>
                  </a:cubicBezTo>
                  <a:cubicBezTo>
                    <a:pt x="893" y="679"/>
                    <a:pt x="967" y="703"/>
                    <a:pt x="1039" y="690"/>
                  </a:cubicBezTo>
                  <a:cubicBezTo>
                    <a:pt x="1111" y="678"/>
                    <a:pt x="1173" y="631"/>
                    <a:pt x="1205" y="565"/>
                  </a:cubicBezTo>
                  <a:lnTo>
                    <a:pt x="1374" y="734"/>
                  </a:lnTo>
                  <a:lnTo>
                    <a:pt x="1134" y="9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651">
              <a:extLst>
                <a:ext uri="{FF2B5EF4-FFF2-40B4-BE49-F238E27FC236}">
                  <a16:creationId xmlns:a16="http://schemas.microsoft.com/office/drawing/2014/main" id="{C45D6724-6C30-442D-967D-4532C02AE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801" y="3414714"/>
              <a:ext cx="65088" cy="15875"/>
            </a:xfrm>
            <a:custGeom>
              <a:avLst/>
              <a:gdLst>
                <a:gd name="T0" fmla="*/ 264 w 301"/>
                <a:gd name="T1" fmla="*/ 75 h 75"/>
                <a:gd name="T2" fmla="*/ 38 w 301"/>
                <a:gd name="T3" fmla="*/ 75 h 75"/>
                <a:gd name="T4" fmla="*/ 0 w 301"/>
                <a:gd name="T5" fmla="*/ 37 h 75"/>
                <a:gd name="T6" fmla="*/ 38 w 301"/>
                <a:gd name="T7" fmla="*/ 0 h 75"/>
                <a:gd name="T8" fmla="*/ 264 w 301"/>
                <a:gd name="T9" fmla="*/ 0 h 75"/>
                <a:gd name="T10" fmla="*/ 301 w 301"/>
                <a:gd name="T11" fmla="*/ 37 h 75"/>
                <a:gd name="T12" fmla="*/ 264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7"/>
                  </a:cubicBezTo>
                  <a:cubicBezTo>
                    <a:pt x="301" y="58"/>
                    <a:pt x="284" y="75"/>
                    <a:pt x="26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652">
              <a:extLst>
                <a:ext uri="{FF2B5EF4-FFF2-40B4-BE49-F238E27FC236}">
                  <a16:creationId xmlns:a16="http://schemas.microsoft.com/office/drawing/2014/main" id="{B0D49017-4F2D-45FE-BF6C-8ADD8B37D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3295651"/>
              <a:ext cx="60325" cy="41275"/>
            </a:xfrm>
            <a:custGeom>
              <a:avLst/>
              <a:gdLst>
                <a:gd name="T0" fmla="*/ 41 w 280"/>
                <a:gd name="T1" fmla="*/ 194 h 194"/>
                <a:gd name="T2" fmla="*/ 4 w 280"/>
                <a:gd name="T3" fmla="*/ 166 h 194"/>
                <a:gd name="T4" fmla="*/ 22 w 280"/>
                <a:gd name="T5" fmla="*/ 123 h 194"/>
                <a:gd name="T6" fmla="*/ 218 w 280"/>
                <a:gd name="T7" fmla="*/ 10 h 194"/>
                <a:gd name="T8" fmla="*/ 269 w 280"/>
                <a:gd name="T9" fmla="*/ 24 h 194"/>
                <a:gd name="T10" fmla="*/ 256 w 280"/>
                <a:gd name="T11" fmla="*/ 75 h 194"/>
                <a:gd name="T12" fmla="*/ 60 w 280"/>
                <a:gd name="T13" fmla="*/ 189 h 194"/>
                <a:gd name="T14" fmla="*/ 41 w 280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0" h="194">
                  <a:moveTo>
                    <a:pt x="41" y="194"/>
                  </a:moveTo>
                  <a:cubicBezTo>
                    <a:pt x="24" y="194"/>
                    <a:pt x="9" y="182"/>
                    <a:pt x="4" y="166"/>
                  </a:cubicBezTo>
                  <a:cubicBezTo>
                    <a:pt x="0" y="149"/>
                    <a:pt x="7" y="132"/>
                    <a:pt x="22" y="123"/>
                  </a:cubicBezTo>
                  <a:lnTo>
                    <a:pt x="218" y="10"/>
                  </a:lnTo>
                  <a:cubicBezTo>
                    <a:pt x="236" y="0"/>
                    <a:pt x="259" y="6"/>
                    <a:pt x="269" y="24"/>
                  </a:cubicBezTo>
                  <a:cubicBezTo>
                    <a:pt x="280" y="42"/>
                    <a:pt x="273" y="65"/>
                    <a:pt x="256" y="75"/>
                  </a:cubicBezTo>
                  <a:lnTo>
                    <a:pt x="60" y="189"/>
                  </a:lnTo>
                  <a:cubicBezTo>
                    <a:pt x="54" y="192"/>
                    <a:pt x="47" y="194"/>
                    <a:pt x="41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653">
              <a:extLst>
                <a:ext uri="{FF2B5EF4-FFF2-40B4-BE49-F238E27FC236}">
                  <a16:creationId xmlns:a16="http://schemas.microsoft.com/office/drawing/2014/main" id="{0B7DC02A-1E69-4BFF-96A8-26D6F1A49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3506789"/>
              <a:ext cx="58738" cy="39688"/>
            </a:xfrm>
            <a:custGeom>
              <a:avLst/>
              <a:gdLst>
                <a:gd name="T0" fmla="*/ 236 w 276"/>
                <a:gd name="T1" fmla="*/ 189 h 190"/>
                <a:gd name="T2" fmla="*/ 217 w 276"/>
                <a:gd name="T3" fmla="*/ 184 h 190"/>
                <a:gd name="T4" fmla="*/ 21 w 276"/>
                <a:gd name="T5" fmla="*/ 71 h 190"/>
                <a:gd name="T6" fmla="*/ 3 w 276"/>
                <a:gd name="T7" fmla="*/ 48 h 190"/>
                <a:gd name="T8" fmla="*/ 7 w 276"/>
                <a:gd name="T9" fmla="*/ 20 h 190"/>
                <a:gd name="T10" fmla="*/ 30 w 276"/>
                <a:gd name="T11" fmla="*/ 2 h 190"/>
                <a:gd name="T12" fmla="*/ 58 w 276"/>
                <a:gd name="T13" fmla="*/ 6 h 190"/>
                <a:gd name="T14" fmla="*/ 254 w 276"/>
                <a:gd name="T15" fmla="*/ 119 h 190"/>
                <a:gd name="T16" fmla="*/ 272 w 276"/>
                <a:gd name="T17" fmla="*/ 162 h 190"/>
                <a:gd name="T18" fmla="*/ 236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236" y="189"/>
                  </a:moveTo>
                  <a:cubicBezTo>
                    <a:pt x="229" y="190"/>
                    <a:pt x="222" y="188"/>
                    <a:pt x="217" y="184"/>
                  </a:cubicBezTo>
                  <a:lnTo>
                    <a:pt x="21" y="71"/>
                  </a:lnTo>
                  <a:cubicBezTo>
                    <a:pt x="12" y="66"/>
                    <a:pt x="6" y="58"/>
                    <a:pt x="3" y="48"/>
                  </a:cubicBezTo>
                  <a:cubicBezTo>
                    <a:pt x="0" y="39"/>
                    <a:pt x="2" y="28"/>
                    <a:pt x="7" y="20"/>
                  </a:cubicBezTo>
                  <a:cubicBezTo>
                    <a:pt x="12" y="11"/>
                    <a:pt x="20" y="5"/>
                    <a:pt x="30" y="2"/>
                  </a:cubicBezTo>
                  <a:cubicBezTo>
                    <a:pt x="39" y="0"/>
                    <a:pt x="50" y="1"/>
                    <a:pt x="58" y="6"/>
                  </a:cubicBezTo>
                  <a:lnTo>
                    <a:pt x="254" y="119"/>
                  </a:lnTo>
                  <a:cubicBezTo>
                    <a:pt x="269" y="128"/>
                    <a:pt x="276" y="145"/>
                    <a:pt x="272" y="162"/>
                  </a:cubicBezTo>
                  <a:cubicBezTo>
                    <a:pt x="268" y="178"/>
                    <a:pt x="253" y="189"/>
                    <a:pt x="236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654">
              <a:extLst>
                <a:ext uri="{FF2B5EF4-FFF2-40B4-BE49-F238E27FC236}">
                  <a16:creationId xmlns:a16="http://schemas.microsoft.com/office/drawing/2014/main" id="{598CB877-558E-4239-B769-A6E55F6D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3295651"/>
              <a:ext cx="58738" cy="41275"/>
            </a:xfrm>
            <a:custGeom>
              <a:avLst/>
              <a:gdLst>
                <a:gd name="T0" fmla="*/ 239 w 279"/>
                <a:gd name="T1" fmla="*/ 194 h 194"/>
                <a:gd name="T2" fmla="*/ 220 w 279"/>
                <a:gd name="T3" fmla="*/ 189 h 194"/>
                <a:gd name="T4" fmla="*/ 24 w 279"/>
                <a:gd name="T5" fmla="*/ 75 h 194"/>
                <a:gd name="T6" fmla="*/ 10 w 279"/>
                <a:gd name="T7" fmla="*/ 24 h 194"/>
                <a:gd name="T8" fmla="*/ 62 w 279"/>
                <a:gd name="T9" fmla="*/ 10 h 194"/>
                <a:gd name="T10" fmla="*/ 257 w 279"/>
                <a:gd name="T11" fmla="*/ 123 h 194"/>
                <a:gd name="T12" fmla="*/ 275 w 279"/>
                <a:gd name="T13" fmla="*/ 166 h 194"/>
                <a:gd name="T14" fmla="*/ 239 w 27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9" h="194">
                  <a:moveTo>
                    <a:pt x="239" y="194"/>
                  </a:moveTo>
                  <a:cubicBezTo>
                    <a:pt x="232" y="194"/>
                    <a:pt x="226" y="192"/>
                    <a:pt x="220" y="189"/>
                  </a:cubicBezTo>
                  <a:lnTo>
                    <a:pt x="24" y="75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6"/>
                    <a:pt x="44" y="0"/>
                    <a:pt x="62" y="10"/>
                  </a:cubicBezTo>
                  <a:lnTo>
                    <a:pt x="257" y="123"/>
                  </a:lnTo>
                  <a:cubicBezTo>
                    <a:pt x="272" y="132"/>
                    <a:pt x="279" y="149"/>
                    <a:pt x="275" y="166"/>
                  </a:cubicBezTo>
                  <a:cubicBezTo>
                    <a:pt x="271" y="182"/>
                    <a:pt x="256" y="194"/>
                    <a:pt x="239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655">
              <a:extLst>
                <a:ext uri="{FF2B5EF4-FFF2-40B4-BE49-F238E27FC236}">
                  <a16:creationId xmlns:a16="http://schemas.microsoft.com/office/drawing/2014/main" id="{6D1D536F-BF94-4E6B-BFB4-1FB03A0C1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3506789"/>
              <a:ext cx="58738" cy="39688"/>
            </a:xfrm>
            <a:custGeom>
              <a:avLst/>
              <a:gdLst>
                <a:gd name="T0" fmla="*/ 41 w 276"/>
                <a:gd name="T1" fmla="*/ 189 h 190"/>
                <a:gd name="T2" fmla="*/ 4 w 276"/>
                <a:gd name="T3" fmla="*/ 162 h 190"/>
                <a:gd name="T4" fmla="*/ 22 w 276"/>
                <a:gd name="T5" fmla="*/ 119 h 190"/>
                <a:gd name="T6" fmla="*/ 218 w 276"/>
                <a:gd name="T7" fmla="*/ 6 h 190"/>
                <a:gd name="T8" fmla="*/ 247 w 276"/>
                <a:gd name="T9" fmla="*/ 2 h 190"/>
                <a:gd name="T10" fmla="*/ 270 w 276"/>
                <a:gd name="T11" fmla="*/ 20 h 190"/>
                <a:gd name="T12" fmla="*/ 273 w 276"/>
                <a:gd name="T13" fmla="*/ 48 h 190"/>
                <a:gd name="T14" fmla="*/ 256 w 276"/>
                <a:gd name="T15" fmla="*/ 71 h 190"/>
                <a:gd name="T16" fmla="*/ 60 w 276"/>
                <a:gd name="T17" fmla="*/ 184 h 190"/>
                <a:gd name="T18" fmla="*/ 41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41" y="189"/>
                  </a:moveTo>
                  <a:cubicBezTo>
                    <a:pt x="24" y="189"/>
                    <a:pt x="9" y="178"/>
                    <a:pt x="4" y="162"/>
                  </a:cubicBezTo>
                  <a:cubicBezTo>
                    <a:pt x="0" y="145"/>
                    <a:pt x="7" y="128"/>
                    <a:pt x="22" y="119"/>
                  </a:cubicBezTo>
                  <a:lnTo>
                    <a:pt x="218" y="6"/>
                  </a:lnTo>
                  <a:cubicBezTo>
                    <a:pt x="227" y="1"/>
                    <a:pt x="237" y="0"/>
                    <a:pt x="247" y="2"/>
                  </a:cubicBezTo>
                  <a:cubicBezTo>
                    <a:pt x="256" y="5"/>
                    <a:pt x="265" y="11"/>
                    <a:pt x="270" y="20"/>
                  </a:cubicBezTo>
                  <a:cubicBezTo>
                    <a:pt x="275" y="28"/>
                    <a:pt x="276" y="39"/>
                    <a:pt x="273" y="48"/>
                  </a:cubicBezTo>
                  <a:cubicBezTo>
                    <a:pt x="271" y="58"/>
                    <a:pt x="264" y="66"/>
                    <a:pt x="256" y="71"/>
                  </a:cubicBezTo>
                  <a:lnTo>
                    <a:pt x="60" y="184"/>
                  </a:lnTo>
                  <a:cubicBezTo>
                    <a:pt x="54" y="188"/>
                    <a:pt x="47" y="190"/>
                    <a:pt x="41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040C87D-CAE8-47F0-8CEC-11201C76C6D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297385" y="1796282"/>
            <a:ext cx="3442416" cy="3442416"/>
          </a:xfrm>
        </p:spPr>
      </p:sp>
    </p:spTree>
    <p:extLst>
      <p:ext uri="{BB962C8B-B14F-4D97-AF65-F5344CB8AC3E}">
        <p14:creationId xmlns:p14="http://schemas.microsoft.com/office/powerpoint/2010/main" val="45749675"/>
      </p:ext>
    </p:extLst>
  </p:cSld>
  <p:clrMapOvr>
    <a:masterClrMapping/>
  </p:clrMapOvr>
  <p:transition spd="slow">
    <p:push dir="u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val 32">
            <a:extLst>
              <a:ext uri="{FF2B5EF4-FFF2-40B4-BE49-F238E27FC236}">
                <a16:creationId xmlns:a16="http://schemas.microsoft.com/office/drawing/2014/main" id="{9A95075C-8F9A-41BE-81C8-A3262325A744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C5155FF-68FA-4FB8-ABD4-C9271C49DCCA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FB358EB-391E-47E8-9362-E1F56D7D2DF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55D3305-1BDF-4889-AAEC-62188C701899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243048CE-FFD1-49A0-86F4-A73FB33A3DFB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FD6F4B5-D7CA-44DC-A269-86C5DCBF3F1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928BE5A5-F0B2-42D9-8705-FBF1E772E33C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DDA9B4A-F44C-4F7D-8316-25DC119D30B5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B3E2BB1-3395-4B32-8CA0-D741C565FD02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ECD86B30-5A9C-4043-82A6-3F52141C0919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06A927FC-5249-4D45-9F59-082173C75411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7" name="Line 7">
            <a:extLst>
              <a:ext uri="{FF2B5EF4-FFF2-40B4-BE49-F238E27FC236}">
                <a16:creationId xmlns:a16="http://schemas.microsoft.com/office/drawing/2014/main" id="{C4AAB61C-DD2B-4FEC-B8BF-943A91621FE7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54552DB3-76E3-404B-A346-1A00BCF72D82}"/>
              </a:ext>
            </a:extLst>
          </p:cNvPr>
          <p:cNvSpPr/>
          <p:nvPr/>
        </p:nvSpPr>
        <p:spPr>
          <a:xfrm>
            <a:off x="1698927" y="1816593"/>
            <a:ext cx="439707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Our Package To Choose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5F31FFC0-EB21-4C28-827F-673D8D475DB3}"/>
              </a:ext>
            </a:extLst>
          </p:cNvPr>
          <p:cNvSpPr/>
          <p:nvPr/>
        </p:nvSpPr>
        <p:spPr>
          <a:xfrm>
            <a:off x="1698927" y="2270221"/>
            <a:ext cx="4397073" cy="5761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A52A1B0C-3A88-47E9-AA06-5614EBEF2B15}"/>
              </a:ext>
            </a:extLst>
          </p:cNvPr>
          <p:cNvCxnSpPr>
            <a:cxnSpLocks/>
          </p:cNvCxnSpPr>
          <p:nvPr/>
        </p:nvCxnSpPr>
        <p:spPr>
          <a:xfrm>
            <a:off x="1698927" y="1618054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Rectangle: Rounded Corners 212">
            <a:extLst>
              <a:ext uri="{FF2B5EF4-FFF2-40B4-BE49-F238E27FC236}">
                <a16:creationId xmlns:a16="http://schemas.microsoft.com/office/drawing/2014/main" id="{A1901544-D8D5-4766-96C6-B1B84E5C019D}"/>
              </a:ext>
            </a:extLst>
          </p:cNvPr>
          <p:cNvSpPr/>
          <p:nvPr/>
        </p:nvSpPr>
        <p:spPr>
          <a:xfrm>
            <a:off x="1698926" y="3223056"/>
            <a:ext cx="2067009" cy="2227496"/>
          </a:xfrm>
          <a:prstGeom prst="roundRect">
            <a:avLst>
              <a:gd name="adj" fmla="val 10285"/>
            </a:avLst>
          </a:prstGeom>
          <a:solidFill>
            <a:schemeClr val="bg1"/>
          </a:solidFill>
          <a:ln>
            <a:noFill/>
          </a:ln>
          <a:effectLst>
            <a:outerShdw blurRad="190500" dist="635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Rectangle: Rounded Corners 213">
            <a:extLst>
              <a:ext uri="{FF2B5EF4-FFF2-40B4-BE49-F238E27FC236}">
                <a16:creationId xmlns:a16="http://schemas.microsoft.com/office/drawing/2014/main" id="{ADA7F838-BA71-4EF1-9F9E-170B75D392E1}"/>
              </a:ext>
            </a:extLst>
          </p:cNvPr>
          <p:cNvSpPr/>
          <p:nvPr/>
        </p:nvSpPr>
        <p:spPr>
          <a:xfrm>
            <a:off x="3939256" y="3223056"/>
            <a:ext cx="2067009" cy="2227496"/>
          </a:xfrm>
          <a:prstGeom prst="roundRect">
            <a:avLst>
              <a:gd name="adj" fmla="val 10620"/>
            </a:avLst>
          </a:prstGeom>
          <a:solidFill>
            <a:schemeClr val="bg1"/>
          </a:solidFill>
          <a:ln>
            <a:noFill/>
          </a:ln>
          <a:effectLst>
            <a:outerShdw blurRad="190500" dist="635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6" name="Rectangle: Rounded Corners 215">
            <a:extLst>
              <a:ext uri="{FF2B5EF4-FFF2-40B4-BE49-F238E27FC236}">
                <a16:creationId xmlns:a16="http://schemas.microsoft.com/office/drawing/2014/main" id="{A1577B5E-45DF-40F8-B541-5C080E1CA05D}"/>
              </a:ext>
            </a:extLst>
          </p:cNvPr>
          <p:cNvSpPr/>
          <p:nvPr/>
        </p:nvSpPr>
        <p:spPr>
          <a:xfrm>
            <a:off x="6179586" y="2677395"/>
            <a:ext cx="2067009" cy="2910448"/>
          </a:xfrm>
          <a:prstGeom prst="roundRect">
            <a:avLst>
              <a:gd name="adj" fmla="val 10620"/>
            </a:avLst>
          </a:prstGeom>
          <a:solidFill>
            <a:schemeClr val="bg1"/>
          </a:solidFill>
          <a:ln>
            <a:noFill/>
          </a:ln>
          <a:effectLst>
            <a:outerShdw blurRad="508000" dist="381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5" name="Rectangle: Rounded Corners 214">
            <a:extLst>
              <a:ext uri="{FF2B5EF4-FFF2-40B4-BE49-F238E27FC236}">
                <a16:creationId xmlns:a16="http://schemas.microsoft.com/office/drawing/2014/main" id="{8EBF0637-478E-4714-8A3F-15C56D8ED253}"/>
              </a:ext>
            </a:extLst>
          </p:cNvPr>
          <p:cNvSpPr/>
          <p:nvPr/>
        </p:nvSpPr>
        <p:spPr>
          <a:xfrm>
            <a:off x="8419917" y="3223056"/>
            <a:ext cx="2067009" cy="2227496"/>
          </a:xfrm>
          <a:prstGeom prst="roundRect">
            <a:avLst>
              <a:gd name="adj" fmla="val 10620"/>
            </a:avLst>
          </a:prstGeom>
          <a:solidFill>
            <a:schemeClr val="bg1"/>
          </a:solidFill>
          <a:ln>
            <a:noFill/>
          </a:ln>
          <a:effectLst>
            <a:outerShdw blurRad="190500" dist="635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3" name="Rectangle 222">
            <a:extLst>
              <a:ext uri="{FF2B5EF4-FFF2-40B4-BE49-F238E27FC236}">
                <a16:creationId xmlns:a16="http://schemas.microsoft.com/office/drawing/2014/main" id="{ADA688CD-B49E-4364-943E-ED2B2FEB4DF6}"/>
              </a:ext>
            </a:extLst>
          </p:cNvPr>
          <p:cNvSpPr/>
          <p:nvPr/>
        </p:nvSpPr>
        <p:spPr>
          <a:xfrm>
            <a:off x="2021863" y="3911275"/>
            <a:ext cx="1421134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Tum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D021BC89-AE84-4E1D-AE3B-6740DE2843E0}"/>
              </a:ext>
            </a:extLst>
          </p:cNvPr>
          <p:cNvSpPr/>
          <p:nvPr/>
        </p:nvSpPr>
        <p:spPr>
          <a:xfrm>
            <a:off x="4262193" y="3911275"/>
            <a:ext cx="1421134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Tum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id="{7BC864B9-1B45-4E6E-8712-66CF0F573D85}"/>
              </a:ext>
            </a:extLst>
          </p:cNvPr>
          <p:cNvSpPr/>
          <p:nvPr/>
        </p:nvSpPr>
        <p:spPr>
          <a:xfrm>
            <a:off x="8742854" y="3911275"/>
            <a:ext cx="1421134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Tum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E25567DF-DFEC-45D7-A285-C6C362C76A89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54" name="Oval 5">
              <a:extLst>
                <a:ext uri="{FF2B5EF4-FFF2-40B4-BE49-F238E27FC236}">
                  <a16:creationId xmlns:a16="http://schemas.microsoft.com/office/drawing/2014/main" id="{761116C0-217B-4930-910A-D78D03352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" name="Freeform 6">
              <a:extLst>
                <a:ext uri="{FF2B5EF4-FFF2-40B4-BE49-F238E27FC236}">
                  <a16:creationId xmlns:a16="http://schemas.microsoft.com/office/drawing/2014/main" id="{78DB146F-12EF-405E-9E58-6381ACCBC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52C0E1F-653F-488D-B03C-F1587F2D3D6C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60" name="Oval 5">
              <a:extLst>
                <a:ext uri="{FF2B5EF4-FFF2-40B4-BE49-F238E27FC236}">
                  <a16:creationId xmlns:a16="http://schemas.microsoft.com/office/drawing/2014/main" id="{3B580B61-E5C5-49B1-A9BB-A4B93EB9825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6">
              <a:extLst>
                <a:ext uri="{FF2B5EF4-FFF2-40B4-BE49-F238E27FC236}">
                  <a16:creationId xmlns:a16="http://schemas.microsoft.com/office/drawing/2014/main" id="{0029117F-47D8-4FF9-BE10-F12202A1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E619420-3F15-4EE5-A6FF-7386EEA4624D}"/>
              </a:ext>
            </a:extLst>
          </p:cNvPr>
          <p:cNvSpPr/>
          <p:nvPr/>
        </p:nvSpPr>
        <p:spPr>
          <a:xfrm>
            <a:off x="2023208" y="4683912"/>
            <a:ext cx="785471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$24.50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E933FFFF-7436-4D15-BC08-56CB87CE0C5B}"/>
              </a:ext>
            </a:extLst>
          </p:cNvPr>
          <p:cNvSpPr/>
          <p:nvPr/>
        </p:nvSpPr>
        <p:spPr>
          <a:xfrm>
            <a:off x="2021863" y="3680235"/>
            <a:ext cx="1421134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Basic Choice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EB9275C3-CB95-4C07-A17D-F64E069A9260}"/>
              </a:ext>
            </a:extLst>
          </p:cNvPr>
          <p:cNvSpPr/>
          <p:nvPr/>
        </p:nvSpPr>
        <p:spPr>
          <a:xfrm>
            <a:off x="4262193" y="3680235"/>
            <a:ext cx="1421134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Basic Choice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9BE31CE-5C2B-4A87-A919-9DEE033F8CF4}"/>
              </a:ext>
            </a:extLst>
          </p:cNvPr>
          <p:cNvSpPr/>
          <p:nvPr/>
        </p:nvSpPr>
        <p:spPr>
          <a:xfrm>
            <a:off x="8742854" y="3680235"/>
            <a:ext cx="1421134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Basic Choice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6BCCBD7B-218E-4F49-AB93-9B59A6EC57AA}"/>
              </a:ext>
            </a:extLst>
          </p:cNvPr>
          <p:cNvSpPr/>
          <p:nvPr/>
        </p:nvSpPr>
        <p:spPr>
          <a:xfrm>
            <a:off x="4262193" y="4683912"/>
            <a:ext cx="730969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$15.40</a:t>
            </a: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F4480F5F-10FE-480B-9C03-8A2B40CA744B}"/>
              </a:ext>
            </a:extLst>
          </p:cNvPr>
          <p:cNvSpPr/>
          <p:nvPr/>
        </p:nvSpPr>
        <p:spPr>
          <a:xfrm>
            <a:off x="6502523" y="3368482"/>
            <a:ext cx="1421134" cy="7377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odio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at porta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est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lobortis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sit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amet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hasell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220" name="Rectangle: Rounded Corners 219">
            <a:extLst>
              <a:ext uri="{FF2B5EF4-FFF2-40B4-BE49-F238E27FC236}">
                <a16:creationId xmlns:a16="http://schemas.microsoft.com/office/drawing/2014/main" id="{7998FCDE-F58A-45A3-8D3D-333A046956DB}"/>
              </a:ext>
            </a:extLst>
          </p:cNvPr>
          <p:cNvSpPr/>
          <p:nvPr/>
        </p:nvSpPr>
        <p:spPr>
          <a:xfrm>
            <a:off x="6502523" y="4986682"/>
            <a:ext cx="1421134" cy="341480"/>
          </a:xfrm>
          <a:prstGeom prst="roundRect">
            <a:avLst>
              <a:gd name="adj" fmla="val 50000"/>
            </a:avLst>
          </a:prstGeom>
          <a:solidFill>
            <a:srgbClr val="FAB72B"/>
          </a:solidFill>
          <a:ln>
            <a:noFill/>
          </a:ln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267594CA-2A53-4907-8199-49316D4F4157}"/>
              </a:ext>
            </a:extLst>
          </p:cNvPr>
          <p:cNvSpPr/>
          <p:nvPr/>
        </p:nvSpPr>
        <p:spPr>
          <a:xfrm>
            <a:off x="6684998" y="5074075"/>
            <a:ext cx="975642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2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Best Choice</a:t>
            </a:r>
            <a:endParaRPr lang="en-US" sz="12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7608B418-622D-46E8-8932-682C48EBF27F}"/>
              </a:ext>
            </a:extLst>
          </p:cNvPr>
          <p:cNvSpPr/>
          <p:nvPr/>
        </p:nvSpPr>
        <p:spPr>
          <a:xfrm>
            <a:off x="6502523" y="3137442"/>
            <a:ext cx="1421134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Basic Choice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BBA6829F-DECD-45C8-B758-72919840EF67}"/>
              </a:ext>
            </a:extLst>
          </p:cNvPr>
          <p:cNvSpPr/>
          <p:nvPr/>
        </p:nvSpPr>
        <p:spPr>
          <a:xfrm>
            <a:off x="6508402" y="4414003"/>
            <a:ext cx="740587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$10.50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1917DE54-2250-421B-B916-441413C45B61}"/>
              </a:ext>
            </a:extLst>
          </p:cNvPr>
          <p:cNvSpPr/>
          <p:nvPr/>
        </p:nvSpPr>
        <p:spPr>
          <a:xfrm>
            <a:off x="8740864" y="4683912"/>
            <a:ext cx="799899" cy="2769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$45.40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94630978-C4F7-4BB5-BB51-BCBF2EE77B0F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62CCCC59-F7E8-4F77-AFC7-5038E5B327F9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287D5ECE-4C32-4086-9161-5184A75110B3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8CBF4221-438A-46B3-8139-70D04B90F68A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1C9918C1-B001-4882-9518-ED6139C7CEBC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979953F2-5B89-4FBC-98BA-CA59F92F2D05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Oval 2">
            <a:extLst>
              <a:ext uri="{FF2B5EF4-FFF2-40B4-BE49-F238E27FC236}">
                <a16:creationId xmlns:a16="http://schemas.microsoft.com/office/drawing/2014/main" id="{CDB7E208-BC62-4DE2-AACF-065E9E840DFD}"/>
              </a:ext>
            </a:extLst>
          </p:cNvPr>
          <p:cNvSpPr/>
          <p:nvPr/>
        </p:nvSpPr>
        <p:spPr>
          <a:xfrm>
            <a:off x="1615341" y="3098871"/>
            <a:ext cx="457200" cy="457200"/>
          </a:xfrm>
          <a:prstGeom prst="ellipse">
            <a:avLst/>
          </a:pr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5DDA05B-BC32-47B1-84C1-F3929173F09C}"/>
              </a:ext>
            </a:extLst>
          </p:cNvPr>
          <p:cNvSpPr/>
          <p:nvPr/>
        </p:nvSpPr>
        <p:spPr>
          <a:xfrm>
            <a:off x="3855671" y="3098871"/>
            <a:ext cx="457200" cy="45720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5CC89A2-FD8F-4276-BCB0-4A2D329641C2}"/>
              </a:ext>
            </a:extLst>
          </p:cNvPr>
          <p:cNvSpPr/>
          <p:nvPr/>
        </p:nvSpPr>
        <p:spPr>
          <a:xfrm>
            <a:off x="6096001" y="2553220"/>
            <a:ext cx="457200" cy="457200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598FD4C8-1006-47EA-9748-F234231E2BE6}"/>
              </a:ext>
            </a:extLst>
          </p:cNvPr>
          <p:cNvSpPr/>
          <p:nvPr/>
        </p:nvSpPr>
        <p:spPr>
          <a:xfrm>
            <a:off x="8334342" y="3098871"/>
            <a:ext cx="457200" cy="457200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008AE66D-4551-4CB2-9337-750AAFF03CED}"/>
              </a:ext>
            </a:extLst>
          </p:cNvPr>
          <p:cNvSpPr/>
          <p:nvPr/>
        </p:nvSpPr>
        <p:spPr>
          <a:xfrm>
            <a:off x="1609190" y="3235010"/>
            <a:ext cx="457201" cy="1849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1</a:t>
            </a:r>
            <a:endParaRPr lang="en-US" sz="14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47C07F89-FDE4-418E-8EA1-F4AC796ADA87}"/>
              </a:ext>
            </a:extLst>
          </p:cNvPr>
          <p:cNvSpPr/>
          <p:nvPr/>
        </p:nvSpPr>
        <p:spPr>
          <a:xfrm>
            <a:off x="3855670" y="3235010"/>
            <a:ext cx="457201" cy="1849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2</a:t>
            </a:r>
            <a:endParaRPr lang="en-US" sz="14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B0AE43D8-4808-454E-94F9-1874D1D321DF}"/>
              </a:ext>
            </a:extLst>
          </p:cNvPr>
          <p:cNvSpPr/>
          <p:nvPr/>
        </p:nvSpPr>
        <p:spPr>
          <a:xfrm>
            <a:off x="8334341" y="3235010"/>
            <a:ext cx="457201" cy="1849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4</a:t>
            </a:r>
            <a:endParaRPr lang="en-US" sz="14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A4E8E7B3-7E78-4D98-89CD-DDFC646F17F4}"/>
              </a:ext>
            </a:extLst>
          </p:cNvPr>
          <p:cNvSpPr/>
          <p:nvPr/>
        </p:nvSpPr>
        <p:spPr>
          <a:xfrm>
            <a:off x="6097964" y="2686833"/>
            <a:ext cx="457201" cy="1849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400"/>
              </a:lnSpc>
            </a:pPr>
            <a:r>
              <a:rPr lang="en-US" sz="14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3</a:t>
            </a:r>
            <a:endParaRPr lang="en-US" sz="14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DE771E6-3B2E-4CC7-9EED-D42B545269F1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922909FC-4533-4B98-B2EB-478CB7D58FD3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BB4A7E8A-7717-4FAA-B397-0D0B2D7675CA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36497382"/>
      </p:ext>
    </p:extLst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val 32">
            <a:extLst>
              <a:ext uri="{FF2B5EF4-FFF2-40B4-BE49-F238E27FC236}">
                <a16:creationId xmlns:a16="http://schemas.microsoft.com/office/drawing/2014/main" id="{9A95075C-8F9A-41BE-81C8-A3262325A744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C5155FF-68FA-4FB8-ABD4-C9271C49DCCA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FB358EB-391E-47E8-9362-E1F56D7D2DF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55D3305-1BDF-4889-AAEC-62188C701899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243048CE-FFD1-49A0-86F4-A73FB33A3DFB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E0A72558-A7AB-41CE-90F5-E0080F9BA925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80A319D2-F34A-414C-BF5B-FE7A797DF388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492BE8BD-F60D-48E6-9471-59B9A5B56976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CD1F9206-A28F-4A71-A509-CEFFDF775EF4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70072DF-6156-44BE-81EE-DFC85FDB40FC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1D31536C-15A4-4111-A012-E4A6175A08F9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11D1B70C-C03E-44FC-9423-0FC9F2B55AEB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6D6B350A-CA22-4251-84EC-9AC8FDC506B5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2CF7D28-AFA6-4B37-83E5-417AF89249A0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FC061FC7-072D-45E3-AD3F-A4C6CEB4D5CD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7D659856-8FC5-4F08-B098-316CEA849D87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30DF16CB-28E8-43F5-9E88-CBE6C0E318F5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7252B7FD-7900-4D36-B133-21557C1B8BE8}"/>
              </a:ext>
            </a:extLst>
          </p:cNvPr>
          <p:cNvSpPr/>
          <p:nvPr/>
        </p:nvSpPr>
        <p:spPr>
          <a:xfrm>
            <a:off x="1698927" y="2649683"/>
            <a:ext cx="2862913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Nunc mi </a:t>
            </a:r>
            <a:r>
              <a:rPr lang="en-US" sz="11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sapien</a:t>
            </a:r>
            <a:r>
              <a:rPr lang="en-US" sz="11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venenatis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eratsed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sodales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pharetra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justo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Donec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atan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BB0AD4A8-8EEB-4F44-80BD-5F2BB817C836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5F331D7A-147D-421C-B750-B495DB2190E8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BACE0B52-94C7-4B01-BA98-67274EE48A88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B7AB88FB-2FFA-4DDA-9EAA-FA4FDDD0C829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FED99A9C-588A-45A0-8FCD-D07A48F7FB67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5707B34-5980-481A-ABA9-7A9FF36454CA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80" name="Oval 5">
              <a:extLst>
                <a:ext uri="{FF2B5EF4-FFF2-40B4-BE49-F238E27FC236}">
                  <a16:creationId xmlns:a16="http://schemas.microsoft.com/office/drawing/2014/main" id="{B0BD519D-8739-4C6A-BCFF-CB3375CB7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1" name="Freeform 6">
              <a:extLst>
                <a:ext uri="{FF2B5EF4-FFF2-40B4-BE49-F238E27FC236}">
                  <a16:creationId xmlns:a16="http://schemas.microsoft.com/office/drawing/2014/main" id="{8621E6C9-439E-4431-9E76-C622B2A5F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79B51C2E-EEE2-4FA2-B68D-37BA4DE60CE4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83" name="Oval 5">
              <a:extLst>
                <a:ext uri="{FF2B5EF4-FFF2-40B4-BE49-F238E27FC236}">
                  <a16:creationId xmlns:a16="http://schemas.microsoft.com/office/drawing/2014/main" id="{FA87AEB1-3D40-49CF-9EF0-1F0BC667EB4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4" name="Freeform 6">
              <a:extLst>
                <a:ext uri="{FF2B5EF4-FFF2-40B4-BE49-F238E27FC236}">
                  <a16:creationId xmlns:a16="http://schemas.microsoft.com/office/drawing/2014/main" id="{F0CF36A5-9786-487F-B86B-06854085B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5D12D44F-9B83-4617-88F8-C7D69A27C690}"/>
              </a:ext>
            </a:extLst>
          </p:cNvPr>
          <p:cNvSpPr/>
          <p:nvPr/>
        </p:nvSpPr>
        <p:spPr>
          <a:xfrm>
            <a:off x="1698927" y="2191189"/>
            <a:ext cx="286291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Latest News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53FE85A9-07BC-423D-9A20-94C2CD54F84A}"/>
              </a:ext>
            </a:extLst>
          </p:cNvPr>
          <p:cNvCxnSpPr>
            <a:cxnSpLocks/>
          </p:cNvCxnSpPr>
          <p:nvPr/>
        </p:nvCxnSpPr>
        <p:spPr>
          <a:xfrm>
            <a:off x="1698927" y="1992650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BC894891-1C94-4CFE-B97E-73E27298A28F}"/>
              </a:ext>
            </a:extLst>
          </p:cNvPr>
          <p:cNvSpPr/>
          <p:nvPr/>
        </p:nvSpPr>
        <p:spPr>
          <a:xfrm>
            <a:off x="1701531" y="4081753"/>
            <a:ext cx="1592214" cy="365760"/>
          </a:xfrm>
          <a:prstGeom prst="roundRect">
            <a:avLst>
              <a:gd name="adj" fmla="val 50000"/>
            </a:avLst>
          </a:prstGeom>
          <a:solidFill>
            <a:srgbClr val="31A05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810CD79-CAE1-41E8-BCF1-6CF113A3BCDF}"/>
              </a:ext>
            </a:extLst>
          </p:cNvPr>
          <p:cNvSpPr/>
          <p:nvPr/>
        </p:nvSpPr>
        <p:spPr>
          <a:xfrm>
            <a:off x="1767610" y="4135093"/>
            <a:ext cx="259081" cy="259080"/>
          </a:xfrm>
          <a:prstGeom prst="ellipse">
            <a:avLst/>
          </a:prstGeom>
          <a:noFill/>
          <a:ln>
            <a:solidFill>
              <a:srgbClr val="FAB72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99E"/>
              </a:solidFill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97926CB-81D0-4022-810E-4BB02871AB97}"/>
              </a:ext>
            </a:extLst>
          </p:cNvPr>
          <p:cNvSpPr/>
          <p:nvPr/>
        </p:nvSpPr>
        <p:spPr>
          <a:xfrm>
            <a:off x="1767609" y="4183841"/>
            <a:ext cx="259082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2+</a:t>
            </a:r>
            <a:endParaRPr lang="en-US" sz="5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D80D9717-D7B6-470B-A81D-FC90FBAFC578}"/>
              </a:ext>
            </a:extLst>
          </p:cNvPr>
          <p:cNvSpPr/>
          <p:nvPr/>
        </p:nvSpPr>
        <p:spPr>
          <a:xfrm>
            <a:off x="2156215" y="4171407"/>
            <a:ext cx="983225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Great News 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C36E3B7F-E1E0-4B10-AE9F-3ED5695339A4}"/>
              </a:ext>
            </a:extLst>
          </p:cNvPr>
          <p:cNvSpPr/>
          <p:nvPr/>
        </p:nvSpPr>
        <p:spPr>
          <a:xfrm>
            <a:off x="5141721" y="1701301"/>
            <a:ext cx="2578484" cy="3455363"/>
          </a:xfrm>
          <a:prstGeom prst="roundRect">
            <a:avLst>
              <a:gd name="adj" fmla="val 4058"/>
            </a:avLst>
          </a:prstGeom>
          <a:solidFill>
            <a:srgbClr val="31A05F"/>
          </a:solidFill>
          <a:ln>
            <a:noFill/>
          </a:ln>
          <a:effectLst>
            <a:outerShdw blurRad="254000" dist="635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6DCC5C1F-1771-4945-9BF8-13801C0090AA}"/>
              </a:ext>
            </a:extLst>
          </p:cNvPr>
          <p:cNvSpPr/>
          <p:nvPr/>
        </p:nvSpPr>
        <p:spPr>
          <a:xfrm>
            <a:off x="7914588" y="1181186"/>
            <a:ext cx="2578484" cy="3455363"/>
          </a:xfrm>
          <a:prstGeom prst="roundRect">
            <a:avLst>
              <a:gd name="adj" fmla="val 4058"/>
            </a:avLst>
          </a:prstGeom>
          <a:solidFill>
            <a:srgbClr val="F66757"/>
          </a:solidFill>
          <a:ln>
            <a:noFill/>
          </a:ln>
          <a:effectLst>
            <a:outerShdw blurRad="254000" dist="1905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C3CEB1AE-0761-415A-A662-5619C452103E}"/>
              </a:ext>
            </a:extLst>
          </p:cNvPr>
          <p:cNvSpPr/>
          <p:nvPr/>
        </p:nvSpPr>
        <p:spPr>
          <a:xfrm>
            <a:off x="5438925" y="3764995"/>
            <a:ext cx="1984078" cy="5278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Diam </a:t>
            </a:r>
            <a:r>
              <a:rPr lang="en-US" sz="12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imperdiet</a:t>
            </a:r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iaculisan</a:t>
            </a:r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vitae </a:t>
            </a:r>
            <a:r>
              <a:rPr lang="en-US" sz="12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ut</a:t>
            </a:r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metuna</a:t>
            </a:r>
            <a:endParaRPr lang="en-US" sz="1200" dirty="0">
              <a:solidFill>
                <a:schemeClr val="bg1"/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F1D86C74-1130-457B-AA43-C5DFC5A90FEA}"/>
              </a:ext>
            </a:extLst>
          </p:cNvPr>
          <p:cNvCxnSpPr>
            <a:cxnSpLocks/>
          </p:cNvCxnSpPr>
          <p:nvPr/>
        </p:nvCxnSpPr>
        <p:spPr>
          <a:xfrm>
            <a:off x="5438925" y="3693631"/>
            <a:ext cx="348465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>
            <a:extLst>
              <a:ext uri="{FF2B5EF4-FFF2-40B4-BE49-F238E27FC236}">
                <a16:creationId xmlns:a16="http://schemas.microsoft.com/office/drawing/2014/main" id="{1C2749CD-9392-40D4-8B2D-C593E2DE057E}"/>
              </a:ext>
            </a:extLst>
          </p:cNvPr>
          <p:cNvSpPr/>
          <p:nvPr/>
        </p:nvSpPr>
        <p:spPr>
          <a:xfrm>
            <a:off x="5438925" y="4558451"/>
            <a:ext cx="321795" cy="32179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486337FD-7742-4B69-B4AE-50FE7DB51C84}"/>
              </a:ext>
            </a:extLst>
          </p:cNvPr>
          <p:cNvSpPr/>
          <p:nvPr/>
        </p:nvSpPr>
        <p:spPr>
          <a:xfrm>
            <a:off x="5470281" y="4642404"/>
            <a:ext cx="259082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A+</a:t>
            </a:r>
            <a:endParaRPr lang="en-US" sz="5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9FD6DB13-B8C7-4AE8-B723-16EEC987B9DD}"/>
              </a:ext>
            </a:extLst>
          </p:cNvPr>
          <p:cNvSpPr/>
          <p:nvPr/>
        </p:nvSpPr>
        <p:spPr>
          <a:xfrm>
            <a:off x="5892748" y="4734753"/>
            <a:ext cx="1471982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8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Nan </a:t>
            </a:r>
            <a:r>
              <a:rPr lang="en-US" sz="8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conue</a:t>
            </a:r>
            <a:endParaRPr lang="en-US" sz="800" dirty="0">
              <a:solidFill>
                <a:schemeClr val="bg1">
                  <a:lumMod val="9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D404FA30-418A-4E78-BC40-22651A8E759B}"/>
              </a:ext>
            </a:extLst>
          </p:cNvPr>
          <p:cNvSpPr/>
          <p:nvPr/>
        </p:nvSpPr>
        <p:spPr>
          <a:xfrm>
            <a:off x="5892748" y="4591632"/>
            <a:ext cx="1471982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8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Description text</a:t>
            </a: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2894EC99-CE19-4CB3-85BC-A9EE4062A3D0}"/>
              </a:ext>
            </a:extLst>
          </p:cNvPr>
          <p:cNvSpPr/>
          <p:nvPr/>
        </p:nvSpPr>
        <p:spPr>
          <a:xfrm>
            <a:off x="8211792" y="3244861"/>
            <a:ext cx="1984078" cy="5278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Diam </a:t>
            </a:r>
            <a:r>
              <a:rPr lang="en-US" sz="12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imperdiet</a:t>
            </a:r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iaculisan</a:t>
            </a:r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vitae </a:t>
            </a:r>
            <a:r>
              <a:rPr lang="en-US" sz="12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ut</a:t>
            </a:r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metuna</a:t>
            </a:r>
            <a:endParaRPr lang="en-US" sz="1200" dirty="0">
              <a:solidFill>
                <a:schemeClr val="bg1"/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5605EF2-BAB4-47A5-8E46-85B636FF74A9}"/>
              </a:ext>
            </a:extLst>
          </p:cNvPr>
          <p:cNvCxnSpPr>
            <a:cxnSpLocks/>
          </p:cNvCxnSpPr>
          <p:nvPr/>
        </p:nvCxnSpPr>
        <p:spPr>
          <a:xfrm>
            <a:off x="8211792" y="3173497"/>
            <a:ext cx="348465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Oval 103">
            <a:extLst>
              <a:ext uri="{FF2B5EF4-FFF2-40B4-BE49-F238E27FC236}">
                <a16:creationId xmlns:a16="http://schemas.microsoft.com/office/drawing/2014/main" id="{DA5C08D0-940C-4B56-A482-D3C3A92D507A}"/>
              </a:ext>
            </a:extLst>
          </p:cNvPr>
          <p:cNvSpPr/>
          <p:nvPr/>
        </p:nvSpPr>
        <p:spPr>
          <a:xfrm>
            <a:off x="8211792" y="4038317"/>
            <a:ext cx="321795" cy="321795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4708AB95-8BF4-466D-B626-FAAB9460E83E}"/>
              </a:ext>
            </a:extLst>
          </p:cNvPr>
          <p:cNvSpPr/>
          <p:nvPr/>
        </p:nvSpPr>
        <p:spPr>
          <a:xfrm>
            <a:off x="8243148" y="4122270"/>
            <a:ext cx="259082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B+</a:t>
            </a:r>
            <a:endParaRPr lang="en-US" sz="5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1C26E2C9-36CD-49AC-9359-CC86B7409E5B}"/>
              </a:ext>
            </a:extLst>
          </p:cNvPr>
          <p:cNvSpPr/>
          <p:nvPr/>
        </p:nvSpPr>
        <p:spPr>
          <a:xfrm>
            <a:off x="8665615" y="4214619"/>
            <a:ext cx="1471982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8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Nan </a:t>
            </a:r>
            <a:r>
              <a:rPr lang="en-US" sz="8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conue</a:t>
            </a:r>
            <a:endParaRPr lang="en-US" sz="800" dirty="0">
              <a:solidFill>
                <a:schemeClr val="bg1">
                  <a:lumMod val="9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C509FE0D-F5F0-4A13-BB55-F44CD48F7A34}"/>
              </a:ext>
            </a:extLst>
          </p:cNvPr>
          <p:cNvSpPr/>
          <p:nvPr/>
        </p:nvSpPr>
        <p:spPr>
          <a:xfrm>
            <a:off x="8665615" y="4071498"/>
            <a:ext cx="1471982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8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Description text</a:t>
            </a: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265350C-A264-4E3E-AE0C-B6DA6AE40353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7F7AD288-3BA4-4F12-9F1E-6D6F740D3A53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619D6BC9-4C23-455E-B946-49E006AD68AA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4F188041-0722-4033-80F6-93C258248F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FE0353B-A179-44C4-8DA5-A8F53C2199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864908333"/>
      </p:ext>
    </p:extLst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6675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78C26A40-C172-4A02-903C-B82A12FB6C4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3F538D3-9C89-435E-B560-4C06D0B6E33C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AA9F2FB-4CD6-450C-A285-99CF7373407E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E69E42E-1F9B-448E-92FF-B55DB93A0B91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27AD571-4156-4E57-AB25-09959F67DFDA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6ADDBBD-F2B2-4AC3-B375-B1D574DE56A8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65A0B0B-E532-42A9-B0D6-644A3D6E4FC4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EC39FFBF-46FC-4C5C-AE81-C1230985C2D0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70E511E4-8FB8-4065-9516-CE70D74CA8C8}"/>
              </a:ext>
            </a:extLst>
          </p:cNvPr>
          <p:cNvSpPr/>
          <p:nvPr/>
        </p:nvSpPr>
        <p:spPr>
          <a:xfrm rot="18900000">
            <a:off x="458659" y="337692"/>
            <a:ext cx="162116" cy="162115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574F047-BD30-4C39-B078-87DC1B6381E7}"/>
              </a:ext>
            </a:extLst>
          </p:cNvPr>
          <p:cNvSpPr/>
          <p:nvPr/>
        </p:nvSpPr>
        <p:spPr>
          <a:xfrm rot="18900000">
            <a:off x="400046" y="395554"/>
            <a:ext cx="162116" cy="162115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670255E5-FD02-4F10-AE68-1A0D76775BC3}"/>
              </a:ext>
            </a:extLst>
          </p:cNvPr>
          <p:cNvSpPr/>
          <p:nvPr/>
        </p:nvSpPr>
        <p:spPr>
          <a:xfrm rot="18900000">
            <a:off x="456740" y="338109"/>
            <a:ext cx="162116" cy="162115"/>
          </a:xfrm>
          <a:prstGeom prst="ellipse">
            <a:avLst/>
          </a:prstGeom>
          <a:solidFill>
            <a:srgbClr val="31A05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93DEC1D-5BF4-4F4B-A05E-43D4CC2202D8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>
            <a:extLst>
              <a:ext uri="{FF2B5EF4-FFF2-40B4-BE49-F238E27FC236}">
                <a16:creationId xmlns:a16="http://schemas.microsoft.com/office/drawing/2014/main" id="{F2221E70-BAE1-4122-9B48-3D65FF28E6E7}"/>
              </a:ext>
            </a:extLst>
          </p:cNvPr>
          <p:cNvSpPr/>
          <p:nvPr/>
        </p:nvSpPr>
        <p:spPr>
          <a:xfrm>
            <a:off x="1698928" y="2189817"/>
            <a:ext cx="4077356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Data Resource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C75B4FD3-FAF8-491F-B16B-647B5C466770}"/>
              </a:ext>
            </a:extLst>
          </p:cNvPr>
          <p:cNvSpPr/>
          <p:nvPr/>
        </p:nvSpPr>
        <p:spPr>
          <a:xfrm>
            <a:off x="1698928" y="2643445"/>
            <a:ext cx="3157326" cy="1084015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eleifend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non,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Sed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facilisis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sapien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ac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erat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interdum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rhoncus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5207D86-E9E5-452A-8393-FEC0A893F7E3}"/>
              </a:ext>
            </a:extLst>
          </p:cNvPr>
          <p:cNvSpPr txBox="1"/>
          <p:nvPr/>
        </p:nvSpPr>
        <p:spPr>
          <a:xfrm>
            <a:off x="1700886" y="3986893"/>
            <a:ext cx="1603922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2021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17AB53C-15F2-46D0-AAE0-9FFFA0492C0A}"/>
              </a:ext>
            </a:extLst>
          </p:cNvPr>
          <p:cNvSpPr txBox="1"/>
          <p:nvPr/>
        </p:nvSpPr>
        <p:spPr>
          <a:xfrm>
            <a:off x="1698927" y="4258028"/>
            <a:ext cx="1603922" cy="48385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Cras vel fermen metus. Integer luctus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649CAB44-743E-46D9-B1A9-8A5FCACE8CA5}"/>
              </a:ext>
            </a:extLst>
          </p:cNvPr>
          <p:cNvSpPr>
            <a:spLocks/>
          </p:cNvSpPr>
          <p:nvPr/>
        </p:nvSpPr>
        <p:spPr>
          <a:xfrm>
            <a:off x="6733293" y="1123949"/>
            <a:ext cx="2194560" cy="2196083"/>
          </a:xfrm>
          <a:prstGeom prst="roundRect">
            <a:avLst>
              <a:gd name="adj" fmla="val 3638"/>
            </a:avLst>
          </a:prstGeom>
          <a:solidFill>
            <a:schemeClr val="bg1"/>
          </a:solidFill>
          <a:ln>
            <a:noFill/>
          </a:ln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27D8D64F-4694-4D76-9959-6E09CE007DEF}"/>
              </a:ext>
            </a:extLst>
          </p:cNvPr>
          <p:cNvSpPr>
            <a:spLocks/>
          </p:cNvSpPr>
          <p:nvPr/>
        </p:nvSpPr>
        <p:spPr>
          <a:xfrm>
            <a:off x="5512367" y="3537966"/>
            <a:ext cx="996622" cy="997314"/>
          </a:xfrm>
          <a:prstGeom prst="roundRect">
            <a:avLst>
              <a:gd name="adj" fmla="val 10732"/>
            </a:avLst>
          </a:prstGeom>
          <a:solidFill>
            <a:srgbClr val="31A05F"/>
          </a:solidFill>
          <a:ln>
            <a:noFill/>
          </a:ln>
          <a:effectLst>
            <a:outerShdw blurRad="127000" dist="63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2B943A4E-CE80-4376-9C01-87C10CC311A4}"/>
              </a:ext>
            </a:extLst>
          </p:cNvPr>
          <p:cNvSpPr>
            <a:spLocks/>
          </p:cNvSpPr>
          <p:nvPr/>
        </p:nvSpPr>
        <p:spPr>
          <a:xfrm>
            <a:off x="6733293" y="3534048"/>
            <a:ext cx="2194560" cy="2196083"/>
          </a:xfrm>
          <a:prstGeom prst="roundRect">
            <a:avLst>
              <a:gd name="adj" fmla="val 3638"/>
            </a:avLst>
          </a:prstGeom>
          <a:solidFill>
            <a:schemeClr val="bg1"/>
          </a:solidFill>
          <a:ln>
            <a:noFill/>
          </a:ln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A088EFB-8A9C-4EAC-AB3B-9788D7E3A7A8}"/>
              </a:ext>
            </a:extLst>
          </p:cNvPr>
          <p:cNvSpPr>
            <a:spLocks/>
          </p:cNvSpPr>
          <p:nvPr/>
        </p:nvSpPr>
        <p:spPr>
          <a:xfrm>
            <a:off x="9151789" y="2318797"/>
            <a:ext cx="996622" cy="997314"/>
          </a:xfrm>
          <a:prstGeom prst="roundRect">
            <a:avLst>
              <a:gd name="adj" fmla="val 10732"/>
            </a:avLst>
          </a:prstGeom>
          <a:solidFill>
            <a:schemeClr val="bg1"/>
          </a:solidFill>
          <a:ln>
            <a:noFill/>
          </a:ln>
          <a:effectLst>
            <a:outerShdw blurRad="127000" dist="63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CE8DE83-1BC9-43EC-ACAD-345DA9E0358B}"/>
              </a:ext>
            </a:extLst>
          </p:cNvPr>
          <p:cNvGrpSpPr/>
          <p:nvPr/>
        </p:nvGrpSpPr>
        <p:grpSpPr>
          <a:xfrm>
            <a:off x="9388667" y="2575364"/>
            <a:ext cx="522866" cy="484179"/>
            <a:chOff x="6753226" y="3201988"/>
            <a:chExt cx="708025" cy="655638"/>
          </a:xfrm>
        </p:grpSpPr>
        <p:sp>
          <p:nvSpPr>
            <p:cNvPr id="58" name="Freeform 1501">
              <a:extLst>
                <a:ext uri="{FF2B5EF4-FFF2-40B4-BE49-F238E27FC236}">
                  <a16:creationId xmlns:a16="http://schemas.microsoft.com/office/drawing/2014/main" id="{6B22EE0F-2F8D-4BFE-8EFA-80FC12BD1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3213100"/>
              <a:ext cx="682625" cy="541338"/>
            </a:xfrm>
            <a:custGeom>
              <a:avLst/>
              <a:gdLst>
                <a:gd name="T0" fmla="*/ 1178 w 2357"/>
                <a:gd name="T1" fmla="*/ 0 h 1866"/>
                <a:gd name="T2" fmla="*/ 169 w 2357"/>
                <a:gd name="T3" fmla="*/ 675 h 1866"/>
                <a:gd name="T4" fmla="*/ 405 w 2357"/>
                <a:gd name="T5" fmla="*/ 1866 h 1866"/>
                <a:gd name="T6" fmla="*/ 566 w 2357"/>
                <a:gd name="T7" fmla="*/ 1705 h 1866"/>
                <a:gd name="T8" fmla="*/ 378 w 2357"/>
                <a:gd name="T9" fmla="*/ 761 h 1866"/>
                <a:gd name="T10" fmla="*/ 1178 w 2357"/>
                <a:gd name="T11" fmla="*/ 226 h 1866"/>
                <a:gd name="T12" fmla="*/ 1979 w 2357"/>
                <a:gd name="T13" fmla="*/ 761 h 1866"/>
                <a:gd name="T14" fmla="*/ 1791 w 2357"/>
                <a:gd name="T15" fmla="*/ 1705 h 1866"/>
                <a:gd name="T16" fmla="*/ 1951 w 2357"/>
                <a:gd name="T17" fmla="*/ 1866 h 1866"/>
                <a:gd name="T18" fmla="*/ 2188 w 2357"/>
                <a:gd name="T19" fmla="*/ 675 h 1866"/>
                <a:gd name="T20" fmla="*/ 1178 w 2357"/>
                <a:gd name="T21" fmla="*/ 0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7" h="1866">
                  <a:moveTo>
                    <a:pt x="1178" y="0"/>
                  </a:moveTo>
                  <a:cubicBezTo>
                    <a:pt x="736" y="0"/>
                    <a:pt x="338" y="266"/>
                    <a:pt x="169" y="675"/>
                  </a:cubicBezTo>
                  <a:cubicBezTo>
                    <a:pt x="0" y="1083"/>
                    <a:pt x="93" y="1553"/>
                    <a:pt x="405" y="1866"/>
                  </a:cubicBezTo>
                  <a:lnTo>
                    <a:pt x="566" y="1705"/>
                  </a:lnTo>
                  <a:cubicBezTo>
                    <a:pt x="318" y="1458"/>
                    <a:pt x="243" y="1085"/>
                    <a:pt x="378" y="761"/>
                  </a:cubicBezTo>
                  <a:cubicBezTo>
                    <a:pt x="512" y="437"/>
                    <a:pt x="828" y="226"/>
                    <a:pt x="1178" y="226"/>
                  </a:cubicBezTo>
                  <a:cubicBezTo>
                    <a:pt x="1529" y="226"/>
                    <a:pt x="1845" y="437"/>
                    <a:pt x="1979" y="761"/>
                  </a:cubicBezTo>
                  <a:cubicBezTo>
                    <a:pt x="2113" y="1085"/>
                    <a:pt x="2039" y="1458"/>
                    <a:pt x="1791" y="1705"/>
                  </a:cubicBezTo>
                  <a:lnTo>
                    <a:pt x="1951" y="1866"/>
                  </a:lnTo>
                  <a:cubicBezTo>
                    <a:pt x="2264" y="1553"/>
                    <a:pt x="2357" y="1083"/>
                    <a:pt x="2188" y="675"/>
                  </a:cubicBezTo>
                  <a:cubicBezTo>
                    <a:pt x="2019" y="266"/>
                    <a:pt x="1620" y="0"/>
                    <a:pt x="1178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1502">
              <a:extLst>
                <a:ext uri="{FF2B5EF4-FFF2-40B4-BE49-F238E27FC236}">
                  <a16:creationId xmlns:a16="http://schemas.microsoft.com/office/drawing/2014/main" id="{EA78558C-75F7-4146-B0AF-164A65C68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476" y="3736975"/>
              <a:ext cx="263525" cy="1095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503">
              <a:extLst>
                <a:ext uri="{FF2B5EF4-FFF2-40B4-BE49-F238E27FC236}">
                  <a16:creationId xmlns:a16="http://schemas.microsoft.com/office/drawing/2014/main" id="{B751130E-A8A0-42D4-A1C2-96C2A822A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4526" y="3463925"/>
              <a:ext cx="158750" cy="111125"/>
            </a:xfrm>
            <a:custGeom>
              <a:avLst/>
              <a:gdLst>
                <a:gd name="T0" fmla="*/ 467 w 548"/>
                <a:gd name="T1" fmla="*/ 95 h 382"/>
                <a:gd name="T2" fmla="*/ 0 w 548"/>
                <a:gd name="T3" fmla="*/ 0 h 382"/>
                <a:gd name="T4" fmla="*/ 316 w 548"/>
                <a:gd name="T5" fmla="*/ 356 h 382"/>
                <a:gd name="T6" fmla="*/ 431 w 548"/>
                <a:gd name="T7" fmla="*/ 372 h 382"/>
                <a:gd name="T8" fmla="*/ 523 w 548"/>
                <a:gd name="T9" fmla="*/ 302 h 382"/>
                <a:gd name="T10" fmla="*/ 538 w 548"/>
                <a:gd name="T11" fmla="*/ 187 h 382"/>
                <a:gd name="T12" fmla="*/ 467 w 548"/>
                <a:gd name="T13" fmla="*/ 95 h 382"/>
                <a:gd name="T14" fmla="*/ 424 w 548"/>
                <a:gd name="T15" fmla="*/ 245 h 382"/>
                <a:gd name="T16" fmla="*/ 387 w 548"/>
                <a:gd name="T17" fmla="*/ 263 h 382"/>
                <a:gd name="T18" fmla="*/ 355 w 548"/>
                <a:gd name="T19" fmla="*/ 235 h 382"/>
                <a:gd name="T20" fmla="*/ 368 w 548"/>
                <a:gd name="T21" fmla="*/ 196 h 382"/>
                <a:gd name="T22" fmla="*/ 410 w 548"/>
                <a:gd name="T23" fmla="*/ 193 h 382"/>
                <a:gd name="T24" fmla="*/ 424 w 548"/>
                <a:gd name="T25" fmla="*/ 24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382">
                  <a:moveTo>
                    <a:pt x="467" y="95"/>
                  </a:moveTo>
                  <a:cubicBezTo>
                    <a:pt x="395" y="53"/>
                    <a:pt x="0" y="0"/>
                    <a:pt x="0" y="0"/>
                  </a:cubicBezTo>
                  <a:cubicBezTo>
                    <a:pt x="0" y="0"/>
                    <a:pt x="244" y="315"/>
                    <a:pt x="316" y="356"/>
                  </a:cubicBezTo>
                  <a:cubicBezTo>
                    <a:pt x="351" y="377"/>
                    <a:pt x="392" y="382"/>
                    <a:pt x="431" y="372"/>
                  </a:cubicBezTo>
                  <a:cubicBezTo>
                    <a:pt x="470" y="362"/>
                    <a:pt x="503" y="336"/>
                    <a:pt x="523" y="302"/>
                  </a:cubicBezTo>
                  <a:cubicBezTo>
                    <a:pt x="543" y="267"/>
                    <a:pt x="548" y="225"/>
                    <a:pt x="538" y="187"/>
                  </a:cubicBezTo>
                  <a:cubicBezTo>
                    <a:pt x="527" y="148"/>
                    <a:pt x="502" y="115"/>
                    <a:pt x="467" y="95"/>
                  </a:cubicBezTo>
                  <a:close/>
                  <a:moveTo>
                    <a:pt x="424" y="245"/>
                  </a:moveTo>
                  <a:cubicBezTo>
                    <a:pt x="416" y="258"/>
                    <a:pt x="402" y="265"/>
                    <a:pt x="387" y="263"/>
                  </a:cubicBezTo>
                  <a:cubicBezTo>
                    <a:pt x="371" y="261"/>
                    <a:pt x="359" y="250"/>
                    <a:pt x="355" y="235"/>
                  </a:cubicBezTo>
                  <a:cubicBezTo>
                    <a:pt x="351" y="221"/>
                    <a:pt x="356" y="205"/>
                    <a:pt x="368" y="196"/>
                  </a:cubicBezTo>
                  <a:cubicBezTo>
                    <a:pt x="381" y="186"/>
                    <a:pt x="397" y="185"/>
                    <a:pt x="410" y="193"/>
                  </a:cubicBezTo>
                  <a:cubicBezTo>
                    <a:pt x="428" y="203"/>
                    <a:pt x="434" y="226"/>
                    <a:pt x="424" y="245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504">
              <a:extLst>
                <a:ext uri="{FF2B5EF4-FFF2-40B4-BE49-F238E27FC236}">
                  <a16:creationId xmlns:a16="http://schemas.microsoft.com/office/drawing/2014/main" id="{74FA479B-3647-41B3-AAD4-4F7FFDA36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3517900"/>
              <a:ext cx="25400" cy="23813"/>
            </a:xfrm>
            <a:custGeom>
              <a:avLst/>
              <a:gdLst>
                <a:gd name="T0" fmla="*/ 78 w 84"/>
                <a:gd name="T1" fmla="*/ 32 h 83"/>
                <a:gd name="T2" fmla="*/ 51 w 84"/>
                <a:gd name="T3" fmla="*/ 78 h 83"/>
                <a:gd name="T4" fmla="*/ 5 w 84"/>
                <a:gd name="T5" fmla="*/ 51 h 83"/>
                <a:gd name="T6" fmla="*/ 32 w 84"/>
                <a:gd name="T7" fmla="*/ 5 h 83"/>
                <a:gd name="T8" fmla="*/ 78 w 84"/>
                <a:gd name="T9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78" y="32"/>
                  </a:moveTo>
                  <a:cubicBezTo>
                    <a:pt x="84" y="52"/>
                    <a:pt x="72" y="73"/>
                    <a:pt x="51" y="78"/>
                  </a:cubicBezTo>
                  <a:cubicBezTo>
                    <a:pt x="31" y="83"/>
                    <a:pt x="11" y="71"/>
                    <a:pt x="5" y="51"/>
                  </a:cubicBezTo>
                  <a:cubicBezTo>
                    <a:pt x="0" y="31"/>
                    <a:pt x="12" y="11"/>
                    <a:pt x="32" y="5"/>
                  </a:cubicBezTo>
                  <a:cubicBezTo>
                    <a:pt x="52" y="0"/>
                    <a:pt x="73" y="12"/>
                    <a:pt x="78" y="3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505">
              <a:extLst>
                <a:ext uri="{FF2B5EF4-FFF2-40B4-BE49-F238E27FC236}">
                  <a16:creationId xmlns:a16="http://schemas.microsoft.com/office/drawing/2014/main" id="{31631209-779A-47DC-881C-3E58A25FD5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4363" y="3725863"/>
              <a:ext cx="284163" cy="131763"/>
            </a:xfrm>
            <a:custGeom>
              <a:avLst/>
              <a:gdLst>
                <a:gd name="T0" fmla="*/ 943 w 980"/>
                <a:gd name="T1" fmla="*/ 452 h 452"/>
                <a:gd name="T2" fmla="*/ 38 w 980"/>
                <a:gd name="T3" fmla="*/ 452 h 452"/>
                <a:gd name="T4" fmla="*/ 0 w 980"/>
                <a:gd name="T5" fmla="*/ 415 h 452"/>
                <a:gd name="T6" fmla="*/ 0 w 980"/>
                <a:gd name="T7" fmla="*/ 38 h 452"/>
                <a:gd name="T8" fmla="*/ 38 w 980"/>
                <a:gd name="T9" fmla="*/ 0 h 452"/>
                <a:gd name="T10" fmla="*/ 943 w 980"/>
                <a:gd name="T11" fmla="*/ 0 h 452"/>
                <a:gd name="T12" fmla="*/ 980 w 980"/>
                <a:gd name="T13" fmla="*/ 38 h 452"/>
                <a:gd name="T14" fmla="*/ 980 w 980"/>
                <a:gd name="T15" fmla="*/ 415 h 452"/>
                <a:gd name="T16" fmla="*/ 943 w 980"/>
                <a:gd name="T17" fmla="*/ 452 h 452"/>
                <a:gd name="T18" fmla="*/ 76 w 980"/>
                <a:gd name="T19" fmla="*/ 377 h 452"/>
                <a:gd name="T20" fmla="*/ 905 w 980"/>
                <a:gd name="T21" fmla="*/ 377 h 452"/>
                <a:gd name="T22" fmla="*/ 905 w 980"/>
                <a:gd name="T23" fmla="*/ 75 h 452"/>
                <a:gd name="T24" fmla="*/ 76 w 980"/>
                <a:gd name="T25" fmla="*/ 75 h 452"/>
                <a:gd name="T26" fmla="*/ 76 w 980"/>
                <a:gd name="T27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452">
                  <a:moveTo>
                    <a:pt x="943" y="452"/>
                  </a:moveTo>
                  <a:lnTo>
                    <a:pt x="38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943" y="0"/>
                  </a:lnTo>
                  <a:cubicBezTo>
                    <a:pt x="963" y="0"/>
                    <a:pt x="980" y="17"/>
                    <a:pt x="980" y="38"/>
                  </a:cubicBezTo>
                  <a:lnTo>
                    <a:pt x="980" y="415"/>
                  </a:lnTo>
                  <a:cubicBezTo>
                    <a:pt x="980" y="435"/>
                    <a:pt x="963" y="452"/>
                    <a:pt x="943" y="452"/>
                  </a:cubicBezTo>
                  <a:close/>
                  <a:moveTo>
                    <a:pt x="76" y="377"/>
                  </a:moveTo>
                  <a:lnTo>
                    <a:pt x="905" y="377"/>
                  </a:lnTo>
                  <a:lnTo>
                    <a:pt x="905" y="75"/>
                  </a:lnTo>
                  <a:lnTo>
                    <a:pt x="76" y="75"/>
                  </a:lnTo>
                  <a:lnTo>
                    <a:pt x="76" y="37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506">
              <a:extLst>
                <a:ext uri="{FF2B5EF4-FFF2-40B4-BE49-F238E27FC236}">
                  <a16:creationId xmlns:a16="http://schemas.microsoft.com/office/drawing/2014/main" id="{CC14D19D-83D0-45C3-A8F4-2C7049123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3309938"/>
              <a:ext cx="457200" cy="336550"/>
            </a:xfrm>
            <a:custGeom>
              <a:avLst/>
              <a:gdLst>
                <a:gd name="T0" fmla="*/ 1296 w 1575"/>
                <a:gd name="T1" fmla="*/ 1005 h 1156"/>
                <a:gd name="T2" fmla="*/ 1245 w 1575"/>
                <a:gd name="T3" fmla="*/ 1019 h 1156"/>
                <a:gd name="T4" fmla="*/ 1258 w 1575"/>
                <a:gd name="T5" fmla="*/ 1070 h 1156"/>
                <a:gd name="T6" fmla="*/ 1388 w 1575"/>
                <a:gd name="T7" fmla="*/ 1145 h 1156"/>
                <a:gd name="T8" fmla="*/ 1389 w 1575"/>
                <a:gd name="T9" fmla="*/ 1145 h 1156"/>
                <a:gd name="T10" fmla="*/ 1440 w 1575"/>
                <a:gd name="T11" fmla="*/ 1132 h 1156"/>
                <a:gd name="T12" fmla="*/ 1441 w 1575"/>
                <a:gd name="T13" fmla="*/ 377 h 1156"/>
                <a:gd name="T14" fmla="*/ 788 w 1575"/>
                <a:gd name="T15" fmla="*/ 0 h 1156"/>
                <a:gd name="T16" fmla="*/ 135 w 1575"/>
                <a:gd name="T17" fmla="*/ 377 h 1156"/>
                <a:gd name="T18" fmla="*/ 135 w 1575"/>
                <a:gd name="T19" fmla="*/ 1132 h 1156"/>
                <a:gd name="T20" fmla="*/ 187 w 1575"/>
                <a:gd name="T21" fmla="*/ 1145 h 1156"/>
                <a:gd name="T22" fmla="*/ 188 w 1575"/>
                <a:gd name="T23" fmla="*/ 1144 h 1156"/>
                <a:gd name="T24" fmla="*/ 317 w 1575"/>
                <a:gd name="T25" fmla="*/ 1070 h 1156"/>
                <a:gd name="T26" fmla="*/ 335 w 1575"/>
                <a:gd name="T27" fmla="*/ 1047 h 1156"/>
                <a:gd name="T28" fmla="*/ 331 w 1575"/>
                <a:gd name="T29" fmla="*/ 1018 h 1156"/>
                <a:gd name="T30" fmla="*/ 308 w 1575"/>
                <a:gd name="T31" fmla="*/ 1001 h 1156"/>
                <a:gd name="T32" fmla="*/ 279 w 1575"/>
                <a:gd name="T33" fmla="*/ 1005 h 1156"/>
                <a:gd name="T34" fmla="*/ 183 w 1575"/>
                <a:gd name="T35" fmla="*/ 1060 h 1156"/>
                <a:gd name="T36" fmla="*/ 110 w 1575"/>
                <a:gd name="T37" fmla="*/ 792 h 1156"/>
                <a:gd name="T38" fmla="*/ 222 w 1575"/>
                <a:gd name="T39" fmla="*/ 792 h 1156"/>
                <a:gd name="T40" fmla="*/ 260 w 1575"/>
                <a:gd name="T41" fmla="*/ 755 h 1156"/>
                <a:gd name="T42" fmla="*/ 222 w 1575"/>
                <a:gd name="T43" fmla="*/ 717 h 1156"/>
                <a:gd name="T44" fmla="*/ 111 w 1575"/>
                <a:gd name="T45" fmla="*/ 717 h 1156"/>
                <a:gd name="T46" fmla="*/ 183 w 1575"/>
                <a:gd name="T47" fmla="*/ 449 h 1156"/>
                <a:gd name="T48" fmla="*/ 279 w 1575"/>
                <a:gd name="T49" fmla="*/ 505 h 1156"/>
                <a:gd name="T50" fmla="*/ 308 w 1575"/>
                <a:gd name="T51" fmla="*/ 509 h 1156"/>
                <a:gd name="T52" fmla="*/ 331 w 1575"/>
                <a:gd name="T53" fmla="*/ 491 h 1156"/>
                <a:gd name="T54" fmla="*/ 334 w 1575"/>
                <a:gd name="T55" fmla="*/ 462 h 1156"/>
                <a:gd name="T56" fmla="*/ 317 w 1575"/>
                <a:gd name="T57" fmla="*/ 439 h 1156"/>
                <a:gd name="T58" fmla="*/ 220 w 1575"/>
                <a:gd name="T59" fmla="*/ 384 h 1156"/>
                <a:gd name="T60" fmla="*/ 416 w 1575"/>
                <a:gd name="T61" fmla="*/ 187 h 1156"/>
                <a:gd name="T62" fmla="*/ 472 w 1575"/>
                <a:gd name="T63" fmla="*/ 284 h 1156"/>
                <a:gd name="T64" fmla="*/ 495 w 1575"/>
                <a:gd name="T65" fmla="*/ 302 h 1156"/>
                <a:gd name="T66" fmla="*/ 524 w 1575"/>
                <a:gd name="T67" fmla="*/ 298 h 1156"/>
                <a:gd name="T68" fmla="*/ 541 w 1575"/>
                <a:gd name="T69" fmla="*/ 275 h 1156"/>
                <a:gd name="T70" fmla="*/ 537 w 1575"/>
                <a:gd name="T71" fmla="*/ 246 h 1156"/>
                <a:gd name="T72" fmla="*/ 482 w 1575"/>
                <a:gd name="T73" fmla="*/ 150 h 1156"/>
                <a:gd name="T74" fmla="*/ 750 w 1575"/>
                <a:gd name="T75" fmla="*/ 78 h 1156"/>
                <a:gd name="T76" fmla="*/ 750 w 1575"/>
                <a:gd name="T77" fmla="*/ 189 h 1156"/>
                <a:gd name="T78" fmla="*/ 787 w 1575"/>
                <a:gd name="T79" fmla="*/ 227 h 1156"/>
                <a:gd name="T80" fmla="*/ 825 w 1575"/>
                <a:gd name="T81" fmla="*/ 189 h 1156"/>
                <a:gd name="T82" fmla="*/ 825 w 1575"/>
                <a:gd name="T83" fmla="*/ 78 h 1156"/>
                <a:gd name="T84" fmla="*/ 1093 w 1575"/>
                <a:gd name="T85" fmla="*/ 150 h 1156"/>
                <a:gd name="T86" fmla="*/ 1037 w 1575"/>
                <a:gd name="T87" fmla="*/ 246 h 1156"/>
                <a:gd name="T88" fmla="*/ 1034 w 1575"/>
                <a:gd name="T89" fmla="*/ 275 h 1156"/>
                <a:gd name="T90" fmla="*/ 1051 w 1575"/>
                <a:gd name="T91" fmla="*/ 298 h 1156"/>
                <a:gd name="T92" fmla="*/ 1080 w 1575"/>
                <a:gd name="T93" fmla="*/ 302 h 1156"/>
                <a:gd name="T94" fmla="*/ 1103 w 1575"/>
                <a:gd name="T95" fmla="*/ 284 h 1156"/>
                <a:gd name="T96" fmla="*/ 1158 w 1575"/>
                <a:gd name="T97" fmla="*/ 187 h 1156"/>
                <a:gd name="T98" fmla="*/ 1355 w 1575"/>
                <a:gd name="T99" fmla="*/ 384 h 1156"/>
                <a:gd name="T100" fmla="*/ 1258 w 1575"/>
                <a:gd name="T101" fmla="*/ 439 h 1156"/>
                <a:gd name="T102" fmla="*/ 1240 w 1575"/>
                <a:gd name="T103" fmla="*/ 462 h 1156"/>
                <a:gd name="T104" fmla="*/ 1244 w 1575"/>
                <a:gd name="T105" fmla="*/ 491 h 1156"/>
                <a:gd name="T106" fmla="*/ 1267 w 1575"/>
                <a:gd name="T107" fmla="*/ 509 h 1156"/>
                <a:gd name="T108" fmla="*/ 1296 w 1575"/>
                <a:gd name="T109" fmla="*/ 505 h 1156"/>
                <a:gd name="T110" fmla="*/ 1392 w 1575"/>
                <a:gd name="T111" fmla="*/ 449 h 1156"/>
                <a:gd name="T112" fmla="*/ 1464 w 1575"/>
                <a:gd name="T113" fmla="*/ 717 h 1156"/>
                <a:gd name="T114" fmla="*/ 1353 w 1575"/>
                <a:gd name="T115" fmla="*/ 717 h 1156"/>
                <a:gd name="T116" fmla="*/ 1315 w 1575"/>
                <a:gd name="T117" fmla="*/ 755 h 1156"/>
                <a:gd name="T118" fmla="*/ 1353 w 1575"/>
                <a:gd name="T119" fmla="*/ 792 h 1156"/>
                <a:gd name="T120" fmla="*/ 1465 w 1575"/>
                <a:gd name="T121" fmla="*/ 792 h 1156"/>
                <a:gd name="T122" fmla="*/ 1393 w 1575"/>
                <a:gd name="T123" fmla="*/ 1061 h 1156"/>
                <a:gd name="T124" fmla="*/ 1296 w 1575"/>
                <a:gd name="T125" fmla="*/ 1005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156">
                  <a:moveTo>
                    <a:pt x="1296" y="1005"/>
                  </a:moveTo>
                  <a:cubicBezTo>
                    <a:pt x="1278" y="994"/>
                    <a:pt x="1255" y="1001"/>
                    <a:pt x="1245" y="1019"/>
                  </a:cubicBezTo>
                  <a:cubicBezTo>
                    <a:pt x="1234" y="1037"/>
                    <a:pt x="1240" y="1059"/>
                    <a:pt x="1258" y="1070"/>
                  </a:cubicBezTo>
                  <a:lnTo>
                    <a:pt x="1388" y="1145"/>
                  </a:lnTo>
                  <a:lnTo>
                    <a:pt x="1389" y="1145"/>
                  </a:lnTo>
                  <a:cubicBezTo>
                    <a:pt x="1407" y="1156"/>
                    <a:pt x="1430" y="1150"/>
                    <a:pt x="1440" y="1132"/>
                  </a:cubicBezTo>
                  <a:cubicBezTo>
                    <a:pt x="1575" y="898"/>
                    <a:pt x="1575" y="611"/>
                    <a:pt x="1441" y="377"/>
                  </a:cubicBezTo>
                  <a:cubicBezTo>
                    <a:pt x="1306" y="144"/>
                    <a:pt x="1057" y="0"/>
                    <a:pt x="788" y="0"/>
                  </a:cubicBezTo>
                  <a:cubicBezTo>
                    <a:pt x="518" y="0"/>
                    <a:pt x="269" y="144"/>
                    <a:pt x="135" y="377"/>
                  </a:cubicBezTo>
                  <a:cubicBezTo>
                    <a:pt x="0" y="611"/>
                    <a:pt x="0" y="898"/>
                    <a:pt x="135" y="1132"/>
                  </a:cubicBezTo>
                  <a:cubicBezTo>
                    <a:pt x="146" y="1150"/>
                    <a:pt x="169" y="1156"/>
                    <a:pt x="187" y="1145"/>
                  </a:cubicBezTo>
                  <a:cubicBezTo>
                    <a:pt x="187" y="1145"/>
                    <a:pt x="188" y="1145"/>
                    <a:pt x="188" y="1144"/>
                  </a:cubicBezTo>
                  <a:lnTo>
                    <a:pt x="317" y="1070"/>
                  </a:lnTo>
                  <a:cubicBezTo>
                    <a:pt x="326" y="1065"/>
                    <a:pt x="332" y="1057"/>
                    <a:pt x="335" y="1047"/>
                  </a:cubicBezTo>
                  <a:cubicBezTo>
                    <a:pt x="337" y="1037"/>
                    <a:pt x="336" y="1027"/>
                    <a:pt x="331" y="1018"/>
                  </a:cubicBezTo>
                  <a:cubicBezTo>
                    <a:pt x="326" y="1010"/>
                    <a:pt x="318" y="1003"/>
                    <a:pt x="308" y="1001"/>
                  </a:cubicBezTo>
                  <a:cubicBezTo>
                    <a:pt x="298" y="998"/>
                    <a:pt x="288" y="999"/>
                    <a:pt x="279" y="1005"/>
                  </a:cubicBezTo>
                  <a:lnTo>
                    <a:pt x="183" y="1060"/>
                  </a:lnTo>
                  <a:cubicBezTo>
                    <a:pt x="140" y="977"/>
                    <a:pt x="116" y="886"/>
                    <a:pt x="110" y="792"/>
                  </a:cubicBezTo>
                  <a:lnTo>
                    <a:pt x="222" y="792"/>
                  </a:lnTo>
                  <a:cubicBezTo>
                    <a:pt x="243" y="792"/>
                    <a:pt x="260" y="775"/>
                    <a:pt x="260" y="755"/>
                  </a:cubicBezTo>
                  <a:cubicBezTo>
                    <a:pt x="260" y="734"/>
                    <a:pt x="243" y="717"/>
                    <a:pt x="222" y="717"/>
                  </a:cubicBezTo>
                  <a:lnTo>
                    <a:pt x="111" y="717"/>
                  </a:lnTo>
                  <a:cubicBezTo>
                    <a:pt x="116" y="624"/>
                    <a:pt x="140" y="532"/>
                    <a:pt x="183" y="449"/>
                  </a:cubicBezTo>
                  <a:lnTo>
                    <a:pt x="279" y="505"/>
                  </a:lnTo>
                  <a:cubicBezTo>
                    <a:pt x="288" y="510"/>
                    <a:pt x="298" y="511"/>
                    <a:pt x="308" y="509"/>
                  </a:cubicBezTo>
                  <a:cubicBezTo>
                    <a:pt x="317" y="506"/>
                    <a:pt x="326" y="500"/>
                    <a:pt x="331" y="491"/>
                  </a:cubicBezTo>
                  <a:cubicBezTo>
                    <a:pt x="336" y="482"/>
                    <a:pt x="337" y="472"/>
                    <a:pt x="334" y="462"/>
                  </a:cubicBezTo>
                  <a:cubicBezTo>
                    <a:pt x="332" y="453"/>
                    <a:pt x="325" y="444"/>
                    <a:pt x="317" y="439"/>
                  </a:cubicBezTo>
                  <a:lnTo>
                    <a:pt x="220" y="384"/>
                  </a:lnTo>
                  <a:cubicBezTo>
                    <a:pt x="271" y="305"/>
                    <a:pt x="338" y="239"/>
                    <a:pt x="416" y="187"/>
                  </a:cubicBezTo>
                  <a:lnTo>
                    <a:pt x="472" y="284"/>
                  </a:lnTo>
                  <a:cubicBezTo>
                    <a:pt x="477" y="293"/>
                    <a:pt x="485" y="299"/>
                    <a:pt x="495" y="302"/>
                  </a:cubicBezTo>
                  <a:cubicBezTo>
                    <a:pt x="505" y="304"/>
                    <a:pt x="515" y="303"/>
                    <a:pt x="524" y="298"/>
                  </a:cubicBezTo>
                  <a:cubicBezTo>
                    <a:pt x="532" y="293"/>
                    <a:pt x="539" y="285"/>
                    <a:pt x="541" y="275"/>
                  </a:cubicBezTo>
                  <a:cubicBezTo>
                    <a:pt x="544" y="265"/>
                    <a:pt x="542" y="255"/>
                    <a:pt x="537" y="246"/>
                  </a:cubicBezTo>
                  <a:lnTo>
                    <a:pt x="482" y="150"/>
                  </a:lnTo>
                  <a:cubicBezTo>
                    <a:pt x="565" y="108"/>
                    <a:pt x="656" y="83"/>
                    <a:pt x="750" y="78"/>
                  </a:cubicBezTo>
                  <a:lnTo>
                    <a:pt x="750" y="189"/>
                  </a:lnTo>
                  <a:cubicBezTo>
                    <a:pt x="750" y="210"/>
                    <a:pt x="767" y="227"/>
                    <a:pt x="787" y="227"/>
                  </a:cubicBezTo>
                  <a:cubicBezTo>
                    <a:pt x="808" y="227"/>
                    <a:pt x="825" y="210"/>
                    <a:pt x="825" y="189"/>
                  </a:cubicBezTo>
                  <a:lnTo>
                    <a:pt x="825" y="78"/>
                  </a:lnTo>
                  <a:cubicBezTo>
                    <a:pt x="918" y="83"/>
                    <a:pt x="1010" y="108"/>
                    <a:pt x="1093" y="150"/>
                  </a:cubicBezTo>
                  <a:lnTo>
                    <a:pt x="1037" y="246"/>
                  </a:lnTo>
                  <a:cubicBezTo>
                    <a:pt x="1032" y="255"/>
                    <a:pt x="1031" y="265"/>
                    <a:pt x="1034" y="275"/>
                  </a:cubicBezTo>
                  <a:cubicBezTo>
                    <a:pt x="1036" y="285"/>
                    <a:pt x="1042" y="293"/>
                    <a:pt x="1051" y="298"/>
                  </a:cubicBezTo>
                  <a:cubicBezTo>
                    <a:pt x="1060" y="303"/>
                    <a:pt x="1070" y="304"/>
                    <a:pt x="1080" y="302"/>
                  </a:cubicBezTo>
                  <a:cubicBezTo>
                    <a:pt x="1090" y="299"/>
                    <a:pt x="1098" y="293"/>
                    <a:pt x="1103" y="284"/>
                  </a:cubicBezTo>
                  <a:lnTo>
                    <a:pt x="1158" y="187"/>
                  </a:lnTo>
                  <a:cubicBezTo>
                    <a:pt x="1237" y="239"/>
                    <a:pt x="1303" y="305"/>
                    <a:pt x="1355" y="384"/>
                  </a:cubicBezTo>
                  <a:lnTo>
                    <a:pt x="1258" y="439"/>
                  </a:lnTo>
                  <a:cubicBezTo>
                    <a:pt x="1249" y="444"/>
                    <a:pt x="1243" y="453"/>
                    <a:pt x="1240" y="462"/>
                  </a:cubicBezTo>
                  <a:cubicBezTo>
                    <a:pt x="1238" y="472"/>
                    <a:pt x="1239" y="482"/>
                    <a:pt x="1244" y="491"/>
                  </a:cubicBezTo>
                  <a:cubicBezTo>
                    <a:pt x="1249" y="500"/>
                    <a:pt x="1257" y="506"/>
                    <a:pt x="1267" y="509"/>
                  </a:cubicBezTo>
                  <a:cubicBezTo>
                    <a:pt x="1277" y="511"/>
                    <a:pt x="1287" y="510"/>
                    <a:pt x="1296" y="505"/>
                  </a:cubicBezTo>
                  <a:lnTo>
                    <a:pt x="1392" y="449"/>
                  </a:lnTo>
                  <a:cubicBezTo>
                    <a:pt x="1434" y="532"/>
                    <a:pt x="1459" y="624"/>
                    <a:pt x="1464" y="717"/>
                  </a:cubicBezTo>
                  <a:lnTo>
                    <a:pt x="1353" y="717"/>
                  </a:lnTo>
                  <a:cubicBezTo>
                    <a:pt x="1332" y="717"/>
                    <a:pt x="1315" y="734"/>
                    <a:pt x="1315" y="755"/>
                  </a:cubicBezTo>
                  <a:cubicBezTo>
                    <a:pt x="1315" y="775"/>
                    <a:pt x="1332" y="792"/>
                    <a:pt x="1353" y="792"/>
                  </a:cubicBezTo>
                  <a:lnTo>
                    <a:pt x="1465" y="792"/>
                  </a:lnTo>
                  <a:cubicBezTo>
                    <a:pt x="1459" y="886"/>
                    <a:pt x="1435" y="977"/>
                    <a:pt x="1393" y="1061"/>
                  </a:cubicBezTo>
                  <a:lnTo>
                    <a:pt x="1296" y="100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507">
              <a:extLst>
                <a:ext uri="{FF2B5EF4-FFF2-40B4-BE49-F238E27FC236}">
                  <a16:creationId xmlns:a16="http://schemas.microsoft.com/office/drawing/2014/main" id="{5B7C7723-68D3-4B85-8998-CDC3739C2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226" y="3201988"/>
              <a:ext cx="708025" cy="563563"/>
            </a:xfrm>
            <a:custGeom>
              <a:avLst/>
              <a:gdLst>
                <a:gd name="T0" fmla="*/ 1219 w 2439"/>
                <a:gd name="T1" fmla="*/ 0 h 1945"/>
                <a:gd name="T2" fmla="*/ 175 w 2439"/>
                <a:gd name="T3" fmla="*/ 698 h 1945"/>
                <a:gd name="T4" fmla="*/ 420 w 2439"/>
                <a:gd name="T5" fmla="*/ 1930 h 1945"/>
                <a:gd name="T6" fmla="*/ 473 w 2439"/>
                <a:gd name="T7" fmla="*/ 1930 h 1945"/>
                <a:gd name="T8" fmla="*/ 633 w 2439"/>
                <a:gd name="T9" fmla="*/ 1770 h 1945"/>
                <a:gd name="T10" fmla="*/ 638 w 2439"/>
                <a:gd name="T11" fmla="*/ 1763 h 1945"/>
                <a:gd name="T12" fmla="*/ 633 w 2439"/>
                <a:gd name="T13" fmla="*/ 1717 h 1945"/>
                <a:gd name="T14" fmla="*/ 453 w 2439"/>
                <a:gd name="T15" fmla="*/ 813 h 1945"/>
                <a:gd name="T16" fmla="*/ 1219 w 2439"/>
                <a:gd name="T17" fmla="*/ 301 h 1945"/>
                <a:gd name="T18" fmla="*/ 1985 w 2439"/>
                <a:gd name="T19" fmla="*/ 813 h 1945"/>
                <a:gd name="T20" fmla="*/ 1805 w 2439"/>
                <a:gd name="T21" fmla="*/ 1717 h 1945"/>
                <a:gd name="T22" fmla="*/ 1801 w 2439"/>
                <a:gd name="T23" fmla="*/ 1763 h 1945"/>
                <a:gd name="T24" fmla="*/ 1805 w 2439"/>
                <a:gd name="T25" fmla="*/ 1770 h 1945"/>
                <a:gd name="T26" fmla="*/ 1966 w 2439"/>
                <a:gd name="T27" fmla="*/ 1930 h 1945"/>
                <a:gd name="T28" fmla="*/ 2019 w 2439"/>
                <a:gd name="T29" fmla="*/ 1930 h 1945"/>
                <a:gd name="T30" fmla="*/ 2264 w 2439"/>
                <a:gd name="T31" fmla="*/ 698 h 1945"/>
                <a:gd name="T32" fmla="*/ 1219 w 2439"/>
                <a:gd name="T33" fmla="*/ 0 h 1945"/>
                <a:gd name="T34" fmla="*/ 1992 w 2439"/>
                <a:gd name="T35" fmla="*/ 1850 h 1945"/>
                <a:gd name="T36" fmla="*/ 1885 w 2439"/>
                <a:gd name="T37" fmla="*/ 1743 h 1945"/>
                <a:gd name="T38" fmla="*/ 2048 w 2439"/>
                <a:gd name="T39" fmla="*/ 767 h 1945"/>
                <a:gd name="T40" fmla="*/ 1219 w 2439"/>
                <a:gd name="T41" fmla="*/ 226 h 1945"/>
                <a:gd name="T42" fmla="*/ 391 w 2439"/>
                <a:gd name="T43" fmla="*/ 767 h 1945"/>
                <a:gd name="T44" fmla="*/ 554 w 2439"/>
                <a:gd name="T45" fmla="*/ 1743 h 1945"/>
                <a:gd name="T46" fmla="*/ 447 w 2439"/>
                <a:gd name="T47" fmla="*/ 1850 h 1945"/>
                <a:gd name="T48" fmla="*/ 190 w 2439"/>
                <a:gd name="T49" fmla="*/ 897 h 1945"/>
                <a:gd name="T50" fmla="*/ 833 w 2439"/>
                <a:gd name="T51" fmla="*/ 149 h 1945"/>
                <a:gd name="T52" fmla="*/ 1814 w 2439"/>
                <a:gd name="T53" fmla="*/ 258 h 1945"/>
                <a:gd name="T54" fmla="*/ 2275 w 2439"/>
                <a:gd name="T55" fmla="*/ 1131 h 1945"/>
                <a:gd name="T56" fmla="*/ 1992 w 2439"/>
                <a:gd name="T57" fmla="*/ 1850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39" h="1945">
                  <a:moveTo>
                    <a:pt x="1219" y="0"/>
                  </a:moveTo>
                  <a:cubicBezTo>
                    <a:pt x="762" y="0"/>
                    <a:pt x="350" y="276"/>
                    <a:pt x="175" y="698"/>
                  </a:cubicBezTo>
                  <a:cubicBezTo>
                    <a:pt x="0" y="1121"/>
                    <a:pt x="97" y="1607"/>
                    <a:pt x="420" y="1930"/>
                  </a:cubicBezTo>
                  <a:cubicBezTo>
                    <a:pt x="435" y="1945"/>
                    <a:pt x="458" y="1945"/>
                    <a:pt x="473" y="1930"/>
                  </a:cubicBezTo>
                  <a:lnTo>
                    <a:pt x="633" y="1770"/>
                  </a:lnTo>
                  <a:cubicBezTo>
                    <a:pt x="635" y="1768"/>
                    <a:pt x="637" y="1766"/>
                    <a:pt x="638" y="1763"/>
                  </a:cubicBezTo>
                  <a:cubicBezTo>
                    <a:pt x="647" y="1748"/>
                    <a:pt x="645" y="1729"/>
                    <a:pt x="633" y="1717"/>
                  </a:cubicBezTo>
                  <a:cubicBezTo>
                    <a:pt x="396" y="1480"/>
                    <a:pt x="325" y="1123"/>
                    <a:pt x="453" y="813"/>
                  </a:cubicBezTo>
                  <a:cubicBezTo>
                    <a:pt x="582" y="503"/>
                    <a:pt x="884" y="301"/>
                    <a:pt x="1219" y="301"/>
                  </a:cubicBezTo>
                  <a:cubicBezTo>
                    <a:pt x="1555" y="301"/>
                    <a:pt x="1857" y="503"/>
                    <a:pt x="1985" y="813"/>
                  </a:cubicBezTo>
                  <a:cubicBezTo>
                    <a:pt x="2114" y="1123"/>
                    <a:pt x="2043" y="1480"/>
                    <a:pt x="1805" y="1717"/>
                  </a:cubicBezTo>
                  <a:cubicBezTo>
                    <a:pt x="1793" y="1729"/>
                    <a:pt x="1791" y="1748"/>
                    <a:pt x="1801" y="1763"/>
                  </a:cubicBezTo>
                  <a:cubicBezTo>
                    <a:pt x="1802" y="1766"/>
                    <a:pt x="1803" y="1768"/>
                    <a:pt x="1805" y="1770"/>
                  </a:cubicBezTo>
                  <a:lnTo>
                    <a:pt x="1966" y="1930"/>
                  </a:lnTo>
                  <a:cubicBezTo>
                    <a:pt x="1980" y="1945"/>
                    <a:pt x="2004" y="1945"/>
                    <a:pt x="2019" y="1930"/>
                  </a:cubicBezTo>
                  <a:cubicBezTo>
                    <a:pt x="2342" y="1607"/>
                    <a:pt x="2439" y="1121"/>
                    <a:pt x="2264" y="698"/>
                  </a:cubicBezTo>
                  <a:cubicBezTo>
                    <a:pt x="2089" y="276"/>
                    <a:pt x="1677" y="0"/>
                    <a:pt x="1219" y="0"/>
                  </a:cubicBezTo>
                  <a:close/>
                  <a:moveTo>
                    <a:pt x="1992" y="1850"/>
                  </a:moveTo>
                  <a:lnTo>
                    <a:pt x="1885" y="1743"/>
                  </a:lnTo>
                  <a:cubicBezTo>
                    <a:pt x="2128" y="1479"/>
                    <a:pt x="2192" y="1096"/>
                    <a:pt x="2048" y="767"/>
                  </a:cubicBezTo>
                  <a:cubicBezTo>
                    <a:pt x="1904" y="438"/>
                    <a:pt x="1579" y="226"/>
                    <a:pt x="1219" y="226"/>
                  </a:cubicBezTo>
                  <a:cubicBezTo>
                    <a:pt x="860" y="226"/>
                    <a:pt x="535" y="438"/>
                    <a:pt x="391" y="767"/>
                  </a:cubicBezTo>
                  <a:cubicBezTo>
                    <a:pt x="247" y="1096"/>
                    <a:pt x="311" y="1479"/>
                    <a:pt x="554" y="1743"/>
                  </a:cubicBezTo>
                  <a:lnTo>
                    <a:pt x="447" y="1850"/>
                  </a:lnTo>
                  <a:cubicBezTo>
                    <a:pt x="209" y="1594"/>
                    <a:pt x="113" y="1238"/>
                    <a:pt x="190" y="897"/>
                  </a:cubicBezTo>
                  <a:cubicBezTo>
                    <a:pt x="268" y="557"/>
                    <a:pt x="508" y="276"/>
                    <a:pt x="833" y="149"/>
                  </a:cubicBezTo>
                  <a:cubicBezTo>
                    <a:pt x="1158" y="21"/>
                    <a:pt x="1525" y="62"/>
                    <a:pt x="1814" y="258"/>
                  </a:cubicBezTo>
                  <a:cubicBezTo>
                    <a:pt x="2102" y="455"/>
                    <a:pt x="2275" y="782"/>
                    <a:pt x="2275" y="1131"/>
                  </a:cubicBezTo>
                  <a:cubicBezTo>
                    <a:pt x="2275" y="1398"/>
                    <a:pt x="2174" y="1655"/>
                    <a:pt x="1992" y="18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508">
              <a:extLst>
                <a:ext uri="{FF2B5EF4-FFF2-40B4-BE49-F238E27FC236}">
                  <a16:creationId xmlns:a16="http://schemas.microsoft.com/office/drawing/2014/main" id="{0143F640-B1ED-464B-9D51-E701A8FF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3" y="3683000"/>
              <a:ext cx="284163" cy="20638"/>
            </a:xfrm>
            <a:custGeom>
              <a:avLst/>
              <a:gdLst>
                <a:gd name="T0" fmla="*/ 943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3 w 980"/>
                <a:gd name="T9" fmla="*/ 76 h 76"/>
                <a:gd name="T10" fmla="*/ 980 w 980"/>
                <a:gd name="T11" fmla="*/ 38 h 76"/>
                <a:gd name="T12" fmla="*/ 943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3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509">
              <a:extLst>
                <a:ext uri="{FF2B5EF4-FFF2-40B4-BE49-F238E27FC236}">
                  <a16:creationId xmlns:a16="http://schemas.microsoft.com/office/drawing/2014/main" id="{B98F01B5-1509-4A25-8B1F-0D3C947BE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3506788"/>
              <a:ext cx="46038" cy="44450"/>
            </a:xfrm>
            <a:custGeom>
              <a:avLst/>
              <a:gdLst>
                <a:gd name="T0" fmla="*/ 116 w 160"/>
                <a:gd name="T1" fmla="*/ 13 h 154"/>
                <a:gd name="T2" fmla="*/ 59 w 160"/>
                <a:gd name="T3" fmla="*/ 6 h 154"/>
                <a:gd name="T4" fmla="*/ 13 w 160"/>
                <a:gd name="T5" fmla="*/ 41 h 154"/>
                <a:gd name="T6" fmla="*/ 5 w 160"/>
                <a:gd name="T7" fmla="*/ 98 h 154"/>
                <a:gd name="T8" fmla="*/ 41 w 160"/>
                <a:gd name="T9" fmla="*/ 144 h 154"/>
                <a:gd name="T10" fmla="*/ 78 w 160"/>
                <a:gd name="T11" fmla="*/ 154 h 154"/>
                <a:gd name="T12" fmla="*/ 151 w 160"/>
                <a:gd name="T13" fmla="*/ 98 h 154"/>
                <a:gd name="T14" fmla="*/ 116 w 160"/>
                <a:gd name="T15" fmla="*/ 1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4">
                  <a:moveTo>
                    <a:pt x="116" y="13"/>
                  </a:moveTo>
                  <a:cubicBezTo>
                    <a:pt x="99" y="3"/>
                    <a:pt x="78" y="0"/>
                    <a:pt x="59" y="6"/>
                  </a:cubicBezTo>
                  <a:cubicBezTo>
                    <a:pt x="39" y="11"/>
                    <a:pt x="23" y="23"/>
                    <a:pt x="13" y="41"/>
                  </a:cubicBezTo>
                  <a:cubicBezTo>
                    <a:pt x="3" y="58"/>
                    <a:pt x="0" y="79"/>
                    <a:pt x="5" y="98"/>
                  </a:cubicBezTo>
                  <a:cubicBezTo>
                    <a:pt x="11" y="118"/>
                    <a:pt x="23" y="134"/>
                    <a:pt x="41" y="144"/>
                  </a:cubicBezTo>
                  <a:cubicBezTo>
                    <a:pt x="52" y="151"/>
                    <a:pt x="65" y="154"/>
                    <a:pt x="78" y="154"/>
                  </a:cubicBezTo>
                  <a:cubicBezTo>
                    <a:pt x="113" y="154"/>
                    <a:pt x="142" y="131"/>
                    <a:pt x="151" y="98"/>
                  </a:cubicBezTo>
                  <a:cubicBezTo>
                    <a:pt x="160" y="65"/>
                    <a:pt x="146" y="30"/>
                    <a:pt x="116" y="1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510">
              <a:extLst>
                <a:ext uri="{FF2B5EF4-FFF2-40B4-BE49-F238E27FC236}">
                  <a16:creationId xmlns:a16="http://schemas.microsoft.com/office/drawing/2014/main" id="{573F6771-9BEE-45B1-AE38-2D924F545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1826" y="3452813"/>
              <a:ext cx="182563" cy="131763"/>
            </a:xfrm>
            <a:custGeom>
              <a:avLst/>
              <a:gdLst>
                <a:gd name="T0" fmla="*/ 526 w 628"/>
                <a:gd name="T1" fmla="*/ 102 h 454"/>
                <a:gd name="T2" fmla="*/ 45 w 628"/>
                <a:gd name="T3" fmla="*/ 2 h 454"/>
                <a:gd name="T4" fmla="*/ 7 w 628"/>
                <a:gd name="T5" fmla="*/ 21 h 454"/>
                <a:gd name="T6" fmla="*/ 10 w 628"/>
                <a:gd name="T7" fmla="*/ 62 h 454"/>
                <a:gd name="T8" fmla="*/ 337 w 628"/>
                <a:gd name="T9" fmla="*/ 429 h 454"/>
                <a:gd name="T10" fmla="*/ 431 w 628"/>
                <a:gd name="T11" fmla="*/ 454 h 454"/>
                <a:gd name="T12" fmla="*/ 480 w 628"/>
                <a:gd name="T13" fmla="*/ 448 h 454"/>
                <a:gd name="T14" fmla="*/ 618 w 628"/>
                <a:gd name="T15" fmla="*/ 290 h 454"/>
                <a:gd name="T16" fmla="*/ 526 w 628"/>
                <a:gd name="T17" fmla="*/ 102 h 454"/>
                <a:gd name="T18" fmla="*/ 529 w 628"/>
                <a:gd name="T19" fmla="*/ 322 h 454"/>
                <a:gd name="T20" fmla="*/ 461 w 628"/>
                <a:gd name="T21" fmla="*/ 375 h 454"/>
                <a:gd name="T22" fmla="*/ 375 w 628"/>
                <a:gd name="T23" fmla="*/ 364 h 454"/>
                <a:gd name="T24" fmla="*/ 128 w 628"/>
                <a:gd name="T25" fmla="*/ 91 h 454"/>
                <a:gd name="T26" fmla="*/ 488 w 628"/>
                <a:gd name="T27" fmla="*/ 168 h 454"/>
                <a:gd name="T28" fmla="*/ 529 w 628"/>
                <a:gd name="T29" fmla="*/ 32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8" h="454">
                  <a:moveTo>
                    <a:pt x="526" y="102"/>
                  </a:moveTo>
                  <a:cubicBezTo>
                    <a:pt x="449" y="58"/>
                    <a:pt x="86" y="8"/>
                    <a:pt x="45" y="2"/>
                  </a:cubicBezTo>
                  <a:cubicBezTo>
                    <a:pt x="30" y="0"/>
                    <a:pt x="15" y="7"/>
                    <a:pt x="7" y="21"/>
                  </a:cubicBezTo>
                  <a:cubicBezTo>
                    <a:pt x="0" y="34"/>
                    <a:pt x="1" y="50"/>
                    <a:pt x="10" y="62"/>
                  </a:cubicBezTo>
                  <a:cubicBezTo>
                    <a:pt x="35" y="95"/>
                    <a:pt x="261" y="385"/>
                    <a:pt x="337" y="429"/>
                  </a:cubicBezTo>
                  <a:cubicBezTo>
                    <a:pt x="366" y="445"/>
                    <a:pt x="398" y="454"/>
                    <a:pt x="431" y="454"/>
                  </a:cubicBezTo>
                  <a:cubicBezTo>
                    <a:pt x="448" y="454"/>
                    <a:pt x="464" y="452"/>
                    <a:pt x="480" y="448"/>
                  </a:cubicBezTo>
                  <a:cubicBezTo>
                    <a:pt x="554" y="428"/>
                    <a:pt x="608" y="366"/>
                    <a:pt x="618" y="290"/>
                  </a:cubicBezTo>
                  <a:cubicBezTo>
                    <a:pt x="628" y="215"/>
                    <a:pt x="592" y="141"/>
                    <a:pt x="526" y="102"/>
                  </a:cubicBezTo>
                  <a:close/>
                  <a:moveTo>
                    <a:pt x="529" y="322"/>
                  </a:moveTo>
                  <a:cubicBezTo>
                    <a:pt x="514" y="348"/>
                    <a:pt x="490" y="367"/>
                    <a:pt x="461" y="375"/>
                  </a:cubicBezTo>
                  <a:cubicBezTo>
                    <a:pt x="432" y="383"/>
                    <a:pt x="401" y="379"/>
                    <a:pt x="375" y="364"/>
                  </a:cubicBezTo>
                  <a:cubicBezTo>
                    <a:pt x="336" y="341"/>
                    <a:pt x="220" y="205"/>
                    <a:pt x="128" y="91"/>
                  </a:cubicBezTo>
                  <a:cubicBezTo>
                    <a:pt x="273" y="113"/>
                    <a:pt x="449" y="145"/>
                    <a:pt x="488" y="168"/>
                  </a:cubicBezTo>
                  <a:cubicBezTo>
                    <a:pt x="542" y="199"/>
                    <a:pt x="561" y="268"/>
                    <a:pt x="529" y="32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015DFA58-0D20-4D64-A765-5F77379E4A59}"/>
              </a:ext>
            </a:extLst>
          </p:cNvPr>
          <p:cNvGrpSpPr/>
          <p:nvPr/>
        </p:nvGrpSpPr>
        <p:grpSpPr>
          <a:xfrm>
            <a:off x="5768588" y="3806674"/>
            <a:ext cx="484179" cy="451354"/>
            <a:chOff x="5721889" y="3775023"/>
            <a:chExt cx="484179" cy="451354"/>
          </a:xfrm>
        </p:grpSpPr>
        <p:sp>
          <p:nvSpPr>
            <p:cNvPr id="69" name="Freeform 922">
              <a:extLst>
                <a:ext uri="{FF2B5EF4-FFF2-40B4-BE49-F238E27FC236}">
                  <a16:creationId xmlns:a16="http://schemas.microsoft.com/office/drawing/2014/main" id="{BA32FDC5-083F-44A7-86EE-444183062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096" y="3960254"/>
              <a:ext cx="467766" cy="259089"/>
            </a:xfrm>
            <a:custGeom>
              <a:avLst/>
              <a:gdLst>
                <a:gd name="T0" fmla="*/ 2186 w 2186"/>
                <a:gd name="T1" fmla="*/ 1130 h 1206"/>
                <a:gd name="T2" fmla="*/ 2186 w 2186"/>
                <a:gd name="T3" fmla="*/ 0 h 1206"/>
                <a:gd name="T4" fmla="*/ 1696 w 2186"/>
                <a:gd name="T5" fmla="*/ 377 h 1206"/>
                <a:gd name="T6" fmla="*/ 1206 w 2186"/>
                <a:gd name="T7" fmla="*/ 377 h 1206"/>
                <a:gd name="T8" fmla="*/ 1206 w 2186"/>
                <a:gd name="T9" fmla="*/ 565 h 1206"/>
                <a:gd name="T10" fmla="*/ 1168 w 2186"/>
                <a:gd name="T11" fmla="*/ 603 h 1206"/>
                <a:gd name="T12" fmla="*/ 1017 w 2186"/>
                <a:gd name="T13" fmla="*/ 603 h 1206"/>
                <a:gd name="T14" fmla="*/ 980 w 2186"/>
                <a:gd name="T15" fmla="*/ 565 h 1206"/>
                <a:gd name="T16" fmla="*/ 980 w 2186"/>
                <a:gd name="T17" fmla="*/ 377 h 1206"/>
                <a:gd name="T18" fmla="*/ 490 w 2186"/>
                <a:gd name="T19" fmla="*/ 377 h 1206"/>
                <a:gd name="T20" fmla="*/ 0 w 2186"/>
                <a:gd name="T21" fmla="*/ 0 h 1206"/>
                <a:gd name="T22" fmla="*/ 0 w 2186"/>
                <a:gd name="T23" fmla="*/ 1130 h 1206"/>
                <a:gd name="T24" fmla="*/ 75 w 2186"/>
                <a:gd name="T25" fmla="*/ 1206 h 1206"/>
                <a:gd name="T26" fmla="*/ 2110 w 2186"/>
                <a:gd name="T27" fmla="*/ 1206 h 1206"/>
                <a:gd name="T28" fmla="*/ 2186 w 2186"/>
                <a:gd name="T29" fmla="*/ 113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206">
                  <a:moveTo>
                    <a:pt x="2186" y="1130"/>
                  </a:moveTo>
                  <a:lnTo>
                    <a:pt x="2186" y="0"/>
                  </a:lnTo>
                  <a:lnTo>
                    <a:pt x="1696" y="377"/>
                  </a:lnTo>
                  <a:lnTo>
                    <a:pt x="1206" y="377"/>
                  </a:lnTo>
                  <a:lnTo>
                    <a:pt x="1206" y="565"/>
                  </a:lnTo>
                  <a:cubicBezTo>
                    <a:pt x="1206" y="586"/>
                    <a:pt x="1189" y="603"/>
                    <a:pt x="1168" y="603"/>
                  </a:cubicBezTo>
                  <a:lnTo>
                    <a:pt x="1017" y="603"/>
                  </a:lnTo>
                  <a:cubicBezTo>
                    <a:pt x="997" y="603"/>
                    <a:pt x="980" y="586"/>
                    <a:pt x="980" y="565"/>
                  </a:cubicBezTo>
                  <a:lnTo>
                    <a:pt x="980" y="377"/>
                  </a:lnTo>
                  <a:lnTo>
                    <a:pt x="490" y="377"/>
                  </a:lnTo>
                  <a:lnTo>
                    <a:pt x="0" y="0"/>
                  </a:lnTo>
                  <a:lnTo>
                    <a:pt x="0" y="1130"/>
                  </a:lnTo>
                  <a:cubicBezTo>
                    <a:pt x="0" y="1172"/>
                    <a:pt x="34" y="1206"/>
                    <a:pt x="75" y="1206"/>
                  </a:cubicBezTo>
                  <a:lnTo>
                    <a:pt x="2110" y="1206"/>
                  </a:lnTo>
                  <a:cubicBezTo>
                    <a:pt x="2152" y="1206"/>
                    <a:pt x="2186" y="1172"/>
                    <a:pt x="2186" y="113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923">
              <a:extLst>
                <a:ext uri="{FF2B5EF4-FFF2-40B4-BE49-F238E27FC236}">
                  <a16:creationId xmlns:a16="http://schemas.microsoft.com/office/drawing/2014/main" id="{DE0C8AD5-A621-4BED-8049-ABCCA5CEE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096" y="3895774"/>
              <a:ext cx="467766" cy="145371"/>
            </a:xfrm>
            <a:custGeom>
              <a:avLst/>
              <a:gdLst>
                <a:gd name="T0" fmla="*/ 980 w 2186"/>
                <a:gd name="T1" fmla="*/ 679 h 679"/>
                <a:gd name="T2" fmla="*/ 980 w 2186"/>
                <a:gd name="T3" fmla="*/ 566 h 679"/>
                <a:gd name="T4" fmla="*/ 1017 w 2186"/>
                <a:gd name="T5" fmla="*/ 528 h 679"/>
                <a:gd name="T6" fmla="*/ 1168 w 2186"/>
                <a:gd name="T7" fmla="*/ 528 h 679"/>
                <a:gd name="T8" fmla="*/ 1206 w 2186"/>
                <a:gd name="T9" fmla="*/ 566 h 679"/>
                <a:gd name="T10" fmla="*/ 1206 w 2186"/>
                <a:gd name="T11" fmla="*/ 679 h 679"/>
                <a:gd name="T12" fmla="*/ 1696 w 2186"/>
                <a:gd name="T13" fmla="*/ 679 h 679"/>
                <a:gd name="T14" fmla="*/ 2186 w 2186"/>
                <a:gd name="T15" fmla="*/ 302 h 679"/>
                <a:gd name="T16" fmla="*/ 2186 w 2186"/>
                <a:gd name="T17" fmla="*/ 76 h 679"/>
                <a:gd name="T18" fmla="*/ 2110 w 2186"/>
                <a:gd name="T19" fmla="*/ 0 h 679"/>
                <a:gd name="T20" fmla="*/ 75 w 2186"/>
                <a:gd name="T21" fmla="*/ 0 h 679"/>
                <a:gd name="T22" fmla="*/ 0 w 2186"/>
                <a:gd name="T23" fmla="*/ 76 h 679"/>
                <a:gd name="T24" fmla="*/ 0 w 2186"/>
                <a:gd name="T25" fmla="*/ 302 h 679"/>
                <a:gd name="T26" fmla="*/ 490 w 2186"/>
                <a:gd name="T27" fmla="*/ 679 h 679"/>
                <a:gd name="T28" fmla="*/ 980 w 2186"/>
                <a:gd name="T29" fmla="*/ 6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679">
                  <a:moveTo>
                    <a:pt x="980" y="679"/>
                  </a:moveTo>
                  <a:lnTo>
                    <a:pt x="980" y="566"/>
                  </a:lnTo>
                  <a:cubicBezTo>
                    <a:pt x="980" y="545"/>
                    <a:pt x="997" y="528"/>
                    <a:pt x="1017" y="528"/>
                  </a:cubicBezTo>
                  <a:lnTo>
                    <a:pt x="1168" y="528"/>
                  </a:lnTo>
                  <a:cubicBezTo>
                    <a:pt x="1189" y="528"/>
                    <a:pt x="1206" y="545"/>
                    <a:pt x="1206" y="566"/>
                  </a:cubicBezTo>
                  <a:lnTo>
                    <a:pt x="1206" y="679"/>
                  </a:lnTo>
                  <a:lnTo>
                    <a:pt x="1696" y="679"/>
                  </a:lnTo>
                  <a:lnTo>
                    <a:pt x="2186" y="302"/>
                  </a:lnTo>
                  <a:lnTo>
                    <a:pt x="2186" y="76"/>
                  </a:lnTo>
                  <a:cubicBezTo>
                    <a:pt x="2186" y="34"/>
                    <a:pt x="2152" y="0"/>
                    <a:pt x="2110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302"/>
                  </a:lnTo>
                  <a:lnTo>
                    <a:pt x="490" y="679"/>
                  </a:lnTo>
                  <a:lnTo>
                    <a:pt x="980" y="679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924">
              <a:extLst>
                <a:ext uri="{FF2B5EF4-FFF2-40B4-BE49-F238E27FC236}">
                  <a16:creationId xmlns:a16="http://schemas.microsoft.com/office/drawing/2014/main" id="{EB418929-3FEB-48D2-AC55-79642F3D6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054" y="3783229"/>
              <a:ext cx="209850" cy="112545"/>
            </a:xfrm>
            <a:custGeom>
              <a:avLst/>
              <a:gdLst>
                <a:gd name="T0" fmla="*/ 151 w 980"/>
                <a:gd name="T1" fmla="*/ 226 h 527"/>
                <a:gd name="T2" fmla="*/ 226 w 980"/>
                <a:gd name="T3" fmla="*/ 150 h 527"/>
                <a:gd name="T4" fmla="*/ 754 w 980"/>
                <a:gd name="T5" fmla="*/ 150 h 527"/>
                <a:gd name="T6" fmla="*/ 829 w 980"/>
                <a:gd name="T7" fmla="*/ 226 h 527"/>
                <a:gd name="T8" fmla="*/ 829 w 980"/>
                <a:gd name="T9" fmla="*/ 527 h 527"/>
                <a:gd name="T10" fmla="*/ 980 w 980"/>
                <a:gd name="T11" fmla="*/ 527 h 527"/>
                <a:gd name="T12" fmla="*/ 980 w 980"/>
                <a:gd name="T13" fmla="*/ 226 h 527"/>
                <a:gd name="T14" fmla="*/ 754 w 980"/>
                <a:gd name="T15" fmla="*/ 0 h 527"/>
                <a:gd name="T16" fmla="*/ 226 w 980"/>
                <a:gd name="T17" fmla="*/ 0 h 527"/>
                <a:gd name="T18" fmla="*/ 0 w 980"/>
                <a:gd name="T19" fmla="*/ 226 h 527"/>
                <a:gd name="T20" fmla="*/ 0 w 980"/>
                <a:gd name="T21" fmla="*/ 527 h 527"/>
                <a:gd name="T22" fmla="*/ 151 w 980"/>
                <a:gd name="T23" fmla="*/ 527 h 527"/>
                <a:gd name="T24" fmla="*/ 151 w 980"/>
                <a:gd name="T25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0" h="527">
                  <a:moveTo>
                    <a:pt x="151" y="226"/>
                  </a:moveTo>
                  <a:cubicBezTo>
                    <a:pt x="151" y="184"/>
                    <a:pt x="184" y="150"/>
                    <a:pt x="226" y="150"/>
                  </a:cubicBezTo>
                  <a:lnTo>
                    <a:pt x="754" y="150"/>
                  </a:lnTo>
                  <a:cubicBezTo>
                    <a:pt x="795" y="150"/>
                    <a:pt x="829" y="184"/>
                    <a:pt x="829" y="226"/>
                  </a:cubicBezTo>
                  <a:lnTo>
                    <a:pt x="829" y="527"/>
                  </a:lnTo>
                  <a:lnTo>
                    <a:pt x="980" y="527"/>
                  </a:lnTo>
                  <a:lnTo>
                    <a:pt x="980" y="226"/>
                  </a:lnTo>
                  <a:cubicBezTo>
                    <a:pt x="980" y="101"/>
                    <a:pt x="879" y="0"/>
                    <a:pt x="754" y="0"/>
                  </a:cubicBez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527"/>
                  </a:lnTo>
                  <a:lnTo>
                    <a:pt x="151" y="527"/>
                  </a:lnTo>
                  <a:lnTo>
                    <a:pt x="151" y="22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25">
              <a:extLst>
                <a:ext uri="{FF2B5EF4-FFF2-40B4-BE49-F238E27FC236}">
                  <a16:creationId xmlns:a16="http://schemas.microsoft.com/office/drawing/2014/main" id="{F63FAD27-1C63-4609-A0B4-49D97BFC8C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1889" y="3775023"/>
              <a:ext cx="484179" cy="451354"/>
            </a:xfrm>
            <a:custGeom>
              <a:avLst/>
              <a:gdLst>
                <a:gd name="T0" fmla="*/ 2035 w 2261"/>
                <a:gd name="T1" fmla="*/ 528 h 2110"/>
                <a:gd name="T2" fmla="*/ 1960 w 2261"/>
                <a:gd name="T3" fmla="*/ 377 h 2110"/>
                <a:gd name="T4" fmla="*/ 1809 w 2261"/>
                <a:gd name="T5" fmla="*/ 452 h 2110"/>
                <a:gd name="T6" fmla="*/ 1658 w 2261"/>
                <a:gd name="T7" fmla="*/ 528 h 2110"/>
                <a:gd name="T8" fmla="*/ 1395 w 2261"/>
                <a:gd name="T9" fmla="*/ 0 h 2110"/>
                <a:gd name="T10" fmla="*/ 603 w 2261"/>
                <a:gd name="T11" fmla="*/ 264 h 2110"/>
                <a:gd name="T12" fmla="*/ 452 w 2261"/>
                <a:gd name="T13" fmla="*/ 528 h 2110"/>
                <a:gd name="T14" fmla="*/ 377 w 2261"/>
                <a:gd name="T15" fmla="*/ 377 h 2110"/>
                <a:gd name="T16" fmla="*/ 226 w 2261"/>
                <a:gd name="T17" fmla="*/ 452 h 2110"/>
                <a:gd name="T18" fmla="*/ 113 w 2261"/>
                <a:gd name="T19" fmla="*/ 528 h 2110"/>
                <a:gd name="T20" fmla="*/ 0 w 2261"/>
                <a:gd name="T21" fmla="*/ 1997 h 2110"/>
                <a:gd name="T22" fmla="*/ 2148 w 2261"/>
                <a:gd name="T23" fmla="*/ 2110 h 2110"/>
                <a:gd name="T24" fmla="*/ 2261 w 2261"/>
                <a:gd name="T25" fmla="*/ 641 h 2110"/>
                <a:gd name="T26" fmla="*/ 1885 w 2261"/>
                <a:gd name="T27" fmla="*/ 452 h 2110"/>
                <a:gd name="T28" fmla="*/ 1960 w 2261"/>
                <a:gd name="T29" fmla="*/ 528 h 2110"/>
                <a:gd name="T30" fmla="*/ 1885 w 2261"/>
                <a:gd name="T31" fmla="*/ 452 h 2110"/>
                <a:gd name="T32" fmla="*/ 867 w 2261"/>
                <a:gd name="T33" fmla="*/ 75 h 2110"/>
                <a:gd name="T34" fmla="*/ 1583 w 2261"/>
                <a:gd name="T35" fmla="*/ 264 h 2110"/>
                <a:gd name="T36" fmla="*/ 1508 w 2261"/>
                <a:gd name="T37" fmla="*/ 528 h 2110"/>
                <a:gd name="T38" fmla="*/ 1395 w 2261"/>
                <a:gd name="T39" fmla="*/ 151 h 2110"/>
                <a:gd name="T40" fmla="*/ 754 w 2261"/>
                <a:gd name="T41" fmla="*/ 264 h 2110"/>
                <a:gd name="T42" fmla="*/ 679 w 2261"/>
                <a:gd name="T43" fmla="*/ 528 h 2110"/>
                <a:gd name="T44" fmla="*/ 1432 w 2261"/>
                <a:gd name="T45" fmla="*/ 528 h 2110"/>
                <a:gd name="T46" fmla="*/ 829 w 2261"/>
                <a:gd name="T47" fmla="*/ 264 h 2110"/>
                <a:gd name="T48" fmla="*/ 1395 w 2261"/>
                <a:gd name="T49" fmla="*/ 226 h 2110"/>
                <a:gd name="T50" fmla="*/ 1432 w 2261"/>
                <a:gd name="T51" fmla="*/ 528 h 2110"/>
                <a:gd name="T52" fmla="*/ 377 w 2261"/>
                <a:gd name="T53" fmla="*/ 452 h 2110"/>
                <a:gd name="T54" fmla="*/ 302 w 2261"/>
                <a:gd name="T55" fmla="*/ 528 h 2110"/>
                <a:gd name="T56" fmla="*/ 76 w 2261"/>
                <a:gd name="T57" fmla="*/ 641 h 2110"/>
                <a:gd name="T58" fmla="*/ 2148 w 2261"/>
                <a:gd name="T59" fmla="*/ 603 h 2110"/>
                <a:gd name="T60" fmla="*/ 2186 w 2261"/>
                <a:gd name="T61" fmla="*/ 848 h 2110"/>
                <a:gd name="T62" fmla="*/ 1282 w 2261"/>
                <a:gd name="T63" fmla="*/ 1206 h 2110"/>
                <a:gd name="T64" fmla="*/ 1206 w 2261"/>
                <a:gd name="T65" fmla="*/ 1055 h 2110"/>
                <a:gd name="T66" fmla="*/ 980 w 2261"/>
                <a:gd name="T67" fmla="*/ 1131 h 2110"/>
                <a:gd name="T68" fmla="*/ 541 w 2261"/>
                <a:gd name="T69" fmla="*/ 1206 h 2110"/>
                <a:gd name="T70" fmla="*/ 76 w 2261"/>
                <a:gd name="T71" fmla="*/ 641 h 2110"/>
                <a:gd name="T72" fmla="*/ 1055 w 2261"/>
                <a:gd name="T73" fmla="*/ 1432 h 2110"/>
                <a:gd name="T74" fmla="*/ 1206 w 2261"/>
                <a:gd name="T75" fmla="*/ 1281 h 2110"/>
                <a:gd name="T76" fmla="*/ 1206 w 2261"/>
                <a:gd name="T77" fmla="*/ 1206 h 2110"/>
                <a:gd name="T78" fmla="*/ 1055 w 2261"/>
                <a:gd name="T79" fmla="*/ 1131 h 2110"/>
                <a:gd name="T80" fmla="*/ 1206 w 2261"/>
                <a:gd name="T81" fmla="*/ 1206 h 2110"/>
                <a:gd name="T82" fmla="*/ 113 w 2261"/>
                <a:gd name="T83" fmla="*/ 2035 h 2110"/>
                <a:gd name="T84" fmla="*/ 76 w 2261"/>
                <a:gd name="T85" fmla="*/ 943 h 2110"/>
                <a:gd name="T86" fmla="*/ 528 w 2261"/>
                <a:gd name="T87" fmla="*/ 1281 h 2110"/>
                <a:gd name="T88" fmla="*/ 980 w 2261"/>
                <a:gd name="T89" fmla="*/ 1432 h 2110"/>
                <a:gd name="T90" fmla="*/ 1206 w 2261"/>
                <a:gd name="T91" fmla="*/ 1507 h 2110"/>
                <a:gd name="T92" fmla="*/ 1282 w 2261"/>
                <a:gd name="T93" fmla="*/ 1281 h 2110"/>
                <a:gd name="T94" fmla="*/ 1757 w 2261"/>
                <a:gd name="T95" fmla="*/ 1273 h 2110"/>
                <a:gd name="T96" fmla="*/ 2186 w 2261"/>
                <a:gd name="T97" fmla="*/ 1997 h 2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110">
                  <a:moveTo>
                    <a:pt x="2148" y="528"/>
                  </a:moveTo>
                  <a:lnTo>
                    <a:pt x="2035" y="528"/>
                  </a:lnTo>
                  <a:lnTo>
                    <a:pt x="2035" y="452"/>
                  </a:lnTo>
                  <a:cubicBezTo>
                    <a:pt x="2035" y="411"/>
                    <a:pt x="2002" y="377"/>
                    <a:pt x="1960" y="377"/>
                  </a:cubicBezTo>
                  <a:lnTo>
                    <a:pt x="1885" y="377"/>
                  </a:lnTo>
                  <a:cubicBezTo>
                    <a:pt x="1843" y="377"/>
                    <a:pt x="1809" y="411"/>
                    <a:pt x="1809" y="452"/>
                  </a:cubicBezTo>
                  <a:lnTo>
                    <a:pt x="1809" y="528"/>
                  </a:lnTo>
                  <a:lnTo>
                    <a:pt x="1658" y="528"/>
                  </a:lnTo>
                  <a:lnTo>
                    <a:pt x="1658" y="264"/>
                  </a:lnTo>
                  <a:cubicBezTo>
                    <a:pt x="1658" y="118"/>
                    <a:pt x="1540" y="0"/>
                    <a:pt x="1395" y="0"/>
                  </a:cubicBezTo>
                  <a:lnTo>
                    <a:pt x="867" y="0"/>
                  </a:lnTo>
                  <a:cubicBezTo>
                    <a:pt x="721" y="0"/>
                    <a:pt x="603" y="118"/>
                    <a:pt x="603" y="264"/>
                  </a:cubicBezTo>
                  <a:lnTo>
                    <a:pt x="603" y="528"/>
                  </a:lnTo>
                  <a:lnTo>
                    <a:pt x="452" y="528"/>
                  </a:lnTo>
                  <a:lnTo>
                    <a:pt x="452" y="452"/>
                  </a:lnTo>
                  <a:cubicBezTo>
                    <a:pt x="452" y="411"/>
                    <a:pt x="419" y="377"/>
                    <a:pt x="377" y="377"/>
                  </a:cubicBezTo>
                  <a:lnTo>
                    <a:pt x="302" y="377"/>
                  </a:lnTo>
                  <a:cubicBezTo>
                    <a:pt x="260" y="377"/>
                    <a:pt x="226" y="411"/>
                    <a:pt x="226" y="452"/>
                  </a:cubicBezTo>
                  <a:lnTo>
                    <a:pt x="226" y="528"/>
                  </a:lnTo>
                  <a:lnTo>
                    <a:pt x="113" y="528"/>
                  </a:lnTo>
                  <a:cubicBezTo>
                    <a:pt x="51" y="528"/>
                    <a:pt x="0" y="578"/>
                    <a:pt x="0" y="641"/>
                  </a:cubicBezTo>
                  <a:lnTo>
                    <a:pt x="0" y="1997"/>
                  </a:lnTo>
                  <a:cubicBezTo>
                    <a:pt x="0" y="2060"/>
                    <a:pt x="51" y="2110"/>
                    <a:pt x="113" y="2110"/>
                  </a:cubicBez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641"/>
                  </a:lnTo>
                  <a:cubicBezTo>
                    <a:pt x="2261" y="578"/>
                    <a:pt x="2211" y="528"/>
                    <a:pt x="2148" y="528"/>
                  </a:cubicBezTo>
                  <a:close/>
                  <a:moveTo>
                    <a:pt x="1885" y="452"/>
                  </a:moveTo>
                  <a:lnTo>
                    <a:pt x="1960" y="452"/>
                  </a:lnTo>
                  <a:lnTo>
                    <a:pt x="1960" y="528"/>
                  </a:lnTo>
                  <a:lnTo>
                    <a:pt x="1885" y="528"/>
                  </a:lnTo>
                  <a:lnTo>
                    <a:pt x="1885" y="452"/>
                  </a:lnTo>
                  <a:close/>
                  <a:moveTo>
                    <a:pt x="679" y="264"/>
                  </a:moveTo>
                  <a:cubicBezTo>
                    <a:pt x="679" y="160"/>
                    <a:pt x="763" y="75"/>
                    <a:pt x="867" y="75"/>
                  </a:cubicBezTo>
                  <a:lnTo>
                    <a:pt x="1395" y="75"/>
                  </a:lnTo>
                  <a:cubicBezTo>
                    <a:pt x="1499" y="75"/>
                    <a:pt x="1583" y="160"/>
                    <a:pt x="1583" y="264"/>
                  </a:cubicBezTo>
                  <a:lnTo>
                    <a:pt x="1583" y="528"/>
                  </a:lnTo>
                  <a:lnTo>
                    <a:pt x="1508" y="528"/>
                  </a:lnTo>
                  <a:lnTo>
                    <a:pt x="1508" y="264"/>
                  </a:lnTo>
                  <a:cubicBezTo>
                    <a:pt x="1508" y="201"/>
                    <a:pt x="1457" y="151"/>
                    <a:pt x="1395" y="151"/>
                  </a:cubicBezTo>
                  <a:lnTo>
                    <a:pt x="867" y="151"/>
                  </a:lnTo>
                  <a:cubicBezTo>
                    <a:pt x="805" y="151"/>
                    <a:pt x="754" y="201"/>
                    <a:pt x="754" y="264"/>
                  </a:cubicBezTo>
                  <a:lnTo>
                    <a:pt x="754" y="528"/>
                  </a:lnTo>
                  <a:lnTo>
                    <a:pt x="679" y="528"/>
                  </a:lnTo>
                  <a:lnTo>
                    <a:pt x="679" y="264"/>
                  </a:lnTo>
                  <a:close/>
                  <a:moveTo>
                    <a:pt x="1432" y="528"/>
                  </a:moveTo>
                  <a:lnTo>
                    <a:pt x="829" y="528"/>
                  </a:lnTo>
                  <a:lnTo>
                    <a:pt x="829" y="264"/>
                  </a:lnTo>
                  <a:cubicBezTo>
                    <a:pt x="829" y="243"/>
                    <a:pt x="846" y="226"/>
                    <a:pt x="867" y="226"/>
                  </a:cubicBezTo>
                  <a:lnTo>
                    <a:pt x="1395" y="226"/>
                  </a:lnTo>
                  <a:cubicBezTo>
                    <a:pt x="1415" y="226"/>
                    <a:pt x="1432" y="243"/>
                    <a:pt x="1432" y="264"/>
                  </a:cubicBezTo>
                  <a:lnTo>
                    <a:pt x="1432" y="528"/>
                  </a:lnTo>
                  <a:close/>
                  <a:moveTo>
                    <a:pt x="302" y="452"/>
                  </a:moveTo>
                  <a:lnTo>
                    <a:pt x="377" y="452"/>
                  </a:lnTo>
                  <a:lnTo>
                    <a:pt x="377" y="528"/>
                  </a:lnTo>
                  <a:lnTo>
                    <a:pt x="302" y="528"/>
                  </a:lnTo>
                  <a:lnTo>
                    <a:pt x="302" y="452"/>
                  </a:lnTo>
                  <a:close/>
                  <a:moveTo>
                    <a:pt x="76" y="641"/>
                  </a:moveTo>
                  <a:cubicBezTo>
                    <a:pt x="76" y="620"/>
                    <a:pt x="92" y="603"/>
                    <a:pt x="113" y="603"/>
                  </a:cubicBezTo>
                  <a:lnTo>
                    <a:pt x="2148" y="603"/>
                  </a:lnTo>
                  <a:cubicBezTo>
                    <a:pt x="2169" y="603"/>
                    <a:pt x="2186" y="620"/>
                    <a:pt x="2186" y="641"/>
                  </a:cubicBezTo>
                  <a:lnTo>
                    <a:pt x="2186" y="848"/>
                  </a:lnTo>
                  <a:lnTo>
                    <a:pt x="1721" y="1206"/>
                  </a:lnTo>
                  <a:lnTo>
                    <a:pt x="1282" y="1206"/>
                  </a:lnTo>
                  <a:lnTo>
                    <a:pt x="1282" y="1131"/>
                  </a:lnTo>
                  <a:cubicBezTo>
                    <a:pt x="1282" y="1089"/>
                    <a:pt x="1248" y="1055"/>
                    <a:pt x="1206" y="1055"/>
                  </a:cubicBezTo>
                  <a:lnTo>
                    <a:pt x="1055" y="1055"/>
                  </a:lnTo>
                  <a:cubicBezTo>
                    <a:pt x="1014" y="1055"/>
                    <a:pt x="980" y="1089"/>
                    <a:pt x="980" y="1131"/>
                  </a:cubicBezTo>
                  <a:lnTo>
                    <a:pt x="980" y="1206"/>
                  </a:lnTo>
                  <a:lnTo>
                    <a:pt x="541" y="1206"/>
                  </a:lnTo>
                  <a:lnTo>
                    <a:pt x="76" y="848"/>
                  </a:lnTo>
                  <a:lnTo>
                    <a:pt x="76" y="641"/>
                  </a:lnTo>
                  <a:close/>
                  <a:moveTo>
                    <a:pt x="1206" y="1432"/>
                  </a:moveTo>
                  <a:lnTo>
                    <a:pt x="1055" y="1432"/>
                  </a:lnTo>
                  <a:lnTo>
                    <a:pt x="1055" y="1281"/>
                  </a:lnTo>
                  <a:lnTo>
                    <a:pt x="1206" y="1281"/>
                  </a:lnTo>
                  <a:lnTo>
                    <a:pt x="1206" y="1432"/>
                  </a:lnTo>
                  <a:close/>
                  <a:moveTo>
                    <a:pt x="1206" y="1206"/>
                  </a:moveTo>
                  <a:lnTo>
                    <a:pt x="1055" y="1206"/>
                  </a:lnTo>
                  <a:lnTo>
                    <a:pt x="1055" y="1131"/>
                  </a:lnTo>
                  <a:lnTo>
                    <a:pt x="1206" y="1131"/>
                  </a:lnTo>
                  <a:lnTo>
                    <a:pt x="1206" y="1206"/>
                  </a:lnTo>
                  <a:close/>
                  <a:moveTo>
                    <a:pt x="2148" y="2035"/>
                  </a:moveTo>
                  <a:lnTo>
                    <a:pt x="113" y="2035"/>
                  </a:lnTo>
                  <a:cubicBezTo>
                    <a:pt x="92" y="2035"/>
                    <a:pt x="76" y="2018"/>
                    <a:pt x="76" y="1997"/>
                  </a:cubicBezTo>
                  <a:lnTo>
                    <a:pt x="76" y="943"/>
                  </a:lnTo>
                  <a:lnTo>
                    <a:pt x="505" y="1273"/>
                  </a:lnTo>
                  <a:cubicBezTo>
                    <a:pt x="511" y="1279"/>
                    <a:pt x="520" y="1281"/>
                    <a:pt x="528" y="1281"/>
                  </a:cubicBezTo>
                  <a:lnTo>
                    <a:pt x="980" y="1281"/>
                  </a:lnTo>
                  <a:lnTo>
                    <a:pt x="980" y="1432"/>
                  </a:lnTo>
                  <a:cubicBezTo>
                    <a:pt x="980" y="1474"/>
                    <a:pt x="1014" y="1507"/>
                    <a:pt x="1055" y="1507"/>
                  </a:cubicBezTo>
                  <a:lnTo>
                    <a:pt x="1206" y="1507"/>
                  </a:lnTo>
                  <a:cubicBezTo>
                    <a:pt x="1248" y="1507"/>
                    <a:pt x="1282" y="1474"/>
                    <a:pt x="1282" y="1432"/>
                  </a:cubicBezTo>
                  <a:lnTo>
                    <a:pt x="1282" y="1281"/>
                  </a:lnTo>
                  <a:lnTo>
                    <a:pt x="1734" y="1281"/>
                  </a:lnTo>
                  <a:cubicBezTo>
                    <a:pt x="1742" y="1281"/>
                    <a:pt x="1750" y="1279"/>
                    <a:pt x="1757" y="1273"/>
                  </a:cubicBezTo>
                  <a:lnTo>
                    <a:pt x="2186" y="943"/>
                  </a:lnTo>
                  <a:lnTo>
                    <a:pt x="2186" y="1997"/>
                  </a:lnTo>
                  <a:cubicBezTo>
                    <a:pt x="2186" y="2018"/>
                    <a:pt x="2169" y="2035"/>
                    <a:pt x="2148" y="20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Oval 44">
            <a:extLst>
              <a:ext uri="{FF2B5EF4-FFF2-40B4-BE49-F238E27FC236}">
                <a16:creationId xmlns:a16="http://schemas.microsoft.com/office/drawing/2014/main" id="{E022442F-1B7C-4407-B94E-D481A2B58D54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75282FED-5341-435D-9F41-8F2DCB5F84E1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74A3CBE2-4186-4AD7-84FB-699DED76FB85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AB0A7EC6-78E6-4783-BB73-A691B4C32684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BB8517D8-8036-4FE1-8265-B9E4C7BADCE9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80009E1-D51E-48C9-9E6B-9B01B6F406A5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54" name="Oval 5">
              <a:extLst>
                <a:ext uri="{FF2B5EF4-FFF2-40B4-BE49-F238E27FC236}">
                  <a16:creationId xmlns:a16="http://schemas.microsoft.com/office/drawing/2014/main" id="{5F347537-51DC-460E-9A8A-27DDEDAB8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42E0A6E5-2859-4C9D-A9F9-8EEDBED74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F5CFFB3-6767-4CA7-A455-2F91460DB7D8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68" name="Oval 5">
              <a:extLst>
                <a:ext uri="{FF2B5EF4-FFF2-40B4-BE49-F238E27FC236}">
                  <a16:creationId xmlns:a16="http://schemas.microsoft.com/office/drawing/2014/main" id="{89FAF61E-C5A8-47F8-BFC5-FCCDE553CF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" name="Freeform 6">
              <a:extLst>
                <a:ext uri="{FF2B5EF4-FFF2-40B4-BE49-F238E27FC236}">
                  <a16:creationId xmlns:a16="http://schemas.microsoft.com/office/drawing/2014/main" id="{E1B24875-1E04-4CA3-ADAF-8E3721EDD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7BB9AD2-3E9A-4394-B155-4DFA677A5090}"/>
              </a:ext>
            </a:extLst>
          </p:cNvPr>
          <p:cNvGrpSpPr/>
          <p:nvPr/>
        </p:nvGrpSpPr>
        <p:grpSpPr>
          <a:xfrm>
            <a:off x="7094008" y="1447671"/>
            <a:ext cx="1467242" cy="1558989"/>
            <a:chOff x="7094008" y="1447671"/>
            <a:chExt cx="1467242" cy="1558989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55155C3E-676A-4967-88F5-0D50F0798C24}"/>
                </a:ext>
              </a:extLst>
            </p:cNvPr>
            <p:cNvSpPr txBox="1"/>
            <p:nvPr/>
          </p:nvSpPr>
          <p:spPr>
            <a:xfrm>
              <a:off x="7094008" y="1699697"/>
              <a:ext cx="1467242" cy="52783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Nunc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mioasja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pien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venenatisa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4EDC8348-017D-4766-B1E8-D384D2A45857}"/>
                </a:ext>
              </a:extLst>
            </p:cNvPr>
            <p:cNvSpPr txBox="1"/>
            <p:nvPr/>
          </p:nvSpPr>
          <p:spPr>
            <a:xfrm>
              <a:off x="7094008" y="1447671"/>
              <a:ext cx="1467242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dirty="0">
                  <a:solidFill>
                    <a:schemeClr val="bg2">
                      <a:lumMod val="25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Text Here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BCDF6CF-55BB-4AB0-91D8-F2F452D7F2D9}"/>
                </a:ext>
              </a:extLst>
            </p:cNvPr>
            <p:cNvSpPr txBox="1"/>
            <p:nvPr/>
          </p:nvSpPr>
          <p:spPr>
            <a:xfrm>
              <a:off x="7094008" y="2391107"/>
              <a:ext cx="1467242" cy="615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4000" dirty="0">
                  <a:solidFill>
                    <a:srgbClr val="FAB72B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17</a:t>
              </a:r>
              <a:r>
                <a:rPr lang="en-US" sz="2400" dirty="0">
                  <a:solidFill>
                    <a:srgbClr val="FAB72B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+</a:t>
              </a:r>
              <a:endParaRPr lang="en-US" sz="40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endParaRPr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277DF46-D553-43D3-9B78-482670ECD8B7}"/>
              </a:ext>
            </a:extLst>
          </p:cNvPr>
          <p:cNvSpPr txBox="1"/>
          <p:nvPr/>
        </p:nvSpPr>
        <p:spPr>
          <a:xfrm>
            <a:off x="7094008" y="4123178"/>
            <a:ext cx="1467242" cy="52783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Nunc </a:t>
            </a:r>
            <a:r>
              <a:rPr lang="en-US" sz="1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mioasja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pien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2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venenatisa</a:t>
            </a:r>
            <a:endParaRPr lang="en-US" sz="1200" dirty="0">
              <a:solidFill>
                <a:schemeClr val="tx1">
                  <a:lumMod val="65000"/>
                  <a:lumOff val="3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9A617A71-936F-4078-8BD2-43CE6A8D2CF5}"/>
              </a:ext>
            </a:extLst>
          </p:cNvPr>
          <p:cNvSpPr txBox="1"/>
          <p:nvPr/>
        </p:nvSpPr>
        <p:spPr>
          <a:xfrm>
            <a:off x="7094008" y="3871152"/>
            <a:ext cx="146724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solidFill>
                  <a:schemeClr val="bg2">
                    <a:lumMod val="2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Text Here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C1878D7F-F4B0-4618-B190-D21475FF91E9}"/>
              </a:ext>
            </a:extLst>
          </p:cNvPr>
          <p:cNvSpPr txBox="1"/>
          <p:nvPr/>
        </p:nvSpPr>
        <p:spPr>
          <a:xfrm>
            <a:off x="7094008" y="4814588"/>
            <a:ext cx="1467242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 dirty="0">
                <a:solidFill>
                  <a:srgbClr val="31A05F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24</a:t>
            </a:r>
            <a:r>
              <a:rPr lang="en-US" sz="2400" dirty="0">
                <a:solidFill>
                  <a:srgbClr val="31A05F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+</a:t>
            </a:r>
            <a:endParaRPr lang="en-US" sz="4000" dirty="0">
              <a:solidFill>
                <a:srgbClr val="31A05F"/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A87A1682-4301-4146-A7FD-DF1ACBE076DF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80B706B8-9D6C-4D41-BDD7-775A4C2541ED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079DC23E-89EC-4976-A833-CA90A9DB6717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21543585"/>
      </p:ext>
    </p:extLst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6675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27983189-2E4F-413C-B66E-1C7ED0253E99}"/>
              </a:ext>
            </a:extLst>
          </p:cNvPr>
          <p:cNvSpPr/>
          <p:nvPr/>
        </p:nvSpPr>
        <p:spPr>
          <a:xfrm>
            <a:off x="1698927" y="2193609"/>
            <a:ext cx="330995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Column Text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2A49769-8F25-44B9-8549-A7066264AE02}"/>
              </a:ext>
            </a:extLst>
          </p:cNvPr>
          <p:cNvSpPr/>
          <p:nvPr/>
        </p:nvSpPr>
        <p:spPr>
          <a:xfrm>
            <a:off x="1698927" y="2647237"/>
            <a:ext cx="3309953" cy="2099677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vitae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Nam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mollis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  <a:p>
            <a:pPr>
              <a:lnSpc>
                <a:spcPct val="150000"/>
              </a:lnSpc>
            </a:pPr>
            <a:endParaRPr lang="en-US" sz="1100" dirty="0">
              <a:solidFill>
                <a:schemeClr val="bg1">
                  <a:lumMod val="9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 a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vel fermentum.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Aenean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sagittis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rhoncus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augue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874AF74-5D63-4348-928D-96B9A0A42F08}"/>
              </a:ext>
            </a:extLst>
          </p:cNvPr>
          <p:cNvCxnSpPr>
            <a:cxnSpLocks/>
          </p:cNvCxnSpPr>
          <p:nvPr/>
        </p:nvCxnSpPr>
        <p:spPr>
          <a:xfrm>
            <a:off x="1698927" y="1995070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C6614328-7985-44C7-92BF-1D2CD0FB8289}"/>
              </a:ext>
            </a:extLst>
          </p:cNvPr>
          <p:cNvSpPr/>
          <p:nvPr/>
        </p:nvSpPr>
        <p:spPr>
          <a:xfrm>
            <a:off x="7183120" y="2193609"/>
            <a:ext cx="330995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Column Text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D7248E9-85D5-4D4D-9863-DC15F210BFA2}"/>
              </a:ext>
            </a:extLst>
          </p:cNvPr>
          <p:cNvSpPr/>
          <p:nvPr/>
        </p:nvSpPr>
        <p:spPr>
          <a:xfrm>
            <a:off x="7183120" y="2647237"/>
            <a:ext cx="3309953" cy="2099677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vitae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Nam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mollis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  <a:p>
            <a:pPr>
              <a:lnSpc>
                <a:spcPct val="150000"/>
              </a:lnSpc>
            </a:pPr>
            <a:endParaRPr lang="en-US" sz="1100" dirty="0">
              <a:solidFill>
                <a:schemeClr val="bg1">
                  <a:lumMod val="9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 a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vel fermentum.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Aenean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sagittis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rhoncus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augue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206E85D-79E0-4A51-9F57-D6FEF1C44621}"/>
              </a:ext>
            </a:extLst>
          </p:cNvPr>
          <p:cNvCxnSpPr>
            <a:cxnSpLocks/>
          </p:cNvCxnSpPr>
          <p:nvPr/>
        </p:nvCxnSpPr>
        <p:spPr>
          <a:xfrm>
            <a:off x="7183120" y="1995070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42581D79-F8E5-40CD-93BC-015181D745D9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A801A679-A653-4867-B258-0639E7160955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267A7B93-BEAF-4E0D-A57E-D0D1FED3E46F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4572821-3CB4-4188-A48C-2BEC3FC2F1D2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8B3F666-B9A9-47EE-BB2D-2836B1159B77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B64EC82C-FE88-4484-9804-469D73BEB09B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8FF5291-DAEC-4B06-B8CA-B1EB04DF6750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B19B573-25CB-44DB-9395-2C08524E22CC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43AA38B-6A21-42EC-A17A-FAD5F3945853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141F6BD-D512-4711-A887-A9F03E9CC543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16BB1122-73C6-4A22-9AD4-FF3F2AF66618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C93EBBA-5C27-4FCE-ABC7-0CBDB7E46EF5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35" name="Oval 5">
              <a:extLst>
                <a:ext uri="{FF2B5EF4-FFF2-40B4-BE49-F238E27FC236}">
                  <a16:creationId xmlns:a16="http://schemas.microsoft.com/office/drawing/2014/main" id="{C6BD976C-65FD-46DF-97C0-3FEEE2EB7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EA5B75B8-C4EF-4A20-8E41-878EDFD19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B7C522F-6CC3-4535-9704-8BA9F67AC4A5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38" name="Oval 5">
              <a:extLst>
                <a:ext uri="{FF2B5EF4-FFF2-40B4-BE49-F238E27FC236}">
                  <a16:creationId xmlns:a16="http://schemas.microsoft.com/office/drawing/2014/main" id="{F5EFA9E5-7724-4456-9088-AC8CEC0791C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C7537700-8428-44E8-9F71-23B6AB01E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4AE48147-D428-420A-80B6-0D65A0CA2C7E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3D6F900E-11CB-4617-92FC-C4FDF14696EA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C1A90CCF-8EAF-42A0-938C-74D3E02B08B6}"/>
              </a:ext>
            </a:extLst>
          </p:cNvPr>
          <p:cNvSpPr/>
          <p:nvPr/>
        </p:nvSpPr>
        <p:spPr>
          <a:xfrm rot="18900000">
            <a:off x="458659" y="337692"/>
            <a:ext cx="162116" cy="162115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6F30535B-8ACA-4D09-9505-AF933D660F41}"/>
              </a:ext>
            </a:extLst>
          </p:cNvPr>
          <p:cNvSpPr/>
          <p:nvPr/>
        </p:nvSpPr>
        <p:spPr>
          <a:xfrm rot="18900000">
            <a:off x="400046" y="395554"/>
            <a:ext cx="162116" cy="162115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94DC408-5B63-4E19-A6DA-45DDC980BDFE}"/>
              </a:ext>
            </a:extLst>
          </p:cNvPr>
          <p:cNvSpPr/>
          <p:nvPr/>
        </p:nvSpPr>
        <p:spPr>
          <a:xfrm rot="18900000">
            <a:off x="456740" y="338109"/>
            <a:ext cx="162116" cy="162115"/>
          </a:xfrm>
          <a:prstGeom prst="ellipse">
            <a:avLst/>
          </a:prstGeom>
          <a:solidFill>
            <a:srgbClr val="31A05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25F7A64-C74C-44C3-B529-53B334118582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57F76427-275E-4313-B47F-60581F68D4DF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109DDDF7-67DA-4B79-8588-EDF20FC91C0F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05342957"/>
      </p:ext>
    </p:extLst>
  </p:cSld>
  <p:clrMapOvr>
    <a:masterClrMapping/>
  </p:clrMapOvr>
  <p:transition spd="slow">
    <p:push dir="u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B72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67EF8DCB-114B-4E1D-87BC-E1A8FBEC5D45}"/>
              </a:ext>
            </a:extLst>
          </p:cNvPr>
          <p:cNvSpPr/>
          <p:nvPr/>
        </p:nvSpPr>
        <p:spPr>
          <a:xfrm>
            <a:off x="1698926" y="1209270"/>
            <a:ext cx="2521945" cy="4256580"/>
          </a:xfrm>
          <a:prstGeom prst="roundRect">
            <a:avLst>
              <a:gd name="adj" fmla="val 6028"/>
            </a:avLst>
          </a:prstGeom>
          <a:solidFill>
            <a:schemeClr val="bg1"/>
          </a:solidFill>
          <a:ln>
            <a:noFill/>
          </a:ln>
          <a:effectLst>
            <a:outerShdw blurRad="508000" dist="381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D9A8129-F3BD-42F1-A0C5-D001DA92DF9D}"/>
              </a:ext>
            </a:extLst>
          </p:cNvPr>
          <p:cNvSpPr/>
          <p:nvPr/>
        </p:nvSpPr>
        <p:spPr>
          <a:xfrm>
            <a:off x="4471281" y="1209270"/>
            <a:ext cx="2521945" cy="4256580"/>
          </a:xfrm>
          <a:prstGeom prst="roundRect">
            <a:avLst>
              <a:gd name="adj" fmla="val 6028"/>
            </a:avLst>
          </a:prstGeom>
          <a:solidFill>
            <a:schemeClr val="bg1"/>
          </a:solidFill>
          <a:ln>
            <a:noFill/>
          </a:ln>
          <a:effectLst>
            <a:outerShdw blurRad="508000" dist="381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BE0DF64B-61C5-4F23-A519-6AF77D6DDE3A}"/>
              </a:ext>
            </a:extLst>
          </p:cNvPr>
          <p:cNvSpPr/>
          <p:nvPr/>
        </p:nvSpPr>
        <p:spPr>
          <a:xfrm>
            <a:off x="7740066" y="2189817"/>
            <a:ext cx="2751153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Package </a:t>
            </a:r>
          </a:p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plan to choose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F8739F6-0FDC-4D07-8EFA-466AF18D0615}"/>
              </a:ext>
            </a:extLst>
          </p:cNvPr>
          <p:cNvSpPr/>
          <p:nvPr/>
        </p:nvSpPr>
        <p:spPr>
          <a:xfrm>
            <a:off x="7740066" y="3003670"/>
            <a:ext cx="2751153" cy="576183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ante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tellusmiza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endParaRPr lang="en-US" sz="1100" dirty="0">
              <a:solidFill>
                <a:srgbClr val="CDE9E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7F42D1FE-A2ED-4F3A-B843-88734473467F}"/>
              </a:ext>
            </a:extLst>
          </p:cNvPr>
          <p:cNvCxnSpPr>
            <a:cxnSpLocks/>
          </p:cNvCxnSpPr>
          <p:nvPr/>
        </p:nvCxnSpPr>
        <p:spPr>
          <a:xfrm>
            <a:off x="7740066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>
            <a:extLst>
              <a:ext uri="{FF2B5EF4-FFF2-40B4-BE49-F238E27FC236}">
                <a16:creationId xmlns:a16="http://schemas.microsoft.com/office/drawing/2014/main" id="{30C87DAC-32EA-4621-AECC-133B18E7F7F0}"/>
              </a:ext>
            </a:extLst>
          </p:cNvPr>
          <p:cNvSpPr/>
          <p:nvPr/>
        </p:nvSpPr>
        <p:spPr>
          <a:xfrm>
            <a:off x="7740066" y="3688939"/>
            <a:ext cx="2751153" cy="115326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marL="228600" indent="-2286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Great Price</a:t>
            </a:r>
          </a:p>
          <a:p>
            <a:pPr marL="228600">
              <a:lnSpc>
                <a:spcPct val="150000"/>
              </a:lnSpc>
            </a:pP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Maecenas ligula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feugiat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suscipit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purus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suscipit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lacinia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tortor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uspendisse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comm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3278C2-240B-4F9E-B31D-7A15BD39C850}"/>
              </a:ext>
            </a:extLst>
          </p:cNvPr>
          <p:cNvSpPr txBox="1"/>
          <p:nvPr/>
        </p:nvSpPr>
        <p:spPr>
          <a:xfrm>
            <a:off x="2037945" y="1645920"/>
            <a:ext cx="1843906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Pricing Set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46E34B1-EB99-4CAA-85AD-9C0A488707D7}"/>
              </a:ext>
            </a:extLst>
          </p:cNvPr>
          <p:cNvSpPr txBox="1"/>
          <p:nvPr/>
        </p:nvSpPr>
        <p:spPr>
          <a:xfrm>
            <a:off x="2037945" y="2072346"/>
            <a:ext cx="1843906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ExtraBold" panose="00000900000000000000" pitchFamily="2" charset="0"/>
                <a:cs typeface="Poppins ExtraBold" panose="00000900000000000000" pitchFamily="2" charset="0"/>
              </a:rPr>
              <a:t>$70</a:t>
            </a:r>
            <a:r>
              <a:rPr lang="en-US" sz="2400" baseline="-250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/30 Day</a:t>
            </a:r>
            <a:endParaRPr lang="en-US" sz="4800" baseline="-25000" dirty="0">
              <a:solidFill>
                <a:schemeClr val="tx1">
                  <a:lumMod val="65000"/>
                  <a:lumOff val="35000"/>
                </a:schemeClr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5F6BF5C-1FC3-410E-A581-272A07702DC0}"/>
              </a:ext>
            </a:extLst>
          </p:cNvPr>
          <p:cNvCxnSpPr>
            <a:cxnSpLocks/>
          </p:cNvCxnSpPr>
          <p:nvPr/>
        </p:nvCxnSpPr>
        <p:spPr>
          <a:xfrm>
            <a:off x="2037945" y="3102078"/>
            <a:ext cx="1843906" cy="0"/>
          </a:xfrm>
          <a:prstGeom prst="line">
            <a:avLst/>
          </a:prstGeom>
          <a:ln>
            <a:solidFill>
              <a:srgbClr val="31A0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1A171D31-8136-474B-A935-298F4810AF4C}"/>
              </a:ext>
            </a:extLst>
          </p:cNvPr>
          <p:cNvSpPr txBox="1"/>
          <p:nvPr/>
        </p:nvSpPr>
        <p:spPr>
          <a:xfrm>
            <a:off x="2037945" y="3429000"/>
            <a:ext cx="1843906" cy="14995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 diam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Vitae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0B5D1ED2-895B-4707-A771-8B5BEE5608C3}"/>
              </a:ext>
            </a:extLst>
          </p:cNvPr>
          <p:cNvSpPr/>
          <p:nvPr/>
        </p:nvSpPr>
        <p:spPr>
          <a:xfrm>
            <a:off x="4793000" y="5282970"/>
            <a:ext cx="1878506" cy="365760"/>
          </a:xfrm>
          <a:prstGeom prst="roundRect">
            <a:avLst>
              <a:gd name="adj" fmla="val 50000"/>
            </a:avLst>
          </a:prstGeom>
          <a:solidFill>
            <a:srgbClr val="F66757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16F3795-E1DB-4397-8C6E-8355682C4DEE}"/>
              </a:ext>
            </a:extLst>
          </p:cNvPr>
          <p:cNvSpPr/>
          <p:nvPr/>
        </p:nvSpPr>
        <p:spPr>
          <a:xfrm>
            <a:off x="4950086" y="5372624"/>
            <a:ext cx="1450713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Best Plan Choice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6C037C1-21CC-4006-B3AD-180B38E7F821}"/>
              </a:ext>
            </a:extLst>
          </p:cNvPr>
          <p:cNvSpPr txBox="1"/>
          <p:nvPr/>
        </p:nvSpPr>
        <p:spPr>
          <a:xfrm>
            <a:off x="4753489" y="1645920"/>
            <a:ext cx="1843906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Pricing Set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FDFBD4B-3B24-4A80-B6D8-7DA288559FCD}"/>
              </a:ext>
            </a:extLst>
          </p:cNvPr>
          <p:cNvSpPr txBox="1"/>
          <p:nvPr/>
        </p:nvSpPr>
        <p:spPr>
          <a:xfrm>
            <a:off x="4753489" y="2072346"/>
            <a:ext cx="1843906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ExtraBold" panose="00000900000000000000" pitchFamily="2" charset="0"/>
                <a:cs typeface="Poppins ExtraBold" panose="00000900000000000000" pitchFamily="2" charset="0"/>
              </a:rPr>
              <a:t>$40</a:t>
            </a:r>
            <a:r>
              <a:rPr lang="en-US" sz="2400" baseline="-250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/30 Day</a:t>
            </a:r>
            <a:endParaRPr lang="en-US" sz="4800" baseline="-25000" dirty="0">
              <a:solidFill>
                <a:schemeClr val="tx1">
                  <a:lumMod val="65000"/>
                  <a:lumOff val="35000"/>
                </a:schemeClr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34AEECC-915D-4CB2-B6D3-8ABB23C9F7EC}"/>
              </a:ext>
            </a:extLst>
          </p:cNvPr>
          <p:cNvCxnSpPr>
            <a:cxnSpLocks/>
          </p:cNvCxnSpPr>
          <p:nvPr/>
        </p:nvCxnSpPr>
        <p:spPr>
          <a:xfrm>
            <a:off x="4753489" y="3102078"/>
            <a:ext cx="1843906" cy="0"/>
          </a:xfrm>
          <a:prstGeom prst="line">
            <a:avLst/>
          </a:prstGeom>
          <a:ln>
            <a:solidFill>
              <a:srgbClr val="31A0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5727F393-49E4-4CA2-AC3E-D4F73DDB5CE4}"/>
              </a:ext>
            </a:extLst>
          </p:cNvPr>
          <p:cNvSpPr txBox="1"/>
          <p:nvPr/>
        </p:nvSpPr>
        <p:spPr>
          <a:xfrm>
            <a:off x="4753489" y="3429000"/>
            <a:ext cx="1843906" cy="14995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 diam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Vitae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1A113766-3A99-4CBF-9893-5EC12B7EC631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106899B-4660-4869-9DC7-C2DDA01806D4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69581CDB-5C8F-48E4-9E10-0DA7496AEAAE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6E46D96-D12D-4B12-8375-76B82BECC03E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B7E1D0A-E1BB-4071-A438-F589C8247F5C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DEA07FB-138A-488F-84DD-98B8CE9E2C3F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DBAC557F-BECD-46C0-83D2-7C089D5EDBFE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B356159F-0CC1-4BC0-AD7C-1F153012C50F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10C45938-9036-4B64-94A6-7899027EFEEB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6AD01362-C77C-4366-94C3-FA4D607DF816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53EE50DF-4BDA-4BD3-A9CE-7FD67E24BC48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93E752C-06D3-4D95-84F8-9326CBA70153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58" name="Oval 5">
              <a:extLst>
                <a:ext uri="{FF2B5EF4-FFF2-40B4-BE49-F238E27FC236}">
                  <a16:creationId xmlns:a16="http://schemas.microsoft.com/office/drawing/2014/main" id="{9128825A-F114-4D09-98EB-32B19D269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 6">
              <a:extLst>
                <a:ext uri="{FF2B5EF4-FFF2-40B4-BE49-F238E27FC236}">
                  <a16:creationId xmlns:a16="http://schemas.microsoft.com/office/drawing/2014/main" id="{358995F6-5439-4CFB-A6F6-8D51FDF62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2481EC6-6C59-4EBC-8DAA-C9737ED7EE2E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61" name="Oval 5">
              <a:extLst>
                <a:ext uri="{FF2B5EF4-FFF2-40B4-BE49-F238E27FC236}">
                  <a16:creationId xmlns:a16="http://schemas.microsoft.com/office/drawing/2014/main" id="{803E4994-ABC4-42A6-BCDD-CE5DFB7512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 6">
              <a:extLst>
                <a:ext uri="{FF2B5EF4-FFF2-40B4-BE49-F238E27FC236}">
                  <a16:creationId xmlns:a16="http://schemas.microsoft.com/office/drawing/2014/main" id="{4FF773AC-F5FF-441B-8656-05A714055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63" name="Rectangle 62">
            <a:extLst>
              <a:ext uri="{FF2B5EF4-FFF2-40B4-BE49-F238E27FC236}">
                <a16:creationId xmlns:a16="http://schemas.microsoft.com/office/drawing/2014/main" id="{CF23B244-DC61-42BA-B329-596CB9CEED2B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BFDEA07D-97A5-464B-B76C-F66EE391002A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77535E62-63A8-4DDE-A97B-4DF1E346FC7F}"/>
              </a:ext>
            </a:extLst>
          </p:cNvPr>
          <p:cNvSpPr/>
          <p:nvPr/>
        </p:nvSpPr>
        <p:spPr>
          <a:xfrm rot="18900000">
            <a:off x="458659" y="337692"/>
            <a:ext cx="162116" cy="162115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24E72732-3B2D-489D-B7FC-99C0FD218F6F}"/>
              </a:ext>
            </a:extLst>
          </p:cNvPr>
          <p:cNvSpPr/>
          <p:nvPr/>
        </p:nvSpPr>
        <p:spPr>
          <a:xfrm rot="18900000">
            <a:off x="400046" y="395554"/>
            <a:ext cx="162116" cy="162115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77B1D766-3A3D-4538-A2C1-CD8F24FFAE34}"/>
              </a:ext>
            </a:extLst>
          </p:cNvPr>
          <p:cNvSpPr/>
          <p:nvPr/>
        </p:nvSpPr>
        <p:spPr>
          <a:xfrm rot="18900000">
            <a:off x="456740" y="338109"/>
            <a:ext cx="162116" cy="162115"/>
          </a:xfrm>
          <a:prstGeom prst="ellipse">
            <a:avLst/>
          </a:prstGeom>
          <a:solidFill>
            <a:srgbClr val="31A05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28052726-21D0-4B56-94D0-96F102A77F32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F2F342F1-9B2C-417F-9DCB-132321D36E65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4F761D3F-EACC-40F8-A857-AD3183711CDB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33247912"/>
      </p:ext>
    </p:extLst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1A05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7042C18-80BE-4E8A-8384-0DB55D5E6C2A}"/>
              </a:ext>
            </a:extLst>
          </p:cNvPr>
          <p:cNvSpPr txBox="1"/>
          <p:nvPr/>
        </p:nvSpPr>
        <p:spPr>
          <a:xfrm>
            <a:off x="8734009" y="1687492"/>
            <a:ext cx="1759064" cy="4838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Nunc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mioasjaa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veenatis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masnan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naub</a:t>
            </a:r>
            <a:endParaRPr lang="en-US" sz="11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C656D64-A34F-4D8E-8328-CA84784F6325}"/>
              </a:ext>
            </a:extLst>
          </p:cNvPr>
          <p:cNvSpPr txBox="1"/>
          <p:nvPr/>
        </p:nvSpPr>
        <p:spPr>
          <a:xfrm>
            <a:off x="7848931" y="1313590"/>
            <a:ext cx="76084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200" dirty="0">
                <a:solidFill>
                  <a:srgbClr val="FAB72B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4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F36DDC-5835-4AA3-90DC-B61265D44881}"/>
              </a:ext>
            </a:extLst>
          </p:cNvPr>
          <p:cNvSpPr txBox="1"/>
          <p:nvPr/>
        </p:nvSpPr>
        <p:spPr>
          <a:xfrm>
            <a:off x="8734009" y="1423614"/>
            <a:ext cx="175906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Option Four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EB756D1-F2F5-4956-A7BD-6D9A208CA12A}"/>
              </a:ext>
            </a:extLst>
          </p:cNvPr>
          <p:cNvSpPr txBox="1"/>
          <p:nvPr/>
        </p:nvSpPr>
        <p:spPr>
          <a:xfrm>
            <a:off x="8734009" y="3369723"/>
            <a:ext cx="1759064" cy="4838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Nunc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mioasjaa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veenatis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masnan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naub</a:t>
            </a:r>
            <a:endParaRPr lang="en-US" sz="11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F9F3059-773B-41D1-B35B-03833849A77F}"/>
              </a:ext>
            </a:extLst>
          </p:cNvPr>
          <p:cNvSpPr txBox="1"/>
          <p:nvPr/>
        </p:nvSpPr>
        <p:spPr>
          <a:xfrm>
            <a:off x="7848931" y="2995821"/>
            <a:ext cx="76084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2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5</a:t>
            </a:r>
            <a:endParaRPr lang="en-US" sz="7200" baseline="30000" dirty="0">
              <a:solidFill>
                <a:schemeClr val="bg1"/>
              </a:solidFill>
              <a:latin typeface="Poppins SemiBold" panose="00000700000000000000" pitchFamily="2" charset="0"/>
              <a:cs typeface="Poppins SemiBold" panose="00000700000000000000" pitchFamily="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6457B27-DB3D-4256-910C-3DD989EC618C}"/>
              </a:ext>
            </a:extLst>
          </p:cNvPr>
          <p:cNvSpPr txBox="1"/>
          <p:nvPr/>
        </p:nvSpPr>
        <p:spPr>
          <a:xfrm>
            <a:off x="8734009" y="3105845"/>
            <a:ext cx="175906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Option Five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71BA6E6-CAA6-4D56-8D6F-FB9688FA2CFC}"/>
              </a:ext>
            </a:extLst>
          </p:cNvPr>
          <p:cNvSpPr txBox="1"/>
          <p:nvPr/>
        </p:nvSpPr>
        <p:spPr>
          <a:xfrm>
            <a:off x="8734009" y="5051956"/>
            <a:ext cx="1759064" cy="4838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Nunc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mioasjaa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veenatis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masnan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naub</a:t>
            </a:r>
            <a:endParaRPr lang="en-US" sz="11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2E18BA1-10F1-4EC8-8424-B200744E67DE}"/>
              </a:ext>
            </a:extLst>
          </p:cNvPr>
          <p:cNvSpPr txBox="1"/>
          <p:nvPr/>
        </p:nvSpPr>
        <p:spPr>
          <a:xfrm>
            <a:off x="8734009" y="4788078"/>
            <a:ext cx="175906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Option Six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2D72CF3-12D4-453E-BF22-A6ADCEC0B965}"/>
              </a:ext>
            </a:extLst>
          </p:cNvPr>
          <p:cNvSpPr txBox="1"/>
          <p:nvPr/>
        </p:nvSpPr>
        <p:spPr>
          <a:xfrm>
            <a:off x="5892691" y="1687492"/>
            <a:ext cx="1759064" cy="4838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Nunc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mioasjaa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veenatis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masnan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naub</a:t>
            </a:r>
            <a:endParaRPr lang="en-US" sz="11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D6F26DC-BCF7-4C8F-91F7-DE4B22122704}"/>
              </a:ext>
            </a:extLst>
          </p:cNvPr>
          <p:cNvSpPr txBox="1"/>
          <p:nvPr/>
        </p:nvSpPr>
        <p:spPr>
          <a:xfrm>
            <a:off x="5007613" y="1313590"/>
            <a:ext cx="76084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2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1</a:t>
            </a:r>
            <a:endParaRPr lang="en-US" sz="7200" baseline="30000" dirty="0">
              <a:solidFill>
                <a:schemeClr val="bg1"/>
              </a:solidFill>
              <a:latin typeface="Poppins SemiBold" panose="00000700000000000000" pitchFamily="2" charset="0"/>
              <a:cs typeface="Poppins SemiBold" panose="00000700000000000000" pitchFamily="2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5362174-FAA0-4C07-A7A6-1E9C62846688}"/>
              </a:ext>
            </a:extLst>
          </p:cNvPr>
          <p:cNvSpPr txBox="1"/>
          <p:nvPr/>
        </p:nvSpPr>
        <p:spPr>
          <a:xfrm>
            <a:off x="5892691" y="1423614"/>
            <a:ext cx="175906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Option One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A053368-49EC-4391-8DC1-A47718FED21A}"/>
              </a:ext>
            </a:extLst>
          </p:cNvPr>
          <p:cNvSpPr txBox="1"/>
          <p:nvPr/>
        </p:nvSpPr>
        <p:spPr>
          <a:xfrm>
            <a:off x="5892691" y="3369723"/>
            <a:ext cx="1759064" cy="4838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Nunc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mioasjaa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veenatis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masnan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naub</a:t>
            </a:r>
            <a:endParaRPr lang="en-US" sz="11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F77CA70-7225-47CC-A7F1-B49CF1E3BC4F}"/>
              </a:ext>
            </a:extLst>
          </p:cNvPr>
          <p:cNvSpPr txBox="1"/>
          <p:nvPr/>
        </p:nvSpPr>
        <p:spPr>
          <a:xfrm>
            <a:off x="5007613" y="2995821"/>
            <a:ext cx="76084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2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2</a:t>
            </a:r>
            <a:endParaRPr lang="en-US" sz="7200" baseline="30000" dirty="0">
              <a:solidFill>
                <a:schemeClr val="bg1"/>
              </a:solidFill>
              <a:latin typeface="Poppins SemiBold" panose="00000700000000000000" pitchFamily="2" charset="0"/>
              <a:cs typeface="Poppins SemiBold" panose="00000700000000000000" pitchFamily="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68A8B8C-CAC3-4498-AEEA-CC9781131343}"/>
              </a:ext>
            </a:extLst>
          </p:cNvPr>
          <p:cNvSpPr txBox="1"/>
          <p:nvPr/>
        </p:nvSpPr>
        <p:spPr>
          <a:xfrm>
            <a:off x="5892691" y="3105845"/>
            <a:ext cx="175906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Option Two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E3C7C2B-04C8-4229-A423-E84C90CCA79D}"/>
              </a:ext>
            </a:extLst>
          </p:cNvPr>
          <p:cNvSpPr txBox="1"/>
          <p:nvPr/>
        </p:nvSpPr>
        <p:spPr>
          <a:xfrm>
            <a:off x="5892691" y="5051956"/>
            <a:ext cx="1759064" cy="4838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Nunc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mioasjaa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veenatis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masnan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naub</a:t>
            </a:r>
            <a:endParaRPr lang="en-US" sz="11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CBECCDD-B9FF-4DCF-9940-E53C1382CCA7}"/>
              </a:ext>
            </a:extLst>
          </p:cNvPr>
          <p:cNvSpPr txBox="1"/>
          <p:nvPr/>
        </p:nvSpPr>
        <p:spPr>
          <a:xfrm>
            <a:off x="5892691" y="4788078"/>
            <a:ext cx="175906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Option Three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D8992222-823A-44AB-AAB7-9288B006B37B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D545A43-B598-445D-AFEE-584919A9A207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AFDD831-DEE3-492C-AAC7-801F6D18040B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AECBBB1-B753-4A42-A7A1-1A6F5222DBCF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7008457-5C68-43CC-9DCE-779AAD8B02D7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0441495-3B7E-41EA-89A9-C55C1223408E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85EBF991-26D8-43A5-93A9-2FDADB667150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3D3EC111-E5F7-487A-A818-BC7D7FB586AA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66757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1EF1D222-04C1-4641-9ED4-E143DE2E213B}"/>
              </a:ext>
            </a:extLst>
          </p:cNvPr>
          <p:cNvSpPr/>
          <p:nvPr/>
        </p:nvSpPr>
        <p:spPr>
          <a:xfrm rot="18900000">
            <a:off x="458659" y="337692"/>
            <a:ext cx="162116" cy="162115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DDAF2C98-717F-48E7-BFA4-19A8D9CBE8FA}"/>
              </a:ext>
            </a:extLst>
          </p:cNvPr>
          <p:cNvSpPr/>
          <p:nvPr/>
        </p:nvSpPr>
        <p:spPr>
          <a:xfrm rot="18900000">
            <a:off x="400046" y="395554"/>
            <a:ext cx="162116" cy="162115"/>
          </a:xfrm>
          <a:prstGeom prst="ellipse">
            <a:avLst/>
          </a:pr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07E8E7F4-E8B2-45D9-BA9C-458C2D471AEF}"/>
              </a:ext>
            </a:extLst>
          </p:cNvPr>
          <p:cNvSpPr/>
          <p:nvPr/>
        </p:nvSpPr>
        <p:spPr>
          <a:xfrm rot="18900000">
            <a:off x="456740" y="338109"/>
            <a:ext cx="162116" cy="162115"/>
          </a:xfrm>
          <a:prstGeom prst="ellipse">
            <a:avLst/>
          </a:prstGeom>
          <a:solidFill>
            <a:srgbClr val="31A05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6CCD041B-0237-41FD-818F-23F0E70C8AFF}"/>
              </a:ext>
            </a:extLst>
          </p:cNvPr>
          <p:cNvSpPr/>
          <p:nvPr/>
        </p:nvSpPr>
        <p:spPr>
          <a:xfrm>
            <a:off x="1698927" y="3013950"/>
            <a:ext cx="2862913" cy="1084015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Nunc mi </a:t>
            </a:r>
            <a:r>
              <a:rPr lang="en-US" sz="11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sapien</a:t>
            </a:r>
            <a:r>
              <a:rPr lang="en-US" sz="11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venenatis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eratsed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sodales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pharetra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justonam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donec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atan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rhoncus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augue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sit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amet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1A4A9537-72FC-4F28-83A2-815786714DF8}"/>
              </a:ext>
            </a:extLst>
          </p:cNvPr>
          <p:cNvSpPr/>
          <p:nvPr/>
        </p:nvSpPr>
        <p:spPr>
          <a:xfrm>
            <a:off x="1698927" y="2191189"/>
            <a:ext cx="2862913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Six Option</a:t>
            </a:r>
          </a:p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Big numbers list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230179A0-0311-428A-98A5-FAF128B60FEE}"/>
              </a:ext>
            </a:extLst>
          </p:cNvPr>
          <p:cNvCxnSpPr>
            <a:cxnSpLocks/>
          </p:cNvCxnSpPr>
          <p:nvPr/>
        </p:nvCxnSpPr>
        <p:spPr>
          <a:xfrm>
            <a:off x="1698927" y="1992650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BD7C8405-B2DB-48C6-9643-7FAD9E2FE620}"/>
              </a:ext>
            </a:extLst>
          </p:cNvPr>
          <p:cNvSpPr txBox="1"/>
          <p:nvPr/>
        </p:nvSpPr>
        <p:spPr>
          <a:xfrm>
            <a:off x="7848931" y="4678054"/>
            <a:ext cx="76084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2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6</a:t>
            </a:r>
            <a:endParaRPr lang="en-US" sz="7200" baseline="30000" dirty="0">
              <a:solidFill>
                <a:schemeClr val="bg1"/>
              </a:solidFill>
              <a:latin typeface="Poppins SemiBold" panose="00000700000000000000" pitchFamily="2" charset="0"/>
              <a:cs typeface="Poppins SemiBold" panose="00000700000000000000" pitchFamily="2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650F1A7-D2D2-443B-89F7-E20550AE12BD}"/>
              </a:ext>
            </a:extLst>
          </p:cNvPr>
          <p:cNvSpPr txBox="1"/>
          <p:nvPr/>
        </p:nvSpPr>
        <p:spPr>
          <a:xfrm>
            <a:off x="5007613" y="4678054"/>
            <a:ext cx="76084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200" dirty="0">
                <a:solidFill>
                  <a:srgbClr val="FAB72B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3</a:t>
            </a:r>
            <a:endParaRPr lang="en-US" sz="7200" baseline="30000" dirty="0">
              <a:solidFill>
                <a:srgbClr val="FAB72B"/>
              </a:solidFill>
              <a:latin typeface="Poppins SemiBold" panose="00000700000000000000" pitchFamily="2" charset="0"/>
              <a:cs typeface="Poppins SemiBold" panose="00000700000000000000" pitchFamily="2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3DDC9D20-04D7-47CE-B477-AAFE576354A4}"/>
              </a:ext>
            </a:extLst>
          </p:cNvPr>
          <p:cNvSpPr/>
          <p:nvPr/>
        </p:nvSpPr>
        <p:spPr>
          <a:xfrm>
            <a:off x="2224495" y="4351493"/>
            <a:ext cx="1625600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1200" dirty="0">
                <a:solidFill>
                  <a:srgbClr val="E4F4EA"/>
                </a:solidFill>
                <a:latin typeface="Poppins "/>
                <a:cs typeface="Poppins Light" panose="00000400000000000000" pitchFamily="2" charset="0"/>
              </a:rPr>
              <a:t>Mission Agenda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B1105907-C1A1-42E4-AF90-4D91ED2CDD93}"/>
              </a:ext>
            </a:extLst>
          </p:cNvPr>
          <p:cNvSpPr/>
          <p:nvPr/>
        </p:nvSpPr>
        <p:spPr>
          <a:xfrm>
            <a:off x="1693116" y="4322431"/>
            <a:ext cx="359612" cy="359612"/>
          </a:xfrm>
          <a:prstGeom prst="ellipse">
            <a:avLst/>
          </a:pr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E4F4EA"/>
              </a:solidFill>
              <a:latin typeface="Oxygen" panose="02000503000000000000" pitchFamily="2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85E8C709-BD59-461F-936C-89CFAF5D6833}"/>
              </a:ext>
            </a:extLst>
          </p:cNvPr>
          <p:cNvSpPr/>
          <p:nvPr/>
        </p:nvSpPr>
        <p:spPr>
          <a:xfrm>
            <a:off x="1693115" y="4362577"/>
            <a:ext cx="359613" cy="276999"/>
          </a:xfrm>
          <a:prstGeom prst="rect">
            <a:avLst/>
          </a:prstGeom>
          <a:ln>
            <a:noFill/>
          </a:ln>
        </p:spPr>
        <p:txBody>
          <a:bodyPr wrap="square" lIns="0" rIns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95000"/>
                  </a:schemeClr>
                </a:solidFill>
                <a:latin typeface="Oxygen" panose="02000503000000000000" pitchFamily="2" charset="0"/>
                <a:cs typeface="Poppins Light" panose="00000400000000000000" pitchFamily="2" charset="0"/>
              </a:rPr>
              <a:t>6+</a:t>
            </a:r>
            <a:endParaRPr lang="en-US" sz="800" dirty="0">
              <a:solidFill>
                <a:schemeClr val="bg1">
                  <a:lumMod val="95000"/>
                </a:schemeClr>
              </a:solidFill>
              <a:latin typeface="Oxygen" panose="02000503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EBC299BE-A8BD-4F75-B17E-1A612A5BF11D}"/>
              </a:ext>
            </a:extLst>
          </p:cNvPr>
          <p:cNvCxnSpPr>
            <a:cxnSpLocks/>
          </p:cNvCxnSpPr>
          <p:nvPr/>
        </p:nvCxnSpPr>
        <p:spPr>
          <a:xfrm>
            <a:off x="5270680" y="5717470"/>
            <a:ext cx="234708" cy="0"/>
          </a:xfrm>
          <a:prstGeom prst="line">
            <a:avLst/>
          </a:prstGeom>
          <a:ln w="2540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Oval 47">
            <a:extLst>
              <a:ext uri="{FF2B5EF4-FFF2-40B4-BE49-F238E27FC236}">
                <a16:creationId xmlns:a16="http://schemas.microsoft.com/office/drawing/2014/main" id="{E776C2D6-DDDF-46D8-92C9-408C20CB818A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8629B793-F552-4B68-BFF8-50A48C2444BE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CCD60CEB-7F71-4A41-B736-363CBEE4B583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74954D11-2B2E-4E9C-A4B7-BAC769A67F9C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3E08886-1C7A-4031-A6F0-4C5A88263AF6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3541C48F-D99B-4FBF-A382-CDA95C660F94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54" name="Oval 5">
              <a:extLst>
                <a:ext uri="{FF2B5EF4-FFF2-40B4-BE49-F238E27FC236}">
                  <a16:creationId xmlns:a16="http://schemas.microsoft.com/office/drawing/2014/main" id="{37A33C46-28DE-432F-800A-A0E182C22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C261F3F7-3DBC-43D3-9304-1CBD85720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6E1AF3A-0452-4276-BE46-B434B66D2F88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57" name="Oval 5">
              <a:extLst>
                <a:ext uri="{FF2B5EF4-FFF2-40B4-BE49-F238E27FC236}">
                  <a16:creationId xmlns:a16="http://schemas.microsoft.com/office/drawing/2014/main" id="{2D9B2633-FC8C-4307-BBDA-499F3020346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" name="Freeform 6">
              <a:extLst>
                <a:ext uri="{FF2B5EF4-FFF2-40B4-BE49-F238E27FC236}">
                  <a16:creationId xmlns:a16="http://schemas.microsoft.com/office/drawing/2014/main" id="{A35C582B-7E66-4DF7-91E5-412069020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FC1A8977-B441-4EF6-B2CE-9CE7C8B61636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77373EE-5B04-405A-9088-DF365ABED52E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A92FA831-691C-4E5B-AC62-D0469DC1D7B3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11481556"/>
      </p:ext>
    </p:extLst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1A05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E32CDB7-A1E7-479F-A0BA-C5D372C36A22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8DB3BC3-E578-4232-AD2A-75AFC29C3B3F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7FF90BA-2C85-435A-BC95-558669E9CE8F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DEC6B782-664F-485A-ACA7-E69AB6A17ED2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D5CA2844-285B-4008-9946-DA5EC6131CAD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0E2252D-C408-4F90-AEA0-84EAE6F471C5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D316445-65FA-4944-ABD9-7C4F70E059EE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5BF4CB3-F002-4FA2-B45C-D6F27979A116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F2803E9-4718-4589-9198-DF536F4B33E9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27BF7A6-AB13-4675-8B75-4A9D3BEC85C3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3430A45-4215-4751-88E8-ED88962C347C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AFAB500-0D79-43B0-A73F-2D88504D077E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FF1167B-1C41-498F-8DE8-A87130AACBD0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218D7AA-7847-4FCC-BEE4-F727B884DE46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3289DB9-D7C9-48B8-8902-15CE4377F08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3224B01-E553-42A2-A839-AB94888AF140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CF3EE42A-6816-4285-B3F3-2BDD379E6D94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CE65351-9191-4E7C-A714-99690887CBDE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24" name="Oval 5">
              <a:extLst>
                <a:ext uri="{FF2B5EF4-FFF2-40B4-BE49-F238E27FC236}">
                  <a16:creationId xmlns:a16="http://schemas.microsoft.com/office/drawing/2014/main" id="{C621F42C-A37C-4BC6-AE52-EB36799FA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DF22708B-E183-4C59-A350-4DE717464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DAA3275-5A48-45A9-BBB4-DBD05557F69D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27" name="Oval 5">
              <a:extLst>
                <a:ext uri="{FF2B5EF4-FFF2-40B4-BE49-F238E27FC236}">
                  <a16:creationId xmlns:a16="http://schemas.microsoft.com/office/drawing/2014/main" id="{7DD58659-AA23-4D5A-871B-2841B58349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1F4457DB-70F0-4837-B771-54DFE3C8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FED2244-930A-4475-A737-A68192C501AE}"/>
              </a:ext>
            </a:extLst>
          </p:cNvPr>
          <p:cNvSpPr txBox="1"/>
          <p:nvPr/>
        </p:nvSpPr>
        <p:spPr>
          <a:xfrm>
            <a:off x="8334698" y="4152829"/>
            <a:ext cx="2155037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6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+4000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DE017F60-D6BD-4B12-A4BF-1E3F57329FEC}"/>
              </a:ext>
            </a:extLst>
          </p:cNvPr>
          <p:cNvCxnSpPr>
            <a:cxnSpLocks/>
          </p:cNvCxnSpPr>
          <p:nvPr/>
        </p:nvCxnSpPr>
        <p:spPr>
          <a:xfrm flipH="1">
            <a:off x="5702707" y="3429000"/>
            <a:ext cx="4787028" cy="0"/>
          </a:xfrm>
          <a:prstGeom prst="line">
            <a:avLst/>
          </a:prstGeom>
          <a:ln>
            <a:solidFill>
              <a:srgbClr val="E4F4E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ECFE2FF4-9DBA-40B5-A40A-5B60928F7507}"/>
              </a:ext>
            </a:extLst>
          </p:cNvPr>
          <p:cNvSpPr txBox="1"/>
          <p:nvPr/>
        </p:nvSpPr>
        <p:spPr>
          <a:xfrm>
            <a:off x="5702707" y="2231894"/>
            <a:ext cx="4787028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60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240,000,700</a:t>
            </a:r>
            <a:endParaRPr lang="en-US" sz="6000" baseline="30000" dirty="0">
              <a:solidFill>
                <a:schemeClr val="bg1"/>
              </a:solidFill>
              <a:latin typeface="Poppins SemiBold" panose="00000700000000000000" pitchFamily="2" charset="0"/>
              <a:cs typeface="Poppins SemiBold" panose="00000700000000000000" pitchFamily="2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C355FF1-FBF1-4BD6-82F6-347198B17206}"/>
              </a:ext>
            </a:extLst>
          </p:cNvPr>
          <p:cNvSpPr txBox="1"/>
          <p:nvPr/>
        </p:nvSpPr>
        <p:spPr>
          <a:xfrm>
            <a:off x="8334698" y="3856891"/>
            <a:ext cx="2155037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Nunc </a:t>
            </a:r>
            <a:r>
              <a:rPr lang="en-US" sz="12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mioasjaa</a:t>
            </a:r>
            <a:r>
              <a:rPr lang="en-US" sz="12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2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sapien</a:t>
            </a:r>
            <a:r>
              <a:rPr lang="en-US" sz="12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2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tella</a:t>
            </a:r>
            <a:r>
              <a:rPr lang="en-US" sz="12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AC2F193B-0207-4D39-BEF8-355DF95AE51A}"/>
              </a:ext>
            </a:extLst>
          </p:cNvPr>
          <p:cNvSpPr/>
          <p:nvPr/>
        </p:nvSpPr>
        <p:spPr>
          <a:xfrm>
            <a:off x="1698927" y="2191189"/>
            <a:ext cx="2862913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Big Number For</a:t>
            </a:r>
          </a:p>
          <a:p>
            <a:r>
              <a:rPr lang="en-US" sz="2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Big Impact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6C85C5FF-BC5A-44B8-8A9D-E888FC837D11}"/>
              </a:ext>
            </a:extLst>
          </p:cNvPr>
          <p:cNvCxnSpPr>
            <a:cxnSpLocks/>
          </p:cNvCxnSpPr>
          <p:nvPr/>
        </p:nvCxnSpPr>
        <p:spPr>
          <a:xfrm>
            <a:off x="1698927" y="1992650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C89D6313-396E-4AD2-B9E8-5D083C6D84A5}"/>
              </a:ext>
            </a:extLst>
          </p:cNvPr>
          <p:cNvSpPr/>
          <p:nvPr/>
        </p:nvSpPr>
        <p:spPr>
          <a:xfrm>
            <a:off x="1698927" y="3506458"/>
            <a:ext cx="1435208" cy="359612"/>
          </a:xfrm>
          <a:prstGeom prst="roundRect">
            <a:avLst>
              <a:gd name="adj" fmla="val 50000"/>
            </a:avLst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>
                  <a:lumMod val="25000"/>
                </a:schemeClr>
              </a:solidFill>
              <a:latin typeface="Oxygen" panose="02000503000000000000" pitchFamily="2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2965C326-D2E9-4C72-A3B8-B6879975EA81}"/>
              </a:ext>
            </a:extLst>
          </p:cNvPr>
          <p:cNvSpPr/>
          <p:nvPr/>
        </p:nvSpPr>
        <p:spPr>
          <a:xfrm>
            <a:off x="2816433" y="3548368"/>
            <a:ext cx="275792" cy="275792"/>
          </a:xfrm>
          <a:prstGeom prst="ellipse">
            <a:avLst/>
          </a:prstGeom>
          <a:solidFill>
            <a:srgbClr val="FBF8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B810E596-FD1F-4D5F-8D71-D3F24B101929}"/>
              </a:ext>
            </a:extLst>
          </p:cNvPr>
          <p:cNvSpPr/>
          <p:nvPr/>
        </p:nvSpPr>
        <p:spPr>
          <a:xfrm>
            <a:off x="1828800" y="3547764"/>
            <a:ext cx="891540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 "/>
                <a:cs typeface="Poppins Light" panose="00000400000000000000" pitchFamily="2" charset="0"/>
              </a:rPr>
              <a:t>Numbers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0406FEC6-3298-4857-80B6-C664EE86250E}"/>
              </a:ext>
            </a:extLst>
          </p:cNvPr>
          <p:cNvSpPr/>
          <p:nvPr/>
        </p:nvSpPr>
        <p:spPr>
          <a:xfrm>
            <a:off x="2816433" y="3547764"/>
            <a:ext cx="275792" cy="276999"/>
          </a:xfrm>
          <a:prstGeom prst="rect">
            <a:avLst/>
          </a:prstGeom>
          <a:ln>
            <a:noFill/>
          </a:ln>
        </p:spPr>
        <p:txBody>
          <a:bodyPr wrap="square" lIns="0" rIns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Poppins "/>
                <a:cs typeface="Poppins Light" panose="00000400000000000000" pitchFamily="2" charset="0"/>
              </a:rPr>
              <a:t>$</a:t>
            </a:r>
            <a:endParaRPr lang="en-US" sz="800" dirty="0">
              <a:solidFill>
                <a:schemeClr val="tx1">
                  <a:lumMod val="85000"/>
                  <a:lumOff val="15000"/>
                </a:schemeClr>
              </a:solidFill>
              <a:latin typeface="Poppins "/>
              <a:cs typeface="Poppins Light" panose="00000400000000000000" pitchFamily="2" charset="0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93DF1A36-CF2A-4074-972F-064241CFD2F8}"/>
              </a:ext>
            </a:extLst>
          </p:cNvPr>
          <p:cNvSpPr/>
          <p:nvPr/>
        </p:nvSpPr>
        <p:spPr>
          <a:xfrm>
            <a:off x="1698927" y="3969061"/>
            <a:ext cx="2862913" cy="7377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Sodales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pharetra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justonam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donec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atan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rhoncus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augue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sit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amet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fr-FR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A2E3253-DC85-42C5-9D24-9CD92F25685F}"/>
              </a:ext>
            </a:extLst>
          </p:cNvPr>
          <p:cNvSpPr txBox="1"/>
          <p:nvPr/>
        </p:nvSpPr>
        <p:spPr>
          <a:xfrm>
            <a:off x="5702707" y="4125293"/>
            <a:ext cx="2155037" cy="52783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fr-FR" sz="12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fr-FR" sz="12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 </a:t>
            </a:r>
            <a:r>
              <a:rPr lang="fr-FR" sz="12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rhoncusana</a:t>
            </a:r>
            <a:r>
              <a:rPr lang="fr-FR" sz="12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2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augue</a:t>
            </a:r>
            <a:r>
              <a:rPr lang="fr-FR" sz="12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2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sit</a:t>
            </a:r>
            <a:r>
              <a:rPr lang="fr-FR" sz="12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fr-FR" sz="12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amet</a:t>
            </a:r>
            <a:endParaRPr lang="en-US" sz="1200" dirty="0">
              <a:solidFill>
                <a:srgbClr val="E4F4EA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CD12BFC-C864-46C3-8982-0B0AE7AB72A1}"/>
              </a:ext>
            </a:extLst>
          </p:cNvPr>
          <p:cNvSpPr txBox="1"/>
          <p:nvPr/>
        </p:nvSpPr>
        <p:spPr>
          <a:xfrm>
            <a:off x="5702707" y="3831193"/>
            <a:ext cx="229565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Option C</a:t>
            </a: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741072A-B439-4C69-8853-1CF61ED521EC}"/>
              </a:ext>
            </a:extLst>
          </p:cNvPr>
          <p:cNvCxnSpPr>
            <a:cxnSpLocks/>
          </p:cNvCxnSpPr>
          <p:nvPr/>
        </p:nvCxnSpPr>
        <p:spPr>
          <a:xfrm>
            <a:off x="5702707" y="3435370"/>
            <a:ext cx="1368653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Group 64">
            <a:extLst>
              <a:ext uri="{FF2B5EF4-FFF2-40B4-BE49-F238E27FC236}">
                <a16:creationId xmlns:a16="http://schemas.microsoft.com/office/drawing/2014/main" id="{70F1087D-52C0-40D5-8602-776B3C142858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344B2255-2FD1-4FB4-99BB-097294B2FB9A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1C82AFEE-4F90-4FC0-B682-9860BFB8DCD3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0762516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DEA79776-9418-43FF-8802-FCE790A4FB7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557BD80C-EDB8-4AE4-99CD-16A8E1E3A6EF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F24A1414-9FE8-40D4-9A11-74C60809C117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71DF7B9-0640-4FBA-86D7-6B59B4602581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33B2866-058F-4EE0-BB53-D3B76C79E503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61654B3-93A7-4414-B4BB-4190E88C9C68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3C95DF0-9086-4DAE-8C7B-C25CDB3032A6}"/>
              </a:ext>
            </a:extLst>
          </p:cNvPr>
          <p:cNvSpPr/>
          <p:nvPr/>
        </p:nvSpPr>
        <p:spPr>
          <a:xfrm>
            <a:off x="6772223" y="399022"/>
            <a:ext cx="59250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rgbClr val="04104C">
                    <a:alpha val="60000"/>
                  </a:srgb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Smart App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DEDFE6B-D703-433B-AEE8-213729C63ED8}"/>
              </a:ext>
            </a:extLst>
          </p:cNvPr>
          <p:cNvCxnSpPr>
            <a:cxnSpLocks/>
          </p:cNvCxnSpPr>
          <p:nvPr/>
        </p:nvCxnSpPr>
        <p:spPr>
          <a:xfrm>
            <a:off x="6808418" y="547438"/>
            <a:ext cx="188647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Line 7">
            <a:extLst>
              <a:ext uri="{FF2B5EF4-FFF2-40B4-BE49-F238E27FC236}">
                <a16:creationId xmlns:a16="http://schemas.microsoft.com/office/drawing/2014/main" id="{48E5DAB3-CA4F-42EE-A1E4-804D279075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A86323A6-1A43-4E6D-8249-3564F43707AA}"/>
              </a:ext>
            </a:extLst>
          </p:cNvPr>
          <p:cNvSpPr/>
          <p:nvPr/>
        </p:nvSpPr>
        <p:spPr>
          <a:xfrm>
            <a:off x="1698928" y="3850344"/>
            <a:ext cx="1471982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nec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ex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risusanm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D778F98-B24D-46CF-9EAE-00B4BFEF0791}"/>
              </a:ext>
            </a:extLst>
          </p:cNvPr>
          <p:cNvCxnSpPr>
            <a:cxnSpLocks/>
          </p:cNvCxnSpPr>
          <p:nvPr/>
        </p:nvCxnSpPr>
        <p:spPr>
          <a:xfrm>
            <a:off x="1703981" y="3429226"/>
            <a:ext cx="1466929" cy="0"/>
          </a:xfrm>
          <a:prstGeom prst="line">
            <a:avLst/>
          </a:prstGeom>
          <a:ln>
            <a:solidFill>
              <a:srgbClr val="31A0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Rectangle 84">
            <a:extLst>
              <a:ext uri="{FF2B5EF4-FFF2-40B4-BE49-F238E27FC236}">
                <a16:creationId xmlns:a16="http://schemas.microsoft.com/office/drawing/2014/main" id="{70555501-3A96-4FEF-8C41-30F7CD18C48A}"/>
              </a:ext>
            </a:extLst>
          </p:cNvPr>
          <p:cNvSpPr/>
          <p:nvPr/>
        </p:nvSpPr>
        <p:spPr>
          <a:xfrm>
            <a:off x="1698929" y="2783770"/>
            <a:ext cx="1471982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3200" dirty="0">
                <a:solidFill>
                  <a:srgbClr val="F66757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500</a:t>
            </a:r>
            <a:r>
              <a:rPr lang="en-US" sz="1600" dirty="0">
                <a:solidFill>
                  <a:srgbClr val="F66757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+</a:t>
            </a: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5E046E85-5499-4604-BE4A-62C5C37E0227}"/>
              </a:ext>
            </a:extLst>
          </p:cNvPr>
          <p:cNvSpPr/>
          <p:nvPr/>
        </p:nvSpPr>
        <p:spPr>
          <a:xfrm>
            <a:off x="1698927" y="2542919"/>
            <a:ext cx="147198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Media</a:t>
            </a:r>
            <a:endParaRPr lang="en-US" sz="1100" dirty="0">
              <a:solidFill>
                <a:schemeClr val="tx1">
                  <a:lumMod val="65000"/>
                  <a:lumOff val="3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9F00B928-F862-41F2-A903-1D172F53D222}"/>
              </a:ext>
            </a:extLst>
          </p:cNvPr>
          <p:cNvSpPr/>
          <p:nvPr/>
        </p:nvSpPr>
        <p:spPr>
          <a:xfrm>
            <a:off x="1698928" y="3600449"/>
            <a:ext cx="1471982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200" dirty="0">
                <a:solidFill>
                  <a:schemeClr val="bg2">
                    <a:lumMod val="25000"/>
                  </a:schemeClr>
                </a:solidFill>
                <a:latin typeface="Poppins "/>
                <a:cs typeface="Poppins Light" panose="00000400000000000000" pitchFamily="2" charset="0"/>
              </a:rPr>
              <a:t>Data Count</a:t>
            </a: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397FA71E-EE2F-4C25-8D39-BC70D0E125B6}"/>
              </a:ext>
            </a:extLst>
          </p:cNvPr>
          <p:cNvSpPr/>
          <p:nvPr/>
        </p:nvSpPr>
        <p:spPr>
          <a:xfrm>
            <a:off x="4323978" y="3850344"/>
            <a:ext cx="1471982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nec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ex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risusanm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1F8FAE53-0153-4635-BB0D-80EB61C1E41D}"/>
              </a:ext>
            </a:extLst>
          </p:cNvPr>
          <p:cNvCxnSpPr>
            <a:cxnSpLocks/>
          </p:cNvCxnSpPr>
          <p:nvPr/>
        </p:nvCxnSpPr>
        <p:spPr>
          <a:xfrm>
            <a:off x="4329031" y="3429226"/>
            <a:ext cx="1466929" cy="0"/>
          </a:xfrm>
          <a:prstGeom prst="line">
            <a:avLst/>
          </a:prstGeom>
          <a:ln>
            <a:solidFill>
              <a:srgbClr val="31A0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Rectangle 91">
            <a:extLst>
              <a:ext uri="{FF2B5EF4-FFF2-40B4-BE49-F238E27FC236}">
                <a16:creationId xmlns:a16="http://schemas.microsoft.com/office/drawing/2014/main" id="{33A519C1-D3AE-4BBB-B91B-2E144E9D1211}"/>
              </a:ext>
            </a:extLst>
          </p:cNvPr>
          <p:cNvSpPr/>
          <p:nvPr/>
        </p:nvSpPr>
        <p:spPr>
          <a:xfrm>
            <a:off x="4323979" y="2783770"/>
            <a:ext cx="1471982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420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+</a:t>
            </a: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97AE5FDE-FA43-4032-A1BD-0F87C8234453}"/>
              </a:ext>
            </a:extLst>
          </p:cNvPr>
          <p:cNvSpPr/>
          <p:nvPr/>
        </p:nvSpPr>
        <p:spPr>
          <a:xfrm>
            <a:off x="4323977" y="2542919"/>
            <a:ext cx="147198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Media</a:t>
            </a:r>
            <a:endParaRPr lang="en-US" sz="1100" dirty="0">
              <a:solidFill>
                <a:schemeClr val="tx1">
                  <a:lumMod val="65000"/>
                  <a:lumOff val="3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20254BC0-506D-48C7-8145-96C142E3ADAC}"/>
              </a:ext>
            </a:extLst>
          </p:cNvPr>
          <p:cNvSpPr/>
          <p:nvPr/>
        </p:nvSpPr>
        <p:spPr>
          <a:xfrm>
            <a:off x="4323978" y="3600449"/>
            <a:ext cx="1471982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200" dirty="0">
                <a:solidFill>
                  <a:schemeClr val="bg2">
                    <a:lumMod val="25000"/>
                  </a:schemeClr>
                </a:solidFill>
                <a:latin typeface="Poppins "/>
                <a:cs typeface="Poppins Light" panose="00000400000000000000" pitchFamily="2" charset="0"/>
              </a:rPr>
              <a:t>Data Count</a:t>
            </a: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8900DFEC-8A7D-4A4B-96E3-6058399616D5}"/>
              </a:ext>
            </a:extLst>
          </p:cNvPr>
          <p:cNvSpPr/>
          <p:nvPr/>
        </p:nvSpPr>
        <p:spPr>
          <a:xfrm>
            <a:off x="9016036" y="3850344"/>
            <a:ext cx="1471982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nec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ex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risusanm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830FAD97-7DE5-42A0-9675-A758F0A635D3}"/>
              </a:ext>
            </a:extLst>
          </p:cNvPr>
          <p:cNvCxnSpPr>
            <a:cxnSpLocks/>
          </p:cNvCxnSpPr>
          <p:nvPr/>
        </p:nvCxnSpPr>
        <p:spPr>
          <a:xfrm>
            <a:off x="9021089" y="3429226"/>
            <a:ext cx="1466929" cy="0"/>
          </a:xfrm>
          <a:prstGeom prst="line">
            <a:avLst/>
          </a:prstGeom>
          <a:ln>
            <a:solidFill>
              <a:srgbClr val="31A0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3539741-FADF-425A-AD55-BD54B02A5EFB}"/>
              </a:ext>
            </a:extLst>
          </p:cNvPr>
          <p:cNvSpPr/>
          <p:nvPr/>
        </p:nvSpPr>
        <p:spPr>
          <a:xfrm>
            <a:off x="9016037" y="2783770"/>
            <a:ext cx="1471982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360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+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AA60A3A9-77E2-4667-952D-10B58943D568}"/>
              </a:ext>
            </a:extLst>
          </p:cNvPr>
          <p:cNvSpPr/>
          <p:nvPr/>
        </p:nvSpPr>
        <p:spPr>
          <a:xfrm>
            <a:off x="9016035" y="2542919"/>
            <a:ext cx="147198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Media</a:t>
            </a:r>
            <a:endParaRPr lang="en-US" sz="1100" dirty="0">
              <a:solidFill>
                <a:schemeClr val="tx1">
                  <a:lumMod val="65000"/>
                  <a:lumOff val="3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178F2574-B59D-4B49-90B8-4D83381B8741}"/>
              </a:ext>
            </a:extLst>
          </p:cNvPr>
          <p:cNvSpPr/>
          <p:nvPr/>
        </p:nvSpPr>
        <p:spPr>
          <a:xfrm>
            <a:off x="9016036" y="3600449"/>
            <a:ext cx="1471982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200" dirty="0">
                <a:solidFill>
                  <a:schemeClr val="bg2">
                    <a:lumMod val="25000"/>
                  </a:schemeClr>
                </a:solidFill>
                <a:latin typeface="Poppins "/>
                <a:cs typeface="Poppins Light" panose="00000400000000000000" pitchFamily="2" charset="0"/>
              </a:rPr>
              <a:t>Data Count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61BC65FF-3B1A-465C-8CE9-F101BA874383}"/>
              </a:ext>
            </a:extLst>
          </p:cNvPr>
          <p:cNvSpPr/>
          <p:nvPr/>
        </p:nvSpPr>
        <p:spPr>
          <a:xfrm>
            <a:off x="6372494" y="1735364"/>
            <a:ext cx="2067009" cy="3387724"/>
          </a:xfrm>
          <a:prstGeom prst="roundRect">
            <a:avLst>
              <a:gd name="adj" fmla="val 10620"/>
            </a:avLst>
          </a:prstGeom>
          <a:solidFill>
            <a:schemeClr val="bg1"/>
          </a:solidFill>
          <a:ln>
            <a:noFill/>
          </a:ln>
          <a:effectLst>
            <a:outerShdw blurRad="508000" dist="381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D6E5166D-53B1-40D7-B059-538E9F26FDCE}"/>
              </a:ext>
            </a:extLst>
          </p:cNvPr>
          <p:cNvSpPr/>
          <p:nvPr/>
        </p:nvSpPr>
        <p:spPr>
          <a:xfrm>
            <a:off x="6670007" y="3850344"/>
            <a:ext cx="1471982" cy="7377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anadiam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</a:t>
            </a: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548594CF-71A7-414E-8961-F372C1B3A47B}"/>
              </a:ext>
            </a:extLst>
          </p:cNvPr>
          <p:cNvCxnSpPr>
            <a:cxnSpLocks/>
          </p:cNvCxnSpPr>
          <p:nvPr/>
        </p:nvCxnSpPr>
        <p:spPr>
          <a:xfrm>
            <a:off x="6675060" y="3429226"/>
            <a:ext cx="1466929" cy="0"/>
          </a:xfrm>
          <a:prstGeom prst="line">
            <a:avLst/>
          </a:prstGeom>
          <a:ln>
            <a:solidFill>
              <a:srgbClr val="31A0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98">
            <a:extLst>
              <a:ext uri="{FF2B5EF4-FFF2-40B4-BE49-F238E27FC236}">
                <a16:creationId xmlns:a16="http://schemas.microsoft.com/office/drawing/2014/main" id="{41186D50-B97F-46DB-BC8B-27F06E38121D}"/>
              </a:ext>
            </a:extLst>
          </p:cNvPr>
          <p:cNvSpPr/>
          <p:nvPr/>
        </p:nvSpPr>
        <p:spPr>
          <a:xfrm>
            <a:off x="6670006" y="2006133"/>
            <a:ext cx="147198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Media</a:t>
            </a:r>
            <a:endParaRPr lang="en-US" sz="1100" dirty="0">
              <a:solidFill>
                <a:schemeClr val="tx1">
                  <a:lumMod val="65000"/>
                  <a:lumOff val="3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A8BEE0DA-3D2D-423C-979D-85FB3F15B985}"/>
              </a:ext>
            </a:extLst>
          </p:cNvPr>
          <p:cNvSpPr/>
          <p:nvPr/>
        </p:nvSpPr>
        <p:spPr>
          <a:xfrm>
            <a:off x="6670007" y="3600449"/>
            <a:ext cx="1471982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200" dirty="0">
                <a:solidFill>
                  <a:schemeClr val="bg2">
                    <a:lumMod val="25000"/>
                  </a:schemeClr>
                </a:solidFill>
                <a:latin typeface="Poppins "/>
                <a:cs typeface="Poppins Light" panose="00000400000000000000" pitchFamily="2" charset="0"/>
              </a:rPr>
              <a:t>Data Count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D60CC49F-8624-4DA5-B538-690922E58D76}"/>
              </a:ext>
            </a:extLst>
          </p:cNvPr>
          <p:cNvSpPr/>
          <p:nvPr/>
        </p:nvSpPr>
        <p:spPr>
          <a:xfrm>
            <a:off x="6670008" y="2604704"/>
            <a:ext cx="1471982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4000" dirty="0">
                <a:solidFill>
                  <a:srgbClr val="31A05F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2400</a:t>
            </a:r>
            <a:r>
              <a:rPr lang="en-US" sz="2000" dirty="0">
                <a:solidFill>
                  <a:srgbClr val="31A05F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+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97594923-0D41-4769-ADF8-5DC57943FA4F}"/>
              </a:ext>
            </a:extLst>
          </p:cNvPr>
          <p:cNvSpPr/>
          <p:nvPr/>
        </p:nvSpPr>
        <p:spPr>
          <a:xfrm>
            <a:off x="6670007" y="2236619"/>
            <a:ext cx="1471982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Aenean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egetan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25DE8E41-C7D1-4F55-8DE2-345F561532CE}"/>
              </a:ext>
            </a:extLst>
          </p:cNvPr>
          <p:cNvCxnSpPr>
            <a:cxnSpLocks/>
          </p:cNvCxnSpPr>
          <p:nvPr/>
        </p:nvCxnSpPr>
        <p:spPr>
          <a:xfrm>
            <a:off x="7170024" y="1735364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454FA964-318C-4FB8-A037-F6CFAD1592D4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114" name="Oval 5">
              <a:extLst>
                <a:ext uri="{FF2B5EF4-FFF2-40B4-BE49-F238E27FC236}">
                  <a16:creationId xmlns:a16="http://schemas.microsoft.com/office/drawing/2014/main" id="{58C4C5E9-96D0-4C05-8C39-9F5F3DCEF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5" name="Freeform 6">
              <a:extLst>
                <a:ext uri="{FF2B5EF4-FFF2-40B4-BE49-F238E27FC236}">
                  <a16:creationId xmlns:a16="http://schemas.microsoft.com/office/drawing/2014/main" id="{BB47EFBA-99D9-4AF8-A615-A259D43B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9476FF5-CE46-4E63-A82D-843563CDBC70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117" name="Oval 5">
              <a:extLst>
                <a:ext uri="{FF2B5EF4-FFF2-40B4-BE49-F238E27FC236}">
                  <a16:creationId xmlns:a16="http://schemas.microsoft.com/office/drawing/2014/main" id="{8594D876-73D0-4EE0-BDB4-3900CEE30E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8" name="Freeform 6">
              <a:extLst>
                <a:ext uri="{FF2B5EF4-FFF2-40B4-BE49-F238E27FC236}">
                  <a16:creationId xmlns:a16="http://schemas.microsoft.com/office/drawing/2014/main" id="{92B6FC93-EA29-4E9D-9DA9-047E8387A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19" name="Rectangle 118">
            <a:extLst>
              <a:ext uri="{FF2B5EF4-FFF2-40B4-BE49-F238E27FC236}">
                <a16:creationId xmlns:a16="http://schemas.microsoft.com/office/drawing/2014/main" id="{FDB4C5DF-1641-45EF-8767-1EA6FF3370A0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BED2890E-839C-4EEA-A5C9-3EA6841DE5DB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AF1E39D9-B240-464A-AB65-169A9F3C87ED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5FA5DD4F-7A33-4F77-8629-6D6213B5780B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3884492D-5703-4708-87F9-5E7E3043727F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1864819A-82D5-4F3E-8296-CD8EBDB7DCA9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8" name="Oval 127">
            <a:extLst>
              <a:ext uri="{FF2B5EF4-FFF2-40B4-BE49-F238E27FC236}">
                <a16:creationId xmlns:a16="http://schemas.microsoft.com/office/drawing/2014/main" id="{D3960D5E-7B39-4E4F-A0D4-6DF6138F7DF0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1A4CC668-9F2A-49F1-BFB9-FF7610BF3690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778F0B9C-F61D-4759-9C08-073ACF4AD404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C4D1FAD4-175B-441C-B85B-353684AD82F0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3B3AFF43-18F5-41B2-BE99-2E161AADDA4E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61" name="Circle: Hollow 60">
            <a:extLst>
              <a:ext uri="{FF2B5EF4-FFF2-40B4-BE49-F238E27FC236}">
                <a16:creationId xmlns:a16="http://schemas.microsoft.com/office/drawing/2014/main" id="{368438B2-FAC9-4196-8DFE-603E81AFFAF6}"/>
              </a:ext>
            </a:extLst>
          </p:cNvPr>
          <p:cNvSpPr/>
          <p:nvPr/>
        </p:nvSpPr>
        <p:spPr>
          <a:xfrm>
            <a:off x="3738646" y="2332224"/>
            <a:ext cx="103739" cy="103739"/>
          </a:xfrm>
          <a:prstGeom prst="donut">
            <a:avLst>
              <a:gd name="adj" fmla="val 8651"/>
            </a:avLst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3374830"/>
      </p:ext>
    </p:extLst>
  </p:cSld>
  <p:clrMapOvr>
    <a:masterClrMapping/>
  </p:clrMapOvr>
  <p:transition spd="slow">
    <p:push dir="u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42405546-DBC3-4E83-9D78-ACA9D9755817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0EBFD44-1C7D-4017-ABE3-F89EEE3555F1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CB628E-B496-44D6-863E-84AD8F517128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BF0B5A1-EC6C-4288-BED0-58DF042D1948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368EB2-7CAA-4F96-8EA5-A1ABA5CCAB07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2BDFB6F-E0A3-4585-9341-0FB5EEEF4D6E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F0B91B4-E0F1-4752-910D-2B6E35D6D90A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81E67CB-D923-4901-A3B0-70A1618E1EE2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D0041B9-0362-40AD-BC2F-4A277A7320E7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79D2BA0-58CC-4599-BA7F-91312A89CC74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6C4ACA3-479C-4FC7-8342-96EE725B62A8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7E83B9B-3229-439F-8F81-466AC1373BE8}"/>
              </a:ext>
            </a:extLst>
          </p:cNvPr>
          <p:cNvSpPr/>
          <p:nvPr/>
        </p:nvSpPr>
        <p:spPr>
          <a:xfrm>
            <a:off x="6772223" y="399022"/>
            <a:ext cx="59250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Smart App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BAB0F22-6B7A-47AC-BED1-260D22301689}"/>
              </a:ext>
            </a:extLst>
          </p:cNvPr>
          <p:cNvCxnSpPr>
            <a:cxnSpLocks/>
          </p:cNvCxnSpPr>
          <p:nvPr/>
        </p:nvCxnSpPr>
        <p:spPr>
          <a:xfrm>
            <a:off x="6808418" y="547438"/>
            <a:ext cx="188647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6120C63-2280-4E2F-8C35-5B92A0039C27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16" name="Oval 5">
              <a:extLst>
                <a:ext uri="{FF2B5EF4-FFF2-40B4-BE49-F238E27FC236}">
                  <a16:creationId xmlns:a16="http://schemas.microsoft.com/office/drawing/2014/main" id="{A0F7026F-9C48-4405-9A3F-2B83D3A6E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D520BDEB-3BFF-4014-8706-900ACA68B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ED984A6-DCAE-4463-908F-C65E1B05A08E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19" name="Oval 5">
              <a:extLst>
                <a:ext uri="{FF2B5EF4-FFF2-40B4-BE49-F238E27FC236}">
                  <a16:creationId xmlns:a16="http://schemas.microsoft.com/office/drawing/2014/main" id="{5B52558C-DAD1-475B-952C-F7B15B3670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2">
                  <a:lumMod val="50000"/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C7CC0577-602D-4E17-8CF3-C524DCC85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69CCBDEC-730B-4175-B462-3E47AFC8F4BC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B5229FE-598F-4332-A681-2622248FC1BC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33A1B26-24C4-4E39-81D7-928A19E87960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F9EF321E-84E3-47F8-8214-A4FC72143F69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CF326FF7-E7A4-47A8-AE1E-92B8D85942D0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E4D13A33-8FCA-4DA4-9EA6-6C01815BE9E7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F8E77C4-1341-4D4C-A234-41F08628F9FA}"/>
              </a:ext>
            </a:extLst>
          </p:cNvPr>
          <p:cNvCxnSpPr>
            <a:cxnSpLocks/>
            <a:stCxn id="38" idx="4"/>
          </p:cNvCxnSpPr>
          <p:nvPr/>
        </p:nvCxnSpPr>
        <p:spPr>
          <a:xfrm>
            <a:off x="6096000" y="1547739"/>
            <a:ext cx="0" cy="4182392"/>
          </a:xfrm>
          <a:prstGeom prst="line">
            <a:avLst/>
          </a:prstGeom>
          <a:ln>
            <a:solidFill>
              <a:srgbClr val="31A05F">
                <a:alpha val="5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>
            <a:extLst>
              <a:ext uri="{FF2B5EF4-FFF2-40B4-BE49-F238E27FC236}">
                <a16:creationId xmlns:a16="http://schemas.microsoft.com/office/drawing/2014/main" id="{386DCCC2-C175-4058-BD9E-3516BC4F1AD8}"/>
              </a:ext>
            </a:extLst>
          </p:cNvPr>
          <p:cNvSpPr/>
          <p:nvPr/>
        </p:nvSpPr>
        <p:spPr>
          <a:xfrm>
            <a:off x="7193279" y="3292023"/>
            <a:ext cx="3474954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September 22 –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Beta Test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2CDC712-74FA-4214-BC2A-8A0359003EF6}"/>
              </a:ext>
            </a:extLst>
          </p:cNvPr>
          <p:cNvSpPr/>
          <p:nvPr/>
        </p:nvSpPr>
        <p:spPr>
          <a:xfrm>
            <a:off x="7199198" y="3569022"/>
            <a:ext cx="3299794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Etiam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ante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luctus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tincidu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nulla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ante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Aliquam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55115AD-39F9-42ED-96C4-DEBD8E4C644A}"/>
              </a:ext>
            </a:extLst>
          </p:cNvPr>
          <p:cNvSpPr/>
          <p:nvPr/>
        </p:nvSpPr>
        <p:spPr>
          <a:xfrm>
            <a:off x="1523766" y="4253994"/>
            <a:ext cx="3474954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/>
            <a:r>
              <a:rPr lang="en-US" sz="1200" dirty="0">
                <a:solidFill>
                  <a:srgbClr val="FAB72B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December 06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–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Release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9A65CA1-1DB4-43B5-9BA7-2755D211F4BF}"/>
              </a:ext>
            </a:extLst>
          </p:cNvPr>
          <p:cNvSpPr/>
          <p:nvPr/>
        </p:nvSpPr>
        <p:spPr>
          <a:xfrm>
            <a:off x="1698926" y="4528314"/>
            <a:ext cx="3299794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odio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at porta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est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lobortis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sit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amet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Phasellus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arcu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viverra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6F86B83-0D9F-45E0-B503-4D8072F6CE85}"/>
              </a:ext>
            </a:extLst>
          </p:cNvPr>
          <p:cNvSpPr txBox="1"/>
          <p:nvPr/>
        </p:nvSpPr>
        <p:spPr>
          <a:xfrm>
            <a:off x="7199197" y="1631034"/>
            <a:ext cx="3299786" cy="4838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Aliquam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congue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odio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at porta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est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lobortis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sit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amet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Phasellus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arcu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0A660A8-FD08-47F7-8F99-8F94C35D1A9E}"/>
              </a:ext>
            </a:extLst>
          </p:cNvPr>
          <p:cNvSpPr/>
          <p:nvPr/>
        </p:nvSpPr>
        <p:spPr>
          <a:xfrm>
            <a:off x="7193279" y="1358439"/>
            <a:ext cx="3474954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June 14 –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Project Concept</a:t>
            </a: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81D43C33-1F6E-4B63-B873-2CD4BEAB7471}"/>
              </a:ext>
            </a:extLst>
          </p:cNvPr>
          <p:cNvSpPr/>
          <p:nvPr/>
        </p:nvSpPr>
        <p:spPr>
          <a:xfrm>
            <a:off x="6045200" y="3378199"/>
            <a:ext cx="101600" cy="101600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C7CC53A0-A6FB-438B-A66A-4027B356CE53}"/>
              </a:ext>
            </a:extLst>
          </p:cNvPr>
          <p:cNvSpPr/>
          <p:nvPr/>
        </p:nvSpPr>
        <p:spPr>
          <a:xfrm>
            <a:off x="5852690" y="2218367"/>
            <a:ext cx="486620" cy="486620"/>
          </a:xfrm>
          <a:prstGeom prst="ellipse">
            <a:avLst/>
          </a:prstGeom>
          <a:solidFill>
            <a:srgbClr val="0070C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2D5B28AC-5D73-4A5D-908E-26B72202753B}"/>
              </a:ext>
            </a:extLst>
          </p:cNvPr>
          <p:cNvSpPr/>
          <p:nvPr/>
        </p:nvSpPr>
        <p:spPr>
          <a:xfrm>
            <a:off x="5958840" y="2324517"/>
            <a:ext cx="274320" cy="274320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0003B5A-937D-414B-AA8E-4576DF62025F}"/>
              </a:ext>
            </a:extLst>
          </p:cNvPr>
          <p:cNvSpPr/>
          <p:nvPr/>
        </p:nvSpPr>
        <p:spPr>
          <a:xfrm>
            <a:off x="6045200" y="1446139"/>
            <a:ext cx="101600" cy="101600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2A625AE-1F96-41F9-82F5-6A9EC76A293A}"/>
              </a:ext>
            </a:extLst>
          </p:cNvPr>
          <p:cNvSpPr/>
          <p:nvPr/>
        </p:nvSpPr>
        <p:spPr>
          <a:xfrm>
            <a:off x="1523766" y="2324517"/>
            <a:ext cx="3474954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/>
            <a:r>
              <a:rPr lang="en-US" sz="1200" dirty="0">
                <a:solidFill>
                  <a:srgbClr val="0070C0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August 22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–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Development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149CCCF8-0D0F-4932-BCED-76F1259A5B1D}"/>
              </a:ext>
            </a:extLst>
          </p:cNvPr>
          <p:cNvSpPr/>
          <p:nvPr/>
        </p:nvSpPr>
        <p:spPr>
          <a:xfrm>
            <a:off x="1698926" y="2595729"/>
            <a:ext cx="3299794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Etiam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ante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luctus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tincidu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nulla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ante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Aliquam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4BE1E45A-4315-4519-9598-46A4B91DF156}"/>
              </a:ext>
            </a:extLst>
          </p:cNvPr>
          <p:cNvSpPr/>
          <p:nvPr/>
        </p:nvSpPr>
        <p:spPr>
          <a:xfrm>
            <a:off x="5852690" y="4147844"/>
            <a:ext cx="486620" cy="486620"/>
          </a:xfrm>
          <a:prstGeom prst="ellipse">
            <a:avLst/>
          </a:prstGeom>
          <a:solidFill>
            <a:srgbClr val="FAB72B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4260CFF9-F18D-4C55-8898-0158D79A443E}"/>
              </a:ext>
            </a:extLst>
          </p:cNvPr>
          <p:cNvSpPr/>
          <p:nvPr/>
        </p:nvSpPr>
        <p:spPr>
          <a:xfrm>
            <a:off x="5958840" y="4253994"/>
            <a:ext cx="274320" cy="274320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78235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A4BFDD4C-9A6A-4C0B-890C-D9C6C3AFB59D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C336A79-C8BD-4341-802F-50FD709165ED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6F3D321-7FAD-4F84-AED5-AF36F40A3EAC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1675C5F-AAA9-470C-BA0E-03EEE4B378BF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9E6533-9C84-49BA-B405-F1C66A2D04DB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8CB8EA8-7D14-42AD-B471-11596523090D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18D34B7-A6FD-4320-AA06-06E7D1AF1B6D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D72B63F-71D2-4646-AC34-55A835EF504F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2401B9F-360D-48D4-9E03-73A843F3FEA0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D7E0E10-6718-4279-8DEE-E2C35755E522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EC7F029-817A-45C9-854F-0D144A6D72EB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02C96E0-7424-406A-99AE-B565111F6540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16" name="Oval 5">
              <a:extLst>
                <a:ext uri="{FF2B5EF4-FFF2-40B4-BE49-F238E27FC236}">
                  <a16:creationId xmlns:a16="http://schemas.microsoft.com/office/drawing/2014/main" id="{E6BB20C3-42BB-4C30-ACCF-4E4A738DE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B5CD3592-7AC6-4E05-A637-E01B7952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BA9E080-0EAC-4B5F-B643-3A68A326ADBC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19" name="Oval 5">
              <a:extLst>
                <a:ext uri="{FF2B5EF4-FFF2-40B4-BE49-F238E27FC236}">
                  <a16:creationId xmlns:a16="http://schemas.microsoft.com/office/drawing/2014/main" id="{A3777553-961E-4EBE-B358-00CA6E72F4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2">
                  <a:lumMod val="50000"/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6ACB8ACE-4390-459A-A543-075AE5C0E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58EE8B44-49C8-4629-8205-9EB35C88AC2D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E94FFDD-9C46-4AF4-997F-F7E7860D630A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D20E77A-5441-425C-A30D-D47F3D15161C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9DAEC9DB-831B-492D-A5D7-1C1A6E86784C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8C7BDFAE-CA25-40E4-854E-D75CDAD05CBC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C0E2A104-191B-482B-8584-A99C81DEB5E2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429B03C3-6EF4-4397-AF54-42335CD22F6F}"/>
              </a:ext>
            </a:extLst>
          </p:cNvPr>
          <p:cNvSpPr>
            <a:spLocks/>
          </p:cNvSpPr>
          <p:nvPr/>
        </p:nvSpPr>
        <p:spPr>
          <a:xfrm>
            <a:off x="6002965" y="1209400"/>
            <a:ext cx="4443984" cy="4439445"/>
          </a:xfrm>
          <a:prstGeom prst="roundRect">
            <a:avLst>
              <a:gd name="adj" fmla="val 2972"/>
            </a:avLst>
          </a:prstGeom>
          <a:solidFill>
            <a:srgbClr val="31A05F">
              <a:alpha val="1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A9CA3752-48F1-4DFF-9AA1-EA5ECBE33FCB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>
            <a:extLst>
              <a:ext uri="{FF2B5EF4-FFF2-40B4-BE49-F238E27FC236}">
                <a16:creationId xmlns:a16="http://schemas.microsoft.com/office/drawing/2014/main" id="{7D351B96-59AE-4CEF-B40B-D3A6BF328EB6}"/>
              </a:ext>
            </a:extLst>
          </p:cNvPr>
          <p:cNvSpPr/>
          <p:nvPr/>
        </p:nvSpPr>
        <p:spPr>
          <a:xfrm>
            <a:off x="1698928" y="2189817"/>
            <a:ext cx="2849924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Project progress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70CFB66-7A9A-4735-83A9-8BB7FBD65744}"/>
              </a:ext>
            </a:extLst>
          </p:cNvPr>
          <p:cNvSpPr/>
          <p:nvPr/>
        </p:nvSpPr>
        <p:spPr>
          <a:xfrm>
            <a:off x="1698928" y="2643445"/>
            <a:ext cx="2849924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eleifend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non,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Sed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facilisisan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sapien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ac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erat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interdum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CC88073A-252F-4280-A251-7200BA0D6C6A}"/>
              </a:ext>
            </a:extLst>
          </p:cNvPr>
          <p:cNvSpPr>
            <a:spLocks/>
          </p:cNvSpPr>
          <p:nvPr/>
        </p:nvSpPr>
        <p:spPr>
          <a:xfrm>
            <a:off x="6318433" y="1521544"/>
            <a:ext cx="3813048" cy="3815158"/>
          </a:xfrm>
          <a:prstGeom prst="roundRect">
            <a:avLst>
              <a:gd name="adj" fmla="val 2972"/>
            </a:avLst>
          </a:prstGeom>
          <a:solidFill>
            <a:schemeClr val="bg1"/>
          </a:solidFill>
          <a:ln>
            <a:noFill/>
          </a:ln>
          <a:effectLst>
            <a:outerShdw blurRad="381000" dist="190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Circle: Hollow 38">
            <a:extLst>
              <a:ext uri="{FF2B5EF4-FFF2-40B4-BE49-F238E27FC236}">
                <a16:creationId xmlns:a16="http://schemas.microsoft.com/office/drawing/2014/main" id="{0375A0B5-5946-4992-8856-232287457091}"/>
              </a:ext>
            </a:extLst>
          </p:cNvPr>
          <p:cNvSpPr/>
          <p:nvPr/>
        </p:nvSpPr>
        <p:spPr>
          <a:xfrm>
            <a:off x="9007304" y="5125540"/>
            <a:ext cx="421831" cy="421831"/>
          </a:xfrm>
          <a:prstGeom prst="donu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F44E5D81-B278-4375-9C3F-AF6AF3B99A85}"/>
              </a:ext>
            </a:extLst>
          </p:cNvPr>
          <p:cNvSpPr/>
          <p:nvPr/>
        </p:nvSpPr>
        <p:spPr>
          <a:xfrm>
            <a:off x="1698479" y="4177729"/>
            <a:ext cx="2847661" cy="242246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90B3FE7-03FB-40BF-B002-0B7A461B4733}"/>
              </a:ext>
            </a:extLst>
          </p:cNvPr>
          <p:cNvSpPr/>
          <p:nvPr/>
        </p:nvSpPr>
        <p:spPr>
          <a:xfrm>
            <a:off x="1698479" y="4177729"/>
            <a:ext cx="1914793" cy="242246"/>
          </a:xfrm>
          <a:prstGeom prst="rect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1D822E8-39CE-451F-B9E8-63A4B95841A2}"/>
              </a:ext>
            </a:extLst>
          </p:cNvPr>
          <p:cNvSpPr txBox="1"/>
          <p:nvPr/>
        </p:nvSpPr>
        <p:spPr>
          <a:xfrm>
            <a:off x="1699761" y="3875443"/>
            <a:ext cx="16574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Release Process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0006010-B117-479B-AA10-C654F7E2205B}"/>
              </a:ext>
            </a:extLst>
          </p:cNvPr>
          <p:cNvSpPr txBox="1"/>
          <p:nvPr/>
        </p:nvSpPr>
        <p:spPr>
          <a:xfrm>
            <a:off x="3571609" y="4600504"/>
            <a:ext cx="976794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35</a:t>
            </a:r>
            <a:r>
              <a:rPr lang="en-US" sz="1200" dirty="0">
                <a:solidFill>
                  <a:srgbClr val="2EC4B6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- </a:t>
            </a:r>
            <a:r>
              <a:rPr lang="en-US" sz="1200" dirty="0">
                <a:solidFill>
                  <a:srgbClr val="31A05F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25%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AF2E71C-EFCB-4AF1-8F94-8DCD1A8E1ABB}"/>
              </a:ext>
            </a:extLst>
          </p:cNvPr>
          <p:cNvSpPr/>
          <p:nvPr/>
        </p:nvSpPr>
        <p:spPr>
          <a:xfrm>
            <a:off x="1698479" y="4177729"/>
            <a:ext cx="1157781" cy="242246"/>
          </a:xfrm>
          <a:prstGeom prst="rect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6D102D2-56C0-4956-AB77-8361E1ACCCE1}"/>
              </a:ext>
            </a:extLst>
          </p:cNvPr>
          <p:cNvSpPr/>
          <p:nvPr/>
        </p:nvSpPr>
        <p:spPr>
          <a:xfrm>
            <a:off x="6772223" y="399022"/>
            <a:ext cx="59250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Smart App</a:t>
            </a: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094BFF34-3ED9-46A8-B9B9-92F717885CBA}"/>
              </a:ext>
            </a:extLst>
          </p:cNvPr>
          <p:cNvCxnSpPr>
            <a:cxnSpLocks/>
          </p:cNvCxnSpPr>
          <p:nvPr/>
        </p:nvCxnSpPr>
        <p:spPr>
          <a:xfrm>
            <a:off x="6808418" y="547438"/>
            <a:ext cx="188647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33A36D1-DFAC-4BAC-A693-C988F41B88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8719434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4B87FFE-88C5-4428-9646-574F7D78F765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37018E1-4B04-4C5D-962F-406888F4D100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C6D0D58-D5A0-42B5-B611-57CA0CFEA88B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31F0950-856A-4AA1-9B7C-CDB56DB396D3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AF44E50-FA37-4B4F-83FF-BF7A2AC9FFAE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5F2205C-ED31-4D84-AE1C-0EEC2157EFE4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8F7937A8-79C7-43E6-A24C-54A4570375A6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54602B6-CFF5-400D-A8C5-7E7F4509773B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4FC5C1D-1FAA-4003-8122-EEF022F39FE5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EA570FB-1219-4371-95EB-F28D82090D54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43C62511-4AD0-481E-94BB-638415A83073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D603B8C-A376-4971-AA19-E4690DFA2A04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C700D51-4BBF-41BD-95A3-A7820EDCF5F5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52264245-2E25-4A31-A5B2-3ACB83D6C069}"/>
              </a:ext>
            </a:extLst>
          </p:cNvPr>
          <p:cNvSpPr/>
          <p:nvPr/>
        </p:nvSpPr>
        <p:spPr>
          <a:xfrm>
            <a:off x="1698927" y="1816593"/>
            <a:ext cx="4397073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Get in touch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199B9C1A-9F31-4AF0-9B5A-BF810303DC45}"/>
              </a:ext>
            </a:extLst>
          </p:cNvPr>
          <p:cNvSpPr/>
          <p:nvPr/>
        </p:nvSpPr>
        <p:spPr>
          <a:xfrm>
            <a:off x="1698927" y="2270221"/>
            <a:ext cx="4397073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Sed pharetra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fringilla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convallis.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760662B5-2185-48CF-BAF9-CC2B7D9478BB}"/>
              </a:ext>
            </a:extLst>
          </p:cNvPr>
          <p:cNvCxnSpPr>
            <a:cxnSpLocks/>
          </p:cNvCxnSpPr>
          <p:nvPr/>
        </p:nvCxnSpPr>
        <p:spPr>
          <a:xfrm>
            <a:off x="1698927" y="1618054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>
            <a:extLst>
              <a:ext uri="{FF2B5EF4-FFF2-40B4-BE49-F238E27FC236}">
                <a16:creationId xmlns:a16="http://schemas.microsoft.com/office/drawing/2014/main" id="{7F33302E-30C5-4B67-82AE-2477DD89F249}"/>
              </a:ext>
            </a:extLst>
          </p:cNvPr>
          <p:cNvSpPr/>
          <p:nvPr/>
        </p:nvSpPr>
        <p:spPr>
          <a:xfrm>
            <a:off x="1698927" y="4518863"/>
            <a:ext cx="1695783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1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11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AEF99B7-B779-4434-8901-201DC5612FAE}"/>
              </a:ext>
            </a:extLst>
          </p:cNvPr>
          <p:cNvSpPr/>
          <p:nvPr/>
        </p:nvSpPr>
        <p:spPr>
          <a:xfrm>
            <a:off x="1698927" y="4748121"/>
            <a:ext cx="1695783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E4E7BC1-233C-4674-9479-6249954951E0}"/>
              </a:ext>
            </a:extLst>
          </p:cNvPr>
          <p:cNvGrpSpPr/>
          <p:nvPr/>
        </p:nvGrpSpPr>
        <p:grpSpPr>
          <a:xfrm>
            <a:off x="1698927" y="5168459"/>
            <a:ext cx="1024478" cy="267327"/>
            <a:chOff x="312832" y="6243482"/>
            <a:chExt cx="1024478" cy="267327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D6697DA8-4283-4A43-A8FF-89336C89A38E}"/>
                </a:ext>
              </a:extLst>
            </p:cNvPr>
            <p:cNvSpPr/>
            <p:nvPr/>
          </p:nvSpPr>
          <p:spPr>
            <a:xfrm>
              <a:off x="519531" y="6243482"/>
              <a:ext cx="267327" cy="267327"/>
            </a:xfrm>
            <a:prstGeom prst="ellips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8872CEE4-2F33-4B38-90DC-2FFFACFF92D0}"/>
                </a:ext>
              </a:extLst>
            </p:cNvPr>
            <p:cNvSpPr/>
            <p:nvPr/>
          </p:nvSpPr>
          <p:spPr>
            <a:xfrm>
              <a:off x="312832" y="6271883"/>
              <a:ext cx="230093" cy="215444"/>
            </a:xfrm>
            <a:prstGeom prst="rect">
              <a:avLst/>
            </a:prstGeom>
          </p:spPr>
          <p:txBody>
            <a:bodyPr wrap="square" lIns="0" rIns="0">
              <a:spAutoFit/>
            </a:bodyPr>
            <a:lstStyle/>
            <a:p>
              <a:r>
                <a:rPr lang="en-US" sz="800" spc="-5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Fb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2F2ED46F-79A7-4522-9884-24F59C4E68FF}"/>
                </a:ext>
              </a:extLst>
            </p:cNvPr>
            <p:cNvSpPr/>
            <p:nvPr/>
          </p:nvSpPr>
          <p:spPr>
            <a:xfrm>
              <a:off x="577627" y="6271883"/>
              <a:ext cx="230093" cy="215444"/>
            </a:xfrm>
            <a:prstGeom prst="rect">
              <a:avLst/>
            </a:prstGeom>
          </p:spPr>
          <p:txBody>
            <a:bodyPr wrap="square" lIns="0" rIns="0">
              <a:spAutoFit/>
            </a:bodyPr>
            <a:lstStyle/>
            <a:p>
              <a:r>
                <a:rPr lang="en-US" sz="800" spc="-5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Tw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93F4750D-6ADB-431E-8D94-DA0368858A6B}"/>
                </a:ext>
              </a:extLst>
            </p:cNvPr>
            <p:cNvSpPr/>
            <p:nvPr/>
          </p:nvSpPr>
          <p:spPr>
            <a:xfrm>
              <a:off x="842422" y="6271883"/>
              <a:ext cx="230093" cy="215444"/>
            </a:xfrm>
            <a:prstGeom prst="rect">
              <a:avLst/>
            </a:prstGeom>
          </p:spPr>
          <p:txBody>
            <a:bodyPr wrap="square" lIns="0" rIns="0">
              <a:spAutoFit/>
            </a:bodyPr>
            <a:lstStyle/>
            <a:p>
              <a:r>
                <a:rPr lang="en-US" sz="800" spc="-5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In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4CBBFAFC-C32C-4C07-8421-6A1DFF50EF6F}"/>
                </a:ext>
              </a:extLst>
            </p:cNvPr>
            <p:cNvSpPr/>
            <p:nvPr/>
          </p:nvSpPr>
          <p:spPr>
            <a:xfrm>
              <a:off x="1107217" y="6271883"/>
              <a:ext cx="230093" cy="215444"/>
            </a:xfrm>
            <a:prstGeom prst="rect">
              <a:avLst/>
            </a:prstGeom>
          </p:spPr>
          <p:txBody>
            <a:bodyPr wrap="square" lIns="0" rIns="0">
              <a:spAutoFit/>
            </a:bodyPr>
            <a:lstStyle/>
            <a:p>
              <a:r>
                <a:rPr lang="en-US" sz="800" spc="-5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Ig</a:t>
              </a:r>
            </a:p>
          </p:txBody>
        </p:sp>
      </p:grpSp>
      <p:sp>
        <p:nvSpPr>
          <p:cNvPr id="56" name="Rectangle 55">
            <a:extLst>
              <a:ext uri="{FF2B5EF4-FFF2-40B4-BE49-F238E27FC236}">
                <a16:creationId xmlns:a16="http://schemas.microsoft.com/office/drawing/2014/main" id="{09769394-EB16-4853-908D-96A257FADEFB}"/>
              </a:ext>
            </a:extLst>
          </p:cNvPr>
          <p:cNvSpPr/>
          <p:nvPr/>
        </p:nvSpPr>
        <p:spPr>
          <a:xfrm>
            <a:off x="7831704" y="4507900"/>
            <a:ext cx="1695783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1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3A308A6-9A73-4318-B6AE-80F6DBE95EEA}"/>
              </a:ext>
            </a:extLst>
          </p:cNvPr>
          <p:cNvGrpSpPr/>
          <p:nvPr/>
        </p:nvGrpSpPr>
        <p:grpSpPr>
          <a:xfrm>
            <a:off x="4320207" y="4518863"/>
            <a:ext cx="1501473" cy="1009122"/>
            <a:chOff x="4320207" y="4518863"/>
            <a:chExt cx="1695783" cy="1009122"/>
          </a:xfrm>
        </p:grpSpPr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366E7FC4-8EA1-4B79-80C1-B8B3129E084E}"/>
                </a:ext>
              </a:extLst>
            </p:cNvPr>
            <p:cNvSpPr/>
            <p:nvPr/>
          </p:nvSpPr>
          <p:spPr>
            <a:xfrm>
              <a:off x="4320207" y="4518863"/>
              <a:ext cx="1695783" cy="16927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sz="1100" dirty="0">
                  <a:solidFill>
                    <a:srgbClr val="FAB72B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Pages</a:t>
              </a: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694D5488-590A-4001-9CAD-CFDFBBC92455}"/>
                </a:ext>
              </a:extLst>
            </p:cNvPr>
            <p:cNvSpPr/>
            <p:nvPr/>
          </p:nvSpPr>
          <p:spPr>
            <a:xfrm>
              <a:off x="4320207" y="4857289"/>
              <a:ext cx="1695783" cy="67069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rgbClr val="E4F4EA"/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Test</a:t>
              </a:r>
            </a:p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rgbClr val="E4F4EA"/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Release</a:t>
              </a:r>
            </a:p>
            <a:p>
              <a:pPr>
                <a:lnSpc>
                  <a:spcPct val="150000"/>
                </a:lnSpc>
              </a:pPr>
              <a:r>
                <a:rPr lang="en-US" sz="1000" dirty="0" err="1">
                  <a:solidFill>
                    <a:srgbClr val="E4F4EA"/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Contant</a:t>
              </a:r>
              <a:endPara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737748FF-C1E8-4BAF-82C4-EB56ED91D3FC}"/>
              </a:ext>
            </a:extLst>
          </p:cNvPr>
          <p:cNvGrpSpPr/>
          <p:nvPr/>
        </p:nvGrpSpPr>
        <p:grpSpPr>
          <a:xfrm>
            <a:off x="5845664" y="4518863"/>
            <a:ext cx="1501473" cy="1009122"/>
            <a:chOff x="6536531" y="4518863"/>
            <a:chExt cx="1695783" cy="1009122"/>
          </a:xfrm>
        </p:grpSpPr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CA9E1E28-7612-42D7-8731-09657C1C9737}"/>
                </a:ext>
              </a:extLst>
            </p:cNvPr>
            <p:cNvSpPr/>
            <p:nvPr/>
          </p:nvSpPr>
          <p:spPr>
            <a:xfrm>
              <a:off x="6536531" y="4518863"/>
              <a:ext cx="1695783" cy="16927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sz="1100" dirty="0">
                  <a:solidFill>
                    <a:srgbClr val="FAB72B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Social Media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F9EC7648-43C6-4423-8D10-3C7F8B8795B4}"/>
                </a:ext>
              </a:extLst>
            </p:cNvPr>
            <p:cNvSpPr/>
            <p:nvPr/>
          </p:nvSpPr>
          <p:spPr>
            <a:xfrm>
              <a:off x="6536531" y="4857289"/>
              <a:ext cx="1695783" cy="67069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rgbClr val="E4F4EA"/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@</a:t>
              </a:r>
              <a:r>
                <a:rPr lang="en-US" sz="1000" dirty="0" err="1">
                  <a:solidFill>
                    <a:srgbClr val="E4F4EA"/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alphacore</a:t>
              </a:r>
              <a:endPara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1000" dirty="0" err="1">
                  <a:solidFill>
                    <a:srgbClr val="E4F4EA"/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Alphacore</a:t>
              </a:r>
              <a:r>
                <a:rPr lang="en-US" sz="1000" dirty="0">
                  <a:solidFill>
                    <a:srgbClr val="E4F4EA"/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 Business</a:t>
              </a:r>
            </a:p>
            <a:p>
              <a:pPr>
                <a:lnSpc>
                  <a:spcPct val="150000"/>
                </a:lnSpc>
              </a:pPr>
              <a:r>
                <a:rPr lang="en-US" sz="1000" dirty="0">
                  <a:solidFill>
                    <a:srgbClr val="E4F4EA"/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Alpha core</a:t>
              </a:r>
            </a:p>
          </p:txBody>
        </p:sp>
      </p:grpSp>
      <p:sp>
        <p:nvSpPr>
          <p:cNvPr id="62" name="Rectangle 61">
            <a:extLst>
              <a:ext uri="{FF2B5EF4-FFF2-40B4-BE49-F238E27FC236}">
                <a16:creationId xmlns:a16="http://schemas.microsoft.com/office/drawing/2014/main" id="{DBA6F7C6-A8B4-4823-9484-A4F84F298255}"/>
              </a:ext>
            </a:extLst>
          </p:cNvPr>
          <p:cNvSpPr/>
          <p:nvPr/>
        </p:nvSpPr>
        <p:spPr>
          <a:xfrm>
            <a:off x="8092067" y="4857289"/>
            <a:ext cx="2394859" cy="67069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info@alphacore.com</a:t>
            </a:r>
          </a:p>
          <a:p>
            <a:pPr>
              <a:lnSpc>
                <a:spcPct val="150000"/>
              </a:lnSpc>
            </a:pPr>
            <a:r>
              <a: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+22 000 456 7890</a:t>
            </a:r>
          </a:p>
          <a:p>
            <a:pPr>
              <a:lnSpc>
                <a:spcPct val="150000"/>
              </a:lnSpc>
            </a:pPr>
            <a:r>
              <a: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42A Beker St. </a:t>
            </a:r>
            <a:r>
              <a:rPr lang="en-US" sz="10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Bermondsay</a:t>
            </a:r>
            <a:r>
              <a: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London SE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1588C04C-FF69-4EFB-B08E-67627C0373DD}"/>
              </a:ext>
            </a:extLst>
          </p:cNvPr>
          <p:cNvGrpSpPr/>
          <p:nvPr/>
        </p:nvGrpSpPr>
        <p:grpSpPr>
          <a:xfrm>
            <a:off x="7832792" y="5139186"/>
            <a:ext cx="132647" cy="134116"/>
            <a:chOff x="9361488" y="2111376"/>
            <a:chExt cx="430213" cy="434975"/>
          </a:xfrm>
          <a:solidFill>
            <a:srgbClr val="E4F4EA"/>
          </a:solidFill>
        </p:grpSpPr>
        <p:sp>
          <p:nvSpPr>
            <p:cNvPr id="65" name="Freeform 49">
              <a:extLst>
                <a:ext uri="{FF2B5EF4-FFF2-40B4-BE49-F238E27FC236}">
                  <a16:creationId xmlns:a16="http://schemas.microsoft.com/office/drawing/2014/main" id="{BEB566C4-F324-4460-B501-957069015D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1488" y="2111376"/>
              <a:ext cx="430213" cy="434975"/>
            </a:xfrm>
            <a:custGeom>
              <a:avLst/>
              <a:gdLst>
                <a:gd name="T0" fmla="*/ 3578 w 3913"/>
                <a:gd name="T1" fmla="*/ 1247 h 3967"/>
                <a:gd name="T2" fmla="*/ 1956 w 3913"/>
                <a:gd name="T3" fmla="*/ 0 h 3967"/>
                <a:gd name="T4" fmla="*/ 337 w 3913"/>
                <a:gd name="T5" fmla="*/ 1246 h 3967"/>
                <a:gd name="T6" fmla="*/ 0 w 3913"/>
                <a:gd name="T7" fmla="*/ 1651 h 3967"/>
                <a:gd name="T8" fmla="*/ 0 w 3913"/>
                <a:gd name="T9" fmla="*/ 2116 h 3967"/>
                <a:gd name="T10" fmla="*/ 279 w 3913"/>
                <a:gd name="T11" fmla="*/ 2506 h 3967"/>
                <a:gd name="T12" fmla="*/ 279 w 3913"/>
                <a:gd name="T13" fmla="*/ 2700 h 3967"/>
                <a:gd name="T14" fmla="*/ 1337 w 3913"/>
                <a:gd name="T15" fmla="*/ 3757 h 3967"/>
                <a:gd name="T16" fmla="*/ 1467 w 3913"/>
                <a:gd name="T17" fmla="*/ 3757 h 3967"/>
                <a:gd name="T18" fmla="*/ 1782 w 3913"/>
                <a:gd name="T19" fmla="*/ 3967 h 3967"/>
                <a:gd name="T20" fmla="*/ 2130 w 3913"/>
                <a:gd name="T21" fmla="*/ 3967 h 3967"/>
                <a:gd name="T22" fmla="*/ 2473 w 3913"/>
                <a:gd name="T23" fmla="*/ 3625 h 3967"/>
                <a:gd name="T24" fmla="*/ 2130 w 3913"/>
                <a:gd name="T25" fmla="*/ 3282 h 3967"/>
                <a:gd name="T26" fmla="*/ 1782 w 3913"/>
                <a:gd name="T27" fmla="*/ 3282 h 3967"/>
                <a:gd name="T28" fmla="*/ 1467 w 3913"/>
                <a:gd name="T29" fmla="*/ 3492 h 3967"/>
                <a:gd name="T30" fmla="*/ 1337 w 3913"/>
                <a:gd name="T31" fmla="*/ 3492 h 3967"/>
                <a:gd name="T32" fmla="*/ 545 w 3913"/>
                <a:gd name="T33" fmla="*/ 2700 h 3967"/>
                <a:gd name="T34" fmla="*/ 545 w 3913"/>
                <a:gd name="T35" fmla="*/ 2395 h 3967"/>
                <a:gd name="T36" fmla="*/ 412 w 3913"/>
                <a:gd name="T37" fmla="*/ 2262 h 3967"/>
                <a:gd name="T38" fmla="*/ 266 w 3913"/>
                <a:gd name="T39" fmla="*/ 2116 h 3967"/>
                <a:gd name="T40" fmla="*/ 266 w 3913"/>
                <a:gd name="T41" fmla="*/ 1651 h 3967"/>
                <a:gd name="T42" fmla="*/ 411 w 3913"/>
                <a:gd name="T43" fmla="*/ 1505 h 3967"/>
                <a:gd name="T44" fmla="*/ 443 w 3913"/>
                <a:gd name="T45" fmla="*/ 1505 h 3967"/>
                <a:gd name="T46" fmla="*/ 443 w 3913"/>
                <a:gd name="T47" fmla="*/ 1505 h 3967"/>
                <a:gd name="T48" fmla="*/ 574 w 3913"/>
                <a:gd name="T49" fmla="*/ 1399 h 3967"/>
                <a:gd name="T50" fmla="*/ 1956 w 3913"/>
                <a:gd name="T51" fmla="*/ 266 h 3967"/>
                <a:gd name="T52" fmla="*/ 3341 w 3913"/>
                <a:gd name="T53" fmla="*/ 1398 h 3967"/>
                <a:gd name="T54" fmla="*/ 3471 w 3913"/>
                <a:gd name="T55" fmla="*/ 1505 h 3967"/>
                <a:gd name="T56" fmla="*/ 3501 w 3913"/>
                <a:gd name="T57" fmla="*/ 1505 h 3967"/>
                <a:gd name="T58" fmla="*/ 3647 w 3913"/>
                <a:gd name="T59" fmla="*/ 1651 h 3967"/>
                <a:gd name="T60" fmla="*/ 3647 w 3913"/>
                <a:gd name="T61" fmla="*/ 2116 h 3967"/>
                <a:gd name="T62" fmla="*/ 3501 w 3913"/>
                <a:gd name="T63" fmla="*/ 2262 h 3967"/>
                <a:gd name="T64" fmla="*/ 3368 w 3913"/>
                <a:gd name="T65" fmla="*/ 2395 h 3967"/>
                <a:gd name="T66" fmla="*/ 3501 w 3913"/>
                <a:gd name="T67" fmla="*/ 2528 h 3967"/>
                <a:gd name="T68" fmla="*/ 3913 w 3913"/>
                <a:gd name="T69" fmla="*/ 2116 h 3967"/>
                <a:gd name="T70" fmla="*/ 3913 w 3913"/>
                <a:gd name="T71" fmla="*/ 1651 h 3967"/>
                <a:gd name="T72" fmla="*/ 3578 w 3913"/>
                <a:gd name="T73" fmla="*/ 1247 h 3967"/>
                <a:gd name="T74" fmla="*/ 1782 w 3913"/>
                <a:gd name="T75" fmla="*/ 3548 h 3967"/>
                <a:gd name="T76" fmla="*/ 2130 w 3913"/>
                <a:gd name="T77" fmla="*/ 3548 h 3967"/>
                <a:gd name="T78" fmla="*/ 2207 w 3913"/>
                <a:gd name="T79" fmla="*/ 3625 h 3967"/>
                <a:gd name="T80" fmla="*/ 2130 w 3913"/>
                <a:gd name="T81" fmla="*/ 3701 h 3967"/>
                <a:gd name="T82" fmla="*/ 1782 w 3913"/>
                <a:gd name="T83" fmla="*/ 3701 h 3967"/>
                <a:gd name="T84" fmla="*/ 1706 w 3913"/>
                <a:gd name="T85" fmla="*/ 3625 h 3967"/>
                <a:gd name="T86" fmla="*/ 1782 w 3913"/>
                <a:gd name="T87" fmla="*/ 3548 h 3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13" h="3967">
                  <a:moveTo>
                    <a:pt x="3578" y="1247"/>
                  </a:moveTo>
                  <a:cubicBezTo>
                    <a:pt x="3386" y="519"/>
                    <a:pt x="2720" y="0"/>
                    <a:pt x="1956" y="0"/>
                  </a:cubicBezTo>
                  <a:cubicBezTo>
                    <a:pt x="1198" y="0"/>
                    <a:pt x="532" y="518"/>
                    <a:pt x="337" y="1246"/>
                  </a:cubicBezTo>
                  <a:cubicBezTo>
                    <a:pt x="145" y="1282"/>
                    <a:pt x="0" y="1450"/>
                    <a:pt x="0" y="1651"/>
                  </a:cubicBezTo>
                  <a:lnTo>
                    <a:pt x="0" y="2116"/>
                  </a:lnTo>
                  <a:cubicBezTo>
                    <a:pt x="0" y="2296"/>
                    <a:pt x="117" y="2450"/>
                    <a:pt x="279" y="2506"/>
                  </a:cubicBezTo>
                  <a:lnTo>
                    <a:pt x="279" y="2700"/>
                  </a:lnTo>
                  <a:cubicBezTo>
                    <a:pt x="279" y="3283"/>
                    <a:pt x="754" y="3757"/>
                    <a:pt x="1337" y="3757"/>
                  </a:cubicBezTo>
                  <a:lnTo>
                    <a:pt x="1467" y="3757"/>
                  </a:lnTo>
                  <a:cubicBezTo>
                    <a:pt x="1519" y="3880"/>
                    <a:pt x="1641" y="3967"/>
                    <a:pt x="1782" y="3967"/>
                  </a:cubicBezTo>
                  <a:lnTo>
                    <a:pt x="2130" y="3967"/>
                  </a:lnTo>
                  <a:cubicBezTo>
                    <a:pt x="2319" y="3967"/>
                    <a:pt x="2473" y="3813"/>
                    <a:pt x="2473" y="3625"/>
                  </a:cubicBezTo>
                  <a:cubicBezTo>
                    <a:pt x="2473" y="3436"/>
                    <a:pt x="2319" y="3282"/>
                    <a:pt x="2130" y="3282"/>
                  </a:cubicBezTo>
                  <a:lnTo>
                    <a:pt x="1782" y="3282"/>
                  </a:lnTo>
                  <a:cubicBezTo>
                    <a:pt x="1641" y="3282"/>
                    <a:pt x="1519" y="3369"/>
                    <a:pt x="1467" y="3492"/>
                  </a:cubicBezTo>
                  <a:lnTo>
                    <a:pt x="1337" y="3492"/>
                  </a:lnTo>
                  <a:cubicBezTo>
                    <a:pt x="900" y="3492"/>
                    <a:pt x="545" y="3136"/>
                    <a:pt x="545" y="2700"/>
                  </a:cubicBezTo>
                  <a:lnTo>
                    <a:pt x="545" y="2395"/>
                  </a:lnTo>
                  <a:cubicBezTo>
                    <a:pt x="545" y="2321"/>
                    <a:pt x="485" y="2262"/>
                    <a:pt x="412" y="2262"/>
                  </a:cubicBezTo>
                  <a:cubicBezTo>
                    <a:pt x="331" y="2262"/>
                    <a:pt x="266" y="2196"/>
                    <a:pt x="266" y="2116"/>
                  </a:cubicBezTo>
                  <a:lnTo>
                    <a:pt x="266" y="1651"/>
                  </a:lnTo>
                  <a:cubicBezTo>
                    <a:pt x="266" y="1571"/>
                    <a:pt x="331" y="1505"/>
                    <a:pt x="411" y="1505"/>
                  </a:cubicBezTo>
                  <a:lnTo>
                    <a:pt x="443" y="1505"/>
                  </a:lnTo>
                  <a:cubicBezTo>
                    <a:pt x="443" y="1505"/>
                    <a:pt x="443" y="1505"/>
                    <a:pt x="443" y="1505"/>
                  </a:cubicBezTo>
                  <a:cubicBezTo>
                    <a:pt x="506" y="1505"/>
                    <a:pt x="561" y="1461"/>
                    <a:pt x="574" y="1399"/>
                  </a:cubicBezTo>
                  <a:cubicBezTo>
                    <a:pt x="708" y="742"/>
                    <a:pt x="1290" y="266"/>
                    <a:pt x="1956" y="266"/>
                  </a:cubicBezTo>
                  <a:cubicBezTo>
                    <a:pt x="2628" y="266"/>
                    <a:pt x="3210" y="742"/>
                    <a:pt x="3341" y="1398"/>
                  </a:cubicBezTo>
                  <a:cubicBezTo>
                    <a:pt x="3353" y="1460"/>
                    <a:pt x="3407" y="1505"/>
                    <a:pt x="3471" y="1505"/>
                  </a:cubicBezTo>
                  <a:lnTo>
                    <a:pt x="3501" y="1505"/>
                  </a:lnTo>
                  <a:cubicBezTo>
                    <a:pt x="3581" y="1505"/>
                    <a:pt x="3647" y="1571"/>
                    <a:pt x="3647" y="1651"/>
                  </a:cubicBezTo>
                  <a:lnTo>
                    <a:pt x="3647" y="2116"/>
                  </a:lnTo>
                  <a:cubicBezTo>
                    <a:pt x="3647" y="2196"/>
                    <a:pt x="3581" y="2262"/>
                    <a:pt x="3501" y="2262"/>
                  </a:cubicBezTo>
                  <a:cubicBezTo>
                    <a:pt x="3427" y="2262"/>
                    <a:pt x="3368" y="2321"/>
                    <a:pt x="3368" y="2395"/>
                  </a:cubicBezTo>
                  <a:cubicBezTo>
                    <a:pt x="3368" y="2468"/>
                    <a:pt x="3427" y="2528"/>
                    <a:pt x="3501" y="2528"/>
                  </a:cubicBezTo>
                  <a:cubicBezTo>
                    <a:pt x="3728" y="2528"/>
                    <a:pt x="3913" y="2343"/>
                    <a:pt x="3913" y="2116"/>
                  </a:cubicBezTo>
                  <a:lnTo>
                    <a:pt x="3913" y="1651"/>
                  </a:lnTo>
                  <a:cubicBezTo>
                    <a:pt x="3913" y="1451"/>
                    <a:pt x="3768" y="1283"/>
                    <a:pt x="3578" y="1247"/>
                  </a:cubicBezTo>
                  <a:close/>
                  <a:moveTo>
                    <a:pt x="1782" y="3548"/>
                  </a:moveTo>
                  <a:lnTo>
                    <a:pt x="2130" y="3548"/>
                  </a:lnTo>
                  <a:cubicBezTo>
                    <a:pt x="2173" y="3548"/>
                    <a:pt x="2207" y="3582"/>
                    <a:pt x="2207" y="3625"/>
                  </a:cubicBezTo>
                  <a:cubicBezTo>
                    <a:pt x="2207" y="3667"/>
                    <a:pt x="2173" y="3701"/>
                    <a:pt x="2130" y="3701"/>
                  </a:cubicBezTo>
                  <a:lnTo>
                    <a:pt x="1782" y="3701"/>
                  </a:lnTo>
                  <a:cubicBezTo>
                    <a:pt x="1740" y="3701"/>
                    <a:pt x="1706" y="3667"/>
                    <a:pt x="1706" y="3625"/>
                  </a:cubicBezTo>
                  <a:cubicBezTo>
                    <a:pt x="1706" y="3582"/>
                    <a:pt x="1740" y="3548"/>
                    <a:pt x="1782" y="35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0">
              <a:extLst>
                <a:ext uri="{FF2B5EF4-FFF2-40B4-BE49-F238E27FC236}">
                  <a16:creationId xmlns:a16="http://schemas.microsoft.com/office/drawing/2014/main" id="{CF82DCC5-7172-4EC9-B6E5-7541139FBF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39275" y="2181226"/>
              <a:ext cx="273050" cy="273050"/>
            </a:xfrm>
            <a:custGeom>
              <a:avLst/>
              <a:gdLst>
                <a:gd name="T0" fmla="*/ 1244 w 2489"/>
                <a:gd name="T1" fmla="*/ 0 h 2489"/>
                <a:gd name="T2" fmla="*/ 0 w 2489"/>
                <a:gd name="T3" fmla="*/ 1244 h 2489"/>
                <a:gd name="T4" fmla="*/ 1244 w 2489"/>
                <a:gd name="T5" fmla="*/ 2489 h 2489"/>
                <a:gd name="T6" fmla="*/ 2489 w 2489"/>
                <a:gd name="T7" fmla="*/ 1244 h 2489"/>
                <a:gd name="T8" fmla="*/ 1244 w 2489"/>
                <a:gd name="T9" fmla="*/ 0 h 2489"/>
                <a:gd name="T10" fmla="*/ 1244 w 2489"/>
                <a:gd name="T11" fmla="*/ 2223 h 2489"/>
                <a:gd name="T12" fmla="*/ 265 w 2489"/>
                <a:gd name="T13" fmla="*/ 1244 h 2489"/>
                <a:gd name="T14" fmla="*/ 1244 w 2489"/>
                <a:gd name="T15" fmla="*/ 266 h 2489"/>
                <a:gd name="T16" fmla="*/ 2223 w 2489"/>
                <a:gd name="T17" fmla="*/ 1244 h 2489"/>
                <a:gd name="T18" fmla="*/ 1244 w 2489"/>
                <a:gd name="T19" fmla="*/ 2223 h 2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9" h="2489">
                  <a:moveTo>
                    <a:pt x="1244" y="0"/>
                  </a:moveTo>
                  <a:cubicBezTo>
                    <a:pt x="558" y="0"/>
                    <a:pt x="0" y="558"/>
                    <a:pt x="0" y="1244"/>
                  </a:cubicBezTo>
                  <a:cubicBezTo>
                    <a:pt x="0" y="1931"/>
                    <a:pt x="558" y="2489"/>
                    <a:pt x="1244" y="2489"/>
                  </a:cubicBezTo>
                  <a:cubicBezTo>
                    <a:pt x="1931" y="2489"/>
                    <a:pt x="2489" y="1931"/>
                    <a:pt x="2489" y="1244"/>
                  </a:cubicBezTo>
                  <a:cubicBezTo>
                    <a:pt x="2489" y="558"/>
                    <a:pt x="1931" y="0"/>
                    <a:pt x="1244" y="0"/>
                  </a:cubicBezTo>
                  <a:close/>
                  <a:moveTo>
                    <a:pt x="1244" y="2223"/>
                  </a:moveTo>
                  <a:cubicBezTo>
                    <a:pt x="705" y="2223"/>
                    <a:pt x="265" y="1784"/>
                    <a:pt x="265" y="1244"/>
                  </a:cubicBezTo>
                  <a:cubicBezTo>
                    <a:pt x="265" y="705"/>
                    <a:pt x="705" y="266"/>
                    <a:pt x="1244" y="266"/>
                  </a:cubicBezTo>
                  <a:cubicBezTo>
                    <a:pt x="1784" y="266"/>
                    <a:pt x="2223" y="705"/>
                    <a:pt x="2223" y="1244"/>
                  </a:cubicBezTo>
                  <a:cubicBezTo>
                    <a:pt x="2223" y="1784"/>
                    <a:pt x="1784" y="2223"/>
                    <a:pt x="1244" y="2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C0F6CB9-132C-4FD8-95E4-6557F99804AF}"/>
              </a:ext>
            </a:extLst>
          </p:cNvPr>
          <p:cNvGrpSpPr/>
          <p:nvPr/>
        </p:nvGrpSpPr>
        <p:grpSpPr>
          <a:xfrm>
            <a:off x="7849110" y="5377473"/>
            <a:ext cx="103279" cy="134116"/>
            <a:chOff x="5481638" y="2111376"/>
            <a:chExt cx="334963" cy="434975"/>
          </a:xfrm>
          <a:solidFill>
            <a:srgbClr val="E4F4EA"/>
          </a:solidFill>
        </p:grpSpPr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B1CE24DF-E861-42BE-BC2E-58C2A1978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1638" y="2111376"/>
              <a:ext cx="334963" cy="434975"/>
            </a:xfrm>
            <a:custGeom>
              <a:avLst/>
              <a:gdLst>
                <a:gd name="T0" fmla="*/ 1529 w 3057"/>
                <a:gd name="T1" fmla="*/ 0 h 3967"/>
                <a:gd name="T2" fmla="*/ 0 w 3057"/>
                <a:gd name="T3" fmla="*/ 1529 h 3967"/>
                <a:gd name="T4" fmla="*/ 729 w 3057"/>
                <a:gd name="T5" fmla="*/ 3291 h 3967"/>
                <a:gd name="T6" fmla="*/ 1454 w 3057"/>
                <a:gd name="T7" fmla="*/ 3944 h 3967"/>
                <a:gd name="T8" fmla="*/ 1529 w 3057"/>
                <a:gd name="T9" fmla="*/ 3967 h 3967"/>
                <a:gd name="T10" fmla="*/ 1604 w 3057"/>
                <a:gd name="T11" fmla="*/ 3944 h 3967"/>
                <a:gd name="T12" fmla="*/ 2328 w 3057"/>
                <a:gd name="T13" fmla="*/ 3291 h 3967"/>
                <a:gd name="T14" fmla="*/ 3057 w 3057"/>
                <a:gd name="T15" fmla="*/ 1529 h 3967"/>
                <a:gd name="T16" fmla="*/ 1529 w 3057"/>
                <a:gd name="T17" fmla="*/ 0 h 3967"/>
                <a:gd name="T18" fmla="*/ 1529 w 3057"/>
                <a:gd name="T19" fmla="*/ 3662 h 3967"/>
                <a:gd name="T20" fmla="*/ 274 w 3057"/>
                <a:gd name="T21" fmla="*/ 1529 h 3967"/>
                <a:gd name="T22" fmla="*/ 1529 w 3057"/>
                <a:gd name="T23" fmla="*/ 274 h 3967"/>
                <a:gd name="T24" fmla="*/ 2783 w 3057"/>
                <a:gd name="T25" fmla="*/ 1529 h 3967"/>
                <a:gd name="T26" fmla="*/ 1529 w 3057"/>
                <a:gd name="T27" fmla="*/ 3662 h 3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57" h="3967">
                  <a:moveTo>
                    <a:pt x="1529" y="0"/>
                  </a:moveTo>
                  <a:cubicBezTo>
                    <a:pt x="686" y="0"/>
                    <a:pt x="0" y="686"/>
                    <a:pt x="0" y="1529"/>
                  </a:cubicBezTo>
                  <a:cubicBezTo>
                    <a:pt x="0" y="2131"/>
                    <a:pt x="252" y="2740"/>
                    <a:pt x="729" y="3291"/>
                  </a:cubicBezTo>
                  <a:cubicBezTo>
                    <a:pt x="1086" y="3702"/>
                    <a:pt x="1439" y="3935"/>
                    <a:pt x="1454" y="3944"/>
                  </a:cubicBezTo>
                  <a:cubicBezTo>
                    <a:pt x="1476" y="3959"/>
                    <a:pt x="1503" y="3967"/>
                    <a:pt x="1529" y="3967"/>
                  </a:cubicBezTo>
                  <a:cubicBezTo>
                    <a:pt x="1555" y="3967"/>
                    <a:pt x="1581" y="3959"/>
                    <a:pt x="1604" y="3944"/>
                  </a:cubicBezTo>
                  <a:cubicBezTo>
                    <a:pt x="1618" y="3935"/>
                    <a:pt x="1972" y="3702"/>
                    <a:pt x="2328" y="3291"/>
                  </a:cubicBezTo>
                  <a:cubicBezTo>
                    <a:pt x="2805" y="2740"/>
                    <a:pt x="3057" y="2131"/>
                    <a:pt x="3057" y="1529"/>
                  </a:cubicBezTo>
                  <a:cubicBezTo>
                    <a:pt x="3057" y="686"/>
                    <a:pt x="2372" y="0"/>
                    <a:pt x="1529" y="0"/>
                  </a:cubicBezTo>
                  <a:close/>
                  <a:moveTo>
                    <a:pt x="1529" y="3662"/>
                  </a:moveTo>
                  <a:cubicBezTo>
                    <a:pt x="1247" y="3452"/>
                    <a:pt x="274" y="2646"/>
                    <a:pt x="274" y="1529"/>
                  </a:cubicBezTo>
                  <a:cubicBezTo>
                    <a:pt x="274" y="837"/>
                    <a:pt x="837" y="274"/>
                    <a:pt x="1529" y="274"/>
                  </a:cubicBezTo>
                  <a:cubicBezTo>
                    <a:pt x="2220" y="274"/>
                    <a:pt x="2783" y="837"/>
                    <a:pt x="2783" y="1529"/>
                  </a:cubicBezTo>
                  <a:cubicBezTo>
                    <a:pt x="2783" y="2646"/>
                    <a:pt x="1810" y="3452"/>
                    <a:pt x="1529" y="36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3CD359C1-5992-4129-B37F-7B2D407C08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3238" y="2211388"/>
              <a:ext cx="133350" cy="133350"/>
            </a:xfrm>
            <a:custGeom>
              <a:avLst/>
              <a:gdLst>
                <a:gd name="T0" fmla="*/ 607 w 1213"/>
                <a:gd name="T1" fmla="*/ 0 h 1213"/>
                <a:gd name="T2" fmla="*/ 0 w 1213"/>
                <a:gd name="T3" fmla="*/ 607 h 1213"/>
                <a:gd name="T4" fmla="*/ 607 w 1213"/>
                <a:gd name="T5" fmla="*/ 1213 h 1213"/>
                <a:gd name="T6" fmla="*/ 1213 w 1213"/>
                <a:gd name="T7" fmla="*/ 607 h 1213"/>
                <a:gd name="T8" fmla="*/ 607 w 1213"/>
                <a:gd name="T9" fmla="*/ 0 h 1213"/>
                <a:gd name="T10" fmla="*/ 607 w 1213"/>
                <a:gd name="T11" fmla="*/ 939 h 1213"/>
                <a:gd name="T12" fmla="*/ 274 w 1213"/>
                <a:gd name="T13" fmla="*/ 607 h 1213"/>
                <a:gd name="T14" fmla="*/ 607 w 1213"/>
                <a:gd name="T15" fmla="*/ 274 h 1213"/>
                <a:gd name="T16" fmla="*/ 939 w 1213"/>
                <a:gd name="T17" fmla="*/ 607 h 1213"/>
                <a:gd name="T18" fmla="*/ 607 w 1213"/>
                <a:gd name="T19" fmla="*/ 939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3" h="1213">
                  <a:moveTo>
                    <a:pt x="607" y="0"/>
                  </a:moveTo>
                  <a:cubicBezTo>
                    <a:pt x="272" y="0"/>
                    <a:pt x="0" y="272"/>
                    <a:pt x="0" y="607"/>
                  </a:cubicBezTo>
                  <a:cubicBezTo>
                    <a:pt x="0" y="941"/>
                    <a:pt x="272" y="1213"/>
                    <a:pt x="607" y="1213"/>
                  </a:cubicBezTo>
                  <a:cubicBezTo>
                    <a:pt x="941" y="1213"/>
                    <a:pt x="1213" y="941"/>
                    <a:pt x="1213" y="607"/>
                  </a:cubicBezTo>
                  <a:cubicBezTo>
                    <a:pt x="1213" y="272"/>
                    <a:pt x="941" y="0"/>
                    <a:pt x="607" y="0"/>
                  </a:cubicBezTo>
                  <a:close/>
                  <a:moveTo>
                    <a:pt x="607" y="939"/>
                  </a:moveTo>
                  <a:cubicBezTo>
                    <a:pt x="423" y="939"/>
                    <a:pt x="274" y="790"/>
                    <a:pt x="274" y="607"/>
                  </a:cubicBezTo>
                  <a:cubicBezTo>
                    <a:pt x="274" y="423"/>
                    <a:pt x="423" y="274"/>
                    <a:pt x="607" y="274"/>
                  </a:cubicBezTo>
                  <a:cubicBezTo>
                    <a:pt x="790" y="274"/>
                    <a:pt x="939" y="423"/>
                    <a:pt x="939" y="607"/>
                  </a:cubicBezTo>
                  <a:cubicBezTo>
                    <a:pt x="939" y="790"/>
                    <a:pt x="790" y="939"/>
                    <a:pt x="607" y="9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D8AFCF45-97A6-4A9C-BE87-D53500AE8762}"/>
              </a:ext>
            </a:extLst>
          </p:cNvPr>
          <p:cNvGrpSpPr/>
          <p:nvPr/>
        </p:nvGrpSpPr>
        <p:grpSpPr>
          <a:xfrm>
            <a:off x="7831704" y="4943974"/>
            <a:ext cx="134605" cy="91041"/>
            <a:chOff x="8361363" y="3281363"/>
            <a:chExt cx="436563" cy="295275"/>
          </a:xfrm>
          <a:solidFill>
            <a:srgbClr val="E4F4EA"/>
          </a:solidFill>
        </p:grpSpPr>
        <p:sp>
          <p:nvSpPr>
            <p:cNvPr id="71" name="Freeform 88">
              <a:extLst>
                <a:ext uri="{FF2B5EF4-FFF2-40B4-BE49-F238E27FC236}">
                  <a16:creationId xmlns:a16="http://schemas.microsoft.com/office/drawing/2014/main" id="{A6EDD743-B940-4E42-943C-D08B3719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5338" y="3333751"/>
              <a:ext cx="330200" cy="160338"/>
            </a:xfrm>
            <a:custGeom>
              <a:avLst/>
              <a:gdLst>
                <a:gd name="T0" fmla="*/ 2788 w 3008"/>
                <a:gd name="T1" fmla="*/ 45 h 1465"/>
                <a:gd name="T2" fmla="*/ 1504 w 3008"/>
                <a:gd name="T3" fmla="*/ 1177 h 1465"/>
                <a:gd name="T4" fmla="*/ 219 w 3008"/>
                <a:gd name="T5" fmla="*/ 45 h 1465"/>
                <a:gd name="T6" fmla="*/ 45 w 3008"/>
                <a:gd name="T7" fmla="*/ 56 h 1465"/>
                <a:gd name="T8" fmla="*/ 56 w 3008"/>
                <a:gd name="T9" fmla="*/ 231 h 1465"/>
                <a:gd name="T10" fmla="*/ 1422 w 3008"/>
                <a:gd name="T11" fmla="*/ 1435 h 1465"/>
                <a:gd name="T12" fmla="*/ 1504 w 3008"/>
                <a:gd name="T13" fmla="*/ 1465 h 1465"/>
                <a:gd name="T14" fmla="*/ 1586 w 3008"/>
                <a:gd name="T15" fmla="*/ 1435 h 1465"/>
                <a:gd name="T16" fmla="*/ 2952 w 3008"/>
                <a:gd name="T17" fmla="*/ 231 h 1465"/>
                <a:gd name="T18" fmla="*/ 2963 w 3008"/>
                <a:gd name="T19" fmla="*/ 56 h 1465"/>
                <a:gd name="T20" fmla="*/ 2788 w 3008"/>
                <a:gd name="T21" fmla="*/ 45 h 1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08" h="1465">
                  <a:moveTo>
                    <a:pt x="2788" y="45"/>
                  </a:moveTo>
                  <a:lnTo>
                    <a:pt x="1504" y="1177"/>
                  </a:lnTo>
                  <a:lnTo>
                    <a:pt x="219" y="45"/>
                  </a:lnTo>
                  <a:cubicBezTo>
                    <a:pt x="168" y="0"/>
                    <a:pt x="90" y="5"/>
                    <a:pt x="45" y="56"/>
                  </a:cubicBezTo>
                  <a:cubicBezTo>
                    <a:pt x="0" y="108"/>
                    <a:pt x="5" y="186"/>
                    <a:pt x="56" y="231"/>
                  </a:cubicBezTo>
                  <a:lnTo>
                    <a:pt x="1422" y="1435"/>
                  </a:lnTo>
                  <a:cubicBezTo>
                    <a:pt x="1446" y="1455"/>
                    <a:pt x="1475" y="1465"/>
                    <a:pt x="1504" y="1465"/>
                  </a:cubicBezTo>
                  <a:cubicBezTo>
                    <a:pt x="1533" y="1465"/>
                    <a:pt x="1562" y="1455"/>
                    <a:pt x="1586" y="1435"/>
                  </a:cubicBezTo>
                  <a:lnTo>
                    <a:pt x="2952" y="231"/>
                  </a:lnTo>
                  <a:cubicBezTo>
                    <a:pt x="3003" y="186"/>
                    <a:pt x="3008" y="108"/>
                    <a:pt x="2963" y="56"/>
                  </a:cubicBezTo>
                  <a:cubicBezTo>
                    <a:pt x="2918" y="5"/>
                    <a:pt x="2840" y="0"/>
                    <a:pt x="2788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89">
              <a:extLst>
                <a:ext uri="{FF2B5EF4-FFF2-40B4-BE49-F238E27FC236}">
                  <a16:creationId xmlns:a16="http://schemas.microsoft.com/office/drawing/2014/main" id="{3006D136-3819-4A98-BA59-D4B5EAA3F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1363" y="3281363"/>
              <a:ext cx="436563" cy="295275"/>
            </a:xfrm>
            <a:custGeom>
              <a:avLst/>
              <a:gdLst>
                <a:gd name="T0" fmla="*/ 3597 w 3967"/>
                <a:gd name="T1" fmla="*/ 0 h 2699"/>
                <a:gd name="T2" fmla="*/ 371 w 3967"/>
                <a:gd name="T3" fmla="*/ 0 h 2699"/>
                <a:gd name="T4" fmla="*/ 0 w 3967"/>
                <a:gd name="T5" fmla="*/ 370 h 2699"/>
                <a:gd name="T6" fmla="*/ 0 w 3967"/>
                <a:gd name="T7" fmla="*/ 2328 h 2699"/>
                <a:gd name="T8" fmla="*/ 371 w 3967"/>
                <a:gd name="T9" fmla="*/ 2699 h 2699"/>
                <a:gd name="T10" fmla="*/ 3597 w 3967"/>
                <a:gd name="T11" fmla="*/ 2699 h 2699"/>
                <a:gd name="T12" fmla="*/ 3967 w 3967"/>
                <a:gd name="T13" fmla="*/ 2328 h 2699"/>
                <a:gd name="T14" fmla="*/ 3967 w 3967"/>
                <a:gd name="T15" fmla="*/ 370 h 2699"/>
                <a:gd name="T16" fmla="*/ 3597 w 3967"/>
                <a:gd name="T17" fmla="*/ 0 h 2699"/>
                <a:gd name="T18" fmla="*/ 3720 w 3967"/>
                <a:gd name="T19" fmla="*/ 2328 h 2699"/>
                <a:gd name="T20" fmla="*/ 3597 w 3967"/>
                <a:gd name="T21" fmla="*/ 2452 h 2699"/>
                <a:gd name="T22" fmla="*/ 371 w 3967"/>
                <a:gd name="T23" fmla="*/ 2452 h 2699"/>
                <a:gd name="T24" fmla="*/ 247 w 3967"/>
                <a:gd name="T25" fmla="*/ 2328 h 2699"/>
                <a:gd name="T26" fmla="*/ 247 w 3967"/>
                <a:gd name="T27" fmla="*/ 370 h 2699"/>
                <a:gd name="T28" fmla="*/ 371 w 3967"/>
                <a:gd name="T29" fmla="*/ 247 h 2699"/>
                <a:gd name="T30" fmla="*/ 3597 w 3967"/>
                <a:gd name="T31" fmla="*/ 247 h 2699"/>
                <a:gd name="T32" fmla="*/ 3720 w 3967"/>
                <a:gd name="T33" fmla="*/ 370 h 2699"/>
                <a:gd name="T34" fmla="*/ 3720 w 3967"/>
                <a:gd name="T35" fmla="*/ 2328 h 2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7" h="2699">
                  <a:moveTo>
                    <a:pt x="3597" y="0"/>
                  </a:moveTo>
                  <a:lnTo>
                    <a:pt x="371" y="0"/>
                  </a:lnTo>
                  <a:cubicBezTo>
                    <a:pt x="167" y="0"/>
                    <a:pt x="0" y="166"/>
                    <a:pt x="0" y="370"/>
                  </a:cubicBezTo>
                  <a:lnTo>
                    <a:pt x="0" y="2328"/>
                  </a:lnTo>
                  <a:cubicBezTo>
                    <a:pt x="0" y="2533"/>
                    <a:pt x="167" y="2699"/>
                    <a:pt x="371" y="2699"/>
                  </a:cubicBezTo>
                  <a:lnTo>
                    <a:pt x="3597" y="2699"/>
                  </a:lnTo>
                  <a:cubicBezTo>
                    <a:pt x="3801" y="2699"/>
                    <a:pt x="3967" y="2533"/>
                    <a:pt x="3967" y="2328"/>
                  </a:cubicBezTo>
                  <a:lnTo>
                    <a:pt x="3967" y="370"/>
                  </a:lnTo>
                  <a:cubicBezTo>
                    <a:pt x="3967" y="166"/>
                    <a:pt x="3801" y="0"/>
                    <a:pt x="3597" y="0"/>
                  </a:cubicBezTo>
                  <a:close/>
                  <a:moveTo>
                    <a:pt x="3720" y="2328"/>
                  </a:moveTo>
                  <a:cubicBezTo>
                    <a:pt x="3720" y="2396"/>
                    <a:pt x="3665" y="2452"/>
                    <a:pt x="3597" y="2452"/>
                  </a:cubicBezTo>
                  <a:lnTo>
                    <a:pt x="371" y="2452"/>
                  </a:lnTo>
                  <a:cubicBezTo>
                    <a:pt x="303" y="2452"/>
                    <a:pt x="247" y="2396"/>
                    <a:pt x="247" y="2328"/>
                  </a:cubicBezTo>
                  <a:lnTo>
                    <a:pt x="247" y="370"/>
                  </a:lnTo>
                  <a:cubicBezTo>
                    <a:pt x="247" y="302"/>
                    <a:pt x="303" y="247"/>
                    <a:pt x="371" y="247"/>
                  </a:cubicBezTo>
                  <a:lnTo>
                    <a:pt x="3597" y="247"/>
                  </a:lnTo>
                  <a:cubicBezTo>
                    <a:pt x="3665" y="247"/>
                    <a:pt x="3720" y="302"/>
                    <a:pt x="3720" y="370"/>
                  </a:cubicBezTo>
                  <a:lnTo>
                    <a:pt x="3720" y="23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B988EC23-46D1-410A-BF92-B8B9402A2642}"/>
              </a:ext>
            </a:extLst>
          </p:cNvPr>
          <p:cNvSpPr/>
          <p:nvPr/>
        </p:nvSpPr>
        <p:spPr>
          <a:xfrm>
            <a:off x="1698927" y="6505024"/>
            <a:ext cx="3654123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© </a:t>
            </a:r>
            <a:r>
              <a:rPr lang="en-US" sz="10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Alphacore</a:t>
            </a:r>
            <a:r>
              <a: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Innovation – All Rights Reserved.  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ED9C5116-7C85-4842-8266-A38D7FD9CAAD}"/>
              </a:ext>
            </a:extLst>
          </p:cNvPr>
          <p:cNvSpPr/>
          <p:nvPr/>
        </p:nvSpPr>
        <p:spPr>
          <a:xfrm>
            <a:off x="6937677" y="6505024"/>
            <a:ext cx="3654123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1000" dirty="0" err="1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Thanks’s</a:t>
            </a:r>
            <a:r>
              <a:rPr lang="en-US" sz="1000" dirty="0">
                <a:solidFill>
                  <a:srgbClr val="E4F4EA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| Goodbye</a:t>
            </a: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634F3B41-87B1-476D-B085-F386AAA62E41}"/>
              </a:ext>
            </a:extLst>
          </p:cNvPr>
          <p:cNvSpPr/>
          <p:nvPr/>
        </p:nvSpPr>
        <p:spPr>
          <a:xfrm>
            <a:off x="6772223" y="399022"/>
            <a:ext cx="59250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Smart App</a:t>
            </a: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DAE00949-076B-4584-937F-67E98BC2E66B}"/>
              </a:ext>
            </a:extLst>
          </p:cNvPr>
          <p:cNvCxnSpPr>
            <a:cxnSpLocks/>
          </p:cNvCxnSpPr>
          <p:nvPr/>
        </p:nvCxnSpPr>
        <p:spPr>
          <a:xfrm>
            <a:off x="6808418" y="547438"/>
            <a:ext cx="188647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796886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9" name="Group 1708">
            <a:extLst>
              <a:ext uri="{FF2B5EF4-FFF2-40B4-BE49-F238E27FC236}">
                <a16:creationId xmlns:a16="http://schemas.microsoft.com/office/drawing/2014/main" id="{B3103ADD-CAE2-4559-80EC-FE75A506F956}"/>
              </a:ext>
            </a:extLst>
          </p:cNvPr>
          <p:cNvGrpSpPr/>
          <p:nvPr/>
        </p:nvGrpSpPr>
        <p:grpSpPr>
          <a:xfrm>
            <a:off x="5853045" y="2086664"/>
            <a:ext cx="484179" cy="484179"/>
            <a:chOff x="5768976" y="1611313"/>
            <a:chExt cx="655638" cy="655638"/>
          </a:xfrm>
        </p:grpSpPr>
        <p:sp>
          <p:nvSpPr>
            <p:cNvPr id="1493" name="Freeform 850">
              <a:extLst>
                <a:ext uri="{FF2B5EF4-FFF2-40B4-BE49-F238E27FC236}">
                  <a16:creationId xmlns:a16="http://schemas.microsoft.com/office/drawing/2014/main" id="{8AB825A8-01C0-495F-9EA2-4DF32FBBFF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9801" y="1862138"/>
              <a:ext cx="328613" cy="393700"/>
            </a:xfrm>
            <a:custGeom>
              <a:avLst/>
              <a:gdLst>
                <a:gd name="T0" fmla="*/ 0 w 1131"/>
                <a:gd name="T1" fmla="*/ 0 h 1357"/>
                <a:gd name="T2" fmla="*/ 0 w 1131"/>
                <a:gd name="T3" fmla="*/ 1357 h 1357"/>
                <a:gd name="T4" fmla="*/ 1131 w 1131"/>
                <a:gd name="T5" fmla="*/ 1357 h 1357"/>
                <a:gd name="T6" fmla="*/ 1131 w 1131"/>
                <a:gd name="T7" fmla="*/ 302 h 1357"/>
                <a:gd name="T8" fmla="*/ 226 w 1131"/>
                <a:gd name="T9" fmla="*/ 302 h 1357"/>
                <a:gd name="T10" fmla="*/ 0 w 1131"/>
                <a:gd name="T11" fmla="*/ 0 h 1357"/>
                <a:gd name="T12" fmla="*/ 565 w 1131"/>
                <a:gd name="T13" fmla="*/ 490 h 1357"/>
                <a:gd name="T14" fmla="*/ 879 w 1131"/>
                <a:gd name="T15" fmla="*/ 700 h 1357"/>
                <a:gd name="T16" fmla="*/ 805 w 1131"/>
                <a:gd name="T17" fmla="*/ 1069 h 1357"/>
                <a:gd name="T18" fmla="*/ 435 w 1131"/>
                <a:gd name="T19" fmla="*/ 1143 h 1357"/>
                <a:gd name="T20" fmla="*/ 226 w 1131"/>
                <a:gd name="T21" fmla="*/ 829 h 1357"/>
                <a:gd name="T22" fmla="*/ 565 w 1131"/>
                <a:gd name="T23" fmla="*/ 490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1" h="1357">
                  <a:moveTo>
                    <a:pt x="0" y="0"/>
                  </a:moveTo>
                  <a:lnTo>
                    <a:pt x="0" y="1357"/>
                  </a:lnTo>
                  <a:lnTo>
                    <a:pt x="1131" y="1357"/>
                  </a:lnTo>
                  <a:lnTo>
                    <a:pt x="1131" y="302"/>
                  </a:lnTo>
                  <a:lnTo>
                    <a:pt x="226" y="302"/>
                  </a:lnTo>
                  <a:lnTo>
                    <a:pt x="0" y="0"/>
                  </a:lnTo>
                  <a:close/>
                  <a:moveTo>
                    <a:pt x="565" y="490"/>
                  </a:moveTo>
                  <a:cubicBezTo>
                    <a:pt x="702" y="490"/>
                    <a:pt x="826" y="573"/>
                    <a:pt x="879" y="700"/>
                  </a:cubicBezTo>
                  <a:cubicBezTo>
                    <a:pt x="931" y="826"/>
                    <a:pt x="902" y="972"/>
                    <a:pt x="805" y="1069"/>
                  </a:cubicBezTo>
                  <a:cubicBezTo>
                    <a:pt x="708" y="1166"/>
                    <a:pt x="562" y="1195"/>
                    <a:pt x="435" y="1143"/>
                  </a:cubicBezTo>
                  <a:cubicBezTo>
                    <a:pt x="309" y="1090"/>
                    <a:pt x="226" y="967"/>
                    <a:pt x="226" y="829"/>
                  </a:cubicBezTo>
                  <a:cubicBezTo>
                    <a:pt x="226" y="642"/>
                    <a:pt x="378" y="490"/>
                    <a:pt x="565" y="49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4" name="Freeform 851">
              <a:extLst>
                <a:ext uri="{FF2B5EF4-FFF2-40B4-BE49-F238E27FC236}">
                  <a16:creationId xmlns:a16="http://schemas.microsoft.com/office/drawing/2014/main" id="{7FA098A9-6291-4366-B5EF-A3874638C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76" y="1862138"/>
              <a:ext cx="174625" cy="393700"/>
            </a:xfrm>
            <a:custGeom>
              <a:avLst/>
              <a:gdLst>
                <a:gd name="T0" fmla="*/ 377 w 603"/>
                <a:gd name="T1" fmla="*/ 302 h 1357"/>
                <a:gd name="T2" fmla="*/ 0 w 603"/>
                <a:gd name="T3" fmla="*/ 302 h 1357"/>
                <a:gd name="T4" fmla="*/ 0 w 603"/>
                <a:gd name="T5" fmla="*/ 1357 h 1357"/>
                <a:gd name="T6" fmla="*/ 603 w 603"/>
                <a:gd name="T7" fmla="*/ 1357 h 1357"/>
                <a:gd name="T8" fmla="*/ 603 w 603"/>
                <a:gd name="T9" fmla="*/ 0 h 1357"/>
                <a:gd name="T10" fmla="*/ 377 w 603"/>
                <a:gd name="T11" fmla="*/ 30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1357">
                  <a:moveTo>
                    <a:pt x="377" y="302"/>
                  </a:moveTo>
                  <a:lnTo>
                    <a:pt x="0" y="302"/>
                  </a:lnTo>
                  <a:lnTo>
                    <a:pt x="0" y="1357"/>
                  </a:lnTo>
                  <a:lnTo>
                    <a:pt x="603" y="1357"/>
                  </a:lnTo>
                  <a:lnTo>
                    <a:pt x="603" y="0"/>
                  </a:lnTo>
                  <a:lnTo>
                    <a:pt x="377" y="302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5" name="Freeform 852">
              <a:extLst>
                <a:ext uri="{FF2B5EF4-FFF2-40B4-BE49-F238E27FC236}">
                  <a16:creationId xmlns:a16="http://schemas.microsoft.com/office/drawing/2014/main" id="{84059FAA-9F3F-44C9-A8A0-2C8A5F69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9" y="1862138"/>
              <a:ext cx="239713" cy="87313"/>
            </a:xfrm>
            <a:custGeom>
              <a:avLst/>
              <a:gdLst>
                <a:gd name="T0" fmla="*/ 829 w 829"/>
                <a:gd name="T1" fmla="*/ 0 h 302"/>
                <a:gd name="T2" fmla="*/ 226 w 829"/>
                <a:gd name="T3" fmla="*/ 0 h 302"/>
                <a:gd name="T4" fmla="*/ 0 w 829"/>
                <a:gd name="T5" fmla="*/ 302 h 302"/>
                <a:gd name="T6" fmla="*/ 603 w 829"/>
                <a:gd name="T7" fmla="*/ 302 h 302"/>
                <a:gd name="T8" fmla="*/ 829 w 829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302">
                  <a:moveTo>
                    <a:pt x="829" y="0"/>
                  </a:moveTo>
                  <a:lnTo>
                    <a:pt x="226" y="0"/>
                  </a:lnTo>
                  <a:lnTo>
                    <a:pt x="0" y="302"/>
                  </a:lnTo>
                  <a:lnTo>
                    <a:pt x="603" y="302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6" name="Freeform 853">
              <a:extLst>
                <a:ext uri="{FF2B5EF4-FFF2-40B4-BE49-F238E27FC236}">
                  <a16:creationId xmlns:a16="http://schemas.microsoft.com/office/drawing/2014/main" id="{B2739248-F6B6-4ECB-B54A-30943C1A2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801" y="1862138"/>
              <a:ext cx="393700" cy="87313"/>
            </a:xfrm>
            <a:custGeom>
              <a:avLst/>
              <a:gdLst>
                <a:gd name="T0" fmla="*/ 0 w 1357"/>
                <a:gd name="T1" fmla="*/ 0 h 302"/>
                <a:gd name="T2" fmla="*/ 226 w 1357"/>
                <a:gd name="T3" fmla="*/ 302 h 302"/>
                <a:gd name="T4" fmla="*/ 1357 w 1357"/>
                <a:gd name="T5" fmla="*/ 302 h 302"/>
                <a:gd name="T6" fmla="*/ 1131 w 1357"/>
                <a:gd name="T7" fmla="*/ 0 h 302"/>
                <a:gd name="T8" fmla="*/ 0 w 1357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7" h="302">
                  <a:moveTo>
                    <a:pt x="0" y="0"/>
                  </a:moveTo>
                  <a:lnTo>
                    <a:pt x="226" y="302"/>
                  </a:lnTo>
                  <a:lnTo>
                    <a:pt x="1357" y="302"/>
                  </a:lnTo>
                  <a:lnTo>
                    <a:pt x="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7" name="Freeform 854">
              <a:extLst>
                <a:ext uri="{FF2B5EF4-FFF2-40B4-BE49-F238E27FC236}">
                  <a16:creationId xmlns:a16="http://schemas.microsoft.com/office/drawing/2014/main" id="{941BDC07-37EB-43A2-893B-1769929AC5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8976" y="1852613"/>
              <a:ext cx="655638" cy="414338"/>
            </a:xfrm>
            <a:custGeom>
              <a:avLst/>
              <a:gdLst>
                <a:gd name="T0" fmla="*/ 2254 w 2261"/>
                <a:gd name="T1" fmla="*/ 316 h 1432"/>
                <a:gd name="T2" fmla="*/ 2028 w 2261"/>
                <a:gd name="T3" fmla="*/ 15 h 1432"/>
                <a:gd name="T4" fmla="*/ 1998 w 2261"/>
                <a:gd name="T5" fmla="*/ 0 h 1432"/>
                <a:gd name="T6" fmla="*/ 264 w 2261"/>
                <a:gd name="T7" fmla="*/ 0 h 1432"/>
                <a:gd name="T8" fmla="*/ 234 w 2261"/>
                <a:gd name="T9" fmla="*/ 15 h 1432"/>
                <a:gd name="T10" fmla="*/ 8 w 2261"/>
                <a:gd name="T11" fmla="*/ 316 h 1432"/>
                <a:gd name="T12" fmla="*/ 0 w 2261"/>
                <a:gd name="T13" fmla="*/ 339 h 1432"/>
                <a:gd name="T14" fmla="*/ 0 w 2261"/>
                <a:gd name="T15" fmla="*/ 339 h 1432"/>
                <a:gd name="T16" fmla="*/ 4 w 2261"/>
                <a:gd name="T17" fmla="*/ 356 h 1432"/>
                <a:gd name="T18" fmla="*/ 38 w 2261"/>
                <a:gd name="T19" fmla="*/ 377 h 1432"/>
                <a:gd name="T20" fmla="*/ 226 w 2261"/>
                <a:gd name="T21" fmla="*/ 377 h 1432"/>
                <a:gd name="T22" fmla="*/ 226 w 2261"/>
                <a:gd name="T23" fmla="*/ 1394 h 1432"/>
                <a:gd name="T24" fmla="*/ 237 w 2261"/>
                <a:gd name="T25" fmla="*/ 1421 h 1432"/>
                <a:gd name="T26" fmla="*/ 264 w 2261"/>
                <a:gd name="T27" fmla="*/ 1432 h 1432"/>
                <a:gd name="T28" fmla="*/ 1998 w 2261"/>
                <a:gd name="T29" fmla="*/ 1432 h 1432"/>
                <a:gd name="T30" fmla="*/ 2035 w 2261"/>
                <a:gd name="T31" fmla="*/ 1394 h 1432"/>
                <a:gd name="T32" fmla="*/ 2035 w 2261"/>
                <a:gd name="T33" fmla="*/ 377 h 1432"/>
                <a:gd name="T34" fmla="*/ 2224 w 2261"/>
                <a:gd name="T35" fmla="*/ 377 h 1432"/>
                <a:gd name="T36" fmla="*/ 2257 w 2261"/>
                <a:gd name="T37" fmla="*/ 356 h 1432"/>
                <a:gd name="T38" fmla="*/ 2261 w 2261"/>
                <a:gd name="T39" fmla="*/ 339 h 1432"/>
                <a:gd name="T40" fmla="*/ 2261 w 2261"/>
                <a:gd name="T41" fmla="*/ 339 h 1432"/>
                <a:gd name="T42" fmla="*/ 2254 w 2261"/>
                <a:gd name="T43" fmla="*/ 316 h 1432"/>
                <a:gd name="T44" fmla="*/ 283 w 2261"/>
                <a:gd name="T45" fmla="*/ 75 h 1432"/>
                <a:gd name="T46" fmla="*/ 792 w 2261"/>
                <a:gd name="T47" fmla="*/ 75 h 1432"/>
                <a:gd name="T48" fmla="*/ 622 w 2261"/>
                <a:gd name="T49" fmla="*/ 301 h 1432"/>
                <a:gd name="T50" fmla="*/ 113 w 2261"/>
                <a:gd name="T51" fmla="*/ 301 h 1432"/>
                <a:gd name="T52" fmla="*/ 283 w 2261"/>
                <a:gd name="T53" fmla="*/ 75 h 1432"/>
                <a:gd name="T54" fmla="*/ 302 w 2261"/>
                <a:gd name="T55" fmla="*/ 1356 h 1432"/>
                <a:gd name="T56" fmla="*/ 302 w 2261"/>
                <a:gd name="T57" fmla="*/ 377 h 1432"/>
                <a:gd name="T58" fmla="*/ 641 w 2261"/>
                <a:gd name="T59" fmla="*/ 377 h 1432"/>
                <a:gd name="T60" fmla="*/ 671 w 2261"/>
                <a:gd name="T61" fmla="*/ 361 h 1432"/>
                <a:gd name="T62" fmla="*/ 829 w 2261"/>
                <a:gd name="T63" fmla="*/ 150 h 1432"/>
                <a:gd name="T64" fmla="*/ 829 w 2261"/>
                <a:gd name="T65" fmla="*/ 1356 h 1432"/>
                <a:gd name="T66" fmla="*/ 302 w 2261"/>
                <a:gd name="T67" fmla="*/ 1356 h 1432"/>
                <a:gd name="T68" fmla="*/ 1960 w 2261"/>
                <a:gd name="T69" fmla="*/ 1356 h 1432"/>
                <a:gd name="T70" fmla="*/ 905 w 2261"/>
                <a:gd name="T71" fmla="*/ 1356 h 1432"/>
                <a:gd name="T72" fmla="*/ 905 w 2261"/>
                <a:gd name="T73" fmla="*/ 150 h 1432"/>
                <a:gd name="T74" fmla="*/ 1063 w 2261"/>
                <a:gd name="T75" fmla="*/ 361 h 1432"/>
                <a:gd name="T76" fmla="*/ 1093 w 2261"/>
                <a:gd name="T77" fmla="*/ 377 h 1432"/>
                <a:gd name="T78" fmla="*/ 1960 w 2261"/>
                <a:gd name="T79" fmla="*/ 377 h 1432"/>
                <a:gd name="T80" fmla="*/ 1960 w 2261"/>
                <a:gd name="T81" fmla="*/ 1356 h 1432"/>
                <a:gd name="T82" fmla="*/ 1112 w 2261"/>
                <a:gd name="T83" fmla="*/ 301 h 1432"/>
                <a:gd name="T84" fmla="*/ 942 w 2261"/>
                <a:gd name="T85" fmla="*/ 75 h 1432"/>
                <a:gd name="T86" fmla="*/ 1979 w 2261"/>
                <a:gd name="T87" fmla="*/ 75 h 1432"/>
                <a:gd name="T88" fmla="*/ 2148 w 2261"/>
                <a:gd name="T89" fmla="*/ 301 h 1432"/>
                <a:gd name="T90" fmla="*/ 1112 w 2261"/>
                <a:gd name="T91" fmla="*/ 301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61" h="1432">
                  <a:moveTo>
                    <a:pt x="2254" y="316"/>
                  </a:moveTo>
                  <a:lnTo>
                    <a:pt x="2028" y="15"/>
                  </a:lnTo>
                  <a:cubicBezTo>
                    <a:pt x="2021" y="5"/>
                    <a:pt x="2009" y="0"/>
                    <a:pt x="1998" y="0"/>
                  </a:cubicBezTo>
                  <a:lnTo>
                    <a:pt x="264" y="0"/>
                  </a:lnTo>
                  <a:cubicBezTo>
                    <a:pt x="252" y="0"/>
                    <a:pt x="241" y="5"/>
                    <a:pt x="234" y="15"/>
                  </a:cubicBezTo>
                  <a:lnTo>
                    <a:pt x="8" y="316"/>
                  </a:lnTo>
                  <a:cubicBezTo>
                    <a:pt x="3" y="323"/>
                    <a:pt x="0" y="331"/>
                    <a:pt x="0" y="339"/>
                  </a:cubicBezTo>
                  <a:lnTo>
                    <a:pt x="0" y="339"/>
                  </a:lnTo>
                  <a:cubicBezTo>
                    <a:pt x="0" y="345"/>
                    <a:pt x="1" y="350"/>
                    <a:pt x="4" y="356"/>
                  </a:cubicBezTo>
                  <a:cubicBezTo>
                    <a:pt x="10" y="368"/>
                    <a:pt x="24" y="377"/>
                    <a:pt x="38" y="377"/>
                  </a:cubicBezTo>
                  <a:lnTo>
                    <a:pt x="226" y="377"/>
                  </a:lnTo>
                  <a:lnTo>
                    <a:pt x="226" y="1394"/>
                  </a:lnTo>
                  <a:cubicBezTo>
                    <a:pt x="226" y="1404"/>
                    <a:pt x="230" y="1414"/>
                    <a:pt x="237" y="1421"/>
                  </a:cubicBezTo>
                  <a:cubicBezTo>
                    <a:pt x="244" y="1428"/>
                    <a:pt x="254" y="1432"/>
                    <a:pt x="264" y="1432"/>
                  </a:cubicBezTo>
                  <a:lnTo>
                    <a:pt x="1998" y="1432"/>
                  </a:lnTo>
                  <a:cubicBezTo>
                    <a:pt x="2018" y="1432"/>
                    <a:pt x="2035" y="1415"/>
                    <a:pt x="2035" y="1394"/>
                  </a:cubicBezTo>
                  <a:lnTo>
                    <a:pt x="2035" y="377"/>
                  </a:lnTo>
                  <a:lnTo>
                    <a:pt x="2224" y="377"/>
                  </a:lnTo>
                  <a:cubicBezTo>
                    <a:pt x="2238" y="377"/>
                    <a:pt x="2251" y="368"/>
                    <a:pt x="2257" y="356"/>
                  </a:cubicBezTo>
                  <a:cubicBezTo>
                    <a:pt x="2260" y="350"/>
                    <a:pt x="2261" y="345"/>
                    <a:pt x="2261" y="339"/>
                  </a:cubicBezTo>
                  <a:lnTo>
                    <a:pt x="2261" y="339"/>
                  </a:lnTo>
                  <a:cubicBezTo>
                    <a:pt x="2261" y="331"/>
                    <a:pt x="2259" y="323"/>
                    <a:pt x="2254" y="316"/>
                  </a:cubicBezTo>
                  <a:close/>
                  <a:moveTo>
                    <a:pt x="283" y="75"/>
                  </a:moveTo>
                  <a:lnTo>
                    <a:pt x="792" y="75"/>
                  </a:lnTo>
                  <a:lnTo>
                    <a:pt x="622" y="301"/>
                  </a:lnTo>
                  <a:lnTo>
                    <a:pt x="113" y="301"/>
                  </a:lnTo>
                  <a:lnTo>
                    <a:pt x="283" y="75"/>
                  </a:lnTo>
                  <a:close/>
                  <a:moveTo>
                    <a:pt x="302" y="1356"/>
                  </a:moveTo>
                  <a:lnTo>
                    <a:pt x="302" y="377"/>
                  </a:lnTo>
                  <a:lnTo>
                    <a:pt x="641" y="377"/>
                  </a:lnTo>
                  <a:cubicBezTo>
                    <a:pt x="653" y="377"/>
                    <a:pt x="664" y="371"/>
                    <a:pt x="671" y="361"/>
                  </a:cubicBezTo>
                  <a:lnTo>
                    <a:pt x="829" y="150"/>
                  </a:lnTo>
                  <a:lnTo>
                    <a:pt x="829" y="1356"/>
                  </a:lnTo>
                  <a:lnTo>
                    <a:pt x="302" y="1356"/>
                  </a:lnTo>
                  <a:close/>
                  <a:moveTo>
                    <a:pt x="1960" y="1356"/>
                  </a:moveTo>
                  <a:lnTo>
                    <a:pt x="905" y="1356"/>
                  </a:lnTo>
                  <a:lnTo>
                    <a:pt x="905" y="150"/>
                  </a:lnTo>
                  <a:lnTo>
                    <a:pt x="1063" y="361"/>
                  </a:lnTo>
                  <a:cubicBezTo>
                    <a:pt x="1070" y="371"/>
                    <a:pt x="1081" y="377"/>
                    <a:pt x="1093" y="377"/>
                  </a:cubicBezTo>
                  <a:lnTo>
                    <a:pt x="1960" y="377"/>
                  </a:lnTo>
                  <a:lnTo>
                    <a:pt x="1960" y="1356"/>
                  </a:lnTo>
                  <a:close/>
                  <a:moveTo>
                    <a:pt x="1112" y="301"/>
                  </a:moveTo>
                  <a:lnTo>
                    <a:pt x="942" y="75"/>
                  </a:lnTo>
                  <a:lnTo>
                    <a:pt x="1979" y="75"/>
                  </a:lnTo>
                  <a:lnTo>
                    <a:pt x="2148" y="301"/>
                  </a:lnTo>
                  <a:lnTo>
                    <a:pt x="1112" y="30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8" name="Freeform 855">
              <a:extLst>
                <a:ext uri="{FF2B5EF4-FFF2-40B4-BE49-F238E27FC236}">
                  <a16:creationId xmlns:a16="http://schemas.microsoft.com/office/drawing/2014/main" id="{EA9DC5BB-25E4-450D-B17C-27827EEA5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0914" y="1611313"/>
              <a:ext cx="131763" cy="219075"/>
            </a:xfrm>
            <a:custGeom>
              <a:avLst/>
              <a:gdLst>
                <a:gd name="T0" fmla="*/ 229 w 458"/>
                <a:gd name="T1" fmla="*/ 753 h 753"/>
                <a:gd name="T2" fmla="*/ 200 w 458"/>
                <a:gd name="T3" fmla="*/ 740 h 753"/>
                <a:gd name="T4" fmla="*/ 11 w 458"/>
                <a:gd name="T5" fmla="*/ 514 h 753"/>
                <a:gd name="T6" fmla="*/ 6 w 458"/>
                <a:gd name="T7" fmla="*/ 473 h 753"/>
                <a:gd name="T8" fmla="*/ 40 w 458"/>
                <a:gd name="T9" fmla="*/ 452 h 753"/>
                <a:gd name="T10" fmla="*/ 116 w 458"/>
                <a:gd name="T11" fmla="*/ 452 h 753"/>
                <a:gd name="T12" fmla="*/ 116 w 458"/>
                <a:gd name="T13" fmla="*/ 37 h 753"/>
                <a:gd name="T14" fmla="*/ 153 w 458"/>
                <a:gd name="T15" fmla="*/ 0 h 753"/>
                <a:gd name="T16" fmla="*/ 304 w 458"/>
                <a:gd name="T17" fmla="*/ 0 h 753"/>
                <a:gd name="T18" fmla="*/ 342 w 458"/>
                <a:gd name="T19" fmla="*/ 37 h 753"/>
                <a:gd name="T20" fmla="*/ 342 w 458"/>
                <a:gd name="T21" fmla="*/ 452 h 753"/>
                <a:gd name="T22" fmla="*/ 417 w 458"/>
                <a:gd name="T23" fmla="*/ 452 h 753"/>
                <a:gd name="T24" fmla="*/ 451 w 458"/>
                <a:gd name="T25" fmla="*/ 473 h 753"/>
                <a:gd name="T26" fmla="*/ 446 w 458"/>
                <a:gd name="T27" fmla="*/ 514 h 753"/>
                <a:gd name="T28" fmla="*/ 258 w 458"/>
                <a:gd name="T29" fmla="*/ 740 h 753"/>
                <a:gd name="T30" fmla="*/ 229 w 458"/>
                <a:gd name="T31" fmla="*/ 753 h 753"/>
                <a:gd name="T32" fmla="*/ 121 w 458"/>
                <a:gd name="T33" fmla="*/ 527 h 753"/>
                <a:gd name="T34" fmla="*/ 229 w 458"/>
                <a:gd name="T35" fmla="*/ 657 h 753"/>
                <a:gd name="T36" fmla="*/ 337 w 458"/>
                <a:gd name="T37" fmla="*/ 527 h 753"/>
                <a:gd name="T38" fmla="*/ 304 w 458"/>
                <a:gd name="T39" fmla="*/ 527 h 753"/>
                <a:gd name="T40" fmla="*/ 266 w 458"/>
                <a:gd name="T41" fmla="*/ 489 h 753"/>
                <a:gd name="T42" fmla="*/ 266 w 458"/>
                <a:gd name="T43" fmla="*/ 75 h 753"/>
                <a:gd name="T44" fmla="*/ 191 w 458"/>
                <a:gd name="T45" fmla="*/ 75 h 753"/>
                <a:gd name="T46" fmla="*/ 191 w 458"/>
                <a:gd name="T47" fmla="*/ 489 h 753"/>
                <a:gd name="T48" fmla="*/ 153 w 458"/>
                <a:gd name="T49" fmla="*/ 527 h 753"/>
                <a:gd name="T50" fmla="*/ 121 w 458"/>
                <a:gd name="T51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8" h="753">
                  <a:moveTo>
                    <a:pt x="229" y="753"/>
                  </a:moveTo>
                  <a:cubicBezTo>
                    <a:pt x="218" y="753"/>
                    <a:pt x="207" y="748"/>
                    <a:pt x="200" y="740"/>
                  </a:cubicBezTo>
                  <a:lnTo>
                    <a:pt x="11" y="514"/>
                  </a:lnTo>
                  <a:cubicBezTo>
                    <a:pt x="2" y="502"/>
                    <a:pt x="0" y="487"/>
                    <a:pt x="6" y="473"/>
                  </a:cubicBezTo>
                  <a:cubicBezTo>
                    <a:pt x="12" y="460"/>
                    <a:pt x="26" y="452"/>
                    <a:pt x="40" y="452"/>
                  </a:cubicBezTo>
                  <a:lnTo>
                    <a:pt x="116" y="452"/>
                  </a:lnTo>
                  <a:lnTo>
                    <a:pt x="116" y="37"/>
                  </a:lnTo>
                  <a:cubicBezTo>
                    <a:pt x="116" y="16"/>
                    <a:pt x="133" y="0"/>
                    <a:pt x="153" y="0"/>
                  </a:cubicBezTo>
                  <a:lnTo>
                    <a:pt x="304" y="0"/>
                  </a:lnTo>
                  <a:cubicBezTo>
                    <a:pt x="325" y="0"/>
                    <a:pt x="342" y="16"/>
                    <a:pt x="342" y="37"/>
                  </a:cubicBezTo>
                  <a:lnTo>
                    <a:pt x="342" y="452"/>
                  </a:lnTo>
                  <a:lnTo>
                    <a:pt x="417" y="452"/>
                  </a:lnTo>
                  <a:cubicBezTo>
                    <a:pt x="432" y="452"/>
                    <a:pt x="445" y="460"/>
                    <a:pt x="451" y="473"/>
                  </a:cubicBezTo>
                  <a:cubicBezTo>
                    <a:pt x="458" y="487"/>
                    <a:pt x="456" y="502"/>
                    <a:pt x="446" y="514"/>
                  </a:cubicBezTo>
                  <a:lnTo>
                    <a:pt x="258" y="740"/>
                  </a:lnTo>
                  <a:cubicBezTo>
                    <a:pt x="251" y="748"/>
                    <a:pt x="240" y="753"/>
                    <a:pt x="229" y="753"/>
                  </a:cubicBezTo>
                  <a:close/>
                  <a:moveTo>
                    <a:pt x="121" y="527"/>
                  </a:moveTo>
                  <a:lnTo>
                    <a:pt x="229" y="657"/>
                  </a:lnTo>
                  <a:lnTo>
                    <a:pt x="337" y="527"/>
                  </a:lnTo>
                  <a:lnTo>
                    <a:pt x="304" y="527"/>
                  </a:lnTo>
                  <a:cubicBezTo>
                    <a:pt x="283" y="527"/>
                    <a:pt x="266" y="510"/>
                    <a:pt x="266" y="489"/>
                  </a:cubicBezTo>
                  <a:lnTo>
                    <a:pt x="266" y="75"/>
                  </a:lnTo>
                  <a:lnTo>
                    <a:pt x="191" y="75"/>
                  </a:lnTo>
                  <a:lnTo>
                    <a:pt x="191" y="489"/>
                  </a:lnTo>
                  <a:cubicBezTo>
                    <a:pt x="191" y="510"/>
                    <a:pt x="174" y="527"/>
                    <a:pt x="153" y="527"/>
                  </a:cubicBezTo>
                  <a:lnTo>
                    <a:pt x="121" y="52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9" name="Freeform 856">
              <a:extLst>
                <a:ext uri="{FF2B5EF4-FFF2-40B4-BE49-F238E27FC236}">
                  <a16:creationId xmlns:a16="http://schemas.microsoft.com/office/drawing/2014/main" id="{778D4EEC-DCDE-4C54-99FD-28149D2E81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5539" y="1611313"/>
              <a:ext cx="219075" cy="219075"/>
            </a:xfrm>
            <a:custGeom>
              <a:avLst/>
              <a:gdLst>
                <a:gd name="T0" fmla="*/ 229 w 756"/>
                <a:gd name="T1" fmla="*/ 753 h 753"/>
                <a:gd name="T2" fmla="*/ 200 w 756"/>
                <a:gd name="T3" fmla="*/ 740 h 753"/>
                <a:gd name="T4" fmla="*/ 11 w 756"/>
                <a:gd name="T5" fmla="*/ 514 h 753"/>
                <a:gd name="T6" fmla="*/ 6 w 756"/>
                <a:gd name="T7" fmla="*/ 473 h 753"/>
                <a:gd name="T8" fmla="*/ 40 w 756"/>
                <a:gd name="T9" fmla="*/ 452 h 753"/>
                <a:gd name="T10" fmla="*/ 116 w 756"/>
                <a:gd name="T11" fmla="*/ 452 h 753"/>
                <a:gd name="T12" fmla="*/ 116 w 756"/>
                <a:gd name="T13" fmla="*/ 263 h 753"/>
                <a:gd name="T14" fmla="*/ 379 w 756"/>
                <a:gd name="T15" fmla="*/ 0 h 753"/>
                <a:gd name="T16" fmla="*/ 719 w 756"/>
                <a:gd name="T17" fmla="*/ 0 h 753"/>
                <a:gd name="T18" fmla="*/ 756 w 756"/>
                <a:gd name="T19" fmla="*/ 37 h 753"/>
                <a:gd name="T20" fmla="*/ 756 w 756"/>
                <a:gd name="T21" fmla="*/ 188 h 753"/>
                <a:gd name="T22" fmla="*/ 719 w 756"/>
                <a:gd name="T23" fmla="*/ 226 h 753"/>
                <a:gd name="T24" fmla="*/ 379 w 756"/>
                <a:gd name="T25" fmla="*/ 226 h 753"/>
                <a:gd name="T26" fmla="*/ 342 w 756"/>
                <a:gd name="T27" fmla="*/ 263 h 753"/>
                <a:gd name="T28" fmla="*/ 342 w 756"/>
                <a:gd name="T29" fmla="*/ 452 h 753"/>
                <a:gd name="T30" fmla="*/ 417 w 756"/>
                <a:gd name="T31" fmla="*/ 452 h 753"/>
                <a:gd name="T32" fmla="*/ 451 w 756"/>
                <a:gd name="T33" fmla="*/ 473 h 753"/>
                <a:gd name="T34" fmla="*/ 446 w 756"/>
                <a:gd name="T35" fmla="*/ 514 h 753"/>
                <a:gd name="T36" fmla="*/ 258 w 756"/>
                <a:gd name="T37" fmla="*/ 740 h 753"/>
                <a:gd name="T38" fmla="*/ 229 w 756"/>
                <a:gd name="T39" fmla="*/ 753 h 753"/>
                <a:gd name="T40" fmla="*/ 121 w 756"/>
                <a:gd name="T41" fmla="*/ 527 h 753"/>
                <a:gd name="T42" fmla="*/ 229 w 756"/>
                <a:gd name="T43" fmla="*/ 657 h 753"/>
                <a:gd name="T44" fmla="*/ 337 w 756"/>
                <a:gd name="T45" fmla="*/ 527 h 753"/>
                <a:gd name="T46" fmla="*/ 304 w 756"/>
                <a:gd name="T47" fmla="*/ 527 h 753"/>
                <a:gd name="T48" fmla="*/ 266 w 756"/>
                <a:gd name="T49" fmla="*/ 489 h 753"/>
                <a:gd name="T50" fmla="*/ 266 w 756"/>
                <a:gd name="T51" fmla="*/ 263 h 753"/>
                <a:gd name="T52" fmla="*/ 379 w 756"/>
                <a:gd name="T53" fmla="*/ 150 h 753"/>
                <a:gd name="T54" fmla="*/ 681 w 756"/>
                <a:gd name="T55" fmla="*/ 150 h 753"/>
                <a:gd name="T56" fmla="*/ 681 w 756"/>
                <a:gd name="T57" fmla="*/ 75 h 753"/>
                <a:gd name="T58" fmla="*/ 379 w 756"/>
                <a:gd name="T59" fmla="*/ 75 h 753"/>
                <a:gd name="T60" fmla="*/ 191 w 756"/>
                <a:gd name="T61" fmla="*/ 263 h 753"/>
                <a:gd name="T62" fmla="*/ 191 w 756"/>
                <a:gd name="T63" fmla="*/ 489 h 753"/>
                <a:gd name="T64" fmla="*/ 153 w 756"/>
                <a:gd name="T65" fmla="*/ 527 h 753"/>
                <a:gd name="T66" fmla="*/ 121 w 756"/>
                <a:gd name="T67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6" h="753">
                  <a:moveTo>
                    <a:pt x="229" y="753"/>
                  </a:moveTo>
                  <a:cubicBezTo>
                    <a:pt x="218" y="753"/>
                    <a:pt x="207" y="748"/>
                    <a:pt x="200" y="740"/>
                  </a:cubicBezTo>
                  <a:lnTo>
                    <a:pt x="11" y="514"/>
                  </a:lnTo>
                  <a:cubicBezTo>
                    <a:pt x="2" y="502"/>
                    <a:pt x="0" y="487"/>
                    <a:pt x="6" y="473"/>
                  </a:cubicBezTo>
                  <a:cubicBezTo>
                    <a:pt x="12" y="460"/>
                    <a:pt x="26" y="452"/>
                    <a:pt x="40" y="452"/>
                  </a:cubicBezTo>
                  <a:lnTo>
                    <a:pt x="116" y="452"/>
                  </a:lnTo>
                  <a:lnTo>
                    <a:pt x="116" y="263"/>
                  </a:lnTo>
                  <a:cubicBezTo>
                    <a:pt x="116" y="118"/>
                    <a:pt x="234" y="0"/>
                    <a:pt x="379" y="0"/>
                  </a:cubicBezTo>
                  <a:lnTo>
                    <a:pt x="719" y="0"/>
                  </a:lnTo>
                  <a:cubicBezTo>
                    <a:pt x="739" y="0"/>
                    <a:pt x="756" y="16"/>
                    <a:pt x="756" y="37"/>
                  </a:cubicBezTo>
                  <a:lnTo>
                    <a:pt x="756" y="188"/>
                  </a:lnTo>
                  <a:cubicBezTo>
                    <a:pt x="756" y="209"/>
                    <a:pt x="739" y="226"/>
                    <a:pt x="719" y="226"/>
                  </a:cubicBezTo>
                  <a:lnTo>
                    <a:pt x="379" y="226"/>
                  </a:lnTo>
                  <a:cubicBezTo>
                    <a:pt x="359" y="226"/>
                    <a:pt x="342" y="243"/>
                    <a:pt x="342" y="263"/>
                  </a:cubicBezTo>
                  <a:lnTo>
                    <a:pt x="342" y="452"/>
                  </a:lnTo>
                  <a:lnTo>
                    <a:pt x="417" y="452"/>
                  </a:lnTo>
                  <a:cubicBezTo>
                    <a:pt x="432" y="452"/>
                    <a:pt x="445" y="460"/>
                    <a:pt x="451" y="473"/>
                  </a:cubicBezTo>
                  <a:cubicBezTo>
                    <a:pt x="458" y="487"/>
                    <a:pt x="456" y="502"/>
                    <a:pt x="446" y="514"/>
                  </a:cubicBezTo>
                  <a:lnTo>
                    <a:pt x="258" y="740"/>
                  </a:lnTo>
                  <a:cubicBezTo>
                    <a:pt x="251" y="748"/>
                    <a:pt x="240" y="753"/>
                    <a:pt x="229" y="753"/>
                  </a:cubicBezTo>
                  <a:close/>
                  <a:moveTo>
                    <a:pt x="121" y="527"/>
                  </a:moveTo>
                  <a:lnTo>
                    <a:pt x="229" y="657"/>
                  </a:lnTo>
                  <a:lnTo>
                    <a:pt x="337" y="527"/>
                  </a:lnTo>
                  <a:lnTo>
                    <a:pt x="304" y="527"/>
                  </a:lnTo>
                  <a:cubicBezTo>
                    <a:pt x="283" y="527"/>
                    <a:pt x="266" y="510"/>
                    <a:pt x="266" y="489"/>
                  </a:cubicBezTo>
                  <a:lnTo>
                    <a:pt x="266" y="263"/>
                  </a:lnTo>
                  <a:cubicBezTo>
                    <a:pt x="266" y="201"/>
                    <a:pt x="317" y="150"/>
                    <a:pt x="379" y="150"/>
                  </a:cubicBezTo>
                  <a:lnTo>
                    <a:pt x="681" y="150"/>
                  </a:lnTo>
                  <a:lnTo>
                    <a:pt x="681" y="75"/>
                  </a:lnTo>
                  <a:lnTo>
                    <a:pt x="379" y="75"/>
                  </a:lnTo>
                  <a:cubicBezTo>
                    <a:pt x="275" y="75"/>
                    <a:pt x="191" y="159"/>
                    <a:pt x="191" y="263"/>
                  </a:cubicBezTo>
                  <a:lnTo>
                    <a:pt x="191" y="489"/>
                  </a:lnTo>
                  <a:cubicBezTo>
                    <a:pt x="191" y="510"/>
                    <a:pt x="174" y="527"/>
                    <a:pt x="153" y="527"/>
                  </a:cubicBezTo>
                  <a:lnTo>
                    <a:pt x="121" y="52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0" name="Freeform 857">
              <a:extLst>
                <a:ext uri="{FF2B5EF4-FFF2-40B4-BE49-F238E27FC236}">
                  <a16:creationId xmlns:a16="http://schemas.microsoft.com/office/drawing/2014/main" id="{56F1390F-E3A0-45C3-802D-54AD56896C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8976" y="1611313"/>
              <a:ext cx="219075" cy="219075"/>
            </a:xfrm>
            <a:custGeom>
              <a:avLst/>
              <a:gdLst>
                <a:gd name="T0" fmla="*/ 528 w 757"/>
                <a:gd name="T1" fmla="*/ 753 h 753"/>
                <a:gd name="T2" fmla="*/ 499 w 757"/>
                <a:gd name="T3" fmla="*/ 740 h 753"/>
                <a:gd name="T4" fmla="*/ 310 w 757"/>
                <a:gd name="T5" fmla="*/ 514 h 753"/>
                <a:gd name="T6" fmla="*/ 305 w 757"/>
                <a:gd name="T7" fmla="*/ 473 h 753"/>
                <a:gd name="T8" fmla="*/ 339 w 757"/>
                <a:gd name="T9" fmla="*/ 452 h 753"/>
                <a:gd name="T10" fmla="*/ 415 w 757"/>
                <a:gd name="T11" fmla="*/ 452 h 753"/>
                <a:gd name="T12" fmla="*/ 415 w 757"/>
                <a:gd name="T13" fmla="*/ 263 h 753"/>
                <a:gd name="T14" fmla="*/ 377 w 757"/>
                <a:gd name="T15" fmla="*/ 226 h 753"/>
                <a:gd name="T16" fmla="*/ 38 w 757"/>
                <a:gd name="T17" fmla="*/ 226 h 753"/>
                <a:gd name="T18" fmla="*/ 0 w 757"/>
                <a:gd name="T19" fmla="*/ 188 h 753"/>
                <a:gd name="T20" fmla="*/ 0 w 757"/>
                <a:gd name="T21" fmla="*/ 37 h 753"/>
                <a:gd name="T22" fmla="*/ 38 w 757"/>
                <a:gd name="T23" fmla="*/ 0 h 753"/>
                <a:gd name="T24" fmla="*/ 377 w 757"/>
                <a:gd name="T25" fmla="*/ 0 h 753"/>
                <a:gd name="T26" fmla="*/ 641 w 757"/>
                <a:gd name="T27" fmla="*/ 263 h 753"/>
                <a:gd name="T28" fmla="*/ 641 w 757"/>
                <a:gd name="T29" fmla="*/ 452 h 753"/>
                <a:gd name="T30" fmla="*/ 716 w 757"/>
                <a:gd name="T31" fmla="*/ 452 h 753"/>
                <a:gd name="T32" fmla="*/ 750 w 757"/>
                <a:gd name="T33" fmla="*/ 473 h 753"/>
                <a:gd name="T34" fmla="*/ 745 w 757"/>
                <a:gd name="T35" fmla="*/ 514 h 753"/>
                <a:gd name="T36" fmla="*/ 557 w 757"/>
                <a:gd name="T37" fmla="*/ 740 h 753"/>
                <a:gd name="T38" fmla="*/ 528 w 757"/>
                <a:gd name="T39" fmla="*/ 753 h 753"/>
                <a:gd name="T40" fmla="*/ 420 w 757"/>
                <a:gd name="T41" fmla="*/ 527 h 753"/>
                <a:gd name="T42" fmla="*/ 528 w 757"/>
                <a:gd name="T43" fmla="*/ 657 h 753"/>
                <a:gd name="T44" fmla="*/ 636 w 757"/>
                <a:gd name="T45" fmla="*/ 527 h 753"/>
                <a:gd name="T46" fmla="*/ 603 w 757"/>
                <a:gd name="T47" fmla="*/ 527 h 753"/>
                <a:gd name="T48" fmla="*/ 565 w 757"/>
                <a:gd name="T49" fmla="*/ 489 h 753"/>
                <a:gd name="T50" fmla="*/ 565 w 757"/>
                <a:gd name="T51" fmla="*/ 263 h 753"/>
                <a:gd name="T52" fmla="*/ 377 w 757"/>
                <a:gd name="T53" fmla="*/ 75 h 753"/>
                <a:gd name="T54" fmla="*/ 75 w 757"/>
                <a:gd name="T55" fmla="*/ 75 h 753"/>
                <a:gd name="T56" fmla="*/ 75 w 757"/>
                <a:gd name="T57" fmla="*/ 150 h 753"/>
                <a:gd name="T58" fmla="*/ 377 w 757"/>
                <a:gd name="T59" fmla="*/ 150 h 753"/>
                <a:gd name="T60" fmla="*/ 490 w 757"/>
                <a:gd name="T61" fmla="*/ 263 h 753"/>
                <a:gd name="T62" fmla="*/ 490 w 757"/>
                <a:gd name="T63" fmla="*/ 489 h 753"/>
                <a:gd name="T64" fmla="*/ 452 w 757"/>
                <a:gd name="T65" fmla="*/ 527 h 753"/>
                <a:gd name="T66" fmla="*/ 420 w 757"/>
                <a:gd name="T67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7" h="753">
                  <a:moveTo>
                    <a:pt x="528" y="753"/>
                  </a:moveTo>
                  <a:cubicBezTo>
                    <a:pt x="517" y="753"/>
                    <a:pt x="506" y="748"/>
                    <a:pt x="499" y="740"/>
                  </a:cubicBezTo>
                  <a:lnTo>
                    <a:pt x="310" y="514"/>
                  </a:lnTo>
                  <a:cubicBezTo>
                    <a:pt x="301" y="502"/>
                    <a:pt x="299" y="487"/>
                    <a:pt x="305" y="473"/>
                  </a:cubicBezTo>
                  <a:cubicBezTo>
                    <a:pt x="311" y="460"/>
                    <a:pt x="325" y="452"/>
                    <a:pt x="339" y="452"/>
                  </a:cubicBezTo>
                  <a:lnTo>
                    <a:pt x="415" y="452"/>
                  </a:lnTo>
                  <a:lnTo>
                    <a:pt x="415" y="263"/>
                  </a:lnTo>
                  <a:cubicBezTo>
                    <a:pt x="415" y="243"/>
                    <a:pt x="398" y="226"/>
                    <a:pt x="377" y="226"/>
                  </a:cubicBez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7"/>
                  </a:lnTo>
                  <a:cubicBezTo>
                    <a:pt x="0" y="16"/>
                    <a:pt x="17" y="0"/>
                    <a:pt x="38" y="0"/>
                  </a:cubicBezTo>
                  <a:lnTo>
                    <a:pt x="377" y="0"/>
                  </a:lnTo>
                  <a:cubicBezTo>
                    <a:pt x="523" y="0"/>
                    <a:pt x="641" y="118"/>
                    <a:pt x="641" y="263"/>
                  </a:cubicBezTo>
                  <a:lnTo>
                    <a:pt x="641" y="452"/>
                  </a:lnTo>
                  <a:lnTo>
                    <a:pt x="716" y="452"/>
                  </a:lnTo>
                  <a:cubicBezTo>
                    <a:pt x="731" y="452"/>
                    <a:pt x="744" y="460"/>
                    <a:pt x="750" y="473"/>
                  </a:cubicBezTo>
                  <a:cubicBezTo>
                    <a:pt x="757" y="487"/>
                    <a:pt x="755" y="502"/>
                    <a:pt x="745" y="514"/>
                  </a:cubicBezTo>
                  <a:lnTo>
                    <a:pt x="557" y="740"/>
                  </a:lnTo>
                  <a:cubicBezTo>
                    <a:pt x="550" y="748"/>
                    <a:pt x="539" y="753"/>
                    <a:pt x="528" y="753"/>
                  </a:cubicBezTo>
                  <a:close/>
                  <a:moveTo>
                    <a:pt x="420" y="527"/>
                  </a:moveTo>
                  <a:lnTo>
                    <a:pt x="528" y="657"/>
                  </a:lnTo>
                  <a:lnTo>
                    <a:pt x="636" y="527"/>
                  </a:lnTo>
                  <a:lnTo>
                    <a:pt x="603" y="527"/>
                  </a:lnTo>
                  <a:cubicBezTo>
                    <a:pt x="582" y="527"/>
                    <a:pt x="565" y="510"/>
                    <a:pt x="565" y="489"/>
                  </a:cubicBezTo>
                  <a:lnTo>
                    <a:pt x="565" y="263"/>
                  </a:lnTo>
                  <a:cubicBezTo>
                    <a:pt x="565" y="159"/>
                    <a:pt x="481" y="75"/>
                    <a:pt x="377" y="75"/>
                  </a:cubicBezTo>
                  <a:lnTo>
                    <a:pt x="75" y="75"/>
                  </a:lnTo>
                  <a:lnTo>
                    <a:pt x="75" y="150"/>
                  </a:lnTo>
                  <a:lnTo>
                    <a:pt x="377" y="150"/>
                  </a:lnTo>
                  <a:cubicBezTo>
                    <a:pt x="439" y="150"/>
                    <a:pt x="490" y="201"/>
                    <a:pt x="490" y="263"/>
                  </a:cubicBezTo>
                  <a:lnTo>
                    <a:pt x="490" y="489"/>
                  </a:lnTo>
                  <a:cubicBezTo>
                    <a:pt x="490" y="510"/>
                    <a:pt x="473" y="527"/>
                    <a:pt x="452" y="527"/>
                  </a:cubicBezTo>
                  <a:lnTo>
                    <a:pt x="420" y="52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1" name="Freeform 858">
              <a:extLst>
                <a:ext uri="{FF2B5EF4-FFF2-40B4-BE49-F238E27FC236}">
                  <a16:creationId xmlns:a16="http://schemas.microsoft.com/office/drawing/2014/main" id="{BE14E6D2-59AA-44DE-A8B0-9E22E3539D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5839" y="1985963"/>
              <a:ext cx="227013" cy="227013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1 h 783"/>
                <a:gd name="T4" fmla="*/ 140 w 783"/>
                <a:gd name="T5" fmla="*/ 140 h 783"/>
                <a:gd name="T6" fmla="*/ 550 w 783"/>
                <a:gd name="T7" fmla="*/ 58 h 783"/>
                <a:gd name="T8" fmla="*/ 783 w 783"/>
                <a:gd name="T9" fmla="*/ 406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20 h 783"/>
                <a:gd name="T18" fmla="*/ 522 w 783"/>
                <a:gd name="T19" fmla="*/ 685 h 783"/>
                <a:gd name="T20" fmla="*/ 708 w 783"/>
                <a:gd name="T21" fmla="*/ 406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6" y="692"/>
                    <a:pt x="58" y="551"/>
                  </a:cubicBezTo>
                  <a:cubicBezTo>
                    <a:pt x="0" y="410"/>
                    <a:pt x="32" y="248"/>
                    <a:pt x="140" y="140"/>
                  </a:cubicBezTo>
                  <a:cubicBezTo>
                    <a:pt x="248" y="32"/>
                    <a:pt x="410" y="0"/>
                    <a:pt x="550" y="58"/>
                  </a:cubicBezTo>
                  <a:cubicBezTo>
                    <a:pt x="691" y="117"/>
                    <a:pt x="783" y="254"/>
                    <a:pt x="783" y="406"/>
                  </a:cubicBezTo>
                  <a:cubicBezTo>
                    <a:pt x="783" y="615"/>
                    <a:pt x="614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4" y="105"/>
                    <a:pt x="174" y="178"/>
                    <a:pt x="128" y="291"/>
                  </a:cubicBezTo>
                  <a:cubicBezTo>
                    <a:pt x="81" y="404"/>
                    <a:pt x="107" y="533"/>
                    <a:pt x="193" y="620"/>
                  </a:cubicBezTo>
                  <a:cubicBezTo>
                    <a:pt x="279" y="706"/>
                    <a:pt x="409" y="732"/>
                    <a:pt x="522" y="685"/>
                  </a:cubicBezTo>
                  <a:cubicBezTo>
                    <a:pt x="634" y="638"/>
                    <a:pt x="708" y="528"/>
                    <a:pt x="708" y="406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2" name="Freeform 859">
              <a:extLst>
                <a:ext uri="{FF2B5EF4-FFF2-40B4-BE49-F238E27FC236}">
                  <a16:creationId xmlns:a16="http://schemas.microsoft.com/office/drawing/2014/main" id="{EDB6B059-A8CF-4D91-BABE-A22D95D2F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76" y="2027238"/>
              <a:ext cx="69850" cy="152400"/>
            </a:xfrm>
            <a:custGeom>
              <a:avLst/>
              <a:gdLst>
                <a:gd name="T0" fmla="*/ 120 w 241"/>
                <a:gd name="T1" fmla="*/ 226 h 527"/>
                <a:gd name="T2" fmla="*/ 85 w 241"/>
                <a:gd name="T3" fmla="*/ 203 h 527"/>
                <a:gd name="T4" fmla="*/ 94 w 241"/>
                <a:gd name="T5" fmla="*/ 161 h 527"/>
                <a:gd name="T6" fmla="*/ 135 w 241"/>
                <a:gd name="T7" fmla="*/ 153 h 527"/>
                <a:gd name="T8" fmla="*/ 158 w 241"/>
                <a:gd name="T9" fmla="*/ 188 h 527"/>
                <a:gd name="T10" fmla="*/ 196 w 241"/>
                <a:gd name="T11" fmla="*/ 226 h 527"/>
                <a:gd name="T12" fmla="*/ 233 w 241"/>
                <a:gd name="T13" fmla="*/ 188 h 527"/>
                <a:gd name="T14" fmla="*/ 158 w 241"/>
                <a:gd name="T15" fmla="*/ 82 h 527"/>
                <a:gd name="T16" fmla="*/ 158 w 241"/>
                <a:gd name="T17" fmla="*/ 37 h 527"/>
                <a:gd name="T18" fmla="*/ 120 w 241"/>
                <a:gd name="T19" fmla="*/ 0 h 527"/>
                <a:gd name="T20" fmla="*/ 83 w 241"/>
                <a:gd name="T21" fmla="*/ 37 h 527"/>
                <a:gd name="T22" fmla="*/ 83 w 241"/>
                <a:gd name="T23" fmla="*/ 82 h 527"/>
                <a:gd name="T24" fmla="*/ 9 w 241"/>
                <a:gd name="T25" fmla="*/ 207 h 527"/>
                <a:gd name="T26" fmla="*/ 120 w 241"/>
                <a:gd name="T27" fmla="*/ 301 h 527"/>
                <a:gd name="T28" fmla="*/ 155 w 241"/>
                <a:gd name="T29" fmla="*/ 324 h 527"/>
                <a:gd name="T30" fmla="*/ 147 w 241"/>
                <a:gd name="T31" fmla="*/ 365 h 527"/>
                <a:gd name="T32" fmla="*/ 106 w 241"/>
                <a:gd name="T33" fmla="*/ 374 h 527"/>
                <a:gd name="T34" fmla="*/ 83 w 241"/>
                <a:gd name="T35" fmla="*/ 339 h 527"/>
                <a:gd name="T36" fmla="*/ 45 w 241"/>
                <a:gd name="T37" fmla="*/ 301 h 527"/>
                <a:gd name="T38" fmla="*/ 7 w 241"/>
                <a:gd name="T39" fmla="*/ 339 h 527"/>
                <a:gd name="T40" fmla="*/ 83 w 241"/>
                <a:gd name="T41" fmla="*/ 445 h 527"/>
                <a:gd name="T42" fmla="*/ 83 w 241"/>
                <a:gd name="T43" fmla="*/ 490 h 527"/>
                <a:gd name="T44" fmla="*/ 120 w 241"/>
                <a:gd name="T45" fmla="*/ 527 h 527"/>
                <a:gd name="T46" fmla="*/ 158 w 241"/>
                <a:gd name="T47" fmla="*/ 490 h 527"/>
                <a:gd name="T48" fmla="*/ 158 w 241"/>
                <a:gd name="T49" fmla="*/ 445 h 527"/>
                <a:gd name="T50" fmla="*/ 232 w 241"/>
                <a:gd name="T51" fmla="*/ 319 h 527"/>
                <a:gd name="T52" fmla="*/ 120 w 241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7">
                  <a:moveTo>
                    <a:pt x="120" y="226"/>
                  </a:moveTo>
                  <a:cubicBezTo>
                    <a:pt x="105" y="226"/>
                    <a:pt x="91" y="217"/>
                    <a:pt x="85" y="203"/>
                  </a:cubicBezTo>
                  <a:cubicBezTo>
                    <a:pt x="80" y="188"/>
                    <a:pt x="83" y="172"/>
                    <a:pt x="94" y="161"/>
                  </a:cubicBezTo>
                  <a:cubicBezTo>
                    <a:pt x="104" y="151"/>
                    <a:pt x="121" y="147"/>
                    <a:pt x="135" y="153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6" y="226"/>
                    <a:pt x="233" y="209"/>
                    <a:pt x="233" y="188"/>
                  </a:cubicBezTo>
                  <a:cubicBezTo>
                    <a:pt x="233" y="140"/>
                    <a:pt x="203" y="98"/>
                    <a:pt x="158" y="82"/>
                  </a:cubicBezTo>
                  <a:lnTo>
                    <a:pt x="158" y="37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99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9" y="207"/>
                  </a:cubicBezTo>
                  <a:cubicBezTo>
                    <a:pt x="18" y="262"/>
                    <a:pt x="65" y="301"/>
                    <a:pt x="120" y="301"/>
                  </a:cubicBezTo>
                  <a:cubicBezTo>
                    <a:pt x="135" y="301"/>
                    <a:pt x="149" y="310"/>
                    <a:pt x="155" y="324"/>
                  </a:cubicBezTo>
                  <a:cubicBezTo>
                    <a:pt x="161" y="338"/>
                    <a:pt x="158" y="355"/>
                    <a:pt x="147" y="365"/>
                  </a:cubicBezTo>
                  <a:cubicBezTo>
                    <a:pt x="136" y="376"/>
                    <a:pt x="120" y="379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5" y="301"/>
                  </a:cubicBezTo>
                  <a:cubicBezTo>
                    <a:pt x="24" y="301"/>
                    <a:pt x="7" y="318"/>
                    <a:pt x="7" y="339"/>
                  </a:cubicBezTo>
                  <a:cubicBezTo>
                    <a:pt x="7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99" y="527"/>
                    <a:pt x="120" y="527"/>
                  </a:cubicBezTo>
                  <a:cubicBezTo>
                    <a:pt x="141" y="527"/>
                    <a:pt x="158" y="510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19"/>
                  </a:cubicBezTo>
                  <a:cubicBezTo>
                    <a:pt x="222" y="265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8" name="Group 1737">
            <a:extLst>
              <a:ext uri="{FF2B5EF4-FFF2-40B4-BE49-F238E27FC236}">
                <a16:creationId xmlns:a16="http://schemas.microsoft.com/office/drawing/2014/main" id="{DEA5929C-9A91-45C2-8724-0802FE729EB6}"/>
              </a:ext>
            </a:extLst>
          </p:cNvPr>
          <p:cNvGrpSpPr/>
          <p:nvPr/>
        </p:nvGrpSpPr>
        <p:grpSpPr>
          <a:xfrm>
            <a:off x="2932730" y="5466538"/>
            <a:ext cx="355221" cy="484179"/>
            <a:chOff x="1814514" y="6188075"/>
            <a:chExt cx="481013" cy="655638"/>
          </a:xfrm>
        </p:grpSpPr>
        <p:sp>
          <p:nvSpPr>
            <p:cNvPr id="1503" name="Freeform 860">
              <a:extLst>
                <a:ext uri="{FF2B5EF4-FFF2-40B4-BE49-F238E27FC236}">
                  <a16:creationId xmlns:a16="http://schemas.microsoft.com/office/drawing/2014/main" id="{C21FD40D-3BDC-4898-B3BA-458F3F52F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5626" y="6351588"/>
              <a:ext cx="414338" cy="481013"/>
            </a:xfrm>
            <a:custGeom>
              <a:avLst/>
              <a:gdLst>
                <a:gd name="T0" fmla="*/ 1281 w 1432"/>
                <a:gd name="T1" fmla="*/ 1508 h 1658"/>
                <a:gd name="T2" fmla="*/ 1281 w 1432"/>
                <a:gd name="T3" fmla="*/ 0 h 1658"/>
                <a:gd name="T4" fmla="*/ 0 w 1432"/>
                <a:gd name="T5" fmla="*/ 0 h 1658"/>
                <a:gd name="T6" fmla="*/ 0 w 1432"/>
                <a:gd name="T7" fmla="*/ 1508 h 1658"/>
                <a:gd name="T8" fmla="*/ 150 w 1432"/>
                <a:gd name="T9" fmla="*/ 1658 h 1658"/>
                <a:gd name="T10" fmla="*/ 1432 w 1432"/>
                <a:gd name="T11" fmla="*/ 1658 h 1658"/>
                <a:gd name="T12" fmla="*/ 1281 w 1432"/>
                <a:gd name="T13" fmla="*/ 1508 h 1658"/>
                <a:gd name="T14" fmla="*/ 980 w 1432"/>
                <a:gd name="T15" fmla="*/ 792 h 1658"/>
                <a:gd name="T16" fmla="*/ 640 w 1432"/>
                <a:gd name="T17" fmla="*/ 1357 h 1658"/>
                <a:gd name="T18" fmla="*/ 301 w 1432"/>
                <a:gd name="T19" fmla="*/ 792 h 1658"/>
                <a:gd name="T20" fmla="*/ 640 w 1432"/>
                <a:gd name="T21" fmla="*/ 452 h 1658"/>
                <a:gd name="T22" fmla="*/ 980 w 1432"/>
                <a:gd name="T23" fmla="*/ 792 h 1658"/>
                <a:gd name="T24" fmla="*/ 339 w 1432"/>
                <a:gd name="T25" fmla="*/ 151 h 1658"/>
                <a:gd name="T26" fmla="*/ 443 w 1432"/>
                <a:gd name="T27" fmla="*/ 221 h 1658"/>
                <a:gd name="T28" fmla="*/ 419 w 1432"/>
                <a:gd name="T29" fmla="*/ 344 h 1658"/>
                <a:gd name="T30" fmla="*/ 296 w 1432"/>
                <a:gd name="T31" fmla="*/ 368 h 1658"/>
                <a:gd name="T32" fmla="*/ 226 w 1432"/>
                <a:gd name="T33" fmla="*/ 264 h 1658"/>
                <a:gd name="T34" fmla="*/ 339 w 1432"/>
                <a:gd name="T35" fmla="*/ 151 h 1658"/>
                <a:gd name="T36" fmla="*/ 942 w 1432"/>
                <a:gd name="T37" fmla="*/ 377 h 1658"/>
                <a:gd name="T38" fmla="*/ 837 w 1432"/>
                <a:gd name="T39" fmla="*/ 307 h 1658"/>
                <a:gd name="T40" fmla="*/ 862 w 1432"/>
                <a:gd name="T41" fmla="*/ 184 h 1658"/>
                <a:gd name="T42" fmla="*/ 985 w 1432"/>
                <a:gd name="T43" fmla="*/ 160 h 1658"/>
                <a:gd name="T44" fmla="*/ 1055 w 1432"/>
                <a:gd name="T45" fmla="*/ 264 h 1658"/>
                <a:gd name="T46" fmla="*/ 942 w 1432"/>
                <a:gd name="T47" fmla="*/ 37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2" h="1658">
                  <a:moveTo>
                    <a:pt x="1281" y="1508"/>
                  </a:moveTo>
                  <a:lnTo>
                    <a:pt x="1281" y="0"/>
                  </a:lnTo>
                  <a:lnTo>
                    <a:pt x="0" y="0"/>
                  </a:lnTo>
                  <a:lnTo>
                    <a:pt x="0" y="1508"/>
                  </a:lnTo>
                  <a:cubicBezTo>
                    <a:pt x="0" y="1591"/>
                    <a:pt x="67" y="1658"/>
                    <a:pt x="150" y="1658"/>
                  </a:cubicBezTo>
                  <a:lnTo>
                    <a:pt x="1432" y="1658"/>
                  </a:lnTo>
                  <a:cubicBezTo>
                    <a:pt x="1349" y="1658"/>
                    <a:pt x="1281" y="1591"/>
                    <a:pt x="1281" y="1508"/>
                  </a:cubicBezTo>
                  <a:close/>
                  <a:moveTo>
                    <a:pt x="980" y="792"/>
                  </a:moveTo>
                  <a:cubicBezTo>
                    <a:pt x="980" y="979"/>
                    <a:pt x="640" y="1357"/>
                    <a:pt x="640" y="1357"/>
                  </a:cubicBezTo>
                  <a:cubicBezTo>
                    <a:pt x="640" y="1357"/>
                    <a:pt x="301" y="979"/>
                    <a:pt x="301" y="792"/>
                  </a:cubicBezTo>
                  <a:cubicBezTo>
                    <a:pt x="301" y="604"/>
                    <a:pt x="453" y="452"/>
                    <a:pt x="640" y="452"/>
                  </a:cubicBezTo>
                  <a:cubicBezTo>
                    <a:pt x="828" y="452"/>
                    <a:pt x="980" y="604"/>
                    <a:pt x="980" y="792"/>
                  </a:cubicBezTo>
                  <a:close/>
                  <a:moveTo>
                    <a:pt x="339" y="151"/>
                  </a:moveTo>
                  <a:cubicBezTo>
                    <a:pt x="385" y="151"/>
                    <a:pt x="426" y="179"/>
                    <a:pt x="443" y="221"/>
                  </a:cubicBezTo>
                  <a:cubicBezTo>
                    <a:pt x="461" y="263"/>
                    <a:pt x="451" y="312"/>
                    <a:pt x="419" y="344"/>
                  </a:cubicBezTo>
                  <a:cubicBezTo>
                    <a:pt x="387" y="376"/>
                    <a:pt x="338" y="386"/>
                    <a:pt x="296" y="368"/>
                  </a:cubicBezTo>
                  <a:cubicBezTo>
                    <a:pt x="253" y="351"/>
                    <a:pt x="226" y="310"/>
                    <a:pt x="226" y="264"/>
                  </a:cubicBezTo>
                  <a:cubicBezTo>
                    <a:pt x="226" y="202"/>
                    <a:pt x="276" y="151"/>
                    <a:pt x="339" y="151"/>
                  </a:cubicBezTo>
                  <a:close/>
                  <a:moveTo>
                    <a:pt x="942" y="377"/>
                  </a:moveTo>
                  <a:cubicBezTo>
                    <a:pt x="896" y="377"/>
                    <a:pt x="855" y="350"/>
                    <a:pt x="837" y="307"/>
                  </a:cubicBezTo>
                  <a:cubicBezTo>
                    <a:pt x="820" y="265"/>
                    <a:pt x="830" y="216"/>
                    <a:pt x="862" y="184"/>
                  </a:cubicBezTo>
                  <a:cubicBezTo>
                    <a:pt x="894" y="152"/>
                    <a:pt x="943" y="142"/>
                    <a:pt x="985" y="160"/>
                  </a:cubicBezTo>
                  <a:cubicBezTo>
                    <a:pt x="1027" y="177"/>
                    <a:pt x="1055" y="218"/>
                    <a:pt x="1055" y="264"/>
                  </a:cubicBezTo>
                  <a:cubicBezTo>
                    <a:pt x="1055" y="326"/>
                    <a:pt x="1004" y="377"/>
                    <a:pt x="942" y="37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4" name="Oval 861">
              <a:extLst>
                <a:ext uri="{FF2B5EF4-FFF2-40B4-BE49-F238E27FC236}">
                  <a16:creationId xmlns:a16="http://schemas.microsoft.com/office/drawing/2014/main" id="{18827228-E3A7-41AE-AF8C-F2ACCD8A2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8026" y="6548438"/>
              <a:ext cx="65088" cy="65088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5" name="Freeform 862">
              <a:extLst>
                <a:ext uri="{FF2B5EF4-FFF2-40B4-BE49-F238E27FC236}">
                  <a16:creationId xmlns:a16="http://schemas.microsoft.com/office/drawing/2014/main" id="{EF7A10C0-6622-4955-BAC0-84408CD7D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4514" y="6188075"/>
              <a:ext cx="481013" cy="655638"/>
            </a:xfrm>
            <a:custGeom>
              <a:avLst/>
              <a:gdLst>
                <a:gd name="T0" fmla="*/ 1357 w 1658"/>
                <a:gd name="T1" fmla="*/ 528 h 2261"/>
                <a:gd name="T2" fmla="*/ 1187 w 1658"/>
                <a:gd name="T3" fmla="*/ 45 h 2261"/>
                <a:gd name="T4" fmla="*/ 1017 w 1658"/>
                <a:gd name="T5" fmla="*/ 0 h 2261"/>
                <a:gd name="T6" fmla="*/ 679 w 1658"/>
                <a:gd name="T7" fmla="*/ 0 h 2261"/>
                <a:gd name="T8" fmla="*/ 509 w 1658"/>
                <a:gd name="T9" fmla="*/ 45 h 2261"/>
                <a:gd name="T10" fmla="*/ 339 w 1658"/>
                <a:gd name="T11" fmla="*/ 528 h 2261"/>
                <a:gd name="T12" fmla="*/ 0 w 1658"/>
                <a:gd name="T13" fmla="*/ 565 h 2261"/>
                <a:gd name="T14" fmla="*/ 188 w 1658"/>
                <a:gd name="T15" fmla="*/ 2261 h 2261"/>
                <a:gd name="T16" fmla="*/ 1658 w 1658"/>
                <a:gd name="T17" fmla="*/ 2073 h 2261"/>
                <a:gd name="T18" fmla="*/ 1621 w 1658"/>
                <a:gd name="T19" fmla="*/ 528 h 2261"/>
                <a:gd name="T20" fmla="*/ 1281 w 1658"/>
                <a:gd name="T21" fmla="*/ 339 h 2261"/>
                <a:gd name="T22" fmla="*/ 1018 w 1658"/>
                <a:gd name="T23" fmla="*/ 528 h 2261"/>
                <a:gd name="T24" fmla="*/ 915 w 1658"/>
                <a:gd name="T25" fmla="*/ 96 h 2261"/>
                <a:gd name="T26" fmla="*/ 848 w 1658"/>
                <a:gd name="T27" fmla="*/ 137 h 2261"/>
                <a:gd name="T28" fmla="*/ 942 w 1658"/>
                <a:gd name="T29" fmla="*/ 528 h 2261"/>
                <a:gd name="T30" fmla="*/ 754 w 1658"/>
                <a:gd name="T31" fmla="*/ 339 h 2261"/>
                <a:gd name="T32" fmla="*/ 415 w 1658"/>
                <a:gd name="T33" fmla="*/ 339 h 2261"/>
                <a:gd name="T34" fmla="*/ 781 w 1658"/>
                <a:gd name="T35" fmla="*/ 96 h 2261"/>
                <a:gd name="T36" fmla="*/ 678 w 1658"/>
                <a:gd name="T37" fmla="*/ 528 h 2261"/>
                <a:gd name="T38" fmla="*/ 415 w 1658"/>
                <a:gd name="T39" fmla="*/ 339 h 2261"/>
                <a:gd name="T40" fmla="*/ 75 w 1658"/>
                <a:gd name="T41" fmla="*/ 603 h 2261"/>
                <a:gd name="T42" fmla="*/ 339 w 1658"/>
                <a:gd name="T43" fmla="*/ 684 h 2261"/>
                <a:gd name="T44" fmla="*/ 377 w 1658"/>
                <a:gd name="T45" fmla="*/ 980 h 2261"/>
                <a:gd name="T46" fmla="*/ 415 w 1658"/>
                <a:gd name="T47" fmla="*/ 684 h 2261"/>
                <a:gd name="T48" fmla="*/ 942 w 1658"/>
                <a:gd name="T49" fmla="*/ 603 h 2261"/>
                <a:gd name="T50" fmla="*/ 830 w 1658"/>
                <a:gd name="T51" fmla="*/ 849 h 2261"/>
                <a:gd name="T52" fmla="*/ 1129 w 1658"/>
                <a:gd name="T53" fmla="*/ 849 h 2261"/>
                <a:gd name="T54" fmla="*/ 1018 w 1658"/>
                <a:gd name="T55" fmla="*/ 603 h 2261"/>
                <a:gd name="T56" fmla="*/ 1281 w 1658"/>
                <a:gd name="T57" fmla="*/ 2073 h 2261"/>
                <a:gd name="T58" fmla="*/ 188 w 1658"/>
                <a:gd name="T59" fmla="*/ 2186 h 2261"/>
                <a:gd name="T60" fmla="*/ 75 w 1658"/>
                <a:gd name="T61" fmla="*/ 2073 h 2261"/>
                <a:gd name="T62" fmla="*/ 415 w 1658"/>
                <a:gd name="T63" fmla="*/ 829 h 2261"/>
                <a:gd name="T64" fmla="*/ 450 w 1658"/>
                <a:gd name="T65" fmla="*/ 849 h 2261"/>
                <a:gd name="T66" fmla="*/ 304 w 1658"/>
                <a:gd name="T67" fmla="*/ 849 h 2261"/>
                <a:gd name="T68" fmla="*/ 339 w 1658"/>
                <a:gd name="T69" fmla="*/ 829 h 2261"/>
                <a:gd name="T70" fmla="*/ 980 w 1658"/>
                <a:gd name="T71" fmla="*/ 867 h 2261"/>
                <a:gd name="T72" fmla="*/ 1018 w 1658"/>
                <a:gd name="T73" fmla="*/ 764 h 2261"/>
                <a:gd name="T74" fmla="*/ 980 w 1658"/>
                <a:gd name="T75" fmla="*/ 905 h 2261"/>
                <a:gd name="T76" fmla="*/ 942 w 1658"/>
                <a:gd name="T77" fmla="*/ 764 h 2261"/>
                <a:gd name="T78" fmla="*/ 980 w 1658"/>
                <a:gd name="T79" fmla="*/ 867 h 2261"/>
                <a:gd name="T80" fmla="*/ 1470 w 1658"/>
                <a:gd name="T81" fmla="*/ 2186 h 2261"/>
                <a:gd name="T82" fmla="*/ 1357 w 1658"/>
                <a:gd name="T83" fmla="*/ 603 h 2261"/>
                <a:gd name="T84" fmla="*/ 1583 w 1658"/>
                <a:gd name="T85" fmla="*/ 2073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8" h="2261">
                  <a:moveTo>
                    <a:pt x="1621" y="528"/>
                  </a:moveTo>
                  <a:lnTo>
                    <a:pt x="1357" y="528"/>
                  </a:lnTo>
                  <a:lnTo>
                    <a:pt x="1357" y="339"/>
                  </a:lnTo>
                  <a:cubicBezTo>
                    <a:pt x="1357" y="218"/>
                    <a:pt x="1292" y="106"/>
                    <a:pt x="1187" y="45"/>
                  </a:cubicBezTo>
                  <a:cubicBezTo>
                    <a:pt x="1135" y="15"/>
                    <a:pt x="1077" y="0"/>
                    <a:pt x="1019" y="0"/>
                  </a:cubicBezTo>
                  <a:lnTo>
                    <a:pt x="1017" y="0"/>
                  </a:lnTo>
                  <a:cubicBezTo>
                    <a:pt x="959" y="0"/>
                    <a:pt x="900" y="15"/>
                    <a:pt x="848" y="46"/>
                  </a:cubicBezTo>
                  <a:cubicBezTo>
                    <a:pt x="796" y="15"/>
                    <a:pt x="737" y="0"/>
                    <a:pt x="679" y="0"/>
                  </a:cubicBezTo>
                  <a:lnTo>
                    <a:pt x="678" y="0"/>
                  </a:lnTo>
                  <a:cubicBezTo>
                    <a:pt x="619" y="0"/>
                    <a:pt x="561" y="15"/>
                    <a:pt x="509" y="45"/>
                  </a:cubicBezTo>
                  <a:cubicBezTo>
                    <a:pt x="404" y="106"/>
                    <a:pt x="339" y="218"/>
                    <a:pt x="339" y="339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4"/>
                    <a:pt x="0" y="565"/>
                  </a:cubicBezTo>
                  <a:lnTo>
                    <a:pt x="0" y="2073"/>
                  </a:lnTo>
                  <a:cubicBezTo>
                    <a:pt x="0" y="2177"/>
                    <a:pt x="84" y="2261"/>
                    <a:pt x="188" y="2261"/>
                  </a:cubicBezTo>
                  <a:lnTo>
                    <a:pt x="1470" y="2261"/>
                  </a:lnTo>
                  <a:cubicBezTo>
                    <a:pt x="1574" y="2261"/>
                    <a:pt x="1658" y="2177"/>
                    <a:pt x="1658" y="2073"/>
                  </a:cubicBezTo>
                  <a:lnTo>
                    <a:pt x="1658" y="565"/>
                  </a:lnTo>
                  <a:cubicBezTo>
                    <a:pt x="1658" y="544"/>
                    <a:pt x="1641" y="528"/>
                    <a:pt x="1621" y="528"/>
                  </a:cubicBezTo>
                  <a:close/>
                  <a:moveTo>
                    <a:pt x="1018" y="75"/>
                  </a:moveTo>
                  <a:cubicBezTo>
                    <a:pt x="1163" y="75"/>
                    <a:pt x="1281" y="193"/>
                    <a:pt x="1281" y="339"/>
                  </a:cubicBezTo>
                  <a:lnTo>
                    <a:pt x="1281" y="528"/>
                  </a:lnTo>
                  <a:lnTo>
                    <a:pt x="1018" y="528"/>
                  </a:lnTo>
                  <a:lnTo>
                    <a:pt x="1018" y="339"/>
                  </a:lnTo>
                  <a:cubicBezTo>
                    <a:pt x="1018" y="248"/>
                    <a:pt x="981" y="160"/>
                    <a:pt x="915" y="96"/>
                  </a:cubicBezTo>
                  <a:cubicBezTo>
                    <a:pt x="947" y="82"/>
                    <a:pt x="982" y="75"/>
                    <a:pt x="1018" y="75"/>
                  </a:cubicBezTo>
                  <a:close/>
                  <a:moveTo>
                    <a:pt x="848" y="137"/>
                  </a:moveTo>
                  <a:cubicBezTo>
                    <a:pt x="908" y="187"/>
                    <a:pt x="942" y="261"/>
                    <a:pt x="942" y="339"/>
                  </a:cubicBezTo>
                  <a:lnTo>
                    <a:pt x="942" y="528"/>
                  </a:lnTo>
                  <a:lnTo>
                    <a:pt x="754" y="528"/>
                  </a:lnTo>
                  <a:lnTo>
                    <a:pt x="754" y="339"/>
                  </a:lnTo>
                  <a:cubicBezTo>
                    <a:pt x="754" y="261"/>
                    <a:pt x="788" y="187"/>
                    <a:pt x="848" y="137"/>
                  </a:cubicBezTo>
                  <a:close/>
                  <a:moveTo>
                    <a:pt x="415" y="339"/>
                  </a:moveTo>
                  <a:cubicBezTo>
                    <a:pt x="415" y="251"/>
                    <a:pt x="459" y="168"/>
                    <a:pt x="533" y="119"/>
                  </a:cubicBezTo>
                  <a:cubicBezTo>
                    <a:pt x="607" y="70"/>
                    <a:pt x="700" y="62"/>
                    <a:pt x="781" y="96"/>
                  </a:cubicBezTo>
                  <a:cubicBezTo>
                    <a:pt x="716" y="160"/>
                    <a:pt x="678" y="248"/>
                    <a:pt x="678" y="339"/>
                  </a:cubicBezTo>
                  <a:lnTo>
                    <a:pt x="678" y="528"/>
                  </a:lnTo>
                  <a:lnTo>
                    <a:pt x="415" y="528"/>
                  </a:lnTo>
                  <a:lnTo>
                    <a:pt x="415" y="339"/>
                  </a:lnTo>
                  <a:close/>
                  <a:moveTo>
                    <a:pt x="75" y="2073"/>
                  </a:moveTo>
                  <a:lnTo>
                    <a:pt x="75" y="603"/>
                  </a:lnTo>
                  <a:lnTo>
                    <a:pt x="339" y="603"/>
                  </a:lnTo>
                  <a:lnTo>
                    <a:pt x="339" y="684"/>
                  </a:lnTo>
                  <a:cubicBezTo>
                    <a:pt x="266" y="703"/>
                    <a:pt x="218" y="773"/>
                    <a:pt x="227" y="849"/>
                  </a:cubicBezTo>
                  <a:cubicBezTo>
                    <a:pt x="237" y="924"/>
                    <a:pt x="301" y="980"/>
                    <a:pt x="377" y="980"/>
                  </a:cubicBezTo>
                  <a:cubicBezTo>
                    <a:pt x="453" y="980"/>
                    <a:pt x="517" y="924"/>
                    <a:pt x="526" y="849"/>
                  </a:cubicBezTo>
                  <a:cubicBezTo>
                    <a:pt x="536" y="773"/>
                    <a:pt x="488" y="703"/>
                    <a:pt x="415" y="684"/>
                  </a:cubicBezTo>
                  <a:lnTo>
                    <a:pt x="415" y="603"/>
                  </a:lnTo>
                  <a:lnTo>
                    <a:pt x="942" y="603"/>
                  </a:lnTo>
                  <a:lnTo>
                    <a:pt x="942" y="684"/>
                  </a:lnTo>
                  <a:cubicBezTo>
                    <a:pt x="869" y="703"/>
                    <a:pt x="821" y="773"/>
                    <a:pt x="830" y="849"/>
                  </a:cubicBezTo>
                  <a:cubicBezTo>
                    <a:pt x="840" y="924"/>
                    <a:pt x="904" y="980"/>
                    <a:pt x="980" y="980"/>
                  </a:cubicBezTo>
                  <a:cubicBezTo>
                    <a:pt x="1056" y="980"/>
                    <a:pt x="1120" y="924"/>
                    <a:pt x="1129" y="849"/>
                  </a:cubicBezTo>
                  <a:cubicBezTo>
                    <a:pt x="1139" y="773"/>
                    <a:pt x="1091" y="703"/>
                    <a:pt x="1018" y="684"/>
                  </a:cubicBezTo>
                  <a:lnTo>
                    <a:pt x="1018" y="603"/>
                  </a:lnTo>
                  <a:lnTo>
                    <a:pt x="1281" y="603"/>
                  </a:lnTo>
                  <a:lnTo>
                    <a:pt x="1281" y="2073"/>
                  </a:lnTo>
                  <a:cubicBezTo>
                    <a:pt x="1282" y="2114"/>
                    <a:pt x="1295" y="2153"/>
                    <a:pt x="1320" y="2186"/>
                  </a:cubicBezTo>
                  <a:lnTo>
                    <a:pt x="188" y="2186"/>
                  </a:lnTo>
                  <a:cubicBezTo>
                    <a:pt x="159" y="2186"/>
                    <a:pt x="130" y="2174"/>
                    <a:pt x="109" y="2153"/>
                  </a:cubicBezTo>
                  <a:cubicBezTo>
                    <a:pt x="87" y="2131"/>
                    <a:pt x="75" y="2103"/>
                    <a:pt x="75" y="2073"/>
                  </a:cubicBezTo>
                  <a:close/>
                  <a:moveTo>
                    <a:pt x="377" y="867"/>
                  </a:moveTo>
                  <a:cubicBezTo>
                    <a:pt x="398" y="867"/>
                    <a:pt x="415" y="850"/>
                    <a:pt x="415" y="829"/>
                  </a:cubicBezTo>
                  <a:lnTo>
                    <a:pt x="415" y="764"/>
                  </a:lnTo>
                  <a:cubicBezTo>
                    <a:pt x="444" y="781"/>
                    <a:pt x="459" y="816"/>
                    <a:pt x="450" y="849"/>
                  </a:cubicBezTo>
                  <a:cubicBezTo>
                    <a:pt x="441" y="882"/>
                    <a:pt x="411" y="905"/>
                    <a:pt x="377" y="905"/>
                  </a:cubicBezTo>
                  <a:cubicBezTo>
                    <a:pt x="343" y="905"/>
                    <a:pt x="313" y="882"/>
                    <a:pt x="304" y="849"/>
                  </a:cubicBezTo>
                  <a:cubicBezTo>
                    <a:pt x="295" y="816"/>
                    <a:pt x="310" y="781"/>
                    <a:pt x="339" y="764"/>
                  </a:cubicBezTo>
                  <a:lnTo>
                    <a:pt x="339" y="829"/>
                  </a:lnTo>
                  <a:cubicBezTo>
                    <a:pt x="339" y="850"/>
                    <a:pt x="356" y="867"/>
                    <a:pt x="377" y="867"/>
                  </a:cubicBezTo>
                  <a:close/>
                  <a:moveTo>
                    <a:pt x="980" y="867"/>
                  </a:moveTo>
                  <a:cubicBezTo>
                    <a:pt x="1001" y="867"/>
                    <a:pt x="1018" y="850"/>
                    <a:pt x="1018" y="829"/>
                  </a:cubicBezTo>
                  <a:lnTo>
                    <a:pt x="1018" y="764"/>
                  </a:lnTo>
                  <a:cubicBezTo>
                    <a:pt x="1047" y="781"/>
                    <a:pt x="1062" y="816"/>
                    <a:pt x="1053" y="849"/>
                  </a:cubicBezTo>
                  <a:cubicBezTo>
                    <a:pt x="1044" y="882"/>
                    <a:pt x="1014" y="905"/>
                    <a:pt x="980" y="905"/>
                  </a:cubicBezTo>
                  <a:cubicBezTo>
                    <a:pt x="946" y="905"/>
                    <a:pt x="916" y="882"/>
                    <a:pt x="907" y="849"/>
                  </a:cubicBezTo>
                  <a:cubicBezTo>
                    <a:pt x="898" y="816"/>
                    <a:pt x="913" y="781"/>
                    <a:pt x="942" y="764"/>
                  </a:cubicBezTo>
                  <a:lnTo>
                    <a:pt x="942" y="829"/>
                  </a:lnTo>
                  <a:cubicBezTo>
                    <a:pt x="942" y="850"/>
                    <a:pt x="959" y="867"/>
                    <a:pt x="980" y="867"/>
                  </a:cubicBezTo>
                  <a:close/>
                  <a:moveTo>
                    <a:pt x="1583" y="2073"/>
                  </a:moveTo>
                  <a:cubicBezTo>
                    <a:pt x="1583" y="2135"/>
                    <a:pt x="1532" y="2186"/>
                    <a:pt x="1470" y="2186"/>
                  </a:cubicBezTo>
                  <a:cubicBezTo>
                    <a:pt x="1407" y="2186"/>
                    <a:pt x="1357" y="2135"/>
                    <a:pt x="1357" y="2073"/>
                  </a:cubicBezTo>
                  <a:lnTo>
                    <a:pt x="1357" y="603"/>
                  </a:lnTo>
                  <a:lnTo>
                    <a:pt x="1583" y="603"/>
                  </a:lnTo>
                  <a:lnTo>
                    <a:pt x="1583" y="2073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6" name="Freeform 863">
              <a:extLst>
                <a:ext uri="{FF2B5EF4-FFF2-40B4-BE49-F238E27FC236}">
                  <a16:creationId xmlns:a16="http://schemas.microsoft.com/office/drawing/2014/main" id="{9F4D2D35-730D-41CF-8BB0-98C6A3091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01826" y="6472238"/>
              <a:ext cx="217488" cy="284163"/>
            </a:xfrm>
            <a:custGeom>
              <a:avLst/>
              <a:gdLst>
                <a:gd name="T0" fmla="*/ 753 w 753"/>
                <a:gd name="T1" fmla="*/ 377 h 980"/>
                <a:gd name="T2" fmla="*/ 376 w 753"/>
                <a:gd name="T3" fmla="*/ 0 h 980"/>
                <a:gd name="T4" fmla="*/ 0 w 753"/>
                <a:gd name="T5" fmla="*/ 377 h 980"/>
                <a:gd name="T6" fmla="*/ 348 w 753"/>
                <a:gd name="T7" fmla="*/ 967 h 980"/>
                <a:gd name="T8" fmla="*/ 376 w 753"/>
                <a:gd name="T9" fmla="*/ 980 h 980"/>
                <a:gd name="T10" fmla="*/ 404 w 753"/>
                <a:gd name="T11" fmla="*/ 967 h 980"/>
                <a:gd name="T12" fmla="*/ 753 w 753"/>
                <a:gd name="T13" fmla="*/ 377 h 980"/>
                <a:gd name="T14" fmla="*/ 75 w 753"/>
                <a:gd name="T15" fmla="*/ 377 h 980"/>
                <a:gd name="T16" fmla="*/ 376 w 753"/>
                <a:gd name="T17" fmla="*/ 75 h 980"/>
                <a:gd name="T18" fmla="*/ 678 w 753"/>
                <a:gd name="T19" fmla="*/ 377 h 980"/>
                <a:gd name="T20" fmla="*/ 376 w 753"/>
                <a:gd name="T21" fmla="*/ 885 h 980"/>
                <a:gd name="T22" fmla="*/ 75 w 753"/>
                <a:gd name="T23" fmla="*/ 377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3" h="980">
                  <a:moveTo>
                    <a:pt x="753" y="377"/>
                  </a:moveTo>
                  <a:cubicBezTo>
                    <a:pt x="753" y="169"/>
                    <a:pt x="585" y="0"/>
                    <a:pt x="376" y="0"/>
                  </a:cubicBezTo>
                  <a:cubicBezTo>
                    <a:pt x="168" y="0"/>
                    <a:pt x="0" y="169"/>
                    <a:pt x="0" y="377"/>
                  </a:cubicBezTo>
                  <a:cubicBezTo>
                    <a:pt x="0" y="573"/>
                    <a:pt x="313" y="927"/>
                    <a:pt x="348" y="967"/>
                  </a:cubicBezTo>
                  <a:cubicBezTo>
                    <a:pt x="356" y="975"/>
                    <a:pt x="366" y="980"/>
                    <a:pt x="376" y="980"/>
                  </a:cubicBezTo>
                  <a:cubicBezTo>
                    <a:pt x="387" y="980"/>
                    <a:pt x="397" y="975"/>
                    <a:pt x="404" y="967"/>
                  </a:cubicBezTo>
                  <a:cubicBezTo>
                    <a:pt x="440" y="927"/>
                    <a:pt x="753" y="573"/>
                    <a:pt x="753" y="377"/>
                  </a:cubicBezTo>
                  <a:close/>
                  <a:moveTo>
                    <a:pt x="75" y="377"/>
                  </a:moveTo>
                  <a:cubicBezTo>
                    <a:pt x="75" y="210"/>
                    <a:pt x="210" y="75"/>
                    <a:pt x="376" y="75"/>
                  </a:cubicBezTo>
                  <a:cubicBezTo>
                    <a:pt x="543" y="75"/>
                    <a:pt x="678" y="210"/>
                    <a:pt x="678" y="377"/>
                  </a:cubicBezTo>
                  <a:cubicBezTo>
                    <a:pt x="678" y="506"/>
                    <a:pt x="481" y="763"/>
                    <a:pt x="376" y="885"/>
                  </a:cubicBezTo>
                  <a:cubicBezTo>
                    <a:pt x="272" y="763"/>
                    <a:pt x="75" y="506"/>
                    <a:pt x="75" y="37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7" name="Freeform 864">
              <a:extLst>
                <a:ext uri="{FF2B5EF4-FFF2-40B4-BE49-F238E27FC236}">
                  <a16:creationId xmlns:a16="http://schemas.microsoft.com/office/drawing/2014/main" id="{D2580ED4-19DB-4822-AC1C-D29CD73DEB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3739" y="6537325"/>
              <a:ext cx="90488" cy="90488"/>
            </a:xfrm>
            <a:custGeom>
              <a:avLst/>
              <a:gdLst>
                <a:gd name="T0" fmla="*/ 162 w 313"/>
                <a:gd name="T1" fmla="*/ 0 h 313"/>
                <a:gd name="T2" fmla="*/ 23 w 313"/>
                <a:gd name="T3" fmla="*/ 93 h 313"/>
                <a:gd name="T4" fmla="*/ 56 w 313"/>
                <a:gd name="T5" fmla="*/ 257 h 313"/>
                <a:gd name="T6" fmla="*/ 220 w 313"/>
                <a:gd name="T7" fmla="*/ 290 h 313"/>
                <a:gd name="T8" fmla="*/ 313 w 313"/>
                <a:gd name="T9" fmla="*/ 151 h 313"/>
                <a:gd name="T10" fmla="*/ 162 w 313"/>
                <a:gd name="T11" fmla="*/ 0 h 313"/>
                <a:gd name="T12" fmla="*/ 162 w 313"/>
                <a:gd name="T13" fmla="*/ 226 h 313"/>
                <a:gd name="T14" fmla="*/ 93 w 313"/>
                <a:gd name="T15" fmla="*/ 180 h 313"/>
                <a:gd name="T16" fmla="*/ 109 w 313"/>
                <a:gd name="T17" fmla="*/ 97 h 313"/>
                <a:gd name="T18" fmla="*/ 191 w 313"/>
                <a:gd name="T19" fmla="*/ 81 h 313"/>
                <a:gd name="T20" fmla="*/ 238 w 313"/>
                <a:gd name="T21" fmla="*/ 151 h 313"/>
                <a:gd name="T22" fmla="*/ 162 w 313"/>
                <a:gd name="T23" fmla="*/ 22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3" h="313">
                  <a:moveTo>
                    <a:pt x="162" y="0"/>
                  </a:moveTo>
                  <a:cubicBezTo>
                    <a:pt x="101" y="0"/>
                    <a:pt x="47" y="37"/>
                    <a:pt x="23" y="93"/>
                  </a:cubicBezTo>
                  <a:cubicBezTo>
                    <a:pt x="0" y="149"/>
                    <a:pt x="13" y="214"/>
                    <a:pt x="56" y="257"/>
                  </a:cubicBezTo>
                  <a:cubicBezTo>
                    <a:pt x="99" y="300"/>
                    <a:pt x="164" y="313"/>
                    <a:pt x="220" y="290"/>
                  </a:cubicBezTo>
                  <a:cubicBezTo>
                    <a:pt x="276" y="267"/>
                    <a:pt x="313" y="212"/>
                    <a:pt x="313" y="151"/>
                  </a:cubicBezTo>
                  <a:cubicBezTo>
                    <a:pt x="313" y="67"/>
                    <a:pt x="246" y="0"/>
                    <a:pt x="162" y="0"/>
                  </a:cubicBezTo>
                  <a:close/>
                  <a:moveTo>
                    <a:pt x="162" y="226"/>
                  </a:moveTo>
                  <a:cubicBezTo>
                    <a:pt x="132" y="226"/>
                    <a:pt x="104" y="208"/>
                    <a:pt x="93" y="180"/>
                  </a:cubicBezTo>
                  <a:cubicBezTo>
                    <a:pt x="81" y="151"/>
                    <a:pt x="88" y="119"/>
                    <a:pt x="109" y="97"/>
                  </a:cubicBezTo>
                  <a:cubicBezTo>
                    <a:pt x="131" y="76"/>
                    <a:pt x="163" y="69"/>
                    <a:pt x="191" y="81"/>
                  </a:cubicBezTo>
                  <a:cubicBezTo>
                    <a:pt x="219" y="93"/>
                    <a:pt x="238" y="120"/>
                    <a:pt x="238" y="151"/>
                  </a:cubicBezTo>
                  <a:cubicBezTo>
                    <a:pt x="238" y="192"/>
                    <a:pt x="204" y="226"/>
                    <a:pt x="162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8" name="Freeform 865">
              <a:extLst>
                <a:ext uri="{FF2B5EF4-FFF2-40B4-BE49-F238E27FC236}">
                  <a16:creationId xmlns:a16="http://schemas.microsoft.com/office/drawing/2014/main" id="{E32E3861-D92F-4D19-99A8-ADC367C1D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1" y="6756400"/>
              <a:ext cx="261938" cy="22225"/>
            </a:xfrm>
            <a:custGeom>
              <a:avLst/>
              <a:gdLst>
                <a:gd name="T0" fmla="*/ 867 w 905"/>
                <a:gd name="T1" fmla="*/ 0 h 75"/>
                <a:gd name="T2" fmla="*/ 38 w 905"/>
                <a:gd name="T3" fmla="*/ 0 h 75"/>
                <a:gd name="T4" fmla="*/ 0 w 905"/>
                <a:gd name="T5" fmla="*/ 37 h 75"/>
                <a:gd name="T6" fmla="*/ 38 w 905"/>
                <a:gd name="T7" fmla="*/ 75 h 75"/>
                <a:gd name="T8" fmla="*/ 867 w 905"/>
                <a:gd name="T9" fmla="*/ 75 h 75"/>
                <a:gd name="T10" fmla="*/ 905 w 905"/>
                <a:gd name="T11" fmla="*/ 37 h 75"/>
                <a:gd name="T12" fmla="*/ 867 w 90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75">
                  <a:moveTo>
                    <a:pt x="86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867" y="75"/>
                  </a:lnTo>
                  <a:cubicBezTo>
                    <a:pt x="888" y="75"/>
                    <a:pt x="905" y="58"/>
                    <a:pt x="905" y="37"/>
                  </a:cubicBezTo>
                  <a:cubicBezTo>
                    <a:pt x="905" y="17"/>
                    <a:pt x="888" y="0"/>
                    <a:pt x="867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9" name="Freeform 866">
              <a:extLst>
                <a:ext uri="{FF2B5EF4-FFF2-40B4-BE49-F238E27FC236}">
                  <a16:creationId xmlns:a16="http://schemas.microsoft.com/office/drawing/2014/main" id="{E1D441BF-60B0-41B0-ABD3-0A2C4E60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851" y="6384925"/>
              <a:ext cx="22225" cy="174625"/>
            </a:xfrm>
            <a:custGeom>
              <a:avLst/>
              <a:gdLst>
                <a:gd name="T0" fmla="*/ 38 w 76"/>
                <a:gd name="T1" fmla="*/ 603 h 603"/>
                <a:gd name="T2" fmla="*/ 76 w 76"/>
                <a:gd name="T3" fmla="*/ 566 h 603"/>
                <a:gd name="T4" fmla="*/ 76 w 76"/>
                <a:gd name="T5" fmla="*/ 38 h 603"/>
                <a:gd name="T6" fmla="*/ 38 w 76"/>
                <a:gd name="T7" fmla="*/ 0 h 603"/>
                <a:gd name="T8" fmla="*/ 0 w 76"/>
                <a:gd name="T9" fmla="*/ 38 h 603"/>
                <a:gd name="T10" fmla="*/ 0 w 76"/>
                <a:gd name="T11" fmla="*/ 566 h 603"/>
                <a:gd name="T12" fmla="*/ 38 w 76"/>
                <a:gd name="T13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3">
                  <a:moveTo>
                    <a:pt x="38" y="603"/>
                  </a:moveTo>
                  <a:cubicBezTo>
                    <a:pt x="59" y="603"/>
                    <a:pt x="76" y="586"/>
                    <a:pt x="76" y="566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6"/>
                    <a:pt x="17" y="603"/>
                    <a:pt x="38" y="60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0" name="Freeform 867">
              <a:extLst>
                <a:ext uri="{FF2B5EF4-FFF2-40B4-BE49-F238E27FC236}">
                  <a16:creationId xmlns:a16="http://schemas.microsoft.com/office/drawing/2014/main" id="{59C864D2-767D-4DF6-B2C5-0363F17E6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851" y="6624638"/>
              <a:ext cx="22225" cy="174625"/>
            </a:xfrm>
            <a:custGeom>
              <a:avLst/>
              <a:gdLst>
                <a:gd name="T0" fmla="*/ 38 w 76"/>
                <a:gd name="T1" fmla="*/ 603 h 603"/>
                <a:gd name="T2" fmla="*/ 76 w 76"/>
                <a:gd name="T3" fmla="*/ 566 h 603"/>
                <a:gd name="T4" fmla="*/ 76 w 76"/>
                <a:gd name="T5" fmla="*/ 38 h 603"/>
                <a:gd name="T6" fmla="*/ 38 w 76"/>
                <a:gd name="T7" fmla="*/ 0 h 603"/>
                <a:gd name="T8" fmla="*/ 0 w 76"/>
                <a:gd name="T9" fmla="*/ 38 h 603"/>
                <a:gd name="T10" fmla="*/ 0 w 76"/>
                <a:gd name="T11" fmla="*/ 566 h 603"/>
                <a:gd name="T12" fmla="*/ 38 w 76"/>
                <a:gd name="T13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3">
                  <a:moveTo>
                    <a:pt x="38" y="603"/>
                  </a:moveTo>
                  <a:cubicBezTo>
                    <a:pt x="59" y="603"/>
                    <a:pt x="76" y="587"/>
                    <a:pt x="76" y="566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7"/>
                    <a:pt x="17" y="603"/>
                    <a:pt x="38" y="60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1" name="Oval 868">
              <a:extLst>
                <a:ext uri="{FF2B5EF4-FFF2-40B4-BE49-F238E27FC236}">
                  <a16:creationId xmlns:a16="http://schemas.microsoft.com/office/drawing/2014/main" id="{53AFE670-2C1B-4EE4-90D6-494E2D500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8851" y="6581775"/>
              <a:ext cx="22225" cy="20638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8" name="Group 1707">
            <a:extLst>
              <a:ext uri="{FF2B5EF4-FFF2-40B4-BE49-F238E27FC236}">
                <a16:creationId xmlns:a16="http://schemas.microsoft.com/office/drawing/2014/main" id="{A3E42A78-E556-4C72-9A0B-09AE4A638069}"/>
              </a:ext>
            </a:extLst>
          </p:cNvPr>
          <p:cNvGrpSpPr/>
          <p:nvPr/>
        </p:nvGrpSpPr>
        <p:grpSpPr>
          <a:xfrm>
            <a:off x="6663136" y="2086664"/>
            <a:ext cx="356393" cy="484179"/>
            <a:chOff x="6865939" y="1611313"/>
            <a:chExt cx="482600" cy="655638"/>
          </a:xfrm>
        </p:grpSpPr>
        <p:sp>
          <p:nvSpPr>
            <p:cNvPr id="1512" name="Freeform 869">
              <a:extLst>
                <a:ext uri="{FF2B5EF4-FFF2-40B4-BE49-F238E27FC236}">
                  <a16:creationId xmlns:a16="http://schemas.microsoft.com/office/drawing/2014/main" id="{C0AD25ED-4411-4AB7-8A02-2A6CBB2BA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9" y="1871663"/>
              <a:ext cx="166688" cy="260350"/>
            </a:xfrm>
            <a:custGeom>
              <a:avLst/>
              <a:gdLst>
                <a:gd name="T0" fmla="*/ 0 w 571"/>
                <a:gd name="T1" fmla="*/ 901 h 901"/>
                <a:gd name="T2" fmla="*/ 571 w 571"/>
                <a:gd name="T3" fmla="*/ 329 h 901"/>
                <a:gd name="T4" fmla="*/ 524 w 571"/>
                <a:gd name="T5" fmla="*/ 0 h 901"/>
                <a:gd name="T6" fmla="*/ 63 w 571"/>
                <a:gd name="T7" fmla="*/ 461 h 901"/>
                <a:gd name="T8" fmla="*/ 0 w 571"/>
                <a:gd name="T9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1" h="901">
                  <a:moveTo>
                    <a:pt x="0" y="901"/>
                  </a:moveTo>
                  <a:lnTo>
                    <a:pt x="571" y="329"/>
                  </a:lnTo>
                  <a:lnTo>
                    <a:pt x="524" y="0"/>
                  </a:lnTo>
                  <a:lnTo>
                    <a:pt x="63" y="461"/>
                  </a:lnTo>
                  <a:lnTo>
                    <a:pt x="0" y="901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3" name="Freeform 870">
              <a:extLst>
                <a:ext uri="{FF2B5EF4-FFF2-40B4-BE49-F238E27FC236}">
                  <a16:creationId xmlns:a16="http://schemas.microsoft.com/office/drawing/2014/main" id="{54BA892E-51BC-4368-ADB7-D3DA4714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4" y="1966913"/>
              <a:ext cx="182563" cy="234950"/>
            </a:xfrm>
            <a:custGeom>
              <a:avLst/>
              <a:gdLst>
                <a:gd name="T0" fmla="*/ 0 w 631"/>
                <a:gd name="T1" fmla="*/ 660 h 811"/>
                <a:gd name="T2" fmla="*/ 151 w 631"/>
                <a:gd name="T3" fmla="*/ 811 h 811"/>
                <a:gd name="T4" fmla="*/ 631 w 631"/>
                <a:gd name="T5" fmla="*/ 330 h 811"/>
                <a:gd name="T6" fmla="*/ 584 w 631"/>
                <a:gd name="T7" fmla="*/ 0 h 811"/>
                <a:gd name="T8" fmla="*/ 13 w 631"/>
                <a:gd name="T9" fmla="*/ 572 h 811"/>
                <a:gd name="T10" fmla="*/ 0 w 631"/>
                <a:gd name="T11" fmla="*/ 66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1" h="811">
                  <a:moveTo>
                    <a:pt x="0" y="660"/>
                  </a:moveTo>
                  <a:lnTo>
                    <a:pt x="151" y="811"/>
                  </a:lnTo>
                  <a:lnTo>
                    <a:pt x="631" y="330"/>
                  </a:lnTo>
                  <a:lnTo>
                    <a:pt x="584" y="0"/>
                  </a:lnTo>
                  <a:lnTo>
                    <a:pt x="13" y="572"/>
                  </a:lnTo>
                  <a:lnTo>
                    <a:pt x="0" y="66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4" name="Freeform 871">
              <a:extLst>
                <a:ext uri="{FF2B5EF4-FFF2-40B4-BE49-F238E27FC236}">
                  <a16:creationId xmlns:a16="http://schemas.microsoft.com/office/drawing/2014/main" id="{8EB5DACC-459B-4A3E-882C-C00AD1751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1039" y="1709738"/>
              <a:ext cx="133350" cy="295275"/>
            </a:xfrm>
            <a:custGeom>
              <a:avLst/>
              <a:gdLst>
                <a:gd name="T0" fmla="*/ 129 w 461"/>
                <a:gd name="T1" fmla="*/ 436 h 1017"/>
                <a:gd name="T2" fmla="*/ 384 w 461"/>
                <a:gd name="T3" fmla="*/ 181 h 1017"/>
                <a:gd name="T4" fmla="*/ 263 w 461"/>
                <a:gd name="T5" fmla="*/ 0 h 1017"/>
                <a:gd name="T6" fmla="*/ 113 w 461"/>
                <a:gd name="T7" fmla="*/ 226 h 1017"/>
                <a:gd name="T8" fmla="*/ 0 w 461"/>
                <a:gd name="T9" fmla="*/ 1017 h 1017"/>
                <a:gd name="T10" fmla="*/ 461 w 461"/>
                <a:gd name="T11" fmla="*/ 556 h 1017"/>
                <a:gd name="T12" fmla="*/ 414 w 461"/>
                <a:gd name="T13" fmla="*/ 226 h 1017"/>
                <a:gd name="T14" fmla="*/ 384 w 461"/>
                <a:gd name="T15" fmla="*/ 181 h 1017"/>
                <a:gd name="T16" fmla="*/ 129 w 461"/>
                <a:gd name="T17" fmla="*/ 436 h 1017"/>
                <a:gd name="T18" fmla="*/ 263 w 461"/>
                <a:gd name="T19" fmla="*/ 490 h 1017"/>
                <a:gd name="T20" fmla="*/ 85 w 461"/>
                <a:gd name="T21" fmla="*/ 418 h 1017"/>
                <a:gd name="T22" fmla="*/ 263 w 461"/>
                <a:gd name="T23" fmla="*/ 490 h 1017"/>
                <a:gd name="T24" fmla="*/ 443 w 461"/>
                <a:gd name="T25" fmla="*/ 430 h 1017"/>
                <a:gd name="T26" fmla="*/ 263 w 461"/>
                <a:gd name="T27" fmla="*/ 49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1" h="1017">
                  <a:moveTo>
                    <a:pt x="129" y="436"/>
                  </a:moveTo>
                  <a:lnTo>
                    <a:pt x="384" y="181"/>
                  </a:lnTo>
                  <a:lnTo>
                    <a:pt x="263" y="0"/>
                  </a:lnTo>
                  <a:lnTo>
                    <a:pt x="113" y="226"/>
                  </a:lnTo>
                  <a:lnTo>
                    <a:pt x="0" y="1017"/>
                  </a:lnTo>
                  <a:lnTo>
                    <a:pt x="461" y="556"/>
                  </a:lnTo>
                  <a:lnTo>
                    <a:pt x="414" y="226"/>
                  </a:lnTo>
                  <a:lnTo>
                    <a:pt x="384" y="181"/>
                  </a:lnTo>
                  <a:lnTo>
                    <a:pt x="129" y="436"/>
                  </a:lnTo>
                  <a:close/>
                  <a:moveTo>
                    <a:pt x="263" y="490"/>
                  </a:moveTo>
                  <a:lnTo>
                    <a:pt x="85" y="418"/>
                  </a:lnTo>
                  <a:lnTo>
                    <a:pt x="263" y="490"/>
                  </a:lnTo>
                  <a:lnTo>
                    <a:pt x="443" y="430"/>
                  </a:lnTo>
                  <a:lnTo>
                    <a:pt x="263" y="49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5" name="Freeform 872">
              <a:extLst>
                <a:ext uri="{FF2B5EF4-FFF2-40B4-BE49-F238E27FC236}">
                  <a16:creationId xmlns:a16="http://schemas.microsoft.com/office/drawing/2014/main" id="{0EAD3FF0-5BC2-48F1-9AB8-5F505A95A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264" y="2062163"/>
              <a:ext cx="152400" cy="193675"/>
            </a:xfrm>
            <a:custGeom>
              <a:avLst/>
              <a:gdLst>
                <a:gd name="T0" fmla="*/ 188 w 528"/>
                <a:gd name="T1" fmla="*/ 669 h 669"/>
                <a:gd name="T2" fmla="*/ 528 w 528"/>
                <a:gd name="T3" fmla="*/ 330 h 669"/>
                <a:gd name="T4" fmla="*/ 480 w 528"/>
                <a:gd name="T5" fmla="*/ 0 h 669"/>
                <a:gd name="T6" fmla="*/ 0 w 528"/>
                <a:gd name="T7" fmla="*/ 481 h 669"/>
                <a:gd name="T8" fmla="*/ 188 w 528"/>
                <a:gd name="T9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669">
                  <a:moveTo>
                    <a:pt x="188" y="669"/>
                  </a:moveTo>
                  <a:lnTo>
                    <a:pt x="528" y="330"/>
                  </a:lnTo>
                  <a:lnTo>
                    <a:pt x="480" y="0"/>
                  </a:lnTo>
                  <a:lnTo>
                    <a:pt x="0" y="481"/>
                  </a:lnTo>
                  <a:lnTo>
                    <a:pt x="188" y="669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6" name="Freeform 873">
              <a:extLst>
                <a:ext uri="{FF2B5EF4-FFF2-40B4-BE49-F238E27FC236}">
                  <a16:creationId xmlns:a16="http://schemas.microsoft.com/office/drawing/2014/main" id="{6865D905-53B8-4D6D-902C-E5F0DA68C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5939" y="1611313"/>
              <a:ext cx="482600" cy="655638"/>
            </a:xfrm>
            <a:custGeom>
              <a:avLst/>
              <a:gdLst>
                <a:gd name="T0" fmla="*/ 1131 w 1659"/>
                <a:gd name="T1" fmla="*/ 832 h 2264"/>
                <a:gd name="T2" fmla="*/ 1649 w 1659"/>
                <a:gd name="T3" fmla="*/ 253 h 2264"/>
                <a:gd name="T4" fmla="*/ 1643 w 1659"/>
                <a:gd name="T5" fmla="*/ 198 h 2264"/>
                <a:gd name="T6" fmla="*/ 1338 w 1659"/>
                <a:gd name="T7" fmla="*/ 8 h 2264"/>
                <a:gd name="T8" fmla="*/ 282 w 1659"/>
                <a:gd name="T9" fmla="*/ 7 h 2264"/>
                <a:gd name="T10" fmla="*/ 14 w 1659"/>
                <a:gd name="T11" fmla="*/ 200 h 2264"/>
                <a:gd name="T12" fmla="*/ 9 w 1659"/>
                <a:gd name="T13" fmla="*/ 253 h 2264"/>
                <a:gd name="T14" fmla="*/ 528 w 1659"/>
                <a:gd name="T15" fmla="*/ 832 h 2264"/>
                <a:gd name="T16" fmla="*/ 559 w 1659"/>
                <a:gd name="T17" fmla="*/ 815 h 2264"/>
                <a:gd name="T18" fmla="*/ 453 w 1659"/>
                <a:gd name="T19" fmla="*/ 1882 h 2264"/>
                <a:gd name="T20" fmla="*/ 803 w 1659"/>
                <a:gd name="T21" fmla="*/ 2253 h 2264"/>
                <a:gd name="T22" fmla="*/ 856 w 1659"/>
                <a:gd name="T23" fmla="*/ 2253 h 2264"/>
                <a:gd name="T24" fmla="*/ 1206 w 1659"/>
                <a:gd name="T25" fmla="*/ 1882 h 2264"/>
                <a:gd name="T26" fmla="*/ 1099 w 1659"/>
                <a:gd name="T27" fmla="*/ 815 h 2264"/>
                <a:gd name="T28" fmla="*/ 1355 w 1659"/>
                <a:gd name="T29" fmla="*/ 85 h 2264"/>
                <a:gd name="T30" fmla="*/ 1135 w 1659"/>
                <a:gd name="T31" fmla="*/ 732 h 2264"/>
                <a:gd name="T32" fmla="*/ 1355 w 1659"/>
                <a:gd name="T33" fmla="*/ 85 h 2264"/>
                <a:gd name="T34" fmla="*/ 815 w 1659"/>
                <a:gd name="T35" fmla="*/ 867 h 2264"/>
                <a:gd name="T36" fmla="*/ 978 w 1659"/>
                <a:gd name="T37" fmla="*/ 822 h 2264"/>
                <a:gd name="T38" fmla="*/ 619 w 1659"/>
                <a:gd name="T39" fmla="*/ 1253 h 2264"/>
                <a:gd name="T40" fmla="*/ 601 w 1659"/>
                <a:gd name="T41" fmla="*/ 1377 h 2264"/>
                <a:gd name="T42" fmla="*/ 1034 w 1659"/>
                <a:gd name="T43" fmla="*/ 1214 h 2264"/>
                <a:gd name="T44" fmla="*/ 601 w 1659"/>
                <a:gd name="T45" fmla="*/ 1377 h 2264"/>
                <a:gd name="T46" fmla="*/ 762 w 1659"/>
                <a:gd name="T47" fmla="*/ 764 h 2264"/>
                <a:gd name="T48" fmla="*/ 967 w 1659"/>
                <a:gd name="T49" fmla="*/ 746 h 2264"/>
                <a:gd name="T50" fmla="*/ 524 w 1659"/>
                <a:gd name="T51" fmla="*/ 732 h 2264"/>
                <a:gd name="T52" fmla="*/ 269 w 1659"/>
                <a:gd name="T53" fmla="*/ 85 h 2264"/>
                <a:gd name="T54" fmla="*/ 524 w 1659"/>
                <a:gd name="T55" fmla="*/ 732 h 2264"/>
                <a:gd name="T56" fmla="*/ 901 w 1659"/>
                <a:gd name="T57" fmla="*/ 518 h 2264"/>
                <a:gd name="T58" fmla="*/ 715 w 1659"/>
                <a:gd name="T59" fmla="*/ 582 h 2264"/>
                <a:gd name="T60" fmla="*/ 538 w 1659"/>
                <a:gd name="T61" fmla="*/ 1817 h 2264"/>
                <a:gd name="T62" fmla="*/ 1082 w 1659"/>
                <a:gd name="T63" fmla="*/ 1544 h 2264"/>
                <a:gd name="T64" fmla="*/ 530 w 1659"/>
                <a:gd name="T65" fmla="*/ 1874 h 2264"/>
                <a:gd name="T66" fmla="*/ 829 w 1659"/>
                <a:gd name="T67" fmla="*/ 2173 h 2264"/>
                <a:gd name="T68" fmla="*/ 1095 w 1659"/>
                <a:gd name="T69" fmla="*/ 1637 h 2264"/>
                <a:gd name="T70" fmla="*/ 829 w 1659"/>
                <a:gd name="T71" fmla="*/ 2173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59" h="2264">
                  <a:moveTo>
                    <a:pt x="1128" y="832"/>
                  </a:moveTo>
                  <a:lnTo>
                    <a:pt x="1131" y="832"/>
                  </a:lnTo>
                  <a:cubicBezTo>
                    <a:pt x="1142" y="832"/>
                    <a:pt x="1152" y="827"/>
                    <a:pt x="1159" y="819"/>
                  </a:cubicBezTo>
                  <a:lnTo>
                    <a:pt x="1649" y="253"/>
                  </a:lnTo>
                  <a:cubicBezTo>
                    <a:pt x="1656" y="245"/>
                    <a:pt x="1659" y="235"/>
                    <a:pt x="1658" y="224"/>
                  </a:cubicBezTo>
                  <a:cubicBezTo>
                    <a:pt x="1657" y="214"/>
                    <a:pt x="1651" y="204"/>
                    <a:pt x="1643" y="198"/>
                  </a:cubicBezTo>
                  <a:lnTo>
                    <a:pt x="1379" y="10"/>
                  </a:lnTo>
                  <a:cubicBezTo>
                    <a:pt x="1367" y="1"/>
                    <a:pt x="1351" y="0"/>
                    <a:pt x="1338" y="8"/>
                  </a:cubicBezTo>
                  <a:lnTo>
                    <a:pt x="829" y="299"/>
                  </a:lnTo>
                  <a:lnTo>
                    <a:pt x="282" y="7"/>
                  </a:lnTo>
                  <a:cubicBezTo>
                    <a:pt x="268" y="0"/>
                    <a:pt x="252" y="1"/>
                    <a:pt x="240" y="11"/>
                  </a:cubicBezTo>
                  <a:lnTo>
                    <a:pt x="14" y="200"/>
                  </a:lnTo>
                  <a:cubicBezTo>
                    <a:pt x="6" y="206"/>
                    <a:pt x="1" y="216"/>
                    <a:pt x="0" y="226"/>
                  </a:cubicBezTo>
                  <a:cubicBezTo>
                    <a:pt x="0" y="236"/>
                    <a:pt x="3" y="246"/>
                    <a:pt x="9" y="253"/>
                  </a:cubicBezTo>
                  <a:lnTo>
                    <a:pt x="499" y="819"/>
                  </a:lnTo>
                  <a:cubicBezTo>
                    <a:pt x="507" y="827"/>
                    <a:pt x="517" y="832"/>
                    <a:pt x="528" y="832"/>
                  </a:cubicBezTo>
                  <a:lnTo>
                    <a:pt x="530" y="832"/>
                  </a:lnTo>
                  <a:cubicBezTo>
                    <a:pt x="542" y="831"/>
                    <a:pt x="553" y="825"/>
                    <a:pt x="559" y="815"/>
                  </a:cubicBezTo>
                  <a:lnTo>
                    <a:pt x="618" y="727"/>
                  </a:lnTo>
                  <a:lnTo>
                    <a:pt x="453" y="1882"/>
                  </a:lnTo>
                  <a:cubicBezTo>
                    <a:pt x="451" y="1893"/>
                    <a:pt x="455" y="1905"/>
                    <a:pt x="464" y="1914"/>
                  </a:cubicBezTo>
                  <a:lnTo>
                    <a:pt x="803" y="2253"/>
                  </a:lnTo>
                  <a:cubicBezTo>
                    <a:pt x="810" y="2260"/>
                    <a:pt x="820" y="2264"/>
                    <a:pt x="829" y="2264"/>
                  </a:cubicBezTo>
                  <a:cubicBezTo>
                    <a:pt x="839" y="2264"/>
                    <a:pt x="849" y="2260"/>
                    <a:pt x="856" y="2253"/>
                  </a:cubicBezTo>
                  <a:lnTo>
                    <a:pt x="1195" y="1914"/>
                  </a:lnTo>
                  <a:cubicBezTo>
                    <a:pt x="1204" y="1905"/>
                    <a:pt x="1208" y="1893"/>
                    <a:pt x="1206" y="1882"/>
                  </a:cubicBezTo>
                  <a:lnTo>
                    <a:pt x="1041" y="727"/>
                  </a:lnTo>
                  <a:lnTo>
                    <a:pt x="1099" y="815"/>
                  </a:lnTo>
                  <a:cubicBezTo>
                    <a:pt x="1106" y="825"/>
                    <a:pt x="1117" y="831"/>
                    <a:pt x="1128" y="832"/>
                  </a:cubicBezTo>
                  <a:close/>
                  <a:moveTo>
                    <a:pt x="1355" y="85"/>
                  </a:moveTo>
                  <a:lnTo>
                    <a:pt x="1565" y="235"/>
                  </a:lnTo>
                  <a:lnTo>
                    <a:pt x="1135" y="732"/>
                  </a:lnTo>
                  <a:lnTo>
                    <a:pt x="883" y="354"/>
                  </a:lnTo>
                  <a:lnTo>
                    <a:pt x="1355" y="85"/>
                  </a:lnTo>
                  <a:close/>
                  <a:moveTo>
                    <a:pt x="682" y="813"/>
                  </a:moveTo>
                  <a:lnTo>
                    <a:pt x="815" y="867"/>
                  </a:lnTo>
                  <a:cubicBezTo>
                    <a:pt x="824" y="870"/>
                    <a:pt x="833" y="870"/>
                    <a:pt x="841" y="867"/>
                  </a:cubicBezTo>
                  <a:lnTo>
                    <a:pt x="978" y="822"/>
                  </a:lnTo>
                  <a:lnTo>
                    <a:pt x="987" y="884"/>
                  </a:lnTo>
                  <a:lnTo>
                    <a:pt x="619" y="1253"/>
                  </a:lnTo>
                  <a:lnTo>
                    <a:pt x="682" y="813"/>
                  </a:lnTo>
                  <a:close/>
                  <a:moveTo>
                    <a:pt x="601" y="1377"/>
                  </a:moveTo>
                  <a:lnTo>
                    <a:pt x="1001" y="978"/>
                  </a:lnTo>
                  <a:lnTo>
                    <a:pt x="1034" y="1214"/>
                  </a:lnTo>
                  <a:lnTo>
                    <a:pt x="556" y="1692"/>
                  </a:lnTo>
                  <a:lnTo>
                    <a:pt x="601" y="1377"/>
                  </a:lnTo>
                  <a:close/>
                  <a:moveTo>
                    <a:pt x="831" y="792"/>
                  </a:moveTo>
                  <a:lnTo>
                    <a:pt x="762" y="764"/>
                  </a:lnTo>
                  <a:lnTo>
                    <a:pt x="944" y="582"/>
                  </a:lnTo>
                  <a:lnTo>
                    <a:pt x="967" y="746"/>
                  </a:lnTo>
                  <a:lnTo>
                    <a:pt x="831" y="792"/>
                  </a:lnTo>
                  <a:close/>
                  <a:moveTo>
                    <a:pt x="524" y="732"/>
                  </a:moveTo>
                  <a:lnTo>
                    <a:pt x="92" y="233"/>
                  </a:lnTo>
                  <a:lnTo>
                    <a:pt x="269" y="85"/>
                  </a:lnTo>
                  <a:lnTo>
                    <a:pt x="775" y="355"/>
                  </a:lnTo>
                  <a:lnTo>
                    <a:pt x="524" y="732"/>
                  </a:lnTo>
                  <a:close/>
                  <a:moveTo>
                    <a:pt x="829" y="410"/>
                  </a:moveTo>
                  <a:lnTo>
                    <a:pt x="901" y="518"/>
                  </a:lnTo>
                  <a:lnTo>
                    <a:pt x="694" y="725"/>
                  </a:lnTo>
                  <a:lnTo>
                    <a:pt x="715" y="582"/>
                  </a:lnTo>
                  <a:lnTo>
                    <a:pt x="829" y="410"/>
                  </a:lnTo>
                  <a:close/>
                  <a:moveTo>
                    <a:pt x="538" y="1817"/>
                  </a:moveTo>
                  <a:lnTo>
                    <a:pt x="1048" y="1307"/>
                  </a:lnTo>
                  <a:lnTo>
                    <a:pt x="1082" y="1544"/>
                  </a:lnTo>
                  <a:lnTo>
                    <a:pt x="641" y="1984"/>
                  </a:lnTo>
                  <a:lnTo>
                    <a:pt x="530" y="1874"/>
                  </a:lnTo>
                  <a:lnTo>
                    <a:pt x="538" y="1817"/>
                  </a:lnTo>
                  <a:close/>
                  <a:moveTo>
                    <a:pt x="829" y="2173"/>
                  </a:moveTo>
                  <a:lnTo>
                    <a:pt x="694" y="2038"/>
                  </a:lnTo>
                  <a:lnTo>
                    <a:pt x="1095" y="1637"/>
                  </a:lnTo>
                  <a:lnTo>
                    <a:pt x="1129" y="1874"/>
                  </a:lnTo>
                  <a:lnTo>
                    <a:pt x="829" y="2173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4" name="Group 1713">
            <a:extLst>
              <a:ext uri="{FF2B5EF4-FFF2-40B4-BE49-F238E27FC236}">
                <a16:creationId xmlns:a16="http://schemas.microsoft.com/office/drawing/2014/main" id="{43326619-9F80-47DB-84F1-C0AEC4C2F8A2}"/>
              </a:ext>
            </a:extLst>
          </p:cNvPr>
          <p:cNvGrpSpPr/>
          <p:nvPr/>
        </p:nvGrpSpPr>
        <p:grpSpPr>
          <a:xfrm>
            <a:off x="2110915" y="2078457"/>
            <a:ext cx="500592" cy="501764"/>
            <a:chOff x="701676" y="1600200"/>
            <a:chExt cx="677863" cy="679450"/>
          </a:xfrm>
        </p:grpSpPr>
        <p:sp>
          <p:nvSpPr>
            <p:cNvPr id="1517" name="Freeform 874">
              <a:extLst>
                <a:ext uri="{FF2B5EF4-FFF2-40B4-BE49-F238E27FC236}">
                  <a16:creationId xmlns:a16="http://schemas.microsoft.com/office/drawing/2014/main" id="{56D01EB6-DEE7-4CA5-B907-50E70D5B4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151" y="1968500"/>
              <a:ext cx="290513" cy="290513"/>
            </a:xfrm>
            <a:custGeom>
              <a:avLst/>
              <a:gdLst>
                <a:gd name="T0" fmla="*/ 932 w 1004"/>
                <a:gd name="T1" fmla="*/ 612 h 1003"/>
                <a:gd name="T2" fmla="*/ 587 w 1004"/>
                <a:gd name="T3" fmla="*/ 266 h 1003"/>
                <a:gd name="T4" fmla="*/ 527 w 1004"/>
                <a:gd name="T5" fmla="*/ 288 h 1003"/>
                <a:gd name="T6" fmla="*/ 472 w 1004"/>
                <a:gd name="T7" fmla="*/ 257 h 1003"/>
                <a:gd name="T8" fmla="*/ 483 w 1004"/>
                <a:gd name="T9" fmla="*/ 157 h 1003"/>
                <a:gd name="T10" fmla="*/ 507 w 1004"/>
                <a:gd name="T11" fmla="*/ 133 h 1003"/>
                <a:gd name="T12" fmla="*/ 373 w 1004"/>
                <a:gd name="T13" fmla="*/ 0 h 1003"/>
                <a:gd name="T14" fmla="*/ 240 w 1004"/>
                <a:gd name="T15" fmla="*/ 133 h 1003"/>
                <a:gd name="T16" fmla="*/ 0 w 1004"/>
                <a:gd name="T17" fmla="*/ 373 h 1003"/>
                <a:gd name="T18" fmla="*/ 133 w 1004"/>
                <a:gd name="T19" fmla="*/ 506 h 1003"/>
                <a:gd name="T20" fmla="*/ 157 w 1004"/>
                <a:gd name="T21" fmla="*/ 482 h 1003"/>
                <a:gd name="T22" fmla="*/ 257 w 1004"/>
                <a:gd name="T23" fmla="*/ 471 h 1003"/>
                <a:gd name="T24" fmla="*/ 289 w 1004"/>
                <a:gd name="T25" fmla="*/ 526 h 1003"/>
                <a:gd name="T26" fmla="*/ 267 w 1004"/>
                <a:gd name="T27" fmla="*/ 586 h 1003"/>
                <a:gd name="T28" fmla="*/ 612 w 1004"/>
                <a:gd name="T29" fmla="*/ 932 h 1003"/>
                <a:gd name="T30" fmla="*/ 774 w 1004"/>
                <a:gd name="T31" fmla="*/ 1002 h 1003"/>
                <a:gd name="T32" fmla="*/ 937 w 1004"/>
                <a:gd name="T33" fmla="*/ 936 h 1003"/>
                <a:gd name="T34" fmla="*/ 1003 w 1004"/>
                <a:gd name="T35" fmla="*/ 773 h 1003"/>
                <a:gd name="T36" fmla="*/ 932 w 1004"/>
                <a:gd name="T37" fmla="*/ 612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4" h="1003">
                  <a:moveTo>
                    <a:pt x="932" y="612"/>
                  </a:moveTo>
                  <a:lnTo>
                    <a:pt x="587" y="266"/>
                  </a:lnTo>
                  <a:cubicBezTo>
                    <a:pt x="571" y="282"/>
                    <a:pt x="549" y="290"/>
                    <a:pt x="527" y="288"/>
                  </a:cubicBezTo>
                  <a:cubicBezTo>
                    <a:pt x="505" y="286"/>
                    <a:pt x="485" y="275"/>
                    <a:pt x="472" y="257"/>
                  </a:cubicBezTo>
                  <a:cubicBezTo>
                    <a:pt x="451" y="225"/>
                    <a:pt x="455" y="183"/>
                    <a:pt x="483" y="157"/>
                  </a:cubicBezTo>
                  <a:lnTo>
                    <a:pt x="507" y="133"/>
                  </a:lnTo>
                  <a:lnTo>
                    <a:pt x="373" y="0"/>
                  </a:lnTo>
                  <a:lnTo>
                    <a:pt x="240" y="133"/>
                  </a:lnTo>
                  <a:lnTo>
                    <a:pt x="0" y="373"/>
                  </a:lnTo>
                  <a:lnTo>
                    <a:pt x="133" y="506"/>
                  </a:lnTo>
                  <a:lnTo>
                    <a:pt x="157" y="482"/>
                  </a:lnTo>
                  <a:cubicBezTo>
                    <a:pt x="183" y="455"/>
                    <a:pt x="225" y="450"/>
                    <a:pt x="257" y="471"/>
                  </a:cubicBezTo>
                  <a:cubicBezTo>
                    <a:pt x="275" y="484"/>
                    <a:pt x="287" y="504"/>
                    <a:pt x="289" y="526"/>
                  </a:cubicBezTo>
                  <a:cubicBezTo>
                    <a:pt x="290" y="549"/>
                    <a:pt x="282" y="570"/>
                    <a:pt x="267" y="586"/>
                  </a:cubicBezTo>
                  <a:lnTo>
                    <a:pt x="612" y="932"/>
                  </a:lnTo>
                  <a:cubicBezTo>
                    <a:pt x="654" y="976"/>
                    <a:pt x="712" y="1001"/>
                    <a:pt x="774" y="1002"/>
                  </a:cubicBezTo>
                  <a:cubicBezTo>
                    <a:pt x="835" y="1003"/>
                    <a:pt x="893" y="979"/>
                    <a:pt x="937" y="936"/>
                  </a:cubicBezTo>
                  <a:cubicBezTo>
                    <a:pt x="980" y="893"/>
                    <a:pt x="1004" y="834"/>
                    <a:pt x="1003" y="773"/>
                  </a:cubicBezTo>
                  <a:cubicBezTo>
                    <a:pt x="1002" y="712"/>
                    <a:pt x="976" y="654"/>
                    <a:pt x="932" y="612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8" name="Freeform 875">
              <a:extLst>
                <a:ext uri="{FF2B5EF4-FFF2-40B4-BE49-F238E27FC236}">
                  <a16:creationId xmlns:a16="http://schemas.microsoft.com/office/drawing/2014/main" id="{27C84301-7EDA-4BD6-B1D9-2C03B88C8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6" y="2006600"/>
              <a:ext cx="15875" cy="15875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53 h 53"/>
                <a:gd name="T4" fmla="*/ 53 w 53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9" name="Freeform 876">
              <a:extLst>
                <a:ext uri="{FF2B5EF4-FFF2-40B4-BE49-F238E27FC236}">
                  <a16:creationId xmlns:a16="http://schemas.microsoft.com/office/drawing/2014/main" id="{ACE5036C-3A46-4B35-B254-60EC09E53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489" y="1982788"/>
              <a:ext cx="273050" cy="273050"/>
            </a:xfrm>
            <a:custGeom>
              <a:avLst/>
              <a:gdLst>
                <a:gd name="T0" fmla="*/ 453 w 940"/>
                <a:gd name="T1" fmla="*/ 940 h 940"/>
                <a:gd name="T2" fmla="*/ 870 w 940"/>
                <a:gd name="T3" fmla="*/ 661 h 940"/>
                <a:gd name="T4" fmla="*/ 772 w 940"/>
                <a:gd name="T5" fmla="*/ 168 h 940"/>
                <a:gd name="T6" fmla="*/ 280 w 940"/>
                <a:gd name="T7" fmla="*/ 70 h 940"/>
                <a:gd name="T8" fmla="*/ 0 w 940"/>
                <a:gd name="T9" fmla="*/ 487 h 940"/>
                <a:gd name="T10" fmla="*/ 453 w 940"/>
                <a:gd name="T11" fmla="*/ 940 h 940"/>
                <a:gd name="T12" fmla="*/ 151 w 940"/>
                <a:gd name="T13" fmla="*/ 412 h 940"/>
                <a:gd name="T14" fmla="*/ 271 w 940"/>
                <a:gd name="T15" fmla="*/ 412 h 940"/>
                <a:gd name="T16" fmla="*/ 186 w 940"/>
                <a:gd name="T17" fmla="*/ 328 h 940"/>
                <a:gd name="T18" fmla="*/ 293 w 940"/>
                <a:gd name="T19" fmla="*/ 221 h 940"/>
                <a:gd name="T20" fmla="*/ 377 w 940"/>
                <a:gd name="T21" fmla="*/ 305 h 940"/>
                <a:gd name="T22" fmla="*/ 377 w 940"/>
                <a:gd name="T23" fmla="*/ 186 h 940"/>
                <a:gd name="T24" fmla="*/ 528 w 940"/>
                <a:gd name="T25" fmla="*/ 186 h 940"/>
                <a:gd name="T26" fmla="*/ 528 w 940"/>
                <a:gd name="T27" fmla="*/ 305 h 940"/>
                <a:gd name="T28" fmla="*/ 612 w 940"/>
                <a:gd name="T29" fmla="*/ 221 h 940"/>
                <a:gd name="T30" fmla="*/ 719 w 940"/>
                <a:gd name="T31" fmla="*/ 328 h 940"/>
                <a:gd name="T32" fmla="*/ 635 w 940"/>
                <a:gd name="T33" fmla="*/ 412 h 940"/>
                <a:gd name="T34" fmla="*/ 754 w 940"/>
                <a:gd name="T35" fmla="*/ 412 h 940"/>
                <a:gd name="T36" fmla="*/ 754 w 940"/>
                <a:gd name="T37" fmla="*/ 563 h 940"/>
                <a:gd name="T38" fmla="*/ 635 w 940"/>
                <a:gd name="T39" fmla="*/ 563 h 940"/>
                <a:gd name="T40" fmla="*/ 719 w 940"/>
                <a:gd name="T41" fmla="*/ 647 h 940"/>
                <a:gd name="T42" fmla="*/ 612 w 940"/>
                <a:gd name="T43" fmla="*/ 754 h 940"/>
                <a:gd name="T44" fmla="*/ 528 w 940"/>
                <a:gd name="T45" fmla="*/ 670 h 940"/>
                <a:gd name="T46" fmla="*/ 528 w 940"/>
                <a:gd name="T47" fmla="*/ 789 h 940"/>
                <a:gd name="T48" fmla="*/ 377 w 940"/>
                <a:gd name="T49" fmla="*/ 789 h 940"/>
                <a:gd name="T50" fmla="*/ 377 w 940"/>
                <a:gd name="T51" fmla="*/ 670 h 940"/>
                <a:gd name="T52" fmla="*/ 293 w 940"/>
                <a:gd name="T53" fmla="*/ 754 h 940"/>
                <a:gd name="T54" fmla="*/ 186 w 940"/>
                <a:gd name="T55" fmla="*/ 647 h 940"/>
                <a:gd name="T56" fmla="*/ 271 w 940"/>
                <a:gd name="T57" fmla="*/ 563 h 940"/>
                <a:gd name="T58" fmla="*/ 151 w 940"/>
                <a:gd name="T59" fmla="*/ 563 h 940"/>
                <a:gd name="T60" fmla="*/ 151 w 940"/>
                <a:gd name="T61" fmla="*/ 412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0" h="940">
                  <a:moveTo>
                    <a:pt x="453" y="940"/>
                  </a:moveTo>
                  <a:cubicBezTo>
                    <a:pt x="636" y="940"/>
                    <a:pt x="800" y="830"/>
                    <a:pt x="870" y="661"/>
                  </a:cubicBezTo>
                  <a:cubicBezTo>
                    <a:pt x="940" y="492"/>
                    <a:pt x="902" y="297"/>
                    <a:pt x="772" y="168"/>
                  </a:cubicBezTo>
                  <a:cubicBezTo>
                    <a:pt x="643" y="38"/>
                    <a:pt x="449" y="0"/>
                    <a:pt x="280" y="70"/>
                  </a:cubicBezTo>
                  <a:cubicBezTo>
                    <a:pt x="111" y="140"/>
                    <a:pt x="0" y="305"/>
                    <a:pt x="0" y="487"/>
                  </a:cubicBezTo>
                  <a:cubicBezTo>
                    <a:pt x="0" y="737"/>
                    <a:pt x="203" y="940"/>
                    <a:pt x="453" y="940"/>
                  </a:cubicBezTo>
                  <a:close/>
                  <a:moveTo>
                    <a:pt x="151" y="412"/>
                  </a:moveTo>
                  <a:lnTo>
                    <a:pt x="271" y="412"/>
                  </a:lnTo>
                  <a:lnTo>
                    <a:pt x="186" y="328"/>
                  </a:lnTo>
                  <a:lnTo>
                    <a:pt x="293" y="221"/>
                  </a:lnTo>
                  <a:lnTo>
                    <a:pt x="377" y="305"/>
                  </a:lnTo>
                  <a:lnTo>
                    <a:pt x="377" y="186"/>
                  </a:lnTo>
                  <a:lnTo>
                    <a:pt x="528" y="186"/>
                  </a:lnTo>
                  <a:lnTo>
                    <a:pt x="528" y="305"/>
                  </a:lnTo>
                  <a:lnTo>
                    <a:pt x="612" y="221"/>
                  </a:lnTo>
                  <a:lnTo>
                    <a:pt x="719" y="328"/>
                  </a:lnTo>
                  <a:lnTo>
                    <a:pt x="635" y="412"/>
                  </a:lnTo>
                  <a:lnTo>
                    <a:pt x="754" y="412"/>
                  </a:lnTo>
                  <a:lnTo>
                    <a:pt x="754" y="563"/>
                  </a:lnTo>
                  <a:lnTo>
                    <a:pt x="635" y="563"/>
                  </a:lnTo>
                  <a:lnTo>
                    <a:pt x="719" y="647"/>
                  </a:lnTo>
                  <a:lnTo>
                    <a:pt x="612" y="754"/>
                  </a:lnTo>
                  <a:lnTo>
                    <a:pt x="528" y="670"/>
                  </a:lnTo>
                  <a:lnTo>
                    <a:pt x="528" y="789"/>
                  </a:lnTo>
                  <a:lnTo>
                    <a:pt x="377" y="789"/>
                  </a:lnTo>
                  <a:lnTo>
                    <a:pt x="377" y="670"/>
                  </a:lnTo>
                  <a:lnTo>
                    <a:pt x="293" y="754"/>
                  </a:lnTo>
                  <a:lnTo>
                    <a:pt x="186" y="647"/>
                  </a:lnTo>
                  <a:lnTo>
                    <a:pt x="271" y="563"/>
                  </a:lnTo>
                  <a:lnTo>
                    <a:pt x="151" y="563"/>
                  </a:lnTo>
                  <a:lnTo>
                    <a:pt x="151" y="412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0" name="Oval 877">
              <a:extLst>
                <a:ext uri="{FF2B5EF4-FFF2-40B4-BE49-F238E27FC236}">
                  <a16:creationId xmlns:a16="http://schemas.microsoft.com/office/drawing/2014/main" id="{42D2252D-9F43-4E94-931A-A9F2C0106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5026" y="2101850"/>
              <a:ext cx="44450" cy="44450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1" name="Freeform 878">
              <a:extLst>
                <a:ext uri="{FF2B5EF4-FFF2-40B4-BE49-F238E27FC236}">
                  <a16:creationId xmlns:a16="http://schemas.microsoft.com/office/drawing/2014/main" id="{556293E3-A3E6-49ED-8802-59EF6E331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614" y="1612900"/>
              <a:ext cx="279400" cy="277813"/>
            </a:xfrm>
            <a:custGeom>
              <a:avLst/>
              <a:gdLst>
                <a:gd name="T0" fmla="*/ 797 w 963"/>
                <a:gd name="T1" fmla="*/ 802 h 962"/>
                <a:gd name="T2" fmla="*/ 901 w 963"/>
                <a:gd name="T3" fmla="*/ 324 h 962"/>
                <a:gd name="T4" fmla="*/ 584 w 963"/>
                <a:gd name="T5" fmla="*/ 642 h 962"/>
                <a:gd name="T6" fmla="*/ 397 w 963"/>
                <a:gd name="T7" fmla="*/ 562 h 962"/>
                <a:gd name="T8" fmla="*/ 317 w 963"/>
                <a:gd name="T9" fmla="*/ 376 h 962"/>
                <a:gd name="T10" fmla="*/ 635 w 963"/>
                <a:gd name="T11" fmla="*/ 58 h 962"/>
                <a:gd name="T12" fmla="*/ 181 w 963"/>
                <a:gd name="T13" fmla="*/ 140 h 962"/>
                <a:gd name="T14" fmla="*/ 35 w 963"/>
                <a:gd name="T15" fmla="*/ 578 h 962"/>
                <a:gd name="T16" fmla="*/ 350 w 963"/>
                <a:gd name="T17" fmla="*/ 916 h 962"/>
                <a:gd name="T18" fmla="*/ 797 w 963"/>
                <a:gd name="T19" fmla="*/ 802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3" h="962">
                  <a:moveTo>
                    <a:pt x="797" y="802"/>
                  </a:moveTo>
                  <a:cubicBezTo>
                    <a:pt x="922" y="677"/>
                    <a:pt x="963" y="490"/>
                    <a:pt x="901" y="324"/>
                  </a:cubicBezTo>
                  <a:lnTo>
                    <a:pt x="584" y="642"/>
                  </a:lnTo>
                  <a:lnTo>
                    <a:pt x="397" y="562"/>
                  </a:lnTo>
                  <a:lnTo>
                    <a:pt x="317" y="376"/>
                  </a:lnTo>
                  <a:lnTo>
                    <a:pt x="635" y="58"/>
                  </a:lnTo>
                  <a:cubicBezTo>
                    <a:pt x="480" y="0"/>
                    <a:pt x="306" y="32"/>
                    <a:pt x="181" y="140"/>
                  </a:cubicBezTo>
                  <a:cubicBezTo>
                    <a:pt x="56" y="249"/>
                    <a:pt x="0" y="417"/>
                    <a:pt x="35" y="578"/>
                  </a:cubicBezTo>
                  <a:cubicBezTo>
                    <a:pt x="71" y="740"/>
                    <a:pt x="191" y="869"/>
                    <a:pt x="350" y="916"/>
                  </a:cubicBezTo>
                  <a:cubicBezTo>
                    <a:pt x="508" y="962"/>
                    <a:pt x="680" y="919"/>
                    <a:pt x="797" y="80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2" name="Freeform 879">
              <a:extLst>
                <a:ext uri="{FF2B5EF4-FFF2-40B4-BE49-F238E27FC236}">
                  <a16:creationId xmlns:a16="http://schemas.microsoft.com/office/drawing/2014/main" id="{A05769C1-F011-43FA-AA1D-7B9E8FE1A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826" y="1785938"/>
              <a:ext cx="182563" cy="182563"/>
            </a:xfrm>
            <a:custGeom>
              <a:avLst/>
              <a:gdLst>
                <a:gd name="T0" fmla="*/ 320 w 630"/>
                <a:gd name="T1" fmla="*/ 630 h 630"/>
                <a:gd name="T2" fmla="*/ 630 w 630"/>
                <a:gd name="T3" fmla="*/ 320 h 630"/>
                <a:gd name="T4" fmla="*/ 310 w 630"/>
                <a:gd name="T5" fmla="*/ 0 h 630"/>
                <a:gd name="T6" fmla="*/ 0 w 630"/>
                <a:gd name="T7" fmla="*/ 311 h 630"/>
                <a:gd name="T8" fmla="*/ 0 w 630"/>
                <a:gd name="T9" fmla="*/ 311 h 630"/>
                <a:gd name="T10" fmla="*/ 320 w 630"/>
                <a:gd name="T11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0" h="630">
                  <a:moveTo>
                    <a:pt x="320" y="630"/>
                  </a:moveTo>
                  <a:lnTo>
                    <a:pt x="630" y="320"/>
                  </a:lnTo>
                  <a:lnTo>
                    <a:pt x="310" y="0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320" y="63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3" name="Freeform 880">
              <a:extLst>
                <a:ext uri="{FF2B5EF4-FFF2-40B4-BE49-F238E27FC236}">
                  <a16:creationId xmlns:a16="http://schemas.microsoft.com/office/drawing/2014/main" id="{A17A29FF-9A55-4B72-BD13-99CBADE06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589" y="1906588"/>
              <a:ext cx="182563" cy="182563"/>
            </a:xfrm>
            <a:custGeom>
              <a:avLst/>
              <a:gdLst>
                <a:gd name="T0" fmla="*/ 310 w 630"/>
                <a:gd name="T1" fmla="*/ 0 h 630"/>
                <a:gd name="T2" fmla="*/ 0 w 630"/>
                <a:gd name="T3" fmla="*/ 311 h 630"/>
                <a:gd name="T4" fmla="*/ 319 w 630"/>
                <a:gd name="T5" fmla="*/ 630 h 630"/>
                <a:gd name="T6" fmla="*/ 630 w 630"/>
                <a:gd name="T7" fmla="*/ 320 h 630"/>
                <a:gd name="T8" fmla="*/ 630 w 630"/>
                <a:gd name="T9" fmla="*/ 320 h 630"/>
                <a:gd name="T10" fmla="*/ 310 w 630"/>
                <a:gd name="T11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0" h="630">
                  <a:moveTo>
                    <a:pt x="310" y="0"/>
                  </a:moveTo>
                  <a:lnTo>
                    <a:pt x="0" y="311"/>
                  </a:lnTo>
                  <a:lnTo>
                    <a:pt x="319" y="630"/>
                  </a:lnTo>
                  <a:lnTo>
                    <a:pt x="630" y="320"/>
                  </a:lnTo>
                  <a:lnTo>
                    <a:pt x="630" y="32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4" name="Freeform 881">
              <a:extLst>
                <a:ext uri="{FF2B5EF4-FFF2-40B4-BE49-F238E27FC236}">
                  <a16:creationId xmlns:a16="http://schemas.microsoft.com/office/drawing/2014/main" id="{C2DC39B7-9C9E-4C0F-837B-790B3981BF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676" y="1600200"/>
              <a:ext cx="677863" cy="679450"/>
            </a:xfrm>
            <a:custGeom>
              <a:avLst/>
              <a:gdLst>
                <a:gd name="T0" fmla="*/ 1894 w 2338"/>
                <a:gd name="T1" fmla="*/ 1507 h 2341"/>
                <a:gd name="T2" fmla="*/ 1841 w 2338"/>
                <a:gd name="T3" fmla="*/ 1507 h 2341"/>
                <a:gd name="T4" fmla="*/ 1783 w 2338"/>
                <a:gd name="T5" fmla="*/ 1502 h 2341"/>
                <a:gd name="T6" fmla="*/ 1814 w 2338"/>
                <a:gd name="T7" fmla="*/ 1427 h 2341"/>
                <a:gd name="T8" fmla="*/ 1681 w 2338"/>
                <a:gd name="T9" fmla="*/ 1240 h 2341"/>
                <a:gd name="T10" fmla="*/ 1521 w 2338"/>
                <a:gd name="T11" fmla="*/ 1347 h 2341"/>
                <a:gd name="T12" fmla="*/ 1713 w 2338"/>
                <a:gd name="T13" fmla="*/ 1000 h 2341"/>
                <a:gd name="T14" fmla="*/ 2221 w 2338"/>
                <a:gd name="T15" fmla="*/ 802 h 2341"/>
                <a:gd name="T16" fmla="*/ 2251 w 2338"/>
                <a:gd name="T17" fmla="*/ 328 h 2341"/>
                <a:gd name="T18" fmla="*/ 1916 w 2338"/>
                <a:gd name="T19" fmla="*/ 637 h 2341"/>
                <a:gd name="T20" fmla="*/ 1703 w 2338"/>
                <a:gd name="T21" fmla="*/ 424 h 2341"/>
                <a:gd name="T22" fmla="*/ 2013 w 2338"/>
                <a:gd name="T23" fmla="*/ 90 h 2341"/>
                <a:gd name="T24" fmla="*/ 1497 w 2338"/>
                <a:gd name="T25" fmla="*/ 152 h 2341"/>
                <a:gd name="T26" fmla="*/ 1071 w 2338"/>
                <a:gd name="T27" fmla="*/ 897 h 2341"/>
                <a:gd name="T28" fmla="*/ 573 w 2338"/>
                <a:gd name="T29" fmla="*/ 301 h 2341"/>
                <a:gd name="T30" fmla="*/ 289 w 2338"/>
                <a:gd name="T31" fmla="*/ 116 h 2341"/>
                <a:gd name="T32" fmla="*/ 136 w 2338"/>
                <a:gd name="T33" fmla="*/ 228 h 2341"/>
                <a:gd name="T34" fmla="*/ 290 w 2338"/>
                <a:gd name="T35" fmla="*/ 541 h 2341"/>
                <a:gd name="T36" fmla="*/ 437 w 2338"/>
                <a:gd name="T37" fmla="*/ 583 h 2341"/>
                <a:gd name="T38" fmla="*/ 642 w 2338"/>
                <a:gd name="T39" fmla="*/ 1325 h 2341"/>
                <a:gd name="T40" fmla="*/ 188 w 2338"/>
                <a:gd name="T41" fmla="*/ 2152 h 2341"/>
                <a:gd name="T42" fmla="*/ 1015 w 2338"/>
                <a:gd name="T43" fmla="*/ 1698 h 2341"/>
                <a:gd name="T44" fmla="*/ 1361 w 2338"/>
                <a:gd name="T45" fmla="*/ 1507 h 2341"/>
                <a:gd name="T46" fmla="*/ 1255 w 2338"/>
                <a:gd name="T47" fmla="*/ 1666 h 2341"/>
                <a:gd name="T48" fmla="*/ 1441 w 2338"/>
                <a:gd name="T49" fmla="*/ 1800 h 2341"/>
                <a:gd name="T50" fmla="*/ 1516 w 2338"/>
                <a:gd name="T51" fmla="*/ 1769 h 2341"/>
                <a:gd name="T52" fmla="*/ 1521 w 2338"/>
                <a:gd name="T53" fmla="*/ 1826 h 2341"/>
                <a:gd name="T54" fmla="*/ 1521 w 2338"/>
                <a:gd name="T55" fmla="*/ 1880 h 2341"/>
                <a:gd name="T56" fmla="*/ 2053 w 2338"/>
                <a:gd name="T57" fmla="*/ 2302 h 2341"/>
                <a:gd name="T58" fmla="*/ 2297 w 2338"/>
                <a:gd name="T59" fmla="*/ 2139 h 2341"/>
                <a:gd name="T60" fmla="*/ 1525 w 2338"/>
                <a:gd name="T61" fmla="*/ 229 h 2341"/>
                <a:gd name="T62" fmla="*/ 1631 w 2338"/>
                <a:gd name="T63" fmla="*/ 389 h 2341"/>
                <a:gd name="T64" fmla="*/ 1703 w 2338"/>
                <a:gd name="T65" fmla="*/ 617 h 2341"/>
                <a:gd name="T66" fmla="*/ 1910 w 2338"/>
                <a:gd name="T67" fmla="*/ 717 h 2341"/>
                <a:gd name="T68" fmla="*/ 2224 w 2338"/>
                <a:gd name="T69" fmla="*/ 436 h 2341"/>
                <a:gd name="T70" fmla="*/ 1817 w 2338"/>
                <a:gd name="T71" fmla="*/ 940 h 2341"/>
                <a:gd name="T72" fmla="*/ 1400 w 2338"/>
                <a:gd name="T73" fmla="*/ 523 h 2341"/>
                <a:gd name="T74" fmla="*/ 1365 w 2338"/>
                <a:gd name="T75" fmla="*/ 709 h 2341"/>
                <a:gd name="T76" fmla="*/ 1391 w 2338"/>
                <a:gd name="T77" fmla="*/ 1216 h 2341"/>
                <a:gd name="T78" fmla="*/ 1365 w 2338"/>
                <a:gd name="T79" fmla="*/ 709 h 2341"/>
                <a:gd name="T80" fmla="*/ 154 w 2338"/>
                <a:gd name="T81" fmla="*/ 1962 h 2341"/>
                <a:gd name="T82" fmla="*/ 695 w 2338"/>
                <a:gd name="T83" fmla="*/ 1420 h 2341"/>
                <a:gd name="T84" fmla="*/ 537 w 2338"/>
                <a:gd name="T85" fmla="*/ 2218 h 2341"/>
                <a:gd name="T86" fmla="*/ 723 w 2338"/>
                <a:gd name="T87" fmla="*/ 1351 h 2341"/>
                <a:gd name="T88" fmla="*/ 1231 w 2338"/>
                <a:gd name="T89" fmla="*/ 1376 h 2341"/>
                <a:gd name="T90" fmla="*/ 483 w 2338"/>
                <a:gd name="T91" fmla="*/ 521 h 2341"/>
                <a:gd name="T92" fmla="*/ 346 w 2338"/>
                <a:gd name="T93" fmla="*/ 488 h 2341"/>
                <a:gd name="T94" fmla="*/ 275 w 2338"/>
                <a:gd name="T95" fmla="*/ 196 h 2341"/>
                <a:gd name="T96" fmla="*/ 526 w 2338"/>
                <a:gd name="T97" fmla="*/ 449 h 2341"/>
                <a:gd name="T98" fmla="*/ 1468 w 2338"/>
                <a:gd name="T99" fmla="*/ 1400 h 2341"/>
                <a:gd name="T100" fmla="*/ 483 w 2338"/>
                <a:gd name="T101" fmla="*/ 521 h 2341"/>
                <a:gd name="T102" fmla="*/ 2054 w 2338"/>
                <a:gd name="T103" fmla="*/ 2227 h 2341"/>
                <a:gd name="T104" fmla="*/ 1920 w 2338"/>
                <a:gd name="T105" fmla="*/ 2172 h 2341"/>
                <a:gd name="T106" fmla="*/ 1560 w 2338"/>
                <a:gd name="T107" fmla="*/ 1708 h 2341"/>
                <a:gd name="T108" fmla="*/ 1334 w 2338"/>
                <a:gd name="T109" fmla="*/ 1640 h 2341"/>
                <a:gd name="T110" fmla="*/ 1734 w 2338"/>
                <a:gd name="T111" fmla="*/ 1400 h 2341"/>
                <a:gd name="T112" fmla="*/ 1863 w 2338"/>
                <a:gd name="T113" fmla="*/ 1582 h 2341"/>
                <a:gd name="T114" fmla="*/ 2187 w 2338"/>
                <a:gd name="T115" fmla="*/ 2171 h 2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8" h="2341">
                  <a:moveTo>
                    <a:pt x="2240" y="1852"/>
                  </a:moveTo>
                  <a:lnTo>
                    <a:pt x="1894" y="1507"/>
                  </a:lnTo>
                  <a:cubicBezTo>
                    <a:pt x="1887" y="1499"/>
                    <a:pt x="1878" y="1496"/>
                    <a:pt x="1868" y="1496"/>
                  </a:cubicBezTo>
                  <a:cubicBezTo>
                    <a:pt x="1858" y="1496"/>
                    <a:pt x="1848" y="1499"/>
                    <a:pt x="1841" y="1507"/>
                  </a:cubicBezTo>
                  <a:cubicBezTo>
                    <a:pt x="1833" y="1514"/>
                    <a:pt x="1822" y="1518"/>
                    <a:pt x="1811" y="1517"/>
                  </a:cubicBezTo>
                  <a:cubicBezTo>
                    <a:pt x="1800" y="1517"/>
                    <a:pt x="1790" y="1511"/>
                    <a:pt x="1783" y="1502"/>
                  </a:cubicBezTo>
                  <a:cubicBezTo>
                    <a:pt x="1773" y="1485"/>
                    <a:pt x="1776" y="1464"/>
                    <a:pt x="1790" y="1450"/>
                  </a:cubicBezTo>
                  <a:lnTo>
                    <a:pt x="1814" y="1427"/>
                  </a:lnTo>
                  <a:cubicBezTo>
                    <a:pt x="1829" y="1412"/>
                    <a:pt x="1829" y="1388"/>
                    <a:pt x="1814" y="1373"/>
                  </a:cubicBezTo>
                  <a:lnTo>
                    <a:pt x="1681" y="1240"/>
                  </a:lnTo>
                  <a:cubicBezTo>
                    <a:pt x="1666" y="1225"/>
                    <a:pt x="1642" y="1225"/>
                    <a:pt x="1628" y="1240"/>
                  </a:cubicBezTo>
                  <a:lnTo>
                    <a:pt x="1521" y="1347"/>
                  </a:lnTo>
                  <a:lnTo>
                    <a:pt x="1444" y="1269"/>
                  </a:lnTo>
                  <a:lnTo>
                    <a:pt x="1713" y="1000"/>
                  </a:lnTo>
                  <a:cubicBezTo>
                    <a:pt x="1747" y="1008"/>
                    <a:pt x="1783" y="1012"/>
                    <a:pt x="1818" y="1012"/>
                  </a:cubicBezTo>
                  <a:cubicBezTo>
                    <a:pt x="1979" y="1012"/>
                    <a:pt x="2129" y="934"/>
                    <a:pt x="2221" y="802"/>
                  </a:cubicBezTo>
                  <a:cubicBezTo>
                    <a:pt x="2312" y="670"/>
                    <a:pt x="2334" y="502"/>
                    <a:pt x="2278" y="351"/>
                  </a:cubicBezTo>
                  <a:cubicBezTo>
                    <a:pt x="2273" y="339"/>
                    <a:pt x="2263" y="330"/>
                    <a:pt x="2251" y="328"/>
                  </a:cubicBezTo>
                  <a:cubicBezTo>
                    <a:pt x="2238" y="325"/>
                    <a:pt x="2225" y="329"/>
                    <a:pt x="2216" y="338"/>
                  </a:cubicBezTo>
                  <a:lnTo>
                    <a:pt x="1916" y="637"/>
                  </a:lnTo>
                  <a:lnTo>
                    <a:pt x="1767" y="573"/>
                  </a:lnTo>
                  <a:lnTo>
                    <a:pt x="1703" y="424"/>
                  </a:lnTo>
                  <a:lnTo>
                    <a:pt x="2003" y="124"/>
                  </a:lnTo>
                  <a:cubicBezTo>
                    <a:pt x="2012" y="115"/>
                    <a:pt x="2015" y="102"/>
                    <a:pt x="2013" y="90"/>
                  </a:cubicBezTo>
                  <a:cubicBezTo>
                    <a:pt x="2010" y="77"/>
                    <a:pt x="2001" y="67"/>
                    <a:pt x="1989" y="62"/>
                  </a:cubicBezTo>
                  <a:cubicBezTo>
                    <a:pt x="1821" y="0"/>
                    <a:pt x="1632" y="34"/>
                    <a:pt x="1497" y="152"/>
                  </a:cubicBezTo>
                  <a:cubicBezTo>
                    <a:pt x="1362" y="270"/>
                    <a:pt x="1301" y="452"/>
                    <a:pt x="1340" y="627"/>
                  </a:cubicBezTo>
                  <a:lnTo>
                    <a:pt x="1071" y="897"/>
                  </a:lnTo>
                  <a:lnTo>
                    <a:pt x="597" y="423"/>
                  </a:lnTo>
                  <a:lnTo>
                    <a:pt x="573" y="301"/>
                  </a:lnTo>
                  <a:cubicBezTo>
                    <a:pt x="571" y="290"/>
                    <a:pt x="564" y="281"/>
                    <a:pt x="555" y="276"/>
                  </a:cubicBezTo>
                  <a:lnTo>
                    <a:pt x="289" y="116"/>
                  </a:lnTo>
                  <a:cubicBezTo>
                    <a:pt x="274" y="107"/>
                    <a:pt x="255" y="109"/>
                    <a:pt x="243" y="122"/>
                  </a:cubicBezTo>
                  <a:lnTo>
                    <a:pt x="136" y="228"/>
                  </a:lnTo>
                  <a:cubicBezTo>
                    <a:pt x="124" y="240"/>
                    <a:pt x="122" y="259"/>
                    <a:pt x="130" y="274"/>
                  </a:cubicBezTo>
                  <a:lnTo>
                    <a:pt x="290" y="541"/>
                  </a:lnTo>
                  <a:cubicBezTo>
                    <a:pt x="296" y="550"/>
                    <a:pt x="305" y="556"/>
                    <a:pt x="315" y="558"/>
                  </a:cubicBezTo>
                  <a:lnTo>
                    <a:pt x="437" y="583"/>
                  </a:lnTo>
                  <a:lnTo>
                    <a:pt x="911" y="1056"/>
                  </a:lnTo>
                  <a:lnTo>
                    <a:pt x="642" y="1325"/>
                  </a:lnTo>
                  <a:cubicBezTo>
                    <a:pt x="429" y="1278"/>
                    <a:pt x="210" y="1377"/>
                    <a:pt x="105" y="1568"/>
                  </a:cubicBezTo>
                  <a:cubicBezTo>
                    <a:pt x="0" y="1760"/>
                    <a:pt x="34" y="1998"/>
                    <a:pt x="188" y="2152"/>
                  </a:cubicBezTo>
                  <a:cubicBezTo>
                    <a:pt x="342" y="2307"/>
                    <a:pt x="580" y="2341"/>
                    <a:pt x="772" y="2235"/>
                  </a:cubicBezTo>
                  <a:cubicBezTo>
                    <a:pt x="963" y="2130"/>
                    <a:pt x="1062" y="1911"/>
                    <a:pt x="1015" y="1698"/>
                  </a:cubicBezTo>
                  <a:lnTo>
                    <a:pt x="1284" y="1429"/>
                  </a:lnTo>
                  <a:lnTo>
                    <a:pt x="1361" y="1507"/>
                  </a:lnTo>
                  <a:lnTo>
                    <a:pt x="1255" y="1613"/>
                  </a:lnTo>
                  <a:cubicBezTo>
                    <a:pt x="1240" y="1628"/>
                    <a:pt x="1240" y="1652"/>
                    <a:pt x="1255" y="1666"/>
                  </a:cubicBezTo>
                  <a:lnTo>
                    <a:pt x="1388" y="1800"/>
                  </a:lnTo>
                  <a:cubicBezTo>
                    <a:pt x="1403" y="1814"/>
                    <a:pt x="1426" y="1814"/>
                    <a:pt x="1441" y="1800"/>
                  </a:cubicBezTo>
                  <a:lnTo>
                    <a:pt x="1465" y="1776"/>
                  </a:lnTo>
                  <a:cubicBezTo>
                    <a:pt x="1478" y="1762"/>
                    <a:pt x="1499" y="1759"/>
                    <a:pt x="1516" y="1769"/>
                  </a:cubicBezTo>
                  <a:cubicBezTo>
                    <a:pt x="1525" y="1775"/>
                    <a:pt x="1531" y="1785"/>
                    <a:pt x="1532" y="1796"/>
                  </a:cubicBezTo>
                  <a:cubicBezTo>
                    <a:pt x="1533" y="1807"/>
                    <a:pt x="1529" y="1818"/>
                    <a:pt x="1521" y="1826"/>
                  </a:cubicBezTo>
                  <a:cubicBezTo>
                    <a:pt x="1514" y="1833"/>
                    <a:pt x="1510" y="1843"/>
                    <a:pt x="1510" y="1853"/>
                  </a:cubicBezTo>
                  <a:cubicBezTo>
                    <a:pt x="1510" y="1863"/>
                    <a:pt x="1514" y="1873"/>
                    <a:pt x="1521" y="1880"/>
                  </a:cubicBezTo>
                  <a:lnTo>
                    <a:pt x="1867" y="2225"/>
                  </a:lnTo>
                  <a:cubicBezTo>
                    <a:pt x="1916" y="2275"/>
                    <a:pt x="1983" y="2303"/>
                    <a:pt x="2053" y="2302"/>
                  </a:cubicBezTo>
                  <a:lnTo>
                    <a:pt x="2054" y="2302"/>
                  </a:lnTo>
                  <a:cubicBezTo>
                    <a:pt x="2160" y="2302"/>
                    <a:pt x="2256" y="2238"/>
                    <a:pt x="2297" y="2139"/>
                  </a:cubicBezTo>
                  <a:cubicBezTo>
                    <a:pt x="2338" y="2041"/>
                    <a:pt x="2315" y="1927"/>
                    <a:pt x="2240" y="1852"/>
                  </a:cubicBezTo>
                  <a:close/>
                  <a:moveTo>
                    <a:pt x="1525" y="229"/>
                  </a:moveTo>
                  <a:cubicBezTo>
                    <a:pt x="1624" y="130"/>
                    <a:pt x="1767" y="88"/>
                    <a:pt x="1904" y="116"/>
                  </a:cubicBezTo>
                  <a:lnTo>
                    <a:pt x="1631" y="389"/>
                  </a:lnTo>
                  <a:cubicBezTo>
                    <a:pt x="1621" y="400"/>
                    <a:pt x="1617" y="416"/>
                    <a:pt x="1623" y="430"/>
                  </a:cubicBezTo>
                  <a:lnTo>
                    <a:pt x="1703" y="617"/>
                  </a:lnTo>
                  <a:cubicBezTo>
                    <a:pt x="1707" y="626"/>
                    <a:pt x="1714" y="633"/>
                    <a:pt x="1723" y="637"/>
                  </a:cubicBezTo>
                  <a:lnTo>
                    <a:pt x="1910" y="717"/>
                  </a:lnTo>
                  <a:cubicBezTo>
                    <a:pt x="1924" y="723"/>
                    <a:pt x="1940" y="719"/>
                    <a:pt x="1951" y="709"/>
                  </a:cubicBezTo>
                  <a:lnTo>
                    <a:pt x="2224" y="436"/>
                  </a:lnTo>
                  <a:cubicBezTo>
                    <a:pt x="2252" y="573"/>
                    <a:pt x="2210" y="716"/>
                    <a:pt x="2111" y="815"/>
                  </a:cubicBezTo>
                  <a:cubicBezTo>
                    <a:pt x="2034" y="895"/>
                    <a:pt x="1928" y="940"/>
                    <a:pt x="1817" y="940"/>
                  </a:cubicBezTo>
                  <a:cubicBezTo>
                    <a:pt x="1706" y="941"/>
                    <a:pt x="1599" y="898"/>
                    <a:pt x="1521" y="819"/>
                  </a:cubicBezTo>
                  <a:cubicBezTo>
                    <a:pt x="1443" y="741"/>
                    <a:pt x="1399" y="634"/>
                    <a:pt x="1400" y="523"/>
                  </a:cubicBezTo>
                  <a:cubicBezTo>
                    <a:pt x="1400" y="412"/>
                    <a:pt x="1445" y="306"/>
                    <a:pt x="1525" y="229"/>
                  </a:cubicBezTo>
                  <a:close/>
                  <a:moveTo>
                    <a:pt x="1365" y="709"/>
                  </a:moveTo>
                  <a:cubicBezTo>
                    <a:pt x="1415" y="829"/>
                    <a:pt x="1511" y="925"/>
                    <a:pt x="1631" y="975"/>
                  </a:cubicBezTo>
                  <a:lnTo>
                    <a:pt x="1391" y="1216"/>
                  </a:lnTo>
                  <a:lnTo>
                    <a:pt x="1124" y="950"/>
                  </a:lnTo>
                  <a:lnTo>
                    <a:pt x="1365" y="709"/>
                  </a:lnTo>
                  <a:close/>
                  <a:moveTo>
                    <a:pt x="537" y="2218"/>
                  </a:moveTo>
                  <a:cubicBezTo>
                    <a:pt x="369" y="2218"/>
                    <a:pt x="218" y="2117"/>
                    <a:pt x="154" y="1962"/>
                  </a:cubicBezTo>
                  <a:cubicBezTo>
                    <a:pt x="89" y="1807"/>
                    <a:pt x="125" y="1629"/>
                    <a:pt x="243" y="1510"/>
                  </a:cubicBezTo>
                  <a:cubicBezTo>
                    <a:pt x="362" y="1392"/>
                    <a:pt x="540" y="1356"/>
                    <a:pt x="695" y="1420"/>
                  </a:cubicBezTo>
                  <a:cubicBezTo>
                    <a:pt x="850" y="1485"/>
                    <a:pt x="951" y="1636"/>
                    <a:pt x="951" y="1803"/>
                  </a:cubicBezTo>
                  <a:cubicBezTo>
                    <a:pt x="951" y="2032"/>
                    <a:pt x="765" y="2218"/>
                    <a:pt x="537" y="2218"/>
                  </a:cubicBezTo>
                  <a:close/>
                  <a:moveTo>
                    <a:pt x="989" y="1617"/>
                  </a:moveTo>
                  <a:cubicBezTo>
                    <a:pt x="940" y="1496"/>
                    <a:pt x="844" y="1401"/>
                    <a:pt x="723" y="1351"/>
                  </a:cubicBezTo>
                  <a:lnTo>
                    <a:pt x="964" y="1110"/>
                  </a:lnTo>
                  <a:lnTo>
                    <a:pt x="1231" y="1376"/>
                  </a:lnTo>
                  <a:lnTo>
                    <a:pt x="989" y="1617"/>
                  </a:lnTo>
                  <a:close/>
                  <a:moveTo>
                    <a:pt x="483" y="521"/>
                  </a:moveTo>
                  <a:cubicBezTo>
                    <a:pt x="477" y="516"/>
                    <a:pt x="471" y="512"/>
                    <a:pt x="463" y="511"/>
                  </a:cubicBezTo>
                  <a:lnTo>
                    <a:pt x="346" y="488"/>
                  </a:lnTo>
                  <a:lnTo>
                    <a:pt x="210" y="261"/>
                  </a:lnTo>
                  <a:lnTo>
                    <a:pt x="275" y="196"/>
                  </a:lnTo>
                  <a:lnTo>
                    <a:pt x="502" y="332"/>
                  </a:lnTo>
                  <a:lnTo>
                    <a:pt x="526" y="449"/>
                  </a:lnTo>
                  <a:cubicBezTo>
                    <a:pt x="527" y="456"/>
                    <a:pt x="531" y="463"/>
                    <a:pt x="536" y="468"/>
                  </a:cubicBezTo>
                  <a:lnTo>
                    <a:pt x="1468" y="1400"/>
                  </a:lnTo>
                  <a:lnTo>
                    <a:pt x="1414" y="1453"/>
                  </a:lnTo>
                  <a:lnTo>
                    <a:pt x="483" y="521"/>
                  </a:lnTo>
                  <a:close/>
                  <a:moveTo>
                    <a:pt x="2187" y="2171"/>
                  </a:moveTo>
                  <a:cubicBezTo>
                    <a:pt x="2152" y="2207"/>
                    <a:pt x="2104" y="2227"/>
                    <a:pt x="2054" y="2227"/>
                  </a:cubicBezTo>
                  <a:lnTo>
                    <a:pt x="2053" y="2227"/>
                  </a:lnTo>
                  <a:cubicBezTo>
                    <a:pt x="2003" y="2227"/>
                    <a:pt x="1955" y="2207"/>
                    <a:pt x="1920" y="2172"/>
                  </a:cubicBezTo>
                  <a:lnTo>
                    <a:pt x="1596" y="1848"/>
                  </a:lnTo>
                  <a:cubicBezTo>
                    <a:pt x="1620" y="1799"/>
                    <a:pt x="1605" y="1739"/>
                    <a:pt x="1560" y="1708"/>
                  </a:cubicBezTo>
                  <a:cubicBezTo>
                    <a:pt x="1515" y="1677"/>
                    <a:pt x="1454" y="1682"/>
                    <a:pt x="1414" y="1720"/>
                  </a:cubicBezTo>
                  <a:lnTo>
                    <a:pt x="1334" y="1640"/>
                  </a:lnTo>
                  <a:lnTo>
                    <a:pt x="1654" y="1320"/>
                  </a:lnTo>
                  <a:lnTo>
                    <a:pt x="1734" y="1400"/>
                  </a:lnTo>
                  <a:cubicBezTo>
                    <a:pt x="1696" y="1440"/>
                    <a:pt x="1691" y="1500"/>
                    <a:pt x="1722" y="1546"/>
                  </a:cubicBezTo>
                  <a:cubicBezTo>
                    <a:pt x="1754" y="1590"/>
                    <a:pt x="1813" y="1606"/>
                    <a:pt x="1863" y="1582"/>
                  </a:cubicBezTo>
                  <a:lnTo>
                    <a:pt x="2186" y="1905"/>
                  </a:lnTo>
                  <a:cubicBezTo>
                    <a:pt x="2260" y="1979"/>
                    <a:pt x="2260" y="2097"/>
                    <a:pt x="2187" y="217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5" name="Freeform 882">
              <a:extLst>
                <a:ext uri="{FF2B5EF4-FFF2-40B4-BE49-F238E27FC236}">
                  <a16:creationId xmlns:a16="http://schemas.microsoft.com/office/drawing/2014/main" id="{A862BB6F-6269-4535-8E0D-1A16297D0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276" y="2111375"/>
              <a:ext cx="111125" cy="111125"/>
            </a:xfrm>
            <a:custGeom>
              <a:avLst/>
              <a:gdLst>
                <a:gd name="T0" fmla="*/ 68 w 383"/>
                <a:gd name="T1" fmla="*/ 14 h 383"/>
                <a:gd name="T2" fmla="*/ 15 w 383"/>
                <a:gd name="T3" fmla="*/ 14 h 383"/>
                <a:gd name="T4" fmla="*/ 14 w 383"/>
                <a:gd name="T5" fmla="*/ 67 h 383"/>
                <a:gd name="T6" fmla="*/ 316 w 383"/>
                <a:gd name="T7" fmla="*/ 369 h 383"/>
                <a:gd name="T8" fmla="*/ 369 w 383"/>
                <a:gd name="T9" fmla="*/ 368 h 383"/>
                <a:gd name="T10" fmla="*/ 369 w 383"/>
                <a:gd name="T11" fmla="*/ 315 h 383"/>
                <a:gd name="T12" fmla="*/ 68 w 383"/>
                <a:gd name="T13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383">
                  <a:moveTo>
                    <a:pt x="68" y="14"/>
                  </a:moveTo>
                  <a:cubicBezTo>
                    <a:pt x="53" y="0"/>
                    <a:pt x="29" y="0"/>
                    <a:pt x="15" y="14"/>
                  </a:cubicBezTo>
                  <a:cubicBezTo>
                    <a:pt x="0" y="29"/>
                    <a:pt x="0" y="52"/>
                    <a:pt x="14" y="67"/>
                  </a:cubicBezTo>
                  <a:lnTo>
                    <a:pt x="316" y="369"/>
                  </a:lnTo>
                  <a:cubicBezTo>
                    <a:pt x="331" y="383"/>
                    <a:pt x="354" y="383"/>
                    <a:pt x="369" y="368"/>
                  </a:cubicBezTo>
                  <a:cubicBezTo>
                    <a:pt x="383" y="354"/>
                    <a:pt x="383" y="330"/>
                    <a:pt x="369" y="315"/>
                  </a:cubicBezTo>
                  <a:lnTo>
                    <a:pt x="68" y="14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6" name="Freeform 883">
              <a:extLst>
                <a:ext uri="{FF2B5EF4-FFF2-40B4-BE49-F238E27FC236}">
                  <a16:creationId xmlns:a16="http://schemas.microsoft.com/office/drawing/2014/main" id="{68D5B824-5E89-4B4F-83B5-78D714C74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614" y="2079625"/>
              <a:ext cx="111125" cy="111125"/>
            </a:xfrm>
            <a:custGeom>
              <a:avLst/>
              <a:gdLst>
                <a:gd name="T0" fmla="*/ 68 w 383"/>
                <a:gd name="T1" fmla="*/ 15 h 384"/>
                <a:gd name="T2" fmla="*/ 15 w 383"/>
                <a:gd name="T3" fmla="*/ 15 h 384"/>
                <a:gd name="T4" fmla="*/ 14 w 383"/>
                <a:gd name="T5" fmla="*/ 68 h 384"/>
                <a:gd name="T6" fmla="*/ 316 w 383"/>
                <a:gd name="T7" fmla="*/ 370 h 384"/>
                <a:gd name="T8" fmla="*/ 369 w 383"/>
                <a:gd name="T9" fmla="*/ 369 h 384"/>
                <a:gd name="T10" fmla="*/ 369 w 383"/>
                <a:gd name="T11" fmla="*/ 316 h 384"/>
                <a:gd name="T12" fmla="*/ 68 w 383"/>
                <a:gd name="T13" fmla="*/ 1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384">
                  <a:moveTo>
                    <a:pt x="68" y="15"/>
                  </a:moveTo>
                  <a:cubicBezTo>
                    <a:pt x="53" y="0"/>
                    <a:pt x="29" y="1"/>
                    <a:pt x="15" y="15"/>
                  </a:cubicBezTo>
                  <a:cubicBezTo>
                    <a:pt x="0" y="30"/>
                    <a:pt x="0" y="53"/>
                    <a:pt x="14" y="68"/>
                  </a:cubicBezTo>
                  <a:lnTo>
                    <a:pt x="316" y="370"/>
                  </a:lnTo>
                  <a:cubicBezTo>
                    <a:pt x="331" y="384"/>
                    <a:pt x="354" y="384"/>
                    <a:pt x="369" y="369"/>
                  </a:cubicBezTo>
                  <a:cubicBezTo>
                    <a:pt x="383" y="355"/>
                    <a:pt x="383" y="331"/>
                    <a:pt x="369" y="316"/>
                  </a:cubicBezTo>
                  <a:lnTo>
                    <a:pt x="68" y="1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7" name="Freeform 884">
              <a:extLst>
                <a:ext uri="{FF2B5EF4-FFF2-40B4-BE49-F238E27FC236}">
                  <a16:creationId xmlns:a16="http://schemas.microsoft.com/office/drawing/2014/main" id="{EEDC05D9-5A5B-448D-828C-579E87A842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826" y="2025650"/>
              <a:ext cx="196850" cy="196850"/>
            </a:xfrm>
            <a:custGeom>
              <a:avLst/>
              <a:gdLst>
                <a:gd name="T0" fmla="*/ 453 w 679"/>
                <a:gd name="T1" fmla="*/ 66 h 679"/>
                <a:gd name="T2" fmla="*/ 415 w 679"/>
                <a:gd name="T3" fmla="*/ 0 h 679"/>
                <a:gd name="T4" fmla="*/ 227 w 679"/>
                <a:gd name="T5" fmla="*/ 38 h 679"/>
                <a:gd name="T6" fmla="*/ 206 w 679"/>
                <a:gd name="T7" fmla="*/ 46 h 679"/>
                <a:gd name="T8" fmla="*/ 47 w 679"/>
                <a:gd name="T9" fmla="*/ 153 h 679"/>
                <a:gd name="T10" fmla="*/ 67 w 679"/>
                <a:gd name="T11" fmla="*/ 226 h 679"/>
                <a:gd name="T12" fmla="*/ 0 w 679"/>
                <a:gd name="T13" fmla="*/ 264 h 679"/>
                <a:gd name="T14" fmla="*/ 38 w 679"/>
                <a:gd name="T15" fmla="*/ 453 h 679"/>
                <a:gd name="T16" fmla="*/ 47 w 679"/>
                <a:gd name="T17" fmla="*/ 473 h 679"/>
                <a:gd name="T18" fmla="*/ 153 w 679"/>
                <a:gd name="T19" fmla="*/ 633 h 679"/>
                <a:gd name="T20" fmla="*/ 227 w 679"/>
                <a:gd name="T21" fmla="*/ 612 h 679"/>
                <a:gd name="T22" fmla="*/ 264 w 679"/>
                <a:gd name="T23" fmla="*/ 679 h 679"/>
                <a:gd name="T24" fmla="*/ 453 w 679"/>
                <a:gd name="T25" fmla="*/ 641 h 679"/>
                <a:gd name="T26" fmla="*/ 473 w 679"/>
                <a:gd name="T27" fmla="*/ 633 h 679"/>
                <a:gd name="T28" fmla="*/ 633 w 679"/>
                <a:gd name="T29" fmla="*/ 526 h 679"/>
                <a:gd name="T30" fmla="*/ 613 w 679"/>
                <a:gd name="T31" fmla="*/ 453 h 679"/>
                <a:gd name="T32" fmla="*/ 679 w 679"/>
                <a:gd name="T33" fmla="*/ 415 h 679"/>
                <a:gd name="T34" fmla="*/ 641 w 679"/>
                <a:gd name="T35" fmla="*/ 226 h 679"/>
                <a:gd name="T36" fmla="*/ 633 w 679"/>
                <a:gd name="T37" fmla="*/ 206 h 679"/>
                <a:gd name="T38" fmla="*/ 526 w 679"/>
                <a:gd name="T39" fmla="*/ 46 h 679"/>
                <a:gd name="T40" fmla="*/ 487 w 679"/>
                <a:gd name="T41" fmla="*/ 279 h 679"/>
                <a:gd name="T42" fmla="*/ 603 w 679"/>
                <a:gd name="T43" fmla="*/ 302 h 679"/>
                <a:gd name="T44" fmla="*/ 522 w 679"/>
                <a:gd name="T45" fmla="*/ 377 h 679"/>
                <a:gd name="T46" fmla="*/ 495 w 679"/>
                <a:gd name="T47" fmla="*/ 442 h 679"/>
                <a:gd name="T48" fmla="*/ 499 w 679"/>
                <a:gd name="T49" fmla="*/ 553 h 679"/>
                <a:gd name="T50" fmla="*/ 401 w 679"/>
                <a:gd name="T51" fmla="*/ 487 h 679"/>
                <a:gd name="T52" fmla="*/ 377 w 679"/>
                <a:gd name="T53" fmla="*/ 603 h 679"/>
                <a:gd name="T54" fmla="*/ 302 w 679"/>
                <a:gd name="T55" fmla="*/ 522 h 679"/>
                <a:gd name="T56" fmla="*/ 238 w 679"/>
                <a:gd name="T57" fmla="*/ 495 h 679"/>
                <a:gd name="T58" fmla="*/ 126 w 679"/>
                <a:gd name="T59" fmla="*/ 499 h 679"/>
                <a:gd name="T60" fmla="*/ 192 w 679"/>
                <a:gd name="T61" fmla="*/ 400 h 679"/>
                <a:gd name="T62" fmla="*/ 76 w 679"/>
                <a:gd name="T63" fmla="*/ 377 h 679"/>
                <a:gd name="T64" fmla="*/ 158 w 679"/>
                <a:gd name="T65" fmla="*/ 302 h 679"/>
                <a:gd name="T66" fmla="*/ 184 w 679"/>
                <a:gd name="T67" fmla="*/ 237 h 679"/>
                <a:gd name="T68" fmla="*/ 180 w 679"/>
                <a:gd name="T69" fmla="*/ 126 h 679"/>
                <a:gd name="T70" fmla="*/ 279 w 679"/>
                <a:gd name="T71" fmla="*/ 192 h 679"/>
                <a:gd name="T72" fmla="*/ 302 w 679"/>
                <a:gd name="T73" fmla="*/ 76 h 679"/>
                <a:gd name="T74" fmla="*/ 377 w 679"/>
                <a:gd name="T75" fmla="*/ 157 h 679"/>
                <a:gd name="T76" fmla="*/ 442 w 679"/>
                <a:gd name="T77" fmla="*/ 184 h 679"/>
                <a:gd name="T78" fmla="*/ 553 w 679"/>
                <a:gd name="T79" fmla="*/ 180 h 679"/>
                <a:gd name="T80" fmla="*/ 487 w 679"/>
                <a:gd name="T81" fmla="*/ 2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9" h="679">
                  <a:moveTo>
                    <a:pt x="473" y="46"/>
                  </a:moveTo>
                  <a:lnTo>
                    <a:pt x="453" y="66"/>
                  </a:lnTo>
                  <a:lnTo>
                    <a:pt x="453" y="38"/>
                  </a:lnTo>
                  <a:cubicBezTo>
                    <a:pt x="453" y="17"/>
                    <a:pt x="436" y="0"/>
                    <a:pt x="415" y="0"/>
                  </a:cubicBezTo>
                  <a:lnTo>
                    <a:pt x="264" y="0"/>
                  </a:lnTo>
                  <a:cubicBezTo>
                    <a:pt x="243" y="0"/>
                    <a:pt x="227" y="17"/>
                    <a:pt x="227" y="38"/>
                  </a:cubicBezTo>
                  <a:lnTo>
                    <a:pt x="227" y="66"/>
                  </a:lnTo>
                  <a:lnTo>
                    <a:pt x="206" y="46"/>
                  </a:lnTo>
                  <a:cubicBezTo>
                    <a:pt x="192" y="32"/>
                    <a:pt x="168" y="32"/>
                    <a:pt x="153" y="46"/>
                  </a:cubicBezTo>
                  <a:lnTo>
                    <a:pt x="47" y="153"/>
                  </a:lnTo>
                  <a:cubicBezTo>
                    <a:pt x="32" y="168"/>
                    <a:pt x="32" y="192"/>
                    <a:pt x="47" y="206"/>
                  </a:cubicBezTo>
                  <a:lnTo>
                    <a:pt x="67" y="226"/>
                  </a:lnTo>
                  <a:lnTo>
                    <a:pt x="38" y="226"/>
                  </a:lnTo>
                  <a:cubicBezTo>
                    <a:pt x="17" y="226"/>
                    <a:pt x="0" y="243"/>
                    <a:pt x="0" y="264"/>
                  </a:cubicBezTo>
                  <a:lnTo>
                    <a:pt x="0" y="415"/>
                  </a:lnTo>
                  <a:cubicBezTo>
                    <a:pt x="0" y="436"/>
                    <a:pt x="17" y="453"/>
                    <a:pt x="38" y="453"/>
                  </a:cubicBezTo>
                  <a:lnTo>
                    <a:pt x="67" y="453"/>
                  </a:lnTo>
                  <a:lnTo>
                    <a:pt x="47" y="473"/>
                  </a:lnTo>
                  <a:cubicBezTo>
                    <a:pt x="32" y="487"/>
                    <a:pt x="32" y="511"/>
                    <a:pt x="47" y="526"/>
                  </a:cubicBezTo>
                  <a:lnTo>
                    <a:pt x="153" y="633"/>
                  </a:lnTo>
                  <a:cubicBezTo>
                    <a:pt x="168" y="647"/>
                    <a:pt x="192" y="647"/>
                    <a:pt x="206" y="633"/>
                  </a:cubicBezTo>
                  <a:lnTo>
                    <a:pt x="227" y="612"/>
                  </a:lnTo>
                  <a:lnTo>
                    <a:pt x="227" y="641"/>
                  </a:lnTo>
                  <a:cubicBezTo>
                    <a:pt x="227" y="662"/>
                    <a:pt x="243" y="679"/>
                    <a:pt x="264" y="679"/>
                  </a:cubicBezTo>
                  <a:lnTo>
                    <a:pt x="415" y="679"/>
                  </a:lnTo>
                  <a:cubicBezTo>
                    <a:pt x="436" y="679"/>
                    <a:pt x="453" y="662"/>
                    <a:pt x="453" y="641"/>
                  </a:cubicBezTo>
                  <a:lnTo>
                    <a:pt x="453" y="612"/>
                  </a:lnTo>
                  <a:lnTo>
                    <a:pt x="473" y="633"/>
                  </a:lnTo>
                  <a:cubicBezTo>
                    <a:pt x="487" y="647"/>
                    <a:pt x="511" y="647"/>
                    <a:pt x="526" y="633"/>
                  </a:cubicBezTo>
                  <a:lnTo>
                    <a:pt x="633" y="526"/>
                  </a:lnTo>
                  <a:cubicBezTo>
                    <a:pt x="647" y="511"/>
                    <a:pt x="647" y="487"/>
                    <a:pt x="633" y="473"/>
                  </a:cubicBezTo>
                  <a:lnTo>
                    <a:pt x="613" y="453"/>
                  </a:lnTo>
                  <a:lnTo>
                    <a:pt x="641" y="453"/>
                  </a:lnTo>
                  <a:cubicBezTo>
                    <a:pt x="662" y="453"/>
                    <a:pt x="679" y="436"/>
                    <a:pt x="679" y="415"/>
                  </a:cubicBezTo>
                  <a:lnTo>
                    <a:pt x="679" y="264"/>
                  </a:lnTo>
                  <a:cubicBezTo>
                    <a:pt x="679" y="243"/>
                    <a:pt x="662" y="226"/>
                    <a:pt x="641" y="226"/>
                  </a:cubicBezTo>
                  <a:lnTo>
                    <a:pt x="613" y="226"/>
                  </a:lnTo>
                  <a:lnTo>
                    <a:pt x="633" y="206"/>
                  </a:lnTo>
                  <a:cubicBezTo>
                    <a:pt x="647" y="192"/>
                    <a:pt x="647" y="168"/>
                    <a:pt x="633" y="153"/>
                  </a:cubicBezTo>
                  <a:lnTo>
                    <a:pt x="526" y="46"/>
                  </a:lnTo>
                  <a:cubicBezTo>
                    <a:pt x="511" y="32"/>
                    <a:pt x="487" y="32"/>
                    <a:pt x="473" y="46"/>
                  </a:cubicBezTo>
                  <a:close/>
                  <a:moveTo>
                    <a:pt x="487" y="279"/>
                  </a:moveTo>
                  <a:cubicBezTo>
                    <a:pt x="493" y="293"/>
                    <a:pt x="506" y="302"/>
                    <a:pt x="522" y="302"/>
                  </a:cubicBezTo>
                  <a:lnTo>
                    <a:pt x="603" y="302"/>
                  </a:lnTo>
                  <a:lnTo>
                    <a:pt x="603" y="377"/>
                  </a:lnTo>
                  <a:lnTo>
                    <a:pt x="522" y="377"/>
                  </a:lnTo>
                  <a:cubicBezTo>
                    <a:pt x="506" y="377"/>
                    <a:pt x="493" y="386"/>
                    <a:pt x="487" y="400"/>
                  </a:cubicBezTo>
                  <a:cubicBezTo>
                    <a:pt x="481" y="415"/>
                    <a:pt x="484" y="431"/>
                    <a:pt x="495" y="442"/>
                  </a:cubicBezTo>
                  <a:lnTo>
                    <a:pt x="553" y="499"/>
                  </a:lnTo>
                  <a:lnTo>
                    <a:pt x="499" y="553"/>
                  </a:lnTo>
                  <a:lnTo>
                    <a:pt x="442" y="495"/>
                  </a:lnTo>
                  <a:cubicBezTo>
                    <a:pt x="431" y="484"/>
                    <a:pt x="415" y="481"/>
                    <a:pt x="401" y="487"/>
                  </a:cubicBezTo>
                  <a:cubicBezTo>
                    <a:pt x="386" y="493"/>
                    <a:pt x="377" y="506"/>
                    <a:pt x="377" y="522"/>
                  </a:cubicBezTo>
                  <a:lnTo>
                    <a:pt x="377" y="603"/>
                  </a:lnTo>
                  <a:lnTo>
                    <a:pt x="302" y="603"/>
                  </a:lnTo>
                  <a:lnTo>
                    <a:pt x="302" y="522"/>
                  </a:lnTo>
                  <a:cubicBezTo>
                    <a:pt x="302" y="506"/>
                    <a:pt x="293" y="493"/>
                    <a:pt x="279" y="487"/>
                  </a:cubicBezTo>
                  <a:cubicBezTo>
                    <a:pt x="265" y="481"/>
                    <a:pt x="248" y="484"/>
                    <a:pt x="238" y="495"/>
                  </a:cubicBezTo>
                  <a:lnTo>
                    <a:pt x="180" y="553"/>
                  </a:lnTo>
                  <a:lnTo>
                    <a:pt x="126" y="499"/>
                  </a:lnTo>
                  <a:lnTo>
                    <a:pt x="184" y="442"/>
                  </a:lnTo>
                  <a:cubicBezTo>
                    <a:pt x="195" y="431"/>
                    <a:pt x="198" y="415"/>
                    <a:pt x="192" y="400"/>
                  </a:cubicBezTo>
                  <a:cubicBezTo>
                    <a:pt x="187" y="386"/>
                    <a:pt x="173" y="377"/>
                    <a:pt x="158" y="377"/>
                  </a:cubicBezTo>
                  <a:lnTo>
                    <a:pt x="76" y="377"/>
                  </a:lnTo>
                  <a:lnTo>
                    <a:pt x="76" y="302"/>
                  </a:lnTo>
                  <a:lnTo>
                    <a:pt x="158" y="302"/>
                  </a:lnTo>
                  <a:cubicBezTo>
                    <a:pt x="173" y="302"/>
                    <a:pt x="187" y="293"/>
                    <a:pt x="192" y="279"/>
                  </a:cubicBezTo>
                  <a:cubicBezTo>
                    <a:pt x="198" y="264"/>
                    <a:pt x="195" y="248"/>
                    <a:pt x="184" y="237"/>
                  </a:cubicBezTo>
                  <a:lnTo>
                    <a:pt x="126" y="180"/>
                  </a:lnTo>
                  <a:lnTo>
                    <a:pt x="180" y="126"/>
                  </a:lnTo>
                  <a:lnTo>
                    <a:pt x="238" y="184"/>
                  </a:lnTo>
                  <a:cubicBezTo>
                    <a:pt x="248" y="195"/>
                    <a:pt x="265" y="198"/>
                    <a:pt x="279" y="192"/>
                  </a:cubicBezTo>
                  <a:cubicBezTo>
                    <a:pt x="293" y="186"/>
                    <a:pt x="302" y="173"/>
                    <a:pt x="302" y="157"/>
                  </a:cubicBezTo>
                  <a:lnTo>
                    <a:pt x="302" y="76"/>
                  </a:lnTo>
                  <a:lnTo>
                    <a:pt x="377" y="76"/>
                  </a:lnTo>
                  <a:lnTo>
                    <a:pt x="377" y="157"/>
                  </a:lnTo>
                  <a:cubicBezTo>
                    <a:pt x="377" y="173"/>
                    <a:pt x="386" y="186"/>
                    <a:pt x="401" y="192"/>
                  </a:cubicBezTo>
                  <a:cubicBezTo>
                    <a:pt x="415" y="198"/>
                    <a:pt x="431" y="195"/>
                    <a:pt x="442" y="184"/>
                  </a:cubicBezTo>
                  <a:lnTo>
                    <a:pt x="499" y="126"/>
                  </a:lnTo>
                  <a:lnTo>
                    <a:pt x="553" y="180"/>
                  </a:lnTo>
                  <a:lnTo>
                    <a:pt x="495" y="237"/>
                  </a:lnTo>
                  <a:cubicBezTo>
                    <a:pt x="484" y="248"/>
                    <a:pt x="481" y="264"/>
                    <a:pt x="487" y="27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8" name="Freeform 885">
              <a:extLst>
                <a:ext uri="{FF2B5EF4-FFF2-40B4-BE49-F238E27FC236}">
                  <a16:creationId xmlns:a16="http://schemas.microsoft.com/office/drawing/2014/main" id="{394E0A36-F205-4B59-A08D-05A7D016CA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2326" y="2090738"/>
              <a:ext cx="68263" cy="68263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9 h 235"/>
                <a:gd name="T20" fmla="*/ 159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7" y="70"/>
                  </a:cubicBezTo>
                  <a:cubicBezTo>
                    <a:pt x="0" y="112"/>
                    <a:pt x="9" y="161"/>
                    <a:pt x="42" y="193"/>
                  </a:cubicBezTo>
                  <a:cubicBezTo>
                    <a:pt x="74" y="226"/>
                    <a:pt x="123" y="235"/>
                    <a:pt x="165" y="218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6" y="151"/>
                    <a:pt x="93" y="142"/>
                    <a:pt x="87" y="128"/>
                  </a:cubicBezTo>
                  <a:cubicBezTo>
                    <a:pt x="81" y="114"/>
                    <a:pt x="84" y="98"/>
                    <a:pt x="95" y="87"/>
                  </a:cubicBezTo>
                  <a:cubicBezTo>
                    <a:pt x="106" y="76"/>
                    <a:pt x="122" y="73"/>
                    <a:pt x="136" y="79"/>
                  </a:cubicBezTo>
                  <a:cubicBezTo>
                    <a:pt x="150" y="85"/>
                    <a:pt x="159" y="98"/>
                    <a:pt x="159" y="113"/>
                  </a:cubicBezTo>
                  <a:cubicBezTo>
                    <a:pt x="159" y="134"/>
                    <a:pt x="142" y="151"/>
                    <a:pt x="122" y="15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9" name="Freeform 886">
              <a:extLst>
                <a:ext uri="{FF2B5EF4-FFF2-40B4-BE49-F238E27FC236}">
                  <a16:creationId xmlns:a16="http://schemas.microsoft.com/office/drawing/2014/main" id="{EBC3A9EE-F8E3-4CEC-9FC6-7B1836A50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789" y="1970088"/>
              <a:ext cx="44450" cy="44450"/>
            </a:xfrm>
            <a:custGeom>
              <a:avLst/>
              <a:gdLst>
                <a:gd name="T0" fmla="*/ 12 w 154"/>
                <a:gd name="T1" fmla="*/ 89 h 154"/>
                <a:gd name="T2" fmla="*/ 0 w 154"/>
                <a:gd name="T3" fmla="*/ 116 h 154"/>
                <a:gd name="T4" fmla="*/ 11 w 154"/>
                <a:gd name="T5" fmla="*/ 143 h 154"/>
                <a:gd name="T6" fmla="*/ 38 w 154"/>
                <a:gd name="T7" fmla="*/ 154 h 154"/>
                <a:gd name="T8" fmla="*/ 65 w 154"/>
                <a:gd name="T9" fmla="*/ 143 h 154"/>
                <a:gd name="T10" fmla="*/ 140 w 154"/>
                <a:gd name="T11" fmla="*/ 67 h 154"/>
                <a:gd name="T12" fmla="*/ 140 w 154"/>
                <a:gd name="T13" fmla="*/ 14 h 154"/>
                <a:gd name="T14" fmla="*/ 87 w 154"/>
                <a:gd name="T15" fmla="*/ 14 h 154"/>
                <a:gd name="T16" fmla="*/ 12 w 154"/>
                <a:gd name="T17" fmla="*/ 8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54">
                  <a:moveTo>
                    <a:pt x="12" y="89"/>
                  </a:moveTo>
                  <a:cubicBezTo>
                    <a:pt x="4" y="96"/>
                    <a:pt x="0" y="106"/>
                    <a:pt x="0" y="116"/>
                  </a:cubicBezTo>
                  <a:cubicBezTo>
                    <a:pt x="0" y="126"/>
                    <a:pt x="4" y="136"/>
                    <a:pt x="11" y="143"/>
                  </a:cubicBezTo>
                  <a:cubicBezTo>
                    <a:pt x="18" y="150"/>
                    <a:pt x="28" y="154"/>
                    <a:pt x="38" y="154"/>
                  </a:cubicBezTo>
                  <a:cubicBezTo>
                    <a:pt x="48" y="154"/>
                    <a:pt x="58" y="150"/>
                    <a:pt x="65" y="143"/>
                  </a:cubicBezTo>
                  <a:lnTo>
                    <a:pt x="140" y="67"/>
                  </a:lnTo>
                  <a:cubicBezTo>
                    <a:pt x="154" y="52"/>
                    <a:pt x="154" y="29"/>
                    <a:pt x="140" y="14"/>
                  </a:cubicBezTo>
                  <a:cubicBezTo>
                    <a:pt x="125" y="0"/>
                    <a:pt x="102" y="0"/>
                    <a:pt x="87" y="14"/>
                  </a:cubicBezTo>
                  <a:lnTo>
                    <a:pt x="12" y="89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0" name="Freeform 887">
              <a:extLst>
                <a:ext uri="{FF2B5EF4-FFF2-40B4-BE49-F238E27FC236}">
                  <a16:creationId xmlns:a16="http://schemas.microsoft.com/office/drawing/2014/main" id="{AAE4AEDE-663C-4B3A-9423-7AE301783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6" y="1860550"/>
              <a:ext cx="44450" cy="44450"/>
            </a:xfrm>
            <a:custGeom>
              <a:avLst/>
              <a:gdLst>
                <a:gd name="T0" fmla="*/ 140 w 154"/>
                <a:gd name="T1" fmla="*/ 67 h 154"/>
                <a:gd name="T2" fmla="*/ 140 w 154"/>
                <a:gd name="T3" fmla="*/ 14 h 154"/>
                <a:gd name="T4" fmla="*/ 87 w 154"/>
                <a:gd name="T5" fmla="*/ 14 h 154"/>
                <a:gd name="T6" fmla="*/ 11 w 154"/>
                <a:gd name="T7" fmla="*/ 89 h 154"/>
                <a:gd name="T8" fmla="*/ 0 w 154"/>
                <a:gd name="T9" fmla="*/ 116 h 154"/>
                <a:gd name="T10" fmla="*/ 11 w 154"/>
                <a:gd name="T11" fmla="*/ 143 h 154"/>
                <a:gd name="T12" fmla="*/ 38 w 154"/>
                <a:gd name="T13" fmla="*/ 154 h 154"/>
                <a:gd name="T14" fmla="*/ 65 w 154"/>
                <a:gd name="T15" fmla="*/ 143 h 154"/>
                <a:gd name="T16" fmla="*/ 140 w 154"/>
                <a:gd name="T17" fmla="*/ 6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54">
                  <a:moveTo>
                    <a:pt x="140" y="67"/>
                  </a:moveTo>
                  <a:cubicBezTo>
                    <a:pt x="154" y="53"/>
                    <a:pt x="154" y="29"/>
                    <a:pt x="140" y="14"/>
                  </a:cubicBezTo>
                  <a:cubicBezTo>
                    <a:pt x="125" y="0"/>
                    <a:pt x="102" y="0"/>
                    <a:pt x="87" y="14"/>
                  </a:cubicBezTo>
                  <a:lnTo>
                    <a:pt x="11" y="89"/>
                  </a:lnTo>
                  <a:cubicBezTo>
                    <a:pt x="4" y="96"/>
                    <a:pt x="0" y="106"/>
                    <a:pt x="0" y="116"/>
                  </a:cubicBezTo>
                  <a:cubicBezTo>
                    <a:pt x="0" y="126"/>
                    <a:pt x="4" y="136"/>
                    <a:pt x="11" y="143"/>
                  </a:cubicBezTo>
                  <a:cubicBezTo>
                    <a:pt x="18" y="150"/>
                    <a:pt x="28" y="154"/>
                    <a:pt x="38" y="154"/>
                  </a:cubicBezTo>
                  <a:cubicBezTo>
                    <a:pt x="48" y="154"/>
                    <a:pt x="58" y="150"/>
                    <a:pt x="65" y="143"/>
                  </a:cubicBezTo>
                  <a:lnTo>
                    <a:pt x="140" y="6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0" name="Group 1709">
            <a:extLst>
              <a:ext uri="{FF2B5EF4-FFF2-40B4-BE49-F238E27FC236}">
                <a16:creationId xmlns:a16="http://schemas.microsoft.com/office/drawing/2014/main" id="{9C7906AA-8295-4D32-B5C1-599F785F3979}"/>
              </a:ext>
            </a:extLst>
          </p:cNvPr>
          <p:cNvGrpSpPr/>
          <p:nvPr/>
        </p:nvGrpSpPr>
        <p:grpSpPr>
          <a:xfrm>
            <a:off x="5099226" y="2086664"/>
            <a:ext cx="495903" cy="490041"/>
            <a:chOff x="4748214" y="1611313"/>
            <a:chExt cx="671513" cy="663575"/>
          </a:xfrm>
        </p:grpSpPr>
        <p:sp>
          <p:nvSpPr>
            <p:cNvPr id="1531" name="Freeform 888">
              <a:extLst>
                <a:ext uri="{FF2B5EF4-FFF2-40B4-BE49-F238E27FC236}">
                  <a16:creationId xmlns:a16="http://schemas.microsoft.com/office/drawing/2014/main" id="{19A047AF-877F-4B87-94DB-082FD44A3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064" y="1743075"/>
              <a:ext cx="22225" cy="20638"/>
            </a:xfrm>
            <a:custGeom>
              <a:avLst/>
              <a:gdLst>
                <a:gd name="T0" fmla="*/ 76 w 76"/>
                <a:gd name="T1" fmla="*/ 0 h 75"/>
                <a:gd name="T2" fmla="*/ 0 w 76"/>
                <a:gd name="T3" fmla="*/ 75 h 75"/>
                <a:gd name="T4" fmla="*/ 76 w 76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75">
                  <a:moveTo>
                    <a:pt x="76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1" y="34"/>
                    <a:pt x="34" y="0"/>
                    <a:pt x="76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2" name="Freeform 889">
              <a:extLst>
                <a:ext uri="{FF2B5EF4-FFF2-40B4-BE49-F238E27FC236}">
                  <a16:creationId xmlns:a16="http://schemas.microsoft.com/office/drawing/2014/main" id="{127D136B-0CD1-4FBD-82AE-41FBC5F2E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6389" y="1743075"/>
              <a:ext cx="22225" cy="20638"/>
            </a:xfrm>
            <a:custGeom>
              <a:avLst/>
              <a:gdLst>
                <a:gd name="T0" fmla="*/ 76 w 76"/>
                <a:gd name="T1" fmla="*/ 75 h 75"/>
                <a:gd name="T2" fmla="*/ 0 w 76"/>
                <a:gd name="T3" fmla="*/ 0 h 75"/>
                <a:gd name="T4" fmla="*/ 76 w 76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75">
                  <a:moveTo>
                    <a:pt x="76" y="75"/>
                  </a:moveTo>
                  <a:cubicBezTo>
                    <a:pt x="76" y="34"/>
                    <a:pt x="42" y="0"/>
                    <a:pt x="0" y="0"/>
                  </a:cubicBezTo>
                  <a:cubicBezTo>
                    <a:pt x="42" y="0"/>
                    <a:pt x="76" y="34"/>
                    <a:pt x="76" y="75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3" name="Freeform 890">
              <a:extLst>
                <a:ext uri="{FF2B5EF4-FFF2-40B4-BE49-F238E27FC236}">
                  <a16:creationId xmlns:a16="http://schemas.microsoft.com/office/drawing/2014/main" id="{1166F07D-2C80-4013-B665-A9FB0D806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9" y="1622425"/>
              <a:ext cx="241300" cy="120650"/>
            </a:xfrm>
            <a:custGeom>
              <a:avLst/>
              <a:gdLst>
                <a:gd name="T0" fmla="*/ 114 w 830"/>
                <a:gd name="T1" fmla="*/ 151 h 415"/>
                <a:gd name="T2" fmla="*/ 151 w 830"/>
                <a:gd name="T3" fmla="*/ 113 h 415"/>
                <a:gd name="T4" fmla="*/ 679 w 830"/>
                <a:gd name="T5" fmla="*/ 113 h 415"/>
                <a:gd name="T6" fmla="*/ 717 w 830"/>
                <a:gd name="T7" fmla="*/ 151 h 415"/>
                <a:gd name="T8" fmla="*/ 717 w 830"/>
                <a:gd name="T9" fmla="*/ 415 h 415"/>
                <a:gd name="T10" fmla="*/ 830 w 830"/>
                <a:gd name="T11" fmla="*/ 415 h 415"/>
                <a:gd name="T12" fmla="*/ 830 w 830"/>
                <a:gd name="T13" fmla="*/ 151 h 415"/>
                <a:gd name="T14" fmla="*/ 679 w 830"/>
                <a:gd name="T15" fmla="*/ 0 h 415"/>
                <a:gd name="T16" fmla="*/ 151 w 830"/>
                <a:gd name="T17" fmla="*/ 0 h 415"/>
                <a:gd name="T18" fmla="*/ 0 w 830"/>
                <a:gd name="T19" fmla="*/ 151 h 415"/>
                <a:gd name="T20" fmla="*/ 0 w 830"/>
                <a:gd name="T21" fmla="*/ 415 h 415"/>
                <a:gd name="T22" fmla="*/ 114 w 830"/>
                <a:gd name="T23" fmla="*/ 415 h 415"/>
                <a:gd name="T24" fmla="*/ 114 w 830"/>
                <a:gd name="T25" fmla="*/ 15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0" h="415">
                  <a:moveTo>
                    <a:pt x="114" y="151"/>
                  </a:moveTo>
                  <a:cubicBezTo>
                    <a:pt x="114" y="130"/>
                    <a:pt x="130" y="113"/>
                    <a:pt x="151" y="113"/>
                  </a:cubicBezTo>
                  <a:lnTo>
                    <a:pt x="679" y="113"/>
                  </a:lnTo>
                  <a:cubicBezTo>
                    <a:pt x="700" y="113"/>
                    <a:pt x="717" y="130"/>
                    <a:pt x="717" y="151"/>
                  </a:cubicBezTo>
                  <a:lnTo>
                    <a:pt x="717" y="415"/>
                  </a:lnTo>
                  <a:lnTo>
                    <a:pt x="830" y="415"/>
                  </a:lnTo>
                  <a:lnTo>
                    <a:pt x="830" y="151"/>
                  </a:lnTo>
                  <a:cubicBezTo>
                    <a:pt x="830" y="68"/>
                    <a:pt x="762" y="0"/>
                    <a:pt x="679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415"/>
                  </a:lnTo>
                  <a:lnTo>
                    <a:pt x="114" y="415"/>
                  </a:lnTo>
                  <a:lnTo>
                    <a:pt x="114" y="151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4" name="Freeform 891">
              <a:extLst>
                <a:ext uri="{FF2B5EF4-FFF2-40B4-BE49-F238E27FC236}">
                  <a16:creationId xmlns:a16="http://schemas.microsoft.com/office/drawing/2014/main" id="{7D6B23D3-4368-44C1-A0AC-F38B33670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9" y="2081213"/>
              <a:ext cx="22225" cy="22225"/>
            </a:xfrm>
            <a:custGeom>
              <a:avLst/>
              <a:gdLst>
                <a:gd name="T0" fmla="*/ 37 w 78"/>
                <a:gd name="T1" fmla="*/ 78 h 78"/>
                <a:gd name="T2" fmla="*/ 72 w 78"/>
                <a:gd name="T3" fmla="*/ 55 h 78"/>
                <a:gd name="T4" fmla="*/ 64 w 78"/>
                <a:gd name="T5" fmla="*/ 14 h 78"/>
                <a:gd name="T6" fmla="*/ 23 w 78"/>
                <a:gd name="T7" fmla="*/ 6 h 78"/>
                <a:gd name="T8" fmla="*/ 0 w 78"/>
                <a:gd name="T9" fmla="*/ 41 h 78"/>
                <a:gd name="T10" fmla="*/ 5 w 78"/>
                <a:gd name="T11" fmla="*/ 59 h 78"/>
                <a:gd name="T12" fmla="*/ 37 w 78"/>
                <a:gd name="T1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78">
                  <a:moveTo>
                    <a:pt x="37" y="78"/>
                  </a:moveTo>
                  <a:cubicBezTo>
                    <a:pt x="53" y="78"/>
                    <a:pt x="66" y="69"/>
                    <a:pt x="72" y="55"/>
                  </a:cubicBezTo>
                  <a:cubicBezTo>
                    <a:pt x="78" y="41"/>
                    <a:pt x="75" y="25"/>
                    <a:pt x="64" y="14"/>
                  </a:cubicBezTo>
                  <a:cubicBezTo>
                    <a:pt x="53" y="3"/>
                    <a:pt x="37" y="0"/>
                    <a:pt x="23" y="6"/>
                  </a:cubicBezTo>
                  <a:cubicBezTo>
                    <a:pt x="9" y="12"/>
                    <a:pt x="0" y="26"/>
                    <a:pt x="0" y="41"/>
                  </a:cubicBezTo>
                  <a:cubicBezTo>
                    <a:pt x="0" y="47"/>
                    <a:pt x="2" y="54"/>
                    <a:pt x="5" y="59"/>
                  </a:cubicBezTo>
                  <a:cubicBezTo>
                    <a:pt x="12" y="71"/>
                    <a:pt x="24" y="78"/>
                    <a:pt x="37" y="78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5" name="Freeform 892">
              <a:extLst>
                <a:ext uri="{FF2B5EF4-FFF2-40B4-BE49-F238E27FC236}">
                  <a16:creationId xmlns:a16="http://schemas.microsoft.com/office/drawing/2014/main" id="{AF716EAB-1B88-4D27-8F1B-F39EE64B3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064" y="1743075"/>
              <a:ext cx="590550" cy="152400"/>
            </a:xfrm>
            <a:custGeom>
              <a:avLst/>
              <a:gdLst>
                <a:gd name="T0" fmla="*/ 1960 w 2036"/>
                <a:gd name="T1" fmla="*/ 0 h 527"/>
                <a:gd name="T2" fmla="*/ 76 w 2036"/>
                <a:gd name="T3" fmla="*/ 0 h 527"/>
                <a:gd name="T4" fmla="*/ 0 w 2036"/>
                <a:gd name="T5" fmla="*/ 75 h 527"/>
                <a:gd name="T6" fmla="*/ 0 w 2036"/>
                <a:gd name="T7" fmla="*/ 226 h 527"/>
                <a:gd name="T8" fmla="*/ 377 w 2036"/>
                <a:gd name="T9" fmla="*/ 527 h 527"/>
                <a:gd name="T10" fmla="*/ 943 w 2036"/>
                <a:gd name="T11" fmla="*/ 527 h 527"/>
                <a:gd name="T12" fmla="*/ 943 w 2036"/>
                <a:gd name="T13" fmla="*/ 414 h 527"/>
                <a:gd name="T14" fmla="*/ 980 w 2036"/>
                <a:gd name="T15" fmla="*/ 377 h 527"/>
                <a:gd name="T16" fmla="*/ 1056 w 2036"/>
                <a:gd name="T17" fmla="*/ 377 h 527"/>
                <a:gd name="T18" fmla="*/ 1093 w 2036"/>
                <a:gd name="T19" fmla="*/ 414 h 527"/>
                <a:gd name="T20" fmla="*/ 1093 w 2036"/>
                <a:gd name="T21" fmla="*/ 527 h 527"/>
                <a:gd name="T22" fmla="*/ 1659 w 2036"/>
                <a:gd name="T23" fmla="*/ 527 h 527"/>
                <a:gd name="T24" fmla="*/ 2036 w 2036"/>
                <a:gd name="T25" fmla="*/ 226 h 527"/>
                <a:gd name="T26" fmla="*/ 2036 w 2036"/>
                <a:gd name="T27" fmla="*/ 75 h 527"/>
                <a:gd name="T28" fmla="*/ 1960 w 2036"/>
                <a:gd name="T29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6" h="527">
                  <a:moveTo>
                    <a:pt x="1960" y="0"/>
                  </a:moveTo>
                  <a:lnTo>
                    <a:pt x="76" y="0"/>
                  </a:lnTo>
                  <a:cubicBezTo>
                    <a:pt x="34" y="0"/>
                    <a:pt x="1" y="34"/>
                    <a:pt x="0" y="75"/>
                  </a:cubicBezTo>
                  <a:lnTo>
                    <a:pt x="0" y="226"/>
                  </a:lnTo>
                  <a:lnTo>
                    <a:pt x="377" y="527"/>
                  </a:lnTo>
                  <a:lnTo>
                    <a:pt x="943" y="527"/>
                  </a:lnTo>
                  <a:lnTo>
                    <a:pt x="943" y="414"/>
                  </a:lnTo>
                  <a:cubicBezTo>
                    <a:pt x="943" y="394"/>
                    <a:pt x="960" y="377"/>
                    <a:pt x="980" y="377"/>
                  </a:cubicBezTo>
                  <a:lnTo>
                    <a:pt x="1056" y="377"/>
                  </a:lnTo>
                  <a:cubicBezTo>
                    <a:pt x="1077" y="377"/>
                    <a:pt x="1093" y="394"/>
                    <a:pt x="1093" y="414"/>
                  </a:cubicBezTo>
                  <a:lnTo>
                    <a:pt x="1093" y="527"/>
                  </a:lnTo>
                  <a:lnTo>
                    <a:pt x="1659" y="527"/>
                  </a:lnTo>
                  <a:lnTo>
                    <a:pt x="2036" y="226"/>
                  </a:lnTo>
                  <a:lnTo>
                    <a:pt x="2036" y="75"/>
                  </a:lnTo>
                  <a:cubicBezTo>
                    <a:pt x="2036" y="34"/>
                    <a:pt x="2002" y="0"/>
                    <a:pt x="1960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6" name="Freeform 893">
              <a:extLst>
                <a:ext uri="{FF2B5EF4-FFF2-40B4-BE49-F238E27FC236}">
                  <a16:creationId xmlns:a16="http://schemas.microsoft.com/office/drawing/2014/main" id="{416B95E2-91EC-4C20-A96E-9EDF0AF2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064" y="1808163"/>
              <a:ext cx="590550" cy="328613"/>
            </a:xfrm>
            <a:custGeom>
              <a:avLst/>
              <a:gdLst>
                <a:gd name="T0" fmla="*/ 1093 w 2036"/>
                <a:gd name="T1" fmla="*/ 301 h 1131"/>
                <a:gd name="T2" fmla="*/ 1093 w 2036"/>
                <a:gd name="T3" fmla="*/ 490 h 1131"/>
                <a:gd name="T4" fmla="*/ 1056 w 2036"/>
                <a:gd name="T5" fmla="*/ 528 h 1131"/>
                <a:gd name="T6" fmla="*/ 980 w 2036"/>
                <a:gd name="T7" fmla="*/ 528 h 1131"/>
                <a:gd name="T8" fmla="*/ 943 w 2036"/>
                <a:gd name="T9" fmla="*/ 490 h 1131"/>
                <a:gd name="T10" fmla="*/ 943 w 2036"/>
                <a:gd name="T11" fmla="*/ 301 h 1131"/>
                <a:gd name="T12" fmla="*/ 377 w 2036"/>
                <a:gd name="T13" fmla="*/ 301 h 1131"/>
                <a:gd name="T14" fmla="*/ 0 w 2036"/>
                <a:gd name="T15" fmla="*/ 0 h 1131"/>
                <a:gd name="T16" fmla="*/ 0 w 2036"/>
                <a:gd name="T17" fmla="*/ 559 h 1131"/>
                <a:gd name="T18" fmla="*/ 676 w 2036"/>
                <a:gd name="T19" fmla="*/ 499 h 1131"/>
                <a:gd name="T20" fmla="*/ 922 w 2036"/>
                <a:gd name="T21" fmla="*/ 1131 h 1131"/>
                <a:gd name="T22" fmla="*/ 1960 w 2036"/>
                <a:gd name="T23" fmla="*/ 1131 h 1131"/>
                <a:gd name="T24" fmla="*/ 2036 w 2036"/>
                <a:gd name="T25" fmla="*/ 1055 h 1131"/>
                <a:gd name="T26" fmla="*/ 2036 w 2036"/>
                <a:gd name="T27" fmla="*/ 0 h 1131"/>
                <a:gd name="T28" fmla="*/ 1659 w 2036"/>
                <a:gd name="T29" fmla="*/ 301 h 1131"/>
                <a:gd name="T30" fmla="*/ 1093 w 2036"/>
                <a:gd name="T31" fmla="*/ 301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6" h="1131">
                  <a:moveTo>
                    <a:pt x="1093" y="301"/>
                  </a:moveTo>
                  <a:lnTo>
                    <a:pt x="1093" y="490"/>
                  </a:lnTo>
                  <a:cubicBezTo>
                    <a:pt x="1093" y="511"/>
                    <a:pt x="1077" y="528"/>
                    <a:pt x="1056" y="528"/>
                  </a:cubicBezTo>
                  <a:lnTo>
                    <a:pt x="980" y="528"/>
                  </a:lnTo>
                  <a:cubicBezTo>
                    <a:pt x="960" y="528"/>
                    <a:pt x="943" y="511"/>
                    <a:pt x="943" y="490"/>
                  </a:cubicBezTo>
                  <a:lnTo>
                    <a:pt x="943" y="301"/>
                  </a:lnTo>
                  <a:lnTo>
                    <a:pt x="377" y="301"/>
                  </a:lnTo>
                  <a:lnTo>
                    <a:pt x="0" y="0"/>
                  </a:lnTo>
                  <a:lnTo>
                    <a:pt x="0" y="559"/>
                  </a:lnTo>
                  <a:cubicBezTo>
                    <a:pt x="187" y="391"/>
                    <a:pt x="462" y="366"/>
                    <a:pt x="676" y="499"/>
                  </a:cubicBezTo>
                  <a:cubicBezTo>
                    <a:pt x="889" y="631"/>
                    <a:pt x="990" y="889"/>
                    <a:pt x="922" y="1131"/>
                  </a:cubicBezTo>
                  <a:lnTo>
                    <a:pt x="1960" y="1131"/>
                  </a:lnTo>
                  <a:cubicBezTo>
                    <a:pt x="2002" y="1131"/>
                    <a:pt x="2036" y="1097"/>
                    <a:pt x="2036" y="1055"/>
                  </a:cubicBezTo>
                  <a:lnTo>
                    <a:pt x="2036" y="0"/>
                  </a:lnTo>
                  <a:lnTo>
                    <a:pt x="1659" y="301"/>
                  </a:lnTo>
                  <a:lnTo>
                    <a:pt x="1093" y="301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7" name="Freeform 894">
              <a:extLst>
                <a:ext uri="{FF2B5EF4-FFF2-40B4-BE49-F238E27FC236}">
                  <a16:creationId xmlns:a16="http://schemas.microsoft.com/office/drawing/2014/main" id="{97E7CC1A-89BB-422C-8B60-B22A5D99F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2043113"/>
              <a:ext cx="11113" cy="49213"/>
            </a:xfrm>
            <a:custGeom>
              <a:avLst/>
              <a:gdLst>
                <a:gd name="T0" fmla="*/ 37 w 37"/>
                <a:gd name="T1" fmla="*/ 171 h 171"/>
                <a:gd name="T2" fmla="*/ 37 w 37"/>
                <a:gd name="T3" fmla="*/ 0 h 171"/>
                <a:gd name="T4" fmla="*/ 0 w 37"/>
                <a:gd name="T5" fmla="*/ 171 h 171"/>
                <a:gd name="T6" fmla="*/ 37 w 37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71">
                  <a:moveTo>
                    <a:pt x="37" y="171"/>
                  </a:moveTo>
                  <a:lnTo>
                    <a:pt x="37" y="0"/>
                  </a:lnTo>
                  <a:cubicBezTo>
                    <a:pt x="13" y="54"/>
                    <a:pt x="0" y="112"/>
                    <a:pt x="0" y="171"/>
                  </a:cubicBezTo>
                  <a:lnTo>
                    <a:pt x="37" y="171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8" name="Freeform 895">
              <a:extLst>
                <a:ext uri="{FF2B5EF4-FFF2-40B4-BE49-F238E27FC236}">
                  <a16:creationId xmlns:a16="http://schemas.microsoft.com/office/drawing/2014/main" id="{FD76BDD2-B206-4234-95A0-9546E39F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9" y="2081213"/>
              <a:ext cx="22225" cy="22225"/>
            </a:xfrm>
            <a:custGeom>
              <a:avLst/>
              <a:gdLst>
                <a:gd name="T0" fmla="*/ 37 w 78"/>
                <a:gd name="T1" fmla="*/ 78 h 78"/>
                <a:gd name="T2" fmla="*/ 72 w 78"/>
                <a:gd name="T3" fmla="*/ 55 h 78"/>
                <a:gd name="T4" fmla="*/ 64 w 78"/>
                <a:gd name="T5" fmla="*/ 14 h 78"/>
                <a:gd name="T6" fmla="*/ 23 w 78"/>
                <a:gd name="T7" fmla="*/ 6 h 78"/>
                <a:gd name="T8" fmla="*/ 0 w 78"/>
                <a:gd name="T9" fmla="*/ 41 h 78"/>
                <a:gd name="T10" fmla="*/ 5 w 78"/>
                <a:gd name="T11" fmla="*/ 59 h 78"/>
                <a:gd name="T12" fmla="*/ 37 w 78"/>
                <a:gd name="T13" fmla="*/ 41 h 78"/>
                <a:gd name="T14" fmla="*/ 5 w 78"/>
                <a:gd name="T15" fmla="*/ 59 h 78"/>
                <a:gd name="T16" fmla="*/ 37 w 78"/>
                <a:gd name="T1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78">
                  <a:moveTo>
                    <a:pt x="37" y="78"/>
                  </a:moveTo>
                  <a:cubicBezTo>
                    <a:pt x="53" y="78"/>
                    <a:pt x="66" y="69"/>
                    <a:pt x="72" y="55"/>
                  </a:cubicBezTo>
                  <a:cubicBezTo>
                    <a:pt x="78" y="41"/>
                    <a:pt x="75" y="25"/>
                    <a:pt x="64" y="14"/>
                  </a:cubicBezTo>
                  <a:cubicBezTo>
                    <a:pt x="53" y="3"/>
                    <a:pt x="37" y="0"/>
                    <a:pt x="23" y="6"/>
                  </a:cubicBezTo>
                  <a:cubicBezTo>
                    <a:pt x="9" y="12"/>
                    <a:pt x="0" y="26"/>
                    <a:pt x="0" y="41"/>
                  </a:cubicBezTo>
                  <a:cubicBezTo>
                    <a:pt x="0" y="47"/>
                    <a:pt x="2" y="54"/>
                    <a:pt x="5" y="59"/>
                  </a:cubicBezTo>
                  <a:lnTo>
                    <a:pt x="37" y="41"/>
                  </a:lnTo>
                  <a:lnTo>
                    <a:pt x="5" y="59"/>
                  </a:lnTo>
                  <a:cubicBezTo>
                    <a:pt x="12" y="71"/>
                    <a:pt x="24" y="78"/>
                    <a:pt x="37" y="78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9" name="Freeform 896">
              <a:extLst>
                <a:ext uri="{FF2B5EF4-FFF2-40B4-BE49-F238E27FC236}">
                  <a16:creationId xmlns:a16="http://schemas.microsoft.com/office/drawing/2014/main" id="{86B99191-D730-47FF-9567-B5388381D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8214" y="1611313"/>
              <a:ext cx="671513" cy="663575"/>
            </a:xfrm>
            <a:custGeom>
              <a:avLst/>
              <a:gdLst>
                <a:gd name="T0" fmla="*/ 2087 w 2313"/>
                <a:gd name="T1" fmla="*/ 414 h 2288"/>
                <a:gd name="T2" fmla="*/ 2012 w 2313"/>
                <a:gd name="T3" fmla="*/ 263 h 2288"/>
                <a:gd name="T4" fmla="*/ 1861 w 2313"/>
                <a:gd name="T5" fmla="*/ 339 h 2288"/>
                <a:gd name="T6" fmla="*/ 1710 w 2313"/>
                <a:gd name="T7" fmla="*/ 414 h 2288"/>
                <a:gd name="T8" fmla="*/ 1522 w 2313"/>
                <a:gd name="T9" fmla="*/ 0 h 2288"/>
                <a:gd name="T10" fmla="*/ 806 w 2313"/>
                <a:gd name="T11" fmla="*/ 188 h 2288"/>
                <a:gd name="T12" fmla="*/ 655 w 2313"/>
                <a:gd name="T13" fmla="*/ 414 h 2288"/>
                <a:gd name="T14" fmla="*/ 580 w 2313"/>
                <a:gd name="T15" fmla="*/ 263 h 2288"/>
                <a:gd name="T16" fmla="*/ 429 w 2313"/>
                <a:gd name="T17" fmla="*/ 339 h 2288"/>
                <a:gd name="T18" fmla="*/ 316 w 2313"/>
                <a:gd name="T19" fmla="*/ 414 h 2288"/>
                <a:gd name="T20" fmla="*/ 203 w 2313"/>
                <a:gd name="T21" fmla="*/ 1221 h 2288"/>
                <a:gd name="T22" fmla="*/ 295 w 2313"/>
                <a:gd name="T23" fmla="*/ 2167 h 2288"/>
                <a:gd name="T24" fmla="*/ 1190 w 2313"/>
                <a:gd name="T25" fmla="*/ 1846 h 2288"/>
                <a:gd name="T26" fmla="*/ 2313 w 2313"/>
                <a:gd name="T27" fmla="*/ 1733 h 2288"/>
                <a:gd name="T28" fmla="*/ 2200 w 2313"/>
                <a:gd name="T29" fmla="*/ 414 h 2288"/>
                <a:gd name="T30" fmla="*/ 2012 w 2313"/>
                <a:gd name="T31" fmla="*/ 339 h 2288"/>
                <a:gd name="T32" fmla="*/ 1936 w 2313"/>
                <a:gd name="T33" fmla="*/ 414 h 2288"/>
                <a:gd name="T34" fmla="*/ 881 w 2313"/>
                <a:gd name="T35" fmla="*/ 188 h 2288"/>
                <a:gd name="T36" fmla="*/ 1522 w 2313"/>
                <a:gd name="T37" fmla="*/ 75 h 2288"/>
                <a:gd name="T38" fmla="*/ 1635 w 2313"/>
                <a:gd name="T39" fmla="*/ 414 h 2288"/>
                <a:gd name="T40" fmla="*/ 1597 w 2313"/>
                <a:gd name="T41" fmla="*/ 188 h 2288"/>
                <a:gd name="T42" fmla="*/ 994 w 2313"/>
                <a:gd name="T43" fmla="*/ 113 h 2288"/>
                <a:gd name="T44" fmla="*/ 919 w 2313"/>
                <a:gd name="T45" fmla="*/ 414 h 2288"/>
                <a:gd name="T46" fmla="*/ 881 w 2313"/>
                <a:gd name="T47" fmla="*/ 188 h 2288"/>
                <a:gd name="T48" fmla="*/ 1522 w 2313"/>
                <a:gd name="T49" fmla="*/ 414 h 2288"/>
                <a:gd name="T50" fmla="*/ 994 w 2313"/>
                <a:gd name="T51" fmla="*/ 188 h 2288"/>
                <a:gd name="T52" fmla="*/ 504 w 2313"/>
                <a:gd name="T53" fmla="*/ 339 h 2288"/>
                <a:gd name="T54" fmla="*/ 580 w 2313"/>
                <a:gd name="T55" fmla="*/ 414 h 2288"/>
                <a:gd name="T56" fmla="*/ 504 w 2313"/>
                <a:gd name="T57" fmla="*/ 339 h 2288"/>
                <a:gd name="T58" fmla="*/ 130 w 2313"/>
                <a:gd name="T59" fmla="*/ 1860 h 2288"/>
                <a:gd name="T60" fmla="*/ 819 w 2313"/>
                <a:gd name="T61" fmla="*/ 1170 h 2288"/>
                <a:gd name="T62" fmla="*/ 617 w 2313"/>
                <a:gd name="T63" fmla="*/ 2185 h 2288"/>
                <a:gd name="T64" fmla="*/ 2200 w 2313"/>
                <a:gd name="T65" fmla="*/ 1771 h 2288"/>
                <a:gd name="T66" fmla="*/ 948 w 2313"/>
                <a:gd name="T67" fmla="*/ 1154 h 2288"/>
                <a:gd name="T68" fmla="*/ 278 w 2313"/>
                <a:gd name="T69" fmla="*/ 756 h 2288"/>
                <a:gd name="T70" fmla="*/ 617 w 2313"/>
                <a:gd name="T71" fmla="*/ 1017 h 2288"/>
                <a:gd name="T72" fmla="*/ 1145 w 2313"/>
                <a:gd name="T73" fmla="*/ 1168 h 2288"/>
                <a:gd name="T74" fmla="*/ 1296 w 2313"/>
                <a:gd name="T75" fmla="*/ 1243 h 2288"/>
                <a:gd name="T76" fmla="*/ 1371 w 2313"/>
                <a:gd name="T77" fmla="*/ 1017 h 2288"/>
                <a:gd name="T78" fmla="*/ 1922 w 2313"/>
                <a:gd name="T79" fmla="*/ 1009 h 2288"/>
                <a:gd name="T80" fmla="*/ 2238 w 2313"/>
                <a:gd name="T81" fmla="*/ 1733 h 2288"/>
                <a:gd name="T82" fmla="*/ 1296 w 2313"/>
                <a:gd name="T83" fmla="*/ 1168 h 2288"/>
                <a:gd name="T84" fmla="*/ 1220 w 2313"/>
                <a:gd name="T85" fmla="*/ 1017 h 2288"/>
                <a:gd name="T86" fmla="*/ 1220 w 2313"/>
                <a:gd name="T87" fmla="*/ 942 h 2288"/>
                <a:gd name="T88" fmla="*/ 1296 w 2313"/>
                <a:gd name="T89" fmla="*/ 866 h 2288"/>
                <a:gd name="T90" fmla="*/ 1220 w 2313"/>
                <a:gd name="T91" fmla="*/ 942 h 2288"/>
                <a:gd name="T92" fmla="*/ 1886 w 2313"/>
                <a:gd name="T93" fmla="*/ 942 h 2288"/>
                <a:gd name="T94" fmla="*/ 1371 w 2313"/>
                <a:gd name="T95" fmla="*/ 866 h 2288"/>
                <a:gd name="T96" fmla="*/ 1220 w 2313"/>
                <a:gd name="T97" fmla="*/ 791 h 2288"/>
                <a:gd name="T98" fmla="*/ 1145 w 2313"/>
                <a:gd name="T99" fmla="*/ 942 h 2288"/>
                <a:gd name="T100" fmla="*/ 278 w 2313"/>
                <a:gd name="T101" fmla="*/ 660 h 2288"/>
                <a:gd name="T102" fmla="*/ 316 w 2313"/>
                <a:gd name="T103" fmla="*/ 489 h 2288"/>
                <a:gd name="T104" fmla="*/ 2238 w 2313"/>
                <a:gd name="T105" fmla="*/ 527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13" h="2288">
                  <a:moveTo>
                    <a:pt x="2200" y="414"/>
                  </a:moveTo>
                  <a:lnTo>
                    <a:pt x="2087" y="414"/>
                  </a:lnTo>
                  <a:lnTo>
                    <a:pt x="2087" y="339"/>
                  </a:lnTo>
                  <a:cubicBezTo>
                    <a:pt x="2087" y="297"/>
                    <a:pt x="2053" y="263"/>
                    <a:pt x="2012" y="263"/>
                  </a:cubicBezTo>
                  <a:lnTo>
                    <a:pt x="1936" y="263"/>
                  </a:lnTo>
                  <a:cubicBezTo>
                    <a:pt x="1895" y="263"/>
                    <a:pt x="1861" y="297"/>
                    <a:pt x="1861" y="339"/>
                  </a:cubicBezTo>
                  <a:lnTo>
                    <a:pt x="1861" y="414"/>
                  </a:lnTo>
                  <a:lnTo>
                    <a:pt x="1710" y="414"/>
                  </a:lnTo>
                  <a:lnTo>
                    <a:pt x="1710" y="188"/>
                  </a:lnTo>
                  <a:cubicBezTo>
                    <a:pt x="1710" y="84"/>
                    <a:pt x="1626" y="0"/>
                    <a:pt x="1522" y="0"/>
                  </a:cubicBezTo>
                  <a:lnTo>
                    <a:pt x="994" y="0"/>
                  </a:lnTo>
                  <a:cubicBezTo>
                    <a:pt x="890" y="0"/>
                    <a:pt x="806" y="84"/>
                    <a:pt x="806" y="188"/>
                  </a:cubicBezTo>
                  <a:lnTo>
                    <a:pt x="806" y="414"/>
                  </a:lnTo>
                  <a:lnTo>
                    <a:pt x="655" y="414"/>
                  </a:lnTo>
                  <a:lnTo>
                    <a:pt x="655" y="339"/>
                  </a:lnTo>
                  <a:cubicBezTo>
                    <a:pt x="655" y="297"/>
                    <a:pt x="621" y="263"/>
                    <a:pt x="580" y="263"/>
                  </a:cubicBezTo>
                  <a:lnTo>
                    <a:pt x="504" y="263"/>
                  </a:lnTo>
                  <a:cubicBezTo>
                    <a:pt x="463" y="263"/>
                    <a:pt x="429" y="297"/>
                    <a:pt x="429" y="339"/>
                  </a:cubicBezTo>
                  <a:lnTo>
                    <a:pt x="429" y="414"/>
                  </a:lnTo>
                  <a:lnTo>
                    <a:pt x="316" y="414"/>
                  </a:lnTo>
                  <a:cubicBezTo>
                    <a:pt x="253" y="414"/>
                    <a:pt x="203" y="465"/>
                    <a:pt x="203" y="527"/>
                  </a:cubicBezTo>
                  <a:lnTo>
                    <a:pt x="203" y="1221"/>
                  </a:lnTo>
                  <a:cubicBezTo>
                    <a:pt x="68" y="1349"/>
                    <a:pt x="0" y="1532"/>
                    <a:pt x="18" y="1717"/>
                  </a:cubicBezTo>
                  <a:cubicBezTo>
                    <a:pt x="36" y="1902"/>
                    <a:pt x="138" y="2068"/>
                    <a:pt x="295" y="2167"/>
                  </a:cubicBezTo>
                  <a:cubicBezTo>
                    <a:pt x="452" y="2267"/>
                    <a:pt x="646" y="2288"/>
                    <a:pt x="821" y="2225"/>
                  </a:cubicBezTo>
                  <a:cubicBezTo>
                    <a:pt x="996" y="2163"/>
                    <a:pt x="1132" y="2023"/>
                    <a:pt x="1190" y="1846"/>
                  </a:cubicBezTo>
                  <a:lnTo>
                    <a:pt x="2200" y="1846"/>
                  </a:lnTo>
                  <a:cubicBezTo>
                    <a:pt x="2263" y="1846"/>
                    <a:pt x="2313" y="1796"/>
                    <a:pt x="2313" y="1733"/>
                  </a:cubicBezTo>
                  <a:lnTo>
                    <a:pt x="2313" y="527"/>
                  </a:lnTo>
                  <a:cubicBezTo>
                    <a:pt x="2313" y="465"/>
                    <a:pt x="2263" y="414"/>
                    <a:pt x="2200" y="414"/>
                  </a:cubicBezTo>
                  <a:close/>
                  <a:moveTo>
                    <a:pt x="1936" y="339"/>
                  </a:moveTo>
                  <a:lnTo>
                    <a:pt x="2012" y="339"/>
                  </a:lnTo>
                  <a:lnTo>
                    <a:pt x="2012" y="414"/>
                  </a:lnTo>
                  <a:lnTo>
                    <a:pt x="1936" y="414"/>
                  </a:lnTo>
                  <a:lnTo>
                    <a:pt x="1936" y="339"/>
                  </a:lnTo>
                  <a:close/>
                  <a:moveTo>
                    <a:pt x="881" y="188"/>
                  </a:moveTo>
                  <a:cubicBezTo>
                    <a:pt x="881" y="126"/>
                    <a:pt x="932" y="75"/>
                    <a:pt x="994" y="75"/>
                  </a:cubicBezTo>
                  <a:lnTo>
                    <a:pt x="1522" y="75"/>
                  </a:lnTo>
                  <a:cubicBezTo>
                    <a:pt x="1584" y="75"/>
                    <a:pt x="1635" y="126"/>
                    <a:pt x="1635" y="188"/>
                  </a:cubicBezTo>
                  <a:lnTo>
                    <a:pt x="1635" y="414"/>
                  </a:lnTo>
                  <a:lnTo>
                    <a:pt x="1597" y="414"/>
                  </a:lnTo>
                  <a:lnTo>
                    <a:pt x="1597" y="188"/>
                  </a:lnTo>
                  <a:cubicBezTo>
                    <a:pt x="1597" y="146"/>
                    <a:pt x="1564" y="113"/>
                    <a:pt x="1522" y="113"/>
                  </a:cubicBezTo>
                  <a:lnTo>
                    <a:pt x="994" y="113"/>
                  </a:lnTo>
                  <a:cubicBezTo>
                    <a:pt x="953" y="113"/>
                    <a:pt x="919" y="146"/>
                    <a:pt x="919" y="188"/>
                  </a:cubicBezTo>
                  <a:lnTo>
                    <a:pt x="919" y="414"/>
                  </a:lnTo>
                  <a:lnTo>
                    <a:pt x="881" y="414"/>
                  </a:lnTo>
                  <a:lnTo>
                    <a:pt x="881" y="188"/>
                  </a:lnTo>
                  <a:close/>
                  <a:moveTo>
                    <a:pt x="1522" y="188"/>
                  </a:moveTo>
                  <a:lnTo>
                    <a:pt x="1522" y="414"/>
                  </a:lnTo>
                  <a:lnTo>
                    <a:pt x="994" y="414"/>
                  </a:lnTo>
                  <a:lnTo>
                    <a:pt x="994" y="188"/>
                  </a:lnTo>
                  <a:lnTo>
                    <a:pt x="1522" y="188"/>
                  </a:lnTo>
                  <a:close/>
                  <a:moveTo>
                    <a:pt x="504" y="339"/>
                  </a:moveTo>
                  <a:lnTo>
                    <a:pt x="580" y="339"/>
                  </a:lnTo>
                  <a:lnTo>
                    <a:pt x="580" y="414"/>
                  </a:lnTo>
                  <a:lnTo>
                    <a:pt x="504" y="414"/>
                  </a:lnTo>
                  <a:lnTo>
                    <a:pt x="504" y="339"/>
                  </a:lnTo>
                  <a:close/>
                  <a:moveTo>
                    <a:pt x="617" y="2185"/>
                  </a:moveTo>
                  <a:cubicBezTo>
                    <a:pt x="404" y="2185"/>
                    <a:pt x="212" y="2057"/>
                    <a:pt x="130" y="1860"/>
                  </a:cubicBezTo>
                  <a:cubicBezTo>
                    <a:pt x="48" y="1663"/>
                    <a:pt x="93" y="1436"/>
                    <a:pt x="244" y="1285"/>
                  </a:cubicBezTo>
                  <a:cubicBezTo>
                    <a:pt x="395" y="1134"/>
                    <a:pt x="622" y="1089"/>
                    <a:pt x="819" y="1170"/>
                  </a:cubicBezTo>
                  <a:cubicBezTo>
                    <a:pt x="1016" y="1252"/>
                    <a:pt x="1145" y="1444"/>
                    <a:pt x="1145" y="1658"/>
                  </a:cubicBezTo>
                  <a:cubicBezTo>
                    <a:pt x="1145" y="1949"/>
                    <a:pt x="909" y="2185"/>
                    <a:pt x="617" y="2185"/>
                  </a:cubicBezTo>
                  <a:close/>
                  <a:moveTo>
                    <a:pt x="2238" y="1733"/>
                  </a:moveTo>
                  <a:cubicBezTo>
                    <a:pt x="2238" y="1754"/>
                    <a:pt x="2221" y="1771"/>
                    <a:pt x="2200" y="1771"/>
                  </a:cubicBezTo>
                  <a:lnTo>
                    <a:pt x="1209" y="1771"/>
                  </a:lnTo>
                  <a:cubicBezTo>
                    <a:pt x="1255" y="1531"/>
                    <a:pt x="1152" y="1288"/>
                    <a:pt x="948" y="1154"/>
                  </a:cubicBezTo>
                  <a:cubicBezTo>
                    <a:pt x="744" y="1020"/>
                    <a:pt x="480" y="1022"/>
                    <a:pt x="278" y="1160"/>
                  </a:cubicBezTo>
                  <a:lnTo>
                    <a:pt x="278" y="756"/>
                  </a:lnTo>
                  <a:lnTo>
                    <a:pt x="594" y="1009"/>
                  </a:lnTo>
                  <a:cubicBezTo>
                    <a:pt x="601" y="1014"/>
                    <a:pt x="609" y="1017"/>
                    <a:pt x="617" y="1017"/>
                  </a:cubicBezTo>
                  <a:lnTo>
                    <a:pt x="1145" y="1017"/>
                  </a:lnTo>
                  <a:lnTo>
                    <a:pt x="1145" y="1168"/>
                  </a:lnTo>
                  <a:cubicBezTo>
                    <a:pt x="1145" y="1210"/>
                    <a:pt x="1179" y="1243"/>
                    <a:pt x="1220" y="1243"/>
                  </a:cubicBezTo>
                  <a:lnTo>
                    <a:pt x="1296" y="1243"/>
                  </a:lnTo>
                  <a:cubicBezTo>
                    <a:pt x="1337" y="1243"/>
                    <a:pt x="1371" y="1210"/>
                    <a:pt x="1371" y="1168"/>
                  </a:cubicBezTo>
                  <a:lnTo>
                    <a:pt x="1371" y="1017"/>
                  </a:lnTo>
                  <a:lnTo>
                    <a:pt x="1899" y="1017"/>
                  </a:lnTo>
                  <a:cubicBezTo>
                    <a:pt x="1907" y="1017"/>
                    <a:pt x="1916" y="1014"/>
                    <a:pt x="1922" y="1009"/>
                  </a:cubicBezTo>
                  <a:lnTo>
                    <a:pt x="2238" y="756"/>
                  </a:lnTo>
                  <a:lnTo>
                    <a:pt x="2238" y="1733"/>
                  </a:lnTo>
                  <a:close/>
                  <a:moveTo>
                    <a:pt x="1296" y="1017"/>
                  </a:moveTo>
                  <a:lnTo>
                    <a:pt x="1296" y="1168"/>
                  </a:lnTo>
                  <a:lnTo>
                    <a:pt x="1220" y="1168"/>
                  </a:lnTo>
                  <a:lnTo>
                    <a:pt x="1220" y="1017"/>
                  </a:lnTo>
                  <a:lnTo>
                    <a:pt x="1296" y="1017"/>
                  </a:lnTo>
                  <a:close/>
                  <a:moveTo>
                    <a:pt x="1220" y="942"/>
                  </a:moveTo>
                  <a:lnTo>
                    <a:pt x="1220" y="866"/>
                  </a:lnTo>
                  <a:lnTo>
                    <a:pt x="1296" y="866"/>
                  </a:lnTo>
                  <a:lnTo>
                    <a:pt x="1296" y="942"/>
                  </a:lnTo>
                  <a:lnTo>
                    <a:pt x="1220" y="942"/>
                  </a:lnTo>
                  <a:close/>
                  <a:moveTo>
                    <a:pt x="2238" y="660"/>
                  </a:moveTo>
                  <a:lnTo>
                    <a:pt x="1886" y="942"/>
                  </a:lnTo>
                  <a:lnTo>
                    <a:pt x="1371" y="942"/>
                  </a:lnTo>
                  <a:lnTo>
                    <a:pt x="1371" y="866"/>
                  </a:lnTo>
                  <a:cubicBezTo>
                    <a:pt x="1371" y="825"/>
                    <a:pt x="1337" y="791"/>
                    <a:pt x="1296" y="791"/>
                  </a:cubicBezTo>
                  <a:lnTo>
                    <a:pt x="1220" y="791"/>
                  </a:lnTo>
                  <a:cubicBezTo>
                    <a:pt x="1179" y="791"/>
                    <a:pt x="1145" y="825"/>
                    <a:pt x="1145" y="866"/>
                  </a:cubicBezTo>
                  <a:lnTo>
                    <a:pt x="1145" y="942"/>
                  </a:lnTo>
                  <a:lnTo>
                    <a:pt x="631" y="942"/>
                  </a:lnTo>
                  <a:lnTo>
                    <a:pt x="278" y="660"/>
                  </a:lnTo>
                  <a:lnTo>
                    <a:pt x="278" y="527"/>
                  </a:lnTo>
                  <a:cubicBezTo>
                    <a:pt x="278" y="506"/>
                    <a:pt x="295" y="489"/>
                    <a:pt x="316" y="489"/>
                  </a:cubicBezTo>
                  <a:lnTo>
                    <a:pt x="2200" y="489"/>
                  </a:lnTo>
                  <a:cubicBezTo>
                    <a:pt x="2221" y="489"/>
                    <a:pt x="2238" y="506"/>
                    <a:pt x="2238" y="527"/>
                  </a:cubicBezTo>
                  <a:lnTo>
                    <a:pt x="2238" y="66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0" name="Freeform 897">
              <a:extLst>
                <a:ext uri="{FF2B5EF4-FFF2-40B4-BE49-F238E27FC236}">
                  <a16:creationId xmlns:a16="http://schemas.microsoft.com/office/drawing/2014/main" id="{8DE42905-1D48-4CBA-BCE7-A5DFA1874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6314" y="1960563"/>
              <a:ext cx="273050" cy="273050"/>
            </a:xfrm>
            <a:custGeom>
              <a:avLst/>
              <a:gdLst>
                <a:gd name="T0" fmla="*/ 70 w 940"/>
                <a:gd name="T1" fmla="*/ 279 h 940"/>
                <a:gd name="T2" fmla="*/ 660 w 940"/>
                <a:gd name="T3" fmla="*/ 870 h 940"/>
                <a:gd name="T4" fmla="*/ 487 w 940"/>
                <a:gd name="T5" fmla="*/ 0 h 940"/>
                <a:gd name="T6" fmla="*/ 690 w 940"/>
                <a:gd name="T7" fmla="*/ 727 h 940"/>
                <a:gd name="T8" fmla="*/ 638 w 940"/>
                <a:gd name="T9" fmla="*/ 713 h 940"/>
                <a:gd name="T10" fmla="*/ 624 w 940"/>
                <a:gd name="T11" fmla="*/ 764 h 940"/>
                <a:gd name="T12" fmla="*/ 525 w 940"/>
                <a:gd name="T13" fmla="*/ 827 h 940"/>
                <a:gd name="T14" fmla="*/ 488 w 940"/>
                <a:gd name="T15" fmla="*/ 753 h 940"/>
                <a:gd name="T16" fmla="*/ 450 w 940"/>
                <a:gd name="T17" fmla="*/ 827 h 940"/>
                <a:gd name="T18" fmla="*/ 351 w 940"/>
                <a:gd name="T19" fmla="*/ 764 h 940"/>
                <a:gd name="T20" fmla="*/ 285 w 940"/>
                <a:gd name="T21" fmla="*/ 727 h 940"/>
                <a:gd name="T22" fmla="*/ 182 w 940"/>
                <a:gd name="T23" fmla="*/ 672 h 940"/>
                <a:gd name="T24" fmla="*/ 230 w 940"/>
                <a:gd name="T25" fmla="*/ 631 h 940"/>
                <a:gd name="T26" fmla="*/ 204 w 940"/>
                <a:gd name="T27" fmla="*/ 585 h 940"/>
                <a:gd name="T28" fmla="*/ 144 w 940"/>
                <a:gd name="T29" fmla="*/ 606 h 940"/>
                <a:gd name="T30" fmla="*/ 148 w 940"/>
                <a:gd name="T31" fmla="*/ 490 h 940"/>
                <a:gd name="T32" fmla="*/ 148 w 940"/>
                <a:gd name="T33" fmla="*/ 414 h 940"/>
                <a:gd name="T34" fmla="*/ 144 w 940"/>
                <a:gd name="T35" fmla="*/ 297 h 940"/>
                <a:gd name="T36" fmla="*/ 203 w 940"/>
                <a:gd name="T37" fmla="*/ 319 h 940"/>
                <a:gd name="T38" fmla="*/ 230 w 940"/>
                <a:gd name="T39" fmla="*/ 273 h 940"/>
                <a:gd name="T40" fmla="*/ 182 w 940"/>
                <a:gd name="T41" fmla="*/ 232 h 940"/>
                <a:gd name="T42" fmla="*/ 285 w 940"/>
                <a:gd name="T43" fmla="*/ 177 h 940"/>
                <a:gd name="T44" fmla="*/ 337 w 940"/>
                <a:gd name="T45" fmla="*/ 191 h 940"/>
                <a:gd name="T46" fmla="*/ 350 w 940"/>
                <a:gd name="T47" fmla="*/ 139 h 940"/>
                <a:gd name="T48" fmla="*/ 450 w 940"/>
                <a:gd name="T49" fmla="*/ 77 h 940"/>
                <a:gd name="T50" fmla="*/ 487 w 940"/>
                <a:gd name="T51" fmla="*/ 150 h 940"/>
                <a:gd name="T52" fmla="*/ 525 w 940"/>
                <a:gd name="T53" fmla="*/ 77 h 940"/>
                <a:gd name="T54" fmla="*/ 624 w 940"/>
                <a:gd name="T55" fmla="*/ 139 h 940"/>
                <a:gd name="T56" fmla="*/ 638 w 940"/>
                <a:gd name="T57" fmla="*/ 191 h 940"/>
                <a:gd name="T58" fmla="*/ 689 w 940"/>
                <a:gd name="T59" fmla="*/ 177 h 940"/>
                <a:gd name="T60" fmla="*/ 793 w 940"/>
                <a:gd name="T61" fmla="*/ 232 h 940"/>
                <a:gd name="T62" fmla="*/ 744 w 940"/>
                <a:gd name="T63" fmla="*/ 272 h 940"/>
                <a:gd name="T64" fmla="*/ 771 w 940"/>
                <a:gd name="T65" fmla="*/ 319 h 940"/>
                <a:gd name="T66" fmla="*/ 830 w 940"/>
                <a:gd name="T67" fmla="*/ 297 h 940"/>
                <a:gd name="T68" fmla="*/ 827 w 940"/>
                <a:gd name="T69" fmla="*/ 414 h 940"/>
                <a:gd name="T70" fmla="*/ 827 w 940"/>
                <a:gd name="T71" fmla="*/ 489 h 940"/>
                <a:gd name="T72" fmla="*/ 831 w 940"/>
                <a:gd name="T73" fmla="*/ 606 h 940"/>
                <a:gd name="T74" fmla="*/ 749 w 940"/>
                <a:gd name="T75" fmla="*/ 602 h 940"/>
                <a:gd name="T76" fmla="*/ 793 w 940"/>
                <a:gd name="T77" fmla="*/ 671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40" h="940">
                  <a:moveTo>
                    <a:pt x="487" y="0"/>
                  </a:moveTo>
                  <a:cubicBezTo>
                    <a:pt x="304" y="0"/>
                    <a:pt x="140" y="110"/>
                    <a:pt x="70" y="279"/>
                  </a:cubicBezTo>
                  <a:cubicBezTo>
                    <a:pt x="0" y="448"/>
                    <a:pt x="38" y="642"/>
                    <a:pt x="168" y="772"/>
                  </a:cubicBezTo>
                  <a:cubicBezTo>
                    <a:pt x="297" y="901"/>
                    <a:pt x="491" y="940"/>
                    <a:pt x="660" y="870"/>
                  </a:cubicBezTo>
                  <a:cubicBezTo>
                    <a:pt x="829" y="800"/>
                    <a:pt x="940" y="635"/>
                    <a:pt x="940" y="452"/>
                  </a:cubicBezTo>
                  <a:cubicBezTo>
                    <a:pt x="939" y="202"/>
                    <a:pt x="737" y="0"/>
                    <a:pt x="487" y="0"/>
                  </a:cubicBezTo>
                  <a:close/>
                  <a:moveTo>
                    <a:pt x="707" y="757"/>
                  </a:moveTo>
                  <a:lnTo>
                    <a:pt x="690" y="727"/>
                  </a:lnTo>
                  <a:cubicBezTo>
                    <a:pt x="685" y="718"/>
                    <a:pt x="676" y="711"/>
                    <a:pt x="667" y="709"/>
                  </a:cubicBezTo>
                  <a:cubicBezTo>
                    <a:pt x="657" y="706"/>
                    <a:pt x="647" y="707"/>
                    <a:pt x="638" y="713"/>
                  </a:cubicBezTo>
                  <a:cubicBezTo>
                    <a:pt x="629" y="718"/>
                    <a:pt x="623" y="726"/>
                    <a:pt x="620" y="735"/>
                  </a:cubicBezTo>
                  <a:cubicBezTo>
                    <a:pt x="618" y="745"/>
                    <a:pt x="619" y="756"/>
                    <a:pt x="624" y="764"/>
                  </a:cubicBezTo>
                  <a:lnTo>
                    <a:pt x="642" y="795"/>
                  </a:lnTo>
                  <a:cubicBezTo>
                    <a:pt x="605" y="812"/>
                    <a:pt x="566" y="822"/>
                    <a:pt x="525" y="827"/>
                  </a:cubicBezTo>
                  <a:lnTo>
                    <a:pt x="525" y="791"/>
                  </a:lnTo>
                  <a:cubicBezTo>
                    <a:pt x="525" y="770"/>
                    <a:pt x="508" y="753"/>
                    <a:pt x="488" y="753"/>
                  </a:cubicBezTo>
                  <a:cubicBezTo>
                    <a:pt x="467" y="753"/>
                    <a:pt x="450" y="770"/>
                    <a:pt x="450" y="791"/>
                  </a:cubicBezTo>
                  <a:lnTo>
                    <a:pt x="450" y="827"/>
                  </a:lnTo>
                  <a:cubicBezTo>
                    <a:pt x="409" y="823"/>
                    <a:pt x="370" y="812"/>
                    <a:pt x="333" y="795"/>
                  </a:cubicBezTo>
                  <a:lnTo>
                    <a:pt x="351" y="764"/>
                  </a:lnTo>
                  <a:cubicBezTo>
                    <a:pt x="361" y="746"/>
                    <a:pt x="355" y="723"/>
                    <a:pt x="337" y="713"/>
                  </a:cubicBezTo>
                  <a:cubicBezTo>
                    <a:pt x="319" y="703"/>
                    <a:pt x="296" y="709"/>
                    <a:pt x="285" y="727"/>
                  </a:cubicBezTo>
                  <a:lnTo>
                    <a:pt x="268" y="757"/>
                  </a:lnTo>
                  <a:cubicBezTo>
                    <a:pt x="235" y="734"/>
                    <a:pt x="206" y="705"/>
                    <a:pt x="182" y="672"/>
                  </a:cubicBezTo>
                  <a:lnTo>
                    <a:pt x="213" y="654"/>
                  </a:lnTo>
                  <a:cubicBezTo>
                    <a:pt x="221" y="649"/>
                    <a:pt x="228" y="641"/>
                    <a:pt x="230" y="631"/>
                  </a:cubicBezTo>
                  <a:cubicBezTo>
                    <a:pt x="233" y="621"/>
                    <a:pt x="232" y="611"/>
                    <a:pt x="227" y="602"/>
                  </a:cubicBezTo>
                  <a:cubicBezTo>
                    <a:pt x="222" y="594"/>
                    <a:pt x="213" y="587"/>
                    <a:pt x="204" y="585"/>
                  </a:cubicBezTo>
                  <a:cubicBezTo>
                    <a:pt x="194" y="582"/>
                    <a:pt x="184" y="584"/>
                    <a:pt x="175" y="589"/>
                  </a:cubicBezTo>
                  <a:lnTo>
                    <a:pt x="144" y="606"/>
                  </a:lnTo>
                  <a:cubicBezTo>
                    <a:pt x="127" y="570"/>
                    <a:pt x="117" y="530"/>
                    <a:pt x="113" y="490"/>
                  </a:cubicBezTo>
                  <a:lnTo>
                    <a:pt x="148" y="490"/>
                  </a:lnTo>
                  <a:cubicBezTo>
                    <a:pt x="169" y="490"/>
                    <a:pt x="186" y="473"/>
                    <a:pt x="186" y="452"/>
                  </a:cubicBezTo>
                  <a:cubicBezTo>
                    <a:pt x="186" y="431"/>
                    <a:pt x="169" y="414"/>
                    <a:pt x="148" y="414"/>
                  </a:cubicBezTo>
                  <a:lnTo>
                    <a:pt x="112" y="414"/>
                  </a:lnTo>
                  <a:cubicBezTo>
                    <a:pt x="117" y="374"/>
                    <a:pt x="127" y="334"/>
                    <a:pt x="144" y="297"/>
                  </a:cubicBezTo>
                  <a:lnTo>
                    <a:pt x="175" y="315"/>
                  </a:lnTo>
                  <a:cubicBezTo>
                    <a:pt x="183" y="320"/>
                    <a:pt x="194" y="322"/>
                    <a:pt x="203" y="319"/>
                  </a:cubicBezTo>
                  <a:cubicBezTo>
                    <a:pt x="213" y="317"/>
                    <a:pt x="221" y="310"/>
                    <a:pt x="226" y="301"/>
                  </a:cubicBezTo>
                  <a:cubicBezTo>
                    <a:pt x="232" y="293"/>
                    <a:pt x="233" y="282"/>
                    <a:pt x="230" y="273"/>
                  </a:cubicBezTo>
                  <a:cubicBezTo>
                    <a:pt x="228" y="263"/>
                    <a:pt x="221" y="255"/>
                    <a:pt x="212" y="250"/>
                  </a:cubicBezTo>
                  <a:lnTo>
                    <a:pt x="182" y="232"/>
                  </a:lnTo>
                  <a:cubicBezTo>
                    <a:pt x="206" y="199"/>
                    <a:pt x="235" y="170"/>
                    <a:pt x="267" y="147"/>
                  </a:cubicBezTo>
                  <a:lnTo>
                    <a:pt x="285" y="177"/>
                  </a:lnTo>
                  <a:cubicBezTo>
                    <a:pt x="290" y="186"/>
                    <a:pt x="298" y="192"/>
                    <a:pt x="308" y="195"/>
                  </a:cubicBezTo>
                  <a:cubicBezTo>
                    <a:pt x="318" y="197"/>
                    <a:pt x="328" y="196"/>
                    <a:pt x="337" y="191"/>
                  </a:cubicBezTo>
                  <a:cubicBezTo>
                    <a:pt x="345" y="186"/>
                    <a:pt x="352" y="178"/>
                    <a:pt x="354" y="168"/>
                  </a:cubicBezTo>
                  <a:cubicBezTo>
                    <a:pt x="357" y="158"/>
                    <a:pt x="355" y="148"/>
                    <a:pt x="350" y="139"/>
                  </a:cubicBezTo>
                  <a:lnTo>
                    <a:pt x="333" y="109"/>
                  </a:lnTo>
                  <a:cubicBezTo>
                    <a:pt x="370" y="92"/>
                    <a:pt x="409" y="81"/>
                    <a:pt x="450" y="77"/>
                  </a:cubicBezTo>
                  <a:lnTo>
                    <a:pt x="450" y="113"/>
                  </a:lnTo>
                  <a:cubicBezTo>
                    <a:pt x="450" y="133"/>
                    <a:pt x="466" y="150"/>
                    <a:pt x="487" y="150"/>
                  </a:cubicBezTo>
                  <a:cubicBezTo>
                    <a:pt x="508" y="150"/>
                    <a:pt x="525" y="133"/>
                    <a:pt x="525" y="113"/>
                  </a:cubicBezTo>
                  <a:lnTo>
                    <a:pt x="525" y="77"/>
                  </a:lnTo>
                  <a:cubicBezTo>
                    <a:pt x="565" y="81"/>
                    <a:pt x="605" y="92"/>
                    <a:pt x="642" y="109"/>
                  </a:cubicBezTo>
                  <a:lnTo>
                    <a:pt x="624" y="139"/>
                  </a:lnTo>
                  <a:cubicBezTo>
                    <a:pt x="619" y="148"/>
                    <a:pt x="618" y="158"/>
                    <a:pt x="620" y="168"/>
                  </a:cubicBezTo>
                  <a:cubicBezTo>
                    <a:pt x="623" y="178"/>
                    <a:pt x="629" y="186"/>
                    <a:pt x="638" y="191"/>
                  </a:cubicBezTo>
                  <a:cubicBezTo>
                    <a:pt x="646" y="196"/>
                    <a:pt x="657" y="197"/>
                    <a:pt x="666" y="195"/>
                  </a:cubicBezTo>
                  <a:cubicBezTo>
                    <a:pt x="676" y="192"/>
                    <a:pt x="684" y="186"/>
                    <a:pt x="689" y="177"/>
                  </a:cubicBezTo>
                  <a:lnTo>
                    <a:pt x="707" y="146"/>
                  </a:lnTo>
                  <a:cubicBezTo>
                    <a:pt x="740" y="170"/>
                    <a:pt x="769" y="199"/>
                    <a:pt x="793" y="232"/>
                  </a:cubicBezTo>
                  <a:lnTo>
                    <a:pt x="762" y="250"/>
                  </a:lnTo>
                  <a:cubicBezTo>
                    <a:pt x="753" y="255"/>
                    <a:pt x="747" y="263"/>
                    <a:pt x="744" y="272"/>
                  </a:cubicBezTo>
                  <a:cubicBezTo>
                    <a:pt x="742" y="282"/>
                    <a:pt x="743" y="292"/>
                    <a:pt x="748" y="301"/>
                  </a:cubicBezTo>
                  <a:cubicBezTo>
                    <a:pt x="753" y="310"/>
                    <a:pt x="761" y="316"/>
                    <a:pt x="771" y="319"/>
                  </a:cubicBezTo>
                  <a:cubicBezTo>
                    <a:pt x="781" y="321"/>
                    <a:pt x="791" y="320"/>
                    <a:pt x="800" y="315"/>
                  </a:cubicBezTo>
                  <a:lnTo>
                    <a:pt x="830" y="297"/>
                  </a:lnTo>
                  <a:cubicBezTo>
                    <a:pt x="847" y="334"/>
                    <a:pt x="858" y="374"/>
                    <a:pt x="862" y="414"/>
                  </a:cubicBezTo>
                  <a:lnTo>
                    <a:pt x="827" y="414"/>
                  </a:lnTo>
                  <a:cubicBezTo>
                    <a:pt x="806" y="414"/>
                    <a:pt x="789" y="431"/>
                    <a:pt x="789" y="452"/>
                  </a:cubicBezTo>
                  <a:cubicBezTo>
                    <a:pt x="789" y="472"/>
                    <a:pt x="806" y="489"/>
                    <a:pt x="827" y="489"/>
                  </a:cubicBezTo>
                  <a:lnTo>
                    <a:pt x="862" y="489"/>
                  </a:lnTo>
                  <a:cubicBezTo>
                    <a:pt x="858" y="530"/>
                    <a:pt x="848" y="569"/>
                    <a:pt x="831" y="606"/>
                  </a:cubicBezTo>
                  <a:lnTo>
                    <a:pt x="800" y="588"/>
                  </a:lnTo>
                  <a:cubicBezTo>
                    <a:pt x="782" y="578"/>
                    <a:pt x="759" y="584"/>
                    <a:pt x="749" y="602"/>
                  </a:cubicBezTo>
                  <a:cubicBezTo>
                    <a:pt x="738" y="620"/>
                    <a:pt x="744" y="643"/>
                    <a:pt x="762" y="654"/>
                  </a:cubicBezTo>
                  <a:lnTo>
                    <a:pt x="793" y="671"/>
                  </a:lnTo>
                  <a:cubicBezTo>
                    <a:pt x="769" y="704"/>
                    <a:pt x="740" y="733"/>
                    <a:pt x="707" y="75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1" name="Freeform 898">
              <a:extLst>
                <a:ext uri="{FF2B5EF4-FFF2-40B4-BE49-F238E27FC236}">
                  <a16:creationId xmlns:a16="http://schemas.microsoft.com/office/drawing/2014/main" id="{A654E820-0A9E-42D0-8224-F77487FC2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9" y="2016125"/>
              <a:ext cx="73025" cy="109538"/>
            </a:xfrm>
            <a:custGeom>
              <a:avLst/>
              <a:gdLst>
                <a:gd name="T0" fmla="*/ 207 w 251"/>
                <a:gd name="T1" fmla="*/ 199 h 378"/>
                <a:gd name="T2" fmla="*/ 207 w 251"/>
                <a:gd name="T3" fmla="*/ 38 h 378"/>
                <a:gd name="T4" fmla="*/ 169 w 251"/>
                <a:gd name="T5" fmla="*/ 0 h 378"/>
                <a:gd name="T6" fmla="*/ 132 w 251"/>
                <a:gd name="T7" fmla="*/ 38 h 378"/>
                <a:gd name="T8" fmla="*/ 132 w 251"/>
                <a:gd name="T9" fmla="*/ 199 h 378"/>
                <a:gd name="T10" fmla="*/ 94 w 251"/>
                <a:gd name="T11" fmla="*/ 264 h 378"/>
                <a:gd name="T12" fmla="*/ 20 w 251"/>
                <a:gd name="T13" fmla="*/ 307 h 378"/>
                <a:gd name="T14" fmla="*/ 2 w 251"/>
                <a:gd name="T15" fmla="*/ 329 h 378"/>
                <a:gd name="T16" fmla="*/ 6 w 251"/>
                <a:gd name="T17" fmla="*/ 358 h 378"/>
                <a:gd name="T18" fmla="*/ 29 w 251"/>
                <a:gd name="T19" fmla="*/ 376 h 378"/>
                <a:gd name="T20" fmla="*/ 58 w 251"/>
                <a:gd name="T21" fmla="*/ 372 h 378"/>
                <a:gd name="T22" fmla="*/ 132 w 251"/>
                <a:gd name="T23" fmla="*/ 329 h 378"/>
                <a:gd name="T24" fmla="*/ 169 w 251"/>
                <a:gd name="T25" fmla="*/ 339 h 378"/>
                <a:gd name="T26" fmla="*/ 242 w 251"/>
                <a:gd name="T27" fmla="*/ 284 h 378"/>
                <a:gd name="T28" fmla="*/ 207 w 251"/>
                <a:gd name="T29" fmla="*/ 19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378">
                  <a:moveTo>
                    <a:pt x="207" y="199"/>
                  </a:moveTo>
                  <a:lnTo>
                    <a:pt x="207" y="38"/>
                  </a:lnTo>
                  <a:cubicBezTo>
                    <a:pt x="207" y="17"/>
                    <a:pt x="190" y="0"/>
                    <a:pt x="169" y="0"/>
                  </a:cubicBezTo>
                  <a:cubicBezTo>
                    <a:pt x="149" y="0"/>
                    <a:pt x="132" y="17"/>
                    <a:pt x="132" y="38"/>
                  </a:cubicBezTo>
                  <a:lnTo>
                    <a:pt x="132" y="199"/>
                  </a:lnTo>
                  <a:cubicBezTo>
                    <a:pt x="108" y="212"/>
                    <a:pt x="94" y="237"/>
                    <a:pt x="94" y="264"/>
                  </a:cubicBezTo>
                  <a:lnTo>
                    <a:pt x="20" y="307"/>
                  </a:lnTo>
                  <a:cubicBezTo>
                    <a:pt x="11" y="312"/>
                    <a:pt x="5" y="320"/>
                    <a:pt x="2" y="329"/>
                  </a:cubicBezTo>
                  <a:cubicBezTo>
                    <a:pt x="0" y="339"/>
                    <a:pt x="1" y="349"/>
                    <a:pt x="6" y="358"/>
                  </a:cubicBezTo>
                  <a:cubicBezTo>
                    <a:pt x="11" y="367"/>
                    <a:pt x="19" y="373"/>
                    <a:pt x="29" y="376"/>
                  </a:cubicBezTo>
                  <a:cubicBezTo>
                    <a:pt x="39" y="378"/>
                    <a:pt x="49" y="377"/>
                    <a:pt x="58" y="372"/>
                  </a:cubicBezTo>
                  <a:lnTo>
                    <a:pt x="132" y="329"/>
                  </a:lnTo>
                  <a:cubicBezTo>
                    <a:pt x="143" y="336"/>
                    <a:pt x="156" y="339"/>
                    <a:pt x="169" y="339"/>
                  </a:cubicBezTo>
                  <a:cubicBezTo>
                    <a:pt x="203" y="339"/>
                    <a:pt x="233" y="316"/>
                    <a:pt x="242" y="284"/>
                  </a:cubicBezTo>
                  <a:cubicBezTo>
                    <a:pt x="251" y="251"/>
                    <a:pt x="237" y="216"/>
                    <a:pt x="207" y="19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3" name="Group 1712">
            <a:extLst>
              <a:ext uri="{FF2B5EF4-FFF2-40B4-BE49-F238E27FC236}">
                <a16:creationId xmlns:a16="http://schemas.microsoft.com/office/drawing/2014/main" id="{DC0E2181-558A-4888-B73F-0580DDBA5321}"/>
              </a:ext>
            </a:extLst>
          </p:cNvPr>
          <p:cNvGrpSpPr/>
          <p:nvPr/>
        </p:nvGrpSpPr>
        <p:grpSpPr>
          <a:xfrm>
            <a:off x="2868251" y="2086664"/>
            <a:ext cx="484179" cy="484179"/>
            <a:chOff x="1727201" y="1611313"/>
            <a:chExt cx="655638" cy="655638"/>
          </a:xfrm>
        </p:grpSpPr>
        <p:sp>
          <p:nvSpPr>
            <p:cNvPr id="1542" name="Freeform 899">
              <a:extLst>
                <a:ext uri="{FF2B5EF4-FFF2-40B4-BE49-F238E27FC236}">
                  <a16:creationId xmlns:a16="http://schemas.microsoft.com/office/drawing/2014/main" id="{6D729428-E9E9-4A31-834C-5B7E467C4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6" y="2190750"/>
              <a:ext cx="196850" cy="65088"/>
            </a:xfrm>
            <a:custGeom>
              <a:avLst/>
              <a:gdLst>
                <a:gd name="T0" fmla="*/ 0 w 678"/>
                <a:gd name="T1" fmla="*/ 0 h 226"/>
                <a:gd name="T2" fmla="*/ 0 w 678"/>
                <a:gd name="T3" fmla="*/ 75 h 226"/>
                <a:gd name="T4" fmla="*/ 151 w 678"/>
                <a:gd name="T5" fmla="*/ 226 h 226"/>
                <a:gd name="T6" fmla="*/ 527 w 678"/>
                <a:gd name="T7" fmla="*/ 226 h 226"/>
                <a:gd name="T8" fmla="*/ 678 w 678"/>
                <a:gd name="T9" fmla="*/ 75 h 226"/>
                <a:gd name="T10" fmla="*/ 678 w 678"/>
                <a:gd name="T11" fmla="*/ 0 h 226"/>
                <a:gd name="T12" fmla="*/ 0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0" y="0"/>
                  </a:moveTo>
                  <a:lnTo>
                    <a:pt x="0" y="75"/>
                  </a:lnTo>
                  <a:cubicBezTo>
                    <a:pt x="0" y="159"/>
                    <a:pt x="67" y="226"/>
                    <a:pt x="151" y="226"/>
                  </a:cubicBezTo>
                  <a:lnTo>
                    <a:pt x="527" y="226"/>
                  </a:lnTo>
                  <a:cubicBezTo>
                    <a:pt x="611" y="226"/>
                    <a:pt x="678" y="159"/>
                    <a:pt x="678" y="75"/>
                  </a:cubicBezTo>
                  <a:lnTo>
                    <a:pt x="6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3" name="Freeform 900">
              <a:extLst>
                <a:ext uri="{FF2B5EF4-FFF2-40B4-BE49-F238E27FC236}">
                  <a16:creationId xmlns:a16="http://schemas.microsoft.com/office/drawing/2014/main" id="{E7D24AA5-7596-40E1-A79B-7DDE78E6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6" y="1928813"/>
              <a:ext cx="196850" cy="65088"/>
            </a:xfrm>
            <a:custGeom>
              <a:avLst/>
              <a:gdLst>
                <a:gd name="T0" fmla="*/ 527 w 678"/>
                <a:gd name="T1" fmla="*/ 0 h 226"/>
                <a:gd name="T2" fmla="*/ 151 w 678"/>
                <a:gd name="T3" fmla="*/ 0 h 226"/>
                <a:gd name="T4" fmla="*/ 0 w 678"/>
                <a:gd name="T5" fmla="*/ 150 h 226"/>
                <a:gd name="T6" fmla="*/ 0 w 678"/>
                <a:gd name="T7" fmla="*/ 226 h 226"/>
                <a:gd name="T8" fmla="*/ 678 w 678"/>
                <a:gd name="T9" fmla="*/ 226 h 226"/>
                <a:gd name="T10" fmla="*/ 678 w 678"/>
                <a:gd name="T11" fmla="*/ 150 h 226"/>
                <a:gd name="T12" fmla="*/ 527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527" y="0"/>
                  </a:move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lnTo>
                    <a:pt x="0" y="226"/>
                  </a:lnTo>
                  <a:lnTo>
                    <a:pt x="678" y="226"/>
                  </a:lnTo>
                  <a:lnTo>
                    <a:pt x="678" y="150"/>
                  </a:lnTo>
                  <a:cubicBezTo>
                    <a:pt x="678" y="67"/>
                    <a:pt x="611" y="0"/>
                    <a:pt x="527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4" name="Freeform 901">
              <a:extLst>
                <a:ext uri="{FF2B5EF4-FFF2-40B4-BE49-F238E27FC236}">
                  <a16:creationId xmlns:a16="http://schemas.microsoft.com/office/drawing/2014/main" id="{F561FDA3-4095-45E3-AC93-36BBC6ADF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6" y="2190750"/>
              <a:ext cx="393700" cy="65088"/>
            </a:xfrm>
            <a:custGeom>
              <a:avLst/>
              <a:gdLst>
                <a:gd name="T0" fmla="*/ 151 w 1357"/>
                <a:gd name="T1" fmla="*/ 226 h 226"/>
                <a:gd name="T2" fmla="*/ 1206 w 1357"/>
                <a:gd name="T3" fmla="*/ 226 h 226"/>
                <a:gd name="T4" fmla="*/ 1357 w 1357"/>
                <a:gd name="T5" fmla="*/ 75 h 226"/>
                <a:gd name="T6" fmla="*/ 1357 w 1357"/>
                <a:gd name="T7" fmla="*/ 0 h 226"/>
                <a:gd name="T8" fmla="*/ 829 w 1357"/>
                <a:gd name="T9" fmla="*/ 0 h 226"/>
                <a:gd name="T10" fmla="*/ 829 w 1357"/>
                <a:gd name="T11" fmla="*/ 38 h 226"/>
                <a:gd name="T12" fmla="*/ 754 w 1357"/>
                <a:gd name="T13" fmla="*/ 113 h 226"/>
                <a:gd name="T14" fmla="*/ 603 w 1357"/>
                <a:gd name="T15" fmla="*/ 113 h 226"/>
                <a:gd name="T16" fmla="*/ 528 w 1357"/>
                <a:gd name="T17" fmla="*/ 38 h 226"/>
                <a:gd name="T18" fmla="*/ 528 w 1357"/>
                <a:gd name="T19" fmla="*/ 0 h 226"/>
                <a:gd name="T20" fmla="*/ 0 w 1357"/>
                <a:gd name="T21" fmla="*/ 0 h 226"/>
                <a:gd name="T22" fmla="*/ 0 w 1357"/>
                <a:gd name="T23" fmla="*/ 75 h 226"/>
                <a:gd name="T24" fmla="*/ 151 w 1357"/>
                <a:gd name="T2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7" h="226">
                  <a:moveTo>
                    <a:pt x="151" y="226"/>
                  </a:moveTo>
                  <a:lnTo>
                    <a:pt x="1206" y="226"/>
                  </a:lnTo>
                  <a:cubicBezTo>
                    <a:pt x="1290" y="226"/>
                    <a:pt x="1357" y="159"/>
                    <a:pt x="1357" y="75"/>
                  </a:cubicBezTo>
                  <a:lnTo>
                    <a:pt x="1357" y="0"/>
                  </a:lnTo>
                  <a:lnTo>
                    <a:pt x="829" y="0"/>
                  </a:lnTo>
                  <a:lnTo>
                    <a:pt x="829" y="38"/>
                  </a:lnTo>
                  <a:cubicBezTo>
                    <a:pt x="829" y="79"/>
                    <a:pt x="796" y="113"/>
                    <a:pt x="754" y="113"/>
                  </a:cubicBezTo>
                  <a:lnTo>
                    <a:pt x="603" y="113"/>
                  </a:lnTo>
                  <a:cubicBezTo>
                    <a:pt x="562" y="113"/>
                    <a:pt x="528" y="79"/>
                    <a:pt x="528" y="38"/>
                  </a:cubicBezTo>
                  <a:lnTo>
                    <a:pt x="528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5" name="Freeform 902">
              <a:extLst>
                <a:ext uri="{FF2B5EF4-FFF2-40B4-BE49-F238E27FC236}">
                  <a16:creationId xmlns:a16="http://schemas.microsoft.com/office/drawing/2014/main" id="{596056C4-9F33-4684-8AB5-6E516ABF0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8951" y="1928813"/>
              <a:ext cx="350838" cy="261938"/>
            </a:xfrm>
            <a:custGeom>
              <a:avLst/>
              <a:gdLst>
                <a:gd name="T0" fmla="*/ 753 w 1206"/>
                <a:gd name="T1" fmla="*/ 904 h 904"/>
                <a:gd name="T2" fmla="*/ 1206 w 1206"/>
                <a:gd name="T3" fmla="*/ 904 h 904"/>
                <a:gd name="T4" fmla="*/ 1206 w 1206"/>
                <a:gd name="T5" fmla="*/ 75 h 904"/>
                <a:gd name="T6" fmla="*/ 1130 w 1206"/>
                <a:gd name="T7" fmla="*/ 0 h 904"/>
                <a:gd name="T8" fmla="*/ 75 w 1206"/>
                <a:gd name="T9" fmla="*/ 0 h 904"/>
                <a:gd name="T10" fmla="*/ 0 w 1206"/>
                <a:gd name="T11" fmla="*/ 75 h 904"/>
                <a:gd name="T12" fmla="*/ 0 w 1206"/>
                <a:gd name="T13" fmla="*/ 904 h 904"/>
                <a:gd name="T14" fmla="*/ 753 w 1206"/>
                <a:gd name="T15" fmla="*/ 904 h 904"/>
                <a:gd name="T16" fmla="*/ 150 w 1206"/>
                <a:gd name="T17" fmla="*/ 150 h 904"/>
                <a:gd name="T18" fmla="*/ 1055 w 1206"/>
                <a:gd name="T19" fmla="*/ 150 h 904"/>
                <a:gd name="T20" fmla="*/ 1055 w 1206"/>
                <a:gd name="T21" fmla="*/ 753 h 904"/>
                <a:gd name="T22" fmla="*/ 150 w 1206"/>
                <a:gd name="T23" fmla="*/ 753 h 904"/>
                <a:gd name="T24" fmla="*/ 150 w 1206"/>
                <a:gd name="T25" fmla="*/ 15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6" h="904">
                  <a:moveTo>
                    <a:pt x="753" y="904"/>
                  </a:moveTo>
                  <a:lnTo>
                    <a:pt x="1206" y="904"/>
                  </a:lnTo>
                  <a:lnTo>
                    <a:pt x="1206" y="75"/>
                  </a:lnTo>
                  <a:cubicBezTo>
                    <a:pt x="1206" y="33"/>
                    <a:pt x="1172" y="0"/>
                    <a:pt x="1130" y="0"/>
                  </a:cubicBezTo>
                  <a:lnTo>
                    <a:pt x="75" y="0"/>
                  </a:lnTo>
                  <a:cubicBezTo>
                    <a:pt x="33" y="0"/>
                    <a:pt x="0" y="33"/>
                    <a:pt x="0" y="75"/>
                  </a:cubicBezTo>
                  <a:lnTo>
                    <a:pt x="0" y="904"/>
                  </a:lnTo>
                  <a:lnTo>
                    <a:pt x="753" y="904"/>
                  </a:lnTo>
                  <a:close/>
                  <a:moveTo>
                    <a:pt x="150" y="150"/>
                  </a:moveTo>
                  <a:lnTo>
                    <a:pt x="1055" y="150"/>
                  </a:lnTo>
                  <a:lnTo>
                    <a:pt x="1055" y="753"/>
                  </a:lnTo>
                  <a:lnTo>
                    <a:pt x="150" y="753"/>
                  </a:lnTo>
                  <a:lnTo>
                    <a:pt x="150" y="15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6" name="Freeform 903">
              <a:extLst>
                <a:ext uri="{FF2B5EF4-FFF2-40B4-BE49-F238E27FC236}">
                  <a16:creationId xmlns:a16="http://schemas.microsoft.com/office/drawing/2014/main" id="{2E1E9CB5-E60F-452D-9CC1-C8A900B5E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6914" y="1665288"/>
              <a:ext cx="174625" cy="176213"/>
            </a:xfrm>
            <a:custGeom>
              <a:avLst/>
              <a:gdLst>
                <a:gd name="T0" fmla="*/ 568 w 603"/>
                <a:gd name="T1" fmla="*/ 142 h 603"/>
                <a:gd name="T2" fmla="*/ 461 w 603"/>
                <a:gd name="T3" fmla="*/ 35 h 603"/>
                <a:gd name="T4" fmla="*/ 377 w 603"/>
                <a:gd name="T5" fmla="*/ 119 h 603"/>
                <a:gd name="T6" fmla="*/ 377 w 603"/>
                <a:gd name="T7" fmla="*/ 0 h 603"/>
                <a:gd name="T8" fmla="*/ 226 w 603"/>
                <a:gd name="T9" fmla="*/ 0 h 603"/>
                <a:gd name="T10" fmla="*/ 226 w 603"/>
                <a:gd name="T11" fmla="*/ 119 h 603"/>
                <a:gd name="T12" fmla="*/ 141 w 603"/>
                <a:gd name="T13" fmla="*/ 35 h 603"/>
                <a:gd name="T14" fmla="*/ 35 w 603"/>
                <a:gd name="T15" fmla="*/ 142 h 603"/>
                <a:gd name="T16" fmla="*/ 119 w 603"/>
                <a:gd name="T17" fmla="*/ 226 h 603"/>
                <a:gd name="T18" fmla="*/ 0 w 603"/>
                <a:gd name="T19" fmla="*/ 226 h 603"/>
                <a:gd name="T20" fmla="*/ 0 w 603"/>
                <a:gd name="T21" fmla="*/ 377 h 603"/>
                <a:gd name="T22" fmla="*/ 119 w 603"/>
                <a:gd name="T23" fmla="*/ 377 h 603"/>
                <a:gd name="T24" fmla="*/ 35 w 603"/>
                <a:gd name="T25" fmla="*/ 461 h 603"/>
                <a:gd name="T26" fmla="*/ 141 w 603"/>
                <a:gd name="T27" fmla="*/ 568 h 603"/>
                <a:gd name="T28" fmla="*/ 226 w 603"/>
                <a:gd name="T29" fmla="*/ 484 h 603"/>
                <a:gd name="T30" fmla="*/ 226 w 603"/>
                <a:gd name="T31" fmla="*/ 603 h 603"/>
                <a:gd name="T32" fmla="*/ 377 w 603"/>
                <a:gd name="T33" fmla="*/ 603 h 603"/>
                <a:gd name="T34" fmla="*/ 377 w 603"/>
                <a:gd name="T35" fmla="*/ 484 h 603"/>
                <a:gd name="T36" fmla="*/ 461 w 603"/>
                <a:gd name="T37" fmla="*/ 568 h 603"/>
                <a:gd name="T38" fmla="*/ 568 w 603"/>
                <a:gd name="T39" fmla="*/ 461 h 603"/>
                <a:gd name="T40" fmla="*/ 483 w 603"/>
                <a:gd name="T41" fmla="*/ 377 h 603"/>
                <a:gd name="T42" fmla="*/ 603 w 603"/>
                <a:gd name="T43" fmla="*/ 377 h 603"/>
                <a:gd name="T44" fmla="*/ 603 w 603"/>
                <a:gd name="T45" fmla="*/ 226 h 603"/>
                <a:gd name="T46" fmla="*/ 483 w 603"/>
                <a:gd name="T47" fmla="*/ 226 h 603"/>
                <a:gd name="T48" fmla="*/ 568 w 603"/>
                <a:gd name="T49" fmla="*/ 142 h 603"/>
                <a:gd name="T50" fmla="*/ 301 w 603"/>
                <a:gd name="T51" fmla="*/ 377 h 603"/>
                <a:gd name="T52" fmla="*/ 232 w 603"/>
                <a:gd name="T53" fmla="*/ 330 h 603"/>
                <a:gd name="T54" fmla="*/ 248 w 603"/>
                <a:gd name="T55" fmla="*/ 248 h 603"/>
                <a:gd name="T56" fmla="*/ 330 w 603"/>
                <a:gd name="T57" fmla="*/ 232 h 603"/>
                <a:gd name="T58" fmla="*/ 377 w 603"/>
                <a:gd name="T59" fmla="*/ 302 h 603"/>
                <a:gd name="T60" fmla="*/ 301 w 603"/>
                <a:gd name="T61" fmla="*/ 37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3" h="603">
                  <a:moveTo>
                    <a:pt x="568" y="142"/>
                  </a:moveTo>
                  <a:lnTo>
                    <a:pt x="461" y="35"/>
                  </a:lnTo>
                  <a:lnTo>
                    <a:pt x="377" y="119"/>
                  </a:lnTo>
                  <a:lnTo>
                    <a:pt x="377" y="0"/>
                  </a:lnTo>
                  <a:lnTo>
                    <a:pt x="226" y="0"/>
                  </a:lnTo>
                  <a:lnTo>
                    <a:pt x="226" y="119"/>
                  </a:lnTo>
                  <a:lnTo>
                    <a:pt x="141" y="35"/>
                  </a:lnTo>
                  <a:lnTo>
                    <a:pt x="35" y="142"/>
                  </a:lnTo>
                  <a:lnTo>
                    <a:pt x="119" y="226"/>
                  </a:lnTo>
                  <a:lnTo>
                    <a:pt x="0" y="226"/>
                  </a:lnTo>
                  <a:lnTo>
                    <a:pt x="0" y="377"/>
                  </a:lnTo>
                  <a:lnTo>
                    <a:pt x="119" y="377"/>
                  </a:lnTo>
                  <a:lnTo>
                    <a:pt x="35" y="461"/>
                  </a:lnTo>
                  <a:lnTo>
                    <a:pt x="141" y="568"/>
                  </a:lnTo>
                  <a:lnTo>
                    <a:pt x="226" y="484"/>
                  </a:lnTo>
                  <a:lnTo>
                    <a:pt x="226" y="603"/>
                  </a:lnTo>
                  <a:lnTo>
                    <a:pt x="377" y="603"/>
                  </a:lnTo>
                  <a:lnTo>
                    <a:pt x="377" y="484"/>
                  </a:lnTo>
                  <a:lnTo>
                    <a:pt x="461" y="568"/>
                  </a:lnTo>
                  <a:lnTo>
                    <a:pt x="568" y="461"/>
                  </a:lnTo>
                  <a:lnTo>
                    <a:pt x="483" y="377"/>
                  </a:lnTo>
                  <a:lnTo>
                    <a:pt x="603" y="377"/>
                  </a:lnTo>
                  <a:lnTo>
                    <a:pt x="603" y="226"/>
                  </a:lnTo>
                  <a:lnTo>
                    <a:pt x="483" y="226"/>
                  </a:lnTo>
                  <a:lnTo>
                    <a:pt x="568" y="142"/>
                  </a:lnTo>
                  <a:close/>
                  <a:moveTo>
                    <a:pt x="301" y="377"/>
                  </a:moveTo>
                  <a:cubicBezTo>
                    <a:pt x="271" y="377"/>
                    <a:pt x="243" y="359"/>
                    <a:pt x="232" y="330"/>
                  </a:cubicBezTo>
                  <a:cubicBezTo>
                    <a:pt x="220" y="302"/>
                    <a:pt x="226" y="270"/>
                    <a:pt x="248" y="248"/>
                  </a:cubicBezTo>
                  <a:cubicBezTo>
                    <a:pt x="269" y="227"/>
                    <a:pt x="302" y="220"/>
                    <a:pt x="330" y="232"/>
                  </a:cubicBezTo>
                  <a:cubicBezTo>
                    <a:pt x="358" y="244"/>
                    <a:pt x="377" y="271"/>
                    <a:pt x="377" y="302"/>
                  </a:cubicBezTo>
                  <a:cubicBezTo>
                    <a:pt x="376" y="343"/>
                    <a:pt x="343" y="377"/>
                    <a:pt x="301" y="37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7" name="Freeform 904">
              <a:extLst>
                <a:ext uri="{FF2B5EF4-FFF2-40B4-BE49-F238E27FC236}">
                  <a16:creationId xmlns:a16="http://schemas.microsoft.com/office/drawing/2014/main" id="{3A0B715A-5EDA-4DE4-A210-CFA853E3C0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7201" y="1611313"/>
              <a:ext cx="655638" cy="655638"/>
            </a:xfrm>
            <a:custGeom>
              <a:avLst/>
              <a:gdLst>
                <a:gd name="T0" fmla="*/ 1922 w 2261"/>
                <a:gd name="T1" fmla="*/ 1056 h 2262"/>
                <a:gd name="T2" fmla="*/ 1809 w 2261"/>
                <a:gd name="T3" fmla="*/ 453 h 2262"/>
                <a:gd name="T4" fmla="*/ 1130 w 2261"/>
                <a:gd name="T5" fmla="*/ 0 h 2262"/>
                <a:gd name="T6" fmla="*/ 640 w 2261"/>
                <a:gd name="T7" fmla="*/ 453 h 2262"/>
                <a:gd name="T8" fmla="*/ 301 w 2261"/>
                <a:gd name="T9" fmla="*/ 566 h 2262"/>
                <a:gd name="T10" fmla="*/ 188 w 2261"/>
                <a:gd name="T11" fmla="*/ 1056 h 2262"/>
                <a:gd name="T12" fmla="*/ 75 w 2261"/>
                <a:gd name="T13" fmla="*/ 1960 h 2262"/>
                <a:gd name="T14" fmla="*/ 0 w 2261"/>
                <a:gd name="T15" fmla="*/ 1998 h 2262"/>
                <a:gd name="T16" fmla="*/ 188 w 2261"/>
                <a:gd name="T17" fmla="*/ 2262 h 2262"/>
                <a:gd name="T18" fmla="*/ 1432 w 2261"/>
                <a:gd name="T19" fmla="*/ 2073 h 2262"/>
                <a:gd name="T20" fmla="*/ 1394 w 2261"/>
                <a:gd name="T21" fmla="*/ 1960 h 2262"/>
                <a:gd name="T22" fmla="*/ 1356 w 2261"/>
                <a:gd name="T23" fmla="*/ 1169 h 2262"/>
                <a:gd name="T24" fmla="*/ 376 w 2261"/>
                <a:gd name="T25" fmla="*/ 1056 h 2262"/>
                <a:gd name="T26" fmla="*/ 414 w 2261"/>
                <a:gd name="T27" fmla="*/ 528 h 2262"/>
                <a:gd name="T28" fmla="*/ 642 w 2261"/>
                <a:gd name="T29" fmla="*/ 528 h 2262"/>
                <a:gd name="T30" fmla="*/ 1618 w 2261"/>
                <a:gd name="T31" fmla="*/ 528 h 2262"/>
                <a:gd name="T32" fmla="*/ 1846 w 2261"/>
                <a:gd name="T33" fmla="*/ 566 h 2262"/>
                <a:gd name="T34" fmla="*/ 1696 w 2261"/>
                <a:gd name="T35" fmla="*/ 1056 h 2262"/>
                <a:gd name="T36" fmla="*/ 1507 w 2261"/>
                <a:gd name="T37" fmla="*/ 2073 h 2262"/>
                <a:gd name="T38" fmla="*/ 2072 w 2261"/>
                <a:gd name="T39" fmla="*/ 2262 h 2262"/>
                <a:gd name="T40" fmla="*/ 2261 w 2261"/>
                <a:gd name="T41" fmla="*/ 1244 h 2262"/>
                <a:gd name="T42" fmla="*/ 1356 w 2261"/>
                <a:gd name="T43" fmla="*/ 2073 h 2262"/>
                <a:gd name="T44" fmla="*/ 188 w 2261"/>
                <a:gd name="T45" fmla="*/ 2186 h 2262"/>
                <a:gd name="T46" fmla="*/ 75 w 2261"/>
                <a:gd name="T47" fmla="*/ 2036 h 2262"/>
                <a:gd name="T48" fmla="*/ 640 w 2261"/>
                <a:gd name="T49" fmla="*/ 2149 h 2262"/>
                <a:gd name="T50" fmla="*/ 904 w 2261"/>
                <a:gd name="T51" fmla="*/ 2036 h 2262"/>
                <a:gd name="T52" fmla="*/ 1356 w 2261"/>
                <a:gd name="T53" fmla="*/ 2073 h 2262"/>
                <a:gd name="T54" fmla="*/ 829 w 2261"/>
                <a:gd name="T55" fmla="*/ 2036 h 2262"/>
                <a:gd name="T56" fmla="*/ 640 w 2261"/>
                <a:gd name="T57" fmla="*/ 2073 h 2262"/>
                <a:gd name="T58" fmla="*/ 1243 w 2261"/>
                <a:gd name="T59" fmla="*/ 1131 h 2262"/>
                <a:gd name="T60" fmla="*/ 1281 w 2261"/>
                <a:gd name="T61" fmla="*/ 1960 h 2262"/>
                <a:gd name="T62" fmla="*/ 150 w 2261"/>
                <a:gd name="T63" fmla="*/ 1169 h 2262"/>
                <a:gd name="T64" fmla="*/ 1243 w 2261"/>
                <a:gd name="T65" fmla="*/ 1131 h 2262"/>
                <a:gd name="T66" fmla="*/ 747 w 2261"/>
                <a:gd name="T67" fmla="*/ 649 h 2262"/>
                <a:gd name="T68" fmla="*/ 1289 w 2261"/>
                <a:gd name="T69" fmla="*/ 107 h 2262"/>
                <a:gd name="T70" fmla="*/ 1130 w 2261"/>
                <a:gd name="T71" fmla="*/ 905 h 2262"/>
                <a:gd name="T72" fmla="*/ 2185 w 2261"/>
                <a:gd name="T73" fmla="*/ 1357 h 2262"/>
                <a:gd name="T74" fmla="*/ 1582 w 2261"/>
                <a:gd name="T75" fmla="*/ 1960 h 2262"/>
                <a:gd name="T76" fmla="*/ 1696 w 2261"/>
                <a:gd name="T77" fmla="*/ 1131 h 2262"/>
                <a:gd name="T78" fmla="*/ 2185 w 2261"/>
                <a:gd name="T79" fmla="*/ 1244 h 2262"/>
                <a:gd name="T80" fmla="*/ 1582 w 2261"/>
                <a:gd name="T81" fmla="*/ 1282 h 2262"/>
                <a:gd name="T82" fmla="*/ 1696 w 2261"/>
                <a:gd name="T83" fmla="*/ 1131 h 2262"/>
                <a:gd name="T84" fmla="*/ 1696 w 2261"/>
                <a:gd name="T85" fmla="*/ 2186 h 2262"/>
                <a:gd name="T86" fmla="*/ 1582 w 2261"/>
                <a:gd name="T87" fmla="*/ 2036 h 2262"/>
                <a:gd name="T88" fmla="*/ 2185 w 2261"/>
                <a:gd name="T89" fmla="*/ 2073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1" h="2262">
                  <a:moveTo>
                    <a:pt x="2072" y="1056"/>
                  </a:moveTo>
                  <a:lnTo>
                    <a:pt x="1922" y="1056"/>
                  </a:lnTo>
                  <a:lnTo>
                    <a:pt x="1922" y="566"/>
                  </a:lnTo>
                  <a:cubicBezTo>
                    <a:pt x="1922" y="503"/>
                    <a:pt x="1871" y="453"/>
                    <a:pt x="1809" y="453"/>
                  </a:cubicBezTo>
                  <a:lnTo>
                    <a:pt x="1618" y="453"/>
                  </a:lnTo>
                  <a:cubicBezTo>
                    <a:pt x="1599" y="198"/>
                    <a:pt x="1386" y="0"/>
                    <a:pt x="1130" y="0"/>
                  </a:cubicBezTo>
                  <a:cubicBezTo>
                    <a:pt x="874" y="1"/>
                    <a:pt x="661" y="198"/>
                    <a:pt x="642" y="453"/>
                  </a:cubicBezTo>
                  <a:cubicBezTo>
                    <a:pt x="641" y="453"/>
                    <a:pt x="641" y="453"/>
                    <a:pt x="640" y="453"/>
                  </a:cubicBezTo>
                  <a:lnTo>
                    <a:pt x="414" y="453"/>
                  </a:lnTo>
                  <a:cubicBezTo>
                    <a:pt x="352" y="453"/>
                    <a:pt x="301" y="503"/>
                    <a:pt x="301" y="566"/>
                  </a:cubicBezTo>
                  <a:lnTo>
                    <a:pt x="301" y="1056"/>
                  </a:lnTo>
                  <a:lnTo>
                    <a:pt x="188" y="1056"/>
                  </a:lnTo>
                  <a:cubicBezTo>
                    <a:pt x="126" y="1056"/>
                    <a:pt x="75" y="1106"/>
                    <a:pt x="75" y="1169"/>
                  </a:cubicBezTo>
                  <a:lnTo>
                    <a:pt x="75" y="1960"/>
                  </a:lnTo>
                  <a:lnTo>
                    <a:pt x="37" y="1960"/>
                  </a:lnTo>
                  <a:cubicBezTo>
                    <a:pt x="16" y="1960"/>
                    <a:pt x="0" y="1977"/>
                    <a:pt x="0" y="1998"/>
                  </a:cubicBezTo>
                  <a:lnTo>
                    <a:pt x="0" y="2073"/>
                  </a:lnTo>
                  <a:cubicBezTo>
                    <a:pt x="0" y="2177"/>
                    <a:pt x="84" y="2262"/>
                    <a:pt x="188" y="2262"/>
                  </a:cubicBezTo>
                  <a:lnTo>
                    <a:pt x="1243" y="2262"/>
                  </a:lnTo>
                  <a:cubicBezTo>
                    <a:pt x="1347" y="2262"/>
                    <a:pt x="1432" y="2177"/>
                    <a:pt x="1432" y="2073"/>
                  </a:cubicBezTo>
                  <a:lnTo>
                    <a:pt x="1432" y="1998"/>
                  </a:lnTo>
                  <a:cubicBezTo>
                    <a:pt x="1432" y="1977"/>
                    <a:pt x="1415" y="1960"/>
                    <a:pt x="1394" y="1960"/>
                  </a:cubicBezTo>
                  <a:lnTo>
                    <a:pt x="1356" y="1960"/>
                  </a:lnTo>
                  <a:lnTo>
                    <a:pt x="1356" y="1169"/>
                  </a:lnTo>
                  <a:cubicBezTo>
                    <a:pt x="1356" y="1106"/>
                    <a:pt x="1306" y="1056"/>
                    <a:pt x="1243" y="1056"/>
                  </a:cubicBezTo>
                  <a:lnTo>
                    <a:pt x="376" y="1056"/>
                  </a:lnTo>
                  <a:lnTo>
                    <a:pt x="376" y="566"/>
                  </a:lnTo>
                  <a:cubicBezTo>
                    <a:pt x="376" y="545"/>
                    <a:pt x="393" y="528"/>
                    <a:pt x="414" y="528"/>
                  </a:cubicBezTo>
                  <a:lnTo>
                    <a:pt x="640" y="528"/>
                  </a:lnTo>
                  <a:cubicBezTo>
                    <a:pt x="641" y="528"/>
                    <a:pt x="641" y="528"/>
                    <a:pt x="642" y="528"/>
                  </a:cubicBezTo>
                  <a:cubicBezTo>
                    <a:pt x="661" y="783"/>
                    <a:pt x="874" y="980"/>
                    <a:pt x="1130" y="981"/>
                  </a:cubicBezTo>
                  <a:cubicBezTo>
                    <a:pt x="1386" y="981"/>
                    <a:pt x="1599" y="783"/>
                    <a:pt x="1618" y="528"/>
                  </a:cubicBezTo>
                  <a:lnTo>
                    <a:pt x="1809" y="528"/>
                  </a:lnTo>
                  <a:cubicBezTo>
                    <a:pt x="1829" y="528"/>
                    <a:pt x="1846" y="545"/>
                    <a:pt x="1846" y="566"/>
                  </a:cubicBezTo>
                  <a:lnTo>
                    <a:pt x="1846" y="1056"/>
                  </a:lnTo>
                  <a:lnTo>
                    <a:pt x="1696" y="1056"/>
                  </a:lnTo>
                  <a:cubicBezTo>
                    <a:pt x="1591" y="1056"/>
                    <a:pt x="1507" y="1140"/>
                    <a:pt x="1507" y="1244"/>
                  </a:cubicBezTo>
                  <a:lnTo>
                    <a:pt x="1507" y="2073"/>
                  </a:lnTo>
                  <a:cubicBezTo>
                    <a:pt x="1507" y="2177"/>
                    <a:pt x="1591" y="2262"/>
                    <a:pt x="1696" y="2262"/>
                  </a:cubicBezTo>
                  <a:lnTo>
                    <a:pt x="2072" y="2262"/>
                  </a:lnTo>
                  <a:cubicBezTo>
                    <a:pt x="2176" y="2262"/>
                    <a:pt x="2261" y="2177"/>
                    <a:pt x="2261" y="2073"/>
                  </a:cubicBezTo>
                  <a:lnTo>
                    <a:pt x="2261" y="1244"/>
                  </a:lnTo>
                  <a:cubicBezTo>
                    <a:pt x="2261" y="1140"/>
                    <a:pt x="2176" y="1056"/>
                    <a:pt x="2072" y="1056"/>
                  </a:cubicBezTo>
                  <a:close/>
                  <a:moveTo>
                    <a:pt x="1356" y="2073"/>
                  </a:moveTo>
                  <a:cubicBezTo>
                    <a:pt x="1356" y="2136"/>
                    <a:pt x="1306" y="2186"/>
                    <a:pt x="1243" y="2186"/>
                  </a:cubicBezTo>
                  <a:lnTo>
                    <a:pt x="188" y="2186"/>
                  </a:lnTo>
                  <a:cubicBezTo>
                    <a:pt x="126" y="2186"/>
                    <a:pt x="75" y="2136"/>
                    <a:pt x="75" y="2073"/>
                  </a:cubicBezTo>
                  <a:lnTo>
                    <a:pt x="75" y="2036"/>
                  </a:lnTo>
                  <a:lnTo>
                    <a:pt x="527" y="2036"/>
                  </a:lnTo>
                  <a:cubicBezTo>
                    <a:pt x="527" y="2098"/>
                    <a:pt x="578" y="2149"/>
                    <a:pt x="640" y="2149"/>
                  </a:cubicBezTo>
                  <a:lnTo>
                    <a:pt x="791" y="2149"/>
                  </a:lnTo>
                  <a:cubicBezTo>
                    <a:pt x="853" y="2149"/>
                    <a:pt x="904" y="2098"/>
                    <a:pt x="904" y="2036"/>
                  </a:cubicBezTo>
                  <a:lnTo>
                    <a:pt x="1356" y="2036"/>
                  </a:lnTo>
                  <a:lnTo>
                    <a:pt x="1356" y="2073"/>
                  </a:lnTo>
                  <a:close/>
                  <a:moveTo>
                    <a:pt x="603" y="2036"/>
                  </a:moveTo>
                  <a:lnTo>
                    <a:pt x="829" y="2036"/>
                  </a:lnTo>
                  <a:cubicBezTo>
                    <a:pt x="829" y="2057"/>
                    <a:pt x="812" y="2073"/>
                    <a:pt x="791" y="2073"/>
                  </a:cubicBezTo>
                  <a:lnTo>
                    <a:pt x="640" y="2073"/>
                  </a:lnTo>
                  <a:cubicBezTo>
                    <a:pt x="619" y="2073"/>
                    <a:pt x="603" y="2057"/>
                    <a:pt x="603" y="2036"/>
                  </a:cubicBezTo>
                  <a:close/>
                  <a:moveTo>
                    <a:pt x="1243" y="1131"/>
                  </a:moveTo>
                  <a:cubicBezTo>
                    <a:pt x="1264" y="1131"/>
                    <a:pt x="1281" y="1148"/>
                    <a:pt x="1281" y="1169"/>
                  </a:cubicBezTo>
                  <a:lnTo>
                    <a:pt x="1281" y="1960"/>
                  </a:lnTo>
                  <a:lnTo>
                    <a:pt x="150" y="1960"/>
                  </a:lnTo>
                  <a:lnTo>
                    <a:pt x="150" y="1169"/>
                  </a:lnTo>
                  <a:cubicBezTo>
                    <a:pt x="150" y="1148"/>
                    <a:pt x="167" y="1131"/>
                    <a:pt x="188" y="1131"/>
                  </a:cubicBezTo>
                  <a:lnTo>
                    <a:pt x="1243" y="1131"/>
                  </a:lnTo>
                  <a:close/>
                  <a:moveTo>
                    <a:pt x="1130" y="905"/>
                  </a:moveTo>
                  <a:cubicBezTo>
                    <a:pt x="963" y="905"/>
                    <a:pt x="811" y="804"/>
                    <a:pt x="747" y="649"/>
                  </a:cubicBezTo>
                  <a:cubicBezTo>
                    <a:pt x="683" y="494"/>
                    <a:pt x="718" y="316"/>
                    <a:pt x="837" y="197"/>
                  </a:cubicBezTo>
                  <a:cubicBezTo>
                    <a:pt x="956" y="79"/>
                    <a:pt x="1134" y="43"/>
                    <a:pt x="1289" y="107"/>
                  </a:cubicBezTo>
                  <a:cubicBezTo>
                    <a:pt x="1444" y="172"/>
                    <a:pt x="1545" y="323"/>
                    <a:pt x="1545" y="491"/>
                  </a:cubicBezTo>
                  <a:cubicBezTo>
                    <a:pt x="1544" y="719"/>
                    <a:pt x="1359" y="905"/>
                    <a:pt x="1130" y="905"/>
                  </a:cubicBezTo>
                  <a:close/>
                  <a:moveTo>
                    <a:pt x="1582" y="1357"/>
                  </a:moveTo>
                  <a:lnTo>
                    <a:pt x="2185" y="1357"/>
                  </a:lnTo>
                  <a:lnTo>
                    <a:pt x="2185" y="1960"/>
                  </a:lnTo>
                  <a:lnTo>
                    <a:pt x="1582" y="1960"/>
                  </a:lnTo>
                  <a:lnTo>
                    <a:pt x="1582" y="1357"/>
                  </a:lnTo>
                  <a:close/>
                  <a:moveTo>
                    <a:pt x="1696" y="1131"/>
                  </a:moveTo>
                  <a:lnTo>
                    <a:pt x="2072" y="1131"/>
                  </a:lnTo>
                  <a:cubicBezTo>
                    <a:pt x="2135" y="1131"/>
                    <a:pt x="2185" y="1182"/>
                    <a:pt x="2185" y="1244"/>
                  </a:cubicBezTo>
                  <a:lnTo>
                    <a:pt x="2185" y="1282"/>
                  </a:lnTo>
                  <a:lnTo>
                    <a:pt x="1582" y="1282"/>
                  </a:lnTo>
                  <a:lnTo>
                    <a:pt x="1582" y="1244"/>
                  </a:lnTo>
                  <a:cubicBezTo>
                    <a:pt x="1582" y="1182"/>
                    <a:pt x="1633" y="1131"/>
                    <a:pt x="1696" y="1131"/>
                  </a:cubicBezTo>
                  <a:close/>
                  <a:moveTo>
                    <a:pt x="2072" y="2186"/>
                  </a:moveTo>
                  <a:lnTo>
                    <a:pt x="1696" y="2186"/>
                  </a:lnTo>
                  <a:cubicBezTo>
                    <a:pt x="1633" y="2186"/>
                    <a:pt x="1582" y="2136"/>
                    <a:pt x="1582" y="2073"/>
                  </a:cubicBezTo>
                  <a:lnTo>
                    <a:pt x="1582" y="2036"/>
                  </a:lnTo>
                  <a:lnTo>
                    <a:pt x="2185" y="2036"/>
                  </a:lnTo>
                  <a:lnTo>
                    <a:pt x="2185" y="2073"/>
                  </a:lnTo>
                  <a:cubicBezTo>
                    <a:pt x="2185" y="2136"/>
                    <a:pt x="2135" y="2186"/>
                    <a:pt x="2072" y="218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8" name="Freeform 905">
              <a:extLst>
                <a:ext uri="{FF2B5EF4-FFF2-40B4-BE49-F238E27FC236}">
                  <a16:creationId xmlns:a16="http://schemas.microsoft.com/office/drawing/2014/main" id="{234945F5-8B6A-44EB-9D2C-BFB95B67B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076" y="2212975"/>
              <a:ext cx="44450" cy="22225"/>
            </a:xfrm>
            <a:custGeom>
              <a:avLst/>
              <a:gdLst>
                <a:gd name="T0" fmla="*/ 113 w 150"/>
                <a:gd name="T1" fmla="*/ 0 h 76"/>
                <a:gd name="T2" fmla="*/ 37 w 150"/>
                <a:gd name="T3" fmla="*/ 0 h 76"/>
                <a:gd name="T4" fmla="*/ 0 w 150"/>
                <a:gd name="T5" fmla="*/ 38 h 76"/>
                <a:gd name="T6" fmla="*/ 37 w 150"/>
                <a:gd name="T7" fmla="*/ 76 h 76"/>
                <a:gd name="T8" fmla="*/ 113 w 150"/>
                <a:gd name="T9" fmla="*/ 76 h 76"/>
                <a:gd name="T10" fmla="*/ 150 w 150"/>
                <a:gd name="T11" fmla="*/ 38 h 76"/>
                <a:gd name="T12" fmla="*/ 113 w 1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113" y="76"/>
                  </a:lnTo>
                  <a:cubicBezTo>
                    <a:pt x="133" y="76"/>
                    <a:pt x="150" y="59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9" name="Freeform 906">
              <a:extLst>
                <a:ext uri="{FF2B5EF4-FFF2-40B4-BE49-F238E27FC236}">
                  <a16:creationId xmlns:a16="http://schemas.microsoft.com/office/drawing/2014/main" id="{B6FA9D9D-931D-400B-90DC-D171BA611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2289" y="1960563"/>
              <a:ext cx="284163" cy="196850"/>
            </a:xfrm>
            <a:custGeom>
              <a:avLst/>
              <a:gdLst>
                <a:gd name="T0" fmla="*/ 37 w 980"/>
                <a:gd name="T1" fmla="*/ 678 h 678"/>
                <a:gd name="T2" fmla="*/ 942 w 980"/>
                <a:gd name="T3" fmla="*/ 678 h 678"/>
                <a:gd name="T4" fmla="*/ 980 w 980"/>
                <a:gd name="T5" fmla="*/ 640 h 678"/>
                <a:gd name="T6" fmla="*/ 980 w 980"/>
                <a:gd name="T7" fmla="*/ 37 h 678"/>
                <a:gd name="T8" fmla="*/ 942 w 980"/>
                <a:gd name="T9" fmla="*/ 0 h 678"/>
                <a:gd name="T10" fmla="*/ 37 w 980"/>
                <a:gd name="T11" fmla="*/ 0 h 678"/>
                <a:gd name="T12" fmla="*/ 0 w 980"/>
                <a:gd name="T13" fmla="*/ 37 h 678"/>
                <a:gd name="T14" fmla="*/ 0 w 980"/>
                <a:gd name="T15" fmla="*/ 640 h 678"/>
                <a:gd name="T16" fmla="*/ 37 w 980"/>
                <a:gd name="T17" fmla="*/ 678 h 678"/>
                <a:gd name="T18" fmla="*/ 75 w 980"/>
                <a:gd name="T19" fmla="*/ 75 h 678"/>
                <a:gd name="T20" fmla="*/ 904 w 980"/>
                <a:gd name="T21" fmla="*/ 75 h 678"/>
                <a:gd name="T22" fmla="*/ 904 w 980"/>
                <a:gd name="T23" fmla="*/ 603 h 678"/>
                <a:gd name="T24" fmla="*/ 75 w 980"/>
                <a:gd name="T25" fmla="*/ 603 h 678"/>
                <a:gd name="T26" fmla="*/ 75 w 980"/>
                <a:gd name="T27" fmla="*/ 75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678">
                  <a:moveTo>
                    <a:pt x="37" y="678"/>
                  </a:moveTo>
                  <a:lnTo>
                    <a:pt x="942" y="678"/>
                  </a:lnTo>
                  <a:cubicBezTo>
                    <a:pt x="963" y="678"/>
                    <a:pt x="980" y="661"/>
                    <a:pt x="980" y="640"/>
                  </a:cubicBezTo>
                  <a:lnTo>
                    <a:pt x="980" y="37"/>
                  </a:lnTo>
                  <a:cubicBezTo>
                    <a:pt x="980" y="16"/>
                    <a:pt x="963" y="0"/>
                    <a:pt x="942" y="0"/>
                  </a:cubicBezTo>
                  <a:lnTo>
                    <a:pt x="37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640"/>
                  </a:lnTo>
                  <a:cubicBezTo>
                    <a:pt x="0" y="661"/>
                    <a:pt x="17" y="678"/>
                    <a:pt x="37" y="678"/>
                  </a:cubicBezTo>
                  <a:close/>
                  <a:moveTo>
                    <a:pt x="75" y="75"/>
                  </a:moveTo>
                  <a:lnTo>
                    <a:pt x="904" y="75"/>
                  </a:lnTo>
                  <a:lnTo>
                    <a:pt x="904" y="603"/>
                  </a:lnTo>
                  <a:lnTo>
                    <a:pt x="75" y="603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0" name="Freeform 907">
              <a:extLst>
                <a:ext uri="{FF2B5EF4-FFF2-40B4-BE49-F238E27FC236}">
                  <a16:creationId xmlns:a16="http://schemas.microsoft.com/office/drawing/2014/main" id="{97302D92-5793-40B7-ABCA-F30C7063C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076" y="1949450"/>
              <a:ext cx="44450" cy="22225"/>
            </a:xfrm>
            <a:custGeom>
              <a:avLst/>
              <a:gdLst>
                <a:gd name="T0" fmla="*/ 37 w 150"/>
                <a:gd name="T1" fmla="*/ 75 h 75"/>
                <a:gd name="T2" fmla="*/ 113 w 150"/>
                <a:gd name="T3" fmla="*/ 75 h 75"/>
                <a:gd name="T4" fmla="*/ 150 w 150"/>
                <a:gd name="T5" fmla="*/ 38 h 75"/>
                <a:gd name="T6" fmla="*/ 113 w 150"/>
                <a:gd name="T7" fmla="*/ 0 h 75"/>
                <a:gd name="T8" fmla="*/ 37 w 150"/>
                <a:gd name="T9" fmla="*/ 0 h 75"/>
                <a:gd name="T10" fmla="*/ 0 w 150"/>
                <a:gd name="T11" fmla="*/ 38 h 75"/>
                <a:gd name="T12" fmla="*/ 37 w 150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5">
                  <a:moveTo>
                    <a:pt x="37" y="75"/>
                  </a:moveTo>
                  <a:lnTo>
                    <a:pt x="113" y="75"/>
                  </a:lnTo>
                  <a:cubicBezTo>
                    <a:pt x="133" y="75"/>
                    <a:pt x="150" y="58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1" name="Freeform 908">
              <a:extLst>
                <a:ext uri="{FF2B5EF4-FFF2-40B4-BE49-F238E27FC236}">
                  <a16:creationId xmlns:a16="http://schemas.microsoft.com/office/drawing/2014/main" id="{30B00240-4805-4B30-898D-D49FBCCAA2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5801" y="1654175"/>
              <a:ext cx="196850" cy="198438"/>
            </a:xfrm>
            <a:custGeom>
              <a:avLst/>
              <a:gdLst>
                <a:gd name="T0" fmla="*/ 452 w 678"/>
                <a:gd name="T1" fmla="*/ 66 h 679"/>
                <a:gd name="T2" fmla="*/ 415 w 678"/>
                <a:gd name="T3" fmla="*/ 0 h 679"/>
                <a:gd name="T4" fmla="*/ 226 w 678"/>
                <a:gd name="T5" fmla="*/ 38 h 679"/>
                <a:gd name="T6" fmla="*/ 206 w 678"/>
                <a:gd name="T7" fmla="*/ 46 h 679"/>
                <a:gd name="T8" fmla="*/ 46 w 678"/>
                <a:gd name="T9" fmla="*/ 153 h 679"/>
                <a:gd name="T10" fmla="*/ 66 w 678"/>
                <a:gd name="T11" fmla="*/ 226 h 679"/>
                <a:gd name="T12" fmla="*/ 0 w 678"/>
                <a:gd name="T13" fmla="*/ 264 h 679"/>
                <a:gd name="T14" fmla="*/ 38 w 678"/>
                <a:gd name="T15" fmla="*/ 453 h 679"/>
                <a:gd name="T16" fmla="*/ 46 w 678"/>
                <a:gd name="T17" fmla="*/ 473 h 679"/>
                <a:gd name="T18" fmla="*/ 153 w 678"/>
                <a:gd name="T19" fmla="*/ 633 h 679"/>
                <a:gd name="T20" fmla="*/ 226 w 678"/>
                <a:gd name="T21" fmla="*/ 613 h 679"/>
                <a:gd name="T22" fmla="*/ 264 w 678"/>
                <a:gd name="T23" fmla="*/ 679 h 679"/>
                <a:gd name="T24" fmla="*/ 452 w 678"/>
                <a:gd name="T25" fmla="*/ 641 h 679"/>
                <a:gd name="T26" fmla="*/ 472 w 678"/>
                <a:gd name="T27" fmla="*/ 633 h 679"/>
                <a:gd name="T28" fmla="*/ 632 w 678"/>
                <a:gd name="T29" fmla="*/ 526 h 679"/>
                <a:gd name="T30" fmla="*/ 612 w 678"/>
                <a:gd name="T31" fmla="*/ 453 h 679"/>
                <a:gd name="T32" fmla="*/ 678 w 678"/>
                <a:gd name="T33" fmla="*/ 415 h 679"/>
                <a:gd name="T34" fmla="*/ 641 w 678"/>
                <a:gd name="T35" fmla="*/ 226 h 679"/>
                <a:gd name="T36" fmla="*/ 632 w 678"/>
                <a:gd name="T37" fmla="*/ 206 h 679"/>
                <a:gd name="T38" fmla="*/ 526 w 678"/>
                <a:gd name="T39" fmla="*/ 46 h 679"/>
                <a:gd name="T40" fmla="*/ 486 w 678"/>
                <a:gd name="T41" fmla="*/ 279 h 679"/>
                <a:gd name="T42" fmla="*/ 603 w 678"/>
                <a:gd name="T43" fmla="*/ 302 h 679"/>
                <a:gd name="T44" fmla="*/ 521 w 678"/>
                <a:gd name="T45" fmla="*/ 377 h 679"/>
                <a:gd name="T46" fmla="*/ 495 w 678"/>
                <a:gd name="T47" fmla="*/ 442 h 679"/>
                <a:gd name="T48" fmla="*/ 499 w 678"/>
                <a:gd name="T49" fmla="*/ 553 h 679"/>
                <a:gd name="T50" fmla="*/ 400 w 678"/>
                <a:gd name="T51" fmla="*/ 487 h 679"/>
                <a:gd name="T52" fmla="*/ 377 w 678"/>
                <a:gd name="T53" fmla="*/ 603 h 679"/>
                <a:gd name="T54" fmla="*/ 302 w 678"/>
                <a:gd name="T55" fmla="*/ 522 h 679"/>
                <a:gd name="T56" fmla="*/ 237 w 678"/>
                <a:gd name="T57" fmla="*/ 495 h 679"/>
                <a:gd name="T58" fmla="*/ 126 w 678"/>
                <a:gd name="T59" fmla="*/ 499 h 679"/>
                <a:gd name="T60" fmla="*/ 192 w 678"/>
                <a:gd name="T61" fmla="*/ 400 h 679"/>
                <a:gd name="T62" fmla="*/ 75 w 678"/>
                <a:gd name="T63" fmla="*/ 377 h 679"/>
                <a:gd name="T64" fmla="*/ 157 w 678"/>
                <a:gd name="T65" fmla="*/ 302 h 679"/>
                <a:gd name="T66" fmla="*/ 184 w 678"/>
                <a:gd name="T67" fmla="*/ 237 h 679"/>
                <a:gd name="T68" fmla="*/ 179 w 678"/>
                <a:gd name="T69" fmla="*/ 126 h 679"/>
                <a:gd name="T70" fmla="*/ 278 w 678"/>
                <a:gd name="T71" fmla="*/ 192 h 679"/>
                <a:gd name="T72" fmla="*/ 302 w 678"/>
                <a:gd name="T73" fmla="*/ 76 h 679"/>
                <a:gd name="T74" fmla="*/ 377 w 678"/>
                <a:gd name="T75" fmla="*/ 157 h 679"/>
                <a:gd name="T76" fmla="*/ 441 w 678"/>
                <a:gd name="T77" fmla="*/ 184 h 679"/>
                <a:gd name="T78" fmla="*/ 552 w 678"/>
                <a:gd name="T79" fmla="*/ 180 h 679"/>
                <a:gd name="T80" fmla="*/ 486 w 678"/>
                <a:gd name="T81" fmla="*/ 2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8" h="679">
                  <a:moveTo>
                    <a:pt x="472" y="46"/>
                  </a:moveTo>
                  <a:lnTo>
                    <a:pt x="452" y="66"/>
                  </a:lnTo>
                  <a:lnTo>
                    <a:pt x="452" y="38"/>
                  </a:lnTo>
                  <a:cubicBezTo>
                    <a:pt x="452" y="17"/>
                    <a:pt x="435" y="0"/>
                    <a:pt x="415" y="0"/>
                  </a:cubicBezTo>
                  <a:lnTo>
                    <a:pt x="264" y="0"/>
                  </a:lnTo>
                  <a:cubicBezTo>
                    <a:pt x="243" y="0"/>
                    <a:pt x="226" y="17"/>
                    <a:pt x="226" y="38"/>
                  </a:cubicBezTo>
                  <a:lnTo>
                    <a:pt x="226" y="66"/>
                  </a:lnTo>
                  <a:lnTo>
                    <a:pt x="206" y="46"/>
                  </a:lnTo>
                  <a:cubicBezTo>
                    <a:pt x="191" y="32"/>
                    <a:pt x="167" y="32"/>
                    <a:pt x="153" y="46"/>
                  </a:cubicBezTo>
                  <a:lnTo>
                    <a:pt x="46" y="153"/>
                  </a:lnTo>
                  <a:cubicBezTo>
                    <a:pt x="31" y="168"/>
                    <a:pt x="31" y="192"/>
                    <a:pt x="46" y="206"/>
                  </a:cubicBezTo>
                  <a:lnTo>
                    <a:pt x="66" y="226"/>
                  </a:lnTo>
                  <a:lnTo>
                    <a:pt x="38" y="226"/>
                  </a:lnTo>
                  <a:cubicBezTo>
                    <a:pt x="17" y="226"/>
                    <a:pt x="0" y="243"/>
                    <a:pt x="0" y="264"/>
                  </a:cubicBezTo>
                  <a:lnTo>
                    <a:pt x="0" y="415"/>
                  </a:lnTo>
                  <a:cubicBezTo>
                    <a:pt x="0" y="436"/>
                    <a:pt x="17" y="453"/>
                    <a:pt x="38" y="453"/>
                  </a:cubicBezTo>
                  <a:lnTo>
                    <a:pt x="66" y="453"/>
                  </a:lnTo>
                  <a:lnTo>
                    <a:pt x="46" y="473"/>
                  </a:lnTo>
                  <a:cubicBezTo>
                    <a:pt x="31" y="487"/>
                    <a:pt x="31" y="511"/>
                    <a:pt x="46" y="526"/>
                  </a:cubicBezTo>
                  <a:lnTo>
                    <a:pt x="153" y="633"/>
                  </a:lnTo>
                  <a:cubicBezTo>
                    <a:pt x="167" y="647"/>
                    <a:pt x="191" y="647"/>
                    <a:pt x="206" y="633"/>
                  </a:cubicBezTo>
                  <a:lnTo>
                    <a:pt x="226" y="613"/>
                  </a:lnTo>
                  <a:lnTo>
                    <a:pt x="226" y="641"/>
                  </a:lnTo>
                  <a:cubicBezTo>
                    <a:pt x="226" y="662"/>
                    <a:pt x="243" y="679"/>
                    <a:pt x="264" y="679"/>
                  </a:cubicBezTo>
                  <a:lnTo>
                    <a:pt x="415" y="679"/>
                  </a:lnTo>
                  <a:cubicBezTo>
                    <a:pt x="435" y="679"/>
                    <a:pt x="452" y="662"/>
                    <a:pt x="452" y="641"/>
                  </a:cubicBezTo>
                  <a:lnTo>
                    <a:pt x="452" y="613"/>
                  </a:lnTo>
                  <a:lnTo>
                    <a:pt x="472" y="633"/>
                  </a:lnTo>
                  <a:cubicBezTo>
                    <a:pt x="487" y="647"/>
                    <a:pt x="511" y="647"/>
                    <a:pt x="526" y="633"/>
                  </a:cubicBezTo>
                  <a:lnTo>
                    <a:pt x="632" y="526"/>
                  </a:lnTo>
                  <a:cubicBezTo>
                    <a:pt x="647" y="511"/>
                    <a:pt x="647" y="487"/>
                    <a:pt x="632" y="473"/>
                  </a:cubicBezTo>
                  <a:lnTo>
                    <a:pt x="612" y="453"/>
                  </a:lnTo>
                  <a:lnTo>
                    <a:pt x="641" y="453"/>
                  </a:lnTo>
                  <a:cubicBezTo>
                    <a:pt x="661" y="453"/>
                    <a:pt x="678" y="436"/>
                    <a:pt x="678" y="415"/>
                  </a:cubicBezTo>
                  <a:lnTo>
                    <a:pt x="678" y="264"/>
                  </a:lnTo>
                  <a:cubicBezTo>
                    <a:pt x="678" y="243"/>
                    <a:pt x="661" y="226"/>
                    <a:pt x="641" y="226"/>
                  </a:cubicBezTo>
                  <a:lnTo>
                    <a:pt x="612" y="226"/>
                  </a:lnTo>
                  <a:lnTo>
                    <a:pt x="632" y="206"/>
                  </a:lnTo>
                  <a:cubicBezTo>
                    <a:pt x="647" y="192"/>
                    <a:pt x="647" y="168"/>
                    <a:pt x="632" y="153"/>
                  </a:cubicBezTo>
                  <a:lnTo>
                    <a:pt x="526" y="46"/>
                  </a:lnTo>
                  <a:cubicBezTo>
                    <a:pt x="511" y="32"/>
                    <a:pt x="487" y="32"/>
                    <a:pt x="472" y="46"/>
                  </a:cubicBezTo>
                  <a:close/>
                  <a:moveTo>
                    <a:pt x="486" y="279"/>
                  </a:moveTo>
                  <a:cubicBezTo>
                    <a:pt x="492" y="293"/>
                    <a:pt x="506" y="302"/>
                    <a:pt x="521" y="302"/>
                  </a:cubicBezTo>
                  <a:lnTo>
                    <a:pt x="603" y="302"/>
                  </a:lnTo>
                  <a:lnTo>
                    <a:pt x="603" y="377"/>
                  </a:lnTo>
                  <a:lnTo>
                    <a:pt x="521" y="377"/>
                  </a:lnTo>
                  <a:cubicBezTo>
                    <a:pt x="506" y="377"/>
                    <a:pt x="492" y="386"/>
                    <a:pt x="486" y="400"/>
                  </a:cubicBezTo>
                  <a:cubicBezTo>
                    <a:pt x="481" y="415"/>
                    <a:pt x="484" y="431"/>
                    <a:pt x="495" y="442"/>
                  </a:cubicBezTo>
                  <a:lnTo>
                    <a:pt x="552" y="499"/>
                  </a:lnTo>
                  <a:lnTo>
                    <a:pt x="499" y="553"/>
                  </a:lnTo>
                  <a:lnTo>
                    <a:pt x="441" y="495"/>
                  </a:lnTo>
                  <a:cubicBezTo>
                    <a:pt x="430" y="484"/>
                    <a:pt x="414" y="481"/>
                    <a:pt x="400" y="487"/>
                  </a:cubicBezTo>
                  <a:cubicBezTo>
                    <a:pt x="386" y="493"/>
                    <a:pt x="377" y="506"/>
                    <a:pt x="377" y="522"/>
                  </a:cubicBezTo>
                  <a:lnTo>
                    <a:pt x="377" y="603"/>
                  </a:lnTo>
                  <a:lnTo>
                    <a:pt x="302" y="603"/>
                  </a:lnTo>
                  <a:lnTo>
                    <a:pt x="302" y="522"/>
                  </a:lnTo>
                  <a:cubicBezTo>
                    <a:pt x="302" y="506"/>
                    <a:pt x="292" y="493"/>
                    <a:pt x="278" y="487"/>
                  </a:cubicBezTo>
                  <a:cubicBezTo>
                    <a:pt x="264" y="481"/>
                    <a:pt x="248" y="484"/>
                    <a:pt x="237" y="495"/>
                  </a:cubicBezTo>
                  <a:lnTo>
                    <a:pt x="179" y="553"/>
                  </a:lnTo>
                  <a:lnTo>
                    <a:pt x="126" y="499"/>
                  </a:lnTo>
                  <a:lnTo>
                    <a:pt x="184" y="442"/>
                  </a:lnTo>
                  <a:cubicBezTo>
                    <a:pt x="195" y="431"/>
                    <a:pt x="198" y="415"/>
                    <a:pt x="192" y="400"/>
                  </a:cubicBezTo>
                  <a:cubicBezTo>
                    <a:pt x="186" y="386"/>
                    <a:pt x="172" y="377"/>
                    <a:pt x="157" y="377"/>
                  </a:cubicBezTo>
                  <a:lnTo>
                    <a:pt x="75" y="377"/>
                  </a:lnTo>
                  <a:lnTo>
                    <a:pt x="75" y="302"/>
                  </a:lnTo>
                  <a:lnTo>
                    <a:pt x="157" y="302"/>
                  </a:lnTo>
                  <a:cubicBezTo>
                    <a:pt x="172" y="302"/>
                    <a:pt x="186" y="293"/>
                    <a:pt x="192" y="279"/>
                  </a:cubicBezTo>
                  <a:cubicBezTo>
                    <a:pt x="198" y="264"/>
                    <a:pt x="195" y="248"/>
                    <a:pt x="184" y="237"/>
                  </a:cubicBezTo>
                  <a:lnTo>
                    <a:pt x="126" y="180"/>
                  </a:lnTo>
                  <a:lnTo>
                    <a:pt x="179" y="126"/>
                  </a:lnTo>
                  <a:lnTo>
                    <a:pt x="237" y="184"/>
                  </a:lnTo>
                  <a:cubicBezTo>
                    <a:pt x="248" y="195"/>
                    <a:pt x="264" y="198"/>
                    <a:pt x="278" y="192"/>
                  </a:cubicBezTo>
                  <a:cubicBezTo>
                    <a:pt x="292" y="186"/>
                    <a:pt x="302" y="173"/>
                    <a:pt x="302" y="157"/>
                  </a:cubicBezTo>
                  <a:lnTo>
                    <a:pt x="302" y="76"/>
                  </a:lnTo>
                  <a:lnTo>
                    <a:pt x="377" y="76"/>
                  </a:lnTo>
                  <a:lnTo>
                    <a:pt x="377" y="157"/>
                  </a:lnTo>
                  <a:cubicBezTo>
                    <a:pt x="377" y="173"/>
                    <a:pt x="386" y="186"/>
                    <a:pt x="400" y="192"/>
                  </a:cubicBezTo>
                  <a:cubicBezTo>
                    <a:pt x="414" y="198"/>
                    <a:pt x="430" y="195"/>
                    <a:pt x="441" y="184"/>
                  </a:cubicBezTo>
                  <a:lnTo>
                    <a:pt x="499" y="126"/>
                  </a:lnTo>
                  <a:lnTo>
                    <a:pt x="552" y="180"/>
                  </a:lnTo>
                  <a:lnTo>
                    <a:pt x="495" y="237"/>
                  </a:lnTo>
                  <a:cubicBezTo>
                    <a:pt x="484" y="248"/>
                    <a:pt x="481" y="264"/>
                    <a:pt x="486" y="27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2" name="Freeform 909">
              <a:extLst>
                <a:ext uri="{FF2B5EF4-FFF2-40B4-BE49-F238E27FC236}">
                  <a16:creationId xmlns:a16="http://schemas.microsoft.com/office/drawing/2014/main" id="{0D4F1DA7-62D3-4FFE-A6AE-F72A536A1E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9301" y="1720850"/>
              <a:ext cx="68263" cy="68263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4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6 w 235"/>
                <a:gd name="T17" fmla="*/ 87 h 235"/>
                <a:gd name="T18" fmla="*/ 137 w 235"/>
                <a:gd name="T19" fmla="*/ 79 h 235"/>
                <a:gd name="T20" fmla="*/ 160 w 235"/>
                <a:gd name="T21" fmla="*/ 114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5" y="226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4"/>
                  </a:cubicBezTo>
                  <a:cubicBezTo>
                    <a:pt x="235" y="51"/>
                    <a:pt x="185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2" y="114"/>
                    <a:pt x="85" y="98"/>
                    <a:pt x="96" y="87"/>
                  </a:cubicBezTo>
                  <a:cubicBezTo>
                    <a:pt x="106" y="76"/>
                    <a:pt x="123" y="73"/>
                    <a:pt x="137" y="79"/>
                  </a:cubicBezTo>
                  <a:cubicBezTo>
                    <a:pt x="151" y="85"/>
                    <a:pt x="160" y="98"/>
                    <a:pt x="160" y="114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3" name="Freeform 910">
              <a:extLst>
                <a:ext uri="{FF2B5EF4-FFF2-40B4-BE49-F238E27FC236}">
                  <a16:creationId xmlns:a16="http://schemas.microsoft.com/office/drawing/2014/main" id="{99681EBD-7D35-4FD7-9CA9-80996025D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214" y="2027238"/>
              <a:ext cx="31750" cy="20638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7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4" name="Freeform 911">
              <a:extLst>
                <a:ext uri="{FF2B5EF4-FFF2-40B4-BE49-F238E27FC236}">
                  <a16:creationId xmlns:a16="http://schemas.microsoft.com/office/drawing/2014/main" id="{79FA934A-AA26-4D03-B3FC-16ED2432A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076" y="2027238"/>
              <a:ext cx="87313" cy="20638"/>
            </a:xfrm>
            <a:custGeom>
              <a:avLst/>
              <a:gdLst>
                <a:gd name="T0" fmla="*/ 37 w 301"/>
                <a:gd name="T1" fmla="*/ 75 h 75"/>
                <a:gd name="T2" fmla="*/ 263 w 301"/>
                <a:gd name="T3" fmla="*/ 75 h 75"/>
                <a:gd name="T4" fmla="*/ 301 w 301"/>
                <a:gd name="T5" fmla="*/ 37 h 75"/>
                <a:gd name="T6" fmla="*/ 263 w 301"/>
                <a:gd name="T7" fmla="*/ 0 h 75"/>
                <a:gd name="T8" fmla="*/ 37 w 301"/>
                <a:gd name="T9" fmla="*/ 0 h 75"/>
                <a:gd name="T10" fmla="*/ 0 w 301"/>
                <a:gd name="T11" fmla="*/ 37 h 75"/>
                <a:gd name="T12" fmla="*/ 37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37" y="75"/>
                  </a:moveTo>
                  <a:lnTo>
                    <a:pt x="263" y="75"/>
                  </a:lnTo>
                  <a:cubicBezTo>
                    <a:pt x="284" y="75"/>
                    <a:pt x="301" y="58"/>
                    <a:pt x="301" y="37"/>
                  </a:cubicBezTo>
                  <a:cubicBezTo>
                    <a:pt x="301" y="17"/>
                    <a:pt x="284" y="0"/>
                    <a:pt x="26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5" name="Freeform 912">
              <a:extLst>
                <a:ext uri="{FF2B5EF4-FFF2-40B4-BE49-F238E27FC236}">
                  <a16:creationId xmlns:a16="http://schemas.microsoft.com/office/drawing/2014/main" id="{CFBD0D63-2806-4A0D-ABAE-75C67FB77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214" y="2070100"/>
              <a:ext cx="31750" cy="2222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6" name="Freeform 913">
              <a:extLst>
                <a:ext uri="{FF2B5EF4-FFF2-40B4-BE49-F238E27FC236}">
                  <a16:creationId xmlns:a16="http://schemas.microsoft.com/office/drawing/2014/main" id="{338DA6A6-B9FF-4EF8-A82A-FCBB6C982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076" y="2070100"/>
              <a:ext cx="87313" cy="2222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7" name="Freeform 914">
              <a:extLst>
                <a:ext uri="{FF2B5EF4-FFF2-40B4-BE49-F238E27FC236}">
                  <a16:creationId xmlns:a16="http://schemas.microsoft.com/office/drawing/2014/main" id="{1B406A3A-FF62-440E-AA83-D8A015BA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214" y="2114550"/>
              <a:ext cx="31750" cy="2222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8" name="Freeform 915">
              <a:extLst>
                <a:ext uri="{FF2B5EF4-FFF2-40B4-BE49-F238E27FC236}">
                  <a16:creationId xmlns:a16="http://schemas.microsoft.com/office/drawing/2014/main" id="{D67A2CC8-3C28-47E6-A015-7CC335EB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076" y="2114550"/>
              <a:ext cx="87313" cy="2222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9" name="Freeform 916">
              <a:extLst>
                <a:ext uri="{FF2B5EF4-FFF2-40B4-BE49-F238E27FC236}">
                  <a16:creationId xmlns:a16="http://schemas.microsoft.com/office/drawing/2014/main" id="{D8A5064D-5E93-4418-8FE3-A4003241D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76" y="2005013"/>
              <a:ext cx="33338" cy="22225"/>
            </a:xfrm>
            <a:custGeom>
              <a:avLst/>
              <a:gdLst>
                <a:gd name="T0" fmla="*/ 75 w 113"/>
                <a:gd name="T1" fmla="*/ 0 h 76"/>
                <a:gd name="T2" fmla="*/ 37 w 113"/>
                <a:gd name="T3" fmla="*/ 0 h 76"/>
                <a:gd name="T4" fmla="*/ 0 w 113"/>
                <a:gd name="T5" fmla="*/ 38 h 76"/>
                <a:gd name="T6" fmla="*/ 37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7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0" name="Freeform 917">
              <a:extLst>
                <a:ext uri="{FF2B5EF4-FFF2-40B4-BE49-F238E27FC236}">
                  <a16:creationId xmlns:a16="http://schemas.microsoft.com/office/drawing/2014/main" id="{89533CA4-691E-488C-B7E7-8CC428420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6" y="2005013"/>
              <a:ext cx="98425" cy="22225"/>
            </a:xfrm>
            <a:custGeom>
              <a:avLst/>
              <a:gdLst>
                <a:gd name="T0" fmla="*/ 301 w 339"/>
                <a:gd name="T1" fmla="*/ 0 h 76"/>
                <a:gd name="T2" fmla="*/ 37 w 339"/>
                <a:gd name="T3" fmla="*/ 0 h 76"/>
                <a:gd name="T4" fmla="*/ 0 w 339"/>
                <a:gd name="T5" fmla="*/ 38 h 76"/>
                <a:gd name="T6" fmla="*/ 37 w 339"/>
                <a:gd name="T7" fmla="*/ 76 h 76"/>
                <a:gd name="T8" fmla="*/ 301 w 339"/>
                <a:gd name="T9" fmla="*/ 76 h 76"/>
                <a:gd name="T10" fmla="*/ 339 w 339"/>
                <a:gd name="T11" fmla="*/ 38 h 76"/>
                <a:gd name="T12" fmla="*/ 301 w 339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301" y="76"/>
                  </a:lnTo>
                  <a:cubicBezTo>
                    <a:pt x="322" y="76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1" name="Freeform 918">
              <a:extLst>
                <a:ext uri="{FF2B5EF4-FFF2-40B4-BE49-F238E27FC236}">
                  <a16:creationId xmlns:a16="http://schemas.microsoft.com/office/drawing/2014/main" id="{97B09346-AE9A-4AC1-AA25-A146192AB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76" y="2047875"/>
              <a:ext cx="33338" cy="2222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2" name="Freeform 919">
              <a:extLst>
                <a:ext uri="{FF2B5EF4-FFF2-40B4-BE49-F238E27FC236}">
                  <a16:creationId xmlns:a16="http://schemas.microsoft.com/office/drawing/2014/main" id="{F9202994-EF6F-4A55-AB40-99118A04E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6" y="2047875"/>
              <a:ext cx="98425" cy="2222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3" name="Freeform 920">
              <a:extLst>
                <a:ext uri="{FF2B5EF4-FFF2-40B4-BE49-F238E27FC236}">
                  <a16:creationId xmlns:a16="http://schemas.microsoft.com/office/drawing/2014/main" id="{808CE984-F2BC-41CA-B4A3-85332599C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376" y="2092325"/>
              <a:ext cx="33338" cy="2222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4" name="Freeform 921">
              <a:extLst>
                <a:ext uri="{FF2B5EF4-FFF2-40B4-BE49-F238E27FC236}">
                  <a16:creationId xmlns:a16="http://schemas.microsoft.com/office/drawing/2014/main" id="{6FBEAD4A-484A-4A29-A3B0-2F1EDD51C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826" y="2092325"/>
              <a:ext cx="98425" cy="2222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8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2" name="Group 1711">
            <a:extLst>
              <a:ext uri="{FF2B5EF4-FFF2-40B4-BE49-F238E27FC236}">
                <a16:creationId xmlns:a16="http://schemas.microsoft.com/office/drawing/2014/main" id="{7F832413-49B6-4783-B9F2-D246053125E2}"/>
              </a:ext>
            </a:extLst>
          </p:cNvPr>
          <p:cNvGrpSpPr/>
          <p:nvPr/>
        </p:nvGrpSpPr>
        <p:grpSpPr>
          <a:xfrm>
            <a:off x="3613863" y="2103077"/>
            <a:ext cx="484179" cy="451354"/>
            <a:chOff x="2736851" y="1633538"/>
            <a:chExt cx="655638" cy="611188"/>
          </a:xfrm>
        </p:grpSpPr>
        <p:sp>
          <p:nvSpPr>
            <p:cNvPr id="1565" name="Freeform 922">
              <a:extLst>
                <a:ext uri="{FF2B5EF4-FFF2-40B4-BE49-F238E27FC236}">
                  <a16:creationId xmlns:a16="http://schemas.microsoft.com/office/drawing/2014/main" id="{B97C1D01-EB9B-4E11-A6E4-3E215612C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4" y="1884363"/>
              <a:ext cx="633413" cy="350838"/>
            </a:xfrm>
            <a:custGeom>
              <a:avLst/>
              <a:gdLst>
                <a:gd name="T0" fmla="*/ 2186 w 2186"/>
                <a:gd name="T1" fmla="*/ 1130 h 1206"/>
                <a:gd name="T2" fmla="*/ 2186 w 2186"/>
                <a:gd name="T3" fmla="*/ 0 h 1206"/>
                <a:gd name="T4" fmla="*/ 1696 w 2186"/>
                <a:gd name="T5" fmla="*/ 377 h 1206"/>
                <a:gd name="T6" fmla="*/ 1206 w 2186"/>
                <a:gd name="T7" fmla="*/ 377 h 1206"/>
                <a:gd name="T8" fmla="*/ 1206 w 2186"/>
                <a:gd name="T9" fmla="*/ 565 h 1206"/>
                <a:gd name="T10" fmla="*/ 1168 w 2186"/>
                <a:gd name="T11" fmla="*/ 603 h 1206"/>
                <a:gd name="T12" fmla="*/ 1017 w 2186"/>
                <a:gd name="T13" fmla="*/ 603 h 1206"/>
                <a:gd name="T14" fmla="*/ 980 w 2186"/>
                <a:gd name="T15" fmla="*/ 565 h 1206"/>
                <a:gd name="T16" fmla="*/ 980 w 2186"/>
                <a:gd name="T17" fmla="*/ 377 h 1206"/>
                <a:gd name="T18" fmla="*/ 490 w 2186"/>
                <a:gd name="T19" fmla="*/ 377 h 1206"/>
                <a:gd name="T20" fmla="*/ 0 w 2186"/>
                <a:gd name="T21" fmla="*/ 0 h 1206"/>
                <a:gd name="T22" fmla="*/ 0 w 2186"/>
                <a:gd name="T23" fmla="*/ 1130 h 1206"/>
                <a:gd name="T24" fmla="*/ 75 w 2186"/>
                <a:gd name="T25" fmla="*/ 1206 h 1206"/>
                <a:gd name="T26" fmla="*/ 2110 w 2186"/>
                <a:gd name="T27" fmla="*/ 1206 h 1206"/>
                <a:gd name="T28" fmla="*/ 2186 w 2186"/>
                <a:gd name="T29" fmla="*/ 113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206">
                  <a:moveTo>
                    <a:pt x="2186" y="1130"/>
                  </a:moveTo>
                  <a:lnTo>
                    <a:pt x="2186" y="0"/>
                  </a:lnTo>
                  <a:lnTo>
                    <a:pt x="1696" y="377"/>
                  </a:lnTo>
                  <a:lnTo>
                    <a:pt x="1206" y="377"/>
                  </a:lnTo>
                  <a:lnTo>
                    <a:pt x="1206" y="565"/>
                  </a:lnTo>
                  <a:cubicBezTo>
                    <a:pt x="1206" y="586"/>
                    <a:pt x="1189" y="603"/>
                    <a:pt x="1168" y="603"/>
                  </a:cubicBezTo>
                  <a:lnTo>
                    <a:pt x="1017" y="603"/>
                  </a:lnTo>
                  <a:cubicBezTo>
                    <a:pt x="997" y="603"/>
                    <a:pt x="980" y="586"/>
                    <a:pt x="980" y="565"/>
                  </a:cubicBezTo>
                  <a:lnTo>
                    <a:pt x="980" y="377"/>
                  </a:lnTo>
                  <a:lnTo>
                    <a:pt x="490" y="377"/>
                  </a:lnTo>
                  <a:lnTo>
                    <a:pt x="0" y="0"/>
                  </a:lnTo>
                  <a:lnTo>
                    <a:pt x="0" y="1130"/>
                  </a:lnTo>
                  <a:cubicBezTo>
                    <a:pt x="0" y="1172"/>
                    <a:pt x="34" y="1206"/>
                    <a:pt x="75" y="1206"/>
                  </a:cubicBezTo>
                  <a:lnTo>
                    <a:pt x="2110" y="1206"/>
                  </a:lnTo>
                  <a:cubicBezTo>
                    <a:pt x="2152" y="1206"/>
                    <a:pt x="2186" y="1172"/>
                    <a:pt x="2186" y="113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6" name="Freeform 923">
              <a:extLst>
                <a:ext uri="{FF2B5EF4-FFF2-40B4-BE49-F238E27FC236}">
                  <a16:creationId xmlns:a16="http://schemas.microsoft.com/office/drawing/2014/main" id="{FEB6A54B-AF1A-487F-83E9-07C3F1D69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964" y="1797050"/>
              <a:ext cx="633413" cy="196850"/>
            </a:xfrm>
            <a:custGeom>
              <a:avLst/>
              <a:gdLst>
                <a:gd name="T0" fmla="*/ 980 w 2186"/>
                <a:gd name="T1" fmla="*/ 679 h 679"/>
                <a:gd name="T2" fmla="*/ 980 w 2186"/>
                <a:gd name="T3" fmla="*/ 566 h 679"/>
                <a:gd name="T4" fmla="*/ 1017 w 2186"/>
                <a:gd name="T5" fmla="*/ 528 h 679"/>
                <a:gd name="T6" fmla="*/ 1168 w 2186"/>
                <a:gd name="T7" fmla="*/ 528 h 679"/>
                <a:gd name="T8" fmla="*/ 1206 w 2186"/>
                <a:gd name="T9" fmla="*/ 566 h 679"/>
                <a:gd name="T10" fmla="*/ 1206 w 2186"/>
                <a:gd name="T11" fmla="*/ 679 h 679"/>
                <a:gd name="T12" fmla="*/ 1696 w 2186"/>
                <a:gd name="T13" fmla="*/ 679 h 679"/>
                <a:gd name="T14" fmla="*/ 2186 w 2186"/>
                <a:gd name="T15" fmla="*/ 302 h 679"/>
                <a:gd name="T16" fmla="*/ 2186 w 2186"/>
                <a:gd name="T17" fmla="*/ 76 h 679"/>
                <a:gd name="T18" fmla="*/ 2110 w 2186"/>
                <a:gd name="T19" fmla="*/ 0 h 679"/>
                <a:gd name="T20" fmla="*/ 75 w 2186"/>
                <a:gd name="T21" fmla="*/ 0 h 679"/>
                <a:gd name="T22" fmla="*/ 0 w 2186"/>
                <a:gd name="T23" fmla="*/ 76 h 679"/>
                <a:gd name="T24" fmla="*/ 0 w 2186"/>
                <a:gd name="T25" fmla="*/ 302 h 679"/>
                <a:gd name="T26" fmla="*/ 490 w 2186"/>
                <a:gd name="T27" fmla="*/ 679 h 679"/>
                <a:gd name="T28" fmla="*/ 980 w 2186"/>
                <a:gd name="T29" fmla="*/ 6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679">
                  <a:moveTo>
                    <a:pt x="980" y="679"/>
                  </a:moveTo>
                  <a:lnTo>
                    <a:pt x="980" y="566"/>
                  </a:lnTo>
                  <a:cubicBezTo>
                    <a:pt x="980" y="545"/>
                    <a:pt x="997" y="528"/>
                    <a:pt x="1017" y="528"/>
                  </a:cubicBezTo>
                  <a:lnTo>
                    <a:pt x="1168" y="528"/>
                  </a:lnTo>
                  <a:cubicBezTo>
                    <a:pt x="1189" y="528"/>
                    <a:pt x="1206" y="545"/>
                    <a:pt x="1206" y="566"/>
                  </a:cubicBezTo>
                  <a:lnTo>
                    <a:pt x="1206" y="679"/>
                  </a:lnTo>
                  <a:lnTo>
                    <a:pt x="1696" y="679"/>
                  </a:lnTo>
                  <a:lnTo>
                    <a:pt x="2186" y="302"/>
                  </a:lnTo>
                  <a:lnTo>
                    <a:pt x="2186" y="76"/>
                  </a:lnTo>
                  <a:cubicBezTo>
                    <a:pt x="2186" y="34"/>
                    <a:pt x="2152" y="0"/>
                    <a:pt x="2110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302"/>
                  </a:lnTo>
                  <a:lnTo>
                    <a:pt x="490" y="679"/>
                  </a:lnTo>
                  <a:lnTo>
                    <a:pt x="980" y="679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7" name="Freeform 924">
              <a:extLst>
                <a:ext uri="{FF2B5EF4-FFF2-40B4-BE49-F238E27FC236}">
                  <a16:creationId xmlns:a16="http://schemas.microsoft.com/office/drawing/2014/main" id="{C18D3ADE-437C-4E4C-92AF-1CAE756E9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589" y="1644650"/>
              <a:ext cx="284163" cy="152400"/>
            </a:xfrm>
            <a:custGeom>
              <a:avLst/>
              <a:gdLst>
                <a:gd name="T0" fmla="*/ 151 w 980"/>
                <a:gd name="T1" fmla="*/ 226 h 527"/>
                <a:gd name="T2" fmla="*/ 226 w 980"/>
                <a:gd name="T3" fmla="*/ 150 h 527"/>
                <a:gd name="T4" fmla="*/ 754 w 980"/>
                <a:gd name="T5" fmla="*/ 150 h 527"/>
                <a:gd name="T6" fmla="*/ 829 w 980"/>
                <a:gd name="T7" fmla="*/ 226 h 527"/>
                <a:gd name="T8" fmla="*/ 829 w 980"/>
                <a:gd name="T9" fmla="*/ 527 h 527"/>
                <a:gd name="T10" fmla="*/ 980 w 980"/>
                <a:gd name="T11" fmla="*/ 527 h 527"/>
                <a:gd name="T12" fmla="*/ 980 w 980"/>
                <a:gd name="T13" fmla="*/ 226 h 527"/>
                <a:gd name="T14" fmla="*/ 754 w 980"/>
                <a:gd name="T15" fmla="*/ 0 h 527"/>
                <a:gd name="T16" fmla="*/ 226 w 980"/>
                <a:gd name="T17" fmla="*/ 0 h 527"/>
                <a:gd name="T18" fmla="*/ 0 w 980"/>
                <a:gd name="T19" fmla="*/ 226 h 527"/>
                <a:gd name="T20" fmla="*/ 0 w 980"/>
                <a:gd name="T21" fmla="*/ 527 h 527"/>
                <a:gd name="T22" fmla="*/ 151 w 980"/>
                <a:gd name="T23" fmla="*/ 527 h 527"/>
                <a:gd name="T24" fmla="*/ 151 w 980"/>
                <a:gd name="T25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0" h="527">
                  <a:moveTo>
                    <a:pt x="151" y="226"/>
                  </a:moveTo>
                  <a:cubicBezTo>
                    <a:pt x="151" y="184"/>
                    <a:pt x="184" y="150"/>
                    <a:pt x="226" y="150"/>
                  </a:cubicBezTo>
                  <a:lnTo>
                    <a:pt x="754" y="150"/>
                  </a:lnTo>
                  <a:cubicBezTo>
                    <a:pt x="795" y="150"/>
                    <a:pt x="829" y="184"/>
                    <a:pt x="829" y="226"/>
                  </a:cubicBezTo>
                  <a:lnTo>
                    <a:pt x="829" y="527"/>
                  </a:lnTo>
                  <a:lnTo>
                    <a:pt x="980" y="527"/>
                  </a:lnTo>
                  <a:lnTo>
                    <a:pt x="980" y="226"/>
                  </a:lnTo>
                  <a:cubicBezTo>
                    <a:pt x="980" y="101"/>
                    <a:pt x="879" y="0"/>
                    <a:pt x="754" y="0"/>
                  </a:cubicBez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527"/>
                  </a:lnTo>
                  <a:lnTo>
                    <a:pt x="151" y="527"/>
                  </a:lnTo>
                  <a:lnTo>
                    <a:pt x="151" y="22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8" name="Freeform 925">
              <a:extLst>
                <a:ext uri="{FF2B5EF4-FFF2-40B4-BE49-F238E27FC236}">
                  <a16:creationId xmlns:a16="http://schemas.microsoft.com/office/drawing/2014/main" id="{4F8EAF19-F821-4286-8159-120E766E2A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6851" y="1633538"/>
              <a:ext cx="655638" cy="611188"/>
            </a:xfrm>
            <a:custGeom>
              <a:avLst/>
              <a:gdLst>
                <a:gd name="T0" fmla="*/ 2035 w 2261"/>
                <a:gd name="T1" fmla="*/ 528 h 2110"/>
                <a:gd name="T2" fmla="*/ 1960 w 2261"/>
                <a:gd name="T3" fmla="*/ 377 h 2110"/>
                <a:gd name="T4" fmla="*/ 1809 w 2261"/>
                <a:gd name="T5" fmla="*/ 452 h 2110"/>
                <a:gd name="T6" fmla="*/ 1658 w 2261"/>
                <a:gd name="T7" fmla="*/ 528 h 2110"/>
                <a:gd name="T8" fmla="*/ 1395 w 2261"/>
                <a:gd name="T9" fmla="*/ 0 h 2110"/>
                <a:gd name="T10" fmla="*/ 603 w 2261"/>
                <a:gd name="T11" fmla="*/ 264 h 2110"/>
                <a:gd name="T12" fmla="*/ 452 w 2261"/>
                <a:gd name="T13" fmla="*/ 528 h 2110"/>
                <a:gd name="T14" fmla="*/ 377 w 2261"/>
                <a:gd name="T15" fmla="*/ 377 h 2110"/>
                <a:gd name="T16" fmla="*/ 226 w 2261"/>
                <a:gd name="T17" fmla="*/ 452 h 2110"/>
                <a:gd name="T18" fmla="*/ 113 w 2261"/>
                <a:gd name="T19" fmla="*/ 528 h 2110"/>
                <a:gd name="T20" fmla="*/ 0 w 2261"/>
                <a:gd name="T21" fmla="*/ 1997 h 2110"/>
                <a:gd name="T22" fmla="*/ 2148 w 2261"/>
                <a:gd name="T23" fmla="*/ 2110 h 2110"/>
                <a:gd name="T24" fmla="*/ 2261 w 2261"/>
                <a:gd name="T25" fmla="*/ 641 h 2110"/>
                <a:gd name="T26" fmla="*/ 1885 w 2261"/>
                <a:gd name="T27" fmla="*/ 452 h 2110"/>
                <a:gd name="T28" fmla="*/ 1960 w 2261"/>
                <a:gd name="T29" fmla="*/ 528 h 2110"/>
                <a:gd name="T30" fmla="*/ 1885 w 2261"/>
                <a:gd name="T31" fmla="*/ 452 h 2110"/>
                <a:gd name="T32" fmla="*/ 867 w 2261"/>
                <a:gd name="T33" fmla="*/ 75 h 2110"/>
                <a:gd name="T34" fmla="*/ 1583 w 2261"/>
                <a:gd name="T35" fmla="*/ 264 h 2110"/>
                <a:gd name="T36" fmla="*/ 1508 w 2261"/>
                <a:gd name="T37" fmla="*/ 528 h 2110"/>
                <a:gd name="T38" fmla="*/ 1395 w 2261"/>
                <a:gd name="T39" fmla="*/ 151 h 2110"/>
                <a:gd name="T40" fmla="*/ 754 w 2261"/>
                <a:gd name="T41" fmla="*/ 264 h 2110"/>
                <a:gd name="T42" fmla="*/ 679 w 2261"/>
                <a:gd name="T43" fmla="*/ 528 h 2110"/>
                <a:gd name="T44" fmla="*/ 1432 w 2261"/>
                <a:gd name="T45" fmla="*/ 528 h 2110"/>
                <a:gd name="T46" fmla="*/ 829 w 2261"/>
                <a:gd name="T47" fmla="*/ 264 h 2110"/>
                <a:gd name="T48" fmla="*/ 1395 w 2261"/>
                <a:gd name="T49" fmla="*/ 226 h 2110"/>
                <a:gd name="T50" fmla="*/ 1432 w 2261"/>
                <a:gd name="T51" fmla="*/ 528 h 2110"/>
                <a:gd name="T52" fmla="*/ 377 w 2261"/>
                <a:gd name="T53" fmla="*/ 452 h 2110"/>
                <a:gd name="T54" fmla="*/ 302 w 2261"/>
                <a:gd name="T55" fmla="*/ 528 h 2110"/>
                <a:gd name="T56" fmla="*/ 76 w 2261"/>
                <a:gd name="T57" fmla="*/ 641 h 2110"/>
                <a:gd name="T58" fmla="*/ 2148 w 2261"/>
                <a:gd name="T59" fmla="*/ 603 h 2110"/>
                <a:gd name="T60" fmla="*/ 2186 w 2261"/>
                <a:gd name="T61" fmla="*/ 848 h 2110"/>
                <a:gd name="T62" fmla="*/ 1282 w 2261"/>
                <a:gd name="T63" fmla="*/ 1206 h 2110"/>
                <a:gd name="T64" fmla="*/ 1206 w 2261"/>
                <a:gd name="T65" fmla="*/ 1055 h 2110"/>
                <a:gd name="T66" fmla="*/ 980 w 2261"/>
                <a:gd name="T67" fmla="*/ 1131 h 2110"/>
                <a:gd name="T68" fmla="*/ 541 w 2261"/>
                <a:gd name="T69" fmla="*/ 1206 h 2110"/>
                <a:gd name="T70" fmla="*/ 76 w 2261"/>
                <a:gd name="T71" fmla="*/ 641 h 2110"/>
                <a:gd name="T72" fmla="*/ 1055 w 2261"/>
                <a:gd name="T73" fmla="*/ 1432 h 2110"/>
                <a:gd name="T74" fmla="*/ 1206 w 2261"/>
                <a:gd name="T75" fmla="*/ 1281 h 2110"/>
                <a:gd name="T76" fmla="*/ 1206 w 2261"/>
                <a:gd name="T77" fmla="*/ 1206 h 2110"/>
                <a:gd name="T78" fmla="*/ 1055 w 2261"/>
                <a:gd name="T79" fmla="*/ 1131 h 2110"/>
                <a:gd name="T80" fmla="*/ 1206 w 2261"/>
                <a:gd name="T81" fmla="*/ 1206 h 2110"/>
                <a:gd name="T82" fmla="*/ 113 w 2261"/>
                <a:gd name="T83" fmla="*/ 2035 h 2110"/>
                <a:gd name="T84" fmla="*/ 76 w 2261"/>
                <a:gd name="T85" fmla="*/ 943 h 2110"/>
                <a:gd name="T86" fmla="*/ 528 w 2261"/>
                <a:gd name="T87" fmla="*/ 1281 h 2110"/>
                <a:gd name="T88" fmla="*/ 980 w 2261"/>
                <a:gd name="T89" fmla="*/ 1432 h 2110"/>
                <a:gd name="T90" fmla="*/ 1206 w 2261"/>
                <a:gd name="T91" fmla="*/ 1507 h 2110"/>
                <a:gd name="T92" fmla="*/ 1282 w 2261"/>
                <a:gd name="T93" fmla="*/ 1281 h 2110"/>
                <a:gd name="T94" fmla="*/ 1757 w 2261"/>
                <a:gd name="T95" fmla="*/ 1273 h 2110"/>
                <a:gd name="T96" fmla="*/ 2186 w 2261"/>
                <a:gd name="T97" fmla="*/ 1997 h 2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110">
                  <a:moveTo>
                    <a:pt x="2148" y="528"/>
                  </a:moveTo>
                  <a:lnTo>
                    <a:pt x="2035" y="528"/>
                  </a:lnTo>
                  <a:lnTo>
                    <a:pt x="2035" y="452"/>
                  </a:lnTo>
                  <a:cubicBezTo>
                    <a:pt x="2035" y="411"/>
                    <a:pt x="2002" y="377"/>
                    <a:pt x="1960" y="377"/>
                  </a:cubicBezTo>
                  <a:lnTo>
                    <a:pt x="1885" y="377"/>
                  </a:lnTo>
                  <a:cubicBezTo>
                    <a:pt x="1843" y="377"/>
                    <a:pt x="1809" y="411"/>
                    <a:pt x="1809" y="452"/>
                  </a:cubicBezTo>
                  <a:lnTo>
                    <a:pt x="1809" y="528"/>
                  </a:lnTo>
                  <a:lnTo>
                    <a:pt x="1658" y="528"/>
                  </a:lnTo>
                  <a:lnTo>
                    <a:pt x="1658" y="264"/>
                  </a:lnTo>
                  <a:cubicBezTo>
                    <a:pt x="1658" y="118"/>
                    <a:pt x="1540" y="0"/>
                    <a:pt x="1395" y="0"/>
                  </a:cubicBezTo>
                  <a:lnTo>
                    <a:pt x="867" y="0"/>
                  </a:lnTo>
                  <a:cubicBezTo>
                    <a:pt x="721" y="0"/>
                    <a:pt x="603" y="118"/>
                    <a:pt x="603" y="264"/>
                  </a:cubicBezTo>
                  <a:lnTo>
                    <a:pt x="603" y="528"/>
                  </a:lnTo>
                  <a:lnTo>
                    <a:pt x="452" y="528"/>
                  </a:lnTo>
                  <a:lnTo>
                    <a:pt x="452" y="452"/>
                  </a:lnTo>
                  <a:cubicBezTo>
                    <a:pt x="452" y="411"/>
                    <a:pt x="419" y="377"/>
                    <a:pt x="377" y="377"/>
                  </a:cubicBezTo>
                  <a:lnTo>
                    <a:pt x="302" y="377"/>
                  </a:lnTo>
                  <a:cubicBezTo>
                    <a:pt x="260" y="377"/>
                    <a:pt x="226" y="411"/>
                    <a:pt x="226" y="452"/>
                  </a:cubicBezTo>
                  <a:lnTo>
                    <a:pt x="226" y="528"/>
                  </a:lnTo>
                  <a:lnTo>
                    <a:pt x="113" y="528"/>
                  </a:lnTo>
                  <a:cubicBezTo>
                    <a:pt x="51" y="528"/>
                    <a:pt x="0" y="578"/>
                    <a:pt x="0" y="641"/>
                  </a:cubicBezTo>
                  <a:lnTo>
                    <a:pt x="0" y="1997"/>
                  </a:lnTo>
                  <a:cubicBezTo>
                    <a:pt x="0" y="2060"/>
                    <a:pt x="51" y="2110"/>
                    <a:pt x="113" y="2110"/>
                  </a:cubicBez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641"/>
                  </a:lnTo>
                  <a:cubicBezTo>
                    <a:pt x="2261" y="578"/>
                    <a:pt x="2211" y="528"/>
                    <a:pt x="2148" y="528"/>
                  </a:cubicBezTo>
                  <a:close/>
                  <a:moveTo>
                    <a:pt x="1885" y="452"/>
                  </a:moveTo>
                  <a:lnTo>
                    <a:pt x="1960" y="452"/>
                  </a:lnTo>
                  <a:lnTo>
                    <a:pt x="1960" y="528"/>
                  </a:lnTo>
                  <a:lnTo>
                    <a:pt x="1885" y="528"/>
                  </a:lnTo>
                  <a:lnTo>
                    <a:pt x="1885" y="452"/>
                  </a:lnTo>
                  <a:close/>
                  <a:moveTo>
                    <a:pt x="679" y="264"/>
                  </a:moveTo>
                  <a:cubicBezTo>
                    <a:pt x="679" y="160"/>
                    <a:pt x="763" y="75"/>
                    <a:pt x="867" y="75"/>
                  </a:cubicBezTo>
                  <a:lnTo>
                    <a:pt x="1395" y="75"/>
                  </a:lnTo>
                  <a:cubicBezTo>
                    <a:pt x="1499" y="75"/>
                    <a:pt x="1583" y="160"/>
                    <a:pt x="1583" y="264"/>
                  </a:cubicBezTo>
                  <a:lnTo>
                    <a:pt x="1583" y="528"/>
                  </a:lnTo>
                  <a:lnTo>
                    <a:pt x="1508" y="528"/>
                  </a:lnTo>
                  <a:lnTo>
                    <a:pt x="1508" y="264"/>
                  </a:lnTo>
                  <a:cubicBezTo>
                    <a:pt x="1508" y="201"/>
                    <a:pt x="1457" y="151"/>
                    <a:pt x="1395" y="151"/>
                  </a:cubicBezTo>
                  <a:lnTo>
                    <a:pt x="867" y="151"/>
                  </a:lnTo>
                  <a:cubicBezTo>
                    <a:pt x="805" y="151"/>
                    <a:pt x="754" y="201"/>
                    <a:pt x="754" y="264"/>
                  </a:cubicBezTo>
                  <a:lnTo>
                    <a:pt x="754" y="528"/>
                  </a:lnTo>
                  <a:lnTo>
                    <a:pt x="679" y="528"/>
                  </a:lnTo>
                  <a:lnTo>
                    <a:pt x="679" y="264"/>
                  </a:lnTo>
                  <a:close/>
                  <a:moveTo>
                    <a:pt x="1432" y="528"/>
                  </a:moveTo>
                  <a:lnTo>
                    <a:pt x="829" y="528"/>
                  </a:lnTo>
                  <a:lnTo>
                    <a:pt x="829" y="264"/>
                  </a:lnTo>
                  <a:cubicBezTo>
                    <a:pt x="829" y="243"/>
                    <a:pt x="846" y="226"/>
                    <a:pt x="867" y="226"/>
                  </a:cubicBezTo>
                  <a:lnTo>
                    <a:pt x="1395" y="226"/>
                  </a:lnTo>
                  <a:cubicBezTo>
                    <a:pt x="1415" y="226"/>
                    <a:pt x="1432" y="243"/>
                    <a:pt x="1432" y="264"/>
                  </a:cubicBezTo>
                  <a:lnTo>
                    <a:pt x="1432" y="528"/>
                  </a:lnTo>
                  <a:close/>
                  <a:moveTo>
                    <a:pt x="302" y="452"/>
                  </a:moveTo>
                  <a:lnTo>
                    <a:pt x="377" y="452"/>
                  </a:lnTo>
                  <a:lnTo>
                    <a:pt x="377" y="528"/>
                  </a:lnTo>
                  <a:lnTo>
                    <a:pt x="302" y="528"/>
                  </a:lnTo>
                  <a:lnTo>
                    <a:pt x="302" y="452"/>
                  </a:lnTo>
                  <a:close/>
                  <a:moveTo>
                    <a:pt x="76" y="641"/>
                  </a:moveTo>
                  <a:cubicBezTo>
                    <a:pt x="76" y="620"/>
                    <a:pt x="92" y="603"/>
                    <a:pt x="113" y="603"/>
                  </a:cubicBezTo>
                  <a:lnTo>
                    <a:pt x="2148" y="603"/>
                  </a:lnTo>
                  <a:cubicBezTo>
                    <a:pt x="2169" y="603"/>
                    <a:pt x="2186" y="620"/>
                    <a:pt x="2186" y="641"/>
                  </a:cubicBezTo>
                  <a:lnTo>
                    <a:pt x="2186" y="848"/>
                  </a:lnTo>
                  <a:lnTo>
                    <a:pt x="1721" y="1206"/>
                  </a:lnTo>
                  <a:lnTo>
                    <a:pt x="1282" y="1206"/>
                  </a:lnTo>
                  <a:lnTo>
                    <a:pt x="1282" y="1131"/>
                  </a:lnTo>
                  <a:cubicBezTo>
                    <a:pt x="1282" y="1089"/>
                    <a:pt x="1248" y="1055"/>
                    <a:pt x="1206" y="1055"/>
                  </a:cubicBezTo>
                  <a:lnTo>
                    <a:pt x="1055" y="1055"/>
                  </a:lnTo>
                  <a:cubicBezTo>
                    <a:pt x="1014" y="1055"/>
                    <a:pt x="980" y="1089"/>
                    <a:pt x="980" y="1131"/>
                  </a:cubicBezTo>
                  <a:lnTo>
                    <a:pt x="980" y="1206"/>
                  </a:lnTo>
                  <a:lnTo>
                    <a:pt x="541" y="1206"/>
                  </a:lnTo>
                  <a:lnTo>
                    <a:pt x="76" y="848"/>
                  </a:lnTo>
                  <a:lnTo>
                    <a:pt x="76" y="641"/>
                  </a:lnTo>
                  <a:close/>
                  <a:moveTo>
                    <a:pt x="1206" y="1432"/>
                  </a:moveTo>
                  <a:lnTo>
                    <a:pt x="1055" y="1432"/>
                  </a:lnTo>
                  <a:lnTo>
                    <a:pt x="1055" y="1281"/>
                  </a:lnTo>
                  <a:lnTo>
                    <a:pt x="1206" y="1281"/>
                  </a:lnTo>
                  <a:lnTo>
                    <a:pt x="1206" y="1432"/>
                  </a:lnTo>
                  <a:close/>
                  <a:moveTo>
                    <a:pt x="1206" y="1206"/>
                  </a:moveTo>
                  <a:lnTo>
                    <a:pt x="1055" y="1206"/>
                  </a:lnTo>
                  <a:lnTo>
                    <a:pt x="1055" y="1131"/>
                  </a:lnTo>
                  <a:lnTo>
                    <a:pt x="1206" y="1131"/>
                  </a:lnTo>
                  <a:lnTo>
                    <a:pt x="1206" y="1206"/>
                  </a:lnTo>
                  <a:close/>
                  <a:moveTo>
                    <a:pt x="2148" y="2035"/>
                  </a:moveTo>
                  <a:lnTo>
                    <a:pt x="113" y="2035"/>
                  </a:lnTo>
                  <a:cubicBezTo>
                    <a:pt x="92" y="2035"/>
                    <a:pt x="76" y="2018"/>
                    <a:pt x="76" y="1997"/>
                  </a:cubicBezTo>
                  <a:lnTo>
                    <a:pt x="76" y="943"/>
                  </a:lnTo>
                  <a:lnTo>
                    <a:pt x="505" y="1273"/>
                  </a:lnTo>
                  <a:cubicBezTo>
                    <a:pt x="511" y="1279"/>
                    <a:pt x="520" y="1281"/>
                    <a:pt x="528" y="1281"/>
                  </a:cubicBezTo>
                  <a:lnTo>
                    <a:pt x="980" y="1281"/>
                  </a:lnTo>
                  <a:lnTo>
                    <a:pt x="980" y="1432"/>
                  </a:lnTo>
                  <a:cubicBezTo>
                    <a:pt x="980" y="1474"/>
                    <a:pt x="1014" y="1507"/>
                    <a:pt x="1055" y="1507"/>
                  </a:cubicBezTo>
                  <a:lnTo>
                    <a:pt x="1206" y="1507"/>
                  </a:lnTo>
                  <a:cubicBezTo>
                    <a:pt x="1248" y="1507"/>
                    <a:pt x="1282" y="1474"/>
                    <a:pt x="1282" y="1432"/>
                  </a:cubicBezTo>
                  <a:lnTo>
                    <a:pt x="1282" y="1281"/>
                  </a:lnTo>
                  <a:lnTo>
                    <a:pt x="1734" y="1281"/>
                  </a:lnTo>
                  <a:cubicBezTo>
                    <a:pt x="1742" y="1281"/>
                    <a:pt x="1750" y="1279"/>
                    <a:pt x="1757" y="1273"/>
                  </a:cubicBezTo>
                  <a:lnTo>
                    <a:pt x="2186" y="943"/>
                  </a:lnTo>
                  <a:lnTo>
                    <a:pt x="2186" y="1997"/>
                  </a:lnTo>
                  <a:cubicBezTo>
                    <a:pt x="2186" y="2018"/>
                    <a:pt x="2169" y="2035"/>
                    <a:pt x="2148" y="203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1" name="Group 1710">
            <a:extLst>
              <a:ext uri="{FF2B5EF4-FFF2-40B4-BE49-F238E27FC236}">
                <a16:creationId xmlns:a16="http://schemas.microsoft.com/office/drawing/2014/main" id="{F5ED62C7-F595-4BD0-8B25-83E9DCDB0AF8}"/>
              </a:ext>
            </a:extLst>
          </p:cNvPr>
          <p:cNvGrpSpPr/>
          <p:nvPr/>
        </p:nvGrpSpPr>
        <p:grpSpPr>
          <a:xfrm>
            <a:off x="4360648" y="2086664"/>
            <a:ext cx="484179" cy="484179"/>
            <a:chOff x="3748089" y="1611313"/>
            <a:chExt cx="655638" cy="655638"/>
          </a:xfrm>
        </p:grpSpPr>
        <p:sp>
          <p:nvSpPr>
            <p:cNvPr id="1569" name="Freeform 926">
              <a:extLst>
                <a:ext uri="{FF2B5EF4-FFF2-40B4-BE49-F238E27FC236}">
                  <a16:creationId xmlns:a16="http://schemas.microsoft.com/office/drawing/2014/main" id="{CF1A96FE-2BBD-4096-9498-42FECE69BE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9201" y="1906588"/>
              <a:ext cx="633413" cy="349250"/>
            </a:xfrm>
            <a:custGeom>
              <a:avLst/>
              <a:gdLst>
                <a:gd name="T0" fmla="*/ 414 w 2185"/>
                <a:gd name="T1" fmla="*/ 0 h 1206"/>
                <a:gd name="T2" fmla="*/ 0 w 2185"/>
                <a:gd name="T3" fmla="*/ 0 h 1206"/>
                <a:gd name="T4" fmla="*/ 0 w 2185"/>
                <a:gd name="T5" fmla="*/ 1206 h 1206"/>
                <a:gd name="T6" fmla="*/ 2185 w 2185"/>
                <a:gd name="T7" fmla="*/ 1206 h 1206"/>
                <a:gd name="T8" fmla="*/ 2185 w 2185"/>
                <a:gd name="T9" fmla="*/ 0 h 1206"/>
                <a:gd name="T10" fmla="*/ 414 w 2185"/>
                <a:gd name="T11" fmla="*/ 0 h 1206"/>
                <a:gd name="T12" fmla="*/ 2035 w 2185"/>
                <a:gd name="T13" fmla="*/ 302 h 1206"/>
                <a:gd name="T14" fmla="*/ 2035 w 2185"/>
                <a:gd name="T15" fmla="*/ 905 h 1206"/>
                <a:gd name="T16" fmla="*/ 1884 w 2185"/>
                <a:gd name="T17" fmla="*/ 1055 h 1206"/>
                <a:gd name="T18" fmla="*/ 301 w 2185"/>
                <a:gd name="T19" fmla="*/ 1055 h 1206"/>
                <a:gd name="T20" fmla="*/ 150 w 2185"/>
                <a:gd name="T21" fmla="*/ 905 h 1206"/>
                <a:gd name="T22" fmla="*/ 150 w 2185"/>
                <a:gd name="T23" fmla="*/ 302 h 1206"/>
                <a:gd name="T24" fmla="*/ 301 w 2185"/>
                <a:gd name="T25" fmla="*/ 151 h 1206"/>
                <a:gd name="T26" fmla="*/ 1884 w 2185"/>
                <a:gd name="T27" fmla="*/ 151 h 1206"/>
                <a:gd name="T28" fmla="*/ 2035 w 2185"/>
                <a:gd name="T29" fmla="*/ 302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5" h="1206">
                  <a:moveTo>
                    <a:pt x="414" y="0"/>
                  </a:moveTo>
                  <a:lnTo>
                    <a:pt x="0" y="0"/>
                  </a:lnTo>
                  <a:lnTo>
                    <a:pt x="0" y="1206"/>
                  </a:lnTo>
                  <a:lnTo>
                    <a:pt x="2185" y="1206"/>
                  </a:lnTo>
                  <a:lnTo>
                    <a:pt x="2185" y="0"/>
                  </a:lnTo>
                  <a:lnTo>
                    <a:pt x="414" y="0"/>
                  </a:lnTo>
                  <a:close/>
                  <a:moveTo>
                    <a:pt x="2035" y="302"/>
                  </a:moveTo>
                  <a:lnTo>
                    <a:pt x="2035" y="905"/>
                  </a:lnTo>
                  <a:cubicBezTo>
                    <a:pt x="1951" y="905"/>
                    <a:pt x="1884" y="972"/>
                    <a:pt x="1884" y="1055"/>
                  </a:cubicBezTo>
                  <a:lnTo>
                    <a:pt x="301" y="1055"/>
                  </a:lnTo>
                  <a:cubicBezTo>
                    <a:pt x="301" y="972"/>
                    <a:pt x="234" y="905"/>
                    <a:pt x="150" y="905"/>
                  </a:cubicBezTo>
                  <a:lnTo>
                    <a:pt x="150" y="302"/>
                  </a:lnTo>
                  <a:cubicBezTo>
                    <a:pt x="234" y="302"/>
                    <a:pt x="301" y="234"/>
                    <a:pt x="301" y="151"/>
                  </a:cubicBezTo>
                  <a:lnTo>
                    <a:pt x="1884" y="151"/>
                  </a:lnTo>
                  <a:cubicBezTo>
                    <a:pt x="1884" y="234"/>
                    <a:pt x="1951" y="302"/>
                    <a:pt x="2035" y="30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0" name="Freeform 927">
              <a:extLst>
                <a:ext uri="{FF2B5EF4-FFF2-40B4-BE49-F238E27FC236}">
                  <a16:creationId xmlns:a16="http://schemas.microsoft.com/office/drawing/2014/main" id="{C580C61D-30F3-48BB-8699-D2770D58F8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2064" y="1949450"/>
              <a:ext cx="546100" cy="263525"/>
            </a:xfrm>
            <a:custGeom>
              <a:avLst/>
              <a:gdLst>
                <a:gd name="T0" fmla="*/ 1734 w 1885"/>
                <a:gd name="T1" fmla="*/ 0 h 904"/>
                <a:gd name="T2" fmla="*/ 151 w 1885"/>
                <a:gd name="T3" fmla="*/ 0 h 904"/>
                <a:gd name="T4" fmla="*/ 0 w 1885"/>
                <a:gd name="T5" fmla="*/ 151 h 904"/>
                <a:gd name="T6" fmla="*/ 0 w 1885"/>
                <a:gd name="T7" fmla="*/ 754 h 904"/>
                <a:gd name="T8" fmla="*/ 151 w 1885"/>
                <a:gd name="T9" fmla="*/ 904 h 904"/>
                <a:gd name="T10" fmla="*/ 1734 w 1885"/>
                <a:gd name="T11" fmla="*/ 904 h 904"/>
                <a:gd name="T12" fmla="*/ 1885 w 1885"/>
                <a:gd name="T13" fmla="*/ 754 h 904"/>
                <a:gd name="T14" fmla="*/ 1885 w 1885"/>
                <a:gd name="T15" fmla="*/ 151 h 904"/>
                <a:gd name="T16" fmla="*/ 1734 w 1885"/>
                <a:gd name="T17" fmla="*/ 0 h 904"/>
                <a:gd name="T18" fmla="*/ 942 w 1885"/>
                <a:gd name="T19" fmla="*/ 791 h 904"/>
                <a:gd name="T20" fmla="*/ 629 w 1885"/>
                <a:gd name="T21" fmla="*/ 582 h 904"/>
                <a:gd name="T22" fmla="*/ 703 w 1885"/>
                <a:gd name="T23" fmla="*/ 212 h 904"/>
                <a:gd name="T24" fmla="*/ 1072 w 1885"/>
                <a:gd name="T25" fmla="*/ 139 h 904"/>
                <a:gd name="T26" fmla="*/ 1282 w 1885"/>
                <a:gd name="T27" fmla="*/ 452 h 904"/>
                <a:gd name="T28" fmla="*/ 942 w 1885"/>
                <a:gd name="T29" fmla="*/ 791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5" h="904">
                  <a:moveTo>
                    <a:pt x="1734" y="0"/>
                  </a:moveTo>
                  <a:lnTo>
                    <a:pt x="151" y="0"/>
                  </a:lnTo>
                  <a:cubicBezTo>
                    <a:pt x="151" y="83"/>
                    <a:pt x="84" y="151"/>
                    <a:pt x="0" y="151"/>
                  </a:cubicBezTo>
                  <a:lnTo>
                    <a:pt x="0" y="754"/>
                  </a:lnTo>
                  <a:cubicBezTo>
                    <a:pt x="84" y="754"/>
                    <a:pt x="151" y="821"/>
                    <a:pt x="151" y="904"/>
                  </a:cubicBezTo>
                  <a:lnTo>
                    <a:pt x="1734" y="904"/>
                  </a:lnTo>
                  <a:cubicBezTo>
                    <a:pt x="1734" y="821"/>
                    <a:pt x="1801" y="754"/>
                    <a:pt x="1885" y="754"/>
                  </a:cubicBezTo>
                  <a:lnTo>
                    <a:pt x="1885" y="151"/>
                  </a:lnTo>
                  <a:cubicBezTo>
                    <a:pt x="1801" y="151"/>
                    <a:pt x="1734" y="83"/>
                    <a:pt x="1734" y="0"/>
                  </a:cubicBezTo>
                  <a:close/>
                  <a:moveTo>
                    <a:pt x="942" y="791"/>
                  </a:moveTo>
                  <a:cubicBezTo>
                    <a:pt x="805" y="791"/>
                    <a:pt x="682" y="709"/>
                    <a:pt x="629" y="582"/>
                  </a:cubicBezTo>
                  <a:cubicBezTo>
                    <a:pt x="577" y="455"/>
                    <a:pt x="606" y="309"/>
                    <a:pt x="703" y="212"/>
                  </a:cubicBezTo>
                  <a:cubicBezTo>
                    <a:pt x="800" y="115"/>
                    <a:pt x="946" y="86"/>
                    <a:pt x="1072" y="139"/>
                  </a:cubicBezTo>
                  <a:cubicBezTo>
                    <a:pt x="1199" y="191"/>
                    <a:pt x="1282" y="315"/>
                    <a:pt x="1282" y="452"/>
                  </a:cubicBezTo>
                  <a:cubicBezTo>
                    <a:pt x="1282" y="639"/>
                    <a:pt x="1130" y="791"/>
                    <a:pt x="942" y="79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1" name="Oval 928">
              <a:extLst>
                <a:ext uri="{FF2B5EF4-FFF2-40B4-BE49-F238E27FC236}">
                  <a16:creationId xmlns:a16="http://schemas.microsoft.com/office/drawing/2014/main" id="{93084DDA-E6CB-421A-9A38-86AD397C2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689" y="1982788"/>
              <a:ext cx="196850" cy="196850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2" name="Freeform 929">
              <a:extLst>
                <a:ext uri="{FF2B5EF4-FFF2-40B4-BE49-F238E27FC236}">
                  <a16:creationId xmlns:a16="http://schemas.microsoft.com/office/drawing/2014/main" id="{9954AD36-78CC-44D8-8029-3F54870D7B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0951" y="1939925"/>
              <a:ext cx="568325" cy="284163"/>
            </a:xfrm>
            <a:custGeom>
              <a:avLst/>
              <a:gdLst>
                <a:gd name="T0" fmla="*/ 1771 w 1959"/>
                <a:gd name="T1" fmla="*/ 980 h 980"/>
                <a:gd name="T2" fmla="*/ 188 w 1959"/>
                <a:gd name="T3" fmla="*/ 980 h 980"/>
                <a:gd name="T4" fmla="*/ 150 w 1959"/>
                <a:gd name="T5" fmla="*/ 942 h 980"/>
                <a:gd name="T6" fmla="*/ 37 w 1959"/>
                <a:gd name="T7" fmla="*/ 829 h 980"/>
                <a:gd name="T8" fmla="*/ 0 w 1959"/>
                <a:gd name="T9" fmla="*/ 792 h 980"/>
                <a:gd name="T10" fmla="*/ 0 w 1959"/>
                <a:gd name="T11" fmla="*/ 189 h 980"/>
                <a:gd name="T12" fmla="*/ 37 w 1959"/>
                <a:gd name="T13" fmla="*/ 151 h 980"/>
                <a:gd name="T14" fmla="*/ 150 w 1959"/>
                <a:gd name="T15" fmla="*/ 38 h 980"/>
                <a:gd name="T16" fmla="*/ 188 w 1959"/>
                <a:gd name="T17" fmla="*/ 0 h 980"/>
                <a:gd name="T18" fmla="*/ 1771 w 1959"/>
                <a:gd name="T19" fmla="*/ 0 h 980"/>
                <a:gd name="T20" fmla="*/ 1809 w 1959"/>
                <a:gd name="T21" fmla="*/ 38 h 980"/>
                <a:gd name="T22" fmla="*/ 1922 w 1959"/>
                <a:gd name="T23" fmla="*/ 151 h 980"/>
                <a:gd name="T24" fmla="*/ 1959 w 1959"/>
                <a:gd name="T25" fmla="*/ 189 h 980"/>
                <a:gd name="T26" fmla="*/ 1959 w 1959"/>
                <a:gd name="T27" fmla="*/ 792 h 980"/>
                <a:gd name="T28" fmla="*/ 1922 w 1959"/>
                <a:gd name="T29" fmla="*/ 829 h 980"/>
                <a:gd name="T30" fmla="*/ 1809 w 1959"/>
                <a:gd name="T31" fmla="*/ 942 h 980"/>
                <a:gd name="T32" fmla="*/ 1771 w 1959"/>
                <a:gd name="T33" fmla="*/ 980 h 980"/>
                <a:gd name="T34" fmla="*/ 222 w 1959"/>
                <a:gd name="T35" fmla="*/ 905 h 980"/>
                <a:gd name="T36" fmla="*/ 1737 w 1959"/>
                <a:gd name="T37" fmla="*/ 905 h 980"/>
                <a:gd name="T38" fmla="*/ 1884 w 1959"/>
                <a:gd name="T39" fmla="*/ 758 h 980"/>
                <a:gd name="T40" fmla="*/ 1884 w 1959"/>
                <a:gd name="T41" fmla="*/ 223 h 980"/>
                <a:gd name="T42" fmla="*/ 1737 w 1959"/>
                <a:gd name="T43" fmla="*/ 76 h 980"/>
                <a:gd name="T44" fmla="*/ 222 w 1959"/>
                <a:gd name="T45" fmla="*/ 76 h 980"/>
                <a:gd name="T46" fmla="*/ 75 w 1959"/>
                <a:gd name="T47" fmla="*/ 223 h 980"/>
                <a:gd name="T48" fmla="*/ 75 w 1959"/>
                <a:gd name="T49" fmla="*/ 758 h 980"/>
                <a:gd name="T50" fmla="*/ 222 w 1959"/>
                <a:gd name="T51" fmla="*/ 90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59" h="980">
                  <a:moveTo>
                    <a:pt x="1771" y="980"/>
                  </a:moveTo>
                  <a:lnTo>
                    <a:pt x="188" y="980"/>
                  </a:lnTo>
                  <a:cubicBezTo>
                    <a:pt x="167" y="980"/>
                    <a:pt x="150" y="963"/>
                    <a:pt x="150" y="942"/>
                  </a:cubicBezTo>
                  <a:cubicBezTo>
                    <a:pt x="150" y="880"/>
                    <a:pt x="100" y="829"/>
                    <a:pt x="37" y="829"/>
                  </a:cubicBezTo>
                  <a:cubicBezTo>
                    <a:pt x="16" y="829"/>
                    <a:pt x="0" y="812"/>
                    <a:pt x="0" y="792"/>
                  </a:cubicBezTo>
                  <a:lnTo>
                    <a:pt x="0" y="189"/>
                  </a:lnTo>
                  <a:cubicBezTo>
                    <a:pt x="0" y="168"/>
                    <a:pt x="16" y="151"/>
                    <a:pt x="37" y="151"/>
                  </a:cubicBezTo>
                  <a:cubicBezTo>
                    <a:pt x="100" y="151"/>
                    <a:pt x="150" y="100"/>
                    <a:pt x="150" y="38"/>
                  </a:cubicBezTo>
                  <a:cubicBezTo>
                    <a:pt x="150" y="17"/>
                    <a:pt x="167" y="0"/>
                    <a:pt x="188" y="0"/>
                  </a:cubicBezTo>
                  <a:lnTo>
                    <a:pt x="1771" y="0"/>
                  </a:lnTo>
                  <a:cubicBezTo>
                    <a:pt x="1792" y="0"/>
                    <a:pt x="1809" y="17"/>
                    <a:pt x="1809" y="38"/>
                  </a:cubicBezTo>
                  <a:cubicBezTo>
                    <a:pt x="1809" y="100"/>
                    <a:pt x="1859" y="151"/>
                    <a:pt x="1922" y="151"/>
                  </a:cubicBezTo>
                  <a:cubicBezTo>
                    <a:pt x="1942" y="151"/>
                    <a:pt x="1959" y="168"/>
                    <a:pt x="1959" y="189"/>
                  </a:cubicBezTo>
                  <a:lnTo>
                    <a:pt x="1959" y="792"/>
                  </a:lnTo>
                  <a:cubicBezTo>
                    <a:pt x="1959" y="812"/>
                    <a:pt x="1942" y="829"/>
                    <a:pt x="1922" y="829"/>
                  </a:cubicBezTo>
                  <a:cubicBezTo>
                    <a:pt x="1859" y="829"/>
                    <a:pt x="1809" y="880"/>
                    <a:pt x="1809" y="942"/>
                  </a:cubicBezTo>
                  <a:cubicBezTo>
                    <a:pt x="1809" y="963"/>
                    <a:pt x="1792" y="980"/>
                    <a:pt x="1771" y="980"/>
                  </a:cubicBezTo>
                  <a:close/>
                  <a:moveTo>
                    <a:pt x="222" y="905"/>
                  </a:moveTo>
                  <a:lnTo>
                    <a:pt x="1737" y="905"/>
                  </a:lnTo>
                  <a:cubicBezTo>
                    <a:pt x="1752" y="831"/>
                    <a:pt x="1810" y="773"/>
                    <a:pt x="1884" y="758"/>
                  </a:cubicBezTo>
                  <a:lnTo>
                    <a:pt x="1884" y="223"/>
                  </a:lnTo>
                  <a:cubicBezTo>
                    <a:pt x="1810" y="207"/>
                    <a:pt x="1752" y="150"/>
                    <a:pt x="1737" y="76"/>
                  </a:cubicBezTo>
                  <a:lnTo>
                    <a:pt x="222" y="76"/>
                  </a:lnTo>
                  <a:cubicBezTo>
                    <a:pt x="207" y="150"/>
                    <a:pt x="149" y="207"/>
                    <a:pt x="75" y="223"/>
                  </a:cubicBezTo>
                  <a:lnTo>
                    <a:pt x="75" y="758"/>
                  </a:lnTo>
                  <a:cubicBezTo>
                    <a:pt x="149" y="773"/>
                    <a:pt x="207" y="831"/>
                    <a:pt x="222" y="90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3" name="Freeform 930">
              <a:extLst>
                <a:ext uri="{FF2B5EF4-FFF2-40B4-BE49-F238E27FC236}">
                  <a16:creationId xmlns:a16="http://schemas.microsoft.com/office/drawing/2014/main" id="{CFBB5D2D-F2FB-47E5-8A16-4D7B91B4CF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7639" y="1963738"/>
              <a:ext cx="227013" cy="227013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0 h 783"/>
                <a:gd name="T4" fmla="*/ 140 w 783"/>
                <a:gd name="T5" fmla="*/ 140 h 783"/>
                <a:gd name="T6" fmla="*/ 551 w 783"/>
                <a:gd name="T7" fmla="*/ 58 h 783"/>
                <a:gd name="T8" fmla="*/ 783 w 783"/>
                <a:gd name="T9" fmla="*/ 406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19 h 783"/>
                <a:gd name="T18" fmla="*/ 522 w 783"/>
                <a:gd name="T19" fmla="*/ 685 h 783"/>
                <a:gd name="T20" fmla="*/ 708 w 783"/>
                <a:gd name="T21" fmla="*/ 406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7" y="691"/>
                    <a:pt x="58" y="550"/>
                  </a:cubicBezTo>
                  <a:cubicBezTo>
                    <a:pt x="0" y="409"/>
                    <a:pt x="32" y="247"/>
                    <a:pt x="140" y="140"/>
                  </a:cubicBezTo>
                  <a:cubicBezTo>
                    <a:pt x="248" y="32"/>
                    <a:pt x="410" y="0"/>
                    <a:pt x="551" y="58"/>
                  </a:cubicBezTo>
                  <a:cubicBezTo>
                    <a:pt x="692" y="116"/>
                    <a:pt x="783" y="254"/>
                    <a:pt x="783" y="406"/>
                  </a:cubicBezTo>
                  <a:cubicBezTo>
                    <a:pt x="783" y="614"/>
                    <a:pt x="615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5" y="105"/>
                    <a:pt x="175" y="178"/>
                    <a:pt x="128" y="291"/>
                  </a:cubicBezTo>
                  <a:cubicBezTo>
                    <a:pt x="81" y="403"/>
                    <a:pt x="107" y="533"/>
                    <a:pt x="193" y="619"/>
                  </a:cubicBezTo>
                  <a:cubicBezTo>
                    <a:pt x="279" y="706"/>
                    <a:pt x="409" y="731"/>
                    <a:pt x="522" y="685"/>
                  </a:cubicBezTo>
                  <a:cubicBezTo>
                    <a:pt x="635" y="638"/>
                    <a:pt x="708" y="528"/>
                    <a:pt x="708" y="406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4" name="Freeform 931">
              <a:extLst>
                <a:ext uri="{FF2B5EF4-FFF2-40B4-BE49-F238E27FC236}">
                  <a16:creationId xmlns:a16="http://schemas.microsoft.com/office/drawing/2014/main" id="{B160551C-248A-4256-9F1F-E0E0C88C2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189" y="2005013"/>
              <a:ext cx="69850" cy="152400"/>
            </a:xfrm>
            <a:custGeom>
              <a:avLst/>
              <a:gdLst>
                <a:gd name="T0" fmla="*/ 120 w 241"/>
                <a:gd name="T1" fmla="*/ 226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6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0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0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39 h 528"/>
                <a:gd name="T36" fmla="*/ 45 w 241"/>
                <a:gd name="T37" fmla="*/ 302 h 528"/>
                <a:gd name="T38" fmla="*/ 7 w 241"/>
                <a:gd name="T39" fmla="*/ 339 h 528"/>
                <a:gd name="T40" fmla="*/ 83 w 241"/>
                <a:gd name="T41" fmla="*/ 446 h 528"/>
                <a:gd name="T42" fmla="*/ 83 w 241"/>
                <a:gd name="T43" fmla="*/ 490 h 528"/>
                <a:gd name="T44" fmla="*/ 120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0 w 241"/>
                <a:gd name="T53" fmla="*/ 2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0" y="226"/>
                  </a:moveTo>
                  <a:cubicBezTo>
                    <a:pt x="105" y="226"/>
                    <a:pt x="91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3"/>
                    <a:pt x="158" y="189"/>
                  </a:cubicBezTo>
                  <a:cubicBezTo>
                    <a:pt x="158" y="210"/>
                    <a:pt x="175" y="226"/>
                    <a:pt x="196" y="226"/>
                  </a:cubicBezTo>
                  <a:cubicBezTo>
                    <a:pt x="217" y="226"/>
                    <a:pt x="234" y="210"/>
                    <a:pt x="234" y="189"/>
                  </a:cubicBezTo>
                  <a:cubicBezTo>
                    <a:pt x="233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8" y="262"/>
                    <a:pt x="65" y="302"/>
                    <a:pt x="120" y="302"/>
                  </a:cubicBezTo>
                  <a:cubicBezTo>
                    <a:pt x="136" y="302"/>
                    <a:pt x="149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8"/>
                    <a:pt x="83" y="355"/>
                    <a:pt x="83" y="339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7" y="319"/>
                    <a:pt x="7" y="339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0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5" name="Freeform 932">
              <a:extLst>
                <a:ext uri="{FF2B5EF4-FFF2-40B4-BE49-F238E27FC236}">
                  <a16:creationId xmlns:a16="http://schemas.microsoft.com/office/drawing/2014/main" id="{2B156E52-3936-461B-9678-50E22E7F6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651" y="1698625"/>
              <a:ext cx="69850" cy="153988"/>
            </a:xfrm>
            <a:custGeom>
              <a:avLst/>
              <a:gdLst>
                <a:gd name="T0" fmla="*/ 121 w 241"/>
                <a:gd name="T1" fmla="*/ 226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8 h 528"/>
                <a:gd name="T10" fmla="*/ 196 w 241"/>
                <a:gd name="T11" fmla="*/ 226 h 528"/>
                <a:gd name="T12" fmla="*/ 234 w 241"/>
                <a:gd name="T13" fmla="*/ 188 h 528"/>
                <a:gd name="T14" fmla="*/ 158 w 241"/>
                <a:gd name="T15" fmla="*/ 82 h 528"/>
                <a:gd name="T16" fmla="*/ 158 w 241"/>
                <a:gd name="T17" fmla="*/ 38 h 528"/>
                <a:gd name="T18" fmla="*/ 121 w 241"/>
                <a:gd name="T19" fmla="*/ 0 h 528"/>
                <a:gd name="T20" fmla="*/ 83 w 241"/>
                <a:gd name="T21" fmla="*/ 38 h 528"/>
                <a:gd name="T22" fmla="*/ 83 w 241"/>
                <a:gd name="T23" fmla="*/ 82 h 528"/>
                <a:gd name="T24" fmla="*/ 9 w 241"/>
                <a:gd name="T25" fmla="*/ 208 h 528"/>
                <a:gd name="T26" fmla="*/ 121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39 h 528"/>
                <a:gd name="T36" fmla="*/ 45 w 241"/>
                <a:gd name="T37" fmla="*/ 302 h 528"/>
                <a:gd name="T38" fmla="*/ 8 w 241"/>
                <a:gd name="T39" fmla="*/ 339 h 528"/>
                <a:gd name="T40" fmla="*/ 83 w 241"/>
                <a:gd name="T41" fmla="*/ 445 h 528"/>
                <a:gd name="T42" fmla="*/ 83 w 241"/>
                <a:gd name="T43" fmla="*/ 490 h 528"/>
                <a:gd name="T44" fmla="*/ 121 w 241"/>
                <a:gd name="T45" fmla="*/ 528 h 528"/>
                <a:gd name="T46" fmla="*/ 158 w 241"/>
                <a:gd name="T47" fmla="*/ 490 h 528"/>
                <a:gd name="T48" fmla="*/ 158 w 241"/>
                <a:gd name="T49" fmla="*/ 445 h 528"/>
                <a:gd name="T50" fmla="*/ 232 w 241"/>
                <a:gd name="T51" fmla="*/ 320 h 528"/>
                <a:gd name="T52" fmla="*/ 121 w 241"/>
                <a:gd name="T53" fmla="*/ 2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1" y="226"/>
                  </a:moveTo>
                  <a:cubicBezTo>
                    <a:pt x="105" y="226"/>
                    <a:pt x="92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3" y="141"/>
                    <a:pt x="203" y="98"/>
                    <a:pt x="158" y="82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2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2"/>
                    <a:pt x="45" y="302"/>
                  </a:cubicBezTo>
                  <a:cubicBezTo>
                    <a:pt x="24" y="302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6" y="226"/>
                    <a:pt x="121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6" name="Freeform 933">
              <a:extLst>
                <a:ext uri="{FF2B5EF4-FFF2-40B4-BE49-F238E27FC236}">
                  <a16:creationId xmlns:a16="http://schemas.microsoft.com/office/drawing/2014/main" id="{D1C23108-E2E1-4945-A535-B0D8E98EE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1" y="2070100"/>
              <a:ext cx="65088" cy="22225"/>
            </a:xfrm>
            <a:custGeom>
              <a:avLst/>
              <a:gdLst>
                <a:gd name="T0" fmla="*/ 189 w 226"/>
                <a:gd name="T1" fmla="*/ 76 h 76"/>
                <a:gd name="T2" fmla="*/ 38 w 226"/>
                <a:gd name="T3" fmla="*/ 76 h 76"/>
                <a:gd name="T4" fmla="*/ 0 w 226"/>
                <a:gd name="T5" fmla="*/ 38 h 76"/>
                <a:gd name="T6" fmla="*/ 38 w 226"/>
                <a:gd name="T7" fmla="*/ 0 h 76"/>
                <a:gd name="T8" fmla="*/ 189 w 226"/>
                <a:gd name="T9" fmla="*/ 0 h 76"/>
                <a:gd name="T10" fmla="*/ 226 w 226"/>
                <a:gd name="T11" fmla="*/ 38 h 76"/>
                <a:gd name="T12" fmla="*/ 189 w 226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9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89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9"/>
                    <a:pt x="209" y="76"/>
                    <a:pt x="189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7" name="Freeform 934">
              <a:extLst>
                <a:ext uri="{FF2B5EF4-FFF2-40B4-BE49-F238E27FC236}">
                  <a16:creationId xmlns:a16="http://schemas.microsoft.com/office/drawing/2014/main" id="{A43ECE25-56AA-49C6-97AB-25C583B92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626" y="2070100"/>
              <a:ext cx="65088" cy="22225"/>
            </a:xfrm>
            <a:custGeom>
              <a:avLst/>
              <a:gdLst>
                <a:gd name="T0" fmla="*/ 188 w 226"/>
                <a:gd name="T1" fmla="*/ 76 h 76"/>
                <a:gd name="T2" fmla="*/ 37 w 226"/>
                <a:gd name="T3" fmla="*/ 76 h 76"/>
                <a:gd name="T4" fmla="*/ 0 w 226"/>
                <a:gd name="T5" fmla="*/ 38 h 76"/>
                <a:gd name="T6" fmla="*/ 37 w 226"/>
                <a:gd name="T7" fmla="*/ 0 h 76"/>
                <a:gd name="T8" fmla="*/ 188 w 226"/>
                <a:gd name="T9" fmla="*/ 0 h 76"/>
                <a:gd name="T10" fmla="*/ 226 w 226"/>
                <a:gd name="T11" fmla="*/ 38 h 76"/>
                <a:gd name="T12" fmla="*/ 188 w 226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76"/>
                  </a:move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9"/>
                    <a:pt x="209" y="76"/>
                    <a:pt x="188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8" name="Freeform 935">
              <a:extLst>
                <a:ext uri="{FF2B5EF4-FFF2-40B4-BE49-F238E27FC236}">
                  <a16:creationId xmlns:a16="http://schemas.microsoft.com/office/drawing/2014/main" id="{DC766553-435C-4551-BBE6-799B3E0A59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8089" y="1611313"/>
              <a:ext cx="655638" cy="655638"/>
            </a:xfrm>
            <a:custGeom>
              <a:avLst/>
              <a:gdLst>
                <a:gd name="T0" fmla="*/ 2223 w 2261"/>
                <a:gd name="T1" fmla="*/ 982 h 2264"/>
                <a:gd name="T2" fmla="*/ 1847 w 2261"/>
                <a:gd name="T3" fmla="*/ 982 h 2264"/>
                <a:gd name="T4" fmla="*/ 1847 w 2261"/>
                <a:gd name="T5" fmla="*/ 40 h 2264"/>
                <a:gd name="T6" fmla="*/ 1827 w 2261"/>
                <a:gd name="T7" fmla="*/ 7 h 2264"/>
                <a:gd name="T8" fmla="*/ 1788 w 2261"/>
                <a:gd name="T9" fmla="*/ 9 h 2264"/>
                <a:gd name="T10" fmla="*/ 1696 w 2261"/>
                <a:gd name="T11" fmla="*/ 70 h 2264"/>
                <a:gd name="T12" fmla="*/ 1603 w 2261"/>
                <a:gd name="T13" fmla="*/ 9 h 2264"/>
                <a:gd name="T14" fmla="*/ 1561 w 2261"/>
                <a:gd name="T15" fmla="*/ 9 h 2264"/>
                <a:gd name="T16" fmla="*/ 1469 w 2261"/>
                <a:gd name="T17" fmla="*/ 70 h 2264"/>
                <a:gd name="T18" fmla="*/ 1377 w 2261"/>
                <a:gd name="T19" fmla="*/ 9 h 2264"/>
                <a:gd name="T20" fmla="*/ 1335 w 2261"/>
                <a:gd name="T21" fmla="*/ 9 h 2264"/>
                <a:gd name="T22" fmla="*/ 1243 w 2261"/>
                <a:gd name="T23" fmla="*/ 70 h 2264"/>
                <a:gd name="T24" fmla="*/ 1151 w 2261"/>
                <a:gd name="T25" fmla="*/ 9 h 2264"/>
                <a:gd name="T26" fmla="*/ 1109 w 2261"/>
                <a:gd name="T27" fmla="*/ 9 h 2264"/>
                <a:gd name="T28" fmla="*/ 1017 w 2261"/>
                <a:gd name="T29" fmla="*/ 70 h 2264"/>
                <a:gd name="T30" fmla="*/ 925 w 2261"/>
                <a:gd name="T31" fmla="*/ 9 h 2264"/>
                <a:gd name="T32" fmla="*/ 883 w 2261"/>
                <a:gd name="T33" fmla="*/ 9 h 2264"/>
                <a:gd name="T34" fmla="*/ 791 w 2261"/>
                <a:gd name="T35" fmla="*/ 70 h 2264"/>
                <a:gd name="T36" fmla="*/ 699 w 2261"/>
                <a:gd name="T37" fmla="*/ 9 h 2264"/>
                <a:gd name="T38" fmla="*/ 657 w 2261"/>
                <a:gd name="T39" fmla="*/ 9 h 2264"/>
                <a:gd name="T40" fmla="*/ 565 w 2261"/>
                <a:gd name="T41" fmla="*/ 70 h 2264"/>
                <a:gd name="T42" fmla="*/ 473 w 2261"/>
                <a:gd name="T43" fmla="*/ 9 h 2264"/>
                <a:gd name="T44" fmla="*/ 434 w 2261"/>
                <a:gd name="T45" fmla="*/ 7 h 2264"/>
                <a:gd name="T46" fmla="*/ 414 w 2261"/>
                <a:gd name="T47" fmla="*/ 40 h 2264"/>
                <a:gd name="T48" fmla="*/ 414 w 2261"/>
                <a:gd name="T49" fmla="*/ 982 h 2264"/>
                <a:gd name="T50" fmla="*/ 38 w 2261"/>
                <a:gd name="T51" fmla="*/ 982 h 2264"/>
                <a:gd name="T52" fmla="*/ 0 w 2261"/>
                <a:gd name="T53" fmla="*/ 1020 h 2264"/>
                <a:gd name="T54" fmla="*/ 0 w 2261"/>
                <a:gd name="T55" fmla="*/ 2226 h 2264"/>
                <a:gd name="T56" fmla="*/ 38 w 2261"/>
                <a:gd name="T57" fmla="*/ 2264 h 2264"/>
                <a:gd name="T58" fmla="*/ 2223 w 2261"/>
                <a:gd name="T59" fmla="*/ 2264 h 2264"/>
                <a:gd name="T60" fmla="*/ 2261 w 2261"/>
                <a:gd name="T61" fmla="*/ 2226 h 2264"/>
                <a:gd name="T62" fmla="*/ 2261 w 2261"/>
                <a:gd name="T63" fmla="*/ 1020 h 2264"/>
                <a:gd name="T64" fmla="*/ 2223 w 2261"/>
                <a:gd name="T65" fmla="*/ 982 h 2264"/>
                <a:gd name="T66" fmla="*/ 490 w 2261"/>
                <a:gd name="T67" fmla="*/ 111 h 2264"/>
                <a:gd name="T68" fmla="*/ 544 w 2261"/>
                <a:gd name="T69" fmla="*/ 147 h 2264"/>
                <a:gd name="T70" fmla="*/ 586 w 2261"/>
                <a:gd name="T71" fmla="*/ 147 h 2264"/>
                <a:gd name="T72" fmla="*/ 678 w 2261"/>
                <a:gd name="T73" fmla="*/ 85 h 2264"/>
                <a:gd name="T74" fmla="*/ 770 w 2261"/>
                <a:gd name="T75" fmla="*/ 147 h 2264"/>
                <a:gd name="T76" fmla="*/ 812 w 2261"/>
                <a:gd name="T77" fmla="*/ 147 h 2264"/>
                <a:gd name="T78" fmla="*/ 904 w 2261"/>
                <a:gd name="T79" fmla="*/ 85 h 2264"/>
                <a:gd name="T80" fmla="*/ 996 w 2261"/>
                <a:gd name="T81" fmla="*/ 147 h 2264"/>
                <a:gd name="T82" fmla="*/ 1038 w 2261"/>
                <a:gd name="T83" fmla="*/ 147 h 2264"/>
                <a:gd name="T84" fmla="*/ 1130 w 2261"/>
                <a:gd name="T85" fmla="*/ 85 h 2264"/>
                <a:gd name="T86" fmla="*/ 1222 w 2261"/>
                <a:gd name="T87" fmla="*/ 147 h 2264"/>
                <a:gd name="T88" fmla="*/ 1264 w 2261"/>
                <a:gd name="T89" fmla="*/ 147 h 2264"/>
                <a:gd name="T90" fmla="*/ 1356 w 2261"/>
                <a:gd name="T91" fmla="*/ 85 h 2264"/>
                <a:gd name="T92" fmla="*/ 1448 w 2261"/>
                <a:gd name="T93" fmla="*/ 147 h 2264"/>
                <a:gd name="T94" fmla="*/ 1490 w 2261"/>
                <a:gd name="T95" fmla="*/ 147 h 2264"/>
                <a:gd name="T96" fmla="*/ 1582 w 2261"/>
                <a:gd name="T97" fmla="*/ 85 h 2264"/>
                <a:gd name="T98" fmla="*/ 1675 w 2261"/>
                <a:gd name="T99" fmla="*/ 147 h 2264"/>
                <a:gd name="T100" fmla="*/ 1716 w 2261"/>
                <a:gd name="T101" fmla="*/ 147 h 2264"/>
                <a:gd name="T102" fmla="*/ 1771 w 2261"/>
                <a:gd name="T103" fmla="*/ 111 h 2264"/>
                <a:gd name="T104" fmla="*/ 1771 w 2261"/>
                <a:gd name="T105" fmla="*/ 982 h 2264"/>
                <a:gd name="T106" fmla="*/ 490 w 2261"/>
                <a:gd name="T107" fmla="*/ 982 h 2264"/>
                <a:gd name="T108" fmla="*/ 490 w 2261"/>
                <a:gd name="T109" fmla="*/ 111 h 2264"/>
                <a:gd name="T110" fmla="*/ 2186 w 2261"/>
                <a:gd name="T111" fmla="*/ 2188 h 2264"/>
                <a:gd name="T112" fmla="*/ 75 w 2261"/>
                <a:gd name="T113" fmla="*/ 2188 h 2264"/>
                <a:gd name="T114" fmla="*/ 75 w 2261"/>
                <a:gd name="T115" fmla="*/ 1058 h 2264"/>
                <a:gd name="T116" fmla="*/ 2186 w 2261"/>
                <a:gd name="T117" fmla="*/ 1058 h 2264"/>
                <a:gd name="T118" fmla="*/ 2186 w 2261"/>
                <a:gd name="T119" fmla="*/ 2188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1" h="2264">
                  <a:moveTo>
                    <a:pt x="2223" y="982"/>
                  </a:moveTo>
                  <a:lnTo>
                    <a:pt x="1847" y="982"/>
                  </a:lnTo>
                  <a:lnTo>
                    <a:pt x="1847" y="40"/>
                  </a:lnTo>
                  <a:cubicBezTo>
                    <a:pt x="1847" y="26"/>
                    <a:pt x="1839" y="14"/>
                    <a:pt x="1827" y="7"/>
                  </a:cubicBezTo>
                  <a:cubicBezTo>
                    <a:pt x="1814" y="0"/>
                    <a:pt x="1800" y="1"/>
                    <a:pt x="1788" y="9"/>
                  </a:cubicBezTo>
                  <a:lnTo>
                    <a:pt x="1696" y="70"/>
                  </a:lnTo>
                  <a:lnTo>
                    <a:pt x="1603" y="9"/>
                  </a:lnTo>
                  <a:cubicBezTo>
                    <a:pt x="1590" y="0"/>
                    <a:pt x="1574" y="0"/>
                    <a:pt x="1561" y="9"/>
                  </a:cubicBezTo>
                  <a:lnTo>
                    <a:pt x="1469" y="70"/>
                  </a:lnTo>
                  <a:lnTo>
                    <a:pt x="1377" y="9"/>
                  </a:lnTo>
                  <a:cubicBezTo>
                    <a:pt x="1364" y="0"/>
                    <a:pt x="1348" y="0"/>
                    <a:pt x="1335" y="9"/>
                  </a:cubicBezTo>
                  <a:lnTo>
                    <a:pt x="1243" y="70"/>
                  </a:lnTo>
                  <a:lnTo>
                    <a:pt x="1151" y="9"/>
                  </a:lnTo>
                  <a:cubicBezTo>
                    <a:pt x="1138" y="0"/>
                    <a:pt x="1122" y="0"/>
                    <a:pt x="1109" y="9"/>
                  </a:cubicBezTo>
                  <a:lnTo>
                    <a:pt x="1017" y="70"/>
                  </a:lnTo>
                  <a:lnTo>
                    <a:pt x="925" y="9"/>
                  </a:lnTo>
                  <a:cubicBezTo>
                    <a:pt x="912" y="0"/>
                    <a:pt x="896" y="0"/>
                    <a:pt x="883" y="9"/>
                  </a:cubicBezTo>
                  <a:lnTo>
                    <a:pt x="791" y="70"/>
                  </a:lnTo>
                  <a:lnTo>
                    <a:pt x="699" y="9"/>
                  </a:lnTo>
                  <a:cubicBezTo>
                    <a:pt x="686" y="0"/>
                    <a:pt x="670" y="0"/>
                    <a:pt x="657" y="9"/>
                  </a:cubicBezTo>
                  <a:lnTo>
                    <a:pt x="565" y="70"/>
                  </a:lnTo>
                  <a:lnTo>
                    <a:pt x="473" y="9"/>
                  </a:lnTo>
                  <a:cubicBezTo>
                    <a:pt x="462" y="1"/>
                    <a:pt x="447" y="0"/>
                    <a:pt x="434" y="7"/>
                  </a:cubicBezTo>
                  <a:cubicBezTo>
                    <a:pt x="422" y="13"/>
                    <a:pt x="414" y="26"/>
                    <a:pt x="414" y="40"/>
                  </a:cubicBezTo>
                  <a:lnTo>
                    <a:pt x="414" y="982"/>
                  </a:lnTo>
                  <a:lnTo>
                    <a:pt x="38" y="982"/>
                  </a:lnTo>
                  <a:cubicBezTo>
                    <a:pt x="17" y="982"/>
                    <a:pt x="0" y="999"/>
                    <a:pt x="0" y="1020"/>
                  </a:cubicBezTo>
                  <a:lnTo>
                    <a:pt x="0" y="2226"/>
                  </a:lnTo>
                  <a:cubicBezTo>
                    <a:pt x="0" y="2247"/>
                    <a:pt x="17" y="2264"/>
                    <a:pt x="38" y="2264"/>
                  </a:cubicBezTo>
                  <a:lnTo>
                    <a:pt x="2223" y="2264"/>
                  </a:lnTo>
                  <a:cubicBezTo>
                    <a:pt x="2244" y="2264"/>
                    <a:pt x="2261" y="2247"/>
                    <a:pt x="2261" y="2226"/>
                  </a:cubicBezTo>
                  <a:lnTo>
                    <a:pt x="2261" y="1020"/>
                  </a:lnTo>
                  <a:cubicBezTo>
                    <a:pt x="2261" y="999"/>
                    <a:pt x="2244" y="982"/>
                    <a:pt x="2223" y="982"/>
                  </a:cubicBezTo>
                  <a:close/>
                  <a:moveTo>
                    <a:pt x="490" y="111"/>
                  </a:moveTo>
                  <a:lnTo>
                    <a:pt x="544" y="147"/>
                  </a:lnTo>
                  <a:cubicBezTo>
                    <a:pt x="557" y="155"/>
                    <a:pt x="573" y="155"/>
                    <a:pt x="586" y="147"/>
                  </a:cubicBezTo>
                  <a:lnTo>
                    <a:pt x="678" y="85"/>
                  </a:lnTo>
                  <a:lnTo>
                    <a:pt x="770" y="147"/>
                  </a:lnTo>
                  <a:cubicBezTo>
                    <a:pt x="783" y="155"/>
                    <a:pt x="799" y="155"/>
                    <a:pt x="812" y="147"/>
                  </a:cubicBezTo>
                  <a:lnTo>
                    <a:pt x="904" y="85"/>
                  </a:lnTo>
                  <a:lnTo>
                    <a:pt x="996" y="147"/>
                  </a:lnTo>
                  <a:cubicBezTo>
                    <a:pt x="1009" y="155"/>
                    <a:pt x="1025" y="155"/>
                    <a:pt x="1038" y="147"/>
                  </a:cubicBezTo>
                  <a:lnTo>
                    <a:pt x="1130" y="85"/>
                  </a:lnTo>
                  <a:lnTo>
                    <a:pt x="1222" y="147"/>
                  </a:lnTo>
                  <a:cubicBezTo>
                    <a:pt x="1235" y="155"/>
                    <a:pt x="1251" y="155"/>
                    <a:pt x="1264" y="147"/>
                  </a:cubicBezTo>
                  <a:lnTo>
                    <a:pt x="1356" y="85"/>
                  </a:lnTo>
                  <a:lnTo>
                    <a:pt x="1448" y="147"/>
                  </a:lnTo>
                  <a:cubicBezTo>
                    <a:pt x="1461" y="155"/>
                    <a:pt x="1477" y="155"/>
                    <a:pt x="1490" y="147"/>
                  </a:cubicBezTo>
                  <a:lnTo>
                    <a:pt x="1582" y="85"/>
                  </a:lnTo>
                  <a:lnTo>
                    <a:pt x="1675" y="147"/>
                  </a:lnTo>
                  <a:cubicBezTo>
                    <a:pt x="1687" y="155"/>
                    <a:pt x="1704" y="155"/>
                    <a:pt x="1716" y="147"/>
                  </a:cubicBezTo>
                  <a:lnTo>
                    <a:pt x="1771" y="111"/>
                  </a:lnTo>
                  <a:lnTo>
                    <a:pt x="1771" y="982"/>
                  </a:lnTo>
                  <a:lnTo>
                    <a:pt x="490" y="982"/>
                  </a:lnTo>
                  <a:lnTo>
                    <a:pt x="490" y="111"/>
                  </a:lnTo>
                  <a:close/>
                  <a:moveTo>
                    <a:pt x="2186" y="2188"/>
                  </a:moveTo>
                  <a:lnTo>
                    <a:pt x="75" y="2188"/>
                  </a:lnTo>
                  <a:lnTo>
                    <a:pt x="75" y="1058"/>
                  </a:lnTo>
                  <a:lnTo>
                    <a:pt x="2186" y="1058"/>
                  </a:lnTo>
                  <a:lnTo>
                    <a:pt x="2186" y="218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9" name="Freeform 936">
              <a:extLst>
                <a:ext uri="{FF2B5EF4-FFF2-40B4-BE49-F238E27FC236}">
                  <a16:creationId xmlns:a16="http://schemas.microsoft.com/office/drawing/2014/main" id="{EDBB9C5F-478E-4653-8F83-29740A7C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39" y="1720850"/>
              <a:ext cx="219075" cy="22225"/>
            </a:xfrm>
            <a:custGeom>
              <a:avLst/>
              <a:gdLst>
                <a:gd name="T0" fmla="*/ 716 w 754"/>
                <a:gd name="T1" fmla="*/ 76 h 76"/>
                <a:gd name="T2" fmla="*/ 38 w 754"/>
                <a:gd name="T3" fmla="*/ 76 h 76"/>
                <a:gd name="T4" fmla="*/ 0 w 754"/>
                <a:gd name="T5" fmla="*/ 38 h 76"/>
                <a:gd name="T6" fmla="*/ 38 w 754"/>
                <a:gd name="T7" fmla="*/ 0 h 76"/>
                <a:gd name="T8" fmla="*/ 716 w 754"/>
                <a:gd name="T9" fmla="*/ 0 h 76"/>
                <a:gd name="T10" fmla="*/ 754 w 754"/>
                <a:gd name="T11" fmla="*/ 38 h 76"/>
                <a:gd name="T12" fmla="*/ 716 w 75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9"/>
                    <a:pt x="737" y="76"/>
                    <a:pt x="716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0" name="Freeform 937">
              <a:extLst>
                <a:ext uri="{FF2B5EF4-FFF2-40B4-BE49-F238E27FC236}">
                  <a16:creationId xmlns:a16="http://schemas.microsoft.com/office/drawing/2014/main" id="{83C5BA1E-2545-471C-89D3-9654265EF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39" y="1763713"/>
              <a:ext cx="219075" cy="22225"/>
            </a:xfrm>
            <a:custGeom>
              <a:avLst/>
              <a:gdLst>
                <a:gd name="T0" fmla="*/ 716 w 754"/>
                <a:gd name="T1" fmla="*/ 76 h 76"/>
                <a:gd name="T2" fmla="*/ 38 w 754"/>
                <a:gd name="T3" fmla="*/ 76 h 76"/>
                <a:gd name="T4" fmla="*/ 0 w 754"/>
                <a:gd name="T5" fmla="*/ 38 h 76"/>
                <a:gd name="T6" fmla="*/ 38 w 754"/>
                <a:gd name="T7" fmla="*/ 0 h 76"/>
                <a:gd name="T8" fmla="*/ 716 w 754"/>
                <a:gd name="T9" fmla="*/ 0 h 76"/>
                <a:gd name="T10" fmla="*/ 754 w 754"/>
                <a:gd name="T11" fmla="*/ 38 h 76"/>
                <a:gd name="T12" fmla="*/ 716 w 75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9"/>
                    <a:pt x="737" y="76"/>
                    <a:pt x="716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1" name="Freeform 938">
              <a:extLst>
                <a:ext uri="{FF2B5EF4-FFF2-40B4-BE49-F238E27FC236}">
                  <a16:creationId xmlns:a16="http://schemas.microsoft.com/office/drawing/2014/main" id="{A9C9AFB9-AFCF-4AC4-81FA-4EBC5F77A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139" y="1808163"/>
              <a:ext cx="219075" cy="22225"/>
            </a:xfrm>
            <a:custGeom>
              <a:avLst/>
              <a:gdLst>
                <a:gd name="T0" fmla="*/ 716 w 754"/>
                <a:gd name="T1" fmla="*/ 75 h 75"/>
                <a:gd name="T2" fmla="*/ 38 w 754"/>
                <a:gd name="T3" fmla="*/ 75 h 75"/>
                <a:gd name="T4" fmla="*/ 0 w 754"/>
                <a:gd name="T5" fmla="*/ 38 h 75"/>
                <a:gd name="T6" fmla="*/ 38 w 754"/>
                <a:gd name="T7" fmla="*/ 0 h 75"/>
                <a:gd name="T8" fmla="*/ 716 w 754"/>
                <a:gd name="T9" fmla="*/ 0 h 75"/>
                <a:gd name="T10" fmla="*/ 754 w 754"/>
                <a:gd name="T11" fmla="*/ 38 h 75"/>
                <a:gd name="T12" fmla="*/ 716 w 754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8"/>
                    <a:pt x="737" y="75"/>
                    <a:pt x="716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2" name="Freeform 939">
              <a:extLst>
                <a:ext uri="{FF2B5EF4-FFF2-40B4-BE49-F238E27FC236}">
                  <a16:creationId xmlns:a16="http://schemas.microsoft.com/office/drawing/2014/main" id="{D94B4156-D80A-46F6-96FC-24257B28E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76" y="1852613"/>
              <a:ext cx="109538" cy="20638"/>
            </a:xfrm>
            <a:custGeom>
              <a:avLst/>
              <a:gdLst>
                <a:gd name="T0" fmla="*/ 339 w 377"/>
                <a:gd name="T1" fmla="*/ 75 h 75"/>
                <a:gd name="T2" fmla="*/ 38 w 377"/>
                <a:gd name="T3" fmla="*/ 75 h 75"/>
                <a:gd name="T4" fmla="*/ 0 w 377"/>
                <a:gd name="T5" fmla="*/ 37 h 75"/>
                <a:gd name="T6" fmla="*/ 38 w 377"/>
                <a:gd name="T7" fmla="*/ 0 h 75"/>
                <a:gd name="T8" fmla="*/ 339 w 377"/>
                <a:gd name="T9" fmla="*/ 0 h 75"/>
                <a:gd name="T10" fmla="*/ 377 w 377"/>
                <a:gd name="T11" fmla="*/ 37 h 75"/>
                <a:gd name="T12" fmla="*/ 339 w 37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39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339" y="0"/>
                  </a:lnTo>
                  <a:cubicBezTo>
                    <a:pt x="360" y="0"/>
                    <a:pt x="377" y="17"/>
                    <a:pt x="377" y="37"/>
                  </a:cubicBezTo>
                  <a:cubicBezTo>
                    <a:pt x="377" y="58"/>
                    <a:pt x="360" y="75"/>
                    <a:pt x="339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7" name="Group 1706">
            <a:extLst>
              <a:ext uri="{FF2B5EF4-FFF2-40B4-BE49-F238E27FC236}">
                <a16:creationId xmlns:a16="http://schemas.microsoft.com/office/drawing/2014/main" id="{A20FEB16-7F27-4AB6-A26F-72CA508061C1}"/>
              </a:ext>
            </a:extLst>
          </p:cNvPr>
          <p:cNvGrpSpPr/>
          <p:nvPr/>
        </p:nvGrpSpPr>
        <p:grpSpPr>
          <a:xfrm>
            <a:off x="7401715" y="2086664"/>
            <a:ext cx="371634" cy="484179"/>
            <a:chOff x="7866064" y="1611313"/>
            <a:chExt cx="503238" cy="655638"/>
          </a:xfrm>
        </p:grpSpPr>
        <p:sp>
          <p:nvSpPr>
            <p:cNvPr id="1583" name="Rectangle 940">
              <a:extLst>
                <a:ext uri="{FF2B5EF4-FFF2-40B4-BE49-F238E27FC236}">
                  <a16:creationId xmlns:a16="http://schemas.microsoft.com/office/drawing/2014/main" id="{5BDE52EF-B265-46E6-A433-91EF8C984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1626" y="1665288"/>
              <a:ext cx="392113" cy="98425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4" name="Rectangle 941">
              <a:extLst>
                <a:ext uri="{FF2B5EF4-FFF2-40B4-BE49-F238E27FC236}">
                  <a16:creationId xmlns:a16="http://schemas.microsoft.com/office/drawing/2014/main" id="{B15114E9-B724-47E3-8D75-F5D2357ED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1626" y="1808163"/>
              <a:ext cx="65088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5" name="Rectangle 942">
              <a:extLst>
                <a:ext uri="{FF2B5EF4-FFF2-40B4-BE49-F238E27FC236}">
                  <a16:creationId xmlns:a16="http://schemas.microsoft.com/office/drawing/2014/main" id="{600E2222-EB9B-4EFD-AC6A-4EEECBC6E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1626" y="1906588"/>
              <a:ext cx="65088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6" name="Rectangle 943">
              <a:extLst>
                <a:ext uri="{FF2B5EF4-FFF2-40B4-BE49-F238E27FC236}">
                  <a16:creationId xmlns:a16="http://schemas.microsoft.com/office/drawing/2014/main" id="{0F66638E-9700-4D34-95FC-A7471CC6B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1626" y="2005013"/>
              <a:ext cx="65088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7" name="Rectangle 944">
              <a:extLst>
                <a:ext uri="{FF2B5EF4-FFF2-40B4-BE49-F238E27FC236}">
                  <a16:creationId xmlns:a16="http://schemas.microsoft.com/office/drawing/2014/main" id="{BEED66C0-1D97-457E-B604-41D787A51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1626" y="2103438"/>
              <a:ext cx="174625" cy="6508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8" name="Rectangle 945">
              <a:extLst>
                <a:ext uri="{FF2B5EF4-FFF2-40B4-BE49-F238E27FC236}">
                  <a16:creationId xmlns:a16="http://schemas.microsoft.com/office/drawing/2014/main" id="{F7C5689B-6D7B-4D41-BEFD-1093AB9A7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9576" y="1808163"/>
              <a:ext cx="66675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9" name="Rectangle 946">
              <a:extLst>
                <a:ext uri="{FF2B5EF4-FFF2-40B4-BE49-F238E27FC236}">
                  <a16:creationId xmlns:a16="http://schemas.microsoft.com/office/drawing/2014/main" id="{B0DC178E-EE4F-4B22-85EF-19E8D14FD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9576" y="1906588"/>
              <a:ext cx="66675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0" name="Rectangle 947">
              <a:extLst>
                <a:ext uri="{FF2B5EF4-FFF2-40B4-BE49-F238E27FC236}">
                  <a16:creationId xmlns:a16="http://schemas.microsoft.com/office/drawing/2014/main" id="{762A069D-2AA0-4A50-920E-785CD102E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9576" y="2005013"/>
              <a:ext cx="66675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1" name="Rectangle 948">
              <a:extLst>
                <a:ext uri="{FF2B5EF4-FFF2-40B4-BE49-F238E27FC236}">
                  <a16:creationId xmlns:a16="http://schemas.microsoft.com/office/drawing/2014/main" id="{77DBBE2D-24A3-4A19-8F6E-1B9157EA9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9114" y="1808163"/>
              <a:ext cx="66675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2" name="Rectangle 949">
              <a:extLst>
                <a:ext uri="{FF2B5EF4-FFF2-40B4-BE49-F238E27FC236}">
                  <a16:creationId xmlns:a16="http://schemas.microsoft.com/office/drawing/2014/main" id="{0CA9C46A-2FCB-4C41-8BA8-4232CFE39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9114" y="1906588"/>
              <a:ext cx="66675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3" name="Rectangle 950">
              <a:extLst>
                <a:ext uri="{FF2B5EF4-FFF2-40B4-BE49-F238E27FC236}">
                  <a16:creationId xmlns:a16="http://schemas.microsoft.com/office/drawing/2014/main" id="{C8E81E05-F112-4A42-87C7-04032038B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9114" y="2005013"/>
              <a:ext cx="66675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4" name="Rectangle 951">
              <a:extLst>
                <a:ext uri="{FF2B5EF4-FFF2-40B4-BE49-F238E27FC236}">
                  <a16:creationId xmlns:a16="http://schemas.microsoft.com/office/drawing/2014/main" id="{2022C1CC-D2A3-40AD-934A-A68CA9C9F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9114" y="2103438"/>
              <a:ext cx="66675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5" name="Rectangle 952">
              <a:extLst>
                <a:ext uri="{FF2B5EF4-FFF2-40B4-BE49-F238E27FC236}">
                  <a16:creationId xmlns:a16="http://schemas.microsoft.com/office/drawing/2014/main" id="{B660A150-AC23-4813-9AD4-132FF6447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8651" y="1808163"/>
              <a:ext cx="65088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6" name="Rectangle 953">
              <a:extLst>
                <a:ext uri="{FF2B5EF4-FFF2-40B4-BE49-F238E27FC236}">
                  <a16:creationId xmlns:a16="http://schemas.microsoft.com/office/drawing/2014/main" id="{99CC7B21-A46B-43FC-B085-97807EB72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8651" y="1906588"/>
              <a:ext cx="65088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7" name="Rectangle 954">
              <a:extLst>
                <a:ext uri="{FF2B5EF4-FFF2-40B4-BE49-F238E27FC236}">
                  <a16:creationId xmlns:a16="http://schemas.microsoft.com/office/drawing/2014/main" id="{1FA978FB-7510-4145-B66A-833AE246C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8651" y="2005013"/>
              <a:ext cx="65088" cy="16351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8" name="Freeform 955">
              <a:extLst>
                <a:ext uri="{FF2B5EF4-FFF2-40B4-BE49-F238E27FC236}">
                  <a16:creationId xmlns:a16="http://schemas.microsoft.com/office/drawing/2014/main" id="{046E2F7D-0FE8-4751-BE67-6E7E34987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6" y="2168525"/>
              <a:ext cx="481013" cy="87313"/>
            </a:xfrm>
            <a:custGeom>
              <a:avLst/>
              <a:gdLst>
                <a:gd name="T0" fmla="*/ 1507 w 1658"/>
                <a:gd name="T1" fmla="*/ 150 h 301"/>
                <a:gd name="T2" fmla="*/ 151 w 1658"/>
                <a:gd name="T3" fmla="*/ 150 h 301"/>
                <a:gd name="T4" fmla="*/ 0 w 1658"/>
                <a:gd name="T5" fmla="*/ 0 h 301"/>
                <a:gd name="T6" fmla="*/ 0 w 1658"/>
                <a:gd name="T7" fmla="*/ 150 h 301"/>
                <a:gd name="T8" fmla="*/ 151 w 1658"/>
                <a:gd name="T9" fmla="*/ 301 h 301"/>
                <a:gd name="T10" fmla="*/ 1507 w 1658"/>
                <a:gd name="T11" fmla="*/ 301 h 301"/>
                <a:gd name="T12" fmla="*/ 1658 w 1658"/>
                <a:gd name="T13" fmla="*/ 150 h 301"/>
                <a:gd name="T14" fmla="*/ 1658 w 1658"/>
                <a:gd name="T15" fmla="*/ 0 h 301"/>
                <a:gd name="T16" fmla="*/ 1507 w 1658"/>
                <a:gd name="T17" fmla="*/ 15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8" h="301">
                  <a:moveTo>
                    <a:pt x="1507" y="150"/>
                  </a:moveTo>
                  <a:lnTo>
                    <a:pt x="151" y="150"/>
                  </a:lnTo>
                  <a:cubicBezTo>
                    <a:pt x="67" y="150"/>
                    <a:pt x="0" y="83"/>
                    <a:pt x="0" y="0"/>
                  </a:cubicBezTo>
                  <a:lnTo>
                    <a:pt x="0" y="150"/>
                  </a:lnTo>
                  <a:cubicBezTo>
                    <a:pt x="0" y="234"/>
                    <a:pt x="67" y="301"/>
                    <a:pt x="151" y="301"/>
                  </a:cubicBezTo>
                  <a:lnTo>
                    <a:pt x="1507" y="301"/>
                  </a:lnTo>
                  <a:cubicBezTo>
                    <a:pt x="1591" y="301"/>
                    <a:pt x="1658" y="234"/>
                    <a:pt x="1658" y="150"/>
                  </a:cubicBezTo>
                  <a:lnTo>
                    <a:pt x="1658" y="0"/>
                  </a:lnTo>
                  <a:cubicBezTo>
                    <a:pt x="1658" y="83"/>
                    <a:pt x="1591" y="150"/>
                    <a:pt x="1507" y="15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9" name="Freeform 956">
              <a:extLst>
                <a:ext uri="{FF2B5EF4-FFF2-40B4-BE49-F238E27FC236}">
                  <a16:creationId xmlns:a16="http://schemas.microsoft.com/office/drawing/2014/main" id="{8DE9B8F0-E729-4B73-A522-94DC27073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0514" y="1654175"/>
              <a:ext cx="414338" cy="120650"/>
            </a:xfrm>
            <a:custGeom>
              <a:avLst/>
              <a:gdLst>
                <a:gd name="T0" fmla="*/ 1394 w 1432"/>
                <a:gd name="T1" fmla="*/ 415 h 415"/>
                <a:gd name="T2" fmla="*/ 38 w 1432"/>
                <a:gd name="T3" fmla="*/ 415 h 415"/>
                <a:gd name="T4" fmla="*/ 0 w 1432"/>
                <a:gd name="T5" fmla="*/ 377 h 415"/>
                <a:gd name="T6" fmla="*/ 0 w 1432"/>
                <a:gd name="T7" fmla="*/ 38 h 415"/>
                <a:gd name="T8" fmla="*/ 38 w 1432"/>
                <a:gd name="T9" fmla="*/ 0 h 415"/>
                <a:gd name="T10" fmla="*/ 1394 w 1432"/>
                <a:gd name="T11" fmla="*/ 0 h 415"/>
                <a:gd name="T12" fmla="*/ 1432 w 1432"/>
                <a:gd name="T13" fmla="*/ 38 h 415"/>
                <a:gd name="T14" fmla="*/ 1432 w 1432"/>
                <a:gd name="T15" fmla="*/ 377 h 415"/>
                <a:gd name="T16" fmla="*/ 1394 w 1432"/>
                <a:gd name="T17" fmla="*/ 415 h 415"/>
                <a:gd name="T18" fmla="*/ 75 w 1432"/>
                <a:gd name="T19" fmla="*/ 339 h 415"/>
                <a:gd name="T20" fmla="*/ 1357 w 1432"/>
                <a:gd name="T21" fmla="*/ 339 h 415"/>
                <a:gd name="T22" fmla="*/ 1357 w 1432"/>
                <a:gd name="T23" fmla="*/ 76 h 415"/>
                <a:gd name="T24" fmla="*/ 75 w 1432"/>
                <a:gd name="T25" fmla="*/ 76 h 415"/>
                <a:gd name="T26" fmla="*/ 75 w 1432"/>
                <a:gd name="T27" fmla="*/ 33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32" h="415">
                  <a:moveTo>
                    <a:pt x="1394" y="415"/>
                  </a:moveTo>
                  <a:lnTo>
                    <a:pt x="38" y="415"/>
                  </a:lnTo>
                  <a:cubicBezTo>
                    <a:pt x="17" y="415"/>
                    <a:pt x="0" y="398"/>
                    <a:pt x="0" y="377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1394" y="0"/>
                  </a:lnTo>
                  <a:cubicBezTo>
                    <a:pt x="1415" y="0"/>
                    <a:pt x="1432" y="17"/>
                    <a:pt x="1432" y="38"/>
                  </a:cubicBezTo>
                  <a:lnTo>
                    <a:pt x="1432" y="377"/>
                  </a:lnTo>
                  <a:cubicBezTo>
                    <a:pt x="1432" y="398"/>
                    <a:pt x="1415" y="415"/>
                    <a:pt x="1394" y="415"/>
                  </a:cubicBezTo>
                  <a:close/>
                  <a:moveTo>
                    <a:pt x="75" y="339"/>
                  </a:moveTo>
                  <a:lnTo>
                    <a:pt x="1357" y="339"/>
                  </a:lnTo>
                  <a:lnTo>
                    <a:pt x="1357" y="76"/>
                  </a:lnTo>
                  <a:lnTo>
                    <a:pt x="75" y="76"/>
                  </a:lnTo>
                  <a:lnTo>
                    <a:pt x="75" y="339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0" name="Freeform 957">
              <a:extLst>
                <a:ext uri="{FF2B5EF4-FFF2-40B4-BE49-F238E27FC236}">
                  <a16:creationId xmlns:a16="http://schemas.microsoft.com/office/drawing/2014/main" id="{6910DA8A-8298-43AE-B2A8-9AD32DC185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0514" y="1797050"/>
              <a:ext cx="87313" cy="87313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1" name="Freeform 958">
              <a:extLst>
                <a:ext uri="{FF2B5EF4-FFF2-40B4-BE49-F238E27FC236}">
                  <a16:creationId xmlns:a16="http://schemas.microsoft.com/office/drawing/2014/main" id="{29663D74-4D75-4D44-A5FF-F79305BB6D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0514" y="1895475"/>
              <a:ext cx="87313" cy="87313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2" name="Freeform 959">
              <a:extLst>
                <a:ext uri="{FF2B5EF4-FFF2-40B4-BE49-F238E27FC236}">
                  <a16:creationId xmlns:a16="http://schemas.microsoft.com/office/drawing/2014/main" id="{BF179A0E-AFC0-4D01-802F-1F4F47500F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0514" y="1993900"/>
              <a:ext cx="87313" cy="87313"/>
            </a:xfrm>
            <a:custGeom>
              <a:avLst/>
              <a:gdLst>
                <a:gd name="T0" fmla="*/ 264 w 301"/>
                <a:gd name="T1" fmla="*/ 301 h 301"/>
                <a:gd name="T2" fmla="*/ 38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8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8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5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3" name="Freeform 960">
              <a:extLst>
                <a:ext uri="{FF2B5EF4-FFF2-40B4-BE49-F238E27FC236}">
                  <a16:creationId xmlns:a16="http://schemas.microsoft.com/office/drawing/2014/main" id="{13C2A2F2-138C-4B03-BE75-31799B406B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66064" y="1611313"/>
              <a:ext cx="503238" cy="655638"/>
            </a:xfrm>
            <a:custGeom>
              <a:avLst/>
              <a:gdLst>
                <a:gd name="T0" fmla="*/ 1734 w 1734"/>
                <a:gd name="T1" fmla="*/ 188 h 2261"/>
                <a:gd name="T2" fmla="*/ 1545 w 1734"/>
                <a:gd name="T3" fmla="*/ 0 h 2261"/>
                <a:gd name="T4" fmla="*/ 189 w 1734"/>
                <a:gd name="T5" fmla="*/ 0 h 2261"/>
                <a:gd name="T6" fmla="*/ 0 w 1734"/>
                <a:gd name="T7" fmla="*/ 188 h 2261"/>
                <a:gd name="T8" fmla="*/ 0 w 1734"/>
                <a:gd name="T9" fmla="*/ 2072 h 2261"/>
                <a:gd name="T10" fmla="*/ 189 w 1734"/>
                <a:gd name="T11" fmla="*/ 2261 h 2261"/>
                <a:gd name="T12" fmla="*/ 1545 w 1734"/>
                <a:gd name="T13" fmla="*/ 2261 h 2261"/>
                <a:gd name="T14" fmla="*/ 1734 w 1734"/>
                <a:gd name="T15" fmla="*/ 2072 h 2261"/>
                <a:gd name="T16" fmla="*/ 1734 w 1734"/>
                <a:gd name="T17" fmla="*/ 188 h 2261"/>
                <a:gd name="T18" fmla="*/ 76 w 1734"/>
                <a:gd name="T19" fmla="*/ 188 h 2261"/>
                <a:gd name="T20" fmla="*/ 189 w 1734"/>
                <a:gd name="T21" fmla="*/ 75 h 2261"/>
                <a:gd name="T22" fmla="*/ 1545 w 1734"/>
                <a:gd name="T23" fmla="*/ 75 h 2261"/>
                <a:gd name="T24" fmla="*/ 1658 w 1734"/>
                <a:gd name="T25" fmla="*/ 188 h 2261"/>
                <a:gd name="T26" fmla="*/ 1658 w 1734"/>
                <a:gd name="T27" fmla="*/ 1922 h 2261"/>
                <a:gd name="T28" fmla="*/ 1545 w 1734"/>
                <a:gd name="T29" fmla="*/ 2035 h 2261"/>
                <a:gd name="T30" fmla="*/ 189 w 1734"/>
                <a:gd name="T31" fmla="*/ 2035 h 2261"/>
                <a:gd name="T32" fmla="*/ 76 w 1734"/>
                <a:gd name="T33" fmla="*/ 1922 h 2261"/>
                <a:gd name="T34" fmla="*/ 76 w 1734"/>
                <a:gd name="T35" fmla="*/ 188 h 2261"/>
                <a:gd name="T36" fmla="*/ 1545 w 1734"/>
                <a:gd name="T37" fmla="*/ 2185 h 2261"/>
                <a:gd name="T38" fmla="*/ 189 w 1734"/>
                <a:gd name="T39" fmla="*/ 2185 h 2261"/>
                <a:gd name="T40" fmla="*/ 76 w 1734"/>
                <a:gd name="T41" fmla="*/ 2072 h 2261"/>
                <a:gd name="T42" fmla="*/ 76 w 1734"/>
                <a:gd name="T43" fmla="*/ 2071 h 2261"/>
                <a:gd name="T44" fmla="*/ 189 w 1734"/>
                <a:gd name="T45" fmla="*/ 2110 h 2261"/>
                <a:gd name="T46" fmla="*/ 1545 w 1734"/>
                <a:gd name="T47" fmla="*/ 2110 h 2261"/>
                <a:gd name="T48" fmla="*/ 1658 w 1734"/>
                <a:gd name="T49" fmla="*/ 2071 h 2261"/>
                <a:gd name="T50" fmla="*/ 1658 w 1734"/>
                <a:gd name="T51" fmla="*/ 2072 h 2261"/>
                <a:gd name="T52" fmla="*/ 1545 w 1734"/>
                <a:gd name="T53" fmla="*/ 218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4" h="2261">
                  <a:moveTo>
                    <a:pt x="1734" y="188"/>
                  </a:moveTo>
                  <a:cubicBezTo>
                    <a:pt x="1734" y="84"/>
                    <a:pt x="1649" y="0"/>
                    <a:pt x="1545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2072"/>
                  </a:lnTo>
                  <a:cubicBezTo>
                    <a:pt x="0" y="2176"/>
                    <a:pt x="85" y="2261"/>
                    <a:pt x="189" y="2261"/>
                  </a:cubicBezTo>
                  <a:lnTo>
                    <a:pt x="1545" y="2261"/>
                  </a:lnTo>
                  <a:cubicBezTo>
                    <a:pt x="1649" y="2261"/>
                    <a:pt x="1734" y="2176"/>
                    <a:pt x="1734" y="2072"/>
                  </a:cubicBezTo>
                  <a:lnTo>
                    <a:pt x="1734" y="188"/>
                  </a:lnTo>
                  <a:close/>
                  <a:moveTo>
                    <a:pt x="76" y="188"/>
                  </a:moveTo>
                  <a:cubicBezTo>
                    <a:pt x="76" y="126"/>
                    <a:pt x="126" y="75"/>
                    <a:pt x="189" y="75"/>
                  </a:cubicBezTo>
                  <a:lnTo>
                    <a:pt x="1545" y="75"/>
                  </a:lnTo>
                  <a:cubicBezTo>
                    <a:pt x="1608" y="75"/>
                    <a:pt x="1658" y="126"/>
                    <a:pt x="1658" y="188"/>
                  </a:cubicBezTo>
                  <a:lnTo>
                    <a:pt x="1658" y="1922"/>
                  </a:lnTo>
                  <a:cubicBezTo>
                    <a:pt x="1658" y="1984"/>
                    <a:pt x="1608" y="2035"/>
                    <a:pt x="1545" y="2035"/>
                  </a:cubicBezTo>
                  <a:lnTo>
                    <a:pt x="189" y="2035"/>
                  </a:lnTo>
                  <a:cubicBezTo>
                    <a:pt x="126" y="2035"/>
                    <a:pt x="76" y="1984"/>
                    <a:pt x="76" y="1922"/>
                  </a:cubicBezTo>
                  <a:lnTo>
                    <a:pt x="76" y="188"/>
                  </a:lnTo>
                  <a:close/>
                  <a:moveTo>
                    <a:pt x="1545" y="2185"/>
                  </a:moveTo>
                  <a:lnTo>
                    <a:pt x="189" y="2185"/>
                  </a:lnTo>
                  <a:cubicBezTo>
                    <a:pt x="126" y="2185"/>
                    <a:pt x="76" y="2135"/>
                    <a:pt x="76" y="2072"/>
                  </a:cubicBezTo>
                  <a:lnTo>
                    <a:pt x="76" y="2071"/>
                  </a:lnTo>
                  <a:cubicBezTo>
                    <a:pt x="108" y="2096"/>
                    <a:pt x="148" y="2110"/>
                    <a:pt x="189" y="2110"/>
                  </a:cubicBezTo>
                  <a:lnTo>
                    <a:pt x="1545" y="2110"/>
                  </a:lnTo>
                  <a:cubicBezTo>
                    <a:pt x="1586" y="2110"/>
                    <a:pt x="1626" y="2096"/>
                    <a:pt x="1658" y="2071"/>
                  </a:cubicBezTo>
                  <a:lnTo>
                    <a:pt x="1658" y="2072"/>
                  </a:lnTo>
                  <a:cubicBezTo>
                    <a:pt x="1658" y="2135"/>
                    <a:pt x="1608" y="2185"/>
                    <a:pt x="1545" y="218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4" name="Freeform 961">
              <a:extLst>
                <a:ext uri="{FF2B5EF4-FFF2-40B4-BE49-F238E27FC236}">
                  <a16:creationId xmlns:a16="http://schemas.microsoft.com/office/drawing/2014/main" id="{E53DC2C0-52D1-4B59-931B-8EC5AEA7C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0514" y="2092325"/>
              <a:ext cx="196850" cy="87313"/>
            </a:xfrm>
            <a:custGeom>
              <a:avLst/>
              <a:gdLst>
                <a:gd name="T0" fmla="*/ 38 w 678"/>
                <a:gd name="T1" fmla="*/ 301 h 301"/>
                <a:gd name="T2" fmla="*/ 641 w 678"/>
                <a:gd name="T3" fmla="*/ 301 h 301"/>
                <a:gd name="T4" fmla="*/ 678 w 678"/>
                <a:gd name="T5" fmla="*/ 264 h 301"/>
                <a:gd name="T6" fmla="*/ 678 w 678"/>
                <a:gd name="T7" fmla="*/ 37 h 301"/>
                <a:gd name="T8" fmla="*/ 641 w 678"/>
                <a:gd name="T9" fmla="*/ 0 h 301"/>
                <a:gd name="T10" fmla="*/ 38 w 678"/>
                <a:gd name="T11" fmla="*/ 0 h 301"/>
                <a:gd name="T12" fmla="*/ 0 w 678"/>
                <a:gd name="T13" fmla="*/ 37 h 301"/>
                <a:gd name="T14" fmla="*/ 0 w 678"/>
                <a:gd name="T15" fmla="*/ 264 h 301"/>
                <a:gd name="T16" fmla="*/ 38 w 678"/>
                <a:gd name="T17" fmla="*/ 301 h 301"/>
                <a:gd name="T18" fmla="*/ 75 w 678"/>
                <a:gd name="T19" fmla="*/ 75 h 301"/>
                <a:gd name="T20" fmla="*/ 603 w 678"/>
                <a:gd name="T21" fmla="*/ 75 h 301"/>
                <a:gd name="T22" fmla="*/ 603 w 678"/>
                <a:gd name="T23" fmla="*/ 226 h 301"/>
                <a:gd name="T24" fmla="*/ 75 w 678"/>
                <a:gd name="T25" fmla="*/ 226 h 301"/>
                <a:gd name="T26" fmla="*/ 75 w 678"/>
                <a:gd name="T27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8" h="301">
                  <a:moveTo>
                    <a:pt x="38" y="301"/>
                  </a:moveTo>
                  <a:lnTo>
                    <a:pt x="641" y="301"/>
                  </a:lnTo>
                  <a:cubicBezTo>
                    <a:pt x="661" y="301"/>
                    <a:pt x="678" y="284"/>
                    <a:pt x="678" y="264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8" y="301"/>
                  </a:cubicBezTo>
                  <a:close/>
                  <a:moveTo>
                    <a:pt x="75" y="75"/>
                  </a:moveTo>
                  <a:lnTo>
                    <a:pt x="603" y="75"/>
                  </a:lnTo>
                  <a:lnTo>
                    <a:pt x="603" y="226"/>
                  </a:lnTo>
                  <a:lnTo>
                    <a:pt x="75" y="226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5" name="Freeform 962">
              <a:extLst>
                <a:ext uri="{FF2B5EF4-FFF2-40B4-BE49-F238E27FC236}">
                  <a16:creationId xmlns:a16="http://schemas.microsoft.com/office/drawing/2014/main" id="{0D5CB976-C7CD-4F34-8053-7FF4AD18E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051" y="1797050"/>
              <a:ext cx="87313" cy="87313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6" name="Freeform 963">
              <a:extLst>
                <a:ext uri="{FF2B5EF4-FFF2-40B4-BE49-F238E27FC236}">
                  <a16:creationId xmlns:a16="http://schemas.microsoft.com/office/drawing/2014/main" id="{D450C97E-4BFC-4628-91D1-BE0EE44082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051" y="1895475"/>
              <a:ext cx="87313" cy="87313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7" name="Freeform 964">
              <a:extLst>
                <a:ext uri="{FF2B5EF4-FFF2-40B4-BE49-F238E27FC236}">
                  <a16:creationId xmlns:a16="http://schemas.microsoft.com/office/drawing/2014/main" id="{85EB4A40-30F3-4118-9D4A-AC4CF60D0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051" y="1993900"/>
              <a:ext cx="87313" cy="87313"/>
            </a:xfrm>
            <a:custGeom>
              <a:avLst/>
              <a:gdLst>
                <a:gd name="T0" fmla="*/ 264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8" name="Freeform 965">
              <a:extLst>
                <a:ext uri="{FF2B5EF4-FFF2-40B4-BE49-F238E27FC236}">
                  <a16:creationId xmlns:a16="http://schemas.microsoft.com/office/drawing/2014/main" id="{1FF2D54B-4C63-46E5-92B1-22C869C75C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9589" y="1797050"/>
              <a:ext cx="87313" cy="87313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9" name="Freeform 966">
              <a:extLst>
                <a:ext uri="{FF2B5EF4-FFF2-40B4-BE49-F238E27FC236}">
                  <a16:creationId xmlns:a16="http://schemas.microsoft.com/office/drawing/2014/main" id="{5F9F51A6-E6EF-4E0C-B0E3-A92B504CA4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9589" y="1895475"/>
              <a:ext cx="87313" cy="87313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0" name="Freeform 967">
              <a:extLst>
                <a:ext uri="{FF2B5EF4-FFF2-40B4-BE49-F238E27FC236}">
                  <a16:creationId xmlns:a16="http://schemas.microsoft.com/office/drawing/2014/main" id="{ED173F23-9FFD-49CF-9334-6B993C1BAB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9589" y="1993900"/>
              <a:ext cx="87313" cy="87313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1" name="Freeform 968">
              <a:extLst>
                <a:ext uri="{FF2B5EF4-FFF2-40B4-BE49-F238E27FC236}">
                  <a16:creationId xmlns:a16="http://schemas.microsoft.com/office/drawing/2014/main" id="{0F6646D5-D666-4B43-A94C-9ACE8C2003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9589" y="2092325"/>
              <a:ext cx="87313" cy="87313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4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4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4"/>
                  </a:cubicBezTo>
                  <a:lnTo>
                    <a:pt x="0" y="37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7"/>
                  </a:cubicBezTo>
                  <a:lnTo>
                    <a:pt x="301" y="264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2" name="Freeform 969">
              <a:extLst>
                <a:ext uri="{FF2B5EF4-FFF2-40B4-BE49-F238E27FC236}">
                  <a16:creationId xmlns:a16="http://schemas.microsoft.com/office/drawing/2014/main" id="{6AF72AE6-B9B0-46D3-B0D5-EB161D49E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7539" y="1797050"/>
              <a:ext cx="87313" cy="87313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3" name="Freeform 970">
              <a:extLst>
                <a:ext uri="{FF2B5EF4-FFF2-40B4-BE49-F238E27FC236}">
                  <a16:creationId xmlns:a16="http://schemas.microsoft.com/office/drawing/2014/main" id="{8AAD60E1-CCB2-40D1-B993-B79F248A07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7539" y="1895475"/>
              <a:ext cx="87313" cy="87313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4" name="Freeform 971">
              <a:extLst>
                <a:ext uri="{FF2B5EF4-FFF2-40B4-BE49-F238E27FC236}">
                  <a16:creationId xmlns:a16="http://schemas.microsoft.com/office/drawing/2014/main" id="{762E24DE-1F3B-4DA4-A613-4C432B7F5B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7539" y="1993900"/>
              <a:ext cx="87313" cy="185738"/>
            </a:xfrm>
            <a:custGeom>
              <a:avLst/>
              <a:gdLst>
                <a:gd name="T0" fmla="*/ 263 w 301"/>
                <a:gd name="T1" fmla="*/ 640 h 640"/>
                <a:gd name="T2" fmla="*/ 37 w 301"/>
                <a:gd name="T3" fmla="*/ 640 h 640"/>
                <a:gd name="T4" fmla="*/ 0 w 301"/>
                <a:gd name="T5" fmla="*/ 603 h 640"/>
                <a:gd name="T6" fmla="*/ 0 w 301"/>
                <a:gd name="T7" fmla="*/ 37 h 640"/>
                <a:gd name="T8" fmla="*/ 37 w 301"/>
                <a:gd name="T9" fmla="*/ 0 h 640"/>
                <a:gd name="T10" fmla="*/ 263 w 301"/>
                <a:gd name="T11" fmla="*/ 0 h 640"/>
                <a:gd name="T12" fmla="*/ 301 w 301"/>
                <a:gd name="T13" fmla="*/ 37 h 640"/>
                <a:gd name="T14" fmla="*/ 301 w 301"/>
                <a:gd name="T15" fmla="*/ 603 h 640"/>
                <a:gd name="T16" fmla="*/ 263 w 301"/>
                <a:gd name="T17" fmla="*/ 640 h 640"/>
                <a:gd name="T18" fmla="*/ 75 w 301"/>
                <a:gd name="T19" fmla="*/ 565 h 640"/>
                <a:gd name="T20" fmla="*/ 226 w 301"/>
                <a:gd name="T21" fmla="*/ 565 h 640"/>
                <a:gd name="T22" fmla="*/ 226 w 301"/>
                <a:gd name="T23" fmla="*/ 75 h 640"/>
                <a:gd name="T24" fmla="*/ 75 w 301"/>
                <a:gd name="T25" fmla="*/ 75 h 640"/>
                <a:gd name="T26" fmla="*/ 75 w 301"/>
                <a:gd name="T27" fmla="*/ 565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640">
                  <a:moveTo>
                    <a:pt x="263" y="640"/>
                  </a:moveTo>
                  <a:lnTo>
                    <a:pt x="37" y="640"/>
                  </a:lnTo>
                  <a:cubicBezTo>
                    <a:pt x="16" y="640"/>
                    <a:pt x="0" y="623"/>
                    <a:pt x="0" y="603"/>
                  </a:cubicBezTo>
                  <a:lnTo>
                    <a:pt x="0" y="37"/>
                  </a:lnTo>
                  <a:cubicBezTo>
                    <a:pt x="0" y="16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603"/>
                  </a:lnTo>
                  <a:cubicBezTo>
                    <a:pt x="301" y="623"/>
                    <a:pt x="284" y="640"/>
                    <a:pt x="263" y="640"/>
                  </a:cubicBezTo>
                  <a:close/>
                  <a:moveTo>
                    <a:pt x="75" y="565"/>
                  </a:moveTo>
                  <a:lnTo>
                    <a:pt x="226" y="565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56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4" name="Group 1703">
            <a:extLst>
              <a:ext uri="{FF2B5EF4-FFF2-40B4-BE49-F238E27FC236}">
                <a16:creationId xmlns:a16="http://schemas.microsoft.com/office/drawing/2014/main" id="{4FBE6320-11D3-4BF9-B845-567EDFF718E1}"/>
              </a:ext>
            </a:extLst>
          </p:cNvPr>
          <p:cNvGrpSpPr/>
          <p:nvPr/>
        </p:nvGrpSpPr>
        <p:grpSpPr>
          <a:xfrm>
            <a:off x="9584624" y="2086664"/>
            <a:ext cx="484179" cy="484179"/>
            <a:chOff x="10821989" y="1611313"/>
            <a:chExt cx="655637" cy="655638"/>
          </a:xfrm>
        </p:grpSpPr>
        <p:sp>
          <p:nvSpPr>
            <p:cNvPr id="1615" name="Freeform 972">
              <a:extLst>
                <a:ext uri="{FF2B5EF4-FFF2-40B4-BE49-F238E27FC236}">
                  <a16:creationId xmlns:a16="http://schemas.microsoft.com/office/drawing/2014/main" id="{9089B000-C9DC-4FED-80BE-0B1913490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3101" y="1754188"/>
              <a:ext cx="338138" cy="373063"/>
            </a:xfrm>
            <a:custGeom>
              <a:avLst/>
              <a:gdLst>
                <a:gd name="T0" fmla="*/ 301 w 1168"/>
                <a:gd name="T1" fmla="*/ 1130 h 1289"/>
                <a:gd name="T2" fmla="*/ 370 w 1168"/>
                <a:gd name="T3" fmla="*/ 1257 h 1289"/>
                <a:gd name="T4" fmla="*/ 514 w 1168"/>
                <a:gd name="T5" fmla="*/ 1268 h 1289"/>
                <a:gd name="T6" fmla="*/ 601 w 1168"/>
                <a:gd name="T7" fmla="*/ 1153 h 1289"/>
                <a:gd name="T8" fmla="*/ 552 w 1168"/>
                <a:gd name="T9" fmla="*/ 1017 h 1289"/>
                <a:gd name="T10" fmla="*/ 904 w 1168"/>
                <a:gd name="T11" fmla="*/ 1017 h 1289"/>
                <a:gd name="T12" fmla="*/ 904 w 1168"/>
                <a:gd name="T13" fmla="*/ 664 h 1289"/>
                <a:gd name="T14" fmla="*/ 1071 w 1168"/>
                <a:gd name="T15" fmla="*/ 706 h 1289"/>
                <a:gd name="T16" fmla="*/ 1168 w 1168"/>
                <a:gd name="T17" fmla="*/ 565 h 1289"/>
                <a:gd name="T18" fmla="*/ 1071 w 1168"/>
                <a:gd name="T19" fmla="*/ 424 h 1289"/>
                <a:gd name="T20" fmla="*/ 904 w 1168"/>
                <a:gd name="T21" fmla="*/ 465 h 1289"/>
                <a:gd name="T22" fmla="*/ 904 w 1168"/>
                <a:gd name="T23" fmla="*/ 301 h 1289"/>
                <a:gd name="T24" fmla="*/ 603 w 1168"/>
                <a:gd name="T25" fmla="*/ 0 h 1289"/>
                <a:gd name="T26" fmla="*/ 565 w 1168"/>
                <a:gd name="T27" fmla="*/ 0 h 1289"/>
                <a:gd name="T28" fmla="*/ 565 w 1168"/>
                <a:gd name="T29" fmla="*/ 37 h 1289"/>
                <a:gd name="T30" fmla="*/ 490 w 1168"/>
                <a:gd name="T31" fmla="*/ 113 h 1289"/>
                <a:gd name="T32" fmla="*/ 565 w 1168"/>
                <a:gd name="T33" fmla="*/ 716 h 1289"/>
                <a:gd name="T34" fmla="*/ 452 w 1168"/>
                <a:gd name="T35" fmla="*/ 866 h 1289"/>
                <a:gd name="T36" fmla="*/ 339 w 1168"/>
                <a:gd name="T37" fmla="*/ 716 h 1289"/>
                <a:gd name="T38" fmla="*/ 415 w 1168"/>
                <a:gd name="T39" fmla="*/ 113 h 1289"/>
                <a:gd name="T40" fmla="*/ 339 w 1168"/>
                <a:gd name="T41" fmla="*/ 37 h 1289"/>
                <a:gd name="T42" fmla="*/ 339 w 1168"/>
                <a:gd name="T43" fmla="*/ 0 h 1289"/>
                <a:gd name="T44" fmla="*/ 301 w 1168"/>
                <a:gd name="T45" fmla="*/ 0 h 1289"/>
                <a:gd name="T46" fmla="*/ 0 w 1168"/>
                <a:gd name="T47" fmla="*/ 301 h 1289"/>
                <a:gd name="T48" fmla="*/ 0 w 1168"/>
                <a:gd name="T49" fmla="*/ 1017 h 1289"/>
                <a:gd name="T50" fmla="*/ 353 w 1168"/>
                <a:gd name="T51" fmla="*/ 1017 h 1289"/>
                <a:gd name="T52" fmla="*/ 301 w 1168"/>
                <a:gd name="T53" fmla="*/ 1130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8" h="1289">
                  <a:moveTo>
                    <a:pt x="301" y="1130"/>
                  </a:moveTo>
                  <a:cubicBezTo>
                    <a:pt x="301" y="1182"/>
                    <a:pt x="327" y="1229"/>
                    <a:pt x="370" y="1257"/>
                  </a:cubicBezTo>
                  <a:cubicBezTo>
                    <a:pt x="413" y="1285"/>
                    <a:pt x="468" y="1289"/>
                    <a:pt x="514" y="1268"/>
                  </a:cubicBezTo>
                  <a:cubicBezTo>
                    <a:pt x="561" y="1247"/>
                    <a:pt x="594" y="1203"/>
                    <a:pt x="601" y="1153"/>
                  </a:cubicBezTo>
                  <a:cubicBezTo>
                    <a:pt x="609" y="1102"/>
                    <a:pt x="590" y="1051"/>
                    <a:pt x="552" y="1017"/>
                  </a:cubicBezTo>
                  <a:lnTo>
                    <a:pt x="904" y="1017"/>
                  </a:lnTo>
                  <a:lnTo>
                    <a:pt x="904" y="664"/>
                  </a:lnTo>
                  <a:cubicBezTo>
                    <a:pt x="946" y="712"/>
                    <a:pt x="1012" y="728"/>
                    <a:pt x="1071" y="706"/>
                  </a:cubicBezTo>
                  <a:cubicBezTo>
                    <a:pt x="1130" y="684"/>
                    <a:pt x="1168" y="628"/>
                    <a:pt x="1168" y="565"/>
                  </a:cubicBezTo>
                  <a:cubicBezTo>
                    <a:pt x="1168" y="502"/>
                    <a:pt x="1130" y="446"/>
                    <a:pt x="1071" y="424"/>
                  </a:cubicBezTo>
                  <a:cubicBezTo>
                    <a:pt x="1012" y="402"/>
                    <a:pt x="946" y="418"/>
                    <a:pt x="904" y="465"/>
                  </a:cubicBezTo>
                  <a:lnTo>
                    <a:pt x="904" y="301"/>
                  </a:lnTo>
                  <a:cubicBezTo>
                    <a:pt x="904" y="135"/>
                    <a:pt x="769" y="0"/>
                    <a:pt x="603" y="0"/>
                  </a:cubicBezTo>
                  <a:lnTo>
                    <a:pt x="565" y="0"/>
                  </a:lnTo>
                  <a:lnTo>
                    <a:pt x="565" y="37"/>
                  </a:lnTo>
                  <a:cubicBezTo>
                    <a:pt x="565" y="79"/>
                    <a:pt x="532" y="113"/>
                    <a:pt x="490" y="113"/>
                  </a:cubicBezTo>
                  <a:lnTo>
                    <a:pt x="565" y="716"/>
                  </a:lnTo>
                  <a:lnTo>
                    <a:pt x="452" y="866"/>
                  </a:lnTo>
                  <a:lnTo>
                    <a:pt x="339" y="716"/>
                  </a:lnTo>
                  <a:lnTo>
                    <a:pt x="415" y="113"/>
                  </a:lnTo>
                  <a:cubicBezTo>
                    <a:pt x="373" y="113"/>
                    <a:pt x="339" y="79"/>
                    <a:pt x="339" y="37"/>
                  </a:cubicBezTo>
                  <a:lnTo>
                    <a:pt x="339" y="0"/>
                  </a:lnTo>
                  <a:lnTo>
                    <a:pt x="301" y="0"/>
                  </a:lnTo>
                  <a:cubicBezTo>
                    <a:pt x="135" y="0"/>
                    <a:pt x="0" y="135"/>
                    <a:pt x="0" y="301"/>
                  </a:cubicBezTo>
                  <a:lnTo>
                    <a:pt x="0" y="1017"/>
                  </a:lnTo>
                  <a:lnTo>
                    <a:pt x="353" y="1017"/>
                  </a:lnTo>
                  <a:cubicBezTo>
                    <a:pt x="320" y="1046"/>
                    <a:pt x="301" y="1087"/>
                    <a:pt x="301" y="113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6" name="Freeform 973">
              <a:extLst>
                <a:ext uri="{FF2B5EF4-FFF2-40B4-BE49-F238E27FC236}">
                  <a16:creationId xmlns:a16="http://schemas.microsoft.com/office/drawing/2014/main" id="{7B875030-6EC2-4240-BC8D-108D00271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1239" y="1958975"/>
              <a:ext cx="295275" cy="296863"/>
            </a:xfrm>
            <a:custGeom>
              <a:avLst/>
              <a:gdLst>
                <a:gd name="T0" fmla="*/ 792 w 1018"/>
                <a:gd name="T1" fmla="*/ 158 h 1025"/>
                <a:gd name="T2" fmla="*/ 723 w 1018"/>
                <a:gd name="T3" fmla="*/ 32 h 1025"/>
                <a:gd name="T4" fmla="*/ 579 w 1018"/>
                <a:gd name="T5" fmla="*/ 21 h 1025"/>
                <a:gd name="T6" fmla="*/ 492 w 1018"/>
                <a:gd name="T7" fmla="*/ 136 h 1025"/>
                <a:gd name="T8" fmla="*/ 541 w 1018"/>
                <a:gd name="T9" fmla="*/ 272 h 1025"/>
                <a:gd name="T10" fmla="*/ 264 w 1018"/>
                <a:gd name="T11" fmla="*/ 272 h 1025"/>
                <a:gd name="T12" fmla="*/ 264 w 1018"/>
                <a:gd name="T13" fmla="*/ 549 h 1025"/>
                <a:gd name="T14" fmla="*/ 98 w 1018"/>
                <a:gd name="T15" fmla="*/ 507 h 1025"/>
                <a:gd name="T16" fmla="*/ 0 w 1018"/>
                <a:gd name="T17" fmla="*/ 648 h 1025"/>
                <a:gd name="T18" fmla="*/ 98 w 1018"/>
                <a:gd name="T19" fmla="*/ 789 h 1025"/>
                <a:gd name="T20" fmla="*/ 264 w 1018"/>
                <a:gd name="T21" fmla="*/ 748 h 1025"/>
                <a:gd name="T22" fmla="*/ 264 w 1018"/>
                <a:gd name="T23" fmla="*/ 1025 h 1025"/>
                <a:gd name="T24" fmla="*/ 541 w 1018"/>
                <a:gd name="T25" fmla="*/ 1025 h 1025"/>
                <a:gd name="T26" fmla="*/ 500 w 1018"/>
                <a:gd name="T27" fmla="*/ 859 h 1025"/>
                <a:gd name="T28" fmla="*/ 641 w 1018"/>
                <a:gd name="T29" fmla="*/ 761 h 1025"/>
                <a:gd name="T30" fmla="*/ 782 w 1018"/>
                <a:gd name="T31" fmla="*/ 859 h 1025"/>
                <a:gd name="T32" fmla="*/ 740 w 1018"/>
                <a:gd name="T33" fmla="*/ 1025 h 1025"/>
                <a:gd name="T34" fmla="*/ 1018 w 1018"/>
                <a:gd name="T35" fmla="*/ 1025 h 1025"/>
                <a:gd name="T36" fmla="*/ 1018 w 1018"/>
                <a:gd name="T37" fmla="*/ 272 h 1025"/>
                <a:gd name="T38" fmla="*/ 740 w 1018"/>
                <a:gd name="T39" fmla="*/ 272 h 1025"/>
                <a:gd name="T40" fmla="*/ 792 w 1018"/>
                <a:gd name="T41" fmla="*/ 15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8" h="1025">
                  <a:moveTo>
                    <a:pt x="792" y="158"/>
                  </a:moveTo>
                  <a:cubicBezTo>
                    <a:pt x="792" y="107"/>
                    <a:pt x="766" y="60"/>
                    <a:pt x="723" y="32"/>
                  </a:cubicBezTo>
                  <a:cubicBezTo>
                    <a:pt x="680" y="4"/>
                    <a:pt x="626" y="0"/>
                    <a:pt x="579" y="21"/>
                  </a:cubicBezTo>
                  <a:cubicBezTo>
                    <a:pt x="532" y="42"/>
                    <a:pt x="499" y="85"/>
                    <a:pt x="492" y="136"/>
                  </a:cubicBezTo>
                  <a:cubicBezTo>
                    <a:pt x="484" y="187"/>
                    <a:pt x="503" y="238"/>
                    <a:pt x="541" y="272"/>
                  </a:cubicBezTo>
                  <a:lnTo>
                    <a:pt x="264" y="272"/>
                  </a:lnTo>
                  <a:lnTo>
                    <a:pt x="264" y="549"/>
                  </a:lnTo>
                  <a:cubicBezTo>
                    <a:pt x="223" y="502"/>
                    <a:pt x="156" y="485"/>
                    <a:pt x="98" y="507"/>
                  </a:cubicBezTo>
                  <a:cubicBezTo>
                    <a:pt x="39" y="530"/>
                    <a:pt x="0" y="586"/>
                    <a:pt x="0" y="648"/>
                  </a:cubicBezTo>
                  <a:cubicBezTo>
                    <a:pt x="0" y="711"/>
                    <a:pt x="39" y="767"/>
                    <a:pt x="98" y="789"/>
                  </a:cubicBezTo>
                  <a:cubicBezTo>
                    <a:pt x="156" y="812"/>
                    <a:pt x="223" y="795"/>
                    <a:pt x="264" y="748"/>
                  </a:cubicBezTo>
                  <a:lnTo>
                    <a:pt x="264" y="1025"/>
                  </a:lnTo>
                  <a:lnTo>
                    <a:pt x="541" y="1025"/>
                  </a:lnTo>
                  <a:cubicBezTo>
                    <a:pt x="494" y="984"/>
                    <a:pt x="478" y="918"/>
                    <a:pt x="500" y="859"/>
                  </a:cubicBezTo>
                  <a:cubicBezTo>
                    <a:pt x="522" y="800"/>
                    <a:pt x="578" y="761"/>
                    <a:pt x="641" y="761"/>
                  </a:cubicBezTo>
                  <a:cubicBezTo>
                    <a:pt x="704" y="761"/>
                    <a:pt x="760" y="800"/>
                    <a:pt x="782" y="859"/>
                  </a:cubicBezTo>
                  <a:cubicBezTo>
                    <a:pt x="804" y="918"/>
                    <a:pt x="788" y="984"/>
                    <a:pt x="740" y="1025"/>
                  </a:cubicBezTo>
                  <a:lnTo>
                    <a:pt x="1018" y="1025"/>
                  </a:lnTo>
                  <a:lnTo>
                    <a:pt x="1018" y="272"/>
                  </a:lnTo>
                  <a:lnTo>
                    <a:pt x="740" y="272"/>
                  </a:lnTo>
                  <a:cubicBezTo>
                    <a:pt x="773" y="243"/>
                    <a:pt x="792" y="202"/>
                    <a:pt x="792" y="158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7" name="Rectangle 974">
              <a:extLst>
                <a:ext uri="{FF2B5EF4-FFF2-40B4-BE49-F238E27FC236}">
                  <a16:creationId xmlns:a16="http://schemas.microsoft.com/office/drawing/2014/main" id="{E57804A8-C47E-49C8-8FB7-B26F03817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4114" y="1819275"/>
              <a:ext cx="87313" cy="4286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8" name="Freeform 975">
              <a:extLst>
                <a:ext uri="{FF2B5EF4-FFF2-40B4-BE49-F238E27FC236}">
                  <a16:creationId xmlns:a16="http://schemas.microsoft.com/office/drawing/2014/main" id="{749F7917-12E0-47B4-B236-5D7C7C681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4751" y="1862138"/>
              <a:ext cx="44450" cy="44450"/>
            </a:xfrm>
            <a:custGeom>
              <a:avLst/>
              <a:gdLst>
                <a:gd name="T0" fmla="*/ 150 w 150"/>
                <a:gd name="T1" fmla="*/ 75 h 150"/>
                <a:gd name="T2" fmla="*/ 150 w 150"/>
                <a:gd name="T3" fmla="*/ 0 h 150"/>
                <a:gd name="T4" fmla="*/ 0 w 150"/>
                <a:gd name="T5" fmla="*/ 0 h 150"/>
                <a:gd name="T6" fmla="*/ 0 w 150"/>
                <a:gd name="T7" fmla="*/ 75 h 150"/>
                <a:gd name="T8" fmla="*/ 75 w 150"/>
                <a:gd name="T9" fmla="*/ 150 h 150"/>
                <a:gd name="T10" fmla="*/ 150 w 150"/>
                <a:gd name="T1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0">
                  <a:moveTo>
                    <a:pt x="150" y="75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17"/>
                    <a:pt x="33" y="150"/>
                    <a:pt x="75" y="150"/>
                  </a:cubicBezTo>
                  <a:cubicBezTo>
                    <a:pt x="117" y="150"/>
                    <a:pt x="150" y="117"/>
                    <a:pt x="150" y="75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9" name="Freeform 976">
              <a:extLst>
                <a:ext uri="{FF2B5EF4-FFF2-40B4-BE49-F238E27FC236}">
                  <a16:creationId xmlns:a16="http://schemas.microsoft.com/office/drawing/2014/main" id="{EAEDA3F9-B6DB-4F59-A4B1-720C11DE4C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21989" y="1611313"/>
              <a:ext cx="361950" cy="525463"/>
            </a:xfrm>
            <a:custGeom>
              <a:avLst/>
              <a:gdLst>
                <a:gd name="T0" fmla="*/ 980 w 1252"/>
                <a:gd name="T1" fmla="*/ 883 h 1810"/>
                <a:gd name="T2" fmla="*/ 673 w 1252"/>
                <a:gd name="T3" fmla="*/ 455 h 1810"/>
                <a:gd name="T4" fmla="*/ 490 w 1252"/>
                <a:gd name="T5" fmla="*/ 0 h 1810"/>
                <a:gd name="T6" fmla="*/ 308 w 1252"/>
                <a:gd name="T7" fmla="*/ 455 h 1810"/>
                <a:gd name="T8" fmla="*/ 0 w 1252"/>
                <a:gd name="T9" fmla="*/ 1508 h 1810"/>
                <a:gd name="T10" fmla="*/ 318 w 1252"/>
                <a:gd name="T11" fmla="*/ 1546 h 1810"/>
                <a:gd name="T12" fmla="*/ 490 w 1252"/>
                <a:gd name="T13" fmla="*/ 1810 h 1810"/>
                <a:gd name="T14" fmla="*/ 663 w 1252"/>
                <a:gd name="T15" fmla="*/ 1546 h 1810"/>
                <a:gd name="T16" fmla="*/ 980 w 1252"/>
                <a:gd name="T17" fmla="*/ 1508 h 1810"/>
                <a:gd name="T18" fmla="*/ 1142 w 1252"/>
                <a:gd name="T19" fmla="*/ 1223 h 1810"/>
                <a:gd name="T20" fmla="*/ 1202 w 1252"/>
                <a:gd name="T21" fmla="*/ 937 h 1810"/>
                <a:gd name="T22" fmla="*/ 566 w 1252"/>
                <a:gd name="T23" fmla="*/ 528 h 1810"/>
                <a:gd name="T24" fmla="*/ 453 w 1252"/>
                <a:gd name="T25" fmla="*/ 566 h 1810"/>
                <a:gd name="T26" fmla="*/ 566 w 1252"/>
                <a:gd name="T27" fmla="*/ 528 h 1810"/>
                <a:gd name="T28" fmla="*/ 495 w 1252"/>
                <a:gd name="T29" fmla="*/ 641 h 1810"/>
                <a:gd name="T30" fmla="*/ 490 w 1252"/>
                <a:gd name="T31" fmla="*/ 1295 h 1810"/>
                <a:gd name="T32" fmla="*/ 486 w 1252"/>
                <a:gd name="T33" fmla="*/ 641 h 1810"/>
                <a:gd name="T34" fmla="*/ 418 w 1252"/>
                <a:gd name="T35" fmla="*/ 90 h 1810"/>
                <a:gd name="T36" fmla="*/ 664 w 1252"/>
                <a:gd name="T37" fmla="*/ 337 h 1810"/>
                <a:gd name="T38" fmla="*/ 302 w 1252"/>
                <a:gd name="T39" fmla="*/ 265 h 1810"/>
                <a:gd name="T40" fmla="*/ 971 w 1252"/>
                <a:gd name="T41" fmla="*/ 1131 h 1810"/>
                <a:gd name="T42" fmla="*/ 905 w 1252"/>
                <a:gd name="T43" fmla="*/ 1155 h 1810"/>
                <a:gd name="T44" fmla="*/ 590 w 1252"/>
                <a:gd name="T45" fmla="*/ 1471 h 1810"/>
                <a:gd name="T46" fmla="*/ 565 w 1252"/>
                <a:gd name="T47" fmla="*/ 1537 h 1810"/>
                <a:gd name="T48" fmla="*/ 490 w 1252"/>
                <a:gd name="T49" fmla="*/ 1735 h 1810"/>
                <a:gd name="T50" fmla="*/ 416 w 1252"/>
                <a:gd name="T51" fmla="*/ 1537 h 1810"/>
                <a:gd name="T52" fmla="*/ 391 w 1252"/>
                <a:gd name="T53" fmla="*/ 1471 h 1810"/>
                <a:gd name="T54" fmla="*/ 76 w 1252"/>
                <a:gd name="T55" fmla="*/ 792 h 1810"/>
                <a:gd name="T56" fmla="*/ 411 w 1252"/>
                <a:gd name="T57" fmla="*/ 633 h 1810"/>
                <a:gd name="T58" fmla="*/ 347 w 1252"/>
                <a:gd name="T59" fmla="*/ 1229 h 1810"/>
                <a:gd name="T60" fmla="*/ 490 w 1252"/>
                <a:gd name="T61" fmla="*/ 1395 h 1810"/>
                <a:gd name="T62" fmla="*/ 633 w 1252"/>
                <a:gd name="T63" fmla="*/ 1229 h 1810"/>
                <a:gd name="T64" fmla="*/ 570 w 1252"/>
                <a:gd name="T65" fmla="*/ 633 h 1810"/>
                <a:gd name="T66" fmla="*/ 905 w 1252"/>
                <a:gd name="T67" fmla="*/ 792 h 1810"/>
                <a:gd name="T68" fmla="*/ 929 w 1252"/>
                <a:gd name="T69" fmla="*/ 992 h 1810"/>
                <a:gd name="T70" fmla="*/ 1072 w 1252"/>
                <a:gd name="T71" fmla="*/ 944 h 1810"/>
                <a:gd name="T72" fmla="*/ 1151 w 1252"/>
                <a:gd name="T73" fmla="*/ 1117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52" h="1810">
                  <a:moveTo>
                    <a:pt x="1056" y="868"/>
                  </a:moveTo>
                  <a:cubicBezTo>
                    <a:pt x="1030" y="868"/>
                    <a:pt x="1004" y="873"/>
                    <a:pt x="980" y="883"/>
                  </a:cubicBezTo>
                  <a:lnTo>
                    <a:pt x="980" y="792"/>
                  </a:lnTo>
                  <a:cubicBezTo>
                    <a:pt x="980" y="617"/>
                    <a:pt x="847" y="471"/>
                    <a:pt x="673" y="455"/>
                  </a:cubicBezTo>
                  <a:cubicBezTo>
                    <a:pt x="751" y="380"/>
                    <a:pt x="775" y="266"/>
                    <a:pt x="735" y="166"/>
                  </a:cubicBezTo>
                  <a:cubicBezTo>
                    <a:pt x="695" y="66"/>
                    <a:pt x="598" y="0"/>
                    <a:pt x="490" y="0"/>
                  </a:cubicBezTo>
                  <a:cubicBezTo>
                    <a:pt x="382" y="0"/>
                    <a:pt x="286" y="66"/>
                    <a:pt x="245" y="166"/>
                  </a:cubicBezTo>
                  <a:cubicBezTo>
                    <a:pt x="205" y="266"/>
                    <a:pt x="230" y="380"/>
                    <a:pt x="308" y="455"/>
                  </a:cubicBezTo>
                  <a:cubicBezTo>
                    <a:pt x="134" y="471"/>
                    <a:pt x="1" y="617"/>
                    <a:pt x="0" y="792"/>
                  </a:cubicBezTo>
                  <a:lnTo>
                    <a:pt x="0" y="1508"/>
                  </a:lnTo>
                  <a:cubicBezTo>
                    <a:pt x="0" y="1529"/>
                    <a:pt x="17" y="1546"/>
                    <a:pt x="38" y="1546"/>
                  </a:cubicBezTo>
                  <a:lnTo>
                    <a:pt x="318" y="1546"/>
                  </a:lnTo>
                  <a:cubicBezTo>
                    <a:pt x="292" y="1604"/>
                    <a:pt x="298" y="1671"/>
                    <a:pt x="333" y="1725"/>
                  </a:cubicBezTo>
                  <a:cubicBezTo>
                    <a:pt x="367" y="1778"/>
                    <a:pt x="427" y="1810"/>
                    <a:pt x="490" y="1810"/>
                  </a:cubicBezTo>
                  <a:cubicBezTo>
                    <a:pt x="554" y="1810"/>
                    <a:pt x="613" y="1778"/>
                    <a:pt x="648" y="1725"/>
                  </a:cubicBezTo>
                  <a:cubicBezTo>
                    <a:pt x="683" y="1671"/>
                    <a:pt x="688" y="1604"/>
                    <a:pt x="663" y="1546"/>
                  </a:cubicBezTo>
                  <a:lnTo>
                    <a:pt x="942" y="1546"/>
                  </a:lnTo>
                  <a:cubicBezTo>
                    <a:pt x="963" y="1546"/>
                    <a:pt x="980" y="1529"/>
                    <a:pt x="980" y="1508"/>
                  </a:cubicBezTo>
                  <a:lnTo>
                    <a:pt x="980" y="1229"/>
                  </a:lnTo>
                  <a:cubicBezTo>
                    <a:pt x="1032" y="1251"/>
                    <a:pt x="1092" y="1249"/>
                    <a:pt x="1142" y="1223"/>
                  </a:cubicBezTo>
                  <a:cubicBezTo>
                    <a:pt x="1193" y="1197"/>
                    <a:pt x="1229" y="1150"/>
                    <a:pt x="1240" y="1094"/>
                  </a:cubicBezTo>
                  <a:cubicBezTo>
                    <a:pt x="1252" y="1039"/>
                    <a:pt x="1238" y="981"/>
                    <a:pt x="1202" y="937"/>
                  </a:cubicBezTo>
                  <a:cubicBezTo>
                    <a:pt x="1166" y="893"/>
                    <a:pt x="1112" y="868"/>
                    <a:pt x="1056" y="868"/>
                  </a:cubicBezTo>
                  <a:close/>
                  <a:moveTo>
                    <a:pt x="566" y="528"/>
                  </a:moveTo>
                  <a:cubicBezTo>
                    <a:pt x="566" y="549"/>
                    <a:pt x="549" y="566"/>
                    <a:pt x="528" y="566"/>
                  </a:cubicBezTo>
                  <a:lnTo>
                    <a:pt x="453" y="566"/>
                  </a:lnTo>
                  <a:cubicBezTo>
                    <a:pt x="432" y="566"/>
                    <a:pt x="415" y="549"/>
                    <a:pt x="415" y="528"/>
                  </a:cubicBezTo>
                  <a:lnTo>
                    <a:pt x="566" y="528"/>
                  </a:lnTo>
                  <a:close/>
                  <a:moveTo>
                    <a:pt x="486" y="641"/>
                  </a:moveTo>
                  <a:lnTo>
                    <a:pt x="495" y="641"/>
                  </a:lnTo>
                  <a:lnTo>
                    <a:pt x="564" y="1196"/>
                  </a:lnTo>
                  <a:lnTo>
                    <a:pt x="490" y="1295"/>
                  </a:lnTo>
                  <a:lnTo>
                    <a:pt x="416" y="1196"/>
                  </a:lnTo>
                  <a:lnTo>
                    <a:pt x="486" y="641"/>
                  </a:lnTo>
                  <a:close/>
                  <a:moveTo>
                    <a:pt x="302" y="265"/>
                  </a:moveTo>
                  <a:cubicBezTo>
                    <a:pt x="302" y="188"/>
                    <a:pt x="348" y="120"/>
                    <a:pt x="418" y="90"/>
                  </a:cubicBezTo>
                  <a:cubicBezTo>
                    <a:pt x="489" y="61"/>
                    <a:pt x="570" y="77"/>
                    <a:pt x="623" y="131"/>
                  </a:cubicBezTo>
                  <a:cubicBezTo>
                    <a:pt x="677" y="185"/>
                    <a:pt x="693" y="266"/>
                    <a:pt x="664" y="337"/>
                  </a:cubicBezTo>
                  <a:cubicBezTo>
                    <a:pt x="635" y="407"/>
                    <a:pt x="566" y="453"/>
                    <a:pt x="490" y="453"/>
                  </a:cubicBezTo>
                  <a:cubicBezTo>
                    <a:pt x="386" y="453"/>
                    <a:pt x="302" y="369"/>
                    <a:pt x="302" y="265"/>
                  </a:cubicBezTo>
                  <a:close/>
                  <a:moveTo>
                    <a:pt x="1056" y="1169"/>
                  </a:moveTo>
                  <a:cubicBezTo>
                    <a:pt x="1023" y="1169"/>
                    <a:pt x="992" y="1155"/>
                    <a:pt x="971" y="1131"/>
                  </a:cubicBezTo>
                  <a:cubicBezTo>
                    <a:pt x="960" y="1119"/>
                    <a:pt x="944" y="1115"/>
                    <a:pt x="929" y="1120"/>
                  </a:cubicBezTo>
                  <a:cubicBezTo>
                    <a:pt x="914" y="1126"/>
                    <a:pt x="905" y="1140"/>
                    <a:pt x="905" y="1155"/>
                  </a:cubicBezTo>
                  <a:lnTo>
                    <a:pt x="905" y="1471"/>
                  </a:lnTo>
                  <a:lnTo>
                    <a:pt x="590" y="1471"/>
                  </a:lnTo>
                  <a:cubicBezTo>
                    <a:pt x="574" y="1471"/>
                    <a:pt x="560" y="1480"/>
                    <a:pt x="554" y="1495"/>
                  </a:cubicBezTo>
                  <a:cubicBezTo>
                    <a:pt x="549" y="1510"/>
                    <a:pt x="553" y="1526"/>
                    <a:pt x="565" y="1537"/>
                  </a:cubicBezTo>
                  <a:cubicBezTo>
                    <a:pt x="600" y="1568"/>
                    <a:pt x="613" y="1617"/>
                    <a:pt x="596" y="1661"/>
                  </a:cubicBezTo>
                  <a:cubicBezTo>
                    <a:pt x="579" y="1705"/>
                    <a:pt x="537" y="1735"/>
                    <a:pt x="490" y="1735"/>
                  </a:cubicBezTo>
                  <a:cubicBezTo>
                    <a:pt x="443" y="1735"/>
                    <a:pt x="401" y="1705"/>
                    <a:pt x="384" y="1661"/>
                  </a:cubicBezTo>
                  <a:cubicBezTo>
                    <a:pt x="368" y="1617"/>
                    <a:pt x="380" y="1568"/>
                    <a:pt x="416" y="1537"/>
                  </a:cubicBezTo>
                  <a:cubicBezTo>
                    <a:pt x="427" y="1526"/>
                    <a:pt x="432" y="1510"/>
                    <a:pt x="426" y="1495"/>
                  </a:cubicBezTo>
                  <a:cubicBezTo>
                    <a:pt x="420" y="1480"/>
                    <a:pt x="406" y="1471"/>
                    <a:pt x="391" y="1471"/>
                  </a:cubicBezTo>
                  <a:lnTo>
                    <a:pt x="76" y="1471"/>
                  </a:lnTo>
                  <a:lnTo>
                    <a:pt x="76" y="792"/>
                  </a:lnTo>
                  <a:cubicBezTo>
                    <a:pt x="76" y="647"/>
                    <a:pt x="194" y="529"/>
                    <a:pt x="339" y="528"/>
                  </a:cubicBezTo>
                  <a:cubicBezTo>
                    <a:pt x="340" y="575"/>
                    <a:pt x="368" y="616"/>
                    <a:pt x="411" y="633"/>
                  </a:cubicBezTo>
                  <a:lnTo>
                    <a:pt x="340" y="1202"/>
                  </a:lnTo>
                  <a:cubicBezTo>
                    <a:pt x="339" y="1212"/>
                    <a:pt x="341" y="1222"/>
                    <a:pt x="347" y="1229"/>
                  </a:cubicBezTo>
                  <a:lnTo>
                    <a:pt x="460" y="1380"/>
                  </a:lnTo>
                  <a:cubicBezTo>
                    <a:pt x="467" y="1390"/>
                    <a:pt x="478" y="1395"/>
                    <a:pt x="490" y="1395"/>
                  </a:cubicBezTo>
                  <a:cubicBezTo>
                    <a:pt x="502" y="1395"/>
                    <a:pt x="513" y="1390"/>
                    <a:pt x="520" y="1380"/>
                  </a:cubicBezTo>
                  <a:lnTo>
                    <a:pt x="633" y="1229"/>
                  </a:lnTo>
                  <a:cubicBezTo>
                    <a:pt x="639" y="1222"/>
                    <a:pt x="642" y="1212"/>
                    <a:pt x="641" y="1202"/>
                  </a:cubicBezTo>
                  <a:lnTo>
                    <a:pt x="570" y="633"/>
                  </a:lnTo>
                  <a:cubicBezTo>
                    <a:pt x="613" y="616"/>
                    <a:pt x="641" y="575"/>
                    <a:pt x="641" y="528"/>
                  </a:cubicBezTo>
                  <a:cubicBezTo>
                    <a:pt x="787" y="529"/>
                    <a:pt x="905" y="647"/>
                    <a:pt x="905" y="792"/>
                  </a:cubicBezTo>
                  <a:lnTo>
                    <a:pt x="905" y="956"/>
                  </a:lnTo>
                  <a:cubicBezTo>
                    <a:pt x="905" y="972"/>
                    <a:pt x="914" y="986"/>
                    <a:pt x="929" y="992"/>
                  </a:cubicBezTo>
                  <a:cubicBezTo>
                    <a:pt x="944" y="997"/>
                    <a:pt x="960" y="993"/>
                    <a:pt x="971" y="981"/>
                  </a:cubicBezTo>
                  <a:cubicBezTo>
                    <a:pt x="996" y="952"/>
                    <a:pt x="1034" y="938"/>
                    <a:pt x="1072" y="944"/>
                  </a:cubicBezTo>
                  <a:cubicBezTo>
                    <a:pt x="1110" y="950"/>
                    <a:pt x="1143" y="974"/>
                    <a:pt x="1159" y="1009"/>
                  </a:cubicBezTo>
                  <a:cubicBezTo>
                    <a:pt x="1175" y="1044"/>
                    <a:pt x="1172" y="1085"/>
                    <a:pt x="1151" y="1117"/>
                  </a:cubicBezTo>
                  <a:cubicBezTo>
                    <a:pt x="1130" y="1150"/>
                    <a:pt x="1094" y="1169"/>
                    <a:pt x="1056" y="116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0" name="Freeform 977">
              <a:extLst>
                <a:ext uri="{FF2B5EF4-FFF2-40B4-BE49-F238E27FC236}">
                  <a16:creationId xmlns:a16="http://schemas.microsoft.com/office/drawing/2014/main" id="{178EDD6E-DDC8-44E0-B2C4-D48ACE76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5864" y="1665288"/>
              <a:ext cx="22225" cy="33338"/>
            </a:xfrm>
            <a:custGeom>
              <a:avLst/>
              <a:gdLst>
                <a:gd name="T0" fmla="*/ 38 w 76"/>
                <a:gd name="T1" fmla="*/ 113 h 113"/>
                <a:gd name="T2" fmla="*/ 0 w 76"/>
                <a:gd name="T3" fmla="*/ 76 h 113"/>
                <a:gd name="T4" fmla="*/ 0 w 76"/>
                <a:gd name="T5" fmla="*/ 38 h 113"/>
                <a:gd name="T6" fmla="*/ 38 w 76"/>
                <a:gd name="T7" fmla="*/ 0 h 113"/>
                <a:gd name="T8" fmla="*/ 76 w 76"/>
                <a:gd name="T9" fmla="*/ 38 h 113"/>
                <a:gd name="T10" fmla="*/ 76 w 76"/>
                <a:gd name="T11" fmla="*/ 76 h 113"/>
                <a:gd name="T12" fmla="*/ 38 w 76"/>
                <a:gd name="T1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113"/>
                  </a:moveTo>
                  <a:cubicBezTo>
                    <a:pt x="17" y="113"/>
                    <a:pt x="0" y="96"/>
                    <a:pt x="0" y="76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lnTo>
                    <a:pt x="76" y="76"/>
                  </a:lnTo>
                  <a:cubicBezTo>
                    <a:pt x="76" y="96"/>
                    <a:pt x="59" y="113"/>
                    <a:pt x="38" y="11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1" name="Freeform 978">
              <a:extLst>
                <a:ext uri="{FF2B5EF4-FFF2-40B4-BE49-F238E27FC236}">
                  <a16:creationId xmlns:a16="http://schemas.microsoft.com/office/drawing/2014/main" id="{E5622E88-1BAA-4D6E-A8AF-6BF93C115E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0126" y="1611313"/>
              <a:ext cx="317500" cy="655638"/>
            </a:xfrm>
            <a:custGeom>
              <a:avLst/>
              <a:gdLst>
                <a:gd name="T0" fmla="*/ 852 w 1094"/>
                <a:gd name="T1" fmla="*/ 1432 h 2261"/>
                <a:gd name="T2" fmla="*/ 717 w 1094"/>
                <a:gd name="T3" fmla="*/ 1172 h 2261"/>
                <a:gd name="T4" fmla="*/ 792 w 1094"/>
                <a:gd name="T5" fmla="*/ 942 h 2261"/>
                <a:gd name="T6" fmla="*/ 830 w 1094"/>
                <a:gd name="T7" fmla="*/ 904 h 2261"/>
                <a:gd name="T8" fmla="*/ 867 w 1094"/>
                <a:gd name="T9" fmla="*/ 716 h 2261"/>
                <a:gd name="T10" fmla="*/ 830 w 1094"/>
                <a:gd name="T11" fmla="*/ 665 h 2261"/>
                <a:gd name="T12" fmla="*/ 1007 w 1094"/>
                <a:gd name="T13" fmla="*/ 251 h 2261"/>
                <a:gd name="T14" fmla="*/ 352 w 1094"/>
                <a:gd name="T15" fmla="*/ 250 h 2261"/>
                <a:gd name="T16" fmla="*/ 528 w 1094"/>
                <a:gd name="T17" fmla="*/ 665 h 2261"/>
                <a:gd name="T18" fmla="*/ 491 w 1094"/>
                <a:gd name="T19" fmla="*/ 716 h 2261"/>
                <a:gd name="T20" fmla="*/ 528 w 1094"/>
                <a:gd name="T21" fmla="*/ 904 h 2261"/>
                <a:gd name="T22" fmla="*/ 566 w 1094"/>
                <a:gd name="T23" fmla="*/ 942 h 2261"/>
                <a:gd name="T24" fmla="*/ 641 w 1094"/>
                <a:gd name="T25" fmla="*/ 1172 h 2261"/>
                <a:gd name="T26" fmla="*/ 506 w 1094"/>
                <a:gd name="T27" fmla="*/ 1432 h 2261"/>
                <a:gd name="T28" fmla="*/ 264 w 1094"/>
                <a:gd name="T29" fmla="*/ 1470 h 2261"/>
                <a:gd name="T30" fmla="*/ 86 w 1094"/>
                <a:gd name="T31" fmla="*/ 1689 h 2261"/>
                <a:gd name="T32" fmla="*/ 86 w 1094"/>
                <a:gd name="T33" fmla="*/ 2004 h 2261"/>
                <a:gd name="T34" fmla="*/ 264 w 1094"/>
                <a:gd name="T35" fmla="*/ 2223 h 2261"/>
                <a:gd name="T36" fmla="*/ 579 w 1094"/>
                <a:gd name="T37" fmla="*/ 2261 h 2261"/>
                <a:gd name="T38" fmla="*/ 604 w 1094"/>
                <a:gd name="T39" fmla="*/ 2195 h 2261"/>
                <a:gd name="T40" fmla="*/ 679 w 1094"/>
                <a:gd name="T41" fmla="*/ 1997 h 2261"/>
                <a:gd name="T42" fmla="*/ 754 w 1094"/>
                <a:gd name="T43" fmla="*/ 2195 h 2261"/>
                <a:gd name="T44" fmla="*/ 778 w 1094"/>
                <a:gd name="T45" fmla="*/ 2261 h 2261"/>
                <a:gd name="T46" fmla="*/ 1094 w 1094"/>
                <a:gd name="T47" fmla="*/ 2223 h 2261"/>
                <a:gd name="T48" fmla="*/ 1056 w 1094"/>
                <a:gd name="T49" fmla="*/ 1432 h 2261"/>
                <a:gd name="T50" fmla="*/ 566 w 1094"/>
                <a:gd name="T51" fmla="*/ 829 h 2261"/>
                <a:gd name="T52" fmla="*/ 792 w 1094"/>
                <a:gd name="T53" fmla="*/ 753 h 2261"/>
                <a:gd name="T54" fmla="*/ 546 w 1094"/>
                <a:gd name="T55" fmla="*/ 567 h 2261"/>
                <a:gd name="T56" fmla="*/ 503 w 1094"/>
                <a:gd name="T57" fmla="*/ 142 h 2261"/>
                <a:gd name="T58" fmla="*/ 940 w 1094"/>
                <a:gd name="T59" fmla="*/ 304 h 2261"/>
                <a:gd name="T60" fmla="*/ 754 w 1094"/>
                <a:gd name="T61" fmla="*/ 665 h 2261"/>
                <a:gd name="T62" fmla="*/ 717 w 1094"/>
                <a:gd name="T63" fmla="*/ 678 h 2261"/>
                <a:gd name="T64" fmla="*/ 679 w 1094"/>
                <a:gd name="T65" fmla="*/ 377 h 2261"/>
                <a:gd name="T66" fmla="*/ 641 w 1094"/>
                <a:gd name="T67" fmla="*/ 678 h 2261"/>
                <a:gd name="T68" fmla="*/ 604 w 1094"/>
                <a:gd name="T69" fmla="*/ 665 h 2261"/>
                <a:gd name="T70" fmla="*/ 717 w 1094"/>
                <a:gd name="T71" fmla="*/ 904 h 2261"/>
                <a:gd name="T72" fmla="*/ 679 w 1094"/>
                <a:gd name="T73" fmla="*/ 980 h 2261"/>
                <a:gd name="T74" fmla="*/ 641 w 1094"/>
                <a:gd name="T75" fmla="*/ 904 h 2261"/>
                <a:gd name="T76" fmla="*/ 1018 w 1094"/>
                <a:gd name="T77" fmla="*/ 2186 h 2261"/>
                <a:gd name="T78" fmla="*/ 837 w 1094"/>
                <a:gd name="T79" fmla="*/ 2007 h 2261"/>
                <a:gd name="T80" fmla="*/ 521 w 1094"/>
                <a:gd name="T81" fmla="*/ 2007 h 2261"/>
                <a:gd name="T82" fmla="*/ 340 w 1094"/>
                <a:gd name="T83" fmla="*/ 2186 h 2261"/>
                <a:gd name="T84" fmla="*/ 315 w 1094"/>
                <a:gd name="T85" fmla="*/ 1911 h 2261"/>
                <a:gd name="T86" fmla="*/ 149 w 1094"/>
                <a:gd name="T87" fmla="*/ 1952 h 2261"/>
                <a:gd name="T88" fmla="*/ 149 w 1094"/>
                <a:gd name="T89" fmla="*/ 1741 h 2261"/>
                <a:gd name="T90" fmla="*/ 315 w 1094"/>
                <a:gd name="T91" fmla="*/ 1782 h 2261"/>
                <a:gd name="T92" fmla="*/ 340 w 1094"/>
                <a:gd name="T93" fmla="*/ 1507 h 2261"/>
                <a:gd name="T94" fmla="*/ 615 w 1094"/>
                <a:gd name="T95" fmla="*/ 1483 h 2261"/>
                <a:gd name="T96" fmla="*/ 573 w 1094"/>
                <a:gd name="T97" fmla="*/ 1316 h 2261"/>
                <a:gd name="T98" fmla="*/ 785 w 1094"/>
                <a:gd name="T99" fmla="*/ 1316 h 2261"/>
                <a:gd name="T100" fmla="*/ 743 w 1094"/>
                <a:gd name="T101" fmla="*/ 1483 h 2261"/>
                <a:gd name="T102" fmla="*/ 1018 w 1094"/>
                <a:gd name="T103" fmla="*/ 150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94" h="2261">
                  <a:moveTo>
                    <a:pt x="1056" y="1432"/>
                  </a:moveTo>
                  <a:lnTo>
                    <a:pt x="852" y="1432"/>
                  </a:lnTo>
                  <a:cubicBezTo>
                    <a:pt x="874" y="1380"/>
                    <a:pt x="872" y="1320"/>
                    <a:pt x="846" y="1270"/>
                  </a:cubicBezTo>
                  <a:cubicBezTo>
                    <a:pt x="820" y="1219"/>
                    <a:pt x="772" y="1183"/>
                    <a:pt x="717" y="1172"/>
                  </a:cubicBezTo>
                  <a:lnTo>
                    <a:pt x="717" y="1048"/>
                  </a:lnTo>
                  <a:cubicBezTo>
                    <a:pt x="762" y="1032"/>
                    <a:pt x="792" y="990"/>
                    <a:pt x="792" y="942"/>
                  </a:cubicBezTo>
                  <a:lnTo>
                    <a:pt x="792" y="904"/>
                  </a:lnTo>
                  <a:lnTo>
                    <a:pt x="830" y="904"/>
                  </a:lnTo>
                  <a:cubicBezTo>
                    <a:pt x="851" y="904"/>
                    <a:pt x="867" y="887"/>
                    <a:pt x="867" y="867"/>
                  </a:cubicBezTo>
                  <a:lnTo>
                    <a:pt x="867" y="716"/>
                  </a:lnTo>
                  <a:cubicBezTo>
                    <a:pt x="867" y="695"/>
                    <a:pt x="851" y="678"/>
                    <a:pt x="830" y="678"/>
                  </a:cubicBezTo>
                  <a:lnTo>
                    <a:pt x="830" y="665"/>
                  </a:lnTo>
                  <a:cubicBezTo>
                    <a:pt x="830" y="652"/>
                    <a:pt x="837" y="639"/>
                    <a:pt x="849" y="633"/>
                  </a:cubicBezTo>
                  <a:cubicBezTo>
                    <a:pt x="982" y="556"/>
                    <a:pt x="1046" y="399"/>
                    <a:pt x="1007" y="251"/>
                  </a:cubicBezTo>
                  <a:cubicBezTo>
                    <a:pt x="967" y="103"/>
                    <a:pt x="833" y="0"/>
                    <a:pt x="679" y="0"/>
                  </a:cubicBezTo>
                  <a:cubicBezTo>
                    <a:pt x="526" y="0"/>
                    <a:pt x="392" y="102"/>
                    <a:pt x="352" y="250"/>
                  </a:cubicBezTo>
                  <a:cubicBezTo>
                    <a:pt x="312" y="398"/>
                    <a:pt x="376" y="555"/>
                    <a:pt x="508" y="632"/>
                  </a:cubicBezTo>
                  <a:cubicBezTo>
                    <a:pt x="520" y="639"/>
                    <a:pt x="528" y="651"/>
                    <a:pt x="528" y="665"/>
                  </a:cubicBezTo>
                  <a:lnTo>
                    <a:pt x="528" y="678"/>
                  </a:lnTo>
                  <a:cubicBezTo>
                    <a:pt x="507" y="678"/>
                    <a:pt x="491" y="695"/>
                    <a:pt x="491" y="716"/>
                  </a:cubicBezTo>
                  <a:lnTo>
                    <a:pt x="491" y="867"/>
                  </a:lnTo>
                  <a:cubicBezTo>
                    <a:pt x="491" y="887"/>
                    <a:pt x="507" y="904"/>
                    <a:pt x="528" y="904"/>
                  </a:cubicBezTo>
                  <a:lnTo>
                    <a:pt x="566" y="904"/>
                  </a:lnTo>
                  <a:lnTo>
                    <a:pt x="566" y="942"/>
                  </a:lnTo>
                  <a:cubicBezTo>
                    <a:pt x="566" y="990"/>
                    <a:pt x="596" y="1032"/>
                    <a:pt x="641" y="1048"/>
                  </a:cubicBezTo>
                  <a:lnTo>
                    <a:pt x="641" y="1172"/>
                  </a:lnTo>
                  <a:cubicBezTo>
                    <a:pt x="586" y="1183"/>
                    <a:pt x="538" y="1219"/>
                    <a:pt x="512" y="1270"/>
                  </a:cubicBezTo>
                  <a:cubicBezTo>
                    <a:pt x="486" y="1320"/>
                    <a:pt x="484" y="1380"/>
                    <a:pt x="506" y="1432"/>
                  </a:cubicBezTo>
                  <a:lnTo>
                    <a:pt x="302" y="1432"/>
                  </a:lnTo>
                  <a:cubicBezTo>
                    <a:pt x="281" y="1432"/>
                    <a:pt x="264" y="1449"/>
                    <a:pt x="264" y="1470"/>
                  </a:cubicBezTo>
                  <a:lnTo>
                    <a:pt x="264" y="1674"/>
                  </a:lnTo>
                  <a:cubicBezTo>
                    <a:pt x="206" y="1648"/>
                    <a:pt x="139" y="1654"/>
                    <a:pt x="86" y="1689"/>
                  </a:cubicBezTo>
                  <a:cubicBezTo>
                    <a:pt x="33" y="1724"/>
                    <a:pt x="0" y="1783"/>
                    <a:pt x="0" y="1846"/>
                  </a:cubicBezTo>
                  <a:cubicBezTo>
                    <a:pt x="0" y="1910"/>
                    <a:pt x="33" y="1969"/>
                    <a:pt x="86" y="2004"/>
                  </a:cubicBezTo>
                  <a:cubicBezTo>
                    <a:pt x="139" y="2039"/>
                    <a:pt x="206" y="2045"/>
                    <a:pt x="264" y="2019"/>
                  </a:cubicBezTo>
                  <a:lnTo>
                    <a:pt x="264" y="2223"/>
                  </a:lnTo>
                  <a:cubicBezTo>
                    <a:pt x="264" y="2244"/>
                    <a:pt x="281" y="2261"/>
                    <a:pt x="302" y="2261"/>
                  </a:cubicBezTo>
                  <a:lnTo>
                    <a:pt x="579" y="2261"/>
                  </a:lnTo>
                  <a:cubicBezTo>
                    <a:pt x="595" y="2261"/>
                    <a:pt x="609" y="2251"/>
                    <a:pt x="615" y="2237"/>
                  </a:cubicBezTo>
                  <a:cubicBezTo>
                    <a:pt x="620" y="2222"/>
                    <a:pt x="616" y="2205"/>
                    <a:pt x="604" y="2195"/>
                  </a:cubicBezTo>
                  <a:cubicBezTo>
                    <a:pt x="569" y="2164"/>
                    <a:pt x="557" y="2114"/>
                    <a:pt x="573" y="2070"/>
                  </a:cubicBezTo>
                  <a:cubicBezTo>
                    <a:pt x="590" y="2026"/>
                    <a:pt x="632" y="1997"/>
                    <a:pt x="679" y="1997"/>
                  </a:cubicBezTo>
                  <a:cubicBezTo>
                    <a:pt x="726" y="1997"/>
                    <a:pt x="768" y="2026"/>
                    <a:pt x="785" y="2070"/>
                  </a:cubicBezTo>
                  <a:cubicBezTo>
                    <a:pt x="801" y="2114"/>
                    <a:pt x="789" y="2164"/>
                    <a:pt x="754" y="2195"/>
                  </a:cubicBezTo>
                  <a:cubicBezTo>
                    <a:pt x="742" y="2205"/>
                    <a:pt x="738" y="2222"/>
                    <a:pt x="743" y="2237"/>
                  </a:cubicBezTo>
                  <a:cubicBezTo>
                    <a:pt x="749" y="2251"/>
                    <a:pt x="763" y="2261"/>
                    <a:pt x="778" y="2261"/>
                  </a:cubicBezTo>
                  <a:lnTo>
                    <a:pt x="1056" y="2261"/>
                  </a:lnTo>
                  <a:cubicBezTo>
                    <a:pt x="1077" y="2261"/>
                    <a:pt x="1094" y="2244"/>
                    <a:pt x="1094" y="2223"/>
                  </a:cubicBezTo>
                  <a:lnTo>
                    <a:pt x="1094" y="1470"/>
                  </a:lnTo>
                  <a:cubicBezTo>
                    <a:pt x="1094" y="1449"/>
                    <a:pt x="1077" y="1432"/>
                    <a:pt x="1056" y="1432"/>
                  </a:cubicBezTo>
                  <a:close/>
                  <a:moveTo>
                    <a:pt x="792" y="829"/>
                  </a:moveTo>
                  <a:lnTo>
                    <a:pt x="566" y="829"/>
                  </a:lnTo>
                  <a:lnTo>
                    <a:pt x="566" y="753"/>
                  </a:lnTo>
                  <a:lnTo>
                    <a:pt x="792" y="753"/>
                  </a:lnTo>
                  <a:lnTo>
                    <a:pt x="792" y="829"/>
                  </a:lnTo>
                  <a:close/>
                  <a:moveTo>
                    <a:pt x="546" y="567"/>
                  </a:moveTo>
                  <a:cubicBezTo>
                    <a:pt x="473" y="525"/>
                    <a:pt x="425" y="450"/>
                    <a:pt x="416" y="366"/>
                  </a:cubicBezTo>
                  <a:cubicBezTo>
                    <a:pt x="408" y="281"/>
                    <a:pt x="440" y="198"/>
                    <a:pt x="503" y="142"/>
                  </a:cubicBezTo>
                  <a:cubicBezTo>
                    <a:pt x="576" y="77"/>
                    <a:pt x="679" y="58"/>
                    <a:pt x="771" y="92"/>
                  </a:cubicBezTo>
                  <a:cubicBezTo>
                    <a:pt x="862" y="126"/>
                    <a:pt x="928" y="207"/>
                    <a:pt x="940" y="304"/>
                  </a:cubicBezTo>
                  <a:cubicBezTo>
                    <a:pt x="954" y="410"/>
                    <a:pt x="903" y="514"/>
                    <a:pt x="811" y="567"/>
                  </a:cubicBezTo>
                  <a:cubicBezTo>
                    <a:pt x="776" y="588"/>
                    <a:pt x="755" y="625"/>
                    <a:pt x="754" y="665"/>
                  </a:cubicBezTo>
                  <a:lnTo>
                    <a:pt x="754" y="678"/>
                  </a:lnTo>
                  <a:lnTo>
                    <a:pt x="717" y="678"/>
                  </a:lnTo>
                  <a:lnTo>
                    <a:pt x="717" y="414"/>
                  </a:lnTo>
                  <a:cubicBezTo>
                    <a:pt x="717" y="393"/>
                    <a:pt x="700" y="377"/>
                    <a:pt x="679" y="377"/>
                  </a:cubicBezTo>
                  <a:cubicBezTo>
                    <a:pt x="658" y="377"/>
                    <a:pt x="641" y="393"/>
                    <a:pt x="641" y="414"/>
                  </a:cubicBezTo>
                  <a:lnTo>
                    <a:pt x="641" y="678"/>
                  </a:lnTo>
                  <a:lnTo>
                    <a:pt x="604" y="678"/>
                  </a:lnTo>
                  <a:lnTo>
                    <a:pt x="604" y="665"/>
                  </a:lnTo>
                  <a:cubicBezTo>
                    <a:pt x="603" y="625"/>
                    <a:pt x="581" y="587"/>
                    <a:pt x="546" y="567"/>
                  </a:cubicBezTo>
                  <a:close/>
                  <a:moveTo>
                    <a:pt x="717" y="904"/>
                  </a:moveTo>
                  <a:lnTo>
                    <a:pt x="717" y="942"/>
                  </a:lnTo>
                  <a:cubicBezTo>
                    <a:pt x="717" y="963"/>
                    <a:pt x="700" y="980"/>
                    <a:pt x="679" y="980"/>
                  </a:cubicBezTo>
                  <a:cubicBezTo>
                    <a:pt x="658" y="980"/>
                    <a:pt x="641" y="963"/>
                    <a:pt x="641" y="942"/>
                  </a:cubicBezTo>
                  <a:lnTo>
                    <a:pt x="641" y="904"/>
                  </a:lnTo>
                  <a:lnTo>
                    <a:pt x="717" y="904"/>
                  </a:lnTo>
                  <a:close/>
                  <a:moveTo>
                    <a:pt x="1018" y="2186"/>
                  </a:moveTo>
                  <a:lnTo>
                    <a:pt x="852" y="2186"/>
                  </a:lnTo>
                  <a:cubicBezTo>
                    <a:pt x="877" y="2127"/>
                    <a:pt x="871" y="2060"/>
                    <a:pt x="837" y="2007"/>
                  </a:cubicBezTo>
                  <a:cubicBezTo>
                    <a:pt x="802" y="1954"/>
                    <a:pt x="743" y="1922"/>
                    <a:pt x="679" y="1922"/>
                  </a:cubicBezTo>
                  <a:cubicBezTo>
                    <a:pt x="615" y="1922"/>
                    <a:pt x="556" y="1954"/>
                    <a:pt x="521" y="2007"/>
                  </a:cubicBezTo>
                  <a:cubicBezTo>
                    <a:pt x="486" y="2060"/>
                    <a:pt x="481" y="2127"/>
                    <a:pt x="506" y="2186"/>
                  </a:cubicBezTo>
                  <a:lnTo>
                    <a:pt x="340" y="2186"/>
                  </a:lnTo>
                  <a:lnTo>
                    <a:pt x="340" y="1946"/>
                  </a:lnTo>
                  <a:cubicBezTo>
                    <a:pt x="340" y="1930"/>
                    <a:pt x="330" y="1916"/>
                    <a:pt x="315" y="1911"/>
                  </a:cubicBezTo>
                  <a:cubicBezTo>
                    <a:pt x="301" y="1905"/>
                    <a:pt x="284" y="1909"/>
                    <a:pt x="274" y="1921"/>
                  </a:cubicBezTo>
                  <a:cubicBezTo>
                    <a:pt x="243" y="1956"/>
                    <a:pt x="193" y="1969"/>
                    <a:pt x="149" y="1952"/>
                  </a:cubicBezTo>
                  <a:cubicBezTo>
                    <a:pt x="105" y="1936"/>
                    <a:pt x="76" y="1893"/>
                    <a:pt x="76" y="1846"/>
                  </a:cubicBezTo>
                  <a:cubicBezTo>
                    <a:pt x="76" y="1799"/>
                    <a:pt x="105" y="1757"/>
                    <a:pt x="149" y="1741"/>
                  </a:cubicBezTo>
                  <a:cubicBezTo>
                    <a:pt x="193" y="1724"/>
                    <a:pt x="243" y="1736"/>
                    <a:pt x="274" y="1772"/>
                  </a:cubicBezTo>
                  <a:cubicBezTo>
                    <a:pt x="284" y="1784"/>
                    <a:pt x="301" y="1788"/>
                    <a:pt x="315" y="1782"/>
                  </a:cubicBezTo>
                  <a:cubicBezTo>
                    <a:pt x="330" y="1777"/>
                    <a:pt x="340" y="1763"/>
                    <a:pt x="340" y="1747"/>
                  </a:cubicBezTo>
                  <a:lnTo>
                    <a:pt x="340" y="1507"/>
                  </a:lnTo>
                  <a:lnTo>
                    <a:pt x="579" y="1507"/>
                  </a:lnTo>
                  <a:cubicBezTo>
                    <a:pt x="595" y="1507"/>
                    <a:pt x="609" y="1498"/>
                    <a:pt x="615" y="1483"/>
                  </a:cubicBezTo>
                  <a:cubicBezTo>
                    <a:pt x="620" y="1468"/>
                    <a:pt x="616" y="1452"/>
                    <a:pt x="604" y="1441"/>
                  </a:cubicBezTo>
                  <a:cubicBezTo>
                    <a:pt x="569" y="1410"/>
                    <a:pt x="557" y="1360"/>
                    <a:pt x="573" y="1316"/>
                  </a:cubicBezTo>
                  <a:cubicBezTo>
                    <a:pt x="590" y="1272"/>
                    <a:pt x="632" y="1243"/>
                    <a:pt x="679" y="1243"/>
                  </a:cubicBezTo>
                  <a:cubicBezTo>
                    <a:pt x="726" y="1243"/>
                    <a:pt x="768" y="1272"/>
                    <a:pt x="785" y="1316"/>
                  </a:cubicBezTo>
                  <a:cubicBezTo>
                    <a:pt x="801" y="1360"/>
                    <a:pt x="789" y="1410"/>
                    <a:pt x="754" y="1441"/>
                  </a:cubicBezTo>
                  <a:cubicBezTo>
                    <a:pt x="742" y="1452"/>
                    <a:pt x="738" y="1468"/>
                    <a:pt x="743" y="1483"/>
                  </a:cubicBezTo>
                  <a:cubicBezTo>
                    <a:pt x="749" y="1498"/>
                    <a:pt x="763" y="1507"/>
                    <a:pt x="778" y="1507"/>
                  </a:cubicBezTo>
                  <a:lnTo>
                    <a:pt x="1018" y="1507"/>
                  </a:lnTo>
                  <a:lnTo>
                    <a:pt x="1018" y="218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2" name="Rectangle 979">
              <a:extLst>
                <a:ext uri="{FF2B5EF4-FFF2-40B4-BE49-F238E27FC236}">
                  <a16:creationId xmlns:a16="http://schemas.microsoft.com/office/drawing/2014/main" id="{251D8A86-03A8-4639-A9E5-D9842F159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0589" y="1665288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3" name="Rectangle 980">
              <a:extLst>
                <a:ext uri="{FF2B5EF4-FFF2-40B4-BE49-F238E27FC236}">
                  <a16:creationId xmlns:a16="http://schemas.microsoft.com/office/drawing/2014/main" id="{AA0C0A36-7BFB-4BF5-B546-C6C51183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5039" y="1665288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4" name="Rectangle 981">
              <a:extLst>
                <a:ext uri="{FF2B5EF4-FFF2-40B4-BE49-F238E27FC236}">
                  <a16:creationId xmlns:a16="http://schemas.microsoft.com/office/drawing/2014/main" id="{AAB4AEB9-18AC-4CC7-AE82-14A14AD57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7901" y="1665288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5" name="Rectangle 982">
              <a:extLst>
                <a:ext uri="{FF2B5EF4-FFF2-40B4-BE49-F238E27FC236}">
                  <a16:creationId xmlns:a16="http://schemas.microsoft.com/office/drawing/2014/main" id="{F1176BE0-F0FB-49F7-B023-985F35DAD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2351" y="1665288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6" name="Rectangle 983">
              <a:extLst>
                <a:ext uri="{FF2B5EF4-FFF2-40B4-BE49-F238E27FC236}">
                  <a16:creationId xmlns:a16="http://schemas.microsoft.com/office/drawing/2014/main" id="{8C121A0A-DACF-42A5-B09F-2E1DDA3E2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26801" y="1665288"/>
              <a:ext cx="20638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7" name="Rectangle 984">
              <a:extLst>
                <a:ext uri="{FF2B5EF4-FFF2-40B4-BE49-F238E27FC236}">
                  <a16:creationId xmlns:a16="http://schemas.microsoft.com/office/drawing/2014/main" id="{12D1EF1E-528E-42D5-8581-A41250640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2164" y="2246313"/>
              <a:ext cx="22225" cy="20638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8" name="Rectangle 985">
              <a:extLst>
                <a:ext uri="{FF2B5EF4-FFF2-40B4-BE49-F238E27FC236}">
                  <a16:creationId xmlns:a16="http://schemas.microsoft.com/office/drawing/2014/main" id="{609A0D02-14DD-4093-8A1A-32592BA22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2164" y="2201863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9" name="Rectangle 986">
              <a:extLst>
                <a:ext uri="{FF2B5EF4-FFF2-40B4-BE49-F238E27FC236}">
                  <a16:creationId xmlns:a16="http://schemas.microsoft.com/office/drawing/2014/main" id="{FDF534B9-7083-457A-BD6F-FD8FDF5E2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2164" y="2157413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0" name="Rectangle 987">
              <a:extLst>
                <a:ext uri="{FF2B5EF4-FFF2-40B4-BE49-F238E27FC236}">
                  <a16:creationId xmlns:a16="http://schemas.microsoft.com/office/drawing/2014/main" id="{5EA0BC7C-9E64-49B4-8B6C-36FD045D7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6614" y="2246313"/>
              <a:ext cx="22225" cy="20638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1" name="Rectangle 988">
              <a:extLst>
                <a:ext uri="{FF2B5EF4-FFF2-40B4-BE49-F238E27FC236}">
                  <a16:creationId xmlns:a16="http://schemas.microsoft.com/office/drawing/2014/main" id="{47E0D5DC-B529-4B5F-AFA8-F42F65641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9476" y="2246313"/>
              <a:ext cx="22225" cy="20638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2" name="Rectangle 989">
              <a:extLst>
                <a:ext uri="{FF2B5EF4-FFF2-40B4-BE49-F238E27FC236}">
                  <a16:creationId xmlns:a16="http://schemas.microsoft.com/office/drawing/2014/main" id="{3BDCCD41-354E-4F7F-8A08-E0C653BAB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3926" y="2246313"/>
              <a:ext cx="22225" cy="20638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3" name="Rectangle 990">
              <a:extLst>
                <a:ext uri="{FF2B5EF4-FFF2-40B4-BE49-F238E27FC236}">
                  <a16:creationId xmlns:a16="http://schemas.microsoft.com/office/drawing/2014/main" id="{39C8DFF9-1DA2-4989-A151-47B9162F3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8376" y="2246313"/>
              <a:ext cx="20638" cy="20638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4" name="Rectangle 991">
              <a:extLst>
                <a:ext uri="{FF2B5EF4-FFF2-40B4-BE49-F238E27FC236}">
                  <a16:creationId xmlns:a16="http://schemas.microsoft.com/office/drawing/2014/main" id="{1F3B3376-E739-408F-8884-6787F97FD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1239" y="2246313"/>
              <a:ext cx="22225" cy="20638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6" name="Group 1705">
            <a:extLst>
              <a:ext uri="{FF2B5EF4-FFF2-40B4-BE49-F238E27FC236}">
                <a16:creationId xmlns:a16="http://schemas.microsoft.com/office/drawing/2014/main" id="{CB71FBB4-E79D-496B-95DB-DE2EF49DEBD3}"/>
              </a:ext>
            </a:extLst>
          </p:cNvPr>
          <p:cNvGrpSpPr/>
          <p:nvPr/>
        </p:nvGrpSpPr>
        <p:grpSpPr>
          <a:xfrm>
            <a:off x="8092226" y="2086664"/>
            <a:ext cx="484179" cy="484179"/>
            <a:chOff x="8801101" y="1611313"/>
            <a:chExt cx="655638" cy="655637"/>
          </a:xfrm>
        </p:grpSpPr>
        <p:sp>
          <p:nvSpPr>
            <p:cNvPr id="1635" name="Freeform 992">
              <a:extLst>
                <a:ext uri="{FF2B5EF4-FFF2-40B4-BE49-F238E27FC236}">
                  <a16:creationId xmlns:a16="http://schemas.microsoft.com/office/drawing/2014/main" id="{9A445671-9736-45FD-A98C-CB9C835B1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4" y="2212975"/>
              <a:ext cx="204788" cy="42863"/>
            </a:xfrm>
            <a:custGeom>
              <a:avLst/>
              <a:gdLst>
                <a:gd name="T0" fmla="*/ 15 w 709"/>
                <a:gd name="T1" fmla="*/ 151 h 151"/>
                <a:gd name="T2" fmla="*/ 694 w 709"/>
                <a:gd name="T3" fmla="*/ 151 h 151"/>
                <a:gd name="T4" fmla="*/ 709 w 709"/>
                <a:gd name="T5" fmla="*/ 0 h 151"/>
                <a:gd name="T6" fmla="*/ 0 w 709"/>
                <a:gd name="T7" fmla="*/ 0 h 151"/>
                <a:gd name="T8" fmla="*/ 15 w 709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" h="151">
                  <a:moveTo>
                    <a:pt x="15" y="151"/>
                  </a:moveTo>
                  <a:lnTo>
                    <a:pt x="694" y="151"/>
                  </a:lnTo>
                  <a:lnTo>
                    <a:pt x="709" y="0"/>
                  </a:lnTo>
                  <a:lnTo>
                    <a:pt x="0" y="0"/>
                  </a:lnTo>
                  <a:lnTo>
                    <a:pt x="15" y="151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6" name="Freeform 993">
              <a:extLst>
                <a:ext uri="{FF2B5EF4-FFF2-40B4-BE49-F238E27FC236}">
                  <a16:creationId xmlns:a16="http://schemas.microsoft.com/office/drawing/2014/main" id="{09D117A1-E905-4340-A261-5F29C0C95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1830388"/>
              <a:ext cx="284163" cy="119063"/>
            </a:xfrm>
            <a:custGeom>
              <a:avLst/>
              <a:gdLst>
                <a:gd name="T0" fmla="*/ 42 w 980"/>
                <a:gd name="T1" fmla="*/ 415 h 415"/>
                <a:gd name="T2" fmla="*/ 937 w 980"/>
                <a:gd name="T3" fmla="*/ 415 h 415"/>
                <a:gd name="T4" fmla="*/ 980 w 980"/>
                <a:gd name="T5" fmla="*/ 0 h 415"/>
                <a:gd name="T6" fmla="*/ 0 w 980"/>
                <a:gd name="T7" fmla="*/ 0 h 415"/>
                <a:gd name="T8" fmla="*/ 11 w 980"/>
                <a:gd name="T9" fmla="*/ 108 h 415"/>
                <a:gd name="T10" fmla="*/ 11 w 980"/>
                <a:gd name="T11" fmla="*/ 108 h 415"/>
                <a:gd name="T12" fmla="*/ 11 w 980"/>
                <a:gd name="T13" fmla="*/ 108 h 415"/>
                <a:gd name="T14" fmla="*/ 11 w 980"/>
                <a:gd name="T15" fmla="*/ 116 h 415"/>
                <a:gd name="T16" fmla="*/ 42 w 980"/>
                <a:gd name="T17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415">
                  <a:moveTo>
                    <a:pt x="42" y="415"/>
                  </a:moveTo>
                  <a:lnTo>
                    <a:pt x="937" y="415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6"/>
                  </a:lnTo>
                  <a:lnTo>
                    <a:pt x="42" y="415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7" name="Freeform 994">
              <a:extLst>
                <a:ext uri="{FF2B5EF4-FFF2-40B4-BE49-F238E27FC236}">
                  <a16:creationId xmlns:a16="http://schemas.microsoft.com/office/drawing/2014/main" id="{E9879EEA-83B3-4753-B145-BF7A546C07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9051" y="1884363"/>
              <a:ext cx="131763" cy="328613"/>
            </a:xfrm>
            <a:custGeom>
              <a:avLst/>
              <a:gdLst>
                <a:gd name="T0" fmla="*/ 452 w 452"/>
                <a:gd name="T1" fmla="*/ 0 h 1130"/>
                <a:gd name="T2" fmla="*/ 0 w 452"/>
                <a:gd name="T3" fmla="*/ 0 h 1130"/>
                <a:gd name="T4" fmla="*/ 0 w 452"/>
                <a:gd name="T5" fmla="*/ 1130 h 1130"/>
                <a:gd name="T6" fmla="*/ 452 w 452"/>
                <a:gd name="T7" fmla="*/ 1130 h 1130"/>
                <a:gd name="T8" fmla="*/ 452 w 452"/>
                <a:gd name="T9" fmla="*/ 0 h 1130"/>
                <a:gd name="T10" fmla="*/ 226 w 452"/>
                <a:gd name="T11" fmla="*/ 980 h 1130"/>
                <a:gd name="T12" fmla="*/ 156 w 452"/>
                <a:gd name="T13" fmla="*/ 933 h 1130"/>
                <a:gd name="T14" fmla="*/ 173 w 452"/>
                <a:gd name="T15" fmla="*/ 851 h 1130"/>
                <a:gd name="T16" fmla="*/ 255 w 452"/>
                <a:gd name="T17" fmla="*/ 835 h 1130"/>
                <a:gd name="T18" fmla="*/ 301 w 452"/>
                <a:gd name="T19" fmla="*/ 904 h 1130"/>
                <a:gd name="T20" fmla="*/ 226 w 452"/>
                <a:gd name="T21" fmla="*/ 98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1130">
                  <a:moveTo>
                    <a:pt x="452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452" y="1130"/>
                  </a:lnTo>
                  <a:lnTo>
                    <a:pt x="452" y="0"/>
                  </a:lnTo>
                  <a:close/>
                  <a:moveTo>
                    <a:pt x="226" y="980"/>
                  </a:moveTo>
                  <a:cubicBezTo>
                    <a:pt x="195" y="980"/>
                    <a:pt x="168" y="961"/>
                    <a:pt x="156" y="933"/>
                  </a:cubicBezTo>
                  <a:cubicBezTo>
                    <a:pt x="145" y="905"/>
                    <a:pt x="151" y="872"/>
                    <a:pt x="173" y="851"/>
                  </a:cubicBezTo>
                  <a:cubicBezTo>
                    <a:pt x="194" y="829"/>
                    <a:pt x="227" y="823"/>
                    <a:pt x="255" y="835"/>
                  </a:cubicBezTo>
                  <a:cubicBezTo>
                    <a:pt x="283" y="846"/>
                    <a:pt x="301" y="874"/>
                    <a:pt x="301" y="904"/>
                  </a:cubicBezTo>
                  <a:cubicBezTo>
                    <a:pt x="301" y="946"/>
                    <a:pt x="268" y="980"/>
                    <a:pt x="226" y="98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8" name="Rectangle 995">
              <a:extLst>
                <a:ext uri="{FF2B5EF4-FFF2-40B4-BE49-F238E27FC236}">
                  <a16:creationId xmlns:a16="http://schemas.microsoft.com/office/drawing/2014/main" id="{6E3666C3-C9DA-494C-BDE4-F395CD20E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1101" y="1917700"/>
              <a:ext cx="107950" cy="2619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9" name="Freeform 996">
              <a:extLst>
                <a:ext uri="{FF2B5EF4-FFF2-40B4-BE49-F238E27FC236}">
                  <a16:creationId xmlns:a16="http://schemas.microsoft.com/office/drawing/2014/main" id="{0362F861-AD03-4366-BC78-8A2944EA9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5439" y="1611313"/>
              <a:ext cx="131763" cy="109538"/>
            </a:xfrm>
            <a:custGeom>
              <a:avLst/>
              <a:gdLst>
                <a:gd name="T0" fmla="*/ 415 w 452"/>
                <a:gd name="T1" fmla="*/ 376 h 376"/>
                <a:gd name="T2" fmla="*/ 377 w 452"/>
                <a:gd name="T3" fmla="*/ 339 h 376"/>
                <a:gd name="T4" fmla="*/ 377 w 452"/>
                <a:gd name="T5" fmla="*/ 263 h 376"/>
                <a:gd name="T6" fmla="*/ 189 w 452"/>
                <a:gd name="T7" fmla="*/ 75 h 376"/>
                <a:gd name="T8" fmla="*/ 38 w 452"/>
                <a:gd name="T9" fmla="*/ 75 h 376"/>
                <a:gd name="T10" fmla="*/ 0 w 452"/>
                <a:gd name="T11" fmla="*/ 37 h 376"/>
                <a:gd name="T12" fmla="*/ 38 w 452"/>
                <a:gd name="T13" fmla="*/ 0 h 376"/>
                <a:gd name="T14" fmla="*/ 189 w 452"/>
                <a:gd name="T15" fmla="*/ 0 h 376"/>
                <a:gd name="T16" fmla="*/ 452 w 452"/>
                <a:gd name="T17" fmla="*/ 263 h 376"/>
                <a:gd name="T18" fmla="*/ 452 w 452"/>
                <a:gd name="T19" fmla="*/ 339 h 376"/>
                <a:gd name="T20" fmla="*/ 415 w 452"/>
                <a:gd name="T21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376">
                  <a:moveTo>
                    <a:pt x="415" y="376"/>
                  </a:moveTo>
                  <a:cubicBezTo>
                    <a:pt x="394" y="376"/>
                    <a:pt x="377" y="360"/>
                    <a:pt x="377" y="339"/>
                  </a:cubicBezTo>
                  <a:lnTo>
                    <a:pt x="377" y="263"/>
                  </a:lnTo>
                  <a:cubicBezTo>
                    <a:pt x="377" y="159"/>
                    <a:pt x="293" y="75"/>
                    <a:pt x="189" y="75"/>
                  </a:cubicBez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334" y="0"/>
                    <a:pt x="452" y="118"/>
                    <a:pt x="452" y="263"/>
                  </a:cubicBezTo>
                  <a:lnTo>
                    <a:pt x="452" y="339"/>
                  </a:lnTo>
                  <a:cubicBezTo>
                    <a:pt x="452" y="360"/>
                    <a:pt x="435" y="376"/>
                    <a:pt x="415" y="3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0" name="Freeform 997">
              <a:extLst>
                <a:ext uri="{FF2B5EF4-FFF2-40B4-BE49-F238E27FC236}">
                  <a16:creationId xmlns:a16="http://schemas.microsoft.com/office/drawing/2014/main" id="{D5D6BC45-E988-449D-B965-FE27B4EC7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8126" y="1654175"/>
              <a:ext cx="131763" cy="66675"/>
            </a:xfrm>
            <a:custGeom>
              <a:avLst/>
              <a:gdLst>
                <a:gd name="T0" fmla="*/ 414 w 452"/>
                <a:gd name="T1" fmla="*/ 226 h 226"/>
                <a:gd name="T2" fmla="*/ 377 w 452"/>
                <a:gd name="T3" fmla="*/ 189 h 226"/>
                <a:gd name="T4" fmla="*/ 263 w 452"/>
                <a:gd name="T5" fmla="*/ 76 h 226"/>
                <a:gd name="T6" fmla="*/ 37 w 452"/>
                <a:gd name="T7" fmla="*/ 76 h 226"/>
                <a:gd name="T8" fmla="*/ 0 w 452"/>
                <a:gd name="T9" fmla="*/ 38 h 226"/>
                <a:gd name="T10" fmla="*/ 37 w 452"/>
                <a:gd name="T11" fmla="*/ 0 h 226"/>
                <a:gd name="T12" fmla="*/ 263 w 452"/>
                <a:gd name="T13" fmla="*/ 0 h 226"/>
                <a:gd name="T14" fmla="*/ 452 w 452"/>
                <a:gd name="T15" fmla="*/ 189 h 226"/>
                <a:gd name="T16" fmla="*/ 414 w 452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2" h="226">
                  <a:moveTo>
                    <a:pt x="414" y="226"/>
                  </a:moveTo>
                  <a:cubicBezTo>
                    <a:pt x="393" y="226"/>
                    <a:pt x="377" y="210"/>
                    <a:pt x="377" y="189"/>
                  </a:cubicBezTo>
                  <a:cubicBezTo>
                    <a:pt x="377" y="126"/>
                    <a:pt x="326" y="76"/>
                    <a:pt x="263" y="76"/>
                  </a:cubicBez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367" y="0"/>
                    <a:pt x="452" y="85"/>
                    <a:pt x="452" y="189"/>
                  </a:cubicBezTo>
                  <a:cubicBezTo>
                    <a:pt x="452" y="210"/>
                    <a:pt x="435" y="226"/>
                    <a:pt x="414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1" name="Freeform 998">
              <a:extLst>
                <a:ext uri="{FF2B5EF4-FFF2-40B4-BE49-F238E27FC236}">
                  <a16:creationId xmlns:a16="http://schemas.microsoft.com/office/drawing/2014/main" id="{6D74521E-9662-468D-AFEF-1FD3E9FED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3039" y="1654175"/>
              <a:ext cx="42863" cy="22225"/>
            </a:xfrm>
            <a:custGeom>
              <a:avLst/>
              <a:gdLst>
                <a:gd name="T0" fmla="*/ 114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4 w 151"/>
                <a:gd name="T9" fmla="*/ 0 h 76"/>
                <a:gd name="T10" fmla="*/ 151 w 151"/>
                <a:gd name="T11" fmla="*/ 38 h 76"/>
                <a:gd name="T12" fmla="*/ 114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4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4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4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2" name="Freeform 999">
              <a:extLst>
                <a:ext uri="{FF2B5EF4-FFF2-40B4-BE49-F238E27FC236}">
                  <a16:creationId xmlns:a16="http://schemas.microsoft.com/office/drawing/2014/main" id="{E3ED80E6-1944-4AE8-B3FE-69012C11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1" y="1611313"/>
              <a:ext cx="42863" cy="2222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3" name="Freeform 1000">
              <a:extLst>
                <a:ext uri="{FF2B5EF4-FFF2-40B4-BE49-F238E27FC236}">
                  <a16:creationId xmlns:a16="http://schemas.microsoft.com/office/drawing/2014/main" id="{EAA08B0A-8C43-4364-BA9A-B4B6B22279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9214" y="2114550"/>
              <a:ext cx="68263" cy="68263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4" y="225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1" y="114"/>
                    <a:pt x="85" y="97"/>
                    <a:pt x="95" y="87"/>
                  </a:cubicBezTo>
                  <a:cubicBezTo>
                    <a:pt x="106" y="76"/>
                    <a:pt x="122" y="73"/>
                    <a:pt x="136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4" name="Freeform 1001">
              <a:extLst>
                <a:ext uri="{FF2B5EF4-FFF2-40B4-BE49-F238E27FC236}">
                  <a16:creationId xmlns:a16="http://schemas.microsoft.com/office/drawing/2014/main" id="{6A6C1E7B-616B-40C5-846A-616487621F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1101" y="1752600"/>
              <a:ext cx="655638" cy="514350"/>
            </a:xfrm>
            <a:custGeom>
              <a:avLst/>
              <a:gdLst>
                <a:gd name="T0" fmla="*/ 2187 w 2261"/>
                <a:gd name="T1" fmla="*/ 889 h 1772"/>
                <a:gd name="T2" fmla="*/ 2109 w 2261"/>
                <a:gd name="T3" fmla="*/ 646 h 1772"/>
                <a:gd name="T4" fmla="*/ 2186 w 2261"/>
                <a:gd name="T5" fmla="*/ 302 h 1772"/>
                <a:gd name="T6" fmla="*/ 2224 w 2261"/>
                <a:gd name="T7" fmla="*/ 38 h 1772"/>
                <a:gd name="T8" fmla="*/ 1055 w 2261"/>
                <a:gd name="T9" fmla="*/ 0 h 1772"/>
                <a:gd name="T10" fmla="*/ 1018 w 2261"/>
                <a:gd name="T11" fmla="*/ 264 h 1772"/>
                <a:gd name="T12" fmla="*/ 1097 w 2261"/>
                <a:gd name="T13" fmla="*/ 302 h 1772"/>
                <a:gd name="T14" fmla="*/ 996 w 2261"/>
                <a:gd name="T15" fmla="*/ 487 h 1772"/>
                <a:gd name="T16" fmla="*/ 867 w 2261"/>
                <a:gd name="T17" fmla="*/ 528 h 1772"/>
                <a:gd name="T18" fmla="*/ 829 w 2261"/>
                <a:gd name="T19" fmla="*/ 415 h 1772"/>
                <a:gd name="T20" fmla="*/ 339 w 2261"/>
                <a:gd name="T21" fmla="*/ 453 h 1772"/>
                <a:gd name="T22" fmla="*/ 38 w 2261"/>
                <a:gd name="T23" fmla="*/ 528 h 1772"/>
                <a:gd name="T24" fmla="*/ 38 w 2261"/>
                <a:gd name="T25" fmla="*/ 603 h 1772"/>
                <a:gd name="T26" fmla="*/ 339 w 2261"/>
                <a:gd name="T27" fmla="*/ 1433 h 1772"/>
                <a:gd name="T28" fmla="*/ 0 w 2261"/>
                <a:gd name="T29" fmla="*/ 1470 h 1772"/>
                <a:gd name="T30" fmla="*/ 339 w 2261"/>
                <a:gd name="T31" fmla="*/ 1508 h 1772"/>
                <a:gd name="T32" fmla="*/ 377 w 2261"/>
                <a:gd name="T33" fmla="*/ 1621 h 1772"/>
                <a:gd name="T34" fmla="*/ 867 w 2261"/>
                <a:gd name="T35" fmla="*/ 1583 h 1772"/>
                <a:gd name="T36" fmla="*/ 930 w 2261"/>
                <a:gd name="T37" fmla="*/ 1508 h 1772"/>
                <a:gd name="T38" fmla="*/ 1068 w 2261"/>
                <a:gd name="T39" fmla="*/ 1583 h 1772"/>
                <a:gd name="T40" fmla="*/ 1232 w 2261"/>
                <a:gd name="T41" fmla="*/ 1621 h 1772"/>
                <a:gd name="T42" fmla="*/ 1281 w 2261"/>
                <a:gd name="T43" fmla="*/ 1772 h 1772"/>
                <a:gd name="T44" fmla="*/ 1997 w 2261"/>
                <a:gd name="T45" fmla="*/ 1738 h 1772"/>
                <a:gd name="T46" fmla="*/ 2137 w 2261"/>
                <a:gd name="T47" fmla="*/ 1528 h 1772"/>
                <a:gd name="T48" fmla="*/ 2182 w 2261"/>
                <a:gd name="T49" fmla="*/ 1277 h 1772"/>
                <a:gd name="T50" fmla="*/ 2261 w 2261"/>
                <a:gd name="T51" fmla="*/ 1018 h 1772"/>
                <a:gd name="T52" fmla="*/ 2148 w 2261"/>
                <a:gd name="T53" fmla="*/ 76 h 1772"/>
                <a:gd name="T54" fmla="*/ 1093 w 2261"/>
                <a:gd name="T55" fmla="*/ 227 h 1772"/>
                <a:gd name="T56" fmla="*/ 2069 w 2261"/>
                <a:gd name="T57" fmla="*/ 302 h 1772"/>
                <a:gd name="T58" fmla="*/ 1207 w 2261"/>
                <a:gd name="T59" fmla="*/ 641 h 1772"/>
                <a:gd name="T60" fmla="*/ 2069 w 2261"/>
                <a:gd name="T61" fmla="*/ 302 h 1772"/>
                <a:gd name="T62" fmla="*/ 415 w 2261"/>
                <a:gd name="T63" fmla="*/ 1546 h 1772"/>
                <a:gd name="T64" fmla="*/ 791 w 2261"/>
                <a:gd name="T65" fmla="*/ 490 h 1772"/>
                <a:gd name="T66" fmla="*/ 1315 w 2261"/>
                <a:gd name="T67" fmla="*/ 1696 h 1772"/>
                <a:gd name="T68" fmla="*/ 1933 w 2261"/>
                <a:gd name="T69" fmla="*/ 1621 h 1772"/>
                <a:gd name="T70" fmla="*/ 1315 w 2261"/>
                <a:gd name="T71" fmla="*/ 1696 h 1772"/>
                <a:gd name="T72" fmla="*/ 1734 w 2261"/>
                <a:gd name="T73" fmla="*/ 1093 h 1772"/>
                <a:gd name="T74" fmla="*/ 1734 w 2261"/>
                <a:gd name="T75" fmla="*/ 1169 h 1772"/>
                <a:gd name="T76" fmla="*/ 2111 w 2261"/>
                <a:gd name="T77" fmla="*/ 1244 h 1772"/>
                <a:gd name="T78" fmla="*/ 1734 w 2261"/>
                <a:gd name="T79" fmla="*/ 1320 h 1772"/>
                <a:gd name="T80" fmla="*/ 1734 w 2261"/>
                <a:gd name="T81" fmla="*/ 1395 h 1772"/>
                <a:gd name="T82" fmla="*/ 2073 w 2261"/>
                <a:gd name="T83" fmla="*/ 1470 h 1772"/>
                <a:gd name="T84" fmla="*/ 1181 w 2261"/>
                <a:gd name="T85" fmla="*/ 1546 h 1772"/>
                <a:gd name="T86" fmla="*/ 1043 w 2261"/>
                <a:gd name="T87" fmla="*/ 1470 h 1772"/>
                <a:gd name="T88" fmla="*/ 867 w 2261"/>
                <a:gd name="T89" fmla="*/ 1433 h 1772"/>
                <a:gd name="T90" fmla="*/ 909 w 2261"/>
                <a:gd name="T91" fmla="*/ 603 h 1772"/>
                <a:gd name="T92" fmla="*/ 1113 w 2261"/>
                <a:gd name="T93" fmla="*/ 464 h 1772"/>
                <a:gd name="T94" fmla="*/ 1166 w 2261"/>
                <a:gd name="T95" fmla="*/ 715 h 1772"/>
                <a:gd name="T96" fmla="*/ 2073 w 2261"/>
                <a:gd name="T97" fmla="*/ 717 h 1772"/>
                <a:gd name="T98" fmla="*/ 2073 w 2261"/>
                <a:gd name="T99" fmla="*/ 867 h 1772"/>
                <a:gd name="T100" fmla="*/ 1696 w 2261"/>
                <a:gd name="T101" fmla="*/ 905 h 1772"/>
                <a:gd name="T102" fmla="*/ 2111 w 2261"/>
                <a:gd name="T103" fmla="*/ 943 h 1772"/>
                <a:gd name="T104" fmla="*/ 2111 w 2261"/>
                <a:gd name="T105" fmla="*/ 1093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1772">
                  <a:moveTo>
                    <a:pt x="2261" y="1018"/>
                  </a:moveTo>
                  <a:cubicBezTo>
                    <a:pt x="2261" y="965"/>
                    <a:pt x="2233" y="916"/>
                    <a:pt x="2187" y="889"/>
                  </a:cubicBezTo>
                  <a:cubicBezTo>
                    <a:pt x="2211" y="862"/>
                    <a:pt x="2223" y="828"/>
                    <a:pt x="2224" y="792"/>
                  </a:cubicBezTo>
                  <a:cubicBezTo>
                    <a:pt x="2223" y="723"/>
                    <a:pt x="2176" y="663"/>
                    <a:pt x="2109" y="646"/>
                  </a:cubicBezTo>
                  <a:lnTo>
                    <a:pt x="2144" y="302"/>
                  </a:lnTo>
                  <a:lnTo>
                    <a:pt x="2186" y="302"/>
                  </a:lnTo>
                  <a:cubicBezTo>
                    <a:pt x="2207" y="302"/>
                    <a:pt x="2224" y="285"/>
                    <a:pt x="2224" y="264"/>
                  </a:cubicBezTo>
                  <a:lnTo>
                    <a:pt x="2224" y="38"/>
                  </a:lnTo>
                  <a:cubicBezTo>
                    <a:pt x="2224" y="17"/>
                    <a:pt x="2207" y="0"/>
                    <a:pt x="2186" y="0"/>
                  </a:cubicBezTo>
                  <a:lnTo>
                    <a:pt x="1055" y="0"/>
                  </a:lnTo>
                  <a:cubicBezTo>
                    <a:pt x="1034" y="0"/>
                    <a:pt x="1018" y="17"/>
                    <a:pt x="1018" y="38"/>
                  </a:cubicBezTo>
                  <a:lnTo>
                    <a:pt x="1018" y="264"/>
                  </a:lnTo>
                  <a:cubicBezTo>
                    <a:pt x="1018" y="285"/>
                    <a:pt x="1034" y="302"/>
                    <a:pt x="1055" y="302"/>
                  </a:cubicBezTo>
                  <a:lnTo>
                    <a:pt x="1097" y="302"/>
                  </a:lnTo>
                  <a:lnTo>
                    <a:pt x="1103" y="360"/>
                  </a:lnTo>
                  <a:lnTo>
                    <a:pt x="996" y="487"/>
                  </a:lnTo>
                  <a:cubicBezTo>
                    <a:pt x="975" y="513"/>
                    <a:pt x="943" y="528"/>
                    <a:pt x="909" y="528"/>
                  </a:cubicBezTo>
                  <a:lnTo>
                    <a:pt x="867" y="528"/>
                  </a:lnTo>
                  <a:lnTo>
                    <a:pt x="867" y="453"/>
                  </a:lnTo>
                  <a:cubicBezTo>
                    <a:pt x="867" y="432"/>
                    <a:pt x="850" y="415"/>
                    <a:pt x="829" y="415"/>
                  </a:cubicBezTo>
                  <a:lnTo>
                    <a:pt x="377" y="415"/>
                  </a:lnTo>
                  <a:cubicBezTo>
                    <a:pt x="356" y="415"/>
                    <a:pt x="339" y="432"/>
                    <a:pt x="339" y="453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5"/>
                    <a:pt x="0" y="566"/>
                  </a:cubicBezTo>
                  <a:cubicBezTo>
                    <a:pt x="0" y="587"/>
                    <a:pt x="17" y="603"/>
                    <a:pt x="38" y="603"/>
                  </a:cubicBezTo>
                  <a:lnTo>
                    <a:pt x="339" y="603"/>
                  </a:lnTo>
                  <a:lnTo>
                    <a:pt x="339" y="1433"/>
                  </a:lnTo>
                  <a:lnTo>
                    <a:pt x="38" y="1433"/>
                  </a:lnTo>
                  <a:cubicBezTo>
                    <a:pt x="17" y="1433"/>
                    <a:pt x="0" y="1449"/>
                    <a:pt x="0" y="1470"/>
                  </a:cubicBezTo>
                  <a:cubicBezTo>
                    <a:pt x="0" y="1491"/>
                    <a:pt x="17" y="1508"/>
                    <a:pt x="38" y="1508"/>
                  </a:cubicBezTo>
                  <a:lnTo>
                    <a:pt x="339" y="1508"/>
                  </a:lnTo>
                  <a:lnTo>
                    <a:pt x="339" y="1583"/>
                  </a:lnTo>
                  <a:cubicBezTo>
                    <a:pt x="339" y="1604"/>
                    <a:pt x="356" y="1621"/>
                    <a:pt x="377" y="1621"/>
                  </a:cubicBezTo>
                  <a:lnTo>
                    <a:pt x="829" y="1621"/>
                  </a:lnTo>
                  <a:cubicBezTo>
                    <a:pt x="850" y="1621"/>
                    <a:pt x="867" y="1604"/>
                    <a:pt x="867" y="1583"/>
                  </a:cubicBezTo>
                  <a:lnTo>
                    <a:pt x="867" y="1508"/>
                  </a:lnTo>
                  <a:lnTo>
                    <a:pt x="930" y="1508"/>
                  </a:lnTo>
                  <a:cubicBezTo>
                    <a:pt x="954" y="1508"/>
                    <a:pt x="978" y="1516"/>
                    <a:pt x="997" y="1531"/>
                  </a:cubicBezTo>
                  <a:lnTo>
                    <a:pt x="1068" y="1583"/>
                  </a:lnTo>
                  <a:cubicBezTo>
                    <a:pt x="1100" y="1608"/>
                    <a:pt x="1140" y="1621"/>
                    <a:pt x="1181" y="1621"/>
                  </a:cubicBezTo>
                  <a:lnTo>
                    <a:pt x="1232" y="1621"/>
                  </a:lnTo>
                  <a:lnTo>
                    <a:pt x="1244" y="1738"/>
                  </a:lnTo>
                  <a:cubicBezTo>
                    <a:pt x="1246" y="1757"/>
                    <a:pt x="1262" y="1772"/>
                    <a:pt x="1281" y="1772"/>
                  </a:cubicBezTo>
                  <a:lnTo>
                    <a:pt x="1960" y="1772"/>
                  </a:lnTo>
                  <a:cubicBezTo>
                    <a:pt x="1979" y="1772"/>
                    <a:pt x="1996" y="1757"/>
                    <a:pt x="1997" y="1738"/>
                  </a:cubicBezTo>
                  <a:lnTo>
                    <a:pt x="2010" y="1620"/>
                  </a:lnTo>
                  <a:cubicBezTo>
                    <a:pt x="2066" y="1616"/>
                    <a:pt x="2115" y="1580"/>
                    <a:pt x="2137" y="1528"/>
                  </a:cubicBezTo>
                  <a:cubicBezTo>
                    <a:pt x="2159" y="1476"/>
                    <a:pt x="2149" y="1416"/>
                    <a:pt x="2112" y="1373"/>
                  </a:cubicBezTo>
                  <a:cubicBezTo>
                    <a:pt x="2148" y="1352"/>
                    <a:pt x="2173" y="1317"/>
                    <a:pt x="2182" y="1277"/>
                  </a:cubicBezTo>
                  <a:cubicBezTo>
                    <a:pt x="2192" y="1236"/>
                    <a:pt x="2183" y="1194"/>
                    <a:pt x="2160" y="1160"/>
                  </a:cubicBezTo>
                  <a:cubicBezTo>
                    <a:pt x="2221" y="1139"/>
                    <a:pt x="2261" y="1082"/>
                    <a:pt x="2261" y="1018"/>
                  </a:cubicBezTo>
                  <a:close/>
                  <a:moveTo>
                    <a:pt x="1093" y="76"/>
                  </a:moveTo>
                  <a:lnTo>
                    <a:pt x="2148" y="76"/>
                  </a:lnTo>
                  <a:lnTo>
                    <a:pt x="2148" y="227"/>
                  </a:lnTo>
                  <a:lnTo>
                    <a:pt x="1093" y="227"/>
                  </a:lnTo>
                  <a:lnTo>
                    <a:pt x="1093" y="76"/>
                  </a:lnTo>
                  <a:close/>
                  <a:moveTo>
                    <a:pt x="2069" y="302"/>
                  </a:moveTo>
                  <a:lnTo>
                    <a:pt x="2034" y="641"/>
                  </a:lnTo>
                  <a:lnTo>
                    <a:pt x="1207" y="641"/>
                  </a:lnTo>
                  <a:lnTo>
                    <a:pt x="1172" y="302"/>
                  </a:lnTo>
                  <a:lnTo>
                    <a:pt x="2069" y="302"/>
                  </a:lnTo>
                  <a:close/>
                  <a:moveTo>
                    <a:pt x="791" y="1546"/>
                  </a:moveTo>
                  <a:lnTo>
                    <a:pt x="415" y="1546"/>
                  </a:lnTo>
                  <a:lnTo>
                    <a:pt x="415" y="490"/>
                  </a:lnTo>
                  <a:lnTo>
                    <a:pt x="791" y="490"/>
                  </a:lnTo>
                  <a:lnTo>
                    <a:pt x="791" y="1546"/>
                  </a:lnTo>
                  <a:close/>
                  <a:moveTo>
                    <a:pt x="1315" y="1696"/>
                  </a:moveTo>
                  <a:lnTo>
                    <a:pt x="1308" y="1621"/>
                  </a:lnTo>
                  <a:lnTo>
                    <a:pt x="1933" y="1621"/>
                  </a:lnTo>
                  <a:lnTo>
                    <a:pt x="1926" y="1696"/>
                  </a:lnTo>
                  <a:lnTo>
                    <a:pt x="1315" y="1696"/>
                  </a:lnTo>
                  <a:close/>
                  <a:moveTo>
                    <a:pt x="2111" y="1093"/>
                  </a:moveTo>
                  <a:lnTo>
                    <a:pt x="1734" y="1093"/>
                  </a:lnTo>
                  <a:cubicBezTo>
                    <a:pt x="1713" y="1093"/>
                    <a:pt x="1696" y="1110"/>
                    <a:pt x="1696" y="1131"/>
                  </a:cubicBezTo>
                  <a:cubicBezTo>
                    <a:pt x="1696" y="1152"/>
                    <a:pt x="1713" y="1169"/>
                    <a:pt x="1734" y="1169"/>
                  </a:cubicBezTo>
                  <a:lnTo>
                    <a:pt x="2035" y="1169"/>
                  </a:lnTo>
                  <a:cubicBezTo>
                    <a:pt x="2077" y="1169"/>
                    <a:pt x="2111" y="1203"/>
                    <a:pt x="2111" y="1244"/>
                  </a:cubicBezTo>
                  <a:cubicBezTo>
                    <a:pt x="2111" y="1286"/>
                    <a:pt x="2077" y="1320"/>
                    <a:pt x="2035" y="1320"/>
                  </a:cubicBezTo>
                  <a:lnTo>
                    <a:pt x="1734" y="1320"/>
                  </a:lnTo>
                  <a:cubicBezTo>
                    <a:pt x="1713" y="1320"/>
                    <a:pt x="1696" y="1336"/>
                    <a:pt x="1696" y="1357"/>
                  </a:cubicBezTo>
                  <a:cubicBezTo>
                    <a:pt x="1696" y="1378"/>
                    <a:pt x="1713" y="1395"/>
                    <a:pt x="1734" y="1395"/>
                  </a:cubicBezTo>
                  <a:lnTo>
                    <a:pt x="1997" y="1395"/>
                  </a:lnTo>
                  <a:cubicBezTo>
                    <a:pt x="2039" y="1395"/>
                    <a:pt x="2073" y="1429"/>
                    <a:pt x="2073" y="1470"/>
                  </a:cubicBezTo>
                  <a:cubicBezTo>
                    <a:pt x="2073" y="1512"/>
                    <a:pt x="2039" y="1546"/>
                    <a:pt x="1997" y="1546"/>
                  </a:cubicBezTo>
                  <a:lnTo>
                    <a:pt x="1181" y="1546"/>
                  </a:lnTo>
                  <a:cubicBezTo>
                    <a:pt x="1156" y="1546"/>
                    <a:pt x="1133" y="1538"/>
                    <a:pt x="1113" y="1523"/>
                  </a:cubicBezTo>
                  <a:lnTo>
                    <a:pt x="1043" y="1470"/>
                  </a:lnTo>
                  <a:cubicBezTo>
                    <a:pt x="1010" y="1446"/>
                    <a:pt x="970" y="1433"/>
                    <a:pt x="930" y="1433"/>
                  </a:cubicBezTo>
                  <a:lnTo>
                    <a:pt x="867" y="1433"/>
                  </a:lnTo>
                  <a:lnTo>
                    <a:pt x="867" y="603"/>
                  </a:lnTo>
                  <a:lnTo>
                    <a:pt x="909" y="603"/>
                  </a:lnTo>
                  <a:cubicBezTo>
                    <a:pt x="965" y="604"/>
                    <a:pt x="1018" y="579"/>
                    <a:pt x="1054" y="536"/>
                  </a:cubicBezTo>
                  <a:lnTo>
                    <a:pt x="1113" y="464"/>
                  </a:lnTo>
                  <a:lnTo>
                    <a:pt x="1136" y="683"/>
                  </a:lnTo>
                  <a:cubicBezTo>
                    <a:pt x="1137" y="699"/>
                    <a:pt x="1150" y="713"/>
                    <a:pt x="1166" y="715"/>
                  </a:cubicBezTo>
                  <a:cubicBezTo>
                    <a:pt x="1169" y="716"/>
                    <a:pt x="1171" y="717"/>
                    <a:pt x="1173" y="717"/>
                  </a:cubicBezTo>
                  <a:lnTo>
                    <a:pt x="2073" y="717"/>
                  </a:lnTo>
                  <a:cubicBezTo>
                    <a:pt x="2114" y="717"/>
                    <a:pt x="2148" y="750"/>
                    <a:pt x="2148" y="792"/>
                  </a:cubicBezTo>
                  <a:cubicBezTo>
                    <a:pt x="2148" y="834"/>
                    <a:pt x="2114" y="867"/>
                    <a:pt x="2073" y="867"/>
                  </a:cubicBezTo>
                  <a:lnTo>
                    <a:pt x="1734" y="867"/>
                  </a:lnTo>
                  <a:cubicBezTo>
                    <a:pt x="1713" y="867"/>
                    <a:pt x="1696" y="884"/>
                    <a:pt x="1696" y="905"/>
                  </a:cubicBezTo>
                  <a:cubicBezTo>
                    <a:pt x="1696" y="926"/>
                    <a:pt x="1713" y="943"/>
                    <a:pt x="1734" y="943"/>
                  </a:cubicBezTo>
                  <a:lnTo>
                    <a:pt x="2111" y="943"/>
                  </a:lnTo>
                  <a:cubicBezTo>
                    <a:pt x="2152" y="943"/>
                    <a:pt x="2186" y="976"/>
                    <a:pt x="2186" y="1018"/>
                  </a:cubicBezTo>
                  <a:cubicBezTo>
                    <a:pt x="2186" y="1060"/>
                    <a:pt x="2152" y="1093"/>
                    <a:pt x="2111" y="109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5" name="Group 1704">
            <a:extLst>
              <a:ext uri="{FF2B5EF4-FFF2-40B4-BE49-F238E27FC236}">
                <a16:creationId xmlns:a16="http://schemas.microsoft.com/office/drawing/2014/main" id="{67D6CC51-A70D-4418-A7AE-C6ADE2B7C618}"/>
              </a:ext>
            </a:extLst>
          </p:cNvPr>
          <p:cNvGrpSpPr/>
          <p:nvPr/>
        </p:nvGrpSpPr>
        <p:grpSpPr>
          <a:xfrm>
            <a:off x="8819081" y="2085491"/>
            <a:ext cx="502937" cy="504109"/>
            <a:chOff x="9785351" y="1609725"/>
            <a:chExt cx="681038" cy="682625"/>
          </a:xfrm>
        </p:grpSpPr>
        <p:sp>
          <p:nvSpPr>
            <p:cNvPr id="1645" name="Freeform 1002">
              <a:extLst>
                <a:ext uri="{FF2B5EF4-FFF2-40B4-BE49-F238E27FC236}">
                  <a16:creationId xmlns:a16="http://schemas.microsoft.com/office/drawing/2014/main" id="{9D447E9C-3863-4FE1-89B3-34C73B266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96464" y="1622425"/>
              <a:ext cx="658813" cy="658813"/>
            </a:xfrm>
            <a:custGeom>
              <a:avLst/>
              <a:gdLst>
                <a:gd name="T0" fmla="*/ 1179 w 2272"/>
                <a:gd name="T1" fmla="*/ 0 h 2272"/>
                <a:gd name="T2" fmla="*/ 170 w 2272"/>
                <a:gd name="T3" fmla="*/ 675 h 2272"/>
                <a:gd name="T4" fmla="*/ 406 w 2272"/>
                <a:gd name="T5" fmla="*/ 1866 h 2272"/>
                <a:gd name="T6" fmla="*/ 1598 w 2272"/>
                <a:gd name="T7" fmla="*/ 2103 h 2272"/>
                <a:gd name="T8" fmla="*/ 2272 w 2272"/>
                <a:gd name="T9" fmla="*/ 1093 h 2272"/>
                <a:gd name="T10" fmla="*/ 1179 w 2272"/>
                <a:gd name="T11" fmla="*/ 0 h 2272"/>
                <a:gd name="T12" fmla="*/ 1179 w 2272"/>
                <a:gd name="T13" fmla="*/ 1960 h 2272"/>
                <a:gd name="T14" fmla="*/ 378 w 2272"/>
                <a:gd name="T15" fmla="*/ 1425 h 2272"/>
                <a:gd name="T16" fmla="*/ 566 w 2272"/>
                <a:gd name="T17" fmla="*/ 480 h 2272"/>
                <a:gd name="T18" fmla="*/ 1511 w 2272"/>
                <a:gd name="T19" fmla="*/ 292 h 2272"/>
                <a:gd name="T20" fmla="*/ 2046 w 2272"/>
                <a:gd name="T21" fmla="*/ 1093 h 2272"/>
                <a:gd name="T22" fmla="*/ 1179 w 2272"/>
                <a:gd name="T23" fmla="*/ 1960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2" h="2272">
                  <a:moveTo>
                    <a:pt x="1179" y="0"/>
                  </a:moveTo>
                  <a:cubicBezTo>
                    <a:pt x="737" y="0"/>
                    <a:pt x="339" y="266"/>
                    <a:pt x="170" y="675"/>
                  </a:cubicBezTo>
                  <a:cubicBezTo>
                    <a:pt x="0" y="1083"/>
                    <a:pt x="94" y="1553"/>
                    <a:pt x="406" y="1866"/>
                  </a:cubicBezTo>
                  <a:cubicBezTo>
                    <a:pt x="719" y="2179"/>
                    <a:pt x="1189" y="2272"/>
                    <a:pt x="1598" y="2103"/>
                  </a:cubicBezTo>
                  <a:cubicBezTo>
                    <a:pt x="2006" y="1934"/>
                    <a:pt x="2272" y="1535"/>
                    <a:pt x="2272" y="1093"/>
                  </a:cubicBezTo>
                  <a:cubicBezTo>
                    <a:pt x="2272" y="490"/>
                    <a:pt x="1783" y="0"/>
                    <a:pt x="1179" y="0"/>
                  </a:cubicBezTo>
                  <a:close/>
                  <a:moveTo>
                    <a:pt x="1179" y="1960"/>
                  </a:moveTo>
                  <a:cubicBezTo>
                    <a:pt x="829" y="1960"/>
                    <a:pt x="513" y="1749"/>
                    <a:pt x="378" y="1425"/>
                  </a:cubicBezTo>
                  <a:cubicBezTo>
                    <a:pt x="244" y="1101"/>
                    <a:pt x="318" y="728"/>
                    <a:pt x="566" y="480"/>
                  </a:cubicBezTo>
                  <a:cubicBezTo>
                    <a:pt x="814" y="232"/>
                    <a:pt x="1187" y="158"/>
                    <a:pt x="1511" y="292"/>
                  </a:cubicBezTo>
                  <a:cubicBezTo>
                    <a:pt x="1835" y="426"/>
                    <a:pt x="2046" y="743"/>
                    <a:pt x="2046" y="1093"/>
                  </a:cubicBezTo>
                  <a:cubicBezTo>
                    <a:pt x="2046" y="1572"/>
                    <a:pt x="1658" y="1959"/>
                    <a:pt x="1179" y="196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6" name="Freeform 1003">
              <a:extLst>
                <a:ext uri="{FF2B5EF4-FFF2-40B4-BE49-F238E27FC236}">
                  <a16:creationId xmlns:a16="http://schemas.microsoft.com/office/drawing/2014/main" id="{C283A3EF-59A5-4AE8-8718-C7AE02E563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2839" y="1803400"/>
              <a:ext cx="273050" cy="273050"/>
            </a:xfrm>
            <a:custGeom>
              <a:avLst/>
              <a:gdLst>
                <a:gd name="T0" fmla="*/ 0 w 941"/>
                <a:gd name="T1" fmla="*/ 941 h 941"/>
                <a:gd name="T2" fmla="*/ 621 w 941"/>
                <a:gd name="T3" fmla="*/ 621 h 941"/>
                <a:gd name="T4" fmla="*/ 941 w 941"/>
                <a:gd name="T5" fmla="*/ 0 h 941"/>
                <a:gd name="T6" fmla="*/ 320 w 941"/>
                <a:gd name="T7" fmla="*/ 319 h 941"/>
                <a:gd name="T8" fmla="*/ 0 w 941"/>
                <a:gd name="T9" fmla="*/ 941 h 941"/>
                <a:gd name="T10" fmla="*/ 470 w 941"/>
                <a:gd name="T11" fmla="*/ 395 h 941"/>
                <a:gd name="T12" fmla="*/ 540 w 941"/>
                <a:gd name="T13" fmla="*/ 441 h 941"/>
                <a:gd name="T14" fmla="*/ 524 w 941"/>
                <a:gd name="T15" fmla="*/ 523 h 941"/>
                <a:gd name="T16" fmla="*/ 441 w 941"/>
                <a:gd name="T17" fmla="*/ 540 h 941"/>
                <a:gd name="T18" fmla="*/ 395 w 941"/>
                <a:gd name="T19" fmla="*/ 470 h 941"/>
                <a:gd name="T20" fmla="*/ 470 w 941"/>
                <a:gd name="T21" fmla="*/ 395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1" h="941">
                  <a:moveTo>
                    <a:pt x="0" y="941"/>
                  </a:moveTo>
                  <a:lnTo>
                    <a:pt x="621" y="621"/>
                  </a:lnTo>
                  <a:lnTo>
                    <a:pt x="941" y="0"/>
                  </a:lnTo>
                  <a:lnTo>
                    <a:pt x="320" y="319"/>
                  </a:lnTo>
                  <a:lnTo>
                    <a:pt x="0" y="941"/>
                  </a:lnTo>
                  <a:close/>
                  <a:moveTo>
                    <a:pt x="470" y="395"/>
                  </a:moveTo>
                  <a:cubicBezTo>
                    <a:pt x="501" y="395"/>
                    <a:pt x="528" y="413"/>
                    <a:pt x="540" y="441"/>
                  </a:cubicBezTo>
                  <a:cubicBezTo>
                    <a:pt x="552" y="469"/>
                    <a:pt x="545" y="502"/>
                    <a:pt x="524" y="523"/>
                  </a:cubicBezTo>
                  <a:cubicBezTo>
                    <a:pt x="502" y="545"/>
                    <a:pt x="470" y="551"/>
                    <a:pt x="441" y="540"/>
                  </a:cubicBezTo>
                  <a:cubicBezTo>
                    <a:pt x="413" y="528"/>
                    <a:pt x="395" y="501"/>
                    <a:pt x="395" y="470"/>
                  </a:cubicBezTo>
                  <a:cubicBezTo>
                    <a:pt x="395" y="428"/>
                    <a:pt x="429" y="395"/>
                    <a:pt x="470" y="395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7" name="Freeform 1004">
              <a:extLst>
                <a:ext uri="{FF2B5EF4-FFF2-40B4-BE49-F238E27FC236}">
                  <a16:creationId xmlns:a16="http://schemas.microsoft.com/office/drawing/2014/main" id="{C08F09F4-598C-4F93-8E1F-ACE5F7328D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5351" y="1609725"/>
              <a:ext cx="681038" cy="682625"/>
            </a:xfrm>
            <a:custGeom>
              <a:avLst/>
              <a:gdLst>
                <a:gd name="T0" fmla="*/ 1219 w 2350"/>
                <a:gd name="T1" fmla="*/ 8 h 2358"/>
                <a:gd name="T2" fmla="*/ 175 w 2350"/>
                <a:gd name="T3" fmla="*/ 705 h 2358"/>
                <a:gd name="T4" fmla="*/ 420 w 2350"/>
                <a:gd name="T5" fmla="*/ 1938 h 2358"/>
                <a:gd name="T6" fmla="*/ 1652 w 2350"/>
                <a:gd name="T7" fmla="*/ 2183 h 2358"/>
                <a:gd name="T8" fmla="*/ 2350 w 2350"/>
                <a:gd name="T9" fmla="*/ 1138 h 2358"/>
                <a:gd name="T10" fmla="*/ 1219 w 2350"/>
                <a:gd name="T11" fmla="*/ 8 h 2358"/>
                <a:gd name="T12" fmla="*/ 1219 w 2350"/>
                <a:gd name="T13" fmla="*/ 2193 h 2358"/>
                <a:gd name="T14" fmla="*/ 244 w 2350"/>
                <a:gd name="T15" fmla="*/ 1542 h 2358"/>
                <a:gd name="T16" fmla="*/ 473 w 2350"/>
                <a:gd name="T17" fmla="*/ 392 h 2358"/>
                <a:gd name="T18" fmla="*/ 1623 w 2350"/>
                <a:gd name="T19" fmla="*/ 163 h 2358"/>
                <a:gd name="T20" fmla="*/ 2275 w 2350"/>
                <a:gd name="T21" fmla="*/ 1138 h 2358"/>
                <a:gd name="T22" fmla="*/ 1219 w 2350"/>
                <a:gd name="T23" fmla="*/ 2193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0" h="2358">
                  <a:moveTo>
                    <a:pt x="1219" y="8"/>
                  </a:moveTo>
                  <a:cubicBezTo>
                    <a:pt x="762" y="8"/>
                    <a:pt x="350" y="283"/>
                    <a:pt x="175" y="705"/>
                  </a:cubicBezTo>
                  <a:cubicBezTo>
                    <a:pt x="0" y="1128"/>
                    <a:pt x="96" y="1614"/>
                    <a:pt x="420" y="1938"/>
                  </a:cubicBezTo>
                  <a:cubicBezTo>
                    <a:pt x="743" y="2261"/>
                    <a:pt x="1229" y="2358"/>
                    <a:pt x="1652" y="2183"/>
                  </a:cubicBezTo>
                  <a:cubicBezTo>
                    <a:pt x="2074" y="2008"/>
                    <a:pt x="2350" y="1595"/>
                    <a:pt x="2350" y="1138"/>
                  </a:cubicBezTo>
                  <a:cubicBezTo>
                    <a:pt x="2349" y="514"/>
                    <a:pt x="1843" y="8"/>
                    <a:pt x="1219" y="8"/>
                  </a:cubicBezTo>
                  <a:close/>
                  <a:moveTo>
                    <a:pt x="1219" y="2193"/>
                  </a:moveTo>
                  <a:cubicBezTo>
                    <a:pt x="792" y="2193"/>
                    <a:pt x="408" y="1936"/>
                    <a:pt x="244" y="1542"/>
                  </a:cubicBezTo>
                  <a:cubicBezTo>
                    <a:pt x="81" y="1148"/>
                    <a:pt x="171" y="694"/>
                    <a:pt x="473" y="392"/>
                  </a:cubicBezTo>
                  <a:cubicBezTo>
                    <a:pt x="775" y="90"/>
                    <a:pt x="1229" y="0"/>
                    <a:pt x="1623" y="163"/>
                  </a:cubicBezTo>
                  <a:cubicBezTo>
                    <a:pt x="2017" y="327"/>
                    <a:pt x="2275" y="711"/>
                    <a:pt x="2275" y="1138"/>
                  </a:cubicBezTo>
                  <a:cubicBezTo>
                    <a:pt x="2274" y="1721"/>
                    <a:pt x="1802" y="2193"/>
                    <a:pt x="1219" y="219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8" name="Freeform 1005">
              <a:extLst>
                <a:ext uri="{FF2B5EF4-FFF2-40B4-BE49-F238E27FC236}">
                  <a16:creationId xmlns:a16="http://schemas.microsoft.com/office/drawing/2014/main" id="{B80B4ACD-0197-4E52-881F-68B1513B5A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6789" y="1676400"/>
              <a:ext cx="544513" cy="546100"/>
            </a:xfrm>
            <a:custGeom>
              <a:avLst/>
              <a:gdLst>
                <a:gd name="T0" fmla="*/ 975 w 1880"/>
                <a:gd name="T1" fmla="*/ 0 h 1880"/>
                <a:gd name="T2" fmla="*/ 140 w 1880"/>
                <a:gd name="T3" fmla="*/ 558 h 1880"/>
                <a:gd name="T4" fmla="*/ 336 w 1880"/>
                <a:gd name="T5" fmla="*/ 1544 h 1880"/>
                <a:gd name="T6" fmla="*/ 1321 w 1880"/>
                <a:gd name="T7" fmla="*/ 1740 h 1880"/>
                <a:gd name="T8" fmla="*/ 1880 w 1880"/>
                <a:gd name="T9" fmla="*/ 904 h 1880"/>
                <a:gd name="T10" fmla="*/ 975 w 1880"/>
                <a:gd name="T11" fmla="*/ 0 h 1880"/>
                <a:gd name="T12" fmla="*/ 975 w 1880"/>
                <a:gd name="T13" fmla="*/ 1733 h 1880"/>
                <a:gd name="T14" fmla="*/ 209 w 1880"/>
                <a:gd name="T15" fmla="*/ 1221 h 1880"/>
                <a:gd name="T16" fmla="*/ 389 w 1880"/>
                <a:gd name="T17" fmla="*/ 318 h 1880"/>
                <a:gd name="T18" fmla="*/ 1293 w 1880"/>
                <a:gd name="T19" fmla="*/ 138 h 1880"/>
                <a:gd name="T20" fmla="*/ 1804 w 1880"/>
                <a:gd name="T21" fmla="*/ 904 h 1880"/>
                <a:gd name="T22" fmla="*/ 975 w 1880"/>
                <a:gd name="T23" fmla="*/ 1733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0" h="1880">
                  <a:moveTo>
                    <a:pt x="975" y="0"/>
                  </a:moveTo>
                  <a:cubicBezTo>
                    <a:pt x="609" y="0"/>
                    <a:pt x="280" y="220"/>
                    <a:pt x="140" y="558"/>
                  </a:cubicBezTo>
                  <a:cubicBezTo>
                    <a:pt x="0" y="896"/>
                    <a:pt x="77" y="1285"/>
                    <a:pt x="336" y="1544"/>
                  </a:cubicBezTo>
                  <a:cubicBezTo>
                    <a:pt x="594" y="1802"/>
                    <a:pt x="983" y="1880"/>
                    <a:pt x="1321" y="1740"/>
                  </a:cubicBezTo>
                  <a:cubicBezTo>
                    <a:pt x="1659" y="1600"/>
                    <a:pt x="1880" y="1270"/>
                    <a:pt x="1880" y="904"/>
                  </a:cubicBezTo>
                  <a:cubicBezTo>
                    <a:pt x="1879" y="405"/>
                    <a:pt x="1475" y="0"/>
                    <a:pt x="975" y="0"/>
                  </a:cubicBezTo>
                  <a:close/>
                  <a:moveTo>
                    <a:pt x="975" y="1733"/>
                  </a:moveTo>
                  <a:cubicBezTo>
                    <a:pt x="640" y="1733"/>
                    <a:pt x="338" y="1531"/>
                    <a:pt x="209" y="1221"/>
                  </a:cubicBezTo>
                  <a:cubicBezTo>
                    <a:pt x="81" y="912"/>
                    <a:pt x="152" y="555"/>
                    <a:pt x="389" y="318"/>
                  </a:cubicBezTo>
                  <a:cubicBezTo>
                    <a:pt x="626" y="81"/>
                    <a:pt x="983" y="10"/>
                    <a:pt x="1293" y="138"/>
                  </a:cubicBezTo>
                  <a:cubicBezTo>
                    <a:pt x="1602" y="266"/>
                    <a:pt x="1804" y="569"/>
                    <a:pt x="1804" y="904"/>
                  </a:cubicBezTo>
                  <a:cubicBezTo>
                    <a:pt x="1804" y="1362"/>
                    <a:pt x="1433" y="1733"/>
                    <a:pt x="975" y="173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9" name="Freeform 1006">
              <a:extLst>
                <a:ext uri="{FF2B5EF4-FFF2-40B4-BE49-F238E27FC236}">
                  <a16:creationId xmlns:a16="http://schemas.microsoft.com/office/drawing/2014/main" id="{ADC1A662-E552-46C3-A2B5-E109E0306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8251" y="1720850"/>
              <a:ext cx="22225" cy="65088"/>
            </a:xfrm>
            <a:custGeom>
              <a:avLst/>
              <a:gdLst>
                <a:gd name="T0" fmla="*/ 37 w 75"/>
                <a:gd name="T1" fmla="*/ 227 h 227"/>
                <a:gd name="T2" fmla="*/ 75 w 75"/>
                <a:gd name="T3" fmla="*/ 189 h 227"/>
                <a:gd name="T4" fmla="*/ 75 w 75"/>
                <a:gd name="T5" fmla="*/ 38 h 227"/>
                <a:gd name="T6" fmla="*/ 37 w 75"/>
                <a:gd name="T7" fmla="*/ 0 h 227"/>
                <a:gd name="T8" fmla="*/ 0 w 75"/>
                <a:gd name="T9" fmla="*/ 38 h 227"/>
                <a:gd name="T10" fmla="*/ 0 w 75"/>
                <a:gd name="T11" fmla="*/ 189 h 227"/>
                <a:gd name="T12" fmla="*/ 37 w 75"/>
                <a:gd name="T13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7">
                  <a:moveTo>
                    <a:pt x="37" y="227"/>
                  </a:moveTo>
                  <a:cubicBezTo>
                    <a:pt x="58" y="227"/>
                    <a:pt x="75" y="210"/>
                    <a:pt x="75" y="189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6" y="227"/>
                    <a:pt x="37" y="22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0" name="Freeform 1007">
              <a:extLst>
                <a:ext uri="{FF2B5EF4-FFF2-40B4-BE49-F238E27FC236}">
                  <a16:creationId xmlns:a16="http://schemas.microsoft.com/office/drawing/2014/main" id="{18C4C08D-0BA4-41EB-8D71-C78E60F48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0289" y="1928813"/>
              <a:ext cx="65088" cy="20638"/>
            </a:xfrm>
            <a:custGeom>
              <a:avLst/>
              <a:gdLst>
                <a:gd name="T0" fmla="*/ 188 w 226"/>
                <a:gd name="T1" fmla="*/ 0 h 76"/>
                <a:gd name="T2" fmla="*/ 37 w 226"/>
                <a:gd name="T3" fmla="*/ 0 h 76"/>
                <a:gd name="T4" fmla="*/ 0 w 226"/>
                <a:gd name="T5" fmla="*/ 38 h 76"/>
                <a:gd name="T6" fmla="*/ 37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1" name="Freeform 1008">
              <a:extLst>
                <a:ext uri="{FF2B5EF4-FFF2-40B4-BE49-F238E27FC236}">
                  <a16:creationId xmlns:a16="http://schemas.microsoft.com/office/drawing/2014/main" id="{FDF1251A-8FEE-4937-99B9-253C196F8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8251" y="2092325"/>
              <a:ext cx="22225" cy="65088"/>
            </a:xfrm>
            <a:custGeom>
              <a:avLst/>
              <a:gdLst>
                <a:gd name="T0" fmla="*/ 37 w 75"/>
                <a:gd name="T1" fmla="*/ 0 h 226"/>
                <a:gd name="T2" fmla="*/ 0 w 75"/>
                <a:gd name="T3" fmla="*/ 37 h 226"/>
                <a:gd name="T4" fmla="*/ 0 w 75"/>
                <a:gd name="T5" fmla="*/ 188 h 226"/>
                <a:gd name="T6" fmla="*/ 37 w 75"/>
                <a:gd name="T7" fmla="*/ 226 h 226"/>
                <a:gd name="T8" fmla="*/ 75 w 75"/>
                <a:gd name="T9" fmla="*/ 188 h 226"/>
                <a:gd name="T10" fmla="*/ 75 w 75"/>
                <a:gd name="T11" fmla="*/ 37 h 226"/>
                <a:gd name="T12" fmla="*/ 37 w 75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6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6" y="226"/>
                    <a:pt x="37" y="226"/>
                  </a:cubicBezTo>
                  <a:cubicBezTo>
                    <a:pt x="58" y="226"/>
                    <a:pt x="75" y="209"/>
                    <a:pt x="75" y="188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2" name="Freeform 1009">
              <a:extLst>
                <a:ext uri="{FF2B5EF4-FFF2-40B4-BE49-F238E27FC236}">
                  <a16:creationId xmlns:a16="http://schemas.microsoft.com/office/drawing/2014/main" id="{DEA54A86-E8BD-4F02-AC31-9D256D1E5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1764" y="1928813"/>
              <a:ext cx="65088" cy="20638"/>
            </a:xfrm>
            <a:custGeom>
              <a:avLst/>
              <a:gdLst>
                <a:gd name="T0" fmla="*/ 188 w 226"/>
                <a:gd name="T1" fmla="*/ 0 h 76"/>
                <a:gd name="T2" fmla="*/ 38 w 226"/>
                <a:gd name="T3" fmla="*/ 0 h 76"/>
                <a:gd name="T4" fmla="*/ 0 w 226"/>
                <a:gd name="T5" fmla="*/ 38 h 76"/>
                <a:gd name="T6" fmla="*/ 38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3" name="Freeform 1010">
              <a:extLst>
                <a:ext uri="{FF2B5EF4-FFF2-40B4-BE49-F238E27FC236}">
                  <a16:creationId xmlns:a16="http://schemas.microsoft.com/office/drawing/2014/main" id="{D1486C0A-0921-4329-BF07-F6218EDB13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0139" y="1790700"/>
              <a:ext cx="296863" cy="296863"/>
            </a:xfrm>
            <a:custGeom>
              <a:avLst/>
              <a:gdLst>
                <a:gd name="T0" fmla="*/ 965 w 1023"/>
                <a:gd name="T1" fmla="*/ 7 h 1023"/>
                <a:gd name="T2" fmla="*/ 343 w 1023"/>
                <a:gd name="T3" fmla="*/ 327 h 1023"/>
                <a:gd name="T4" fmla="*/ 327 w 1023"/>
                <a:gd name="T5" fmla="*/ 343 h 1023"/>
                <a:gd name="T6" fmla="*/ 7 w 1023"/>
                <a:gd name="T7" fmla="*/ 964 h 1023"/>
                <a:gd name="T8" fmla="*/ 14 w 1023"/>
                <a:gd name="T9" fmla="*/ 1008 h 1023"/>
                <a:gd name="T10" fmla="*/ 58 w 1023"/>
                <a:gd name="T11" fmla="*/ 1015 h 1023"/>
                <a:gd name="T12" fmla="*/ 679 w 1023"/>
                <a:gd name="T13" fmla="*/ 695 h 1023"/>
                <a:gd name="T14" fmla="*/ 696 w 1023"/>
                <a:gd name="T15" fmla="*/ 679 h 1023"/>
                <a:gd name="T16" fmla="*/ 1015 w 1023"/>
                <a:gd name="T17" fmla="*/ 58 h 1023"/>
                <a:gd name="T18" fmla="*/ 1009 w 1023"/>
                <a:gd name="T19" fmla="*/ 14 h 1023"/>
                <a:gd name="T20" fmla="*/ 965 w 1023"/>
                <a:gd name="T21" fmla="*/ 7 h 1023"/>
                <a:gd name="T22" fmla="*/ 634 w 1023"/>
                <a:gd name="T23" fmla="*/ 634 h 1023"/>
                <a:gd name="T24" fmla="*/ 128 w 1023"/>
                <a:gd name="T25" fmla="*/ 894 h 1023"/>
                <a:gd name="T26" fmla="*/ 389 w 1023"/>
                <a:gd name="T27" fmla="*/ 388 h 1023"/>
                <a:gd name="T28" fmla="*/ 894 w 1023"/>
                <a:gd name="T29" fmla="*/ 128 h 1023"/>
                <a:gd name="T30" fmla="*/ 634 w 1023"/>
                <a:gd name="T31" fmla="*/ 634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3" h="1023">
                  <a:moveTo>
                    <a:pt x="965" y="7"/>
                  </a:moveTo>
                  <a:lnTo>
                    <a:pt x="343" y="327"/>
                  </a:lnTo>
                  <a:cubicBezTo>
                    <a:pt x="336" y="330"/>
                    <a:pt x="331" y="336"/>
                    <a:pt x="327" y="343"/>
                  </a:cubicBezTo>
                  <a:lnTo>
                    <a:pt x="7" y="964"/>
                  </a:lnTo>
                  <a:cubicBezTo>
                    <a:pt x="0" y="979"/>
                    <a:pt x="2" y="997"/>
                    <a:pt x="14" y="1008"/>
                  </a:cubicBezTo>
                  <a:cubicBezTo>
                    <a:pt x="26" y="1020"/>
                    <a:pt x="43" y="1023"/>
                    <a:pt x="58" y="1015"/>
                  </a:cubicBezTo>
                  <a:lnTo>
                    <a:pt x="679" y="695"/>
                  </a:lnTo>
                  <a:cubicBezTo>
                    <a:pt x="686" y="692"/>
                    <a:pt x="692" y="686"/>
                    <a:pt x="696" y="679"/>
                  </a:cubicBezTo>
                  <a:lnTo>
                    <a:pt x="1015" y="58"/>
                  </a:lnTo>
                  <a:cubicBezTo>
                    <a:pt x="1023" y="43"/>
                    <a:pt x="1020" y="26"/>
                    <a:pt x="1009" y="14"/>
                  </a:cubicBezTo>
                  <a:cubicBezTo>
                    <a:pt x="997" y="2"/>
                    <a:pt x="979" y="0"/>
                    <a:pt x="965" y="7"/>
                  </a:cubicBezTo>
                  <a:close/>
                  <a:moveTo>
                    <a:pt x="634" y="634"/>
                  </a:moveTo>
                  <a:lnTo>
                    <a:pt x="128" y="894"/>
                  </a:lnTo>
                  <a:lnTo>
                    <a:pt x="389" y="388"/>
                  </a:lnTo>
                  <a:lnTo>
                    <a:pt x="894" y="128"/>
                  </a:lnTo>
                  <a:lnTo>
                    <a:pt x="634" y="634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4" name="Freeform 1011">
              <a:extLst>
                <a:ext uri="{FF2B5EF4-FFF2-40B4-BE49-F238E27FC236}">
                  <a16:creationId xmlns:a16="http://schemas.microsoft.com/office/drawing/2014/main" id="{AC67EA58-83E3-45D5-8705-8850842746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06026" y="1903413"/>
              <a:ext cx="68263" cy="68263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8" y="165"/>
                  </a:cubicBezTo>
                  <a:cubicBezTo>
                    <a:pt x="235" y="123"/>
                    <a:pt x="226" y="75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5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4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60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2" y="84"/>
                    <a:pt x="113" y="8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7" name="Group 1736">
            <a:extLst>
              <a:ext uri="{FF2B5EF4-FFF2-40B4-BE49-F238E27FC236}">
                <a16:creationId xmlns:a16="http://schemas.microsoft.com/office/drawing/2014/main" id="{14828094-A24C-4A81-B1CD-E7837F0828D4}"/>
              </a:ext>
            </a:extLst>
          </p:cNvPr>
          <p:cNvGrpSpPr/>
          <p:nvPr/>
        </p:nvGrpSpPr>
        <p:grpSpPr>
          <a:xfrm>
            <a:off x="2121466" y="5466538"/>
            <a:ext cx="484179" cy="484179"/>
            <a:chOff x="715964" y="6188075"/>
            <a:chExt cx="655637" cy="655638"/>
          </a:xfrm>
        </p:grpSpPr>
        <p:sp>
          <p:nvSpPr>
            <p:cNvPr id="1655" name="Freeform 1012">
              <a:extLst>
                <a:ext uri="{FF2B5EF4-FFF2-40B4-BE49-F238E27FC236}">
                  <a16:creationId xmlns:a16="http://schemas.microsoft.com/office/drawing/2014/main" id="{F33A64CF-937F-458C-B0C0-BCB7BD1AB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39" y="6253163"/>
              <a:ext cx="371475" cy="341313"/>
            </a:xfrm>
            <a:custGeom>
              <a:avLst/>
              <a:gdLst>
                <a:gd name="T0" fmla="*/ 339 w 1281"/>
                <a:gd name="T1" fmla="*/ 641 h 1174"/>
                <a:gd name="T2" fmla="*/ 490 w 1281"/>
                <a:gd name="T3" fmla="*/ 379 h 1174"/>
                <a:gd name="T4" fmla="*/ 791 w 1281"/>
                <a:gd name="T5" fmla="*/ 379 h 1174"/>
                <a:gd name="T6" fmla="*/ 942 w 1281"/>
                <a:gd name="T7" fmla="*/ 640 h 1174"/>
                <a:gd name="T8" fmla="*/ 791 w 1281"/>
                <a:gd name="T9" fmla="*/ 901 h 1174"/>
                <a:gd name="T10" fmla="*/ 791 w 1281"/>
                <a:gd name="T11" fmla="*/ 1107 h 1174"/>
                <a:gd name="T12" fmla="*/ 898 w 1281"/>
                <a:gd name="T13" fmla="*/ 1057 h 1174"/>
                <a:gd name="T14" fmla="*/ 1014 w 1281"/>
                <a:gd name="T15" fmla="*/ 1174 h 1174"/>
                <a:gd name="T16" fmla="*/ 1173 w 1281"/>
                <a:gd name="T17" fmla="*/ 1014 h 1174"/>
                <a:gd name="T18" fmla="*/ 1057 w 1281"/>
                <a:gd name="T19" fmla="*/ 898 h 1174"/>
                <a:gd name="T20" fmla="*/ 1117 w 1281"/>
                <a:gd name="T21" fmla="*/ 754 h 1174"/>
                <a:gd name="T22" fmla="*/ 1281 w 1281"/>
                <a:gd name="T23" fmla="*/ 754 h 1174"/>
                <a:gd name="T24" fmla="*/ 1281 w 1281"/>
                <a:gd name="T25" fmla="*/ 528 h 1174"/>
                <a:gd name="T26" fmla="*/ 1117 w 1281"/>
                <a:gd name="T27" fmla="*/ 528 h 1174"/>
                <a:gd name="T28" fmla="*/ 1057 w 1281"/>
                <a:gd name="T29" fmla="*/ 384 h 1174"/>
                <a:gd name="T30" fmla="*/ 1173 w 1281"/>
                <a:gd name="T31" fmla="*/ 268 h 1174"/>
                <a:gd name="T32" fmla="*/ 1014 w 1281"/>
                <a:gd name="T33" fmla="*/ 108 h 1174"/>
                <a:gd name="T34" fmla="*/ 898 w 1281"/>
                <a:gd name="T35" fmla="*/ 224 h 1174"/>
                <a:gd name="T36" fmla="*/ 754 w 1281"/>
                <a:gd name="T37" fmla="*/ 164 h 1174"/>
                <a:gd name="T38" fmla="*/ 754 w 1281"/>
                <a:gd name="T39" fmla="*/ 0 h 1174"/>
                <a:gd name="T40" fmla="*/ 527 w 1281"/>
                <a:gd name="T41" fmla="*/ 0 h 1174"/>
                <a:gd name="T42" fmla="*/ 527 w 1281"/>
                <a:gd name="T43" fmla="*/ 164 h 1174"/>
                <a:gd name="T44" fmla="*/ 384 w 1281"/>
                <a:gd name="T45" fmla="*/ 224 h 1174"/>
                <a:gd name="T46" fmla="*/ 267 w 1281"/>
                <a:gd name="T47" fmla="*/ 108 h 1174"/>
                <a:gd name="T48" fmla="*/ 108 w 1281"/>
                <a:gd name="T49" fmla="*/ 268 h 1174"/>
                <a:gd name="T50" fmla="*/ 224 w 1281"/>
                <a:gd name="T51" fmla="*/ 384 h 1174"/>
                <a:gd name="T52" fmla="*/ 164 w 1281"/>
                <a:gd name="T53" fmla="*/ 528 h 1174"/>
                <a:gd name="T54" fmla="*/ 0 w 1281"/>
                <a:gd name="T55" fmla="*/ 528 h 1174"/>
                <a:gd name="T56" fmla="*/ 0 w 1281"/>
                <a:gd name="T57" fmla="*/ 754 h 1174"/>
                <a:gd name="T58" fmla="*/ 164 w 1281"/>
                <a:gd name="T59" fmla="*/ 754 h 1174"/>
                <a:gd name="T60" fmla="*/ 224 w 1281"/>
                <a:gd name="T61" fmla="*/ 898 h 1174"/>
                <a:gd name="T62" fmla="*/ 108 w 1281"/>
                <a:gd name="T63" fmla="*/ 1014 h 1174"/>
                <a:gd name="T64" fmla="*/ 267 w 1281"/>
                <a:gd name="T65" fmla="*/ 1174 h 1174"/>
                <a:gd name="T66" fmla="*/ 384 w 1281"/>
                <a:gd name="T67" fmla="*/ 1057 h 1174"/>
                <a:gd name="T68" fmla="*/ 490 w 1281"/>
                <a:gd name="T69" fmla="*/ 1107 h 1174"/>
                <a:gd name="T70" fmla="*/ 490 w 1281"/>
                <a:gd name="T71" fmla="*/ 901 h 1174"/>
                <a:gd name="T72" fmla="*/ 339 w 1281"/>
                <a:gd name="T73" fmla="*/ 641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1" h="1174">
                  <a:moveTo>
                    <a:pt x="339" y="641"/>
                  </a:moveTo>
                  <a:cubicBezTo>
                    <a:pt x="339" y="533"/>
                    <a:pt x="396" y="433"/>
                    <a:pt x="490" y="379"/>
                  </a:cubicBezTo>
                  <a:cubicBezTo>
                    <a:pt x="583" y="325"/>
                    <a:pt x="698" y="325"/>
                    <a:pt x="791" y="379"/>
                  </a:cubicBezTo>
                  <a:cubicBezTo>
                    <a:pt x="885" y="433"/>
                    <a:pt x="942" y="533"/>
                    <a:pt x="942" y="640"/>
                  </a:cubicBezTo>
                  <a:cubicBezTo>
                    <a:pt x="942" y="748"/>
                    <a:pt x="885" y="848"/>
                    <a:pt x="791" y="901"/>
                  </a:cubicBezTo>
                  <a:lnTo>
                    <a:pt x="791" y="1107"/>
                  </a:lnTo>
                  <a:cubicBezTo>
                    <a:pt x="829" y="1095"/>
                    <a:pt x="864" y="1078"/>
                    <a:pt x="898" y="1057"/>
                  </a:cubicBezTo>
                  <a:lnTo>
                    <a:pt x="1014" y="1174"/>
                  </a:lnTo>
                  <a:lnTo>
                    <a:pt x="1173" y="1014"/>
                  </a:lnTo>
                  <a:lnTo>
                    <a:pt x="1057" y="898"/>
                  </a:lnTo>
                  <a:cubicBezTo>
                    <a:pt x="1085" y="853"/>
                    <a:pt x="1105" y="805"/>
                    <a:pt x="1117" y="754"/>
                  </a:cubicBezTo>
                  <a:lnTo>
                    <a:pt x="1281" y="754"/>
                  </a:lnTo>
                  <a:lnTo>
                    <a:pt x="1281" y="528"/>
                  </a:lnTo>
                  <a:lnTo>
                    <a:pt x="1117" y="528"/>
                  </a:lnTo>
                  <a:cubicBezTo>
                    <a:pt x="1105" y="477"/>
                    <a:pt x="1085" y="428"/>
                    <a:pt x="1057" y="384"/>
                  </a:cubicBezTo>
                  <a:lnTo>
                    <a:pt x="1173" y="268"/>
                  </a:lnTo>
                  <a:lnTo>
                    <a:pt x="1014" y="108"/>
                  </a:lnTo>
                  <a:lnTo>
                    <a:pt x="898" y="224"/>
                  </a:lnTo>
                  <a:cubicBezTo>
                    <a:pt x="853" y="196"/>
                    <a:pt x="805" y="176"/>
                    <a:pt x="754" y="164"/>
                  </a:cubicBezTo>
                  <a:lnTo>
                    <a:pt x="754" y="0"/>
                  </a:lnTo>
                  <a:lnTo>
                    <a:pt x="527" y="0"/>
                  </a:lnTo>
                  <a:lnTo>
                    <a:pt x="527" y="164"/>
                  </a:lnTo>
                  <a:cubicBezTo>
                    <a:pt x="477" y="176"/>
                    <a:pt x="428" y="196"/>
                    <a:pt x="384" y="224"/>
                  </a:cubicBezTo>
                  <a:lnTo>
                    <a:pt x="267" y="108"/>
                  </a:lnTo>
                  <a:lnTo>
                    <a:pt x="108" y="268"/>
                  </a:lnTo>
                  <a:lnTo>
                    <a:pt x="224" y="384"/>
                  </a:lnTo>
                  <a:cubicBezTo>
                    <a:pt x="196" y="428"/>
                    <a:pt x="176" y="477"/>
                    <a:pt x="164" y="528"/>
                  </a:cubicBezTo>
                  <a:lnTo>
                    <a:pt x="0" y="528"/>
                  </a:lnTo>
                  <a:lnTo>
                    <a:pt x="0" y="754"/>
                  </a:lnTo>
                  <a:lnTo>
                    <a:pt x="164" y="754"/>
                  </a:lnTo>
                  <a:cubicBezTo>
                    <a:pt x="176" y="805"/>
                    <a:pt x="196" y="853"/>
                    <a:pt x="224" y="898"/>
                  </a:cubicBezTo>
                  <a:lnTo>
                    <a:pt x="108" y="1014"/>
                  </a:lnTo>
                  <a:lnTo>
                    <a:pt x="267" y="1174"/>
                  </a:lnTo>
                  <a:lnTo>
                    <a:pt x="384" y="1057"/>
                  </a:lnTo>
                  <a:cubicBezTo>
                    <a:pt x="417" y="1078"/>
                    <a:pt x="452" y="1095"/>
                    <a:pt x="490" y="1107"/>
                  </a:cubicBezTo>
                  <a:lnTo>
                    <a:pt x="490" y="901"/>
                  </a:lnTo>
                  <a:cubicBezTo>
                    <a:pt x="396" y="848"/>
                    <a:pt x="339" y="748"/>
                    <a:pt x="339" y="641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6" name="Freeform 1013">
              <a:extLst>
                <a:ext uri="{FF2B5EF4-FFF2-40B4-BE49-F238E27FC236}">
                  <a16:creationId xmlns:a16="http://schemas.microsoft.com/office/drawing/2014/main" id="{A0FC2946-E513-405F-A125-DD701F3BA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039" y="6723063"/>
              <a:ext cx="217488" cy="66675"/>
            </a:xfrm>
            <a:custGeom>
              <a:avLst/>
              <a:gdLst>
                <a:gd name="T0" fmla="*/ 377 w 753"/>
                <a:gd name="T1" fmla="*/ 0 h 226"/>
                <a:gd name="T2" fmla="*/ 0 w 753"/>
                <a:gd name="T3" fmla="*/ 0 h 226"/>
                <a:gd name="T4" fmla="*/ 0 w 753"/>
                <a:gd name="T5" fmla="*/ 226 h 226"/>
                <a:gd name="T6" fmla="*/ 753 w 753"/>
                <a:gd name="T7" fmla="*/ 226 h 226"/>
                <a:gd name="T8" fmla="*/ 753 w 753"/>
                <a:gd name="T9" fmla="*/ 0 h 226"/>
                <a:gd name="T10" fmla="*/ 377 w 753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3" h="226">
                  <a:moveTo>
                    <a:pt x="377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753" y="226"/>
                  </a:lnTo>
                  <a:lnTo>
                    <a:pt x="753" y="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7" name="Freeform 1014">
              <a:extLst>
                <a:ext uri="{FF2B5EF4-FFF2-40B4-BE49-F238E27FC236}">
                  <a16:creationId xmlns:a16="http://schemas.microsoft.com/office/drawing/2014/main" id="{CAC8A36D-5E2C-4D05-8892-50E673F1E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576" y="6461125"/>
              <a:ext cx="42863" cy="261938"/>
            </a:xfrm>
            <a:custGeom>
              <a:avLst/>
              <a:gdLst>
                <a:gd name="T0" fmla="*/ 150 w 150"/>
                <a:gd name="T1" fmla="*/ 0 h 905"/>
                <a:gd name="T2" fmla="*/ 0 w 150"/>
                <a:gd name="T3" fmla="*/ 113 h 905"/>
                <a:gd name="T4" fmla="*/ 0 w 150"/>
                <a:gd name="T5" fmla="*/ 905 h 905"/>
                <a:gd name="T6" fmla="*/ 150 w 150"/>
                <a:gd name="T7" fmla="*/ 905 h 905"/>
                <a:gd name="T8" fmla="*/ 150 w 150"/>
                <a:gd name="T9" fmla="*/ 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905">
                  <a:moveTo>
                    <a:pt x="150" y="0"/>
                  </a:moveTo>
                  <a:lnTo>
                    <a:pt x="0" y="113"/>
                  </a:lnTo>
                  <a:lnTo>
                    <a:pt x="0" y="905"/>
                  </a:lnTo>
                  <a:lnTo>
                    <a:pt x="150" y="90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8" name="Freeform 1015">
              <a:extLst>
                <a:ext uri="{FF2B5EF4-FFF2-40B4-BE49-F238E27FC236}">
                  <a16:creationId xmlns:a16="http://schemas.microsoft.com/office/drawing/2014/main" id="{C1F82578-56AE-4E2C-B628-D7FF36160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6" y="6461125"/>
              <a:ext cx="44450" cy="261938"/>
            </a:xfrm>
            <a:custGeom>
              <a:avLst/>
              <a:gdLst>
                <a:gd name="T0" fmla="*/ 151 w 151"/>
                <a:gd name="T1" fmla="*/ 113 h 905"/>
                <a:gd name="T2" fmla="*/ 0 w 151"/>
                <a:gd name="T3" fmla="*/ 0 h 905"/>
                <a:gd name="T4" fmla="*/ 0 w 151"/>
                <a:gd name="T5" fmla="*/ 905 h 905"/>
                <a:gd name="T6" fmla="*/ 151 w 151"/>
                <a:gd name="T7" fmla="*/ 905 h 905"/>
                <a:gd name="T8" fmla="*/ 151 w 151"/>
                <a:gd name="T9" fmla="*/ 113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05">
                  <a:moveTo>
                    <a:pt x="151" y="113"/>
                  </a:moveTo>
                  <a:lnTo>
                    <a:pt x="0" y="0"/>
                  </a:lnTo>
                  <a:lnTo>
                    <a:pt x="0" y="905"/>
                  </a:lnTo>
                  <a:lnTo>
                    <a:pt x="151" y="905"/>
                  </a:lnTo>
                  <a:lnTo>
                    <a:pt x="151" y="113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9" name="Freeform 1016">
              <a:extLst>
                <a:ext uri="{FF2B5EF4-FFF2-40B4-BE49-F238E27FC236}">
                  <a16:creationId xmlns:a16="http://schemas.microsoft.com/office/drawing/2014/main" id="{ADED9E0C-7564-445E-8952-A82C574812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114" y="6188075"/>
              <a:ext cx="542925" cy="655638"/>
            </a:xfrm>
            <a:custGeom>
              <a:avLst/>
              <a:gdLst>
                <a:gd name="T0" fmla="*/ 937 w 1873"/>
                <a:gd name="T1" fmla="*/ 0 h 2261"/>
                <a:gd name="T2" fmla="*/ 597 w 1873"/>
                <a:gd name="T3" fmla="*/ 1736 h 2261"/>
                <a:gd name="T4" fmla="*/ 522 w 1873"/>
                <a:gd name="T5" fmla="*/ 1847 h 2261"/>
                <a:gd name="T6" fmla="*/ 673 w 1873"/>
                <a:gd name="T7" fmla="*/ 2110 h 2261"/>
                <a:gd name="T8" fmla="*/ 1087 w 1873"/>
                <a:gd name="T9" fmla="*/ 2261 h 2261"/>
                <a:gd name="T10" fmla="*/ 1313 w 1873"/>
                <a:gd name="T11" fmla="*/ 2110 h 2261"/>
                <a:gd name="T12" fmla="*/ 1313 w 1873"/>
                <a:gd name="T13" fmla="*/ 1809 h 2261"/>
                <a:gd name="T14" fmla="*/ 1334 w 1873"/>
                <a:gd name="T15" fmla="*/ 1637 h 2261"/>
                <a:gd name="T16" fmla="*/ 786 w 1873"/>
                <a:gd name="T17" fmla="*/ 2186 h 2261"/>
                <a:gd name="T18" fmla="*/ 1125 w 1873"/>
                <a:gd name="T19" fmla="*/ 2110 h 2261"/>
                <a:gd name="T20" fmla="*/ 597 w 1873"/>
                <a:gd name="T21" fmla="*/ 2035 h 2261"/>
                <a:gd name="T22" fmla="*/ 1276 w 1873"/>
                <a:gd name="T23" fmla="*/ 2035 h 2261"/>
                <a:gd name="T24" fmla="*/ 460 w 1873"/>
                <a:gd name="T25" fmla="*/ 942 h 2261"/>
                <a:gd name="T26" fmla="*/ 460 w 1873"/>
                <a:gd name="T27" fmla="*/ 791 h 2261"/>
                <a:gd name="T28" fmla="*/ 546 w 1873"/>
                <a:gd name="T29" fmla="*/ 583 h 2261"/>
                <a:gd name="T30" fmla="*/ 653 w 1873"/>
                <a:gd name="T31" fmla="*/ 476 h 2261"/>
                <a:gd name="T32" fmla="*/ 861 w 1873"/>
                <a:gd name="T33" fmla="*/ 390 h 2261"/>
                <a:gd name="T34" fmla="*/ 1012 w 1873"/>
                <a:gd name="T35" fmla="*/ 390 h 2261"/>
                <a:gd name="T36" fmla="*/ 1220 w 1873"/>
                <a:gd name="T37" fmla="*/ 476 h 2261"/>
                <a:gd name="T38" fmla="*/ 1327 w 1873"/>
                <a:gd name="T39" fmla="*/ 583 h 2261"/>
                <a:gd name="T40" fmla="*/ 1413 w 1873"/>
                <a:gd name="T41" fmla="*/ 791 h 2261"/>
                <a:gd name="T42" fmla="*/ 1413 w 1873"/>
                <a:gd name="T43" fmla="*/ 942 h 2261"/>
                <a:gd name="T44" fmla="*/ 1327 w 1873"/>
                <a:gd name="T45" fmla="*/ 1150 h 2261"/>
                <a:gd name="T46" fmla="*/ 1220 w 1873"/>
                <a:gd name="T47" fmla="*/ 1257 h 2261"/>
                <a:gd name="T48" fmla="*/ 1125 w 1873"/>
                <a:gd name="T49" fmla="*/ 1148 h 2261"/>
                <a:gd name="T50" fmla="*/ 612 w 1873"/>
                <a:gd name="T51" fmla="*/ 767 h 2261"/>
                <a:gd name="T52" fmla="*/ 700 w 1873"/>
                <a:gd name="T53" fmla="*/ 1252 h 2261"/>
                <a:gd name="T54" fmla="*/ 457 w 1873"/>
                <a:gd name="T55" fmla="*/ 1240 h 2261"/>
                <a:gd name="T56" fmla="*/ 937 w 1873"/>
                <a:gd name="T57" fmla="*/ 1008 h 2261"/>
                <a:gd name="T58" fmla="*/ 1036 w 1873"/>
                <a:gd name="T59" fmla="*/ 933 h 2261"/>
                <a:gd name="T60" fmla="*/ 1050 w 1873"/>
                <a:gd name="T61" fmla="*/ 1017 h 2261"/>
                <a:gd name="T62" fmla="*/ 974 w 1873"/>
                <a:gd name="T63" fmla="*/ 1074 h 2261"/>
                <a:gd name="T64" fmla="*/ 905 w 1873"/>
                <a:gd name="T65" fmla="*/ 695 h 2261"/>
                <a:gd name="T66" fmla="*/ 748 w 1873"/>
                <a:gd name="T67" fmla="*/ 1051 h 2261"/>
                <a:gd name="T68" fmla="*/ 1180 w 1873"/>
                <a:gd name="T69" fmla="*/ 764 h 2261"/>
                <a:gd name="T70" fmla="*/ 1119 w 1873"/>
                <a:gd name="T71" fmla="*/ 921 h 2261"/>
                <a:gd name="T72" fmla="*/ 899 w 1873"/>
                <a:gd name="T73" fmla="*/ 1074 h 2261"/>
                <a:gd name="T74" fmla="*/ 823 w 1873"/>
                <a:gd name="T75" fmla="*/ 1017 h 2261"/>
                <a:gd name="T76" fmla="*/ 1188 w 1873"/>
                <a:gd name="T77" fmla="*/ 1331 h 2261"/>
                <a:gd name="T78" fmla="*/ 1496 w 1873"/>
                <a:gd name="T79" fmla="*/ 1266 h 2261"/>
                <a:gd name="T80" fmla="*/ 1442 w 1873"/>
                <a:gd name="T81" fmla="*/ 1017 h 2261"/>
                <a:gd name="T82" fmla="*/ 1615 w 1873"/>
                <a:gd name="T83" fmla="*/ 754 h 2261"/>
                <a:gd name="T84" fmla="*/ 1401 w 1873"/>
                <a:gd name="T85" fmla="*/ 616 h 2261"/>
                <a:gd name="T86" fmla="*/ 1336 w 1873"/>
                <a:gd name="T87" fmla="*/ 307 h 2261"/>
                <a:gd name="T88" fmla="*/ 1087 w 1873"/>
                <a:gd name="T89" fmla="*/ 361 h 2261"/>
                <a:gd name="T90" fmla="*/ 823 w 1873"/>
                <a:gd name="T91" fmla="*/ 188 h 2261"/>
                <a:gd name="T92" fmla="*/ 686 w 1873"/>
                <a:gd name="T93" fmla="*/ 403 h 2261"/>
                <a:gd name="T94" fmla="*/ 377 w 1873"/>
                <a:gd name="T95" fmla="*/ 467 h 2261"/>
                <a:gd name="T96" fmla="*/ 431 w 1873"/>
                <a:gd name="T97" fmla="*/ 716 h 2261"/>
                <a:gd name="T98" fmla="*/ 258 w 1873"/>
                <a:gd name="T99" fmla="*/ 980 h 2261"/>
                <a:gd name="T100" fmla="*/ 472 w 1873"/>
                <a:gd name="T101" fmla="*/ 1118 h 2261"/>
                <a:gd name="T102" fmla="*/ 537 w 1873"/>
                <a:gd name="T103" fmla="*/ 1426 h 2261"/>
                <a:gd name="T104" fmla="*/ 748 w 1873"/>
                <a:gd name="T105" fmla="*/ 1359 h 2261"/>
                <a:gd name="T106" fmla="*/ 673 w 1873"/>
                <a:gd name="T107" fmla="*/ 1736 h 2261"/>
                <a:gd name="T108" fmla="*/ 937 w 1873"/>
                <a:gd name="T109" fmla="*/ 75 h 2261"/>
                <a:gd name="T110" fmla="*/ 1200 w 1873"/>
                <a:gd name="T111" fmla="*/ 173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3" h="2261">
                  <a:moveTo>
                    <a:pt x="1334" y="1637"/>
                  </a:moveTo>
                  <a:cubicBezTo>
                    <a:pt x="1689" y="1454"/>
                    <a:pt x="1873" y="1051"/>
                    <a:pt x="1779" y="663"/>
                  </a:cubicBezTo>
                  <a:cubicBezTo>
                    <a:pt x="1685" y="274"/>
                    <a:pt x="1337" y="0"/>
                    <a:pt x="937" y="0"/>
                  </a:cubicBezTo>
                  <a:cubicBezTo>
                    <a:pt x="537" y="0"/>
                    <a:pt x="189" y="273"/>
                    <a:pt x="94" y="662"/>
                  </a:cubicBezTo>
                  <a:cubicBezTo>
                    <a:pt x="0" y="1051"/>
                    <a:pt x="183" y="1454"/>
                    <a:pt x="539" y="1637"/>
                  </a:cubicBezTo>
                  <a:cubicBezTo>
                    <a:pt x="575" y="1656"/>
                    <a:pt x="598" y="1695"/>
                    <a:pt x="597" y="1736"/>
                  </a:cubicBezTo>
                  <a:lnTo>
                    <a:pt x="597" y="1809"/>
                  </a:lnTo>
                  <a:lnTo>
                    <a:pt x="560" y="1809"/>
                  </a:lnTo>
                  <a:cubicBezTo>
                    <a:pt x="539" y="1809"/>
                    <a:pt x="522" y="1826"/>
                    <a:pt x="522" y="1847"/>
                  </a:cubicBezTo>
                  <a:lnTo>
                    <a:pt x="522" y="2073"/>
                  </a:lnTo>
                  <a:cubicBezTo>
                    <a:pt x="522" y="2093"/>
                    <a:pt x="539" y="2110"/>
                    <a:pt x="560" y="2110"/>
                  </a:cubicBezTo>
                  <a:lnTo>
                    <a:pt x="673" y="2110"/>
                  </a:lnTo>
                  <a:lnTo>
                    <a:pt x="673" y="2148"/>
                  </a:lnTo>
                  <a:cubicBezTo>
                    <a:pt x="673" y="2210"/>
                    <a:pt x="723" y="2261"/>
                    <a:pt x="786" y="2261"/>
                  </a:cubicBezTo>
                  <a:lnTo>
                    <a:pt x="1087" y="2261"/>
                  </a:lnTo>
                  <a:cubicBezTo>
                    <a:pt x="1150" y="2261"/>
                    <a:pt x="1200" y="2210"/>
                    <a:pt x="1200" y="2148"/>
                  </a:cubicBezTo>
                  <a:lnTo>
                    <a:pt x="1200" y="2110"/>
                  </a:lnTo>
                  <a:lnTo>
                    <a:pt x="1313" y="2110"/>
                  </a:lnTo>
                  <a:cubicBezTo>
                    <a:pt x="1334" y="2110"/>
                    <a:pt x="1351" y="2093"/>
                    <a:pt x="1351" y="2073"/>
                  </a:cubicBezTo>
                  <a:lnTo>
                    <a:pt x="1351" y="1847"/>
                  </a:lnTo>
                  <a:cubicBezTo>
                    <a:pt x="1351" y="1826"/>
                    <a:pt x="1334" y="1809"/>
                    <a:pt x="1313" y="1809"/>
                  </a:cubicBezTo>
                  <a:lnTo>
                    <a:pt x="1276" y="1809"/>
                  </a:lnTo>
                  <a:lnTo>
                    <a:pt x="1276" y="1736"/>
                  </a:lnTo>
                  <a:cubicBezTo>
                    <a:pt x="1275" y="1695"/>
                    <a:pt x="1298" y="1657"/>
                    <a:pt x="1334" y="1637"/>
                  </a:cubicBezTo>
                  <a:close/>
                  <a:moveTo>
                    <a:pt x="1125" y="2148"/>
                  </a:moveTo>
                  <a:cubicBezTo>
                    <a:pt x="1125" y="2169"/>
                    <a:pt x="1108" y="2186"/>
                    <a:pt x="1087" y="2186"/>
                  </a:cubicBezTo>
                  <a:lnTo>
                    <a:pt x="786" y="2186"/>
                  </a:lnTo>
                  <a:cubicBezTo>
                    <a:pt x="765" y="2186"/>
                    <a:pt x="748" y="2169"/>
                    <a:pt x="748" y="2148"/>
                  </a:cubicBezTo>
                  <a:lnTo>
                    <a:pt x="748" y="2110"/>
                  </a:lnTo>
                  <a:lnTo>
                    <a:pt x="1125" y="2110"/>
                  </a:lnTo>
                  <a:lnTo>
                    <a:pt x="1125" y="2148"/>
                  </a:lnTo>
                  <a:close/>
                  <a:moveTo>
                    <a:pt x="1276" y="2035"/>
                  </a:moveTo>
                  <a:lnTo>
                    <a:pt x="597" y="2035"/>
                  </a:lnTo>
                  <a:lnTo>
                    <a:pt x="597" y="1884"/>
                  </a:lnTo>
                  <a:lnTo>
                    <a:pt x="1276" y="1884"/>
                  </a:lnTo>
                  <a:lnTo>
                    <a:pt x="1276" y="2035"/>
                  </a:lnTo>
                  <a:close/>
                  <a:moveTo>
                    <a:pt x="552" y="1104"/>
                  </a:moveTo>
                  <a:cubicBezTo>
                    <a:pt x="526" y="1063"/>
                    <a:pt x="507" y="1018"/>
                    <a:pt x="497" y="971"/>
                  </a:cubicBezTo>
                  <a:cubicBezTo>
                    <a:pt x="493" y="954"/>
                    <a:pt x="477" y="942"/>
                    <a:pt x="460" y="942"/>
                  </a:cubicBezTo>
                  <a:lnTo>
                    <a:pt x="334" y="942"/>
                  </a:lnTo>
                  <a:lnTo>
                    <a:pt x="334" y="791"/>
                  </a:lnTo>
                  <a:lnTo>
                    <a:pt x="460" y="791"/>
                  </a:lnTo>
                  <a:cubicBezTo>
                    <a:pt x="477" y="791"/>
                    <a:pt x="493" y="779"/>
                    <a:pt x="497" y="762"/>
                  </a:cubicBezTo>
                  <a:cubicBezTo>
                    <a:pt x="507" y="715"/>
                    <a:pt x="526" y="670"/>
                    <a:pt x="552" y="630"/>
                  </a:cubicBezTo>
                  <a:cubicBezTo>
                    <a:pt x="561" y="615"/>
                    <a:pt x="559" y="595"/>
                    <a:pt x="546" y="583"/>
                  </a:cubicBezTo>
                  <a:lnTo>
                    <a:pt x="457" y="494"/>
                  </a:lnTo>
                  <a:lnTo>
                    <a:pt x="563" y="387"/>
                  </a:lnTo>
                  <a:lnTo>
                    <a:pt x="653" y="476"/>
                  </a:lnTo>
                  <a:cubicBezTo>
                    <a:pt x="665" y="489"/>
                    <a:pt x="685" y="491"/>
                    <a:pt x="700" y="482"/>
                  </a:cubicBezTo>
                  <a:cubicBezTo>
                    <a:pt x="740" y="456"/>
                    <a:pt x="785" y="437"/>
                    <a:pt x="832" y="427"/>
                  </a:cubicBezTo>
                  <a:cubicBezTo>
                    <a:pt x="849" y="423"/>
                    <a:pt x="861" y="407"/>
                    <a:pt x="861" y="390"/>
                  </a:cubicBezTo>
                  <a:lnTo>
                    <a:pt x="861" y="264"/>
                  </a:lnTo>
                  <a:lnTo>
                    <a:pt x="1012" y="264"/>
                  </a:lnTo>
                  <a:lnTo>
                    <a:pt x="1012" y="390"/>
                  </a:lnTo>
                  <a:cubicBezTo>
                    <a:pt x="1012" y="407"/>
                    <a:pt x="1024" y="423"/>
                    <a:pt x="1041" y="427"/>
                  </a:cubicBezTo>
                  <a:cubicBezTo>
                    <a:pt x="1088" y="437"/>
                    <a:pt x="1133" y="456"/>
                    <a:pt x="1173" y="482"/>
                  </a:cubicBezTo>
                  <a:cubicBezTo>
                    <a:pt x="1188" y="491"/>
                    <a:pt x="1208" y="489"/>
                    <a:pt x="1220" y="476"/>
                  </a:cubicBezTo>
                  <a:lnTo>
                    <a:pt x="1310" y="387"/>
                  </a:lnTo>
                  <a:lnTo>
                    <a:pt x="1416" y="494"/>
                  </a:lnTo>
                  <a:lnTo>
                    <a:pt x="1327" y="583"/>
                  </a:lnTo>
                  <a:cubicBezTo>
                    <a:pt x="1314" y="595"/>
                    <a:pt x="1312" y="615"/>
                    <a:pt x="1321" y="629"/>
                  </a:cubicBezTo>
                  <a:cubicBezTo>
                    <a:pt x="1347" y="670"/>
                    <a:pt x="1365" y="715"/>
                    <a:pt x="1376" y="762"/>
                  </a:cubicBezTo>
                  <a:cubicBezTo>
                    <a:pt x="1380" y="779"/>
                    <a:pt x="1395" y="791"/>
                    <a:pt x="1413" y="791"/>
                  </a:cubicBezTo>
                  <a:lnTo>
                    <a:pt x="1540" y="791"/>
                  </a:lnTo>
                  <a:lnTo>
                    <a:pt x="1540" y="942"/>
                  </a:lnTo>
                  <a:lnTo>
                    <a:pt x="1413" y="942"/>
                  </a:lnTo>
                  <a:cubicBezTo>
                    <a:pt x="1395" y="942"/>
                    <a:pt x="1380" y="954"/>
                    <a:pt x="1376" y="971"/>
                  </a:cubicBezTo>
                  <a:cubicBezTo>
                    <a:pt x="1365" y="1018"/>
                    <a:pt x="1347" y="1063"/>
                    <a:pt x="1321" y="1104"/>
                  </a:cubicBezTo>
                  <a:cubicBezTo>
                    <a:pt x="1312" y="1119"/>
                    <a:pt x="1314" y="1138"/>
                    <a:pt x="1327" y="1150"/>
                  </a:cubicBezTo>
                  <a:lnTo>
                    <a:pt x="1416" y="1240"/>
                  </a:lnTo>
                  <a:lnTo>
                    <a:pt x="1310" y="1346"/>
                  </a:lnTo>
                  <a:lnTo>
                    <a:pt x="1220" y="1257"/>
                  </a:lnTo>
                  <a:cubicBezTo>
                    <a:pt x="1208" y="1244"/>
                    <a:pt x="1188" y="1242"/>
                    <a:pt x="1173" y="1252"/>
                  </a:cubicBezTo>
                  <a:cubicBezTo>
                    <a:pt x="1158" y="1261"/>
                    <a:pt x="1142" y="1270"/>
                    <a:pt x="1125" y="1278"/>
                  </a:cubicBezTo>
                  <a:lnTo>
                    <a:pt x="1125" y="1148"/>
                  </a:lnTo>
                  <a:cubicBezTo>
                    <a:pt x="1249" y="1065"/>
                    <a:pt x="1304" y="910"/>
                    <a:pt x="1261" y="767"/>
                  </a:cubicBezTo>
                  <a:cubicBezTo>
                    <a:pt x="1218" y="624"/>
                    <a:pt x="1086" y="526"/>
                    <a:pt x="937" y="526"/>
                  </a:cubicBezTo>
                  <a:cubicBezTo>
                    <a:pt x="787" y="526"/>
                    <a:pt x="655" y="624"/>
                    <a:pt x="612" y="767"/>
                  </a:cubicBezTo>
                  <a:cubicBezTo>
                    <a:pt x="569" y="910"/>
                    <a:pt x="624" y="1065"/>
                    <a:pt x="748" y="1148"/>
                  </a:cubicBezTo>
                  <a:lnTo>
                    <a:pt x="748" y="1278"/>
                  </a:lnTo>
                  <a:cubicBezTo>
                    <a:pt x="731" y="1270"/>
                    <a:pt x="715" y="1261"/>
                    <a:pt x="700" y="1252"/>
                  </a:cubicBezTo>
                  <a:cubicBezTo>
                    <a:pt x="685" y="1242"/>
                    <a:pt x="665" y="1244"/>
                    <a:pt x="653" y="1257"/>
                  </a:cubicBezTo>
                  <a:lnTo>
                    <a:pt x="563" y="1346"/>
                  </a:lnTo>
                  <a:lnTo>
                    <a:pt x="457" y="1240"/>
                  </a:lnTo>
                  <a:lnTo>
                    <a:pt x="546" y="1150"/>
                  </a:lnTo>
                  <a:cubicBezTo>
                    <a:pt x="559" y="1138"/>
                    <a:pt x="561" y="1118"/>
                    <a:pt x="552" y="1104"/>
                  </a:cubicBezTo>
                  <a:close/>
                  <a:moveTo>
                    <a:pt x="937" y="1008"/>
                  </a:moveTo>
                  <a:lnTo>
                    <a:pt x="837" y="933"/>
                  </a:lnTo>
                  <a:lnTo>
                    <a:pt x="937" y="784"/>
                  </a:lnTo>
                  <a:lnTo>
                    <a:pt x="1036" y="933"/>
                  </a:lnTo>
                  <a:lnTo>
                    <a:pt x="937" y="1008"/>
                  </a:lnTo>
                  <a:close/>
                  <a:moveTo>
                    <a:pt x="974" y="1074"/>
                  </a:moveTo>
                  <a:lnTo>
                    <a:pt x="1050" y="1017"/>
                  </a:lnTo>
                  <a:lnTo>
                    <a:pt x="1050" y="1809"/>
                  </a:lnTo>
                  <a:lnTo>
                    <a:pt x="974" y="1809"/>
                  </a:lnTo>
                  <a:lnTo>
                    <a:pt x="974" y="1074"/>
                  </a:lnTo>
                  <a:close/>
                  <a:moveTo>
                    <a:pt x="968" y="695"/>
                  </a:moveTo>
                  <a:cubicBezTo>
                    <a:pt x="961" y="685"/>
                    <a:pt x="949" y="679"/>
                    <a:pt x="937" y="679"/>
                  </a:cubicBezTo>
                  <a:cubicBezTo>
                    <a:pt x="924" y="679"/>
                    <a:pt x="913" y="685"/>
                    <a:pt x="905" y="695"/>
                  </a:cubicBezTo>
                  <a:lnTo>
                    <a:pt x="754" y="921"/>
                  </a:lnTo>
                  <a:cubicBezTo>
                    <a:pt x="750" y="927"/>
                    <a:pt x="748" y="935"/>
                    <a:pt x="748" y="942"/>
                  </a:cubicBezTo>
                  <a:lnTo>
                    <a:pt x="748" y="1051"/>
                  </a:lnTo>
                  <a:cubicBezTo>
                    <a:pt x="674" y="975"/>
                    <a:pt x="652" y="862"/>
                    <a:pt x="693" y="764"/>
                  </a:cubicBezTo>
                  <a:cubicBezTo>
                    <a:pt x="734" y="666"/>
                    <a:pt x="830" y="602"/>
                    <a:pt x="937" y="602"/>
                  </a:cubicBezTo>
                  <a:cubicBezTo>
                    <a:pt x="1043" y="602"/>
                    <a:pt x="1139" y="666"/>
                    <a:pt x="1180" y="764"/>
                  </a:cubicBezTo>
                  <a:cubicBezTo>
                    <a:pt x="1221" y="862"/>
                    <a:pt x="1199" y="975"/>
                    <a:pt x="1125" y="1051"/>
                  </a:cubicBezTo>
                  <a:lnTo>
                    <a:pt x="1125" y="942"/>
                  </a:lnTo>
                  <a:cubicBezTo>
                    <a:pt x="1125" y="935"/>
                    <a:pt x="1123" y="927"/>
                    <a:pt x="1119" y="921"/>
                  </a:cubicBezTo>
                  <a:lnTo>
                    <a:pt x="968" y="695"/>
                  </a:lnTo>
                  <a:close/>
                  <a:moveTo>
                    <a:pt x="823" y="1017"/>
                  </a:moveTo>
                  <a:lnTo>
                    <a:pt x="899" y="1074"/>
                  </a:lnTo>
                  <a:lnTo>
                    <a:pt x="899" y="1809"/>
                  </a:lnTo>
                  <a:lnTo>
                    <a:pt x="823" y="1809"/>
                  </a:lnTo>
                  <a:lnTo>
                    <a:pt x="823" y="1017"/>
                  </a:lnTo>
                  <a:close/>
                  <a:moveTo>
                    <a:pt x="1125" y="1809"/>
                  </a:moveTo>
                  <a:lnTo>
                    <a:pt x="1125" y="1359"/>
                  </a:lnTo>
                  <a:cubicBezTo>
                    <a:pt x="1146" y="1351"/>
                    <a:pt x="1167" y="1342"/>
                    <a:pt x="1188" y="1331"/>
                  </a:cubicBezTo>
                  <a:lnTo>
                    <a:pt x="1283" y="1426"/>
                  </a:lnTo>
                  <a:cubicBezTo>
                    <a:pt x="1298" y="1441"/>
                    <a:pt x="1322" y="1441"/>
                    <a:pt x="1336" y="1426"/>
                  </a:cubicBezTo>
                  <a:lnTo>
                    <a:pt x="1496" y="1266"/>
                  </a:lnTo>
                  <a:cubicBezTo>
                    <a:pt x="1511" y="1252"/>
                    <a:pt x="1511" y="1228"/>
                    <a:pt x="1496" y="1213"/>
                  </a:cubicBezTo>
                  <a:lnTo>
                    <a:pt x="1401" y="1118"/>
                  </a:lnTo>
                  <a:cubicBezTo>
                    <a:pt x="1418" y="1086"/>
                    <a:pt x="1432" y="1052"/>
                    <a:pt x="1442" y="1017"/>
                  </a:cubicBezTo>
                  <a:lnTo>
                    <a:pt x="1577" y="1017"/>
                  </a:lnTo>
                  <a:cubicBezTo>
                    <a:pt x="1598" y="1017"/>
                    <a:pt x="1615" y="1001"/>
                    <a:pt x="1615" y="980"/>
                  </a:cubicBezTo>
                  <a:lnTo>
                    <a:pt x="1615" y="754"/>
                  </a:lnTo>
                  <a:cubicBezTo>
                    <a:pt x="1615" y="733"/>
                    <a:pt x="1598" y="716"/>
                    <a:pt x="1577" y="716"/>
                  </a:cubicBezTo>
                  <a:lnTo>
                    <a:pt x="1442" y="716"/>
                  </a:lnTo>
                  <a:cubicBezTo>
                    <a:pt x="1432" y="681"/>
                    <a:pt x="1418" y="648"/>
                    <a:pt x="1401" y="616"/>
                  </a:cubicBezTo>
                  <a:lnTo>
                    <a:pt x="1496" y="520"/>
                  </a:lnTo>
                  <a:cubicBezTo>
                    <a:pt x="1511" y="505"/>
                    <a:pt x="1511" y="482"/>
                    <a:pt x="1496" y="467"/>
                  </a:cubicBezTo>
                  <a:lnTo>
                    <a:pt x="1336" y="307"/>
                  </a:lnTo>
                  <a:cubicBezTo>
                    <a:pt x="1322" y="292"/>
                    <a:pt x="1298" y="292"/>
                    <a:pt x="1283" y="307"/>
                  </a:cubicBezTo>
                  <a:lnTo>
                    <a:pt x="1188" y="403"/>
                  </a:lnTo>
                  <a:cubicBezTo>
                    <a:pt x="1156" y="385"/>
                    <a:pt x="1122" y="371"/>
                    <a:pt x="1087" y="361"/>
                  </a:cubicBezTo>
                  <a:lnTo>
                    <a:pt x="1087" y="226"/>
                  </a:lnTo>
                  <a:cubicBezTo>
                    <a:pt x="1087" y="205"/>
                    <a:pt x="1070" y="188"/>
                    <a:pt x="1050" y="188"/>
                  </a:cubicBezTo>
                  <a:lnTo>
                    <a:pt x="823" y="188"/>
                  </a:lnTo>
                  <a:cubicBezTo>
                    <a:pt x="803" y="188"/>
                    <a:pt x="786" y="205"/>
                    <a:pt x="786" y="226"/>
                  </a:cubicBezTo>
                  <a:lnTo>
                    <a:pt x="786" y="361"/>
                  </a:lnTo>
                  <a:cubicBezTo>
                    <a:pt x="751" y="371"/>
                    <a:pt x="717" y="385"/>
                    <a:pt x="686" y="403"/>
                  </a:cubicBezTo>
                  <a:lnTo>
                    <a:pt x="590" y="307"/>
                  </a:lnTo>
                  <a:cubicBezTo>
                    <a:pt x="575" y="292"/>
                    <a:pt x="551" y="292"/>
                    <a:pt x="537" y="307"/>
                  </a:cubicBezTo>
                  <a:lnTo>
                    <a:pt x="377" y="467"/>
                  </a:lnTo>
                  <a:cubicBezTo>
                    <a:pt x="362" y="482"/>
                    <a:pt x="362" y="505"/>
                    <a:pt x="377" y="520"/>
                  </a:cubicBezTo>
                  <a:lnTo>
                    <a:pt x="472" y="616"/>
                  </a:lnTo>
                  <a:cubicBezTo>
                    <a:pt x="455" y="647"/>
                    <a:pt x="441" y="681"/>
                    <a:pt x="431" y="716"/>
                  </a:cubicBezTo>
                  <a:lnTo>
                    <a:pt x="296" y="716"/>
                  </a:lnTo>
                  <a:cubicBezTo>
                    <a:pt x="275" y="716"/>
                    <a:pt x="258" y="733"/>
                    <a:pt x="258" y="754"/>
                  </a:cubicBezTo>
                  <a:lnTo>
                    <a:pt x="258" y="980"/>
                  </a:lnTo>
                  <a:cubicBezTo>
                    <a:pt x="258" y="1001"/>
                    <a:pt x="275" y="1017"/>
                    <a:pt x="296" y="1017"/>
                  </a:cubicBezTo>
                  <a:lnTo>
                    <a:pt x="431" y="1017"/>
                  </a:lnTo>
                  <a:cubicBezTo>
                    <a:pt x="441" y="1052"/>
                    <a:pt x="455" y="1086"/>
                    <a:pt x="472" y="1118"/>
                  </a:cubicBezTo>
                  <a:lnTo>
                    <a:pt x="377" y="1213"/>
                  </a:lnTo>
                  <a:cubicBezTo>
                    <a:pt x="362" y="1228"/>
                    <a:pt x="362" y="1252"/>
                    <a:pt x="377" y="1266"/>
                  </a:cubicBezTo>
                  <a:lnTo>
                    <a:pt x="537" y="1426"/>
                  </a:lnTo>
                  <a:cubicBezTo>
                    <a:pt x="551" y="1441"/>
                    <a:pt x="575" y="1441"/>
                    <a:pt x="590" y="1426"/>
                  </a:cubicBezTo>
                  <a:lnTo>
                    <a:pt x="686" y="1331"/>
                  </a:lnTo>
                  <a:cubicBezTo>
                    <a:pt x="706" y="1342"/>
                    <a:pt x="727" y="1351"/>
                    <a:pt x="748" y="1359"/>
                  </a:cubicBezTo>
                  <a:lnTo>
                    <a:pt x="748" y="1809"/>
                  </a:lnTo>
                  <a:lnTo>
                    <a:pt x="673" y="1809"/>
                  </a:lnTo>
                  <a:lnTo>
                    <a:pt x="673" y="1736"/>
                  </a:lnTo>
                  <a:cubicBezTo>
                    <a:pt x="673" y="1666"/>
                    <a:pt x="635" y="1602"/>
                    <a:pt x="574" y="1570"/>
                  </a:cubicBezTo>
                  <a:cubicBezTo>
                    <a:pt x="249" y="1403"/>
                    <a:pt x="81" y="1035"/>
                    <a:pt x="167" y="680"/>
                  </a:cubicBezTo>
                  <a:cubicBezTo>
                    <a:pt x="254" y="325"/>
                    <a:pt x="572" y="75"/>
                    <a:pt x="937" y="75"/>
                  </a:cubicBezTo>
                  <a:cubicBezTo>
                    <a:pt x="1302" y="76"/>
                    <a:pt x="1620" y="326"/>
                    <a:pt x="1706" y="680"/>
                  </a:cubicBezTo>
                  <a:cubicBezTo>
                    <a:pt x="1792" y="1035"/>
                    <a:pt x="1624" y="1403"/>
                    <a:pt x="1299" y="1570"/>
                  </a:cubicBezTo>
                  <a:cubicBezTo>
                    <a:pt x="1238" y="1603"/>
                    <a:pt x="1200" y="1667"/>
                    <a:pt x="1200" y="1736"/>
                  </a:cubicBezTo>
                  <a:lnTo>
                    <a:pt x="1200" y="1809"/>
                  </a:lnTo>
                  <a:lnTo>
                    <a:pt x="1125" y="1809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0" name="Freeform 1017">
              <a:extLst>
                <a:ext uri="{FF2B5EF4-FFF2-40B4-BE49-F238E27FC236}">
                  <a16:creationId xmlns:a16="http://schemas.microsoft.com/office/drawing/2014/main" id="{F358B57D-D910-49FC-80CD-1095DBE24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6" y="6427788"/>
              <a:ext cx="53975" cy="22225"/>
            </a:xfrm>
            <a:custGeom>
              <a:avLst/>
              <a:gdLst>
                <a:gd name="T0" fmla="*/ 150 w 188"/>
                <a:gd name="T1" fmla="*/ 75 h 75"/>
                <a:gd name="T2" fmla="*/ 37 w 188"/>
                <a:gd name="T3" fmla="*/ 75 h 75"/>
                <a:gd name="T4" fmla="*/ 0 w 188"/>
                <a:gd name="T5" fmla="*/ 38 h 75"/>
                <a:gd name="T6" fmla="*/ 37 w 188"/>
                <a:gd name="T7" fmla="*/ 0 h 75"/>
                <a:gd name="T8" fmla="*/ 150 w 188"/>
                <a:gd name="T9" fmla="*/ 0 h 75"/>
                <a:gd name="T10" fmla="*/ 188 w 188"/>
                <a:gd name="T11" fmla="*/ 38 h 75"/>
                <a:gd name="T12" fmla="*/ 150 w 18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75">
                  <a:moveTo>
                    <a:pt x="150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150" y="0"/>
                  </a:lnTo>
                  <a:cubicBezTo>
                    <a:pt x="171" y="0"/>
                    <a:pt x="188" y="17"/>
                    <a:pt x="188" y="38"/>
                  </a:cubicBezTo>
                  <a:cubicBezTo>
                    <a:pt x="188" y="58"/>
                    <a:pt x="171" y="75"/>
                    <a:pt x="150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1" name="Freeform 1018">
              <a:extLst>
                <a:ext uri="{FF2B5EF4-FFF2-40B4-BE49-F238E27FC236}">
                  <a16:creationId xmlns:a16="http://schemas.microsoft.com/office/drawing/2014/main" id="{C2864ADA-43D4-4E4F-AF64-0999BA808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4" y="6345238"/>
              <a:ext cx="55563" cy="31750"/>
            </a:xfrm>
            <a:custGeom>
              <a:avLst/>
              <a:gdLst>
                <a:gd name="T0" fmla="*/ 40 w 188"/>
                <a:gd name="T1" fmla="*/ 106 h 106"/>
                <a:gd name="T2" fmla="*/ 3 w 188"/>
                <a:gd name="T3" fmla="*/ 73 h 106"/>
                <a:gd name="T4" fmla="*/ 30 w 188"/>
                <a:gd name="T5" fmla="*/ 32 h 106"/>
                <a:gd name="T6" fmla="*/ 140 w 188"/>
                <a:gd name="T7" fmla="*/ 2 h 106"/>
                <a:gd name="T8" fmla="*/ 168 w 188"/>
                <a:gd name="T9" fmla="*/ 6 h 106"/>
                <a:gd name="T10" fmla="*/ 186 w 188"/>
                <a:gd name="T11" fmla="*/ 29 h 106"/>
                <a:gd name="T12" fmla="*/ 182 w 188"/>
                <a:gd name="T13" fmla="*/ 58 h 106"/>
                <a:gd name="T14" fmla="*/ 159 w 188"/>
                <a:gd name="T15" fmla="*/ 75 h 106"/>
                <a:gd name="T16" fmla="*/ 50 w 188"/>
                <a:gd name="T17" fmla="*/ 104 h 106"/>
                <a:gd name="T18" fmla="*/ 40 w 188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06">
                  <a:moveTo>
                    <a:pt x="40" y="106"/>
                  </a:moveTo>
                  <a:cubicBezTo>
                    <a:pt x="21" y="106"/>
                    <a:pt x="5" y="92"/>
                    <a:pt x="3" y="73"/>
                  </a:cubicBezTo>
                  <a:cubicBezTo>
                    <a:pt x="0" y="54"/>
                    <a:pt x="12" y="37"/>
                    <a:pt x="30" y="32"/>
                  </a:cubicBezTo>
                  <a:lnTo>
                    <a:pt x="140" y="2"/>
                  </a:lnTo>
                  <a:cubicBezTo>
                    <a:pt x="149" y="0"/>
                    <a:pt x="160" y="1"/>
                    <a:pt x="168" y="6"/>
                  </a:cubicBezTo>
                  <a:cubicBezTo>
                    <a:pt x="177" y="11"/>
                    <a:pt x="183" y="19"/>
                    <a:pt x="186" y="29"/>
                  </a:cubicBezTo>
                  <a:cubicBezTo>
                    <a:pt x="188" y="39"/>
                    <a:pt x="187" y="49"/>
                    <a:pt x="182" y="58"/>
                  </a:cubicBezTo>
                  <a:cubicBezTo>
                    <a:pt x="177" y="66"/>
                    <a:pt x="169" y="73"/>
                    <a:pt x="159" y="75"/>
                  </a:cubicBezTo>
                  <a:lnTo>
                    <a:pt x="50" y="104"/>
                  </a:lnTo>
                  <a:cubicBezTo>
                    <a:pt x="47" y="105"/>
                    <a:pt x="43" y="106"/>
                    <a:pt x="40" y="10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2" name="Freeform 1019">
              <a:extLst>
                <a:ext uri="{FF2B5EF4-FFF2-40B4-BE49-F238E27FC236}">
                  <a16:creationId xmlns:a16="http://schemas.microsoft.com/office/drawing/2014/main" id="{9A71DEE8-1A3E-4453-A0E4-BE0B755F4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939" y="6267450"/>
              <a:ext cx="52388" cy="39688"/>
            </a:xfrm>
            <a:custGeom>
              <a:avLst/>
              <a:gdLst>
                <a:gd name="T0" fmla="*/ 41 w 182"/>
                <a:gd name="T1" fmla="*/ 137 h 137"/>
                <a:gd name="T2" fmla="*/ 5 w 182"/>
                <a:gd name="T3" fmla="*/ 109 h 137"/>
                <a:gd name="T4" fmla="*/ 22 w 182"/>
                <a:gd name="T5" fmla="*/ 67 h 137"/>
                <a:gd name="T6" fmla="*/ 120 w 182"/>
                <a:gd name="T7" fmla="*/ 11 h 137"/>
                <a:gd name="T8" fmla="*/ 172 w 182"/>
                <a:gd name="T9" fmla="*/ 24 h 137"/>
                <a:gd name="T10" fmla="*/ 158 w 182"/>
                <a:gd name="T11" fmla="*/ 76 h 137"/>
                <a:gd name="T12" fmla="*/ 60 w 182"/>
                <a:gd name="T13" fmla="*/ 132 h 137"/>
                <a:gd name="T14" fmla="*/ 41 w 182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37">
                  <a:moveTo>
                    <a:pt x="41" y="137"/>
                  </a:moveTo>
                  <a:cubicBezTo>
                    <a:pt x="24" y="137"/>
                    <a:pt x="9" y="126"/>
                    <a:pt x="5" y="109"/>
                  </a:cubicBezTo>
                  <a:cubicBezTo>
                    <a:pt x="0" y="93"/>
                    <a:pt x="8" y="76"/>
                    <a:pt x="22" y="67"/>
                  </a:cubicBezTo>
                  <a:lnTo>
                    <a:pt x="120" y="11"/>
                  </a:lnTo>
                  <a:cubicBezTo>
                    <a:pt x="138" y="0"/>
                    <a:pt x="161" y="7"/>
                    <a:pt x="172" y="24"/>
                  </a:cubicBezTo>
                  <a:cubicBezTo>
                    <a:pt x="182" y="42"/>
                    <a:pt x="176" y="65"/>
                    <a:pt x="158" y="76"/>
                  </a:cubicBezTo>
                  <a:lnTo>
                    <a:pt x="60" y="132"/>
                  </a:lnTo>
                  <a:cubicBezTo>
                    <a:pt x="54" y="136"/>
                    <a:pt x="48" y="137"/>
                    <a:pt x="41" y="13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3" name="Freeform 1020">
              <a:extLst>
                <a:ext uri="{FF2B5EF4-FFF2-40B4-BE49-F238E27FC236}">
                  <a16:creationId xmlns:a16="http://schemas.microsoft.com/office/drawing/2014/main" id="{50F92F5B-3E80-41CC-8B7E-C2B35AF8A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489" y="6203950"/>
              <a:ext cx="46038" cy="44450"/>
            </a:xfrm>
            <a:custGeom>
              <a:avLst/>
              <a:gdLst>
                <a:gd name="T0" fmla="*/ 40 w 159"/>
                <a:gd name="T1" fmla="*/ 156 h 156"/>
                <a:gd name="T2" fmla="*/ 6 w 159"/>
                <a:gd name="T3" fmla="*/ 133 h 156"/>
                <a:gd name="T4" fmla="*/ 14 w 159"/>
                <a:gd name="T5" fmla="*/ 92 h 156"/>
                <a:gd name="T6" fmla="*/ 94 w 159"/>
                <a:gd name="T7" fmla="*/ 12 h 156"/>
                <a:gd name="T8" fmla="*/ 121 w 159"/>
                <a:gd name="T9" fmla="*/ 0 h 156"/>
                <a:gd name="T10" fmla="*/ 148 w 159"/>
                <a:gd name="T11" fmla="*/ 11 h 156"/>
                <a:gd name="T12" fmla="*/ 159 w 159"/>
                <a:gd name="T13" fmla="*/ 38 h 156"/>
                <a:gd name="T14" fmla="*/ 147 w 159"/>
                <a:gd name="T15" fmla="*/ 65 h 156"/>
                <a:gd name="T16" fmla="*/ 67 w 159"/>
                <a:gd name="T17" fmla="*/ 145 h 156"/>
                <a:gd name="T18" fmla="*/ 40 w 159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6">
                  <a:moveTo>
                    <a:pt x="40" y="156"/>
                  </a:moveTo>
                  <a:cubicBezTo>
                    <a:pt x="25" y="156"/>
                    <a:pt x="11" y="147"/>
                    <a:pt x="6" y="133"/>
                  </a:cubicBezTo>
                  <a:cubicBezTo>
                    <a:pt x="0" y="119"/>
                    <a:pt x="3" y="103"/>
                    <a:pt x="14" y="92"/>
                  </a:cubicBezTo>
                  <a:lnTo>
                    <a:pt x="94" y="12"/>
                  </a:lnTo>
                  <a:cubicBezTo>
                    <a:pt x="101" y="5"/>
                    <a:pt x="110" y="0"/>
                    <a:pt x="121" y="0"/>
                  </a:cubicBezTo>
                  <a:cubicBezTo>
                    <a:pt x="131" y="0"/>
                    <a:pt x="141" y="4"/>
                    <a:pt x="148" y="11"/>
                  </a:cubicBezTo>
                  <a:cubicBezTo>
                    <a:pt x="155" y="18"/>
                    <a:pt x="159" y="28"/>
                    <a:pt x="159" y="38"/>
                  </a:cubicBezTo>
                  <a:cubicBezTo>
                    <a:pt x="159" y="49"/>
                    <a:pt x="155" y="58"/>
                    <a:pt x="147" y="65"/>
                  </a:cubicBezTo>
                  <a:lnTo>
                    <a:pt x="67" y="145"/>
                  </a:lnTo>
                  <a:cubicBezTo>
                    <a:pt x="60" y="152"/>
                    <a:pt x="50" y="156"/>
                    <a:pt x="40" y="15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4" name="Freeform 1021">
              <a:extLst>
                <a:ext uri="{FF2B5EF4-FFF2-40B4-BE49-F238E27FC236}">
                  <a16:creationId xmlns:a16="http://schemas.microsoft.com/office/drawing/2014/main" id="{F3FA8617-0B8C-4B21-83CD-951A82C02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4" y="6500813"/>
              <a:ext cx="55563" cy="31750"/>
            </a:xfrm>
            <a:custGeom>
              <a:avLst/>
              <a:gdLst>
                <a:gd name="T0" fmla="*/ 149 w 189"/>
                <a:gd name="T1" fmla="*/ 106 h 106"/>
                <a:gd name="T2" fmla="*/ 140 w 189"/>
                <a:gd name="T3" fmla="*/ 105 h 106"/>
                <a:gd name="T4" fmla="*/ 30 w 189"/>
                <a:gd name="T5" fmla="*/ 76 h 106"/>
                <a:gd name="T6" fmla="*/ 7 w 189"/>
                <a:gd name="T7" fmla="*/ 58 h 106"/>
                <a:gd name="T8" fmla="*/ 3 w 189"/>
                <a:gd name="T9" fmla="*/ 29 h 106"/>
                <a:gd name="T10" fmla="*/ 21 w 189"/>
                <a:gd name="T11" fmla="*/ 6 h 106"/>
                <a:gd name="T12" fmla="*/ 50 w 189"/>
                <a:gd name="T13" fmla="*/ 3 h 106"/>
                <a:gd name="T14" fmla="*/ 159 w 189"/>
                <a:gd name="T15" fmla="*/ 32 h 106"/>
                <a:gd name="T16" fmla="*/ 187 w 189"/>
                <a:gd name="T17" fmla="*/ 73 h 106"/>
                <a:gd name="T18" fmla="*/ 149 w 189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106">
                  <a:moveTo>
                    <a:pt x="149" y="106"/>
                  </a:moveTo>
                  <a:cubicBezTo>
                    <a:pt x="146" y="106"/>
                    <a:pt x="143" y="106"/>
                    <a:pt x="140" y="105"/>
                  </a:cubicBezTo>
                  <a:lnTo>
                    <a:pt x="30" y="76"/>
                  </a:lnTo>
                  <a:cubicBezTo>
                    <a:pt x="20" y="73"/>
                    <a:pt x="12" y="67"/>
                    <a:pt x="7" y="58"/>
                  </a:cubicBezTo>
                  <a:cubicBezTo>
                    <a:pt x="1" y="50"/>
                    <a:pt x="0" y="39"/>
                    <a:pt x="3" y="29"/>
                  </a:cubicBezTo>
                  <a:cubicBezTo>
                    <a:pt x="5" y="19"/>
                    <a:pt x="12" y="11"/>
                    <a:pt x="21" y="6"/>
                  </a:cubicBezTo>
                  <a:cubicBezTo>
                    <a:pt x="29" y="1"/>
                    <a:pt x="40" y="0"/>
                    <a:pt x="50" y="3"/>
                  </a:cubicBezTo>
                  <a:lnTo>
                    <a:pt x="159" y="32"/>
                  </a:lnTo>
                  <a:cubicBezTo>
                    <a:pt x="177" y="37"/>
                    <a:pt x="189" y="55"/>
                    <a:pt x="187" y="73"/>
                  </a:cubicBezTo>
                  <a:cubicBezTo>
                    <a:pt x="184" y="92"/>
                    <a:pt x="168" y="106"/>
                    <a:pt x="149" y="10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5" name="Freeform 1022">
              <a:extLst>
                <a:ext uri="{FF2B5EF4-FFF2-40B4-BE49-F238E27FC236}">
                  <a16:creationId xmlns:a16="http://schemas.microsoft.com/office/drawing/2014/main" id="{D8AA3C87-210A-4156-A864-D17CEA250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939" y="6569075"/>
              <a:ext cx="52388" cy="39688"/>
            </a:xfrm>
            <a:custGeom>
              <a:avLst/>
              <a:gdLst>
                <a:gd name="T0" fmla="*/ 137 w 178"/>
                <a:gd name="T1" fmla="*/ 134 h 134"/>
                <a:gd name="T2" fmla="*/ 118 w 178"/>
                <a:gd name="T3" fmla="*/ 129 h 134"/>
                <a:gd name="T4" fmla="*/ 20 w 178"/>
                <a:gd name="T5" fmla="*/ 72 h 134"/>
                <a:gd name="T6" fmla="*/ 2 w 178"/>
                <a:gd name="T7" fmla="*/ 49 h 134"/>
                <a:gd name="T8" fmla="*/ 6 w 178"/>
                <a:gd name="T9" fmla="*/ 21 h 134"/>
                <a:gd name="T10" fmla="*/ 29 w 178"/>
                <a:gd name="T11" fmla="*/ 3 h 134"/>
                <a:gd name="T12" fmla="*/ 58 w 178"/>
                <a:gd name="T13" fmla="*/ 7 h 134"/>
                <a:gd name="T14" fmla="*/ 156 w 178"/>
                <a:gd name="T15" fmla="*/ 63 h 134"/>
                <a:gd name="T16" fmla="*/ 173 w 178"/>
                <a:gd name="T17" fmla="*/ 106 h 134"/>
                <a:gd name="T18" fmla="*/ 137 w 178"/>
                <a:gd name="T1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34">
                  <a:moveTo>
                    <a:pt x="137" y="134"/>
                  </a:moveTo>
                  <a:cubicBezTo>
                    <a:pt x="130" y="134"/>
                    <a:pt x="124" y="132"/>
                    <a:pt x="118" y="129"/>
                  </a:cubicBezTo>
                  <a:lnTo>
                    <a:pt x="20" y="72"/>
                  </a:lnTo>
                  <a:cubicBezTo>
                    <a:pt x="11" y="67"/>
                    <a:pt x="5" y="59"/>
                    <a:pt x="2" y="49"/>
                  </a:cubicBezTo>
                  <a:cubicBezTo>
                    <a:pt x="0" y="40"/>
                    <a:pt x="1" y="29"/>
                    <a:pt x="6" y="21"/>
                  </a:cubicBezTo>
                  <a:cubicBezTo>
                    <a:pt x="11" y="12"/>
                    <a:pt x="20" y="6"/>
                    <a:pt x="29" y="3"/>
                  </a:cubicBezTo>
                  <a:cubicBezTo>
                    <a:pt x="39" y="0"/>
                    <a:pt x="49" y="2"/>
                    <a:pt x="58" y="7"/>
                  </a:cubicBezTo>
                  <a:lnTo>
                    <a:pt x="156" y="63"/>
                  </a:lnTo>
                  <a:cubicBezTo>
                    <a:pt x="171" y="72"/>
                    <a:pt x="178" y="89"/>
                    <a:pt x="173" y="106"/>
                  </a:cubicBezTo>
                  <a:cubicBezTo>
                    <a:pt x="169" y="122"/>
                    <a:pt x="154" y="134"/>
                    <a:pt x="137" y="13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6" name="Freeform 1023">
              <a:extLst>
                <a:ext uri="{FF2B5EF4-FFF2-40B4-BE49-F238E27FC236}">
                  <a16:creationId xmlns:a16="http://schemas.microsoft.com/office/drawing/2014/main" id="{84F78033-5F89-42AE-8DBD-0BC6A82A3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489" y="6627813"/>
              <a:ext cx="46038" cy="46038"/>
            </a:xfrm>
            <a:custGeom>
              <a:avLst/>
              <a:gdLst>
                <a:gd name="T0" fmla="*/ 120 w 161"/>
                <a:gd name="T1" fmla="*/ 158 h 158"/>
                <a:gd name="T2" fmla="*/ 94 w 161"/>
                <a:gd name="T3" fmla="*/ 147 h 158"/>
                <a:gd name="T4" fmla="*/ 14 w 161"/>
                <a:gd name="T5" fmla="*/ 67 h 158"/>
                <a:gd name="T6" fmla="*/ 14 w 161"/>
                <a:gd name="T7" fmla="*/ 14 h 158"/>
                <a:gd name="T8" fmla="*/ 67 w 161"/>
                <a:gd name="T9" fmla="*/ 14 h 158"/>
                <a:gd name="T10" fmla="*/ 147 w 161"/>
                <a:gd name="T11" fmla="*/ 94 h 158"/>
                <a:gd name="T12" fmla="*/ 155 w 161"/>
                <a:gd name="T13" fmla="*/ 135 h 158"/>
                <a:gd name="T14" fmla="*/ 120 w 161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8">
                  <a:moveTo>
                    <a:pt x="120" y="158"/>
                  </a:moveTo>
                  <a:cubicBezTo>
                    <a:pt x="110" y="158"/>
                    <a:pt x="101" y="154"/>
                    <a:pt x="94" y="147"/>
                  </a:cubicBezTo>
                  <a:lnTo>
                    <a:pt x="14" y="67"/>
                  </a:lnTo>
                  <a:cubicBezTo>
                    <a:pt x="0" y="52"/>
                    <a:pt x="0" y="29"/>
                    <a:pt x="14" y="14"/>
                  </a:cubicBezTo>
                  <a:cubicBezTo>
                    <a:pt x="29" y="0"/>
                    <a:pt x="52" y="0"/>
                    <a:pt x="67" y="14"/>
                  </a:cubicBezTo>
                  <a:lnTo>
                    <a:pt x="147" y="94"/>
                  </a:lnTo>
                  <a:cubicBezTo>
                    <a:pt x="158" y="105"/>
                    <a:pt x="161" y="121"/>
                    <a:pt x="155" y="135"/>
                  </a:cubicBezTo>
                  <a:cubicBezTo>
                    <a:pt x="149" y="149"/>
                    <a:pt x="136" y="158"/>
                    <a:pt x="120" y="15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7" name="Freeform 1024">
              <a:extLst>
                <a:ext uri="{FF2B5EF4-FFF2-40B4-BE49-F238E27FC236}">
                  <a16:creationId xmlns:a16="http://schemas.microsoft.com/office/drawing/2014/main" id="{538FE24B-E619-4EAD-81C7-EC6C61CEC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64" y="6427788"/>
              <a:ext cx="53975" cy="22225"/>
            </a:xfrm>
            <a:custGeom>
              <a:avLst/>
              <a:gdLst>
                <a:gd name="T0" fmla="*/ 151 w 188"/>
                <a:gd name="T1" fmla="*/ 75 h 75"/>
                <a:gd name="T2" fmla="*/ 38 w 188"/>
                <a:gd name="T3" fmla="*/ 75 h 75"/>
                <a:gd name="T4" fmla="*/ 0 w 188"/>
                <a:gd name="T5" fmla="*/ 38 h 75"/>
                <a:gd name="T6" fmla="*/ 38 w 188"/>
                <a:gd name="T7" fmla="*/ 0 h 75"/>
                <a:gd name="T8" fmla="*/ 151 w 188"/>
                <a:gd name="T9" fmla="*/ 0 h 75"/>
                <a:gd name="T10" fmla="*/ 188 w 188"/>
                <a:gd name="T11" fmla="*/ 38 h 75"/>
                <a:gd name="T12" fmla="*/ 151 w 18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75">
                  <a:moveTo>
                    <a:pt x="151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51" y="0"/>
                  </a:lnTo>
                  <a:cubicBezTo>
                    <a:pt x="171" y="0"/>
                    <a:pt x="188" y="17"/>
                    <a:pt x="188" y="38"/>
                  </a:cubicBezTo>
                  <a:cubicBezTo>
                    <a:pt x="188" y="58"/>
                    <a:pt x="171" y="75"/>
                    <a:pt x="151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8" name="Freeform 1025">
              <a:extLst>
                <a:ext uri="{FF2B5EF4-FFF2-40B4-BE49-F238E27FC236}">
                  <a16:creationId xmlns:a16="http://schemas.microsoft.com/office/drawing/2014/main" id="{824979A0-7F8C-44D0-82E2-E5DCCDB77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6" y="6345238"/>
              <a:ext cx="53975" cy="31750"/>
            </a:xfrm>
            <a:custGeom>
              <a:avLst/>
              <a:gdLst>
                <a:gd name="T0" fmla="*/ 148 w 188"/>
                <a:gd name="T1" fmla="*/ 106 h 106"/>
                <a:gd name="T2" fmla="*/ 138 w 188"/>
                <a:gd name="T3" fmla="*/ 104 h 106"/>
                <a:gd name="T4" fmla="*/ 29 w 188"/>
                <a:gd name="T5" fmla="*/ 75 h 106"/>
                <a:gd name="T6" fmla="*/ 6 w 188"/>
                <a:gd name="T7" fmla="*/ 58 h 106"/>
                <a:gd name="T8" fmla="*/ 2 w 188"/>
                <a:gd name="T9" fmla="*/ 29 h 106"/>
                <a:gd name="T10" fmla="*/ 20 w 188"/>
                <a:gd name="T11" fmla="*/ 6 h 106"/>
                <a:gd name="T12" fmla="*/ 49 w 188"/>
                <a:gd name="T13" fmla="*/ 2 h 106"/>
                <a:gd name="T14" fmla="*/ 158 w 188"/>
                <a:gd name="T15" fmla="*/ 32 h 106"/>
                <a:gd name="T16" fmla="*/ 185 w 188"/>
                <a:gd name="T17" fmla="*/ 73 h 106"/>
                <a:gd name="T18" fmla="*/ 148 w 188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06">
                  <a:moveTo>
                    <a:pt x="148" y="106"/>
                  </a:moveTo>
                  <a:cubicBezTo>
                    <a:pt x="145" y="106"/>
                    <a:pt x="141" y="105"/>
                    <a:pt x="138" y="104"/>
                  </a:cubicBezTo>
                  <a:lnTo>
                    <a:pt x="29" y="75"/>
                  </a:lnTo>
                  <a:cubicBezTo>
                    <a:pt x="19" y="73"/>
                    <a:pt x="11" y="66"/>
                    <a:pt x="6" y="58"/>
                  </a:cubicBezTo>
                  <a:cubicBezTo>
                    <a:pt x="1" y="49"/>
                    <a:pt x="0" y="39"/>
                    <a:pt x="2" y="29"/>
                  </a:cubicBezTo>
                  <a:cubicBezTo>
                    <a:pt x="5" y="19"/>
                    <a:pt x="11" y="11"/>
                    <a:pt x="20" y="6"/>
                  </a:cubicBezTo>
                  <a:cubicBezTo>
                    <a:pt x="29" y="1"/>
                    <a:pt x="39" y="0"/>
                    <a:pt x="49" y="2"/>
                  </a:cubicBezTo>
                  <a:lnTo>
                    <a:pt x="158" y="32"/>
                  </a:lnTo>
                  <a:cubicBezTo>
                    <a:pt x="176" y="37"/>
                    <a:pt x="188" y="54"/>
                    <a:pt x="185" y="73"/>
                  </a:cubicBezTo>
                  <a:cubicBezTo>
                    <a:pt x="183" y="92"/>
                    <a:pt x="167" y="106"/>
                    <a:pt x="148" y="10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9" name="Freeform 1026">
              <a:extLst>
                <a:ext uri="{FF2B5EF4-FFF2-40B4-BE49-F238E27FC236}">
                  <a16:creationId xmlns:a16="http://schemas.microsoft.com/office/drawing/2014/main" id="{25410874-E3B9-4829-B1F2-61BD75E52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6267450"/>
              <a:ext cx="52388" cy="39688"/>
            </a:xfrm>
            <a:custGeom>
              <a:avLst/>
              <a:gdLst>
                <a:gd name="T0" fmla="*/ 141 w 182"/>
                <a:gd name="T1" fmla="*/ 137 h 137"/>
                <a:gd name="T2" fmla="*/ 122 w 182"/>
                <a:gd name="T3" fmla="*/ 132 h 137"/>
                <a:gd name="T4" fmla="*/ 24 w 182"/>
                <a:gd name="T5" fmla="*/ 76 h 137"/>
                <a:gd name="T6" fmla="*/ 10 w 182"/>
                <a:gd name="T7" fmla="*/ 24 h 137"/>
                <a:gd name="T8" fmla="*/ 62 w 182"/>
                <a:gd name="T9" fmla="*/ 11 h 137"/>
                <a:gd name="T10" fmla="*/ 160 w 182"/>
                <a:gd name="T11" fmla="*/ 67 h 137"/>
                <a:gd name="T12" fmla="*/ 177 w 182"/>
                <a:gd name="T13" fmla="*/ 109 h 137"/>
                <a:gd name="T14" fmla="*/ 141 w 182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37">
                  <a:moveTo>
                    <a:pt x="141" y="137"/>
                  </a:moveTo>
                  <a:cubicBezTo>
                    <a:pt x="134" y="137"/>
                    <a:pt x="128" y="136"/>
                    <a:pt x="122" y="132"/>
                  </a:cubicBezTo>
                  <a:lnTo>
                    <a:pt x="24" y="76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7"/>
                    <a:pt x="44" y="0"/>
                    <a:pt x="62" y="11"/>
                  </a:cubicBezTo>
                  <a:lnTo>
                    <a:pt x="160" y="67"/>
                  </a:lnTo>
                  <a:cubicBezTo>
                    <a:pt x="175" y="76"/>
                    <a:pt x="182" y="93"/>
                    <a:pt x="177" y="109"/>
                  </a:cubicBezTo>
                  <a:cubicBezTo>
                    <a:pt x="173" y="126"/>
                    <a:pt x="158" y="137"/>
                    <a:pt x="141" y="13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0" name="Freeform 1027">
              <a:extLst>
                <a:ext uri="{FF2B5EF4-FFF2-40B4-BE49-F238E27FC236}">
                  <a16:creationId xmlns:a16="http://schemas.microsoft.com/office/drawing/2014/main" id="{ABFC6C28-EEEC-48E4-B167-DEF2EC73A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9" y="6203950"/>
              <a:ext cx="46038" cy="44450"/>
            </a:xfrm>
            <a:custGeom>
              <a:avLst/>
              <a:gdLst>
                <a:gd name="T0" fmla="*/ 119 w 159"/>
                <a:gd name="T1" fmla="*/ 156 h 156"/>
                <a:gd name="T2" fmla="*/ 92 w 159"/>
                <a:gd name="T3" fmla="*/ 145 h 156"/>
                <a:gd name="T4" fmla="*/ 12 w 159"/>
                <a:gd name="T5" fmla="*/ 65 h 156"/>
                <a:gd name="T6" fmla="*/ 0 w 159"/>
                <a:gd name="T7" fmla="*/ 38 h 156"/>
                <a:gd name="T8" fmla="*/ 11 w 159"/>
                <a:gd name="T9" fmla="*/ 11 h 156"/>
                <a:gd name="T10" fmla="*/ 38 w 159"/>
                <a:gd name="T11" fmla="*/ 0 h 156"/>
                <a:gd name="T12" fmla="*/ 65 w 159"/>
                <a:gd name="T13" fmla="*/ 12 h 156"/>
                <a:gd name="T14" fmla="*/ 145 w 159"/>
                <a:gd name="T15" fmla="*/ 92 h 156"/>
                <a:gd name="T16" fmla="*/ 153 w 159"/>
                <a:gd name="T17" fmla="*/ 133 h 156"/>
                <a:gd name="T18" fmla="*/ 119 w 159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6">
                  <a:moveTo>
                    <a:pt x="119" y="156"/>
                  </a:moveTo>
                  <a:cubicBezTo>
                    <a:pt x="109" y="156"/>
                    <a:pt x="99" y="152"/>
                    <a:pt x="92" y="145"/>
                  </a:cubicBezTo>
                  <a:lnTo>
                    <a:pt x="12" y="65"/>
                  </a:lnTo>
                  <a:cubicBezTo>
                    <a:pt x="5" y="58"/>
                    <a:pt x="0" y="49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8" y="4"/>
                    <a:pt x="28" y="0"/>
                    <a:pt x="38" y="0"/>
                  </a:cubicBezTo>
                  <a:cubicBezTo>
                    <a:pt x="49" y="0"/>
                    <a:pt x="58" y="5"/>
                    <a:pt x="65" y="12"/>
                  </a:cubicBezTo>
                  <a:lnTo>
                    <a:pt x="145" y="92"/>
                  </a:lnTo>
                  <a:cubicBezTo>
                    <a:pt x="156" y="103"/>
                    <a:pt x="159" y="119"/>
                    <a:pt x="153" y="133"/>
                  </a:cubicBezTo>
                  <a:cubicBezTo>
                    <a:pt x="148" y="147"/>
                    <a:pt x="134" y="156"/>
                    <a:pt x="119" y="15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1" name="Freeform 1028">
              <a:extLst>
                <a:ext uri="{FF2B5EF4-FFF2-40B4-BE49-F238E27FC236}">
                  <a16:creationId xmlns:a16="http://schemas.microsoft.com/office/drawing/2014/main" id="{6B3CFAE1-EAC2-4BCB-BEEF-E2182C11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89" y="6500813"/>
              <a:ext cx="55563" cy="31750"/>
            </a:xfrm>
            <a:custGeom>
              <a:avLst/>
              <a:gdLst>
                <a:gd name="T0" fmla="*/ 40 w 191"/>
                <a:gd name="T1" fmla="*/ 108 h 108"/>
                <a:gd name="T2" fmla="*/ 2 w 191"/>
                <a:gd name="T3" fmla="*/ 75 h 108"/>
                <a:gd name="T4" fmla="*/ 30 w 191"/>
                <a:gd name="T5" fmla="*/ 34 h 108"/>
                <a:gd name="T6" fmla="*/ 139 w 191"/>
                <a:gd name="T7" fmla="*/ 5 h 108"/>
                <a:gd name="T8" fmla="*/ 186 w 191"/>
                <a:gd name="T9" fmla="*/ 32 h 108"/>
                <a:gd name="T10" fmla="*/ 159 w 191"/>
                <a:gd name="T11" fmla="*/ 78 h 108"/>
                <a:gd name="T12" fmla="*/ 50 w 191"/>
                <a:gd name="T13" fmla="*/ 107 h 108"/>
                <a:gd name="T14" fmla="*/ 40 w 191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08">
                  <a:moveTo>
                    <a:pt x="40" y="108"/>
                  </a:moveTo>
                  <a:cubicBezTo>
                    <a:pt x="21" y="108"/>
                    <a:pt x="5" y="94"/>
                    <a:pt x="2" y="75"/>
                  </a:cubicBezTo>
                  <a:cubicBezTo>
                    <a:pt x="0" y="57"/>
                    <a:pt x="12" y="39"/>
                    <a:pt x="30" y="34"/>
                  </a:cubicBezTo>
                  <a:lnTo>
                    <a:pt x="139" y="5"/>
                  </a:lnTo>
                  <a:cubicBezTo>
                    <a:pt x="160" y="0"/>
                    <a:pt x="180" y="11"/>
                    <a:pt x="186" y="32"/>
                  </a:cubicBezTo>
                  <a:cubicBezTo>
                    <a:pt x="191" y="52"/>
                    <a:pt x="179" y="72"/>
                    <a:pt x="159" y="78"/>
                  </a:cubicBezTo>
                  <a:lnTo>
                    <a:pt x="50" y="107"/>
                  </a:lnTo>
                  <a:cubicBezTo>
                    <a:pt x="46" y="108"/>
                    <a:pt x="43" y="108"/>
                    <a:pt x="40" y="10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2" name="Freeform 1029">
              <a:extLst>
                <a:ext uri="{FF2B5EF4-FFF2-40B4-BE49-F238E27FC236}">
                  <a16:creationId xmlns:a16="http://schemas.microsoft.com/office/drawing/2014/main" id="{04A3DDC8-548E-47FB-BF2A-2FDDB366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9" y="6569075"/>
              <a:ext cx="52388" cy="39688"/>
            </a:xfrm>
            <a:custGeom>
              <a:avLst/>
              <a:gdLst>
                <a:gd name="T0" fmla="*/ 41 w 178"/>
                <a:gd name="T1" fmla="*/ 134 h 134"/>
                <a:gd name="T2" fmla="*/ 5 w 178"/>
                <a:gd name="T3" fmla="*/ 106 h 134"/>
                <a:gd name="T4" fmla="*/ 22 w 178"/>
                <a:gd name="T5" fmla="*/ 63 h 134"/>
                <a:gd name="T6" fmla="*/ 120 w 178"/>
                <a:gd name="T7" fmla="*/ 7 h 134"/>
                <a:gd name="T8" fmla="*/ 149 w 178"/>
                <a:gd name="T9" fmla="*/ 3 h 134"/>
                <a:gd name="T10" fmla="*/ 172 w 178"/>
                <a:gd name="T11" fmla="*/ 21 h 134"/>
                <a:gd name="T12" fmla="*/ 176 w 178"/>
                <a:gd name="T13" fmla="*/ 49 h 134"/>
                <a:gd name="T14" fmla="*/ 158 w 178"/>
                <a:gd name="T15" fmla="*/ 72 h 134"/>
                <a:gd name="T16" fmla="*/ 60 w 178"/>
                <a:gd name="T17" fmla="*/ 129 h 134"/>
                <a:gd name="T18" fmla="*/ 41 w 178"/>
                <a:gd name="T1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34">
                  <a:moveTo>
                    <a:pt x="41" y="134"/>
                  </a:moveTo>
                  <a:cubicBezTo>
                    <a:pt x="24" y="134"/>
                    <a:pt x="9" y="122"/>
                    <a:pt x="5" y="106"/>
                  </a:cubicBezTo>
                  <a:cubicBezTo>
                    <a:pt x="0" y="89"/>
                    <a:pt x="7" y="72"/>
                    <a:pt x="22" y="63"/>
                  </a:cubicBezTo>
                  <a:lnTo>
                    <a:pt x="120" y="7"/>
                  </a:lnTo>
                  <a:cubicBezTo>
                    <a:pt x="129" y="2"/>
                    <a:pt x="139" y="0"/>
                    <a:pt x="149" y="3"/>
                  </a:cubicBezTo>
                  <a:cubicBezTo>
                    <a:pt x="159" y="6"/>
                    <a:pt x="167" y="12"/>
                    <a:pt x="172" y="21"/>
                  </a:cubicBezTo>
                  <a:cubicBezTo>
                    <a:pt x="177" y="29"/>
                    <a:pt x="178" y="40"/>
                    <a:pt x="176" y="49"/>
                  </a:cubicBezTo>
                  <a:cubicBezTo>
                    <a:pt x="173" y="59"/>
                    <a:pt x="167" y="67"/>
                    <a:pt x="158" y="72"/>
                  </a:cubicBezTo>
                  <a:lnTo>
                    <a:pt x="60" y="129"/>
                  </a:lnTo>
                  <a:cubicBezTo>
                    <a:pt x="54" y="132"/>
                    <a:pt x="48" y="134"/>
                    <a:pt x="41" y="13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3" name="Freeform 1030">
              <a:extLst>
                <a:ext uri="{FF2B5EF4-FFF2-40B4-BE49-F238E27FC236}">
                  <a16:creationId xmlns:a16="http://schemas.microsoft.com/office/drawing/2014/main" id="{35490E1C-2315-4BF6-B36F-31F717E0C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9" y="6627813"/>
              <a:ext cx="47625" cy="46038"/>
            </a:xfrm>
            <a:custGeom>
              <a:avLst/>
              <a:gdLst>
                <a:gd name="T0" fmla="*/ 41 w 162"/>
                <a:gd name="T1" fmla="*/ 158 h 158"/>
                <a:gd name="T2" fmla="*/ 6 w 162"/>
                <a:gd name="T3" fmla="*/ 135 h 158"/>
                <a:gd name="T4" fmla="*/ 14 w 162"/>
                <a:gd name="T5" fmla="*/ 94 h 158"/>
                <a:gd name="T6" fmla="*/ 94 w 162"/>
                <a:gd name="T7" fmla="*/ 14 h 158"/>
                <a:gd name="T8" fmla="*/ 147 w 162"/>
                <a:gd name="T9" fmla="*/ 14 h 158"/>
                <a:gd name="T10" fmla="*/ 147 w 162"/>
                <a:gd name="T11" fmla="*/ 67 h 158"/>
                <a:gd name="T12" fmla="*/ 67 w 162"/>
                <a:gd name="T13" fmla="*/ 147 h 158"/>
                <a:gd name="T14" fmla="*/ 41 w 162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58">
                  <a:moveTo>
                    <a:pt x="41" y="158"/>
                  </a:moveTo>
                  <a:cubicBezTo>
                    <a:pt x="25" y="158"/>
                    <a:pt x="12" y="149"/>
                    <a:pt x="6" y="135"/>
                  </a:cubicBezTo>
                  <a:cubicBezTo>
                    <a:pt x="0" y="121"/>
                    <a:pt x="3" y="105"/>
                    <a:pt x="14" y="94"/>
                  </a:cubicBezTo>
                  <a:lnTo>
                    <a:pt x="94" y="14"/>
                  </a:lnTo>
                  <a:cubicBezTo>
                    <a:pt x="109" y="0"/>
                    <a:pt x="132" y="0"/>
                    <a:pt x="147" y="14"/>
                  </a:cubicBezTo>
                  <a:cubicBezTo>
                    <a:pt x="161" y="29"/>
                    <a:pt x="162" y="52"/>
                    <a:pt x="147" y="67"/>
                  </a:cubicBezTo>
                  <a:lnTo>
                    <a:pt x="67" y="147"/>
                  </a:lnTo>
                  <a:cubicBezTo>
                    <a:pt x="60" y="154"/>
                    <a:pt x="51" y="158"/>
                    <a:pt x="41" y="15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8" name="Group 1697">
            <a:extLst>
              <a:ext uri="{FF2B5EF4-FFF2-40B4-BE49-F238E27FC236}">
                <a16:creationId xmlns:a16="http://schemas.microsoft.com/office/drawing/2014/main" id="{A154D448-D28C-40BC-ADBD-F4034D0D25EC}"/>
              </a:ext>
            </a:extLst>
          </p:cNvPr>
          <p:cNvGrpSpPr/>
          <p:nvPr/>
        </p:nvGrpSpPr>
        <p:grpSpPr>
          <a:xfrm>
            <a:off x="5853045" y="904939"/>
            <a:ext cx="484179" cy="484179"/>
            <a:chOff x="5768976" y="11113"/>
            <a:chExt cx="655638" cy="655638"/>
          </a:xfrm>
        </p:grpSpPr>
        <p:sp>
          <p:nvSpPr>
            <p:cNvPr id="1674" name="Freeform 1031">
              <a:extLst>
                <a:ext uri="{FF2B5EF4-FFF2-40B4-BE49-F238E27FC236}">
                  <a16:creationId xmlns:a16="http://schemas.microsoft.com/office/drawing/2014/main" id="{7C3BC337-A582-4278-9431-E0D17BD2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801" y="238125"/>
              <a:ext cx="112713" cy="301625"/>
            </a:xfrm>
            <a:custGeom>
              <a:avLst/>
              <a:gdLst>
                <a:gd name="T0" fmla="*/ 386 w 392"/>
                <a:gd name="T1" fmla="*/ 941 h 1042"/>
                <a:gd name="T2" fmla="*/ 134 w 392"/>
                <a:gd name="T3" fmla="*/ 0 h 1042"/>
                <a:gd name="T4" fmla="*/ 0 w 392"/>
                <a:gd name="T5" fmla="*/ 81 h 1042"/>
                <a:gd name="T6" fmla="*/ 240 w 392"/>
                <a:gd name="T7" fmla="*/ 979 h 1042"/>
                <a:gd name="T8" fmla="*/ 275 w 392"/>
                <a:gd name="T9" fmla="*/ 1028 h 1042"/>
                <a:gd name="T10" fmla="*/ 334 w 392"/>
                <a:gd name="T11" fmla="*/ 1036 h 1042"/>
                <a:gd name="T12" fmla="*/ 380 w 392"/>
                <a:gd name="T13" fmla="*/ 1000 h 1042"/>
                <a:gd name="T14" fmla="*/ 386 w 392"/>
                <a:gd name="T15" fmla="*/ 941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2" h="1042">
                  <a:moveTo>
                    <a:pt x="386" y="941"/>
                  </a:moveTo>
                  <a:lnTo>
                    <a:pt x="134" y="0"/>
                  </a:lnTo>
                  <a:cubicBezTo>
                    <a:pt x="100" y="42"/>
                    <a:pt x="53" y="71"/>
                    <a:pt x="0" y="81"/>
                  </a:cubicBezTo>
                  <a:lnTo>
                    <a:pt x="240" y="979"/>
                  </a:lnTo>
                  <a:cubicBezTo>
                    <a:pt x="245" y="1000"/>
                    <a:pt x="257" y="1017"/>
                    <a:pt x="275" y="1028"/>
                  </a:cubicBezTo>
                  <a:cubicBezTo>
                    <a:pt x="292" y="1039"/>
                    <a:pt x="314" y="1042"/>
                    <a:pt x="334" y="1036"/>
                  </a:cubicBezTo>
                  <a:cubicBezTo>
                    <a:pt x="354" y="1031"/>
                    <a:pt x="370" y="1018"/>
                    <a:pt x="380" y="1000"/>
                  </a:cubicBezTo>
                  <a:cubicBezTo>
                    <a:pt x="390" y="982"/>
                    <a:pt x="392" y="960"/>
                    <a:pt x="386" y="94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5" name="Freeform 1032">
              <a:extLst>
                <a:ext uri="{FF2B5EF4-FFF2-40B4-BE49-F238E27FC236}">
                  <a16:creationId xmlns:a16="http://schemas.microsoft.com/office/drawing/2014/main" id="{026E66CD-742F-47B9-99D4-766852898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101" y="238125"/>
              <a:ext cx="114300" cy="301625"/>
            </a:xfrm>
            <a:custGeom>
              <a:avLst/>
              <a:gdLst>
                <a:gd name="T0" fmla="*/ 258 w 392"/>
                <a:gd name="T1" fmla="*/ 0 h 1042"/>
                <a:gd name="T2" fmla="*/ 6 w 392"/>
                <a:gd name="T3" fmla="*/ 941 h 1042"/>
                <a:gd name="T4" fmla="*/ 12 w 392"/>
                <a:gd name="T5" fmla="*/ 1000 h 1042"/>
                <a:gd name="T6" fmla="*/ 58 w 392"/>
                <a:gd name="T7" fmla="*/ 1036 h 1042"/>
                <a:gd name="T8" fmla="*/ 117 w 392"/>
                <a:gd name="T9" fmla="*/ 1028 h 1042"/>
                <a:gd name="T10" fmla="*/ 152 w 392"/>
                <a:gd name="T11" fmla="*/ 979 h 1042"/>
                <a:gd name="T12" fmla="*/ 392 w 392"/>
                <a:gd name="T13" fmla="*/ 81 h 1042"/>
                <a:gd name="T14" fmla="*/ 258 w 392"/>
                <a:gd name="T15" fmla="*/ 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2" h="1042">
                  <a:moveTo>
                    <a:pt x="258" y="0"/>
                  </a:moveTo>
                  <a:lnTo>
                    <a:pt x="6" y="941"/>
                  </a:lnTo>
                  <a:cubicBezTo>
                    <a:pt x="0" y="960"/>
                    <a:pt x="2" y="982"/>
                    <a:pt x="12" y="1000"/>
                  </a:cubicBezTo>
                  <a:cubicBezTo>
                    <a:pt x="22" y="1018"/>
                    <a:pt x="39" y="1031"/>
                    <a:pt x="58" y="1036"/>
                  </a:cubicBezTo>
                  <a:cubicBezTo>
                    <a:pt x="78" y="1042"/>
                    <a:pt x="100" y="1039"/>
                    <a:pt x="117" y="1028"/>
                  </a:cubicBezTo>
                  <a:cubicBezTo>
                    <a:pt x="135" y="1017"/>
                    <a:pt x="147" y="1000"/>
                    <a:pt x="152" y="979"/>
                  </a:cubicBezTo>
                  <a:lnTo>
                    <a:pt x="392" y="81"/>
                  </a:lnTo>
                  <a:cubicBezTo>
                    <a:pt x="340" y="71"/>
                    <a:pt x="292" y="42"/>
                    <a:pt x="258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6" name="Freeform 1033">
              <a:extLst>
                <a:ext uri="{FF2B5EF4-FFF2-40B4-BE49-F238E27FC236}">
                  <a16:creationId xmlns:a16="http://schemas.microsoft.com/office/drawing/2014/main" id="{AE0DA47E-CCEB-46F0-994C-581F8F260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876" y="22225"/>
              <a:ext cx="42863" cy="112713"/>
            </a:xfrm>
            <a:custGeom>
              <a:avLst/>
              <a:gdLst>
                <a:gd name="T0" fmla="*/ 150 w 150"/>
                <a:gd name="T1" fmla="*/ 390 h 390"/>
                <a:gd name="T2" fmla="*/ 150 w 150"/>
                <a:gd name="T3" fmla="*/ 76 h 390"/>
                <a:gd name="T4" fmla="*/ 75 w 150"/>
                <a:gd name="T5" fmla="*/ 0 h 390"/>
                <a:gd name="T6" fmla="*/ 0 w 150"/>
                <a:gd name="T7" fmla="*/ 76 h 390"/>
                <a:gd name="T8" fmla="*/ 0 w 150"/>
                <a:gd name="T9" fmla="*/ 390 h 390"/>
                <a:gd name="T10" fmla="*/ 150 w 150"/>
                <a:gd name="T11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390">
                  <a:moveTo>
                    <a:pt x="150" y="390"/>
                  </a:moveTo>
                  <a:lnTo>
                    <a:pt x="150" y="76"/>
                  </a:lnTo>
                  <a:cubicBezTo>
                    <a:pt x="150" y="34"/>
                    <a:pt x="117" y="1"/>
                    <a:pt x="75" y="0"/>
                  </a:cubicBezTo>
                  <a:cubicBezTo>
                    <a:pt x="33" y="0"/>
                    <a:pt x="0" y="34"/>
                    <a:pt x="0" y="76"/>
                  </a:cubicBezTo>
                  <a:lnTo>
                    <a:pt x="0" y="390"/>
                  </a:lnTo>
                  <a:cubicBezTo>
                    <a:pt x="48" y="373"/>
                    <a:pt x="102" y="373"/>
                    <a:pt x="150" y="39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7" name="Freeform 1034">
              <a:extLst>
                <a:ext uri="{FF2B5EF4-FFF2-40B4-BE49-F238E27FC236}">
                  <a16:creationId xmlns:a16="http://schemas.microsoft.com/office/drawing/2014/main" id="{F435EA15-1651-4C97-9BAF-295EED384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9" y="22225"/>
              <a:ext cx="393700" cy="131763"/>
            </a:xfrm>
            <a:custGeom>
              <a:avLst/>
              <a:gdLst>
                <a:gd name="T0" fmla="*/ 1206 w 1357"/>
                <a:gd name="T1" fmla="*/ 0 h 453"/>
                <a:gd name="T2" fmla="*/ 0 w 1357"/>
                <a:gd name="T3" fmla="*/ 0 h 453"/>
                <a:gd name="T4" fmla="*/ 0 w 1357"/>
                <a:gd name="T5" fmla="*/ 453 h 453"/>
                <a:gd name="T6" fmla="*/ 1357 w 1357"/>
                <a:gd name="T7" fmla="*/ 453 h 453"/>
                <a:gd name="T8" fmla="*/ 1357 w 1357"/>
                <a:gd name="T9" fmla="*/ 0 h 453"/>
                <a:gd name="T10" fmla="*/ 1206 w 1357"/>
                <a:gd name="T1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7" h="453">
                  <a:moveTo>
                    <a:pt x="1206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1357" y="453"/>
                  </a:lnTo>
                  <a:lnTo>
                    <a:pt x="1357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8" name="Freeform 1035">
              <a:extLst>
                <a:ext uri="{FF2B5EF4-FFF2-40B4-BE49-F238E27FC236}">
                  <a16:creationId xmlns:a16="http://schemas.microsoft.com/office/drawing/2014/main" id="{DAF1B124-EE61-4637-8B3D-20D68464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1" y="306388"/>
              <a:ext cx="44450" cy="273050"/>
            </a:xfrm>
            <a:custGeom>
              <a:avLst/>
              <a:gdLst>
                <a:gd name="T0" fmla="*/ 0 w 150"/>
                <a:gd name="T1" fmla="*/ 792 h 942"/>
                <a:gd name="T2" fmla="*/ 150 w 150"/>
                <a:gd name="T3" fmla="*/ 942 h 942"/>
                <a:gd name="T4" fmla="*/ 150 w 150"/>
                <a:gd name="T5" fmla="*/ 0 h 942"/>
                <a:gd name="T6" fmla="*/ 0 w 150"/>
                <a:gd name="T7" fmla="*/ 0 h 942"/>
                <a:gd name="T8" fmla="*/ 0 w 150"/>
                <a:gd name="T9" fmla="*/ 79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942">
                  <a:moveTo>
                    <a:pt x="0" y="792"/>
                  </a:moveTo>
                  <a:lnTo>
                    <a:pt x="150" y="942"/>
                  </a:lnTo>
                  <a:lnTo>
                    <a:pt x="150" y="0"/>
                  </a:lnTo>
                  <a:lnTo>
                    <a:pt x="0" y="0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9" name="Freeform 1036">
              <a:extLst>
                <a:ext uri="{FF2B5EF4-FFF2-40B4-BE49-F238E27FC236}">
                  <a16:creationId xmlns:a16="http://schemas.microsoft.com/office/drawing/2014/main" id="{EDAC1B10-90DB-477F-A5A6-46F607C5B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9" y="306388"/>
              <a:ext cx="42863" cy="273050"/>
            </a:xfrm>
            <a:custGeom>
              <a:avLst/>
              <a:gdLst>
                <a:gd name="T0" fmla="*/ 151 w 151"/>
                <a:gd name="T1" fmla="*/ 0 h 942"/>
                <a:gd name="T2" fmla="*/ 0 w 151"/>
                <a:gd name="T3" fmla="*/ 0 h 942"/>
                <a:gd name="T4" fmla="*/ 0 w 151"/>
                <a:gd name="T5" fmla="*/ 942 h 942"/>
                <a:gd name="T6" fmla="*/ 151 w 151"/>
                <a:gd name="T7" fmla="*/ 792 h 942"/>
                <a:gd name="T8" fmla="*/ 151 w 151"/>
                <a:gd name="T9" fmla="*/ 0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42">
                  <a:moveTo>
                    <a:pt x="151" y="0"/>
                  </a:moveTo>
                  <a:lnTo>
                    <a:pt x="0" y="0"/>
                  </a:lnTo>
                  <a:lnTo>
                    <a:pt x="0" y="942"/>
                  </a:lnTo>
                  <a:lnTo>
                    <a:pt x="151" y="79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0" name="Rectangle 1037">
              <a:extLst>
                <a:ext uri="{FF2B5EF4-FFF2-40B4-BE49-F238E27FC236}">
                  <a16:creationId xmlns:a16="http://schemas.microsoft.com/office/drawing/2014/main" id="{863C0937-A5F6-4247-B3C8-0515B15B3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0089" y="261938"/>
              <a:ext cx="87313" cy="4445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1" name="Freeform 1038">
              <a:extLst>
                <a:ext uri="{FF2B5EF4-FFF2-40B4-BE49-F238E27FC236}">
                  <a16:creationId xmlns:a16="http://schemas.microsoft.com/office/drawing/2014/main" id="{71DCED57-B07E-4137-9DEE-0E932DEC0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839" y="130175"/>
              <a:ext cx="134938" cy="133350"/>
            </a:xfrm>
            <a:custGeom>
              <a:avLst/>
              <a:gdLst>
                <a:gd name="T0" fmla="*/ 190 w 466"/>
                <a:gd name="T1" fmla="*/ 452 h 458"/>
                <a:gd name="T2" fmla="*/ 276 w 466"/>
                <a:gd name="T3" fmla="*/ 452 h 458"/>
                <a:gd name="T4" fmla="*/ 459 w 466"/>
                <a:gd name="T5" fmla="*/ 247 h 458"/>
                <a:gd name="T6" fmla="*/ 308 w 466"/>
                <a:gd name="T7" fmla="*/ 17 h 458"/>
                <a:gd name="T8" fmla="*/ 158 w 466"/>
                <a:gd name="T9" fmla="*/ 17 h 458"/>
                <a:gd name="T10" fmla="*/ 8 w 466"/>
                <a:gd name="T11" fmla="*/ 247 h 458"/>
                <a:gd name="T12" fmla="*/ 190 w 466"/>
                <a:gd name="T13" fmla="*/ 452 h 458"/>
                <a:gd name="T14" fmla="*/ 233 w 466"/>
                <a:gd name="T15" fmla="*/ 155 h 458"/>
                <a:gd name="T16" fmla="*/ 303 w 466"/>
                <a:gd name="T17" fmla="*/ 201 h 458"/>
                <a:gd name="T18" fmla="*/ 286 w 466"/>
                <a:gd name="T19" fmla="*/ 284 h 458"/>
                <a:gd name="T20" fmla="*/ 204 w 466"/>
                <a:gd name="T21" fmla="*/ 300 h 458"/>
                <a:gd name="T22" fmla="*/ 158 w 466"/>
                <a:gd name="T23" fmla="*/ 230 h 458"/>
                <a:gd name="T24" fmla="*/ 233 w 466"/>
                <a:gd name="T25" fmla="*/ 15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6" h="458">
                  <a:moveTo>
                    <a:pt x="190" y="452"/>
                  </a:moveTo>
                  <a:cubicBezTo>
                    <a:pt x="219" y="458"/>
                    <a:pt x="248" y="458"/>
                    <a:pt x="276" y="452"/>
                  </a:cubicBezTo>
                  <a:cubicBezTo>
                    <a:pt x="376" y="433"/>
                    <a:pt x="451" y="349"/>
                    <a:pt x="459" y="247"/>
                  </a:cubicBezTo>
                  <a:cubicBezTo>
                    <a:pt x="466" y="146"/>
                    <a:pt x="405" y="51"/>
                    <a:pt x="308" y="17"/>
                  </a:cubicBezTo>
                  <a:cubicBezTo>
                    <a:pt x="260" y="0"/>
                    <a:pt x="206" y="0"/>
                    <a:pt x="158" y="17"/>
                  </a:cubicBezTo>
                  <a:cubicBezTo>
                    <a:pt x="61" y="51"/>
                    <a:pt x="0" y="146"/>
                    <a:pt x="8" y="247"/>
                  </a:cubicBezTo>
                  <a:cubicBezTo>
                    <a:pt x="15" y="349"/>
                    <a:pt x="90" y="433"/>
                    <a:pt x="190" y="452"/>
                  </a:cubicBezTo>
                  <a:close/>
                  <a:moveTo>
                    <a:pt x="233" y="155"/>
                  </a:moveTo>
                  <a:cubicBezTo>
                    <a:pt x="264" y="155"/>
                    <a:pt x="291" y="173"/>
                    <a:pt x="303" y="201"/>
                  </a:cubicBezTo>
                  <a:cubicBezTo>
                    <a:pt x="314" y="230"/>
                    <a:pt x="308" y="262"/>
                    <a:pt x="286" y="284"/>
                  </a:cubicBezTo>
                  <a:cubicBezTo>
                    <a:pt x="265" y="305"/>
                    <a:pt x="232" y="312"/>
                    <a:pt x="204" y="300"/>
                  </a:cubicBezTo>
                  <a:cubicBezTo>
                    <a:pt x="176" y="288"/>
                    <a:pt x="158" y="261"/>
                    <a:pt x="158" y="230"/>
                  </a:cubicBezTo>
                  <a:cubicBezTo>
                    <a:pt x="158" y="189"/>
                    <a:pt x="191" y="155"/>
                    <a:pt x="233" y="155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2" name="Rectangle 1039">
              <a:extLst>
                <a:ext uri="{FF2B5EF4-FFF2-40B4-BE49-F238E27FC236}">
                  <a16:creationId xmlns:a16="http://schemas.microsoft.com/office/drawing/2014/main" id="{89F625C0-7960-45E8-968C-B25D28D3F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6939" y="261938"/>
              <a:ext cx="109538" cy="8890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3" name="Rectangle 1040">
              <a:extLst>
                <a:ext uri="{FF2B5EF4-FFF2-40B4-BE49-F238E27FC236}">
                  <a16:creationId xmlns:a16="http://schemas.microsoft.com/office/drawing/2014/main" id="{2E8B002A-0143-404A-A6B6-322540EF3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6939" y="404813"/>
              <a:ext cx="109538" cy="8731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4" name="Freeform 1041">
              <a:extLst>
                <a:ext uri="{FF2B5EF4-FFF2-40B4-BE49-F238E27FC236}">
                  <a16:creationId xmlns:a16="http://schemas.microsoft.com/office/drawing/2014/main" id="{C3DD91F0-DB4A-4E6C-897E-D9B193CD5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314" y="603250"/>
              <a:ext cx="9525" cy="3175"/>
            </a:xfrm>
            <a:custGeom>
              <a:avLst/>
              <a:gdLst>
                <a:gd name="T0" fmla="*/ 31 w 31"/>
                <a:gd name="T1" fmla="*/ 0 h 9"/>
                <a:gd name="T2" fmla="*/ 0 w 31"/>
                <a:gd name="T3" fmla="*/ 9 h 9"/>
                <a:gd name="T4" fmla="*/ 31 w 3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9">
                  <a:moveTo>
                    <a:pt x="31" y="0"/>
                  </a:moveTo>
                  <a:cubicBezTo>
                    <a:pt x="20" y="2"/>
                    <a:pt x="10" y="5"/>
                    <a:pt x="0" y="9"/>
                  </a:cubicBezTo>
                  <a:cubicBezTo>
                    <a:pt x="10" y="5"/>
                    <a:pt x="20" y="2"/>
                    <a:pt x="31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5" name="Freeform 1042">
              <a:extLst>
                <a:ext uri="{FF2B5EF4-FFF2-40B4-BE49-F238E27FC236}">
                  <a16:creationId xmlns:a16="http://schemas.microsoft.com/office/drawing/2014/main" id="{77542AEF-F234-4A72-8012-9C40B22A5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651" y="603250"/>
              <a:ext cx="9525" cy="3175"/>
            </a:xfrm>
            <a:custGeom>
              <a:avLst/>
              <a:gdLst>
                <a:gd name="T0" fmla="*/ 31 w 31"/>
                <a:gd name="T1" fmla="*/ 9 h 9"/>
                <a:gd name="T2" fmla="*/ 0 w 31"/>
                <a:gd name="T3" fmla="*/ 0 h 9"/>
                <a:gd name="T4" fmla="*/ 31 w 31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9">
                  <a:moveTo>
                    <a:pt x="31" y="9"/>
                  </a:moveTo>
                  <a:cubicBezTo>
                    <a:pt x="21" y="5"/>
                    <a:pt x="11" y="2"/>
                    <a:pt x="0" y="0"/>
                  </a:cubicBezTo>
                  <a:cubicBezTo>
                    <a:pt x="11" y="2"/>
                    <a:pt x="21" y="5"/>
                    <a:pt x="31" y="9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6" name="Freeform 1043">
              <a:extLst>
                <a:ext uri="{FF2B5EF4-FFF2-40B4-BE49-F238E27FC236}">
                  <a16:creationId xmlns:a16="http://schemas.microsoft.com/office/drawing/2014/main" id="{1143E419-696A-424A-8907-6EAB1B21B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1" y="601663"/>
              <a:ext cx="9525" cy="1588"/>
            </a:xfrm>
            <a:custGeom>
              <a:avLst/>
              <a:gdLst>
                <a:gd name="T0" fmla="*/ 33 w 33"/>
                <a:gd name="T1" fmla="*/ 3 h 3"/>
                <a:gd name="T2" fmla="*/ 0 w 33"/>
                <a:gd name="T3" fmla="*/ 0 h 3"/>
                <a:gd name="T4" fmla="*/ 33 w 3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">
                  <a:moveTo>
                    <a:pt x="33" y="3"/>
                  </a:moveTo>
                  <a:cubicBezTo>
                    <a:pt x="22" y="1"/>
                    <a:pt x="11" y="0"/>
                    <a:pt x="0" y="0"/>
                  </a:cubicBezTo>
                  <a:cubicBezTo>
                    <a:pt x="11" y="0"/>
                    <a:pt x="22" y="1"/>
                    <a:pt x="33" y="3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7" name="Freeform 1044">
              <a:extLst>
                <a:ext uri="{FF2B5EF4-FFF2-40B4-BE49-F238E27FC236}">
                  <a16:creationId xmlns:a16="http://schemas.microsoft.com/office/drawing/2014/main" id="{A2EE83D5-9079-44D2-885D-ADC5B6577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426" y="601663"/>
              <a:ext cx="9525" cy="1588"/>
            </a:xfrm>
            <a:custGeom>
              <a:avLst/>
              <a:gdLst>
                <a:gd name="T0" fmla="*/ 34 w 34"/>
                <a:gd name="T1" fmla="*/ 0 h 3"/>
                <a:gd name="T2" fmla="*/ 0 w 34"/>
                <a:gd name="T3" fmla="*/ 3 h 3"/>
                <a:gd name="T4" fmla="*/ 34 w 3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">
                  <a:moveTo>
                    <a:pt x="34" y="0"/>
                  </a:moveTo>
                  <a:cubicBezTo>
                    <a:pt x="22" y="0"/>
                    <a:pt x="11" y="1"/>
                    <a:pt x="0" y="3"/>
                  </a:cubicBezTo>
                  <a:cubicBezTo>
                    <a:pt x="11" y="1"/>
                    <a:pt x="22" y="0"/>
                    <a:pt x="34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8" name="Freeform 1045">
              <a:extLst>
                <a:ext uri="{FF2B5EF4-FFF2-40B4-BE49-F238E27FC236}">
                  <a16:creationId xmlns:a16="http://schemas.microsoft.com/office/drawing/2014/main" id="{6564FB00-4702-4CEC-8C84-A8D48DFBF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76" y="606425"/>
              <a:ext cx="0" cy="0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9" name="Freeform 1046">
              <a:extLst>
                <a:ext uri="{FF2B5EF4-FFF2-40B4-BE49-F238E27FC236}">
                  <a16:creationId xmlns:a16="http://schemas.microsoft.com/office/drawing/2014/main" id="{86F42B2E-43A3-486E-8479-765CFB1E9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603250"/>
              <a:ext cx="3175" cy="0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1"/>
                    <a:pt x="3" y="1"/>
                    <a:pt x="0" y="0"/>
                  </a:cubicBezTo>
                  <a:cubicBezTo>
                    <a:pt x="3" y="1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0" name="Freeform 1047">
              <a:extLst>
                <a:ext uri="{FF2B5EF4-FFF2-40B4-BE49-F238E27FC236}">
                  <a16:creationId xmlns:a16="http://schemas.microsoft.com/office/drawing/2014/main" id="{585DAA71-D83F-4D2C-9804-3AE6D9EA1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9" y="603250"/>
              <a:ext cx="1588" cy="0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1"/>
                    <a:pt x="2" y="1"/>
                    <a:pt x="0" y="2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1" name="Freeform 1048">
              <a:extLst>
                <a:ext uri="{FF2B5EF4-FFF2-40B4-BE49-F238E27FC236}">
                  <a16:creationId xmlns:a16="http://schemas.microsoft.com/office/drawing/2014/main" id="{60540FDB-1613-431F-8CB7-B88865C27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726" y="606425"/>
              <a:ext cx="1588" cy="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2" name="Freeform 1049">
              <a:extLst>
                <a:ext uri="{FF2B5EF4-FFF2-40B4-BE49-F238E27FC236}">
                  <a16:creationId xmlns:a16="http://schemas.microsoft.com/office/drawing/2014/main" id="{2EE39897-B3A8-4303-950B-6DED38870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4" y="601663"/>
              <a:ext cx="53975" cy="53975"/>
            </a:xfrm>
            <a:custGeom>
              <a:avLst/>
              <a:gdLst>
                <a:gd name="T0" fmla="*/ 186 w 186"/>
                <a:gd name="T1" fmla="*/ 25 h 188"/>
                <a:gd name="T2" fmla="*/ 169 w 186"/>
                <a:gd name="T3" fmla="*/ 16 h 188"/>
                <a:gd name="T4" fmla="*/ 165 w 186"/>
                <a:gd name="T5" fmla="*/ 14 h 188"/>
                <a:gd name="T6" fmla="*/ 135 w 186"/>
                <a:gd name="T7" fmla="*/ 5 h 188"/>
                <a:gd name="T8" fmla="*/ 126 w 186"/>
                <a:gd name="T9" fmla="*/ 3 h 188"/>
                <a:gd name="T10" fmla="*/ 93 w 186"/>
                <a:gd name="T11" fmla="*/ 0 h 188"/>
                <a:gd name="T12" fmla="*/ 59 w 186"/>
                <a:gd name="T13" fmla="*/ 3 h 188"/>
                <a:gd name="T14" fmla="*/ 51 w 186"/>
                <a:gd name="T15" fmla="*/ 5 h 188"/>
                <a:gd name="T16" fmla="*/ 20 w 186"/>
                <a:gd name="T17" fmla="*/ 14 h 188"/>
                <a:gd name="T18" fmla="*/ 16 w 186"/>
                <a:gd name="T19" fmla="*/ 16 h 188"/>
                <a:gd name="T20" fmla="*/ 0 w 186"/>
                <a:gd name="T21" fmla="*/ 25 h 188"/>
                <a:gd name="T22" fmla="*/ 93 w 186"/>
                <a:gd name="T23" fmla="*/ 188 h 188"/>
                <a:gd name="T24" fmla="*/ 186 w 186"/>
                <a:gd name="T25" fmla="*/ 2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" h="188">
                  <a:moveTo>
                    <a:pt x="186" y="25"/>
                  </a:moveTo>
                  <a:cubicBezTo>
                    <a:pt x="180" y="22"/>
                    <a:pt x="175" y="19"/>
                    <a:pt x="169" y="16"/>
                  </a:cubicBezTo>
                  <a:cubicBezTo>
                    <a:pt x="168" y="16"/>
                    <a:pt x="166" y="15"/>
                    <a:pt x="165" y="14"/>
                  </a:cubicBezTo>
                  <a:cubicBezTo>
                    <a:pt x="155" y="10"/>
                    <a:pt x="145" y="7"/>
                    <a:pt x="135" y="5"/>
                  </a:cubicBezTo>
                  <a:cubicBezTo>
                    <a:pt x="132" y="4"/>
                    <a:pt x="129" y="4"/>
                    <a:pt x="126" y="3"/>
                  </a:cubicBezTo>
                  <a:cubicBezTo>
                    <a:pt x="115" y="1"/>
                    <a:pt x="104" y="0"/>
                    <a:pt x="93" y="0"/>
                  </a:cubicBezTo>
                  <a:cubicBezTo>
                    <a:pt x="81" y="0"/>
                    <a:pt x="70" y="1"/>
                    <a:pt x="59" y="3"/>
                  </a:cubicBezTo>
                  <a:cubicBezTo>
                    <a:pt x="56" y="4"/>
                    <a:pt x="53" y="4"/>
                    <a:pt x="51" y="5"/>
                  </a:cubicBezTo>
                  <a:cubicBezTo>
                    <a:pt x="40" y="7"/>
                    <a:pt x="30" y="10"/>
                    <a:pt x="20" y="14"/>
                  </a:cubicBezTo>
                  <a:cubicBezTo>
                    <a:pt x="19" y="15"/>
                    <a:pt x="17" y="16"/>
                    <a:pt x="16" y="16"/>
                  </a:cubicBezTo>
                  <a:cubicBezTo>
                    <a:pt x="10" y="19"/>
                    <a:pt x="5" y="22"/>
                    <a:pt x="0" y="25"/>
                  </a:cubicBezTo>
                  <a:lnTo>
                    <a:pt x="93" y="188"/>
                  </a:lnTo>
                  <a:lnTo>
                    <a:pt x="186" y="25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3" name="Freeform 1051">
              <a:extLst>
                <a:ext uri="{FF2B5EF4-FFF2-40B4-BE49-F238E27FC236}">
                  <a16:creationId xmlns:a16="http://schemas.microsoft.com/office/drawing/2014/main" id="{2467A948-733C-40B6-BC65-D11684CDB1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8976" y="11113"/>
              <a:ext cx="414338" cy="152400"/>
            </a:xfrm>
            <a:custGeom>
              <a:avLst/>
              <a:gdLst>
                <a:gd name="T0" fmla="*/ 1395 w 1432"/>
                <a:gd name="T1" fmla="*/ 0 h 527"/>
                <a:gd name="T2" fmla="*/ 38 w 1432"/>
                <a:gd name="T3" fmla="*/ 0 h 527"/>
                <a:gd name="T4" fmla="*/ 0 w 1432"/>
                <a:gd name="T5" fmla="*/ 37 h 527"/>
                <a:gd name="T6" fmla="*/ 0 w 1432"/>
                <a:gd name="T7" fmla="*/ 490 h 527"/>
                <a:gd name="T8" fmla="*/ 38 w 1432"/>
                <a:gd name="T9" fmla="*/ 527 h 527"/>
                <a:gd name="T10" fmla="*/ 1395 w 1432"/>
                <a:gd name="T11" fmla="*/ 527 h 527"/>
                <a:gd name="T12" fmla="*/ 1432 w 1432"/>
                <a:gd name="T13" fmla="*/ 490 h 527"/>
                <a:gd name="T14" fmla="*/ 1432 w 1432"/>
                <a:gd name="T15" fmla="*/ 37 h 527"/>
                <a:gd name="T16" fmla="*/ 1395 w 1432"/>
                <a:gd name="T17" fmla="*/ 0 h 527"/>
                <a:gd name="T18" fmla="*/ 1357 w 1432"/>
                <a:gd name="T19" fmla="*/ 452 h 527"/>
                <a:gd name="T20" fmla="*/ 75 w 1432"/>
                <a:gd name="T21" fmla="*/ 452 h 527"/>
                <a:gd name="T22" fmla="*/ 75 w 1432"/>
                <a:gd name="T23" fmla="*/ 75 h 527"/>
                <a:gd name="T24" fmla="*/ 151 w 1432"/>
                <a:gd name="T25" fmla="*/ 75 h 527"/>
                <a:gd name="T26" fmla="*/ 151 w 1432"/>
                <a:gd name="T27" fmla="*/ 226 h 527"/>
                <a:gd name="T28" fmla="*/ 226 w 1432"/>
                <a:gd name="T29" fmla="*/ 226 h 527"/>
                <a:gd name="T30" fmla="*/ 226 w 1432"/>
                <a:gd name="T31" fmla="*/ 75 h 527"/>
                <a:gd name="T32" fmla="*/ 302 w 1432"/>
                <a:gd name="T33" fmla="*/ 75 h 527"/>
                <a:gd name="T34" fmla="*/ 302 w 1432"/>
                <a:gd name="T35" fmla="*/ 226 h 527"/>
                <a:gd name="T36" fmla="*/ 377 w 1432"/>
                <a:gd name="T37" fmla="*/ 226 h 527"/>
                <a:gd name="T38" fmla="*/ 377 w 1432"/>
                <a:gd name="T39" fmla="*/ 75 h 527"/>
                <a:gd name="T40" fmla="*/ 452 w 1432"/>
                <a:gd name="T41" fmla="*/ 75 h 527"/>
                <a:gd name="T42" fmla="*/ 452 w 1432"/>
                <a:gd name="T43" fmla="*/ 226 h 527"/>
                <a:gd name="T44" fmla="*/ 528 w 1432"/>
                <a:gd name="T45" fmla="*/ 226 h 527"/>
                <a:gd name="T46" fmla="*/ 528 w 1432"/>
                <a:gd name="T47" fmla="*/ 75 h 527"/>
                <a:gd name="T48" fmla="*/ 603 w 1432"/>
                <a:gd name="T49" fmla="*/ 75 h 527"/>
                <a:gd name="T50" fmla="*/ 603 w 1432"/>
                <a:gd name="T51" fmla="*/ 226 h 527"/>
                <a:gd name="T52" fmla="*/ 678 w 1432"/>
                <a:gd name="T53" fmla="*/ 226 h 527"/>
                <a:gd name="T54" fmla="*/ 678 w 1432"/>
                <a:gd name="T55" fmla="*/ 75 h 527"/>
                <a:gd name="T56" fmla="*/ 754 w 1432"/>
                <a:gd name="T57" fmla="*/ 75 h 527"/>
                <a:gd name="T58" fmla="*/ 754 w 1432"/>
                <a:gd name="T59" fmla="*/ 226 h 527"/>
                <a:gd name="T60" fmla="*/ 829 w 1432"/>
                <a:gd name="T61" fmla="*/ 226 h 527"/>
                <a:gd name="T62" fmla="*/ 829 w 1432"/>
                <a:gd name="T63" fmla="*/ 75 h 527"/>
                <a:gd name="T64" fmla="*/ 905 w 1432"/>
                <a:gd name="T65" fmla="*/ 75 h 527"/>
                <a:gd name="T66" fmla="*/ 905 w 1432"/>
                <a:gd name="T67" fmla="*/ 226 h 527"/>
                <a:gd name="T68" fmla="*/ 980 w 1432"/>
                <a:gd name="T69" fmla="*/ 226 h 527"/>
                <a:gd name="T70" fmla="*/ 980 w 1432"/>
                <a:gd name="T71" fmla="*/ 75 h 527"/>
                <a:gd name="T72" fmla="*/ 1055 w 1432"/>
                <a:gd name="T73" fmla="*/ 75 h 527"/>
                <a:gd name="T74" fmla="*/ 1055 w 1432"/>
                <a:gd name="T75" fmla="*/ 226 h 527"/>
                <a:gd name="T76" fmla="*/ 1131 w 1432"/>
                <a:gd name="T77" fmla="*/ 226 h 527"/>
                <a:gd name="T78" fmla="*/ 1131 w 1432"/>
                <a:gd name="T79" fmla="*/ 75 h 527"/>
                <a:gd name="T80" fmla="*/ 1206 w 1432"/>
                <a:gd name="T81" fmla="*/ 75 h 527"/>
                <a:gd name="T82" fmla="*/ 1206 w 1432"/>
                <a:gd name="T83" fmla="*/ 226 h 527"/>
                <a:gd name="T84" fmla="*/ 1281 w 1432"/>
                <a:gd name="T85" fmla="*/ 226 h 527"/>
                <a:gd name="T86" fmla="*/ 1281 w 1432"/>
                <a:gd name="T87" fmla="*/ 75 h 527"/>
                <a:gd name="T88" fmla="*/ 1357 w 1432"/>
                <a:gd name="T89" fmla="*/ 75 h 527"/>
                <a:gd name="T90" fmla="*/ 1357 w 1432"/>
                <a:gd name="T91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2" h="527">
                  <a:moveTo>
                    <a:pt x="1395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490"/>
                  </a:lnTo>
                  <a:cubicBezTo>
                    <a:pt x="0" y="510"/>
                    <a:pt x="17" y="527"/>
                    <a:pt x="38" y="527"/>
                  </a:cubicBezTo>
                  <a:lnTo>
                    <a:pt x="1395" y="527"/>
                  </a:lnTo>
                  <a:cubicBezTo>
                    <a:pt x="1415" y="527"/>
                    <a:pt x="1432" y="510"/>
                    <a:pt x="1432" y="490"/>
                  </a:cubicBezTo>
                  <a:lnTo>
                    <a:pt x="1432" y="37"/>
                  </a:lnTo>
                  <a:cubicBezTo>
                    <a:pt x="1432" y="16"/>
                    <a:pt x="1415" y="0"/>
                    <a:pt x="1395" y="0"/>
                  </a:cubicBezTo>
                  <a:close/>
                  <a:moveTo>
                    <a:pt x="1357" y="452"/>
                  </a:moveTo>
                  <a:lnTo>
                    <a:pt x="75" y="452"/>
                  </a:lnTo>
                  <a:lnTo>
                    <a:pt x="75" y="75"/>
                  </a:lnTo>
                  <a:lnTo>
                    <a:pt x="151" y="75"/>
                  </a:lnTo>
                  <a:lnTo>
                    <a:pt x="151" y="226"/>
                  </a:lnTo>
                  <a:lnTo>
                    <a:pt x="226" y="226"/>
                  </a:lnTo>
                  <a:lnTo>
                    <a:pt x="226" y="75"/>
                  </a:lnTo>
                  <a:lnTo>
                    <a:pt x="302" y="75"/>
                  </a:lnTo>
                  <a:lnTo>
                    <a:pt x="302" y="226"/>
                  </a:lnTo>
                  <a:lnTo>
                    <a:pt x="377" y="226"/>
                  </a:lnTo>
                  <a:lnTo>
                    <a:pt x="377" y="75"/>
                  </a:lnTo>
                  <a:lnTo>
                    <a:pt x="452" y="75"/>
                  </a:lnTo>
                  <a:lnTo>
                    <a:pt x="452" y="226"/>
                  </a:lnTo>
                  <a:lnTo>
                    <a:pt x="528" y="226"/>
                  </a:lnTo>
                  <a:lnTo>
                    <a:pt x="528" y="75"/>
                  </a:lnTo>
                  <a:lnTo>
                    <a:pt x="603" y="75"/>
                  </a:lnTo>
                  <a:lnTo>
                    <a:pt x="603" y="226"/>
                  </a:lnTo>
                  <a:lnTo>
                    <a:pt x="678" y="226"/>
                  </a:lnTo>
                  <a:lnTo>
                    <a:pt x="678" y="75"/>
                  </a:lnTo>
                  <a:lnTo>
                    <a:pt x="754" y="75"/>
                  </a:lnTo>
                  <a:lnTo>
                    <a:pt x="754" y="226"/>
                  </a:lnTo>
                  <a:lnTo>
                    <a:pt x="829" y="226"/>
                  </a:lnTo>
                  <a:lnTo>
                    <a:pt x="829" y="75"/>
                  </a:lnTo>
                  <a:lnTo>
                    <a:pt x="905" y="75"/>
                  </a:lnTo>
                  <a:lnTo>
                    <a:pt x="905" y="226"/>
                  </a:lnTo>
                  <a:lnTo>
                    <a:pt x="980" y="226"/>
                  </a:lnTo>
                  <a:lnTo>
                    <a:pt x="980" y="75"/>
                  </a:lnTo>
                  <a:lnTo>
                    <a:pt x="1055" y="75"/>
                  </a:lnTo>
                  <a:lnTo>
                    <a:pt x="1055" y="226"/>
                  </a:lnTo>
                  <a:lnTo>
                    <a:pt x="1131" y="226"/>
                  </a:lnTo>
                  <a:lnTo>
                    <a:pt x="1131" y="75"/>
                  </a:lnTo>
                  <a:lnTo>
                    <a:pt x="1206" y="75"/>
                  </a:lnTo>
                  <a:lnTo>
                    <a:pt x="1206" y="226"/>
                  </a:lnTo>
                  <a:lnTo>
                    <a:pt x="1281" y="226"/>
                  </a:lnTo>
                  <a:lnTo>
                    <a:pt x="1281" y="75"/>
                  </a:lnTo>
                  <a:lnTo>
                    <a:pt x="1357" y="75"/>
                  </a:lnTo>
                  <a:lnTo>
                    <a:pt x="1357" y="452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4" name="Freeform 1052">
              <a:extLst>
                <a:ext uri="{FF2B5EF4-FFF2-40B4-BE49-F238E27FC236}">
                  <a16:creationId xmlns:a16="http://schemas.microsoft.com/office/drawing/2014/main" id="{1444941A-E359-46F2-8FA5-010ACD77F7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5826" y="252413"/>
              <a:ext cx="130175" cy="109538"/>
            </a:xfrm>
            <a:custGeom>
              <a:avLst/>
              <a:gdLst>
                <a:gd name="T0" fmla="*/ 415 w 453"/>
                <a:gd name="T1" fmla="*/ 377 h 377"/>
                <a:gd name="T2" fmla="*/ 38 w 453"/>
                <a:gd name="T3" fmla="*/ 377 h 377"/>
                <a:gd name="T4" fmla="*/ 0 w 453"/>
                <a:gd name="T5" fmla="*/ 339 h 377"/>
                <a:gd name="T6" fmla="*/ 0 w 453"/>
                <a:gd name="T7" fmla="*/ 37 h 377"/>
                <a:gd name="T8" fmla="*/ 38 w 453"/>
                <a:gd name="T9" fmla="*/ 0 h 377"/>
                <a:gd name="T10" fmla="*/ 415 w 453"/>
                <a:gd name="T11" fmla="*/ 0 h 377"/>
                <a:gd name="T12" fmla="*/ 453 w 453"/>
                <a:gd name="T13" fmla="*/ 37 h 377"/>
                <a:gd name="T14" fmla="*/ 453 w 453"/>
                <a:gd name="T15" fmla="*/ 339 h 377"/>
                <a:gd name="T16" fmla="*/ 415 w 453"/>
                <a:gd name="T17" fmla="*/ 377 h 377"/>
                <a:gd name="T18" fmla="*/ 76 w 453"/>
                <a:gd name="T19" fmla="*/ 301 h 377"/>
                <a:gd name="T20" fmla="*/ 377 w 453"/>
                <a:gd name="T21" fmla="*/ 301 h 377"/>
                <a:gd name="T22" fmla="*/ 377 w 453"/>
                <a:gd name="T23" fmla="*/ 75 h 377"/>
                <a:gd name="T24" fmla="*/ 76 w 453"/>
                <a:gd name="T25" fmla="*/ 75 h 377"/>
                <a:gd name="T26" fmla="*/ 76 w 453"/>
                <a:gd name="T27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77">
                  <a:moveTo>
                    <a:pt x="415" y="377"/>
                  </a:moveTo>
                  <a:lnTo>
                    <a:pt x="38" y="377"/>
                  </a:lnTo>
                  <a:cubicBezTo>
                    <a:pt x="17" y="377"/>
                    <a:pt x="0" y="360"/>
                    <a:pt x="0" y="339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lnTo>
                    <a:pt x="453" y="339"/>
                  </a:lnTo>
                  <a:cubicBezTo>
                    <a:pt x="453" y="360"/>
                    <a:pt x="436" y="377"/>
                    <a:pt x="415" y="377"/>
                  </a:cubicBezTo>
                  <a:close/>
                  <a:moveTo>
                    <a:pt x="76" y="301"/>
                  </a:moveTo>
                  <a:lnTo>
                    <a:pt x="377" y="301"/>
                  </a:lnTo>
                  <a:lnTo>
                    <a:pt x="377" y="75"/>
                  </a:lnTo>
                  <a:lnTo>
                    <a:pt x="76" y="75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Freeform 1053">
              <a:extLst>
                <a:ext uri="{FF2B5EF4-FFF2-40B4-BE49-F238E27FC236}">
                  <a16:creationId xmlns:a16="http://schemas.microsoft.com/office/drawing/2014/main" id="{D328B9A5-47E4-4719-9232-89B6B53436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5826" y="393700"/>
              <a:ext cx="130175" cy="109538"/>
            </a:xfrm>
            <a:custGeom>
              <a:avLst/>
              <a:gdLst>
                <a:gd name="T0" fmla="*/ 415 w 453"/>
                <a:gd name="T1" fmla="*/ 377 h 377"/>
                <a:gd name="T2" fmla="*/ 38 w 453"/>
                <a:gd name="T3" fmla="*/ 377 h 377"/>
                <a:gd name="T4" fmla="*/ 0 w 453"/>
                <a:gd name="T5" fmla="*/ 339 h 377"/>
                <a:gd name="T6" fmla="*/ 0 w 453"/>
                <a:gd name="T7" fmla="*/ 37 h 377"/>
                <a:gd name="T8" fmla="*/ 38 w 453"/>
                <a:gd name="T9" fmla="*/ 0 h 377"/>
                <a:gd name="T10" fmla="*/ 415 w 453"/>
                <a:gd name="T11" fmla="*/ 0 h 377"/>
                <a:gd name="T12" fmla="*/ 453 w 453"/>
                <a:gd name="T13" fmla="*/ 37 h 377"/>
                <a:gd name="T14" fmla="*/ 453 w 453"/>
                <a:gd name="T15" fmla="*/ 339 h 377"/>
                <a:gd name="T16" fmla="*/ 415 w 453"/>
                <a:gd name="T17" fmla="*/ 377 h 377"/>
                <a:gd name="T18" fmla="*/ 76 w 453"/>
                <a:gd name="T19" fmla="*/ 301 h 377"/>
                <a:gd name="T20" fmla="*/ 377 w 453"/>
                <a:gd name="T21" fmla="*/ 301 h 377"/>
                <a:gd name="T22" fmla="*/ 377 w 453"/>
                <a:gd name="T23" fmla="*/ 75 h 377"/>
                <a:gd name="T24" fmla="*/ 76 w 453"/>
                <a:gd name="T25" fmla="*/ 75 h 377"/>
                <a:gd name="T26" fmla="*/ 76 w 453"/>
                <a:gd name="T27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77">
                  <a:moveTo>
                    <a:pt x="415" y="377"/>
                  </a:moveTo>
                  <a:lnTo>
                    <a:pt x="38" y="377"/>
                  </a:lnTo>
                  <a:cubicBezTo>
                    <a:pt x="17" y="377"/>
                    <a:pt x="0" y="360"/>
                    <a:pt x="0" y="339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lnTo>
                    <a:pt x="453" y="339"/>
                  </a:lnTo>
                  <a:cubicBezTo>
                    <a:pt x="453" y="360"/>
                    <a:pt x="436" y="377"/>
                    <a:pt x="415" y="377"/>
                  </a:cubicBezTo>
                  <a:close/>
                  <a:moveTo>
                    <a:pt x="76" y="301"/>
                  </a:moveTo>
                  <a:lnTo>
                    <a:pt x="377" y="301"/>
                  </a:lnTo>
                  <a:lnTo>
                    <a:pt x="377" y="75"/>
                  </a:lnTo>
                  <a:lnTo>
                    <a:pt x="76" y="75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Freeform 1054">
              <a:extLst>
                <a:ext uri="{FF2B5EF4-FFF2-40B4-BE49-F238E27FC236}">
                  <a16:creationId xmlns:a16="http://schemas.microsoft.com/office/drawing/2014/main" id="{35B50446-81FF-452E-8964-07616F1C0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826" y="536575"/>
              <a:ext cx="130175" cy="20638"/>
            </a:xfrm>
            <a:custGeom>
              <a:avLst/>
              <a:gdLst>
                <a:gd name="T0" fmla="*/ 415 w 453"/>
                <a:gd name="T1" fmla="*/ 75 h 75"/>
                <a:gd name="T2" fmla="*/ 38 w 453"/>
                <a:gd name="T3" fmla="*/ 75 h 75"/>
                <a:gd name="T4" fmla="*/ 0 w 453"/>
                <a:gd name="T5" fmla="*/ 37 h 75"/>
                <a:gd name="T6" fmla="*/ 38 w 453"/>
                <a:gd name="T7" fmla="*/ 0 h 75"/>
                <a:gd name="T8" fmla="*/ 415 w 453"/>
                <a:gd name="T9" fmla="*/ 0 h 75"/>
                <a:gd name="T10" fmla="*/ 453 w 453"/>
                <a:gd name="T11" fmla="*/ 37 h 75"/>
                <a:gd name="T12" fmla="*/ 415 w 45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75">
                  <a:moveTo>
                    <a:pt x="415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cubicBezTo>
                    <a:pt x="453" y="58"/>
                    <a:pt x="436" y="75"/>
                    <a:pt x="415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7" name="Freeform 1055">
              <a:extLst>
                <a:ext uri="{FF2B5EF4-FFF2-40B4-BE49-F238E27FC236}">
                  <a16:creationId xmlns:a16="http://schemas.microsoft.com/office/drawing/2014/main" id="{FE3A99CE-48DC-4538-A57E-EAE458DD7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826" y="579438"/>
              <a:ext cx="130175" cy="22225"/>
            </a:xfrm>
            <a:custGeom>
              <a:avLst/>
              <a:gdLst>
                <a:gd name="T0" fmla="*/ 415 w 453"/>
                <a:gd name="T1" fmla="*/ 76 h 76"/>
                <a:gd name="T2" fmla="*/ 38 w 453"/>
                <a:gd name="T3" fmla="*/ 76 h 76"/>
                <a:gd name="T4" fmla="*/ 0 w 453"/>
                <a:gd name="T5" fmla="*/ 38 h 76"/>
                <a:gd name="T6" fmla="*/ 38 w 453"/>
                <a:gd name="T7" fmla="*/ 0 h 76"/>
                <a:gd name="T8" fmla="*/ 415 w 453"/>
                <a:gd name="T9" fmla="*/ 0 h 76"/>
                <a:gd name="T10" fmla="*/ 453 w 453"/>
                <a:gd name="T11" fmla="*/ 38 h 76"/>
                <a:gd name="T12" fmla="*/ 415 w 45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76">
                  <a:moveTo>
                    <a:pt x="415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8"/>
                  </a:cubicBezTo>
                  <a:cubicBezTo>
                    <a:pt x="453" y="59"/>
                    <a:pt x="436" y="76"/>
                    <a:pt x="415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8" name="Freeform 1056">
              <a:extLst>
                <a:ext uri="{FF2B5EF4-FFF2-40B4-BE49-F238E27FC236}">
                  <a16:creationId xmlns:a16="http://schemas.microsoft.com/office/drawing/2014/main" id="{2C54BBF9-6B1E-43FB-8443-03E954C343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8976" y="185738"/>
              <a:ext cx="109538" cy="481013"/>
            </a:xfrm>
            <a:custGeom>
              <a:avLst/>
              <a:gdLst>
                <a:gd name="T0" fmla="*/ 189 w 377"/>
                <a:gd name="T1" fmla="*/ 0 h 1658"/>
                <a:gd name="T2" fmla="*/ 0 w 377"/>
                <a:gd name="T3" fmla="*/ 188 h 1658"/>
                <a:gd name="T4" fmla="*/ 0 w 377"/>
                <a:gd name="T5" fmla="*/ 1356 h 1658"/>
                <a:gd name="T6" fmla="*/ 0 w 377"/>
                <a:gd name="T7" fmla="*/ 1357 h 1658"/>
                <a:gd name="T8" fmla="*/ 5 w 377"/>
                <a:gd name="T9" fmla="*/ 1375 h 1658"/>
                <a:gd name="T10" fmla="*/ 156 w 377"/>
                <a:gd name="T11" fmla="*/ 1639 h 1658"/>
                <a:gd name="T12" fmla="*/ 189 w 377"/>
                <a:gd name="T13" fmla="*/ 1658 h 1658"/>
                <a:gd name="T14" fmla="*/ 221 w 377"/>
                <a:gd name="T15" fmla="*/ 1639 h 1658"/>
                <a:gd name="T16" fmla="*/ 372 w 377"/>
                <a:gd name="T17" fmla="*/ 1375 h 1658"/>
                <a:gd name="T18" fmla="*/ 377 w 377"/>
                <a:gd name="T19" fmla="*/ 1356 h 1658"/>
                <a:gd name="T20" fmla="*/ 377 w 377"/>
                <a:gd name="T21" fmla="*/ 188 h 1658"/>
                <a:gd name="T22" fmla="*/ 189 w 377"/>
                <a:gd name="T23" fmla="*/ 0 h 1658"/>
                <a:gd name="T24" fmla="*/ 302 w 377"/>
                <a:gd name="T25" fmla="*/ 376 h 1658"/>
                <a:gd name="T26" fmla="*/ 75 w 377"/>
                <a:gd name="T27" fmla="*/ 376 h 1658"/>
                <a:gd name="T28" fmla="*/ 75 w 377"/>
                <a:gd name="T29" fmla="*/ 301 h 1658"/>
                <a:gd name="T30" fmla="*/ 302 w 377"/>
                <a:gd name="T31" fmla="*/ 301 h 1658"/>
                <a:gd name="T32" fmla="*/ 302 w 377"/>
                <a:gd name="T33" fmla="*/ 376 h 1658"/>
                <a:gd name="T34" fmla="*/ 75 w 377"/>
                <a:gd name="T35" fmla="*/ 452 h 1658"/>
                <a:gd name="T36" fmla="*/ 151 w 377"/>
                <a:gd name="T37" fmla="*/ 452 h 1658"/>
                <a:gd name="T38" fmla="*/ 151 w 377"/>
                <a:gd name="T39" fmla="*/ 1190 h 1658"/>
                <a:gd name="T40" fmla="*/ 75 w 377"/>
                <a:gd name="T41" fmla="*/ 1265 h 1658"/>
                <a:gd name="T42" fmla="*/ 75 w 377"/>
                <a:gd name="T43" fmla="*/ 452 h 1658"/>
                <a:gd name="T44" fmla="*/ 189 w 377"/>
                <a:gd name="T45" fmla="*/ 1259 h 1658"/>
                <a:gd name="T46" fmla="*/ 292 w 377"/>
                <a:gd name="T47" fmla="*/ 1363 h 1658"/>
                <a:gd name="T48" fmla="*/ 266 w 377"/>
                <a:gd name="T49" fmla="*/ 1408 h 1658"/>
                <a:gd name="T50" fmla="*/ 111 w 377"/>
                <a:gd name="T51" fmla="*/ 1408 h 1658"/>
                <a:gd name="T52" fmla="*/ 85 w 377"/>
                <a:gd name="T53" fmla="*/ 1363 h 1658"/>
                <a:gd name="T54" fmla="*/ 189 w 377"/>
                <a:gd name="T55" fmla="*/ 1259 h 1658"/>
                <a:gd name="T56" fmla="*/ 226 w 377"/>
                <a:gd name="T57" fmla="*/ 1190 h 1658"/>
                <a:gd name="T58" fmla="*/ 226 w 377"/>
                <a:gd name="T59" fmla="*/ 452 h 1658"/>
                <a:gd name="T60" fmla="*/ 302 w 377"/>
                <a:gd name="T61" fmla="*/ 452 h 1658"/>
                <a:gd name="T62" fmla="*/ 302 w 377"/>
                <a:gd name="T63" fmla="*/ 1265 h 1658"/>
                <a:gd name="T64" fmla="*/ 226 w 377"/>
                <a:gd name="T65" fmla="*/ 1190 h 1658"/>
                <a:gd name="T66" fmla="*/ 75 w 377"/>
                <a:gd name="T67" fmla="*/ 188 h 1658"/>
                <a:gd name="T68" fmla="*/ 189 w 377"/>
                <a:gd name="T69" fmla="*/ 75 h 1658"/>
                <a:gd name="T70" fmla="*/ 302 w 377"/>
                <a:gd name="T71" fmla="*/ 188 h 1658"/>
                <a:gd name="T72" fmla="*/ 302 w 377"/>
                <a:gd name="T73" fmla="*/ 226 h 1658"/>
                <a:gd name="T74" fmla="*/ 75 w 377"/>
                <a:gd name="T75" fmla="*/ 226 h 1658"/>
                <a:gd name="T76" fmla="*/ 75 w 377"/>
                <a:gd name="T77" fmla="*/ 188 h 1658"/>
                <a:gd name="T78" fmla="*/ 189 w 377"/>
                <a:gd name="T79" fmla="*/ 1544 h 1658"/>
                <a:gd name="T80" fmla="*/ 149 w 377"/>
                <a:gd name="T81" fmla="*/ 1475 h 1658"/>
                <a:gd name="T82" fmla="*/ 228 w 377"/>
                <a:gd name="T83" fmla="*/ 1475 h 1658"/>
                <a:gd name="T84" fmla="*/ 189 w 377"/>
                <a:gd name="T85" fmla="*/ 1544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7" h="1658">
                  <a:moveTo>
                    <a:pt x="189" y="0"/>
                  </a:moveTo>
                  <a:cubicBezTo>
                    <a:pt x="85" y="0"/>
                    <a:pt x="0" y="84"/>
                    <a:pt x="0" y="188"/>
                  </a:cubicBezTo>
                  <a:lnTo>
                    <a:pt x="0" y="1356"/>
                  </a:lnTo>
                  <a:lnTo>
                    <a:pt x="0" y="1357"/>
                  </a:lnTo>
                  <a:cubicBezTo>
                    <a:pt x="0" y="1363"/>
                    <a:pt x="2" y="1370"/>
                    <a:pt x="5" y="1375"/>
                  </a:cubicBezTo>
                  <a:lnTo>
                    <a:pt x="156" y="1639"/>
                  </a:lnTo>
                  <a:cubicBezTo>
                    <a:pt x="163" y="1651"/>
                    <a:pt x="175" y="1658"/>
                    <a:pt x="189" y="1658"/>
                  </a:cubicBezTo>
                  <a:cubicBezTo>
                    <a:pt x="202" y="1658"/>
                    <a:pt x="215" y="1651"/>
                    <a:pt x="221" y="1639"/>
                  </a:cubicBezTo>
                  <a:lnTo>
                    <a:pt x="372" y="1375"/>
                  </a:lnTo>
                  <a:cubicBezTo>
                    <a:pt x="375" y="1369"/>
                    <a:pt x="377" y="1363"/>
                    <a:pt x="377" y="1356"/>
                  </a:cubicBezTo>
                  <a:lnTo>
                    <a:pt x="377" y="188"/>
                  </a:lnTo>
                  <a:cubicBezTo>
                    <a:pt x="377" y="84"/>
                    <a:pt x="293" y="0"/>
                    <a:pt x="189" y="0"/>
                  </a:cubicBezTo>
                  <a:close/>
                  <a:moveTo>
                    <a:pt x="302" y="376"/>
                  </a:moveTo>
                  <a:lnTo>
                    <a:pt x="75" y="376"/>
                  </a:lnTo>
                  <a:lnTo>
                    <a:pt x="75" y="301"/>
                  </a:lnTo>
                  <a:lnTo>
                    <a:pt x="302" y="301"/>
                  </a:lnTo>
                  <a:lnTo>
                    <a:pt x="302" y="376"/>
                  </a:lnTo>
                  <a:close/>
                  <a:moveTo>
                    <a:pt x="75" y="452"/>
                  </a:moveTo>
                  <a:lnTo>
                    <a:pt x="151" y="452"/>
                  </a:lnTo>
                  <a:lnTo>
                    <a:pt x="151" y="1190"/>
                  </a:lnTo>
                  <a:lnTo>
                    <a:pt x="75" y="1265"/>
                  </a:lnTo>
                  <a:lnTo>
                    <a:pt x="75" y="452"/>
                  </a:lnTo>
                  <a:close/>
                  <a:moveTo>
                    <a:pt x="189" y="1259"/>
                  </a:moveTo>
                  <a:lnTo>
                    <a:pt x="292" y="1363"/>
                  </a:lnTo>
                  <a:lnTo>
                    <a:pt x="266" y="1408"/>
                  </a:lnTo>
                  <a:cubicBezTo>
                    <a:pt x="216" y="1391"/>
                    <a:pt x="161" y="1391"/>
                    <a:pt x="111" y="1408"/>
                  </a:cubicBezTo>
                  <a:lnTo>
                    <a:pt x="85" y="1363"/>
                  </a:lnTo>
                  <a:lnTo>
                    <a:pt x="189" y="1259"/>
                  </a:lnTo>
                  <a:close/>
                  <a:moveTo>
                    <a:pt x="226" y="1190"/>
                  </a:moveTo>
                  <a:lnTo>
                    <a:pt x="226" y="452"/>
                  </a:lnTo>
                  <a:lnTo>
                    <a:pt x="302" y="452"/>
                  </a:lnTo>
                  <a:lnTo>
                    <a:pt x="302" y="1265"/>
                  </a:lnTo>
                  <a:lnTo>
                    <a:pt x="226" y="1190"/>
                  </a:lnTo>
                  <a:close/>
                  <a:moveTo>
                    <a:pt x="75" y="188"/>
                  </a:moveTo>
                  <a:cubicBezTo>
                    <a:pt x="75" y="126"/>
                    <a:pt x="126" y="75"/>
                    <a:pt x="189" y="75"/>
                  </a:cubicBezTo>
                  <a:cubicBezTo>
                    <a:pt x="251" y="75"/>
                    <a:pt x="302" y="126"/>
                    <a:pt x="302" y="188"/>
                  </a:cubicBezTo>
                  <a:lnTo>
                    <a:pt x="302" y="226"/>
                  </a:lnTo>
                  <a:lnTo>
                    <a:pt x="75" y="226"/>
                  </a:lnTo>
                  <a:lnTo>
                    <a:pt x="75" y="188"/>
                  </a:lnTo>
                  <a:close/>
                  <a:moveTo>
                    <a:pt x="189" y="1544"/>
                  </a:moveTo>
                  <a:lnTo>
                    <a:pt x="149" y="1475"/>
                  </a:lnTo>
                  <a:cubicBezTo>
                    <a:pt x="175" y="1468"/>
                    <a:pt x="202" y="1468"/>
                    <a:pt x="228" y="1475"/>
                  </a:cubicBezTo>
                  <a:lnTo>
                    <a:pt x="189" y="1544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9" name="Freeform 1057">
              <a:extLst>
                <a:ext uri="{FF2B5EF4-FFF2-40B4-BE49-F238E27FC236}">
                  <a16:creationId xmlns:a16="http://schemas.microsoft.com/office/drawing/2014/main" id="{0507ACC3-EC84-4AAC-BF66-02547195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7764" y="161925"/>
              <a:ext cx="68263" cy="68263"/>
            </a:xfrm>
            <a:custGeom>
              <a:avLst/>
              <a:gdLst>
                <a:gd name="T0" fmla="*/ 113 w 235"/>
                <a:gd name="T1" fmla="*/ 235 h 235"/>
                <a:gd name="T2" fmla="*/ 217 w 235"/>
                <a:gd name="T3" fmla="*/ 166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5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5 w 235"/>
                <a:gd name="T21" fmla="*/ 122 h 235"/>
                <a:gd name="T22" fmla="*/ 113 w 235"/>
                <a:gd name="T23" fmla="*/ 8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7" y="166"/>
                  </a:cubicBezTo>
                  <a:cubicBezTo>
                    <a:pt x="235" y="123"/>
                    <a:pt x="225" y="75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7"/>
                    <a:pt x="0" y="122"/>
                  </a:cubicBezTo>
                  <a:cubicBezTo>
                    <a:pt x="0" y="185"/>
                    <a:pt x="51" y="235"/>
                    <a:pt x="113" y="235"/>
                  </a:cubicBezTo>
                  <a:close/>
                  <a:moveTo>
                    <a:pt x="113" y="85"/>
                  </a:moveTo>
                  <a:cubicBezTo>
                    <a:pt x="128" y="85"/>
                    <a:pt x="142" y="94"/>
                    <a:pt x="148" y="108"/>
                  </a:cubicBezTo>
                  <a:cubicBezTo>
                    <a:pt x="154" y="122"/>
                    <a:pt x="150" y="138"/>
                    <a:pt x="140" y="149"/>
                  </a:cubicBezTo>
                  <a:cubicBezTo>
                    <a:pt x="129" y="160"/>
                    <a:pt x="113" y="163"/>
                    <a:pt x="99" y="157"/>
                  </a:cubicBezTo>
                  <a:cubicBezTo>
                    <a:pt x="85" y="151"/>
                    <a:pt x="75" y="138"/>
                    <a:pt x="75" y="122"/>
                  </a:cubicBezTo>
                  <a:cubicBezTo>
                    <a:pt x="75" y="102"/>
                    <a:pt x="92" y="85"/>
                    <a:pt x="113" y="8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0" name="Freeform 1058">
              <a:extLst>
                <a:ext uri="{FF2B5EF4-FFF2-40B4-BE49-F238E27FC236}">
                  <a16:creationId xmlns:a16="http://schemas.microsoft.com/office/drawing/2014/main" id="{8E9F5F1D-6EE4-487B-8818-A1D14C0993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9151" y="11113"/>
              <a:ext cx="525463" cy="655638"/>
            </a:xfrm>
            <a:custGeom>
              <a:avLst/>
              <a:gdLst>
                <a:gd name="T0" fmla="*/ 1505 w 1809"/>
                <a:gd name="T1" fmla="*/ 603 h 2261"/>
                <a:gd name="T2" fmla="*/ 1357 w 1809"/>
                <a:gd name="T3" fmla="*/ 113 h 2261"/>
                <a:gd name="T4" fmla="*/ 1131 w 1809"/>
                <a:gd name="T5" fmla="*/ 113 h 2261"/>
                <a:gd name="T6" fmla="*/ 983 w 1809"/>
                <a:gd name="T7" fmla="*/ 603 h 2261"/>
                <a:gd name="T8" fmla="*/ 0 w 1809"/>
                <a:gd name="T9" fmla="*/ 640 h 2261"/>
                <a:gd name="T10" fmla="*/ 38 w 1809"/>
                <a:gd name="T11" fmla="*/ 2261 h 2261"/>
                <a:gd name="T12" fmla="*/ 1809 w 1809"/>
                <a:gd name="T13" fmla="*/ 2223 h 2261"/>
                <a:gd name="T14" fmla="*/ 1772 w 1809"/>
                <a:gd name="T15" fmla="*/ 603 h 2261"/>
                <a:gd name="T16" fmla="*/ 1610 w 1809"/>
                <a:gd name="T17" fmla="*/ 1777 h 2261"/>
                <a:gd name="T18" fmla="*/ 1564 w 1809"/>
                <a:gd name="T19" fmla="*/ 1751 h 2261"/>
                <a:gd name="T20" fmla="*/ 1401 w 1809"/>
                <a:gd name="T21" fmla="*/ 852 h 2261"/>
                <a:gd name="T22" fmla="*/ 1610 w 1809"/>
                <a:gd name="T23" fmla="*/ 1777 h 2261"/>
                <a:gd name="T24" fmla="*/ 1206 w 1809"/>
                <a:gd name="T25" fmla="*/ 1206 h 2261"/>
                <a:gd name="T26" fmla="*/ 1141 w 1809"/>
                <a:gd name="T27" fmla="*/ 1234 h 2261"/>
                <a:gd name="T28" fmla="*/ 1244 w 1809"/>
                <a:gd name="T29" fmla="*/ 904 h 2261"/>
                <a:gd name="T30" fmla="*/ 1347 w 1809"/>
                <a:gd name="T31" fmla="*/ 1234 h 2261"/>
                <a:gd name="T32" fmla="*/ 1282 w 1809"/>
                <a:gd name="T33" fmla="*/ 1206 h 2261"/>
                <a:gd name="T34" fmla="*/ 1206 w 1809"/>
                <a:gd name="T35" fmla="*/ 113 h 2261"/>
                <a:gd name="T36" fmla="*/ 1271 w 1809"/>
                <a:gd name="T37" fmla="*/ 87 h 2261"/>
                <a:gd name="T38" fmla="*/ 1282 w 1809"/>
                <a:gd name="T39" fmla="*/ 380 h 2261"/>
                <a:gd name="T40" fmla="*/ 1206 w 1809"/>
                <a:gd name="T41" fmla="*/ 113 h 2261"/>
                <a:gd name="T42" fmla="*/ 1418 w 1809"/>
                <a:gd name="T43" fmla="*/ 568 h 2261"/>
                <a:gd name="T44" fmla="*/ 1172 w 1809"/>
                <a:gd name="T45" fmla="*/ 814 h 2261"/>
                <a:gd name="T46" fmla="*/ 1244 w 1809"/>
                <a:gd name="T47" fmla="*/ 452 h 2261"/>
                <a:gd name="T48" fmla="*/ 1155 w 1809"/>
                <a:gd name="T49" fmla="*/ 888 h 2261"/>
                <a:gd name="T50" fmla="*/ 879 w 1809"/>
                <a:gd name="T51" fmla="*/ 1778 h 2261"/>
                <a:gd name="T52" fmla="*/ 852 w 1809"/>
                <a:gd name="T53" fmla="*/ 1732 h 2261"/>
                <a:gd name="T54" fmla="*/ 1734 w 1809"/>
                <a:gd name="T55" fmla="*/ 2186 h 2261"/>
                <a:gd name="T56" fmla="*/ 76 w 1809"/>
                <a:gd name="T57" fmla="*/ 678 h 2261"/>
                <a:gd name="T58" fmla="*/ 1026 w 1809"/>
                <a:gd name="T59" fmla="*/ 789 h 2261"/>
                <a:gd name="T60" fmla="*/ 824 w 1809"/>
                <a:gd name="T61" fmla="*/ 1834 h 2261"/>
                <a:gd name="T62" fmla="*/ 797 w 1809"/>
                <a:gd name="T63" fmla="*/ 1978 h 2261"/>
                <a:gd name="T64" fmla="*/ 829 w 1809"/>
                <a:gd name="T65" fmla="*/ 1997 h 2261"/>
                <a:gd name="T66" fmla="*/ 897 w 1809"/>
                <a:gd name="T67" fmla="*/ 1853 h 2261"/>
                <a:gd name="T68" fmla="*/ 1121 w 1809"/>
                <a:gd name="T69" fmla="*/ 1307 h 2261"/>
                <a:gd name="T70" fmla="*/ 1206 w 1809"/>
                <a:gd name="T71" fmla="*/ 1356 h 2261"/>
                <a:gd name="T72" fmla="*/ 1282 w 1809"/>
                <a:gd name="T73" fmla="*/ 1356 h 2261"/>
                <a:gd name="T74" fmla="*/ 1367 w 1809"/>
                <a:gd name="T75" fmla="*/ 1307 h 2261"/>
                <a:gd name="T76" fmla="*/ 1591 w 1809"/>
                <a:gd name="T77" fmla="*/ 1853 h 2261"/>
                <a:gd name="T78" fmla="*/ 1659 w 1809"/>
                <a:gd name="T79" fmla="*/ 1997 h 2261"/>
                <a:gd name="T80" fmla="*/ 1691 w 1809"/>
                <a:gd name="T81" fmla="*/ 1978 h 2261"/>
                <a:gd name="T82" fmla="*/ 1664 w 1809"/>
                <a:gd name="T83" fmla="*/ 1834 h 2261"/>
                <a:gd name="T84" fmla="*/ 1462 w 1809"/>
                <a:gd name="T85" fmla="*/ 789 h 2261"/>
                <a:gd name="T86" fmla="*/ 1734 w 1809"/>
                <a:gd name="T87" fmla="*/ 678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09" h="2261">
                  <a:moveTo>
                    <a:pt x="1772" y="603"/>
                  </a:moveTo>
                  <a:lnTo>
                    <a:pt x="1505" y="603"/>
                  </a:lnTo>
                  <a:cubicBezTo>
                    <a:pt x="1492" y="515"/>
                    <a:pt x="1437" y="440"/>
                    <a:pt x="1357" y="402"/>
                  </a:cubicBezTo>
                  <a:lnTo>
                    <a:pt x="1357" y="113"/>
                  </a:lnTo>
                  <a:cubicBezTo>
                    <a:pt x="1357" y="50"/>
                    <a:pt x="1306" y="0"/>
                    <a:pt x="1244" y="0"/>
                  </a:cubicBezTo>
                  <a:cubicBezTo>
                    <a:pt x="1182" y="0"/>
                    <a:pt x="1131" y="50"/>
                    <a:pt x="1131" y="113"/>
                  </a:cubicBezTo>
                  <a:lnTo>
                    <a:pt x="1131" y="402"/>
                  </a:lnTo>
                  <a:cubicBezTo>
                    <a:pt x="1051" y="440"/>
                    <a:pt x="996" y="515"/>
                    <a:pt x="983" y="603"/>
                  </a:cubicBezTo>
                  <a:lnTo>
                    <a:pt x="38" y="603"/>
                  </a:lnTo>
                  <a:cubicBezTo>
                    <a:pt x="17" y="603"/>
                    <a:pt x="0" y="620"/>
                    <a:pt x="0" y="640"/>
                  </a:cubicBezTo>
                  <a:lnTo>
                    <a:pt x="0" y="2223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772" y="2261"/>
                  </a:lnTo>
                  <a:cubicBezTo>
                    <a:pt x="1792" y="2261"/>
                    <a:pt x="1809" y="2244"/>
                    <a:pt x="1809" y="2223"/>
                  </a:cubicBezTo>
                  <a:lnTo>
                    <a:pt x="1809" y="640"/>
                  </a:lnTo>
                  <a:cubicBezTo>
                    <a:pt x="1809" y="620"/>
                    <a:pt x="1792" y="603"/>
                    <a:pt x="1772" y="603"/>
                  </a:cubicBezTo>
                  <a:close/>
                  <a:moveTo>
                    <a:pt x="1610" y="1777"/>
                  </a:moveTo>
                  <a:lnTo>
                    <a:pt x="1610" y="1777"/>
                  </a:lnTo>
                  <a:cubicBezTo>
                    <a:pt x="1600" y="1780"/>
                    <a:pt x="1590" y="1779"/>
                    <a:pt x="1581" y="1774"/>
                  </a:cubicBezTo>
                  <a:cubicBezTo>
                    <a:pt x="1573" y="1769"/>
                    <a:pt x="1567" y="1760"/>
                    <a:pt x="1564" y="1751"/>
                  </a:cubicBezTo>
                  <a:lnTo>
                    <a:pt x="1333" y="888"/>
                  </a:lnTo>
                  <a:cubicBezTo>
                    <a:pt x="1357" y="880"/>
                    <a:pt x="1380" y="867"/>
                    <a:pt x="1401" y="852"/>
                  </a:cubicBezTo>
                  <a:lnTo>
                    <a:pt x="1636" y="1731"/>
                  </a:lnTo>
                  <a:cubicBezTo>
                    <a:pt x="1642" y="1751"/>
                    <a:pt x="1630" y="1772"/>
                    <a:pt x="1610" y="1777"/>
                  </a:cubicBezTo>
                  <a:close/>
                  <a:moveTo>
                    <a:pt x="1244" y="1168"/>
                  </a:moveTo>
                  <a:cubicBezTo>
                    <a:pt x="1223" y="1168"/>
                    <a:pt x="1206" y="1185"/>
                    <a:pt x="1206" y="1206"/>
                  </a:cubicBezTo>
                  <a:lnTo>
                    <a:pt x="1206" y="1241"/>
                  </a:lnTo>
                  <a:cubicBezTo>
                    <a:pt x="1184" y="1240"/>
                    <a:pt x="1163" y="1237"/>
                    <a:pt x="1141" y="1234"/>
                  </a:cubicBezTo>
                  <a:lnTo>
                    <a:pt x="1229" y="903"/>
                  </a:lnTo>
                  <a:cubicBezTo>
                    <a:pt x="1234" y="904"/>
                    <a:pt x="1239" y="904"/>
                    <a:pt x="1244" y="904"/>
                  </a:cubicBezTo>
                  <a:cubicBezTo>
                    <a:pt x="1249" y="904"/>
                    <a:pt x="1254" y="904"/>
                    <a:pt x="1259" y="903"/>
                  </a:cubicBezTo>
                  <a:lnTo>
                    <a:pt x="1347" y="1234"/>
                  </a:lnTo>
                  <a:cubicBezTo>
                    <a:pt x="1325" y="1237"/>
                    <a:pt x="1304" y="1240"/>
                    <a:pt x="1282" y="1241"/>
                  </a:cubicBezTo>
                  <a:lnTo>
                    <a:pt x="1282" y="1206"/>
                  </a:lnTo>
                  <a:cubicBezTo>
                    <a:pt x="1282" y="1185"/>
                    <a:pt x="1265" y="1168"/>
                    <a:pt x="1244" y="1168"/>
                  </a:cubicBezTo>
                  <a:close/>
                  <a:moveTo>
                    <a:pt x="1206" y="113"/>
                  </a:moveTo>
                  <a:cubicBezTo>
                    <a:pt x="1206" y="92"/>
                    <a:pt x="1223" y="75"/>
                    <a:pt x="1244" y="75"/>
                  </a:cubicBezTo>
                  <a:cubicBezTo>
                    <a:pt x="1254" y="75"/>
                    <a:pt x="1264" y="79"/>
                    <a:pt x="1271" y="87"/>
                  </a:cubicBezTo>
                  <a:cubicBezTo>
                    <a:pt x="1278" y="93"/>
                    <a:pt x="1282" y="103"/>
                    <a:pt x="1282" y="113"/>
                  </a:cubicBezTo>
                  <a:lnTo>
                    <a:pt x="1282" y="380"/>
                  </a:lnTo>
                  <a:cubicBezTo>
                    <a:pt x="1257" y="375"/>
                    <a:pt x="1231" y="375"/>
                    <a:pt x="1206" y="380"/>
                  </a:cubicBezTo>
                  <a:lnTo>
                    <a:pt x="1206" y="113"/>
                  </a:lnTo>
                  <a:close/>
                  <a:moveTo>
                    <a:pt x="1244" y="452"/>
                  </a:moveTo>
                  <a:cubicBezTo>
                    <a:pt x="1320" y="452"/>
                    <a:pt x="1389" y="498"/>
                    <a:pt x="1418" y="568"/>
                  </a:cubicBezTo>
                  <a:cubicBezTo>
                    <a:pt x="1447" y="639"/>
                    <a:pt x="1431" y="720"/>
                    <a:pt x="1377" y="774"/>
                  </a:cubicBezTo>
                  <a:cubicBezTo>
                    <a:pt x="1323" y="827"/>
                    <a:pt x="1242" y="844"/>
                    <a:pt x="1172" y="814"/>
                  </a:cubicBezTo>
                  <a:cubicBezTo>
                    <a:pt x="1102" y="785"/>
                    <a:pt x="1056" y="717"/>
                    <a:pt x="1056" y="640"/>
                  </a:cubicBezTo>
                  <a:cubicBezTo>
                    <a:pt x="1056" y="536"/>
                    <a:pt x="1140" y="452"/>
                    <a:pt x="1244" y="452"/>
                  </a:cubicBezTo>
                  <a:close/>
                  <a:moveTo>
                    <a:pt x="1087" y="852"/>
                  </a:moveTo>
                  <a:cubicBezTo>
                    <a:pt x="1108" y="867"/>
                    <a:pt x="1131" y="880"/>
                    <a:pt x="1155" y="888"/>
                  </a:cubicBezTo>
                  <a:lnTo>
                    <a:pt x="924" y="1751"/>
                  </a:lnTo>
                  <a:cubicBezTo>
                    <a:pt x="919" y="1771"/>
                    <a:pt x="899" y="1783"/>
                    <a:pt x="879" y="1778"/>
                  </a:cubicBezTo>
                  <a:lnTo>
                    <a:pt x="878" y="1778"/>
                  </a:lnTo>
                  <a:cubicBezTo>
                    <a:pt x="858" y="1772"/>
                    <a:pt x="847" y="1752"/>
                    <a:pt x="852" y="1732"/>
                  </a:cubicBezTo>
                  <a:lnTo>
                    <a:pt x="1087" y="852"/>
                  </a:lnTo>
                  <a:close/>
                  <a:moveTo>
                    <a:pt x="1734" y="2186"/>
                  </a:moveTo>
                  <a:lnTo>
                    <a:pt x="76" y="2186"/>
                  </a:lnTo>
                  <a:lnTo>
                    <a:pt x="76" y="678"/>
                  </a:lnTo>
                  <a:lnTo>
                    <a:pt x="983" y="678"/>
                  </a:lnTo>
                  <a:cubicBezTo>
                    <a:pt x="989" y="718"/>
                    <a:pt x="1004" y="756"/>
                    <a:pt x="1026" y="789"/>
                  </a:cubicBezTo>
                  <a:lnTo>
                    <a:pt x="779" y="1712"/>
                  </a:lnTo>
                  <a:cubicBezTo>
                    <a:pt x="767" y="1758"/>
                    <a:pt x="785" y="1807"/>
                    <a:pt x="824" y="1834"/>
                  </a:cubicBezTo>
                  <a:lnTo>
                    <a:pt x="793" y="1950"/>
                  </a:lnTo>
                  <a:cubicBezTo>
                    <a:pt x="790" y="1959"/>
                    <a:pt x="792" y="1970"/>
                    <a:pt x="797" y="1978"/>
                  </a:cubicBezTo>
                  <a:cubicBezTo>
                    <a:pt x="802" y="1987"/>
                    <a:pt x="810" y="1993"/>
                    <a:pt x="820" y="1996"/>
                  </a:cubicBezTo>
                  <a:cubicBezTo>
                    <a:pt x="823" y="1997"/>
                    <a:pt x="826" y="1997"/>
                    <a:pt x="829" y="1997"/>
                  </a:cubicBezTo>
                  <a:cubicBezTo>
                    <a:pt x="847" y="1997"/>
                    <a:pt x="861" y="1986"/>
                    <a:pt x="866" y="1969"/>
                  </a:cubicBezTo>
                  <a:lnTo>
                    <a:pt x="897" y="1853"/>
                  </a:lnTo>
                  <a:cubicBezTo>
                    <a:pt x="945" y="1850"/>
                    <a:pt x="985" y="1816"/>
                    <a:pt x="997" y="1770"/>
                  </a:cubicBezTo>
                  <a:lnTo>
                    <a:pt x="1121" y="1307"/>
                  </a:lnTo>
                  <a:cubicBezTo>
                    <a:pt x="1149" y="1313"/>
                    <a:pt x="1178" y="1316"/>
                    <a:pt x="1206" y="1318"/>
                  </a:cubicBezTo>
                  <a:lnTo>
                    <a:pt x="1206" y="1356"/>
                  </a:lnTo>
                  <a:cubicBezTo>
                    <a:pt x="1206" y="1377"/>
                    <a:pt x="1223" y="1394"/>
                    <a:pt x="1244" y="1394"/>
                  </a:cubicBezTo>
                  <a:cubicBezTo>
                    <a:pt x="1265" y="1394"/>
                    <a:pt x="1282" y="1377"/>
                    <a:pt x="1282" y="1356"/>
                  </a:cubicBezTo>
                  <a:lnTo>
                    <a:pt x="1282" y="1318"/>
                  </a:lnTo>
                  <a:cubicBezTo>
                    <a:pt x="1310" y="1316"/>
                    <a:pt x="1339" y="1313"/>
                    <a:pt x="1367" y="1307"/>
                  </a:cubicBezTo>
                  <a:lnTo>
                    <a:pt x="1491" y="1770"/>
                  </a:lnTo>
                  <a:cubicBezTo>
                    <a:pt x="1503" y="1816"/>
                    <a:pt x="1543" y="1850"/>
                    <a:pt x="1591" y="1853"/>
                  </a:cubicBezTo>
                  <a:lnTo>
                    <a:pt x="1622" y="1969"/>
                  </a:lnTo>
                  <a:cubicBezTo>
                    <a:pt x="1627" y="1986"/>
                    <a:pt x="1642" y="1997"/>
                    <a:pt x="1659" y="1997"/>
                  </a:cubicBezTo>
                  <a:cubicBezTo>
                    <a:pt x="1662" y="1997"/>
                    <a:pt x="1665" y="1997"/>
                    <a:pt x="1668" y="1996"/>
                  </a:cubicBezTo>
                  <a:cubicBezTo>
                    <a:pt x="1678" y="1993"/>
                    <a:pt x="1686" y="1987"/>
                    <a:pt x="1691" y="1978"/>
                  </a:cubicBezTo>
                  <a:cubicBezTo>
                    <a:pt x="1696" y="1970"/>
                    <a:pt x="1698" y="1959"/>
                    <a:pt x="1695" y="1950"/>
                  </a:cubicBezTo>
                  <a:lnTo>
                    <a:pt x="1664" y="1834"/>
                  </a:lnTo>
                  <a:cubicBezTo>
                    <a:pt x="1703" y="1807"/>
                    <a:pt x="1721" y="1758"/>
                    <a:pt x="1709" y="1712"/>
                  </a:cubicBezTo>
                  <a:lnTo>
                    <a:pt x="1462" y="789"/>
                  </a:lnTo>
                  <a:cubicBezTo>
                    <a:pt x="1484" y="756"/>
                    <a:pt x="1499" y="718"/>
                    <a:pt x="1505" y="678"/>
                  </a:cubicBezTo>
                  <a:lnTo>
                    <a:pt x="1734" y="678"/>
                  </a:lnTo>
                  <a:lnTo>
                    <a:pt x="1734" y="218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9" name="Group 1698">
            <a:extLst>
              <a:ext uri="{FF2B5EF4-FFF2-40B4-BE49-F238E27FC236}">
                <a16:creationId xmlns:a16="http://schemas.microsoft.com/office/drawing/2014/main" id="{7E8AE85C-6EAE-4E60-9CBB-66F5C7E7BD0D}"/>
              </a:ext>
            </a:extLst>
          </p:cNvPr>
          <p:cNvGrpSpPr/>
          <p:nvPr/>
        </p:nvGrpSpPr>
        <p:grpSpPr>
          <a:xfrm>
            <a:off x="6599830" y="904939"/>
            <a:ext cx="484179" cy="484179"/>
            <a:chOff x="6780214" y="11113"/>
            <a:chExt cx="655638" cy="655638"/>
          </a:xfrm>
        </p:grpSpPr>
        <p:sp>
          <p:nvSpPr>
            <p:cNvPr id="1301" name="Rectangle 1059">
              <a:extLst>
                <a:ext uri="{FF2B5EF4-FFF2-40B4-BE49-F238E27FC236}">
                  <a16:creationId xmlns:a16="http://schemas.microsoft.com/office/drawing/2014/main" id="{D91D666F-6E57-4F2E-994D-CFA2848F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3264" y="219075"/>
              <a:ext cx="107950" cy="6508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2" name="Rectangle 1060">
              <a:extLst>
                <a:ext uri="{FF2B5EF4-FFF2-40B4-BE49-F238E27FC236}">
                  <a16:creationId xmlns:a16="http://schemas.microsoft.com/office/drawing/2014/main" id="{6F04D729-D0DD-425D-9385-CC82A818D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3264" y="22225"/>
              <a:ext cx="107950" cy="6508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3" name="Rectangle 1061">
              <a:extLst>
                <a:ext uri="{FF2B5EF4-FFF2-40B4-BE49-F238E27FC236}">
                  <a16:creationId xmlns:a16="http://schemas.microsoft.com/office/drawing/2014/main" id="{D699789A-B687-44CF-ADAE-5A2AB3783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3264" y="415925"/>
              <a:ext cx="107950" cy="23971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4" name="Freeform 1062">
              <a:extLst>
                <a:ext uri="{FF2B5EF4-FFF2-40B4-BE49-F238E27FC236}">
                  <a16:creationId xmlns:a16="http://schemas.microsoft.com/office/drawing/2014/main" id="{B0F5E155-1224-4F43-8A1D-943039353D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0214" y="11113"/>
              <a:ext cx="655638" cy="655638"/>
            </a:xfrm>
            <a:custGeom>
              <a:avLst/>
              <a:gdLst>
                <a:gd name="T0" fmla="*/ 1944 w 2261"/>
                <a:gd name="T1" fmla="*/ 912 h 2261"/>
                <a:gd name="T2" fmla="*/ 1356 w 2261"/>
                <a:gd name="T3" fmla="*/ 904 h 2261"/>
                <a:gd name="T4" fmla="*/ 1846 w 2261"/>
                <a:gd name="T5" fmla="*/ 753 h 2261"/>
                <a:gd name="T6" fmla="*/ 1884 w 2261"/>
                <a:gd name="T7" fmla="*/ 263 h 2261"/>
                <a:gd name="T8" fmla="*/ 1356 w 2261"/>
                <a:gd name="T9" fmla="*/ 226 h 2261"/>
                <a:gd name="T10" fmla="*/ 1319 w 2261"/>
                <a:gd name="T11" fmla="*/ 0 h 2261"/>
                <a:gd name="T12" fmla="*/ 904 w 2261"/>
                <a:gd name="T13" fmla="*/ 37 h 2261"/>
                <a:gd name="T14" fmla="*/ 414 w 2261"/>
                <a:gd name="T15" fmla="*/ 226 h 2261"/>
                <a:gd name="T16" fmla="*/ 18 w 2261"/>
                <a:gd name="T17" fmla="*/ 457 h 2261"/>
                <a:gd name="T18" fmla="*/ 18 w 2261"/>
                <a:gd name="T19" fmla="*/ 522 h 2261"/>
                <a:gd name="T20" fmla="*/ 414 w 2261"/>
                <a:gd name="T21" fmla="*/ 753 h 2261"/>
                <a:gd name="T22" fmla="*/ 904 w 2261"/>
                <a:gd name="T23" fmla="*/ 904 h 2261"/>
                <a:gd name="T24" fmla="*/ 377 w 2261"/>
                <a:gd name="T25" fmla="*/ 942 h 2261"/>
                <a:gd name="T26" fmla="*/ 414 w 2261"/>
                <a:gd name="T27" fmla="*/ 1432 h 2261"/>
                <a:gd name="T28" fmla="*/ 904 w 2261"/>
                <a:gd name="T29" fmla="*/ 2223 h 2261"/>
                <a:gd name="T30" fmla="*/ 1319 w 2261"/>
                <a:gd name="T31" fmla="*/ 2261 h 2261"/>
                <a:gd name="T32" fmla="*/ 1356 w 2261"/>
                <a:gd name="T33" fmla="*/ 1432 h 2261"/>
                <a:gd name="T34" fmla="*/ 1944 w 2261"/>
                <a:gd name="T35" fmla="*/ 1424 h 2261"/>
                <a:gd name="T36" fmla="*/ 2261 w 2261"/>
                <a:gd name="T37" fmla="*/ 1168 h 2261"/>
                <a:gd name="T38" fmla="*/ 980 w 2261"/>
                <a:gd name="T39" fmla="*/ 75 h 2261"/>
                <a:gd name="T40" fmla="*/ 1281 w 2261"/>
                <a:gd name="T41" fmla="*/ 226 h 2261"/>
                <a:gd name="T42" fmla="*/ 980 w 2261"/>
                <a:gd name="T43" fmla="*/ 75 h 2261"/>
                <a:gd name="T44" fmla="*/ 425 w 2261"/>
                <a:gd name="T45" fmla="*/ 301 h 2261"/>
                <a:gd name="T46" fmla="*/ 1809 w 2261"/>
                <a:gd name="T47" fmla="*/ 678 h 2261"/>
                <a:gd name="T48" fmla="*/ 111 w 2261"/>
                <a:gd name="T49" fmla="*/ 490 h 2261"/>
                <a:gd name="T50" fmla="*/ 1281 w 2261"/>
                <a:gd name="T51" fmla="*/ 753 h 2261"/>
                <a:gd name="T52" fmla="*/ 980 w 2261"/>
                <a:gd name="T53" fmla="*/ 904 h 2261"/>
                <a:gd name="T54" fmla="*/ 1281 w 2261"/>
                <a:gd name="T55" fmla="*/ 2186 h 2261"/>
                <a:gd name="T56" fmla="*/ 980 w 2261"/>
                <a:gd name="T57" fmla="*/ 1432 h 2261"/>
                <a:gd name="T58" fmla="*/ 1281 w 2261"/>
                <a:gd name="T59" fmla="*/ 2186 h 2261"/>
                <a:gd name="T60" fmla="*/ 452 w 2261"/>
                <a:gd name="T61" fmla="*/ 1356 h 2261"/>
                <a:gd name="T62" fmla="*/ 1909 w 2261"/>
                <a:gd name="T63" fmla="*/ 980 h 2261"/>
                <a:gd name="T64" fmla="*/ 1909 w 2261"/>
                <a:gd name="T65" fmla="*/ 135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61" h="2261">
                  <a:moveTo>
                    <a:pt x="2246" y="1138"/>
                  </a:moveTo>
                  <a:lnTo>
                    <a:pt x="1944" y="912"/>
                  </a:lnTo>
                  <a:cubicBezTo>
                    <a:pt x="1938" y="907"/>
                    <a:pt x="1930" y="904"/>
                    <a:pt x="1922" y="904"/>
                  </a:cubicBezTo>
                  <a:lnTo>
                    <a:pt x="1356" y="904"/>
                  </a:lnTo>
                  <a:lnTo>
                    <a:pt x="1356" y="753"/>
                  </a:lnTo>
                  <a:lnTo>
                    <a:pt x="1846" y="753"/>
                  </a:lnTo>
                  <a:cubicBezTo>
                    <a:pt x="1867" y="753"/>
                    <a:pt x="1884" y="737"/>
                    <a:pt x="1884" y="716"/>
                  </a:cubicBezTo>
                  <a:lnTo>
                    <a:pt x="1884" y="263"/>
                  </a:lnTo>
                  <a:cubicBezTo>
                    <a:pt x="1884" y="243"/>
                    <a:pt x="1867" y="226"/>
                    <a:pt x="1846" y="226"/>
                  </a:cubicBezTo>
                  <a:lnTo>
                    <a:pt x="1356" y="226"/>
                  </a:lnTo>
                  <a:lnTo>
                    <a:pt x="1356" y="37"/>
                  </a:lnTo>
                  <a:cubicBezTo>
                    <a:pt x="1356" y="17"/>
                    <a:pt x="1340" y="0"/>
                    <a:pt x="1319" y="0"/>
                  </a:cubicBezTo>
                  <a:lnTo>
                    <a:pt x="942" y="0"/>
                  </a:lnTo>
                  <a:cubicBezTo>
                    <a:pt x="921" y="0"/>
                    <a:pt x="904" y="17"/>
                    <a:pt x="904" y="37"/>
                  </a:cubicBezTo>
                  <a:lnTo>
                    <a:pt x="904" y="226"/>
                  </a:lnTo>
                  <a:lnTo>
                    <a:pt x="414" y="226"/>
                  </a:lnTo>
                  <a:cubicBezTo>
                    <a:pt x="407" y="226"/>
                    <a:pt x="401" y="228"/>
                    <a:pt x="395" y="231"/>
                  </a:cubicBezTo>
                  <a:lnTo>
                    <a:pt x="18" y="457"/>
                  </a:lnTo>
                  <a:cubicBezTo>
                    <a:pt x="7" y="464"/>
                    <a:pt x="0" y="476"/>
                    <a:pt x="0" y="490"/>
                  </a:cubicBezTo>
                  <a:cubicBezTo>
                    <a:pt x="0" y="503"/>
                    <a:pt x="7" y="515"/>
                    <a:pt x="18" y="522"/>
                  </a:cubicBezTo>
                  <a:lnTo>
                    <a:pt x="395" y="748"/>
                  </a:lnTo>
                  <a:cubicBezTo>
                    <a:pt x="401" y="752"/>
                    <a:pt x="407" y="753"/>
                    <a:pt x="414" y="753"/>
                  </a:cubicBezTo>
                  <a:lnTo>
                    <a:pt x="904" y="753"/>
                  </a:lnTo>
                  <a:lnTo>
                    <a:pt x="904" y="904"/>
                  </a:lnTo>
                  <a:lnTo>
                    <a:pt x="414" y="904"/>
                  </a:lnTo>
                  <a:cubicBezTo>
                    <a:pt x="393" y="904"/>
                    <a:pt x="377" y="921"/>
                    <a:pt x="377" y="942"/>
                  </a:cubicBezTo>
                  <a:lnTo>
                    <a:pt x="377" y="1394"/>
                  </a:lnTo>
                  <a:cubicBezTo>
                    <a:pt x="377" y="1415"/>
                    <a:pt x="393" y="1432"/>
                    <a:pt x="414" y="1432"/>
                  </a:cubicBezTo>
                  <a:lnTo>
                    <a:pt x="904" y="1432"/>
                  </a:lnTo>
                  <a:lnTo>
                    <a:pt x="904" y="2223"/>
                  </a:lnTo>
                  <a:cubicBezTo>
                    <a:pt x="904" y="2244"/>
                    <a:pt x="921" y="2261"/>
                    <a:pt x="942" y="2261"/>
                  </a:cubicBezTo>
                  <a:lnTo>
                    <a:pt x="1319" y="2261"/>
                  </a:lnTo>
                  <a:cubicBezTo>
                    <a:pt x="1340" y="2261"/>
                    <a:pt x="1356" y="2244"/>
                    <a:pt x="1356" y="2223"/>
                  </a:cubicBezTo>
                  <a:lnTo>
                    <a:pt x="1356" y="1432"/>
                  </a:lnTo>
                  <a:lnTo>
                    <a:pt x="1922" y="1432"/>
                  </a:lnTo>
                  <a:cubicBezTo>
                    <a:pt x="1930" y="1432"/>
                    <a:pt x="1938" y="1429"/>
                    <a:pt x="1944" y="1424"/>
                  </a:cubicBezTo>
                  <a:lnTo>
                    <a:pt x="2246" y="1198"/>
                  </a:lnTo>
                  <a:cubicBezTo>
                    <a:pt x="2255" y="1191"/>
                    <a:pt x="2261" y="1180"/>
                    <a:pt x="2261" y="1168"/>
                  </a:cubicBezTo>
                  <a:cubicBezTo>
                    <a:pt x="2261" y="1156"/>
                    <a:pt x="2255" y="1145"/>
                    <a:pt x="2246" y="1138"/>
                  </a:cubicBezTo>
                  <a:close/>
                  <a:moveTo>
                    <a:pt x="980" y="75"/>
                  </a:moveTo>
                  <a:lnTo>
                    <a:pt x="1281" y="75"/>
                  </a:lnTo>
                  <a:lnTo>
                    <a:pt x="1281" y="226"/>
                  </a:lnTo>
                  <a:lnTo>
                    <a:pt x="980" y="226"/>
                  </a:lnTo>
                  <a:lnTo>
                    <a:pt x="980" y="75"/>
                  </a:lnTo>
                  <a:close/>
                  <a:moveTo>
                    <a:pt x="111" y="490"/>
                  </a:moveTo>
                  <a:lnTo>
                    <a:pt x="425" y="301"/>
                  </a:lnTo>
                  <a:lnTo>
                    <a:pt x="1809" y="301"/>
                  </a:lnTo>
                  <a:lnTo>
                    <a:pt x="1809" y="678"/>
                  </a:lnTo>
                  <a:lnTo>
                    <a:pt x="425" y="678"/>
                  </a:lnTo>
                  <a:lnTo>
                    <a:pt x="111" y="490"/>
                  </a:lnTo>
                  <a:close/>
                  <a:moveTo>
                    <a:pt x="980" y="753"/>
                  </a:moveTo>
                  <a:lnTo>
                    <a:pt x="1281" y="753"/>
                  </a:lnTo>
                  <a:lnTo>
                    <a:pt x="1281" y="904"/>
                  </a:lnTo>
                  <a:lnTo>
                    <a:pt x="980" y="904"/>
                  </a:lnTo>
                  <a:lnTo>
                    <a:pt x="980" y="753"/>
                  </a:lnTo>
                  <a:close/>
                  <a:moveTo>
                    <a:pt x="1281" y="2186"/>
                  </a:moveTo>
                  <a:lnTo>
                    <a:pt x="980" y="2186"/>
                  </a:lnTo>
                  <a:lnTo>
                    <a:pt x="980" y="1432"/>
                  </a:lnTo>
                  <a:lnTo>
                    <a:pt x="1281" y="1432"/>
                  </a:lnTo>
                  <a:lnTo>
                    <a:pt x="1281" y="2186"/>
                  </a:lnTo>
                  <a:close/>
                  <a:moveTo>
                    <a:pt x="1909" y="1356"/>
                  </a:moveTo>
                  <a:lnTo>
                    <a:pt x="452" y="1356"/>
                  </a:lnTo>
                  <a:lnTo>
                    <a:pt x="452" y="980"/>
                  </a:lnTo>
                  <a:lnTo>
                    <a:pt x="1909" y="980"/>
                  </a:lnTo>
                  <a:lnTo>
                    <a:pt x="2160" y="1168"/>
                  </a:lnTo>
                  <a:lnTo>
                    <a:pt x="1909" y="135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0" name="Group 1699">
            <a:extLst>
              <a:ext uri="{FF2B5EF4-FFF2-40B4-BE49-F238E27FC236}">
                <a16:creationId xmlns:a16="http://schemas.microsoft.com/office/drawing/2014/main" id="{56AC85DC-A559-45AC-94E8-25100DC08B68}"/>
              </a:ext>
            </a:extLst>
          </p:cNvPr>
          <p:cNvGrpSpPr/>
          <p:nvPr/>
        </p:nvGrpSpPr>
        <p:grpSpPr>
          <a:xfrm>
            <a:off x="7345442" y="904939"/>
            <a:ext cx="484179" cy="484179"/>
            <a:chOff x="7789864" y="11113"/>
            <a:chExt cx="655638" cy="655638"/>
          </a:xfrm>
        </p:grpSpPr>
        <p:sp>
          <p:nvSpPr>
            <p:cNvPr id="1305" name="Freeform 1063">
              <a:extLst>
                <a:ext uri="{FF2B5EF4-FFF2-40B4-BE49-F238E27FC236}">
                  <a16:creationId xmlns:a16="http://schemas.microsoft.com/office/drawing/2014/main" id="{443CC71D-3228-404C-BA37-C0D7A4D9D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00976" y="22225"/>
              <a:ext cx="633413" cy="481013"/>
            </a:xfrm>
            <a:custGeom>
              <a:avLst/>
              <a:gdLst>
                <a:gd name="T0" fmla="*/ 2035 w 2186"/>
                <a:gd name="T1" fmla="*/ 0 h 1659"/>
                <a:gd name="T2" fmla="*/ 151 w 2186"/>
                <a:gd name="T3" fmla="*/ 0 h 1659"/>
                <a:gd name="T4" fmla="*/ 0 w 2186"/>
                <a:gd name="T5" fmla="*/ 151 h 1659"/>
                <a:gd name="T6" fmla="*/ 0 w 2186"/>
                <a:gd name="T7" fmla="*/ 1508 h 1659"/>
                <a:gd name="T8" fmla="*/ 151 w 2186"/>
                <a:gd name="T9" fmla="*/ 1659 h 1659"/>
                <a:gd name="T10" fmla="*/ 1457 w 2186"/>
                <a:gd name="T11" fmla="*/ 1659 h 1659"/>
                <a:gd name="T12" fmla="*/ 1452 w 2186"/>
                <a:gd name="T13" fmla="*/ 1648 h 1659"/>
                <a:gd name="T14" fmla="*/ 1347 w 2186"/>
                <a:gd name="T15" fmla="*/ 1357 h 1659"/>
                <a:gd name="T16" fmla="*/ 151 w 2186"/>
                <a:gd name="T17" fmla="*/ 1357 h 1659"/>
                <a:gd name="T18" fmla="*/ 151 w 2186"/>
                <a:gd name="T19" fmla="*/ 151 h 1659"/>
                <a:gd name="T20" fmla="*/ 2035 w 2186"/>
                <a:gd name="T21" fmla="*/ 151 h 1659"/>
                <a:gd name="T22" fmla="*/ 2035 w 2186"/>
                <a:gd name="T23" fmla="*/ 1244 h 1659"/>
                <a:gd name="T24" fmla="*/ 2111 w 2186"/>
                <a:gd name="T25" fmla="*/ 1169 h 1659"/>
                <a:gd name="T26" fmla="*/ 2186 w 2186"/>
                <a:gd name="T27" fmla="*/ 1244 h 1659"/>
                <a:gd name="T28" fmla="*/ 2186 w 2186"/>
                <a:gd name="T29" fmla="*/ 151 h 1659"/>
                <a:gd name="T30" fmla="*/ 2035 w 2186"/>
                <a:gd name="T31" fmla="*/ 0 h 1659"/>
                <a:gd name="T32" fmla="*/ 1093 w 2186"/>
                <a:gd name="T33" fmla="*/ 1432 h 1659"/>
                <a:gd name="T34" fmla="*/ 1163 w 2186"/>
                <a:gd name="T35" fmla="*/ 1479 h 1659"/>
                <a:gd name="T36" fmla="*/ 1146 w 2186"/>
                <a:gd name="T37" fmla="*/ 1561 h 1659"/>
                <a:gd name="T38" fmla="*/ 1064 w 2186"/>
                <a:gd name="T39" fmla="*/ 1577 h 1659"/>
                <a:gd name="T40" fmla="*/ 1018 w 2186"/>
                <a:gd name="T41" fmla="*/ 1508 h 1659"/>
                <a:gd name="T42" fmla="*/ 1093 w 2186"/>
                <a:gd name="T43" fmla="*/ 1432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86" h="1659">
                  <a:moveTo>
                    <a:pt x="2035" y="0"/>
                  </a:move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1508"/>
                  </a:lnTo>
                  <a:cubicBezTo>
                    <a:pt x="0" y="1591"/>
                    <a:pt x="68" y="1659"/>
                    <a:pt x="151" y="1659"/>
                  </a:cubicBezTo>
                  <a:lnTo>
                    <a:pt x="1457" y="1659"/>
                  </a:lnTo>
                  <a:cubicBezTo>
                    <a:pt x="1456" y="1655"/>
                    <a:pt x="1454" y="1651"/>
                    <a:pt x="1452" y="1648"/>
                  </a:cubicBezTo>
                  <a:lnTo>
                    <a:pt x="1347" y="1357"/>
                  </a:lnTo>
                  <a:lnTo>
                    <a:pt x="151" y="1357"/>
                  </a:lnTo>
                  <a:lnTo>
                    <a:pt x="151" y="151"/>
                  </a:lnTo>
                  <a:lnTo>
                    <a:pt x="2035" y="151"/>
                  </a:lnTo>
                  <a:lnTo>
                    <a:pt x="2035" y="1244"/>
                  </a:lnTo>
                  <a:cubicBezTo>
                    <a:pt x="2035" y="1202"/>
                    <a:pt x="2069" y="1169"/>
                    <a:pt x="2111" y="1169"/>
                  </a:cubicBezTo>
                  <a:cubicBezTo>
                    <a:pt x="2152" y="1169"/>
                    <a:pt x="2186" y="1203"/>
                    <a:pt x="2186" y="1244"/>
                  </a:cubicBezTo>
                  <a:lnTo>
                    <a:pt x="2186" y="151"/>
                  </a:lnTo>
                  <a:cubicBezTo>
                    <a:pt x="2186" y="68"/>
                    <a:pt x="2118" y="0"/>
                    <a:pt x="2035" y="0"/>
                  </a:cubicBezTo>
                  <a:close/>
                  <a:moveTo>
                    <a:pt x="1093" y="1432"/>
                  </a:moveTo>
                  <a:cubicBezTo>
                    <a:pt x="1123" y="1432"/>
                    <a:pt x="1151" y="1451"/>
                    <a:pt x="1163" y="1479"/>
                  </a:cubicBezTo>
                  <a:cubicBezTo>
                    <a:pt x="1174" y="1507"/>
                    <a:pt x="1168" y="1540"/>
                    <a:pt x="1146" y="1561"/>
                  </a:cubicBezTo>
                  <a:cubicBezTo>
                    <a:pt x="1125" y="1583"/>
                    <a:pt x="1092" y="1589"/>
                    <a:pt x="1064" y="1577"/>
                  </a:cubicBezTo>
                  <a:cubicBezTo>
                    <a:pt x="1036" y="1566"/>
                    <a:pt x="1018" y="1538"/>
                    <a:pt x="1018" y="1508"/>
                  </a:cubicBezTo>
                  <a:cubicBezTo>
                    <a:pt x="1018" y="1466"/>
                    <a:pt x="1051" y="1432"/>
                    <a:pt x="1093" y="143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6" name="Freeform 1064">
              <a:extLst>
                <a:ext uri="{FF2B5EF4-FFF2-40B4-BE49-F238E27FC236}">
                  <a16:creationId xmlns:a16="http://schemas.microsoft.com/office/drawing/2014/main" id="{97B2480F-6B0D-45EB-A5CE-5D28778D5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0514" y="590550"/>
              <a:ext cx="327025" cy="65088"/>
            </a:xfrm>
            <a:custGeom>
              <a:avLst/>
              <a:gdLst>
                <a:gd name="T0" fmla="*/ 980 w 1131"/>
                <a:gd name="T1" fmla="*/ 0 h 226"/>
                <a:gd name="T2" fmla="*/ 151 w 1131"/>
                <a:gd name="T3" fmla="*/ 0 h 226"/>
                <a:gd name="T4" fmla="*/ 0 w 1131"/>
                <a:gd name="T5" fmla="*/ 151 h 226"/>
                <a:gd name="T6" fmla="*/ 0 w 1131"/>
                <a:gd name="T7" fmla="*/ 226 h 226"/>
                <a:gd name="T8" fmla="*/ 1131 w 1131"/>
                <a:gd name="T9" fmla="*/ 226 h 226"/>
                <a:gd name="T10" fmla="*/ 1131 w 1131"/>
                <a:gd name="T11" fmla="*/ 0 h 226"/>
                <a:gd name="T12" fmla="*/ 980 w 1131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226">
                  <a:moveTo>
                    <a:pt x="980" y="0"/>
                  </a:move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226"/>
                  </a:lnTo>
                  <a:lnTo>
                    <a:pt x="1131" y="226"/>
                  </a:lnTo>
                  <a:lnTo>
                    <a:pt x="1131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7" name="Freeform 1065">
              <a:extLst>
                <a:ext uri="{FF2B5EF4-FFF2-40B4-BE49-F238E27FC236}">
                  <a16:creationId xmlns:a16="http://schemas.microsoft.com/office/drawing/2014/main" id="{A164C443-DFB7-4D02-A2E0-D9915048B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539" y="590550"/>
              <a:ext cx="196850" cy="65088"/>
            </a:xfrm>
            <a:custGeom>
              <a:avLst/>
              <a:gdLst>
                <a:gd name="T0" fmla="*/ 75 w 678"/>
                <a:gd name="T1" fmla="*/ 0 h 226"/>
                <a:gd name="T2" fmla="*/ 0 w 678"/>
                <a:gd name="T3" fmla="*/ 0 h 226"/>
                <a:gd name="T4" fmla="*/ 0 w 678"/>
                <a:gd name="T5" fmla="*/ 226 h 226"/>
                <a:gd name="T6" fmla="*/ 678 w 678"/>
                <a:gd name="T7" fmla="*/ 226 h 226"/>
                <a:gd name="T8" fmla="*/ 678 w 678"/>
                <a:gd name="T9" fmla="*/ 0 h 226"/>
                <a:gd name="T10" fmla="*/ 75 w 678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226">
                  <a:moveTo>
                    <a:pt x="75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678" y="226"/>
                  </a:lnTo>
                  <a:lnTo>
                    <a:pt x="678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8" name="Rectangle 1066">
              <a:extLst>
                <a:ext uri="{FF2B5EF4-FFF2-40B4-BE49-F238E27FC236}">
                  <a16:creationId xmlns:a16="http://schemas.microsoft.com/office/drawing/2014/main" id="{0C58FEF5-B79D-41BB-A249-9D1170534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0689" y="503238"/>
              <a:ext cx="153988" cy="8731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9" name="Freeform 1067">
              <a:extLst>
                <a:ext uri="{FF2B5EF4-FFF2-40B4-BE49-F238E27FC236}">
                  <a16:creationId xmlns:a16="http://schemas.microsoft.com/office/drawing/2014/main" id="{281C2121-A781-4018-9E2D-E8C9A4EC0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4489" y="142875"/>
              <a:ext cx="306388" cy="196850"/>
            </a:xfrm>
            <a:custGeom>
              <a:avLst/>
              <a:gdLst>
                <a:gd name="T0" fmla="*/ 76 w 1056"/>
                <a:gd name="T1" fmla="*/ 0 h 678"/>
                <a:gd name="T2" fmla="*/ 980 w 1056"/>
                <a:gd name="T3" fmla="*/ 0 h 678"/>
                <a:gd name="T4" fmla="*/ 1056 w 1056"/>
                <a:gd name="T5" fmla="*/ 75 h 678"/>
                <a:gd name="T6" fmla="*/ 1056 w 1056"/>
                <a:gd name="T7" fmla="*/ 603 h 678"/>
                <a:gd name="T8" fmla="*/ 980 w 1056"/>
                <a:gd name="T9" fmla="*/ 678 h 678"/>
                <a:gd name="T10" fmla="*/ 76 w 1056"/>
                <a:gd name="T11" fmla="*/ 678 h 678"/>
                <a:gd name="T12" fmla="*/ 0 w 1056"/>
                <a:gd name="T13" fmla="*/ 603 h 678"/>
                <a:gd name="T14" fmla="*/ 0 w 1056"/>
                <a:gd name="T15" fmla="*/ 75 h 678"/>
                <a:gd name="T16" fmla="*/ 76 w 1056"/>
                <a:gd name="T17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6" h="678">
                  <a:moveTo>
                    <a:pt x="76" y="0"/>
                  </a:moveTo>
                  <a:lnTo>
                    <a:pt x="980" y="0"/>
                  </a:lnTo>
                  <a:cubicBezTo>
                    <a:pt x="1022" y="0"/>
                    <a:pt x="1056" y="34"/>
                    <a:pt x="1056" y="75"/>
                  </a:cubicBezTo>
                  <a:lnTo>
                    <a:pt x="1056" y="603"/>
                  </a:lnTo>
                  <a:cubicBezTo>
                    <a:pt x="1056" y="645"/>
                    <a:pt x="1022" y="678"/>
                    <a:pt x="980" y="678"/>
                  </a:cubicBezTo>
                  <a:lnTo>
                    <a:pt x="76" y="678"/>
                  </a:lnTo>
                  <a:cubicBezTo>
                    <a:pt x="34" y="678"/>
                    <a:pt x="0" y="645"/>
                    <a:pt x="0" y="603"/>
                  </a:cubicBezTo>
                  <a:lnTo>
                    <a:pt x="0" y="75"/>
                  </a:lnTo>
                  <a:cubicBezTo>
                    <a:pt x="0" y="34"/>
                    <a:pt x="34" y="0"/>
                    <a:pt x="76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0" name="Freeform 1068">
              <a:extLst>
                <a:ext uri="{FF2B5EF4-FFF2-40B4-BE49-F238E27FC236}">
                  <a16:creationId xmlns:a16="http://schemas.microsoft.com/office/drawing/2014/main" id="{D8B7CF75-2013-4913-A7AA-52708DCF47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4" y="11113"/>
              <a:ext cx="655638" cy="655638"/>
            </a:xfrm>
            <a:custGeom>
              <a:avLst/>
              <a:gdLst>
                <a:gd name="T0" fmla="*/ 2243 w 2262"/>
                <a:gd name="T1" fmla="*/ 1811 h 2261"/>
                <a:gd name="T2" fmla="*/ 2262 w 2262"/>
                <a:gd name="T3" fmla="*/ 188 h 2261"/>
                <a:gd name="T4" fmla="*/ 189 w 2262"/>
                <a:gd name="T5" fmla="*/ 0 h 2261"/>
                <a:gd name="T6" fmla="*/ 0 w 2262"/>
                <a:gd name="T7" fmla="*/ 1545 h 2261"/>
                <a:gd name="T8" fmla="*/ 829 w 2262"/>
                <a:gd name="T9" fmla="*/ 1733 h 2261"/>
                <a:gd name="T10" fmla="*/ 566 w 2262"/>
                <a:gd name="T11" fmla="*/ 1959 h 2261"/>
                <a:gd name="T12" fmla="*/ 377 w 2262"/>
                <a:gd name="T13" fmla="*/ 2223 h 2261"/>
                <a:gd name="T14" fmla="*/ 2224 w 2262"/>
                <a:gd name="T15" fmla="*/ 2261 h 2261"/>
                <a:gd name="T16" fmla="*/ 2262 w 2262"/>
                <a:gd name="T17" fmla="*/ 1997 h 2261"/>
                <a:gd name="T18" fmla="*/ 2186 w 2262"/>
                <a:gd name="T19" fmla="*/ 1959 h 2261"/>
                <a:gd name="T20" fmla="*/ 2193 w 2262"/>
                <a:gd name="T21" fmla="*/ 1886 h 2261"/>
                <a:gd name="T22" fmla="*/ 76 w 2262"/>
                <a:gd name="T23" fmla="*/ 188 h 2261"/>
                <a:gd name="T24" fmla="*/ 2073 w 2262"/>
                <a:gd name="T25" fmla="*/ 75 h 2261"/>
                <a:gd name="T26" fmla="*/ 2186 w 2262"/>
                <a:gd name="T27" fmla="*/ 1175 h 2261"/>
                <a:gd name="T28" fmla="*/ 2111 w 2262"/>
                <a:gd name="T29" fmla="*/ 188 h 2261"/>
                <a:gd name="T30" fmla="*/ 189 w 2262"/>
                <a:gd name="T31" fmla="*/ 150 h 2261"/>
                <a:gd name="T32" fmla="*/ 151 w 2262"/>
                <a:gd name="T33" fmla="*/ 1394 h 2261"/>
                <a:gd name="T34" fmla="*/ 1358 w 2262"/>
                <a:gd name="T35" fmla="*/ 1432 h 2261"/>
                <a:gd name="T36" fmla="*/ 189 w 2262"/>
                <a:gd name="T37" fmla="*/ 1658 h 2261"/>
                <a:gd name="T38" fmla="*/ 1776 w 2262"/>
                <a:gd name="T39" fmla="*/ 712 h 2261"/>
                <a:gd name="T40" fmla="*/ 1583 w 2262"/>
                <a:gd name="T41" fmla="*/ 795 h 2261"/>
                <a:gd name="T42" fmla="*/ 1539 w 2262"/>
                <a:gd name="T43" fmla="*/ 1283 h 2261"/>
                <a:gd name="T44" fmla="*/ 1401 w 2262"/>
                <a:gd name="T45" fmla="*/ 1207 h 2261"/>
                <a:gd name="T46" fmla="*/ 1320 w 2262"/>
                <a:gd name="T47" fmla="*/ 1253 h 2261"/>
                <a:gd name="T48" fmla="*/ 1331 w 2262"/>
                <a:gd name="T49" fmla="*/ 1356 h 2261"/>
                <a:gd name="T50" fmla="*/ 226 w 2262"/>
                <a:gd name="T51" fmla="*/ 226 h 2261"/>
                <a:gd name="T52" fmla="*/ 2036 w 2262"/>
                <a:gd name="T53" fmla="*/ 1100 h 2261"/>
                <a:gd name="T54" fmla="*/ 1927 w 2262"/>
                <a:gd name="T55" fmla="*/ 1051 h 2261"/>
                <a:gd name="T56" fmla="*/ 1809 w 2262"/>
                <a:gd name="T57" fmla="*/ 791 h 2261"/>
                <a:gd name="T58" fmla="*/ 1433 w 2262"/>
                <a:gd name="T59" fmla="*/ 1959 h 2261"/>
                <a:gd name="T60" fmla="*/ 1471 w 2262"/>
                <a:gd name="T61" fmla="*/ 1733 h 2261"/>
                <a:gd name="T62" fmla="*/ 1574 w 2262"/>
                <a:gd name="T63" fmla="*/ 1891 h 2261"/>
                <a:gd name="T64" fmla="*/ 1582 w 2262"/>
                <a:gd name="T65" fmla="*/ 1959 h 2261"/>
                <a:gd name="T66" fmla="*/ 905 w 2262"/>
                <a:gd name="T67" fmla="*/ 1733 h 2261"/>
                <a:gd name="T68" fmla="*/ 1357 w 2262"/>
                <a:gd name="T69" fmla="*/ 1959 h 2261"/>
                <a:gd name="T70" fmla="*/ 905 w 2262"/>
                <a:gd name="T71" fmla="*/ 1733 h 2261"/>
                <a:gd name="T72" fmla="*/ 566 w 2262"/>
                <a:gd name="T73" fmla="*/ 2035 h 2261"/>
                <a:gd name="T74" fmla="*/ 1508 w 2262"/>
                <a:gd name="T75" fmla="*/ 2186 h 2261"/>
                <a:gd name="T76" fmla="*/ 453 w 2262"/>
                <a:gd name="T77" fmla="*/ 2148 h 2261"/>
                <a:gd name="T78" fmla="*/ 1583 w 2262"/>
                <a:gd name="T79" fmla="*/ 2186 h 2261"/>
                <a:gd name="T80" fmla="*/ 2186 w 2262"/>
                <a:gd name="T81" fmla="*/ 2035 h 2261"/>
                <a:gd name="T82" fmla="*/ 1658 w 2262"/>
                <a:gd name="T83" fmla="*/ 1959 h 2261"/>
                <a:gd name="T84" fmla="*/ 1636 w 2262"/>
                <a:gd name="T85" fmla="*/ 1847 h 2261"/>
                <a:gd name="T86" fmla="*/ 1526 w 2262"/>
                <a:gd name="T87" fmla="*/ 1672 h 2261"/>
                <a:gd name="T88" fmla="*/ 1421 w 2262"/>
                <a:gd name="T89" fmla="*/ 1279 h 2261"/>
                <a:gd name="T90" fmla="*/ 1470 w 2262"/>
                <a:gd name="T91" fmla="*/ 1312 h 2261"/>
                <a:gd name="T92" fmla="*/ 1629 w 2262"/>
                <a:gd name="T93" fmla="*/ 1581 h 2261"/>
                <a:gd name="T94" fmla="*/ 1659 w 2262"/>
                <a:gd name="T95" fmla="*/ 795 h 2261"/>
                <a:gd name="T96" fmla="*/ 1722 w 2262"/>
                <a:gd name="T97" fmla="*/ 763 h 2261"/>
                <a:gd name="T98" fmla="*/ 1734 w 2262"/>
                <a:gd name="T99" fmla="*/ 1394 h 2261"/>
                <a:gd name="T100" fmla="*/ 1809 w 2262"/>
                <a:gd name="T101" fmla="*/ 1394 h 2261"/>
                <a:gd name="T102" fmla="*/ 1847 w 2262"/>
                <a:gd name="T103" fmla="*/ 1093 h 2261"/>
                <a:gd name="T104" fmla="*/ 1885 w 2262"/>
                <a:gd name="T105" fmla="*/ 1130 h 2261"/>
                <a:gd name="T106" fmla="*/ 1922 w 2262"/>
                <a:gd name="T107" fmla="*/ 1432 h 2261"/>
                <a:gd name="T108" fmla="*/ 1960 w 2262"/>
                <a:gd name="T109" fmla="*/ 1206 h 2261"/>
                <a:gd name="T110" fmla="*/ 2025 w 2262"/>
                <a:gd name="T111" fmla="*/ 1180 h 2261"/>
                <a:gd name="T112" fmla="*/ 2036 w 2262"/>
                <a:gd name="T113" fmla="*/ 1394 h 2261"/>
                <a:gd name="T114" fmla="*/ 2111 w 2262"/>
                <a:gd name="T115" fmla="*/ 1394 h 2261"/>
                <a:gd name="T116" fmla="*/ 2149 w 2262"/>
                <a:gd name="T117" fmla="*/ 1243 h 2261"/>
                <a:gd name="T118" fmla="*/ 2186 w 2262"/>
                <a:gd name="T119" fmla="*/ 1281 h 2261"/>
                <a:gd name="T120" fmla="*/ 2180 w 2262"/>
                <a:gd name="T121" fmla="*/ 1769 h 2261"/>
                <a:gd name="T122" fmla="*/ 2111 w 2262"/>
                <a:gd name="T123" fmla="*/ 1907 h 2261"/>
                <a:gd name="T124" fmla="*/ 1658 w 2262"/>
                <a:gd name="T125" fmla="*/ 1959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62" h="2261">
                  <a:moveTo>
                    <a:pt x="2193" y="1886"/>
                  </a:moveTo>
                  <a:lnTo>
                    <a:pt x="2243" y="1811"/>
                  </a:lnTo>
                  <a:cubicBezTo>
                    <a:pt x="2255" y="1792"/>
                    <a:pt x="2262" y="1771"/>
                    <a:pt x="2262" y="1748"/>
                  </a:cubicBezTo>
                  <a:lnTo>
                    <a:pt x="2262" y="188"/>
                  </a:lnTo>
                  <a:cubicBezTo>
                    <a:pt x="2262" y="84"/>
                    <a:pt x="2177" y="0"/>
                    <a:pt x="2073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5" y="1733"/>
                    <a:pt x="189" y="1733"/>
                  </a:cubicBezTo>
                  <a:lnTo>
                    <a:pt x="829" y="1733"/>
                  </a:lnTo>
                  <a:lnTo>
                    <a:pt x="829" y="1959"/>
                  </a:lnTo>
                  <a:lnTo>
                    <a:pt x="566" y="1959"/>
                  </a:lnTo>
                  <a:cubicBezTo>
                    <a:pt x="462" y="1960"/>
                    <a:pt x="377" y="2044"/>
                    <a:pt x="377" y="2148"/>
                  </a:cubicBezTo>
                  <a:lnTo>
                    <a:pt x="377" y="2223"/>
                  </a:lnTo>
                  <a:cubicBezTo>
                    <a:pt x="377" y="2244"/>
                    <a:pt x="394" y="2261"/>
                    <a:pt x="415" y="2261"/>
                  </a:cubicBezTo>
                  <a:lnTo>
                    <a:pt x="2224" y="2261"/>
                  </a:lnTo>
                  <a:cubicBezTo>
                    <a:pt x="2245" y="2261"/>
                    <a:pt x="2262" y="2244"/>
                    <a:pt x="2262" y="2223"/>
                  </a:cubicBezTo>
                  <a:lnTo>
                    <a:pt x="2262" y="1997"/>
                  </a:lnTo>
                  <a:cubicBezTo>
                    <a:pt x="2262" y="1976"/>
                    <a:pt x="2245" y="1959"/>
                    <a:pt x="2224" y="1959"/>
                  </a:cubicBezTo>
                  <a:lnTo>
                    <a:pt x="2186" y="1959"/>
                  </a:lnTo>
                  <a:lnTo>
                    <a:pt x="2186" y="1907"/>
                  </a:lnTo>
                  <a:cubicBezTo>
                    <a:pt x="2186" y="1899"/>
                    <a:pt x="2188" y="1892"/>
                    <a:pt x="2193" y="1886"/>
                  </a:cubicBezTo>
                  <a:close/>
                  <a:moveTo>
                    <a:pt x="76" y="1545"/>
                  </a:move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175"/>
                  </a:lnTo>
                  <a:cubicBezTo>
                    <a:pt x="2162" y="1166"/>
                    <a:pt x="2135" y="1166"/>
                    <a:pt x="2111" y="1175"/>
                  </a:cubicBezTo>
                  <a:lnTo>
                    <a:pt x="2111" y="188"/>
                  </a:lnTo>
                  <a:cubicBezTo>
                    <a:pt x="2111" y="167"/>
                    <a:pt x="2094" y="150"/>
                    <a:pt x="2073" y="150"/>
                  </a:cubicBezTo>
                  <a:lnTo>
                    <a:pt x="189" y="150"/>
                  </a:lnTo>
                  <a:cubicBezTo>
                    <a:pt x="168" y="150"/>
                    <a:pt x="151" y="167"/>
                    <a:pt x="151" y="188"/>
                  </a:cubicBezTo>
                  <a:lnTo>
                    <a:pt x="151" y="1394"/>
                  </a:lnTo>
                  <a:cubicBezTo>
                    <a:pt x="151" y="1415"/>
                    <a:pt x="168" y="1432"/>
                    <a:pt x="189" y="1432"/>
                  </a:cubicBezTo>
                  <a:lnTo>
                    <a:pt x="1358" y="1432"/>
                  </a:lnTo>
                  <a:lnTo>
                    <a:pt x="1440" y="1658"/>
                  </a:lnTo>
                  <a:lnTo>
                    <a:pt x="189" y="1658"/>
                  </a:lnTo>
                  <a:cubicBezTo>
                    <a:pt x="126" y="1658"/>
                    <a:pt x="76" y="1607"/>
                    <a:pt x="76" y="1545"/>
                  </a:cubicBezTo>
                  <a:close/>
                  <a:moveTo>
                    <a:pt x="1776" y="712"/>
                  </a:moveTo>
                  <a:cubicBezTo>
                    <a:pt x="1753" y="688"/>
                    <a:pt x="1720" y="675"/>
                    <a:pt x="1686" y="678"/>
                  </a:cubicBezTo>
                  <a:cubicBezTo>
                    <a:pt x="1627" y="685"/>
                    <a:pt x="1582" y="736"/>
                    <a:pt x="1583" y="795"/>
                  </a:cubicBezTo>
                  <a:lnTo>
                    <a:pt x="1583" y="1377"/>
                  </a:lnTo>
                  <a:lnTo>
                    <a:pt x="1539" y="1283"/>
                  </a:lnTo>
                  <a:cubicBezTo>
                    <a:pt x="1531" y="1256"/>
                    <a:pt x="1513" y="1233"/>
                    <a:pt x="1488" y="1218"/>
                  </a:cubicBezTo>
                  <a:cubicBezTo>
                    <a:pt x="1462" y="1203"/>
                    <a:pt x="1431" y="1199"/>
                    <a:pt x="1401" y="1207"/>
                  </a:cubicBezTo>
                  <a:lnTo>
                    <a:pt x="1367" y="1216"/>
                  </a:lnTo>
                  <a:cubicBezTo>
                    <a:pt x="1347" y="1221"/>
                    <a:pt x="1330" y="1235"/>
                    <a:pt x="1320" y="1253"/>
                  </a:cubicBezTo>
                  <a:cubicBezTo>
                    <a:pt x="1310" y="1271"/>
                    <a:pt x="1308" y="1293"/>
                    <a:pt x="1315" y="1313"/>
                  </a:cubicBezTo>
                  <a:lnTo>
                    <a:pt x="1331" y="1356"/>
                  </a:lnTo>
                  <a:lnTo>
                    <a:pt x="226" y="1356"/>
                  </a:lnTo>
                  <a:lnTo>
                    <a:pt x="226" y="226"/>
                  </a:lnTo>
                  <a:lnTo>
                    <a:pt x="2036" y="226"/>
                  </a:lnTo>
                  <a:lnTo>
                    <a:pt x="2036" y="1100"/>
                  </a:lnTo>
                  <a:cubicBezTo>
                    <a:pt x="2010" y="1091"/>
                    <a:pt x="1982" y="1091"/>
                    <a:pt x="1956" y="1101"/>
                  </a:cubicBezTo>
                  <a:cubicBezTo>
                    <a:pt x="1951" y="1082"/>
                    <a:pt x="1941" y="1064"/>
                    <a:pt x="1927" y="1051"/>
                  </a:cubicBezTo>
                  <a:cubicBezTo>
                    <a:pt x="1896" y="1020"/>
                    <a:pt x="1851" y="1010"/>
                    <a:pt x="1809" y="1024"/>
                  </a:cubicBezTo>
                  <a:lnTo>
                    <a:pt x="1809" y="791"/>
                  </a:lnTo>
                  <a:cubicBezTo>
                    <a:pt x="1810" y="761"/>
                    <a:pt x="1798" y="733"/>
                    <a:pt x="1776" y="712"/>
                  </a:cubicBezTo>
                  <a:close/>
                  <a:moveTo>
                    <a:pt x="1433" y="1959"/>
                  </a:moveTo>
                  <a:lnTo>
                    <a:pt x="1433" y="1733"/>
                  </a:lnTo>
                  <a:lnTo>
                    <a:pt x="1471" y="1733"/>
                  </a:lnTo>
                  <a:cubicBezTo>
                    <a:pt x="1481" y="1756"/>
                    <a:pt x="1493" y="1777"/>
                    <a:pt x="1507" y="1797"/>
                  </a:cubicBezTo>
                  <a:lnTo>
                    <a:pt x="1574" y="1891"/>
                  </a:lnTo>
                  <a:cubicBezTo>
                    <a:pt x="1579" y="1897"/>
                    <a:pt x="1581" y="1904"/>
                    <a:pt x="1581" y="1912"/>
                  </a:cubicBezTo>
                  <a:lnTo>
                    <a:pt x="1582" y="1959"/>
                  </a:lnTo>
                  <a:lnTo>
                    <a:pt x="1433" y="1959"/>
                  </a:lnTo>
                  <a:close/>
                  <a:moveTo>
                    <a:pt x="905" y="1733"/>
                  </a:moveTo>
                  <a:lnTo>
                    <a:pt x="1357" y="1733"/>
                  </a:lnTo>
                  <a:lnTo>
                    <a:pt x="1357" y="1959"/>
                  </a:lnTo>
                  <a:lnTo>
                    <a:pt x="905" y="1959"/>
                  </a:lnTo>
                  <a:lnTo>
                    <a:pt x="905" y="1733"/>
                  </a:lnTo>
                  <a:close/>
                  <a:moveTo>
                    <a:pt x="453" y="2148"/>
                  </a:moveTo>
                  <a:cubicBezTo>
                    <a:pt x="453" y="2085"/>
                    <a:pt x="503" y="2035"/>
                    <a:pt x="566" y="2035"/>
                  </a:cubicBezTo>
                  <a:lnTo>
                    <a:pt x="1508" y="2035"/>
                  </a:lnTo>
                  <a:lnTo>
                    <a:pt x="1508" y="2186"/>
                  </a:lnTo>
                  <a:lnTo>
                    <a:pt x="453" y="2186"/>
                  </a:lnTo>
                  <a:lnTo>
                    <a:pt x="453" y="2148"/>
                  </a:lnTo>
                  <a:close/>
                  <a:moveTo>
                    <a:pt x="2186" y="2186"/>
                  </a:moveTo>
                  <a:lnTo>
                    <a:pt x="1583" y="2186"/>
                  </a:lnTo>
                  <a:lnTo>
                    <a:pt x="1583" y="2035"/>
                  </a:lnTo>
                  <a:lnTo>
                    <a:pt x="2186" y="2035"/>
                  </a:lnTo>
                  <a:lnTo>
                    <a:pt x="2186" y="2186"/>
                  </a:lnTo>
                  <a:close/>
                  <a:moveTo>
                    <a:pt x="1658" y="1959"/>
                  </a:moveTo>
                  <a:lnTo>
                    <a:pt x="1657" y="1910"/>
                  </a:lnTo>
                  <a:cubicBezTo>
                    <a:pt x="1656" y="1888"/>
                    <a:pt x="1649" y="1865"/>
                    <a:pt x="1636" y="1847"/>
                  </a:cubicBezTo>
                  <a:lnTo>
                    <a:pt x="1569" y="1754"/>
                  </a:lnTo>
                  <a:cubicBezTo>
                    <a:pt x="1551" y="1728"/>
                    <a:pt x="1536" y="1701"/>
                    <a:pt x="1526" y="1672"/>
                  </a:cubicBezTo>
                  <a:lnTo>
                    <a:pt x="1386" y="1289"/>
                  </a:lnTo>
                  <a:lnTo>
                    <a:pt x="1421" y="1279"/>
                  </a:lnTo>
                  <a:cubicBezTo>
                    <a:pt x="1431" y="1277"/>
                    <a:pt x="1441" y="1278"/>
                    <a:pt x="1450" y="1283"/>
                  </a:cubicBezTo>
                  <a:cubicBezTo>
                    <a:pt x="1459" y="1291"/>
                    <a:pt x="1465" y="1301"/>
                    <a:pt x="1470" y="1312"/>
                  </a:cubicBezTo>
                  <a:lnTo>
                    <a:pt x="1587" y="1561"/>
                  </a:lnTo>
                  <a:cubicBezTo>
                    <a:pt x="1594" y="1577"/>
                    <a:pt x="1612" y="1585"/>
                    <a:pt x="1629" y="1581"/>
                  </a:cubicBezTo>
                  <a:cubicBezTo>
                    <a:pt x="1646" y="1578"/>
                    <a:pt x="1658" y="1562"/>
                    <a:pt x="1659" y="1545"/>
                  </a:cubicBezTo>
                  <a:lnTo>
                    <a:pt x="1659" y="795"/>
                  </a:lnTo>
                  <a:cubicBezTo>
                    <a:pt x="1658" y="775"/>
                    <a:pt x="1672" y="757"/>
                    <a:pt x="1693" y="753"/>
                  </a:cubicBezTo>
                  <a:cubicBezTo>
                    <a:pt x="1703" y="753"/>
                    <a:pt x="1714" y="756"/>
                    <a:pt x="1722" y="763"/>
                  </a:cubicBezTo>
                  <a:cubicBezTo>
                    <a:pt x="1729" y="770"/>
                    <a:pt x="1734" y="781"/>
                    <a:pt x="1734" y="791"/>
                  </a:cubicBezTo>
                  <a:lnTo>
                    <a:pt x="1734" y="1394"/>
                  </a:lnTo>
                  <a:cubicBezTo>
                    <a:pt x="1734" y="1415"/>
                    <a:pt x="1751" y="1432"/>
                    <a:pt x="1772" y="1432"/>
                  </a:cubicBezTo>
                  <a:cubicBezTo>
                    <a:pt x="1792" y="1432"/>
                    <a:pt x="1809" y="1415"/>
                    <a:pt x="1809" y="1394"/>
                  </a:cubicBezTo>
                  <a:lnTo>
                    <a:pt x="1809" y="1130"/>
                  </a:lnTo>
                  <a:cubicBezTo>
                    <a:pt x="1809" y="1109"/>
                    <a:pt x="1826" y="1093"/>
                    <a:pt x="1847" y="1093"/>
                  </a:cubicBezTo>
                  <a:cubicBezTo>
                    <a:pt x="1857" y="1093"/>
                    <a:pt x="1867" y="1097"/>
                    <a:pt x="1874" y="1104"/>
                  </a:cubicBezTo>
                  <a:cubicBezTo>
                    <a:pt x="1881" y="1111"/>
                    <a:pt x="1885" y="1120"/>
                    <a:pt x="1885" y="1130"/>
                  </a:cubicBezTo>
                  <a:lnTo>
                    <a:pt x="1885" y="1394"/>
                  </a:lnTo>
                  <a:cubicBezTo>
                    <a:pt x="1885" y="1415"/>
                    <a:pt x="1902" y="1432"/>
                    <a:pt x="1922" y="1432"/>
                  </a:cubicBezTo>
                  <a:cubicBezTo>
                    <a:pt x="1943" y="1432"/>
                    <a:pt x="1960" y="1415"/>
                    <a:pt x="1960" y="1394"/>
                  </a:cubicBezTo>
                  <a:lnTo>
                    <a:pt x="1960" y="1206"/>
                  </a:lnTo>
                  <a:cubicBezTo>
                    <a:pt x="1960" y="1185"/>
                    <a:pt x="1977" y="1168"/>
                    <a:pt x="1998" y="1168"/>
                  </a:cubicBezTo>
                  <a:cubicBezTo>
                    <a:pt x="2008" y="1168"/>
                    <a:pt x="2018" y="1172"/>
                    <a:pt x="2025" y="1180"/>
                  </a:cubicBezTo>
                  <a:cubicBezTo>
                    <a:pt x="2032" y="1186"/>
                    <a:pt x="2036" y="1196"/>
                    <a:pt x="2036" y="1206"/>
                  </a:cubicBezTo>
                  <a:lnTo>
                    <a:pt x="2036" y="1394"/>
                  </a:lnTo>
                  <a:cubicBezTo>
                    <a:pt x="2036" y="1415"/>
                    <a:pt x="2052" y="1432"/>
                    <a:pt x="2073" y="1432"/>
                  </a:cubicBezTo>
                  <a:cubicBezTo>
                    <a:pt x="2094" y="1432"/>
                    <a:pt x="2111" y="1415"/>
                    <a:pt x="2111" y="1394"/>
                  </a:cubicBezTo>
                  <a:lnTo>
                    <a:pt x="2111" y="1281"/>
                  </a:lnTo>
                  <a:cubicBezTo>
                    <a:pt x="2111" y="1260"/>
                    <a:pt x="2128" y="1243"/>
                    <a:pt x="2149" y="1243"/>
                  </a:cubicBezTo>
                  <a:cubicBezTo>
                    <a:pt x="2159" y="1243"/>
                    <a:pt x="2168" y="1248"/>
                    <a:pt x="2175" y="1255"/>
                  </a:cubicBezTo>
                  <a:cubicBezTo>
                    <a:pt x="2182" y="1262"/>
                    <a:pt x="2186" y="1271"/>
                    <a:pt x="2186" y="1281"/>
                  </a:cubicBezTo>
                  <a:lnTo>
                    <a:pt x="2186" y="1748"/>
                  </a:lnTo>
                  <a:cubicBezTo>
                    <a:pt x="2186" y="1756"/>
                    <a:pt x="2184" y="1763"/>
                    <a:pt x="2180" y="1769"/>
                  </a:cubicBezTo>
                  <a:lnTo>
                    <a:pt x="2130" y="1844"/>
                  </a:lnTo>
                  <a:cubicBezTo>
                    <a:pt x="2117" y="1863"/>
                    <a:pt x="2111" y="1885"/>
                    <a:pt x="2111" y="1907"/>
                  </a:cubicBezTo>
                  <a:lnTo>
                    <a:pt x="2111" y="1959"/>
                  </a:lnTo>
                  <a:lnTo>
                    <a:pt x="1658" y="1959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1" name="Freeform 1069">
              <a:extLst>
                <a:ext uri="{FF2B5EF4-FFF2-40B4-BE49-F238E27FC236}">
                  <a16:creationId xmlns:a16="http://schemas.microsoft.com/office/drawing/2014/main" id="{5A2A897B-0A84-4732-A8A8-13C7403146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5139" y="427038"/>
              <a:ext cx="68263" cy="68263"/>
            </a:xfrm>
            <a:custGeom>
              <a:avLst/>
              <a:gdLst>
                <a:gd name="T0" fmla="*/ 0 w 235"/>
                <a:gd name="T1" fmla="*/ 113 h 235"/>
                <a:gd name="T2" fmla="*/ 70 w 235"/>
                <a:gd name="T3" fmla="*/ 217 h 235"/>
                <a:gd name="T4" fmla="*/ 193 w 235"/>
                <a:gd name="T5" fmla="*/ 193 h 235"/>
                <a:gd name="T6" fmla="*/ 217 w 235"/>
                <a:gd name="T7" fmla="*/ 70 h 235"/>
                <a:gd name="T8" fmla="*/ 113 w 235"/>
                <a:gd name="T9" fmla="*/ 0 h 235"/>
                <a:gd name="T10" fmla="*/ 0 w 235"/>
                <a:gd name="T11" fmla="*/ 113 h 235"/>
                <a:gd name="T12" fmla="*/ 113 w 235"/>
                <a:gd name="T13" fmla="*/ 75 h 235"/>
                <a:gd name="T14" fmla="*/ 148 w 235"/>
                <a:gd name="T15" fmla="*/ 98 h 235"/>
                <a:gd name="T16" fmla="*/ 140 w 235"/>
                <a:gd name="T17" fmla="*/ 140 h 235"/>
                <a:gd name="T18" fmla="*/ 99 w 235"/>
                <a:gd name="T19" fmla="*/ 148 h 235"/>
                <a:gd name="T20" fmla="*/ 75 w 235"/>
                <a:gd name="T21" fmla="*/ 113 h 235"/>
                <a:gd name="T22" fmla="*/ 113 w 235"/>
                <a:gd name="T23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0" y="113"/>
                  </a:moveTo>
                  <a:cubicBezTo>
                    <a:pt x="0" y="159"/>
                    <a:pt x="27" y="200"/>
                    <a:pt x="70" y="217"/>
                  </a:cubicBezTo>
                  <a:cubicBezTo>
                    <a:pt x="112" y="235"/>
                    <a:pt x="161" y="225"/>
                    <a:pt x="193" y="193"/>
                  </a:cubicBezTo>
                  <a:cubicBezTo>
                    <a:pt x="225" y="160"/>
                    <a:pt x="235" y="112"/>
                    <a:pt x="217" y="70"/>
                  </a:cubicBezTo>
                  <a:cubicBezTo>
                    <a:pt x="200" y="27"/>
                    <a:pt x="159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lose/>
                  <a:moveTo>
                    <a:pt x="113" y="75"/>
                  </a:moveTo>
                  <a:cubicBezTo>
                    <a:pt x="128" y="75"/>
                    <a:pt x="142" y="84"/>
                    <a:pt x="148" y="98"/>
                  </a:cubicBezTo>
                  <a:cubicBezTo>
                    <a:pt x="154" y="113"/>
                    <a:pt x="150" y="129"/>
                    <a:pt x="140" y="140"/>
                  </a:cubicBezTo>
                  <a:cubicBezTo>
                    <a:pt x="129" y="150"/>
                    <a:pt x="113" y="154"/>
                    <a:pt x="99" y="148"/>
                  </a:cubicBezTo>
                  <a:cubicBezTo>
                    <a:pt x="84" y="142"/>
                    <a:pt x="75" y="128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2" name="Freeform 1070">
              <a:extLst>
                <a:ext uri="{FF2B5EF4-FFF2-40B4-BE49-F238E27FC236}">
                  <a16:creationId xmlns:a16="http://schemas.microsoft.com/office/drawing/2014/main" id="{3048CF94-556B-4D2B-8A3F-5FD2F0C4F8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7826" y="185738"/>
              <a:ext cx="68263" cy="109538"/>
            </a:xfrm>
            <a:custGeom>
              <a:avLst/>
              <a:gdLst>
                <a:gd name="T0" fmla="*/ 227 w 235"/>
                <a:gd name="T1" fmla="*/ 113 h 377"/>
                <a:gd name="T2" fmla="*/ 113 w 235"/>
                <a:gd name="T3" fmla="*/ 0 h 377"/>
                <a:gd name="T4" fmla="*/ 38 w 235"/>
                <a:gd name="T5" fmla="*/ 0 h 377"/>
                <a:gd name="T6" fmla="*/ 0 w 235"/>
                <a:gd name="T7" fmla="*/ 37 h 377"/>
                <a:gd name="T8" fmla="*/ 0 w 235"/>
                <a:gd name="T9" fmla="*/ 339 h 377"/>
                <a:gd name="T10" fmla="*/ 38 w 235"/>
                <a:gd name="T11" fmla="*/ 377 h 377"/>
                <a:gd name="T12" fmla="*/ 113 w 235"/>
                <a:gd name="T13" fmla="*/ 377 h 377"/>
                <a:gd name="T14" fmla="*/ 217 w 235"/>
                <a:gd name="T15" fmla="*/ 310 h 377"/>
                <a:gd name="T16" fmla="*/ 197 w 235"/>
                <a:gd name="T17" fmla="*/ 188 h 377"/>
                <a:gd name="T18" fmla="*/ 227 w 235"/>
                <a:gd name="T19" fmla="*/ 113 h 377"/>
                <a:gd name="T20" fmla="*/ 76 w 235"/>
                <a:gd name="T21" fmla="*/ 75 h 377"/>
                <a:gd name="T22" fmla="*/ 113 w 235"/>
                <a:gd name="T23" fmla="*/ 75 h 377"/>
                <a:gd name="T24" fmla="*/ 151 w 235"/>
                <a:gd name="T25" fmla="*/ 113 h 377"/>
                <a:gd name="T26" fmla="*/ 113 w 235"/>
                <a:gd name="T27" fmla="*/ 150 h 377"/>
                <a:gd name="T28" fmla="*/ 76 w 235"/>
                <a:gd name="T29" fmla="*/ 150 h 377"/>
                <a:gd name="T30" fmla="*/ 76 w 235"/>
                <a:gd name="T31" fmla="*/ 75 h 377"/>
                <a:gd name="T32" fmla="*/ 113 w 235"/>
                <a:gd name="T33" fmla="*/ 301 h 377"/>
                <a:gd name="T34" fmla="*/ 76 w 235"/>
                <a:gd name="T35" fmla="*/ 301 h 377"/>
                <a:gd name="T36" fmla="*/ 76 w 235"/>
                <a:gd name="T37" fmla="*/ 226 h 377"/>
                <a:gd name="T38" fmla="*/ 113 w 235"/>
                <a:gd name="T39" fmla="*/ 226 h 377"/>
                <a:gd name="T40" fmla="*/ 151 w 235"/>
                <a:gd name="T41" fmla="*/ 263 h 377"/>
                <a:gd name="T42" fmla="*/ 113 w 235"/>
                <a:gd name="T43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377">
                  <a:moveTo>
                    <a:pt x="227" y="113"/>
                  </a:moveTo>
                  <a:cubicBezTo>
                    <a:pt x="227" y="50"/>
                    <a:pt x="176" y="0"/>
                    <a:pt x="113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339"/>
                  </a:lnTo>
                  <a:cubicBezTo>
                    <a:pt x="0" y="360"/>
                    <a:pt x="17" y="377"/>
                    <a:pt x="38" y="377"/>
                  </a:cubicBezTo>
                  <a:lnTo>
                    <a:pt x="113" y="377"/>
                  </a:lnTo>
                  <a:cubicBezTo>
                    <a:pt x="158" y="377"/>
                    <a:pt x="199" y="350"/>
                    <a:pt x="217" y="310"/>
                  </a:cubicBezTo>
                  <a:cubicBezTo>
                    <a:pt x="235" y="269"/>
                    <a:pt x="227" y="221"/>
                    <a:pt x="197" y="188"/>
                  </a:cubicBezTo>
                  <a:cubicBezTo>
                    <a:pt x="216" y="168"/>
                    <a:pt x="226" y="141"/>
                    <a:pt x="227" y="113"/>
                  </a:cubicBezTo>
                  <a:close/>
                  <a:moveTo>
                    <a:pt x="76" y="75"/>
                  </a:moveTo>
                  <a:lnTo>
                    <a:pt x="113" y="75"/>
                  </a:lnTo>
                  <a:cubicBezTo>
                    <a:pt x="134" y="75"/>
                    <a:pt x="151" y="92"/>
                    <a:pt x="151" y="113"/>
                  </a:cubicBezTo>
                  <a:cubicBezTo>
                    <a:pt x="151" y="134"/>
                    <a:pt x="134" y="150"/>
                    <a:pt x="113" y="150"/>
                  </a:cubicBezTo>
                  <a:lnTo>
                    <a:pt x="76" y="150"/>
                  </a:lnTo>
                  <a:lnTo>
                    <a:pt x="76" y="75"/>
                  </a:lnTo>
                  <a:close/>
                  <a:moveTo>
                    <a:pt x="113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113" y="226"/>
                  </a:lnTo>
                  <a:cubicBezTo>
                    <a:pt x="134" y="226"/>
                    <a:pt x="151" y="243"/>
                    <a:pt x="151" y="263"/>
                  </a:cubicBezTo>
                  <a:cubicBezTo>
                    <a:pt x="151" y="284"/>
                    <a:pt x="134" y="301"/>
                    <a:pt x="113" y="30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Freeform 1071">
              <a:extLst>
                <a:ext uri="{FF2B5EF4-FFF2-40B4-BE49-F238E27FC236}">
                  <a16:creationId xmlns:a16="http://schemas.microsoft.com/office/drawing/2014/main" id="{28A9225C-0D84-4FA5-8F28-C33627380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9" y="185738"/>
              <a:ext cx="65088" cy="109538"/>
            </a:xfrm>
            <a:custGeom>
              <a:avLst/>
              <a:gdLst>
                <a:gd name="T0" fmla="*/ 113 w 226"/>
                <a:gd name="T1" fmla="*/ 377 h 377"/>
                <a:gd name="T2" fmla="*/ 0 w 226"/>
                <a:gd name="T3" fmla="*/ 263 h 377"/>
                <a:gd name="T4" fmla="*/ 0 w 226"/>
                <a:gd name="T5" fmla="*/ 37 h 377"/>
                <a:gd name="T6" fmla="*/ 38 w 226"/>
                <a:gd name="T7" fmla="*/ 0 h 377"/>
                <a:gd name="T8" fmla="*/ 75 w 226"/>
                <a:gd name="T9" fmla="*/ 37 h 377"/>
                <a:gd name="T10" fmla="*/ 75 w 226"/>
                <a:gd name="T11" fmla="*/ 263 h 377"/>
                <a:gd name="T12" fmla="*/ 113 w 226"/>
                <a:gd name="T13" fmla="*/ 301 h 377"/>
                <a:gd name="T14" fmla="*/ 151 w 226"/>
                <a:gd name="T15" fmla="*/ 263 h 377"/>
                <a:gd name="T16" fmla="*/ 151 w 226"/>
                <a:gd name="T17" fmla="*/ 37 h 377"/>
                <a:gd name="T18" fmla="*/ 188 w 226"/>
                <a:gd name="T19" fmla="*/ 0 h 377"/>
                <a:gd name="T20" fmla="*/ 226 w 226"/>
                <a:gd name="T21" fmla="*/ 37 h 377"/>
                <a:gd name="T22" fmla="*/ 226 w 226"/>
                <a:gd name="T23" fmla="*/ 263 h 377"/>
                <a:gd name="T24" fmla="*/ 113 w 226"/>
                <a:gd name="T2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377">
                  <a:moveTo>
                    <a:pt x="113" y="377"/>
                  </a:moveTo>
                  <a:cubicBezTo>
                    <a:pt x="51" y="377"/>
                    <a:pt x="0" y="326"/>
                    <a:pt x="0" y="263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8" y="0"/>
                    <a:pt x="75" y="17"/>
                    <a:pt x="75" y="37"/>
                  </a:cubicBezTo>
                  <a:lnTo>
                    <a:pt x="75" y="263"/>
                  </a:lnTo>
                  <a:cubicBezTo>
                    <a:pt x="75" y="284"/>
                    <a:pt x="92" y="301"/>
                    <a:pt x="113" y="301"/>
                  </a:cubicBezTo>
                  <a:cubicBezTo>
                    <a:pt x="134" y="301"/>
                    <a:pt x="151" y="284"/>
                    <a:pt x="151" y="263"/>
                  </a:cubicBezTo>
                  <a:lnTo>
                    <a:pt x="151" y="37"/>
                  </a:lnTo>
                  <a:cubicBezTo>
                    <a:pt x="151" y="17"/>
                    <a:pt x="168" y="0"/>
                    <a:pt x="188" y="0"/>
                  </a:cubicBezTo>
                  <a:cubicBezTo>
                    <a:pt x="209" y="0"/>
                    <a:pt x="226" y="17"/>
                    <a:pt x="226" y="37"/>
                  </a:cubicBezTo>
                  <a:lnTo>
                    <a:pt x="226" y="263"/>
                  </a:lnTo>
                  <a:cubicBezTo>
                    <a:pt x="226" y="326"/>
                    <a:pt x="175" y="377"/>
                    <a:pt x="113" y="37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4" name="Freeform 1072">
              <a:extLst>
                <a:ext uri="{FF2B5EF4-FFF2-40B4-BE49-F238E27FC236}">
                  <a16:creationId xmlns:a16="http://schemas.microsoft.com/office/drawing/2014/main" id="{EF338D01-DFE9-4C38-8CB3-130381394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0864" y="184150"/>
              <a:ext cx="68263" cy="111125"/>
            </a:xfrm>
            <a:custGeom>
              <a:avLst/>
              <a:gdLst>
                <a:gd name="T0" fmla="*/ 211 w 233"/>
                <a:gd name="T1" fmla="*/ 10 h 383"/>
                <a:gd name="T2" fmla="*/ 182 w 233"/>
                <a:gd name="T3" fmla="*/ 8 h 383"/>
                <a:gd name="T4" fmla="*/ 160 w 233"/>
                <a:gd name="T5" fmla="*/ 26 h 383"/>
                <a:gd name="T6" fmla="*/ 119 w 233"/>
                <a:gd name="T7" fmla="*/ 110 h 383"/>
                <a:gd name="T8" fmla="*/ 77 w 233"/>
                <a:gd name="T9" fmla="*/ 26 h 383"/>
                <a:gd name="T10" fmla="*/ 26 w 233"/>
                <a:gd name="T11" fmla="*/ 10 h 383"/>
                <a:gd name="T12" fmla="*/ 10 w 233"/>
                <a:gd name="T13" fmla="*/ 60 h 383"/>
                <a:gd name="T14" fmla="*/ 81 w 233"/>
                <a:gd name="T15" fmla="*/ 203 h 383"/>
                <a:gd name="T16" fmla="*/ 81 w 233"/>
                <a:gd name="T17" fmla="*/ 345 h 383"/>
                <a:gd name="T18" fmla="*/ 119 w 233"/>
                <a:gd name="T19" fmla="*/ 383 h 383"/>
                <a:gd name="T20" fmla="*/ 156 w 233"/>
                <a:gd name="T21" fmla="*/ 345 h 383"/>
                <a:gd name="T22" fmla="*/ 156 w 233"/>
                <a:gd name="T23" fmla="*/ 203 h 383"/>
                <a:gd name="T24" fmla="*/ 228 w 233"/>
                <a:gd name="T25" fmla="*/ 60 h 383"/>
                <a:gd name="T26" fmla="*/ 230 w 233"/>
                <a:gd name="T27" fmla="*/ 31 h 383"/>
                <a:gd name="T28" fmla="*/ 211 w 233"/>
                <a:gd name="T29" fmla="*/ 1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3" h="383">
                  <a:moveTo>
                    <a:pt x="211" y="10"/>
                  </a:moveTo>
                  <a:cubicBezTo>
                    <a:pt x="202" y="5"/>
                    <a:pt x="191" y="4"/>
                    <a:pt x="182" y="8"/>
                  </a:cubicBezTo>
                  <a:cubicBezTo>
                    <a:pt x="172" y="11"/>
                    <a:pt x="165" y="18"/>
                    <a:pt x="160" y="26"/>
                  </a:cubicBezTo>
                  <a:lnTo>
                    <a:pt x="119" y="110"/>
                  </a:lnTo>
                  <a:lnTo>
                    <a:pt x="77" y="26"/>
                  </a:lnTo>
                  <a:cubicBezTo>
                    <a:pt x="68" y="8"/>
                    <a:pt x="45" y="0"/>
                    <a:pt x="26" y="10"/>
                  </a:cubicBezTo>
                  <a:cubicBezTo>
                    <a:pt x="8" y="19"/>
                    <a:pt x="0" y="42"/>
                    <a:pt x="10" y="60"/>
                  </a:cubicBezTo>
                  <a:lnTo>
                    <a:pt x="81" y="203"/>
                  </a:lnTo>
                  <a:lnTo>
                    <a:pt x="81" y="345"/>
                  </a:lnTo>
                  <a:cubicBezTo>
                    <a:pt x="81" y="366"/>
                    <a:pt x="98" y="383"/>
                    <a:pt x="119" y="383"/>
                  </a:cubicBezTo>
                  <a:cubicBezTo>
                    <a:pt x="139" y="383"/>
                    <a:pt x="156" y="366"/>
                    <a:pt x="156" y="345"/>
                  </a:cubicBezTo>
                  <a:lnTo>
                    <a:pt x="156" y="203"/>
                  </a:lnTo>
                  <a:lnTo>
                    <a:pt x="228" y="60"/>
                  </a:lnTo>
                  <a:cubicBezTo>
                    <a:pt x="232" y="51"/>
                    <a:pt x="233" y="41"/>
                    <a:pt x="230" y="31"/>
                  </a:cubicBezTo>
                  <a:cubicBezTo>
                    <a:pt x="227" y="22"/>
                    <a:pt x="220" y="14"/>
                    <a:pt x="211" y="1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5" name="Freeform 1073">
              <a:extLst>
                <a:ext uri="{FF2B5EF4-FFF2-40B4-BE49-F238E27FC236}">
                  <a16:creationId xmlns:a16="http://schemas.microsoft.com/office/drawing/2014/main" id="{1B5CF977-FFAC-4424-82C2-2FBE4D900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3376" y="131763"/>
              <a:ext cx="328613" cy="219075"/>
            </a:xfrm>
            <a:custGeom>
              <a:avLst/>
              <a:gdLst>
                <a:gd name="T0" fmla="*/ 942 w 1130"/>
                <a:gd name="T1" fmla="*/ 754 h 754"/>
                <a:gd name="T2" fmla="*/ 113 w 1130"/>
                <a:gd name="T3" fmla="*/ 754 h 754"/>
                <a:gd name="T4" fmla="*/ 0 w 1130"/>
                <a:gd name="T5" fmla="*/ 641 h 754"/>
                <a:gd name="T6" fmla="*/ 0 w 1130"/>
                <a:gd name="T7" fmla="*/ 113 h 754"/>
                <a:gd name="T8" fmla="*/ 113 w 1130"/>
                <a:gd name="T9" fmla="*/ 0 h 754"/>
                <a:gd name="T10" fmla="*/ 1017 w 1130"/>
                <a:gd name="T11" fmla="*/ 0 h 754"/>
                <a:gd name="T12" fmla="*/ 1130 w 1130"/>
                <a:gd name="T13" fmla="*/ 113 h 754"/>
                <a:gd name="T14" fmla="*/ 1130 w 1130"/>
                <a:gd name="T15" fmla="*/ 189 h 754"/>
                <a:gd name="T16" fmla="*/ 1093 w 1130"/>
                <a:gd name="T17" fmla="*/ 226 h 754"/>
                <a:gd name="T18" fmla="*/ 1055 w 1130"/>
                <a:gd name="T19" fmla="*/ 189 h 754"/>
                <a:gd name="T20" fmla="*/ 1055 w 1130"/>
                <a:gd name="T21" fmla="*/ 113 h 754"/>
                <a:gd name="T22" fmla="*/ 1017 w 1130"/>
                <a:gd name="T23" fmla="*/ 76 h 754"/>
                <a:gd name="T24" fmla="*/ 113 w 1130"/>
                <a:gd name="T25" fmla="*/ 76 h 754"/>
                <a:gd name="T26" fmla="*/ 75 w 1130"/>
                <a:gd name="T27" fmla="*/ 113 h 754"/>
                <a:gd name="T28" fmla="*/ 75 w 1130"/>
                <a:gd name="T29" fmla="*/ 641 h 754"/>
                <a:gd name="T30" fmla="*/ 113 w 1130"/>
                <a:gd name="T31" fmla="*/ 679 h 754"/>
                <a:gd name="T32" fmla="*/ 942 w 1130"/>
                <a:gd name="T33" fmla="*/ 679 h 754"/>
                <a:gd name="T34" fmla="*/ 980 w 1130"/>
                <a:gd name="T35" fmla="*/ 716 h 754"/>
                <a:gd name="T36" fmla="*/ 942 w 1130"/>
                <a:gd name="T37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0" h="754">
                  <a:moveTo>
                    <a:pt x="942" y="754"/>
                  </a:moveTo>
                  <a:lnTo>
                    <a:pt x="113" y="754"/>
                  </a:lnTo>
                  <a:cubicBezTo>
                    <a:pt x="50" y="754"/>
                    <a:pt x="0" y="703"/>
                    <a:pt x="0" y="641"/>
                  </a:cubicBezTo>
                  <a:lnTo>
                    <a:pt x="0" y="113"/>
                  </a:lnTo>
                  <a:cubicBezTo>
                    <a:pt x="0" y="51"/>
                    <a:pt x="50" y="0"/>
                    <a:pt x="113" y="0"/>
                  </a:cubicBezTo>
                  <a:lnTo>
                    <a:pt x="1017" y="0"/>
                  </a:lnTo>
                  <a:cubicBezTo>
                    <a:pt x="1080" y="0"/>
                    <a:pt x="1130" y="51"/>
                    <a:pt x="1130" y="113"/>
                  </a:cubicBezTo>
                  <a:lnTo>
                    <a:pt x="1130" y="189"/>
                  </a:lnTo>
                  <a:cubicBezTo>
                    <a:pt x="1130" y="209"/>
                    <a:pt x="1113" y="226"/>
                    <a:pt x="1093" y="226"/>
                  </a:cubicBezTo>
                  <a:cubicBezTo>
                    <a:pt x="1072" y="226"/>
                    <a:pt x="1055" y="209"/>
                    <a:pt x="1055" y="189"/>
                  </a:cubicBezTo>
                  <a:lnTo>
                    <a:pt x="1055" y="113"/>
                  </a:lnTo>
                  <a:cubicBezTo>
                    <a:pt x="1055" y="92"/>
                    <a:pt x="1038" y="76"/>
                    <a:pt x="1017" y="76"/>
                  </a:cubicBezTo>
                  <a:lnTo>
                    <a:pt x="113" y="76"/>
                  </a:lnTo>
                  <a:cubicBezTo>
                    <a:pt x="92" y="76"/>
                    <a:pt x="75" y="92"/>
                    <a:pt x="75" y="113"/>
                  </a:cubicBezTo>
                  <a:lnTo>
                    <a:pt x="75" y="641"/>
                  </a:lnTo>
                  <a:cubicBezTo>
                    <a:pt x="75" y="662"/>
                    <a:pt x="92" y="679"/>
                    <a:pt x="113" y="679"/>
                  </a:cubicBezTo>
                  <a:lnTo>
                    <a:pt x="942" y="679"/>
                  </a:lnTo>
                  <a:cubicBezTo>
                    <a:pt x="963" y="679"/>
                    <a:pt x="980" y="695"/>
                    <a:pt x="980" y="716"/>
                  </a:cubicBezTo>
                  <a:cubicBezTo>
                    <a:pt x="980" y="737"/>
                    <a:pt x="963" y="754"/>
                    <a:pt x="942" y="75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1" name="Group 1700">
            <a:extLst>
              <a:ext uri="{FF2B5EF4-FFF2-40B4-BE49-F238E27FC236}">
                <a16:creationId xmlns:a16="http://schemas.microsoft.com/office/drawing/2014/main" id="{A3FA3A26-6857-447D-8AF3-38C0B841AEE8}"/>
              </a:ext>
            </a:extLst>
          </p:cNvPr>
          <p:cNvGrpSpPr/>
          <p:nvPr/>
        </p:nvGrpSpPr>
        <p:grpSpPr>
          <a:xfrm>
            <a:off x="8092226" y="904939"/>
            <a:ext cx="484179" cy="484179"/>
            <a:chOff x="8801101" y="11113"/>
            <a:chExt cx="655638" cy="655638"/>
          </a:xfrm>
        </p:grpSpPr>
        <p:sp>
          <p:nvSpPr>
            <p:cNvPr id="1316" name="Freeform 1074">
              <a:extLst>
                <a:ext uri="{FF2B5EF4-FFF2-40B4-BE49-F238E27FC236}">
                  <a16:creationId xmlns:a16="http://schemas.microsoft.com/office/drawing/2014/main" id="{DAFDB23C-72DF-4E0A-A274-3D6F50F830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3864" y="393700"/>
              <a:ext cx="131763" cy="261938"/>
            </a:xfrm>
            <a:custGeom>
              <a:avLst/>
              <a:gdLst>
                <a:gd name="T0" fmla="*/ 0 w 453"/>
                <a:gd name="T1" fmla="*/ 75 h 904"/>
                <a:gd name="T2" fmla="*/ 0 w 453"/>
                <a:gd name="T3" fmla="*/ 904 h 904"/>
                <a:gd name="T4" fmla="*/ 453 w 453"/>
                <a:gd name="T5" fmla="*/ 904 h 904"/>
                <a:gd name="T6" fmla="*/ 453 w 453"/>
                <a:gd name="T7" fmla="*/ 0 h 904"/>
                <a:gd name="T8" fmla="*/ 0 w 453"/>
                <a:gd name="T9" fmla="*/ 0 h 904"/>
                <a:gd name="T10" fmla="*/ 0 w 453"/>
                <a:gd name="T11" fmla="*/ 75 h 904"/>
                <a:gd name="T12" fmla="*/ 226 w 453"/>
                <a:gd name="T13" fmla="*/ 603 h 904"/>
                <a:gd name="T14" fmla="*/ 296 w 453"/>
                <a:gd name="T15" fmla="*/ 649 h 904"/>
                <a:gd name="T16" fmla="*/ 280 w 453"/>
                <a:gd name="T17" fmla="*/ 731 h 904"/>
                <a:gd name="T18" fmla="*/ 198 w 453"/>
                <a:gd name="T19" fmla="*/ 748 h 904"/>
                <a:gd name="T20" fmla="*/ 151 w 453"/>
                <a:gd name="T21" fmla="*/ 678 h 904"/>
                <a:gd name="T22" fmla="*/ 226 w 453"/>
                <a:gd name="T23" fmla="*/ 603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3" h="904">
                  <a:moveTo>
                    <a:pt x="0" y="75"/>
                  </a:moveTo>
                  <a:lnTo>
                    <a:pt x="0" y="904"/>
                  </a:lnTo>
                  <a:lnTo>
                    <a:pt x="453" y="904"/>
                  </a:lnTo>
                  <a:lnTo>
                    <a:pt x="453" y="0"/>
                  </a:lnTo>
                  <a:lnTo>
                    <a:pt x="0" y="0"/>
                  </a:lnTo>
                  <a:lnTo>
                    <a:pt x="0" y="75"/>
                  </a:lnTo>
                  <a:close/>
                  <a:moveTo>
                    <a:pt x="226" y="603"/>
                  </a:moveTo>
                  <a:cubicBezTo>
                    <a:pt x="257" y="603"/>
                    <a:pt x="284" y="621"/>
                    <a:pt x="296" y="649"/>
                  </a:cubicBezTo>
                  <a:cubicBezTo>
                    <a:pt x="308" y="677"/>
                    <a:pt x="301" y="710"/>
                    <a:pt x="280" y="731"/>
                  </a:cubicBezTo>
                  <a:cubicBezTo>
                    <a:pt x="258" y="753"/>
                    <a:pt x="226" y="759"/>
                    <a:pt x="198" y="748"/>
                  </a:cubicBezTo>
                  <a:cubicBezTo>
                    <a:pt x="169" y="736"/>
                    <a:pt x="151" y="709"/>
                    <a:pt x="151" y="678"/>
                  </a:cubicBezTo>
                  <a:cubicBezTo>
                    <a:pt x="151" y="636"/>
                    <a:pt x="185" y="603"/>
                    <a:pt x="226" y="603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Freeform 1075">
              <a:extLst>
                <a:ext uri="{FF2B5EF4-FFF2-40B4-BE49-F238E27FC236}">
                  <a16:creationId xmlns:a16="http://schemas.microsoft.com/office/drawing/2014/main" id="{99EFAFB3-288A-46CD-91D4-790F6D2CAF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2214" y="55563"/>
              <a:ext cx="130175" cy="261938"/>
            </a:xfrm>
            <a:custGeom>
              <a:avLst/>
              <a:gdLst>
                <a:gd name="T0" fmla="*/ 452 w 452"/>
                <a:gd name="T1" fmla="*/ 829 h 905"/>
                <a:gd name="T2" fmla="*/ 452 w 452"/>
                <a:gd name="T3" fmla="*/ 0 h 905"/>
                <a:gd name="T4" fmla="*/ 0 w 452"/>
                <a:gd name="T5" fmla="*/ 0 h 905"/>
                <a:gd name="T6" fmla="*/ 0 w 452"/>
                <a:gd name="T7" fmla="*/ 905 h 905"/>
                <a:gd name="T8" fmla="*/ 452 w 452"/>
                <a:gd name="T9" fmla="*/ 905 h 905"/>
                <a:gd name="T10" fmla="*/ 452 w 452"/>
                <a:gd name="T11" fmla="*/ 829 h 905"/>
                <a:gd name="T12" fmla="*/ 226 w 452"/>
                <a:gd name="T13" fmla="*/ 754 h 905"/>
                <a:gd name="T14" fmla="*/ 156 w 452"/>
                <a:gd name="T15" fmla="*/ 708 h 905"/>
                <a:gd name="T16" fmla="*/ 173 w 452"/>
                <a:gd name="T17" fmla="*/ 625 h 905"/>
                <a:gd name="T18" fmla="*/ 255 w 452"/>
                <a:gd name="T19" fmla="*/ 609 h 905"/>
                <a:gd name="T20" fmla="*/ 301 w 452"/>
                <a:gd name="T21" fmla="*/ 679 h 905"/>
                <a:gd name="T22" fmla="*/ 226 w 452"/>
                <a:gd name="T23" fmla="*/ 75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2" h="905">
                  <a:moveTo>
                    <a:pt x="452" y="829"/>
                  </a:moveTo>
                  <a:lnTo>
                    <a:pt x="452" y="0"/>
                  </a:lnTo>
                  <a:lnTo>
                    <a:pt x="0" y="0"/>
                  </a:lnTo>
                  <a:lnTo>
                    <a:pt x="0" y="905"/>
                  </a:lnTo>
                  <a:lnTo>
                    <a:pt x="452" y="905"/>
                  </a:lnTo>
                  <a:lnTo>
                    <a:pt x="452" y="829"/>
                  </a:lnTo>
                  <a:close/>
                  <a:moveTo>
                    <a:pt x="226" y="754"/>
                  </a:moveTo>
                  <a:cubicBezTo>
                    <a:pt x="195" y="754"/>
                    <a:pt x="168" y="736"/>
                    <a:pt x="156" y="708"/>
                  </a:cubicBezTo>
                  <a:cubicBezTo>
                    <a:pt x="144" y="679"/>
                    <a:pt x="151" y="647"/>
                    <a:pt x="173" y="625"/>
                  </a:cubicBezTo>
                  <a:cubicBezTo>
                    <a:pt x="194" y="604"/>
                    <a:pt x="226" y="597"/>
                    <a:pt x="255" y="609"/>
                  </a:cubicBezTo>
                  <a:cubicBezTo>
                    <a:pt x="283" y="621"/>
                    <a:pt x="301" y="648"/>
                    <a:pt x="301" y="679"/>
                  </a:cubicBezTo>
                  <a:cubicBezTo>
                    <a:pt x="301" y="720"/>
                    <a:pt x="267" y="754"/>
                    <a:pt x="226" y="754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Freeform 1076">
              <a:extLst>
                <a:ext uri="{FF2B5EF4-FFF2-40B4-BE49-F238E27FC236}">
                  <a16:creationId xmlns:a16="http://schemas.microsoft.com/office/drawing/2014/main" id="{541B63F2-B1B7-4C01-A0F1-E27BE5C17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1" y="350838"/>
              <a:ext cx="503238" cy="315913"/>
            </a:xfrm>
            <a:custGeom>
              <a:avLst/>
              <a:gdLst>
                <a:gd name="T0" fmla="*/ 1243 w 1733"/>
                <a:gd name="T1" fmla="*/ 113 h 1093"/>
                <a:gd name="T2" fmla="*/ 1206 w 1733"/>
                <a:gd name="T3" fmla="*/ 188 h 1093"/>
                <a:gd name="T4" fmla="*/ 1133 w 1733"/>
                <a:gd name="T5" fmla="*/ 181 h 1093"/>
                <a:gd name="T6" fmla="*/ 818 w 1733"/>
                <a:gd name="T7" fmla="*/ 0 h 1093"/>
                <a:gd name="T8" fmla="*/ 415 w 1733"/>
                <a:gd name="T9" fmla="*/ 75 h 1093"/>
                <a:gd name="T10" fmla="*/ 226 w 1733"/>
                <a:gd name="T11" fmla="*/ 75 h 1093"/>
                <a:gd name="T12" fmla="*/ 101 w 1733"/>
                <a:gd name="T13" fmla="*/ 310 h 1093"/>
                <a:gd name="T14" fmla="*/ 101 w 1733"/>
                <a:gd name="T15" fmla="*/ 594 h 1093"/>
                <a:gd name="T16" fmla="*/ 176 w 1733"/>
                <a:gd name="T17" fmla="*/ 820 h 1093"/>
                <a:gd name="T18" fmla="*/ 301 w 1733"/>
                <a:gd name="T19" fmla="*/ 1055 h 1093"/>
                <a:gd name="T20" fmla="*/ 1088 w 1733"/>
                <a:gd name="T21" fmla="*/ 1043 h 1093"/>
                <a:gd name="T22" fmla="*/ 1148 w 1733"/>
                <a:gd name="T23" fmla="*/ 1018 h 1093"/>
                <a:gd name="T24" fmla="*/ 1206 w 1733"/>
                <a:gd name="T25" fmla="*/ 1055 h 1093"/>
                <a:gd name="T26" fmla="*/ 1696 w 1733"/>
                <a:gd name="T27" fmla="*/ 1093 h 1093"/>
                <a:gd name="T28" fmla="*/ 1733 w 1733"/>
                <a:gd name="T29" fmla="*/ 151 h 1093"/>
                <a:gd name="T30" fmla="*/ 173 w 1733"/>
                <a:gd name="T31" fmla="*/ 173 h 1093"/>
                <a:gd name="T32" fmla="*/ 380 w 1733"/>
                <a:gd name="T33" fmla="*/ 151 h 1093"/>
                <a:gd name="T34" fmla="*/ 377 w 1733"/>
                <a:gd name="T35" fmla="*/ 301 h 1093"/>
                <a:gd name="T36" fmla="*/ 156 w 1733"/>
                <a:gd name="T37" fmla="*/ 255 h 1093"/>
                <a:gd name="T38" fmla="*/ 75 w 1733"/>
                <a:gd name="T39" fmla="*/ 452 h 1093"/>
                <a:gd name="T40" fmla="*/ 377 w 1733"/>
                <a:gd name="T41" fmla="*/ 377 h 1093"/>
                <a:gd name="T42" fmla="*/ 414 w 1733"/>
                <a:gd name="T43" fmla="*/ 517 h 1093"/>
                <a:gd name="T44" fmla="*/ 150 w 1733"/>
                <a:gd name="T45" fmla="*/ 528 h 1093"/>
                <a:gd name="T46" fmla="*/ 150 w 1733"/>
                <a:gd name="T47" fmla="*/ 678 h 1093"/>
                <a:gd name="T48" fmla="*/ 452 w 1733"/>
                <a:gd name="T49" fmla="*/ 603 h 1093"/>
                <a:gd name="T50" fmla="*/ 452 w 1733"/>
                <a:gd name="T51" fmla="*/ 754 h 1093"/>
                <a:gd name="T52" fmla="*/ 150 w 1733"/>
                <a:gd name="T53" fmla="*/ 678 h 1093"/>
                <a:gd name="T54" fmla="*/ 226 w 1733"/>
                <a:gd name="T55" fmla="*/ 904 h 1093"/>
                <a:gd name="T56" fmla="*/ 527 w 1733"/>
                <a:gd name="T57" fmla="*/ 829 h 1093"/>
                <a:gd name="T58" fmla="*/ 527 w 1733"/>
                <a:gd name="T59" fmla="*/ 980 h 1093"/>
                <a:gd name="T60" fmla="*/ 1148 w 1733"/>
                <a:gd name="T61" fmla="*/ 942 h 1093"/>
                <a:gd name="T62" fmla="*/ 1054 w 1733"/>
                <a:gd name="T63" fmla="*/ 976 h 1093"/>
                <a:gd name="T64" fmla="*/ 657 w 1733"/>
                <a:gd name="T65" fmla="*/ 980 h 1093"/>
                <a:gd name="T66" fmla="*/ 577 w 1733"/>
                <a:gd name="T67" fmla="*/ 762 h 1093"/>
                <a:gd name="T68" fmla="*/ 501 w 1733"/>
                <a:gd name="T69" fmla="*/ 536 h 1093"/>
                <a:gd name="T70" fmla="*/ 527 w 1733"/>
                <a:gd name="T71" fmla="*/ 527 h 1093"/>
                <a:gd name="T72" fmla="*/ 753 w 1733"/>
                <a:gd name="T73" fmla="*/ 339 h 1093"/>
                <a:gd name="T74" fmla="*/ 791 w 1733"/>
                <a:gd name="T75" fmla="*/ 490 h 1093"/>
                <a:gd name="T76" fmla="*/ 1017 w 1733"/>
                <a:gd name="T77" fmla="*/ 678 h 1093"/>
                <a:gd name="T78" fmla="*/ 1017 w 1733"/>
                <a:gd name="T79" fmla="*/ 603 h 1093"/>
                <a:gd name="T80" fmla="*/ 866 w 1733"/>
                <a:gd name="T81" fmla="*/ 490 h 1093"/>
                <a:gd name="T82" fmla="*/ 753 w 1733"/>
                <a:gd name="T83" fmla="*/ 264 h 1093"/>
                <a:gd name="T84" fmla="*/ 640 w 1733"/>
                <a:gd name="T85" fmla="*/ 339 h 1093"/>
                <a:gd name="T86" fmla="*/ 452 w 1733"/>
                <a:gd name="T87" fmla="*/ 452 h 1093"/>
                <a:gd name="T88" fmla="*/ 565 w 1733"/>
                <a:gd name="T89" fmla="*/ 75 h 1093"/>
                <a:gd name="T90" fmla="*/ 884 w 1733"/>
                <a:gd name="T91" fmla="*/ 96 h 1093"/>
                <a:gd name="T92" fmla="*/ 1154 w 1733"/>
                <a:gd name="T93" fmla="*/ 264 h 1093"/>
                <a:gd name="T94" fmla="*/ 1206 w 1733"/>
                <a:gd name="T95" fmla="*/ 942 h 1093"/>
                <a:gd name="T96" fmla="*/ 1658 w 1733"/>
                <a:gd name="T97" fmla="*/ 1017 h 1093"/>
                <a:gd name="T98" fmla="*/ 1281 w 1733"/>
                <a:gd name="T99" fmla="*/ 188 h 1093"/>
                <a:gd name="T100" fmla="*/ 1658 w 1733"/>
                <a:gd name="T101" fmla="*/ 1017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33" h="1093">
                  <a:moveTo>
                    <a:pt x="1696" y="113"/>
                  </a:moveTo>
                  <a:lnTo>
                    <a:pt x="1243" y="113"/>
                  </a:lnTo>
                  <a:cubicBezTo>
                    <a:pt x="1223" y="113"/>
                    <a:pt x="1206" y="130"/>
                    <a:pt x="1206" y="151"/>
                  </a:cubicBezTo>
                  <a:lnTo>
                    <a:pt x="1206" y="188"/>
                  </a:lnTo>
                  <a:lnTo>
                    <a:pt x="1154" y="188"/>
                  </a:lnTo>
                  <a:cubicBezTo>
                    <a:pt x="1147" y="188"/>
                    <a:pt x="1139" y="186"/>
                    <a:pt x="1133" y="181"/>
                  </a:cubicBezTo>
                  <a:lnTo>
                    <a:pt x="928" y="35"/>
                  </a:lnTo>
                  <a:cubicBezTo>
                    <a:pt x="896" y="12"/>
                    <a:pt x="857" y="0"/>
                    <a:pt x="818" y="0"/>
                  </a:cubicBezTo>
                  <a:lnTo>
                    <a:pt x="565" y="0"/>
                  </a:lnTo>
                  <a:cubicBezTo>
                    <a:pt x="506" y="0"/>
                    <a:pt x="450" y="28"/>
                    <a:pt x="415" y="75"/>
                  </a:cubicBezTo>
                  <a:cubicBezTo>
                    <a:pt x="415" y="75"/>
                    <a:pt x="414" y="75"/>
                    <a:pt x="414" y="75"/>
                  </a:cubicBezTo>
                  <a:lnTo>
                    <a:pt x="226" y="75"/>
                  </a:lnTo>
                  <a:cubicBezTo>
                    <a:pt x="170" y="75"/>
                    <a:pt x="119" y="106"/>
                    <a:pt x="93" y="155"/>
                  </a:cubicBezTo>
                  <a:cubicBezTo>
                    <a:pt x="67" y="205"/>
                    <a:pt x="70" y="264"/>
                    <a:pt x="101" y="310"/>
                  </a:cubicBezTo>
                  <a:cubicBezTo>
                    <a:pt x="40" y="331"/>
                    <a:pt x="0" y="388"/>
                    <a:pt x="0" y="452"/>
                  </a:cubicBezTo>
                  <a:cubicBezTo>
                    <a:pt x="0" y="516"/>
                    <a:pt x="40" y="573"/>
                    <a:pt x="101" y="594"/>
                  </a:cubicBezTo>
                  <a:cubicBezTo>
                    <a:pt x="75" y="633"/>
                    <a:pt x="68" y="681"/>
                    <a:pt x="83" y="726"/>
                  </a:cubicBezTo>
                  <a:cubicBezTo>
                    <a:pt x="97" y="770"/>
                    <a:pt x="132" y="805"/>
                    <a:pt x="176" y="820"/>
                  </a:cubicBezTo>
                  <a:cubicBezTo>
                    <a:pt x="145" y="866"/>
                    <a:pt x="142" y="926"/>
                    <a:pt x="168" y="975"/>
                  </a:cubicBezTo>
                  <a:cubicBezTo>
                    <a:pt x="194" y="1024"/>
                    <a:pt x="245" y="1055"/>
                    <a:pt x="301" y="1055"/>
                  </a:cubicBezTo>
                  <a:lnTo>
                    <a:pt x="1037" y="1055"/>
                  </a:lnTo>
                  <a:cubicBezTo>
                    <a:pt x="1055" y="1055"/>
                    <a:pt x="1072" y="1051"/>
                    <a:pt x="1088" y="1043"/>
                  </a:cubicBezTo>
                  <a:lnTo>
                    <a:pt x="1131" y="1021"/>
                  </a:lnTo>
                  <a:cubicBezTo>
                    <a:pt x="1136" y="1019"/>
                    <a:pt x="1142" y="1018"/>
                    <a:pt x="1148" y="1018"/>
                  </a:cubicBezTo>
                  <a:lnTo>
                    <a:pt x="1206" y="1018"/>
                  </a:lnTo>
                  <a:lnTo>
                    <a:pt x="1206" y="1055"/>
                  </a:lnTo>
                  <a:cubicBezTo>
                    <a:pt x="1206" y="1076"/>
                    <a:pt x="1223" y="1093"/>
                    <a:pt x="1243" y="1093"/>
                  </a:cubicBezTo>
                  <a:lnTo>
                    <a:pt x="1696" y="1093"/>
                  </a:lnTo>
                  <a:cubicBezTo>
                    <a:pt x="1716" y="1093"/>
                    <a:pt x="1733" y="1076"/>
                    <a:pt x="1733" y="1055"/>
                  </a:cubicBezTo>
                  <a:lnTo>
                    <a:pt x="1733" y="151"/>
                  </a:lnTo>
                  <a:cubicBezTo>
                    <a:pt x="1733" y="130"/>
                    <a:pt x="1716" y="113"/>
                    <a:pt x="1696" y="113"/>
                  </a:cubicBezTo>
                  <a:close/>
                  <a:moveTo>
                    <a:pt x="173" y="173"/>
                  </a:moveTo>
                  <a:cubicBezTo>
                    <a:pt x="187" y="159"/>
                    <a:pt x="206" y="151"/>
                    <a:pt x="226" y="151"/>
                  </a:cubicBezTo>
                  <a:lnTo>
                    <a:pt x="380" y="151"/>
                  </a:lnTo>
                  <a:cubicBezTo>
                    <a:pt x="378" y="163"/>
                    <a:pt x="376" y="176"/>
                    <a:pt x="377" y="188"/>
                  </a:cubicBezTo>
                  <a:lnTo>
                    <a:pt x="377" y="301"/>
                  </a:lnTo>
                  <a:lnTo>
                    <a:pt x="226" y="301"/>
                  </a:lnTo>
                  <a:cubicBezTo>
                    <a:pt x="195" y="301"/>
                    <a:pt x="168" y="283"/>
                    <a:pt x="156" y="255"/>
                  </a:cubicBezTo>
                  <a:cubicBezTo>
                    <a:pt x="145" y="227"/>
                    <a:pt x="151" y="194"/>
                    <a:pt x="173" y="173"/>
                  </a:cubicBezTo>
                  <a:close/>
                  <a:moveTo>
                    <a:pt x="75" y="452"/>
                  </a:moveTo>
                  <a:cubicBezTo>
                    <a:pt x="75" y="411"/>
                    <a:pt x="109" y="377"/>
                    <a:pt x="150" y="377"/>
                  </a:cubicBezTo>
                  <a:lnTo>
                    <a:pt x="377" y="377"/>
                  </a:lnTo>
                  <a:lnTo>
                    <a:pt x="377" y="452"/>
                  </a:lnTo>
                  <a:cubicBezTo>
                    <a:pt x="377" y="479"/>
                    <a:pt x="391" y="504"/>
                    <a:pt x="414" y="517"/>
                  </a:cubicBezTo>
                  <a:cubicBezTo>
                    <a:pt x="403" y="524"/>
                    <a:pt x="390" y="527"/>
                    <a:pt x="377" y="528"/>
                  </a:cubicBezTo>
                  <a:lnTo>
                    <a:pt x="150" y="528"/>
                  </a:lnTo>
                  <a:cubicBezTo>
                    <a:pt x="109" y="528"/>
                    <a:pt x="75" y="494"/>
                    <a:pt x="75" y="452"/>
                  </a:cubicBezTo>
                  <a:close/>
                  <a:moveTo>
                    <a:pt x="150" y="678"/>
                  </a:moveTo>
                  <a:cubicBezTo>
                    <a:pt x="150" y="637"/>
                    <a:pt x="184" y="603"/>
                    <a:pt x="226" y="603"/>
                  </a:cubicBezTo>
                  <a:lnTo>
                    <a:pt x="452" y="603"/>
                  </a:lnTo>
                  <a:cubicBezTo>
                    <a:pt x="494" y="603"/>
                    <a:pt x="527" y="637"/>
                    <a:pt x="527" y="678"/>
                  </a:cubicBezTo>
                  <a:cubicBezTo>
                    <a:pt x="527" y="720"/>
                    <a:pt x="494" y="754"/>
                    <a:pt x="452" y="754"/>
                  </a:cubicBezTo>
                  <a:lnTo>
                    <a:pt x="226" y="754"/>
                  </a:lnTo>
                  <a:cubicBezTo>
                    <a:pt x="184" y="754"/>
                    <a:pt x="150" y="720"/>
                    <a:pt x="150" y="678"/>
                  </a:cubicBezTo>
                  <a:close/>
                  <a:moveTo>
                    <a:pt x="301" y="980"/>
                  </a:moveTo>
                  <a:cubicBezTo>
                    <a:pt x="259" y="980"/>
                    <a:pt x="226" y="946"/>
                    <a:pt x="226" y="904"/>
                  </a:cubicBezTo>
                  <a:cubicBezTo>
                    <a:pt x="226" y="863"/>
                    <a:pt x="259" y="829"/>
                    <a:pt x="301" y="829"/>
                  </a:cubicBezTo>
                  <a:lnTo>
                    <a:pt x="527" y="829"/>
                  </a:lnTo>
                  <a:cubicBezTo>
                    <a:pt x="569" y="829"/>
                    <a:pt x="603" y="863"/>
                    <a:pt x="603" y="904"/>
                  </a:cubicBezTo>
                  <a:cubicBezTo>
                    <a:pt x="603" y="946"/>
                    <a:pt x="569" y="980"/>
                    <a:pt x="527" y="980"/>
                  </a:cubicBezTo>
                  <a:lnTo>
                    <a:pt x="301" y="980"/>
                  </a:lnTo>
                  <a:close/>
                  <a:moveTo>
                    <a:pt x="1148" y="942"/>
                  </a:moveTo>
                  <a:cubicBezTo>
                    <a:pt x="1130" y="942"/>
                    <a:pt x="1113" y="946"/>
                    <a:pt x="1097" y="954"/>
                  </a:cubicBezTo>
                  <a:lnTo>
                    <a:pt x="1054" y="976"/>
                  </a:lnTo>
                  <a:cubicBezTo>
                    <a:pt x="1049" y="978"/>
                    <a:pt x="1043" y="980"/>
                    <a:pt x="1037" y="980"/>
                  </a:cubicBezTo>
                  <a:lnTo>
                    <a:pt x="657" y="980"/>
                  </a:lnTo>
                  <a:cubicBezTo>
                    <a:pt x="680" y="941"/>
                    <a:pt x="684" y="894"/>
                    <a:pt x="669" y="852"/>
                  </a:cubicBezTo>
                  <a:cubicBezTo>
                    <a:pt x="653" y="810"/>
                    <a:pt x="619" y="777"/>
                    <a:pt x="577" y="762"/>
                  </a:cubicBezTo>
                  <a:cubicBezTo>
                    <a:pt x="603" y="724"/>
                    <a:pt x="610" y="675"/>
                    <a:pt x="595" y="631"/>
                  </a:cubicBezTo>
                  <a:cubicBezTo>
                    <a:pt x="580" y="586"/>
                    <a:pt x="545" y="551"/>
                    <a:pt x="501" y="536"/>
                  </a:cubicBezTo>
                  <a:cubicBezTo>
                    <a:pt x="503" y="533"/>
                    <a:pt x="505" y="531"/>
                    <a:pt x="506" y="527"/>
                  </a:cubicBezTo>
                  <a:lnTo>
                    <a:pt x="527" y="527"/>
                  </a:lnTo>
                  <a:cubicBezTo>
                    <a:pt x="631" y="527"/>
                    <a:pt x="716" y="443"/>
                    <a:pt x="716" y="339"/>
                  </a:cubicBezTo>
                  <a:lnTo>
                    <a:pt x="753" y="339"/>
                  </a:lnTo>
                  <a:cubicBezTo>
                    <a:pt x="774" y="339"/>
                    <a:pt x="791" y="356"/>
                    <a:pt x="791" y="377"/>
                  </a:cubicBezTo>
                  <a:lnTo>
                    <a:pt x="791" y="490"/>
                  </a:lnTo>
                  <a:cubicBezTo>
                    <a:pt x="791" y="594"/>
                    <a:pt x="875" y="678"/>
                    <a:pt x="980" y="678"/>
                  </a:cubicBezTo>
                  <a:lnTo>
                    <a:pt x="1017" y="678"/>
                  </a:lnTo>
                  <a:cubicBezTo>
                    <a:pt x="1038" y="678"/>
                    <a:pt x="1055" y="661"/>
                    <a:pt x="1055" y="641"/>
                  </a:cubicBezTo>
                  <a:cubicBezTo>
                    <a:pt x="1055" y="620"/>
                    <a:pt x="1038" y="603"/>
                    <a:pt x="1017" y="603"/>
                  </a:cubicBezTo>
                  <a:lnTo>
                    <a:pt x="980" y="603"/>
                  </a:lnTo>
                  <a:cubicBezTo>
                    <a:pt x="917" y="603"/>
                    <a:pt x="866" y="552"/>
                    <a:pt x="866" y="490"/>
                  </a:cubicBezTo>
                  <a:lnTo>
                    <a:pt x="866" y="377"/>
                  </a:lnTo>
                  <a:cubicBezTo>
                    <a:pt x="866" y="314"/>
                    <a:pt x="816" y="264"/>
                    <a:pt x="753" y="264"/>
                  </a:cubicBezTo>
                  <a:lnTo>
                    <a:pt x="716" y="264"/>
                  </a:lnTo>
                  <a:cubicBezTo>
                    <a:pt x="674" y="264"/>
                    <a:pt x="640" y="297"/>
                    <a:pt x="640" y="339"/>
                  </a:cubicBezTo>
                  <a:cubicBezTo>
                    <a:pt x="640" y="402"/>
                    <a:pt x="590" y="452"/>
                    <a:pt x="527" y="452"/>
                  </a:cubicBezTo>
                  <a:lnTo>
                    <a:pt x="452" y="452"/>
                  </a:lnTo>
                  <a:lnTo>
                    <a:pt x="452" y="188"/>
                  </a:lnTo>
                  <a:cubicBezTo>
                    <a:pt x="452" y="126"/>
                    <a:pt x="502" y="75"/>
                    <a:pt x="565" y="75"/>
                  </a:cubicBezTo>
                  <a:lnTo>
                    <a:pt x="818" y="75"/>
                  </a:lnTo>
                  <a:cubicBezTo>
                    <a:pt x="842" y="75"/>
                    <a:pt x="865" y="83"/>
                    <a:pt x="884" y="96"/>
                  </a:cubicBezTo>
                  <a:lnTo>
                    <a:pt x="1089" y="243"/>
                  </a:lnTo>
                  <a:cubicBezTo>
                    <a:pt x="1108" y="256"/>
                    <a:pt x="1131" y="264"/>
                    <a:pt x="1154" y="264"/>
                  </a:cubicBezTo>
                  <a:lnTo>
                    <a:pt x="1206" y="264"/>
                  </a:lnTo>
                  <a:lnTo>
                    <a:pt x="1206" y="942"/>
                  </a:lnTo>
                  <a:lnTo>
                    <a:pt x="1148" y="942"/>
                  </a:lnTo>
                  <a:close/>
                  <a:moveTo>
                    <a:pt x="1658" y="1017"/>
                  </a:moveTo>
                  <a:lnTo>
                    <a:pt x="1281" y="1017"/>
                  </a:lnTo>
                  <a:lnTo>
                    <a:pt x="1281" y="188"/>
                  </a:lnTo>
                  <a:lnTo>
                    <a:pt x="1658" y="188"/>
                  </a:lnTo>
                  <a:lnTo>
                    <a:pt x="1658" y="101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Freeform 1077">
              <a:extLst>
                <a:ext uri="{FF2B5EF4-FFF2-40B4-BE49-F238E27FC236}">
                  <a16:creationId xmlns:a16="http://schemas.microsoft.com/office/drawing/2014/main" id="{57EAF1A1-4BD3-4940-86C8-673703D94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47201" y="555625"/>
              <a:ext cx="68263" cy="68263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8" y="165"/>
                  </a:cubicBezTo>
                  <a:cubicBezTo>
                    <a:pt x="235" y="123"/>
                    <a:pt x="226" y="74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4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4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59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3" y="84"/>
                    <a:pt x="113" y="8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Freeform 1078">
              <a:extLst>
                <a:ext uri="{FF2B5EF4-FFF2-40B4-BE49-F238E27FC236}">
                  <a16:creationId xmlns:a16="http://schemas.microsoft.com/office/drawing/2014/main" id="{CBEB265A-741E-4DA1-B828-F58E8413D1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2376" y="219075"/>
              <a:ext cx="66675" cy="68263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69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59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7" y="69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8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1" y="113"/>
                    <a:pt x="84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59" y="97"/>
                    <a:pt x="159" y="113"/>
                  </a:cubicBezTo>
                  <a:cubicBezTo>
                    <a:pt x="159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Freeform 1079">
              <a:extLst>
                <a:ext uri="{FF2B5EF4-FFF2-40B4-BE49-F238E27FC236}">
                  <a16:creationId xmlns:a16="http://schemas.microsoft.com/office/drawing/2014/main" id="{B80AAAF2-EB04-4E2C-9DBB-14324F9063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1101" y="11113"/>
              <a:ext cx="501650" cy="317500"/>
            </a:xfrm>
            <a:custGeom>
              <a:avLst/>
              <a:gdLst>
                <a:gd name="T0" fmla="*/ 1632 w 1734"/>
                <a:gd name="T1" fmla="*/ 311 h 1094"/>
                <a:gd name="T2" fmla="*/ 1508 w 1734"/>
                <a:gd name="T3" fmla="*/ 76 h 1094"/>
                <a:gd name="T4" fmla="*/ 1318 w 1734"/>
                <a:gd name="T5" fmla="*/ 76 h 1094"/>
                <a:gd name="T6" fmla="*/ 915 w 1734"/>
                <a:gd name="T7" fmla="*/ 1 h 1094"/>
                <a:gd name="T8" fmla="*/ 601 w 1734"/>
                <a:gd name="T9" fmla="*/ 182 h 1094"/>
                <a:gd name="T10" fmla="*/ 528 w 1734"/>
                <a:gd name="T11" fmla="*/ 189 h 1094"/>
                <a:gd name="T12" fmla="*/ 490 w 1734"/>
                <a:gd name="T13" fmla="*/ 114 h 1094"/>
                <a:gd name="T14" fmla="*/ 0 w 1734"/>
                <a:gd name="T15" fmla="*/ 151 h 1094"/>
                <a:gd name="T16" fmla="*/ 38 w 1734"/>
                <a:gd name="T17" fmla="*/ 1094 h 1094"/>
                <a:gd name="T18" fmla="*/ 528 w 1734"/>
                <a:gd name="T19" fmla="*/ 1056 h 1094"/>
                <a:gd name="T20" fmla="*/ 585 w 1734"/>
                <a:gd name="T21" fmla="*/ 1018 h 1094"/>
                <a:gd name="T22" fmla="*/ 646 w 1734"/>
                <a:gd name="T23" fmla="*/ 1044 h 1094"/>
                <a:gd name="T24" fmla="*/ 1432 w 1734"/>
                <a:gd name="T25" fmla="*/ 1056 h 1094"/>
                <a:gd name="T26" fmla="*/ 1557 w 1734"/>
                <a:gd name="T27" fmla="*/ 821 h 1094"/>
                <a:gd name="T28" fmla="*/ 1632 w 1734"/>
                <a:gd name="T29" fmla="*/ 595 h 1094"/>
                <a:gd name="T30" fmla="*/ 1508 w 1734"/>
                <a:gd name="T31" fmla="*/ 151 h 1094"/>
                <a:gd name="T32" fmla="*/ 1508 w 1734"/>
                <a:gd name="T33" fmla="*/ 302 h 1094"/>
                <a:gd name="T34" fmla="*/ 1357 w 1734"/>
                <a:gd name="T35" fmla="*/ 189 h 1094"/>
                <a:gd name="T36" fmla="*/ 1508 w 1734"/>
                <a:gd name="T37" fmla="*/ 151 h 1094"/>
                <a:gd name="T38" fmla="*/ 75 w 1734"/>
                <a:gd name="T39" fmla="*/ 1018 h 1094"/>
                <a:gd name="T40" fmla="*/ 452 w 1734"/>
                <a:gd name="T41" fmla="*/ 189 h 1094"/>
                <a:gd name="T42" fmla="*/ 679 w 1734"/>
                <a:gd name="T43" fmla="*/ 977 h 1094"/>
                <a:gd name="T44" fmla="*/ 585 w 1734"/>
                <a:gd name="T45" fmla="*/ 943 h 1094"/>
                <a:gd name="T46" fmla="*/ 528 w 1734"/>
                <a:gd name="T47" fmla="*/ 264 h 1094"/>
                <a:gd name="T48" fmla="*/ 644 w 1734"/>
                <a:gd name="T49" fmla="*/ 243 h 1094"/>
                <a:gd name="T50" fmla="*/ 915 w 1734"/>
                <a:gd name="T51" fmla="*/ 76 h 1094"/>
                <a:gd name="T52" fmla="*/ 1281 w 1734"/>
                <a:gd name="T53" fmla="*/ 189 h 1094"/>
                <a:gd name="T54" fmla="*/ 1206 w 1734"/>
                <a:gd name="T55" fmla="*/ 453 h 1094"/>
                <a:gd name="T56" fmla="*/ 1018 w 1734"/>
                <a:gd name="T57" fmla="*/ 264 h 1094"/>
                <a:gd name="T58" fmla="*/ 867 w 1734"/>
                <a:gd name="T59" fmla="*/ 377 h 1094"/>
                <a:gd name="T60" fmla="*/ 754 w 1734"/>
                <a:gd name="T61" fmla="*/ 604 h 1094"/>
                <a:gd name="T62" fmla="*/ 678 w 1734"/>
                <a:gd name="T63" fmla="*/ 641 h 1094"/>
                <a:gd name="T64" fmla="*/ 754 w 1734"/>
                <a:gd name="T65" fmla="*/ 679 h 1094"/>
                <a:gd name="T66" fmla="*/ 942 w 1734"/>
                <a:gd name="T67" fmla="*/ 377 h 1094"/>
                <a:gd name="T68" fmla="*/ 1018 w 1734"/>
                <a:gd name="T69" fmla="*/ 340 h 1094"/>
                <a:gd name="T70" fmla="*/ 1227 w 1734"/>
                <a:gd name="T71" fmla="*/ 528 h 1094"/>
                <a:gd name="T72" fmla="*/ 1139 w 1734"/>
                <a:gd name="T73" fmla="*/ 631 h 1094"/>
                <a:gd name="T74" fmla="*/ 1064 w 1734"/>
                <a:gd name="T75" fmla="*/ 853 h 1094"/>
                <a:gd name="T76" fmla="*/ 696 w 1734"/>
                <a:gd name="T77" fmla="*/ 980 h 1094"/>
                <a:gd name="T78" fmla="*/ 1432 w 1734"/>
                <a:gd name="T79" fmla="*/ 980 h 1094"/>
                <a:gd name="T80" fmla="*/ 1131 w 1734"/>
                <a:gd name="T81" fmla="*/ 905 h 1094"/>
                <a:gd name="T82" fmla="*/ 1432 w 1734"/>
                <a:gd name="T83" fmla="*/ 830 h 1094"/>
                <a:gd name="T84" fmla="*/ 1432 w 1734"/>
                <a:gd name="T85" fmla="*/ 980 h 1094"/>
                <a:gd name="T86" fmla="*/ 1281 w 1734"/>
                <a:gd name="T87" fmla="*/ 754 h 1094"/>
                <a:gd name="T88" fmla="*/ 1281 w 1734"/>
                <a:gd name="T89" fmla="*/ 604 h 1094"/>
                <a:gd name="T90" fmla="*/ 1583 w 1734"/>
                <a:gd name="T91" fmla="*/ 679 h 1094"/>
                <a:gd name="T92" fmla="*/ 1583 w 1734"/>
                <a:gd name="T93" fmla="*/ 528 h 1094"/>
                <a:gd name="T94" fmla="*/ 1319 w 1734"/>
                <a:gd name="T95" fmla="*/ 518 h 1094"/>
                <a:gd name="T96" fmla="*/ 1357 w 1734"/>
                <a:gd name="T97" fmla="*/ 377 h 1094"/>
                <a:gd name="T98" fmla="*/ 1658 w 1734"/>
                <a:gd name="T99" fmla="*/ 453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4" h="1094">
                  <a:moveTo>
                    <a:pt x="1734" y="453"/>
                  </a:moveTo>
                  <a:cubicBezTo>
                    <a:pt x="1733" y="389"/>
                    <a:pt x="1693" y="332"/>
                    <a:pt x="1632" y="311"/>
                  </a:cubicBezTo>
                  <a:cubicBezTo>
                    <a:pt x="1664" y="265"/>
                    <a:pt x="1667" y="205"/>
                    <a:pt x="1641" y="156"/>
                  </a:cubicBezTo>
                  <a:cubicBezTo>
                    <a:pt x="1614" y="107"/>
                    <a:pt x="1563" y="76"/>
                    <a:pt x="1508" y="76"/>
                  </a:cubicBezTo>
                  <a:lnTo>
                    <a:pt x="1319" y="76"/>
                  </a:lnTo>
                  <a:cubicBezTo>
                    <a:pt x="1319" y="76"/>
                    <a:pt x="1319" y="76"/>
                    <a:pt x="1318" y="76"/>
                  </a:cubicBezTo>
                  <a:cubicBezTo>
                    <a:pt x="1283" y="29"/>
                    <a:pt x="1227" y="1"/>
                    <a:pt x="1168" y="1"/>
                  </a:cubicBezTo>
                  <a:lnTo>
                    <a:pt x="915" y="1"/>
                  </a:lnTo>
                  <a:cubicBezTo>
                    <a:pt x="876" y="0"/>
                    <a:pt x="838" y="13"/>
                    <a:pt x="806" y="36"/>
                  </a:cubicBezTo>
                  <a:lnTo>
                    <a:pt x="601" y="182"/>
                  </a:lnTo>
                  <a:cubicBezTo>
                    <a:pt x="594" y="187"/>
                    <a:pt x="587" y="189"/>
                    <a:pt x="579" y="189"/>
                  </a:cubicBezTo>
                  <a:lnTo>
                    <a:pt x="528" y="189"/>
                  </a:lnTo>
                  <a:lnTo>
                    <a:pt x="528" y="151"/>
                  </a:lnTo>
                  <a:cubicBezTo>
                    <a:pt x="528" y="131"/>
                    <a:pt x="511" y="114"/>
                    <a:pt x="490" y="114"/>
                  </a:cubicBezTo>
                  <a:lnTo>
                    <a:pt x="38" y="114"/>
                  </a:lnTo>
                  <a:cubicBezTo>
                    <a:pt x="17" y="114"/>
                    <a:pt x="0" y="131"/>
                    <a:pt x="0" y="151"/>
                  </a:cubicBezTo>
                  <a:lnTo>
                    <a:pt x="0" y="1056"/>
                  </a:lnTo>
                  <a:cubicBezTo>
                    <a:pt x="0" y="1077"/>
                    <a:pt x="17" y="1094"/>
                    <a:pt x="38" y="1094"/>
                  </a:cubicBezTo>
                  <a:lnTo>
                    <a:pt x="490" y="1094"/>
                  </a:lnTo>
                  <a:cubicBezTo>
                    <a:pt x="511" y="1094"/>
                    <a:pt x="528" y="1077"/>
                    <a:pt x="528" y="1056"/>
                  </a:cubicBezTo>
                  <a:lnTo>
                    <a:pt x="528" y="1018"/>
                  </a:lnTo>
                  <a:lnTo>
                    <a:pt x="585" y="1018"/>
                  </a:lnTo>
                  <a:cubicBezTo>
                    <a:pt x="591" y="1018"/>
                    <a:pt x="597" y="1020"/>
                    <a:pt x="602" y="1022"/>
                  </a:cubicBezTo>
                  <a:lnTo>
                    <a:pt x="646" y="1044"/>
                  </a:lnTo>
                  <a:cubicBezTo>
                    <a:pt x="661" y="1052"/>
                    <a:pt x="679" y="1056"/>
                    <a:pt x="696" y="1056"/>
                  </a:cubicBezTo>
                  <a:lnTo>
                    <a:pt x="1432" y="1056"/>
                  </a:lnTo>
                  <a:cubicBezTo>
                    <a:pt x="1488" y="1056"/>
                    <a:pt x="1539" y="1025"/>
                    <a:pt x="1565" y="976"/>
                  </a:cubicBezTo>
                  <a:cubicBezTo>
                    <a:pt x="1591" y="927"/>
                    <a:pt x="1588" y="867"/>
                    <a:pt x="1557" y="821"/>
                  </a:cubicBezTo>
                  <a:cubicBezTo>
                    <a:pt x="1601" y="806"/>
                    <a:pt x="1636" y="771"/>
                    <a:pt x="1651" y="726"/>
                  </a:cubicBezTo>
                  <a:cubicBezTo>
                    <a:pt x="1665" y="682"/>
                    <a:pt x="1659" y="633"/>
                    <a:pt x="1632" y="595"/>
                  </a:cubicBezTo>
                  <a:cubicBezTo>
                    <a:pt x="1693" y="574"/>
                    <a:pt x="1733" y="517"/>
                    <a:pt x="1734" y="453"/>
                  </a:cubicBezTo>
                  <a:close/>
                  <a:moveTo>
                    <a:pt x="1508" y="151"/>
                  </a:moveTo>
                  <a:cubicBezTo>
                    <a:pt x="1549" y="151"/>
                    <a:pt x="1583" y="185"/>
                    <a:pt x="1583" y="227"/>
                  </a:cubicBezTo>
                  <a:cubicBezTo>
                    <a:pt x="1583" y="268"/>
                    <a:pt x="1549" y="302"/>
                    <a:pt x="1508" y="302"/>
                  </a:cubicBezTo>
                  <a:lnTo>
                    <a:pt x="1357" y="302"/>
                  </a:lnTo>
                  <a:lnTo>
                    <a:pt x="1357" y="189"/>
                  </a:lnTo>
                  <a:cubicBezTo>
                    <a:pt x="1357" y="176"/>
                    <a:pt x="1356" y="164"/>
                    <a:pt x="1353" y="151"/>
                  </a:cubicBezTo>
                  <a:lnTo>
                    <a:pt x="1508" y="151"/>
                  </a:lnTo>
                  <a:close/>
                  <a:moveTo>
                    <a:pt x="452" y="1018"/>
                  </a:moveTo>
                  <a:lnTo>
                    <a:pt x="75" y="1018"/>
                  </a:lnTo>
                  <a:lnTo>
                    <a:pt x="75" y="189"/>
                  </a:lnTo>
                  <a:lnTo>
                    <a:pt x="452" y="189"/>
                  </a:lnTo>
                  <a:lnTo>
                    <a:pt x="452" y="1018"/>
                  </a:lnTo>
                  <a:close/>
                  <a:moveTo>
                    <a:pt x="679" y="977"/>
                  </a:moveTo>
                  <a:lnTo>
                    <a:pt x="636" y="955"/>
                  </a:lnTo>
                  <a:cubicBezTo>
                    <a:pt x="620" y="947"/>
                    <a:pt x="603" y="943"/>
                    <a:pt x="585" y="943"/>
                  </a:cubicBezTo>
                  <a:lnTo>
                    <a:pt x="528" y="943"/>
                  </a:lnTo>
                  <a:lnTo>
                    <a:pt x="528" y="264"/>
                  </a:lnTo>
                  <a:lnTo>
                    <a:pt x="579" y="264"/>
                  </a:lnTo>
                  <a:cubicBezTo>
                    <a:pt x="602" y="264"/>
                    <a:pt x="625" y="257"/>
                    <a:pt x="644" y="243"/>
                  </a:cubicBezTo>
                  <a:lnTo>
                    <a:pt x="849" y="97"/>
                  </a:lnTo>
                  <a:cubicBezTo>
                    <a:pt x="869" y="83"/>
                    <a:pt x="892" y="76"/>
                    <a:pt x="915" y="76"/>
                  </a:cubicBezTo>
                  <a:lnTo>
                    <a:pt x="1168" y="76"/>
                  </a:lnTo>
                  <a:cubicBezTo>
                    <a:pt x="1231" y="76"/>
                    <a:pt x="1281" y="127"/>
                    <a:pt x="1281" y="189"/>
                  </a:cubicBezTo>
                  <a:lnTo>
                    <a:pt x="1281" y="453"/>
                  </a:lnTo>
                  <a:lnTo>
                    <a:pt x="1206" y="453"/>
                  </a:lnTo>
                  <a:cubicBezTo>
                    <a:pt x="1144" y="453"/>
                    <a:pt x="1093" y="402"/>
                    <a:pt x="1093" y="340"/>
                  </a:cubicBezTo>
                  <a:cubicBezTo>
                    <a:pt x="1093" y="298"/>
                    <a:pt x="1059" y="264"/>
                    <a:pt x="1018" y="264"/>
                  </a:cubicBezTo>
                  <a:lnTo>
                    <a:pt x="980" y="264"/>
                  </a:lnTo>
                  <a:cubicBezTo>
                    <a:pt x="917" y="264"/>
                    <a:pt x="867" y="315"/>
                    <a:pt x="867" y="377"/>
                  </a:cubicBezTo>
                  <a:lnTo>
                    <a:pt x="867" y="491"/>
                  </a:lnTo>
                  <a:cubicBezTo>
                    <a:pt x="867" y="553"/>
                    <a:pt x="816" y="604"/>
                    <a:pt x="754" y="604"/>
                  </a:cubicBezTo>
                  <a:lnTo>
                    <a:pt x="716" y="604"/>
                  </a:lnTo>
                  <a:cubicBezTo>
                    <a:pt x="695" y="604"/>
                    <a:pt x="678" y="620"/>
                    <a:pt x="678" y="641"/>
                  </a:cubicBezTo>
                  <a:cubicBezTo>
                    <a:pt x="678" y="662"/>
                    <a:pt x="695" y="679"/>
                    <a:pt x="716" y="679"/>
                  </a:cubicBezTo>
                  <a:lnTo>
                    <a:pt x="754" y="679"/>
                  </a:lnTo>
                  <a:cubicBezTo>
                    <a:pt x="858" y="679"/>
                    <a:pt x="942" y="595"/>
                    <a:pt x="942" y="491"/>
                  </a:cubicBezTo>
                  <a:lnTo>
                    <a:pt x="942" y="377"/>
                  </a:lnTo>
                  <a:cubicBezTo>
                    <a:pt x="942" y="357"/>
                    <a:pt x="959" y="340"/>
                    <a:pt x="980" y="340"/>
                  </a:cubicBezTo>
                  <a:lnTo>
                    <a:pt x="1018" y="340"/>
                  </a:lnTo>
                  <a:cubicBezTo>
                    <a:pt x="1018" y="444"/>
                    <a:pt x="1102" y="528"/>
                    <a:pt x="1206" y="528"/>
                  </a:cubicBezTo>
                  <a:lnTo>
                    <a:pt x="1227" y="528"/>
                  </a:lnTo>
                  <a:cubicBezTo>
                    <a:pt x="1229" y="531"/>
                    <a:pt x="1231" y="534"/>
                    <a:pt x="1232" y="537"/>
                  </a:cubicBezTo>
                  <a:cubicBezTo>
                    <a:pt x="1188" y="552"/>
                    <a:pt x="1153" y="587"/>
                    <a:pt x="1139" y="631"/>
                  </a:cubicBezTo>
                  <a:cubicBezTo>
                    <a:pt x="1124" y="676"/>
                    <a:pt x="1130" y="724"/>
                    <a:pt x="1157" y="763"/>
                  </a:cubicBezTo>
                  <a:cubicBezTo>
                    <a:pt x="1114" y="778"/>
                    <a:pt x="1080" y="810"/>
                    <a:pt x="1064" y="853"/>
                  </a:cubicBezTo>
                  <a:cubicBezTo>
                    <a:pt x="1049" y="895"/>
                    <a:pt x="1053" y="942"/>
                    <a:pt x="1076" y="980"/>
                  </a:cubicBezTo>
                  <a:lnTo>
                    <a:pt x="696" y="980"/>
                  </a:lnTo>
                  <a:cubicBezTo>
                    <a:pt x="690" y="981"/>
                    <a:pt x="685" y="979"/>
                    <a:pt x="679" y="977"/>
                  </a:cubicBezTo>
                  <a:close/>
                  <a:moveTo>
                    <a:pt x="1432" y="980"/>
                  </a:moveTo>
                  <a:lnTo>
                    <a:pt x="1206" y="980"/>
                  </a:lnTo>
                  <a:cubicBezTo>
                    <a:pt x="1164" y="980"/>
                    <a:pt x="1131" y="947"/>
                    <a:pt x="1131" y="905"/>
                  </a:cubicBezTo>
                  <a:cubicBezTo>
                    <a:pt x="1131" y="863"/>
                    <a:pt x="1164" y="830"/>
                    <a:pt x="1206" y="830"/>
                  </a:cubicBezTo>
                  <a:lnTo>
                    <a:pt x="1432" y="830"/>
                  </a:lnTo>
                  <a:cubicBezTo>
                    <a:pt x="1474" y="830"/>
                    <a:pt x="1508" y="863"/>
                    <a:pt x="1508" y="905"/>
                  </a:cubicBezTo>
                  <a:cubicBezTo>
                    <a:pt x="1508" y="947"/>
                    <a:pt x="1474" y="980"/>
                    <a:pt x="1432" y="980"/>
                  </a:cubicBezTo>
                  <a:close/>
                  <a:moveTo>
                    <a:pt x="1508" y="754"/>
                  </a:moveTo>
                  <a:lnTo>
                    <a:pt x="1281" y="754"/>
                  </a:lnTo>
                  <a:cubicBezTo>
                    <a:pt x="1240" y="754"/>
                    <a:pt x="1206" y="721"/>
                    <a:pt x="1206" y="679"/>
                  </a:cubicBezTo>
                  <a:cubicBezTo>
                    <a:pt x="1206" y="637"/>
                    <a:pt x="1240" y="604"/>
                    <a:pt x="1281" y="604"/>
                  </a:cubicBezTo>
                  <a:lnTo>
                    <a:pt x="1508" y="604"/>
                  </a:lnTo>
                  <a:cubicBezTo>
                    <a:pt x="1549" y="604"/>
                    <a:pt x="1583" y="637"/>
                    <a:pt x="1583" y="679"/>
                  </a:cubicBezTo>
                  <a:cubicBezTo>
                    <a:pt x="1583" y="721"/>
                    <a:pt x="1549" y="754"/>
                    <a:pt x="1508" y="754"/>
                  </a:cubicBezTo>
                  <a:close/>
                  <a:moveTo>
                    <a:pt x="1583" y="528"/>
                  </a:moveTo>
                  <a:lnTo>
                    <a:pt x="1357" y="528"/>
                  </a:lnTo>
                  <a:cubicBezTo>
                    <a:pt x="1343" y="528"/>
                    <a:pt x="1330" y="524"/>
                    <a:pt x="1319" y="518"/>
                  </a:cubicBezTo>
                  <a:cubicBezTo>
                    <a:pt x="1342" y="504"/>
                    <a:pt x="1357" y="480"/>
                    <a:pt x="1357" y="453"/>
                  </a:cubicBezTo>
                  <a:lnTo>
                    <a:pt x="1357" y="377"/>
                  </a:lnTo>
                  <a:lnTo>
                    <a:pt x="1583" y="377"/>
                  </a:lnTo>
                  <a:cubicBezTo>
                    <a:pt x="1625" y="377"/>
                    <a:pt x="1658" y="411"/>
                    <a:pt x="1658" y="453"/>
                  </a:cubicBezTo>
                  <a:cubicBezTo>
                    <a:pt x="1658" y="494"/>
                    <a:pt x="1625" y="528"/>
                    <a:pt x="1583" y="52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Freeform 1080">
              <a:extLst>
                <a:ext uri="{FF2B5EF4-FFF2-40B4-BE49-F238E27FC236}">
                  <a16:creationId xmlns:a16="http://schemas.microsoft.com/office/drawing/2014/main" id="{7E0BA60E-708B-4E24-A873-6EBD083D8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4" y="503238"/>
              <a:ext cx="65088" cy="22225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7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7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6"/>
                    <a:pt x="226" y="37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1081">
              <a:extLst>
                <a:ext uri="{FF2B5EF4-FFF2-40B4-BE49-F238E27FC236}">
                  <a16:creationId xmlns:a16="http://schemas.microsoft.com/office/drawing/2014/main" id="{0A300F36-912E-4B15-9F83-218236861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0476" y="617538"/>
              <a:ext cx="60325" cy="44450"/>
            </a:xfrm>
            <a:custGeom>
              <a:avLst/>
              <a:gdLst>
                <a:gd name="T0" fmla="*/ 41 w 210"/>
                <a:gd name="T1" fmla="*/ 152 h 152"/>
                <a:gd name="T2" fmla="*/ 4 w 210"/>
                <a:gd name="T3" fmla="*/ 124 h 152"/>
                <a:gd name="T4" fmla="*/ 22 w 210"/>
                <a:gd name="T5" fmla="*/ 82 h 152"/>
                <a:gd name="T6" fmla="*/ 152 w 210"/>
                <a:gd name="T7" fmla="*/ 6 h 152"/>
                <a:gd name="T8" fmla="*/ 181 w 210"/>
                <a:gd name="T9" fmla="*/ 2 h 152"/>
                <a:gd name="T10" fmla="*/ 204 w 210"/>
                <a:gd name="T11" fmla="*/ 20 h 152"/>
                <a:gd name="T12" fmla="*/ 208 w 210"/>
                <a:gd name="T13" fmla="*/ 49 h 152"/>
                <a:gd name="T14" fmla="*/ 190 w 210"/>
                <a:gd name="T15" fmla="*/ 72 h 152"/>
                <a:gd name="T16" fmla="*/ 60 w 210"/>
                <a:gd name="T17" fmla="*/ 147 h 152"/>
                <a:gd name="T18" fmla="*/ 41 w 210"/>
                <a:gd name="T1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152">
                  <a:moveTo>
                    <a:pt x="41" y="152"/>
                  </a:moveTo>
                  <a:cubicBezTo>
                    <a:pt x="24" y="152"/>
                    <a:pt x="9" y="141"/>
                    <a:pt x="4" y="124"/>
                  </a:cubicBezTo>
                  <a:cubicBezTo>
                    <a:pt x="0" y="108"/>
                    <a:pt x="7" y="90"/>
                    <a:pt x="22" y="82"/>
                  </a:cubicBezTo>
                  <a:lnTo>
                    <a:pt x="152" y="6"/>
                  </a:lnTo>
                  <a:cubicBezTo>
                    <a:pt x="161" y="1"/>
                    <a:pt x="171" y="0"/>
                    <a:pt x="181" y="2"/>
                  </a:cubicBezTo>
                  <a:cubicBezTo>
                    <a:pt x="191" y="5"/>
                    <a:pt x="199" y="11"/>
                    <a:pt x="204" y="20"/>
                  </a:cubicBezTo>
                  <a:cubicBezTo>
                    <a:pt x="209" y="29"/>
                    <a:pt x="210" y="39"/>
                    <a:pt x="208" y="49"/>
                  </a:cubicBezTo>
                  <a:cubicBezTo>
                    <a:pt x="205" y="58"/>
                    <a:pt x="199" y="67"/>
                    <a:pt x="190" y="72"/>
                  </a:cubicBezTo>
                  <a:lnTo>
                    <a:pt x="60" y="147"/>
                  </a:lnTo>
                  <a:cubicBezTo>
                    <a:pt x="54" y="150"/>
                    <a:pt x="47" y="152"/>
                    <a:pt x="41" y="15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1082">
              <a:extLst>
                <a:ext uri="{FF2B5EF4-FFF2-40B4-BE49-F238E27FC236}">
                  <a16:creationId xmlns:a16="http://schemas.microsoft.com/office/drawing/2014/main" id="{80C429EC-3B0B-49E6-86A4-DFDAAD041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8889" y="365125"/>
              <a:ext cx="61913" cy="44450"/>
            </a:xfrm>
            <a:custGeom>
              <a:avLst/>
              <a:gdLst>
                <a:gd name="T0" fmla="*/ 173 w 214"/>
                <a:gd name="T1" fmla="*/ 156 h 156"/>
                <a:gd name="T2" fmla="*/ 154 w 214"/>
                <a:gd name="T3" fmla="*/ 151 h 156"/>
                <a:gd name="T4" fmla="*/ 24 w 214"/>
                <a:gd name="T5" fmla="*/ 76 h 156"/>
                <a:gd name="T6" fmla="*/ 10 w 214"/>
                <a:gd name="T7" fmla="*/ 24 h 156"/>
                <a:gd name="T8" fmla="*/ 61 w 214"/>
                <a:gd name="T9" fmla="*/ 10 h 156"/>
                <a:gd name="T10" fmla="*/ 192 w 214"/>
                <a:gd name="T11" fmla="*/ 86 h 156"/>
                <a:gd name="T12" fmla="*/ 210 w 214"/>
                <a:gd name="T13" fmla="*/ 128 h 156"/>
                <a:gd name="T14" fmla="*/ 173 w 214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56">
                  <a:moveTo>
                    <a:pt x="173" y="156"/>
                  </a:moveTo>
                  <a:cubicBezTo>
                    <a:pt x="167" y="156"/>
                    <a:pt x="160" y="154"/>
                    <a:pt x="154" y="151"/>
                  </a:cubicBezTo>
                  <a:lnTo>
                    <a:pt x="24" y="76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6"/>
                    <a:pt x="43" y="0"/>
                    <a:pt x="61" y="10"/>
                  </a:cubicBezTo>
                  <a:lnTo>
                    <a:pt x="192" y="86"/>
                  </a:lnTo>
                  <a:cubicBezTo>
                    <a:pt x="207" y="94"/>
                    <a:pt x="214" y="112"/>
                    <a:pt x="210" y="128"/>
                  </a:cubicBezTo>
                  <a:cubicBezTo>
                    <a:pt x="205" y="145"/>
                    <a:pt x="190" y="156"/>
                    <a:pt x="173" y="15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1083">
              <a:extLst>
                <a:ext uri="{FF2B5EF4-FFF2-40B4-BE49-F238E27FC236}">
                  <a16:creationId xmlns:a16="http://schemas.microsoft.com/office/drawing/2014/main" id="{26EFBB69-1BCD-40C3-9722-0FBB3F81D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1" y="153988"/>
              <a:ext cx="65088" cy="20638"/>
            </a:xfrm>
            <a:custGeom>
              <a:avLst/>
              <a:gdLst>
                <a:gd name="T0" fmla="*/ 189 w 227"/>
                <a:gd name="T1" fmla="*/ 75 h 75"/>
                <a:gd name="T2" fmla="*/ 38 w 227"/>
                <a:gd name="T3" fmla="*/ 75 h 75"/>
                <a:gd name="T4" fmla="*/ 0 w 227"/>
                <a:gd name="T5" fmla="*/ 37 h 75"/>
                <a:gd name="T6" fmla="*/ 38 w 227"/>
                <a:gd name="T7" fmla="*/ 0 h 75"/>
                <a:gd name="T8" fmla="*/ 189 w 227"/>
                <a:gd name="T9" fmla="*/ 0 h 75"/>
                <a:gd name="T10" fmla="*/ 227 w 227"/>
                <a:gd name="T11" fmla="*/ 37 h 75"/>
                <a:gd name="T12" fmla="*/ 189 w 22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75">
                  <a:moveTo>
                    <a:pt x="189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210" y="0"/>
                    <a:pt x="227" y="16"/>
                    <a:pt x="227" y="37"/>
                  </a:cubicBezTo>
                  <a:cubicBezTo>
                    <a:pt x="227" y="58"/>
                    <a:pt x="210" y="75"/>
                    <a:pt x="189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1084">
              <a:extLst>
                <a:ext uri="{FF2B5EF4-FFF2-40B4-BE49-F238E27FC236}">
                  <a16:creationId xmlns:a16="http://schemas.microsoft.com/office/drawing/2014/main" id="{6291BEE2-B6AE-4286-843C-665891AD6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5451" y="268288"/>
              <a:ext cx="61913" cy="42863"/>
            </a:xfrm>
            <a:custGeom>
              <a:avLst/>
              <a:gdLst>
                <a:gd name="T0" fmla="*/ 170 w 210"/>
                <a:gd name="T1" fmla="*/ 152 h 152"/>
                <a:gd name="T2" fmla="*/ 151 w 210"/>
                <a:gd name="T3" fmla="*/ 147 h 152"/>
                <a:gd name="T4" fmla="*/ 20 w 210"/>
                <a:gd name="T5" fmla="*/ 72 h 152"/>
                <a:gd name="T6" fmla="*/ 2 w 210"/>
                <a:gd name="T7" fmla="*/ 49 h 152"/>
                <a:gd name="T8" fmla="*/ 6 w 210"/>
                <a:gd name="T9" fmla="*/ 20 h 152"/>
                <a:gd name="T10" fmla="*/ 29 w 210"/>
                <a:gd name="T11" fmla="*/ 2 h 152"/>
                <a:gd name="T12" fmla="*/ 58 w 210"/>
                <a:gd name="T13" fmla="*/ 6 h 152"/>
                <a:gd name="T14" fmla="*/ 188 w 210"/>
                <a:gd name="T15" fmla="*/ 82 h 152"/>
                <a:gd name="T16" fmla="*/ 206 w 210"/>
                <a:gd name="T17" fmla="*/ 124 h 152"/>
                <a:gd name="T18" fmla="*/ 170 w 210"/>
                <a:gd name="T1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152">
                  <a:moveTo>
                    <a:pt x="170" y="152"/>
                  </a:moveTo>
                  <a:cubicBezTo>
                    <a:pt x="163" y="152"/>
                    <a:pt x="156" y="150"/>
                    <a:pt x="151" y="147"/>
                  </a:cubicBezTo>
                  <a:lnTo>
                    <a:pt x="20" y="72"/>
                  </a:lnTo>
                  <a:cubicBezTo>
                    <a:pt x="11" y="67"/>
                    <a:pt x="5" y="58"/>
                    <a:pt x="2" y="49"/>
                  </a:cubicBezTo>
                  <a:cubicBezTo>
                    <a:pt x="0" y="39"/>
                    <a:pt x="1" y="29"/>
                    <a:pt x="6" y="20"/>
                  </a:cubicBezTo>
                  <a:cubicBezTo>
                    <a:pt x="11" y="11"/>
                    <a:pt x="19" y="5"/>
                    <a:pt x="29" y="2"/>
                  </a:cubicBezTo>
                  <a:cubicBezTo>
                    <a:pt x="39" y="0"/>
                    <a:pt x="49" y="1"/>
                    <a:pt x="58" y="6"/>
                  </a:cubicBezTo>
                  <a:lnTo>
                    <a:pt x="188" y="82"/>
                  </a:lnTo>
                  <a:cubicBezTo>
                    <a:pt x="203" y="90"/>
                    <a:pt x="210" y="108"/>
                    <a:pt x="206" y="124"/>
                  </a:cubicBezTo>
                  <a:cubicBezTo>
                    <a:pt x="202" y="141"/>
                    <a:pt x="187" y="152"/>
                    <a:pt x="170" y="15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1085">
              <a:extLst>
                <a:ext uri="{FF2B5EF4-FFF2-40B4-BE49-F238E27FC236}">
                  <a16:creationId xmlns:a16="http://schemas.microsoft.com/office/drawing/2014/main" id="{C3D85B4C-6EBA-4FCB-917E-A1BA56818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5451" y="15875"/>
              <a:ext cx="61913" cy="44450"/>
            </a:xfrm>
            <a:custGeom>
              <a:avLst/>
              <a:gdLst>
                <a:gd name="T0" fmla="*/ 41 w 214"/>
                <a:gd name="T1" fmla="*/ 156 h 156"/>
                <a:gd name="T2" fmla="*/ 5 w 214"/>
                <a:gd name="T3" fmla="*/ 128 h 156"/>
                <a:gd name="T4" fmla="*/ 22 w 214"/>
                <a:gd name="T5" fmla="*/ 86 h 156"/>
                <a:gd name="T6" fmla="*/ 153 w 214"/>
                <a:gd name="T7" fmla="*/ 10 h 156"/>
                <a:gd name="T8" fmla="*/ 204 w 214"/>
                <a:gd name="T9" fmla="*/ 24 h 156"/>
                <a:gd name="T10" fmla="*/ 190 w 214"/>
                <a:gd name="T11" fmla="*/ 76 h 156"/>
                <a:gd name="T12" fmla="*/ 60 w 214"/>
                <a:gd name="T13" fmla="*/ 151 h 156"/>
                <a:gd name="T14" fmla="*/ 41 w 214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56">
                  <a:moveTo>
                    <a:pt x="41" y="156"/>
                  </a:moveTo>
                  <a:cubicBezTo>
                    <a:pt x="24" y="156"/>
                    <a:pt x="9" y="145"/>
                    <a:pt x="5" y="128"/>
                  </a:cubicBezTo>
                  <a:cubicBezTo>
                    <a:pt x="0" y="112"/>
                    <a:pt x="7" y="94"/>
                    <a:pt x="22" y="86"/>
                  </a:cubicBezTo>
                  <a:lnTo>
                    <a:pt x="153" y="10"/>
                  </a:lnTo>
                  <a:cubicBezTo>
                    <a:pt x="171" y="0"/>
                    <a:pt x="194" y="6"/>
                    <a:pt x="204" y="24"/>
                  </a:cubicBezTo>
                  <a:cubicBezTo>
                    <a:pt x="214" y="42"/>
                    <a:pt x="208" y="65"/>
                    <a:pt x="190" y="76"/>
                  </a:cubicBezTo>
                  <a:lnTo>
                    <a:pt x="60" y="151"/>
                  </a:lnTo>
                  <a:cubicBezTo>
                    <a:pt x="54" y="154"/>
                    <a:pt x="48" y="156"/>
                    <a:pt x="41" y="15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2" name="Group 1701">
            <a:extLst>
              <a:ext uri="{FF2B5EF4-FFF2-40B4-BE49-F238E27FC236}">
                <a16:creationId xmlns:a16="http://schemas.microsoft.com/office/drawing/2014/main" id="{004B0EA3-6910-4BFA-876B-157F2031824D}"/>
              </a:ext>
            </a:extLst>
          </p:cNvPr>
          <p:cNvGrpSpPr/>
          <p:nvPr/>
        </p:nvGrpSpPr>
        <p:grpSpPr>
          <a:xfrm>
            <a:off x="8837839" y="904939"/>
            <a:ext cx="484179" cy="484179"/>
            <a:chOff x="9810751" y="11113"/>
            <a:chExt cx="655638" cy="655638"/>
          </a:xfrm>
        </p:grpSpPr>
        <p:sp>
          <p:nvSpPr>
            <p:cNvPr id="1328" name="Freeform 1086">
              <a:extLst>
                <a:ext uri="{FF2B5EF4-FFF2-40B4-BE49-F238E27FC236}">
                  <a16:creationId xmlns:a16="http://schemas.microsoft.com/office/drawing/2014/main" id="{7A675F6A-F78A-4295-9BDE-6F6D77728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7789" y="481013"/>
              <a:ext cx="42863" cy="444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1087">
              <a:extLst>
                <a:ext uri="{FF2B5EF4-FFF2-40B4-BE49-F238E27FC236}">
                  <a16:creationId xmlns:a16="http://schemas.microsoft.com/office/drawing/2014/main" id="{02635863-72A0-44E4-994E-4C5E38EB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1" y="481013"/>
              <a:ext cx="44450" cy="444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1088">
              <a:extLst>
                <a:ext uri="{FF2B5EF4-FFF2-40B4-BE49-F238E27FC236}">
                  <a16:creationId xmlns:a16="http://schemas.microsoft.com/office/drawing/2014/main" id="{1BBBF062-E0A8-4291-8EA0-8B7785E36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5101" y="481013"/>
              <a:ext cx="42863" cy="444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1089">
              <a:extLst>
                <a:ext uri="{FF2B5EF4-FFF2-40B4-BE49-F238E27FC236}">
                  <a16:creationId xmlns:a16="http://schemas.microsoft.com/office/drawing/2014/main" id="{0BB475E3-D8E3-40A7-A46C-8E6EE5D31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339" y="481013"/>
              <a:ext cx="44450" cy="44450"/>
            </a:xfrm>
            <a:custGeom>
              <a:avLst/>
              <a:gdLst>
                <a:gd name="T0" fmla="*/ 150 w 150"/>
                <a:gd name="T1" fmla="*/ 76 h 151"/>
                <a:gd name="T2" fmla="*/ 150 w 150"/>
                <a:gd name="T3" fmla="*/ 0 h 151"/>
                <a:gd name="T4" fmla="*/ 0 w 150"/>
                <a:gd name="T5" fmla="*/ 0 h 151"/>
                <a:gd name="T6" fmla="*/ 0 w 150"/>
                <a:gd name="T7" fmla="*/ 76 h 151"/>
                <a:gd name="T8" fmla="*/ 75 w 150"/>
                <a:gd name="T9" fmla="*/ 151 h 151"/>
                <a:gd name="T10" fmla="*/ 150 w 150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150" y="76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0" y="117"/>
                    <a:pt x="150" y="76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1090">
              <a:extLst>
                <a:ext uri="{FF2B5EF4-FFF2-40B4-BE49-F238E27FC236}">
                  <a16:creationId xmlns:a16="http://schemas.microsoft.com/office/drawing/2014/main" id="{F99F7F3A-A4AF-49E4-B8BC-E62F1B647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4" y="481013"/>
              <a:ext cx="44450" cy="44450"/>
            </a:xfrm>
            <a:custGeom>
              <a:avLst/>
              <a:gdLst>
                <a:gd name="T0" fmla="*/ 75 w 150"/>
                <a:gd name="T1" fmla="*/ 151 h 151"/>
                <a:gd name="T2" fmla="*/ 150 w 150"/>
                <a:gd name="T3" fmla="*/ 76 h 151"/>
                <a:gd name="T4" fmla="*/ 150 w 150"/>
                <a:gd name="T5" fmla="*/ 0 h 151"/>
                <a:gd name="T6" fmla="*/ 0 w 150"/>
                <a:gd name="T7" fmla="*/ 0 h 151"/>
                <a:gd name="T8" fmla="*/ 0 w 150"/>
                <a:gd name="T9" fmla="*/ 76 h 151"/>
                <a:gd name="T10" fmla="*/ 75 w 150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75" y="151"/>
                  </a:moveTo>
                  <a:cubicBezTo>
                    <a:pt x="117" y="151"/>
                    <a:pt x="150" y="117"/>
                    <a:pt x="150" y="76"/>
                  </a:cubicBez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Rectangle 1091">
              <a:extLst>
                <a:ext uri="{FF2B5EF4-FFF2-40B4-BE49-F238E27FC236}">
                  <a16:creationId xmlns:a16="http://schemas.microsoft.com/office/drawing/2014/main" id="{8DEDDF1A-D53D-4F5F-BFC3-20C8682E5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3339" y="438150"/>
              <a:ext cx="261938" cy="4286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1092">
              <a:extLst>
                <a:ext uri="{FF2B5EF4-FFF2-40B4-BE49-F238E27FC236}">
                  <a16:creationId xmlns:a16="http://schemas.microsoft.com/office/drawing/2014/main" id="{DE1F2AD6-DB5C-4B76-A830-8F477E29D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339" y="393700"/>
              <a:ext cx="261938" cy="44450"/>
            </a:xfrm>
            <a:custGeom>
              <a:avLst/>
              <a:gdLst>
                <a:gd name="T0" fmla="*/ 150 w 904"/>
                <a:gd name="T1" fmla="*/ 0 h 150"/>
                <a:gd name="T2" fmla="*/ 0 w 904"/>
                <a:gd name="T3" fmla="*/ 150 h 150"/>
                <a:gd name="T4" fmla="*/ 904 w 904"/>
                <a:gd name="T5" fmla="*/ 150 h 150"/>
                <a:gd name="T6" fmla="*/ 753 w 904"/>
                <a:gd name="T7" fmla="*/ 0 h 150"/>
                <a:gd name="T8" fmla="*/ 150 w 904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150">
                  <a:moveTo>
                    <a:pt x="150" y="0"/>
                  </a:moveTo>
                  <a:lnTo>
                    <a:pt x="0" y="150"/>
                  </a:lnTo>
                  <a:lnTo>
                    <a:pt x="904" y="150"/>
                  </a:lnTo>
                  <a:lnTo>
                    <a:pt x="753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1093">
              <a:extLst>
                <a:ext uri="{FF2B5EF4-FFF2-40B4-BE49-F238E27FC236}">
                  <a16:creationId xmlns:a16="http://schemas.microsoft.com/office/drawing/2014/main" id="{B49D9301-3CAC-4769-A64C-58821116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4" y="481013"/>
              <a:ext cx="42863" cy="44450"/>
            </a:xfrm>
            <a:custGeom>
              <a:avLst/>
              <a:gdLst>
                <a:gd name="T0" fmla="*/ 0 w 151"/>
                <a:gd name="T1" fmla="*/ 76 h 151"/>
                <a:gd name="T2" fmla="*/ 76 w 151"/>
                <a:gd name="T3" fmla="*/ 151 h 151"/>
                <a:gd name="T4" fmla="*/ 151 w 151"/>
                <a:gd name="T5" fmla="*/ 76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6"/>
                  </a:moveTo>
                  <a:cubicBezTo>
                    <a:pt x="0" y="117"/>
                    <a:pt x="34" y="151"/>
                    <a:pt x="76" y="151"/>
                  </a:cubicBez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Rectangle 1094">
              <a:extLst>
                <a:ext uri="{FF2B5EF4-FFF2-40B4-BE49-F238E27FC236}">
                  <a16:creationId xmlns:a16="http://schemas.microsoft.com/office/drawing/2014/main" id="{F0B1C14E-86F5-4D7D-93EC-B6312B5A1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8901" y="568325"/>
              <a:ext cx="65088" cy="8731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Rectangle 1095">
              <a:extLst>
                <a:ext uri="{FF2B5EF4-FFF2-40B4-BE49-F238E27FC236}">
                  <a16:creationId xmlns:a16="http://schemas.microsoft.com/office/drawing/2014/main" id="{1CFE1DBE-D988-49DD-86E4-5D0B6C8C7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5739" y="568325"/>
              <a:ext cx="55563" cy="44450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1096">
              <a:extLst>
                <a:ext uri="{FF2B5EF4-FFF2-40B4-BE49-F238E27FC236}">
                  <a16:creationId xmlns:a16="http://schemas.microsoft.com/office/drawing/2014/main" id="{83C5560E-36AD-43B9-BD76-9C0D27680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6314" y="481013"/>
              <a:ext cx="42863" cy="444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1097">
              <a:extLst>
                <a:ext uri="{FF2B5EF4-FFF2-40B4-BE49-F238E27FC236}">
                  <a16:creationId xmlns:a16="http://schemas.microsoft.com/office/drawing/2014/main" id="{1ED01860-7CB1-4183-BD55-BED58A196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9176" y="481013"/>
              <a:ext cx="44450" cy="444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1098">
              <a:extLst>
                <a:ext uri="{FF2B5EF4-FFF2-40B4-BE49-F238E27FC236}">
                  <a16:creationId xmlns:a16="http://schemas.microsoft.com/office/drawing/2014/main" id="{5A956502-C7B2-4361-8E95-5F023E85F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3626" y="481013"/>
              <a:ext cx="42863" cy="44450"/>
            </a:xfrm>
            <a:custGeom>
              <a:avLst/>
              <a:gdLst>
                <a:gd name="T0" fmla="*/ 75 w 150"/>
                <a:gd name="T1" fmla="*/ 151 h 151"/>
                <a:gd name="T2" fmla="*/ 150 w 150"/>
                <a:gd name="T3" fmla="*/ 76 h 151"/>
                <a:gd name="T4" fmla="*/ 150 w 150"/>
                <a:gd name="T5" fmla="*/ 0 h 151"/>
                <a:gd name="T6" fmla="*/ 0 w 150"/>
                <a:gd name="T7" fmla="*/ 0 h 151"/>
                <a:gd name="T8" fmla="*/ 0 w 150"/>
                <a:gd name="T9" fmla="*/ 76 h 151"/>
                <a:gd name="T10" fmla="*/ 75 w 150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75" y="151"/>
                  </a:moveTo>
                  <a:cubicBezTo>
                    <a:pt x="117" y="151"/>
                    <a:pt x="150" y="117"/>
                    <a:pt x="150" y="76"/>
                  </a:cubicBez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1099">
              <a:extLst>
                <a:ext uri="{FF2B5EF4-FFF2-40B4-BE49-F238E27FC236}">
                  <a16:creationId xmlns:a16="http://schemas.microsoft.com/office/drawing/2014/main" id="{20C0CA08-1D18-4183-B777-98A3BF3E4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1864" y="481013"/>
              <a:ext cx="44450" cy="444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1100">
              <a:extLst>
                <a:ext uri="{FF2B5EF4-FFF2-40B4-BE49-F238E27FC236}">
                  <a16:creationId xmlns:a16="http://schemas.microsoft.com/office/drawing/2014/main" id="{50E1B6E2-366C-4DCA-BD73-D2B98DC16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6489" y="481013"/>
              <a:ext cx="44450" cy="444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1101">
              <a:extLst>
                <a:ext uri="{FF2B5EF4-FFF2-40B4-BE49-F238E27FC236}">
                  <a16:creationId xmlns:a16="http://schemas.microsoft.com/office/drawing/2014/main" id="{06EE7198-C7B7-478C-9DC0-F2BD5E537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1864" y="438150"/>
              <a:ext cx="261938" cy="42863"/>
            </a:xfrm>
            <a:custGeom>
              <a:avLst/>
              <a:gdLst>
                <a:gd name="T0" fmla="*/ 302 w 905"/>
                <a:gd name="T1" fmla="*/ 151 h 151"/>
                <a:gd name="T2" fmla="*/ 905 w 905"/>
                <a:gd name="T3" fmla="*/ 151 h 151"/>
                <a:gd name="T4" fmla="*/ 905 w 905"/>
                <a:gd name="T5" fmla="*/ 0 h 151"/>
                <a:gd name="T6" fmla="*/ 0 w 905"/>
                <a:gd name="T7" fmla="*/ 0 h 151"/>
                <a:gd name="T8" fmla="*/ 0 w 905"/>
                <a:gd name="T9" fmla="*/ 151 h 151"/>
                <a:gd name="T10" fmla="*/ 302 w 905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151">
                  <a:moveTo>
                    <a:pt x="302" y="151"/>
                  </a:moveTo>
                  <a:lnTo>
                    <a:pt x="905" y="151"/>
                  </a:lnTo>
                  <a:lnTo>
                    <a:pt x="905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302" y="151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1102">
              <a:extLst>
                <a:ext uri="{FF2B5EF4-FFF2-40B4-BE49-F238E27FC236}">
                  <a16:creationId xmlns:a16="http://schemas.microsoft.com/office/drawing/2014/main" id="{99492ECA-228A-4801-80A3-D0D3FBF6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1864" y="393700"/>
              <a:ext cx="261938" cy="44450"/>
            </a:xfrm>
            <a:custGeom>
              <a:avLst/>
              <a:gdLst>
                <a:gd name="T0" fmla="*/ 754 w 905"/>
                <a:gd name="T1" fmla="*/ 0 h 150"/>
                <a:gd name="T2" fmla="*/ 151 w 905"/>
                <a:gd name="T3" fmla="*/ 0 h 150"/>
                <a:gd name="T4" fmla="*/ 0 w 905"/>
                <a:gd name="T5" fmla="*/ 150 h 150"/>
                <a:gd name="T6" fmla="*/ 905 w 905"/>
                <a:gd name="T7" fmla="*/ 150 h 150"/>
                <a:gd name="T8" fmla="*/ 754 w 905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50">
                  <a:moveTo>
                    <a:pt x="754" y="0"/>
                  </a:moveTo>
                  <a:lnTo>
                    <a:pt x="151" y="0"/>
                  </a:lnTo>
                  <a:lnTo>
                    <a:pt x="0" y="150"/>
                  </a:lnTo>
                  <a:lnTo>
                    <a:pt x="905" y="15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1103">
              <a:extLst>
                <a:ext uri="{FF2B5EF4-FFF2-40B4-BE49-F238E27FC236}">
                  <a16:creationId xmlns:a16="http://schemas.microsoft.com/office/drawing/2014/main" id="{068C247F-A510-4660-9B1E-1B44886E3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0939" y="481013"/>
              <a:ext cx="42863" cy="44450"/>
            </a:xfrm>
            <a:custGeom>
              <a:avLst/>
              <a:gdLst>
                <a:gd name="T0" fmla="*/ 0 w 151"/>
                <a:gd name="T1" fmla="*/ 76 h 151"/>
                <a:gd name="T2" fmla="*/ 75 w 151"/>
                <a:gd name="T3" fmla="*/ 151 h 151"/>
                <a:gd name="T4" fmla="*/ 151 w 151"/>
                <a:gd name="T5" fmla="*/ 76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6"/>
                  </a:move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Rectangle 1104">
              <a:extLst>
                <a:ext uri="{FF2B5EF4-FFF2-40B4-BE49-F238E27FC236}">
                  <a16:creationId xmlns:a16="http://schemas.microsoft.com/office/drawing/2014/main" id="{A34C7730-EC73-40FF-88CC-DC8FED056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7426" y="568325"/>
              <a:ext cx="65088" cy="8731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Rectangle 1105">
              <a:extLst>
                <a:ext uri="{FF2B5EF4-FFF2-40B4-BE49-F238E27FC236}">
                  <a16:creationId xmlns:a16="http://schemas.microsoft.com/office/drawing/2014/main" id="{123A1480-4DBC-4D5C-8A97-53F1C0F24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4264" y="568325"/>
              <a:ext cx="55563" cy="44450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106">
              <a:extLst>
                <a:ext uri="{FF2B5EF4-FFF2-40B4-BE49-F238E27FC236}">
                  <a16:creationId xmlns:a16="http://schemas.microsoft.com/office/drawing/2014/main" id="{B1DAB42E-107C-438E-9E26-B55F5AED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2051" y="109538"/>
              <a:ext cx="42863" cy="444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5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107">
              <a:extLst>
                <a:ext uri="{FF2B5EF4-FFF2-40B4-BE49-F238E27FC236}">
                  <a16:creationId xmlns:a16="http://schemas.microsoft.com/office/drawing/2014/main" id="{E69A4150-13B7-4D43-86D6-784D331A8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4914" y="109538"/>
              <a:ext cx="44450" cy="44450"/>
            </a:xfrm>
            <a:custGeom>
              <a:avLst/>
              <a:gdLst>
                <a:gd name="T0" fmla="*/ 0 w 150"/>
                <a:gd name="T1" fmla="*/ 0 h 151"/>
                <a:gd name="T2" fmla="*/ 0 w 150"/>
                <a:gd name="T3" fmla="*/ 75 h 151"/>
                <a:gd name="T4" fmla="*/ 75 w 150"/>
                <a:gd name="T5" fmla="*/ 151 h 151"/>
                <a:gd name="T6" fmla="*/ 150 w 150"/>
                <a:gd name="T7" fmla="*/ 75 h 151"/>
                <a:gd name="T8" fmla="*/ 150 w 150"/>
                <a:gd name="T9" fmla="*/ 0 h 151"/>
                <a:gd name="T10" fmla="*/ 0 w 150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0" y="117"/>
                    <a:pt x="150" y="75"/>
                  </a:cubicBezTo>
                  <a:lnTo>
                    <a:pt x="1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1108">
              <a:extLst>
                <a:ext uri="{FF2B5EF4-FFF2-40B4-BE49-F238E27FC236}">
                  <a16:creationId xmlns:a16="http://schemas.microsoft.com/office/drawing/2014/main" id="{9A24FCB1-4011-4CF0-9383-B95B7E096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9364" y="109538"/>
              <a:ext cx="42863" cy="444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6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4" y="151"/>
                    <a:pt x="76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1109">
              <a:extLst>
                <a:ext uri="{FF2B5EF4-FFF2-40B4-BE49-F238E27FC236}">
                  <a16:creationId xmlns:a16="http://schemas.microsoft.com/office/drawing/2014/main" id="{5DB313B3-830D-44E9-87B4-5FADADC5E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7601" y="109538"/>
              <a:ext cx="44450" cy="44450"/>
            </a:xfrm>
            <a:custGeom>
              <a:avLst/>
              <a:gdLst>
                <a:gd name="T0" fmla="*/ 151 w 151"/>
                <a:gd name="T1" fmla="*/ 75 h 151"/>
                <a:gd name="T2" fmla="*/ 151 w 151"/>
                <a:gd name="T3" fmla="*/ 0 h 151"/>
                <a:gd name="T4" fmla="*/ 0 w 151"/>
                <a:gd name="T5" fmla="*/ 0 h 151"/>
                <a:gd name="T6" fmla="*/ 0 w 151"/>
                <a:gd name="T7" fmla="*/ 75 h 151"/>
                <a:gd name="T8" fmla="*/ 75 w 151"/>
                <a:gd name="T9" fmla="*/ 151 h 151"/>
                <a:gd name="T10" fmla="*/ 151 w 151"/>
                <a:gd name="T11" fmla="*/ 7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151" y="75"/>
                  </a:moveTo>
                  <a:lnTo>
                    <a:pt x="151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1110">
              <a:extLst>
                <a:ext uri="{FF2B5EF4-FFF2-40B4-BE49-F238E27FC236}">
                  <a16:creationId xmlns:a16="http://schemas.microsoft.com/office/drawing/2014/main" id="{D40C938C-CE42-44B1-8C65-68AFD6F6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2226" y="109538"/>
              <a:ext cx="44450" cy="444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5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1111">
              <a:extLst>
                <a:ext uri="{FF2B5EF4-FFF2-40B4-BE49-F238E27FC236}">
                  <a16:creationId xmlns:a16="http://schemas.microsoft.com/office/drawing/2014/main" id="{805527B3-B3A9-4058-936D-A1F08E1F2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7601" y="66675"/>
              <a:ext cx="261938" cy="42863"/>
            </a:xfrm>
            <a:custGeom>
              <a:avLst/>
              <a:gdLst>
                <a:gd name="T0" fmla="*/ 302 w 905"/>
                <a:gd name="T1" fmla="*/ 151 h 151"/>
                <a:gd name="T2" fmla="*/ 905 w 905"/>
                <a:gd name="T3" fmla="*/ 151 h 151"/>
                <a:gd name="T4" fmla="*/ 905 w 905"/>
                <a:gd name="T5" fmla="*/ 0 h 151"/>
                <a:gd name="T6" fmla="*/ 0 w 905"/>
                <a:gd name="T7" fmla="*/ 0 h 151"/>
                <a:gd name="T8" fmla="*/ 0 w 905"/>
                <a:gd name="T9" fmla="*/ 151 h 151"/>
                <a:gd name="T10" fmla="*/ 302 w 905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151">
                  <a:moveTo>
                    <a:pt x="302" y="151"/>
                  </a:moveTo>
                  <a:lnTo>
                    <a:pt x="905" y="151"/>
                  </a:lnTo>
                  <a:lnTo>
                    <a:pt x="905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302" y="151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1112">
              <a:extLst>
                <a:ext uri="{FF2B5EF4-FFF2-40B4-BE49-F238E27FC236}">
                  <a16:creationId xmlns:a16="http://schemas.microsoft.com/office/drawing/2014/main" id="{D987F319-5B05-461D-8EC9-129603344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7601" y="22225"/>
              <a:ext cx="261938" cy="44450"/>
            </a:xfrm>
            <a:custGeom>
              <a:avLst/>
              <a:gdLst>
                <a:gd name="T0" fmla="*/ 754 w 905"/>
                <a:gd name="T1" fmla="*/ 0 h 151"/>
                <a:gd name="T2" fmla="*/ 151 w 905"/>
                <a:gd name="T3" fmla="*/ 0 h 151"/>
                <a:gd name="T4" fmla="*/ 0 w 905"/>
                <a:gd name="T5" fmla="*/ 151 h 151"/>
                <a:gd name="T6" fmla="*/ 905 w 905"/>
                <a:gd name="T7" fmla="*/ 151 h 151"/>
                <a:gd name="T8" fmla="*/ 754 w 905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51">
                  <a:moveTo>
                    <a:pt x="754" y="0"/>
                  </a:moveTo>
                  <a:lnTo>
                    <a:pt x="151" y="0"/>
                  </a:lnTo>
                  <a:lnTo>
                    <a:pt x="0" y="151"/>
                  </a:lnTo>
                  <a:lnTo>
                    <a:pt x="905" y="151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1113">
              <a:extLst>
                <a:ext uri="{FF2B5EF4-FFF2-40B4-BE49-F238E27FC236}">
                  <a16:creationId xmlns:a16="http://schemas.microsoft.com/office/drawing/2014/main" id="{355107EC-96DD-4E23-AA7A-492EB0000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6676" y="109538"/>
              <a:ext cx="42863" cy="44450"/>
            </a:xfrm>
            <a:custGeom>
              <a:avLst/>
              <a:gdLst>
                <a:gd name="T0" fmla="*/ 0 w 151"/>
                <a:gd name="T1" fmla="*/ 75 h 151"/>
                <a:gd name="T2" fmla="*/ 75 w 151"/>
                <a:gd name="T3" fmla="*/ 151 h 151"/>
                <a:gd name="T4" fmla="*/ 151 w 151"/>
                <a:gd name="T5" fmla="*/ 75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5"/>
                  </a:move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Rectangle 1114">
              <a:extLst>
                <a:ext uri="{FF2B5EF4-FFF2-40B4-BE49-F238E27FC236}">
                  <a16:creationId xmlns:a16="http://schemas.microsoft.com/office/drawing/2014/main" id="{F4071019-3A7B-430E-BCCB-851675F24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1576" y="196850"/>
              <a:ext cx="66675" cy="8731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Rectangle 1115">
              <a:extLst>
                <a:ext uri="{FF2B5EF4-FFF2-40B4-BE49-F238E27FC236}">
                  <a16:creationId xmlns:a16="http://schemas.microsoft.com/office/drawing/2014/main" id="{3E4C122C-6B45-4060-8BC7-D15333054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1589" y="196850"/>
              <a:ext cx="53975" cy="44450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1116">
              <a:extLst>
                <a:ext uri="{FF2B5EF4-FFF2-40B4-BE49-F238E27FC236}">
                  <a16:creationId xmlns:a16="http://schemas.microsoft.com/office/drawing/2014/main" id="{04848C00-D308-48BD-915B-30538FD9A0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82226" y="382588"/>
              <a:ext cx="284163" cy="284163"/>
            </a:xfrm>
            <a:custGeom>
              <a:avLst/>
              <a:gdLst>
                <a:gd name="T0" fmla="*/ 818 w 980"/>
                <a:gd name="T1" fmla="*/ 11 h 980"/>
                <a:gd name="T2" fmla="*/ 188 w 980"/>
                <a:gd name="T3" fmla="*/ 0 h 980"/>
                <a:gd name="T4" fmla="*/ 11 w 980"/>
                <a:gd name="T5" fmla="*/ 162 h 980"/>
                <a:gd name="T6" fmla="*/ 0 w 980"/>
                <a:gd name="T7" fmla="*/ 415 h 980"/>
                <a:gd name="T8" fmla="*/ 75 w 980"/>
                <a:gd name="T9" fmla="*/ 942 h 980"/>
                <a:gd name="T10" fmla="*/ 867 w 980"/>
                <a:gd name="T11" fmla="*/ 980 h 980"/>
                <a:gd name="T12" fmla="*/ 905 w 980"/>
                <a:gd name="T13" fmla="*/ 521 h 980"/>
                <a:gd name="T14" fmla="*/ 980 w 980"/>
                <a:gd name="T15" fmla="*/ 188 h 980"/>
                <a:gd name="T16" fmla="*/ 754 w 980"/>
                <a:gd name="T17" fmla="*/ 415 h 980"/>
                <a:gd name="T18" fmla="*/ 678 w 980"/>
                <a:gd name="T19" fmla="*/ 415 h 980"/>
                <a:gd name="T20" fmla="*/ 754 w 980"/>
                <a:gd name="T21" fmla="*/ 377 h 980"/>
                <a:gd name="T22" fmla="*/ 603 w 980"/>
                <a:gd name="T23" fmla="*/ 415 h 980"/>
                <a:gd name="T24" fmla="*/ 528 w 980"/>
                <a:gd name="T25" fmla="*/ 415 h 980"/>
                <a:gd name="T26" fmla="*/ 603 w 980"/>
                <a:gd name="T27" fmla="*/ 377 h 980"/>
                <a:gd name="T28" fmla="*/ 452 w 980"/>
                <a:gd name="T29" fmla="*/ 415 h 980"/>
                <a:gd name="T30" fmla="*/ 377 w 980"/>
                <a:gd name="T31" fmla="*/ 415 h 980"/>
                <a:gd name="T32" fmla="*/ 452 w 980"/>
                <a:gd name="T33" fmla="*/ 377 h 980"/>
                <a:gd name="T34" fmla="*/ 302 w 980"/>
                <a:gd name="T35" fmla="*/ 415 h 980"/>
                <a:gd name="T36" fmla="*/ 226 w 980"/>
                <a:gd name="T37" fmla="*/ 415 h 980"/>
                <a:gd name="T38" fmla="*/ 302 w 980"/>
                <a:gd name="T39" fmla="*/ 377 h 980"/>
                <a:gd name="T40" fmla="*/ 151 w 980"/>
                <a:gd name="T41" fmla="*/ 415 h 980"/>
                <a:gd name="T42" fmla="*/ 75 w 980"/>
                <a:gd name="T43" fmla="*/ 415 h 980"/>
                <a:gd name="T44" fmla="*/ 151 w 980"/>
                <a:gd name="T45" fmla="*/ 377 h 980"/>
                <a:gd name="T46" fmla="*/ 75 w 980"/>
                <a:gd name="T47" fmla="*/ 302 h 980"/>
                <a:gd name="T48" fmla="*/ 905 w 980"/>
                <a:gd name="T49" fmla="*/ 226 h 980"/>
                <a:gd name="T50" fmla="*/ 75 w 980"/>
                <a:gd name="T51" fmla="*/ 302 h 980"/>
                <a:gd name="T52" fmla="*/ 776 w 980"/>
                <a:gd name="T53" fmla="*/ 75 h 980"/>
                <a:gd name="T54" fmla="*/ 129 w 980"/>
                <a:gd name="T55" fmla="*/ 151 h 980"/>
                <a:gd name="T56" fmla="*/ 264 w 980"/>
                <a:gd name="T57" fmla="*/ 905 h 980"/>
                <a:gd name="T58" fmla="*/ 415 w 980"/>
                <a:gd name="T59" fmla="*/ 678 h 980"/>
                <a:gd name="T60" fmla="*/ 264 w 980"/>
                <a:gd name="T61" fmla="*/ 905 h 980"/>
                <a:gd name="T62" fmla="*/ 490 w 980"/>
                <a:gd name="T63" fmla="*/ 641 h 980"/>
                <a:gd name="T64" fmla="*/ 226 w 980"/>
                <a:gd name="T65" fmla="*/ 603 h 980"/>
                <a:gd name="T66" fmla="*/ 188 w 980"/>
                <a:gd name="T67" fmla="*/ 905 h 980"/>
                <a:gd name="T68" fmla="*/ 151 w 980"/>
                <a:gd name="T69" fmla="*/ 521 h 980"/>
                <a:gd name="T70" fmla="*/ 339 w 980"/>
                <a:gd name="T71" fmla="*/ 498 h 980"/>
                <a:gd name="T72" fmla="*/ 641 w 980"/>
                <a:gd name="T73" fmla="*/ 498 h 980"/>
                <a:gd name="T74" fmla="*/ 829 w 980"/>
                <a:gd name="T75" fmla="*/ 521 h 980"/>
                <a:gd name="T76" fmla="*/ 490 w 980"/>
                <a:gd name="T77" fmla="*/ 905 h 980"/>
                <a:gd name="T78" fmla="*/ 867 w 980"/>
                <a:gd name="T79" fmla="*/ 452 h 980"/>
                <a:gd name="T80" fmla="*/ 829 w 980"/>
                <a:gd name="T81" fmla="*/ 377 h 980"/>
                <a:gd name="T82" fmla="*/ 905 w 980"/>
                <a:gd name="T83" fmla="*/ 41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9" y="162"/>
                  </a:moveTo>
                  <a:lnTo>
                    <a:pt x="818" y="11"/>
                  </a:lnTo>
                  <a:cubicBezTo>
                    <a:pt x="811" y="4"/>
                    <a:pt x="801" y="0"/>
                    <a:pt x="791" y="0"/>
                  </a:cubicBezTo>
                  <a:lnTo>
                    <a:pt x="188" y="0"/>
                  </a:lnTo>
                  <a:cubicBezTo>
                    <a:pt x="178" y="0"/>
                    <a:pt x="169" y="4"/>
                    <a:pt x="162" y="11"/>
                  </a:cubicBezTo>
                  <a:lnTo>
                    <a:pt x="11" y="162"/>
                  </a:lnTo>
                  <a:cubicBezTo>
                    <a:pt x="4" y="169"/>
                    <a:pt x="0" y="179"/>
                    <a:pt x="0" y="188"/>
                  </a:cubicBezTo>
                  <a:lnTo>
                    <a:pt x="0" y="415"/>
                  </a:lnTo>
                  <a:cubicBezTo>
                    <a:pt x="0" y="462"/>
                    <a:pt x="30" y="505"/>
                    <a:pt x="75" y="521"/>
                  </a:cubicBezTo>
                  <a:lnTo>
                    <a:pt x="75" y="942"/>
                  </a:lnTo>
                  <a:cubicBezTo>
                    <a:pt x="75" y="963"/>
                    <a:pt x="92" y="980"/>
                    <a:pt x="113" y="980"/>
                  </a:cubicBezTo>
                  <a:lnTo>
                    <a:pt x="867" y="980"/>
                  </a:lnTo>
                  <a:cubicBezTo>
                    <a:pt x="888" y="980"/>
                    <a:pt x="905" y="963"/>
                    <a:pt x="905" y="942"/>
                  </a:cubicBezTo>
                  <a:lnTo>
                    <a:pt x="905" y="521"/>
                  </a:lnTo>
                  <a:cubicBezTo>
                    <a:pt x="950" y="505"/>
                    <a:pt x="980" y="462"/>
                    <a:pt x="980" y="415"/>
                  </a:cubicBezTo>
                  <a:lnTo>
                    <a:pt x="980" y="188"/>
                  </a:lnTo>
                  <a:cubicBezTo>
                    <a:pt x="980" y="179"/>
                    <a:pt x="976" y="169"/>
                    <a:pt x="969" y="162"/>
                  </a:cubicBezTo>
                  <a:close/>
                  <a:moveTo>
                    <a:pt x="754" y="415"/>
                  </a:moveTo>
                  <a:cubicBezTo>
                    <a:pt x="754" y="435"/>
                    <a:pt x="737" y="452"/>
                    <a:pt x="716" y="452"/>
                  </a:cubicBezTo>
                  <a:cubicBezTo>
                    <a:pt x="695" y="452"/>
                    <a:pt x="678" y="435"/>
                    <a:pt x="678" y="415"/>
                  </a:cubicBezTo>
                  <a:lnTo>
                    <a:pt x="678" y="377"/>
                  </a:lnTo>
                  <a:lnTo>
                    <a:pt x="754" y="377"/>
                  </a:lnTo>
                  <a:lnTo>
                    <a:pt x="754" y="415"/>
                  </a:lnTo>
                  <a:close/>
                  <a:moveTo>
                    <a:pt x="603" y="415"/>
                  </a:moveTo>
                  <a:cubicBezTo>
                    <a:pt x="603" y="435"/>
                    <a:pt x="586" y="452"/>
                    <a:pt x="565" y="452"/>
                  </a:cubicBezTo>
                  <a:cubicBezTo>
                    <a:pt x="545" y="452"/>
                    <a:pt x="528" y="435"/>
                    <a:pt x="528" y="415"/>
                  </a:cubicBezTo>
                  <a:lnTo>
                    <a:pt x="528" y="377"/>
                  </a:lnTo>
                  <a:lnTo>
                    <a:pt x="603" y="377"/>
                  </a:lnTo>
                  <a:lnTo>
                    <a:pt x="603" y="415"/>
                  </a:lnTo>
                  <a:close/>
                  <a:moveTo>
                    <a:pt x="452" y="415"/>
                  </a:moveTo>
                  <a:cubicBezTo>
                    <a:pt x="452" y="435"/>
                    <a:pt x="435" y="452"/>
                    <a:pt x="415" y="452"/>
                  </a:cubicBezTo>
                  <a:cubicBezTo>
                    <a:pt x="394" y="452"/>
                    <a:pt x="377" y="435"/>
                    <a:pt x="377" y="415"/>
                  </a:cubicBezTo>
                  <a:lnTo>
                    <a:pt x="377" y="377"/>
                  </a:lnTo>
                  <a:lnTo>
                    <a:pt x="452" y="377"/>
                  </a:lnTo>
                  <a:lnTo>
                    <a:pt x="452" y="415"/>
                  </a:lnTo>
                  <a:close/>
                  <a:moveTo>
                    <a:pt x="302" y="415"/>
                  </a:moveTo>
                  <a:cubicBezTo>
                    <a:pt x="302" y="435"/>
                    <a:pt x="285" y="452"/>
                    <a:pt x="264" y="452"/>
                  </a:cubicBezTo>
                  <a:cubicBezTo>
                    <a:pt x="243" y="452"/>
                    <a:pt x="226" y="435"/>
                    <a:pt x="226" y="415"/>
                  </a:cubicBezTo>
                  <a:lnTo>
                    <a:pt x="226" y="377"/>
                  </a:lnTo>
                  <a:lnTo>
                    <a:pt x="302" y="377"/>
                  </a:lnTo>
                  <a:lnTo>
                    <a:pt x="302" y="415"/>
                  </a:lnTo>
                  <a:close/>
                  <a:moveTo>
                    <a:pt x="151" y="415"/>
                  </a:moveTo>
                  <a:cubicBezTo>
                    <a:pt x="151" y="435"/>
                    <a:pt x="134" y="452"/>
                    <a:pt x="113" y="452"/>
                  </a:cubicBezTo>
                  <a:cubicBezTo>
                    <a:pt x="92" y="452"/>
                    <a:pt x="75" y="435"/>
                    <a:pt x="75" y="415"/>
                  </a:cubicBezTo>
                  <a:lnTo>
                    <a:pt x="75" y="377"/>
                  </a:lnTo>
                  <a:lnTo>
                    <a:pt x="151" y="377"/>
                  </a:lnTo>
                  <a:lnTo>
                    <a:pt x="151" y="415"/>
                  </a:lnTo>
                  <a:close/>
                  <a:moveTo>
                    <a:pt x="75" y="302"/>
                  </a:moveTo>
                  <a:lnTo>
                    <a:pt x="75" y="226"/>
                  </a:lnTo>
                  <a:lnTo>
                    <a:pt x="905" y="226"/>
                  </a:lnTo>
                  <a:lnTo>
                    <a:pt x="905" y="302"/>
                  </a:lnTo>
                  <a:lnTo>
                    <a:pt x="75" y="302"/>
                  </a:lnTo>
                  <a:close/>
                  <a:moveTo>
                    <a:pt x="204" y="75"/>
                  </a:moveTo>
                  <a:lnTo>
                    <a:pt x="776" y="75"/>
                  </a:lnTo>
                  <a:lnTo>
                    <a:pt x="851" y="151"/>
                  </a:lnTo>
                  <a:lnTo>
                    <a:pt x="129" y="151"/>
                  </a:lnTo>
                  <a:lnTo>
                    <a:pt x="204" y="75"/>
                  </a:lnTo>
                  <a:close/>
                  <a:moveTo>
                    <a:pt x="264" y="905"/>
                  </a:moveTo>
                  <a:lnTo>
                    <a:pt x="264" y="678"/>
                  </a:lnTo>
                  <a:lnTo>
                    <a:pt x="415" y="678"/>
                  </a:lnTo>
                  <a:lnTo>
                    <a:pt x="415" y="905"/>
                  </a:lnTo>
                  <a:lnTo>
                    <a:pt x="264" y="905"/>
                  </a:lnTo>
                  <a:close/>
                  <a:moveTo>
                    <a:pt x="490" y="905"/>
                  </a:moveTo>
                  <a:lnTo>
                    <a:pt x="490" y="641"/>
                  </a:lnTo>
                  <a:cubicBezTo>
                    <a:pt x="490" y="620"/>
                    <a:pt x="473" y="603"/>
                    <a:pt x="452" y="603"/>
                  </a:cubicBezTo>
                  <a:lnTo>
                    <a:pt x="226" y="603"/>
                  </a:lnTo>
                  <a:cubicBezTo>
                    <a:pt x="205" y="603"/>
                    <a:pt x="188" y="620"/>
                    <a:pt x="188" y="641"/>
                  </a:cubicBezTo>
                  <a:lnTo>
                    <a:pt x="188" y="905"/>
                  </a:lnTo>
                  <a:lnTo>
                    <a:pt x="151" y="905"/>
                  </a:lnTo>
                  <a:lnTo>
                    <a:pt x="151" y="521"/>
                  </a:lnTo>
                  <a:cubicBezTo>
                    <a:pt x="165" y="516"/>
                    <a:pt x="177" y="508"/>
                    <a:pt x="188" y="498"/>
                  </a:cubicBezTo>
                  <a:cubicBezTo>
                    <a:pt x="231" y="537"/>
                    <a:pt x="297" y="537"/>
                    <a:pt x="339" y="498"/>
                  </a:cubicBezTo>
                  <a:cubicBezTo>
                    <a:pt x="382" y="537"/>
                    <a:pt x="447" y="537"/>
                    <a:pt x="490" y="498"/>
                  </a:cubicBezTo>
                  <a:cubicBezTo>
                    <a:pt x="533" y="537"/>
                    <a:pt x="598" y="537"/>
                    <a:pt x="641" y="498"/>
                  </a:cubicBezTo>
                  <a:cubicBezTo>
                    <a:pt x="683" y="537"/>
                    <a:pt x="749" y="537"/>
                    <a:pt x="791" y="498"/>
                  </a:cubicBezTo>
                  <a:cubicBezTo>
                    <a:pt x="802" y="508"/>
                    <a:pt x="815" y="516"/>
                    <a:pt x="829" y="521"/>
                  </a:cubicBezTo>
                  <a:lnTo>
                    <a:pt x="829" y="905"/>
                  </a:lnTo>
                  <a:lnTo>
                    <a:pt x="490" y="905"/>
                  </a:lnTo>
                  <a:close/>
                  <a:moveTo>
                    <a:pt x="905" y="415"/>
                  </a:moveTo>
                  <a:cubicBezTo>
                    <a:pt x="905" y="435"/>
                    <a:pt x="888" y="452"/>
                    <a:pt x="867" y="452"/>
                  </a:cubicBezTo>
                  <a:cubicBezTo>
                    <a:pt x="846" y="452"/>
                    <a:pt x="829" y="435"/>
                    <a:pt x="829" y="415"/>
                  </a:cubicBezTo>
                  <a:lnTo>
                    <a:pt x="829" y="377"/>
                  </a:lnTo>
                  <a:lnTo>
                    <a:pt x="905" y="377"/>
                  </a:lnTo>
                  <a:lnTo>
                    <a:pt x="905" y="41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1117">
              <a:extLst>
                <a:ext uri="{FF2B5EF4-FFF2-40B4-BE49-F238E27FC236}">
                  <a16:creationId xmlns:a16="http://schemas.microsoft.com/office/drawing/2014/main" id="{73D28B12-D9F1-480C-A93D-EC9A6621A5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36214" y="557213"/>
              <a:ext cx="76200" cy="66675"/>
            </a:xfrm>
            <a:custGeom>
              <a:avLst/>
              <a:gdLst>
                <a:gd name="T0" fmla="*/ 226 w 263"/>
                <a:gd name="T1" fmla="*/ 0 h 226"/>
                <a:gd name="T2" fmla="*/ 37 w 263"/>
                <a:gd name="T3" fmla="*/ 0 h 226"/>
                <a:gd name="T4" fmla="*/ 0 w 263"/>
                <a:gd name="T5" fmla="*/ 38 h 226"/>
                <a:gd name="T6" fmla="*/ 0 w 263"/>
                <a:gd name="T7" fmla="*/ 188 h 226"/>
                <a:gd name="T8" fmla="*/ 37 w 263"/>
                <a:gd name="T9" fmla="*/ 226 h 226"/>
                <a:gd name="T10" fmla="*/ 226 w 263"/>
                <a:gd name="T11" fmla="*/ 226 h 226"/>
                <a:gd name="T12" fmla="*/ 263 w 263"/>
                <a:gd name="T13" fmla="*/ 188 h 226"/>
                <a:gd name="T14" fmla="*/ 263 w 263"/>
                <a:gd name="T15" fmla="*/ 38 h 226"/>
                <a:gd name="T16" fmla="*/ 226 w 263"/>
                <a:gd name="T17" fmla="*/ 0 h 226"/>
                <a:gd name="T18" fmla="*/ 188 w 263"/>
                <a:gd name="T19" fmla="*/ 151 h 226"/>
                <a:gd name="T20" fmla="*/ 75 w 263"/>
                <a:gd name="T21" fmla="*/ 151 h 226"/>
                <a:gd name="T22" fmla="*/ 75 w 263"/>
                <a:gd name="T23" fmla="*/ 75 h 226"/>
                <a:gd name="T24" fmla="*/ 188 w 263"/>
                <a:gd name="T25" fmla="*/ 75 h 226"/>
                <a:gd name="T26" fmla="*/ 188 w 263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226">
                  <a:moveTo>
                    <a:pt x="226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7" y="226"/>
                  </a:cubicBezTo>
                  <a:lnTo>
                    <a:pt x="226" y="226"/>
                  </a:lnTo>
                  <a:cubicBezTo>
                    <a:pt x="247" y="226"/>
                    <a:pt x="263" y="209"/>
                    <a:pt x="263" y="188"/>
                  </a:cubicBezTo>
                  <a:lnTo>
                    <a:pt x="263" y="38"/>
                  </a:lnTo>
                  <a:cubicBezTo>
                    <a:pt x="263" y="17"/>
                    <a:pt x="247" y="0"/>
                    <a:pt x="226" y="0"/>
                  </a:cubicBezTo>
                  <a:close/>
                  <a:moveTo>
                    <a:pt x="188" y="151"/>
                  </a:moveTo>
                  <a:lnTo>
                    <a:pt x="75" y="151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15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118">
              <a:extLst>
                <a:ext uri="{FF2B5EF4-FFF2-40B4-BE49-F238E27FC236}">
                  <a16:creationId xmlns:a16="http://schemas.microsoft.com/office/drawing/2014/main" id="{B57493EB-BBB2-4A77-B78F-D97B2831B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0751" y="382588"/>
              <a:ext cx="284163" cy="284163"/>
            </a:xfrm>
            <a:custGeom>
              <a:avLst/>
              <a:gdLst>
                <a:gd name="T0" fmla="*/ 818 w 980"/>
                <a:gd name="T1" fmla="*/ 11 h 980"/>
                <a:gd name="T2" fmla="*/ 188 w 980"/>
                <a:gd name="T3" fmla="*/ 0 h 980"/>
                <a:gd name="T4" fmla="*/ 11 w 980"/>
                <a:gd name="T5" fmla="*/ 162 h 980"/>
                <a:gd name="T6" fmla="*/ 0 w 980"/>
                <a:gd name="T7" fmla="*/ 415 h 980"/>
                <a:gd name="T8" fmla="*/ 75 w 980"/>
                <a:gd name="T9" fmla="*/ 942 h 980"/>
                <a:gd name="T10" fmla="*/ 866 w 980"/>
                <a:gd name="T11" fmla="*/ 980 h 980"/>
                <a:gd name="T12" fmla="*/ 904 w 980"/>
                <a:gd name="T13" fmla="*/ 521 h 980"/>
                <a:gd name="T14" fmla="*/ 980 w 980"/>
                <a:gd name="T15" fmla="*/ 188 h 980"/>
                <a:gd name="T16" fmla="*/ 753 w 980"/>
                <a:gd name="T17" fmla="*/ 415 h 980"/>
                <a:gd name="T18" fmla="*/ 678 w 980"/>
                <a:gd name="T19" fmla="*/ 415 h 980"/>
                <a:gd name="T20" fmla="*/ 753 w 980"/>
                <a:gd name="T21" fmla="*/ 377 h 980"/>
                <a:gd name="T22" fmla="*/ 603 w 980"/>
                <a:gd name="T23" fmla="*/ 415 h 980"/>
                <a:gd name="T24" fmla="*/ 527 w 980"/>
                <a:gd name="T25" fmla="*/ 415 h 980"/>
                <a:gd name="T26" fmla="*/ 603 w 980"/>
                <a:gd name="T27" fmla="*/ 377 h 980"/>
                <a:gd name="T28" fmla="*/ 452 w 980"/>
                <a:gd name="T29" fmla="*/ 415 h 980"/>
                <a:gd name="T30" fmla="*/ 377 w 980"/>
                <a:gd name="T31" fmla="*/ 415 h 980"/>
                <a:gd name="T32" fmla="*/ 452 w 980"/>
                <a:gd name="T33" fmla="*/ 377 h 980"/>
                <a:gd name="T34" fmla="*/ 301 w 980"/>
                <a:gd name="T35" fmla="*/ 415 h 980"/>
                <a:gd name="T36" fmla="*/ 226 w 980"/>
                <a:gd name="T37" fmla="*/ 415 h 980"/>
                <a:gd name="T38" fmla="*/ 301 w 980"/>
                <a:gd name="T39" fmla="*/ 377 h 980"/>
                <a:gd name="T40" fmla="*/ 150 w 980"/>
                <a:gd name="T41" fmla="*/ 415 h 980"/>
                <a:gd name="T42" fmla="*/ 75 w 980"/>
                <a:gd name="T43" fmla="*/ 415 h 980"/>
                <a:gd name="T44" fmla="*/ 150 w 980"/>
                <a:gd name="T45" fmla="*/ 377 h 980"/>
                <a:gd name="T46" fmla="*/ 75 w 980"/>
                <a:gd name="T47" fmla="*/ 302 h 980"/>
                <a:gd name="T48" fmla="*/ 904 w 980"/>
                <a:gd name="T49" fmla="*/ 226 h 980"/>
                <a:gd name="T50" fmla="*/ 75 w 980"/>
                <a:gd name="T51" fmla="*/ 302 h 980"/>
                <a:gd name="T52" fmla="*/ 775 w 980"/>
                <a:gd name="T53" fmla="*/ 75 h 980"/>
                <a:gd name="T54" fmla="*/ 128 w 980"/>
                <a:gd name="T55" fmla="*/ 151 h 980"/>
                <a:gd name="T56" fmla="*/ 263 w 980"/>
                <a:gd name="T57" fmla="*/ 905 h 980"/>
                <a:gd name="T58" fmla="*/ 414 w 980"/>
                <a:gd name="T59" fmla="*/ 678 h 980"/>
                <a:gd name="T60" fmla="*/ 263 w 980"/>
                <a:gd name="T61" fmla="*/ 905 h 980"/>
                <a:gd name="T62" fmla="*/ 490 w 980"/>
                <a:gd name="T63" fmla="*/ 641 h 980"/>
                <a:gd name="T64" fmla="*/ 226 w 980"/>
                <a:gd name="T65" fmla="*/ 603 h 980"/>
                <a:gd name="T66" fmla="*/ 188 w 980"/>
                <a:gd name="T67" fmla="*/ 905 h 980"/>
                <a:gd name="T68" fmla="*/ 150 w 980"/>
                <a:gd name="T69" fmla="*/ 521 h 980"/>
                <a:gd name="T70" fmla="*/ 339 w 980"/>
                <a:gd name="T71" fmla="*/ 498 h 980"/>
                <a:gd name="T72" fmla="*/ 640 w 980"/>
                <a:gd name="T73" fmla="*/ 498 h 980"/>
                <a:gd name="T74" fmla="*/ 829 w 980"/>
                <a:gd name="T75" fmla="*/ 521 h 980"/>
                <a:gd name="T76" fmla="*/ 490 w 980"/>
                <a:gd name="T77" fmla="*/ 905 h 980"/>
                <a:gd name="T78" fmla="*/ 866 w 980"/>
                <a:gd name="T79" fmla="*/ 452 h 980"/>
                <a:gd name="T80" fmla="*/ 829 w 980"/>
                <a:gd name="T81" fmla="*/ 377 h 980"/>
                <a:gd name="T82" fmla="*/ 904 w 980"/>
                <a:gd name="T83" fmla="*/ 41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8" y="162"/>
                  </a:moveTo>
                  <a:lnTo>
                    <a:pt x="818" y="11"/>
                  </a:lnTo>
                  <a:cubicBezTo>
                    <a:pt x="811" y="4"/>
                    <a:pt x="801" y="0"/>
                    <a:pt x="791" y="0"/>
                  </a:cubicBezTo>
                  <a:lnTo>
                    <a:pt x="188" y="0"/>
                  </a:lnTo>
                  <a:cubicBezTo>
                    <a:pt x="178" y="0"/>
                    <a:pt x="168" y="4"/>
                    <a:pt x="161" y="11"/>
                  </a:cubicBezTo>
                  <a:lnTo>
                    <a:pt x="11" y="162"/>
                  </a:lnTo>
                  <a:cubicBezTo>
                    <a:pt x="4" y="169"/>
                    <a:pt x="0" y="179"/>
                    <a:pt x="0" y="188"/>
                  </a:cubicBezTo>
                  <a:lnTo>
                    <a:pt x="0" y="415"/>
                  </a:lnTo>
                  <a:cubicBezTo>
                    <a:pt x="0" y="462"/>
                    <a:pt x="30" y="505"/>
                    <a:pt x="75" y="521"/>
                  </a:cubicBezTo>
                  <a:lnTo>
                    <a:pt x="75" y="942"/>
                  </a:lnTo>
                  <a:cubicBezTo>
                    <a:pt x="75" y="963"/>
                    <a:pt x="92" y="980"/>
                    <a:pt x="113" y="980"/>
                  </a:cubicBezTo>
                  <a:lnTo>
                    <a:pt x="866" y="980"/>
                  </a:lnTo>
                  <a:cubicBezTo>
                    <a:pt x="887" y="980"/>
                    <a:pt x="904" y="963"/>
                    <a:pt x="904" y="942"/>
                  </a:cubicBezTo>
                  <a:lnTo>
                    <a:pt x="904" y="521"/>
                  </a:lnTo>
                  <a:cubicBezTo>
                    <a:pt x="949" y="505"/>
                    <a:pt x="979" y="462"/>
                    <a:pt x="980" y="415"/>
                  </a:cubicBezTo>
                  <a:lnTo>
                    <a:pt x="980" y="188"/>
                  </a:lnTo>
                  <a:cubicBezTo>
                    <a:pt x="980" y="179"/>
                    <a:pt x="976" y="169"/>
                    <a:pt x="968" y="162"/>
                  </a:cubicBezTo>
                  <a:close/>
                  <a:moveTo>
                    <a:pt x="753" y="415"/>
                  </a:moveTo>
                  <a:cubicBezTo>
                    <a:pt x="753" y="435"/>
                    <a:pt x="736" y="452"/>
                    <a:pt x="716" y="452"/>
                  </a:cubicBezTo>
                  <a:cubicBezTo>
                    <a:pt x="695" y="452"/>
                    <a:pt x="678" y="435"/>
                    <a:pt x="678" y="415"/>
                  </a:cubicBezTo>
                  <a:lnTo>
                    <a:pt x="678" y="377"/>
                  </a:lnTo>
                  <a:lnTo>
                    <a:pt x="753" y="377"/>
                  </a:lnTo>
                  <a:lnTo>
                    <a:pt x="753" y="415"/>
                  </a:lnTo>
                  <a:close/>
                  <a:moveTo>
                    <a:pt x="603" y="415"/>
                  </a:moveTo>
                  <a:cubicBezTo>
                    <a:pt x="603" y="435"/>
                    <a:pt x="586" y="452"/>
                    <a:pt x="565" y="452"/>
                  </a:cubicBezTo>
                  <a:cubicBezTo>
                    <a:pt x="544" y="452"/>
                    <a:pt x="527" y="435"/>
                    <a:pt x="527" y="415"/>
                  </a:cubicBezTo>
                  <a:lnTo>
                    <a:pt x="527" y="377"/>
                  </a:lnTo>
                  <a:lnTo>
                    <a:pt x="603" y="377"/>
                  </a:lnTo>
                  <a:lnTo>
                    <a:pt x="603" y="415"/>
                  </a:lnTo>
                  <a:close/>
                  <a:moveTo>
                    <a:pt x="452" y="415"/>
                  </a:moveTo>
                  <a:cubicBezTo>
                    <a:pt x="452" y="435"/>
                    <a:pt x="435" y="452"/>
                    <a:pt x="414" y="452"/>
                  </a:cubicBezTo>
                  <a:cubicBezTo>
                    <a:pt x="393" y="452"/>
                    <a:pt x="377" y="435"/>
                    <a:pt x="377" y="415"/>
                  </a:cubicBezTo>
                  <a:lnTo>
                    <a:pt x="377" y="377"/>
                  </a:lnTo>
                  <a:lnTo>
                    <a:pt x="452" y="377"/>
                  </a:lnTo>
                  <a:lnTo>
                    <a:pt x="452" y="415"/>
                  </a:lnTo>
                  <a:close/>
                  <a:moveTo>
                    <a:pt x="301" y="415"/>
                  </a:moveTo>
                  <a:cubicBezTo>
                    <a:pt x="301" y="435"/>
                    <a:pt x="284" y="452"/>
                    <a:pt x="263" y="452"/>
                  </a:cubicBezTo>
                  <a:cubicBezTo>
                    <a:pt x="243" y="452"/>
                    <a:pt x="226" y="435"/>
                    <a:pt x="226" y="415"/>
                  </a:cubicBezTo>
                  <a:lnTo>
                    <a:pt x="226" y="377"/>
                  </a:lnTo>
                  <a:lnTo>
                    <a:pt x="301" y="377"/>
                  </a:lnTo>
                  <a:lnTo>
                    <a:pt x="301" y="415"/>
                  </a:lnTo>
                  <a:close/>
                  <a:moveTo>
                    <a:pt x="150" y="415"/>
                  </a:moveTo>
                  <a:cubicBezTo>
                    <a:pt x="150" y="435"/>
                    <a:pt x="133" y="452"/>
                    <a:pt x="113" y="452"/>
                  </a:cubicBezTo>
                  <a:cubicBezTo>
                    <a:pt x="92" y="452"/>
                    <a:pt x="75" y="435"/>
                    <a:pt x="75" y="415"/>
                  </a:cubicBezTo>
                  <a:lnTo>
                    <a:pt x="75" y="377"/>
                  </a:lnTo>
                  <a:lnTo>
                    <a:pt x="150" y="377"/>
                  </a:lnTo>
                  <a:lnTo>
                    <a:pt x="150" y="415"/>
                  </a:lnTo>
                  <a:close/>
                  <a:moveTo>
                    <a:pt x="75" y="302"/>
                  </a:moveTo>
                  <a:lnTo>
                    <a:pt x="75" y="226"/>
                  </a:lnTo>
                  <a:lnTo>
                    <a:pt x="904" y="226"/>
                  </a:lnTo>
                  <a:lnTo>
                    <a:pt x="904" y="302"/>
                  </a:lnTo>
                  <a:lnTo>
                    <a:pt x="75" y="302"/>
                  </a:lnTo>
                  <a:close/>
                  <a:moveTo>
                    <a:pt x="204" y="75"/>
                  </a:moveTo>
                  <a:lnTo>
                    <a:pt x="775" y="75"/>
                  </a:lnTo>
                  <a:lnTo>
                    <a:pt x="851" y="151"/>
                  </a:lnTo>
                  <a:lnTo>
                    <a:pt x="128" y="151"/>
                  </a:lnTo>
                  <a:lnTo>
                    <a:pt x="204" y="75"/>
                  </a:lnTo>
                  <a:close/>
                  <a:moveTo>
                    <a:pt x="263" y="905"/>
                  </a:moveTo>
                  <a:lnTo>
                    <a:pt x="263" y="678"/>
                  </a:lnTo>
                  <a:lnTo>
                    <a:pt x="414" y="678"/>
                  </a:lnTo>
                  <a:lnTo>
                    <a:pt x="414" y="905"/>
                  </a:lnTo>
                  <a:lnTo>
                    <a:pt x="263" y="905"/>
                  </a:lnTo>
                  <a:close/>
                  <a:moveTo>
                    <a:pt x="490" y="905"/>
                  </a:moveTo>
                  <a:lnTo>
                    <a:pt x="490" y="641"/>
                  </a:lnTo>
                  <a:cubicBezTo>
                    <a:pt x="490" y="620"/>
                    <a:pt x="473" y="603"/>
                    <a:pt x="452" y="603"/>
                  </a:cubicBezTo>
                  <a:lnTo>
                    <a:pt x="226" y="603"/>
                  </a:lnTo>
                  <a:cubicBezTo>
                    <a:pt x="205" y="603"/>
                    <a:pt x="188" y="620"/>
                    <a:pt x="188" y="641"/>
                  </a:cubicBezTo>
                  <a:lnTo>
                    <a:pt x="188" y="905"/>
                  </a:lnTo>
                  <a:lnTo>
                    <a:pt x="150" y="905"/>
                  </a:lnTo>
                  <a:lnTo>
                    <a:pt x="150" y="521"/>
                  </a:lnTo>
                  <a:cubicBezTo>
                    <a:pt x="164" y="516"/>
                    <a:pt x="177" y="508"/>
                    <a:pt x="188" y="498"/>
                  </a:cubicBezTo>
                  <a:cubicBezTo>
                    <a:pt x="231" y="537"/>
                    <a:pt x="296" y="537"/>
                    <a:pt x="339" y="498"/>
                  </a:cubicBezTo>
                  <a:cubicBezTo>
                    <a:pt x="381" y="537"/>
                    <a:pt x="447" y="537"/>
                    <a:pt x="490" y="498"/>
                  </a:cubicBezTo>
                  <a:cubicBezTo>
                    <a:pt x="532" y="537"/>
                    <a:pt x="598" y="537"/>
                    <a:pt x="640" y="498"/>
                  </a:cubicBezTo>
                  <a:cubicBezTo>
                    <a:pt x="683" y="537"/>
                    <a:pt x="748" y="537"/>
                    <a:pt x="791" y="498"/>
                  </a:cubicBezTo>
                  <a:cubicBezTo>
                    <a:pt x="802" y="508"/>
                    <a:pt x="815" y="516"/>
                    <a:pt x="829" y="521"/>
                  </a:cubicBezTo>
                  <a:lnTo>
                    <a:pt x="829" y="905"/>
                  </a:lnTo>
                  <a:lnTo>
                    <a:pt x="490" y="905"/>
                  </a:lnTo>
                  <a:close/>
                  <a:moveTo>
                    <a:pt x="904" y="415"/>
                  </a:moveTo>
                  <a:cubicBezTo>
                    <a:pt x="904" y="435"/>
                    <a:pt x="887" y="452"/>
                    <a:pt x="866" y="452"/>
                  </a:cubicBezTo>
                  <a:cubicBezTo>
                    <a:pt x="846" y="452"/>
                    <a:pt x="829" y="435"/>
                    <a:pt x="829" y="415"/>
                  </a:cubicBezTo>
                  <a:lnTo>
                    <a:pt x="829" y="377"/>
                  </a:lnTo>
                  <a:lnTo>
                    <a:pt x="904" y="377"/>
                  </a:lnTo>
                  <a:lnTo>
                    <a:pt x="904" y="41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119">
              <a:extLst>
                <a:ext uri="{FF2B5EF4-FFF2-40B4-BE49-F238E27FC236}">
                  <a16:creationId xmlns:a16="http://schemas.microsoft.com/office/drawing/2014/main" id="{D812C0E3-1D49-4B0E-B2D6-C902D95687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4739" y="557213"/>
              <a:ext cx="76200" cy="66675"/>
            </a:xfrm>
            <a:custGeom>
              <a:avLst/>
              <a:gdLst>
                <a:gd name="T0" fmla="*/ 226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8 h 226"/>
                <a:gd name="T8" fmla="*/ 38 w 264"/>
                <a:gd name="T9" fmla="*/ 226 h 226"/>
                <a:gd name="T10" fmla="*/ 226 w 264"/>
                <a:gd name="T11" fmla="*/ 226 h 226"/>
                <a:gd name="T12" fmla="*/ 264 w 264"/>
                <a:gd name="T13" fmla="*/ 188 h 226"/>
                <a:gd name="T14" fmla="*/ 264 w 264"/>
                <a:gd name="T15" fmla="*/ 38 h 226"/>
                <a:gd name="T16" fmla="*/ 226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5 h 226"/>
                <a:gd name="T24" fmla="*/ 189 w 264"/>
                <a:gd name="T25" fmla="*/ 75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120">
              <a:extLst>
                <a:ext uri="{FF2B5EF4-FFF2-40B4-BE49-F238E27FC236}">
                  <a16:creationId xmlns:a16="http://schemas.microsoft.com/office/drawing/2014/main" id="{0B5842AB-1597-4458-90A7-630021BB62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6489" y="11113"/>
              <a:ext cx="284163" cy="284163"/>
            </a:xfrm>
            <a:custGeom>
              <a:avLst/>
              <a:gdLst>
                <a:gd name="T0" fmla="*/ 818 w 980"/>
                <a:gd name="T1" fmla="*/ 11 h 980"/>
                <a:gd name="T2" fmla="*/ 189 w 980"/>
                <a:gd name="T3" fmla="*/ 0 h 980"/>
                <a:gd name="T4" fmla="*/ 11 w 980"/>
                <a:gd name="T5" fmla="*/ 161 h 980"/>
                <a:gd name="T6" fmla="*/ 0 w 980"/>
                <a:gd name="T7" fmla="*/ 414 h 980"/>
                <a:gd name="T8" fmla="*/ 76 w 980"/>
                <a:gd name="T9" fmla="*/ 942 h 980"/>
                <a:gd name="T10" fmla="*/ 867 w 980"/>
                <a:gd name="T11" fmla="*/ 980 h 980"/>
                <a:gd name="T12" fmla="*/ 905 w 980"/>
                <a:gd name="T13" fmla="*/ 520 h 980"/>
                <a:gd name="T14" fmla="*/ 980 w 980"/>
                <a:gd name="T15" fmla="*/ 188 h 980"/>
                <a:gd name="T16" fmla="*/ 204 w 980"/>
                <a:gd name="T17" fmla="*/ 75 h 980"/>
                <a:gd name="T18" fmla="*/ 852 w 980"/>
                <a:gd name="T19" fmla="*/ 150 h 980"/>
                <a:gd name="T20" fmla="*/ 204 w 980"/>
                <a:gd name="T21" fmla="*/ 75 h 980"/>
                <a:gd name="T22" fmla="*/ 151 w 980"/>
                <a:gd name="T23" fmla="*/ 377 h 980"/>
                <a:gd name="T24" fmla="*/ 113 w 980"/>
                <a:gd name="T25" fmla="*/ 452 h 980"/>
                <a:gd name="T26" fmla="*/ 76 w 980"/>
                <a:gd name="T27" fmla="*/ 377 h 980"/>
                <a:gd name="T28" fmla="*/ 264 w 980"/>
                <a:gd name="T29" fmla="*/ 678 h 980"/>
                <a:gd name="T30" fmla="*/ 415 w 980"/>
                <a:gd name="T31" fmla="*/ 904 h 980"/>
                <a:gd name="T32" fmla="*/ 490 w 980"/>
                <a:gd name="T33" fmla="*/ 904 h 980"/>
                <a:gd name="T34" fmla="*/ 453 w 980"/>
                <a:gd name="T35" fmla="*/ 603 h 980"/>
                <a:gd name="T36" fmla="*/ 189 w 980"/>
                <a:gd name="T37" fmla="*/ 640 h 980"/>
                <a:gd name="T38" fmla="*/ 151 w 980"/>
                <a:gd name="T39" fmla="*/ 904 h 980"/>
                <a:gd name="T40" fmla="*/ 189 w 980"/>
                <a:gd name="T41" fmla="*/ 498 h 980"/>
                <a:gd name="T42" fmla="*/ 490 w 980"/>
                <a:gd name="T43" fmla="*/ 498 h 980"/>
                <a:gd name="T44" fmla="*/ 792 w 980"/>
                <a:gd name="T45" fmla="*/ 498 h 980"/>
                <a:gd name="T46" fmla="*/ 829 w 980"/>
                <a:gd name="T47" fmla="*/ 904 h 980"/>
                <a:gd name="T48" fmla="*/ 226 w 980"/>
                <a:gd name="T49" fmla="*/ 414 h 980"/>
                <a:gd name="T50" fmla="*/ 302 w 980"/>
                <a:gd name="T51" fmla="*/ 377 h 980"/>
                <a:gd name="T52" fmla="*/ 264 w 980"/>
                <a:gd name="T53" fmla="*/ 452 h 980"/>
                <a:gd name="T54" fmla="*/ 377 w 980"/>
                <a:gd name="T55" fmla="*/ 414 h 980"/>
                <a:gd name="T56" fmla="*/ 453 w 980"/>
                <a:gd name="T57" fmla="*/ 377 h 980"/>
                <a:gd name="T58" fmla="*/ 415 w 980"/>
                <a:gd name="T59" fmla="*/ 452 h 980"/>
                <a:gd name="T60" fmla="*/ 528 w 980"/>
                <a:gd name="T61" fmla="*/ 414 h 980"/>
                <a:gd name="T62" fmla="*/ 603 w 980"/>
                <a:gd name="T63" fmla="*/ 377 h 980"/>
                <a:gd name="T64" fmla="*/ 566 w 980"/>
                <a:gd name="T65" fmla="*/ 452 h 980"/>
                <a:gd name="T66" fmla="*/ 679 w 980"/>
                <a:gd name="T67" fmla="*/ 414 h 980"/>
                <a:gd name="T68" fmla="*/ 754 w 980"/>
                <a:gd name="T69" fmla="*/ 377 h 980"/>
                <a:gd name="T70" fmla="*/ 716 w 980"/>
                <a:gd name="T71" fmla="*/ 452 h 980"/>
                <a:gd name="T72" fmla="*/ 905 w 980"/>
                <a:gd name="T73" fmla="*/ 414 h 980"/>
                <a:gd name="T74" fmla="*/ 829 w 980"/>
                <a:gd name="T75" fmla="*/ 414 h 980"/>
                <a:gd name="T76" fmla="*/ 905 w 980"/>
                <a:gd name="T77" fmla="*/ 377 h 980"/>
                <a:gd name="T78" fmla="*/ 905 w 980"/>
                <a:gd name="T79" fmla="*/ 301 h 980"/>
                <a:gd name="T80" fmla="*/ 76 w 980"/>
                <a:gd name="T81" fmla="*/ 226 h 980"/>
                <a:gd name="T82" fmla="*/ 905 w 980"/>
                <a:gd name="T83" fmla="*/ 30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9" y="161"/>
                  </a:moveTo>
                  <a:lnTo>
                    <a:pt x="818" y="11"/>
                  </a:lnTo>
                  <a:cubicBezTo>
                    <a:pt x="811" y="4"/>
                    <a:pt x="802" y="0"/>
                    <a:pt x="792" y="0"/>
                  </a:cubicBezTo>
                  <a:lnTo>
                    <a:pt x="189" y="0"/>
                  </a:lnTo>
                  <a:cubicBezTo>
                    <a:pt x="179" y="0"/>
                    <a:pt x="169" y="4"/>
                    <a:pt x="162" y="11"/>
                  </a:cubicBezTo>
                  <a:lnTo>
                    <a:pt x="11" y="161"/>
                  </a:lnTo>
                  <a:cubicBezTo>
                    <a:pt x="4" y="169"/>
                    <a:pt x="0" y="178"/>
                    <a:pt x="0" y="188"/>
                  </a:cubicBezTo>
                  <a:lnTo>
                    <a:pt x="0" y="414"/>
                  </a:lnTo>
                  <a:cubicBezTo>
                    <a:pt x="1" y="462"/>
                    <a:pt x="31" y="504"/>
                    <a:pt x="76" y="520"/>
                  </a:cubicBezTo>
                  <a:lnTo>
                    <a:pt x="76" y="942"/>
                  </a:lnTo>
                  <a:cubicBezTo>
                    <a:pt x="76" y="963"/>
                    <a:pt x="93" y="980"/>
                    <a:pt x="113" y="980"/>
                  </a:cubicBezTo>
                  <a:lnTo>
                    <a:pt x="867" y="980"/>
                  </a:lnTo>
                  <a:cubicBezTo>
                    <a:pt x="888" y="980"/>
                    <a:pt x="905" y="963"/>
                    <a:pt x="905" y="942"/>
                  </a:cubicBezTo>
                  <a:lnTo>
                    <a:pt x="905" y="520"/>
                  </a:lnTo>
                  <a:cubicBezTo>
                    <a:pt x="950" y="504"/>
                    <a:pt x="980" y="462"/>
                    <a:pt x="980" y="414"/>
                  </a:cubicBezTo>
                  <a:lnTo>
                    <a:pt x="980" y="188"/>
                  </a:lnTo>
                  <a:cubicBezTo>
                    <a:pt x="980" y="178"/>
                    <a:pt x="976" y="169"/>
                    <a:pt x="969" y="161"/>
                  </a:cubicBezTo>
                  <a:close/>
                  <a:moveTo>
                    <a:pt x="204" y="75"/>
                  </a:moveTo>
                  <a:lnTo>
                    <a:pt x="776" y="75"/>
                  </a:lnTo>
                  <a:lnTo>
                    <a:pt x="852" y="150"/>
                  </a:lnTo>
                  <a:lnTo>
                    <a:pt x="129" y="150"/>
                  </a:lnTo>
                  <a:lnTo>
                    <a:pt x="204" y="75"/>
                  </a:lnTo>
                  <a:close/>
                  <a:moveTo>
                    <a:pt x="76" y="377"/>
                  </a:moveTo>
                  <a:lnTo>
                    <a:pt x="151" y="377"/>
                  </a:lnTo>
                  <a:lnTo>
                    <a:pt x="151" y="414"/>
                  </a:lnTo>
                  <a:cubicBezTo>
                    <a:pt x="151" y="435"/>
                    <a:pt x="134" y="452"/>
                    <a:pt x="113" y="452"/>
                  </a:cubicBezTo>
                  <a:cubicBezTo>
                    <a:pt x="93" y="452"/>
                    <a:pt x="76" y="435"/>
                    <a:pt x="76" y="414"/>
                  </a:cubicBezTo>
                  <a:lnTo>
                    <a:pt x="76" y="377"/>
                  </a:lnTo>
                  <a:close/>
                  <a:moveTo>
                    <a:pt x="264" y="904"/>
                  </a:moveTo>
                  <a:lnTo>
                    <a:pt x="264" y="678"/>
                  </a:lnTo>
                  <a:lnTo>
                    <a:pt x="415" y="678"/>
                  </a:lnTo>
                  <a:lnTo>
                    <a:pt x="415" y="904"/>
                  </a:lnTo>
                  <a:lnTo>
                    <a:pt x="264" y="904"/>
                  </a:lnTo>
                  <a:close/>
                  <a:moveTo>
                    <a:pt x="490" y="904"/>
                  </a:moveTo>
                  <a:lnTo>
                    <a:pt x="490" y="640"/>
                  </a:lnTo>
                  <a:cubicBezTo>
                    <a:pt x="490" y="620"/>
                    <a:pt x="473" y="603"/>
                    <a:pt x="453" y="603"/>
                  </a:cubicBezTo>
                  <a:lnTo>
                    <a:pt x="226" y="603"/>
                  </a:lnTo>
                  <a:cubicBezTo>
                    <a:pt x="206" y="603"/>
                    <a:pt x="189" y="620"/>
                    <a:pt x="189" y="640"/>
                  </a:cubicBezTo>
                  <a:lnTo>
                    <a:pt x="189" y="904"/>
                  </a:lnTo>
                  <a:lnTo>
                    <a:pt x="151" y="904"/>
                  </a:lnTo>
                  <a:lnTo>
                    <a:pt x="151" y="520"/>
                  </a:lnTo>
                  <a:cubicBezTo>
                    <a:pt x="165" y="515"/>
                    <a:pt x="178" y="508"/>
                    <a:pt x="189" y="498"/>
                  </a:cubicBezTo>
                  <a:cubicBezTo>
                    <a:pt x="231" y="537"/>
                    <a:pt x="297" y="537"/>
                    <a:pt x="340" y="498"/>
                  </a:cubicBezTo>
                  <a:cubicBezTo>
                    <a:pt x="382" y="537"/>
                    <a:pt x="448" y="537"/>
                    <a:pt x="490" y="498"/>
                  </a:cubicBezTo>
                  <a:cubicBezTo>
                    <a:pt x="533" y="537"/>
                    <a:pt x="598" y="537"/>
                    <a:pt x="641" y="498"/>
                  </a:cubicBezTo>
                  <a:cubicBezTo>
                    <a:pt x="684" y="537"/>
                    <a:pt x="749" y="537"/>
                    <a:pt x="792" y="498"/>
                  </a:cubicBezTo>
                  <a:cubicBezTo>
                    <a:pt x="803" y="508"/>
                    <a:pt x="816" y="515"/>
                    <a:pt x="829" y="520"/>
                  </a:cubicBezTo>
                  <a:lnTo>
                    <a:pt x="829" y="904"/>
                  </a:lnTo>
                  <a:lnTo>
                    <a:pt x="490" y="904"/>
                  </a:lnTo>
                  <a:close/>
                  <a:moveTo>
                    <a:pt x="226" y="414"/>
                  </a:moveTo>
                  <a:lnTo>
                    <a:pt x="226" y="377"/>
                  </a:lnTo>
                  <a:lnTo>
                    <a:pt x="302" y="377"/>
                  </a:lnTo>
                  <a:lnTo>
                    <a:pt x="302" y="414"/>
                  </a:lnTo>
                  <a:cubicBezTo>
                    <a:pt x="302" y="435"/>
                    <a:pt x="285" y="452"/>
                    <a:pt x="264" y="452"/>
                  </a:cubicBezTo>
                  <a:cubicBezTo>
                    <a:pt x="243" y="452"/>
                    <a:pt x="226" y="435"/>
                    <a:pt x="226" y="414"/>
                  </a:cubicBezTo>
                  <a:close/>
                  <a:moveTo>
                    <a:pt x="377" y="414"/>
                  </a:moveTo>
                  <a:lnTo>
                    <a:pt x="377" y="377"/>
                  </a:lnTo>
                  <a:lnTo>
                    <a:pt x="453" y="377"/>
                  </a:lnTo>
                  <a:lnTo>
                    <a:pt x="453" y="414"/>
                  </a:lnTo>
                  <a:cubicBezTo>
                    <a:pt x="453" y="435"/>
                    <a:pt x="436" y="452"/>
                    <a:pt x="415" y="452"/>
                  </a:cubicBezTo>
                  <a:cubicBezTo>
                    <a:pt x="394" y="452"/>
                    <a:pt x="377" y="435"/>
                    <a:pt x="377" y="414"/>
                  </a:cubicBezTo>
                  <a:close/>
                  <a:moveTo>
                    <a:pt x="528" y="414"/>
                  </a:moveTo>
                  <a:lnTo>
                    <a:pt x="528" y="377"/>
                  </a:lnTo>
                  <a:lnTo>
                    <a:pt x="603" y="377"/>
                  </a:lnTo>
                  <a:lnTo>
                    <a:pt x="603" y="414"/>
                  </a:lnTo>
                  <a:cubicBezTo>
                    <a:pt x="603" y="435"/>
                    <a:pt x="586" y="452"/>
                    <a:pt x="566" y="452"/>
                  </a:cubicBezTo>
                  <a:cubicBezTo>
                    <a:pt x="545" y="452"/>
                    <a:pt x="528" y="435"/>
                    <a:pt x="528" y="414"/>
                  </a:cubicBezTo>
                  <a:close/>
                  <a:moveTo>
                    <a:pt x="679" y="414"/>
                  </a:moveTo>
                  <a:lnTo>
                    <a:pt x="679" y="377"/>
                  </a:lnTo>
                  <a:lnTo>
                    <a:pt x="754" y="377"/>
                  </a:lnTo>
                  <a:lnTo>
                    <a:pt x="754" y="414"/>
                  </a:lnTo>
                  <a:cubicBezTo>
                    <a:pt x="754" y="435"/>
                    <a:pt x="737" y="452"/>
                    <a:pt x="716" y="452"/>
                  </a:cubicBezTo>
                  <a:cubicBezTo>
                    <a:pt x="696" y="452"/>
                    <a:pt x="679" y="435"/>
                    <a:pt x="679" y="414"/>
                  </a:cubicBezTo>
                  <a:close/>
                  <a:moveTo>
                    <a:pt x="905" y="414"/>
                  </a:moveTo>
                  <a:cubicBezTo>
                    <a:pt x="905" y="435"/>
                    <a:pt x="888" y="452"/>
                    <a:pt x="867" y="452"/>
                  </a:cubicBezTo>
                  <a:cubicBezTo>
                    <a:pt x="846" y="452"/>
                    <a:pt x="829" y="435"/>
                    <a:pt x="829" y="414"/>
                  </a:cubicBezTo>
                  <a:lnTo>
                    <a:pt x="829" y="377"/>
                  </a:lnTo>
                  <a:lnTo>
                    <a:pt x="905" y="377"/>
                  </a:lnTo>
                  <a:lnTo>
                    <a:pt x="905" y="414"/>
                  </a:lnTo>
                  <a:close/>
                  <a:moveTo>
                    <a:pt x="905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905" y="226"/>
                  </a:lnTo>
                  <a:lnTo>
                    <a:pt x="905" y="30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121">
              <a:extLst>
                <a:ext uri="{FF2B5EF4-FFF2-40B4-BE49-F238E27FC236}">
                  <a16:creationId xmlns:a16="http://schemas.microsoft.com/office/drawing/2014/main" id="{5E26A765-1178-402F-BD4B-6CB6D30AE2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0476" y="185738"/>
              <a:ext cx="76200" cy="66675"/>
            </a:xfrm>
            <a:custGeom>
              <a:avLst/>
              <a:gdLst>
                <a:gd name="T0" fmla="*/ 226 w 264"/>
                <a:gd name="T1" fmla="*/ 0 h 226"/>
                <a:gd name="T2" fmla="*/ 38 w 264"/>
                <a:gd name="T3" fmla="*/ 0 h 226"/>
                <a:gd name="T4" fmla="*/ 0 w 264"/>
                <a:gd name="T5" fmla="*/ 37 h 226"/>
                <a:gd name="T6" fmla="*/ 0 w 264"/>
                <a:gd name="T7" fmla="*/ 188 h 226"/>
                <a:gd name="T8" fmla="*/ 38 w 264"/>
                <a:gd name="T9" fmla="*/ 226 h 226"/>
                <a:gd name="T10" fmla="*/ 226 w 264"/>
                <a:gd name="T11" fmla="*/ 226 h 226"/>
                <a:gd name="T12" fmla="*/ 264 w 264"/>
                <a:gd name="T13" fmla="*/ 188 h 226"/>
                <a:gd name="T14" fmla="*/ 264 w 264"/>
                <a:gd name="T15" fmla="*/ 37 h 226"/>
                <a:gd name="T16" fmla="*/ 226 w 264"/>
                <a:gd name="T17" fmla="*/ 0 h 226"/>
                <a:gd name="T18" fmla="*/ 188 w 264"/>
                <a:gd name="T19" fmla="*/ 150 h 226"/>
                <a:gd name="T20" fmla="*/ 75 w 264"/>
                <a:gd name="T21" fmla="*/ 150 h 226"/>
                <a:gd name="T22" fmla="*/ 75 w 264"/>
                <a:gd name="T23" fmla="*/ 75 h 226"/>
                <a:gd name="T24" fmla="*/ 188 w 264"/>
                <a:gd name="T25" fmla="*/ 75 h 226"/>
                <a:gd name="T26" fmla="*/ 188 w 264"/>
                <a:gd name="T27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close/>
                  <a:moveTo>
                    <a:pt x="188" y="150"/>
                  </a:moveTo>
                  <a:lnTo>
                    <a:pt x="75" y="150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15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Rectangle 1122">
              <a:extLst>
                <a:ext uri="{FF2B5EF4-FFF2-40B4-BE49-F238E27FC236}">
                  <a16:creationId xmlns:a16="http://schemas.microsoft.com/office/drawing/2014/main" id="{0BE3F362-0DFD-406A-9D45-316E7B111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0651" y="207963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Rectangle 1123">
              <a:extLst>
                <a:ext uri="{FF2B5EF4-FFF2-40B4-BE49-F238E27FC236}">
                  <a16:creationId xmlns:a16="http://schemas.microsoft.com/office/drawing/2014/main" id="{D33A3D9A-3FA1-4EA6-B918-321D38AE0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5101" y="207963"/>
              <a:ext cx="20638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Rectangle 1124">
              <a:extLst>
                <a:ext uri="{FF2B5EF4-FFF2-40B4-BE49-F238E27FC236}">
                  <a16:creationId xmlns:a16="http://schemas.microsoft.com/office/drawing/2014/main" id="{2AEBC1B8-448D-41AD-9664-27958D149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7964" y="207963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Rectangle 1125">
              <a:extLst>
                <a:ext uri="{FF2B5EF4-FFF2-40B4-BE49-F238E27FC236}">
                  <a16:creationId xmlns:a16="http://schemas.microsoft.com/office/drawing/2014/main" id="{8DB614C7-312D-4D28-9177-23B04DF7B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7964" y="252413"/>
              <a:ext cx="22225" cy="20638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Rectangle 1126">
              <a:extLst>
                <a:ext uri="{FF2B5EF4-FFF2-40B4-BE49-F238E27FC236}">
                  <a16:creationId xmlns:a16="http://schemas.microsoft.com/office/drawing/2014/main" id="{0F01F1B9-B7E3-4ACB-900E-C0DF2B6B8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7964" y="295275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Rectangle 1127">
              <a:extLst>
                <a:ext uri="{FF2B5EF4-FFF2-40B4-BE49-F238E27FC236}">
                  <a16:creationId xmlns:a16="http://schemas.microsoft.com/office/drawing/2014/main" id="{7E02D50D-8FDA-4FD3-B2AC-0852A864F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7964" y="339725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Rectangle 1128">
              <a:extLst>
                <a:ext uri="{FF2B5EF4-FFF2-40B4-BE49-F238E27FC236}">
                  <a16:creationId xmlns:a16="http://schemas.microsoft.com/office/drawing/2014/main" id="{A8DBCD98-613C-4306-BCF7-99A950FF5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4264" y="207963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Rectangle 1129">
              <a:extLst>
                <a:ext uri="{FF2B5EF4-FFF2-40B4-BE49-F238E27FC236}">
                  <a16:creationId xmlns:a16="http://schemas.microsoft.com/office/drawing/2014/main" id="{3DDBD54F-74C7-4941-BFA1-1C04B99D5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1401" y="207963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Rectangle 1130">
              <a:extLst>
                <a:ext uri="{FF2B5EF4-FFF2-40B4-BE49-F238E27FC236}">
                  <a16:creationId xmlns:a16="http://schemas.microsoft.com/office/drawing/2014/main" id="{7254EF39-3D82-4653-91EA-736B5CB52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6951" y="207963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Rectangle 1131">
              <a:extLst>
                <a:ext uri="{FF2B5EF4-FFF2-40B4-BE49-F238E27FC236}">
                  <a16:creationId xmlns:a16="http://schemas.microsoft.com/office/drawing/2014/main" id="{D172C7C1-1E0D-4302-9892-D702F177B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6951" y="252413"/>
              <a:ext cx="22225" cy="20638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Rectangle 1132">
              <a:extLst>
                <a:ext uri="{FF2B5EF4-FFF2-40B4-BE49-F238E27FC236}">
                  <a16:creationId xmlns:a16="http://schemas.microsoft.com/office/drawing/2014/main" id="{FCA3B9F0-F38B-4AF5-BB85-B9BFD1939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6951" y="295275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Rectangle 1133">
              <a:extLst>
                <a:ext uri="{FF2B5EF4-FFF2-40B4-BE49-F238E27FC236}">
                  <a16:creationId xmlns:a16="http://schemas.microsoft.com/office/drawing/2014/main" id="{4AC96AB0-A34F-4F32-862C-0E677A8C95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6951" y="339725"/>
              <a:ext cx="22225" cy="22225"/>
            </a:xfrm>
            <a:prstGeom prst="rect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03" name="Group 1702">
            <a:extLst>
              <a:ext uri="{FF2B5EF4-FFF2-40B4-BE49-F238E27FC236}">
                <a16:creationId xmlns:a16="http://schemas.microsoft.com/office/drawing/2014/main" id="{CB1A2107-3880-454C-9188-3CDE2CEDA054}"/>
              </a:ext>
            </a:extLst>
          </p:cNvPr>
          <p:cNvGrpSpPr/>
          <p:nvPr/>
        </p:nvGrpSpPr>
        <p:grpSpPr>
          <a:xfrm>
            <a:off x="9583451" y="904939"/>
            <a:ext cx="486524" cy="484179"/>
            <a:chOff x="10820401" y="11113"/>
            <a:chExt cx="658813" cy="655637"/>
          </a:xfrm>
        </p:grpSpPr>
        <p:sp>
          <p:nvSpPr>
            <p:cNvPr id="1376" name="Freeform 1134">
              <a:extLst>
                <a:ext uri="{FF2B5EF4-FFF2-40B4-BE49-F238E27FC236}">
                  <a16:creationId xmlns:a16="http://schemas.microsoft.com/office/drawing/2014/main" id="{2E8B075E-F477-4058-87F2-F3146348D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9014" y="252413"/>
              <a:ext cx="131763" cy="130175"/>
            </a:xfrm>
            <a:custGeom>
              <a:avLst/>
              <a:gdLst>
                <a:gd name="T0" fmla="*/ 0 w 452"/>
                <a:gd name="T1" fmla="*/ 452 h 452"/>
                <a:gd name="T2" fmla="*/ 151 w 452"/>
                <a:gd name="T3" fmla="*/ 452 h 452"/>
                <a:gd name="T4" fmla="*/ 452 w 452"/>
                <a:gd name="T5" fmla="*/ 151 h 452"/>
                <a:gd name="T6" fmla="*/ 452 w 452"/>
                <a:gd name="T7" fmla="*/ 0 h 452"/>
                <a:gd name="T8" fmla="*/ 301 w 452"/>
                <a:gd name="T9" fmla="*/ 0 h 452"/>
                <a:gd name="T10" fmla="*/ 0 w 452"/>
                <a:gd name="T11" fmla="*/ 301 h 452"/>
                <a:gd name="T12" fmla="*/ 0 w 452"/>
                <a:gd name="T13" fmla="*/ 45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52">
                  <a:moveTo>
                    <a:pt x="0" y="452"/>
                  </a:moveTo>
                  <a:lnTo>
                    <a:pt x="151" y="452"/>
                  </a:lnTo>
                  <a:cubicBezTo>
                    <a:pt x="317" y="452"/>
                    <a:pt x="452" y="317"/>
                    <a:pt x="452" y="151"/>
                  </a:cubicBezTo>
                  <a:lnTo>
                    <a:pt x="452" y="0"/>
                  </a:lnTo>
                  <a:lnTo>
                    <a:pt x="301" y="0"/>
                  </a:lnTo>
                  <a:cubicBezTo>
                    <a:pt x="135" y="0"/>
                    <a:pt x="0" y="135"/>
                    <a:pt x="0" y="301"/>
                  </a:cubicBezTo>
                  <a:lnTo>
                    <a:pt x="0" y="452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1135">
              <a:extLst>
                <a:ext uri="{FF2B5EF4-FFF2-40B4-BE49-F238E27FC236}">
                  <a16:creationId xmlns:a16="http://schemas.microsoft.com/office/drawing/2014/main" id="{ED2CD08D-60F3-4CA8-B7E5-8E22522E9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8839" y="284163"/>
              <a:ext cx="130175" cy="131763"/>
            </a:xfrm>
            <a:custGeom>
              <a:avLst/>
              <a:gdLst>
                <a:gd name="T0" fmla="*/ 150 w 452"/>
                <a:gd name="T1" fmla="*/ 0 h 452"/>
                <a:gd name="T2" fmla="*/ 0 w 452"/>
                <a:gd name="T3" fmla="*/ 0 h 452"/>
                <a:gd name="T4" fmla="*/ 0 w 452"/>
                <a:gd name="T5" fmla="*/ 151 h 452"/>
                <a:gd name="T6" fmla="*/ 301 w 452"/>
                <a:gd name="T7" fmla="*/ 452 h 452"/>
                <a:gd name="T8" fmla="*/ 452 w 452"/>
                <a:gd name="T9" fmla="*/ 452 h 452"/>
                <a:gd name="T10" fmla="*/ 452 w 452"/>
                <a:gd name="T11" fmla="*/ 301 h 452"/>
                <a:gd name="T12" fmla="*/ 150 w 452"/>
                <a:gd name="T1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52">
                  <a:moveTo>
                    <a:pt x="150" y="0"/>
                  </a:moveTo>
                  <a:lnTo>
                    <a:pt x="0" y="0"/>
                  </a:lnTo>
                  <a:lnTo>
                    <a:pt x="0" y="151"/>
                  </a:lnTo>
                  <a:cubicBezTo>
                    <a:pt x="0" y="317"/>
                    <a:pt x="135" y="452"/>
                    <a:pt x="301" y="452"/>
                  </a:cubicBezTo>
                  <a:lnTo>
                    <a:pt x="452" y="452"/>
                  </a:lnTo>
                  <a:lnTo>
                    <a:pt x="452" y="301"/>
                  </a:lnTo>
                  <a:cubicBezTo>
                    <a:pt x="452" y="135"/>
                    <a:pt x="317" y="0"/>
                    <a:pt x="150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Oval 1136">
              <a:extLst>
                <a:ext uri="{FF2B5EF4-FFF2-40B4-BE49-F238E27FC236}">
                  <a16:creationId xmlns:a16="http://schemas.microsoft.com/office/drawing/2014/main" id="{FC5DFF80-1F6C-4E38-9C7C-5C5078158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0589" y="22225"/>
              <a:ext cx="196850" cy="196850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1137">
              <a:extLst>
                <a:ext uri="{FF2B5EF4-FFF2-40B4-BE49-F238E27FC236}">
                  <a16:creationId xmlns:a16="http://schemas.microsoft.com/office/drawing/2014/main" id="{8401BB56-EC37-4556-94A0-F7A5CA906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0126" y="266700"/>
              <a:ext cx="319088" cy="400050"/>
            </a:xfrm>
            <a:custGeom>
              <a:avLst/>
              <a:gdLst>
                <a:gd name="T0" fmla="*/ 973 w 1098"/>
                <a:gd name="T1" fmla="*/ 16 h 1379"/>
                <a:gd name="T2" fmla="*/ 795 w 1098"/>
                <a:gd name="T3" fmla="*/ 130 h 1379"/>
                <a:gd name="T4" fmla="*/ 710 w 1098"/>
                <a:gd name="T5" fmla="*/ 448 h 1379"/>
                <a:gd name="T6" fmla="*/ 523 w 1098"/>
                <a:gd name="T7" fmla="*/ 464 h 1379"/>
                <a:gd name="T8" fmla="*/ 194 w 1098"/>
                <a:gd name="T9" fmla="*/ 671 h 1379"/>
                <a:gd name="T10" fmla="*/ 1 w 1098"/>
                <a:gd name="T11" fmla="*/ 1022 h 1379"/>
                <a:gd name="T12" fmla="*/ 1 w 1098"/>
                <a:gd name="T13" fmla="*/ 1341 h 1379"/>
                <a:gd name="T14" fmla="*/ 38 w 1098"/>
                <a:gd name="T15" fmla="*/ 1379 h 1379"/>
                <a:gd name="T16" fmla="*/ 76 w 1098"/>
                <a:gd name="T17" fmla="*/ 1341 h 1379"/>
                <a:gd name="T18" fmla="*/ 76 w 1098"/>
                <a:gd name="T19" fmla="*/ 1022 h 1379"/>
                <a:gd name="T20" fmla="*/ 234 w 1098"/>
                <a:gd name="T21" fmla="*/ 735 h 1379"/>
                <a:gd name="T22" fmla="*/ 573 w 1098"/>
                <a:gd name="T23" fmla="*/ 520 h 1379"/>
                <a:gd name="T24" fmla="*/ 680 w 1098"/>
                <a:gd name="T25" fmla="*/ 520 h 1379"/>
                <a:gd name="T26" fmla="*/ 682 w 1098"/>
                <a:gd name="T27" fmla="*/ 625 h 1379"/>
                <a:gd name="T28" fmla="*/ 431 w 1098"/>
                <a:gd name="T29" fmla="*/ 801 h 1379"/>
                <a:gd name="T30" fmla="*/ 422 w 1098"/>
                <a:gd name="T31" fmla="*/ 854 h 1379"/>
                <a:gd name="T32" fmla="*/ 474 w 1098"/>
                <a:gd name="T33" fmla="*/ 863 h 1379"/>
                <a:gd name="T34" fmla="*/ 733 w 1098"/>
                <a:gd name="T35" fmla="*/ 680 h 1379"/>
                <a:gd name="T36" fmla="*/ 768 w 1098"/>
                <a:gd name="T37" fmla="*/ 523 h 1379"/>
                <a:gd name="T38" fmla="*/ 868 w 1098"/>
                <a:gd name="T39" fmla="*/ 149 h 1379"/>
                <a:gd name="T40" fmla="*/ 958 w 1098"/>
                <a:gd name="T41" fmla="*/ 89 h 1379"/>
                <a:gd name="T42" fmla="*/ 1017 w 1098"/>
                <a:gd name="T43" fmla="*/ 163 h 1379"/>
                <a:gd name="T44" fmla="*/ 1015 w 1098"/>
                <a:gd name="T45" fmla="*/ 182 h 1379"/>
                <a:gd name="T46" fmla="*/ 884 w 1098"/>
                <a:gd name="T47" fmla="*/ 670 h 1379"/>
                <a:gd name="T48" fmla="*/ 836 w 1098"/>
                <a:gd name="T49" fmla="*/ 754 h 1379"/>
                <a:gd name="T50" fmla="*/ 568 w 1098"/>
                <a:gd name="T51" fmla="*/ 1022 h 1379"/>
                <a:gd name="T52" fmla="*/ 491 w 1098"/>
                <a:gd name="T53" fmla="*/ 1209 h 1379"/>
                <a:gd name="T54" fmla="*/ 491 w 1098"/>
                <a:gd name="T55" fmla="*/ 1341 h 1379"/>
                <a:gd name="T56" fmla="*/ 528 w 1098"/>
                <a:gd name="T57" fmla="*/ 1379 h 1379"/>
                <a:gd name="T58" fmla="*/ 566 w 1098"/>
                <a:gd name="T59" fmla="*/ 1341 h 1379"/>
                <a:gd name="T60" fmla="*/ 566 w 1098"/>
                <a:gd name="T61" fmla="*/ 1209 h 1379"/>
                <a:gd name="T62" fmla="*/ 621 w 1098"/>
                <a:gd name="T63" fmla="*/ 1076 h 1379"/>
                <a:gd name="T64" fmla="*/ 889 w 1098"/>
                <a:gd name="T65" fmla="*/ 808 h 1379"/>
                <a:gd name="T66" fmla="*/ 957 w 1098"/>
                <a:gd name="T67" fmla="*/ 689 h 1379"/>
                <a:gd name="T68" fmla="*/ 1088 w 1098"/>
                <a:gd name="T69" fmla="*/ 202 h 1379"/>
                <a:gd name="T70" fmla="*/ 1071 w 1098"/>
                <a:gd name="T71" fmla="*/ 84 h 1379"/>
                <a:gd name="T72" fmla="*/ 973 w 1098"/>
                <a:gd name="T73" fmla="*/ 16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8" h="1379">
                  <a:moveTo>
                    <a:pt x="973" y="16"/>
                  </a:moveTo>
                  <a:cubicBezTo>
                    <a:pt x="893" y="0"/>
                    <a:pt x="815" y="50"/>
                    <a:pt x="795" y="130"/>
                  </a:cubicBezTo>
                  <a:lnTo>
                    <a:pt x="710" y="448"/>
                  </a:lnTo>
                  <a:cubicBezTo>
                    <a:pt x="651" y="411"/>
                    <a:pt x="575" y="418"/>
                    <a:pt x="523" y="464"/>
                  </a:cubicBezTo>
                  <a:lnTo>
                    <a:pt x="194" y="671"/>
                  </a:lnTo>
                  <a:cubicBezTo>
                    <a:pt x="73" y="746"/>
                    <a:pt x="0" y="879"/>
                    <a:pt x="1" y="1022"/>
                  </a:cubicBezTo>
                  <a:lnTo>
                    <a:pt x="1" y="1341"/>
                  </a:lnTo>
                  <a:cubicBezTo>
                    <a:pt x="1" y="1362"/>
                    <a:pt x="17" y="1379"/>
                    <a:pt x="38" y="1379"/>
                  </a:cubicBezTo>
                  <a:cubicBezTo>
                    <a:pt x="59" y="1379"/>
                    <a:pt x="76" y="1362"/>
                    <a:pt x="76" y="1341"/>
                  </a:cubicBezTo>
                  <a:lnTo>
                    <a:pt x="76" y="1022"/>
                  </a:lnTo>
                  <a:cubicBezTo>
                    <a:pt x="76" y="905"/>
                    <a:pt x="136" y="796"/>
                    <a:pt x="234" y="735"/>
                  </a:cubicBezTo>
                  <a:cubicBezTo>
                    <a:pt x="234" y="735"/>
                    <a:pt x="571" y="522"/>
                    <a:pt x="573" y="520"/>
                  </a:cubicBezTo>
                  <a:cubicBezTo>
                    <a:pt x="603" y="492"/>
                    <a:pt x="650" y="492"/>
                    <a:pt x="680" y="520"/>
                  </a:cubicBezTo>
                  <a:cubicBezTo>
                    <a:pt x="708" y="549"/>
                    <a:pt x="709" y="595"/>
                    <a:pt x="682" y="625"/>
                  </a:cubicBezTo>
                  <a:lnTo>
                    <a:pt x="431" y="801"/>
                  </a:lnTo>
                  <a:cubicBezTo>
                    <a:pt x="414" y="813"/>
                    <a:pt x="410" y="837"/>
                    <a:pt x="422" y="854"/>
                  </a:cubicBezTo>
                  <a:cubicBezTo>
                    <a:pt x="434" y="871"/>
                    <a:pt x="457" y="875"/>
                    <a:pt x="474" y="863"/>
                  </a:cubicBezTo>
                  <a:cubicBezTo>
                    <a:pt x="474" y="863"/>
                    <a:pt x="731" y="682"/>
                    <a:pt x="733" y="680"/>
                  </a:cubicBezTo>
                  <a:cubicBezTo>
                    <a:pt x="775" y="639"/>
                    <a:pt x="788" y="577"/>
                    <a:pt x="768" y="523"/>
                  </a:cubicBezTo>
                  <a:lnTo>
                    <a:pt x="868" y="149"/>
                  </a:lnTo>
                  <a:cubicBezTo>
                    <a:pt x="877" y="109"/>
                    <a:pt x="917" y="83"/>
                    <a:pt x="958" y="89"/>
                  </a:cubicBezTo>
                  <a:cubicBezTo>
                    <a:pt x="992" y="97"/>
                    <a:pt x="1017" y="127"/>
                    <a:pt x="1017" y="163"/>
                  </a:cubicBezTo>
                  <a:cubicBezTo>
                    <a:pt x="1017" y="169"/>
                    <a:pt x="1017" y="176"/>
                    <a:pt x="1015" y="182"/>
                  </a:cubicBezTo>
                  <a:lnTo>
                    <a:pt x="884" y="670"/>
                  </a:lnTo>
                  <a:cubicBezTo>
                    <a:pt x="876" y="702"/>
                    <a:pt x="859" y="731"/>
                    <a:pt x="836" y="754"/>
                  </a:cubicBezTo>
                  <a:lnTo>
                    <a:pt x="568" y="1022"/>
                  </a:lnTo>
                  <a:cubicBezTo>
                    <a:pt x="518" y="1071"/>
                    <a:pt x="490" y="1139"/>
                    <a:pt x="491" y="1209"/>
                  </a:cubicBezTo>
                  <a:lnTo>
                    <a:pt x="491" y="1341"/>
                  </a:lnTo>
                  <a:cubicBezTo>
                    <a:pt x="491" y="1362"/>
                    <a:pt x="507" y="1379"/>
                    <a:pt x="528" y="1379"/>
                  </a:cubicBezTo>
                  <a:cubicBezTo>
                    <a:pt x="549" y="1379"/>
                    <a:pt x="566" y="1362"/>
                    <a:pt x="566" y="1341"/>
                  </a:cubicBezTo>
                  <a:lnTo>
                    <a:pt x="566" y="1209"/>
                  </a:lnTo>
                  <a:cubicBezTo>
                    <a:pt x="566" y="1159"/>
                    <a:pt x="586" y="1111"/>
                    <a:pt x="621" y="1076"/>
                  </a:cubicBezTo>
                  <a:lnTo>
                    <a:pt x="889" y="808"/>
                  </a:lnTo>
                  <a:cubicBezTo>
                    <a:pt x="922" y="775"/>
                    <a:pt x="945" y="734"/>
                    <a:pt x="957" y="689"/>
                  </a:cubicBezTo>
                  <a:lnTo>
                    <a:pt x="1088" y="202"/>
                  </a:lnTo>
                  <a:cubicBezTo>
                    <a:pt x="1098" y="162"/>
                    <a:pt x="1092" y="119"/>
                    <a:pt x="1071" y="84"/>
                  </a:cubicBezTo>
                  <a:cubicBezTo>
                    <a:pt x="1049" y="49"/>
                    <a:pt x="1014" y="24"/>
                    <a:pt x="973" y="1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1138">
              <a:extLst>
                <a:ext uri="{FF2B5EF4-FFF2-40B4-BE49-F238E27FC236}">
                  <a16:creationId xmlns:a16="http://schemas.microsoft.com/office/drawing/2014/main" id="{020D97A6-E5F5-4AD3-87E6-B50C7BC21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0401" y="266700"/>
              <a:ext cx="319088" cy="400050"/>
            </a:xfrm>
            <a:custGeom>
              <a:avLst/>
              <a:gdLst>
                <a:gd name="T0" fmla="*/ 904 w 1099"/>
                <a:gd name="T1" fmla="*/ 671 h 1379"/>
                <a:gd name="T2" fmla="*/ 576 w 1099"/>
                <a:gd name="T3" fmla="*/ 464 h 1379"/>
                <a:gd name="T4" fmla="*/ 389 w 1099"/>
                <a:gd name="T5" fmla="*/ 448 h 1379"/>
                <a:gd name="T6" fmla="*/ 304 w 1099"/>
                <a:gd name="T7" fmla="*/ 130 h 1379"/>
                <a:gd name="T8" fmla="*/ 126 w 1099"/>
                <a:gd name="T9" fmla="*/ 16 h 1379"/>
                <a:gd name="T10" fmla="*/ 28 w 1099"/>
                <a:gd name="T11" fmla="*/ 84 h 1379"/>
                <a:gd name="T12" fmla="*/ 11 w 1099"/>
                <a:gd name="T13" fmla="*/ 202 h 1379"/>
                <a:gd name="T14" fmla="*/ 142 w 1099"/>
                <a:gd name="T15" fmla="*/ 689 h 1379"/>
                <a:gd name="T16" fmla="*/ 210 w 1099"/>
                <a:gd name="T17" fmla="*/ 808 h 1379"/>
                <a:gd name="T18" fmla="*/ 478 w 1099"/>
                <a:gd name="T19" fmla="*/ 1076 h 1379"/>
                <a:gd name="T20" fmla="*/ 533 w 1099"/>
                <a:gd name="T21" fmla="*/ 1209 h 1379"/>
                <a:gd name="T22" fmla="*/ 533 w 1099"/>
                <a:gd name="T23" fmla="*/ 1341 h 1379"/>
                <a:gd name="T24" fmla="*/ 571 w 1099"/>
                <a:gd name="T25" fmla="*/ 1379 h 1379"/>
                <a:gd name="T26" fmla="*/ 608 w 1099"/>
                <a:gd name="T27" fmla="*/ 1341 h 1379"/>
                <a:gd name="T28" fmla="*/ 608 w 1099"/>
                <a:gd name="T29" fmla="*/ 1209 h 1379"/>
                <a:gd name="T30" fmla="*/ 531 w 1099"/>
                <a:gd name="T31" fmla="*/ 1022 h 1379"/>
                <a:gd name="T32" fmla="*/ 263 w 1099"/>
                <a:gd name="T33" fmla="*/ 754 h 1379"/>
                <a:gd name="T34" fmla="*/ 214 w 1099"/>
                <a:gd name="T35" fmla="*/ 670 h 1379"/>
                <a:gd name="T36" fmla="*/ 84 w 1099"/>
                <a:gd name="T37" fmla="*/ 182 h 1379"/>
                <a:gd name="T38" fmla="*/ 93 w 1099"/>
                <a:gd name="T39" fmla="*/ 124 h 1379"/>
                <a:gd name="T40" fmla="*/ 141 w 1099"/>
                <a:gd name="T41" fmla="*/ 89 h 1379"/>
                <a:gd name="T42" fmla="*/ 231 w 1099"/>
                <a:gd name="T43" fmla="*/ 149 h 1379"/>
                <a:gd name="T44" fmla="*/ 331 w 1099"/>
                <a:gd name="T45" fmla="*/ 522 h 1379"/>
                <a:gd name="T46" fmla="*/ 366 w 1099"/>
                <a:gd name="T47" fmla="*/ 680 h 1379"/>
                <a:gd name="T48" fmla="*/ 624 w 1099"/>
                <a:gd name="T49" fmla="*/ 863 h 1379"/>
                <a:gd name="T50" fmla="*/ 677 w 1099"/>
                <a:gd name="T51" fmla="*/ 853 h 1379"/>
                <a:gd name="T52" fmla="*/ 668 w 1099"/>
                <a:gd name="T53" fmla="*/ 801 h 1379"/>
                <a:gd name="T54" fmla="*/ 417 w 1099"/>
                <a:gd name="T55" fmla="*/ 625 h 1379"/>
                <a:gd name="T56" fmla="*/ 420 w 1099"/>
                <a:gd name="T57" fmla="*/ 519 h 1379"/>
                <a:gd name="T58" fmla="*/ 526 w 1099"/>
                <a:gd name="T59" fmla="*/ 520 h 1379"/>
                <a:gd name="T60" fmla="*/ 864 w 1099"/>
                <a:gd name="T61" fmla="*/ 735 h 1379"/>
                <a:gd name="T62" fmla="*/ 1023 w 1099"/>
                <a:gd name="T63" fmla="*/ 1022 h 1379"/>
                <a:gd name="T64" fmla="*/ 1023 w 1099"/>
                <a:gd name="T65" fmla="*/ 1341 h 1379"/>
                <a:gd name="T66" fmla="*/ 1061 w 1099"/>
                <a:gd name="T67" fmla="*/ 1379 h 1379"/>
                <a:gd name="T68" fmla="*/ 1098 w 1099"/>
                <a:gd name="T69" fmla="*/ 1341 h 1379"/>
                <a:gd name="T70" fmla="*/ 1098 w 1099"/>
                <a:gd name="T71" fmla="*/ 1022 h 1379"/>
                <a:gd name="T72" fmla="*/ 904 w 1099"/>
                <a:gd name="T73" fmla="*/ 671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9" h="1379">
                  <a:moveTo>
                    <a:pt x="904" y="671"/>
                  </a:moveTo>
                  <a:lnTo>
                    <a:pt x="576" y="464"/>
                  </a:lnTo>
                  <a:cubicBezTo>
                    <a:pt x="525" y="416"/>
                    <a:pt x="447" y="410"/>
                    <a:pt x="389" y="448"/>
                  </a:cubicBezTo>
                  <a:lnTo>
                    <a:pt x="304" y="130"/>
                  </a:lnTo>
                  <a:cubicBezTo>
                    <a:pt x="284" y="50"/>
                    <a:pt x="206" y="0"/>
                    <a:pt x="126" y="16"/>
                  </a:cubicBezTo>
                  <a:cubicBezTo>
                    <a:pt x="85" y="24"/>
                    <a:pt x="50" y="49"/>
                    <a:pt x="28" y="84"/>
                  </a:cubicBezTo>
                  <a:cubicBezTo>
                    <a:pt x="7" y="119"/>
                    <a:pt x="0" y="162"/>
                    <a:pt x="11" y="202"/>
                  </a:cubicBezTo>
                  <a:lnTo>
                    <a:pt x="142" y="689"/>
                  </a:lnTo>
                  <a:cubicBezTo>
                    <a:pt x="154" y="734"/>
                    <a:pt x="177" y="775"/>
                    <a:pt x="210" y="808"/>
                  </a:cubicBezTo>
                  <a:lnTo>
                    <a:pt x="478" y="1076"/>
                  </a:lnTo>
                  <a:cubicBezTo>
                    <a:pt x="513" y="1111"/>
                    <a:pt x="533" y="1159"/>
                    <a:pt x="533" y="1209"/>
                  </a:cubicBezTo>
                  <a:lnTo>
                    <a:pt x="533" y="1341"/>
                  </a:lnTo>
                  <a:cubicBezTo>
                    <a:pt x="533" y="1362"/>
                    <a:pt x="550" y="1379"/>
                    <a:pt x="571" y="1379"/>
                  </a:cubicBezTo>
                  <a:cubicBezTo>
                    <a:pt x="591" y="1379"/>
                    <a:pt x="608" y="1362"/>
                    <a:pt x="608" y="1341"/>
                  </a:cubicBezTo>
                  <a:lnTo>
                    <a:pt x="608" y="1209"/>
                  </a:lnTo>
                  <a:cubicBezTo>
                    <a:pt x="608" y="1139"/>
                    <a:pt x="581" y="1072"/>
                    <a:pt x="531" y="1022"/>
                  </a:cubicBezTo>
                  <a:lnTo>
                    <a:pt x="263" y="754"/>
                  </a:lnTo>
                  <a:cubicBezTo>
                    <a:pt x="240" y="731"/>
                    <a:pt x="223" y="702"/>
                    <a:pt x="214" y="670"/>
                  </a:cubicBezTo>
                  <a:lnTo>
                    <a:pt x="84" y="182"/>
                  </a:lnTo>
                  <a:cubicBezTo>
                    <a:pt x="79" y="162"/>
                    <a:pt x="82" y="141"/>
                    <a:pt x="93" y="124"/>
                  </a:cubicBezTo>
                  <a:cubicBezTo>
                    <a:pt x="103" y="106"/>
                    <a:pt x="121" y="94"/>
                    <a:pt x="141" y="89"/>
                  </a:cubicBezTo>
                  <a:cubicBezTo>
                    <a:pt x="182" y="83"/>
                    <a:pt x="221" y="109"/>
                    <a:pt x="231" y="149"/>
                  </a:cubicBezTo>
                  <a:lnTo>
                    <a:pt x="331" y="522"/>
                  </a:lnTo>
                  <a:cubicBezTo>
                    <a:pt x="311" y="577"/>
                    <a:pt x="325" y="639"/>
                    <a:pt x="366" y="680"/>
                  </a:cubicBezTo>
                  <a:cubicBezTo>
                    <a:pt x="367" y="682"/>
                    <a:pt x="624" y="863"/>
                    <a:pt x="624" y="863"/>
                  </a:cubicBezTo>
                  <a:cubicBezTo>
                    <a:pt x="641" y="875"/>
                    <a:pt x="665" y="870"/>
                    <a:pt x="677" y="853"/>
                  </a:cubicBezTo>
                  <a:cubicBezTo>
                    <a:pt x="689" y="836"/>
                    <a:pt x="685" y="813"/>
                    <a:pt x="668" y="801"/>
                  </a:cubicBezTo>
                  <a:lnTo>
                    <a:pt x="417" y="625"/>
                  </a:lnTo>
                  <a:cubicBezTo>
                    <a:pt x="389" y="595"/>
                    <a:pt x="390" y="548"/>
                    <a:pt x="420" y="519"/>
                  </a:cubicBezTo>
                  <a:cubicBezTo>
                    <a:pt x="450" y="491"/>
                    <a:pt x="497" y="491"/>
                    <a:pt x="526" y="520"/>
                  </a:cubicBezTo>
                  <a:cubicBezTo>
                    <a:pt x="528" y="522"/>
                    <a:pt x="864" y="735"/>
                    <a:pt x="864" y="735"/>
                  </a:cubicBezTo>
                  <a:cubicBezTo>
                    <a:pt x="963" y="796"/>
                    <a:pt x="1023" y="905"/>
                    <a:pt x="1023" y="1022"/>
                  </a:cubicBezTo>
                  <a:lnTo>
                    <a:pt x="1023" y="1341"/>
                  </a:lnTo>
                  <a:cubicBezTo>
                    <a:pt x="1023" y="1362"/>
                    <a:pt x="1040" y="1379"/>
                    <a:pt x="1061" y="1379"/>
                  </a:cubicBezTo>
                  <a:cubicBezTo>
                    <a:pt x="1081" y="1379"/>
                    <a:pt x="1098" y="1362"/>
                    <a:pt x="1098" y="1341"/>
                  </a:cubicBezTo>
                  <a:lnTo>
                    <a:pt x="1098" y="1022"/>
                  </a:lnTo>
                  <a:cubicBezTo>
                    <a:pt x="1099" y="879"/>
                    <a:pt x="1025" y="746"/>
                    <a:pt x="904" y="67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1139">
              <a:extLst>
                <a:ext uri="{FF2B5EF4-FFF2-40B4-BE49-F238E27FC236}">
                  <a16:creationId xmlns:a16="http://schemas.microsoft.com/office/drawing/2014/main" id="{C3BE1EAA-C130-4C16-B452-E58682FE71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07726" y="11113"/>
              <a:ext cx="284163" cy="481013"/>
            </a:xfrm>
            <a:custGeom>
              <a:avLst/>
              <a:gdLst>
                <a:gd name="T0" fmla="*/ 528 w 980"/>
                <a:gd name="T1" fmla="*/ 1319 h 1658"/>
                <a:gd name="T2" fmla="*/ 641 w 980"/>
                <a:gd name="T3" fmla="*/ 1319 h 1658"/>
                <a:gd name="T4" fmla="*/ 980 w 980"/>
                <a:gd name="T5" fmla="*/ 980 h 1658"/>
                <a:gd name="T6" fmla="*/ 980 w 980"/>
                <a:gd name="T7" fmla="*/ 829 h 1658"/>
                <a:gd name="T8" fmla="*/ 942 w 980"/>
                <a:gd name="T9" fmla="*/ 791 h 1658"/>
                <a:gd name="T10" fmla="*/ 791 w 980"/>
                <a:gd name="T11" fmla="*/ 791 h 1658"/>
                <a:gd name="T12" fmla="*/ 528 w 980"/>
                <a:gd name="T13" fmla="*/ 918 h 1658"/>
                <a:gd name="T14" fmla="*/ 528 w 980"/>
                <a:gd name="T15" fmla="*/ 752 h 1658"/>
                <a:gd name="T16" fmla="*/ 866 w 980"/>
                <a:gd name="T17" fmla="*/ 358 h 1658"/>
                <a:gd name="T18" fmla="*/ 490 w 980"/>
                <a:gd name="T19" fmla="*/ 0 h 1658"/>
                <a:gd name="T20" fmla="*/ 113 w 980"/>
                <a:gd name="T21" fmla="*/ 358 h 1658"/>
                <a:gd name="T22" fmla="*/ 452 w 980"/>
                <a:gd name="T23" fmla="*/ 752 h 1658"/>
                <a:gd name="T24" fmla="*/ 452 w 980"/>
                <a:gd name="T25" fmla="*/ 1031 h 1658"/>
                <a:gd name="T26" fmla="*/ 188 w 980"/>
                <a:gd name="T27" fmla="*/ 904 h 1658"/>
                <a:gd name="T28" fmla="*/ 38 w 980"/>
                <a:gd name="T29" fmla="*/ 904 h 1658"/>
                <a:gd name="T30" fmla="*/ 0 w 980"/>
                <a:gd name="T31" fmla="*/ 942 h 1658"/>
                <a:gd name="T32" fmla="*/ 0 w 980"/>
                <a:gd name="T33" fmla="*/ 1093 h 1658"/>
                <a:gd name="T34" fmla="*/ 339 w 980"/>
                <a:gd name="T35" fmla="*/ 1432 h 1658"/>
                <a:gd name="T36" fmla="*/ 452 w 980"/>
                <a:gd name="T37" fmla="*/ 1432 h 1658"/>
                <a:gd name="T38" fmla="*/ 452 w 980"/>
                <a:gd name="T39" fmla="*/ 1620 h 1658"/>
                <a:gd name="T40" fmla="*/ 490 w 980"/>
                <a:gd name="T41" fmla="*/ 1658 h 1658"/>
                <a:gd name="T42" fmla="*/ 528 w 980"/>
                <a:gd name="T43" fmla="*/ 1620 h 1658"/>
                <a:gd name="T44" fmla="*/ 528 w 980"/>
                <a:gd name="T45" fmla="*/ 1319 h 1658"/>
                <a:gd name="T46" fmla="*/ 791 w 980"/>
                <a:gd name="T47" fmla="*/ 866 h 1658"/>
                <a:gd name="T48" fmla="*/ 904 w 980"/>
                <a:gd name="T49" fmla="*/ 866 h 1658"/>
                <a:gd name="T50" fmla="*/ 904 w 980"/>
                <a:gd name="T51" fmla="*/ 980 h 1658"/>
                <a:gd name="T52" fmla="*/ 641 w 980"/>
                <a:gd name="T53" fmla="*/ 1243 h 1658"/>
                <a:gd name="T54" fmla="*/ 528 w 980"/>
                <a:gd name="T55" fmla="*/ 1243 h 1658"/>
                <a:gd name="T56" fmla="*/ 528 w 980"/>
                <a:gd name="T57" fmla="*/ 1130 h 1658"/>
                <a:gd name="T58" fmla="*/ 791 w 980"/>
                <a:gd name="T59" fmla="*/ 866 h 1658"/>
                <a:gd name="T60" fmla="*/ 188 w 980"/>
                <a:gd name="T61" fmla="*/ 377 h 1658"/>
                <a:gd name="T62" fmla="*/ 375 w 980"/>
                <a:gd name="T63" fmla="*/ 98 h 1658"/>
                <a:gd name="T64" fmla="*/ 703 w 980"/>
                <a:gd name="T65" fmla="*/ 163 h 1658"/>
                <a:gd name="T66" fmla="*/ 768 w 980"/>
                <a:gd name="T67" fmla="*/ 492 h 1658"/>
                <a:gd name="T68" fmla="*/ 490 w 980"/>
                <a:gd name="T69" fmla="*/ 678 h 1658"/>
                <a:gd name="T70" fmla="*/ 188 w 980"/>
                <a:gd name="T71" fmla="*/ 377 h 1658"/>
                <a:gd name="T72" fmla="*/ 339 w 980"/>
                <a:gd name="T73" fmla="*/ 1356 h 1658"/>
                <a:gd name="T74" fmla="*/ 75 w 980"/>
                <a:gd name="T75" fmla="*/ 1093 h 1658"/>
                <a:gd name="T76" fmla="*/ 75 w 980"/>
                <a:gd name="T77" fmla="*/ 980 h 1658"/>
                <a:gd name="T78" fmla="*/ 188 w 980"/>
                <a:gd name="T79" fmla="*/ 980 h 1658"/>
                <a:gd name="T80" fmla="*/ 452 w 980"/>
                <a:gd name="T81" fmla="*/ 1243 h 1658"/>
                <a:gd name="T82" fmla="*/ 452 w 980"/>
                <a:gd name="T83" fmla="*/ 1356 h 1658"/>
                <a:gd name="T84" fmla="*/ 339 w 980"/>
                <a:gd name="T85" fmla="*/ 1356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0" h="1658">
                  <a:moveTo>
                    <a:pt x="528" y="1319"/>
                  </a:moveTo>
                  <a:lnTo>
                    <a:pt x="641" y="1319"/>
                  </a:lnTo>
                  <a:cubicBezTo>
                    <a:pt x="828" y="1319"/>
                    <a:pt x="980" y="1167"/>
                    <a:pt x="980" y="980"/>
                  </a:cubicBezTo>
                  <a:lnTo>
                    <a:pt x="980" y="829"/>
                  </a:lnTo>
                  <a:cubicBezTo>
                    <a:pt x="980" y="808"/>
                    <a:pt x="963" y="791"/>
                    <a:pt x="942" y="791"/>
                  </a:cubicBezTo>
                  <a:lnTo>
                    <a:pt x="791" y="791"/>
                  </a:lnTo>
                  <a:cubicBezTo>
                    <a:pt x="689" y="791"/>
                    <a:pt x="592" y="838"/>
                    <a:pt x="528" y="918"/>
                  </a:cubicBezTo>
                  <a:lnTo>
                    <a:pt x="528" y="752"/>
                  </a:lnTo>
                  <a:cubicBezTo>
                    <a:pt x="727" y="731"/>
                    <a:pt x="876" y="558"/>
                    <a:pt x="866" y="358"/>
                  </a:cubicBezTo>
                  <a:cubicBezTo>
                    <a:pt x="856" y="157"/>
                    <a:pt x="691" y="0"/>
                    <a:pt x="490" y="0"/>
                  </a:cubicBezTo>
                  <a:cubicBezTo>
                    <a:pt x="289" y="0"/>
                    <a:pt x="124" y="157"/>
                    <a:pt x="113" y="358"/>
                  </a:cubicBezTo>
                  <a:cubicBezTo>
                    <a:pt x="103" y="558"/>
                    <a:pt x="252" y="731"/>
                    <a:pt x="452" y="752"/>
                  </a:cubicBezTo>
                  <a:lnTo>
                    <a:pt x="452" y="1031"/>
                  </a:lnTo>
                  <a:cubicBezTo>
                    <a:pt x="388" y="951"/>
                    <a:pt x="291" y="904"/>
                    <a:pt x="188" y="904"/>
                  </a:cubicBezTo>
                  <a:lnTo>
                    <a:pt x="38" y="904"/>
                  </a:lnTo>
                  <a:cubicBezTo>
                    <a:pt x="17" y="904"/>
                    <a:pt x="0" y="921"/>
                    <a:pt x="0" y="942"/>
                  </a:cubicBezTo>
                  <a:lnTo>
                    <a:pt x="0" y="1093"/>
                  </a:lnTo>
                  <a:cubicBezTo>
                    <a:pt x="0" y="1280"/>
                    <a:pt x="152" y="1432"/>
                    <a:pt x="339" y="1432"/>
                  </a:cubicBezTo>
                  <a:lnTo>
                    <a:pt x="452" y="1432"/>
                  </a:lnTo>
                  <a:lnTo>
                    <a:pt x="452" y="1620"/>
                  </a:lnTo>
                  <a:cubicBezTo>
                    <a:pt x="452" y="1641"/>
                    <a:pt x="469" y="1658"/>
                    <a:pt x="490" y="1658"/>
                  </a:cubicBezTo>
                  <a:cubicBezTo>
                    <a:pt x="511" y="1658"/>
                    <a:pt x="528" y="1641"/>
                    <a:pt x="528" y="1620"/>
                  </a:cubicBezTo>
                  <a:lnTo>
                    <a:pt x="528" y="1319"/>
                  </a:lnTo>
                  <a:close/>
                  <a:moveTo>
                    <a:pt x="791" y="866"/>
                  </a:moveTo>
                  <a:lnTo>
                    <a:pt x="904" y="866"/>
                  </a:lnTo>
                  <a:lnTo>
                    <a:pt x="904" y="980"/>
                  </a:lnTo>
                  <a:cubicBezTo>
                    <a:pt x="904" y="1125"/>
                    <a:pt x="786" y="1243"/>
                    <a:pt x="641" y="1243"/>
                  </a:cubicBezTo>
                  <a:lnTo>
                    <a:pt x="528" y="1243"/>
                  </a:lnTo>
                  <a:lnTo>
                    <a:pt x="528" y="1130"/>
                  </a:lnTo>
                  <a:cubicBezTo>
                    <a:pt x="528" y="985"/>
                    <a:pt x="646" y="867"/>
                    <a:pt x="791" y="866"/>
                  </a:cubicBezTo>
                  <a:close/>
                  <a:moveTo>
                    <a:pt x="188" y="377"/>
                  </a:moveTo>
                  <a:cubicBezTo>
                    <a:pt x="188" y="255"/>
                    <a:pt x="262" y="145"/>
                    <a:pt x="375" y="98"/>
                  </a:cubicBezTo>
                  <a:cubicBezTo>
                    <a:pt x="487" y="51"/>
                    <a:pt x="617" y="77"/>
                    <a:pt x="703" y="163"/>
                  </a:cubicBezTo>
                  <a:cubicBezTo>
                    <a:pt x="789" y="250"/>
                    <a:pt x="815" y="379"/>
                    <a:pt x="768" y="492"/>
                  </a:cubicBezTo>
                  <a:cubicBezTo>
                    <a:pt x="722" y="605"/>
                    <a:pt x="612" y="678"/>
                    <a:pt x="490" y="678"/>
                  </a:cubicBezTo>
                  <a:cubicBezTo>
                    <a:pt x="323" y="678"/>
                    <a:pt x="189" y="543"/>
                    <a:pt x="188" y="377"/>
                  </a:cubicBezTo>
                  <a:close/>
                  <a:moveTo>
                    <a:pt x="339" y="1356"/>
                  </a:moveTo>
                  <a:cubicBezTo>
                    <a:pt x="194" y="1356"/>
                    <a:pt x="75" y="1238"/>
                    <a:pt x="75" y="1093"/>
                  </a:cubicBezTo>
                  <a:lnTo>
                    <a:pt x="75" y="980"/>
                  </a:lnTo>
                  <a:lnTo>
                    <a:pt x="188" y="980"/>
                  </a:lnTo>
                  <a:cubicBezTo>
                    <a:pt x="334" y="980"/>
                    <a:pt x="452" y="1098"/>
                    <a:pt x="452" y="1243"/>
                  </a:cubicBezTo>
                  <a:lnTo>
                    <a:pt x="452" y="1356"/>
                  </a:lnTo>
                  <a:lnTo>
                    <a:pt x="339" y="135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1140">
              <a:extLst>
                <a:ext uri="{FF2B5EF4-FFF2-40B4-BE49-F238E27FC236}">
                  <a16:creationId xmlns:a16="http://schemas.microsoft.com/office/drawing/2014/main" id="{9F4DBCD3-8A55-422F-A85D-AC6D8EE61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9" y="44450"/>
              <a:ext cx="69850" cy="152400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5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6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0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3" y="172"/>
                    <a:pt x="94" y="162"/>
                  </a:cubicBezTo>
                  <a:cubicBezTo>
                    <a:pt x="105" y="151"/>
                    <a:pt x="121" y="148"/>
                    <a:pt x="135" y="153"/>
                  </a:cubicBezTo>
                  <a:cubicBezTo>
                    <a:pt x="149" y="159"/>
                    <a:pt x="159" y="173"/>
                    <a:pt x="159" y="188"/>
                  </a:cubicBezTo>
                  <a:cubicBezTo>
                    <a:pt x="159" y="209"/>
                    <a:pt x="175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8" y="355"/>
                    <a:pt x="148" y="366"/>
                  </a:cubicBezTo>
                  <a:cubicBezTo>
                    <a:pt x="137" y="376"/>
                    <a:pt x="121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100" y="527"/>
                    <a:pt x="121" y="527"/>
                  </a:cubicBezTo>
                  <a:cubicBezTo>
                    <a:pt x="142" y="527"/>
                    <a:pt x="159" y="510"/>
                    <a:pt x="159" y="49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5" name="Group 1694">
            <a:extLst>
              <a:ext uri="{FF2B5EF4-FFF2-40B4-BE49-F238E27FC236}">
                <a16:creationId xmlns:a16="http://schemas.microsoft.com/office/drawing/2014/main" id="{E2FE7D8C-5C85-41BF-8B50-31DFD9ED8D05}"/>
              </a:ext>
            </a:extLst>
          </p:cNvPr>
          <p:cNvGrpSpPr/>
          <p:nvPr/>
        </p:nvGrpSpPr>
        <p:grpSpPr>
          <a:xfrm>
            <a:off x="3646689" y="904939"/>
            <a:ext cx="419700" cy="484179"/>
            <a:chOff x="2781301" y="11113"/>
            <a:chExt cx="568325" cy="655638"/>
          </a:xfrm>
        </p:grpSpPr>
        <p:sp>
          <p:nvSpPr>
            <p:cNvPr id="1383" name="Freeform 1141">
              <a:extLst>
                <a:ext uri="{FF2B5EF4-FFF2-40B4-BE49-F238E27FC236}">
                  <a16:creationId xmlns:a16="http://schemas.microsoft.com/office/drawing/2014/main" id="{0AACC642-70DD-4827-9FC2-C48C2FE2A2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2414" y="284163"/>
              <a:ext cx="239713" cy="371475"/>
            </a:xfrm>
            <a:custGeom>
              <a:avLst/>
              <a:gdLst>
                <a:gd name="T0" fmla="*/ 0 w 829"/>
                <a:gd name="T1" fmla="*/ 0 h 1281"/>
                <a:gd name="T2" fmla="*/ 0 w 829"/>
                <a:gd name="T3" fmla="*/ 1281 h 1281"/>
                <a:gd name="T4" fmla="*/ 829 w 829"/>
                <a:gd name="T5" fmla="*/ 1281 h 1281"/>
                <a:gd name="T6" fmla="*/ 829 w 829"/>
                <a:gd name="T7" fmla="*/ 0 h 1281"/>
                <a:gd name="T8" fmla="*/ 0 w 829"/>
                <a:gd name="T9" fmla="*/ 0 h 1281"/>
                <a:gd name="T10" fmla="*/ 603 w 829"/>
                <a:gd name="T11" fmla="*/ 980 h 1281"/>
                <a:gd name="T12" fmla="*/ 226 w 829"/>
                <a:gd name="T13" fmla="*/ 980 h 1281"/>
                <a:gd name="T14" fmla="*/ 226 w 829"/>
                <a:gd name="T15" fmla="*/ 301 h 1281"/>
                <a:gd name="T16" fmla="*/ 603 w 829"/>
                <a:gd name="T17" fmla="*/ 301 h 1281"/>
                <a:gd name="T18" fmla="*/ 603 w 829"/>
                <a:gd name="T19" fmla="*/ 98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9" h="1281">
                  <a:moveTo>
                    <a:pt x="0" y="0"/>
                  </a:moveTo>
                  <a:lnTo>
                    <a:pt x="0" y="1281"/>
                  </a:lnTo>
                  <a:lnTo>
                    <a:pt x="829" y="1281"/>
                  </a:lnTo>
                  <a:lnTo>
                    <a:pt x="829" y="0"/>
                  </a:lnTo>
                  <a:lnTo>
                    <a:pt x="0" y="0"/>
                  </a:lnTo>
                  <a:close/>
                  <a:moveTo>
                    <a:pt x="603" y="980"/>
                  </a:moveTo>
                  <a:lnTo>
                    <a:pt x="226" y="980"/>
                  </a:lnTo>
                  <a:lnTo>
                    <a:pt x="226" y="301"/>
                  </a:lnTo>
                  <a:lnTo>
                    <a:pt x="603" y="301"/>
                  </a:lnTo>
                  <a:lnTo>
                    <a:pt x="603" y="98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1142">
              <a:extLst>
                <a:ext uri="{FF2B5EF4-FFF2-40B4-BE49-F238E27FC236}">
                  <a16:creationId xmlns:a16="http://schemas.microsoft.com/office/drawing/2014/main" id="{33B6980A-114F-461B-948D-0466A143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414" y="196850"/>
              <a:ext cx="304800" cy="87313"/>
            </a:xfrm>
            <a:custGeom>
              <a:avLst/>
              <a:gdLst>
                <a:gd name="T0" fmla="*/ 0 w 1055"/>
                <a:gd name="T1" fmla="*/ 302 h 302"/>
                <a:gd name="T2" fmla="*/ 829 w 1055"/>
                <a:gd name="T3" fmla="*/ 302 h 302"/>
                <a:gd name="T4" fmla="*/ 1055 w 1055"/>
                <a:gd name="T5" fmla="*/ 0 h 302"/>
                <a:gd name="T6" fmla="*/ 226 w 1055"/>
                <a:gd name="T7" fmla="*/ 0 h 302"/>
                <a:gd name="T8" fmla="*/ 0 w 1055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5" h="302">
                  <a:moveTo>
                    <a:pt x="0" y="302"/>
                  </a:moveTo>
                  <a:lnTo>
                    <a:pt x="829" y="302"/>
                  </a:lnTo>
                  <a:lnTo>
                    <a:pt x="1055" y="0"/>
                  </a:lnTo>
                  <a:lnTo>
                    <a:pt x="226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1143">
              <a:extLst>
                <a:ext uri="{FF2B5EF4-FFF2-40B4-BE49-F238E27FC236}">
                  <a16:creationId xmlns:a16="http://schemas.microsoft.com/office/drawing/2014/main" id="{F1C60C9E-1359-49D1-8808-0BBCD286EB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7214" y="98425"/>
              <a:ext cx="241300" cy="557213"/>
            </a:xfrm>
            <a:custGeom>
              <a:avLst/>
              <a:gdLst>
                <a:gd name="T0" fmla="*/ 0 w 829"/>
                <a:gd name="T1" fmla="*/ 1922 h 1922"/>
                <a:gd name="T2" fmla="*/ 829 w 829"/>
                <a:gd name="T3" fmla="*/ 1922 h 1922"/>
                <a:gd name="T4" fmla="*/ 829 w 829"/>
                <a:gd name="T5" fmla="*/ 770 h 1922"/>
                <a:gd name="T6" fmla="*/ 579 w 829"/>
                <a:gd name="T7" fmla="*/ 365 h 1922"/>
                <a:gd name="T8" fmla="*/ 569 w 829"/>
                <a:gd name="T9" fmla="*/ 360 h 1922"/>
                <a:gd name="T10" fmla="*/ 528 w 829"/>
                <a:gd name="T11" fmla="*/ 293 h 1922"/>
                <a:gd name="T12" fmla="*/ 528 w 829"/>
                <a:gd name="T13" fmla="*/ 0 h 1922"/>
                <a:gd name="T14" fmla="*/ 301 w 829"/>
                <a:gd name="T15" fmla="*/ 0 h 1922"/>
                <a:gd name="T16" fmla="*/ 301 w 829"/>
                <a:gd name="T17" fmla="*/ 293 h 1922"/>
                <a:gd name="T18" fmla="*/ 260 w 829"/>
                <a:gd name="T19" fmla="*/ 360 h 1922"/>
                <a:gd name="T20" fmla="*/ 250 w 829"/>
                <a:gd name="T21" fmla="*/ 365 h 1922"/>
                <a:gd name="T22" fmla="*/ 105 w 829"/>
                <a:gd name="T23" fmla="*/ 480 h 1922"/>
                <a:gd name="T24" fmla="*/ 0 w 829"/>
                <a:gd name="T25" fmla="*/ 770 h 1922"/>
                <a:gd name="T26" fmla="*/ 0 w 829"/>
                <a:gd name="T27" fmla="*/ 1922 h 1922"/>
                <a:gd name="T28" fmla="*/ 414 w 829"/>
                <a:gd name="T29" fmla="*/ 942 h 1922"/>
                <a:gd name="T30" fmla="*/ 658 w 829"/>
                <a:gd name="T31" fmla="*/ 1105 h 1922"/>
                <a:gd name="T32" fmla="*/ 601 w 829"/>
                <a:gd name="T33" fmla="*/ 1393 h 1922"/>
                <a:gd name="T34" fmla="*/ 313 w 829"/>
                <a:gd name="T35" fmla="*/ 1450 h 1922"/>
                <a:gd name="T36" fmla="*/ 151 w 829"/>
                <a:gd name="T37" fmla="*/ 1206 h 1922"/>
                <a:gd name="T38" fmla="*/ 414 w 829"/>
                <a:gd name="T39" fmla="*/ 942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29" h="1922">
                  <a:moveTo>
                    <a:pt x="0" y="1922"/>
                  </a:moveTo>
                  <a:lnTo>
                    <a:pt x="829" y="1922"/>
                  </a:lnTo>
                  <a:lnTo>
                    <a:pt x="829" y="770"/>
                  </a:lnTo>
                  <a:cubicBezTo>
                    <a:pt x="829" y="598"/>
                    <a:pt x="732" y="442"/>
                    <a:pt x="579" y="365"/>
                  </a:cubicBezTo>
                  <a:lnTo>
                    <a:pt x="569" y="360"/>
                  </a:lnTo>
                  <a:cubicBezTo>
                    <a:pt x="544" y="347"/>
                    <a:pt x="528" y="321"/>
                    <a:pt x="528" y="293"/>
                  </a:cubicBezTo>
                  <a:lnTo>
                    <a:pt x="528" y="0"/>
                  </a:lnTo>
                  <a:lnTo>
                    <a:pt x="301" y="0"/>
                  </a:lnTo>
                  <a:lnTo>
                    <a:pt x="301" y="293"/>
                  </a:lnTo>
                  <a:cubicBezTo>
                    <a:pt x="301" y="321"/>
                    <a:pt x="285" y="347"/>
                    <a:pt x="260" y="360"/>
                  </a:cubicBezTo>
                  <a:lnTo>
                    <a:pt x="250" y="365"/>
                  </a:lnTo>
                  <a:cubicBezTo>
                    <a:pt x="194" y="393"/>
                    <a:pt x="145" y="432"/>
                    <a:pt x="105" y="480"/>
                  </a:cubicBezTo>
                  <a:cubicBezTo>
                    <a:pt x="37" y="561"/>
                    <a:pt x="0" y="664"/>
                    <a:pt x="0" y="770"/>
                  </a:cubicBezTo>
                  <a:lnTo>
                    <a:pt x="0" y="1922"/>
                  </a:lnTo>
                  <a:close/>
                  <a:moveTo>
                    <a:pt x="414" y="942"/>
                  </a:moveTo>
                  <a:cubicBezTo>
                    <a:pt x="521" y="942"/>
                    <a:pt x="617" y="1007"/>
                    <a:pt x="658" y="1105"/>
                  </a:cubicBezTo>
                  <a:cubicBezTo>
                    <a:pt x="699" y="1204"/>
                    <a:pt x="676" y="1317"/>
                    <a:pt x="601" y="1393"/>
                  </a:cubicBezTo>
                  <a:cubicBezTo>
                    <a:pt x="526" y="1468"/>
                    <a:pt x="412" y="1491"/>
                    <a:pt x="313" y="1450"/>
                  </a:cubicBezTo>
                  <a:cubicBezTo>
                    <a:pt x="215" y="1409"/>
                    <a:pt x="151" y="1313"/>
                    <a:pt x="151" y="1206"/>
                  </a:cubicBezTo>
                  <a:cubicBezTo>
                    <a:pt x="151" y="1060"/>
                    <a:pt x="269" y="942"/>
                    <a:pt x="414" y="94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Rectangle 1144">
              <a:extLst>
                <a:ext uri="{FF2B5EF4-FFF2-40B4-BE49-F238E27FC236}">
                  <a16:creationId xmlns:a16="http://schemas.microsoft.com/office/drawing/2014/main" id="{000542CB-A5E7-4EE6-8579-05C5D5750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526" y="22225"/>
              <a:ext cx="66675" cy="4445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1145">
              <a:extLst>
                <a:ext uri="{FF2B5EF4-FFF2-40B4-BE49-F238E27FC236}">
                  <a16:creationId xmlns:a16="http://schemas.microsoft.com/office/drawing/2014/main" id="{C653C554-7572-4987-9767-A4D0C44845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6389" y="361950"/>
              <a:ext cx="131763" cy="217488"/>
            </a:xfrm>
            <a:custGeom>
              <a:avLst/>
              <a:gdLst>
                <a:gd name="T0" fmla="*/ 415 w 452"/>
                <a:gd name="T1" fmla="*/ 753 h 753"/>
                <a:gd name="T2" fmla="*/ 38 w 452"/>
                <a:gd name="T3" fmla="*/ 753 h 753"/>
                <a:gd name="T4" fmla="*/ 0 w 452"/>
                <a:gd name="T5" fmla="*/ 716 h 753"/>
                <a:gd name="T6" fmla="*/ 0 w 452"/>
                <a:gd name="T7" fmla="*/ 37 h 753"/>
                <a:gd name="T8" fmla="*/ 38 w 452"/>
                <a:gd name="T9" fmla="*/ 0 h 753"/>
                <a:gd name="T10" fmla="*/ 415 w 452"/>
                <a:gd name="T11" fmla="*/ 0 h 753"/>
                <a:gd name="T12" fmla="*/ 452 w 452"/>
                <a:gd name="T13" fmla="*/ 37 h 753"/>
                <a:gd name="T14" fmla="*/ 452 w 452"/>
                <a:gd name="T15" fmla="*/ 716 h 753"/>
                <a:gd name="T16" fmla="*/ 415 w 452"/>
                <a:gd name="T17" fmla="*/ 753 h 753"/>
                <a:gd name="T18" fmla="*/ 75 w 452"/>
                <a:gd name="T19" fmla="*/ 678 h 753"/>
                <a:gd name="T20" fmla="*/ 377 w 452"/>
                <a:gd name="T21" fmla="*/ 678 h 753"/>
                <a:gd name="T22" fmla="*/ 377 w 452"/>
                <a:gd name="T23" fmla="*/ 75 h 753"/>
                <a:gd name="T24" fmla="*/ 75 w 452"/>
                <a:gd name="T25" fmla="*/ 75 h 753"/>
                <a:gd name="T26" fmla="*/ 75 w 452"/>
                <a:gd name="T27" fmla="*/ 678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2" h="753">
                  <a:moveTo>
                    <a:pt x="415" y="753"/>
                  </a:moveTo>
                  <a:lnTo>
                    <a:pt x="38" y="753"/>
                  </a:lnTo>
                  <a:cubicBezTo>
                    <a:pt x="17" y="753"/>
                    <a:pt x="0" y="737"/>
                    <a:pt x="0" y="716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5" y="0"/>
                    <a:pt x="452" y="17"/>
                    <a:pt x="452" y="37"/>
                  </a:cubicBezTo>
                  <a:lnTo>
                    <a:pt x="452" y="716"/>
                  </a:lnTo>
                  <a:cubicBezTo>
                    <a:pt x="452" y="737"/>
                    <a:pt x="435" y="753"/>
                    <a:pt x="415" y="753"/>
                  </a:cubicBezTo>
                  <a:close/>
                  <a:moveTo>
                    <a:pt x="75" y="678"/>
                  </a:moveTo>
                  <a:lnTo>
                    <a:pt x="377" y="678"/>
                  </a:lnTo>
                  <a:lnTo>
                    <a:pt x="377" y="75"/>
                  </a:lnTo>
                  <a:lnTo>
                    <a:pt x="75" y="75"/>
                  </a:lnTo>
                  <a:lnTo>
                    <a:pt x="75" y="67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1146">
              <a:extLst>
                <a:ext uri="{FF2B5EF4-FFF2-40B4-BE49-F238E27FC236}">
                  <a16:creationId xmlns:a16="http://schemas.microsoft.com/office/drawing/2014/main" id="{C00A9542-9A71-4D78-AB33-905B4BD5C6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1301" y="11113"/>
              <a:ext cx="568325" cy="655638"/>
            </a:xfrm>
            <a:custGeom>
              <a:avLst/>
              <a:gdLst>
                <a:gd name="T0" fmla="*/ 1679 w 1960"/>
                <a:gd name="T1" fmla="*/ 627 h 2261"/>
                <a:gd name="T2" fmla="*/ 1658 w 1960"/>
                <a:gd name="T3" fmla="*/ 37 h 2261"/>
                <a:gd name="T4" fmla="*/ 1394 w 1960"/>
                <a:gd name="T5" fmla="*/ 0 h 2261"/>
                <a:gd name="T6" fmla="*/ 1357 w 1960"/>
                <a:gd name="T7" fmla="*/ 594 h 2261"/>
                <a:gd name="T8" fmla="*/ 1326 w 1960"/>
                <a:gd name="T9" fmla="*/ 632 h 2261"/>
                <a:gd name="T10" fmla="*/ 1131 w 1960"/>
                <a:gd name="T11" fmla="*/ 628 h 2261"/>
                <a:gd name="T12" fmla="*/ 1093 w 1960"/>
                <a:gd name="T13" fmla="*/ 377 h 2261"/>
                <a:gd name="T14" fmla="*/ 226 w 1960"/>
                <a:gd name="T15" fmla="*/ 414 h 2261"/>
                <a:gd name="T16" fmla="*/ 7 w 1960"/>
                <a:gd name="T17" fmla="*/ 919 h 2261"/>
                <a:gd name="T18" fmla="*/ 0 w 1960"/>
                <a:gd name="T19" fmla="*/ 2223 h 2261"/>
                <a:gd name="T20" fmla="*/ 1922 w 1960"/>
                <a:gd name="T21" fmla="*/ 2261 h 2261"/>
                <a:gd name="T22" fmla="*/ 1960 w 1960"/>
                <a:gd name="T23" fmla="*/ 1071 h 2261"/>
                <a:gd name="T24" fmla="*/ 1432 w 1960"/>
                <a:gd name="T25" fmla="*/ 75 h 2261"/>
                <a:gd name="T26" fmla="*/ 1583 w 1960"/>
                <a:gd name="T27" fmla="*/ 150 h 2261"/>
                <a:gd name="T28" fmla="*/ 1432 w 1960"/>
                <a:gd name="T29" fmla="*/ 75 h 2261"/>
                <a:gd name="T30" fmla="*/ 1583 w 1960"/>
                <a:gd name="T31" fmla="*/ 226 h 2261"/>
                <a:gd name="T32" fmla="*/ 1432 w 1960"/>
                <a:gd name="T33" fmla="*/ 263 h 2261"/>
                <a:gd name="T34" fmla="*/ 1150 w 1960"/>
                <a:gd name="T35" fmla="*/ 780 h 2261"/>
                <a:gd name="T36" fmla="*/ 1055 w 1960"/>
                <a:gd name="T37" fmla="*/ 2186 h 2261"/>
                <a:gd name="T38" fmla="*/ 904 w 1960"/>
                <a:gd name="T39" fmla="*/ 954 h 2261"/>
                <a:gd name="T40" fmla="*/ 1150 w 1960"/>
                <a:gd name="T41" fmla="*/ 780 h 2261"/>
                <a:gd name="T42" fmla="*/ 1055 w 1960"/>
                <a:gd name="T43" fmla="*/ 452 h 2261"/>
                <a:gd name="T44" fmla="*/ 301 w 1960"/>
                <a:gd name="T45" fmla="*/ 603 h 2261"/>
                <a:gd name="T46" fmla="*/ 283 w 1960"/>
                <a:gd name="T47" fmla="*/ 678 h 2261"/>
                <a:gd name="T48" fmla="*/ 848 w 1960"/>
                <a:gd name="T49" fmla="*/ 904 h 2261"/>
                <a:gd name="T50" fmla="*/ 283 w 1960"/>
                <a:gd name="T51" fmla="*/ 678 h 2261"/>
                <a:gd name="T52" fmla="*/ 829 w 1960"/>
                <a:gd name="T53" fmla="*/ 980 h 2261"/>
                <a:gd name="T54" fmla="*/ 75 w 1960"/>
                <a:gd name="T55" fmla="*/ 2186 h 2261"/>
                <a:gd name="T56" fmla="*/ 1884 w 1960"/>
                <a:gd name="T57" fmla="*/ 2186 h 2261"/>
                <a:gd name="T58" fmla="*/ 1131 w 1960"/>
                <a:gd name="T59" fmla="*/ 1071 h 2261"/>
                <a:gd name="T60" fmla="*/ 1370 w 1960"/>
                <a:gd name="T61" fmla="*/ 695 h 2261"/>
                <a:gd name="T62" fmla="*/ 1432 w 1960"/>
                <a:gd name="T63" fmla="*/ 339 h 2261"/>
                <a:gd name="T64" fmla="*/ 1583 w 1960"/>
                <a:gd name="T65" fmla="*/ 594 h 2261"/>
                <a:gd name="T66" fmla="*/ 1655 w 1960"/>
                <a:gd name="T67" fmla="*/ 700 h 2261"/>
                <a:gd name="T68" fmla="*/ 1884 w 1960"/>
                <a:gd name="T69" fmla="*/ 218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60" h="2261">
                  <a:moveTo>
                    <a:pt x="1689" y="632"/>
                  </a:moveTo>
                  <a:lnTo>
                    <a:pt x="1679" y="627"/>
                  </a:lnTo>
                  <a:cubicBezTo>
                    <a:pt x="1666" y="621"/>
                    <a:pt x="1658" y="608"/>
                    <a:pt x="1658" y="594"/>
                  </a:cubicBezTo>
                  <a:lnTo>
                    <a:pt x="1658" y="37"/>
                  </a:lnTo>
                  <a:cubicBezTo>
                    <a:pt x="1658" y="17"/>
                    <a:pt x="1641" y="0"/>
                    <a:pt x="1621" y="0"/>
                  </a:cubicBezTo>
                  <a:lnTo>
                    <a:pt x="1394" y="0"/>
                  </a:lnTo>
                  <a:cubicBezTo>
                    <a:pt x="1374" y="0"/>
                    <a:pt x="1357" y="17"/>
                    <a:pt x="1357" y="37"/>
                  </a:cubicBezTo>
                  <a:lnTo>
                    <a:pt x="1357" y="594"/>
                  </a:lnTo>
                  <a:cubicBezTo>
                    <a:pt x="1357" y="608"/>
                    <a:pt x="1349" y="621"/>
                    <a:pt x="1336" y="627"/>
                  </a:cubicBezTo>
                  <a:lnTo>
                    <a:pt x="1326" y="632"/>
                  </a:lnTo>
                  <a:cubicBezTo>
                    <a:pt x="1280" y="656"/>
                    <a:pt x="1238" y="686"/>
                    <a:pt x="1201" y="722"/>
                  </a:cubicBezTo>
                  <a:lnTo>
                    <a:pt x="1131" y="628"/>
                  </a:lnTo>
                  <a:lnTo>
                    <a:pt x="1131" y="414"/>
                  </a:lnTo>
                  <a:cubicBezTo>
                    <a:pt x="1131" y="393"/>
                    <a:pt x="1114" y="377"/>
                    <a:pt x="1093" y="377"/>
                  </a:cubicBezTo>
                  <a:lnTo>
                    <a:pt x="264" y="377"/>
                  </a:lnTo>
                  <a:cubicBezTo>
                    <a:pt x="243" y="377"/>
                    <a:pt x="226" y="393"/>
                    <a:pt x="226" y="414"/>
                  </a:cubicBezTo>
                  <a:lnTo>
                    <a:pt x="226" y="628"/>
                  </a:lnTo>
                  <a:lnTo>
                    <a:pt x="7" y="919"/>
                  </a:lnTo>
                  <a:cubicBezTo>
                    <a:pt x="4" y="926"/>
                    <a:pt x="1" y="934"/>
                    <a:pt x="0" y="942"/>
                  </a:cubicBezTo>
                  <a:lnTo>
                    <a:pt x="0" y="2223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922" y="2261"/>
                  </a:lnTo>
                  <a:cubicBezTo>
                    <a:pt x="1943" y="2261"/>
                    <a:pt x="1960" y="2244"/>
                    <a:pt x="1960" y="2223"/>
                  </a:cubicBezTo>
                  <a:lnTo>
                    <a:pt x="1960" y="1071"/>
                  </a:lnTo>
                  <a:cubicBezTo>
                    <a:pt x="1960" y="885"/>
                    <a:pt x="1855" y="715"/>
                    <a:pt x="1689" y="632"/>
                  </a:cubicBezTo>
                  <a:close/>
                  <a:moveTo>
                    <a:pt x="1432" y="75"/>
                  </a:moveTo>
                  <a:lnTo>
                    <a:pt x="1583" y="75"/>
                  </a:lnTo>
                  <a:lnTo>
                    <a:pt x="1583" y="150"/>
                  </a:lnTo>
                  <a:lnTo>
                    <a:pt x="1432" y="150"/>
                  </a:lnTo>
                  <a:lnTo>
                    <a:pt x="1432" y="75"/>
                  </a:lnTo>
                  <a:close/>
                  <a:moveTo>
                    <a:pt x="1432" y="226"/>
                  </a:moveTo>
                  <a:lnTo>
                    <a:pt x="1583" y="226"/>
                  </a:lnTo>
                  <a:lnTo>
                    <a:pt x="1583" y="263"/>
                  </a:lnTo>
                  <a:lnTo>
                    <a:pt x="1432" y="263"/>
                  </a:lnTo>
                  <a:lnTo>
                    <a:pt x="1432" y="226"/>
                  </a:lnTo>
                  <a:close/>
                  <a:moveTo>
                    <a:pt x="1150" y="780"/>
                  </a:moveTo>
                  <a:cubicBezTo>
                    <a:pt x="1088" y="864"/>
                    <a:pt x="1055" y="966"/>
                    <a:pt x="1055" y="1071"/>
                  </a:cubicBezTo>
                  <a:lnTo>
                    <a:pt x="1055" y="2186"/>
                  </a:lnTo>
                  <a:lnTo>
                    <a:pt x="904" y="2186"/>
                  </a:lnTo>
                  <a:lnTo>
                    <a:pt x="904" y="954"/>
                  </a:lnTo>
                  <a:lnTo>
                    <a:pt x="1093" y="703"/>
                  </a:lnTo>
                  <a:lnTo>
                    <a:pt x="1150" y="780"/>
                  </a:lnTo>
                  <a:close/>
                  <a:moveTo>
                    <a:pt x="301" y="452"/>
                  </a:moveTo>
                  <a:lnTo>
                    <a:pt x="1055" y="452"/>
                  </a:lnTo>
                  <a:lnTo>
                    <a:pt x="1055" y="603"/>
                  </a:lnTo>
                  <a:lnTo>
                    <a:pt x="301" y="603"/>
                  </a:lnTo>
                  <a:lnTo>
                    <a:pt x="301" y="452"/>
                  </a:lnTo>
                  <a:close/>
                  <a:moveTo>
                    <a:pt x="283" y="678"/>
                  </a:moveTo>
                  <a:lnTo>
                    <a:pt x="1018" y="678"/>
                  </a:lnTo>
                  <a:lnTo>
                    <a:pt x="848" y="904"/>
                  </a:lnTo>
                  <a:lnTo>
                    <a:pt x="113" y="904"/>
                  </a:lnTo>
                  <a:lnTo>
                    <a:pt x="283" y="678"/>
                  </a:lnTo>
                  <a:close/>
                  <a:moveTo>
                    <a:pt x="75" y="980"/>
                  </a:moveTo>
                  <a:lnTo>
                    <a:pt x="829" y="980"/>
                  </a:lnTo>
                  <a:lnTo>
                    <a:pt x="829" y="2186"/>
                  </a:lnTo>
                  <a:lnTo>
                    <a:pt x="75" y="2186"/>
                  </a:lnTo>
                  <a:lnTo>
                    <a:pt x="75" y="980"/>
                  </a:lnTo>
                  <a:close/>
                  <a:moveTo>
                    <a:pt x="1884" y="2186"/>
                  </a:moveTo>
                  <a:lnTo>
                    <a:pt x="1131" y="2186"/>
                  </a:lnTo>
                  <a:lnTo>
                    <a:pt x="1131" y="1071"/>
                  </a:lnTo>
                  <a:cubicBezTo>
                    <a:pt x="1130" y="913"/>
                    <a:pt x="1219" y="770"/>
                    <a:pt x="1360" y="700"/>
                  </a:cubicBezTo>
                  <a:lnTo>
                    <a:pt x="1370" y="695"/>
                  </a:lnTo>
                  <a:cubicBezTo>
                    <a:pt x="1408" y="676"/>
                    <a:pt x="1432" y="637"/>
                    <a:pt x="1432" y="594"/>
                  </a:cubicBezTo>
                  <a:lnTo>
                    <a:pt x="1432" y="339"/>
                  </a:lnTo>
                  <a:lnTo>
                    <a:pt x="1583" y="339"/>
                  </a:lnTo>
                  <a:lnTo>
                    <a:pt x="1583" y="594"/>
                  </a:lnTo>
                  <a:cubicBezTo>
                    <a:pt x="1583" y="637"/>
                    <a:pt x="1607" y="676"/>
                    <a:pt x="1645" y="695"/>
                  </a:cubicBezTo>
                  <a:lnTo>
                    <a:pt x="1655" y="700"/>
                  </a:lnTo>
                  <a:cubicBezTo>
                    <a:pt x="1796" y="770"/>
                    <a:pt x="1885" y="913"/>
                    <a:pt x="1884" y="1071"/>
                  </a:cubicBezTo>
                  <a:lnTo>
                    <a:pt x="1884" y="218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1147">
              <a:extLst>
                <a:ext uri="{FF2B5EF4-FFF2-40B4-BE49-F238E27FC236}">
                  <a16:creationId xmlns:a16="http://schemas.microsoft.com/office/drawing/2014/main" id="{DBD5D082-A951-4363-9DD9-1B862A40B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4201" y="354013"/>
              <a:ext cx="180975" cy="182563"/>
            </a:xfrm>
            <a:custGeom>
              <a:avLst/>
              <a:gdLst>
                <a:gd name="T0" fmla="*/ 325 w 627"/>
                <a:gd name="T1" fmla="*/ 627 h 627"/>
                <a:gd name="T2" fmla="*/ 47 w 627"/>
                <a:gd name="T3" fmla="*/ 441 h 627"/>
                <a:gd name="T4" fmla="*/ 112 w 627"/>
                <a:gd name="T5" fmla="*/ 112 h 627"/>
                <a:gd name="T6" fmla="*/ 441 w 627"/>
                <a:gd name="T7" fmla="*/ 47 h 627"/>
                <a:gd name="T8" fmla="*/ 627 w 627"/>
                <a:gd name="T9" fmla="*/ 325 h 627"/>
                <a:gd name="T10" fmla="*/ 325 w 627"/>
                <a:gd name="T11" fmla="*/ 627 h 627"/>
                <a:gd name="T12" fmla="*/ 325 w 627"/>
                <a:gd name="T13" fmla="*/ 99 h 627"/>
                <a:gd name="T14" fmla="*/ 117 w 627"/>
                <a:gd name="T15" fmla="*/ 239 h 627"/>
                <a:gd name="T16" fmla="*/ 166 w 627"/>
                <a:gd name="T17" fmla="*/ 485 h 627"/>
                <a:gd name="T18" fmla="*/ 412 w 627"/>
                <a:gd name="T19" fmla="*/ 534 h 627"/>
                <a:gd name="T20" fmla="*/ 552 w 627"/>
                <a:gd name="T21" fmla="*/ 325 h 627"/>
                <a:gd name="T22" fmla="*/ 325 w 627"/>
                <a:gd name="T23" fmla="*/ 99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7" h="627">
                  <a:moveTo>
                    <a:pt x="325" y="627"/>
                  </a:moveTo>
                  <a:cubicBezTo>
                    <a:pt x="204" y="627"/>
                    <a:pt x="94" y="553"/>
                    <a:pt x="47" y="441"/>
                  </a:cubicBezTo>
                  <a:cubicBezTo>
                    <a:pt x="0" y="328"/>
                    <a:pt x="26" y="198"/>
                    <a:pt x="112" y="112"/>
                  </a:cubicBezTo>
                  <a:cubicBezTo>
                    <a:pt x="198" y="26"/>
                    <a:pt x="328" y="0"/>
                    <a:pt x="441" y="47"/>
                  </a:cubicBezTo>
                  <a:cubicBezTo>
                    <a:pt x="554" y="93"/>
                    <a:pt x="627" y="203"/>
                    <a:pt x="627" y="325"/>
                  </a:cubicBezTo>
                  <a:cubicBezTo>
                    <a:pt x="627" y="492"/>
                    <a:pt x="492" y="626"/>
                    <a:pt x="325" y="627"/>
                  </a:cubicBezTo>
                  <a:close/>
                  <a:moveTo>
                    <a:pt x="325" y="99"/>
                  </a:moveTo>
                  <a:cubicBezTo>
                    <a:pt x="234" y="99"/>
                    <a:pt x="152" y="154"/>
                    <a:pt x="117" y="239"/>
                  </a:cubicBezTo>
                  <a:cubicBezTo>
                    <a:pt x="82" y="323"/>
                    <a:pt x="101" y="420"/>
                    <a:pt x="166" y="485"/>
                  </a:cubicBezTo>
                  <a:cubicBezTo>
                    <a:pt x="230" y="550"/>
                    <a:pt x="328" y="569"/>
                    <a:pt x="412" y="534"/>
                  </a:cubicBezTo>
                  <a:cubicBezTo>
                    <a:pt x="497" y="499"/>
                    <a:pt x="552" y="417"/>
                    <a:pt x="552" y="325"/>
                  </a:cubicBezTo>
                  <a:cubicBezTo>
                    <a:pt x="551" y="200"/>
                    <a:pt x="450" y="99"/>
                    <a:pt x="325" y="9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7" name="Group 1696">
            <a:extLst>
              <a:ext uri="{FF2B5EF4-FFF2-40B4-BE49-F238E27FC236}">
                <a16:creationId xmlns:a16="http://schemas.microsoft.com/office/drawing/2014/main" id="{7EC104D2-6683-4C16-8DF0-688BDAF4EA84}"/>
              </a:ext>
            </a:extLst>
          </p:cNvPr>
          <p:cNvGrpSpPr/>
          <p:nvPr/>
        </p:nvGrpSpPr>
        <p:grpSpPr>
          <a:xfrm>
            <a:off x="5105088" y="904939"/>
            <a:ext cx="488869" cy="484179"/>
            <a:chOff x="4756151" y="11113"/>
            <a:chExt cx="661988" cy="655638"/>
          </a:xfrm>
        </p:grpSpPr>
        <p:sp>
          <p:nvSpPr>
            <p:cNvPr id="1390" name="Freeform 1148">
              <a:extLst>
                <a:ext uri="{FF2B5EF4-FFF2-40B4-BE49-F238E27FC236}">
                  <a16:creationId xmlns:a16="http://schemas.microsoft.com/office/drawing/2014/main" id="{5B638F3D-29CB-4A74-A7CC-BE98D8B04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901" y="542925"/>
              <a:ext cx="134938" cy="112713"/>
            </a:xfrm>
            <a:custGeom>
              <a:avLst/>
              <a:gdLst>
                <a:gd name="T0" fmla="*/ 464 w 464"/>
                <a:gd name="T1" fmla="*/ 238 h 389"/>
                <a:gd name="T2" fmla="*/ 366 w 464"/>
                <a:gd name="T3" fmla="*/ 52 h 389"/>
                <a:gd name="T4" fmla="*/ 157 w 464"/>
                <a:gd name="T5" fmla="*/ 27 h 389"/>
                <a:gd name="T6" fmla="*/ 18 w 464"/>
                <a:gd name="T7" fmla="*/ 185 h 389"/>
                <a:gd name="T8" fmla="*/ 70 w 464"/>
                <a:gd name="T9" fmla="*/ 389 h 389"/>
                <a:gd name="T10" fmla="*/ 406 w 464"/>
                <a:gd name="T11" fmla="*/ 389 h 389"/>
                <a:gd name="T12" fmla="*/ 464 w 464"/>
                <a:gd name="T13" fmla="*/ 23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389">
                  <a:moveTo>
                    <a:pt x="464" y="238"/>
                  </a:moveTo>
                  <a:cubicBezTo>
                    <a:pt x="464" y="164"/>
                    <a:pt x="427" y="94"/>
                    <a:pt x="366" y="52"/>
                  </a:cubicBezTo>
                  <a:cubicBezTo>
                    <a:pt x="305" y="10"/>
                    <a:pt x="227" y="0"/>
                    <a:pt x="157" y="27"/>
                  </a:cubicBezTo>
                  <a:cubicBezTo>
                    <a:pt x="87" y="53"/>
                    <a:pt x="35" y="113"/>
                    <a:pt x="18" y="185"/>
                  </a:cubicBezTo>
                  <a:cubicBezTo>
                    <a:pt x="0" y="257"/>
                    <a:pt x="20" y="334"/>
                    <a:pt x="70" y="389"/>
                  </a:cubicBezTo>
                  <a:lnTo>
                    <a:pt x="406" y="389"/>
                  </a:lnTo>
                  <a:cubicBezTo>
                    <a:pt x="443" y="348"/>
                    <a:pt x="464" y="294"/>
                    <a:pt x="464" y="238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1149">
              <a:extLst>
                <a:ext uri="{FF2B5EF4-FFF2-40B4-BE49-F238E27FC236}">
                  <a16:creationId xmlns:a16="http://schemas.microsoft.com/office/drawing/2014/main" id="{28F83123-8180-41C4-BE95-1BF30819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4" y="542925"/>
              <a:ext cx="134938" cy="112713"/>
            </a:xfrm>
            <a:custGeom>
              <a:avLst/>
              <a:gdLst>
                <a:gd name="T0" fmla="*/ 463 w 463"/>
                <a:gd name="T1" fmla="*/ 238 h 389"/>
                <a:gd name="T2" fmla="*/ 365 w 463"/>
                <a:gd name="T3" fmla="*/ 52 h 389"/>
                <a:gd name="T4" fmla="*/ 156 w 463"/>
                <a:gd name="T5" fmla="*/ 27 h 389"/>
                <a:gd name="T6" fmla="*/ 17 w 463"/>
                <a:gd name="T7" fmla="*/ 185 h 389"/>
                <a:gd name="T8" fmla="*/ 69 w 463"/>
                <a:gd name="T9" fmla="*/ 389 h 389"/>
                <a:gd name="T10" fmla="*/ 405 w 463"/>
                <a:gd name="T11" fmla="*/ 389 h 389"/>
                <a:gd name="T12" fmla="*/ 463 w 463"/>
                <a:gd name="T13" fmla="*/ 23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389">
                  <a:moveTo>
                    <a:pt x="463" y="238"/>
                  </a:moveTo>
                  <a:cubicBezTo>
                    <a:pt x="463" y="164"/>
                    <a:pt x="427" y="94"/>
                    <a:pt x="365" y="52"/>
                  </a:cubicBezTo>
                  <a:cubicBezTo>
                    <a:pt x="304" y="10"/>
                    <a:pt x="226" y="0"/>
                    <a:pt x="156" y="27"/>
                  </a:cubicBezTo>
                  <a:cubicBezTo>
                    <a:pt x="87" y="53"/>
                    <a:pt x="35" y="113"/>
                    <a:pt x="17" y="185"/>
                  </a:cubicBezTo>
                  <a:cubicBezTo>
                    <a:pt x="0" y="257"/>
                    <a:pt x="19" y="334"/>
                    <a:pt x="69" y="389"/>
                  </a:cubicBezTo>
                  <a:lnTo>
                    <a:pt x="405" y="389"/>
                  </a:lnTo>
                  <a:cubicBezTo>
                    <a:pt x="442" y="348"/>
                    <a:pt x="463" y="294"/>
                    <a:pt x="463" y="238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1150">
              <a:extLst>
                <a:ext uri="{FF2B5EF4-FFF2-40B4-BE49-F238E27FC236}">
                  <a16:creationId xmlns:a16="http://schemas.microsoft.com/office/drawing/2014/main" id="{705BEECF-05D2-4CEF-946A-469EEB96D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426" y="261938"/>
              <a:ext cx="87313" cy="66675"/>
            </a:xfrm>
            <a:custGeom>
              <a:avLst/>
              <a:gdLst>
                <a:gd name="T0" fmla="*/ 301 w 301"/>
                <a:gd name="T1" fmla="*/ 76 h 227"/>
                <a:gd name="T2" fmla="*/ 301 w 301"/>
                <a:gd name="T3" fmla="*/ 0 h 227"/>
                <a:gd name="T4" fmla="*/ 0 w 301"/>
                <a:gd name="T5" fmla="*/ 0 h 227"/>
                <a:gd name="T6" fmla="*/ 0 w 301"/>
                <a:gd name="T7" fmla="*/ 76 h 227"/>
                <a:gd name="T8" fmla="*/ 151 w 301"/>
                <a:gd name="T9" fmla="*/ 227 h 227"/>
                <a:gd name="T10" fmla="*/ 301 w 301"/>
                <a:gd name="T11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301" y="76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1151">
              <a:extLst>
                <a:ext uri="{FF2B5EF4-FFF2-40B4-BE49-F238E27FC236}">
                  <a16:creationId xmlns:a16="http://schemas.microsoft.com/office/drawing/2014/main" id="{ECF9612E-F3A4-4EF6-9F29-485A79079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590550"/>
              <a:ext cx="92075" cy="65088"/>
            </a:xfrm>
            <a:custGeom>
              <a:avLst/>
              <a:gdLst>
                <a:gd name="T0" fmla="*/ 271 w 315"/>
                <a:gd name="T1" fmla="*/ 226 h 226"/>
                <a:gd name="T2" fmla="*/ 288 w 315"/>
                <a:gd name="T3" fmla="*/ 226 h 226"/>
                <a:gd name="T4" fmla="*/ 292 w 315"/>
                <a:gd name="T5" fmla="*/ 81 h 226"/>
                <a:gd name="T6" fmla="*/ 171 w 315"/>
                <a:gd name="T7" fmla="*/ 1 h 226"/>
                <a:gd name="T8" fmla="*/ 158 w 315"/>
                <a:gd name="T9" fmla="*/ 0 h 226"/>
                <a:gd name="T10" fmla="*/ 27 w 315"/>
                <a:gd name="T11" fmla="*/ 75 h 226"/>
                <a:gd name="T12" fmla="*/ 27 w 315"/>
                <a:gd name="T13" fmla="*/ 226 h 226"/>
                <a:gd name="T14" fmla="*/ 271 w 315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5" h="226">
                  <a:moveTo>
                    <a:pt x="271" y="226"/>
                  </a:moveTo>
                  <a:lnTo>
                    <a:pt x="288" y="226"/>
                  </a:lnTo>
                  <a:cubicBezTo>
                    <a:pt x="314" y="182"/>
                    <a:pt x="315" y="127"/>
                    <a:pt x="292" y="81"/>
                  </a:cubicBezTo>
                  <a:cubicBezTo>
                    <a:pt x="268" y="35"/>
                    <a:pt x="222" y="5"/>
                    <a:pt x="171" y="1"/>
                  </a:cubicBezTo>
                  <a:cubicBezTo>
                    <a:pt x="166" y="0"/>
                    <a:pt x="162" y="0"/>
                    <a:pt x="158" y="0"/>
                  </a:cubicBezTo>
                  <a:cubicBezTo>
                    <a:pt x="104" y="0"/>
                    <a:pt x="54" y="29"/>
                    <a:pt x="27" y="75"/>
                  </a:cubicBezTo>
                  <a:cubicBezTo>
                    <a:pt x="0" y="122"/>
                    <a:pt x="0" y="180"/>
                    <a:pt x="27" y="226"/>
                  </a:cubicBezTo>
                  <a:lnTo>
                    <a:pt x="271" y="22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1152">
              <a:extLst>
                <a:ext uri="{FF2B5EF4-FFF2-40B4-BE49-F238E27FC236}">
                  <a16:creationId xmlns:a16="http://schemas.microsoft.com/office/drawing/2014/main" id="{A37AEEE5-2305-42F7-8DB5-841500038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1" y="153988"/>
              <a:ext cx="153988" cy="107950"/>
            </a:xfrm>
            <a:custGeom>
              <a:avLst/>
              <a:gdLst>
                <a:gd name="T0" fmla="*/ 226 w 527"/>
                <a:gd name="T1" fmla="*/ 376 h 376"/>
                <a:gd name="T2" fmla="*/ 527 w 527"/>
                <a:gd name="T3" fmla="*/ 376 h 376"/>
                <a:gd name="T4" fmla="*/ 226 w 527"/>
                <a:gd name="T5" fmla="*/ 0 h 376"/>
                <a:gd name="T6" fmla="*/ 0 w 527"/>
                <a:gd name="T7" fmla="*/ 0 h 376"/>
                <a:gd name="T8" fmla="*/ 226 w 527"/>
                <a:gd name="T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" h="376">
                  <a:moveTo>
                    <a:pt x="226" y="376"/>
                  </a:moveTo>
                  <a:lnTo>
                    <a:pt x="527" y="37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226" y="376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1153">
              <a:extLst>
                <a:ext uri="{FF2B5EF4-FFF2-40B4-BE49-F238E27FC236}">
                  <a16:creationId xmlns:a16="http://schemas.microsoft.com/office/drawing/2014/main" id="{F8ACA92A-E720-4E54-BB59-63E8B7CC1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964" y="153988"/>
              <a:ext cx="153988" cy="107950"/>
            </a:xfrm>
            <a:custGeom>
              <a:avLst/>
              <a:gdLst>
                <a:gd name="T0" fmla="*/ 528 w 528"/>
                <a:gd name="T1" fmla="*/ 0 h 376"/>
                <a:gd name="T2" fmla="*/ 301 w 528"/>
                <a:gd name="T3" fmla="*/ 0 h 376"/>
                <a:gd name="T4" fmla="*/ 0 w 528"/>
                <a:gd name="T5" fmla="*/ 376 h 376"/>
                <a:gd name="T6" fmla="*/ 301 w 528"/>
                <a:gd name="T7" fmla="*/ 376 h 376"/>
                <a:gd name="T8" fmla="*/ 528 w 528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376">
                  <a:moveTo>
                    <a:pt x="528" y="0"/>
                  </a:moveTo>
                  <a:lnTo>
                    <a:pt x="301" y="0"/>
                  </a:lnTo>
                  <a:lnTo>
                    <a:pt x="0" y="376"/>
                  </a:lnTo>
                  <a:lnTo>
                    <a:pt x="301" y="376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1154">
              <a:extLst>
                <a:ext uri="{FF2B5EF4-FFF2-40B4-BE49-F238E27FC236}">
                  <a16:creationId xmlns:a16="http://schemas.microsoft.com/office/drawing/2014/main" id="{AD12258E-6DD8-45CF-8EE0-3C5013224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276" y="66675"/>
              <a:ext cx="438150" cy="87313"/>
            </a:xfrm>
            <a:custGeom>
              <a:avLst/>
              <a:gdLst>
                <a:gd name="T0" fmla="*/ 453 w 1508"/>
                <a:gd name="T1" fmla="*/ 302 h 302"/>
                <a:gd name="T2" fmla="*/ 1508 w 1508"/>
                <a:gd name="T3" fmla="*/ 302 h 302"/>
                <a:gd name="T4" fmla="*/ 1508 w 1508"/>
                <a:gd name="T5" fmla="*/ 75 h 302"/>
                <a:gd name="T6" fmla="*/ 1433 w 1508"/>
                <a:gd name="T7" fmla="*/ 0 h 302"/>
                <a:gd name="T8" fmla="*/ 1206 w 1508"/>
                <a:gd name="T9" fmla="*/ 0 h 302"/>
                <a:gd name="T10" fmla="*/ 1206 w 1508"/>
                <a:gd name="T11" fmla="*/ 151 h 302"/>
                <a:gd name="T12" fmla="*/ 302 w 1508"/>
                <a:gd name="T13" fmla="*/ 151 h 302"/>
                <a:gd name="T14" fmla="*/ 302 w 1508"/>
                <a:gd name="T15" fmla="*/ 0 h 302"/>
                <a:gd name="T16" fmla="*/ 76 w 1508"/>
                <a:gd name="T17" fmla="*/ 0 h 302"/>
                <a:gd name="T18" fmla="*/ 0 w 1508"/>
                <a:gd name="T19" fmla="*/ 75 h 302"/>
                <a:gd name="T20" fmla="*/ 0 w 1508"/>
                <a:gd name="T21" fmla="*/ 302 h 302"/>
                <a:gd name="T22" fmla="*/ 453 w 1508"/>
                <a:gd name="T23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8" h="302">
                  <a:moveTo>
                    <a:pt x="453" y="302"/>
                  </a:moveTo>
                  <a:lnTo>
                    <a:pt x="1508" y="302"/>
                  </a:lnTo>
                  <a:lnTo>
                    <a:pt x="1508" y="75"/>
                  </a:lnTo>
                  <a:cubicBezTo>
                    <a:pt x="1508" y="34"/>
                    <a:pt x="1474" y="0"/>
                    <a:pt x="1433" y="0"/>
                  </a:cubicBezTo>
                  <a:lnTo>
                    <a:pt x="1206" y="0"/>
                  </a:lnTo>
                  <a:lnTo>
                    <a:pt x="1206" y="151"/>
                  </a:lnTo>
                  <a:lnTo>
                    <a:pt x="302" y="151"/>
                  </a:lnTo>
                  <a:lnTo>
                    <a:pt x="302" y="0"/>
                  </a:lnTo>
                  <a:lnTo>
                    <a:pt x="76" y="0"/>
                  </a:lnTo>
                  <a:cubicBezTo>
                    <a:pt x="34" y="0"/>
                    <a:pt x="1" y="34"/>
                    <a:pt x="0" y="75"/>
                  </a:cubicBezTo>
                  <a:lnTo>
                    <a:pt x="0" y="302"/>
                  </a:lnTo>
                  <a:lnTo>
                    <a:pt x="453" y="302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1155">
              <a:extLst>
                <a:ext uri="{FF2B5EF4-FFF2-40B4-BE49-F238E27FC236}">
                  <a16:creationId xmlns:a16="http://schemas.microsoft.com/office/drawing/2014/main" id="{68CE75A9-CA0F-407C-9BB9-C5D6F598C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914" y="590550"/>
              <a:ext cx="88900" cy="65088"/>
            </a:xfrm>
            <a:custGeom>
              <a:avLst/>
              <a:gdLst>
                <a:gd name="T0" fmla="*/ 308 w 308"/>
                <a:gd name="T1" fmla="*/ 151 h 226"/>
                <a:gd name="T2" fmla="*/ 158 w 308"/>
                <a:gd name="T3" fmla="*/ 0 h 226"/>
                <a:gd name="T4" fmla="*/ 145 w 308"/>
                <a:gd name="T5" fmla="*/ 1 h 226"/>
                <a:gd name="T6" fmla="*/ 24 w 308"/>
                <a:gd name="T7" fmla="*/ 81 h 226"/>
                <a:gd name="T8" fmla="*/ 27 w 308"/>
                <a:gd name="T9" fmla="*/ 226 h 226"/>
                <a:gd name="T10" fmla="*/ 288 w 308"/>
                <a:gd name="T11" fmla="*/ 226 h 226"/>
                <a:gd name="T12" fmla="*/ 308 w 308"/>
                <a:gd name="T13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26">
                  <a:moveTo>
                    <a:pt x="308" y="151"/>
                  </a:moveTo>
                  <a:cubicBezTo>
                    <a:pt x="308" y="68"/>
                    <a:pt x="241" y="0"/>
                    <a:pt x="158" y="0"/>
                  </a:cubicBezTo>
                  <a:cubicBezTo>
                    <a:pt x="153" y="0"/>
                    <a:pt x="149" y="0"/>
                    <a:pt x="145" y="1"/>
                  </a:cubicBezTo>
                  <a:cubicBezTo>
                    <a:pt x="93" y="5"/>
                    <a:pt x="48" y="35"/>
                    <a:pt x="24" y="81"/>
                  </a:cubicBezTo>
                  <a:cubicBezTo>
                    <a:pt x="0" y="127"/>
                    <a:pt x="1" y="182"/>
                    <a:pt x="27" y="226"/>
                  </a:cubicBezTo>
                  <a:lnTo>
                    <a:pt x="288" y="226"/>
                  </a:lnTo>
                  <a:cubicBezTo>
                    <a:pt x="301" y="203"/>
                    <a:pt x="308" y="177"/>
                    <a:pt x="308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1156">
              <a:extLst>
                <a:ext uri="{FF2B5EF4-FFF2-40B4-BE49-F238E27FC236}">
                  <a16:creationId xmlns:a16="http://schemas.microsoft.com/office/drawing/2014/main" id="{8D476F24-3E8B-4C43-95E9-EEF3902E9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964" y="261938"/>
              <a:ext cx="87313" cy="66675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1157">
              <a:extLst>
                <a:ext uri="{FF2B5EF4-FFF2-40B4-BE49-F238E27FC236}">
                  <a16:creationId xmlns:a16="http://schemas.microsoft.com/office/drawing/2014/main" id="{FA4D4A54-A60E-482C-B2FA-CCF143E61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1" y="261938"/>
              <a:ext cx="87313" cy="66675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1158">
              <a:extLst>
                <a:ext uri="{FF2B5EF4-FFF2-40B4-BE49-F238E27FC236}">
                  <a16:creationId xmlns:a16="http://schemas.microsoft.com/office/drawing/2014/main" id="{C206A10B-92FF-45D2-B1D0-F258213E6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214" y="261938"/>
              <a:ext cx="87313" cy="66675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1159">
              <a:extLst>
                <a:ext uri="{FF2B5EF4-FFF2-40B4-BE49-F238E27FC236}">
                  <a16:creationId xmlns:a16="http://schemas.microsoft.com/office/drawing/2014/main" id="{B322D724-D425-440F-A2AD-FEF987514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6" y="261938"/>
              <a:ext cx="88900" cy="66675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1160">
              <a:extLst>
                <a:ext uri="{FF2B5EF4-FFF2-40B4-BE49-F238E27FC236}">
                  <a16:creationId xmlns:a16="http://schemas.microsoft.com/office/drawing/2014/main" id="{D4EA4B20-F2F5-4DFC-93E6-36CF8DD1A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1" y="153988"/>
              <a:ext cx="87313" cy="107950"/>
            </a:xfrm>
            <a:custGeom>
              <a:avLst/>
              <a:gdLst>
                <a:gd name="T0" fmla="*/ 76 w 302"/>
                <a:gd name="T1" fmla="*/ 0 h 376"/>
                <a:gd name="T2" fmla="*/ 0 w 302"/>
                <a:gd name="T3" fmla="*/ 376 h 376"/>
                <a:gd name="T4" fmla="*/ 302 w 302"/>
                <a:gd name="T5" fmla="*/ 376 h 376"/>
                <a:gd name="T6" fmla="*/ 227 w 302"/>
                <a:gd name="T7" fmla="*/ 0 h 376"/>
                <a:gd name="T8" fmla="*/ 76 w 302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376">
                  <a:moveTo>
                    <a:pt x="76" y="0"/>
                  </a:moveTo>
                  <a:lnTo>
                    <a:pt x="0" y="376"/>
                  </a:lnTo>
                  <a:lnTo>
                    <a:pt x="302" y="376"/>
                  </a:lnTo>
                  <a:lnTo>
                    <a:pt x="227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1161">
              <a:extLst>
                <a:ext uri="{FF2B5EF4-FFF2-40B4-BE49-F238E27FC236}">
                  <a16:creationId xmlns:a16="http://schemas.microsoft.com/office/drawing/2014/main" id="{2E58B10D-D342-44EB-917F-97D1E19DF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576" y="153988"/>
              <a:ext cx="107950" cy="107950"/>
            </a:xfrm>
            <a:custGeom>
              <a:avLst/>
              <a:gdLst>
                <a:gd name="T0" fmla="*/ 0 w 376"/>
                <a:gd name="T1" fmla="*/ 0 h 376"/>
                <a:gd name="T2" fmla="*/ 75 w 376"/>
                <a:gd name="T3" fmla="*/ 376 h 376"/>
                <a:gd name="T4" fmla="*/ 376 w 376"/>
                <a:gd name="T5" fmla="*/ 376 h 376"/>
                <a:gd name="T6" fmla="*/ 226 w 376"/>
                <a:gd name="T7" fmla="*/ 0 h 376"/>
                <a:gd name="T8" fmla="*/ 0 w 376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376">
                  <a:moveTo>
                    <a:pt x="0" y="0"/>
                  </a:moveTo>
                  <a:lnTo>
                    <a:pt x="75" y="376"/>
                  </a:lnTo>
                  <a:lnTo>
                    <a:pt x="376" y="376"/>
                  </a:lnTo>
                  <a:lnTo>
                    <a:pt x="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1162">
              <a:extLst>
                <a:ext uri="{FF2B5EF4-FFF2-40B4-BE49-F238E27FC236}">
                  <a16:creationId xmlns:a16="http://schemas.microsoft.com/office/drawing/2014/main" id="{58E84184-7AC3-43C6-8F88-FB504C0AA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664" y="153988"/>
              <a:ext cx="131763" cy="107950"/>
            </a:xfrm>
            <a:custGeom>
              <a:avLst/>
              <a:gdLst>
                <a:gd name="T0" fmla="*/ 0 w 452"/>
                <a:gd name="T1" fmla="*/ 0 h 376"/>
                <a:gd name="T2" fmla="*/ 150 w 452"/>
                <a:gd name="T3" fmla="*/ 376 h 376"/>
                <a:gd name="T4" fmla="*/ 452 w 452"/>
                <a:gd name="T5" fmla="*/ 376 h 376"/>
                <a:gd name="T6" fmla="*/ 226 w 452"/>
                <a:gd name="T7" fmla="*/ 0 h 376"/>
                <a:gd name="T8" fmla="*/ 0 w 452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376">
                  <a:moveTo>
                    <a:pt x="0" y="0"/>
                  </a:moveTo>
                  <a:lnTo>
                    <a:pt x="150" y="376"/>
                  </a:lnTo>
                  <a:lnTo>
                    <a:pt x="452" y="376"/>
                  </a:lnTo>
                  <a:lnTo>
                    <a:pt x="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1163">
              <a:extLst>
                <a:ext uri="{FF2B5EF4-FFF2-40B4-BE49-F238E27FC236}">
                  <a16:creationId xmlns:a16="http://schemas.microsoft.com/office/drawing/2014/main" id="{D6735BA7-99CB-48E7-90F0-EA9D967C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589" y="261938"/>
              <a:ext cx="87313" cy="66675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1164">
              <a:extLst>
                <a:ext uri="{FF2B5EF4-FFF2-40B4-BE49-F238E27FC236}">
                  <a16:creationId xmlns:a16="http://schemas.microsoft.com/office/drawing/2014/main" id="{4BCA78EF-B949-433A-96AF-0CBC09031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276" y="261938"/>
              <a:ext cx="87313" cy="66675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1165">
              <a:extLst>
                <a:ext uri="{FF2B5EF4-FFF2-40B4-BE49-F238E27FC236}">
                  <a16:creationId xmlns:a16="http://schemas.microsoft.com/office/drawing/2014/main" id="{37EEC813-1005-4BA7-8110-D8FCBFD47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589" y="153988"/>
              <a:ext cx="109538" cy="107950"/>
            </a:xfrm>
            <a:custGeom>
              <a:avLst/>
              <a:gdLst>
                <a:gd name="T0" fmla="*/ 151 w 377"/>
                <a:gd name="T1" fmla="*/ 0 h 376"/>
                <a:gd name="T2" fmla="*/ 0 w 377"/>
                <a:gd name="T3" fmla="*/ 376 h 376"/>
                <a:gd name="T4" fmla="*/ 301 w 377"/>
                <a:gd name="T5" fmla="*/ 376 h 376"/>
                <a:gd name="T6" fmla="*/ 377 w 377"/>
                <a:gd name="T7" fmla="*/ 0 h 376"/>
                <a:gd name="T8" fmla="*/ 151 w 377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376">
                  <a:moveTo>
                    <a:pt x="151" y="0"/>
                  </a:moveTo>
                  <a:lnTo>
                    <a:pt x="0" y="376"/>
                  </a:lnTo>
                  <a:lnTo>
                    <a:pt x="301" y="376"/>
                  </a:lnTo>
                  <a:lnTo>
                    <a:pt x="377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1166">
              <a:extLst>
                <a:ext uri="{FF2B5EF4-FFF2-40B4-BE49-F238E27FC236}">
                  <a16:creationId xmlns:a16="http://schemas.microsoft.com/office/drawing/2014/main" id="{A8F25E6D-31C1-4336-AE43-34DFB64C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276" y="153988"/>
              <a:ext cx="131763" cy="107950"/>
            </a:xfrm>
            <a:custGeom>
              <a:avLst/>
              <a:gdLst>
                <a:gd name="T0" fmla="*/ 227 w 453"/>
                <a:gd name="T1" fmla="*/ 0 h 376"/>
                <a:gd name="T2" fmla="*/ 0 w 453"/>
                <a:gd name="T3" fmla="*/ 376 h 376"/>
                <a:gd name="T4" fmla="*/ 302 w 453"/>
                <a:gd name="T5" fmla="*/ 376 h 376"/>
                <a:gd name="T6" fmla="*/ 453 w 453"/>
                <a:gd name="T7" fmla="*/ 0 h 376"/>
                <a:gd name="T8" fmla="*/ 227 w 453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376">
                  <a:moveTo>
                    <a:pt x="227" y="0"/>
                  </a:moveTo>
                  <a:lnTo>
                    <a:pt x="0" y="376"/>
                  </a:lnTo>
                  <a:lnTo>
                    <a:pt x="302" y="376"/>
                  </a:lnTo>
                  <a:lnTo>
                    <a:pt x="453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1167">
              <a:extLst>
                <a:ext uri="{FF2B5EF4-FFF2-40B4-BE49-F238E27FC236}">
                  <a16:creationId xmlns:a16="http://schemas.microsoft.com/office/drawing/2014/main" id="{9740D01C-A326-4B55-97B3-35D31C569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64" y="393700"/>
              <a:ext cx="130175" cy="261938"/>
            </a:xfrm>
            <a:custGeom>
              <a:avLst/>
              <a:gdLst>
                <a:gd name="T0" fmla="*/ 377 w 452"/>
                <a:gd name="T1" fmla="*/ 0 h 904"/>
                <a:gd name="T2" fmla="*/ 75 w 452"/>
                <a:gd name="T3" fmla="*/ 0 h 904"/>
                <a:gd name="T4" fmla="*/ 0 w 452"/>
                <a:gd name="T5" fmla="*/ 75 h 904"/>
                <a:gd name="T6" fmla="*/ 0 w 452"/>
                <a:gd name="T7" fmla="*/ 904 h 904"/>
                <a:gd name="T8" fmla="*/ 452 w 452"/>
                <a:gd name="T9" fmla="*/ 904 h 904"/>
                <a:gd name="T10" fmla="*/ 452 w 452"/>
                <a:gd name="T11" fmla="*/ 75 h 904"/>
                <a:gd name="T12" fmla="*/ 377 w 452"/>
                <a:gd name="T1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904">
                  <a:moveTo>
                    <a:pt x="377" y="0"/>
                  </a:moveTo>
                  <a:lnTo>
                    <a:pt x="75" y="0"/>
                  </a:lnTo>
                  <a:cubicBezTo>
                    <a:pt x="34" y="0"/>
                    <a:pt x="0" y="33"/>
                    <a:pt x="0" y="75"/>
                  </a:cubicBezTo>
                  <a:lnTo>
                    <a:pt x="0" y="904"/>
                  </a:lnTo>
                  <a:lnTo>
                    <a:pt x="452" y="904"/>
                  </a:lnTo>
                  <a:lnTo>
                    <a:pt x="452" y="75"/>
                  </a:lnTo>
                  <a:cubicBezTo>
                    <a:pt x="452" y="33"/>
                    <a:pt x="419" y="0"/>
                    <a:pt x="377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1168">
              <a:extLst>
                <a:ext uri="{FF2B5EF4-FFF2-40B4-BE49-F238E27FC236}">
                  <a16:creationId xmlns:a16="http://schemas.microsoft.com/office/drawing/2014/main" id="{B7425E68-7BEC-4309-9849-EBCBDA1E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851" y="601663"/>
              <a:ext cx="68263" cy="53975"/>
            </a:xfrm>
            <a:custGeom>
              <a:avLst/>
              <a:gdLst>
                <a:gd name="T0" fmla="*/ 113 w 235"/>
                <a:gd name="T1" fmla="*/ 188 h 188"/>
                <a:gd name="T2" fmla="*/ 197 w 235"/>
                <a:gd name="T3" fmla="*/ 188 h 188"/>
                <a:gd name="T4" fmla="*/ 217 w 235"/>
                <a:gd name="T5" fmla="*/ 68 h 188"/>
                <a:gd name="T6" fmla="*/ 117 w 235"/>
                <a:gd name="T7" fmla="*/ 0 h 188"/>
                <a:gd name="T8" fmla="*/ 113 w 235"/>
                <a:gd name="T9" fmla="*/ 0 h 188"/>
                <a:gd name="T10" fmla="*/ 0 w 235"/>
                <a:gd name="T11" fmla="*/ 113 h 188"/>
                <a:gd name="T12" fmla="*/ 29 w 235"/>
                <a:gd name="T13" fmla="*/ 188 h 188"/>
                <a:gd name="T14" fmla="*/ 113 w 235"/>
                <a:gd name="T1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188">
                  <a:moveTo>
                    <a:pt x="113" y="188"/>
                  </a:moveTo>
                  <a:lnTo>
                    <a:pt x="197" y="188"/>
                  </a:lnTo>
                  <a:cubicBezTo>
                    <a:pt x="227" y="156"/>
                    <a:pt x="235" y="109"/>
                    <a:pt x="217" y="68"/>
                  </a:cubicBezTo>
                  <a:cubicBezTo>
                    <a:pt x="200" y="28"/>
                    <a:pt x="161" y="1"/>
                    <a:pt x="117" y="0"/>
                  </a:cubicBezTo>
                  <a:cubicBezTo>
                    <a:pt x="116" y="0"/>
                    <a:pt x="11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41"/>
                    <a:pt x="10" y="168"/>
                    <a:pt x="29" y="188"/>
                  </a:cubicBezTo>
                  <a:lnTo>
                    <a:pt x="113" y="188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Rectangle 1169">
              <a:extLst>
                <a:ext uri="{FF2B5EF4-FFF2-40B4-BE49-F238E27FC236}">
                  <a16:creationId xmlns:a16="http://schemas.microsoft.com/office/drawing/2014/main" id="{1D99483E-9F45-4227-A81C-5171B8AA4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9" y="438150"/>
              <a:ext cx="109538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Rectangle 1170">
              <a:extLst>
                <a:ext uri="{FF2B5EF4-FFF2-40B4-BE49-F238E27FC236}">
                  <a16:creationId xmlns:a16="http://schemas.microsoft.com/office/drawing/2014/main" id="{EB064C80-E76E-48AD-9F26-F7AB79449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438150"/>
              <a:ext cx="109538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1171">
              <a:extLst>
                <a:ext uri="{FF2B5EF4-FFF2-40B4-BE49-F238E27FC236}">
                  <a16:creationId xmlns:a16="http://schemas.microsoft.com/office/drawing/2014/main" id="{7178928C-78B3-492C-8053-54BE049D95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6151" y="11113"/>
              <a:ext cx="661988" cy="655638"/>
            </a:xfrm>
            <a:custGeom>
              <a:avLst/>
              <a:gdLst>
                <a:gd name="T0" fmla="*/ 2229 w 2281"/>
                <a:gd name="T1" fmla="*/ 853 h 2261"/>
                <a:gd name="T2" fmla="*/ 1626 w 2281"/>
                <a:gd name="T3" fmla="*/ 150 h 2261"/>
                <a:gd name="T4" fmla="*/ 646 w 2281"/>
                <a:gd name="T5" fmla="*/ 37 h 2261"/>
                <a:gd name="T6" fmla="*/ 345 w 2281"/>
                <a:gd name="T7" fmla="*/ 476 h 2261"/>
                <a:gd name="T8" fmla="*/ 194 w 2281"/>
                <a:gd name="T9" fmla="*/ 1856 h 2261"/>
                <a:gd name="T10" fmla="*/ 72 w 2281"/>
                <a:gd name="T11" fmla="*/ 2261 h 2261"/>
                <a:gd name="T12" fmla="*/ 2078 w 2281"/>
                <a:gd name="T13" fmla="*/ 1820 h 2261"/>
                <a:gd name="T14" fmla="*/ 2154 w 2281"/>
                <a:gd name="T15" fmla="*/ 904 h 2261"/>
                <a:gd name="T16" fmla="*/ 1739 w 2281"/>
                <a:gd name="T17" fmla="*/ 1055 h 2261"/>
                <a:gd name="T18" fmla="*/ 1852 w 2281"/>
                <a:gd name="T19" fmla="*/ 942 h 2261"/>
                <a:gd name="T20" fmla="*/ 722 w 2281"/>
                <a:gd name="T21" fmla="*/ 904 h 2261"/>
                <a:gd name="T22" fmla="*/ 533 w 2281"/>
                <a:gd name="T23" fmla="*/ 1055 h 2261"/>
                <a:gd name="T24" fmla="*/ 646 w 2281"/>
                <a:gd name="T25" fmla="*/ 942 h 2261"/>
                <a:gd name="T26" fmla="*/ 2113 w 2281"/>
                <a:gd name="T27" fmla="*/ 829 h 2261"/>
                <a:gd name="T28" fmla="*/ 1493 w 2281"/>
                <a:gd name="T29" fmla="*/ 527 h 2261"/>
                <a:gd name="T30" fmla="*/ 1318 w 2281"/>
                <a:gd name="T31" fmla="*/ 829 h 2261"/>
                <a:gd name="T32" fmla="*/ 1241 w 2281"/>
                <a:gd name="T33" fmla="*/ 829 h 2261"/>
                <a:gd name="T34" fmla="*/ 1241 w 2281"/>
                <a:gd name="T35" fmla="*/ 829 h 2261"/>
                <a:gd name="T36" fmla="*/ 1015 w 2281"/>
                <a:gd name="T37" fmla="*/ 527 h 2261"/>
                <a:gd name="T38" fmla="*/ 630 w 2281"/>
                <a:gd name="T39" fmla="*/ 527 h 2261"/>
                <a:gd name="T40" fmla="*/ 159 w 2281"/>
                <a:gd name="T41" fmla="*/ 829 h 2261"/>
                <a:gd name="T42" fmla="*/ 1023 w 2281"/>
                <a:gd name="T43" fmla="*/ 904 h 2261"/>
                <a:gd name="T44" fmla="*/ 1023 w 2281"/>
                <a:gd name="T45" fmla="*/ 942 h 2261"/>
                <a:gd name="T46" fmla="*/ 1551 w 2281"/>
                <a:gd name="T47" fmla="*/ 942 h 2261"/>
                <a:gd name="T48" fmla="*/ 722 w 2281"/>
                <a:gd name="T49" fmla="*/ 75 h 2261"/>
                <a:gd name="T50" fmla="*/ 722 w 2281"/>
                <a:gd name="T51" fmla="*/ 75 h 2261"/>
                <a:gd name="T52" fmla="*/ 646 w 2281"/>
                <a:gd name="T53" fmla="*/ 339 h 2261"/>
                <a:gd name="T54" fmla="*/ 1626 w 2281"/>
                <a:gd name="T55" fmla="*/ 226 h 2261"/>
                <a:gd name="T56" fmla="*/ 420 w 2281"/>
                <a:gd name="T57" fmla="*/ 452 h 2261"/>
                <a:gd name="T58" fmla="*/ 345 w 2281"/>
                <a:gd name="T59" fmla="*/ 904 h 2261"/>
                <a:gd name="T60" fmla="*/ 714 w 2281"/>
                <a:gd name="T61" fmla="*/ 2186 h 2261"/>
                <a:gd name="T62" fmla="*/ 609 w 2281"/>
                <a:gd name="T63" fmla="*/ 2035 h 2261"/>
                <a:gd name="T64" fmla="*/ 424 w 2281"/>
                <a:gd name="T65" fmla="*/ 2186 h 2261"/>
                <a:gd name="T66" fmla="*/ 338 w 2281"/>
                <a:gd name="T67" fmla="*/ 1884 h 2261"/>
                <a:gd name="T68" fmla="*/ 91 w 2281"/>
                <a:gd name="T69" fmla="*/ 2186 h 2261"/>
                <a:gd name="T70" fmla="*/ 222 w 2281"/>
                <a:gd name="T71" fmla="*/ 2111 h 2261"/>
                <a:gd name="T72" fmla="*/ 948 w 2281"/>
                <a:gd name="T73" fmla="*/ 1394 h 2261"/>
                <a:gd name="T74" fmla="*/ 1325 w 2281"/>
                <a:gd name="T75" fmla="*/ 2186 h 2261"/>
                <a:gd name="T76" fmla="*/ 872 w 2281"/>
                <a:gd name="T77" fmla="*/ 1394 h 2261"/>
                <a:gd name="T78" fmla="*/ 609 w 2281"/>
                <a:gd name="T79" fmla="*/ 1959 h 2261"/>
                <a:gd name="T80" fmla="*/ 269 w 2281"/>
                <a:gd name="T81" fmla="*/ 1127 h 2261"/>
                <a:gd name="T82" fmla="*/ 835 w 2281"/>
                <a:gd name="T83" fmla="*/ 1130 h 2261"/>
                <a:gd name="T84" fmla="*/ 1438 w 2281"/>
                <a:gd name="T85" fmla="*/ 1130 h 2261"/>
                <a:gd name="T86" fmla="*/ 2003 w 2281"/>
                <a:gd name="T87" fmla="*/ 1127 h 2261"/>
                <a:gd name="T88" fmla="*/ 1593 w 2281"/>
                <a:gd name="T89" fmla="*/ 2186 h 2261"/>
                <a:gd name="T90" fmla="*/ 1671 w 2281"/>
                <a:gd name="T91" fmla="*/ 2186 h 2261"/>
                <a:gd name="T92" fmla="*/ 1890 w 2281"/>
                <a:gd name="T93" fmla="*/ 2148 h 2261"/>
                <a:gd name="T94" fmla="*/ 1961 w 2281"/>
                <a:gd name="T95" fmla="*/ 2186 h 2261"/>
                <a:gd name="T96" fmla="*/ 2110 w 2281"/>
                <a:gd name="T97" fmla="*/ 191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81" h="2261">
                  <a:moveTo>
                    <a:pt x="2078" y="1820"/>
                  </a:moveTo>
                  <a:lnTo>
                    <a:pt x="2078" y="1127"/>
                  </a:lnTo>
                  <a:cubicBezTo>
                    <a:pt x="2166" y="1109"/>
                    <a:pt x="2229" y="1031"/>
                    <a:pt x="2229" y="942"/>
                  </a:cubicBezTo>
                  <a:lnTo>
                    <a:pt x="2229" y="853"/>
                  </a:lnTo>
                  <a:lnTo>
                    <a:pt x="1928" y="476"/>
                  </a:lnTo>
                  <a:lnTo>
                    <a:pt x="1928" y="263"/>
                  </a:lnTo>
                  <a:cubicBezTo>
                    <a:pt x="1928" y="201"/>
                    <a:pt x="1877" y="150"/>
                    <a:pt x="1815" y="150"/>
                  </a:cubicBezTo>
                  <a:lnTo>
                    <a:pt x="1626" y="150"/>
                  </a:lnTo>
                  <a:lnTo>
                    <a:pt x="1626" y="37"/>
                  </a:lnTo>
                  <a:cubicBezTo>
                    <a:pt x="1626" y="17"/>
                    <a:pt x="1609" y="0"/>
                    <a:pt x="1588" y="0"/>
                  </a:cubicBezTo>
                  <a:lnTo>
                    <a:pt x="684" y="0"/>
                  </a:lnTo>
                  <a:cubicBezTo>
                    <a:pt x="663" y="0"/>
                    <a:pt x="646" y="17"/>
                    <a:pt x="646" y="37"/>
                  </a:cubicBezTo>
                  <a:lnTo>
                    <a:pt x="646" y="150"/>
                  </a:lnTo>
                  <a:lnTo>
                    <a:pt x="458" y="150"/>
                  </a:lnTo>
                  <a:cubicBezTo>
                    <a:pt x="395" y="150"/>
                    <a:pt x="345" y="201"/>
                    <a:pt x="345" y="263"/>
                  </a:cubicBezTo>
                  <a:lnTo>
                    <a:pt x="345" y="476"/>
                  </a:lnTo>
                  <a:lnTo>
                    <a:pt x="43" y="853"/>
                  </a:lnTo>
                  <a:lnTo>
                    <a:pt x="43" y="942"/>
                  </a:lnTo>
                  <a:cubicBezTo>
                    <a:pt x="43" y="1031"/>
                    <a:pt x="106" y="1109"/>
                    <a:pt x="194" y="1127"/>
                  </a:cubicBezTo>
                  <a:lnTo>
                    <a:pt x="194" y="1856"/>
                  </a:lnTo>
                  <a:cubicBezTo>
                    <a:pt x="140" y="1893"/>
                    <a:pt x="102" y="1950"/>
                    <a:pt x="88" y="2014"/>
                  </a:cubicBezTo>
                  <a:cubicBezTo>
                    <a:pt x="46" y="2035"/>
                    <a:pt x="17" y="2074"/>
                    <a:pt x="8" y="2120"/>
                  </a:cubicBezTo>
                  <a:cubicBezTo>
                    <a:pt x="0" y="2166"/>
                    <a:pt x="13" y="2214"/>
                    <a:pt x="44" y="2248"/>
                  </a:cubicBezTo>
                  <a:cubicBezTo>
                    <a:pt x="51" y="2256"/>
                    <a:pt x="62" y="2261"/>
                    <a:pt x="72" y="2261"/>
                  </a:cubicBezTo>
                  <a:lnTo>
                    <a:pt x="2171" y="2261"/>
                  </a:lnTo>
                  <a:cubicBezTo>
                    <a:pt x="2182" y="2261"/>
                    <a:pt x="2192" y="2256"/>
                    <a:pt x="2199" y="2249"/>
                  </a:cubicBezTo>
                  <a:cubicBezTo>
                    <a:pt x="2259" y="2181"/>
                    <a:pt x="2281" y="2088"/>
                    <a:pt x="2257" y="2001"/>
                  </a:cubicBezTo>
                  <a:cubicBezTo>
                    <a:pt x="2232" y="1914"/>
                    <a:pt x="2165" y="1846"/>
                    <a:pt x="2078" y="1820"/>
                  </a:cubicBezTo>
                  <a:close/>
                  <a:moveTo>
                    <a:pt x="2041" y="1055"/>
                  </a:moveTo>
                  <a:cubicBezTo>
                    <a:pt x="1978" y="1055"/>
                    <a:pt x="1928" y="1004"/>
                    <a:pt x="1928" y="942"/>
                  </a:cubicBezTo>
                  <a:lnTo>
                    <a:pt x="1928" y="904"/>
                  </a:lnTo>
                  <a:lnTo>
                    <a:pt x="2154" y="904"/>
                  </a:lnTo>
                  <a:lnTo>
                    <a:pt x="2154" y="942"/>
                  </a:lnTo>
                  <a:cubicBezTo>
                    <a:pt x="2154" y="1004"/>
                    <a:pt x="2103" y="1055"/>
                    <a:pt x="2041" y="1055"/>
                  </a:cubicBezTo>
                  <a:close/>
                  <a:moveTo>
                    <a:pt x="1852" y="942"/>
                  </a:moveTo>
                  <a:cubicBezTo>
                    <a:pt x="1852" y="1004"/>
                    <a:pt x="1802" y="1055"/>
                    <a:pt x="1739" y="1055"/>
                  </a:cubicBezTo>
                  <a:cubicBezTo>
                    <a:pt x="1677" y="1055"/>
                    <a:pt x="1626" y="1004"/>
                    <a:pt x="1626" y="942"/>
                  </a:cubicBezTo>
                  <a:lnTo>
                    <a:pt x="1626" y="904"/>
                  </a:lnTo>
                  <a:lnTo>
                    <a:pt x="1852" y="904"/>
                  </a:lnTo>
                  <a:lnTo>
                    <a:pt x="1852" y="942"/>
                  </a:lnTo>
                  <a:close/>
                  <a:moveTo>
                    <a:pt x="948" y="942"/>
                  </a:moveTo>
                  <a:cubicBezTo>
                    <a:pt x="948" y="1004"/>
                    <a:pt x="897" y="1055"/>
                    <a:pt x="835" y="1055"/>
                  </a:cubicBezTo>
                  <a:cubicBezTo>
                    <a:pt x="772" y="1055"/>
                    <a:pt x="722" y="1004"/>
                    <a:pt x="722" y="942"/>
                  </a:cubicBezTo>
                  <a:lnTo>
                    <a:pt x="722" y="904"/>
                  </a:lnTo>
                  <a:lnTo>
                    <a:pt x="948" y="904"/>
                  </a:lnTo>
                  <a:lnTo>
                    <a:pt x="948" y="942"/>
                  </a:lnTo>
                  <a:close/>
                  <a:moveTo>
                    <a:pt x="646" y="942"/>
                  </a:moveTo>
                  <a:cubicBezTo>
                    <a:pt x="646" y="1004"/>
                    <a:pt x="596" y="1055"/>
                    <a:pt x="533" y="1055"/>
                  </a:cubicBezTo>
                  <a:cubicBezTo>
                    <a:pt x="471" y="1055"/>
                    <a:pt x="420" y="1004"/>
                    <a:pt x="420" y="942"/>
                  </a:cubicBezTo>
                  <a:lnTo>
                    <a:pt x="420" y="904"/>
                  </a:lnTo>
                  <a:lnTo>
                    <a:pt x="646" y="904"/>
                  </a:lnTo>
                  <a:lnTo>
                    <a:pt x="646" y="942"/>
                  </a:lnTo>
                  <a:close/>
                  <a:moveTo>
                    <a:pt x="1911" y="829"/>
                  </a:moveTo>
                  <a:lnTo>
                    <a:pt x="1730" y="527"/>
                  </a:lnTo>
                  <a:lnTo>
                    <a:pt x="1872" y="527"/>
                  </a:lnTo>
                  <a:lnTo>
                    <a:pt x="2113" y="829"/>
                  </a:lnTo>
                  <a:lnTo>
                    <a:pt x="1911" y="829"/>
                  </a:lnTo>
                  <a:close/>
                  <a:moveTo>
                    <a:pt x="1823" y="829"/>
                  </a:moveTo>
                  <a:lnTo>
                    <a:pt x="1614" y="829"/>
                  </a:lnTo>
                  <a:lnTo>
                    <a:pt x="1493" y="527"/>
                  </a:lnTo>
                  <a:lnTo>
                    <a:pt x="1642" y="527"/>
                  </a:lnTo>
                  <a:lnTo>
                    <a:pt x="1823" y="829"/>
                  </a:lnTo>
                  <a:close/>
                  <a:moveTo>
                    <a:pt x="1533" y="829"/>
                  </a:moveTo>
                  <a:lnTo>
                    <a:pt x="1318" y="829"/>
                  </a:lnTo>
                  <a:lnTo>
                    <a:pt x="1258" y="527"/>
                  </a:lnTo>
                  <a:lnTo>
                    <a:pt x="1412" y="527"/>
                  </a:lnTo>
                  <a:lnTo>
                    <a:pt x="1533" y="829"/>
                  </a:lnTo>
                  <a:close/>
                  <a:moveTo>
                    <a:pt x="1241" y="829"/>
                  </a:moveTo>
                  <a:lnTo>
                    <a:pt x="1031" y="829"/>
                  </a:lnTo>
                  <a:lnTo>
                    <a:pt x="1092" y="527"/>
                  </a:lnTo>
                  <a:lnTo>
                    <a:pt x="1181" y="527"/>
                  </a:lnTo>
                  <a:lnTo>
                    <a:pt x="1241" y="829"/>
                  </a:lnTo>
                  <a:close/>
                  <a:moveTo>
                    <a:pt x="954" y="829"/>
                  </a:moveTo>
                  <a:lnTo>
                    <a:pt x="740" y="829"/>
                  </a:lnTo>
                  <a:lnTo>
                    <a:pt x="860" y="527"/>
                  </a:lnTo>
                  <a:lnTo>
                    <a:pt x="1015" y="527"/>
                  </a:lnTo>
                  <a:lnTo>
                    <a:pt x="954" y="829"/>
                  </a:lnTo>
                  <a:close/>
                  <a:moveTo>
                    <a:pt x="658" y="829"/>
                  </a:moveTo>
                  <a:lnTo>
                    <a:pt x="449" y="829"/>
                  </a:lnTo>
                  <a:lnTo>
                    <a:pt x="630" y="527"/>
                  </a:lnTo>
                  <a:lnTo>
                    <a:pt x="779" y="527"/>
                  </a:lnTo>
                  <a:lnTo>
                    <a:pt x="658" y="829"/>
                  </a:lnTo>
                  <a:close/>
                  <a:moveTo>
                    <a:pt x="361" y="829"/>
                  </a:moveTo>
                  <a:lnTo>
                    <a:pt x="159" y="829"/>
                  </a:lnTo>
                  <a:lnTo>
                    <a:pt x="400" y="527"/>
                  </a:lnTo>
                  <a:lnTo>
                    <a:pt x="542" y="527"/>
                  </a:lnTo>
                  <a:lnTo>
                    <a:pt x="361" y="829"/>
                  </a:lnTo>
                  <a:close/>
                  <a:moveTo>
                    <a:pt x="1023" y="904"/>
                  </a:moveTo>
                  <a:lnTo>
                    <a:pt x="1249" y="904"/>
                  </a:lnTo>
                  <a:lnTo>
                    <a:pt x="1249" y="942"/>
                  </a:lnTo>
                  <a:cubicBezTo>
                    <a:pt x="1249" y="1004"/>
                    <a:pt x="1199" y="1055"/>
                    <a:pt x="1136" y="1055"/>
                  </a:cubicBezTo>
                  <a:cubicBezTo>
                    <a:pt x="1074" y="1055"/>
                    <a:pt x="1023" y="1004"/>
                    <a:pt x="1023" y="942"/>
                  </a:cubicBezTo>
                  <a:lnTo>
                    <a:pt x="1023" y="904"/>
                  </a:lnTo>
                  <a:close/>
                  <a:moveTo>
                    <a:pt x="1325" y="904"/>
                  </a:moveTo>
                  <a:lnTo>
                    <a:pt x="1551" y="904"/>
                  </a:lnTo>
                  <a:lnTo>
                    <a:pt x="1551" y="942"/>
                  </a:lnTo>
                  <a:cubicBezTo>
                    <a:pt x="1551" y="1004"/>
                    <a:pt x="1500" y="1055"/>
                    <a:pt x="1438" y="1055"/>
                  </a:cubicBezTo>
                  <a:cubicBezTo>
                    <a:pt x="1375" y="1055"/>
                    <a:pt x="1325" y="1004"/>
                    <a:pt x="1325" y="942"/>
                  </a:cubicBezTo>
                  <a:lnTo>
                    <a:pt x="1325" y="904"/>
                  </a:lnTo>
                  <a:close/>
                  <a:moveTo>
                    <a:pt x="722" y="75"/>
                  </a:moveTo>
                  <a:lnTo>
                    <a:pt x="1551" y="75"/>
                  </a:lnTo>
                  <a:lnTo>
                    <a:pt x="1551" y="301"/>
                  </a:lnTo>
                  <a:lnTo>
                    <a:pt x="722" y="301"/>
                  </a:lnTo>
                  <a:lnTo>
                    <a:pt x="722" y="75"/>
                  </a:lnTo>
                  <a:close/>
                  <a:moveTo>
                    <a:pt x="420" y="263"/>
                  </a:moveTo>
                  <a:cubicBezTo>
                    <a:pt x="420" y="243"/>
                    <a:pt x="437" y="226"/>
                    <a:pt x="458" y="226"/>
                  </a:cubicBezTo>
                  <a:lnTo>
                    <a:pt x="646" y="226"/>
                  </a:lnTo>
                  <a:lnTo>
                    <a:pt x="646" y="339"/>
                  </a:lnTo>
                  <a:cubicBezTo>
                    <a:pt x="646" y="360"/>
                    <a:pt x="663" y="377"/>
                    <a:pt x="684" y="377"/>
                  </a:cubicBezTo>
                  <a:lnTo>
                    <a:pt x="1588" y="377"/>
                  </a:lnTo>
                  <a:cubicBezTo>
                    <a:pt x="1609" y="377"/>
                    <a:pt x="1626" y="360"/>
                    <a:pt x="1626" y="339"/>
                  </a:cubicBezTo>
                  <a:lnTo>
                    <a:pt x="1626" y="226"/>
                  </a:lnTo>
                  <a:lnTo>
                    <a:pt x="1815" y="226"/>
                  </a:lnTo>
                  <a:cubicBezTo>
                    <a:pt x="1835" y="226"/>
                    <a:pt x="1852" y="243"/>
                    <a:pt x="1852" y="263"/>
                  </a:cubicBezTo>
                  <a:lnTo>
                    <a:pt x="1852" y="452"/>
                  </a:lnTo>
                  <a:lnTo>
                    <a:pt x="420" y="452"/>
                  </a:lnTo>
                  <a:lnTo>
                    <a:pt x="420" y="263"/>
                  </a:lnTo>
                  <a:close/>
                  <a:moveTo>
                    <a:pt x="119" y="942"/>
                  </a:moveTo>
                  <a:lnTo>
                    <a:pt x="119" y="904"/>
                  </a:lnTo>
                  <a:lnTo>
                    <a:pt x="345" y="904"/>
                  </a:lnTo>
                  <a:lnTo>
                    <a:pt x="345" y="942"/>
                  </a:lnTo>
                  <a:cubicBezTo>
                    <a:pt x="345" y="1004"/>
                    <a:pt x="294" y="1055"/>
                    <a:pt x="232" y="1055"/>
                  </a:cubicBezTo>
                  <a:cubicBezTo>
                    <a:pt x="169" y="1055"/>
                    <a:pt x="119" y="1004"/>
                    <a:pt x="119" y="942"/>
                  </a:cubicBezTo>
                  <a:close/>
                  <a:moveTo>
                    <a:pt x="714" y="2186"/>
                  </a:moveTo>
                  <a:lnTo>
                    <a:pt x="503" y="2186"/>
                  </a:lnTo>
                  <a:cubicBezTo>
                    <a:pt x="498" y="2174"/>
                    <a:pt x="496" y="2161"/>
                    <a:pt x="495" y="2148"/>
                  </a:cubicBezTo>
                  <a:cubicBezTo>
                    <a:pt x="495" y="2088"/>
                    <a:pt x="542" y="2038"/>
                    <a:pt x="602" y="2035"/>
                  </a:cubicBezTo>
                  <a:cubicBezTo>
                    <a:pt x="604" y="2035"/>
                    <a:pt x="606" y="2035"/>
                    <a:pt x="609" y="2035"/>
                  </a:cubicBezTo>
                  <a:cubicBezTo>
                    <a:pt x="671" y="2035"/>
                    <a:pt x="722" y="2085"/>
                    <a:pt x="722" y="2148"/>
                  </a:cubicBezTo>
                  <a:cubicBezTo>
                    <a:pt x="721" y="2161"/>
                    <a:pt x="719" y="2174"/>
                    <a:pt x="714" y="2186"/>
                  </a:cubicBezTo>
                  <a:close/>
                  <a:moveTo>
                    <a:pt x="420" y="2148"/>
                  </a:moveTo>
                  <a:cubicBezTo>
                    <a:pt x="420" y="2161"/>
                    <a:pt x="422" y="2173"/>
                    <a:pt x="424" y="2186"/>
                  </a:cubicBezTo>
                  <a:lnTo>
                    <a:pt x="302" y="2186"/>
                  </a:lnTo>
                  <a:cubicBezTo>
                    <a:pt x="313" y="2143"/>
                    <a:pt x="306" y="2098"/>
                    <a:pt x="281" y="2062"/>
                  </a:cubicBezTo>
                  <a:cubicBezTo>
                    <a:pt x="256" y="2026"/>
                    <a:pt x="216" y="2003"/>
                    <a:pt x="172" y="1999"/>
                  </a:cubicBezTo>
                  <a:cubicBezTo>
                    <a:pt x="200" y="1932"/>
                    <a:pt x="265" y="1887"/>
                    <a:pt x="338" y="1884"/>
                  </a:cubicBezTo>
                  <a:cubicBezTo>
                    <a:pt x="411" y="1882"/>
                    <a:pt x="479" y="1921"/>
                    <a:pt x="512" y="1987"/>
                  </a:cubicBezTo>
                  <a:cubicBezTo>
                    <a:pt x="455" y="2020"/>
                    <a:pt x="420" y="2082"/>
                    <a:pt x="420" y="2148"/>
                  </a:cubicBezTo>
                  <a:close/>
                  <a:moveTo>
                    <a:pt x="156" y="2186"/>
                  </a:moveTo>
                  <a:lnTo>
                    <a:pt x="91" y="2186"/>
                  </a:lnTo>
                  <a:cubicBezTo>
                    <a:pt x="84" y="2174"/>
                    <a:pt x="81" y="2161"/>
                    <a:pt x="81" y="2148"/>
                  </a:cubicBezTo>
                  <a:cubicBezTo>
                    <a:pt x="81" y="2107"/>
                    <a:pt x="114" y="2073"/>
                    <a:pt x="155" y="2072"/>
                  </a:cubicBezTo>
                  <a:cubicBezTo>
                    <a:pt x="156" y="2073"/>
                    <a:pt x="157" y="2073"/>
                    <a:pt x="159" y="2073"/>
                  </a:cubicBezTo>
                  <a:cubicBezTo>
                    <a:pt x="185" y="2074"/>
                    <a:pt x="209" y="2088"/>
                    <a:pt x="222" y="2111"/>
                  </a:cubicBezTo>
                  <a:cubicBezTo>
                    <a:pt x="235" y="2134"/>
                    <a:pt x="235" y="2163"/>
                    <a:pt x="221" y="2186"/>
                  </a:cubicBezTo>
                  <a:lnTo>
                    <a:pt x="156" y="2186"/>
                  </a:lnTo>
                  <a:close/>
                  <a:moveTo>
                    <a:pt x="948" y="2186"/>
                  </a:moveTo>
                  <a:lnTo>
                    <a:pt x="948" y="1394"/>
                  </a:lnTo>
                  <a:cubicBezTo>
                    <a:pt x="948" y="1373"/>
                    <a:pt x="965" y="1356"/>
                    <a:pt x="985" y="1356"/>
                  </a:cubicBezTo>
                  <a:lnTo>
                    <a:pt x="1287" y="1356"/>
                  </a:lnTo>
                  <a:cubicBezTo>
                    <a:pt x="1308" y="1356"/>
                    <a:pt x="1325" y="1373"/>
                    <a:pt x="1325" y="1394"/>
                  </a:cubicBezTo>
                  <a:lnTo>
                    <a:pt x="1325" y="2186"/>
                  </a:lnTo>
                  <a:lnTo>
                    <a:pt x="948" y="2186"/>
                  </a:lnTo>
                  <a:close/>
                  <a:moveTo>
                    <a:pt x="1287" y="1281"/>
                  </a:moveTo>
                  <a:lnTo>
                    <a:pt x="985" y="1281"/>
                  </a:lnTo>
                  <a:cubicBezTo>
                    <a:pt x="923" y="1281"/>
                    <a:pt x="872" y="1332"/>
                    <a:pt x="872" y="1394"/>
                  </a:cubicBezTo>
                  <a:lnTo>
                    <a:pt x="872" y="2186"/>
                  </a:lnTo>
                  <a:lnTo>
                    <a:pt x="793" y="2186"/>
                  </a:lnTo>
                  <a:cubicBezTo>
                    <a:pt x="795" y="2173"/>
                    <a:pt x="797" y="2161"/>
                    <a:pt x="797" y="2148"/>
                  </a:cubicBezTo>
                  <a:cubicBezTo>
                    <a:pt x="797" y="2044"/>
                    <a:pt x="713" y="1960"/>
                    <a:pt x="609" y="1959"/>
                  </a:cubicBezTo>
                  <a:cubicBezTo>
                    <a:pt x="603" y="1959"/>
                    <a:pt x="598" y="1960"/>
                    <a:pt x="593" y="1960"/>
                  </a:cubicBezTo>
                  <a:cubicBezTo>
                    <a:pt x="589" y="1961"/>
                    <a:pt x="586" y="1962"/>
                    <a:pt x="583" y="1962"/>
                  </a:cubicBezTo>
                  <a:cubicBezTo>
                    <a:pt x="529" y="1843"/>
                    <a:pt x="395" y="1782"/>
                    <a:pt x="269" y="1820"/>
                  </a:cubicBezTo>
                  <a:lnTo>
                    <a:pt x="269" y="1127"/>
                  </a:lnTo>
                  <a:cubicBezTo>
                    <a:pt x="315" y="1117"/>
                    <a:pt x="355" y="1091"/>
                    <a:pt x="382" y="1054"/>
                  </a:cubicBezTo>
                  <a:cubicBezTo>
                    <a:pt x="418" y="1102"/>
                    <a:pt x="474" y="1130"/>
                    <a:pt x="533" y="1130"/>
                  </a:cubicBezTo>
                  <a:cubicBezTo>
                    <a:pt x="593" y="1130"/>
                    <a:pt x="649" y="1102"/>
                    <a:pt x="684" y="1054"/>
                  </a:cubicBezTo>
                  <a:cubicBezTo>
                    <a:pt x="719" y="1102"/>
                    <a:pt x="775" y="1130"/>
                    <a:pt x="835" y="1130"/>
                  </a:cubicBezTo>
                  <a:cubicBezTo>
                    <a:pt x="894" y="1130"/>
                    <a:pt x="950" y="1102"/>
                    <a:pt x="985" y="1054"/>
                  </a:cubicBezTo>
                  <a:cubicBezTo>
                    <a:pt x="1021" y="1102"/>
                    <a:pt x="1077" y="1130"/>
                    <a:pt x="1136" y="1130"/>
                  </a:cubicBezTo>
                  <a:cubicBezTo>
                    <a:pt x="1196" y="1130"/>
                    <a:pt x="1252" y="1102"/>
                    <a:pt x="1287" y="1054"/>
                  </a:cubicBezTo>
                  <a:cubicBezTo>
                    <a:pt x="1322" y="1102"/>
                    <a:pt x="1378" y="1130"/>
                    <a:pt x="1438" y="1130"/>
                  </a:cubicBezTo>
                  <a:cubicBezTo>
                    <a:pt x="1497" y="1130"/>
                    <a:pt x="1553" y="1102"/>
                    <a:pt x="1588" y="1054"/>
                  </a:cubicBezTo>
                  <a:cubicBezTo>
                    <a:pt x="1624" y="1102"/>
                    <a:pt x="1680" y="1130"/>
                    <a:pt x="1739" y="1130"/>
                  </a:cubicBezTo>
                  <a:cubicBezTo>
                    <a:pt x="1799" y="1130"/>
                    <a:pt x="1855" y="1102"/>
                    <a:pt x="1890" y="1054"/>
                  </a:cubicBezTo>
                  <a:cubicBezTo>
                    <a:pt x="1917" y="1091"/>
                    <a:pt x="1958" y="1117"/>
                    <a:pt x="2003" y="1127"/>
                  </a:cubicBezTo>
                  <a:lnTo>
                    <a:pt x="2003" y="1809"/>
                  </a:lnTo>
                  <a:cubicBezTo>
                    <a:pt x="1901" y="1809"/>
                    <a:pt x="1808" y="1868"/>
                    <a:pt x="1765" y="1961"/>
                  </a:cubicBezTo>
                  <a:cubicBezTo>
                    <a:pt x="1666" y="1967"/>
                    <a:pt x="1589" y="2049"/>
                    <a:pt x="1588" y="2148"/>
                  </a:cubicBezTo>
                  <a:cubicBezTo>
                    <a:pt x="1589" y="2161"/>
                    <a:pt x="1590" y="2173"/>
                    <a:pt x="1593" y="2186"/>
                  </a:cubicBezTo>
                  <a:lnTo>
                    <a:pt x="1400" y="2186"/>
                  </a:lnTo>
                  <a:lnTo>
                    <a:pt x="1400" y="1394"/>
                  </a:lnTo>
                  <a:cubicBezTo>
                    <a:pt x="1400" y="1332"/>
                    <a:pt x="1349" y="1281"/>
                    <a:pt x="1287" y="1281"/>
                  </a:cubicBezTo>
                  <a:close/>
                  <a:moveTo>
                    <a:pt x="1671" y="2186"/>
                  </a:moveTo>
                  <a:cubicBezTo>
                    <a:pt x="1667" y="2174"/>
                    <a:pt x="1664" y="2161"/>
                    <a:pt x="1664" y="2148"/>
                  </a:cubicBezTo>
                  <a:cubicBezTo>
                    <a:pt x="1664" y="2085"/>
                    <a:pt x="1714" y="2035"/>
                    <a:pt x="1777" y="2035"/>
                  </a:cubicBezTo>
                  <a:cubicBezTo>
                    <a:pt x="1780" y="2035"/>
                    <a:pt x="1783" y="2035"/>
                    <a:pt x="1787" y="2035"/>
                  </a:cubicBezTo>
                  <a:cubicBezTo>
                    <a:pt x="1845" y="2040"/>
                    <a:pt x="1890" y="2089"/>
                    <a:pt x="1890" y="2148"/>
                  </a:cubicBezTo>
                  <a:cubicBezTo>
                    <a:pt x="1890" y="2161"/>
                    <a:pt x="1887" y="2174"/>
                    <a:pt x="1882" y="2186"/>
                  </a:cubicBezTo>
                  <a:lnTo>
                    <a:pt x="1671" y="2186"/>
                  </a:lnTo>
                  <a:close/>
                  <a:moveTo>
                    <a:pt x="2154" y="2186"/>
                  </a:moveTo>
                  <a:lnTo>
                    <a:pt x="1961" y="2186"/>
                  </a:lnTo>
                  <a:cubicBezTo>
                    <a:pt x="1964" y="2173"/>
                    <a:pt x="1965" y="2161"/>
                    <a:pt x="1965" y="2148"/>
                  </a:cubicBezTo>
                  <a:cubicBezTo>
                    <a:pt x="1966" y="2070"/>
                    <a:pt x="1917" y="2000"/>
                    <a:pt x="1844" y="1972"/>
                  </a:cubicBezTo>
                  <a:cubicBezTo>
                    <a:pt x="1871" y="1929"/>
                    <a:pt x="1915" y="1898"/>
                    <a:pt x="1966" y="1888"/>
                  </a:cubicBezTo>
                  <a:cubicBezTo>
                    <a:pt x="2016" y="1878"/>
                    <a:pt x="2068" y="1888"/>
                    <a:pt x="2110" y="1917"/>
                  </a:cubicBezTo>
                  <a:cubicBezTo>
                    <a:pt x="2153" y="1946"/>
                    <a:pt x="2181" y="1992"/>
                    <a:pt x="2189" y="2042"/>
                  </a:cubicBezTo>
                  <a:cubicBezTo>
                    <a:pt x="2197" y="2093"/>
                    <a:pt x="2184" y="2145"/>
                    <a:pt x="2153" y="2186"/>
                  </a:cubicBezTo>
                  <a:lnTo>
                    <a:pt x="2154" y="218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1172">
              <a:extLst>
                <a:ext uri="{FF2B5EF4-FFF2-40B4-BE49-F238E27FC236}">
                  <a16:creationId xmlns:a16="http://schemas.microsoft.com/office/drawing/2014/main" id="{1152E4E1-9DE7-4A9B-9938-2974E9E5B0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4776" y="427038"/>
              <a:ext cx="131763" cy="87313"/>
            </a:xfrm>
            <a:custGeom>
              <a:avLst/>
              <a:gdLst>
                <a:gd name="T0" fmla="*/ 38 w 453"/>
                <a:gd name="T1" fmla="*/ 301 h 301"/>
                <a:gd name="T2" fmla="*/ 415 w 453"/>
                <a:gd name="T3" fmla="*/ 301 h 301"/>
                <a:gd name="T4" fmla="*/ 453 w 453"/>
                <a:gd name="T5" fmla="*/ 264 h 301"/>
                <a:gd name="T6" fmla="*/ 453 w 453"/>
                <a:gd name="T7" fmla="*/ 37 h 301"/>
                <a:gd name="T8" fmla="*/ 415 w 453"/>
                <a:gd name="T9" fmla="*/ 0 h 301"/>
                <a:gd name="T10" fmla="*/ 38 w 453"/>
                <a:gd name="T11" fmla="*/ 0 h 301"/>
                <a:gd name="T12" fmla="*/ 0 w 453"/>
                <a:gd name="T13" fmla="*/ 37 h 301"/>
                <a:gd name="T14" fmla="*/ 0 w 453"/>
                <a:gd name="T15" fmla="*/ 264 h 301"/>
                <a:gd name="T16" fmla="*/ 38 w 453"/>
                <a:gd name="T17" fmla="*/ 301 h 301"/>
                <a:gd name="T18" fmla="*/ 76 w 453"/>
                <a:gd name="T19" fmla="*/ 75 h 301"/>
                <a:gd name="T20" fmla="*/ 377 w 453"/>
                <a:gd name="T21" fmla="*/ 75 h 301"/>
                <a:gd name="T22" fmla="*/ 377 w 453"/>
                <a:gd name="T23" fmla="*/ 226 h 301"/>
                <a:gd name="T24" fmla="*/ 76 w 453"/>
                <a:gd name="T25" fmla="*/ 226 h 301"/>
                <a:gd name="T26" fmla="*/ 76 w 453"/>
                <a:gd name="T27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01">
                  <a:moveTo>
                    <a:pt x="38" y="301"/>
                  </a:moveTo>
                  <a:lnTo>
                    <a:pt x="415" y="301"/>
                  </a:lnTo>
                  <a:cubicBezTo>
                    <a:pt x="436" y="301"/>
                    <a:pt x="453" y="284"/>
                    <a:pt x="453" y="264"/>
                  </a:cubicBezTo>
                  <a:lnTo>
                    <a:pt x="453" y="37"/>
                  </a:lnTo>
                  <a:cubicBezTo>
                    <a:pt x="453" y="17"/>
                    <a:pt x="436" y="0"/>
                    <a:pt x="41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8" y="301"/>
                  </a:cubicBezTo>
                  <a:close/>
                  <a:moveTo>
                    <a:pt x="76" y="75"/>
                  </a:moveTo>
                  <a:lnTo>
                    <a:pt x="377" y="75"/>
                  </a:lnTo>
                  <a:lnTo>
                    <a:pt x="377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1173">
              <a:extLst>
                <a:ext uri="{FF2B5EF4-FFF2-40B4-BE49-F238E27FC236}">
                  <a16:creationId xmlns:a16="http://schemas.microsoft.com/office/drawing/2014/main" id="{086A48CA-D6C1-4B21-B8BA-1F368362E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164" y="427038"/>
              <a:ext cx="131763" cy="87313"/>
            </a:xfrm>
            <a:custGeom>
              <a:avLst/>
              <a:gdLst>
                <a:gd name="T0" fmla="*/ 414 w 452"/>
                <a:gd name="T1" fmla="*/ 0 h 301"/>
                <a:gd name="T2" fmla="*/ 37 w 452"/>
                <a:gd name="T3" fmla="*/ 0 h 301"/>
                <a:gd name="T4" fmla="*/ 0 w 452"/>
                <a:gd name="T5" fmla="*/ 37 h 301"/>
                <a:gd name="T6" fmla="*/ 0 w 452"/>
                <a:gd name="T7" fmla="*/ 264 h 301"/>
                <a:gd name="T8" fmla="*/ 37 w 452"/>
                <a:gd name="T9" fmla="*/ 301 h 301"/>
                <a:gd name="T10" fmla="*/ 414 w 452"/>
                <a:gd name="T11" fmla="*/ 301 h 301"/>
                <a:gd name="T12" fmla="*/ 452 w 452"/>
                <a:gd name="T13" fmla="*/ 264 h 301"/>
                <a:gd name="T14" fmla="*/ 452 w 452"/>
                <a:gd name="T15" fmla="*/ 37 h 301"/>
                <a:gd name="T16" fmla="*/ 414 w 452"/>
                <a:gd name="T17" fmla="*/ 0 h 301"/>
                <a:gd name="T18" fmla="*/ 377 w 452"/>
                <a:gd name="T19" fmla="*/ 226 h 301"/>
                <a:gd name="T20" fmla="*/ 75 w 452"/>
                <a:gd name="T21" fmla="*/ 226 h 301"/>
                <a:gd name="T22" fmla="*/ 75 w 452"/>
                <a:gd name="T23" fmla="*/ 75 h 301"/>
                <a:gd name="T24" fmla="*/ 377 w 452"/>
                <a:gd name="T25" fmla="*/ 75 h 301"/>
                <a:gd name="T26" fmla="*/ 377 w 452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2" h="301">
                  <a:moveTo>
                    <a:pt x="414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7" y="301"/>
                  </a:cubicBezTo>
                  <a:lnTo>
                    <a:pt x="414" y="301"/>
                  </a:lnTo>
                  <a:cubicBezTo>
                    <a:pt x="435" y="301"/>
                    <a:pt x="452" y="284"/>
                    <a:pt x="452" y="264"/>
                  </a:cubicBezTo>
                  <a:lnTo>
                    <a:pt x="452" y="37"/>
                  </a:lnTo>
                  <a:cubicBezTo>
                    <a:pt x="452" y="17"/>
                    <a:pt x="435" y="0"/>
                    <a:pt x="414" y="0"/>
                  </a:cubicBezTo>
                  <a:close/>
                  <a:moveTo>
                    <a:pt x="377" y="226"/>
                  </a:moveTo>
                  <a:lnTo>
                    <a:pt x="75" y="226"/>
                  </a:lnTo>
                  <a:lnTo>
                    <a:pt x="75" y="75"/>
                  </a:lnTo>
                  <a:lnTo>
                    <a:pt x="377" y="75"/>
                  </a:lnTo>
                  <a:lnTo>
                    <a:pt x="377" y="22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1174">
              <a:extLst>
                <a:ext uri="{FF2B5EF4-FFF2-40B4-BE49-F238E27FC236}">
                  <a16:creationId xmlns:a16="http://schemas.microsoft.com/office/drawing/2014/main" id="{C35F3217-2976-4CF9-BF84-14CE339A8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4" y="514350"/>
              <a:ext cx="31750" cy="2222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3" name="Group 1692">
            <a:extLst>
              <a:ext uri="{FF2B5EF4-FFF2-40B4-BE49-F238E27FC236}">
                <a16:creationId xmlns:a16="http://schemas.microsoft.com/office/drawing/2014/main" id="{596AC089-7FDD-4DC6-BCBB-4BC796193AA9}"/>
              </a:ext>
            </a:extLst>
          </p:cNvPr>
          <p:cNvGrpSpPr/>
          <p:nvPr/>
        </p:nvGrpSpPr>
        <p:grpSpPr>
          <a:xfrm>
            <a:off x="2120294" y="903766"/>
            <a:ext cx="487696" cy="487696"/>
            <a:chOff x="714376" y="9525"/>
            <a:chExt cx="660400" cy="660400"/>
          </a:xfrm>
        </p:grpSpPr>
        <p:sp>
          <p:nvSpPr>
            <p:cNvPr id="1417" name="Freeform 1175">
              <a:extLst>
                <a:ext uri="{FF2B5EF4-FFF2-40B4-BE49-F238E27FC236}">
                  <a16:creationId xmlns:a16="http://schemas.microsoft.com/office/drawing/2014/main" id="{66F6029A-777A-42A8-BC72-261ED3795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51" y="17463"/>
              <a:ext cx="573088" cy="638175"/>
            </a:xfrm>
            <a:custGeom>
              <a:avLst/>
              <a:gdLst>
                <a:gd name="T0" fmla="*/ 1977 w 1977"/>
                <a:gd name="T1" fmla="*/ 1107 h 2200"/>
                <a:gd name="T2" fmla="*/ 1745 w 1977"/>
                <a:gd name="T3" fmla="*/ 786 h 2200"/>
                <a:gd name="T4" fmla="*/ 1745 w 1977"/>
                <a:gd name="T5" fmla="*/ 785 h 2200"/>
                <a:gd name="T6" fmla="*/ 1801 w 1977"/>
                <a:gd name="T7" fmla="*/ 460 h 2200"/>
                <a:gd name="T8" fmla="*/ 1524 w 1977"/>
                <a:gd name="T9" fmla="*/ 278 h 2200"/>
                <a:gd name="T10" fmla="*/ 1410 w 1977"/>
                <a:gd name="T11" fmla="*/ 301 h 2200"/>
                <a:gd name="T12" fmla="*/ 1409 w 1977"/>
                <a:gd name="T13" fmla="*/ 239 h 2200"/>
                <a:gd name="T14" fmla="*/ 1252 w 1977"/>
                <a:gd name="T15" fmla="*/ 36 h 2200"/>
                <a:gd name="T16" fmla="*/ 997 w 1977"/>
                <a:gd name="T17" fmla="*/ 62 h 2200"/>
                <a:gd name="T18" fmla="*/ 817 w 1977"/>
                <a:gd name="T19" fmla="*/ 16 h 2200"/>
                <a:gd name="T20" fmla="*/ 584 w 1977"/>
                <a:gd name="T21" fmla="*/ 246 h 2200"/>
                <a:gd name="T22" fmla="*/ 583 w 1977"/>
                <a:gd name="T23" fmla="*/ 301 h 2200"/>
                <a:gd name="T24" fmla="*/ 469 w 1977"/>
                <a:gd name="T25" fmla="*/ 278 h 2200"/>
                <a:gd name="T26" fmla="*/ 193 w 1977"/>
                <a:gd name="T27" fmla="*/ 460 h 2200"/>
                <a:gd name="T28" fmla="*/ 249 w 1977"/>
                <a:gd name="T29" fmla="*/ 785 h 2200"/>
                <a:gd name="T30" fmla="*/ 249 w 1977"/>
                <a:gd name="T31" fmla="*/ 786 h 2200"/>
                <a:gd name="T32" fmla="*/ 22 w 1977"/>
                <a:gd name="T33" fmla="*/ 1048 h 2200"/>
                <a:gd name="T34" fmla="*/ 145 w 1977"/>
                <a:gd name="T35" fmla="*/ 1372 h 2200"/>
                <a:gd name="T36" fmla="*/ 161 w 1977"/>
                <a:gd name="T37" fmla="*/ 1550 h 2200"/>
                <a:gd name="T38" fmla="*/ 318 w 1977"/>
                <a:gd name="T39" fmla="*/ 1635 h 2200"/>
                <a:gd name="T40" fmla="*/ 356 w 1977"/>
                <a:gd name="T41" fmla="*/ 1631 h 2200"/>
                <a:gd name="T42" fmla="*/ 472 w 1977"/>
                <a:gd name="T43" fmla="*/ 1832 h 2200"/>
                <a:gd name="T44" fmla="*/ 704 w 1977"/>
                <a:gd name="T45" fmla="*/ 1825 h 2200"/>
                <a:gd name="T46" fmla="*/ 695 w 1977"/>
                <a:gd name="T47" fmla="*/ 1899 h 2200"/>
                <a:gd name="T48" fmla="*/ 997 w 1977"/>
                <a:gd name="T49" fmla="*/ 2200 h 2200"/>
                <a:gd name="T50" fmla="*/ 1298 w 1977"/>
                <a:gd name="T51" fmla="*/ 1899 h 2200"/>
                <a:gd name="T52" fmla="*/ 1289 w 1977"/>
                <a:gd name="T53" fmla="*/ 1825 h 2200"/>
                <a:gd name="T54" fmla="*/ 1522 w 1977"/>
                <a:gd name="T55" fmla="*/ 1832 h 2200"/>
                <a:gd name="T56" fmla="*/ 1638 w 1977"/>
                <a:gd name="T57" fmla="*/ 1631 h 2200"/>
                <a:gd name="T58" fmla="*/ 1675 w 1977"/>
                <a:gd name="T59" fmla="*/ 1635 h 2200"/>
                <a:gd name="T60" fmla="*/ 1832 w 1977"/>
                <a:gd name="T61" fmla="*/ 1550 h 2200"/>
                <a:gd name="T62" fmla="*/ 1849 w 1977"/>
                <a:gd name="T63" fmla="*/ 1372 h 2200"/>
                <a:gd name="T64" fmla="*/ 1977 w 1977"/>
                <a:gd name="T65" fmla="*/ 1107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7" h="2200">
                  <a:moveTo>
                    <a:pt x="1977" y="1107"/>
                  </a:moveTo>
                  <a:cubicBezTo>
                    <a:pt x="1977" y="961"/>
                    <a:pt x="1883" y="832"/>
                    <a:pt x="1745" y="786"/>
                  </a:cubicBezTo>
                  <a:lnTo>
                    <a:pt x="1745" y="785"/>
                  </a:lnTo>
                  <a:cubicBezTo>
                    <a:pt x="1827" y="698"/>
                    <a:pt x="1849" y="570"/>
                    <a:pt x="1801" y="460"/>
                  </a:cubicBezTo>
                  <a:cubicBezTo>
                    <a:pt x="1753" y="349"/>
                    <a:pt x="1645" y="278"/>
                    <a:pt x="1524" y="278"/>
                  </a:cubicBezTo>
                  <a:cubicBezTo>
                    <a:pt x="1485" y="278"/>
                    <a:pt x="1446" y="286"/>
                    <a:pt x="1410" y="301"/>
                  </a:cubicBezTo>
                  <a:cubicBezTo>
                    <a:pt x="1412" y="280"/>
                    <a:pt x="1412" y="260"/>
                    <a:pt x="1409" y="239"/>
                  </a:cubicBezTo>
                  <a:cubicBezTo>
                    <a:pt x="1395" y="149"/>
                    <a:pt x="1336" y="72"/>
                    <a:pt x="1252" y="36"/>
                  </a:cubicBezTo>
                  <a:cubicBezTo>
                    <a:pt x="1168" y="0"/>
                    <a:pt x="1072" y="10"/>
                    <a:pt x="997" y="62"/>
                  </a:cubicBezTo>
                  <a:cubicBezTo>
                    <a:pt x="945" y="25"/>
                    <a:pt x="881" y="9"/>
                    <a:pt x="817" y="16"/>
                  </a:cubicBezTo>
                  <a:cubicBezTo>
                    <a:pt x="696" y="30"/>
                    <a:pt x="600" y="125"/>
                    <a:pt x="584" y="246"/>
                  </a:cubicBezTo>
                  <a:cubicBezTo>
                    <a:pt x="582" y="264"/>
                    <a:pt x="582" y="282"/>
                    <a:pt x="583" y="301"/>
                  </a:cubicBezTo>
                  <a:cubicBezTo>
                    <a:pt x="547" y="286"/>
                    <a:pt x="508" y="278"/>
                    <a:pt x="469" y="278"/>
                  </a:cubicBezTo>
                  <a:cubicBezTo>
                    <a:pt x="349" y="278"/>
                    <a:pt x="240" y="349"/>
                    <a:pt x="193" y="460"/>
                  </a:cubicBezTo>
                  <a:cubicBezTo>
                    <a:pt x="145" y="570"/>
                    <a:pt x="167" y="698"/>
                    <a:pt x="249" y="785"/>
                  </a:cubicBezTo>
                  <a:lnTo>
                    <a:pt x="249" y="786"/>
                  </a:lnTo>
                  <a:cubicBezTo>
                    <a:pt x="131" y="825"/>
                    <a:pt x="44" y="926"/>
                    <a:pt x="22" y="1048"/>
                  </a:cubicBezTo>
                  <a:cubicBezTo>
                    <a:pt x="0" y="1170"/>
                    <a:pt x="48" y="1295"/>
                    <a:pt x="145" y="1372"/>
                  </a:cubicBezTo>
                  <a:cubicBezTo>
                    <a:pt x="120" y="1430"/>
                    <a:pt x="126" y="1497"/>
                    <a:pt x="161" y="1550"/>
                  </a:cubicBezTo>
                  <a:cubicBezTo>
                    <a:pt x="196" y="1603"/>
                    <a:pt x="255" y="1635"/>
                    <a:pt x="318" y="1635"/>
                  </a:cubicBezTo>
                  <a:cubicBezTo>
                    <a:pt x="331" y="1635"/>
                    <a:pt x="344" y="1634"/>
                    <a:pt x="356" y="1631"/>
                  </a:cubicBezTo>
                  <a:cubicBezTo>
                    <a:pt x="355" y="1715"/>
                    <a:pt x="399" y="1792"/>
                    <a:pt x="472" y="1832"/>
                  </a:cubicBezTo>
                  <a:cubicBezTo>
                    <a:pt x="545" y="1873"/>
                    <a:pt x="634" y="1870"/>
                    <a:pt x="704" y="1825"/>
                  </a:cubicBezTo>
                  <a:cubicBezTo>
                    <a:pt x="698" y="1849"/>
                    <a:pt x="695" y="1874"/>
                    <a:pt x="695" y="1899"/>
                  </a:cubicBezTo>
                  <a:cubicBezTo>
                    <a:pt x="695" y="2065"/>
                    <a:pt x="830" y="2200"/>
                    <a:pt x="997" y="2200"/>
                  </a:cubicBezTo>
                  <a:cubicBezTo>
                    <a:pt x="1163" y="2200"/>
                    <a:pt x="1298" y="2065"/>
                    <a:pt x="1298" y="1899"/>
                  </a:cubicBezTo>
                  <a:cubicBezTo>
                    <a:pt x="1298" y="1874"/>
                    <a:pt x="1295" y="1849"/>
                    <a:pt x="1289" y="1825"/>
                  </a:cubicBezTo>
                  <a:cubicBezTo>
                    <a:pt x="1359" y="1870"/>
                    <a:pt x="1449" y="1873"/>
                    <a:pt x="1522" y="1832"/>
                  </a:cubicBezTo>
                  <a:cubicBezTo>
                    <a:pt x="1594" y="1792"/>
                    <a:pt x="1639" y="1715"/>
                    <a:pt x="1638" y="1631"/>
                  </a:cubicBezTo>
                  <a:cubicBezTo>
                    <a:pt x="1650" y="1634"/>
                    <a:pt x="1663" y="1635"/>
                    <a:pt x="1675" y="1635"/>
                  </a:cubicBezTo>
                  <a:cubicBezTo>
                    <a:pt x="1739" y="1635"/>
                    <a:pt x="1798" y="1603"/>
                    <a:pt x="1832" y="1550"/>
                  </a:cubicBezTo>
                  <a:cubicBezTo>
                    <a:pt x="1867" y="1497"/>
                    <a:pt x="1873" y="1430"/>
                    <a:pt x="1849" y="1372"/>
                  </a:cubicBezTo>
                  <a:cubicBezTo>
                    <a:pt x="1930" y="1308"/>
                    <a:pt x="1977" y="1211"/>
                    <a:pt x="1977" y="110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1176">
              <a:extLst>
                <a:ext uri="{FF2B5EF4-FFF2-40B4-BE49-F238E27FC236}">
                  <a16:creationId xmlns:a16="http://schemas.microsoft.com/office/drawing/2014/main" id="{C35C80FC-631A-44EE-9965-5FE7F42C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464" y="76200"/>
              <a:ext cx="22225" cy="492125"/>
            </a:xfrm>
            <a:custGeom>
              <a:avLst/>
              <a:gdLst>
                <a:gd name="T0" fmla="*/ 38 w 76"/>
                <a:gd name="T1" fmla="*/ 0 h 1696"/>
                <a:gd name="T2" fmla="*/ 0 w 76"/>
                <a:gd name="T3" fmla="*/ 37 h 1696"/>
                <a:gd name="T4" fmla="*/ 0 w 76"/>
                <a:gd name="T5" fmla="*/ 1658 h 1696"/>
                <a:gd name="T6" fmla="*/ 38 w 76"/>
                <a:gd name="T7" fmla="*/ 1696 h 1696"/>
                <a:gd name="T8" fmla="*/ 76 w 76"/>
                <a:gd name="T9" fmla="*/ 1658 h 1696"/>
                <a:gd name="T10" fmla="*/ 76 w 76"/>
                <a:gd name="T11" fmla="*/ 37 h 1696"/>
                <a:gd name="T12" fmla="*/ 38 w 76"/>
                <a:gd name="T13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96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658"/>
                  </a:lnTo>
                  <a:cubicBezTo>
                    <a:pt x="0" y="1679"/>
                    <a:pt x="17" y="1696"/>
                    <a:pt x="38" y="1696"/>
                  </a:cubicBezTo>
                  <a:cubicBezTo>
                    <a:pt x="59" y="1696"/>
                    <a:pt x="76" y="1679"/>
                    <a:pt x="76" y="1658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1177">
              <a:extLst>
                <a:ext uri="{FF2B5EF4-FFF2-40B4-BE49-F238E27FC236}">
                  <a16:creationId xmlns:a16="http://schemas.microsoft.com/office/drawing/2014/main" id="{51AB0A1C-E347-41F5-B841-F589CB497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1" y="306388"/>
              <a:ext cx="22225" cy="33338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1178">
              <a:extLst>
                <a:ext uri="{FF2B5EF4-FFF2-40B4-BE49-F238E27FC236}">
                  <a16:creationId xmlns:a16="http://schemas.microsoft.com/office/drawing/2014/main" id="{E5EC413F-F00F-494C-B5DC-9013A4BA7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6" y="185738"/>
              <a:ext cx="22225" cy="33338"/>
            </a:xfrm>
            <a:custGeom>
              <a:avLst/>
              <a:gdLst>
                <a:gd name="T0" fmla="*/ 0 w 75"/>
                <a:gd name="T1" fmla="*/ 37 h 113"/>
                <a:gd name="T2" fmla="*/ 0 w 75"/>
                <a:gd name="T3" fmla="*/ 75 h 113"/>
                <a:gd name="T4" fmla="*/ 38 w 75"/>
                <a:gd name="T5" fmla="*/ 113 h 113"/>
                <a:gd name="T6" fmla="*/ 75 w 75"/>
                <a:gd name="T7" fmla="*/ 75 h 113"/>
                <a:gd name="T8" fmla="*/ 75 w 75"/>
                <a:gd name="T9" fmla="*/ 37 h 113"/>
                <a:gd name="T10" fmla="*/ 38 w 75"/>
                <a:gd name="T11" fmla="*/ 0 h 113"/>
                <a:gd name="T12" fmla="*/ 0 w 75"/>
                <a:gd name="T13" fmla="*/ 3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0" y="37"/>
                  </a:move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1179">
              <a:extLst>
                <a:ext uri="{FF2B5EF4-FFF2-40B4-BE49-F238E27FC236}">
                  <a16:creationId xmlns:a16="http://schemas.microsoft.com/office/drawing/2014/main" id="{4F6FC7DF-41C6-4B21-A484-7A5DAC78B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89" y="273050"/>
              <a:ext cx="87313" cy="88900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38 w 302"/>
                <a:gd name="T5" fmla="*/ 189 h 302"/>
                <a:gd name="T6" fmla="*/ 76 w 302"/>
                <a:gd name="T7" fmla="*/ 151 h 302"/>
                <a:gd name="T8" fmla="*/ 122 w 302"/>
                <a:gd name="T9" fmla="*/ 81 h 302"/>
                <a:gd name="T10" fmla="*/ 204 w 302"/>
                <a:gd name="T11" fmla="*/ 98 h 302"/>
                <a:gd name="T12" fmla="*/ 221 w 302"/>
                <a:gd name="T13" fmla="*/ 180 h 302"/>
                <a:gd name="T14" fmla="*/ 151 w 302"/>
                <a:gd name="T15" fmla="*/ 226 h 302"/>
                <a:gd name="T16" fmla="*/ 113 w 302"/>
                <a:gd name="T17" fmla="*/ 264 h 302"/>
                <a:gd name="T18" fmla="*/ 151 w 302"/>
                <a:gd name="T19" fmla="*/ 302 h 302"/>
                <a:gd name="T20" fmla="*/ 302 w 302"/>
                <a:gd name="T21" fmla="*/ 151 h 302"/>
                <a:gd name="T22" fmla="*/ 151 w 302"/>
                <a:gd name="T2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172"/>
                    <a:pt x="17" y="189"/>
                    <a:pt x="38" y="189"/>
                  </a:cubicBezTo>
                  <a:cubicBezTo>
                    <a:pt x="59" y="189"/>
                    <a:pt x="76" y="172"/>
                    <a:pt x="76" y="151"/>
                  </a:cubicBezTo>
                  <a:cubicBezTo>
                    <a:pt x="76" y="120"/>
                    <a:pt x="94" y="93"/>
                    <a:pt x="122" y="81"/>
                  </a:cubicBezTo>
                  <a:cubicBezTo>
                    <a:pt x="150" y="70"/>
                    <a:pt x="183" y="76"/>
                    <a:pt x="204" y="98"/>
                  </a:cubicBezTo>
                  <a:cubicBezTo>
                    <a:pt x="226" y="119"/>
                    <a:pt x="232" y="152"/>
                    <a:pt x="221" y="180"/>
                  </a:cubicBezTo>
                  <a:cubicBezTo>
                    <a:pt x="209" y="208"/>
                    <a:pt x="182" y="226"/>
                    <a:pt x="151" y="226"/>
                  </a:cubicBezTo>
                  <a:cubicBezTo>
                    <a:pt x="130" y="226"/>
                    <a:pt x="113" y="243"/>
                    <a:pt x="113" y="264"/>
                  </a:cubicBezTo>
                  <a:cubicBezTo>
                    <a:pt x="113" y="285"/>
                    <a:pt x="130" y="302"/>
                    <a:pt x="151" y="302"/>
                  </a:cubicBezTo>
                  <a:cubicBezTo>
                    <a:pt x="234" y="302"/>
                    <a:pt x="302" y="23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1180">
              <a:extLst>
                <a:ext uri="{FF2B5EF4-FFF2-40B4-BE49-F238E27FC236}">
                  <a16:creationId xmlns:a16="http://schemas.microsoft.com/office/drawing/2014/main" id="{3D9A7366-6222-47D3-AA36-ADBC9F74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114" y="306388"/>
              <a:ext cx="53975" cy="87313"/>
            </a:xfrm>
            <a:custGeom>
              <a:avLst/>
              <a:gdLst>
                <a:gd name="T0" fmla="*/ 150 w 188"/>
                <a:gd name="T1" fmla="*/ 302 h 302"/>
                <a:gd name="T2" fmla="*/ 188 w 188"/>
                <a:gd name="T3" fmla="*/ 264 h 302"/>
                <a:gd name="T4" fmla="*/ 150 w 188"/>
                <a:gd name="T5" fmla="*/ 226 h 302"/>
                <a:gd name="T6" fmla="*/ 75 w 188"/>
                <a:gd name="T7" fmla="*/ 151 h 302"/>
                <a:gd name="T8" fmla="*/ 150 w 188"/>
                <a:gd name="T9" fmla="*/ 76 h 302"/>
                <a:gd name="T10" fmla="*/ 188 w 188"/>
                <a:gd name="T11" fmla="*/ 38 h 302"/>
                <a:gd name="T12" fmla="*/ 150 w 188"/>
                <a:gd name="T13" fmla="*/ 0 h 302"/>
                <a:gd name="T14" fmla="*/ 0 w 188"/>
                <a:gd name="T15" fmla="*/ 151 h 302"/>
                <a:gd name="T16" fmla="*/ 150 w 188"/>
                <a:gd name="T1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02">
                  <a:moveTo>
                    <a:pt x="150" y="302"/>
                  </a:moveTo>
                  <a:cubicBezTo>
                    <a:pt x="171" y="302"/>
                    <a:pt x="188" y="285"/>
                    <a:pt x="188" y="264"/>
                  </a:cubicBezTo>
                  <a:cubicBezTo>
                    <a:pt x="188" y="243"/>
                    <a:pt x="171" y="226"/>
                    <a:pt x="150" y="226"/>
                  </a:cubicBezTo>
                  <a:cubicBezTo>
                    <a:pt x="109" y="226"/>
                    <a:pt x="75" y="193"/>
                    <a:pt x="75" y="151"/>
                  </a:cubicBezTo>
                  <a:cubicBezTo>
                    <a:pt x="75" y="109"/>
                    <a:pt x="109" y="76"/>
                    <a:pt x="150" y="76"/>
                  </a:cubicBezTo>
                  <a:cubicBezTo>
                    <a:pt x="171" y="76"/>
                    <a:pt x="188" y="59"/>
                    <a:pt x="188" y="38"/>
                  </a:cubicBezTo>
                  <a:cubicBezTo>
                    <a:pt x="188" y="17"/>
                    <a:pt x="171" y="0"/>
                    <a:pt x="150" y="0"/>
                  </a:cubicBezTo>
                  <a:cubicBezTo>
                    <a:pt x="67" y="0"/>
                    <a:pt x="0" y="68"/>
                    <a:pt x="0" y="151"/>
                  </a:cubicBezTo>
                  <a:cubicBezTo>
                    <a:pt x="0" y="234"/>
                    <a:pt x="67" y="302"/>
                    <a:pt x="150" y="30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1181">
              <a:extLst>
                <a:ext uri="{FF2B5EF4-FFF2-40B4-BE49-F238E27FC236}">
                  <a16:creationId xmlns:a16="http://schemas.microsoft.com/office/drawing/2014/main" id="{E6206D96-837A-4BD2-BF3A-5E9221FC2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6" y="415925"/>
              <a:ext cx="33338" cy="2222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1182">
              <a:extLst>
                <a:ext uri="{FF2B5EF4-FFF2-40B4-BE49-F238E27FC236}">
                  <a16:creationId xmlns:a16="http://schemas.microsoft.com/office/drawing/2014/main" id="{8A7F5A1A-4197-4618-B5C4-45141F2D1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439" y="282575"/>
              <a:ext cx="57150" cy="88900"/>
            </a:xfrm>
            <a:custGeom>
              <a:avLst/>
              <a:gdLst>
                <a:gd name="T0" fmla="*/ 172 w 194"/>
                <a:gd name="T1" fmla="*/ 74 h 306"/>
                <a:gd name="T2" fmla="*/ 183 w 194"/>
                <a:gd name="T3" fmla="*/ 22 h 306"/>
                <a:gd name="T4" fmla="*/ 130 w 194"/>
                <a:gd name="T5" fmla="*/ 11 h 306"/>
                <a:gd name="T6" fmla="*/ 118 w 194"/>
                <a:gd name="T7" fmla="*/ 19 h 306"/>
                <a:gd name="T8" fmla="*/ 1 w 194"/>
                <a:gd name="T9" fmla="*/ 239 h 306"/>
                <a:gd name="T10" fmla="*/ 1 w 194"/>
                <a:gd name="T11" fmla="*/ 269 h 306"/>
                <a:gd name="T12" fmla="*/ 38 w 194"/>
                <a:gd name="T13" fmla="*/ 306 h 306"/>
                <a:gd name="T14" fmla="*/ 76 w 194"/>
                <a:gd name="T15" fmla="*/ 269 h 306"/>
                <a:gd name="T16" fmla="*/ 76 w 194"/>
                <a:gd name="T17" fmla="*/ 239 h 306"/>
                <a:gd name="T18" fmla="*/ 160 w 194"/>
                <a:gd name="T19" fmla="*/ 82 h 306"/>
                <a:gd name="T20" fmla="*/ 172 w 194"/>
                <a:gd name="T21" fmla="*/ 7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306">
                  <a:moveTo>
                    <a:pt x="172" y="74"/>
                  </a:moveTo>
                  <a:cubicBezTo>
                    <a:pt x="190" y="62"/>
                    <a:pt x="194" y="39"/>
                    <a:pt x="183" y="22"/>
                  </a:cubicBezTo>
                  <a:cubicBezTo>
                    <a:pt x="171" y="4"/>
                    <a:pt x="148" y="0"/>
                    <a:pt x="130" y="11"/>
                  </a:cubicBezTo>
                  <a:lnTo>
                    <a:pt x="118" y="19"/>
                  </a:lnTo>
                  <a:cubicBezTo>
                    <a:pt x="45" y="68"/>
                    <a:pt x="0" y="151"/>
                    <a:pt x="1" y="239"/>
                  </a:cubicBezTo>
                  <a:lnTo>
                    <a:pt x="1" y="269"/>
                  </a:lnTo>
                  <a:cubicBezTo>
                    <a:pt x="1" y="289"/>
                    <a:pt x="17" y="306"/>
                    <a:pt x="38" y="306"/>
                  </a:cubicBezTo>
                  <a:cubicBezTo>
                    <a:pt x="59" y="306"/>
                    <a:pt x="76" y="289"/>
                    <a:pt x="76" y="269"/>
                  </a:cubicBezTo>
                  <a:lnTo>
                    <a:pt x="76" y="239"/>
                  </a:lnTo>
                  <a:cubicBezTo>
                    <a:pt x="76" y="176"/>
                    <a:pt x="107" y="117"/>
                    <a:pt x="160" y="82"/>
                  </a:cubicBezTo>
                  <a:lnTo>
                    <a:pt x="172" y="74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1183">
              <a:extLst>
                <a:ext uri="{FF2B5EF4-FFF2-40B4-BE49-F238E27FC236}">
                  <a16:creationId xmlns:a16="http://schemas.microsoft.com/office/drawing/2014/main" id="{4EBF122F-7065-495E-BF1B-133EF355F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214" y="55563"/>
              <a:ext cx="55563" cy="53975"/>
            </a:xfrm>
            <a:custGeom>
              <a:avLst/>
              <a:gdLst>
                <a:gd name="T0" fmla="*/ 113 w 189"/>
                <a:gd name="T1" fmla="*/ 151 h 189"/>
                <a:gd name="T2" fmla="*/ 151 w 189"/>
                <a:gd name="T3" fmla="*/ 189 h 189"/>
                <a:gd name="T4" fmla="*/ 189 w 189"/>
                <a:gd name="T5" fmla="*/ 151 h 189"/>
                <a:gd name="T6" fmla="*/ 38 w 189"/>
                <a:gd name="T7" fmla="*/ 0 h 189"/>
                <a:gd name="T8" fmla="*/ 0 w 189"/>
                <a:gd name="T9" fmla="*/ 38 h 189"/>
                <a:gd name="T10" fmla="*/ 38 w 189"/>
                <a:gd name="T11" fmla="*/ 76 h 189"/>
                <a:gd name="T12" fmla="*/ 113 w 189"/>
                <a:gd name="T13" fmla="*/ 1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13" y="151"/>
                  </a:moveTo>
                  <a:cubicBezTo>
                    <a:pt x="113" y="172"/>
                    <a:pt x="130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68"/>
                    <a:pt x="121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ubicBezTo>
                    <a:pt x="80" y="76"/>
                    <a:pt x="113" y="110"/>
                    <a:pt x="113" y="15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1184">
              <a:extLst>
                <a:ext uri="{FF2B5EF4-FFF2-40B4-BE49-F238E27FC236}">
                  <a16:creationId xmlns:a16="http://schemas.microsoft.com/office/drawing/2014/main" id="{C253AE46-D95C-48E6-B063-E2A14B2B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589" y="458788"/>
              <a:ext cx="44450" cy="66675"/>
            </a:xfrm>
            <a:custGeom>
              <a:avLst/>
              <a:gdLst>
                <a:gd name="T0" fmla="*/ 113 w 151"/>
                <a:gd name="T1" fmla="*/ 75 h 226"/>
                <a:gd name="T2" fmla="*/ 151 w 151"/>
                <a:gd name="T3" fmla="*/ 38 h 226"/>
                <a:gd name="T4" fmla="*/ 113 w 151"/>
                <a:gd name="T5" fmla="*/ 0 h 226"/>
                <a:gd name="T6" fmla="*/ 0 w 151"/>
                <a:gd name="T7" fmla="*/ 113 h 226"/>
                <a:gd name="T8" fmla="*/ 113 w 151"/>
                <a:gd name="T9" fmla="*/ 226 h 226"/>
                <a:gd name="T10" fmla="*/ 151 w 151"/>
                <a:gd name="T11" fmla="*/ 188 h 226"/>
                <a:gd name="T12" fmla="*/ 113 w 151"/>
                <a:gd name="T13" fmla="*/ 151 h 226"/>
                <a:gd name="T14" fmla="*/ 76 w 151"/>
                <a:gd name="T15" fmla="*/ 113 h 226"/>
                <a:gd name="T16" fmla="*/ 113 w 151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26">
                  <a:moveTo>
                    <a:pt x="113" y="75"/>
                  </a:move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cubicBezTo>
                    <a:pt x="134" y="226"/>
                    <a:pt x="151" y="209"/>
                    <a:pt x="151" y="188"/>
                  </a:cubicBezTo>
                  <a:cubicBezTo>
                    <a:pt x="151" y="168"/>
                    <a:pt x="134" y="151"/>
                    <a:pt x="113" y="151"/>
                  </a:cubicBezTo>
                  <a:cubicBezTo>
                    <a:pt x="92" y="151"/>
                    <a:pt x="76" y="134"/>
                    <a:pt x="76" y="113"/>
                  </a:cubicBezTo>
                  <a:cubicBezTo>
                    <a:pt x="76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1185">
              <a:extLst>
                <a:ext uri="{FF2B5EF4-FFF2-40B4-BE49-F238E27FC236}">
                  <a16:creationId xmlns:a16="http://schemas.microsoft.com/office/drawing/2014/main" id="{C9B12983-912F-4AE0-AC7B-0F10289372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376" y="9525"/>
              <a:ext cx="660400" cy="660400"/>
            </a:xfrm>
            <a:custGeom>
              <a:avLst/>
              <a:gdLst>
                <a:gd name="T0" fmla="*/ 1629 w 2279"/>
                <a:gd name="T1" fmla="*/ 1920 h 2278"/>
                <a:gd name="T2" fmla="*/ 2034 w 2279"/>
                <a:gd name="T3" fmla="*/ 1416 h 2278"/>
                <a:gd name="T4" fmla="*/ 2119 w 2279"/>
                <a:gd name="T5" fmla="*/ 649 h 2278"/>
                <a:gd name="T6" fmla="*/ 2269 w 2279"/>
                <a:gd name="T7" fmla="*/ 157 h 2278"/>
                <a:gd name="T8" fmla="*/ 2081 w 2279"/>
                <a:gd name="T9" fmla="*/ 305 h 2278"/>
                <a:gd name="T10" fmla="*/ 1589 w 2279"/>
                <a:gd name="T11" fmla="*/ 282 h 2278"/>
                <a:gd name="T12" fmla="*/ 956 w 2279"/>
                <a:gd name="T13" fmla="*/ 10 h 2278"/>
                <a:gd name="T14" fmla="*/ 611 w 2279"/>
                <a:gd name="T15" fmla="*/ 159 h 2278"/>
                <a:gd name="T16" fmla="*/ 8 w 2279"/>
                <a:gd name="T17" fmla="*/ 159 h 2278"/>
                <a:gd name="T18" fmla="*/ 536 w 2279"/>
                <a:gd name="T19" fmla="*/ 281 h 2278"/>
                <a:gd name="T20" fmla="*/ 243 w 2279"/>
                <a:gd name="T21" fmla="*/ 1416 h 2278"/>
                <a:gd name="T22" fmla="*/ 121 w 2279"/>
                <a:gd name="T23" fmla="*/ 1974 h 2278"/>
                <a:gd name="T24" fmla="*/ 197 w 2279"/>
                <a:gd name="T25" fmla="*/ 1974 h 2278"/>
                <a:gd name="T26" fmla="*/ 463 w 2279"/>
                <a:gd name="T27" fmla="*/ 1704 h 2278"/>
                <a:gd name="T28" fmla="*/ 1139 w 2279"/>
                <a:gd name="T29" fmla="*/ 2270 h 2278"/>
                <a:gd name="T30" fmla="*/ 1553 w 2279"/>
                <a:gd name="T31" fmla="*/ 2119 h 2278"/>
                <a:gd name="T32" fmla="*/ 2238 w 2279"/>
                <a:gd name="T33" fmla="*/ 2211 h 2278"/>
                <a:gd name="T34" fmla="*/ 2090 w 2279"/>
                <a:gd name="T35" fmla="*/ 90 h 2278"/>
                <a:gd name="T36" fmla="*/ 2043 w 2279"/>
                <a:gd name="T37" fmla="*/ 159 h 2278"/>
                <a:gd name="T38" fmla="*/ 188 w 2279"/>
                <a:gd name="T39" fmla="*/ 90 h 2278"/>
                <a:gd name="T40" fmla="*/ 188 w 2279"/>
                <a:gd name="T41" fmla="*/ 2189 h 2278"/>
                <a:gd name="T42" fmla="*/ 234 w 2279"/>
                <a:gd name="T43" fmla="*/ 2119 h 2278"/>
                <a:gd name="T44" fmla="*/ 1365 w 2279"/>
                <a:gd name="T45" fmla="*/ 1667 h 2278"/>
                <a:gd name="T46" fmla="*/ 1397 w 2279"/>
                <a:gd name="T47" fmla="*/ 1879 h 2278"/>
                <a:gd name="T48" fmla="*/ 881 w 2279"/>
                <a:gd name="T49" fmla="*/ 1879 h 2278"/>
                <a:gd name="T50" fmla="*/ 721 w 2279"/>
                <a:gd name="T51" fmla="*/ 1852 h 2278"/>
                <a:gd name="T52" fmla="*/ 988 w 2279"/>
                <a:gd name="T53" fmla="*/ 1290 h 2278"/>
                <a:gd name="T54" fmla="*/ 913 w 2279"/>
                <a:gd name="T55" fmla="*/ 1290 h 2278"/>
                <a:gd name="T56" fmla="*/ 460 w 2279"/>
                <a:gd name="T57" fmla="*/ 1629 h 2278"/>
                <a:gd name="T58" fmla="*/ 385 w 2279"/>
                <a:gd name="T59" fmla="*/ 1478 h 2278"/>
                <a:gd name="T60" fmla="*/ 460 w 2279"/>
                <a:gd name="T61" fmla="*/ 1252 h 2278"/>
                <a:gd name="T62" fmla="*/ 405 w 2279"/>
                <a:gd name="T63" fmla="*/ 853 h 2278"/>
                <a:gd name="T64" fmla="*/ 768 w 2279"/>
                <a:gd name="T65" fmla="*/ 890 h 2278"/>
                <a:gd name="T66" fmla="*/ 536 w 2279"/>
                <a:gd name="T67" fmla="*/ 359 h 2278"/>
                <a:gd name="T68" fmla="*/ 611 w 2279"/>
                <a:gd name="T69" fmla="*/ 348 h 2278"/>
                <a:gd name="T70" fmla="*/ 950 w 2279"/>
                <a:gd name="T71" fmla="*/ 762 h 2278"/>
                <a:gd name="T72" fmla="*/ 904 w 2279"/>
                <a:gd name="T73" fmla="*/ 520 h 2278"/>
                <a:gd name="T74" fmla="*/ 1160 w 2279"/>
                <a:gd name="T75" fmla="*/ 125 h 2278"/>
                <a:gd name="T76" fmla="*/ 1387 w 2279"/>
                <a:gd name="T77" fmla="*/ 515 h 2278"/>
                <a:gd name="T78" fmla="*/ 1666 w 2279"/>
                <a:gd name="T79" fmla="*/ 348 h 2278"/>
                <a:gd name="T80" fmla="*/ 1666 w 2279"/>
                <a:gd name="T81" fmla="*/ 649 h 2278"/>
                <a:gd name="T82" fmla="*/ 1510 w 2279"/>
                <a:gd name="T83" fmla="*/ 890 h 2278"/>
                <a:gd name="T84" fmla="*/ 1872 w 2279"/>
                <a:gd name="T85" fmla="*/ 853 h 2278"/>
                <a:gd name="T86" fmla="*/ 1817 w 2279"/>
                <a:gd name="T87" fmla="*/ 1252 h 2278"/>
                <a:gd name="T88" fmla="*/ 1817 w 2279"/>
                <a:gd name="T89" fmla="*/ 1629 h 2278"/>
                <a:gd name="T90" fmla="*/ 1440 w 2279"/>
                <a:gd name="T91" fmla="*/ 1441 h 2278"/>
                <a:gd name="T92" fmla="*/ 1742 w 2279"/>
                <a:gd name="T93" fmla="*/ 1662 h 2278"/>
                <a:gd name="T94" fmla="*/ 1629 w 2279"/>
                <a:gd name="T95" fmla="*/ 1705 h 2278"/>
                <a:gd name="T96" fmla="*/ 1455 w 2279"/>
                <a:gd name="T97" fmla="*/ 1828 h 2278"/>
                <a:gd name="T98" fmla="*/ 2148 w 2279"/>
                <a:gd name="T99" fmla="*/ 2050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9" h="2278">
                  <a:moveTo>
                    <a:pt x="2119" y="1968"/>
                  </a:moveTo>
                  <a:cubicBezTo>
                    <a:pt x="2050" y="1969"/>
                    <a:pt x="1990" y="2015"/>
                    <a:pt x="1973" y="2081"/>
                  </a:cubicBezTo>
                  <a:lnTo>
                    <a:pt x="1629" y="2081"/>
                  </a:lnTo>
                  <a:lnTo>
                    <a:pt x="1629" y="1920"/>
                  </a:lnTo>
                  <a:cubicBezTo>
                    <a:pt x="1727" y="1890"/>
                    <a:pt x="1800" y="1806"/>
                    <a:pt x="1814" y="1705"/>
                  </a:cubicBezTo>
                  <a:lnTo>
                    <a:pt x="1817" y="1705"/>
                  </a:lnTo>
                  <a:cubicBezTo>
                    <a:pt x="1888" y="1705"/>
                    <a:pt x="1955" y="1671"/>
                    <a:pt x="1998" y="1615"/>
                  </a:cubicBezTo>
                  <a:cubicBezTo>
                    <a:pt x="2041" y="1558"/>
                    <a:pt x="2054" y="1484"/>
                    <a:pt x="2034" y="1416"/>
                  </a:cubicBezTo>
                  <a:cubicBezTo>
                    <a:pt x="2112" y="1345"/>
                    <a:pt x="2157" y="1245"/>
                    <a:pt x="2156" y="1139"/>
                  </a:cubicBezTo>
                  <a:cubicBezTo>
                    <a:pt x="2156" y="996"/>
                    <a:pt x="2075" y="866"/>
                    <a:pt x="1947" y="802"/>
                  </a:cubicBezTo>
                  <a:cubicBezTo>
                    <a:pt x="1978" y="757"/>
                    <a:pt x="1997" y="704"/>
                    <a:pt x="2003" y="649"/>
                  </a:cubicBezTo>
                  <a:lnTo>
                    <a:pt x="2119" y="649"/>
                  </a:lnTo>
                  <a:cubicBezTo>
                    <a:pt x="2140" y="649"/>
                    <a:pt x="2156" y="632"/>
                    <a:pt x="2156" y="612"/>
                  </a:cubicBezTo>
                  <a:lnTo>
                    <a:pt x="2156" y="305"/>
                  </a:lnTo>
                  <a:cubicBezTo>
                    <a:pt x="2223" y="288"/>
                    <a:pt x="2269" y="228"/>
                    <a:pt x="2269" y="161"/>
                  </a:cubicBezTo>
                  <a:lnTo>
                    <a:pt x="2269" y="157"/>
                  </a:lnTo>
                  <a:cubicBezTo>
                    <a:pt x="2269" y="151"/>
                    <a:pt x="2269" y="146"/>
                    <a:pt x="2268" y="140"/>
                  </a:cubicBezTo>
                  <a:cubicBezTo>
                    <a:pt x="2259" y="65"/>
                    <a:pt x="2195" y="8"/>
                    <a:pt x="2119" y="8"/>
                  </a:cubicBezTo>
                  <a:cubicBezTo>
                    <a:pt x="2043" y="8"/>
                    <a:pt x="1979" y="65"/>
                    <a:pt x="1969" y="140"/>
                  </a:cubicBezTo>
                  <a:cubicBezTo>
                    <a:pt x="1960" y="215"/>
                    <a:pt x="2008" y="286"/>
                    <a:pt x="2081" y="305"/>
                  </a:cubicBezTo>
                  <a:lnTo>
                    <a:pt x="2081" y="574"/>
                  </a:lnTo>
                  <a:lnTo>
                    <a:pt x="2003" y="574"/>
                  </a:lnTo>
                  <a:cubicBezTo>
                    <a:pt x="1993" y="477"/>
                    <a:pt x="1942" y="390"/>
                    <a:pt x="1862" y="334"/>
                  </a:cubicBezTo>
                  <a:cubicBezTo>
                    <a:pt x="1783" y="278"/>
                    <a:pt x="1683" y="259"/>
                    <a:pt x="1589" y="282"/>
                  </a:cubicBezTo>
                  <a:cubicBezTo>
                    <a:pt x="1588" y="277"/>
                    <a:pt x="1589" y="271"/>
                    <a:pt x="1588" y="266"/>
                  </a:cubicBezTo>
                  <a:cubicBezTo>
                    <a:pt x="1567" y="130"/>
                    <a:pt x="1458" y="26"/>
                    <a:pt x="1322" y="10"/>
                  </a:cubicBezTo>
                  <a:cubicBezTo>
                    <a:pt x="1258" y="3"/>
                    <a:pt x="1194" y="17"/>
                    <a:pt x="1139" y="49"/>
                  </a:cubicBezTo>
                  <a:cubicBezTo>
                    <a:pt x="1083" y="17"/>
                    <a:pt x="1019" y="3"/>
                    <a:pt x="956" y="10"/>
                  </a:cubicBezTo>
                  <a:cubicBezTo>
                    <a:pt x="816" y="26"/>
                    <a:pt x="706" y="134"/>
                    <a:pt x="689" y="273"/>
                  </a:cubicBezTo>
                  <a:cubicBezTo>
                    <a:pt x="688" y="276"/>
                    <a:pt x="688" y="279"/>
                    <a:pt x="688" y="282"/>
                  </a:cubicBezTo>
                  <a:cubicBezTo>
                    <a:pt x="663" y="276"/>
                    <a:pt x="637" y="273"/>
                    <a:pt x="611" y="272"/>
                  </a:cubicBezTo>
                  <a:lnTo>
                    <a:pt x="611" y="159"/>
                  </a:lnTo>
                  <a:cubicBezTo>
                    <a:pt x="611" y="139"/>
                    <a:pt x="594" y="122"/>
                    <a:pt x="574" y="122"/>
                  </a:cubicBezTo>
                  <a:lnTo>
                    <a:pt x="304" y="122"/>
                  </a:lnTo>
                  <a:cubicBezTo>
                    <a:pt x="285" y="48"/>
                    <a:pt x="215" y="0"/>
                    <a:pt x="139" y="10"/>
                  </a:cubicBezTo>
                  <a:cubicBezTo>
                    <a:pt x="64" y="19"/>
                    <a:pt x="8" y="84"/>
                    <a:pt x="8" y="159"/>
                  </a:cubicBezTo>
                  <a:cubicBezTo>
                    <a:pt x="8" y="235"/>
                    <a:pt x="64" y="299"/>
                    <a:pt x="139" y="309"/>
                  </a:cubicBezTo>
                  <a:cubicBezTo>
                    <a:pt x="215" y="319"/>
                    <a:pt x="285" y="271"/>
                    <a:pt x="304" y="197"/>
                  </a:cubicBezTo>
                  <a:lnTo>
                    <a:pt x="536" y="197"/>
                  </a:lnTo>
                  <a:lnTo>
                    <a:pt x="536" y="281"/>
                  </a:lnTo>
                  <a:cubicBezTo>
                    <a:pt x="427" y="306"/>
                    <a:pt x="337" y="383"/>
                    <a:pt x="296" y="487"/>
                  </a:cubicBezTo>
                  <a:cubicBezTo>
                    <a:pt x="254" y="592"/>
                    <a:pt x="268" y="710"/>
                    <a:pt x="331" y="802"/>
                  </a:cubicBezTo>
                  <a:cubicBezTo>
                    <a:pt x="203" y="866"/>
                    <a:pt x="121" y="996"/>
                    <a:pt x="121" y="1139"/>
                  </a:cubicBezTo>
                  <a:cubicBezTo>
                    <a:pt x="121" y="1245"/>
                    <a:pt x="165" y="1345"/>
                    <a:pt x="243" y="1416"/>
                  </a:cubicBezTo>
                  <a:cubicBezTo>
                    <a:pt x="237" y="1436"/>
                    <a:pt x="234" y="1457"/>
                    <a:pt x="234" y="1478"/>
                  </a:cubicBezTo>
                  <a:lnTo>
                    <a:pt x="159" y="1478"/>
                  </a:lnTo>
                  <a:cubicBezTo>
                    <a:pt x="138" y="1478"/>
                    <a:pt x="121" y="1495"/>
                    <a:pt x="121" y="1516"/>
                  </a:cubicBezTo>
                  <a:lnTo>
                    <a:pt x="121" y="1974"/>
                  </a:lnTo>
                  <a:cubicBezTo>
                    <a:pt x="48" y="1993"/>
                    <a:pt x="0" y="2063"/>
                    <a:pt x="9" y="2139"/>
                  </a:cubicBezTo>
                  <a:cubicBezTo>
                    <a:pt x="19" y="2214"/>
                    <a:pt x="83" y="2271"/>
                    <a:pt x="159" y="2271"/>
                  </a:cubicBezTo>
                  <a:cubicBezTo>
                    <a:pt x="235" y="2271"/>
                    <a:pt x="299" y="2214"/>
                    <a:pt x="309" y="2139"/>
                  </a:cubicBezTo>
                  <a:cubicBezTo>
                    <a:pt x="318" y="2063"/>
                    <a:pt x="270" y="1993"/>
                    <a:pt x="197" y="1974"/>
                  </a:cubicBezTo>
                  <a:lnTo>
                    <a:pt x="197" y="1554"/>
                  </a:lnTo>
                  <a:lnTo>
                    <a:pt x="248" y="1554"/>
                  </a:lnTo>
                  <a:cubicBezTo>
                    <a:pt x="279" y="1644"/>
                    <a:pt x="365" y="1705"/>
                    <a:pt x="460" y="1705"/>
                  </a:cubicBezTo>
                  <a:cubicBezTo>
                    <a:pt x="461" y="1705"/>
                    <a:pt x="462" y="1704"/>
                    <a:pt x="463" y="1704"/>
                  </a:cubicBezTo>
                  <a:cubicBezTo>
                    <a:pt x="474" y="1780"/>
                    <a:pt x="518" y="1848"/>
                    <a:pt x="582" y="1889"/>
                  </a:cubicBezTo>
                  <a:cubicBezTo>
                    <a:pt x="647" y="1931"/>
                    <a:pt x="727" y="1942"/>
                    <a:pt x="800" y="1919"/>
                  </a:cubicBezTo>
                  <a:cubicBezTo>
                    <a:pt x="800" y="1923"/>
                    <a:pt x="800" y="1927"/>
                    <a:pt x="800" y="1931"/>
                  </a:cubicBezTo>
                  <a:cubicBezTo>
                    <a:pt x="800" y="2118"/>
                    <a:pt x="951" y="2270"/>
                    <a:pt x="1139" y="2270"/>
                  </a:cubicBezTo>
                  <a:cubicBezTo>
                    <a:pt x="1326" y="2270"/>
                    <a:pt x="1478" y="2118"/>
                    <a:pt x="1478" y="1931"/>
                  </a:cubicBezTo>
                  <a:cubicBezTo>
                    <a:pt x="1478" y="1927"/>
                    <a:pt x="1477" y="1923"/>
                    <a:pt x="1477" y="1919"/>
                  </a:cubicBezTo>
                  <a:cubicBezTo>
                    <a:pt x="1502" y="1927"/>
                    <a:pt x="1528" y="1931"/>
                    <a:pt x="1553" y="1931"/>
                  </a:cubicBezTo>
                  <a:lnTo>
                    <a:pt x="1553" y="2119"/>
                  </a:lnTo>
                  <a:cubicBezTo>
                    <a:pt x="1553" y="2140"/>
                    <a:pt x="1570" y="2157"/>
                    <a:pt x="1591" y="2157"/>
                  </a:cubicBezTo>
                  <a:lnTo>
                    <a:pt x="1973" y="2157"/>
                  </a:lnTo>
                  <a:cubicBezTo>
                    <a:pt x="1988" y="2212"/>
                    <a:pt x="2033" y="2255"/>
                    <a:pt x="2089" y="2266"/>
                  </a:cubicBezTo>
                  <a:cubicBezTo>
                    <a:pt x="2145" y="2278"/>
                    <a:pt x="2203" y="2256"/>
                    <a:pt x="2238" y="2211"/>
                  </a:cubicBezTo>
                  <a:cubicBezTo>
                    <a:pt x="2273" y="2165"/>
                    <a:pt x="2279" y="2104"/>
                    <a:pt x="2254" y="2052"/>
                  </a:cubicBezTo>
                  <a:cubicBezTo>
                    <a:pt x="2229" y="2001"/>
                    <a:pt x="2176" y="1968"/>
                    <a:pt x="2119" y="1968"/>
                  </a:cubicBezTo>
                  <a:close/>
                  <a:moveTo>
                    <a:pt x="2043" y="159"/>
                  </a:moveTo>
                  <a:cubicBezTo>
                    <a:pt x="2043" y="129"/>
                    <a:pt x="2062" y="101"/>
                    <a:pt x="2090" y="90"/>
                  </a:cubicBezTo>
                  <a:cubicBezTo>
                    <a:pt x="2118" y="78"/>
                    <a:pt x="2150" y="85"/>
                    <a:pt x="2172" y="106"/>
                  </a:cubicBezTo>
                  <a:cubicBezTo>
                    <a:pt x="2194" y="128"/>
                    <a:pt x="2200" y="160"/>
                    <a:pt x="2188" y="188"/>
                  </a:cubicBezTo>
                  <a:cubicBezTo>
                    <a:pt x="2177" y="216"/>
                    <a:pt x="2149" y="235"/>
                    <a:pt x="2119" y="235"/>
                  </a:cubicBezTo>
                  <a:cubicBezTo>
                    <a:pt x="2077" y="235"/>
                    <a:pt x="2043" y="201"/>
                    <a:pt x="2043" y="159"/>
                  </a:cubicBezTo>
                  <a:close/>
                  <a:moveTo>
                    <a:pt x="159" y="235"/>
                  </a:moveTo>
                  <a:cubicBezTo>
                    <a:pt x="128" y="235"/>
                    <a:pt x="101" y="216"/>
                    <a:pt x="89" y="188"/>
                  </a:cubicBezTo>
                  <a:cubicBezTo>
                    <a:pt x="78" y="160"/>
                    <a:pt x="84" y="128"/>
                    <a:pt x="106" y="106"/>
                  </a:cubicBezTo>
                  <a:cubicBezTo>
                    <a:pt x="127" y="85"/>
                    <a:pt x="160" y="78"/>
                    <a:pt x="188" y="90"/>
                  </a:cubicBezTo>
                  <a:cubicBezTo>
                    <a:pt x="216" y="101"/>
                    <a:pt x="234" y="129"/>
                    <a:pt x="234" y="159"/>
                  </a:cubicBezTo>
                  <a:cubicBezTo>
                    <a:pt x="234" y="201"/>
                    <a:pt x="201" y="235"/>
                    <a:pt x="159" y="235"/>
                  </a:cubicBezTo>
                  <a:close/>
                  <a:moveTo>
                    <a:pt x="234" y="2119"/>
                  </a:moveTo>
                  <a:cubicBezTo>
                    <a:pt x="234" y="2150"/>
                    <a:pt x="216" y="2177"/>
                    <a:pt x="188" y="2189"/>
                  </a:cubicBezTo>
                  <a:cubicBezTo>
                    <a:pt x="160" y="2200"/>
                    <a:pt x="127" y="2194"/>
                    <a:pt x="106" y="2172"/>
                  </a:cubicBezTo>
                  <a:cubicBezTo>
                    <a:pt x="84" y="2151"/>
                    <a:pt x="78" y="2119"/>
                    <a:pt x="89" y="2090"/>
                  </a:cubicBezTo>
                  <a:cubicBezTo>
                    <a:pt x="101" y="2062"/>
                    <a:pt x="128" y="2044"/>
                    <a:pt x="159" y="2044"/>
                  </a:cubicBezTo>
                  <a:cubicBezTo>
                    <a:pt x="201" y="2044"/>
                    <a:pt x="234" y="2078"/>
                    <a:pt x="234" y="2119"/>
                  </a:cubicBezTo>
                  <a:close/>
                  <a:moveTo>
                    <a:pt x="1455" y="1828"/>
                  </a:moveTo>
                  <a:cubicBezTo>
                    <a:pt x="1454" y="1827"/>
                    <a:pt x="1453" y="1826"/>
                    <a:pt x="1452" y="1825"/>
                  </a:cubicBezTo>
                  <a:cubicBezTo>
                    <a:pt x="1405" y="1795"/>
                    <a:pt x="1374" y="1747"/>
                    <a:pt x="1367" y="1692"/>
                  </a:cubicBezTo>
                  <a:cubicBezTo>
                    <a:pt x="1366" y="1684"/>
                    <a:pt x="1365" y="1675"/>
                    <a:pt x="1365" y="1667"/>
                  </a:cubicBezTo>
                  <a:cubicBezTo>
                    <a:pt x="1365" y="1646"/>
                    <a:pt x="1348" y="1629"/>
                    <a:pt x="1327" y="1629"/>
                  </a:cubicBezTo>
                  <a:cubicBezTo>
                    <a:pt x="1306" y="1629"/>
                    <a:pt x="1290" y="1646"/>
                    <a:pt x="1290" y="1667"/>
                  </a:cubicBezTo>
                  <a:cubicBezTo>
                    <a:pt x="1290" y="1679"/>
                    <a:pt x="1290" y="1691"/>
                    <a:pt x="1292" y="1702"/>
                  </a:cubicBezTo>
                  <a:cubicBezTo>
                    <a:pt x="1301" y="1773"/>
                    <a:pt x="1339" y="1837"/>
                    <a:pt x="1397" y="1879"/>
                  </a:cubicBezTo>
                  <a:cubicBezTo>
                    <a:pt x="1401" y="1896"/>
                    <a:pt x="1403" y="1913"/>
                    <a:pt x="1403" y="1931"/>
                  </a:cubicBezTo>
                  <a:cubicBezTo>
                    <a:pt x="1403" y="2076"/>
                    <a:pt x="1285" y="2195"/>
                    <a:pt x="1139" y="2195"/>
                  </a:cubicBezTo>
                  <a:cubicBezTo>
                    <a:pt x="993" y="2195"/>
                    <a:pt x="875" y="2076"/>
                    <a:pt x="875" y="1931"/>
                  </a:cubicBezTo>
                  <a:cubicBezTo>
                    <a:pt x="875" y="1913"/>
                    <a:pt x="877" y="1896"/>
                    <a:pt x="881" y="1879"/>
                  </a:cubicBezTo>
                  <a:cubicBezTo>
                    <a:pt x="948" y="1829"/>
                    <a:pt x="988" y="1751"/>
                    <a:pt x="988" y="1667"/>
                  </a:cubicBezTo>
                  <a:cubicBezTo>
                    <a:pt x="988" y="1646"/>
                    <a:pt x="971" y="1629"/>
                    <a:pt x="950" y="1629"/>
                  </a:cubicBezTo>
                  <a:cubicBezTo>
                    <a:pt x="930" y="1629"/>
                    <a:pt x="913" y="1646"/>
                    <a:pt x="913" y="1667"/>
                  </a:cubicBezTo>
                  <a:cubicBezTo>
                    <a:pt x="911" y="1771"/>
                    <a:pt x="825" y="1854"/>
                    <a:pt x="721" y="1852"/>
                  </a:cubicBezTo>
                  <a:cubicBezTo>
                    <a:pt x="617" y="1851"/>
                    <a:pt x="534" y="1765"/>
                    <a:pt x="536" y="1661"/>
                  </a:cubicBezTo>
                  <a:cubicBezTo>
                    <a:pt x="542" y="1557"/>
                    <a:pt x="630" y="1477"/>
                    <a:pt x="734" y="1478"/>
                  </a:cubicBezTo>
                  <a:lnTo>
                    <a:pt x="800" y="1478"/>
                  </a:lnTo>
                  <a:cubicBezTo>
                    <a:pt x="904" y="1478"/>
                    <a:pt x="988" y="1394"/>
                    <a:pt x="988" y="1290"/>
                  </a:cubicBezTo>
                  <a:lnTo>
                    <a:pt x="988" y="1252"/>
                  </a:lnTo>
                  <a:cubicBezTo>
                    <a:pt x="988" y="1232"/>
                    <a:pt x="971" y="1215"/>
                    <a:pt x="950" y="1215"/>
                  </a:cubicBezTo>
                  <a:cubicBezTo>
                    <a:pt x="930" y="1215"/>
                    <a:pt x="913" y="1232"/>
                    <a:pt x="913" y="1252"/>
                  </a:cubicBezTo>
                  <a:lnTo>
                    <a:pt x="913" y="1290"/>
                  </a:lnTo>
                  <a:cubicBezTo>
                    <a:pt x="913" y="1352"/>
                    <a:pt x="862" y="1403"/>
                    <a:pt x="800" y="1403"/>
                  </a:cubicBezTo>
                  <a:lnTo>
                    <a:pt x="734" y="1403"/>
                  </a:lnTo>
                  <a:cubicBezTo>
                    <a:pt x="601" y="1402"/>
                    <a:pt x="486" y="1498"/>
                    <a:pt x="463" y="1629"/>
                  </a:cubicBezTo>
                  <a:cubicBezTo>
                    <a:pt x="462" y="1629"/>
                    <a:pt x="462" y="1629"/>
                    <a:pt x="460" y="1629"/>
                  </a:cubicBezTo>
                  <a:cubicBezTo>
                    <a:pt x="407" y="1629"/>
                    <a:pt x="357" y="1600"/>
                    <a:pt x="331" y="1554"/>
                  </a:cubicBezTo>
                  <a:lnTo>
                    <a:pt x="385" y="1554"/>
                  </a:lnTo>
                  <a:cubicBezTo>
                    <a:pt x="406" y="1554"/>
                    <a:pt x="423" y="1537"/>
                    <a:pt x="423" y="1516"/>
                  </a:cubicBezTo>
                  <a:cubicBezTo>
                    <a:pt x="423" y="1495"/>
                    <a:pt x="406" y="1478"/>
                    <a:pt x="385" y="1478"/>
                  </a:cubicBezTo>
                  <a:lnTo>
                    <a:pt x="310" y="1478"/>
                  </a:lnTo>
                  <a:cubicBezTo>
                    <a:pt x="310" y="1395"/>
                    <a:pt x="377" y="1328"/>
                    <a:pt x="460" y="1328"/>
                  </a:cubicBezTo>
                  <a:cubicBezTo>
                    <a:pt x="481" y="1328"/>
                    <a:pt x="498" y="1311"/>
                    <a:pt x="498" y="1290"/>
                  </a:cubicBezTo>
                  <a:cubicBezTo>
                    <a:pt x="498" y="1269"/>
                    <a:pt x="481" y="1252"/>
                    <a:pt x="460" y="1252"/>
                  </a:cubicBezTo>
                  <a:cubicBezTo>
                    <a:pt x="388" y="1252"/>
                    <a:pt x="321" y="1287"/>
                    <a:pt x="278" y="1345"/>
                  </a:cubicBezTo>
                  <a:cubicBezTo>
                    <a:pt x="226" y="1289"/>
                    <a:pt x="196" y="1216"/>
                    <a:pt x="197" y="1139"/>
                  </a:cubicBezTo>
                  <a:cubicBezTo>
                    <a:pt x="197" y="1009"/>
                    <a:pt x="280" y="894"/>
                    <a:pt x="404" y="853"/>
                  </a:cubicBezTo>
                  <a:cubicBezTo>
                    <a:pt x="404" y="853"/>
                    <a:pt x="405" y="853"/>
                    <a:pt x="405" y="853"/>
                  </a:cubicBezTo>
                  <a:cubicBezTo>
                    <a:pt x="509" y="819"/>
                    <a:pt x="624" y="844"/>
                    <a:pt x="704" y="919"/>
                  </a:cubicBezTo>
                  <a:cubicBezTo>
                    <a:pt x="711" y="926"/>
                    <a:pt x="721" y="930"/>
                    <a:pt x="731" y="929"/>
                  </a:cubicBezTo>
                  <a:cubicBezTo>
                    <a:pt x="741" y="929"/>
                    <a:pt x="751" y="925"/>
                    <a:pt x="757" y="917"/>
                  </a:cubicBezTo>
                  <a:cubicBezTo>
                    <a:pt x="764" y="910"/>
                    <a:pt x="768" y="900"/>
                    <a:pt x="768" y="890"/>
                  </a:cubicBezTo>
                  <a:cubicBezTo>
                    <a:pt x="767" y="880"/>
                    <a:pt x="763" y="870"/>
                    <a:pt x="755" y="864"/>
                  </a:cubicBezTo>
                  <a:cubicBezTo>
                    <a:pt x="661" y="775"/>
                    <a:pt x="528" y="742"/>
                    <a:pt x="404" y="775"/>
                  </a:cubicBezTo>
                  <a:cubicBezTo>
                    <a:pt x="350" y="706"/>
                    <a:pt x="333" y="615"/>
                    <a:pt x="360" y="532"/>
                  </a:cubicBezTo>
                  <a:cubicBezTo>
                    <a:pt x="386" y="449"/>
                    <a:pt x="452" y="384"/>
                    <a:pt x="536" y="359"/>
                  </a:cubicBezTo>
                  <a:lnTo>
                    <a:pt x="536" y="612"/>
                  </a:lnTo>
                  <a:cubicBezTo>
                    <a:pt x="536" y="632"/>
                    <a:pt x="553" y="649"/>
                    <a:pt x="574" y="649"/>
                  </a:cubicBezTo>
                  <a:cubicBezTo>
                    <a:pt x="594" y="649"/>
                    <a:pt x="611" y="632"/>
                    <a:pt x="611" y="612"/>
                  </a:cubicBezTo>
                  <a:lnTo>
                    <a:pt x="611" y="348"/>
                  </a:lnTo>
                  <a:cubicBezTo>
                    <a:pt x="638" y="348"/>
                    <a:pt x="665" y="352"/>
                    <a:pt x="691" y="360"/>
                  </a:cubicBezTo>
                  <a:cubicBezTo>
                    <a:pt x="709" y="464"/>
                    <a:pt x="779" y="551"/>
                    <a:pt x="876" y="590"/>
                  </a:cubicBezTo>
                  <a:cubicBezTo>
                    <a:pt x="919" y="606"/>
                    <a:pt x="949" y="647"/>
                    <a:pt x="950" y="693"/>
                  </a:cubicBezTo>
                  <a:lnTo>
                    <a:pt x="950" y="762"/>
                  </a:lnTo>
                  <a:cubicBezTo>
                    <a:pt x="950" y="783"/>
                    <a:pt x="967" y="800"/>
                    <a:pt x="988" y="800"/>
                  </a:cubicBezTo>
                  <a:cubicBezTo>
                    <a:pt x="1009" y="800"/>
                    <a:pt x="1026" y="783"/>
                    <a:pt x="1026" y="762"/>
                  </a:cubicBezTo>
                  <a:lnTo>
                    <a:pt x="1026" y="693"/>
                  </a:lnTo>
                  <a:cubicBezTo>
                    <a:pt x="1025" y="616"/>
                    <a:pt x="976" y="547"/>
                    <a:pt x="904" y="520"/>
                  </a:cubicBezTo>
                  <a:cubicBezTo>
                    <a:pt x="807" y="481"/>
                    <a:pt x="750" y="382"/>
                    <a:pt x="764" y="279"/>
                  </a:cubicBezTo>
                  <a:cubicBezTo>
                    <a:pt x="778" y="177"/>
                    <a:pt x="860" y="97"/>
                    <a:pt x="963" y="85"/>
                  </a:cubicBezTo>
                  <a:cubicBezTo>
                    <a:pt x="1018" y="79"/>
                    <a:pt x="1072" y="93"/>
                    <a:pt x="1117" y="125"/>
                  </a:cubicBezTo>
                  <a:cubicBezTo>
                    <a:pt x="1130" y="134"/>
                    <a:pt x="1147" y="134"/>
                    <a:pt x="1160" y="125"/>
                  </a:cubicBezTo>
                  <a:cubicBezTo>
                    <a:pt x="1212" y="88"/>
                    <a:pt x="1277" y="76"/>
                    <a:pt x="1339" y="89"/>
                  </a:cubicBezTo>
                  <a:cubicBezTo>
                    <a:pt x="1401" y="103"/>
                    <a:pt x="1454" y="142"/>
                    <a:pt x="1486" y="196"/>
                  </a:cubicBezTo>
                  <a:cubicBezTo>
                    <a:pt x="1517" y="251"/>
                    <a:pt x="1525" y="317"/>
                    <a:pt x="1506" y="377"/>
                  </a:cubicBezTo>
                  <a:cubicBezTo>
                    <a:pt x="1487" y="438"/>
                    <a:pt x="1444" y="488"/>
                    <a:pt x="1387" y="515"/>
                  </a:cubicBezTo>
                  <a:cubicBezTo>
                    <a:pt x="1368" y="523"/>
                    <a:pt x="1360" y="546"/>
                    <a:pt x="1369" y="565"/>
                  </a:cubicBezTo>
                  <a:cubicBezTo>
                    <a:pt x="1378" y="584"/>
                    <a:pt x="1400" y="592"/>
                    <a:pt x="1419" y="583"/>
                  </a:cubicBezTo>
                  <a:cubicBezTo>
                    <a:pt x="1508" y="540"/>
                    <a:pt x="1571" y="457"/>
                    <a:pt x="1587" y="360"/>
                  </a:cubicBezTo>
                  <a:cubicBezTo>
                    <a:pt x="1612" y="352"/>
                    <a:pt x="1639" y="348"/>
                    <a:pt x="1666" y="348"/>
                  </a:cubicBezTo>
                  <a:cubicBezTo>
                    <a:pt x="1797" y="348"/>
                    <a:pt x="1909" y="444"/>
                    <a:pt x="1927" y="574"/>
                  </a:cubicBezTo>
                  <a:lnTo>
                    <a:pt x="1666" y="574"/>
                  </a:lnTo>
                  <a:cubicBezTo>
                    <a:pt x="1646" y="574"/>
                    <a:pt x="1629" y="591"/>
                    <a:pt x="1629" y="612"/>
                  </a:cubicBezTo>
                  <a:cubicBezTo>
                    <a:pt x="1629" y="632"/>
                    <a:pt x="1646" y="649"/>
                    <a:pt x="1666" y="649"/>
                  </a:cubicBezTo>
                  <a:lnTo>
                    <a:pt x="1927" y="649"/>
                  </a:lnTo>
                  <a:cubicBezTo>
                    <a:pt x="1921" y="695"/>
                    <a:pt x="1902" y="738"/>
                    <a:pt x="1874" y="775"/>
                  </a:cubicBezTo>
                  <a:cubicBezTo>
                    <a:pt x="1749" y="742"/>
                    <a:pt x="1617" y="775"/>
                    <a:pt x="1523" y="864"/>
                  </a:cubicBezTo>
                  <a:cubicBezTo>
                    <a:pt x="1515" y="870"/>
                    <a:pt x="1511" y="880"/>
                    <a:pt x="1510" y="890"/>
                  </a:cubicBezTo>
                  <a:cubicBezTo>
                    <a:pt x="1510" y="900"/>
                    <a:pt x="1513" y="910"/>
                    <a:pt x="1520" y="917"/>
                  </a:cubicBezTo>
                  <a:cubicBezTo>
                    <a:pt x="1527" y="925"/>
                    <a:pt x="1537" y="929"/>
                    <a:pt x="1547" y="929"/>
                  </a:cubicBezTo>
                  <a:cubicBezTo>
                    <a:pt x="1557" y="930"/>
                    <a:pt x="1567" y="926"/>
                    <a:pt x="1574" y="919"/>
                  </a:cubicBezTo>
                  <a:cubicBezTo>
                    <a:pt x="1654" y="844"/>
                    <a:pt x="1768" y="819"/>
                    <a:pt x="1872" y="853"/>
                  </a:cubicBezTo>
                  <a:cubicBezTo>
                    <a:pt x="1873" y="853"/>
                    <a:pt x="1874" y="853"/>
                    <a:pt x="1874" y="853"/>
                  </a:cubicBezTo>
                  <a:cubicBezTo>
                    <a:pt x="1998" y="894"/>
                    <a:pt x="2081" y="1009"/>
                    <a:pt x="2081" y="1139"/>
                  </a:cubicBezTo>
                  <a:cubicBezTo>
                    <a:pt x="2081" y="1216"/>
                    <a:pt x="2052" y="1289"/>
                    <a:pt x="1999" y="1345"/>
                  </a:cubicBezTo>
                  <a:cubicBezTo>
                    <a:pt x="1957" y="1287"/>
                    <a:pt x="1889" y="1252"/>
                    <a:pt x="1817" y="1252"/>
                  </a:cubicBezTo>
                  <a:cubicBezTo>
                    <a:pt x="1796" y="1252"/>
                    <a:pt x="1780" y="1269"/>
                    <a:pt x="1780" y="1290"/>
                  </a:cubicBezTo>
                  <a:cubicBezTo>
                    <a:pt x="1780" y="1311"/>
                    <a:pt x="1796" y="1328"/>
                    <a:pt x="1817" y="1328"/>
                  </a:cubicBezTo>
                  <a:cubicBezTo>
                    <a:pt x="1900" y="1328"/>
                    <a:pt x="1968" y="1395"/>
                    <a:pt x="1968" y="1478"/>
                  </a:cubicBezTo>
                  <a:cubicBezTo>
                    <a:pt x="1968" y="1562"/>
                    <a:pt x="1900" y="1629"/>
                    <a:pt x="1817" y="1629"/>
                  </a:cubicBezTo>
                  <a:cubicBezTo>
                    <a:pt x="1816" y="1629"/>
                    <a:pt x="1815" y="1629"/>
                    <a:pt x="1814" y="1629"/>
                  </a:cubicBezTo>
                  <a:cubicBezTo>
                    <a:pt x="1791" y="1498"/>
                    <a:pt x="1677" y="1402"/>
                    <a:pt x="1544" y="1403"/>
                  </a:cubicBezTo>
                  <a:lnTo>
                    <a:pt x="1478" y="1403"/>
                  </a:lnTo>
                  <a:cubicBezTo>
                    <a:pt x="1457" y="1403"/>
                    <a:pt x="1440" y="1420"/>
                    <a:pt x="1440" y="1441"/>
                  </a:cubicBezTo>
                  <a:cubicBezTo>
                    <a:pt x="1440" y="1462"/>
                    <a:pt x="1457" y="1478"/>
                    <a:pt x="1478" y="1478"/>
                  </a:cubicBezTo>
                  <a:lnTo>
                    <a:pt x="1544" y="1478"/>
                  </a:lnTo>
                  <a:cubicBezTo>
                    <a:pt x="1648" y="1477"/>
                    <a:pt x="1735" y="1557"/>
                    <a:pt x="1742" y="1661"/>
                  </a:cubicBezTo>
                  <a:lnTo>
                    <a:pt x="1742" y="1662"/>
                  </a:lnTo>
                  <a:cubicBezTo>
                    <a:pt x="1742" y="1662"/>
                    <a:pt x="1742" y="1663"/>
                    <a:pt x="1742" y="1663"/>
                  </a:cubicBezTo>
                  <a:lnTo>
                    <a:pt x="1742" y="1663"/>
                  </a:lnTo>
                  <a:cubicBezTo>
                    <a:pt x="1743" y="1740"/>
                    <a:pt x="1699" y="1809"/>
                    <a:pt x="1629" y="1840"/>
                  </a:cubicBezTo>
                  <a:lnTo>
                    <a:pt x="1629" y="1705"/>
                  </a:lnTo>
                  <a:cubicBezTo>
                    <a:pt x="1629" y="1684"/>
                    <a:pt x="1612" y="1667"/>
                    <a:pt x="1591" y="1667"/>
                  </a:cubicBezTo>
                  <a:cubicBezTo>
                    <a:pt x="1570" y="1667"/>
                    <a:pt x="1553" y="1684"/>
                    <a:pt x="1553" y="1705"/>
                  </a:cubicBezTo>
                  <a:lnTo>
                    <a:pt x="1553" y="1855"/>
                  </a:lnTo>
                  <a:cubicBezTo>
                    <a:pt x="1519" y="1855"/>
                    <a:pt x="1485" y="1846"/>
                    <a:pt x="1455" y="1828"/>
                  </a:cubicBezTo>
                  <a:close/>
                  <a:moveTo>
                    <a:pt x="2119" y="2195"/>
                  </a:moveTo>
                  <a:cubicBezTo>
                    <a:pt x="2088" y="2195"/>
                    <a:pt x="2061" y="2176"/>
                    <a:pt x="2049" y="2148"/>
                  </a:cubicBezTo>
                  <a:cubicBezTo>
                    <a:pt x="2037" y="2120"/>
                    <a:pt x="2044" y="2087"/>
                    <a:pt x="2065" y="2066"/>
                  </a:cubicBezTo>
                  <a:cubicBezTo>
                    <a:pt x="2087" y="2044"/>
                    <a:pt x="2119" y="2038"/>
                    <a:pt x="2148" y="2050"/>
                  </a:cubicBezTo>
                  <a:cubicBezTo>
                    <a:pt x="2176" y="2061"/>
                    <a:pt x="2194" y="2089"/>
                    <a:pt x="2194" y="2119"/>
                  </a:cubicBezTo>
                  <a:cubicBezTo>
                    <a:pt x="2194" y="2161"/>
                    <a:pt x="2160" y="2195"/>
                    <a:pt x="2119" y="219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1186">
              <a:extLst>
                <a:ext uri="{FF2B5EF4-FFF2-40B4-BE49-F238E27FC236}">
                  <a16:creationId xmlns:a16="http://schemas.microsoft.com/office/drawing/2014/main" id="{DF744F58-B1F8-4129-BA9C-3356FBD0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264" y="87313"/>
              <a:ext cx="53975" cy="55563"/>
            </a:xfrm>
            <a:custGeom>
              <a:avLst/>
              <a:gdLst>
                <a:gd name="T0" fmla="*/ 151 w 189"/>
                <a:gd name="T1" fmla="*/ 114 h 189"/>
                <a:gd name="T2" fmla="*/ 76 w 189"/>
                <a:gd name="T3" fmla="*/ 38 h 189"/>
                <a:gd name="T4" fmla="*/ 38 w 189"/>
                <a:gd name="T5" fmla="*/ 0 h 189"/>
                <a:gd name="T6" fmla="*/ 0 w 189"/>
                <a:gd name="T7" fmla="*/ 38 h 189"/>
                <a:gd name="T8" fmla="*/ 151 w 189"/>
                <a:gd name="T9" fmla="*/ 189 h 189"/>
                <a:gd name="T10" fmla="*/ 189 w 189"/>
                <a:gd name="T11" fmla="*/ 151 h 189"/>
                <a:gd name="T12" fmla="*/ 151 w 189"/>
                <a:gd name="T13" fmla="*/ 1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51" y="114"/>
                  </a:moveTo>
                  <a:cubicBezTo>
                    <a:pt x="109" y="114"/>
                    <a:pt x="76" y="80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121"/>
                    <a:pt x="68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130"/>
                    <a:pt x="172" y="114"/>
                    <a:pt x="151" y="11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1187">
              <a:extLst>
                <a:ext uri="{FF2B5EF4-FFF2-40B4-BE49-F238E27FC236}">
                  <a16:creationId xmlns:a16="http://schemas.microsoft.com/office/drawing/2014/main" id="{4C91F9BD-7B9A-4237-A025-55BE6B2C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314" y="284163"/>
              <a:ext cx="53975" cy="55563"/>
            </a:xfrm>
            <a:custGeom>
              <a:avLst/>
              <a:gdLst>
                <a:gd name="T0" fmla="*/ 37 w 188"/>
                <a:gd name="T1" fmla="*/ 75 h 188"/>
                <a:gd name="T2" fmla="*/ 113 w 188"/>
                <a:gd name="T3" fmla="*/ 151 h 188"/>
                <a:gd name="T4" fmla="*/ 150 w 188"/>
                <a:gd name="T5" fmla="*/ 188 h 188"/>
                <a:gd name="T6" fmla="*/ 188 w 188"/>
                <a:gd name="T7" fmla="*/ 151 h 188"/>
                <a:gd name="T8" fmla="*/ 37 w 188"/>
                <a:gd name="T9" fmla="*/ 0 h 188"/>
                <a:gd name="T10" fmla="*/ 0 w 188"/>
                <a:gd name="T11" fmla="*/ 38 h 188"/>
                <a:gd name="T12" fmla="*/ 37 w 188"/>
                <a:gd name="T13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37" y="75"/>
                  </a:moveTo>
                  <a:cubicBezTo>
                    <a:pt x="79" y="75"/>
                    <a:pt x="113" y="109"/>
                    <a:pt x="113" y="151"/>
                  </a:cubicBezTo>
                  <a:cubicBezTo>
                    <a:pt x="113" y="171"/>
                    <a:pt x="129" y="188"/>
                    <a:pt x="150" y="188"/>
                  </a:cubicBezTo>
                  <a:cubicBezTo>
                    <a:pt x="171" y="188"/>
                    <a:pt x="188" y="171"/>
                    <a:pt x="188" y="151"/>
                  </a:cubicBezTo>
                  <a:cubicBezTo>
                    <a:pt x="188" y="67"/>
                    <a:pt x="120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1188">
              <a:extLst>
                <a:ext uri="{FF2B5EF4-FFF2-40B4-BE49-F238E27FC236}">
                  <a16:creationId xmlns:a16="http://schemas.microsoft.com/office/drawing/2014/main" id="{7DBC385C-735A-419D-9939-1B974662E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464" y="590550"/>
              <a:ext cx="22225" cy="33338"/>
            </a:xfrm>
            <a:custGeom>
              <a:avLst/>
              <a:gdLst>
                <a:gd name="T0" fmla="*/ 38 w 76"/>
                <a:gd name="T1" fmla="*/ 0 h 113"/>
                <a:gd name="T2" fmla="*/ 0 w 76"/>
                <a:gd name="T3" fmla="*/ 38 h 113"/>
                <a:gd name="T4" fmla="*/ 0 w 76"/>
                <a:gd name="T5" fmla="*/ 75 h 113"/>
                <a:gd name="T6" fmla="*/ 38 w 76"/>
                <a:gd name="T7" fmla="*/ 113 h 113"/>
                <a:gd name="T8" fmla="*/ 76 w 76"/>
                <a:gd name="T9" fmla="*/ 75 h 113"/>
                <a:gd name="T10" fmla="*/ 76 w 76"/>
                <a:gd name="T11" fmla="*/ 38 h 113"/>
                <a:gd name="T12" fmla="*/ 38 w 76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9" y="113"/>
                    <a:pt x="76" y="96"/>
                    <a:pt x="76" y="75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4" name="Group 1693">
            <a:extLst>
              <a:ext uri="{FF2B5EF4-FFF2-40B4-BE49-F238E27FC236}">
                <a16:creationId xmlns:a16="http://schemas.microsoft.com/office/drawing/2014/main" id="{E0DD94D1-D538-44A0-ABF1-468265F40BE7}"/>
              </a:ext>
            </a:extLst>
          </p:cNvPr>
          <p:cNvGrpSpPr/>
          <p:nvPr/>
        </p:nvGrpSpPr>
        <p:grpSpPr>
          <a:xfrm>
            <a:off x="2868251" y="945970"/>
            <a:ext cx="484179" cy="403287"/>
            <a:chOff x="1727201" y="66675"/>
            <a:chExt cx="655638" cy="546100"/>
          </a:xfrm>
        </p:grpSpPr>
        <p:sp>
          <p:nvSpPr>
            <p:cNvPr id="1431" name="Freeform 1189">
              <a:extLst>
                <a:ext uri="{FF2B5EF4-FFF2-40B4-BE49-F238E27FC236}">
                  <a16:creationId xmlns:a16="http://schemas.microsoft.com/office/drawing/2014/main" id="{83472E54-361B-4847-A17A-37477F350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6" y="514350"/>
              <a:ext cx="635000" cy="87313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6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6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6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6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6"/>
                  </a:lnTo>
                  <a:cubicBezTo>
                    <a:pt x="1319" y="117"/>
                    <a:pt x="1286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6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201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1"/>
                    <a:pt x="2186" y="76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1190">
              <a:extLst>
                <a:ext uri="{FF2B5EF4-FFF2-40B4-BE49-F238E27FC236}">
                  <a16:creationId xmlns:a16="http://schemas.microsoft.com/office/drawing/2014/main" id="{64DA846F-BF55-4CC3-A8DD-16520A8AD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0064" y="76200"/>
              <a:ext cx="568325" cy="438150"/>
            </a:xfrm>
            <a:custGeom>
              <a:avLst/>
              <a:gdLst>
                <a:gd name="T0" fmla="*/ 1206 w 1960"/>
                <a:gd name="T1" fmla="*/ 1507 h 1507"/>
                <a:gd name="T2" fmla="*/ 1960 w 1960"/>
                <a:gd name="T3" fmla="*/ 1507 h 1507"/>
                <a:gd name="T4" fmla="*/ 1960 w 1960"/>
                <a:gd name="T5" fmla="*/ 151 h 1507"/>
                <a:gd name="T6" fmla="*/ 1809 w 1960"/>
                <a:gd name="T7" fmla="*/ 0 h 1507"/>
                <a:gd name="T8" fmla="*/ 151 w 1960"/>
                <a:gd name="T9" fmla="*/ 0 h 1507"/>
                <a:gd name="T10" fmla="*/ 0 w 1960"/>
                <a:gd name="T11" fmla="*/ 151 h 1507"/>
                <a:gd name="T12" fmla="*/ 0 w 1960"/>
                <a:gd name="T13" fmla="*/ 1507 h 1507"/>
                <a:gd name="T14" fmla="*/ 1206 w 1960"/>
                <a:gd name="T15" fmla="*/ 1507 h 1507"/>
                <a:gd name="T16" fmla="*/ 151 w 1960"/>
                <a:gd name="T17" fmla="*/ 377 h 1507"/>
                <a:gd name="T18" fmla="*/ 151 w 1960"/>
                <a:gd name="T19" fmla="*/ 151 h 1507"/>
                <a:gd name="T20" fmla="*/ 1809 w 1960"/>
                <a:gd name="T21" fmla="*/ 151 h 1507"/>
                <a:gd name="T22" fmla="*/ 1809 w 1960"/>
                <a:gd name="T23" fmla="*/ 1357 h 1507"/>
                <a:gd name="T24" fmla="*/ 151 w 1960"/>
                <a:gd name="T25" fmla="*/ 1357 h 1507"/>
                <a:gd name="T26" fmla="*/ 151 w 1960"/>
                <a:gd name="T27" fmla="*/ 37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0" h="1507">
                  <a:moveTo>
                    <a:pt x="1206" y="1507"/>
                  </a:moveTo>
                  <a:lnTo>
                    <a:pt x="1960" y="1507"/>
                  </a:lnTo>
                  <a:lnTo>
                    <a:pt x="1960" y="151"/>
                  </a:lnTo>
                  <a:cubicBezTo>
                    <a:pt x="1960" y="67"/>
                    <a:pt x="1893" y="0"/>
                    <a:pt x="1809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507"/>
                  </a:lnTo>
                  <a:lnTo>
                    <a:pt x="1206" y="1507"/>
                  </a:lnTo>
                  <a:close/>
                  <a:moveTo>
                    <a:pt x="151" y="377"/>
                  </a:moveTo>
                  <a:lnTo>
                    <a:pt x="151" y="151"/>
                  </a:lnTo>
                  <a:lnTo>
                    <a:pt x="1809" y="151"/>
                  </a:lnTo>
                  <a:lnTo>
                    <a:pt x="1809" y="1357"/>
                  </a:lnTo>
                  <a:lnTo>
                    <a:pt x="151" y="1357"/>
                  </a:lnTo>
                  <a:lnTo>
                    <a:pt x="151" y="377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Rectangle 1191">
              <a:extLst>
                <a:ext uri="{FF2B5EF4-FFF2-40B4-BE49-F238E27FC236}">
                  <a16:creationId xmlns:a16="http://schemas.microsoft.com/office/drawing/2014/main" id="{56BE82E9-E3DB-4C24-AAE1-277AB9C84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514" y="120650"/>
              <a:ext cx="481013" cy="6508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Rectangle 1192">
              <a:extLst>
                <a:ext uri="{FF2B5EF4-FFF2-40B4-BE49-F238E27FC236}">
                  <a16:creationId xmlns:a16="http://schemas.microsoft.com/office/drawing/2014/main" id="{727DEA59-51A2-4390-83E6-CDBE3B025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76" y="230188"/>
              <a:ext cx="53975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Rectangle 1193">
              <a:extLst>
                <a:ext uri="{FF2B5EF4-FFF2-40B4-BE49-F238E27FC236}">
                  <a16:creationId xmlns:a16="http://schemas.microsoft.com/office/drawing/2014/main" id="{26492825-360E-4306-B80E-04D706A2C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101" y="230188"/>
              <a:ext cx="53975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Rectangle 1194">
              <a:extLst>
                <a:ext uri="{FF2B5EF4-FFF2-40B4-BE49-F238E27FC236}">
                  <a16:creationId xmlns:a16="http://schemas.microsoft.com/office/drawing/2014/main" id="{B1D194D4-078C-4008-8746-BBC10614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76" y="306388"/>
              <a:ext cx="152400" cy="4445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Rectangle 1195">
              <a:extLst>
                <a:ext uri="{FF2B5EF4-FFF2-40B4-BE49-F238E27FC236}">
                  <a16:creationId xmlns:a16="http://schemas.microsoft.com/office/drawing/2014/main" id="{30ABE56E-31F4-4002-BBED-7E7E4FB3E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8676" y="382588"/>
              <a:ext cx="53975" cy="4445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Rectangle 1196">
              <a:extLst>
                <a:ext uri="{FF2B5EF4-FFF2-40B4-BE49-F238E27FC236}">
                  <a16:creationId xmlns:a16="http://schemas.microsoft.com/office/drawing/2014/main" id="{F915E970-6C6D-472D-9DB7-D05CB9C3D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7101" y="382588"/>
              <a:ext cx="53975" cy="4445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1197">
              <a:extLst>
                <a:ext uri="{FF2B5EF4-FFF2-40B4-BE49-F238E27FC236}">
                  <a16:creationId xmlns:a16="http://schemas.microsoft.com/office/drawing/2014/main" id="{21FDED2D-5281-453B-953B-2CBA298525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7201" y="66675"/>
              <a:ext cx="655638" cy="546100"/>
            </a:xfrm>
            <a:custGeom>
              <a:avLst/>
              <a:gdLst>
                <a:gd name="T0" fmla="*/ 2223 w 2261"/>
                <a:gd name="T1" fmla="*/ 1508 h 1884"/>
                <a:gd name="T2" fmla="*/ 2148 w 2261"/>
                <a:gd name="T3" fmla="*/ 1508 h 1884"/>
                <a:gd name="T4" fmla="*/ 2148 w 2261"/>
                <a:gd name="T5" fmla="*/ 189 h 1884"/>
                <a:gd name="T6" fmla="*/ 1959 w 2261"/>
                <a:gd name="T7" fmla="*/ 0 h 1884"/>
                <a:gd name="T8" fmla="*/ 301 w 2261"/>
                <a:gd name="T9" fmla="*/ 0 h 1884"/>
                <a:gd name="T10" fmla="*/ 113 w 2261"/>
                <a:gd name="T11" fmla="*/ 189 h 1884"/>
                <a:gd name="T12" fmla="*/ 113 w 2261"/>
                <a:gd name="T13" fmla="*/ 1508 h 1884"/>
                <a:gd name="T14" fmla="*/ 37 w 2261"/>
                <a:gd name="T15" fmla="*/ 1508 h 1884"/>
                <a:gd name="T16" fmla="*/ 0 w 2261"/>
                <a:gd name="T17" fmla="*/ 1545 h 1884"/>
                <a:gd name="T18" fmla="*/ 0 w 2261"/>
                <a:gd name="T19" fmla="*/ 1621 h 1884"/>
                <a:gd name="T20" fmla="*/ 263 w 2261"/>
                <a:gd name="T21" fmla="*/ 1884 h 1884"/>
                <a:gd name="T22" fmla="*/ 1997 w 2261"/>
                <a:gd name="T23" fmla="*/ 1884 h 1884"/>
                <a:gd name="T24" fmla="*/ 2261 w 2261"/>
                <a:gd name="T25" fmla="*/ 1621 h 1884"/>
                <a:gd name="T26" fmla="*/ 2261 w 2261"/>
                <a:gd name="T27" fmla="*/ 1545 h 1884"/>
                <a:gd name="T28" fmla="*/ 2223 w 2261"/>
                <a:gd name="T29" fmla="*/ 1508 h 1884"/>
                <a:gd name="T30" fmla="*/ 188 w 2261"/>
                <a:gd name="T31" fmla="*/ 189 h 1884"/>
                <a:gd name="T32" fmla="*/ 301 w 2261"/>
                <a:gd name="T33" fmla="*/ 75 h 1884"/>
                <a:gd name="T34" fmla="*/ 1959 w 2261"/>
                <a:gd name="T35" fmla="*/ 75 h 1884"/>
                <a:gd name="T36" fmla="*/ 2072 w 2261"/>
                <a:gd name="T37" fmla="*/ 189 h 1884"/>
                <a:gd name="T38" fmla="*/ 2072 w 2261"/>
                <a:gd name="T39" fmla="*/ 1508 h 1884"/>
                <a:gd name="T40" fmla="*/ 188 w 2261"/>
                <a:gd name="T41" fmla="*/ 1508 h 1884"/>
                <a:gd name="T42" fmla="*/ 188 w 2261"/>
                <a:gd name="T43" fmla="*/ 189 h 1884"/>
                <a:gd name="T44" fmla="*/ 942 w 2261"/>
                <a:gd name="T45" fmla="*/ 1583 h 1884"/>
                <a:gd name="T46" fmla="*/ 1319 w 2261"/>
                <a:gd name="T47" fmla="*/ 1583 h 1884"/>
                <a:gd name="T48" fmla="*/ 1319 w 2261"/>
                <a:gd name="T49" fmla="*/ 1621 h 1884"/>
                <a:gd name="T50" fmla="*/ 1281 w 2261"/>
                <a:gd name="T51" fmla="*/ 1658 h 1884"/>
                <a:gd name="T52" fmla="*/ 979 w 2261"/>
                <a:gd name="T53" fmla="*/ 1658 h 1884"/>
                <a:gd name="T54" fmla="*/ 942 w 2261"/>
                <a:gd name="T55" fmla="*/ 1621 h 1884"/>
                <a:gd name="T56" fmla="*/ 942 w 2261"/>
                <a:gd name="T57" fmla="*/ 1583 h 1884"/>
                <a:gd name="T58" fmla="*/ 2185 w 2261"/>
                <a:gd name="T59" fmla="*/ 1621 h 1884"/>
                <a:gd name="T60" fmla="*/ 1997 w 2261"/>
                <a:gd name="T61" fmla="*/ 1809 h 1884"/>
                <a:gd name="T62" fmla="*/ 263 w 2261"/>
                <a:gd name="T63" fmla="*/ 1809 h 1884"/>
                <a:gd name="T64" fmla="*/ 75 w 2261"/>
                <a:gd name="T65" fmla="*/ 1621 h 1884"/>
                <a:gd name="T66" fmla="*/ 75 w 2261"/>
                <a:gd name="T67" fmla="*/ 1583 h 1884"/>
                <a:gd name="T68" fmla="*/ 866 w 2261"/>
                <a:gd name="T69" fmla="*/ 1583 h 1884"/>
                <a:gd name="T70" fmla="*/ 866 w 2261"/>
                <a:gd name="T71" fmla="*/ 1621 h 1884"/>
                <a:gd name="T72" fmla="*/ 979 w 2261"/>
                <a:gd name="T73" fmla="*/ 1734 h 1884"/>
                <a:gd name="T74" fmla="*/ 1281 w 2261"/>
                <a:gd name="T75" fmla="*/ 1734 h 1884"/>
                <a:gd name="T76" fmla="*/ 1394 w 2261"/>
                <a:gd name="T77" fmla="*/ 1621 h 1884"/>
                <a:gd name="T78" fmla="*/ 1394 w 2261"/>
                <a:gd name="T79" fmla="*/ 1583 h 1884"/>
                <a:gd name="T80" fmla="*/ 2185 w 2261"/>
                <a:gd name="T81" fmla="*/ 1583 h 1884"/>
                <a:gd name="T82" fmla="*/ 2185 w 2261"/>
                <a:gd name="T83" fmla="*/ 1621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1" h="1884">
                  <a:moveTo>
                    <a:pt x="2223" y="1508"/>
                  </a:moveTo>
                  <a:lnTo>
                    <a:pt x="2148" y="1508"/>
                  </a:lnTo>
                  <a:lnTo>
                    <a:pt x="2148" y="189"/>
                  </a:lnTo>
                  <a:cubicBezTo>
                    <a:pt x="2148" y="85"/>
                    <a:pt x="2063" y="0"/>
                    <a:pt x="1959" y="0"/>
                  </a:cubicBezTo>
                  <a:lnTo>
                    <a:pt x="301" y="0"/>
                  </a:lnTo>
                  <a:cubicBezTo>
                    <a:pt x="197" y="0"/>
                    <a:pt x="113" y="85"/>
                    <a:pt x="113" y="189"/>
                  </a:cubicBezTo>
                  <a:lnTo>
                    <a:pt x="113" y="1508"/>
                  </a:lnTo>
                  <a:lnTo>
                    <a:pt x="37" y="1508"/>
                  </a:lnTo>
                  <a:cubicBezTo>
                    <a:pt x="16" y="1508"/>
                    <a:pt x="0" y="1524"/>
                    <a:pt x="0" y="1545"/>
                  </a:cubicBezTo>
                  <a:lnTo>
                    <a:pt x="0" y="1621"/>
                  </a:lnTo>
                  <a:cubicBezTo>
                    <a:pt x="0" y="1766"/>
                    <a:pt x="118" y="1884"/>
                    <a:pt x="263" y="1884"/>
                  </a:cubicBezTo>
                  <a:lnTo>
                    <a:pt x="1997" y="1884"/>
                  </a:lnTo>
                  <a:cubicBezTo>
                    <a:pt x="2143" y="1884"/>
                    <a:pt x="2261" y="1766"/>
                    <a:pt x="2261" y="1621"/>
                  </a:cubicBezTo>
                  <a:lnTo>
                    <a:pt x="2261" y="1545"/>
                  </a:lnTo>
                  <a:cubicBezTo>
                    <a:pt x="2261" y="1524"/>
                    <a:pt x="2244" y="1508"/>
                    <a:pt x="2223" y="1508"/>
                  </a:cubicBezTo>
                  <a:close/>
                  <a:moveTo>
                    <a:pt x="188" y="189"/>
                  </a:moveTo>
                  <a:cubicBezTo>
                    <a:pt x="188" y="126"/>
                    <a:pt x="239" y="75"/>
                    <a:pt x="301" y="75"/>
                  </a:cubicBezTo>
                  <a:lnTo>
                    <a:pt x="1959" y="75"/>
                  </a:lnTo>
                  <a:cubicBezTo>
                    <a:pt x="2022" y="75"/>
                    <a:pt x="2072" y="126"/>
                    <a:pt x="2072" y="189"/>
                  </a:cubicBezTo>
                  <a:lnTo>
                    <a:pt x="2072" y="1508"/>
                  </a:lnTo>
                  <a:lnTo>
                    <a:pt x="188" y="1508"/>
                  </a:lnTo>
                  <a:lnTo>
                    <a:pt x="188" y="189"/>
                  </a:lnTo>
                  <a:close/>
                  <a:moveTo>
                    <a:pt x="942" y="1583"/>
                  </a:moveTo>
                  <a:lnTo>
                    <a:pt x="1319" y="1583"/>
                  </a:lnTo>
                  <a:lnTo>
                    <a:pt x="1319" y="1621"/>
                  </a:lnTo>
                  <a:cubicBezTo>
                    <a:pt x="1319" y="1641"/>
                    <a:pt x="1302" y="1658"/>
                    <a:pt x="1281" y="1658"/>
                  </a:cubicBezTo>
                  <a:lnTo>
                    <a:pt x="979" y="1658"/>
                  </a:lnTo>
                  <a:cubicBezTo>
                    <a:pt x="959" y="1658"/>
                    <a:pt x="942" y="1641"/>
                    <a:pt x="942" y="1621"/>
                  </a:cubicBezTo>
                  <a:lnTo>
                    <a:pt x="942" y="1583"/>
                  </a:lnTo>
                  <a:close/>
                  <a:moveTo>
                    <a:pt x="2185" y="1621"/>
                  </a:moveTo>
                  <a:cubicBezTo>
                    <a:pt x="2185" y="1725"/>
                    <a:pt x="2101" y="1809"/>
                    <a:pt x="1997" y="1809"/>
                  </a:cubicBezTo>
                  <a:lnTo>
                    <a:pt x="263" y="1809"/>
                  </a:lnTo>
                  <a:cubicBezTo>
                    <a:pt x="159" y="1809"/>
                    <a:pt x="75" y="1725"/>
                    <a:pt x="75" y="1621"/>
                  </a:cubicBezTo>
                  <a:lnTo>
                    <a:pt x="75" y="1583"/>
                  </a:lnTo>
                  <a:lnTo>
                    <a:pt x="866" y="1583"/>
                  </a:lnTo>
                  <a:lnTo>
                    <a:pt x="866" y="1621"/>
                  </a:lnTo>
                  <a:cubicBezTo>
                    <a:pt x="866" y="1683"/>
                    <a:pt x="917" y="1734"/>
                    <a:pt x="979" y="1734"/>
                  </a:cubicBezTo>
                  <a:lnTo>
                    <a:pt x="1281" y="1734"/>
                  </a:lnTo>
                  <a:cubicBezTo>
                    <a:pt x="1343" y="1734"/>
                    <a:pt x="1394" y="1683"/>
                    <a:pt x="1394" y="1621"/>
                  </a:cubicBezTo>
                  <a:lnTo>
                    <a:pt x="1394" y="1583"/>
                  </a:lnTo>
                  <a:lnTo>
                    <a:pt x="2185" y="1583"/>
                  </a:lnTo>
                  <a:lnTo>
                    <a:pt x="2185" y="162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1198">
              <a:extLst>
                <a:ext uri="{FF2B5EF4-FFF2-40B4-BE49-F238E27FC236}">
                  <a16:creationId xmlns:a16="http://schemas.microsoft.com/office/drawing/2014/main" id="{7D84A17D-256D-4113-AE74-3A2EF309B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3401" y="109538"/>
              <a:ext cx="503238" cy="371475"/>
            </a:xfrm>
            <a:custGeom>
              <a:avLst/>
              <a:gdLst>
                <a:gd name="T0" fmla="*/ 1696 w 1734"/>
                <a:gd name="T1" fmla="*/ 1281 h 1281"/>
                <a:gd name="T2" fmla="*/ 1734 w 1734"/>
                <a:gd name="T3" fmla="*/ 1244 h 1281"/>
                <a:gd name="T4" fmla="*/ 1734 w 1734"/>
                <a:gd name="T5" fmla="*/ 38 h 1281"/>
                <a:gd name="T6" fmla="*/ 1696 w 1734"/>
                <a:gd name="T7" fmla="*/ 0 h 1281"/>
                <a:gd name="T8" fmla="*/ 38 w 1734"/>
                <a:gd name="T9" fmla="*/ 0 h 1281"/>
                <a:gd name="T10" fmla="*/ 0 w 1734"/>
                <a:gd name="T11" fmla="*/ 38 h 1281"/>
                <a:gd name="T12" fmla="*/ 0 w 1734"/>
                <a:gd name="T13" fmla="*/ 1244 h 1281"/>
                <a:gd name="T14" fmla="*/ 38 w 1734"/>
                <a:gd name="T15" fmla="*/ 1281 h 1281"/>
                <a:gd name="T16" fmla="*/ 1696 w 1734"/>
                <a:gd name="T17" fmla="*/ 1281 h 1281"/>
                <a:gd name="T18" fmla="*/ 1659 w 1734"/>
                <a:gd name="T19" fmla="*/ 1206 h 1281"/>
                <a:gd name="T20" fmla="*/ 905 w 1734"/>
                <a:gd name="T21" fmla="*/ 1206 h 1281"/>
                <a:gd name="T22" fmla="*/ 905 w 1734"/>
                <a:gd name="T23" fmla="*/ 301 h 1281"/>
                <a:gd name="T24" fmla="*/ 1659 w 1734"/>
                <a:gd name="T25" fmla="*/ 301 h 1281"/>
                <a:gd name="T26" fmla="*/ 1659 w 1734"/>
                <a:gd name="T27" fmla="*/ 1206 h 1281"/>
                <a:gd name="T28" fmla="*/ 76 w 1734"/>
                <a:gd name="T29" fmla="*/ 75 h 1281"/>
                <a:gd name="T30" fmla="*/ 1659 w 1734"/>
                <a:gd name="T31" fmla="*/ 75 h 1281"/>
                <a:gd name="T32" fmla="*/ 1659 w 1734"/>
                <a:gd name="T33" fmla="*/ 226 h 1281"/>
                <a:gd name="T34" fmla="*/ 76 w 1734"/>
                <a:gd name="T35" fmla="*/ 226 h 1281"/>
                <a:gd name="T36" fmla="*/ 76 w 1734"/>
                <a:gd name="T37" fmla="*/ 75 h 1281"/>
                <a:gd name="T38" fmla="*/ 76 w 1734"/>
                <a:gd name="T39" fmla="*/ 301 h 1281"/>
                <a:gd name="T40" fmla="*/ 830 w 1734"/>
                <a:gd name="T41" fmla="*/ 301 h 1281"/>
                <a:gd name="T42" fmla="*/ 830 w 1734"/>
                <a:gd name="T43" fmla="*/ 1206 h 1281"/>
                <a:gd name="T44" fmla="*/ 76 w 1734"/>
                <a:gd name="T45" fmla="*/ 1206 h 1281"/>
                <a:gd name="T46" fmla="*/ 76 w 1734"/>
                <a:gd name="T47" fmla="*/ 30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4" h="1281">
                  <a:moveTo>
                    <a:pt x="1696" y="1281"/>
                  </a:moveTo>
                  <a:cubicBezTo>
                    <a:pt x="1717" y="1281"/>
                    <a:pt x="1734" y="1264"/>
                    <a:pt x="1734" y="1244"/>
                  </a:cubicBezTo>
                  <a:lnTo>
                    <a:pt x="1734" y="38"/>
                  </a:lnTo>
                  <a:cubicBezTo>
                    <a:pt x="1734" y="17"/>
                    <a:pt x="1717" y="0"/>
                    <a:pt x="169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244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696" y="1281"/>
                  </a:lnTo>
                  <a:close/>
                  <a:moveTo>
                    <a:pt x="1659" y="1206"/>
                  </a:moveTo>
                  <a:lnTo>
                    <a:pt x="905" y="1206"/>
                  </a:lnTo>
                  <a:lnTo>
                    <a:pt x="905" y="301"/>
                  </a:lnTo>
                  <a:lnTo>
                    <a:pt x="1659" y="301"/>
                  </a:lnTo>
                  <a:lnTo>
                    <a:pt x="1659" y="1206"/>
                  </a:lnTo>
                  <a:close/>
                  <a:moveTo>
                    <a:pt x="76" y="75"/>
                  </a:moveTo>
                  <a:lnTo>
                    <a:pt x="1659" y="75"/>
                  </a:lnTo>
                  <a:lnTo>
                    <a:pt x="1659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  <a:moveTo>
                    <a:pt x="76" y="301"/>
                  </a:moveTo>
                  <a:lnTo>
                    <a:pt x="830" y="301"/>
                  </a:lnTo>
                  <a:lnTo>
                    <a:pt x="830" y="1206"/>
                  </a:lnTo>
                  <a:lnTo>
                    <a:pt x="76" y="1206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1199">
              <a:extLst>
                <a:ext uri="{FF2B5EF4-FFF2-40B4-BE49-F238E27FC236}">
                  <a16:creationId xmlns:a16="http://schemas.microsoft.com/office/drawing/2014/main" id="{FB55441F-7B2D-4D39-A1E8-314C3E25D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151" y="142875"/>
              <a:ext cx="33338" cy="20638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1200">
              <a:extLst>
                <a:ext uri="{FF2B5EF4-FFF2-40B4-BE49-F238E27FC236}">
                  <a16:creationId xmlns:a16="http://schemas.microsoft.com/office/drawing/2014/main" id="{41A909EA-2316-4D22-B1F8-870C1AB66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1" y="142875"/>
              <a:ext cx="33338" cy="20638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1201">
              <a:extLst>
                <a:ext uri="{FF2B5EF4-FFF2-40B4-BE49-F238E27FC236}">
                  <a16:creationId xmlns:a16="http://schemas.microsoft.com/office/drawing/2014/main" id="{2ABD08F0-AFAF-42BA-8D54-783BD385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051" y="142875"/>
              <a:ext cx="31750" cy="20638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1202">
              <a:extLst>
                <a:ext uri="{FF2B5EF4-FFF2-40B4-BE49-F238E27FC236}">
                  <a16:creationId xmlns:a16="http://schemas.microsoft.com/office/drawing/2014/main" id="{644EFE8E-A096-48F0-B266-6164EAC7A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7564" y="219075"/>
              <a:ext cx="76200" cy="65088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1203">
              <a:extLst>
                <a:ext uri="{FF2B5EF4-FFF2-40B4-BE49-F238E27FC236}">
                  <a16:creationId xmlns:a16="http://schemas.microsoft.com/office/drawing/2014/main" id="{43022E95-5A31-4BC6-95E6-9CE6FEF120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5989" y="219075"/>
              <a:ext cx="76200" cy="65088"/>
            </a:xfrm>
            <a:custGeom>
              <a:avLst/>
              <a:gdLst>
                <a:gd name="T0" fmla="*/ 38 w 264"/>
                <a:gd name="T1" fmla="*/ 226 h 226"/>
                <a:gd name="T2" fmla="*/ 227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7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7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7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1204">
              <a:extLst>
                <a:ext uri="{FF2B5EF4-FFF2-40B4-BE49-F238E27FC236}">
                  <a16:creationId xmlns:a16="http://schemas.microsoft.com/office/drawing/2014/main" id="{A8D0102D-FDBE-4841-BDCD-55B2C954D9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7564" y="295275"/>
              <a:ext cx="174625" cy="66675"/>
            </a:xfrm>
            <a:custGeom>
              <a:avLst/>
              <a:gdLst>
                <a:gd name="T0" fmla="*/ 38 w 603"/>
                <a:gd name="T1" fmla="*/ 226 h 226"/>
                <a:gd name="T2" fmla="*/ 566 w 603"/>
                <a:gd name="T3" fmla="*/ 226 h 226"/>
                <a:gd name="T4" fmla="*/ 603 w 603"/>
                <a:gd name="T5" fmla="*/ 188 h 226"/>
                <a:gd name="T6" fmla="*/ 603 w 603"/>
                <a:gd name="T7" fmla="*/ 37 h 226"/>
                <a:gd name="T8" fmla="*/ 566 w 603"/>
                <a:gd name="T9" fmla="*/ 0 h 226"/>
                <a:gd name="T10" fmla="*/ 38 w 603"/>
                <a:gd name="T11" fmla="*/ 0 h 226"/>
                <a:gd name="T12" fmla="*/ 0 w 603"/>
                <a:gd name="T13" fmla="*/ 37 h 226"/>
                <a:gd name="T14" fmla="*/ 0 w 603"/>
                <a:gd name="T15" fmla="*/ 188 h 226"/>
                <a:gd name="T16" fmla="*/ 38 w 603"/>
                <a:gd name="T17" fmla="*/ 226 h 226"/>
                <a:gd name="T18" fmla="*/ 76 w 603"/>
                <a:gd name="T19" fmla="*/ 75 h 226"/>
                <a:gd name="T20" fmla="*/ 528 w 603"/>
                <a:gd name="T21" fmla="*/ 75 h 226"/>
                <a:gd name="T22" fmla="*/ 528 w 603"/>
                <a:gd name="T23" fmla="*/ 150 h 226"/>
                <a:gd name="T24" fmla="*/ 76 w 603"/>
                <a:gd name="T25" fmla="*/ 150 h 226"/>
                <a:gd name="T26" fmla="*/ 76 w 603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38" y="226"/>
                  </a:moveTo>
                  <a:lnTo>
                    <a:pt x="566" y="226"/>
                  </a:lnTo>
                  <a:cubicBezTo>
                    <a:pt x="586" y="226"/>
                    <a:pt x="603" y="209"/>
                    <a:pt x="603" y="188"/>
                  </a:cubicBezTo>
                  <a:lnTo>
                    <a:pt x="603" y="37"/>
                  </a:lnTo>
                  <a:cubicBezTo>
                    <a:pt x="603" y="16"/>
                    <a:pt x="586" y="0"/>
                    <a:pt x="566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528" y="75"/>
                  </a:lnTo>
                  <a:lnTo>
                    <a:pt x="528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1205">
              <a:extLst>
                <a:ext uri="{FF2B5EF4-FFF2-40B4-BE49-F238E27FC236}">
                  <a16:creationId xmlns:a16="http://schemas.microsoft.com/office/drawing/2014/main" id="{CB6A6D45-9198-4E53-8C35-A5E3B95B96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7564" y="371475"/>
              <a:ext cx="76200" cy="6667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9 h 226"/>
                <a:gd name="T6" fmla="*/ 264 w 264"/>
                <a:gd name="T7" fmla="*/ 38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8 h 226"/>
                <a:gd name="T14" fmla="*/ 0 w 264"/>
                <a:gd name="T15" fmla="*/ 189 h 226"/>
                <a:gd name="T16" fmla="*/ 38 w 264"/>
                <a:gd name="T17" fmla="*/ 226 h 226"/>
                <a:gd name="T18" fmla="*/ 76 w 264"/>
                <a:gd name="T19" fmla="*/ 76 h 226"/>
                <a:gd name="T20" fmla="*/ 189 w 264"/>
                <a:gd name="T21" fmla="*/ 76 h 226"/>
                <a:gd name="T22" fmla="*/ 189 w 264"/>
                <a:gd name="T23" fmla="*/ 151 h 226"/>
                <a:gd name="T24" fmla="*/ 76 w 264"/>
                <a:gd name="T25" fmla="*/ 151 h 226"/>
                <a:gd name="T26" fmla="*/ 76 w 264"/>
                <a:gd name="T2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lose/>
                  <a:moveTo>
                    <a:pt x="76" y="76"/>
                  </a:moveTo>
                  <a:lnTo>
                    <a:pt x="189" y="76"/>
                  </a:lnTo>
                  <a:lnTo>
                    <a:pt x="189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1206">
              <a:extLst>
                <a:ext uri="{FF2B5EF4-FFF2-40B4-BE49-F238E27FC236}">
                  <a16:creationId xmlns:a16="http://schemas.microsoft.com/office/drawing/2014/main" id="{C8B037BA-0FA6-42A5-9193-AB2CD395B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5989" y="371475"/>
              <a:ext cx="76200" cy="66675"/>
            </a:xfrm>
            <a:custGeom>
              <a:avLst/>
              <a:gdLst>
                <a:gd name="T0" fmla="*/ 227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9 h 226"/>
                <a:gd name="T8" fmla="*/ 38 w 264"/>
                <a:gd name="T9" fmla="*/ 226 h 226"/>
                <a:gd name="T10" fmla="*/ 227 w 264"/>
                <a:gd name="T11" fmla="*/ 226 h 226"/>
                <a:gd name="T12" fmla="*/ 264 w 264"/>
                <a:gd name="T13" fmla="*/ 189 h 226"/>
                <a:gd name="T14" fmla="*/ 264 w 264"/>
                <a:gd name="T15" fmla="*/ 38 h 226"/>
                <a:gd name="T16" fmla="*/ 227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6 h 226"/>
                <a:gd name="T24" fmla="*/ 189 w 264"/>
                <a:gd name="T25" fmla="*/ 76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lnTo>
                    <a:pt x="227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7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6"/>
                  </a:lnTo>
                  <a:lnTo>
                    <a:pt x="189" y="76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1207">
              <a:extLst>
                <a:ext uri="{FF2B5EF4-FFF2-40B4-BE49-F238E27FC236}">
                  <a16:creationId xmlns:a16="http://schemas.microsoft.com/office/drawing/2014/main" id="{7B405292-A8D8-4B34-9F43-A0C896D2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151" y="206375"/>
              <a:ext cx="46038" cy="68263"/>
            </a:xfrm>
            <a:custGeom>
              <a:avLst/>
              <a:gdLst>
                <a:gd name="T0" fmla="*/ 143 w 158"/>
                <a:gd name="T1" fmla="*/ 15 h 233"/>
                <a:gd name="T2" fmla="*/ 90 w 158"/>
                <a:gd name="T3" fmla="*/ 15 h 233"/>
                <a:gd name="T4" fmla="*/ 14 w 158"/>
                <a:gd name="T5" fmla="*/ 90 h 233"/>
                <a:gd name="T6" fmla="*/ 14 w 158"/>
                <a:gd name="T7" fmla="*/ 144 h 233"/>
                <a:gd name="T8" fmla="*/ 90 w 158"/>
                <a:gd name="T9" fmla="*/ 219 h 233"/>
                <a:gd name="T10" fmla="*/ 143 w 158"/>
                <a:gd name="T11" fmla="*/ 219 h 233"/>
                <a:gd name="T12" fmla="*/ 143 w 158"/>
                <a:gd name="T13" fmla="*/ 166 h 233"/>
                <a:gd name="T14" fmla="*/ 94 w 158"/>
                <a:gd name="T15" fmla="*/ 117 h 233"/>
                <a:gd name="T16" fmla="*/ 143 w 158"/>
                <a:gd name="T17" fmla="*/ 68 h 233"/>
                <a:gd name="T18" fmla="*/ 143 w 158"/>
                <a:gd name="T19" fmla="*/ 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3" y="15"/>
                  </a:moveTo>
                  <a:cubicBezTo>
                    <a:pt x="128" y="0"/>
                    <a:pt x="105" y="0"/>
                    <a:pt x="90" y="15"/>
                  </a:cubicBezTo>
                  <a:lnTo>
                    <a:pt x="14" y="90"/>
                  </a:lnTo>
                  <a:cubicBezTo>
                    <a:pt x="0" y="105"/>
                    <a:pt x="0" y="129"/>
                    <a:pt x="14" y="144"/>
                  </a:cubicBezTo>
                  <a:lnTo>
                    <a:pt x="90" y="219"/>
                  </a:lnTo>
                  <a:cubicBezTo>
                    <a:pt x="105" y="233"/>
                    <a:pt x="128" y="233"/>
                    <a:pt x="143" y="219"/>
                  </a:cubicBezTo>
                  <a:cubicBezTo>
                    <a:pt x="157" y="204"/>
                    <a:pt x="157" y="181"/>
                    <a:pt x="143" y="166"/>
                  </a:cubicBezTo>
                  <a:lnTo>
                    <a:pt x="94" y="117"/>
                  </a:lnTo>
                  <a:lnTo>
                    <a:pt x="143" y="68"/>
                  </a:lnTo>
                  <a:cubicBezTo>
                    <a:pt x="158" y="54"/>
                    <a:pt x="158" y="30"/>
                    <a:pt x="143" y="1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1208">
              <a:extLst>
                <a:ext uri="{FF2B5EF4-FFF2-40B4-BE49-F238E27FC236}">
                  <a16:creationId xmlns:a16="http://schemas.microsoft.com/office/drawing/2014/main" id="{69B2E611-10F9-4DDA-8AEF-9C2F4ADE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689" y="206375"/>
              <a:ext cx="46038" cy="68263"/>
            </a:xfrm>
            <a:custGeom>
              <a:avLst/>
              <a:gdLst>
                <a:gd name="T0" fmla="*/ 14 w 158"/>
                <a:gd name="T1" fmla="*/ 218 h 233"/>
                <a:gd name="T2" fmla="*/ 68 w 158"/>
                <a:gd name="T3" fmla="*/ 218 h 233"/>
                <a:gd name="T4" fmla="*/ 143 w 158"/>
                <a:gd name="T5" fmla="*/ 143 h 233"/>
                <a:gd name="T6" fmla="*/ 143 w 158"/>
                <a:gd name="T7" fmla="*/ 89 h 233"/>
                <a:gd name="T8" fmla="*/ 68 w 158"/>
                <a:gd name="T9" fmla="*/ 14 h 233"/>
                <a:gd name="T10" fmla="*/ 15 w 158"/>
                <a:gd name="T11" fmla="*/ 15 h 233"/>
                <a:gd name="T12" fmla="*/ 14 w 158"/>
                <a:gd name="T13" fmla="*/ 67 h 233"/>
                <a:gd name="T14" fmla="*/ 63 w 158"/>
                <a:gd name="T15" fmla="*/ 116 h 233"/>
                <a:gd name="T16" fmla="*/ 14 w 158"/>
                <a:gd name="T17" fmla="*/ 165 h 233"/>
                <a:gd name="T18" fmla="*/ 14 w 158"/>
                <a:gd name="T19" fmla="*/ 21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" y="218"/>
                  </a:moveTo>
                  <a:cubicBezTo>
                    <a:pt x="29" y="233"/>
                    <a:pt x="53" y="233"/>
                    <a:pt x="68" y="218"/>
                  </a:cubicBezTo>
                  <a:lnTo>
                    <a:pt x="143" y="143"/>
                  </a:lnTo>
                  <a:cubicBezTo>
                    <a:pt x="158" y="128"/>
                    <a:pt x="158" y="104"/>
                    <a:pt x="143" y="89"/>
                  </a:cubicBezTo>
                  <a:lnTo>
                    <a:pt x="68" y="14"/>
                  </a:lnTo>
                  <a:cubicBezTo>
                    <a:pt x="53" y="0"/>
                    <a:pt x="29" y="0"/>
                    <a:pt x="15" y="15"/>
                  </a:cubicBezTo>
                  <a:cubicBezTo>
                    <a:pt x="0" y="29"/>
                    <a:pt x="0" y="53"/>
                    <a:pt x="14" y="67"/>
                  </a:cubicBezTo>
                  <a:lnTo>
                    <a:pt x="63" y="116"/>
                  </a:lnTo>
                  <a:lnTo>
                    <a:pt x="14" y="165"/>
                  </a:lnTo>
                  <a:cubicBezTo>
                    <a:pt x="0" y="180"/>
                    <a:pt x="0" y="203"/>
                    <a:pt x="14" y="21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1209">
              <a:extLst>
                <a:ext uri="{FF2B5EF4-FFF2-40B4-BE49-F238E27FC236}">
                  <a16:creationId xmlns:a16="http://schemas.microsoft.com/office/drawing/2014/main" id="{CEE4F231-81CB-4E55-AD31-3317BE495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206375"/>
              <a:ext cx="44450" cy="68263"/>
            </a:xfrm>
            <a:custGeom>
              <a:avLst/>
              <a:gdLst>
                <a:gd name="T0" fmla="*/ 22 w 157"/>
                <a:gd name="T1" fmla="*/ 227 h 233"/>
                <a:gd name="T2" fmla="*/ 51 w 157"/>
                <a:gd name="T3" fmla="*/ 229 h 233"/>
                <a:gd name="T4" fmla="*/ 72 w 157"/>
                <a:gd name="T5" fmla="*/ 211 h 233"/>
                <a:gd name="T6" fmla="*/ 148 w 157"/>
                <a:gd name="T7" fmla="*/ 60 h 233"/>
                <a:gd name="T8" fmla="*/ 131 w 157"/>
                <a:gd name="T9" fmla="*/ 9 h 233"/>
                <a:gd name="T10" fmla="*/ 80 w 157"/>
                <a:gd name="T11" fmla="*/ 26 h 233"/>
                <a:gd name="T12" fmla="*/ 5 w 157"/>
                <a:gd name="T13" fmla="*/ 177 h 233"/>
                <a:gd name="T14" fmla="*/ 3 w 157"/>
                <a:gd name="T15" fmla="*/ 206 h 233"/>
                <a:gd name="T16" fmla="*/ 22 w 157"/>
                <a:gd name="T17" fmla="*/ 2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33">
                  <a:moveTo>
                    <a:pt x="22" y="227"/>
                  </a:moveTo>
                  <a:cubicBezTo>
                    <a:pt x="31" y="232"/>
                    <a:pt x="41" y="233"/>
                    <a:pt x="51" y="229"/>
                  </a:cubicBezTo>
                  <a:cubicBezTo>
                    <a:pt x="60" y="226"/>
                    <a:pt x="68" y="219"/>
                    <a:pt x="72" y="211"/>
                  </a:cubicBezTo>
                  <a:lnTo>
                    <a:pt x="148" y="60"/>
                  </a:lnTo>
                  <a:cubicBezTo>
                    <a:pt x="157" y="41"/>
                    <a:pt x="149" y="18"/>
                    <a:pt x="131" y="9"/>
                  </a:cubicBezTo>
                  <a:cubicBezTo>
                    <a:pt x="112" y="0"/>
                    <a:pt x="89" y="7"/>
                    <a:pt x="80" y="26"/>
                  </a:cubicBezTo>
                  <a:lnTo>
                    <a:pt x="5" y="177"/>
                  </a:lnTo>
                  <a:cubicBezTo>
                    <a:pt x="0" y="186"/>
                    <a:pt x="0" y="196"/>
                    <a:pt x="3" y="206"/>
                  </a:cubicBezTo>
                  <a:cubicBezTo>
                    <a:pt x="6" y="215"/>
                    <a:pt x="13" y="223"/>
                    <a:pt x="22" y="22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1210">
              <a:extLst>
                <a:ext uri="{FF2B5EF4-FFF2-40B4-BE49-F238E27FC236}">
                  <a16:creationId xmlns:a16="http://schemas.microsoft.com/office/drawing/2014/main" id="{854E1DE4-C506-492D-B4A2-54F99907E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264" y="295275"/>
              <a:ext cx="33338" cy="2222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1211">
              <a:extLst>
                <a:ext uri="{FF2B5EF4-FFF2-40B4-BE49-F238E27FC236}">
                  <a16:creationId xmlns:a16="http://schemas.microsoft.com/office/drawing/2014/main" id="{C504B1E5-F5E6-4C63-989F-9058AB073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295275"/>
              <a:ext cx="130175" cy="22225"/>
            </a:xfrm>
            <a:custGeom>
              <a:avLst/>
              <a:gdLst>
                <a:gd name="T0" fmla="*/ 38 w 452"/>
                <a:gd name="T1" fmla="*/ 75 h 75"/>
                <a:gd name="T2" fmla="*/ 414 w 452"/>
                <a:gd name="T3" fmla="*/ 75 h 75"/>
                <a:gd name="T4" fmla="*/ 452 w 452"/>
                <a:gd name="T5" fmla="*/ 37 h 75"/>
                <a:gd name="T6" fmla="*/ 414 w 452"/>
                <a:gd name="T7" fmla="*/ 0 h 75"/>
                <a:gd name="T8" fmla="*/ 38 w 452"/>
                <a:gd name="T9" fmla="*/ 0 h 75"/>
                <a:gd name="T10" fmla="*/ 0 w 452"/>
                <a:gd name="T11" fmla="*/ 37 h 75"/>
                <a:gd name="T12" fmla="*/ 38 w 45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38" y="75"/>
                  </a:move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1212">
              <a:extLst>
                <a:ext uri="{FF2B5EF4-FFF2-40B4-BE49-F238E27FC236}">
                  <a16:creationId xmlns:a16="http://schemas.microsoft.com/office/drawing/2014/main" id="{44BF4EFF-51CA-4FDE-A872-B4F007125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264" y="328613"/>
              <a:ext cx="33338" cy="2222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1213">
              <a:extLst>
                <a:ext uri="{FF2B5EF4-FFF2-40B4-BE49-F238E27FC236}">
                  <a16:creationId xmlns:a16="http://schemas.microsoft.com/office/drawing/2014/main" id="{6A8E37C0-38EB-48FD-A865-9D09BD03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328613"/>
              <a:ext cx="130175" cy="2222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7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7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1214">
              <a:extLst>
                <a:ext uri="{FF2B5EF4-FFF2-40B4-BE49-F238E27FC236}">
                  <a16:creationId xmlns:a16="http://schemas.microsoft.com/office/drawing/2014/main" id="{04B91465-4F73-4171-A973-D0A3F211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371475"/>
              <a:ext cx="33338" cy="22225"/>
            </a:xfrm>
            <a:custGeom>
              <a:avLst/>
              <a:gdLst>
                <a:gd name="T0" fmla="*/ 38 w 113"/>
                <a:gd name="T1" fmla="*/ 76 h 76"/>
                <a:gd name="T2" fmla="*/ 75 w 113"/>
                <a:gd name="T3" fmla="*/ 76 h 76"/>
                <a:gd name="T4" fmla="*/ 113 w 113"/>
                <a:gd name="T5" fmla="*/ 38 h 76"/>
                <a:gd name="T6" fmla="*/ 75 w 113"/>
                <a:gd name="T7" fmla="*/ 0 h 76"/>
                <a:gd name="T8" fmla="*/ 38 w 113"/>
                <a:gd name="T9" fmla="*/ 0 h 76"/>
                <a:gd name="T10" fmla="*/ 0 w 113"/>
                <a:gd name="T11" fmla="*/ 38 h 76"/>
                <a:gd name="T12" fmla="*/ 38 w 11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38" y="76"/>
                  </a:move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1215">
              <a:extLst>
                <a:ext uri="{FF2B5EF4-FFF2-40B4-BE49-F238E27FC236}">
                  <a16:creationId xmlns:a16="http://schemas.microsoft.com/office/drawing/2014/main" id="{9C93A078-2C98-4187-855C-C0C4BDCD7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264" y="415925"/>
              <a:ext cx="33338" cy="2222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1216">
              <a:extLst>
                <a:ext uri="{FF2B5EF4-FFF2-40B4-BE49-F238E27FC236}">
                  <a16:creationId xmlns:a16="http://schemas.microsoft.com/office/drawing/2014/main" id="{20606FC3-BE1A-45DA-B292-7CCB82E61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714" y="415925"/>
              <a:ext cx="130175" cy="2222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8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8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9"/>
                    <a:pt x="452" y="38"/>
                  </a:cubicBezTo>
                  <a:cubicBezTo>
                    <a:pt x="452" y="17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1217">
              <a:extLst>
                <a:ext uri="{FF2B5EF4-FFF2-40B4-BE49-F238E27FC236}">
                  <a16:creationId xmlns:a16="http://schemas.microsoft.com/office/drawing/2014/main" id="{E908631B-A581-4649-AA8A-A48BA4AB7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689" y="371475"/>
              <a:ext cx="55563" cy="22225"/>
            </a:xfrm>
            <a:custGeom>
              <a:avLst/>
              <a:gdLst>
                <a:gd name="T0" fmla="*/ 151 w 189"/>
                <a:gd name="T1" fmla="*/ 76 h 76"/>
                <a:gd name="T2" fmla="*/ 189 w 189"/>
                <a:gd name="T3" fmla="*/ 38 h 76"/>
                <a:gd name="T4" fmla="*/ 151 w 189"/>
                <a:gd name="T5" fmla="*/ 0 h 76"/>
                <a:gd name="T6" fmla="*/ 38 w 189"/>
                <a:gd name="T7" fmla="*/ 0 h 76"/>
                <a:gd name="T8" fmla="*/ 0 w 189"/>
                <a:gd name="T9" fmla="*/ 38 h 76"/>
                <a:gd name="T10" fmla="*/ 38 w 189"/>
                <a:gd name="T11" fmla="*/ 76 h 76"/>
                <a:gd name="T12" fmla="*/ 151 w 18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76">
                  <a:moveTo>
                    <a:pt x="151" y="76"/>
                  </a:moveTo>
                  <a:cubicBezTo>
                    <a:pt x="172" y="76"/>
                    <a:pt x="189" y="59"/>
                    <a:pt x="189" y="38"/>
                  </a:cubicBezTo>
                  <a:cubicBezTo>
                    <a:pt x="189" y="17"/>
                    <a:pt x="172" y="0"/>
                    <a:pt x="15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51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6" name="Group 1695">
            <a:extLst>
              <a:ext uri="{FF2B5EF4-FFF2-40B4-BE49-F238E27FC236}">
                <a16:creationId xmlns:a16="http://schemas.microsoft.com/office/drawing/2014/main" id="{4EF25772-6121-456A-A2CF-B6FDECD45811}"/>
              </a:ext>
            </a:extLst>
          </p:cNvPr>
          <p:cNvGrpSpPr/>
          <p:nvPr/>
        </p:nvGrpSpPr>
        <p:grpSpPr>
          <a:xfrm>
            <a:off x="4359475" y="904939"/>
            <a:ext cx="485351" cy="485351"/>
            <a:chOff x="3746501" y="11113"/>
            <a:chExt cx="657225" cy="657225"/>
          </a:xfrm>
        </p:grpSpPr>
        <p:sp>
          <p:nvSpPr>
            <p:cNvPr id="1460" name="Freeform 1218">
              <a:extLst>
                <a:ext uri="{FF2B5EF4-FFF2-40B4-BE49-F238E27FC236}">
                  <a16:creationId xmlns:a16="http://schemas.microsoft.com/office/drawing/2014/main" id="{669DB12B-8FD9-4431-B38C-78731F7B5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1" y="273050"/>
              <a:ext cx="239713" cy="382588"/>
            </a:xfrm>
            <a:custGeom>
              <a:avLst/>
              <a:gdLst>
                <a:gd name="T0" fmla="*/ 829 w 829"/>
                <a:gd name="T1" fmla="*/ 1319 h 1319"/>
                <a:gd name="T2" fmla="*/ 0 w 829"/>
                <a:gd name="T3" fmla="*/ 1018 h 1319"/>
                <a:gd name="T4" fmla="*/ 0 w 829"/>
                <a:gd name="T5" fmla="*/ 0 h 1319"/>
                <a:gd name="T6" fmla="*/ 829 w 829"/>
                <a:gd name="T7" fmla="*/ 264 h 1319"/>
                <a:gd name="T8" fmla="*/ 829 w 829"/>
                <a:gd name="T9" fmla="*/ 1319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1319">
                  <a:moveTo>
                    <a:pt x="829" y="1319"/>
                  </a:moveTo>
                  <a:lnTo>
                    <a:pt x="0" y="1018"/>
                  </a:lnTo>
                  <a:lnTo>
                    <a:pt x="0" y="0"/>
                  </a:lnTo>
                  <a:lnTo>
                    <a:pt x="829" y="264"/>
                  </a:lnTo>
                  <a:lnTo>
                    <a:pt x="829" y="1319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1219">
              <a:extLst>
                <a:ext uri="{FF2B5EF4-FFF2-40B4-BE49-F238E27FC236}">
                  <a16:creationId xmlns:a16="http://schemas.microsoft.com/office/drawing/2014/main" id="{48F40995-5479-4D6D-B16D-02F01BAE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01" y="273050"/>
              <a:ext cx="315913" cy="165100"/>
            </a:xfrm>
            <a:custGeom>
              <a:avLst/>
              <a:gdLst>
                <a:gd name="T0" fmla="*/ 0 w 1092"/>
                <a:gd name="T1" fmla="*/ 302 h 565"/>
                <a:gd name="T2" fmla="*/ 829 w 1092"/>
                <a:gd name="T3" fmla="*/ 565 h 565"/>
                <a:gd name="T4" fmla="*/ 1092 w 1092"/>
                <a:gd name="T5" fmla="*/ 264 h 565"/>
                <a:gd name="T6" fmla="*/ 263 w 1092"/>
                <a:gd name="T7" fmla="*/ 0 h 565"/>
                <a:gd name="T8" fmla="*/ 0 w 1092"/>
                <a:gd name="T9" fmla="*/ 30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0" y="302"/>
                  </a:moveTo>
                  <a:lnTo>
                    <a:pt x="829" y="565"/>
                  </a:lnTo>
                  <a:lnTo>
                    <a:pt x="1092" y="264"/>
                  </a:lnTo>
                  <a:lnTo>
                    <a:pt x="263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1220">
              <a:extLst>
                <a:ext uri="{FF2B5EF4-FFF2-40B4-BE49-F238E27FC236}">
                  <a16:creationId xmlns:a16="http://schemas.microsoft.com/office/drawing/2014/main" id="{E1665894-9444-407C-B43B-7306869FD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201" y="109538"/>
              <a:ext cx="315913" cy="163513"/>
            </a:xfrm>
            <a:custGeom>
              <a:avLst/>
              <a:gdLst>
                <a:gd name="T0" fmla="*/ 829 w 1092"/>
                <a:gd name="T1" fmla="*/ 0 h 565"/>
                <a:gd name="T2" fmla="*/ 0 w 1092"/>
                <a:gd name="T3" fmla="*/ 264 h 565"/>
                <a:gd name="T4" fmla="*/ 263 w 1092"/>
                <a:gd name="T5" fmla="*/ 565 h 565"/>
                <a:gd name="T6" fmla="*/ 1092 w 1092"/>
                <a:gd name="T7" fmla="*/ 301 h 565"/>
                <a:gd name="T8" fmla="*/ 829 w 1092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829" y="0"/>
                  </a:moveTo>
                  <a:lnTo>
                    <a:pt x="0" y="264"/>
                  </a:lnTo>
                  <a:lnTo>
                    <a:pt x="263" y="565"/>
                  </a:lnTo>
                  <a:lnTo>
                    <a:pt x="1092" y="301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1221">
              <a:extLst>
                <a:ext uri="{FF2B5EF4-FFF2-40B4-BE49-F238E27FC236}">
                  <a16:creationId xmlns:a16="http://schemas.microsoft.com/office/drawing/2014/main" id="{C5CBF612-9E59-4A17-A614-FFBFC9BB4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4" y="109538"/>
              <a:ext cx="317500" cy="163513"/>
            </a:xfrm>
            <a:custGeom>
              <a:avLst/>
              <a:gdLst>
                <a:gd name="T0" fmla="*/ 264 w 1093"/>
                <a:gd name="T1" fmla="*/ 0 h 565"/>
                <a:gd name="T2" fmla="*/ 0 w 1093"/>
                <a:gd name="T3" fmla="*/ 301 h 565"/>
                <a:gd name="T4" fmla="*/ 830 w 1093"/>
                <a:gd name="T5" fmla="*/ 565 h 565"/>
                <a:gd name="T6" fmla="*/ 1093 w 1093"/>
                <a:gd name="T7" fmla="*/ 264 h 565"/>
                <a:gd name="T8" fmla="*/ 264 w 1093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0"/>
                  </a:moveTo>
                  <a:lnTo>
                    <a:pt x="0" y="301"/>
                  </a:lnTo>
                  <a:lnTo>
                    <a:pt x="830" y="565"/>
                  </a:lnTo>
                  <a:lnTo>
                    <a:pt x="1093" y="264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1222">
              <a:extLst>
                <a:ext uri="{FF2B5EF4-FFF2-40B4-BE49-F238E27FC236}">
                  <a16:creationId xmlns:a16="http://schemas.microsoft.com/office/drawing/2014/main" id="{F0E96557-846A-47E1-8135-A10442E13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514" y="600075"/>
              <a:ext cx="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1223">
              <a:extLst>
                <a:ext uri="{FF2B5EF4-FFF2-40B4-BE49-F238E27FC236}">
                  <a16:creationId xmlns:a16="http://schemas.microsoft.com/office/drawing/2014/main" id="{22CABDCF-8021-44F1-ACBF-603952570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4" y="273050"/>
              <a:ext cx="241300" cy="382588"/>
            </a:xfrm>
            <a:custGeom>
              <a:avLst/>
              <a:gdLst>
                <a:gd name="T0" fmla="*/ 830 w 830"/>
                <a:gd name="T1" fmla="*/ 0 h 1319"/>
                <a:gd name="T2" fmla="*/ 0 w 830"/>
                <a:gd name="T3" fmla="*/ 264 h 1319"/>
                <a:gd name="T4" fmla="*/ 0 w 830"/>
                <a:gd name="T5" fmla="*/ 1319 h 1319"/>
                <a:gd name="T6" fmla="*/ 435 w 830"/>
                <a:gd name="T7" fmla="*/ 1161 h 1319"/>
                <a:gd name="T8" fmla="*/ 366 w 830"/>
                <a:gd name="T9" fmla="*/ 861 h 1319"/>
                <a:gd name="T10" fmla="*/ 712 w 830"/>
                <a:gd name="T11" fmla="*/ 942 h 1319"/>
                <a:gd name="T12" fmla="*/ 632 w 830"/>
                <a:gd name="T13" fmla="*/ 1022 h 1319"/>
                <a:gd name="T14" fmla="*/ 682 w 830"/>
                <a:gd name="T15" fmla="*/ 1071 h 1319"/>
                <a:gd name="T16" fmla="*/ 830 w 830"/>
                <a:gd name="T17" fmla="*/ 1018 h 1319"/>
                <a:gd name="T18" fmla="*/ 830 w 830"/>
                <a:gd name="T19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0" h="1319">
                  <a:moveTo>
                    <a:pt x="830" y="0"/>
                  </a:moveTo>
                  <a:lnTo>
                    <a:pt x="0" y="264"/>
                  </a:lnTo>
                  <a:lnTo>
                    <a:pt x="0" y="1319"/>
                  </a:lnTo>
                  <a:lnTo>
                    <a:pt x="435" y="1161"/>
                  </a:lnTo>
                  <a:lnTo>
                    <a:pt x="366" y="861"/>
                  </a:lnTo>
                  <a:lnTo>
                    <a:pt x="712" y="942"/>
                  </a:lnTo>
                  <a:lnTo>
                    <a:pt x="632" y="1022"/>
                  </a:lnTo>
                  <a:lnTo>
                    <a:pt x="682" y="1071"/>
                  </a:lnTo>
                  <a:lnTo>
                    <a:pt x="830" y="1018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1224">
              <a:extLst>
                <a:ext uri="{FF2B5EF4-FFF2-40B4-BE49-F238E27FC236}">
                  <a16:creationId xmlns:a16="http://schemas.microsoft.com/office/drawing/2014/main" id="{6D79114E-EE4F-498E-A773-3D86BEC2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14" y="600075"/>
              <a:ext cx="25400" cy="23813"/>
            </a:xfrm>
            <a:custGeom>
              <a:avLst/>
              <a:gdLst>
                <a:gd name="T0" fmla="*/ 0 w 90"/>
                <a:gd name="T1" fmla="*/ 33 h 80"/>
                <a:gd name="T2" fmla="*/ 0 w 90"/>
                <a:gd name="T3" fmla="*/ 33 h 80"/>
                <a:gd name="T4" fmla="*/ 0 w 90"/>
                <a:gd name="T5" fmla="*/ 33 h 80"/>
                <a:gd name="T6" fmla="*/ 10 w 90"/>
                <a:gd name="T7" fmla="*/ 80 h 80"/>
                <a:gd name="T8" fmla="*/ 90 w 90"/>
                <a:gd name="T9" fmla="*/ 0 h 80"/>
                <a:gd name="T10" fmla="*/ 0 w 90"/>
                <a:gd name="T11" fmla="*/ 3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80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10" y="80"/>
                  </a:lnTo>
                  <a:lnTo>
                    <a:pt x="9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1225">
              <a:extLst>
                <a:ext uri="{FF2B5EF4-FFF2-40B4-BE49-F238E27FC236}">
                  <a16:creationId xmlns:a16="http://schemas.microsoft.com/office/drawing/2014/main" id="{613D4264-3A4B-4866-84C1-77AC9A1B6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864" y="11113"/>
              <a:ext cx="88900" cy="55563"/>
            </a:xfrm>
            <a:custGeom>
              <a:avLst/>
              <a:gdLst>
                <a:gd name="T0" fmla="*/ 40 w 304"/>
                <a:gd name="T1" fmla="*/ 188 h 188"/>
                <a:gd name="T2" fmla="*/ 72 w 304"/>
                <a:gd name="T3" fmla="*/ 171 h 188"/>
                <a:gd name="T4" fmla="*/ 91 w 304"/>
                <a:gd name="T5" fmla="*/ 142 h 188"/>
                <a:gd name="T6" fmla="*/ 216 w 304"/>
                <a:gd name="T7" fmla="*/ 75 h 188"/>
                <a:gd name="T8" fmla="*/ 266 w 304"/>
                <a:gd name="T9" fmla="*/ 75 h 188"/>
                <a:gd name="T10" fmla="*/ 304 w 304"/>
                <a:gd name="T11" fmla="*/ 37 h 188"/>
                <a:gd name="T12" fmla="*/ 266 w 304"/>
                <a:gd name="T13" fmla="*/ 0 h 188"/>
                <a:gd name="T14" fmla="*/ 216 w 304"/>
                <a:gd name="T15" fmla="*/ 0 h 188"/>
                <a:gd name="T16" fmla="*/ 28 w 304"/>
                <a:gd name="T17" fmla="*/ 100 h 188"/>
                <a:gd name="T18" fmla="*/ 9 w 304"/>
                <a:gd name="T19" fmla="*/ 130 h 188"/>
                <a:gd name="T20" fmla="*/ 7 w 304"/>
                <a:gd name="T21" fmla="*/ 168 h 188"/>
                <a:gd name="T22" fmla="*/ 40 w 304"/>
                <a:gd name="T2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88">
                  <a:moveTo>
                    <a:pt x="40" y="188"/>
                  </a:moveTo>
                  <a:cubicBezTo>
                    <a:pt x="53" y="188"/>
                    <a:pt x="65" y="182"/>
                    <a:pt x="72" y="171"/>
                  </a:cubicBezTo>
                  <a:lnTo>
                    <a:pt x="91" y="142"/>
                  </a:lnTo>
                  <a:cubicBezTo>
                    <a:pt x="119" y="100"/>
                    <a:pt x="166" y="75"/>
                    <a:pt x="216" y="75"/>
                  </a:cubicBezTo>
                  <a:lnTo>
                    <a:pt x="266" y="75"/>
                  </a:lnTo>
                  <a:cubicBezTo>
                    <a:pt x="287" y="75"/>
                    <a:pt x="304" y="58"/>
                    <a:pt x="304" y="37"/>
                  </a:cubicBezTo>
                  <a:cubicBezTo>
                    <a:pt x="304" y="17"/>
                    <a:pt x="287" y="0"/>
                    <a:pt x="266" y="0"/>
                  </a:cubicBezTo>
                  <a:lnTo>
                    <a:pt x="216" y="0"/>
                  </a:lnTo>
                  <a:cubicBezTo>
                    <a:pt x="141" y="0"/>
                    <a:pt x="70" y="37"/>
                    <a:pt x="28" y="100"/>
                  </a:cubicBezTo>
                  <a:lnTo>
                    <a:pt x="9" y="130"/>
                  </a:lnTo>
                  <a:cubicBezTo>
                    <a:pt x="1" y="141"/>
                    <a:pt x="0" y="156"/>
                    <a:pt x="7" y="168"/>
                  </a:cubicBezTo>
                  <a:cubicBezTo>
                    <a:pt x="14" y="180"/>
                    <a:pt x="26" y="188"/>
                    <a:pt x="40" y="18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8" name="Freeform 1226">
              <a:extLst>
                <a:ext uri="{FF2B5EF4-FFF2-40B4-BE49-F238E27FC236}">
                  <a16:creationId xmlns:a16="http://schemas.microsoft.com/office/drawing/2014/main" id="{7E89A1E0-8DDB-4B66-A48B-EA193D031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6" y="11113"/>
              <a:ext cx="77788" cy="76200"/>
            </a:xfrm>
            <a:custGeom>
              <a:avLst/>
              <a:gdLst>
                <a:gd name="T0" fmla="*/ 34 w 267"/>
                <a:gd name="T1" fmla="*/ 74 h 263"/>
                <a:gd name="T2" fmla="*/ 101 w 267"/>
                <a:gd name="T3" fmla="*/ 88 h 263"/>
                <a:gd name="T4" fmla="*/ 192 w 267"/>
                <a:gd name="T5" fmla="*/ 199 h 263"/>
                <a:gd name="T6" fmla="*/ 192 w 267"/>
                <a:gd name="T7" fmla="*/ 226 h 263"/>
                <a:gd name="T8" fmla="*/ 230 w 267"/>
                <a:gd name="T9" fmla="*/ 263 h 263"/>
                <a:gd name="T10" fmla="*/ 267 w 267"/>
                <a:gd name="T11" fmla="*/ 226 h 263"/>
                <a:gd name="T12" fmla="*/ 267 w 267"/>
                <a:gd name="T13" fmla="*/ 199 h 263"/>
                <a:gd name="T14" fmla="*/ 116 w 267"/>
                <a:gd name="T15" fmla="*/ 14 h 263"/>
                <a:gd name="T16" fmla="*/ 49 w 267"/>
                <a:gd name="T17" fmla="*/ 0 h 263"/>
                <a:gd name="T18" fmla="*/ 42 w 267"/>
                <a:gd name="T19" fmla="*/ 0 h 263"/>
                <a:gd name="T20" fmla="*/ 40 w 267"/>
                <a:gd name="T21" fmla="*/ 0 h 263"/>
                <a:gd name="T22" fmla="*/ 4 w 267"/>
                <a:gd name="T23" fmla="*/ 30 h 263"/>
                <a:gd name="T24" fmla="*/ 34 w 267"/>
                <a:gd name="T25" fmla="*/ 7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7" h="263">
                  <a:moveTo>
                    <a:pt x="34" y="74"/>
                  </a:moveTo>
                  <a:lnTo>
                    <a:pt x="101" y="88"/>
                  </a:lnTo>
                  <a:cubicBezTo>
                    <a:pt x="154" y="98"/>
                    <a:pt x="192" y="145"/>
                    <a:pt x="192" y="199"/>
                  </a:cubicBezTo>
                  <a:lnTo>
                    <a:pt x="192" y="226"/>
                  </a:lnTo>
                  <a:cubicBezTo>
                    <a:pt x="192" y="247"/>
                    <a:pt x="209" y="263"/>
                    <a:pt x="230" y="263"/>
                  </a:cubicBezTo>
                  <a:cubicBezTo>
                    <a:pt x="251" y="263"/>
                    <a:pt x="267" y="247"/>
                    <a:pt x="267" y="226"/>
                  </a:cubicBezTo>
                  <a:lnTo>
                    <a:pt x="267" y="199"/>
                  </a:lnTo>
                  <a:cubicBezTo>
                    <a:pt x="267" y="109"/>
                    <a:pt x="204" y="32"/>
                    <a:pt x="116" y="14"/>
                  </a:cubicBezTo>
                  <a:lnTo>
                    <a:pt x="49" y="0"/>
                  </a:lnTo>
                  <a:cubicBezTo>
                    <a:pt x="47" y="0"/>
                    <a:pt x="44" y="0"/>
                    <a:pt x="42" y="0"/>
                  </a:cubicBezTo>
                  <a:lnTo>
                    <a:pt x="40" y="0"/>
                  </a:lnTo>
                  <a:cubicBezTo>
                    <a:pt x="23" y="0"/>
                    <a:pt x="8" y="12"/>
                    <a:pt x="4" y="30"/>
                  </a:cubicBezTo>
                  <a:cubicBezTo>
                    <a:pt x="0" y="50"/>
                    <a:pt x="13" y="70"/>
                    <a:pt x="34" y="7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1227">
              <a:extLst>
                <a:ext uri="{FF2B5EF4-FFF2-40B4-BE49-F238E27FC236}">
                  <a16:creationId xmlns:a16="http://schemas.microsoft.com/office/drawing/2014/main" id="{9AC46525-77A6-4475-AF7B-14B89B8002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8151" y="12700"/>
              <a:ext cx="119063" cy="114300"/>
            </a:xfrm>
            <a:custGeom>
              <a:avLst/>
              <a:gdLst>
                <a:gd name="T0" fmla="*/ 73 w 414"/>
                <a:gd name="T1" fmla="*/ 270 h 393"/>
                <a:gd name="T2" fmla="*/ 164 w 414"/>
                <a:gd name="T3" fmla="*/ 220 h 393"/>
                <a:gd name="T4" fmla="*/ 157 w 414"/>
                <a:gd name="T5" fmla="*/ 239 h 393"/>
                <a:gd name="T6" fmla="*/ 162 w 414"/>
                <a:gd name="T7" fmla="*/ 331 h 393"/>
                <a:gd name="T8" fmla="*/ 233 w 414"/>
                <a:gd name="T9" fmla="*/ 389 h 393"/>
                <a:gd name="T10" fmla="*/ 263 w 414"/>
                <a:gd name="T11" fmla="*/ 393 h 393"/>
                <a:gd name="T12" fmla="*/ 319 w 414"/>
                <a:gd name="T13" fmla="*/ 378 h 393"/>
                <a:gd name="T14" fmla="*/ 373 w 414"/>
                <a:gd name="T15" fmla="*/ 306 h 393"/>
                <a:gd name="T16" fmla="*/ 359 w 414"/>
                <a:gd name="T17" fmla="*/ 217 h 393"/>
                <a:gd name="T18" fmla="*/ 285 w 414"/>
                <a:gd name="T19" fmla="*/ 166 h 393"/>
                <a:gd name="T20" fmla="*/ 265 w 414"/>
                <a:gd name="T21" fmla="*/ 162 h 393"/>
                <a:gd name="T22" fmla="*/ 381 w 414"/>
                <a:gd name="T23" fmla="*/ 76 h 393"/>
                <a:gd name="T24" fmla="*/ 406 w 414"/>
                <a:gd name="T25" fmla="*/ 61 h 393"/>
                <a:gd name="T26" fmla="*/ 413 w 414"/>
                <a:gd name="T27" fmla="*/ 33 h 393"/>
                <a:gd name="T28" fmla="*/ 398 w 414"/>
                <a:gd name="T29" fmla="*/ 8 h 393"/>
                <a:gd name="T30" fmla="*/ 370 w 414"/>
                <a:gd name="T31" fmla="*/ 1 h 393"/>
                <a:gd name="T32" fmla="*/ 190 w 414"/>
                <a:gd name="T33" fmla="*/ 148 h 393"/>
                <a:gd name="T34" fmla="*/ 177 w 414"/>
                <a:gd name="T35" fmla="*/ 145 h 393"/>
                <a:gd name="T36" fmla="*/ 168 w 414"/>
                <a:gd name="T37" fmla="*/ 145 h 393"/>
                <a:gd name="T38" fmla="*/ 161 w 414"/>
                <a:gd name="T39" fmla="*/ 145 h 393"/>
                <a:gd name="T40" fmla="*/ 11 w 414"/>
                <a:gd name="T41" fmla="*/ 229 h 393"/>
                <a:gd name="T42" fmla="*/ 22 w 414"/>
                <a:gd name="T43" fmla="*/ 280 h 393"/>
                <a:gd name="T44" fmla="*/ 73 w 414"/>
                <a:gd name="T45" fmla="*/ 271 h 393"/>
                <a:gd name="T46" fmla="*/ 73 w 414"/>
                <a:gd name="T47" fmla="*/ 270 h 393"/>
                <a:gd name="T48" fmla="*/ 228 w 414"/>
                <a:gd name="T49" fmla="*/ 265 h 393"/>
                <a:gd name="T50" fmla="*/ 239 w 414"/>
                <a:gd name="T51" fmla="*/ 234 h 393"/>
                <a:gd name="T52" fmla="*/ 271 w 414"/>
                <a:gd name="T53" fmla="*/ 240 h 393"/>
                <a:gd name="T54" fmla="*/ 296 w 414"/>
                <a:gd name="T55" fmla="*/ 257 h 393"/>
                <a:gd name="T56" fmla="*/ 299 w 414"/>
                <a:gd name="T57" fmla="*/ 290 h 393"/>
                <a:gd name="T58" fmla="*/ 282 w 414"/>
                <a:gd name="T59" fmla="*/ 313 h 393"/>
                <a:gd name="T60" fmla="*/ 253 w 414"/>
                <a:gd name="T61" fmla="*/ 316 h 393"/>
                <a:gd name="T62" fmla="*/ 229 w 414"/>
                <a:gd name="T63" fmla="*/ 297 h 393"/>
                <a:gd name="T64" fmla="*/ 228 w 414"/>
                <a:gd name="T65" fmla="*/ 2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4" h="393">
                  <a:moveTo>
                    <a:pt x="73" y="270"/>
                  </a:moveTo>
                  <a:cubicBezTo>
                    <a:pt x="94" y="240"/>
                    <a:pt x="127" y="221"/>
                    <a:pt x="164" y="220"/>
                  </a:cubicBezTo>
                  <a:lnTo>
                    <a:pt x="157" y="239"/>
                  </a:lnTo>
                  <a:cubicBezTo>
                    <a:pt x="145" y="269"/>
                    <a:pt x="147" y="302"/>
                    <a:pt x="162" y="331"/>
                  </a:cubicBezTo>
                  <a:cubicBezTo>
                    <a:pt x="176" y="360"/>
                    <a:pt x="202" y="381"/>
                    <a:pt x="233" y="389"/>
                  </a:cubicBezTo>
                  <a:cubicBezTo>
                    <a:pt x="243" y="392"/>
                    <a:pt x="253" y="393"/>
                    <a:pt x="263" y="393"/>
                  </a:cubicBezTo>
                  <a:cubicBezTo>
                    <a:pt x="283" y="393"/>
                    <a:pt x="302" y="388"/>
                    <a:pt x="319" y="378"/>
                  </a:cubicBezTo>
                  <a:cubicBezTo>
                    <a:pt x="346" y="362"/>
                    <a:pt x="365" y="336"/>
                    <a:pt x="373" y="306"/>
                  </a:cubicBezTo>
                  <a:cubicBezTo>
                    <a:pt x="381" y="276"/>
                    <a:pt x="376" y="243"/>
                    <a:pt x="359" y="217"/>
                  </a:cubicBezTo>
                  <a:cubicBezTo>
                    <a:pt x="343" y="190"/>
                    <a:pt x="316" y="171"/>
                    <a:pt x="285" y="166"/>
                  </a:cubicBezTo>
                  <a:lnTo>
                    <a:pt x="265" y="162"/>
                  </a:lnTo>
                  <a:cubicBezTo>
                    <a:pt x="287" y="115"/>
                    <a:pt x="330" y="83"/>
                    <a:pt x="381" y="76"/>
                  </a:cubicBezTo>
                  <a:cubicBezTo>
                    <a:pt x="391" y="74"/>
                    <a:pt x="400" y="69"/>
                    <a:pt x="406" y="61"/>
                  </a:cubicBezTo>
                  <a:cubicBezTo>
                    <a:pt x="412" y="53"/>
                    <a:pt x="414" y="43"/>
                    <a:pt x="413" y="33"/>
                  </a:cubicBezTo>
                  <a:cubicBezTo>
                    <a:pt x="411" y="23"/>
                    <a:pt x="406" y="14"/>
                    <a:pt x="398" y="8"/>
                  </a:cubicBezTo>
                  <a:cubicBezTo>
                    <a:pt x="390" y="2"/>
                    <a:pt x="380" y="0"/>
                    <a:pt x="370" y="1"/>
                  </a:cubicBezTo>
                  <a:cubicBezTo>
                    <a:pt x="287" y="13"/>
                    <a:pt x="218" y="69"/>
                    <a:pt x="190" y="148"/>
                  </a:cubicBezTo>
                  <a:lnTo>
                    <a:pt x="177" y="145"/>
                  </a:lnTo>
                  <a:cubicBezTo>
                    <a:pt x="174" y="145"/>
                    <a:pt x="171" y="145"/>
                    <a:pt x="168" y="145"/>
                  </a:cubicBezTo>
                  <a:lnTo>
                    <a:pt x="161" y="145"/>
                  </a:lnTo>
                  <a:cubicBezTo>
                    <a:pt x="100" y="147"/>
                    <a:pt x="44" y="178"/>
                    <a:pt x="11" y="229"/>
                  </a:cubicBezTo>
                  <a:cubicBezTo>
                    <a:pt x="0" y="246"/>
                    <a:pt x="5" y="269"/>
                    <a:pt x="22" y="280"/>
                  </a:cubicBezTo>
                  <a:cubicBezTo>
                    <a:pt x="39" y="291"/>
                    <a:pt x="61" y="287"/>
                    <a:pt x="73" y="271"/>
                  </a:cubicBezTo>
                  <a:lnTo>
                    <a:pt x="73" y="270"/>
                  </a:lnTo>
                  <a:close/>
                  <a:moveTo>
                    <a:pt x="228" y="265"/>
                  </a:moveTo>
                  <a:lnTo>
                    <a:pt x="239" y="234"/>
                  </a:lnTo>
                  <a:lnTo>
                    <a:pt x="271" y="240"/>
                  </a:lnTo>
                  <a:cubicBezTo>
                    <a:pt x="281" y="242"/>
                    <a:pt x="290" y="248"/>
                    <a:pt x="296" y="257"/>
                  </a:cubicBezTo>
                  <a:cubicBezTo>
                    <a:pt x="302" y="267"/>
                    <a:pt x="303" y="279"/>
                    <a:pt x="299" y="290"/>
                  </a:cubicBezTo>
                  <a:cubicBezTo>
                    <a:pt x="297" y="299"/>
                    <a:pt x="290" y="308"/>
                    <a:pt x="282" y="313"/>
                  </a:cubicBezTo>
                  <a:cubicBezTo>
                    <a:pt x="273" y="318"/>
                    <a:pt x="263" y="319"/>
                    <a:pt x="253" y="316"/>
                  </a:cubicBezTo>
                  <a:cubicBezTo>
                    <a:pt x="243" y="314"/>
                    <a:pt x="234" y="306"/>
                    <a:pt x="229" y="297"/>
                  </a:cubicBezTo>
                  <a:cubicBezTo>
                    <a:pt x="224" y="287"/>
                    <a:pt x="223" y="275"/>
                    <a:pt x="228" y="26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1228">
              <a:extLst>
                <a:ext uri="{FF2B5EF4-FFF2-40B4-BE49-F238E27FC236}">
                  <a16:creationId xmlns:a16="http://schemas.microsoft.com/office/drawing/2014/main" id="{CAD5C9F3-72B0-4BF8-8D6B-E70F036140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9676" y="11113"/>
              <a:ext cx="120650" cy="115888"/>
            </a:xfrm>
            <a:custGeom>
              <a:avLst/>
              <a:gdLst>
                <a:gd name="T0" fmla="*/ 35 w 414"/>
                <a:gd name="T1" fmla="*/ 78 h 395"/>
                <a:gd name="T2" fmla="*/ 151 w 414"/>
                <a:gd name="T3" fmla="*/ 164 h 395"/>
                <a:gd name="T4" fmla="*/ 131 w 414"/>
                <a:gd name="T5" fmla="*/ 168 h 395"/>
                <a:gd name="T6" fmla="*/ 57 w 414"/>
                <a:gd name="T7" fmla="*/ 219 h 395"/>
                <a:gd name="T8" fmla="*/ 44 w 414"/>
                <a:gd name="T9" fmla="*/ 311 h 395"/>
                <a:gd name="T10" fmla="*/ 153 w 414"/>
                <a:gd name="T11" fmla="*/ 395 h 395"/>
                <a:gd name="T12" fmla="*/ 183 w 414"/>
                <a:gd name="T13" fmla="*/ 391 h 395"/>
                <a:gd name="T14" fmla="*/ 254 w 414"/>
                <a:gd name="T15" fmla="*/ 333 h 395"/>
                <a:gd name="T16" fmla="*/ 259 w 414"/>
                <a:gd name="T17" fmla="*/ 242 h 395"/>
                <a:gd name="T18" fmla="*/ 252 w 414"/>
                <a:gd name="T19" fmla="*/ 222 h 395"/>
                <a:gd name="T20" fmla="*/ 252 w 414"/>
                <a:gd name="T21" fmla="*/ 222 h 395"/>
                <a:gd name="T22" fmla="*/ 343 w 414"/>
                <a:gd name="T23" fmla="*/ 272 h 395"/>
                <a:gd name="T24" fmla="*/ 367 w 414"/>
                <a:gd name="T25" fmla="*/ 289 h 395"/>
                <a:gd name="T26" fmla="*/ 395 w 414"/>
                <a:gd name="T27" fmla="*/ 284 h 395"/>
                <a:gd name="T28" fmla="*/ 412 w 414"/>
                <a:gd name="T29" fmla="*/ 259 h 395"/>
                <a:gd name="T30" fmla="*/ 405 w 414"/>
                <a:gd name="T31" fmla="*/ 231 h 395"/>
                <a:gd name="T32" fmla="*/ 255 w 414"/>
                <a:gd name="T33" fmla="*/ 147 h 395"/>
                <a:gd name="T34" fmla="*/ 248 w 414"/>
                <a:gd name="T35" fmla="*/ 147 h 395"/>
                <a:gd name="T36" fmla="*/ 239 w 414"/>
                <a:gd name="T37" fmla="*/ 147 h 395"/>
                <a:gd name="T38" fmla="*/ 226 w 414"/>
                <a:gd name="T39" fmla="*/ 150 h 395"/>
                <a:gd name="T40" fmla="*/ 46 w 414"/>
                <a:gd name="T41" fmla="*/ 3 h 395"/>
                <a:gd name="T42" fmla="*/ 3 w 414"/>
                <a:gd name="T43" fmla="*/ 35 h 395"/>
                <a:gd name="T44" fmla="*/ 35 w 414"/>
                <a:gd name="T45" fmla="*/ 78 h 395"/>
                <a:gd name="T46" fmla="*/ 189 w 414"/>
                <a:gd name="T47" fmla="*/ 268 h 395"/>
                <a:gd name="T48" fmla="*/ 178 w 414"/>
                <a:gd name="T49" fmla="*/ 310 h 395"/>
                <a:gd name="T50" fmla="*/ 134 w 414"/>
                <a:gd name="T51" fmla="*/ 315 h 395"/>
                <a:gd name="T52" fmla="*/ 116 w 414"/>
                <a:gd name="T53" fmla="*/ 288 h 395"/>
                <a:gd name="T54" fmla="*/ 120 w 414"/>
                <a:gd name="T55" fmla="*/ 259 h 395"/>
                <a:gd name="T56" fmla="*/ 145 w 414"/>
                <a:gd name="T57" fmla="*/ 242 h 395"/>
                <a:gd name="T58" fmla="*/ 177 w 414"/>
                <a:gd name="T59" fmla="*/ 236 h 395"/>
                <a:gd name="T60" fmla="*/ 189 w 414"/>
                <a:gd name="T61" fmla="*/ 26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4" h="395">
                  <a:moveTo>
                    <a:pt x="35" y="78"/>
                  </a:moveTo>
                  <a:cubicBezTo>
                    <a:pt x="86" y="85"/>
                    <a:pt x="129" y="118"/>
                    <a:pt x="151" y="164"/>
                  </a:cubicBezTo>
                  <a:lnTo>
                    <a:pt x="131" y="168"/>
                  </a:lnTo>
                  <a:cubicBezTo>
                    <a:pt x="100" y="174"/>
                    <a:pt x="73" y="192"/>
                    <a:pt x="57" y="219"/>
                  </a:cubicBezTo>
                  <a:cubicBezTo>
                    <a:pt x="39" y="246"/>
                    <a:pt x="35" y="280"/>
                    <a:pt x="44" y="311"/>
                  </a:cubicBezTo>
                  <a:cubicBezTo>
                    <a:pt x="57" y="360"/>
                    <a:pt x="102" y="395"/>
                    <a:pt x="153" y="395"/>
                  </a:cubicBezTo>
                  <a:cubicBezTo>
                    <a:pt x="163" y="395"/>
                    <a:pt x="173" y="394"/>
                    <a:pt x="183" y="391"/>
                  </a:cubicBezTo>
                  <a:cubicBezTo>
                    <a:pt x="214" y="383"/>
                    <a:pt x="240" y="362"/>
                    <a:pt x="254" y="333"/>
                  </a:cubicBezTo>
                  <a:cubicBezTo>
                    <a:pt x="269" y="305"/>
                    <a:pt x="271" y="272"/>
                    <a:pt x="259" y="242"/>
                  </a:cubicBezTo>
                  <a:lnTo>
                    <a:pt x="252" y="222"/>
                  </a:lnTo>
                  <a:lnTo>
                    <a:pt x="252" y="222"/>
                  </a:lnTo>
                  <a:cubicBezTo>
                    <a:pt x="289" y="223"/>
                    <a:pt x="322" y="242"/>
                    <a:pt x="343" y="272"/>
                  </a:cubicBezTo>
                  <a:cubicBezTo>
                    <a:pt x="348" y="281"/>
                    <a:pt x="357" y="287"/>
                    <a:pt x="367" y="289"/>
                  </a:cubicBezTo>
                  <a:cubicBezTo>
                    <a:pt x="377" y="291"/>
                    <a:pt x="387" y="289"/>
                    <a:pt x="395" y="284"/>
                  </a:cubicBezTo>
                  <a:cubicBezTo>
                    <a:pt x="404" y="278"/>
                    <a:pt x="410" y="269"/>
                    <a:pt x="412" y="259"/>
                  </a:cubicBezTo>
                  <a:cubicBezTo>
                    <a:pt x="414" y="249"/>
                    <a:pt x="411" y="239"/>
                    <a:pt x="405" y="231"/>
                  </a:cubicBezTo>
                  <a:cubicBezTo>
                    <a:pt x="372" y="180"/>
                    <a:pt x="316" y="149"/>
                    <a:pt x="255" y="147"/>
                  </a:cubicBezTo>
                  <a:lnTo>
                    <a:pt x="248" y="147"/>
                  </a:lnTo>
                  <a:cubicBezTo>
                    <a:pt x="245" y="146"/>
                    <a:pt x="242" y="147"/>
                    <a:pt x="239" y="147"/>
                  </a:cubicBezTo>
                  <a:lnTo>
                    <a:pt x="226" y="150"/>
                  </a:lnTo>
                  <a:cubicBezTo>
                    <a:pt x="198" y="71"/>
                    <a:pt x="128" y="15"/>
                    <a:pt x="46" y="3"/>
                  </a:cubicBezTo>
                  <a:cubicBezTo>
                    <a:pt x="25" y="0"/>
                    <a:pt x="6" y="14"/>
                    <a:pt x="3" y="35"/>
                  </a:cubicBezTo>
                  <a:cubicBezTo>
                    <a:pt x="0" y="56"/>
                    <a:pt x="14" y="75"/>
                    <a:pt x="35" y="78"/>
                  </a:cubicBezTo>
                  <a:close/>
                  <a:moveTo>
                    <a:pt x="189" y="268"/>
                  </a:moveTo>
                  <a:cubicBezTo>
                    <a:pt x="194" y="283"/>
                    <a:pt x="190" y="300"/>
                    <a:pt x="178" y="310"/>
                  </a:cubicBezTo>
                  <a:cubicBezTo>
                    <a:pt x="166" y="321"/>
                    <a:pt x="148" y="323"/>
                    <a:pt x="134" y="315"/>
                  </a:cubicBezTo>
                  <a:cubicBezTo>
                    <a:pt x="125" y="309"/>
                    <a:pt x="118" y="299"/>
                    <a:pt x="116" y="288"/>
                  </a:cubicBezTo>
                  <a:cubicBezTo>
                    <a:pt x="113" y="278"/>
                    <a:pt x="115" y="268"/>
                    <a:pt x="120" y="259"/>
                  </a:cubicBezTo>
                  <a:cubicBezTo>
                    <a:pt x="126" y="250"/>
                    <a:pt x="135" y="244"/>
                    <a:pt x="145" y="242"/>
                  </a:cubicBezTo>
                  <a:lnTo>
                    <a:pt x="177" y="236"/>
                  </a:lnTo>
                  <a:lnTo>
                    <a:pt x="189" y="26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Oval 1229">
              <a:extLst>
                <a:ext uri="{FF2B5EF4-FFF2-40B4-BE49-F238E27FC236}">
                  <a16:creationId xmlns:a16="http://schemas.microsoft.com/office/drawing/2014/main" id="{563618EE-99B4-4160-BB7E-1CC5DD633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503238"/>
              <a:ext cx="22225" cy="22225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Oval 1230">
              <a:extLst>
                <a:ext uri="{FF2B5EF4-FFF2-40B4-BE49-F238E27FC236}">
                  <a16:creationId xmlns:a16="http://schemas.microsoft.com/office/drawing/2014/main" id="{616A6B9F-FE4C-4C1E-845E-FC76453BA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295275"/>
              <a:ext cx="22225" cy="22225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Oval 1231">
              <a:extLst>
                <a:ext uri="{FF2B5EF4-FFF2-40B4-BE49-F238E27FC236}">
                  <a16:creationId xmlns:a16="http://schemas.microsoft.com/office/drawing/2014/main" id="{0542A405-00AB-4B5C-9C04-6AF14EEB9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6226" y="76200"/>
              <a:ext cx="22225" cy="22225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Oval 1232">
              <a:extLst>
                <a:ext uri="{FF2B5EF4-FFF2-40B4-BE49-F238E27FC236}">
                  <a16:creationId xmlns:a16="http://schemas.microsoft.com/office/drawing/2014/main" id="{20F40106-8A15-4706-821C-E7B195AA6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876" y="11113"/>
              <a:ext cx="22225" cy="22225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Oval 1233">
              <a:extLst>
                <a:ext uri="{FF2B5EF4-FFF2-40B4-BE49-F238E27FC236}">
                  <a16:creationId xmlns:a16="http://schemas.microsoft.com/office/drawing/2014/main" id="{A77AF38C-F0BF-4B59-8D5D-62F61CF0E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1501" y="11113"/>
              <a:ext cx="22225" cy="22225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Oval 1234">
              <a:extLst>
                <a:ext uri="{FF2B5EF4-FFF2-40B4-BE49-F238E27FC236}">
                  <a16:creationId xmlns:a16="http://schemas.microsoft.com/office/drawing/2014/main" id="{94D03965-E541-49E1-B0BD-C1B3CBBAB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826" y="11113"/>
              <a:ext cx="22225" cy="22225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Oval 1235">
              <a:extLst>
                <a:ext uri="{FF2B5EF4-FFF2-40B4-BE49-F238E27FC236}">
                  <a16:creationId xmlns:a16="http://schemas.microsoft.com/office/drawing/2014/main" id="{D739AD02-FB44-45D2-A5C7-11F7E84AF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151" y="98425"/>
              <a:ext cx="22225" cy="22225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Freeform 1236">
              <a:extLst>
                <a:ext uri="{FF2B5EF4-FFF2-40B4-BE49-F238E27FC236}">
                  <a16:creationId xmlns:a16="http://schemas.microsoft.com/office/drawing/2014/main" id="{B686E89B-553F-44A0-B6CA-DC05F7FB3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114" y="273050"/>
              <a:ext cx="317500" cy="165100"/>
            </a:xfrm>
            <a:custGeom>
              <a:avLst/>
              <a:gdLst>
                <a:gd name="T0" fmla="*/ 264 w 1093"/>
                <a:gd name="T1" fmla="*/ 565 h 565"/>
                <a:gd name="T2" fmla="*/ 1093 w 1093"/>
                <a:gd name="T3" fmla="*/ 302 h 565"/>
                <a:gd name="T4" fmla="*/ 830 w 1093"/>
                <a:gd name="T5" fmla="*/ 0 h 565"/>
                <a:gd name="T6" fmla="*/ 0 w 1093"/>
                <a:gd name="T7" fmla="*/ 264 h 565"/>
                <a:gd name="T8" fmla="*/ 264 w 1093"/>
                <a:gd name="T9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565"/>
                  </a:moveTo>
                  <a:lnTo>
                    <a:pt x="1093" y="302"/>
                  </a:lnTo>
                  <a:lnTo>
                    <a:pt x="830" y="0"/>
                  </a:lnTo>
                  <a:lnTo>
                    <a:pt x="0" y="264"/>
                  </a:lnTo>
                  <a:lnTo>
                    <a:pt x="264" y="565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1237">
              <a:extLst>
                <a:ext uri="{FF2B5EF4-FFF2-40B4-BE49-F238E27FC236}">
                  <a16:creationId xmlns:a16="http://schemas.microsoft.com/office/drawing/2014/main" id="{9984764F-4F0E-4B67-9413-2655874780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6501" y="98425"/>
              <a:ext cx="657225" cy="569913"/>
            </a:xfrm>
            <a:custGeom>
              <a:avLst/>
              <a:gdLst>
                <a:gd name="T0" fmla="*/ 2237 w 2265"/>
                <a:gd name="T1" fmla="*/ 269 h 1967"/>
                <a:gd name="T2" fmla="*/ 1368 w 2265"/>
                <a:gd name="T3" fmla="*/ 16 h 1967"/>
                <a:gd name="T4" fmla="*/ 897 w 2265"/>
                <a:gd name="T5" fmla="*/ 16 h 1967"/>
                <a:gd name="T6" fmla="*/ 28 w 2265"/>
                <a:gd name="T7" fmla="*/ 269 h 1967"/>
                <a:gd name="T8" fmla="*/ 11 w 2265"/>
                <a:gd name="T9" fmla="*/ 329 h 1967"/>
                <a:gd name="T10" fmla="*/ 11 w 2265"/>
                <a:gd name="T11" fmla="*/ 883 h 1967"/>
                <a:gd name="T12" fmla="*/ 28 w 2265"/>
                <a:gd name="T13" fmla="*/ 944 h 1967"/>
                <a:gd name="T14" fmla="*/ 266 w 2265"/>
                <a:gd name="T15" fmla="*/ 1624 h 1967"/>
                <a:gd name="T16" fmla="*/ 1120 w 2265"/>
                <a:gd name="T17" fmla="*/ 1961 h 1967"/>
                <a:gd name="T18" fmla="*/ 1145 w 2265"/>
                <a:gd name="T19" fmla="*/ 1961 h 1967"/>
                <a:gd name="T20" fmla="*/ 1540 w 2265"/>
                <a:gd name="T21" fmla="*/ 1817 h 1967"/>
                <a:gd name="T22" fmla="*/ 1567 w 2265"/>
                <a:gd name="T23" fmla="*/ 1850 h 1967"/>
                <a:gd name="T24" fmla="*/ 1657 w 2265"/>
                <a:gd name="T25" fmla="*/ 1787 h 1967"/>
                <a:gd name="T26" fmla="*/ 1875 w 2265"/>
                <a:gd name="T27" fmla="*/ 1952 h 1967"/>
                <a:gd name="T28" fmla="*/ 1982 w 2265"/>
                <a:gd name="T29" fmla="*/ 1792 h 1967"/>
                <a:gd name="T30" fmla="*/ 1975 w 2265"/>
                <a:gd name="T31" fmla="*/ 1659 h 1967"/>
                <a:gd name="T32" fmla="*/ 1999 w 2265"/>
                <a:gd name="T33" fmla="*/ 1019 h 1967"/>
                <a:gd name="T34" fmla="*/ 2262 w 2265"/>
                <a:gd name="T35" fmla="*/ 918 h 1967"/>
                <a:gd name="T36" fmla="*/ 2012 w 2265"/>
                <a:gd name="T37" fmla="*/ 606 h 1967"/>
                <a:gd name="T38" fmla="*/ 2263 w 2265"/>
                <a:gd name="T39" fmla="*/ 305 h 1967"/>
                <a:gd name="T40" fmla="*/ 2262 w 2265"/>
                <a:gd name="T41" fmla="*/ 295 h 1967"/>
                <a:gd name="T42" fmla="*/ 428 w 2265"/>
                <a:gd name="T43" fmla="*/ 606 h 1967"/>
                <a:gd name="T44" fmla="*/ 1095 w 2265"/>
                <a:gd name="T45" fmla="*/ 568 h 1967"/>
                <a:gd name="T46" fmla="*/ 1170 w 2265"/>
                <a:gd name="T47" fmla="*/ 568 h 1967"/>
                <a:gd name="T48" fmla="*/ 1837 w 2265"/>
                <a:gd name="T49" fmla="*/ 606 h 1967"/>
                <a:gd name="T50" fmla="*/ 857 w 2265"/>
                <a:gd name="T51" fmla="*/ 84 h 1967"/>
                <a:gd name="T52" fmla="*/ 315 w 2265"/>
                <a:gd name="T53" fmla="*/ 563 h 1967"/>
                <a:gd name="T54" fmla="*/ 857 w 2265"/>
                <a:gd name="T55" fmla="*/ 84 h 1967"/>
                <a:gd name="T56" fmla="*/ 1066 w 2265"/>
                <a:gd name="T57" fmla="*/ 888 h 1967"/>
                <a:gd name="T58" fmla="*/ 106 w 2265"/>
                <a:gd name="T59" fmla="*/ 889 h 1967"/>
                <a:gd name="T60" fmla="*/ 1849 w 2265"/>
                <a:gd name="T61" fmla="*/ 1872 h 1967"/>
                <a:gd name="T62" fmla="*/ 1631 w 2265"/>
                <a:gd name="T63" fmla="*/ 1707 h 1967"/>
                <a:gd name="T64" fmla="*/ 1548 w 2265"/>
                <a:gd name="T65" fmla="*/ 1517 h 1967"/>
                <a:gd name="T66" fmla="*/ 1737 w 2265"/>
                <a:gd name="T67" fmla="*/ 1601 h 1967"/>
                <a:gd name="T68" fmla="*/ 1902 w 2265"/>
                <a:gd name="T69" fmla="*/ 1819 h 1967"/>
                <a:gd name="T70" fmla="*/ 1924 w 2265"/>
                <a:gd name="T71" fmla="*/ 1597 h 1967"/>
                <a:gd name="T72" fmla="*/ 1817 w 2265"/>
                <a:gd name="T73" fmla="*/ 1628 h 1967"/>
                <a:gd name="T74" fmla="*/ 1880 w 2265"/>
                <a:gd name="T75" fmla="*/ 1537 h 1967"/>
                <a:gd name="T76" fmla="*/ 1507 w 2265"/>
                <a:gd name="T77" fmla="*/ 1430 h 1967"/>
                <a:gd name="T78" fmla="*/ 1461 w 2265"/>
                <a:gd name="T79" fmla="*/ 1476 h 1967"/>
                <a:gd name="T80" fmla="*/ 1170 w 2265"/>
                <a:gd name="T81" fmla="*/ 1871 h 1967"/>
                <a:gd name="T82" fmla="*/ 1132 w 2265"/>
                <a:gd name="T83" fmla="*/ 1548 h 1967"/>
                <a:gd name="T84" fmla="*/ 1095 w 2265"/>
                <a:gd name="T85" fmla="*/ 1871 h 1967"/>
                <a:gd name="T86" fmla="*/ 341 w 2265"/>
                <a:gd name="T87" fmla="*/ 1043 h 1967"/>
                <a:gd name="T88" fmla="*/ 869 w 2265"/>
                <a:gd name="T89" fmla="*/ 1209 h 1967"/>
                <a:gd name="T90" fmla="*/ 1095 w 2265"/>
                <a:gd name="T91" fmla="*/ 970 h 1967"/>
                <a:gd name="T92" fmla="*/ 1132 w 2265"/>
                <a:gd name="T93" fmla="*/ 1322 h 1967"/>
                <a:gd name="T94" fmla="*/ 1170 w 2265"/>
                <a:gd name="T95" fmla="*/ 970 h 1967"/>
                <a:gd name="T96" fmla="*/ 1396 w 2265"/>
                <a:gd name="T97" fmla="*/ 1209 h 1967"/>
                <a:gd name="T98" fmla="*/ 1924 w 2265"/>
                <a:gd name="T99" fmla="*/ 1043 h 1967"/>
                <a:gd name="T100" fmla="*/ 1408 w 2265"/>
                <a:gd name="T101" fmla="*/ 1128 h 1967"/>
                <a:gd name="T102" fmla="*/ 1950 w 2265"/>
                <a:gd name="T103" fmla="*/ 650 h 1967"/>
                <a:gd name="T104" fmla="*/ 1408 w 2265"/>
                <a:gd name="T105" fmla="*/ 1128 h 1967"/>
                <a:gd name="T106" fmla="*/ 1199 w 2265"/>
                <a:gd name="T107" fmla="*/ 324 h 1967"/>
                <a:gd name="T108" fmla="*/ 2159 w 2265"/>
                <a:gd name="T109" fmla="*/ 323 h 1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5" h="1967">
                  <a:moveTo>
                    <a:pt x="2262" y="295"/>
                  </a:moveTo>
                  <a:cubicBezTo>
                    <a:pt x="2258" y="282"/>
                    <a:pt x="2249" y="273"/>
                    <a:pt x="2237" y="269"/>
                  </a:cubicBezTo>
                  <a:lnTo>
                    <a:pt x="1408" y="5"/>
                  </a:lnTo>
                  <a:cubicBezTo>
                    <a:pt x="1393" y="0"/>
                    <a:pt x="1378" y="5"/>
                    <a:pt x="1368" y="16"/>
                  </a:cubicBezTo>
                  <a:lnTo>
                    <a:pt x="1132" y="285"/>
                  </a:lnTo>
                  <a:lnTo>
                    <a:pt x="897" y="16"/>
                  </a:lnTo>
                  <a:cubicBezTo>
                    <a:pt x="887" y="5"/>
                    <a:pt x="872" y="0"/>
                    <a:pt x="857" y="5"/>
                  </a:cubicBezTo>
                  <a:lnTo>
                    <a:pt x="28" y="269"/>
                  </a:lnTo>
                  <a:cubicBezTo>
                    <a:pt x="16" y="273"/>
                    <a:pt x="7" y="282"/>
                    <a:pt x="3" y="295"/>
                  </a:cubicBezTo>
                  <a:cubicBezTo>
                    <a:pt x="0" y="307"/>
                    <a:pt x="3" y="320"/>
                    <a:pt x="11" y="329"/>
                  </a:cubicBezTo>
                  <a:lnTo>
                    <a:pt x="253" y="606"/>
                  </a:lnTo>
                  <a:lnTo>
                    <a:pt x="11" y="883"/>
                  </a:lnTo>
                  <a:cubicBezTo>
                    <a:pt x="3" y="892"/>
                    <a:pt x="0" y="906"/>
                    <a:pt x="3" y="918"/>
                  </a:cubicBezTo>
                  <a:cubicBezTo>
                    <a:pt x="7" y="930"/>
                    <a:pt x="16" y="940"/>
                    <a:pt x="28" y="944"/>
                  </a:cubicBezTo>
                  <a:lnTo>
                    <a:pt x="266" y="1019"/>
                  </a:lnTo>
                  <a:lnTo>
                    <a:pt x="266" y="1624"/>
                  </a:lnTo>
                  <a:cubicBezTo>
                    <a:pt x="266" y="1640"/>
                    <a:pt x="276" y="1654"/>
                    <a:pt x="290" y="1659"/>
                  </a:cubicBezTo>
                  <a:lnTo>
                    <a:pt x="1120" y="1961"/>
                  </a:lnTo>
                  <a:cubicBezTo>
                    <a:pt x="1120" y="1961"/>
                    <a:pt x="1120" y="1961"/>
                    <a:pt x="1120" y="1961"/>
                  </a:cubicBezTo>
                  <a:cubicBezTo>
                    <a:pt x="1128" y="1963"/>
                    <a:pt x="1137" y="1963"/>
                    <a:pt x="1145" y="1961"/>
                  </a:cubicBezTo>
                  <a:lnTo>
                    <a:pt x="1145" y="1961"/>
                  </a:lnTo>
                  <a:lnTo>
                    <a:pt x="1540" y="1817"/>
                  </a:lnTo>
                  <a:lnTo>
                    <a:pt x="1541" y="1823"/>
                  </a:lnTo>
                  <a:cubicBezTo>
                    <a:pt x="1544" y="1836"/>
                    <a:pt x="1554" y="1847"/>
                    <a:pt x="1567" y="1850"/>
                  </a:cubicBezTo>
                  <a:cubicBezTo>
                    <a:pt x="1580" y="1854"/>
                    <a:pt x="1594" y="1850"/>
                    <a:pt x="1604" y="1841"/>
                  </a:cubicBezTo>
                  <a:lnTo>
                    <a:pt x="1657" y="1787"/>
                  </a:lnTo>
                  <a:lnTo>
                    <a:pt x="1822" y="1952"/>
                  </a:lnTo>
                  <a:cubicBezTo>
                    <a:pt x="1837" y="1967"/>
                    <a:pt x="1860" y="1967"/>
                    <a:pt x="1875" y="1952"/>
                  </a:cubicBezTo>
                  <a:lnTo>
                    <a:pt x="1982" y="1845"/>
                  </a:lnTo>
                  <a:cubicBezTo>
                    <a:pt x="1996" y="1831"/>
                    <a:pt x="1996" y="1807"/>
                    <a:pt x="1982" y="1792"/>
                  </a:cubicBezTo>
                  <a:lnTo>
                    <a:pt x="1882" y="1693"/>
                  </a:lnTo>
                  <a:lnTo>
                    <a:pt x="1975" y="1659"/>
                  </a:lnTo>
                  <a:cubicBezTo>
                    <a:pt x="1989" y="1654"/>
                    <a:pt x="1999" y="1640"/>
                    <a:pt x="1999" y="1624"/>
                  </a:cubicBezTo>
                  <a:lnTo>
                    <a:pt x="1999" y="1019"/>
                  </a:lnTo>
                  <a:lnTo>
                    <a:pt x="2237" y="944"/>
                  </a:lnTo>
                  <a:cubicBezTo>
                    <a:pt x="2249" y="940"/>
                    <a:pt x="2258" y="930"/>
                    <a:pt x="2262" y="918"/>
                  </a:cubicBezTo>
                  <a:cubicBezTo>
                    <a:pt x="2265" y="906"/>
                    <a:pt x="2262" y="892"/>
                    <a:pt x="2254" y="883"/>
                  </a:cubicBezTo>
                  <a:lnTo>
                    <a:pt x="2012" y="606"/>
                  </a:lnTo>
                  <a:lnTo>
                    <a:pt x="2254" y="329"/>
                  </a:lnTo>
                  <a:cubicBezTo>
                    <a:pt x="2260" y="323"/>
                    <a:pt x="2263" y="314"/>
                    <a:pt x="2263" y="305"/>
                  </a:cubicBezTo>
                  <a:lnTo>
                    <a:pt x="2263" y="304"/>
                  </a:lnTo>
                  <a:cubicBezTo>
                    <a:pt x="2263" y="301"/>
                    <a:pt x="2263" y="298"/>
                    <a:pt x="2262" y="295"/>
                  </a:cubicBezTo>
                  <a:close/>
                  <a:moveTo>
                    <a:pt x="1132" y="830"/>
                  </a:moveTo>
                  <a:lnTo>
                    <a:pt x="428" y="606"/>
                  </a:lnTo>
                  <a:lnTo>
                    <a:pt x="1095" y="394"/>
                  </a:lnTo>
                  <a:lnTo>
                    <a:pt x="1095" y="568"/>
                  </a:lnTo>
                  <a:cubicBezTo>
                    <a:pt x="1095" y="589"/>
                    <a:pt x="1112" y="606"/>
                    <a:pt x="1132" y="606"/>
                  </a:cubicBezTo>
                  <a:cubicBezTo>
                    <a:pt x="1153" y="606"/>
                    <a:pt x="1170" y="589"/>
                    <a:pt x="1170" y="568"/>
                  </a:cubicBezTo>
                  <a:lnTo>
                    <a:pt x="1170" y="394"/>
                  </a:lnTo>
                  <a:lnTo>
                    <a:pt x="1837" y="606"/>
                  </a:lnTo>
                  <a:lnTo>
                    <a:pt x="1132" y="830"/>
                  </a:lnTo>
                  <a:close/>
                  <a:moveTo>
                    <a:pt x="857" y="84"/>
                  </a:moveTo>
                  <a:lnTo>
                    <a:pt x="1066" y="324"/>
                  </a:lnTo>
                  <a:lnTo>
                    <a:pt x="315" y="563"/>
                  </a:lnTo>
                  <a:lnTo>
                    <a:pt x="106" y="323"/>
                  </a:lnTo>
                  <a:lnTo>
                    <a:pt x="857" y="84"/>
                  </a:lnTo>
                  <a:close/>
                  <a:moveTo>
                    <a:pt x="315" y="650"/>
                  </a:moveTo>
                  <a:lnTo>
                    <a:pt x="1066" y="888"/>
                  </a:lnTo>
                  <a:lnTo>
                    <a:pt x="857" y="1128"/>
                  </a:lnTo>
                  <a:lnTo>
                    <a:pt x="106" y="889"/>
                  </a:lnTo>
                  <a:lnTo>
                    <a:pt x="315" y="650"/>
                  </a:lnTo>
                  <a:close/>
                  <a:moveTo>
                    <a:pt x="1849" y="1872"/>
                  </a:moveTo>
                  <a:lnTo>
                    <a:pt x="1684" y="1707"/>
                  </a:lnTo>
                  <a:cubicBezTo>
                    <a:pt x="1669" y="1693"/>
                    <a:pt x="1646" y="1693"/>
                    <a:pt x="1631" y="1707"/>
                  </a:cubicBezTo>
                  <a:lnTo>
                    <a:pt x="1599" y="1739"/>
                  </a:lnTo>
                  <a:lnTo>
                    <a:pt x="1548" y="1517"/>
                  </a:lnTo>
                  <a:lnTo>
                    <a:pt x="1769" y="1569"/>
                  </a:lnTo>
                  <a:lnTo>
                    <a:pt x="1737" y="1601"/>
                  </a:lnTo>
                  <a:cubicBezTo>
                    <a:pt x="1723" y="1616"/>
                    <a:pt x="1723" y="1639"/>
                    <a:pt x="1737" y="1654"/>
                  </a:cubicBezTo>
                  <a:lnTo>
                    <a:pt x="1902" y="1819"/>
                  </a:lnTo>
                  <a:lnTo>
                    <a:pt x="1849" y="1872"/>
                  </a:lnTo>
                  <a:close/>
                  <a:moveTo>
                    <a:pt x="1924" y="1597"/>
                  </a:moveTo>
                  <a:lnTo>
                    <a:pt x="1823" y="1634"/>
                  </a:lnTo>
                  <a:lnTo>
                    <a:pt x="1817" y="1628"/>
                  </a:lnTo>
                  <a:lnTo>
                    <a:pt x="1871" y="1574"/>
                  </a:lnTo>
                  <a:cubicBezTo>
                    <a:pt x="1880" y="1565"/>
                    <a:pt x="1884" y="1550"/>
                    <a:pt x="1880" y="1537"/>
                  </a:cubicBezTo>
                  <a:cubicBezTo>
                    <a:pt x="1876" y="1524"/>
                    <a:pt x="1866" y="1514"/>
                    <a:pt x="1852" y="1511"/>
                  </a:cubicBezTo>
                  <a:lnTo>
                    <a:pt x="1507" y="1430"/>
                  </a:lnTo>
                  <a:cubicBezTo>
                    <a:pt x="1494" y="1427"/>
                    <a:pt x="1481" y="1431"/>
                    <a:pt x="1471" y="1440"/>
                  </a:cubicBezTo>
                  <a:cubicBezTo>
                    <a:pt x="1462" y="1450"/>
                    <a:pt x="1458" y="1463"/>
                    <a:pt x="1461" y="1476"/>
                  </a:cubicBezTo>
                  <a:lnTo>
                    <a:pt x="1523" y="1743"/>
                  </a:lnTo>
                  <a:lnTo>
                    <a:pt x="1170" y="1871"/>
                  </a:lnTo>
                  <a:lnTo>
                    <a:pt x="1170" y="1586"/>
                  </a:lnTo>
                  <a:cubicBezTo>
                    <a:pt x="1170" y="1565"/>
                    <a:pt x="1153" y="1548"/>
                    <a:pt x="1132" y="1548"/>
                  </a:cubicBezTo>
                  <a:cubicBezTo>
                    <a:pt x="1112" y="1548"/>
                    <a:pt x="1095" y="1565"/>
                    <a:pt x="1095" y="1586"/>
                  </a:cubicBezTo>
                  <a:lnTo>
                    <a:pt x="1095" y="1871"/>
                  </a:lnTo>
                  <a:lnTo>
                    <a:pt x="341" y="1597"/>
                  </a:lnTo>
                  <a:lnTo>
                    <a:pt x="341" y="1043"/>
                  </a:lnTo>
                  <a:lnTo>
                    <a:pt x="857" y="1208"/>
                  </a:lnTo>
                  <a:cubicBezTo>
                    <a:pt x="861" y="1209"/>
                    <a:pt x="865" y="1209"/>
                    <a:pt x="869" y="1209"/>
                  </a:cubicBezTo>
                  <a:cubicBezTo>
                    <a:pt x="880" y="1209"/>
                    <a:pt x="890" y="1204"/>
                    <a:pt x="897" y="1196"/>
                  </a:cubicBezTo>
                  <a:lnTo>
                    <a:pt x="1095" y="970"/>
                  </a:lnTo>
                  <a:lnTo>
                    <a:pt x="1095" y="1285"/>
                  </a:lnTo>
                  <a:cubicBezTo>
                    <a:pt x="1095" y="1305"/>
                    <a:pt x="1112" y="1322"/>
                    <a:pt x="1132" y="1322"/>
                  </a:cubicBezTo>
                  <a:cubicBezTo>
                    <a:pt x="1153" y="1322"/>
                    <a:pt x="1170" y="1305"/>
                    <a:pt x="1170" y="1285"/>
                  </a:cubicBezTo>
                  <a:lnTo>
                    <a:pt x="1170" y="970"/>
                  </a:lnTo>
                  <a:lnTo>
                    <a:pt x="1368" y="1196"/>
                  </a:lnTo>
                  <a:cubicBezTo>
                    <a:pt x="1375" y="1205"/>
                    <a:pt x="1385" y="1209"/>
                    <a:pt x="1396" y="1209"/>
                  </a:cubicBezTo>
                  <a:cubicBezTo>
                    <a:pt x="1400" y="1209"/>
                    <a:pt x="1404" y="1209"/>
                    <a:pt x="1408" y="1207"/>
                  </a:cubicBezTo>
                  <a:lnTo>
                    <a:pt x="1924" y="1043"/>
                  </a:lnTo>
                  <a:lnTo>
                    <a:pt x="1924" y="1597"/>
                  </a:lnTo>
                  <a:close/>
                  <a:moveTo>
                    <a:pt x="1408" y="1128"/>
                  </a:moveTo>
                  <a:lnTo>
                    <a:pt x="1199" y="888"/>
                  </a:lnTo>
                  <a:lnTo>
                    <a:pt x="1950" y="650"/>
                  </a:lnTo>
                  <a:lnTo>
                    <a:pt x="2159" y="889"/>
                  </a:lnTo>
                  <a:lnTo>
                    <a:pt x="1408" y="1128"/>
                  </a:lnTo>
                  <a:close/>
                  <a:moveTo>
                    <a:pt x="1950" y="563"/>
                  </a:moveTo>
                  <a:lnTo>
                    <a:pt x="1199" y="324"/>
                  </a:lnTo>
                  <a:lnTo>
                    <a:pt x="1408" y="84"/>
                  </a:lnTo>
                  <a:lnTo>
                    <a:pt x="2159" y="323"/>
                  </a:lnTo>
                  <a:lnTo>
                    <a:pt x="1950" y="563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6" name="Group 1735">
            <a:extLst>
              <a:ext uri="{FF2B5EF4-FFF2-40B4-BE49-F238E27FC236}">
                <a16:creationId xmlns:a16="http://schemas.microsoft.com/office/drawing/2014/main" id="{752C759A-CCAA-47D9-86D6-C664BEB2A976}"/>
              </a:ext>
            </a:extLst>
          </p:cNvPr>
          <p:cNvGrpSpPr/>
          <p:nvPr/>
        </p:nvGrpSpPr>
        <p:grpSpPr>
          <a:xfrm>
            <a:off x="2121466" y="4397358"/>
            <a:ext cx="484179" cy="484179"/>
            <a:chOff x="715964" y="4740275"/>
            <a:chExt cx="655638" cy="655638"/>
          </a:xfrm>
        </p:grpSpPr>
        <p:sp>
          <p:nvSpPr>
            <p:cNvPr id="1480" name="Freeform 1238">
              <a:extLst>
                <a:ext uri="{FF2B5EF4-FFF2-40B4-BE49-F238E27FC236}">
                  <a16:creationId xmlns:a16="http://schemas.microsoft.com/office/drawing/2014/main" id="{0A271E4F-24C2-4F32-A801-BA0C62222F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614" y="4794250"/>
              <a:ext cx="481013" cy="306388"/>
            </a:xfrm>
            <a:custGeom>
              <a:avLst/>
              <a:gdLst>
                <a:gd name="T0" fmla="*/ 980 w 1659"/>
                <a:gd name="T1" fmla="*/ 905 h 1056"/>
                <a:gd name="T2" fmla="*/ 980 w 1659"/>
                <a:gd name="T3" fmla="*/ 1056 h 1056"/>
                <a:gd name="T4" fmla="*/ 1659 w 1659"/>
                <a:gd name="T5" fmla="*/ 1056 h 1056"/>
                <a:gd name="T6" fmla="*/ 1659 w 1659"/>
                <a:gd name="T7" fmla="*/ 0 h 1056"/>
                <a:gd name="T8" fmla="*/ 0 w 1659"/>
                <a:gd name="T9" fmla="*/ 0 h 1056"/>
                <a:gd name="T10" fmla="*/ 0 w 1659"/>
                <a:gd name="T11" fmla="*/ 1056 h 1056"/>
                <a:gd name="T12" fmla="*/ 528 w 1659"/>
                <a:gd name="T13" fmla="*/ 1056 h 1056"/>
                <a:gd name="T14" fmla="*/ 830 w 1659"/>
                <a:gd name="T15" fmla="*/ 905 h 1056"/>
                <a:gd name="T16" fmla="*/ 980 w 1659"/>
                <a:gd name="T17" fmla="*/ 905 h 1056"/>
                <a:gd name="T18" fmla="*/ 679 w 1659"/>
                <a:gd name="T19" fmla="*/ 302 h 1056"/>
                <a:gd name="T20" fmla="*/ 1131 w 1659"/>
                <a:gd name="T21" fmla="*/ 528 h 1056"/>
                <a:gd name="T22" fmla="*/ 679 w 1659"/>
                <a:gd name="T23" fmla="*/ 754 h 1056"/>
                <a:gd name="T24" fmla="*/ 679 w 1659"/>
                <a:gd name="T25" fmla="*/ 30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9" h="1056">
                  <a:moveTo>
                    <a:pt x="980" y="905"/>
                  </a:moveTo>
                  <a:lnTo>
                    <a:pt x="980" y="1056"/>
                  </a:lnTo>
                  <a:lnTo>
                    <a:pt x="1659" y="1056"/>
                  </a:lnTo>
                  <a:lnTo>
                    <a:pt x="1659" y="0"/>
                  </a:lnTo>
                  <a:lnTo>
                    <a:pt x="0" y="0"/>
                  </a:lnTo>
                  <a:lnTo>
                    <a:pt x="0" y="1056"/>
                  </a:lnTo>
                  <a:lnTo>
                    <a:pt x="528" y="1056"/>
                  </a:lnTo>
                  <a:lnTo>
                    <a:pt x="830" y="905"/>
                  </a:lnTo>
                  <a:lnTo>
                    <a:pt x="980" y="905"/>
                  </a:lnTo>
                  <a:close/>
                  <a:moveTo>
                    <a:pt x="679" y="302"/>
                  </a:moveTo>
                  <a:lnTo>
                    <a:pt x="1131" y="528"/>
                  </a:lnTo>
                  <a:lnTo>
                    <a:pt x="679" y="754"/>
                  </a:lnTo>
                  <a:lnTo>
                    <a:pt x="679" y="302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1239">
              <a:extLst>
                <a:ext uri="{FF2B5EF4-FFF2-40B4-BE49-F238E27FC236}">
                  <a16:creationId xmlns:a16="http://schemas.microsoft.com/office/drawing/2014/main" id="{992CD8CC-776D-41C6-91C4-5F91252AD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4" y="5145088"/>
              <a:ext cx="109538" cy="109538"/>
            </a:xfrm>
            <a:custGeom>
              <a:avLst/>
              <a:gdLst>
                <a:gd name="T0" fmla="*/ 188 w 377"/>
                <a:gd name="T1" fmla="*/ 0 h 377"/>
                <a:gd name="T2" fmla="*/ 0 w 377"/>
                <a:gd name="T3" fmla="*/ 0 h 377"/>
                <a:gd name="T4" fmla="*/ 0 w 377"/>
                <a:gd name="T5" fmla="*/ 377 h 377"/>
                <a:gd name="T6" fmla="*/ 377 w 377"/>
                <a:gd name="T7" fmla="*/ 377 h 377"/>
                <a:gd name="T8" fmla="*/ 377 w 377"/>
                <a:gd name="T9" fmla="*/ 0 h 377"/>
                <a:gd name="T10" fmla="*/ 188 w 377"/>
                <a:gd name="T11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377">
                  <a:moveTo>
                    <a:pt x="188" y="0"/>
                  </a:moveTo>
                  <a:lnTo>
                    <a:pt x="0" y="0"/>
                  </a:lnTo>
                  <a:lnTo>
                    <a:pt x="0" y="377"/>
                  </a:lnTo>
                  <a:lnTo>
                    <a:pt x="377" y="377"/>
                  </a:lnTo>
                  <a:lnTo>
                    <a:pt x="377" y="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1240">
              <a:extLst>
                <a:ext uri="{FF2B5EF4-FFF2-40B4-BE49-F238E27FC236}">
                  <a16:creationId xmlns:a16="http://schemas.microsoft.com/office/drawing/2014/main" id="{A54710B0-36D4-4A17-A95D-A649B964C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701" y="5057775"/>
              <a:ext cx="174625" cy="284163"/>
            </a:xfrm>
            <a:custGeom>
              <a:avLst/>
              <a:gdLst>
                <a:gd name="T0" fmla="*/ 301 w 603"/>
                <a:gd name="T1" fmla="*/ 151 h 980"/>
                <a:gd name="T2" fmla="*/ 0 w 603"/>
                <a:gd name="T3" fmla="*/ 301 h 980"/>
                <a:gd name="T4" fmla="*/ 0 w 603"/>
                <a:gd name="T5" fmla="*/ 678 h 980"/>
                <a:gd name="T6" fmla="*/ 603 w 603"/>
                <a:gd name="T7" fmla="*/ 980 h 980"/>
                <a:gd name="T8" fmla="*/ 603 w 603"/>
                <a:gd name="T9" fmla="*/ 0 h 980"/>
                <a:gd name="T10" fmla="*/ 301 w 603"/>
                <a:gd name="T11" fmla="*/ 15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980">
                  <a:moveTo>
                    <a:pt x="301" y="151"/>
                  </a:moveTo>
                  <a:lnTo>
                    <a:pt x="0" y="301"/>
                  </a:lnTo>
                  <a:lnTo>
                    <a:pt x="0" y="678"/>
                  </a:lnTo>
                  <a:lnTo>
                    <a:pt x="603" y="980"/>
                  </a:lnTo>
                  <a:lnTo>
                    <a:pt x="603" y="0"/>
                  </a:lnTo>
                  <a:lnTo>
                    <a:pt x="301" y="151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3" name="Freeform 1241">
              <a:extLst>
                <a:ext uri="{FF2B5EF4-FFF2-40B4-BE49-F238E27FC236}">
                  <a16:creationId xmlns:a16="http://schemas.microsoft.com/office/drawing/2014/main" id="{B690A8E8-4EEB-4536-8AA3-527EAFEDE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6" y="5167313"/>
              <a:ext cx="31750" cy="65088"/>
            </a:xfrm>
            <a:custGeom>
              <a:avLst/>
              <a:gdLst>
                <a:gd name="T0" fmla="*/ 113 w 113"/>
                <a:gd name="T1" fmla="*/ 113 h 226"/>
                <a:gd name="T2" fmla="*/ 0 w 113"/>
                <a:gd name="T3" fmla="*/ 0 h 226"/>
                <a:gd name="T4" fmla="*/ 0 w 113"/>
                <a:gd name="T5" fmla="*/ 226 h 226"/>
                <a:gd name="T6" fmla="*/ 113 w 113"/>
                <a:gd name="T7" fmla="*/ 11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226">
                  <a:moveTo>
                    <a:pt x="113" y="113"/>
                  </a:moveTo>
                  <a:cubicBezTo>
                    <a:pt x="113" y="50"/>
                    <a:pt x="63" y="0"/>
                    <a:pt x="0" y="0"/>
                  </a:cubicBezTo>
                  <a:lnTo>
                    <a:pt x="0" y="226"/>
                  </a:lnTo>
                  <a:cubicBezTo>
                    <a:pt x="63" y="226"/>
                    <a:pt x="113" y="175"/>
                    <a:pt x="113" y="113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4" name="Freeform 1242">
              <a:extLst>
                <a:ext uri="{FF2B5EF4-FFF2-40B4-BE49-F238E27FC236}">
                  <a16:creationId xmlns:a16="http://schemas.microsoft.com/office/drawing/2014/main" id="{8CC6B586-2DBE-4DEC-9133-0062B1F1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89" y="5254625"/>
              <a:ext cx="65088" cy="130175"/>
            </a:xfrm>
            <a:custGeom>
              <a:avLst/>
              <a:gdLst>
                <a:gd name="T0" fmla="*/ 75 w 226"/>
                <a:gd name="T1" fmla="*/ 453 h 453"/>
                <a:gd name="T2" fmla="*/ 226 w 226"/>
                <a:gd name="T3" fmla="*/ 453 h 453"/>
                <a:gd name="T4" fmla="*/ 226 w 226"/>
                <a:gd name="T5" fmla="*/ 0 h 453"/>
                <a:gd name="T6" fmla="*/ 0 w 226"/>
                <a:gd name="T7" fmla="*/ 0 h 453"/>
                <a:gd name="T8" fmla="*/ 75 w 226"/>
                <a:gd name="T9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453">
                  <a:moveTo>
                    <a:pt x="75" y="453"/>
                  </a:moveTo>
                  <a:lnTo>
                    <a:pt x="226" y="453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75" y="453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5" name="Freeform 1243">
              <a:extLst>
                <a:ext uri="{FF2B5EF4-FFF2-40B4-BE49-F238E27FC236}">
                  <a16:creationId xmlns:a16="http://schemas.microsoft.com/office/drawing/2014/main" id="{8383D628-C209-4245-8A43-23C06F5CA6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964" y="4740275"/>
              <a:ext cx="655638" cy="655638"/>
            </a:xfrm>
            <a:custGeom>
              <a:avLst/>
              <a:gdLst>
                <a:gd name="T0" fmla="*/ 452 w 2261"/>
                <a:gd name="T1" fmla="*/ 0 h 2261"/>
                <a:gd name="T2" fmla="*/ 226 w 2261"/>
                <a:gd name="T3" fmla="*/ 1206 h 2261"/>
                <a:gd name="T4" fmla="*/ 226 w 2261"/>
                <a:gd name="T5" fmla="*/ 1357 h 2261"/>
                <a:gd name="T6" fmla="*/ 226 w 2261"/>
                <a:gd name="T7" fmla="*/ 1809 h 2261"/>
                <a:gd name="T8" fmla="*/ 377 w 2261"/>
                <a:gd name="T9" fmla="*/ 2230 h 2261"/>
                <a:gd name="T10" fmla="*/ 565 w 2261"/>
                <a:gd name="T11" fmla="*/ 2261 h 2261"/>
                <a:gd name="T12" fmla="*/ 603 w 2261"/>
                <a:gd name="T13" fmla="*/ 1809 h 2261"/>
                <a:gd name="T14" fmla="*/ 1227 w 2261"/>
                <a:gd name="T15" fmla="*/ 2107 h 2261"/>
                <a:gd name="T16" fmla="*/ 1244 w 2261"/>
                <a:gd name="T17" fmla="*/ 2110 h 2261"/>
                <a:gd name="T18" fmla="*/ 1432 w 2261"/>
                <a:gd name="T19" fmla="*/ 2073 h 2261"/>
                <a:gd name="T20" fmla="*/ 1545 w 2261"/>
                <a:gd name="T21" fmla="*/ 1583 h 2261"/>
                <a:gd name="T22" fmla="*/ 1432 w 2261"/>
                <a:gd name="T23" fmla="*/ 1432 h 2261"/>
                <a:gd name="T24" fmla="*/ 2261 w 2261"/>
                <a:gd name="T25" fmla="*/ 1206 h 2261"/>
                <a:gd name="T26" fmla="*/ 2035 w 2261"/>
                <a:gd name="T27" fmla="*/ 0 h 2261"/>
                <a:gd name="T28" fmla="*/ 603 w 2261"/>
                <a:gd name="T29" fmla="*/ 1734 h 2261"/>
                <a:gd name="T30" fmla="*/ 301 w 2261"/>
                <a:gd name="T31" fmla="*/ 1432 h 2261"/>
                <a:gd name="T32" fmla="*/ 75 w 2261"/>
                <a:gd name="T33" fmla="*/ 1583 h 2261"/>
                <a:gd name="T34" fmla="*/ 226 w 2261"/>
                <a:gd name="T35" fmla="*/ 1734 h 2261"/>
                <a:gd name="T36" fmla="*/ 528 w 2261"/>
                <a:gd name="T37" fmla="*/ 2186 h 2261"/>
                <a:gd name="T38" fmla="*/ 384 w 2261"/>
                <a:gd name="T39" fmla="*/ 1809 h 2261"/>
                <a:gd name="T40" fmla="*/ 528 w 2261"/>
                <a:gd name="T41" fmla="*/ 2186 h 2261"/>
                <a:gd name="T42" fmla="*/ 1206 w 2261"/>
                <a:gd name="T43" fmla="*/ 1154 h 2261"/>
                <a:gd name="T44" fmla="*/ 678 w 2261"/>
                <a:gd name="T45" fmla="*/ 1748 h 2261"/>
                <a:gd name="T46" fmla="*/ 1394 w 2261"/>
                <a:gd name="T47" fmla="*/ 1055 h 2261"/>
                <a:gd name="T48" fmla="*/ 1231 w 2261"/>
                <a:gd name="T49" fmla="*/ 1058 h 2261"/>
                <a:gd name="T50" fmla="*/ 452 w 2261"/>
                <a:gd name="T51" fmla="*/ 1206 h 2261"/>
                <a:gd name="T52" fmla="*/ 2035 w 2261"/>
                <a:gd name="T53" fmla="*/ 226 h 2261"/>
                <a:gd name="T54" fmla="*/ 1432 w 2261"/>
                <a:gd name="T55" fmla="*/ 1206 h 2261"/>
                <a:gd name="T56" fmla="*/ 1394 w 2261"/>
                <a:gd name="T57" fmla="*/ 1055 h 2261"/>
                <a:gd name="T58" fmla="*/ 1281 w 2261"/>
                <a:gd name="T59" fmla="*/ 2035 h 2261"/>
                <a:gd name="T60" fmla="*/ 1357 w 2261"/>
                <a:gd name="T61" fmla="*/ 1131 h 2261"/>
                <a:gd name="T62" fmla="*/ 1470 w 2261"/>
                <a:gd name="T63" fmla="*/ 1583 h 2261"/>
                <a:gd name="T64" fmla="*/ 1432 w 2261"/>
                <a:gd name="T65" fmla="*/ 1518 h 2261"/>
                <a:gd name="T66" fmla="*/ 2186 w 2261"/>
                <a:gd name="T67" fmla="*/ 1206 h 2261"/>
                <a:gd name="T68" fmla="*/ 1432 w 2261"/>
                <a:gd name="T69" fmla="*/ 1357 h 2261"/>
                <a:gd name="T70" fmla="*/ 2073 w 2261"/>
                <a:gd name="T71" fmla="*/ 1281 h 2261"/>
                <a:gd name="T72" fmla="*/ 2110 w 2261"/>
                <a:gd name="T73" fmla="*/ 188 h 2261"/>
                <a:gd name="T74" fmla="*/ 414 w 2261"/>
                <a:gd name="T75" fmla="*/ 151 h 2261"/>
                <a:gd name="T76" fmla="*/ 377 w 2261"/>
                <a:gd name="T77" fmla="*/ 1244 h 2261"/>
                <a:gd name="T78" fmla="*/ 782 w 2261"/>
                <a:gd name="T79" fmla="*/ 1281 h 2261"/>
                <a:gd name="T80" fmla="*/ 452 w 2261"/>
                <a:gd name="T81" fmla="*/ 1357 h 2261"/>
                <a:gd name="T82" fmla="*/ 301 w 2261"/>
                <a:gd name="T83" fmla="*/ 226 h 2261"/>
                <a:gd name="T84" fmla="*/ 2035 w 2261"/>
                <a:gd name="T85" fmla="*/ 75 h 2261"/>
                <a:gd name="T86" fmla="*/ 2186 w 2261"/>
                <a:gd name="T87" fmla="*/ 120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61" h="2261">
                  <a:moveTo>
                    <a:pt x="2035" y="0"/>
                  </a:moveTo>
                  <a:lnTo>
                    <a:pt x="452" y="0"/>
                  </a:lnTo>
                  <a:cubicBezTo>
                    <a:pt x="327" y="0"/>
                    <a:pt x="226" y="101"/>
                    <a:pt x="226" y="226"/>
                  </a:cubicBezTo>
                  <a:lnTo>
                    <a:pt x="226" y="1206"/>
                  </a:lnTo>
                  <a:cubicBezTo>
                    <a:pt x="226" y="1262"/>
                    <a:pt x="247" y="1315"/>
                    <a:pt x="284" y="1357"/>
                  </a:cubicBezTo>
                  <a:lnTo>
                    <a:pt x="226" y="1357"/>
                  </a:lnTo>
                  <a:cubicBezTo>
                    <a:pt x="101" y="1357"/>
                    <a:pt x="0" y="1458"/>
                    <a:pt x="0" y="1583"/>
                  </a:cubicBezTo>
                  <a:cubicBezTo>
                    <a:pt x="0" y="1708"/>
                    <a:pt x="101" y="1809"/>
                    <a:pt x="226" y="1809"/>
                  </a:cubicBezTo>
                  <a:lnTo>
                    <a:pt x="307" y="1809"/>
                  </a:lnTo>
                  <a:lnTo>
                    <a:pt x="377" y="2230"/>
                  </a:lnTo>
                  <a:cubicBezTo>
                    <a:pt x="380" y="2248"/>
                    <a:pt x="396" y="2261"/>
                    <a:pt x="414" y="2261"/>
                  </a:cubicBezTo>
                  <a:lnTo>
                    <a:pt x="565" y="2261"/>
                  </a:lnTo>
                  <a:cubicBezTo>
                    <a:pt x="586" y="2261"/>
                    <a:pt x="603" y="2244"/>
                    <a:pt x="603" y="2224"/>
                  </a:cubicBezTo>
                  <a:lnTo>
                    <a:pt x="603" y="1809"/>
                  </a:lnTo>
                  <a:lnTo>
                    <a:pt x="632" y="1809"/>
                  </a:lnTo>
                  <a:lnTo>
                    <a:pt x="1227" y="2107"/>
                  </a:lnTo>
                  <a:cubicBezTo>
                    <a:pt x="1227" y="2107"/>
                    <a:pt x="1227" y="2107"/>
                    <a:pt x="1228" y="2107"/>
                  </a:cubicBezTo>
                  <a:cubicBezTo>
                    <a:pt x="1233" y="2109"/>
                    <a:pt x="1238" y="2110"/>
                    <a:pt x="1244" y="2110"/>
                  </a:cubicBezTo>
                  <a:lnTo>
                    <a:pt x="1394" y="2110"/>
                  </a:lnTo>
                  <a:cubicBezTo>
                    <a:pt x="1415" y="2110"/>
                    <a:pt x="1432" y="2094"/>
                    <a:pt x="1432" y="2073"/>
                  </a:cubicBezTo>
                  <a:lnTo>
                    <a:pt x="1432" y="1728"/>
                  </a:lnTo>
                  <a:cubicBezTo>
                    <a:pt x="1499" y="1711"/>
                    <a:pt x="1545" y="1651"/>
                    <a:pt x="1545" y="1583"/>
                  </a:cubicBezTo>
                  <a:cubicBezTo>
                    <a:pt x="1545" y="1514"/>
                    <a:pt x="1499" y="1454"/>
                    <a:pt x="1432" y="1437"/>
                  </a:cubicBezTo>
                  <a:lnTo>
                    <a:pt x="1432" y="1432"/>
                  </a:lnTo>
                  <a:lnTo>
                    <a:pt x="2035" y="1432"/>
                  </a:lnTo>
                  <a:cubicBezTo>
                    <a:pt x="2160" y="1432"/>
                    <a:pt x="2261" y="1331"/>
                    <a:pt x="2261" y="1206"/>
                  </a:cubicBezTo>
                  <a:lnTo>
                    <a:pt x="2261" y="226"/>
                  </a:lnTo>
                  <a:cubicBezTo>
                    <a:pt x="2261" y="101"/>
                    <a:pt x="2160" y="0"/>
                    <a:pt x="2035" y="0"/>
                  </a:cubicBezTo>
                  <a:close/>
                  <a:moveTo>
                    <a:pt x="603" y="1432"/>
                  </a:moveTo>
                  <a:lnTo>
                    <a:pt x="603" y="1734"/>
                  </a:lnTo>
                  <a:lnTo>
                    <a:pt x="301" y="1734"/>
                  </a:lnTo>
                  <a:lnTo>
                    <a:pt x="301" y="1432"/>
                  </a:lnTo>
                  <a:lnTo>
                    <a:pt x="603" y="1432"/>
                  </a:lnTo>
                  <a:close/>
                  <a:moveTo>
                    <a:pt x="75" y="1583"/>
                  </a:moveTo>
                  <a:cubicBezTo>
                    <a:pt x="75" y="1500"/>
                    <a:pt x="143" y="1432"/>
                    <a:pt x="226" y="1432"/>
                  </a:cubicBezTo>
                  <a:lnTo>
                    <a:pt x="226" y="1734"/>
                  </a:lnTo>
                  <a:cubicBezTo>
                    <a:pt x="143" y="1734"/>
                    <a:pt x="75" y="1666"/>
                    <a:pt x="75" y="1583"/>
                  </a:cubicBezTo>
                  <a:close/>
                  <a:moveTo>
                    <a:pt x="528" y="2186"/>
                  </a:moveTo>
                  <a:lnTo>
                    <a:pt x="446" y="2186"/>
                  </a:lnTo>
                  <a:lnTo>
                    <a:pt x="384" y="1809"/>
                  </a:lnTo>
                  <a:lnTo>
                    <a:pt x="528" y="1809"/>
                  </a:lnTo>
                  <a:lnTo>
                    <a:pt x="528" y="2186"/>
                  </a:lnTo>
                  <a:close/>
                  <a:moveTo>
                    <a:pt x="678" y="1418"/>
                  </a:moveTo>
                  <a:lnTo>
                    <a:pt x="1206" y="1154"/>
                  </a:lnTo>
                  <a:lnTo>
                    <a:pt x="1206" y="2012"/>
                  </a:lnTo>
                  <a:lnTo>
                    <a:pt x="678" y="1748"/>
                  </a:lnTo>
                  <a:lnTo>
                    <a:pt x="678" y="1418"/>
                  </a:lnTo>
                  <a:close/>
                  <a:moveTo>
                    <a:pt x="1394" y="1055"/>
                  </a:moveTo>
                  <a:lnTo>
                    <a:pt x="1244" y="1055"/>
                  </a:lnTo>
                  <a:cubicBezTo>
                    <a:pt x="1239" y="1056"/>
                    <a:pt x="1235" y="1057"/>
                    <a:pt x="1231" y="1058"/>
                  </a:cubicBezTo>
                  <a:cubicBezTo>
                    <a:pt x="1230" y="1058"/>
                    <a:pt x="933" y="1206"/>
                    <a:pt x="933" y="1206"/>
                  </a:cubicBezTo>
                  <a:lnTo>
                    <a:pt x="452" y="1206"/>
                  </a:lnTo>
                  <a:lnTo>
                    <a:pt x="452" y="226"/>
                  </a:lnTo>
                  <a:lnTo>
                    <a:pt x="2035" y="226"/>
                  </a:lnTo>
                  <a:lnTo>
                    <a:pt x="2035" y="1206"/>
                  </a:lnTo>
                  <a:lnTo>
                    <a:pt x="1432" y="1206"/>
                  </a:lnTo>
                  <a:lnTo>
                    <a:pt x="1432" y="1093"/>
                  </a:lnTo>
                  <a:cubicBezTo>
                    <a:pt x="1432" y="1072"/>
                    <a:pt x="1415" y="1055"/>
                    <a:pt x="1394" y="1055"/>
                  </a:cubicBezTo>
                  <a:close/>
                  <a:moveTo>
                    <a:pt x="1357" y="2035"/>
                  </a:moveTo>
                  <a:lnTo>
                    <a:pt x="1281" y="2035"/>
                  </a:lnTo>
                  <a:lnTo>
                    <a:pt x="1281" y="1131"/>
                  </a:lnTo>
                  <a:lnTo>
                    <a:pt x="1357" y="1131"/>
                  </a:lnTo>
                  <a:lnTo>
                    <a:pt x="1357" y="2035"/>
                  </a:lnTo>
                  <a:close/>
                  <a:moveTo>
                    <a:pt x="1470" y="1583"/>
                  </a:moveTo>
                  <a:cubicBezTo>
                    <a:pt x="1470" y="1610"/>
                    <a:pt x="1455" y="1635"/>
                    <a:pt x="1432" y="1648"/>
                  </a:cubicBezTo>
                  <a:lnTo>
                    <a:pt x="1432" y="1518"/>
                  </a:lnTo>
                  <a:cubicBezTo>
                    <a:pt x="1455" y="1531"/>
                    <a:pt x="1470" y="1556"/>
                    <a:pt x="1470" y="1583"/>
                  </a:cubicBezTo>
                  <a:close/>
                  <a:moveTo>
                    <a:pt x="2186" y="1206"/>
                  </a:moveTo>
                  <a:cubicBezTo>
                    <a:pt x="2186" y="1289"/>
                    <a:pt x="2118" y="1357"/>
                    <a:pt x="2035" y="1357"/>
                  </a:cubicBezTo>
                  <a:lnTo>
                    <a:pt x="1432" y="1357"/>
                  </a:lnTo>
                  <a:lnTo>
                    <a:pt x="1432" y="1281"/>
                  </a:lnTo>
                  <a:lnTo>
                    <a:pt x="2073" y="1281"/>
                  </a:lnTo>
                  <a:cubicBezTo>
                    <a:pt x="2094" y="1281"/>
                    <a:pt x="2110" y="1264"/>
                    <a:pt x="2110" y="1244"/>
                  </a:cubicBezTo>
                  <a:lnTo>
                    <a:pt x="2110" y="188"/>
                  </a:lnTo>
                  <a:cubicBezTo>
                    <a:pt x="2110" y="168"/>
                    <a:pt x="2094" y="151"/>
                    <a:pt x="2073" y="151"/>
                  </a:cubicBezTo>
                  <a:lnTo>
                    <a:pt x="414" y="151"/>
                  </a:lnTo>
                  <a:cubicBezTo>
                    <a:pt x="394" y="151"/>
                    <a:pt x="377" y="168"/>
                    <a:pt x="377" y="188"/>
                  </a:cubicBezTo>
                  <a:lnTo>
                    <a:pt x="377" y="1244"/>
                  </a:lnTo>
                  <a:cubicBezTo>
                    <a:pt x="377" y="1264"/>
                    <a:pt x="394" y="1281"/>
                    <a:pt x="414" y="1281"/>
                  </a:cubicBezTo>
                  <a:lnTo>
                    <a:pt x="782" y="1281"/>
                  </a:lnTo>
                  <a:lnTo>
                    <a:pt x="632" y="1357"/>
                  </a:lnTo>
                  <a:lnTo>
                    <a:pt x="452" y="1357"/>
                  </a:lnTo>
                  <a:cubicBezTo>
                    <a:pt x="369" y="1357"/>
                    <a:pt x="301" y="1289"/>
                    <a:pt x="301" y="1206"/>
                  </a:cubicBezTo>
                  <a:lnTo>
                    <a:pt x="301" y="226"/>
                  </a:lnTo>
                  <a:cubicBezTo>
                    <a:pt x="301" y="143"/>
                    <a:pt x="369" y="75"/>
                    <a:pt x="452" y="75"/>
                  </a:cubicBezTo>
                  <a:lnTo>
                    <a:pt x="2035" y="75"/>
                  </a:lnTo>
                  <a:cubicBezTo>
                    <a:pt x="2118" y="75"/>
                    <a:pt x="2186" y="143"/>
                    <a:pt x="2186" y="226"/>
                  </a:cubicBezTo>
                  <a:lnTo>
                    <a:pt x="2186" y="120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6" name="Freeform 1244">
              <a:extLst>
                <a:ext uri="{FF2B5EF4-FFF2-40B4-BE49-F238E27FC236}">
                  <a16:creationId xmlns:a16="http://schemas.microsoft.com/office/drawing/2014/main" id="{AF5A88DC-44B8-4140-AF1D-570BC71CE4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2351" y="4870450"/>
              <a:ext cx="152400" cy="153988"/>
            </a:xfrm>
            <a:custGeom>
              <a:avLst/>
              <a:gdLst>
                <a:gd name="T0" fmla="*/ 528 w 528"/>
                <a:gd name="T1" fmla="*/ 266 h 532"/>
                <a:gd name="T2" fmla="*/ 507 w 528"/>
                <a:gd name="T3" fmla="*/ 232 h 532"/>
                <a:gd name="T4" fmla="*/ 55 w 528"/>
                <a:gd name="T5" fmla="*/ 6 h 532"/>
                <a:gd name="T6" fmla="*/ 18 w 528"/>
                <a:gd name="T7" fmla="*/ 8 h 532"/>
                <a:gd name="T8" fmla="*/ 0 w 528"/>
                <a:gd name="T9" fmla="*/ 40 h 532"/>
                <a:gd name="T10" fmla="*/ 0 w 528"/>
                <a:gd name="T11" fmla="*/ 492 h 532"/>
                <a:gd name="T12" fmla="*/ 18 w 528"/>
                <a:gd name="T13" fmla="*/ 524 h 532"/>
                <a:gd name="T14" fmla="*/ 55 w 528"/>
                <a:gd name="T15" fmla="*/ 526 h 532"/>
                <a:gd name="T16" fmla="*/ 507 w 528"/>
                <a:gd name="T17" fmla="*/ 300 h 532"/>
                <a:gd name="T18" fmla="*/ 528 w 528"/>
                <a:gd name="T19" fmla="*/ 266 h 532"/>
                <a:gd name="T20" fmla="*/ 76 w 528"/>
                <a:gd name="T21" fmla="*/ 431 h 532"/>
                <a:gd name="T22" fmla="*/ 76 w 528"/>
                <a:gd name="T23" fmla="*/ 101 h 532"/>
                <a:gd name="T24" fmla="*/ 406 w 528"/>
                <a:gd name="T25" fmla="*/ 266 h 532"/>
                <a:gd name="T26" fmla="*/ 76 w 528"/>
                <a:gd name="T27" fmla="*/ 4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8" h="532">
                  <a:moveTo>
                    <a:pt x="528" y="266"/>
                  </a:moveTo>
                  <a:cubicBezTo>
                    <a:pt x="528" y="252"/>
                    <a:pt x="520" y="239"/>
                    <a:pt x="507" y="232"/>
                  </a:cubicBezTo>
                  <a:lnTo>
                    <a:pt x="55" y="6"/>
                  </a:lnTo>
                  <a:cubicBezTo>
                    <a:pt x="43" y="0"/>
                    <a:pt x="29" y="1"/>
                    <a:pt x="18" y="8"/>
                  </a:cubicBezTo>
                  <a:cubicBezTo>
                    <a:pt x="7" y="15"/>
                    <a:pt x="0" y="27"/>
                    <a:pt x="0" y="40"/>
                  </a:cubicBezTo>
                  <a:lnTo>
                    <a:pt x="0" y="492"/>
                  </a:lnTo>
                  <a:cubicBezTo>
                    <a:pt x="0" y="505"/>
                    <a:pt x="7" y="517"/>
                    <a:pt x="18" y="524"/>
                  </a:cubicBezTo>
                  <a:cubicBezTo>
                    <a:pt x="29" y="531"/>
                    <a:pt x="43" y="532"/>
                    <a:pt x="55" y="526"/>
                  </a:cubicBezTo>
                  <a:lnTo>
                    <a:pt x="507" y="300"/>
                  </a:lnTo>
                  <a:cubicBezTo>
                    <a:pt x="520" y="293"/>
                    <a:pt x="528" y="280"/>
                    <a:pt x="528" y="266"/>
                  </a:cubicBezTo>
                  <a:close/>
                  <a:moveTo>
                    <a:pt x="76" y="431"/>
                  </a:moveTo>
                  <a:lnTo>
                    <a:pt x="76" y="101"/>
                  </a:lnTo>
                  <a:lnTo>
                    <a:pt x="406" y="266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7" name="Freeform 1245">
              <a:extLst>
                <a:ext uri="{FF2B5EF4-FFF2-40B4-BE49-F238E27FC236}">
                  <a16:creationId xmlns:a16="http://schemas.microsoft.com/office/drawing/2014/main" id="{6184DB66-60FD-4D4C-B173-9A6E902FF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089" y="5187950"/>
              <a:ext cx="65088" cy="22225"/>
            </a:xfrm>
            <a:custGeom>
              <a:avLst/>
              <a:gdLst>
                <a:gd name="T0" fmla="*/ 188 w 226"/>
                <a:gd name="T1" fmla="*/ 0 h 76"/>
                <a:gd name="T2" fmla="*/ 38 w 226"/>
                <a:gd name="T3" fmla="*/ 0 h 76"/>
                <a:gd name="T4" fmla="*/ 0 w 226"/>
                <a:gd name="T5" fmla="*/ 38 h 76"/>
                <a:gd name="T6" fmla="*/ 38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8" name="Freeform 1246">
              <a:extLst>
                <a:ext uri="{FF2B5EF4-FFF2-40B4-BE49-F238E27FC236}">
                  <a16:creationId xmlns:a16="http://schemas.microsoft.com/office/drawing/2014/main" id="{D3257C06-F11A-4275-9C50-AB9A0BCEA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801" y="5235575"/>
              <a:ext cx="60325" cy="46038"/>
            </a:xfrm>
            <a:custGeom>
              <a:avLst/>
              <a:gdLst>
                <a:gd name="T0" fmla="*/ 192 w 213"/>
                <a:gd name="T1" fmla="*/ 85 h 157"/>
                <a:gd name="T2" fmla="*/ 62 w 213"/>
                <a:gd name="T3" fmla="*/ 10 h 157"/>
                <a:gd name="T4" fmla="*/ 11 w 213"/>
                <a:gd name="T5" fmla="*/ 24 h 157"/>
                <a:gd name="T6" fmla="*/ 24 w 213"/>
                <a:gd name="T7" fmla="*/ 75 h 157"/>
                <a:gd name="T8" fmla="*/ 155 w 213"/>
                <a:gd name="T9" fmla="*/ 150 h 157"/>
                <a:gd name="T10" fmla="*/ 184 w 213"/>
                <a:gd name="T11" fmla="*/ 154 h 157"/>
                <a:gd name="T12" fmla="*/ 206 w 213"/>
                <a:gd name="T13" fmla="*/ 137 h 157"/>
                <a:gd name="T14" fmla="*/ 210 w 213"/>
                <a:gd name="T15" fmla="*/ 108 h 157"/>
                <a:gd name="T16" fmla="*/ 192 w 213"/>
                <a:gd name="T17" fmla="*/ 8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57">
                  <a:moveTo>
                    <a:pt x="192" y="85"/>
                  </a:moveTo>
                  <a:lnTo>
                    <a:pt x="62" y="10"/>
                  </a:lnTo>
                  <a:cubicBezTo>
                    <a:pt x="44" y="0"/>
                    <a:pt x="21" y="6"/>
                    <a:pt x="11" y="24"/>
                  </a:cubicBezTo>
                  <a:cubicBezTo>
                    <a:pt x="0" y="42"/>
                    <a:pt x="6" y="65"/>
                    <a:pt x="24" y="75"/>
                  </a:cubicBezTo>
                  <a:lnTo>
                    <a:pt x="155" y="150"/>
                  </a:lnTo>
                  <a:cubicBezTo>
                    <a:pt x="163" y="156"/>
                    <a:pt x="174" y="157"/>
                    <a:pt x="184" y="154"/>
                  </a:cubicBezTo>
                  <a:cubicBezTo>
                    <a:pt x="193" y="152"/>
                    <a:pt x="201" y="145"/>
                    <a:pt x="206" y="137"/>
                  </a:cubicBezTo>
                  <a:cubicBezTo>
                    <a:pt x="212" y="128"/>
                    <a:pt x="213" y="118"/>
                    <a:pt x="210" y="108"/>
                  </a:cubicBezTo>
                  <a:cubicBezTo>
                    <a:pt x="208" y="98"/>
                    <a:pt x="201" y="90"/>
                    <a:pt x="192" y="8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9" name="Freeform 1247">
              <a:extLst>
                <a:ext uri="{FF2B5EF4-FFF2-40B4-BE49-F238E27FC236}">
                  <a16:creationId xmlns:a16="http://schemas.microsoft.com/office/drawing/2014/main" id="{5C90F88A-D1D7-4FF5-9577-5DCCEAB8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876" y="5273675"/>
              <a:ext cx="44450" cy="60325"/>
            </a:xfrm>
            <a:custGeom>
              <a:avLst/>
              <a:gdLst>
                <a:gd name="T0" fmla="*/ 72 w 153"/>
                <a:gd name="T1" fmla="*/ 21 h 209"/>
                <a:gd name="T2" fmla="*/ 49 w 153"/>
                <a:gd name="T3" fmla="*/ 3 h 209"/>
                <a:gd name="T4" fmla="*/ 20 w 153"/>
                <a:gd name="T5" fmla="*/ 7 h 209"/>
                <a:gd name="T6" fmla="*/ 2 w 153"/>
                <a:gd name="T7" fmla="*/ 30 h 209"/>
                <a:gd name="T8" fmla="*/ 6 w 153"/>
                <a:gd name="T9" fmla="*/ 58 h 209"/>
                <a:gd name="T10" fmla="*/ 82 w 153"/>
                <a:gd name="T11" fmla="*/ 189 h 209"/>
                <a:gd name="T12" fmla="*/ 105 w 153"/>
                <a:gd name="T13" fmla="*/ 207 h 209"/>
                <a:gd name="T14" fmla="*/ 133 w 153"/>
                <a:gd name="T15" fmla="*/ 203 h 209"/>
                <a:gd name="T16" fmla="*/ 151 w 153"/>
                <a:gd name="T17" fmla="*/ 180 h 209"/>
                <a:gd name="T18" fmla="*/ 147 w 153"/>
                <a:gd name="T19" fmla="*/ 151 h 209"/>
                <a:gd name="T20" fmla="*/ 72 w 153"/>
                <a:gd name="T21" fmla="*/ 2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209">
                  <a:moveTo>
                    <a:pt x="72" y="21"/>
                  </a:moveTo>
                  <a:cubicBezTo>
                    <a:pt x="67" y="12"/>
                    <a:pt x="58" y="6"/>
                    <a:pt x="49" y="3"/>
                  </a:cubicBezTo>
                  <a:cubicBezTo>
                    <a:pt x="39" y="0"/>
                    <a:pt x="29" y="2"/>
                    <a:pt x="20" y="7"/>
                  </a:cubicBezTo>
                  <a:cubicBezTo>
                    <a:pt x="11" y="12"/>
                    <a:pt x="5" y="20"/>
                    <a:pt x="2" y="30"/>
                  </a:cubicBezTo>
                  <a:cubicBezTo>
                    <a:pt x="0" y="39"/>
                    <a:pt x="1" y="50"/>
                    <a:pt x="6" y="58"/>
                  </a:cubicBezTo>
                  <a:lnTo>
                    <a:pt x="82" y="189"/>
                  </a:lnTo>
                  <a:cubicBezTo>
                    <a:pt x="87" y="198"/>
                    <a:pt x="95" y="204"/>
                    <a:pt x="105" y="207"/>
                  </a:cubicBezTo>
                  <a:cubicBezTo>
                    <a:pt x="114" y="209"/>
                    <a:pt x="125" y="208"/>
                    <a:pt x="133" y="203"/>
                  </a:cubicBezTo>
                  <a:cubicBezTo>
                    <a:pt x="142" y="198"/>
                    <a:pt x="148" y="190"/>
                    <a:pt x="151" y="180"/>
                  </a:cubicBezTo>
                  <a:cubicBezTo>
                    <a:pt x="153" y="170"/>
                    <a:pt x="152" y="160"/>
                    <a:pt x="147" y="151"/>
                  </a:cubicBezTo>
                  <a:lnTo>
                    <a:pt x="72" y="2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5" name="Group 1734">
            <a:extLst>
              <a:ext uri="{FF2B5EF4-FFF2-40B4-BE49-F238E27FC236}">
                <a16:creationId xmlns:a16="http://schemas.microsoft.com/office/drawing/2014/main" id="{E66B52B2-9936-4A3D-BF17-4DEA52D56852}"/>
              </a:ext>
            </a:extLst>
          </p:cNvPr>
          <p:cNvGrpSpPr/>
          <p:nvPr/>
        </p:nvGrpSpPr>
        <p:grpSpPr>
          <a:xfrm>
            <a:off x="2868251" y="4397359"/>
            <a:ext cx="484179" cy="484179"/>
            <a:chOff x="1727201" y="4740276"/>
            <a:chExt cx="655638" cy="655638"/>
          </a:xfrm>
        </p:grpSpPr>
        <p:sp>
          <p:nvSpPr>
            <p:cNvPr id="1490" name="Freeform 1248">
              <a:extLst>
                <a:ext uri="{FF2B5EF4-FFF2-40B4-BE49-F238E27FC236}">
                  <a16:creationId xmlns:a16="http://schemas.microsoft.com/office/drawing/2014/main" id="{7ED26691-84DB-49E7-A8D1-EE99D29154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6726" y="4751388"/>
              <a:ext cx="635000" cy="436563"/>
            </a:xfrm>
            <a:custGeom>
              <a:avLst/>
              <a:gdLst>
                <a:gd name="T0" fmla="*/ 1960 w 2186"/>
                <a:gd name="T1" fmla="*/ 0 h 1507"/>
                <a:gd name="T2" fmla="*/ 226 w 2186"/>
                <a:gd name="T3" fmla="*/ 0 h 1507"/>
                <a:gd name="T4" fmla="*/ 0 w 2186"/>
                <a:gd name="T5" fmla="*/ 226 h 1507"/>
                <a:gd name="T6" fmla="*/ 0 w 2186"/>
                <a:gd name="T7" fmla="*/ 1507 h 1507"/>
                <a:gd name="T8" fmla="*/ 452 w 2186"/>
                <a:gd name="T9" fmla="*/ 1055 h 1507"/>
                <a:gd name="T10" fmla="*/ 1960 w 2186"/>
                <a:gd name="T11" fmla="*/ 1055 h 1507"/>
                <a:gd name="T12" fmla="*/ 2186 w 2186"/>
                <a:gd name="T13" fmla="*/ 829 h 1507"/>
                <a:gd name="T14" fmla="*/ 2186 w 2186"/>
                <a:gd name="T15" fmla="*/ 226 h 1507"/>
                <a:gd name="T16" fmla="*/ 1960 w 2186"/>
                <a:gd name="T17" fmla="*/ 0 h 1507"/>
                <a:gd name="T18" fmla="*/ 716 w 2186"/>
                <a:gd name="T19" fmla="*/ 762 h 1507"/>
                <a:gd name="T20" fmla="*/ 340 w 2186"/>
                <a:gd name="T21" fmla="*/ 763 h 1507"/>
                <a:gd name="T22" fmla="*/ 256 w 2186"/>
                <a:gd name="T23" fmla="*/ 396 h 1507"/>
                <a:gd name="T24" fmla="*/ 595 w 2186"/>
                <a:gd name="T25" fmla="*/ 233 h 1507"/>
                <a:gd name="T26" fmla="*/ 829 w 2186"/>
                <a:gd name="T27" fmla="*/ 527 h 1507"/>
                <a:gd name="T28" fmla="*/ 716 w 2186"/>
                <a:gd name="T29" fmla="*/ 762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507">
                  <a:moveTo>
                    <a:pt x="1960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1507"/>
                  </a:lnTo>
                  <a:lnTo>
                    <a:pt x="452" y="1055"/>
                  </a:lnTo>
                  <a:lnTo>
                    <a:pt x="1960" y="1055"/>
                  </a:lnTo>
                  <a:cubicBezTo>
                    <a:pt x="2085" y="1055"/>
                    <a:pt x="2186" y="954"/>
                    <a:pt x="2186" y="829"/>
                  </a:cubicBezTo>
                  <a:lnTo>
                    <a:pt x="2186" y="226"/>
                  </a:lnTo>
                  <a:cubicBezTo>
                    <a:pt x="2186" y="101"/>
                    <a:pt x="2085" y="0"/>
                    <a:pt x="1960" y="0"/>
                  </a:cubicBezTo>
                  <a:close/>
                  <a:moveTo>
                    <a:pt x="716" y="762"/>
                  </a:moveTo>
                  <a:cubicBezTo>
                    <a:pt x="606" y="850"/>
                    <a:pt x="450" y="851"/>
                    <a:pt x="340" y="763"/>
                  </a:cubicBezTo>
                  <a:cubicBezTo>
                    <a:pt x="230" y="675"/>
                    <a:pt x="195" y="523"/>
                    <a:pt x="256" y="396"/>
                  </a:cubicBezTo>
                  <a:cubicBezTo>
                    <a:pt x="317" y="270"/>
                    <a:pt x="458" y="202"/>
                    <a:pt x="595" y="233"/>
                  </a:cubicBezTo>
                  <a:cubicBezTo>
                    <a:pt x="732" y="264"/>
                    <a:pt x="829" y="387"/>
                    <a:pt x="829" y="527"/>
                  </a:cubicBezTo>
                  <a:cubicBezTo>
                    <a:pt x="830" y="619"/>
                    <a:pt x="788" y="705"/>
                    <a:pt x="716" y="76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1" name="Freeform 1249">
              <a:extLst>
                <a:ext uri="{FF2B5EF4-FFF2-40B4-BE49-F238E27FC236}">
                  <a16:creationId xmlns:a16="http://schemas.microsoft.com/office/drawing/2014/main" id="{1D434B5A-3540-4481-85CA-4185239B7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151" y="4914900"/>
              <a:ext cx="109538" cy="82550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2" name="Oval 1250">
              <a:extLst>
                <a:ext uri="{FF2B5EF4-FFF2-40B4-BE49-F238E27FC236}">
                  <a16:creationId xmlns:a16="http://schemas.microsoft.com/office/drawing/2014/main" id="{8B67186E-BD8D-45A3-AB40-D67DDDB51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8489" y="4849813"/>
              <a:ext cx="44450" cy="42863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3" name="Freeform 1252">
              <a:extLst>
                <a:ext uri="{FF2B5EF4-FFF2-40B4-BE49-F238E27FC236}">
                  <a16:creationId xmlns:a16="http://schemas.microsoft.com/office/drawing/2014/main" id="{4B1B1886-8149-47F4-94F6-E8969E8AA5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5626" y="5122863"/>
              <a:ext cx="546100" cy="261938"/>
            </a:xfrm>
            <a:custGeom>
              <a:avLst/>
              <a:gdLst>
                <a:gd name="T0" fmla="*/ 1658 w 1884"/>
                <a:gd name="T1" fmla="*/ 0 h 905"/>
                <a:gd name="T2" fmla="*/ 226 w 1884"/>
                <a:gd name="T3" fmla="*/ 0 h 905"/>
                <a:gd name="T4" fmla="*/ 0 w 1884"/>
                <a:gd name="T5" fmla="*/ 226 h 905"/>
                <a:gd name="T6" fmla="*/ 0 w 1884"/>
                <a:gd name="T7" fmla="*/ 678 h 905"/>
                <a:gd name="T8" fmla="*/ 226 w 1884"/>
                <a:gd name="T9" fmla="*/ 905 h 905"/>
                <a:gd name="T10" fmla="*/ 1658 w 1884"/>
                <a:gd name="T11" fmla="*/ 905 h 905"/>
                <a:gd name="T12" fmla="*/ 1884 w 1884"/>
                <a:gd name="T13" fmla="*/ 678 h 905"/>
                <a:gd name="T14" fmla="*/ 1884 w 1884"/>
                <a:gd name="T15" fmla="*/ 226 h 905"/>
                <a:gd name="T16" fmla="*/ 1658 w 1884"/>
                <a:gd name="T17" fmla="*/ 0 h 905"/>
                <a:gd name="T18" fmla="*/ 1620 w 1884"/>
                <a:gd name="T19" fmla="*/ 687 h 905"/>
                <a:gd name="T20" fmla="*/ 1244 w 1884"/>
                <a:gd name="T21" fmla="*/ 688 h 905"/>
                <a:gd name="T22" fmla="*/ 1160 w 1884"/>
                <a:gd name="T23" fmla="*/ 321 h 905"/>
                <a:gd name="T24" fmla="*/ 1499 w 1884"/>
                <a:gd name="T25" fmla="*/ 158 h 905"/>
                <a:gd name="T26" fmla="*/ 1733 w 1884"/>
                <a:gd name="T27" fmla="*/ 452 h 905"/>
                <a:gd name="T28" fmla="*/ 1620 w 1884"/>
                <a:gd name="T29" fmla="*/ 687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4" h="905">
                  <a:moveTo>
                    <a:pt x="1658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678"/>
                  </a:lnTo>
                  <a:cubicBezTo>
                    <a:pt x="0" y="803"/>
                    <a:pt x="101" y="905"/>
                    <a:pt x="226" y="905"/>
                  </a:cubicBezTo>
                  <a:lnTo>
                    <a:pt x="1658" y="905"/>
                  </a:lnTo>
                  <a:cubicBezTo>
                    <a:pt x="1783" y="905"/>
                    <a:pt x="1884" y="803"/>
                    <a:pt x="1884" y="678"/>
                  </a:cubicBezTo>
                  <a:lnTo>
                    <a:pt x="1884" y="226"/>
                  </a:lnTo>
                  <a:cubicBezTo>
                    <a:pt x="1884" y="101"/>
                    <a:pt x="1783" y="0"/>
                    <a:pt x="1658" y="0"/>
                  </a:cubicBezTo>
                  <a:close/>
                  <a:moveTo>
                    <a:pt x="1620" y="687"/>
                  </a:moveTo>
                  <a:cubicBezTo>
                    <a:pt x="1510" y="775"/>
                    <a:pt x="1354" y="776"/>
                    <a:pt x="1244" y="688"/>
                  </a:cubicBezTo>
                  <a:cubicBezTo>
                    <a:pt x="1134" y="600"/>
                    <a:pt x="1099" y="448"/>
                    <a:pt x="1160" y="321"/>
                  </a:cubicBezTo>
                  <a:cubicBezTo>
                    <a:pt x="1221" y="195"/>
                    <a:pt x="1362" y="127"/>
                    <a:pt x="1499" y="158"/>
                  </a:cubicBezTo>
                  <a:cubicBezTo>
                    <a:pt x="1636" y="189"/>
                    <a:pt x="1733" y="312"/>
                    <a:pt x="1733" y="452"/>
                  </a:cubicBezTo>
                  <a:cubicBezTo>
                    <a:pt x="1734" y="544"/>
                    <a:pt x="1692" y="630"/>
                    <a:pt x="1620" y="687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4" name="Freeform 1253">
              <a:extLst>
                <a:ext uri="{FF2B5EF4-FFF2-40B4-BE49-F238E27FC236}">
                  <a16:creationId xmlns:a16="http://schemas.microsoft.com/office/drawing/2014/main" id="{E6D91B37-DA66-41E3-B368-C25FCBCA7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989" y="5265738"/>
              <a:ext cx="109538" cy="82550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5" name="Oval 1254">
              <a:extLst>
                <a:ext uri="{FF2B5EF4-FFF2-40B4-BE49-F238E27FC236}">
                  <a16:creationId xmlns:a16="http://schemas.microsoft.com/office/drawing/2014/main" id="{C6A3FED0-B502-43C9-BCD6-63E01967A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326" y="5199063"/>
              <a:ext cx="42863" cy="44450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6" name="Freeform 1255">
              <a:extLst>
                <a:ext uri="{FF2B5EF4-FFF2-40B4-BE49-F238E27FC236}">
                  <a16:creationId xmlns:a16="http://schemas.microsoft.com/office/drawing/2014/main" id="{534C2F32-9195-4DB6-902D-02CAC7742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7201" y="4740276"/>
              <a:ext cx="655638" cy="460375"/>
            </a:xfrm>
            <a:custGeom>
              <a:avLst/>
              <a:gdLst>
                <a:gd name="T0" fmla="*/ 1997 w 2261"/>
                <a:gd name="T1" fmla="*/ 0 h 1586"/>
                <a:gd name="T2" fmla="*/ 263 w 2261"/>
                <a:gd name="T3" fmla="*/ 0 h 1586"/>
                <a:gd name="T4" fmla="*/ 0 w 2261"/>
                <a:gd name="T5" fmla="*/ 264 h 1586"/>
                <a:gd name="T6" fmla="*/ 0 w 2261"/>
                <a:gd name="T7" fmla="*/ 1545 h 1586"/>
                <a:gd name="T8" fmla="*/ 23 w 2261"/>
                <a:gd name="T9" fmla="*/ 1580 h 1586"/>
                <a:gd name="T10" fmla="*/ 64 w 2261"/>
                <a:gd name="T11" fmla="*/ 1572 h 1586"/>
                <a:gd name="T12" fmla="*/ 505 w 2261"/>
                <a:gd name="T13" fmla="*/ 1131 h 1586"/>
                <a:gd name="T14" fmla="*/ 1997 w 2261"/>
                <a:gd name="T15" fmla="*/ 1131 h 1586"/>
                <a:gd name="T16" fmla="*/ 2261 w 2261"/>
                <a:gd name="T17" fmla="*/ 867 h 1586"/>
                <a:gd name="T18" fmla="*/ 2261 w 2261"/>
                <a:gd name="T19" fmla="*/ 264 h 1586"/>
                <a:gd name="T20" fmla="*/ 1997 w 2261"/>
                <a:gd name="T21" fmla="*/ 0 h 1586"/>
                <a:gd name="T22" fmla="*/ 2185 w 2261"/>
                <a:gd name="T23" fmla="*/ 867 h 1586"/>
                <a:gd name="T24" fmla="*/ 1997 w 2261"/>
                <a:gd name="T25" fmla="*/ 1055 h 1586"/>
                <a:gd name="T26" fmla="*/ 489 w 2261"/>
                <a:gd name="T27" fmla="*/ 1055 h 1586"/>
                <a:gd name="T28" fmla="*/ 463 w 2261"/>
                <a:gd name="T29" fmla="*/ 1066 h 1586"/>
                <a:gd name="T30" fmla="*/ 75 w 2261"/>
                <a:gd name="T31" fmla="*/ 1454 h 1586"/>
                <a:gd name="T32" fmla="*/ 75 w 2261"/>
                <a:gd name="T33" fmla="*/ 264 h 1586"/>
                <a:gd name="T34" fmla="*/ 263 w 2261"/>
                <a:gd name="T35" fmla="*/ 75 h 1586"/>
                <a:gd name="T36" fmla="*/ 1997 w 2261"/>
                <a:gd name="T37" fmla="*/ 75 h 1586"/>
                <a:gd name="T38" fmla="*/ 2185 w 2261"/>
                <a:gd name="T39" fmla="*/ 264 h 1586"/>
                <a:gd name="T40" fmla="*/ 2185 w 2261"/>
                <a:gd name="T41" fmla="*/ 867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1" h="1586">
                  <a:moveTo>
                    <a:pt x="1997" y="0"/>
                  </a:moveTo>
                  <a:lnTo>
                    <a:pt x="263" y="0"/>
                  </a:lnTo>
                  <a:cubicBezTo>
                    <a:pt x="118" y="0"/>
                    <a:pt x="0" y="118"/>
                    <a:pt x="0" y="264"/>
                  </a:cubicBezTo>
                  <a:lnTo>
                    <a:pt x="0" y="1545"/>
                  </a:lnTo>
                  <a:cubicBezTo>
                    <a:pt x="0" y="1560"/>
                    <a:pt x="9" y="1574"/>
                    <a:pt x="23" y="1580"/>
                  </a:cubicBezTo>
                  <a:cubicBezTo>
                    <a:pt x="37" y="1586"/>
                    <a:pt x="53" y="1583"/>
                    <a:pt x="64" y="1572"/>
                  </a:cubicBezTo>
                  <a:lnTo>
                    <a:pt x="505" y="1131"/>
                  </a:lnTo>
                  <a:lnTo>
                    <a:pt x="1997" y="1131"/>
                  </a:lnTo>
                  <a:cubicBezTo>
                    <a:pt x="2143" y="1130"/>
                    <a:pt x="2261" y="1012"/>
                    <a:pt x="2261" y="867"/>
                  </a:cubicBezTo>
                  <a:lnTo>
                    <a:pt x="2261" y="264"/>
                  </a:lnTo>
                  <a:cubicBezTo>
                    <a:pt x="2261" y="118"/>
                    <a:pt x="2143" y="0"/>
                    <a:pt x="1997" y="0"/>
                  </a:cubicBezTo>
                  <a:close/>
                  <a:moveTo>
                    <a:pt x="2185" y="867"/>
                  </a:moveTo>
                  <a:cubicBezTo>
                    <a:pt x="2185" y="971"/>
                    <a:pt x="2101" y="1055"/>
                    <a:pt x="1997" y="1055"/>
                  </a:cubicBezTo>
                  <a:lnTo>
                    <a:pt x="489" y="1055"/>
                  </a:lnTo>
                  <a:cubicBezTo>
                    <a:pt x="480" y="1055"/>
                    <a:pt x="470" y="1059"/>
                    <a:pt x="463" y="1066"/>
                  </a:cubicBezTo>
                  <a:lnTo>
                    <a:pt x="75" y="1454"/>
                  </a:lnTo>
                  <a:lnTo>
                    <a:pt x="75" y="264"/>
                  </a:lnTo>
                  <a:cubicBezTo>
                    <a:pt x="75" y="160"/>
                    <a:pt x="159" y="75"/>
                    <a:pt x="263" y="75"/>
                  </a:cubicBezTo>
                  <a:lnTo>
                    <a:pt x="1997" y="75"/>
                  </a:lnTo>
                  <a:cubicBezTo>
                    <a:pt x="2101" y="75"/>
                    <a:pt x="2185" y="160"/>
                    <a:pt x="2185" y="264"/>
                  </a:cubicBezTo>
                  <a:lnTo>
                    <a:pt x="2185" y="86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7" name="Freeform 1256">
              <a:extLst>
                <a:ext uri="{FF2B5EF4-FFF2-40B4-BE49-F238E27FC236}">
                  <a16:creationId xmlns:a16="http://schemas.microsoft.com/office/drawing/2014/main" id="{A685156C-DF57-429A-BF8D-BC9E520EF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4351" y="4805363"/>
              <a:ext cx="204788" cy="204788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8" name="Freeform 1257">
              <a:extLst>
                <a:ext uri="{FF2B5EF4-FFF2-40B4-BE49-F238E27FC236}">
                  <a16:creationId xmlns:a16="http://schemas.microsoft.com/office/drawing/2014/main" id="{9FDA145B-9BE1-4BCD-A36C-16EAAD538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5789" y="4835526"/>
              <a:ext cx="68263" cy="68263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9" name="Freeform 1258">
              <a:extLst>
                <a:ext uri="{FF2B5EF4-FFF2-40B4-BE49-F238E27FC236}">
                  <a16:creationId xmlns:a16="http://schemas.microsoft.com/office/drawing/2014/main" id="{B18AA97C-7F9C-4C87-8B64-CE4FEF467F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601" y="5156201"/>
              <a:ext cx="204788" cy="203200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0" name="Freeform 1259">
              <a:extLst>
                <a:ext uri="{FF2B5EF4-FFF2-40B4-BE49-F238E27FC236}">
                  <a16:creationId xmlns:a16="http://schemas.microsoft.com/office/drawing/2014/main" id="{66BAFFAA-D9E4-48C7-931B-1A7A751BD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5039" y="5186363"/>
              <a:ext cx="68263" cy="68263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1" name="Freeform 1260">
              <a:extLst>
                <a:ext uri="{FF2B5EF4-FFF2-40B4-BE49-F238E27FC236}">
                  <a16:creationId xmlns:a16="http://schemas.microsoft.com/office/drawing/2014/main" id="{C30AD383-65A4-4CDD-BDCC-C823A3D469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4514" y="5111751"/>
              <a:ext cx="568325" cy="284163"/>
            </a:xfrm>
            <a:custGeom>
              <a:avLst/>
              <a:gdLst>
                <a:gd name="T0" fmla="*/ 1696 w 1960"/>
                <a:gd name="T1" fmla="*/ 0 h 980"/>
                <a:gd name="T2" fmla="*/ 264 w 1960"/>
                <a:gd name="T3" fmla="*/ 0 h 980"/>
                <a:gd name="T4" fmla="*/ 0 w 1960"/>
                <a:gd name="T5" fmla="*/ 264 h 980"/>
                <a:gd name="T6" fmla="*/ 0 w 1960"/>
                <a:gd name="T7" fmla="*/ 716 h 980"/>
                <a:gd name="T8" fmla="*/ 264 w 1960"/>
                <a:gd name="T9" fmla="*/ 980 h 980"/>
                <a:gd name="T10" fmla="*/ 1696 w 1960"/>
                <a:gd name="T11" fmla="*/ 980 h 980"/>
                <a:gd name="T12" fmla="*/ 1960 w 1960"/>
                <a:gd name="T13" fmla="*/ 716 h 980"/>
                <a:gd name="T14" fmla="*/ 1960 w 1960"/>
                <a:gd name="T15" fmla="*/ 264 h 980"/>
                <a:gd name="T16" fmla="*/ 1696 w 1960"/>
                <a:gd name="T17" fmla="*/ 0 h 980"/>
                <a:gd name="T18" fmla="*/ 1884 w 1960"/>
                <a:gd name="T19" fmla="*/ 716 h 980"/>
                <a:gd name="T20" fmla="*/ 1696 w 1960"/>
                <a:gd name="T21" fmla="*/ 905 h 980"/>
                <a:gd name="T22" fmla="*/ 264 w 1960"/>
                <a:gd name="T23" fmla="*/ 905 h 980"/>
                <a:gd name="T24" fmla="*/ 75 w 1960"/>
                <a:gd name="T25" fmla="*/ 716 h 980"/>
                <a:gd name="T26" fmla="*/ 75 w 1960"/>
                <a:gd name="T27" fmla="*/ 264 h 980"/>
                <a:gd name="T28" fmla="*/ 264 w 1960"/>
                <a:gd name="T29" fmla="*/ 76 h 980"/>
                <a:gd name="T30" fmla="*/ 1696 w 1960"/>
                <a:gd name="T31" fmla="*/ 76 h 980"/>
                <a:gd name="T32" fmla="*/ 1884 w 1960"/>
                <a:gd name="T33" fmla="*/ 264 h 980"/>
                <a:gd name="T34" fmla="*/ 1884 w 1960"/>
                <a:gd name="T35" fmla="*/ 71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0" h="980">
                  <a:moveTo>
                    <a:pt x="1696" y="0"/>
                  </a:moveTo>
                  <a:lnTo>
                    <a:pt x="264" y="0"/>
                  </a:lnTo>
                  <a:cubicBezTo>
                    <a:pt x="118" y="1"/>
                    <a:pt x="0" y="119"/>
                    <a:pt x="0" y="264"/>
                  </a:cubicBezTo>
                  <a:lnTo>
                    <a:pt x="0" y="716"/>
                  </a:lnTo>
                  <a:cubicBezTo>
                    <a:pt x="0" y="862"/>
                    <a:pt x="118" y="980"/>
                    <a:pt x="264" y="980"/>
                  </a:cubicBezTo>
                  <a:lnTo>
                    <a:pt x="1696" y="980"/>
                  </a:lnTo>
                  <a:cubicBezTo>
                    <a:pt x="1842" y="980"/>
                    <a:pt x="1960" y="862"/>
                    <a:pt x="1960" y="716"/>
                  </a:cubicBezTo>
                  <a:lnTo>
                    <a:pt x="1960" y="264"/>
                  </a:lnTo>
                  <a:cubicBezTo>
                    <a:pt x="1960" y="119"/>
                    <a:pt x="1842" y="1"/>
                    <a:pt x="1696" y="0"/>
                  </a:cubicBezTo>
                  <a:close/>
                  <a:moveTo>
                    <a:pt x="1884" y="716"/>
                  </a:moveTo>
                  <a:cubicBezTo>
                    <a:pt x="1884" y="820"/>
                    <a:pt x="1800" y="905"/>
                    <a:pt x="1696" y="905"/>
                  </a:cubicBezTo>
                  <a:lnTo>
                    <a:pt x="264" y="905"/>
                  </a:lnTo>
                  <a:cubicBezTo>
                    <a:pt x="160" y="905"/>
                    <a:pt x="76" y="820"/>
                    <a:pt x="75" y="716"/>
                  </a:cubicBezTo>
                  <a:lnTo>
                    <a:pt x="75" y="264"/>
                  </a:lnTo>
                  <a:cubicBezTo>
                    <a:pt x="76" y="160"/>
                    <a:pt x="160" y="76"/>
                    <a:pt x="264" y="76"/>
                  </a:cubicBezTo>
                  <a:lnTo>
                    <a:pt x="1696" y="76"/>
                  </a:lnTo>
                  <a:cubicBezTo>
                    <a:pt x="1800" y="76"/>
                    <a:pt x="1884" y="160"/>
                    <a:pt x="1884" y="264"/>
                  </a:cubicBezTo>
                  <a:lnTo>
                    <a:pt x="1884" y="71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2" name="Freeform 1261">
              <a:extLst>
                <a:ext uri="{FF2B5EF4-FFF2-40B4-BE49-F238E27FC236}">
                  <a16:creationId xmlns:a16="http://schemas.microsoft.com/office/drawing/2014/main" id="{1F95410B-9D1E-4D53-ACE7-18C256225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1" y="4892676"/>
              <a:ext cx="284163" cy="2222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7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7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7"/>
                  </a:cubicBezTo>
                  <a:cubicBezTo>
                    <a:pt x="980" y="16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3" name="Freeform 1262">
              <a:extLst>
                <a:ext uri="{FF2B5EF4-FFF2-40B4-BE49-F238E27FC236}">
                  <a16:creationId xmlns:a16="http://schemas.microsoft.com/office/drawing/2014/main" id="{16FDDD35-EF93-49CB-8A8F-1612DC5D6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1" y="4937126"/>
              <a:ext cx="284163" cy="22225"/>
            </a:xfrm>
            <a:custGeom>
              <a:avLst/>
              <a:gdLst>
                <a:gd name="T0" fmla="*/ 942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2 w 980"/>
                <a:gd name="T9" fmla="*/ 76 h 76"/>
                <a:gd name="T10" fmla="*/ 980 w 980"/>
                <a:gd name="T11" fmla="*/ 38 h 76"/>
                <a:gd name="T12" fmla="*/ 942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2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4" name="Freeform 1263">
              <a:extLst>
                <a:ext uri="{FF2B5EF4-FFF2-40B4-BE49-F238E27FC236}">
                  <a16:creationId xmlns:a16="http://schemas.microsoft.com/office/drawing/2014/main" id="{60461660-0DAF-4FF8-BE4D-00D2405A8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1" y="5199063"/>
              <a:ext cx="219075" cy="22225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8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8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5" name="Freeform 1264">
              <a:extLst>
                <a:ext uri="{FF2B5EF4-FFF2-40B4-BE49-F238E27FC236}">
                  <a16:creationId xmlns:a16="http://schemas.microsoft.com/office/drawing/2014/main" id="{074ACA08-37A4-4C5C-B106-CB1D03165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1" y="5243513"/>
              <a:ext cx="219075" cy="22225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7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7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7"/>
                  </a:cubicBezTo>
                  <a:cubicBezTo>
                    <a:pt x="754" y="16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6" name="Freeform 1265">
              <a:extLst>
                <a:ext uri="{FF2B5EF4-FFF2-40B4-BE49-F238E27FC236}">
                  <a16:creationId xmlns:a16="http://schemas.microsoft.com/office/drawing/2014/main" id="{BDF71A8E-0AAE-4CCF-A5E6-9A27DBB09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1" y="5286376"/>
              <a:ext cx="219075" cy="22225"/>
            </a:xfrm>
            <a:custGeom>
              <a:avLst/>
              <a:gdLst>
                <a:gd name="T0" fmla="*/ 716 w 754"/>
                <a:gd name="T1" fmla="*/ 0 h 76"/>
                <a:gd name="T2" fmla="*/ 38 w 754"/>
                <a:gd name="T3" fmla="*/ 0 h 76"/>
                <a:gd name="T4" fmla="*/ 0 w 754"/>
                <a:gd name="T5" fmla="*/ 38 h 76"/>
                <a:gd name="T6" fmla="*/ 38 w 754"/>
                <a:gd name="T7" fmla="*/ 76 h 76"/>
                <a:gd name="T8" fmla="*/ 716 w 754"/>
                <a:gd name="T9" fmla="*/ 76 h 76"/>
                <a:gd name="T10" fmla="*/ 754 w 754"/>
                <a:gd name="T11" fmla="*/ 38 h 76"/>
                <a:gd name="T12" fmla="*/ 716 w 754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16" y="76"/>
                  </a:lnTo>
                  <a:cubicBezTo>
                    <a:pt x="737" y="76"/>
                    <a:pt x="754" y="59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7" name="Freeform 1266">
              <a:extLst>
                <a:ext uri="{FF2B5EF4-FFF2-40B4-BE49-F238E27FC236}">
                  <a16:creationId xmlns:a16="http://schemas.microsoft.com/office/drawing/2014/main" id="{8EA39CF7-019A-432F-9B58-C8F4C1849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1" y="4849813"/>
              <a:ext cx="284163" cy="2222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8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8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4" name="Group 1733">
            <a:extLst>
              <a:ext uri="{FF2B5EF4-FFF2-40B4-BE49-F238E27FC236}">
                <a16:creationId xmlns:a16="http://schemas.microsoft.com/office/drawing/2014/main" id="{68C48307-9EE7-4C2F-9D56-8673B84622F0}"/>
              </a:ext>
            </a:extLst>
          </p:cNvPr>
          <p:cNvGrpSpPr/>
          <p:nvPr/>
        </p:nvGrpSpPr>
        <p:grpSpPr>
          <a:xfrm>
            <a:off x="3615036" y="4397359"/>
            <a:ext cx="483007" cy="484179"/>
            <a:chOff x="2738439" y="4740276"/>
            <a:chExt cx="654050" cy="655638"/>
          </a:xfrm>
        </p:grpSpPr>
        <p:sp>
          <p:nvSpPr>
            <p:cNvPr id="1108" name="Freeform 1267">
              <a:extLst>
                <a:ext uri="{FF2B5EF4-FFF2-40B4-BE49-F238E27FC236}">
                  <a16:creationId xmlns:a16="http://schemas.microsoft.com/office/drawing/2014/main" id="{23077FF4-AD4D-41B5-96D1-5DC92893E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639" y="5199063"/>
              <a:ext cx="185738" cy="185738"/>
            </a:xfrm>
            <a:custGeom>
              <a:avLst/>
              <a:gdLst>
                <a:gd name="T0" fmla="*/ 160 w 640"/>
                <a:gd name="T1" fmla="*/ 640 h 640"/>
                <a:gd name="T2" fmla="*/ 640 w 640"/>
                <a:gd name="T3" fmla="*/ 160 h 640"/>
                <a:gd name="T4" fmla="*/ 480 w 640"/>
                <a:gd name="T5" fmla="*/ 0 h 640"/>
                <a:gd name="T6" fmla="*/ 426 w 640"/>
                <a:gd name="T7" fmla="*/ 53 h 640"/>
                <a:gd name="T8" fmla="*/ 53 w 640"/>
                <a:gd name="T9" fmla="*/ 426 h 640"/>
                <a:gd name="T10" fmla="*/ 0 w 640"/>
                <a:gd name="T11" fmla="*/ 480 h 640"/>
                <a:gd name="T12" fmla="*/ 160 w 640"/>
                <a:gd name="T1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0" h="640">
                  <a:moveTo>
                    <a:pt x="160" y="640"/>
                  </a:moveTo>
                  <a:lnTo>
                    <a:pt x="640" y="160"/>
                  </a:lnTo>
                  <a:lnTo>
                    <a:pt x="480" y="0"/>
                  </a:lnTo>
                  <a:lnTo>
                    <a:pt x="426" y="53"/>
                  </a:lnTo>
                  <a:lnTo>
                    <a:pt x="53" y="426"/>
                  </a:lnTo>
                  <a:lnTo>
                    <a:pt x="0" y="480"/>
                  </a:lnTo>
                  <a:lnTo>
                    <a:pt x="160" y="64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9" name="Freeform 1268">
              <a:extLst>
                <a:ext uri="{FF2B5EF4-FFF2-40B4-BE49-F238E27FC236}">
                  <a16:creationId xmlns:a16="http://schemas.microsoft.com/office/drawing/2014/main" id="{3C6B56CD-E8C1-4301-B4B7-194810A24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1" y="4892676"/>
              <a:ext cx="261938" cy="153988"/>
            </a:xfrm>
            <a:custGeom>
              <a:avLst/>
              <a:gdLst>
                <a:gd name="T0" fmla="*/ 75 w 904"/>
                <a:gd name="T1" fmla="*/ 0 h 527"/>
                <a:gd name="T2" fmla="*/ 829 w 904"/>
                <a:gd name="T3" fmla="*/ 0 h 527"/>
                <a:gd name="T4" fmla="*/ 904 w 904"/>
                <a:gd name="T5" fmla="*/ 75 h 527"/>
                <a:gd name="T6" fmla="*/ 904 w 904"/>
                <a:gd name="T7" fmla="*/ 452 h 527"/>
                <a:gd name="T8" fmla="*/ 829 w 904"/>
                <a:gd name="T9" fmla="*/ 527 h 527"/>
                <a:gd name="T10" fmla="*/ 75 w 904"/>
                <a:gd name="T11" fmla="*/ 527 h 527"/>
                <a:gd name="T12" fmla="*/ 0 w 904"/>
                <a:gd name="T13" fmla="*/ 452 h 527"/>
                <a:gd name="T14" fmla="*/ 0 w 904"/>
                <a:gd name="T15" fmla="*/ 75 h 527"/>
                <a:gd name="T16" fmla="*/ 75 w 904"/>
                <a:gd name="T1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4" h="527">
                  <a:moveTo>
                    <a:pt x="75" y="0"/>
                  </a:moveTo>
                  <a:lnTo>
                    <a:pt x="829" y="0"/>
                  </a:lnTo>
                  <a:cubicBezTo>
                    <a:pt x="871" y="0"/>
                    <a:pt x="904" y="33"/>
                    <a:pt x="904" y="75"/>
                  </a:cubicBezTo>
                  <a:lnTo>
                    <a:pt x="904" y="452"/>
                  </a:lnTo>
                  <a:cubicBezTo>
                    <a:pt x="904" y="494"/>
                    <a:pt x="871" y="527"/>
                    <a:pt x="829" y="527"/>
                  </a:cubicBezTo>
                  <a:lnTo>
                    <a:pt x="75" y="527"/>
                  </a:lnTo>
                  <a:cubicBezTo>
                    <a:pt x="33" y="527"/>
                    <a:pt x="0" y="494"/>
                    <a:pt x="0" y="452"/>
                  </a:cubicBezTo>
                  <a:lnTo>
                    <a:pt x="0" y="75"/>
                  </a:lnTo>
                  <a:cubicBezTo>
                    <a:pt x="0" y="33"/>
                    <a:pt x="33" y="0"/>
                    <a:pt x="75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0" name="Freeform 1269">
              <a:extLst>
                <a:ext uri="{FF2B5EF4-FFF2-40B4-BE49-F238E27FC236}">
                  <a16:creationId xmlns:a16="http://schemas.microsoft.com/office/drawing/2014/main" id="{A946477C-8161-405C-A13E-9F5F5A22B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9551" y="4751388"/>
              <a:ext cx="415925" cy="633413"/>
            </a:xfrm>
            <a:custGeom>
              <a:avLst/>
              <a:gdLst>
                <a:gd name="T0" fmla="*/ 1432 w 1432"/>
                <a:gd name="T1" fmla="*/ 1022 h 2186"/>
                <a:gd name="T2" fmla="*/ 1432 w 1432"/>
                <a:gd name="T3" fmla="*/ 150 h 2186"/>
                <a:gd name="T4" fmla="*/ 1281 w 1432"/>
                <a:gd name="T5" fmla="*/ 0 h 2186"/>
                <a:gd name="T6" fmla="*/ 151 w 1432"/>
                <a:gd name="T7" fmla="*/ 0 h 2186"/>
                <a:gd name="T8" fmla="*/ 0 w 1432"/>
                <a:gd name="T9" fmla="*/ 150 h 2186"/>
                <a:gd name="T10" fmla="*/ 0 w 1432"/>
                <a:gd name="T11" fmla="*/ 2035 h 2186"/>
                <a:gd name="T12" fmla="*/ 151 w 1432"/>
                <a:gd name="T13" fmla="*/ 2186 h 2186"/>
                <a:gd name="T14" fmla="*/ 1281 w 1432"/>
                <a:gd name="T15" fmla="*/ 2186 h 2186"/>
                <a:gd name="T16" fmla="*/ 1432 w 1432"/>
                <a:gd name="T17" fmla="*/ 2035 h 2186"/>
                <a:gd name="T18" fmla="*/ 1432 w 1432"/>
                <a:gd name="T19" fmla="*/ 1884 h 2186"/>
                <a:gd name="T20" fmla="*/ 1374 w 1432"/>
                <a:gd name="T21" fmla="*/ 1874 h 2186"/>
                <a:gd name="T22" fmla="*/ 1282 w 1432"/>
                <a:gd name="T23" fmla="*/ 1846 h 2186"/>
                <a:gd name="T24" fmla="*/ 1281 w 1432"/>
                <a:gd name="T25" fmla="*/ 1846 h 2186"/>
                <a:gd name="T26" fmla="*/ 151 w 1432"/>
                <a:gd name="T27" fmla="*/ 1846 h 2186"/>
                <a:gd name="T28" fmla="*/ 113 w 1432"/>
                <a:gd name="T29" fmla="*/ 1809 h 2186"/>
                <a:gd name="T30" fmla="*/ 113 w 1432"/>
                <a:gd name="T31" fmla="*/ 150 h 2186"/>
                <a:gd name="T32" fmla="*/ 151 w 1432"/>
                <a:gd name="T33" fmla="*/ 113 h 2186"/>
                <a:gd name="T34" fmla="*/ 374 w 1432"/>
                <a:gd name="T35" fmla="*/ 113 h 2186"/>
                <a:gd name="T36" fmla="*/ 437 w 1432"/>
                <a:gd name="T37" fmla="*/ 146 h 2186"/>
                <a:gd name="T38" fmla="*/ 468 w 1432"/>
                <a:gd name="T39" fmla="*/ 192 h 2186"/>
                <a:gd name="T40" fmla="*/ 530 w 1432"/>
                <a:gd name="T41" fmla="*/ 226 h 2186"/>
                <a:gd name="T42" fmla="*/ 902 w 1432"/>
                <a:gd name="T43" fmla="*/ 226 h 2186"/>
                <a:gd name="T44" fmla="*/ 965 w 1432"/>
                <a:gd name="T45" fmla="*/ 192 h 2186"/>
                <a:gd name="T46" fmla="*/ 995 w 1432"/>
                <a:gd name="T47" fmla="*/ 146 h 2186"/>
                <a:gd name="T48" fmla="*/ 1058 w 1432"/>
                <a:gd name="T49" fmla="*/ 113 h 2186"/>
                <a:gd name="T50" fmla="*/ 1281 w 1432"/>
                <a:gd name="T51" fmla="*/ 113 h 2186"/>
                <a:gd name="T52" fmla="*/ 1319 w 1432"/>
                <a:gd name="T53" fmla="*/ 150 h 2186"/>
                <a:gd name="T54" fmla="*/ 1319 w 1432"/>
                <a:gd name="T55" fmla="*/ 1075 h 2186"/>
                <a:gd name="T56" fmla="*/ 1350 w 1432"/>
                <a:gd name="T57" fmla="*/ 1093 h 2186"/>
                <a:gd name="T58" fmla="*/ 1403 w 1432"/>
                <a:gd name="T59" fmla="*/ 1146 h 2186"/>
                <a:gd name="T60" fmla="*/ 1403 w 1432"/>
                <a:gd name="T61" fmla="*/ 1040 h 2186"/>
                <a:gd name="T62" fmla="*/ 1432 w 1432"/>
                <a:gd name="T63" fmla="*/ 1022 h 2186"/>
                <a:gd name="T64" fmla="*/ 565 w 1432"/>
                <a:gd name="T65" fmla="*/ 1997 h 2186"/>
                <a:gd name="T66" fmla="*/ 603 w 1432"/>
                <a:gd name="T67" fmla="*/ 1959 h 2186"/>
                <a:gd name="T68" fmla="*/ 829 w 1432"/>
                <a:gd name="T69" fmla="*/ 1959 h 2186"/>
                <a:gd name="T70" fmla="*/ 867 w 1432"/>
                <a:gd name="T71" fmla="*/ 1997 h 2186"/>
                <a:gd name="T72" fmla="*/ 867 w 1432"/>
                <a:gd name="T73" fmla="*/ 2035 h 2186"/>
                <a:gd name="T74" fmla="*/ 829 w 1432"/>
                <a:gd name="T75" fmla="*/ 2072 h 2186"/>
                <a:gd name="T76" fmla="*/ 603 w 1432"/>
                <a:gd name="T77" fmla="*/ 2072 h 2186"/>
                <a:gd name="T78" fmla="*/ 565 w 1432"/>
                <a:gd name="T79" fmla="*/ 2035 h 2186"/>
                <a:gd name="T80" fmla="*/ 565 w 1432"/>
                <a:gd name="T81" fmla="*/ 1997 h 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2" h="2186">
                  <a:moveTo>
                    <a:pt x="1432" y="1022"/>
                  </a:moveTo>
                  <a:lnTo>
                    <a:pt x="1432" y="150"/>
                  </a:lnTo>
                  <a:cubicBezTo>
                    <a:pt x="1432" y="67"/>
                    <a:pt x="1365" y="0"/>
                    <a:pt x="1281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035"/>
                  </a:lnTo>
                  <a:cubicBezTo>
                    <a:pt x="0" y="2118"/>
                    <a:pt x="68" y="2186"/>
                    <a:pt x="151" y="2186"/>
                  </a:cubicBezTo>
                  <a:lnTo>
                    <a:pt x="1281" y="2186"/>
                  </a:lnTo>
                  <a:cubicBezTo>
                    <a:pt x="1365" y="2186"/>
                    <a:pt x="1432" y="2118"/>
                    <a:pt x="1432" y="2035"/>
                  </a:cubicBezTo>
                  <a:lnTo>
                    <a:pt x="1432" y="1884"/>
                  </a:lnTo>
                  <a:lnTo>
                    <a:pt x="1374" y="1874"/>
                  </a:lnTo>
                  <a:cubicBezTo>
                    <a:pt x="1342" y="1869"/>
                    <a:pt x="1311" y="1860"/>
                    <a:pt x="1282" y="1846"/>
                  </a:cubicBezTo>
                  <a:cubicBezTo>
                    <a:pt x="1282" y="1846"/>
                    <a:pt x="1282" y="1846"/>
                    <a:pt x="1281" y="1846"/>
                  </a:cubicBezTo>
                  <a:lnTo>
                    <a:pt x="151" y="1846"/>
                  </a:lnTo>
                  <a:cubicBezTo>
                    <a:pt x="130" y="1846"/>
                    <a:pt x="113" y="1829"/>
                    <a:pt x="113" y="1809"/>
                  </a:cubicBezTo>
                  <a:lnTo>
                    <a:pt x="113" y="150"/>
                  </a:lnTo>
                  <a:cubicBezTo>
                    <a:pt x="113" y="130"/>
                    <a:pt x="130" y="113"/>
                    <a:pt x="151" y="113"/>
                  </a:cubicBezTo>
                  <a:lnTo>
                    <a:pt x="374" y="113"/>
                  </a:lnTo>
                  <a:cubicBezTo>
                    <a:pt x="399" y="113"/>
                    <a:pt x="423" y="125"/>
                    <a:pt x="437" y="146"/>
                  </a:cubicBezTo>
                  <a:lnTo>
                    <a:pt x="468" y="192"/>
                  </a:lnTo>
                  <a:cubicBezTo>
                    <a:pt x="482" y="213"/>
                    <a:pt x="505" y="226"/>
                    <a:pt x="530" y="226"/>
                  </a:cubicBezTo>
                  <a:lnTo>
                    <a:pt x="902" y="226"/>
                  </a:lnTo>
                  <a:cubicBezTo>
                    <a:pt x="927" y="226"/>
                    <a:pt x="951" y="213"/>
                    <a:pt x="965" y="192"/>
                  </a:cubicBezTo>
                  <a:lnTo>
                    <a:pt x="995" y="146"/>
                  </a:lnTo>
                  <a:cubicBezTo>
                    <a:pt x="1009" y="125"/>
                    <a:pt x="1033" y="113"/>
                    <a:pt x="1058" y="113"/>
                  </a:cubicBezTo>
                  <a:lnTo>
                    <a:pt x="1281" y="113"/>
                  </a:lnTo>
                  <a:cubicBezTo>
                    <a:pt x="1302" y="113"/>
                    <a:pt x="1319" y="130"/>
                    <a:pt x="1319" y="150"/>
                  </a:cubicBezTo>
                  <a:lnTo>
                    <a:pt x="1319" y="1075"/>
                  </a:lnTo>
                  <a:cubicBezTo>
                    <a:pt x="1331" y="1078"/>
                    <a:pt x="1341" y="1085"/>
                    <a:pt x="1350" y="1093"/>
                  </a:cubicBezTo>
                  <a:lnTo>
                    <a:pt x="1403" y="1146"/>
                  </a:lnTo>
                  <a:cubicBezTo>
                    <a:pt x="1374" y="1117"/>
                    <a:pt x="1374" y="1069"/>
                    <a:pt x="1403" y="1040"/>
                  </a:cubicBezTo>
                  <a:cubicBezTo>
                    <a:pt x="1411" y="1031"/>
                    <a:pt x="1421" y="1025"/>
                    <a:pt x="1432" y="1022"/>
                  </a:cubicBezTo>
                  <a:close/>
                  <a:moveTo>
                    <a:pt x="565" y="1997"/>
                  </a:moveTo>
                  <a:cubicBezTo>
                    <a:pt x="565" y="1976"/>
                    <a:pt x="582" y="1959"/>
                    <a:pt x="603" y="1959"/>
                  </a:cubicBezTo>
                  <a:lnTo>
                    <a:pt x="829" y="1959"/>
                  </a:lnTo>
                  <a:cubicBezTo>
                    <a:pt x="850" y="1959"/>
                    <a:pt x="867" y="1976"/>
                    <a:pt x="867" y="1997"/>
                  </a:cubicBezTo>
                  <a:lnTo>
                    <a:pt x="867" y="2035"/>
                  </a:lnTo>
                  <a:cubicBezTo>
                    <a:pt x="867" y="2056"/>
                    <a:pt x="850" y="2072"/>
                    <a:pt x="829" y="2072"/>
                  </a:cubicBezTo>
                  <a:lnTo>
                    <a:pt x="603" y="2072"/>
                  </a:lnTo>
                  <a:cubicBezTo>
                    <a:pt x="582" y="2072"/>
                    <a:pt x="565" y="2056"/>
                    <a:pt x="565" y="2035"/>
                  </a:cubicBezTo>
                  <a:lnTo>
                    <a:pt x="565" y="1997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1" name="Freeform 1270">
              <a:extLst>
                <a:ext uri="{FF2B5EF4-FFF2-40B4-BE49-F238E27FC236}">
                  <a16:creationId xmlns:a16="http://schemas.microsoft.com/office/drawing/2014/main" id="{A0BD28C1-E560-4648-BC5A-44C0D81E4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064" y="4773613"/>
              <a:ext cx="33338" cy="20638"/>
            </a:xfrm>
            <a:custGeom>
              <a:avLst/>
              <a:gdLst>
                <a:gd name="T0" fmla="*/ 76 w 113"/>
                <a:gd name="T1" fmla="*/ 75 h 75"/>
                <a:gd name="T2" fmla="*/ 38 w 113"/>
                <a:gd name="T3" fmla="*/ 75 h 75"/>
                <a:gd name="T4" fmla="*/ 0 w 113"/>
                <a:gd name="T5" fmla="*/ 38 h 75"/>
                <a:gd name="T6" fmla="*/ 38 w 113"/>
                <a:gd name="T7" fmla="*/ 0 h 75"/>
                <a:gd name="T8" fmla="*/ 76 w 113"/>
                <a:gd name="T9" fmla="*/ 0 h 75"/>
                <a:gd name="T10" fmla="*/ 113 w 113"/>
                <a:gd name="T11" fmla="*/ 38 h 75"/>
                <a:gd name="T12" fmla="*/ 76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75"/>
                  </a:moveTo>
                  <a:lnTo>
                    <a:pt x="38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6" y="0"/>
                  </a:lnTo>
                  <a:cubicBezTo>
                    <a:pt x="97" y="0"/>
                    <a:pt x="113" y="17"/>
                    <a:pt x="113" y="38"/>
                  </a:cubicBezTo>
                  <a:cubicBezTo>
                    <a:pt x="113" y="59"/>
                    <a:pt x="97" y="75"/>
                    <a:pt x="76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2" name="Freeform 1271">
              <a:extLst>
                <a:ext uri="{FF2B5EF4-FFF2-40B4-BE49-F238E27FC236}">
                  <a16:creationId xmlns:a16="http://schemas.microsoft.com/office/drawing/2014/main" id="{EF31C5FC-D4C5-4AE3-A67B-5C4E1D93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6" y="4773613"/>
              <a:ext cx="31750" cy="20638"/>
            </a:xfrm>
            <a:custGeom>
              <a:avLst/>
              <a:gdLst>
                <a:gd name="T0" fmla="*/ 75 w 113"/>
                <a:gd name="T1" fmla="*/ 75 h 75"/>
                <a:gd name="T2" fmla="*/ 37 w 113"/>
                <a:gd name="T3" fmla="*/ 75 h 75"/>
                <a:gd name="T4" fmla="*/ 0 w 113"/>
                <a:gd name="T5" fmla="*/ 38 h 75"/>
                <a:gd name="T6" fmla="*/ 37 w 113"/>
                <a:gd name="T7" fmla="*/ 0 h 75"/>
                <a:gd name="T8" fmla="*/ 75 w 113"/>
                <a:gd name="T9" fmla="*/ 0 h 75"/>
                <a:gd name="T10" fmla="*/ 113 w 113"/>
                <a:gd name="T11" fmla="*/ 38 h 75"/>
                <a:gd name="T12" fmla="*/ 75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75"/>
                  </a:moveTo>
                  <a:lnTo>
                    <a:pt x="37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75" y="0"/>
                  </a:lnTo>
                  <a:cubicBezTo>
                    <a:pt x="96" y="0"/>
                    <a:pt x="113" y="17"/>
                    <a:pt x="113" y="38"/>
                  </a:cubicBezTo>
                  <a:cubicBezTo>
                    <a:pt x="113" y="59"/>
                    <a:pt x="96" y="75"/>
                    <a:pt x="75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3" name="Freeform 1272">
              <a:extLst>
                <a:ext uri="{FF2B5EF4-FFF2-40B4-BE49-F238E27FC236}">
                  <a16:creationId xmlns:a16="http://schemas.microsoft.com/office/drawing/2014/main" id="{E1FB9DD9-BCFF-4971-964A-EC86D8DD77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1951" y="5308601"/>
              <a:ext cx="109538" cy="53975"/>
            </a:xfrm>
            <a:custGeom>
              <a:avLst/>
              <a:gdLst>
                <a:gd name="T0" fmla="*/ 301 w 377"/>
                <a:gd name="T1" fmla="*/ 188 h 188"/>
                <a:gd name="T2" fmla="*/ 75 w 377"/>
                <a:gd name="T3" fmla="*/ 188 h 188"/>
                <a:gd name="T4" fmla="*/ 0 w 377"/>
                <a:gd name="T5" fmla="*/ 113 h 188"/>
                <a:gd name="T6" fmla="*/ 0 w 377"/>
                <a:gd name="T7" fmla="*/ 75 h 188"/>
                <a:gd name="T8" fmla="*/ 75 w 377"/>
                <a:gd name="T9" fmla="*/ 0 h 188"/>
                <a:gd name="T10" fmla="*/ 301 w 377"/>
                <a:gd name="T11" fmla="*/ 0 h 188"/>
                <a:gd name="T12" fmla="*/ 377 w 377"/>
                <a:gd name="T13" fmla="*/ 75 h 188"/>
                <a:gd name="T14" fmla="*/ 377 w 377"/>
                <a:gd name="T15" fmla="*/ 113 h 188"/>
                <a:gd name="T16" fmla="*/ 301 w 377"/>
                <a:gd name="T17" fmla="*/ 188 h 188"/>
                <a:gd name="T18" fmla="*/ 75 w 377"/>
                <a:gd name="T19" fmla="*/ 75 h 188"/>
                <a:gd name="T20" fmla="*/ 75 w 377"/>
                <a:gd name="T21" fmla="*/ 113 h 188"/>
                <a:gd name="T22" fmla="*/ 301 w 377"/>
                <a:gd name="T23" fmla="*/ 113 h 188"/>
                <a:gd name="T24" fmla="*/ 301 w 377"/>
                <a:gd name="T25" fmla="*/ 75 h 188"/>
                <a:gd name="T26" fmla="*/ 75 w 377"/>
                <a:gd name="T27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7" h="188">
                  <a:moveTo>
                    <a:pt x="301" y="188"/>
                  </a:moveTo>
                  <a:lnTo>
                    <a:pt x="75" y="188"/>
                  </a:lnTo>
                  <a:cubicBezTo>
                    <a:pt x="33" y="188"/>
                    <a:pt x="0" y="154"/>
                    <a:pt x="0" y="113"/>
                  </a:cubicBezTo>
                  <a:lnTo>
                    <a:pt x="0" y="75"/>
                  </a:lnTo>
                  <a:cubicBezTo>
                    <a:pt x="0" y="33"/>
                    <a:pt x="33" y="0"/>
                    <a:pt x="75" y="0"/>
                  </a:cubicBezTo>
                  <a:lnTo>
                    <a:pt x="301" y="0"/>
                  </a:lnTo>
                  <a:cubicBezTo>
                    <a:pt x="343" y="0"/>
                    <a:pt x="377" y="33"/>
                    <a:pt x="377" y="75"/>
                  </a:cubicBezTo>
                  <a:lnTo>
                    <a:pt x="377" y="113"/>
                  </a:lnTo>
                  <a:cubicBezTo>
                    <a:pt x="377" y="154"/>
                    <a:pt x="343" y="188"/>
                    <a:pt x="301" y="188"/>
                  </a:cubicBezTo>
                  <a:close/>
                  <a:moveTo>
                    <a:pt x="75" y="75"/>
                  </a:moveTo>
                  <a:lnTo>
                    <a:pt x="75" y="113"/>
                  </a:lnTo>
                  <a:lnTo>
                    <a:pt x="301" y="113"/>
                  </a:lnTo>
                  <a:lnTo>
                    <a:pt x="301" y="75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4" name="Freeform 1273">
              <a:extLst>
                <a:ext uri="{FF2B5EF4-FFF2-40B4-BE49-F238E27FC236}">
                  <a16:creationId xmlns:a16="http://schemas.microsoft.com/office/drawing/2014/main" id="{36780B95-4AAF-4D74-9155-3821A1BFF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8439" y="4740276"/>
              <a:ext cx="654050" cy="655638"/>
            </a:xfrm>
            <a:custGeom>
              <a:avLst/>
              <a:gdLst>
                <a:gd name="T0" fmla="*/ 2027 w 2255"/>
                <a:gd name="T1" fmla="*/ 1557 h 2261"/>
                <a:gd name="T2" fmla="*/ 1953 w 2255"/>
                <a:gd name="T3" fmla="*/ 1528 h 2261"/>
                <a:gd name="T4" fmla="*/ 1574 w 2255"/>
                <a:gd name="T5" fmla="*/ 1051 h 2261"/>
                <a:gd name="T6" fmla="*/ 1319 w 2255"/>
                <a:gd name="T7" fmla="*/ 0 h 2261"/>
                <a:gd name="T8" fmla="*/ 0 w 2255"/>
                <a:gd name="T9" fmla="*/ 2073 h 2261"/>
                <a:gd name="T10" fmla="*/ 1508 w 2255"/>
                <a:gd name="T11" fmla="*/ 2073 h 2261"/>
                <a:gd name="T12" fmla="*/ 1539 w 2255"/>
                <a:gd name="T13" fmla="*/ 1978 h 2261"/>
                <a:gd name="T14" fmla="*/ 1547 w 2255"/>
                <a:gd name="T15" fmla="*/ 2090 h 2261"/>
                <a:gd name="T16" fmla="*/ 1760 w 2255"/>
                <a:gd name="T17" fmla="*/ 2250 h 2261"/>
                <a:gd name="T18" fmla="*/ 1432 w 2255"/>
                <a:gd name="T19" fmla="*/ 2073 h 2261"/>
                <a:gd name="T20" fmla="*/ 76 w 2255"/>
                <a:gd name="T21" fmla="*/ 2073 h 2261"/>
                <a:gd name="T22" fmla="*/ 1319 w 2255"/>
                <a:gd name="T23" fmla="*/ 75 h 2261"/>
                <a:gd name="T24" fmla="*/ 1414 w 2255"/>
                <a:gd name="T25" fmla="*/ 1051 h 2261"/>
                <a:gd name="T26" fmla="*/ 1319 w 2255"/>
                <a:gd name="T27" fmla="*/ 113 h 2261"/>
                <a:gd name="T28" fmla="*/ 971 w 2255"/>
                <a:gd name="T29" fmla="*/ 209 h 2261"/>
                <a:gd name="T30" fmla="*/ 537 w 2255"/>
                <a:gd name="T31" fmla="*/ 209 h 2261"/>
                <a:gd name="T32" fmla="*/ 189 w 2255"/>
                <a:gd name="T33" fmla="*/ 113 h 2261"/>
                <a:gd name="T34" fmla="*/ 189 w 2255"/>
                <a:gd name="T35" fmla="*/ 1922 h 2261"/>
                <a:gd name="T36" fmla="*/ 1432 w 2255"/>
                <a:gd name="T37" fmla="*/ 1954 h 2261"/>
                <a:gd name="T38" fmla="*/ 1162 w 2255"/>
                <a:gd name="T39" fmla="*/ 1598 h 2261"/>
                <a:gd name="T40" fmla="*/ 913 w 2255"/>
                <a:gd name="T41" fmla="*/ 1607 h 2261"/>
                <a:gd name="T42" fmla="*/ 927 w 2255"/>
                <a:gd name="T43" fmla="*/ 1743 h 2261"/>
                <a:gd name="T44" fmla="*/ 189 w 2255"/>
                <a:gd name="T45" fmla="*/ 188 h 2261"/>
                <a:gd name="T46" fmla="*/ 474 w 2255"/>
                <a:gd name="T47" fmla="*/ 251 h 2261"/>
                <a:gd name="T48" fmla="*/ 1034 w 2255"/>
                <a:gd name="T49" fmla="*/ 251 h 2261"/>
                <a:gd name="T50" fmla="*/ 1319 w 2255"/>
                <a:gd name="T51" fmla="*/ 188 h 2261"/>
                <a:gd name="T52" fmla="*/ 1230 w 2255"/>
                <a:gd name="T53" fmla="*/ 1139 h 2261"/>
                <a:gd name="T54" fmla="*/ 1094 w 2255"/>
                <a:gd name="T55" fmla="*/ 1158 h 2261"/>
                <a:gd name="T56" fmla="*/ 823 w 2255"/>
                <a:gd name="T57" fmla="*/ 992 h 2261"/>
                <a:gd name="T58" fmla="*/ 1591 w 2255"/>
                <a:gd name="T59" fmla="*/ 1924 h 2261"/>
                <a:gd name="T60" fmla="*/ 1330 w 2255"/>
                <a:gd name="T61" fmla="*/ 1847 h 2261"/>
                <a:gd name="T62" fmla="*/ 1011 w 2255"/>
                <a:gd name="T63" fmla="*/ 1625 h 2261"/>
                <a:gd name="T64" fmla="*/ 1339 w 2255"/>
                <a:gd name="T65" fmla="*/ 1711 h 2261"/>
                <a:gd name="T66" fmla="*/ 799 w 2255"/>
                <a:gd name="T67" fmla="*/ 1080 h 2261"/>
                <a:gd name="T68" fmla="*/ 1281 w 2255"/>
                <a:gd name="T69" fmla="*/ 1504 h 2261"/>
                <a:gd name="T70" fmla="*/ 1148 w 2255"/>
                <a:gd name="T71" fmla="*/ 1264 h 2261"/>
                <a:gd name="T72" fmla="*/ 1201 w 2255"/>
                <a:gd name="T73" fmla="*/ 1211 h 2261"/>
                <a:gd name="T74" fmla="*/ 1441 w 2255"/>
                <a:gd name="T75" fmla="*/ 1344 h 2261"/>
                <a:gd name="T76" fmla="*/ 1334 w 2255"/>
                <a:gd name="T77" fmla="*/ 1147 h 2261"/>
                <a:gd name="T78" fmla="*/ 1494 w 2255"/>
                <a:gd name="T79" fmla="*/ 1291 h 2261"/>
                <a:gd name="T80" fmla="*/ 1467 w 2255"/>
                <a:gd name="T81" fmla="*/ 1158 h 2261"/>
                <a:gd name="T82" fmla="*/ 1494 w 2255"/>
                <a:gd name="T83" fmla="*/ 1094 h 2261"/>
                <a:gd name="T84" fmla="*/ 1851 w 2255"/>
                <a:gd name="T85" fmla="*/ 1435 h 2261"/>
                <a:gd name="T86" fmla="*/ 1910 w 2255"/>
                <a:gd name="T87" fmla="*/ 1600 h 2261"/>
                <a:gd name="T88" fmla="*/ 1591 w 2255"/>
                <a:gd name="T89" fmla="*/ 1924 h 2261"/>
                <a:gd name="T90" fmla="*/ 2054 w 2255"/>
                <a:gd name="T91" fmla="*/ 163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5" h="2261">
                  <a:moveTo>
                    <a:pt x="2240" y="1717"/>
                  </a:moveTo>
                  <a:lnTo>
                    <a:pt x="2080" y="1557"/>
                  </a:lnTo>
                  <a:cubicBezTo>
                    <a:pt x="2066" y="1543"/>
                    <a:pt x="2042" y="1543"/>
                    <a:pt x="2027" y="1557"/>
                  </a:cubicBezTo>
                  <a:lnTo>
                    <a:pt x="2000" y="1584"/>
                  </a:lnTo>
                  <a:lnTo>
                    <a:pt x="1963" y="1547"/>
                  </a:lnTo>
                  <a:cubicBezTo>
                    <a:pt x="1958" y="1542"/>
                    <a:pt x="1954" y="1535"/>
                    <a:pt x="1953" y="1528"/>
                  </a:cubicBezTo>
                  <a:lnTo>
                    <a:pt x="1935" y="1439"/>
                  </a:lnTo>
                  <a:cubicBezTo>
                    <a:pt x="1931" y="1417"/>
                    <a:pt x="1920" y="1397"/>
                    <a:pt x="1904" y="1381"/>
                  </a:cubicBezTo>
                  <a:lnTo>
                    <a:pt x="1574" y="1051"/>
                  </a:lnTo>
                  <a:cubicBezTo>
                    <a:pt x="1556" y="1033"/>
                    <a:pt x="1533" y="1022"/>
                    <a:pt x="1508" y="1019"/>
                  </a:cubicBezTo>
                  <a:lnTo>
                    <a:pt x="1508" y="188"/>
                  </a:lnTo>
                  <a:cubicBezTo>
                    <a:pt x="1508" y="84"/>
                    <a:pt x="1423" y="0"/>
                    <a:pt x="1319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2073"/>
                  </a:lnTo>
                  <a:cubicBezTo>
                    <a:pt x="0" y="2177"/>
                    <a:pt x="85" y="2261"/>
                    <a:pt x="189" y="2261"/>
                  </a:cubicBezTo>
                  <a:lnTo>
                    <a:pt x="1319" y="2261"/>
                  </a:lnTo>
                  <a:cubicBezTo>
                    <a:pt x="1423" y="2261"/>
                    <a:pt x="1508" y="2177"/>
                    <a:pt x="1508" y="2073"/>
                  </a:cubicBezTo>
                  <a:lnTo>
                    <a:pt x="1508" y="1966"/>
                  </a:lnTo>
                  <a:lnTo>
                    <a:pt x="1519" y="1968"/>
                  </a:lnTo>
                  <a:cubicBezTo>
                    <a:pt x="1527" y="1969"/>
                    <a:pt x="1534" y="1973"/>
                    <a:pt x="1539" y="1978"/>
                  </a:cubicBezTo>
                  <a:lnTo>
                    <a:pt x="1573" y="2011"/>
                  </a:lnTo>
                  <a:lnTo>
                    <a:pt x="1547" y="2037"/>
                  </a:lnTo>
                  <a:cubicBezTo>
                    <a:pt x="1533" y="2052"/>
                    <a:pt x="1533" y="2076"/>
                    <a:pt x="1547" y="2090"/>
                  </a:cubicBezTo>
                  <a:lnTo>
                    <a:pt x="1707" y="2250"/>
                  </a:lnTo>
                  <a:cubicBezTo>
                    <a:pt x="1715" y="2258"/>
                    <a:pt x="1724" y="2261"/>
                    <a:pt x="1734" y="2261"/>
                  </a:cubicBezTo>
                  <a:cubicBezTo>
                    <a:pt x="1743" y="2261"/>
                    <a:pt x="1753" y="2258"/>
                    <a:pt x="1760" y="2250"/>
                  </a:cubicBezTo>
                  <a:lnTo>
                    <a:pt x="2240" y="1771"/>
                  </a:lnTo>
                  <a:cubicBezTo>
                    <a:pt x="2255" y="1756"/>
                    <a:pt x="2255" y="1732"/>
                    <a:pt x="2240" y="1717"/>
                  </a:cubicBezTo>
                  <a:close/>
                  <a:moveTo>
                    <a:pt x="1432" y="2073"/>
                  </a:moveTo>
                  <a:cubicBezTo>
                    <a:pt x="1432" y="2135"/>
                    <a:pt x="1382" y="2186"/>
                    <a:pt x="1319" y="2186"/>
                  </a:cubicBez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1319" y="75"/>
                  </a:lnTo>
                  <a:cubicBezTo>
                    <a:pt x="1382" y="75"/>
                    <a:pt x="1432" y="126"/>
                    <a:pt x="1432" y="188"/>
                  </a:cubicBezTo>
                  <a:lnTo>
                    <a:pt x="1432" y="1036"/>
                  </a:lnTo>
                  <a:cubicBezTo>
                    <a:pt x="1426" y="1041"/>
                    <a:pt x="1420" y="1046"/>
                    <a:pt x="1414" y="1051"/>
                  </a:cubicBezTo>
                  <a:cubicBezTo>
                    <a:pt x="1406" y="1059"/>
                    <a:pt x="1400" y="1068"/>
                    <a:pt x="1395" y="1078"/>
                  </a:cubicBezTo>
                  <a:lnTo>
                    <a:pt x="1395" y="188"/>
                  </a:lnTo>
                  <a:cubicBezTo>
                    <a:pt x="1395" y="147"/>
                    <a:pt x="1361" y="113"/>
                    <a:pt x="1319" y="113"/>
                  </a:cubicBezTo>
                  <a:lnTo>
                    <a:pt x="1096" y="113"/>
                  </a:lnTo>
                  <a:cubicBezTo>
                    <a:pt x="1058" y="113"/>
                    <a:pt x="1023" y="132"/>
                    <a:pt x="1002" y="163"/>
                  </a:cubicBezTo>
                  <a:lnTo>
                    <a:pt x="971" y="209"/>
                  </a:lnTo>
                  <a:cubicBezTo>
                    <a:pt x="964" y="220"/>
                    <a:pt x="952" y="226"/>
                    <a:pt x="940" y="226"/>
                  </a:cubicBezTo>
                  <a:lnTo>
                    <a:pt x="568" y="226"/>
                  </a:lnTo>
                  <a:cubicBezTo>
                    <a:pt x="556" y="226"/>
                    <a:pt x="544" y="220"/>
                    <a:pt x="537" y="209"/>
                  </a:cubicBezTo>
                  <a:lnTo>
                    <a:pt x="506" y="163"/>
                  </a:lnTo>
                  <a:cubicBezTo>
                    <a:pt x="485" y="132"/>
                    <a:pt x="450" y="113"/>
                    <a:pt x="412" y="113"/>
                  </a:cubicBezTo>
                  <a:lnTo>
                    <a:pt x="189" y="113"/>
                  </a:lnTo>
                  <a:cubicBezTo>
                    <a:pt x="147" y="113"/>
                    <a:pt x="113" y="147"/>
                    <a:pt x="113" y="188"/>
                  </a:cubicBezTo>
                  <a:lnTo>
                    <a:pt x="113" y="1847"/>
                  </a:lnTo>
                  <a:cubicBezTo>
                    <a:pt x="113" y="1888"/>
                    <a:pt x="147" y="1922"/>
                    <a:pt x="189" y="1922"/>
                  </a:cubicBezTo>
                  <a:lnTo>
                    <a:pt x="1314" y="1922"/>
                  </a:lnTo>
                  <a:cubicBezTo>
                    <a:pt x="1343" y="1935"/>
                    <a:pt x="1374" y="1944"/>
                    <a:pt x="1406" y="1949"/>
                  </a:cubicBezTo>
                  <a:lnTo>
                    <a:pt x="1432" y="1954"/>
                  </a:lnTo>
                  <a:lnTo>
                    <a:pt x="1432" y="2073"/>
                  </a:lnTo>
                  <a:close/>
                  <a:moveTo>
                    <a:pt x="751" y="1187"/>
                  </a:moveTo>
                  <a:lnTo>
                    <a:pt x="1162" y="1598"/>
                  </a:lnTo>
                  <a:cubicBezTo>
                    <a:pt x="1162" y="1598"/>
                    <a:pt x="1059" y="1560"/>
                    <a:pt x="1056" y="1559"/>
                  </a:cubicBezTo>
                  <a:cubicBezTo>
                    <a:pt x="1032" y="1549"/>
                    <a:pt x="1007" y="1547"/>
                    <a:pt x="982" y="1554"/>
                  </a:cubicBezTo>
                  <a:cubicBezTo>
                    <a:pt x="953" y="1562"/>
                    <a:pt x="928" y="1580"/>
                    <a:pt x="913" y="1607"/>
                  </a:cubicBezTo>
                  <a:lnTo>
                    <a:pt x="895" y="1638"/>
                  </a:lnTo>
                  <a:cubicBezTo>
                    <a:pt x="885" y="1656"/>
                    <a:pt x="883" y="1677"/>
                    <a:pt x="888" y="1697"/>
                  </a:cubicBezTo>
                  <a:cubicBezTo>
                    <a:pt x="894" y="1717"/>
                    <a:pt x="909" y="1733"/>
                    <a:pt x="927" y="1743"/>
                  </a:cubicBezTo>
                  <a:lnTo>
                    <a:pt x="1150" y="1847"/>
                  </a:lnTo>
                  <a:lnTo>
                    <a:pt x="189" y="1847"/>
                  </a:lnTo>
                  <a:lnTo>
                    <a:pt x="189" y="188"/>
                  </a:lnTo>
                  <a:lnTo>
                    <a:pt x="412" y="188"/>
                  </a:lnTo>
                  <a:cubicBezTo>
                    <a:pt x="425" y="188"/>
                    <a:pt x="437" y="195"/>
                    <a:pt x="444" y="205"/>
                  </a:cubicBezTo>
                  <a:lnTo>
                    <a:pt x="474" y="251"/>
                  </a:lnTo>
                  <a:cubicBezTo>
                    <a:pt x="495" y="283"/>
                    <a:pt x="530" y="301"/>
                    <a:pt x="568" y="301"/>
                  </a:cubicBezTo>
                  <a:lnTo>
                    <a:pt x="940" y="301"/>
                  </a:lnTo>
                  <a:cubicBezTo>
                    <a:pt x="978" y="302"/>
                    <a:pt x="1013" y="283"/>
                    <a:pt x="1034" y="251"/>
                  </a:cubicBezTo>
                  <a:lnTo>
                    <a:pt x="1065" y="205"/>
                  </a:lnTo>
                  <a:cubicBezTo>
                    <a:pt x="1072" y="195"/>
                    <a:pt x="1083" y="188"/>
                    <a:pt x="1096" y="188"/>
                  </a:cubicBezTo>
                  <a:lnTo>
                    <a:pt x="1319" y="188"/>
                  </a:lnTo>
                  <a:lnTo>
                    <a:pt x="1319" y="1073"/>
                  </a:lnTo>
                  <a:cubicBezTo>
                    <a:pt x="1295" y="1076"/>
                    <a:pt x="1272" y="1087"/>
                    <a:pt x="1254" y="1104"/>
                  </a:cubicBezTo>
                  <a:cubicBezTo>
                    <a:pt x="1244" y="1114"/>
                    <a:pt x="1236" y="1126"/>
                    <a:pt x="1230" y="1139"/>
                  </a:cubicBezTo>
                  <a:cubicBezTo>
                    <a:pt x="1214" y="1130"/>
                    <a:pt x="1195" y="1125"/>
                    <a:pt x="1176" y="1125"/>
                  </a:cubicBezTo>
                  <a:lnTo>
                    <a:pt x="1173" y="1125"/>
                  </a:lnTo>
                  <a:cubicBezTo>
                    <a:pt x="1144" y="1125"/>
                    <a:pt x="1115" y="1136"/>
                    <a:pt x="1094" y="1158"/>
                  </a:cubicBezTo>
                  <a:cubicBezTo>
                    <a:pt x="1085" y="1167"/>
                    <a:pt x="1078" y="1177"/>
                    <a:pt x="1072" y="1189"/>
                  </a:cubicBezTo>
                  <a:lnTo>
                    <a:pt x="908" y="1024"/>
                  </a:lnTo>
                  <a:cubicBezTo>
                    <a:pt x="885" y="1002"/>
                    <a:pt x="855" y="990"/>
                    <a:pt x="823" y="992"/>
                  </a:cubicBezTo>
                  <a:cubicBezTo>
                    <a:pt x="791" y="993"/>
                    <a:pt x="762" y="1007"/>
                    <a:pt x="741" y="1032"/>
                  </a:cubicBezTo>
                  <a:cubicBezTo>
                    <a:pt x="704" y="1078"/>
                    <a:pt x="708" y="1145"/>
                    <a:pt x="751" y="1187"/>
                  </a:cubicBezTo>
                  <a:close/>
                  <a:moveTo>
                    <a:pt x="1591" y="1924"/>
                  </a:moveTo>
                  <a:cubicBezTo>
                    <a:pt x="1575" y="1908"/>
                    <a:pt x="1554" y="1897"/>
                    <a:pt x="1532" y="1894"/>
                  </a:cubicBezTo>
                  <a:lnTo>
                    <a:pt x="1418" y="1875"/>
                  </a:lnTo>
                  <a:cubicBezTo>
                    <a:pt x="1388" y="1870"/>
                    <a:pt x="1358" y="1861"/>
                    <a:pt x="1330" y="1847"/>
                  </a:cubicBezTo>
                  <a:lnTo>
                    <a:pt x="961" y="1675"/>
                  </a:lnTo>
                  <a:lnTo>
                    <a:pt x="979" y="1644"/>
                  </a:lnTo>
                  <a:cubicBezTo>
                    <a:pt x="985" y="1632"/>
                    <a:pt x="998" y="1625"/>
                    <a:pt x="1011" y="1625"/>
                  </a:cubicBezTo>
                  <a:cubicBezTo>
                    <a:pt x="1020" y="1627"/>
                    <a:pt x="1028" y="1630"/>
                    <a:pt x="1036" y="1633"/>
                  </a:cubicBezTo>
                  <a:lnTo>
                    <a:pt x="1295" y="1726"/>
                  </a:lnTo>
                  <a:cubicBezTo>
                    <a:pt x="1312" y="1732"/>
                    <a:pt x="1330" y="1726"/>
                    <a:pt x="1339" y="1711"/>
                  </a:cubicBezTo>
                  <a:cubicBezTo>
                    <a:pt x="1349" y="1696"/>
                    <a:pt x="1347" y="1676"/>
                    <a:pt x="1334" y="1664"/>
                  </a:cubicBezTo>
                  <a:lnTo>
                    <a:pt x="804" y="1134"/>
                  </a:lnTo>
                  <a:cubicBezTo>
                    <a:pt x="789" y="1120"/>
                    <a:pt x="787" y="1097"/>
                    <a:pt x="799" y="1080"/>
                  </a:cubicBezTo>
                  <a:cubicBezTo>
                    <a:pt x="806" y="1072"/>
                    <a:pt x="816" y="1067"/>
                    <a:pt x="826" y="1067"/>
                  </a:cubicBezTo>
                  <a:cubicBezTo>
                    <a:pt x="837" y="1066"/>
                    <a:pt x="847" y="1070"/>
                    <a:pt x="855" y="1078"/>
                  </a:cubicBezTo>
                  <a:lnTo>
                    <a:pt x="1281" y="1504"/>
                  </a:lnTo>
                  <a:cubicBezTo>
                    <a:pt x="1296" y="1519"/>
                    <a:pt x="1319" y="1519"/>
                    <a:pt x="1334" y="1504"/>
                  </a:cubicBezTo>
                  <a:cubicBezTo>
                    <a:pt x="1349" y="1489"/>
                    <a:pt x="1349" y="1465"/>
                    <a:pt x="1334" y="1451"/>
                  </a:cubicBezTo>
                  <a:lnTo>
                    <a:pt x="1148" y="1264"/>
                  </a:lnTo>
                  <a:cubicBezTo>
                    <a:pt x="1133" y="1249"/>
                    <a:pt x="1133" y="1226"/>
                    <a:pt x="1148" y="1211"/>
                  </a:cubicBezTo>
                  <a:cubicBezTo>
                    <a:pt x="1155" y="1203"/>
                    <a:pt x="1165" y="1199"/>
                    <a:pt x="1175" y="1200"/>
                  </a:cubicBezTo>
                  <a:cubicBezTo>
                    <a:pt x="1185" y="1200"/>
                    <a:pt x="1194" y="1204"/>
                    <a:pt x="1201" y="1211"/>
                  </a:cubicBezTo>
                  <a:lnTo>
                    <a:pt x="1388" y="1397"/>
                  </a:lnTo>
                  <a:cubicBezTo>
                    <a:pt x="1402" y="1412"/>
                    <a:pt x="1426" y="1412"/>
                    <a:pt x="1440" y="1397"/>
                  </a:cubicBezTo>
                  <a:cubicBezTo>
                    <a:pt x="1455" y="1382"/>
                    <a:pt x="1455" y="1359"/>
                    <a:pt x="1441" y="1344"/>
                  </a:cubicBezTo>
                  <a:lnTo>
                    <a:pt x="1308" y="1211"/>
                  </a:lnTo>
                  <a:cubicBezTo>
                    <a:pt x="1293" y="1196"/>
                    <a:pt x="1293" y="1172"/>
                    <a:pt x="1308" y="1158"/>
                  </a:cubicBezTo>
                  <a:cubicBezTo>
                    <a:pt x="1315" y="1151"/>
                    <a:pt x="1324" y="1147"/>
                    <a:pt x="1334" y="1147"/>
                  </a:cubicBezTo>
                  <a:cubicBezTo>
                    <a:pt x="1335" y="1147"/>
                    <a:pt x="1335" y="1147"/>
                    <a:pt x="1335" y="1147"/>
                  </a:cubicBezTo>
                  <a:cubicBezTo>
                    <a:pt x="1345" y="1147"/>
                    <a:pt x="1354" y="1151"/>
                    <a:pt x="1361" y="1158"/>
                  </a:cubicBezTo>
                  <a:lnTo>
                    <a:pt x="1494" y="1291"/>
                  </a:lnTo>
                  <a:cubicBezTo>
                    <a:pt x="1509" y="1305"/>
                    <a:pt x="1532" y="1305"/>
                    <a:pt x="1547" y="1290"/>
                  </a:cubicBezTo>
                  <a:cubicBezTo>
                    <a:pt x="1561" y="1276"/>
                    <a:pt x="1562" y="1252"/>
                    <a:pt x="1547" y="1238"/>
                  </a:cubicBezTo>
                  <a:lnTo>
                    <a:pt x="1467" y="1158"/>
                  </a:lnTo>
                  <a:cubicBezTo>
                    <a:pt x="1460" y="1151"/>
                    <a:pt x="1456" y="1141"/>
                    <a:pt x="1456" y="1131"/>
                  </a:cubicBezTo>
                  <a:cubicBezTo>
                    <a:pt x="1456" y="1121"/>
                    <a:pt x="1460" y="1111"/>
                    <a:pt x="1467" y="1104"/>
                  </a:cubicBezTo>
                  <a:cubicBezTo>
                    <a:pt x="1474" y="1097"/>
                    <a:pt x="1484" y="1093"/>
                    <a:pt x="1494" y="1094"/>
                  </a:cubicBezTo>
                  <a:lnTo>
                    <a:pt x="1495" y="1094"/>
                  </a:lnTo>
                  <a:cubicBezTo>
                    <a:pt x="1504" y="1093"/>
                    <a:pt x="1514" y="1097"/>
                    <a:pt x="1521" y="1104"/>
                  </a:cubicBezTo>
                  <a:lnTo>
                    <a:pt x="1851" y="1435"/>
                  </a:lnTo>
                  <a:cubicBezTo>
                    <a:pt x="1856" y="1440"/>
                    <a:pt x="1860" y="1447"/>
                    <a:pt x="1861" y="1454"/>
                  </a:cubicBezTo>
                  <a:lnTo>
                    <a:pt x="1879" y="1542"/>
                  </a:lnTo>
                  <a:cubicBezTo>
                    <a:pt x="1883" y="1564"/>
                    <a:pt x="1894" y="1584"/>
                    <a:pt x="1910" y="1600"/>
                  </a:cubicBezTo>
                  <a:lnTo>
                    <a:pt x="1947" y="1637"/>
                  </a:lnTo>
                  <a:lnTo>
                    <a:pt x="1627" y="1958"/>
                  </a:lnTo>
                  <a:lnTo>
                    <a:pt x="1591" y="1924"/>
                  </a:lnTo>
                  <a:close/>
                  <a:moveTo>
                    <a:pt x="1734" y="2170"/>
                  </a:moveTo>
                  <a:lnTo>
                    <a:pt x="1627" y="2064"/>
                  </a:lnTo>
                  <a:lnTo>
                    <a:pt x="2054" y="1637"/>
                  </a:lnTo>
                  <a:lnTo>
                    <a:pt x="2160" y="1744"/>
                  </a:lnTo>
                  <a:lnTo>
                    <a:pt x="1734" y="217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5" name="Freeform 1274">
              <a:extLst>
                <a:ext uri="{FF2B5EF4-FFF2-40B4-BE49-F238E27FC236}">
                  <a16:creationId xmlns:a16="http://schemas.microsoft.com/office/drawing/2014/main" id="{76BE4887-04F8-4EEB-8F55-D50ADDA0C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176" y="4914901"/>
              <a:ext cx="65088" cy="109538"/>
            </a:xfrm>
            <a:custGeom>
              <a:avLst/>
              <a:gdLst>
                <a:gd name="T0" fmla="*/ 113 w 226"/>
                <a:gd name="T1" fmla="*/ 377 h 377"/>
                <a:gd name="T2" fmla="*/ 0 w 226"/>
                <a:gd name="T3" fmla="*/ 264 h 377"/>
                <a:gd name="T4" fmla="*/ 0 w 226"/>
                <a:gd name="T5" fmla="*/ 38 h 377"/>
                <a:gd name="T6" fmla="*/ 38 w 226"/>
                <a:gd name="T7" fmla="*/ 0 h 377"/>
                <a:gd name="T8" fmla="*/ 75 w 226"/>
                <a:gd name="T9" fmla="*/ 38 h 377"/>
                <a:gd name="T10" fmla="*/ 75 w 226"/>
                <a:gd name="T11" fmla="*/ 264 h 377"/>
                <a:gd name="T12" fmla="*/ 113 w 226"/>
                <a:gd name="T13" fmla="*/ 301 h 377"/>
                <a:gd name="T14" fmla="*/ 151 w 226"/>
                <a:gd name="T15" fmla="*/ 264 h 377"/>
                <a:gd name="T16" fmla="*/ 151 w 226"/>
                <a:gd name="T17" fmla="*/ 38 h 377"/>
                <a:gd name="T18" fmla="*/ 188 w 226"/>
                <a:gd name="T19" fmla="*/ 0 h 377"/>
                <a:gd name="T20" fmla="*/ 226 w 226"/>
                <a:gd name="T21" fmla="*/ 38 h 377"/>
                <a:gd name="T22" fmla="*/ 226 w 226"/>
                <a:gd name="T23" fmla="*/ 264 h 377"/>
                <a:gd name="T24" fmla="*/ 113 w 226"/>
                <a:gd name="T2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377">
                  <a:moveTo>
                    <a:pt x="113" y="377"/>
                  </a:moveTo>
                  <a:cubicBezTo>
                    <a:pt x="51" y="377"/>
                    <a:pt x="0" y="326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5" y="17"/>
                    <a:pt x="75" y="38"/>
                  </a:cubicBezTo>
                  <a:lnTo>
                    <a:pt x="75" y="264"/>
                  </a:lnTo>
                  <a:cubicBezTo>
                    <a:pt x="75" y="285"/>
                    <a:pt x="92" y="301"/>
                    <a:pt x="113" y="301"/>
                  </a:cubicBezTo>
                  <a:cubicBezTo>
                    <a:pt x="134" y="301"/>
                    <a:pt x="151" y="285"/>
                    <a:pt x="151" y="264"/>
                  </a:cubicBezTo>
                  <a:lnTo>
                    <a:pt x="151" y="38"/>
                  </a:lnTo>
                  <a:cubicBezTo>
                    <a:pt x="151" y="17"/>
                    <a:pt x="168" y="0"/>
                    <a:pt x="188" y="0"/>
                  </a:cubicBezTo>
                  <a:cubicBezTo>
                    <a:pt x="209" y="0"/>
                    <a:pt x="226" y="17"/>
                    <a:pt x="226" y="38"/>
                  </a:cubicBezTo>
                  <a:lnTo>
                    <a:pt x="226" y="264"/>
                  </a:lnTo>
                  <a:cubicBezTo>
                    <a:pt x="226" y="326"/>
                    <a:pt x="176" y="377"/>
                    <a:pt x="113" y="37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6" name="Freeform 1275">
              <a:extLst>
                <a:ext uri="{FF2B5EF4-FFF2-40B4-BE49-F238E27FC236}">
                  <a16:creationId xmlns:a16="http://schemas.microsoft.com/office/drawing/2014/main" id="{A01A5404-A6AA-42CB-A706-B3C1A3501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9" y="4913313"/>
              <a:ext cx="68263" cy="111125"/>
            </a:xfrm>
            <a:custGeom>
              <a:avLst/>
              <a:gdLst>
                <a:gd name="T0" fmla="*/ 210 w 232"/>
                <a:gd name="T1" fmla="*/ 9 h 382"/>
                <a:gd name="T2" fmla="*/ 181 w 232"/>
                <a:gd name="T3" fmla="*/ 7 h 382"/>
                <a:gd name="T4" fmla="*/ 160 w 232"/>
                <a:gd name="T5" fmla="*/ 26 h 382"/>
                <a:gd name="T6" fmla="*/ 118 w 232"/>
                <a:gd name="T7" fmla="*/ 109 h 382"/>
                <a:gd name="T8" fmla="*/ 76 w 232"/>
                <a:gd name="T9" fmla="*/ 26 h 382"/>
                <a:gd name="T10" fmla="*/ 26 w 232"/>
                <a:gd name="T11" fmla="*/ 9 h 382"/>
                <a:gd name="T12" fmla="*/ 9 w 232"/>
                <a:gd name="T13" fmla="*/ 60 h 382"/>
                <a:gd name="T14" fmla="*/ 80 w 232"/>
                <a:gd name="T15" fmla="*/ 202 h 382"/>
                <a:gd name="T16" fmla="*/ 80 w 232"/>
                <a:gd name="T17" fmla="*/ 344 h 382"/>
                <a:gd name="T18" fmla="*/ 118 w 232"/>
                <a:gd name="T19" fmla="*/ 382 h 382"/>
                <a:gd name="T20" fmla="*/ 156 w 232"/>
                <a:gd name="T21" fmla="*/ 344 h 382"/>
                <a:gd name="T22" fmla="*/ 156 w 232"/>
                <a:gd name="T23" fmla="*/ 202 h 382"/>
                <a:gd name="T24" fmla="*/ 227 w 232"/>
                <a:gd name="T25" fmla="*/ 60 h 382"/>
                <a:gd name="T26" fmla="*/ 229 w 232"/>
                <a:gd name="T27" fmla="*/ 31 h 382"/>
                <a:gd name="T28" fmla="*/ 210 w 232"/>
                <a:gd name="T29" fmla="*/ 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2" h="382">
                  <a:moveTo>
                    <a:pt x="210" y="9"/>
                  </a:moveTo>
                  <a:cubicBezTo>
                    <a:pt x="201" y="4"/>
                    <a:pt x="191" y="4"/>
                    <a:pt x="181" y="7"/>
                  </a:cubicBezTo>
                  <a:cubicBezTo>
                    <a:pt x="172" y="10"/>
                    <a:pt x="164" y="17"/>
                    <a:pt x="160" y="26"/>
                  </a:cubicBezTo>
                  <a:lnTo>
                    <a:pt x="118" y="109"/>
                  </a:lnTo>
                  <a:lnTo>
                    <a:pt x="76" y="26"/>
                  </a:lnTo>
                  <a:cubicBezTo>
                    <a:pt x="67" y="7"/>
                    <a:pt x="44" y="0"/>
                    <a:pt x="26" y="9"/>
                  </a:cubicBezTo>
                  <a:cubicBezTo>
                    <a:pt x="7" y="18"/>
                    <a:pt x="0" y="41"/>
                    <a:pt x="9" y="60"/>
                  </a:cubicBezTo>
                  <a:lnTo>
                    <a:pt x="80" y="202"/>
                  </a:lnTo>
                  <a:lnTo>
                    <a:pt x="80" y="344"/>
                  </a:lnTo>
                  <a:cubicBezTo>
                    <a:pt x="80" y="365"/>
                    <a:pt x="97" y="382"/>
                    <a:pt x="118" y="382"/>
                  </a:cubicBezTo>
                  <a:cubicBezTo>
                    <a:pt x="139" y="382"/>
                    <a:pt x="156" y="365"/>
                    <a:pt x="156" y="344"/>
                  </a:cubicBezTo>
                  <a:lnTo>
                    <a:pt x="156" y="202"/>
                  </a:lnTo>
                  <a:lnTo>
                    <a:pt x="227" y="60"/>
                  </a:lnTo>
                  <a:cubicBezTo>
                    <a:pt x="232" y="51"/>
                    <a:pt x="232" y="40"/>
                    <a:pt x="229" y="31"/>
                  </a:cubicBezTo>
                  <a:cubicBezTo>
                    <a:pt x="226" y="21"/>
                    <a:pt x="219" y="13"/>
                    <a:pt x="210" y="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7" name="Freeform 1276">
              <a:extLst>
                <a:ext uri="{FF2B5EF4-FFF2-40B4-BE49-F238E27FC236}">
                  <a16:creationId xmlns:a16="http://schemas.microsoft.com/office/drawing/2014/main" id="{C46A0AC0-E7FC-4B59-A40D-DB00D8353F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7976" y="4914901"/>
              <a:ext cx="68263" cy="109538"/>
            </a:xfrm>
            <a:custGeom>
              <a:avLst/>
              <a:gdLst>
                <a:gd name="T0" fmla="*/ 113 w 235"/>
                <a:gd name="T1" fmla="*/ 0 h 377"/>
                <a:gd name="T2" fmla="*/ 38 w 235"/>
                <a:gd name="T3" fmla="*/ 0 h 377"/>
                <a:gd name="T4" fmla="*/ 0 w 235"/>
                <a:gd name="T5" fmla="*/ 38 h 377"/>
                <a:gd name="T6" fmla="*/ 0 w 235"/>
                <a:gd name="T7" fmla="*/ 339 h 377"/>
                <a:gd name="T8" fmla="*/ 38 w 235"/>
                <a:gd name="T9" fmla="*/ 377 h 377"/>
                <a:gd name="T10" fmla="*/ 113 w 235"/>
                <a:gd name="T11" fmla="*/ 377 h 377"/>
                <a:gd name="T12" fmla="*/ 217 w 235"/>
                <a:gd name="T13" fmla="*/ 310 h 377"/>
                <a:gd name="T14" fmla="*/ 197 w 235"/>
                <a:gd name="T15" fmla="*/ 188 h 377"/>
                <a:gd name="T16" fmla="*/ 217 w 235"/>
                <a:gd name="T17" fmla="*/ 67 h 377"/>
                <a:gd name="T18" fmla="*/ 113 w 235"/>
                <a:gd name="T19" fmla="*/ 0 h 377"/>
                <a:gd name="T20" fmla="*/ 76 w 235"/>
                <a:gd name="T21" fmla="*/ 75 h 377"/>
                <a:gd name="T22" fmla="*/ 113 w 235"/>
                <a:gd name="T23" fmla="*/ 75 h 377"/>
                <a:gd name="T24" fmla="*/ 151 w 235"/>
                <a:gd name="T25" fmla="*/ 113 h 377"/>
                <a:gd name="T26" fmla="*/ 113 w 235"/>
                <a:gd name="T27" fmla="*/ 151 h 377"/>
                <a:gd name="T28" fmla="*/ 76 w 235"/>
                <a:gd name="T29" fmla="*/ 151 h 377"/>
                <a:gd name="T30" fmla="*/ 76 w 235"/>
                <a:gd name="T31" fmla="*/ 75 h 377"/>
                <a:gd name="T32" fmla="*/ 113 w 235"/>
                <a:gd name="T33" fmla="*/ 301 h 377"/>
                <a:gd name="T34" fmla="*/ 76 w 235"/>
                <a:gd name="T35" fmla="*/ 301 h 377"/>
                <a:gd name="T36" fmla="*/ 76 w 235"/>
                <a:gd name="T37" fmla="*/ 226 h 377"/>
                <a:gd name="T38" fmla="*/ 113 w 235"/>
                <a:gd name="T39" fmla="*/ 226 h 377"/>
                <a:gd name="T40" fmla="*/ 151 w 235"/>
                <a:gd name="T41" fmla="*/ 264 h 377"/>
                <a:gd name="T42" fmla="*/ 113 w 235"/>
                <a:gd name="T43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377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339"/>
                  </a:lnTo>
                  <a:cubicBezTo>
                    <a:pt x="0" y="360"/>
                    <a:pt x="17" y="377"/>
                    <a:pt x="38" y="377"/>
                  </a:cubicBezTo>
                  <a:lnTo>
                    <a:pt x="113" y="377"/>
                  </a:lnTo>
                  <a:cubicBezTo>
                    <a:pt x="158" y="377"/>
                    <a:pt x="199" y="351"/>
                    <a:pt x="217" y="310"/>
                  </a:cubicBezTo>
                  <a:cubicBezTo>
                    <a:pt x="235" y="269"/>
                    <a:pt x="227" y="221"/>
                    <a:pt x="197" y="188"/>
                  </a:cubicBezTo>
                  <a:cubicBezTo>
                    <a:pt x="227" y="155"/>
                    <a:pt x="235" y="108"/>
                    <a:pt x="217" y="67"/>
                  </a:cubicBezTo>
                  <a:cubicBezTo>
                    <a:pt x="199" y="26"/>
                    <a:pt x="158" y="0"/>
                    <a:pt x="113" y="0"/>
                  </a:cubicBezTo>
                  <a:close/>
                  <a:moveTo>
                    <a:pt x="76" y="75"/>
                  </a:moveTo>
                  <a:lnTo>
                    <a:pt x="113" y="75"/>
                  </a:lnTo>
                  <a:cubicBezTo>
                    <a:pt x="134" y="75"/>
                    <a:pt x="151" y="92"/>
                    <a:pt x="151" y="113"/>
                  </a:cubicBezTo>
                  <a:cubicBezTo>
                    <a:pt x="151" y="134"/>
                    <a:pt x="134" y="151"/>
                    <a:pt x="113" y="151"/>
                  </a:cubicBezTo>
                  <a:lnTo>
                    <a:pt x="76" y="151"/>
                  </a:lnTo>
                  <a:lnTo>
                    <a:pt x="76" y="75"/>
                  </a:lnTo>
                  <a:close/>
                  <a:moveTo>
                    <a:pt x="113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113" y="226"/>
                  </a:lnTo>
                  <a:cubicBezTo>
                    <a:pt x="134" y="226"/>
                    <a:pt x="151" y="243"/>
                    <a:pt x="151" y="264"/>
                  </a:cubicBezTo>
                  <a:cubicBezTo>
                    <a:pt x="151" y="285"/>
                    <a:pt x="134" y="301"/>
                    <a:pt x="113" y="30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8" name="Freeform 1277">
              <a:extLst>
                <a:ext uri="{FF2B5EF4-FFF2-40B4-BE49-F238E27FC236}">
                  <a16:creationId xmlns:a16="http://schemas.microsoft.com/office/drawing/2014/main" id="{7D074EDA-C12C-4731-8476-D359E48CD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9" y="4881563"/>
              <a:ext cx="284163" cy="176213"/>
            </a:xfrm>
            <a:custGeom>
              <a:avLst/>
              <a:gdLst>
                <a:gd name="T0" fmla="*/ 867 w 980"/>
                <a:gd name="T1" fmla="*/ 0 h 603"/>
                <a:gd name="T2" fmla="*/ 113 w 980"/>
                <a:gd name="T3" fmla="*/ 0 h 603"/>
                <a:gd name="T4" fmla="*/ 0 w 980"/>
                <a:gd name="T5" fmla="*/ 113 h 603"/>
                <a:gd name="T6" fmla="*/ 0 w 980"/>
                <a:gd name="T7" fmla="*/ 490 h 603"/>
                <a:gd name="T8" fmla="*/ 113 w 980"/>
                <a:gd name="T9" fmla="*/ 603 h 603"/>
                <a:gd name="T10" fmla="*/ 377 w 980"/>
                <a:gd name="T11" fmla="*/ 603 h 603"/>
                <a:gd name="T12" fmla="*/ 415 w 980"/>
                <a:gd name="T13" fmla="*/ 565 h 603"/>
                <a:gd name="T14" fmla="*/ 377 w 980"/>
                <a:gd name="T15" fmla="*/ 528 h 603"/>
                <a:gd name="T16" fmla="*/ 113 w 980"/>
                <a:gd name="T17" fmla="*/ 528 h 603"/>
                <a:gd name="T18" fmla="*/ 76 w 980"/>
                <a:gd name="T19" fmla="*/ 490 h 603"/>
                <a:gd name="T20" fmla="*/ 76 w 980"/>
                <a:gd name="T21" fmla="*/ 113 h 603"/>
                <a:gd name="T22" fmla="*/ 113 w 980"/>
                <a:gd name="T23" fmla="*/ 75 h 603"/>
                <a:gd name="T24" fmla="*/ 867 w 980"/>
                <a:gd name="T25" fmla="*/ 75 h 603"/>
                <a:gd name="T26" fmla="*/ 905 w 980"/>
                <a:gd name="T27" fmla="*/ 113 h 603"/>
                <a:gd name="T28" fmla="*/ 905 w 980"/>
                <a:gd name="T29" fmla="*/ 490 h 603"/>
                <a:gd name="T30" fmla="*/ 867 w 980"/>
                <a:gd name="T31" fmla="*/ 528 h 603"/>
                <a:gd name="T32" fmla="*/ 792 w 980"/>
                <a:gd name="T33" fmla="*/ 528 h 603"/>
                <a:gd name="T34" fmla="*/ 754 w 980"/>
                <a:gd name="T35" fmla="*/ 565 h 603"/>
                <a:gd name="T36" fmla="*/ 792 w 980"/>
                <a:gd name="T37" fmla="*/ 603 h 603"/>
                <a:gd name="T38" fmla="*/ 867 w 980"/>
                <a:gd name="T39" fmla="*/ 603 h 603"/>
                <a:gd name="T40" fmla="*/ 980 w 980"/>
                <a:gd name="T41" fmla="*/ 490 h 603"/>
                <a:gd name="T42" fmla="*/ 980 w 980"/>
                <a:gd name="T43" fmla="*/ 113 h 603"/>
                <a:gd name="T44" fmla="*/ 867 w 980"/>
                <a:gd name="T45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0" h="603">
                  <a:moveTo>
                    <a:pt x="867" y="0"/>
                  </a:moveTo>
                  <a:lnTo>
                    <a:pt x="113" y="0"/>
                  </a:lnTo>
                  <a:cubicBezTo>
                    <a:pt x="51" y="0"/>
                    <a:pt x="0" y="51"/>
                    <a:pt x="0" y="113"/>
                  </a:cubicBezTo>
                  <a:lnTo>
                    <a:pt x="0" y="490"/>
                  </a:lnTo>
                  <a:cubicBezTo>
                    <a:pt x="0" y="552"/>
                    <a:pt x="51" y="603"/>
                    <a:pt x="113" y="603"/>
                  </a:cubicBezTo>
                  <a:lnTo>
                    <a:pt x="377" y="603"/>
                  </a:lnTo>
                  <a:cubicBezTo>
                    <a:pt x="398" y="603"/>
                    <a:pt x="415" y="586"/>
                    <a:pt x="415" y="565"/>
                  </a:cubicBezTo>
                  <a:cubicBezTo>
                    <a:pt x="415" y="544"/>
                    <a:pt x="398" y="528"/>
                    <a:pt x="377" y="528"/>
                  </a:cubicBezTo>
                  <a:lnTo>
                    <a:pt x="113" y="528"/>
                  </a:lnTo>
                  <a:cubicBezTo>
                    <a:pt x="92" y="528"/>
                    <a:pt x="76" y="511"/>
                    <a:pt x="76" y="490"/>
                  </a:cubicBezTo>
                  <a:lnTo>
                    <a:pt x="76" y="113"/>
                  </a:lnTo>
                  <a:cubicBezTo>
                    <a:pt x="76" y="92"/>
                    <a:pt x="92" y="75"/>
                    <a:pt x="113" y="75"/>
                  </a:cubicBezTo>
                  <a:lnTo>
                    <a:pt x="867" y="75"/>
                  </a:lnTo>
                  <a:cubicBezTo>
                    <a:pt x="888" y="75"/>
                    <a:pt x="905" y="92"/>
                    <a:pt x="905" y="113"/>
                  </a:cubicBezTo>
                  <a:lnTo>
                    <a:pt x="905" y="490"/>
                  </a:lnTo>
                  <a:cubicBezTo>
                    <a:pt x="905" y="511"/>
                    <a:pt x="888" y="528"/>
                    <a:pt x="867" y="528"/>
                  </a:cubicBezTo>
                  <a:lnTo>
                    <a:pt x="792" y="528"/>
                  </a:lnTo>
                  <a:cubicBezTo>
                    <a:pt x="771" y="528"/>
                    <a:pt x="754" y="544"/>
                    <a:pt x="754" y="565"/>
                  </a:cubicBezTo>
                  <a:cubicBezTo>
                    <a:pt x="754" y="586"/>
                    <a:pt x="771" y="603"/>
                    <a:pt x="792" y="603"/>
                  </a:cubicBezTo>
                  <a:lnTo>
                    <a:pt x="867" y="603"/>
                  </a:lnTo>
                  <a:cubicBezTo>
                    <a:pt x="929" y="603"/>
                    <a:pt x="980" y="552"/>
                    <a:pt x="980" y="490"/>
                  </a:cubicBezTo>
                  <a:lnTo>
                    <a:pt x="980" y="113"/>
                  </a:lnTo>
                  <a:cubicBezTo>
                    <a:pt x="980" y="51"/>
                    <a:pt x="929" y="0"/>
                    <a:pt x="867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9" name="Freeform 1278">
              <a:extLst>
                <a:ext uri="{FF2B5EF4-FFF2-40B4-BE49-F238E27FC236}">
                  <a16:creationId xmlns:a16="http://schemas.microsoft.com/office/drawing/2014/main" id="{B3540D84-246C-48D7-9529-193DCAEA2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826" y="5319713"/>
              <a:ext cx="42863" cy="22225"/>
            </a:xfrm>
            <a:custGeom>
              <a:avLst/>
              <a:gdLst>
                <a:gd name="T0" fmla="*/ 113 w 150"/>
                <a:gd name="T1" fmla="*/ 76 h 76"/>
                <a:gd name="T2" fmla="*/ 37 w 150"/>
                <a:gd name="T3" fmla="*/ 76 h 76"/>
                <a:gd name="T4" fmla="*/ 0 w 150"/>
                <a:gd name="T5" fmla="*/ 38 h 76"/>
                <a:gd name="T6" fmla="*/ 37 w 150"/>
                <a:gd name="T7" fmla="*/ 0 h 76"/>
                <a:gd name="T8" fmla="*/ 113 w 150"/>
                <a:gd name="T9" fmla="*/ 0 h 76"/>
                <a:gd name="T10" fmla="*/ 150 w 150"/>
                <a:gd name="T11" fmla="*/ 38 h 76"/>
                <a:gd name="T12" fmla="*/ 113 w 150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76"/>
                  </a:moveTo>
                  <a:lnTo>
                    <a:pt x="37" y="76"/>
                  </a:lnTo>
                  <a:cubicBezTo>
                    <a:pt x="16" y="76"/>
                    <a:pt x="0" y="59"/>
                    <a:pt x="0" y="38"/>
                  </a:cubicBezTo>
                  <a:cubicBezTo>
                    <a:pt x="0" y="17"/>
                    <a:pt x="16" y="0"/>
                    <a:pt x="37" y="0"/>
                  </a:cubicBezTo>
                  <a:lnTo>
                    <a:pt x="113" y="0"/>
                  </a:lnTo>
                  <a:cubicBezTo>
                    <a:pt x="133" y="0"/>
                    <a:pt x="150" y="17"/>
                    <a:pt x="150" y="38"/>
                  </a:cubicBezTo>
                  <a:cubicBezTo>
                    <a:pt x="150" y="59"/>
                    <a:pt x="133" y="76"/>
                    <a:pt x="113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0" name="Freeform 1279">
              <a:extLst>
                <a:ext uri="{FF2B5EF4-FFF2-40B4-BE49-F238E27FC236}">
                  <a16:creationId xmlns:a16="http://schemas.microsoft.com/office/drawing/2014/main" id="{11B8AF74-97E4-461B-8463-BF1BAC3D5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1" y="5319713"/>
              <a:ext cx="44450" cy="22225"/>
            </a:xfrm>
            <a:custGeom>
              <a:avLst/>
              <a:gdLst>
                <a:gd name="T0" fmla="*/ 113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3 w 151"/>
                <a:gd name="T9" fmla="*/ 0 h 76"/>
                <a:gd name="T10" fmla="*/ 151 w 151"/>
                <a:gd name="T11" fmla="*/ 38 h 76"/>
                <a:gd name="T12" fmla="*/ 113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3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3" name="Group 1732">
            <a:extLst>
              <a:ext uri="{FF2B5EF4-FFF2-40B4-BE49-F238E27FC236}">
                <a16:creationId xmlns:a16="http://schemas.microsoft.com/office/drawing/2014/main" id="{F9D23D87-BB7F-4C27-B6D1-0A0599B1FE6D}"/>
              </a:ext>
            </a:extLst>
          </p:cNvPr>
          <p:cNvGrpSpPr/>
          <p:nvPr/>
        </p:nvGrpSpPr>
        <p:grpSpPr>
          <a:xfrm>
            <a:off x="4361820" y="4397359"/>
            <a:ext cx="487696" cy="484179"/>
            <a:chOff x="3749676" y="4740276"/>
            <a:chExt cx="660400" cy="655638"/>
          </a:xfrm>
        </p:grpSpPr>
        <p:sp>
          <p:nvSpPr>
            <p:cNvPr id="1121" name="Freeform 1280">
              <a:extLst>
                <a:ext uri="{FF2B5EF4-FFF2-40B4-BE49-F238E27FC236}">
                  <a16:creationId xmlns:a16="http://schemas.microsoft.com/office/drawing/2014/main" id="{206A2C78-14B3-47E1-AFE5-9383C186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926" y="4751388"/>
              <a:ext cx="219075" cy="120650"/>
            </a:xfrm>
            <a:custGeom>
              <a:avLst/>
              <a:gdLst>
                <a:gd name="T0" fmla="*/ 566 w 754"/>
                <a:gd name="T1" fmla="*/ 75 h 414"/>
                <a:gd name="T2" fmla="*/ 377 w 754"/>
                <a:gd name="T3" fmla="*/ 0 h 414"/>
                <a:gd name="T4" fmla="*/ 189 w 754"/>
                <a:gd name="T5" fmla="*/ 75 h 414"/>
                <a:gd name="T6" fmla="*/ 0 w 754"/>
                <a:gd name="T7" fmla="*/ 0 h 414"/>
                <a:gd name="T8" fmla="*/ 189 w 754"/>
                <a:gd name="T9" fmla="*/ 414 h 414"/>
                <a:gd name="T10" fmla="*/ 566 w 754"/>
                <a:gd name="T11" fmla="*/ 414 h 414"/>
                <a:gd name="T12" fmla="*/ 754 w 754"/>
                <a:gd name="T13" fmla="*/ 0 h 414"/>
                <a:gd name="T14" fmla="*/ 566 w 754"/>
                <a:gd name="T15" fmla="*/ 7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4" h="414">
                  <a:moveTo>
                    <a:pt x="566" y="75"/>
                  </a:moveTo>
                  <a:cubicBezTo>
                    <a:pt x="471" y="75"/>
                    <a:pt x="471" y="0"/>
                    <a:pt x="377" y="0"/>
                  </a:cubicBezTo>
                  <a:cubicBezTo>
                    <a:pt x="283" y="0"/>
                    <a:pt x="283" y="75"/>
                    <a:pt x="189" y="75"/>
                  </a:cubicBezTo>
                  <a:cubicBezTo>
                    <a:pt x="94" y="75"/>
                    <a:pt x="94" y="0"/>
                    <a:pt x="0" y="0"/>
                  </a:cubicBezTo>
                  <a:lnTo>
                    <a:pt x="189" y="414"/>
                  </a:lnTo>
                  <a:lnTo>
                    <a:pt x="566" y="414"/>
                  </a:lnTo>
                  <a:lnTo>
                    <a:pt x="754" y="0"/>
                  </a:lnTo>
                  <a:cubicBezTo>
                    <a:pt x="660" y="0"/>
                    <a:pt x="660" y="75"/>
                    <a:pt x="566" y="75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2" name="Freeform 1281">
              <a:extLst>
                <a:ext uri="{FF2B5EF4-FFF2-40B4-BE49-F238E27FC236}">
                  <a16:creationId xmlns:a16="http://schemas.microsoft.com/office/drawing/2014/main" id="{42413300-7197-47C3-BB1F-1A9462CD4E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6376" y="5046663"/>
              <a:ext cx="382588" cy="338138"/>
            </a:xfrm>
            <a:custGeom>
              <a:avLst/>
              <a:gdLst>
                <a:gd name="T0" fmla="*/ 697 w 1318"/>
                <a:gd name="T1" fmla="*/ 0 h 1169"/>
                <a:gd name="T2" fmla="*/ 433 w 1318"/>
                <a:gd name="T3" fmla="*/ 0 h 1169"/>
                <a:gd name="T4" fmla="*/ 111 w 1318"/>
                <a:gd name="T5" fmla="*/ 455 h 1169"/>
                <a:gd name="T6" fmla="*/ 78 w 1318"/>
                <a:gd name="T7" fmla="*/ 924 h 1169"/>
                <a:gd name="T8" fmla="*/ 479 w 1318"/>
                <a:gd name="T9" fmla="*/ 1169 h 1169"/>
                <a:gd name="T10" fmla="*/ 839 w 1318"/>
                <a:gd name="T11" fmla="*/ 1169 h 1169"/>
                <a:gd name="T12" fmla="*/ 1241 w 1318"/>
                <a:gd name="T13" fmla="*/ 924 h 1169"/>
                <a:gd name="T14" fmla="*/ 1208 w 1318"/>
                <a:gd name="T15" fmla="*/ 455 h 1169"/>
                <a:gd name="T16" fmla="*/ 885 w 1318"/>
                <a:gd name="T17" fmla="*/ 0 h 1169"/>
                <a:gd name="T18" fmla="*/ 697 w 1318"/>
                <a:gd name="T19" fmla="*/ 0 h 1169"/>
                <a:gd name="T20" fmla="*/ 998 w 1318"/>
                <a:gd name="T21" fmla="*/ 641 h 1169"/>
                <a:gd name="T22" fmla="*/ 789 w 1318"/>
                <a:gd name="T23" fmla="*/ 954 h 1169"/>
                <a:gd name="T24" fmla="*/ 419 w 1318"/>
                <a:gd name="T25" fmla="*/ 881 h 1169"/>
                <a:gd name="T26" fmla="*/ 346 w 1318"/>
                <a:gd name="T27" fmla="*/ 511 h 1169"/>
                <a:gd name="T28" fmla="*/ 659 w 1318"/>
                <a:gd name="T29" fmla="*/ 302 h 1169"/>
                <a:gd name="T30" fmla="*/ 998 w 1318"/>
                <a:gd name="T31" fmla="*/ 641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8" h="1169">
                  <a:moveTo>
                    <a:pt x="697" y="0"/>
                  </a:moveTo>
                  <a:lnTo>
                    <a:pt x="433" y="0"/>
                  </a:lnTo>
                  <a:lnTo>
                    <a:pt x="111" y="455"/>
                  </a:lnTo>
                  <a:cubicBezTo>
                    <a:pt x="13" y="593"/>
                    <a:pt x="0" y="774"/>
                    <a:pt x="78" y="924"/>
                  </a:cubicBezTo>
                  <a:cubicBezTo>
                    <a:pt x="155" y="1074"/>
                    <a:pt x="310" y="1169"/>
                    <a:pt x="479" y="1169"/>
                  </a:cubicBezTo>
                  <a:lnTo>
                    <a:pt x="839" y="1169"/>
                  </a:lnTo>
                  <a:cubicBezTo>
                    <a:pt x="1008" y="1169"/>
                    <a:pt x="1163" y="1074"/>
                    <a:pt x="1241" y="924"/>
                  </a:cubicBezTo>
                  <a:cubicBezTo>
                    <a:pt x="1318" y="774"/>
                    <a:pt x="1306" y="593"/>
                    <a:pt x="1208" y="455"/>
                  </a:cubicBezTo>
                  <a:lnTo>
                    <a:pt x="885" y="0"/>
                  </a:lnTo>
                  <a:lnTo>
                    <a:pt x="697" y="0"/>
                  </a:lnTo>
                  <a:close/>
                  <a:moveTo>
                    <a:pt x="998" y="641"/>
                  </a:moveTo>
                  <a:cubicBezTo>
                    <a:pt x="998" y="778"/>
                    <a:pt x="916" y="902"/>
                    <a:pt x="789" y="954"/>
                  </a:cubicBezTo>
                  <a:cubicBezTo>
                    <a:pt x="662" y="1007"/>
                    <a:pt x="516" y="978"/>
                    <a:pt x="419" y="881"/>
                  </a:cubicBezTo>
                  <a:cubicBezTo>
                    <a:pt x="322" y="784"/>
                    <a:pt x="293" y="638"/>
                    <a:pt x="346" y="511"/>
                  </a:cubicBezTo>
                  <a:cubicBezTo>
                    <a:pt x="398" y="384"/>
                    <a:pt x="522" y="302"/>
                    <a:pt x="659" y="302"/>
                  </a:cubicBezTo>
                  <a:cubicBezTo>
                    <a:pt x="846" y="302"/>
                    <a:pt x="998" y="454"/>
                    <a:pt x="998" y="641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3" name="Rectangle 1282">
              <a:extLst>
                <a:ext uri="{FF2B5EF4-FFF2-40B4-BE49-F238E27FC236}">
                  <a16:creationId xmlns:a16="http://schemas.microsoft.com/office/drawing/2014/main" id="{98B7B6D5-0598-48CD-B1D6-80FDC08DD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414" y="4872038"/>
              <a:ext cx="87313" cy="174625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Rectangle 1283">
              <a:extLst>
                <a:ext uri="{FF2B5EF4-FFF2-40B4-BE49-F238E27FC236}">
                  <a16:creationId xmlns:a16="http://schemas.microsoft.com/office/drawing/2014/main" id="{29DA6D47-5A3C-48FD-91D1-F811F24A2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201" y="4892676"/>
              <a:ext cx="176213" cy="1317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Freeform 1284">
              <a:extLst>
                <a:ext uri="{FF2B5EF4-FFF2-40B4-BE49-F238E27FC236}">
                  <a16:creationId xmlns:a16="http://schemas.microsoft.com/office/drawing/2014/main" id="{51EE2C9F-75B7-4C03-B220-5FE4C588BD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9676" y="4740276"/>
              <a:ext cx="660400" cy="655638"/>
            </a:xfrm>
            <a:custGeom>
              <a:avLst/>
              <a:gdLst>
                <a:gd name="T0" fmla="*/ 1870 w 2282"/>
                <a:gd name="T1" fmla="*/ 1075 h 2261"/>
                <a:gd name="T2" fmla="*/ 1945 w 2282"/>
                <a:gd name="T3" fmla="*/ 774 h 2261"/>
                <a:gd name="T4" fmla="*/ 1945 w 2282"/>
                <a:gd name="T5" fmla="*/ 583 h 2261"/>
                <a:gd name="T6" fmla="*/ 1847 w 2282"/>
                <a:gd name="T7" fmla="*/ 415 h 2261"/>
                <a:gd name="T8" fmla="*/ 1994 w 2282"/>
                <a:gd name="T9" fmla="*/ 53 h 2261"/>
                <a:gd name="T10" fmla="*/ 1960 w 2282"/>
                <a:gd name="T11" fmla="*/ 0 h 2261"/>
                <a:gd name="T12" fmla="*/ 1958 w 2282"/>
                <a:gd name="T13" fmla="*/ 0 h 2261"/>
                <a:gd name="T14" fmla="*/ 1772 w 2282"/>
                <a:gd name="T15" fmla="*/ 75 h 2261"/>
                <a:gd name="T16" fmla="*/ 1583 w 2282"/>
                <a:gd name="T17" fmla="*/ 0 h 2261"/>
                <a:gd name="T18" fmla="*/ 1465 w 2282"/>
                <a:gd name="T19" fmla="*/ 46 h 2261"/>
                <a:gd name="T20" fmla="*/ 1324 w 2282"/>
                <a:gd name="T21" fmla="*/ 46 h 2261"/>
                <a:gd name="T22" fmla="*/ 1207 w 2282"/>
                <a:gd name="T23" fmla="*/ 0 h 2261"/>
                <a:gd name="T24" fmla="*/ 1175 w 2282"/>
                <a:gd name="T25" fmla="*/ 17 h 2261"/>
                <a:gd name="T26" fmla="*/ 1255 w 2282"/>
                <a:gd name="T27" fmla="*/ 236 h 2261"/>
                <a:gd name="T28" fmla="*/ 1169 w 2282"/>
                <a:gd name="T29" fmla="*/ 363 h 2261"/>
                <a:gd name="T30" fmla="*/ 1131 w 2282"/>
                <a:gd name="T31" fmla="*/ 490 h 2261"/>
                <a:gd name="T32" fmla="*/ 980 w 2282"/>
                <a:gd name="T33" fmla="*/ 452 h 2261"/>
                <a:gd name="T34" fmla="*/ 641 w 2282"/>
                <a:gd name="T35" fmla="*/ 415 h 2261"/>
                <a:gd name="T36" fmla="*/ 603 w 2282"/>
                <a:gd name="T37" fmla="*/ 490 h 2261"/>
                <a:gd name="T38" fmla="*/ 0 w 2282"/>
                <a:gd name="T39" fmla="*/ 528 h 2261"/>
                <a:gd name="T40" fmla="*/ 38 w 2282"/>
                <a:gd name="T41" fmla="*/ 1018 h 2261"/>
                <a:gd name="T42" fmla="*/ 603 w 2282"/>
                <a:gd name="T43" fmla="*/ 1055 h 2261"/>
                <a:gd name="T44" fmla="*/ 942 w 2282"/>
                <a:gd name="T45" fmla="*/ 1093 h 2261"/>
                <a:gd name="T46" fmla="*/ 980 w 2282"/>
                <a:gd name="T47" fmla="*/ 1018 h 2261"/>
                <a:gd name="T48" fmla="*/ 1139 w 2282"/>
                <a:gd name="T49" fmla="*/ 1045 h 2261"/>
                <a:gd name="T50" fmla="*/ 1285 w 2282"/>
                <a:gd name="T51" fmla="*/ 1091 h 2261"/>
                <a:gd name="T52" fmla="*/ 968 w 2282"/>
                <a:gd name="T53" fmla="*/ 1996 h 2261"/>
                <a:gd name="T54" fmla="*/ 1763 w 2282"/>
                <a:gd name="T55" fmla="*/ 2261 h 2261"/>
                <a:gd name="T56" fmla="*/ 2162 w 2282"/>
                <a:gd name="T57" fmla="*/ 1488 h 2261"/>
                <a:gd name="T58" fmla="*/ 1512 w 2282"/>
                <a:gd name="T59" fmla="*/ 105 h 2261"/>
                <a:gd name="T60" fmla="*/ 1654 w 2282"/>
                <a:gd name="T61" fmla="*/ 105 h 2261"/>
                <a:gd name="T62" fmla="*/ 1887 w 2282"/>
                <a:gd name="T63" fmla="*/ 106 h 2261"/>
                <a:gd name="T64" fmla="*/ 1419 w 2282"/>
                <a:gd name="T65" fmla="*/ 415 h 2261"/>
                <a:gd name="T66" fmla="*/ 1394 w 2282"/>
                <a:gd name="T67" fmla="*/ 151 h 2261"/>
                <a:gd name="T68" fmla="*/ 76 w 2282"/>
                <a:gd name="T69" fmla="*/ 565 h 2261"/>
                <a:gd name="T70" fmla="*/ 603 w 2282"/>
                <a:gd name="T71" fmla="*/ 942 h 2261"/>
                <a:gd name="T72" fmla="*/ 679 w 2282"/>
                <a:gd name="T73" fmla="*/ 1018 h 2261"/>
                <a:gd name="T74" fmla="*/ 905 w 2282"/>
                <a:gd name="T75" fmla="*/ 490 h 2261"/>
                <a:gd name="T76" fmla="*/ 679 w 2282"/>
                <a:gd name="T77" fmla="*/ 1018 h 2261"/>
                <a:gd name="T78" fmla="*/ 1022 w 2282"/>
                <a:gd name="T79" fmla="*/ 942 h 2261"/>
                <a:gd name="T80" fmla="*/ 980 w 2282"/>
                <a:gd name="T81" fmla="*/ 565 h 2261"/>
                <a:gd name="T82" fmla="*/ 1244 w 2282"/>
                <a:gd name="T83" fmla="*/ 452 h 2261"/>
                <a:gd name="T84" fmla="*/ 1278 w 2282"/>
                <a:gd name="T85" fmla="*/ 308 h 2261"/>
                <a:gd name="T86" fmla="*/ 1360 w 2282"/>
                <a:gd name="T87" fmla="*/ 468 h 2261"/>
                <a:gd name="T88" fmla="*/ 1847 w 2282"/>
                <a:gd name="T89" fmla="*/ 490 h 2261"/>
                <a:gd name="T90" fmla="*/ 1847 w 2282"/>
                <a:gd name="T91" fmla="*/ 565 h 2261"/>
                <a:gd name="T92" fmla="*/ 1734 w 2282"/>
                <a:gd name="T93" fmla="*/ 603 h 2261"/>
                <a:gd name="T94" fmla="*/ 1885 w 2282"/>
                <a:gd name="T95" fmla="*/ 641 h 2261"/>
                <a:gd name="T96" fmla="*/ 1885 w 2282"/>
                <a:gd name="T97" fmla="*/ 716 h 2261"/>
                <a:gd name="T98" fmla="*/ 1734 w 2282"/>
                <a:gd name="T99" fmla="*/ 754 h 2261"/>
                <a:gd name="T100" fmla="*/ 1847 w 2282"/>
                <a:gd name="T101" fmla="*/ 791 h 2261"/>
                <a:gd name="T102" fmla="*/ 1847 w 2282"/>
                <a:gd name="T103" fmla="*/ 867 h 2261"/>
                <a:gd name="T104" fmla="*/ 1734 w 2282"/>
                <a:gd name="T105" fmla="*/ 904 h 2261"/>
                <a:gd name="T106" fmla="*/ 1809 w 2282"/>
                <a:gd name="T107" fmla="*/ 942 h 2261"/>
                <a:gd name="T108" fmla="*/ 1809 w 2282"/>
                <a:gd name="T109" fmla="*/ 1018 h 2261"/>
                <a:gd name="T110" fmla="*/ 1198 w 2282"/>
                <a:gd name="T111" fmla="*/ 990 h 2261"/>
                <a:gd name="T112" fmla="*/ 2131 w 2282"/>
                <a:gd name="T113" fmla="*/ 1961 h 2261"/>
                <a:gd name="T114" fmla="*/ 1403 w 2282"/>
                <a:gd name="T115" fmla="*/ 2186 h 2261"/>
                <a:gd name="T116" fmla="*/ 1065 w 2282"/>
                <a:gd name="T117" fmla="*/ 1531 h 2261"/>
                <a:gd name="T118" fmla="*/ 1790 w 2282"/>
                <a:gd name="T119" fmla="*/ 1093 h 2261"/>
                <a:gd name="T120" fmla="*/ 2131 w 2282"/>
                <a:gd name="T121" fmla="*/ 1962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2" h="2261">
                  <a:moveTo>
                    <a:pt x="2162" y="1488"/>
                  </a:moveTo>
                  <a:lnTo>
                    <a:pt x="1870" y="1075"/>
                  </a:lnTo>
                  <a:cubicBezTo>
                    <a:pt x="1921" y="1043"/>
                    <a:pt x="1938" y="977"/>
                    <a:pt x="1907" y="924"/>
                  </a:cubicBezTo>
                  <a:cubicBezTo>
                    <a:pt x="1959" y="893"/>
                    <a:pt x="1975" y="826"/>
                    <a:pt x="1945" y="774"/>
                  </a:cubicBezTo>
                  <a:cubicBezTo>
                    <a:pt x="1978" y="753"/>
                    <a:pt x="1998" y="717"/>
                    <a:pt x="1998" y="678"/>
                  </a:cubicBezTo>
                  <a:cubicBezTo>
                    <a:pt x="1998" y="640"/>
                    <a:pt x="1978" y="604"/>
                    <a:pt x="1945" y="583"/>
                  </a:cubicBezTo>
                  <a:cubicBezTo>
                    <a:pt x="1955" y="566"/>
                    <a:pt x="1960" y="547"/>
                    <a:pt x="1960" y="528"/>
                  </a:cubicBezTo>
                  <a:cubicBezTo>
                    <a:pt x="1960" y="465"/>
                    <a:pt x="1909" y="415"/>
                    <a:pt x="1847" y="415"/>
                  </a:cubicBezTo>
                  <a:lnTo>
                    <a:pt x="1830" y="415"/>
                  </a:lnTo>
                  <a:lnTo>
                    <a:pt x="1994" y="53"/>
                  </a:lnTo>
                  <a:cubicBezTo>
                    <a:pt x="2000" y="42"/>
                    <a:pt x="1999" y="28"/>
                    <a:pt x="1992" y="17"/>
                  </a:cubicBezTo>
                  <a:cubicBezTo>
                    <a:pt x="1985" y="6"/>
                    <a:pt x="1973" y="0"/>
                    <a:pt x="1960" y="0"/>
                  </a:cubicBezTo>
                  <a:lnTo>
                    <a:pt x="1959" y="0"/>
                  </a:lnTo>
                  <a:lnTo>
                    <a:pt x="1958" y="0"/>
                  </a:lnTo>
                  <a:cubicBezTo>
                    <a:pt x="1915" y="0"/>
                    <a:pt x="1874" y="17"/>
                    <a:pt x="1842" y="46"/>
                  </a:cubicBezTo>
                  <a:cubicBezTo>
                    <a:pt x="1824" y="65"/>
                    <a:pt x="1798" y="75"/>
                    <a:pt x="1772" y="75"/>
                  </a:cubicBezTo>
                  <a:cubicBezTo>
                    <a:pt x="1745" y="76"/>
                    <a:pt x="1719" y="65"/>
                    <a:pt x="1701" y="46"/>
                  </a:cubicBezTo>
                  <a:cubicBezTo>
                    <a:pt x="1668" y="15"/>
                    <a:pt x="1625" y="0"/>
                    <a:pt x="1583" y="0"/>
                  </a:cubicBezTo>
                  <a:lnTo>
                    <a:pt x="1583" y="0"/>
                  </a:lnTo>
                  <a:cubicBezTo>
                    <a:pt x="1541" y="0"/>
                    <a:pt x="1498" y="15"/>
                    <a:pt x="1465" y="46"/>
                  </a:cubicBezTo>
                  <a:cubicBezTo>
                    <a:pt x="1447" y="65"/>
                    <a:pt x="1421" y="75"/>
                    <a:pt x="1395" y="75"/>
                  </a:cubicBezTo>
                  <a:cubicBezTo>
                    <a:pt x="1368" y="75"/>
                    <a:pt x="1343" y="65"/>
                    <a:pt x="1324" y="46"/>
                  </a:cubicBezTo>
                  <a:cubicBezTo>
                    <a:pt x="1293" y="17"/>
                    <a:pt x="1251" y="0"/>
                    <a:pt x="1209" y="0"/>
                  </a:cubicBezTo>
                  <a:lnTo>
                    <a:pt x="1207" y="0"/>
                  </a:lnTo>
                  <a:lnTo>
                    <a:pt x="1206" y="0"/>
                  </a:lnTo>
                  <a:cubicBezTo>
                    <a:pt x="1193" y="0"/>
                    <a:pt x="1181" y="6"/>
                    <a:pt x="1175" y="17"/>
                  </a:cubicBezTo>
                  <a:cubicBezTo>
                    <a:pt x="1168" y="28"/>
                    <a:pt x="1167" y="42"/>
                    <a:pt x="1172" y="53"/>
                  </a:cubicBezTo>
                  <a:lnTo>
                    <a:pt x="1255" y="236"/>
                  </a:lnTo>
                  <a:cubicBezTo>
                    <a:pt x="1251" y="238"/>
                    <a:pt x="1248" y="239"/>
                    <a:pt x="1244" y="241"/>
                  </a:cubicBezTo>
                  <a:cubicBezTo>
                    <a:pt x="1198" y="263"/>
                    <a:pt x="1168" y="311"/>
                    <a:pt x="1169" y="363"/>
                  </a:cubicBezTo>
                  <a:lnTo>
                    <a:pt x="1169" y="452"/>
                  </a:lnTo>
                  <a:cubicBezTo>
                    <a:pt x="1169" y="473"/>
                    <a:pt x="1152" y="490"/>
                    <a:pt x="1131" y="490"/>
                  </a:cubicBezTo>
                  <a:lnTo>
                    <a:pt x="980" y="490"/>
                  </a:lnTo>
                  <a:lnTo>
                    <a:pt x="980" y="452"/>
                  </a:lnTo>
                  <a:cubicBezTo>
                    <a:pt x="980" y="431"/>
                    <a:pt x="963" y="415"/>
                    <a:pt x="942" y="415"/>
                  </a:cubicBezTo>
                  <a:lnTo>
                    <a:pt x="641" y="415"/>
                  </a:lnTo>
                  <a:cubicBezTo>
                    <a:pt x="620" y="415"/>
                    <a:pt x="603" y="431"/>
                    <a:pt x="603" y="452"/>
                  </a:cubicBezTo>
                  <a:lnTo>
                    <a:pt x="603" y="490"/>
                  </a:lnTo>
                  <a:lnTo>
                    <a:pt x="38" y="490"/>
                  </a:lnTo>
                  <a:cubicBezTo>
                    <a:pt x="17" y="490"/>
                    <a:pt x="0" y="507"/>
                    <a:pt x="0" y="528"/>
                  </a:cubicBezTo>
                  <a:lnTo>
                    <a:pt x="0" y="980"/>
                  </a:lnTo>
                  <a:cubicBezTo>
                    <a:pt x="0" y="1001"/>
                    <a:pt x="17" y="1018"/>
                    <a:pt x="38" y="1018"/>
                  </a:cubicBezTo>
                  <a:lnTo>
                    <a:pt x="603" y="1018"/>
                  </a:lnTo>
                  <a:lnTo>
                    <a:pt x="603" y="1055"/>
                  </a:lnTo>
                  <a:cubicBezTo>
                    <a:pt x="603" y="1076"/>
                    <a:pt x="620" y="1093"/>
                    <a:pt x="641" y="1093"/>
                  </a:cubicBezTo>
                  <a:lnTo>
                    <a:pt x="942" y="1093"/>
                  </a:lnTo>
                  <a:cubicBezTo>
                    <a:pt x="963" y="1093"/>
                    <a:pt x="980" y="1076"/>
                    <a:pt x="980" y="1055"/>
                  </a:cubicBezTo>
                  <a:lnTo>
                    <a:pt x="980" y="1018"/>
                  </a:lnTo>
                  <a:lnTo>
                    <a:pt x="1022" y="1018"/>
                  </a:lnTo>
                  <a:cubicBezTo>
                    <a:pt x="1063" y="1018"/>
                    <a:pt x="1103" y="1027"/>
                    <a:pt x="1139" y="1045"/>
                  </a:cubicBezTo>
                  <a:lnTo>
                    <a:pt x="1163" y="1057"/>
                  </a:lnTo>
                  <a:cubicBezTo>
                    <a:pt x="1202" y="1076"/>
                    <a:pt x="1243" y="1088"/>
                    <a:pt x="1285" y="1091"/>
                  </a:cubicBezTo>
                  <a:lnTo>
                    <a:pt x="1004" y="1488"/>
                  </a:lnTo>
                  <a:cubicBezTo>
                    <a:pt x="898" y="1637"/>
                    <a:pt x="884" y="1833"/>
                    <a:pt x="968" y="1996"/>
                  </a:cubicBezTo>
                  <a:cubicBezTo>
                    <a:pt x="1052" y="2159"/>
                    <a:pt x="1220" y="2261"/>
                    <a:pt x="1403" y="2261"/>
                  </a:cubicBezTo>
                  <a:lnTo>
                    <a:pt x="1763" y="2261"/>
                  </a:lnTo>
                  <a:cubicBezTo>
                    <a:pt x="1946" y="2261"/>
                    <a:pt x="2114" y="2159"/>
                    <a:pt x="2198" y="1996"/>
                  </a:cubicBezTo>
                  <a:cubicBezTo>
                    <a:pt x="2282" y="1833"/>
                    <a:pt x="2268" y="1637"/>
                    <a:pt x="2162" y="1488"/>
                  </a:cubicBezTo>
                  <a:close/>
                  <a:moveTo>
                    <a:pt x="1394" y="151"/>
                  </a:moveTo>
                  <a:cubicBezTo>
                    <a:pt x="1438" y="151"/>
                    <a:pt x="1480" y="135"/>
                    <a:pt x="1512" y="105"/>
                  </a:cubicBezTo>
                  <a:cubicBezTo>
                    <a:pt x="1531" y="86"/>
                    <a:pt x="1556" y="75"/>
                    <a:pt x="1583" y="75"/>
                  </a:cubicBezTo>
                  <a:cubicBezTo>
                    <a:pt x="1609" y="75"/>
                    <a:pt x="1635" y="86"/>
                    <a:pt x="1654" y="105"/>
                  </a:cubicBezTo>
                  <a:cubicBezTo>
                    <a:pt x="1686" y="135"/>
                    <a:pt x="1728" y="151"/>
                    <a:pt x="1772" y="151"/>
                  </a:cubicBezTo>
                  <a:cubicBezTo>
                    <a:pt x="1814" y="151"/>
                    <a:pt x="1856" y="135"/>
                    <a:pt x="1887" y="106"/>
                  </a:cubicBezTo>
                  <a:lnTo>
                    <a:pt x="1747" y="415"/>
                  </a:lnTo>
                  <a:lnTo>
                    <a:pt x="1419" y="415"/>
                  </a:lnTo>
                  <a:lnTo>
                    <a:pt x="1279" y="106"/>
                  </a:lnTo>
                  <a:cubicBezTo>
                    <a:pt x="1310" y="135"/>
                    <a:pt x="1352" y="151"/>
                    <a:pt x="1394" y="151"/>
                  </a:cubicBezTo>
                  <a:close/>
                  <a:moveTo>
                    <a:pt x="76" y="942"/>
                  </a:moveTo>
                  <a:lnTo>
                    <a:pt x="76" y="565"/>
                  </a:lnTo>
                  <a:lnTo>
                    <a:pt x="603" y="565"/>
                  </a:lnTo>
                  <a:lnTo>
                    <a:pt x="603" y="942"/>
                  </a:lnTo>
                  <a:lnTo>
                    <a:pt x="76" y="942"/>
                  </a:lnTo>
                  <a:close/>
                  <a:moveTo>
                    <a:pt x="679" y="1018"/>
                  </a:moveTo>
                  <a:lnTo>
                    <a:pt x="679" y="490"/>
                  </a:lnTo>
                  <a:lnTo>
                    <a:pt x="905" y="490"/>
                  </a:lnTo>
                  <a:lnTo>
                    <a:pt x="905" y="1018"/>
                  </a:lnTo>
                  <a:lnTo>
                    <a:pt x="679" y="1018"/>
                  </a:lnTo>
                  <a:close/>
                  <a:moveTo>
                    <a:pt x="1174" y="978"/>
                  </a:moveTo>
                  <a:cubicBezTo>
                    <a:pt x="1126" y="954"/>
                    <a:pt x="1075" y="942"/>
                    <a:pt x="1022" y="942"/>
                  </a:cubicBezTo>
                  <a:lnTo>
                    <a:pt x="980" y="942"/>
                  </a:lnTo>
                  <a:lnTo>
                    <a:pt x="980" y="565"/>
                  </a:lnTo>
                  <a:lnTo>
                    <a:pt x="1131" y="565"/>
                  </a:lnTo>
                  <a:cubicBezTo>
                    <a:pt x="1193" y="565"/>
                    <a:pt x="1244" y="515"/>
                    <a:pt x="1244" y="452"/>
                  </a:cubicBezTo>
                  <a:lnTo>
                    <a:pt x="1244" y="363"/>
                  </a:lnTo>
                  <a:cubicBezTo>
                    <a:pt x="1244" y="339"/>
                    <a:pt x="1257" y="318"/>
                    <a:pt x="1278" y="308"/>
                  </a:cubicBezTo>
                  <a:cubicBezTo>
                    <a:pt x="1281" y="306"/>
                    <a:pt x="1284" y="306"/>
                    <a:pt x="1286" y="305"/>
                  </a:cubicBezTo>
                  <a:lnTo>
                    <a:pt x="1360" y="468"/>
                  </a:lnTo>
                  <a:cubicBezTo>
                    <a:pt x="1366" y="481"/>
                    <a:pt x="1380" y="490"/>
                    <a:pt x="1395" y="490"/>
                  </a:cubicBezTo>
                  <a:lnTo>
                    <a:pt x="1847" y="490"/>
                  </a:lnTo>
                  <a:cubicBezTo>
                    <a:pt x="1868" y="490"/>
                    <a:pt x="1885" y="507"/>
                    <a:pt x="1885" y="528"/>
                  </a:cubicBezTo>
                  <a:cubicBezTo>
                    <a:pt x="1885" y="548"/>
                    <a:pt x="1868" y="565"/>
                    <a:pt x="1847" y="565"/>
                  </a:cubicBezTo>
                  <a:lnTo>
                    <a:pt x="1772" y="565"/>
                  </a:lnTo>
                  <a:cubicBezTo>
                    <a:pt x="1751" y="565"/>
                    <a:pt x="1734" y="582"/>
                    <a:pt x="1734" y="603"/>
                  </a:cubicBezTo>
                  <a:cubicBezTo>
                    <a:pt x="1734" y="624"/>
                    <a:pt x="1751" y="641"/>
                    <a:pt x="1772" y="641"/>
                  </a:cubicBezTo>
                  <a:lnTo>
                    <a:pt x="1885" y="641"/>
                  </a:lnTo>
                  <a:cubicBezTo>
                    <a:pt x="1905" y="641"/>
                    <a:pt x="1922" y="658"/>
                    <a:pt x="1922" y="678"/>
                  </a:cubicBezTo>
                  <a:cubicBezTo>
                    <a:pt x="1922" y="699"/>
                    <a:pt x="1905" y="716"/>
                    <a:pt x="1885" y="716"/>
                  </a:cubicBezTo>
                  <a:lnTo>
                    <a:pt x="1772" y="716"/>
                  </a:lnTo>
                  <a:cubicBezTo>
                    <a:pt x="1751" y="716"/>
                    <a:pt x="1734" y="733"/>
                    <a:pt x="1734" y="754"/>
                  </a:cubicBezTo>
                  <a:cubicBezTo>
                    <a:pt x="1734" y="775"/>
                    <a:pt x="1751" y="791"/>
                    <a:pt x="1772" y="791"/>
                  </a:cubicBezTo>
                  <a:lnTo>
                    <a:pt x="1847" y="791"/>
                  </a:lnTo>
                  <a:cubicBezTo>
                    <a:pt x="1868" y="791"/>
                    <a:pt x="1885" y="808"/>
                    <a:pt x="1885" y="829"/>
                  </a:cubicBezTo>
                  <a:cubicBezTo>
                    <a:pt x="1885" y="850"/>
                    <a:pt x="1868" y="867"/>
                    <a:pt x="1847" y="867"/>
                  </a:cubicBezTo>
                  <a:lnTo>
                    <a:pt x="1772" y="867"/>
                  </a:lnTo>
                  <a:cubicBezTo>
                    <a:pt x="1751" y="867"/>
                    <a:pt x="1734" y="884"/>
                    <a:pt x="1734" y="904"/>
                  </a:cubicBezTo>
                  <a:cubicBezTo>
                    <a:pt x="1734" y="925"/>
                    <a:pt x="1751" y="942"/>
                    <a:pt x="1772" y="942"/>
                  </a:cubicBezTo>
                  <a:lnTo>
                    <a:pt x="1809" y="942"/>
                  </a:lnTo>
                  <a:cubicBezTo>
                    <a:pt x="1830" y="942"/>
                    <a:pt x="1847" y="959"/>
                    <a:pt x="1847" y="980"/>
                  </a:cubicBezTo>
                  <a:cubicBezTo>
                    <a:pt x="1847" y="1001"/>
                    <a:pt x="1830" y="1018"/>
                    <a:pt x="1809" y="1018"/>
                  </a:cubicBezTo>
                  <a:lnTo>
                    <a:pt x="1315" y="1018"/>
                  </a:lnTo>
                  <a:cubicBezTo>
                    <a:pt x="1274" y="1017"/>
                    <a:pt x="1234" y="1008"/>
                    <a:pt x="1198" y="990"/>
                  </a:cubicBezTo>
                  <a:lnTo>
                    <a:pt x="1174" y="978"/>
                  </a:lnTo>
                  <a:close/>
                  <a:moveTo>
                    <a:pt x="2131" y="1961"/>
                  </a:moveTo>
                  <a:cubicBezTo>
                    <a:pt x="2061" y="2100"/>
                    <a:pt x="1918" y="2187"/>
                    <a:pt x="1763" y="2186"/>
                  </a:cubicBezTo>
                  <a:lnTo>
                    <a:pt x="1403" y="2186"/>
                  </a:lnTo>
                  <a:cubicBezTo>
                    <a:pt x="1248" y="2186"/>
                    <a:pt x="1106" y="2099"/>
                    <a:pt x="1035" y="1962"/>
                  </a:cubicBezTo>
                  <a:cubicBezTo>
                    <a:pt x="964" y="1824"/>
                    <a:pt x="976" y="1658"/>
                    <a:pt x="1065" y="1531"/>
                  </a:cubicBezTo>
                  <a:lnTo>
                    <a:pt x="1376" y="1093"/>
                  </a:lnTo>
                  <a:lnTo>
                    <a:pt x="1790" y="1093"/>
                  </a:lnTo>
                  <a:lnTo>
                    <a:pt x="2101" y="1531"/>
                  </a:lnTo>
                  <a:cubicBezTo>
                    <a:pt x="2192" y="1657"/>
                    <a:pt x="2204" y="1824"/>
                    <a:pt x="2131" y="1962"/>
                  </a:cubicBezTo>
                  <a:lnTo>
                    <a:pt x="2131" y="196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6" name="Freeform 1285">
              <a:extLst>
                <a:ext uri="{FF2B5EF4-FFF2-40B4-BE49-F238E27FC236}">
                  <a16:creationId xmlns:a16="http://schemas.microsoft.com/office/drawing/2014/main" id="{7AD2E1E8-96E8-4EB3-9098-A6A3F1C60E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0989" y="5122863"/>
              <a:ext cx="227013" cy="227013"/>
            </a:xfrm>
            <a:custGeom>
              <a:avLst/>
              <a:gdLst>
                <a:gd name="T0" fmla="*/ 406 w 783"/>
                <a:gd name="T1" fmla="*/ 0 h 783"/>
                <a:gd name="T2" fmla="*/ 58 w 783"/>
                <a:gd name="T3" fmla="*/ 233 h 783"/>
                <a:gd name="T4" fmla="*/ 140 w 783"/>
                <a:gd name="T5" fmla="*/ 643 h 783"/>
                <a:gd name="T6" fmla="*/ 550 w 783"/>
                <a:gd name="T7" fmla="*/ 725 h 783"/>
                <a:gd name="T8" fmla="*/ 783 w 783"/>
                <a:gd name="T9" fmla="*/ 377 h 783"/>
                <a:gd name="T10" fmla="*/ 406 w 783"/>
                <a:gd name="T11" fmla="*/ 0 h 783"/>
                <a:gd name="T12" fmla="*/ 406 w 783"/>
                <a:gd name="T13" fmla="*/ 678 h 783"/>
                <a:gd name="T14" fmla="*/ 128 w 783"/>
                <a:gd name="T15" fmla="*/ 492 h 783"/>
                <a:gd name="T16" fmla="*/ 193 w 783"/>
                <a:gd name="T17" fmla="*/ 164 h 783"/>
                <a:gd name="T18" fmla="*/ 521 w 783"/>
                <a:gd name="T19" fmla="*/ 98 h 783"/>
                <a:gd name="T20" fmla="*/ 708 w 783"/>
                <a:gd name="T21" fmla="*/ 377 h 783"/>
                <a:gd name="T22" fmla="*/ 406 w 783"/>
                <a:gd name="T23" fmla="*/ 67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0"/>
                  </a:moveTo>
                  <a:cubicBezTo>
                    <a:pt x="254" y="0"/>
                    <a:pt x="116" y="92"/>
                    <a:pt x="58" y="233"/>
                  </a:cubicBezTo>
                  <a:cubicBezTo>
                    <a:pt x="0" y="374"/>
                    <a:pt x="32" y="536"/>
                    <a:pt x="140" y="643"/>
                  </a:cubicBezTo>
                  <a:cubicBezTo>
                    <a:pt x="247" y="751"/>
                    <a:pt x="409" y="783"/>
                    <a:pt x="550" y="725"/>
                  </a:cubicBezTo>
                  <a:cubicBezTo>
                    <a:pt x="691" y="667"/>
                    <a:pt x="783" y="529"/>
                    <a:pt x="783" y="377"/>
                  </a:cubicBezTo>
                  <a:cubicBezTo>
                    <a:pt x="783" y="169"/>
                    <a:pt x="614" y="0"/>
                    <a:pt x="406" y="0"/>
                  </a:cubicBezTo>
                  <a:close/>
                  <a:moveTo>
                    <a:pt x="406" y="678"/>
                  </a:moveTo>
                  <a:cubicBezTo>
                    <a:pt x="284" y="678"/>
                    <a:pt x="174" y="605"/>
                    <a:pt x="128" y="492"/>
                  </a:cubicBezTo>
                  <a:cubicBezTo>
                    <a:pt x="81" y="380"/>
                    <a:pt x="107" y="250"/>
                    <a:pt x="193" y="164"/>
                  </a:cubicBezTo>
                  <a:cubicBezTo>
                    <a:pt x="279" y="77"/>
                    <a:pt x="409" y="52"/>
                    <a:pt x="521" y="98"/>
                  </a:cubicBezTo>
                  <a:cubicBezTo>
                    <a:pt x="634" y="145"/>
                    <a:pt x="708" y="255"/>
                    <a:pt x="708" y="377"/>
                  </a:cubicBezTo>
                  <a:cubicBezTo>
                    <a:pt x="707" y="543"/>
                    <a:pt x="573" y="678"/>
                    <a:pt x="406" y="67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Freeform 1286">
              <a:extLst>
                <a:ext uri="{FF2B5EF4-FFF2-40B4-BE49-F238E27FC236}">
                  <a16:creationId xmlns:a16="http://schemas.microsoft.com/office/drawing/2014/main" id="{77804C0D-AD8C-498F-9F87-B3061F2C9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39" y="5156201"/>
              <a:ext cx="69850" cy="152400"/>
            </a:xfrm>
            <a:custGeom>
              <a:avLst/>
              <a:gdLst>
                <a:gd name="T0" fmla="*/ 121 w 242"/>
                <a:gd name="T1" fmla="*/ 151 h 528"/>
                <a:gd name="T2" fmla="*/ 159 w 242"/>
                <a:gd name="T3" fmla="*/ 189 h 528"/>
                <a:gd name="T4" fmla="*/ 196 w 242"/>
                <a:gd name="T5" fmla="*/ 226 h 528"/>
                <a:gd name="T6" fmla="*/ 234 w 242"/>
                <a:gd name="T7" fmla="*/ 189 h 528"/>
                <a:gd name="T8" fmla="*/ 159 w 242"/>
                <a:gd name="T9" fmla="*/ 82 h 528"/>
                <a:gd name="T10" fmla="*/ 159 w 242"/>
                <a:gd name="T11" fmla="*/ 38 h 528"/>
                <a:gd name="T12" fmla="*/ 121 w 242"/>
                <a:gd name="T13" fmla="*/ 0 h 528"/>
                <a:gd name="T14" fmla="*/ 83 w 242"/>
                <a:gd name="T15" fmla="*/ 38 h 528"/>
                <a:gd name="T16" fmla="*/ 83 w 242"/>
                <a:gd name="T17" fmla="*/ 82 h 528"/>
                <a:gd name="T18" fmla="*/ 10 w 242"/>
                <a:gd name="T19" fmla="*/ 208 h 528"/>
                <a:gd name="T20" fmla="*/ 121 w 242"/>
                <a:gd name="T21" fmla="*/ 302 h 528"/>
                <a:gd name="T22" fmla="*/ 156 w 242"/>
                <a:gd name="T23" fmla="*/ 325 h 528"/>
                <a:gd name="T24" fmla="*/ 148 w 242"/>
                <a:gd name="T25" fmla="*/ 366 h 528"/>
                <a:gd name="T26" fmla="*/ 107 w 242"/>
                <a:gd name="T27" fmla="*/ 374 h 528"/>
                <a:gd name="T28" fmla="*/ 83 w 242"/>
                <a:gd name="T29" fmla="*/ 339 h 528"/>
                <a:gd name="T30" fmla="*/ 46 w 242"/>
                <a:gd name="T31" fmla="*/ 302 h 528"/>
                <a:gd name="T32" fmla="*/ 8 w 242"/>
                <a:gd name="T33" fmla="*/ 339 h 528"/>
                <a:gd name="T34" fmla="*/ 83 w 242"/>
                <a:gd name="T35" fmla="*/ 445 h 528"/>
                <a:gd name="T36" fmla="*/ 83 w 242"/>
                <a:gd name="T37" fmla="*/ 490 h 528"/>
                <a:gd name="T38" fmla="*/ 121 w 242"/>
                <a:gd name="T39" fmla="*/ 528 h 528"/>
                <a:gd name="T40" fmla="*/ 159 w 242"/>
                <a:gd name="T41" fmla="*/ 490 h 528"/>
                <a:gd name="T42" fmla="*/ 159 w 242"/>
                <a:gd name="T43" fmla="*/ 445 h 528"/>
                <a:gd name="T44" fmla="*/ 232 w 242"/>
                <a:gd name="T45" fmla="*/ 320 h 528"/>
                <a:gd name="T46" fmla="*/ 121 w 242"/>
                <a:gd name="T47" fmla="*/ 226 h 528"/>
                <a:gd name="T48" fmla="*/ 83 w 242"/>
                <a:gd name="T49" fmla="*/ 189 h 528"/>
                <a:gd name="T50" fmla="*/ 121 w 242"/>
                <a:gd name="T51" fmla="*/ 151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2" h="528">
                  <a:moveTo>
                    <a:pt x="121" y="151"/>
                  </a:moveTo>
                  <a:cubicBezTo>
                    <a:pt x="142" y="151"/>
                    <a:pt x="159" y="168"/>
                    <a:pt x="159" y="189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9"/>
                  </a:cubicBezTo>
                  <a:cubicBezTo>
                    <a:pt x="234" y="141"/>
                    <a:pt x="204" y="98"/>
                    <a:pt x="159" y="82"/>
                  </a:cubicBezTo>
                  <a:lnTo>
                    <a:pt x="159" y="38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2"/>
                  </a:lnTo>
                  <a:cubicBezTo>
                    <a:pt x="32" y="101"/>
                    <a:pt x="0" y="154"/>
                    <a:pt x="10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6" y="325"/>
                  </a:cubicBezTo>
                  <a:cubicBezTo>
                    <a:pt x="162" y="339"/>
                    <a:pt x="158" y="355"/>
                    <a:pt x="148" y="366"/>
                  </a:cubicBezTo>
                  <a:cubicBezTo>
                    <a:pt x="137" y="377"/>
                    <a:pt x="121" y="380"/>
                    <a:pt x="107" y="374"/>
                  </a:cubicBezTo>
                  <a:cubicBezTo>
                    <a:pt x="93" y="368"/>
                    <a:pt x="83" y="355"/>
                    <a:pt x="83" y="339"/>
                  </a:cubicBezTo>
                  <a:cubicBezTo>
                    <a:pt x="83" y="318"/>
                    <a:pt x="67" y="302"/>
                    <a:pt x="46" y="302"/>
                  </a:cubicBezTo>
                  <a:cubicBezTo>
                    <a:pt x="25" y="302"/>
                    <a:pt x="8" y="318"/>
                    <a:pt x="8" y="339"/>
                  </a:cubicBezTo>
                  <a:cubicBezTo>
                    <a:pt x="8" y="387"/>
                    <a:pt x="38" y="430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2" y="528"/>
                    <a:pt x="159" y="511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6"/>
                    <a:pt x="176" y="226"/>
                    <a:pt x="121" y="226"/>
                  </a:cubicBezTo>
                  <a:cubicBezTo>
                    <a:pt x="100" y="226"/>
                    <a:pt x="83" y="209"/>
                    <a:pt x="83" y="189"/>
                  </a:cubicBezTo>
                  <a:cubicBezTo>
                    <a:pt x="83" y="168"/>
                    <a:pt x="100" y="151"/>
                    <a:pt x="121" y="15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2" name="Group 1731">
            <a:extLst>
              <a:ext uri="{FF2B5EF4-FFF2-40B4-BE49-F238E27FC236}">
                <a16:creationId xmlns:a16="http://schemas.microsoft.com/office/drawing/2014/main" id="{A875B9F0-6FDC-4B9A-AFA3-D047A277E7D7}"/>
              </a:ext>
            </a:extLst>
          </p:cNvPr>
          <p:cNvGrpSpPr/>
          <p:nvPr/>
        </p:nvGrpSpPr>
        <p:grpSpPr>
          <a:xfrm>
            <a:off x="5087503" y="4382118"/>
            <a:ext cx="502937" cy="518178"/>
            <a:chOff x="4732339" y="4719638"/>
            <a:chExt cx="681038" cy="701676"/>
          </a:xfrm>
        </p:grpSpPr>
        <p:sp>
          <p:nvSpPr>
            <p:cNvPr id="1128" name="Freeform 1287">
              <a:extLst>
                <a:ext uri="{FF2B5EF4-FFF2-40B4-BE49-F238E27FC236}">
                  <a16:creationId xmlns:a16="http://schemas.microsoft.com/office/drawing/2014/main" id="{F0B83F29-049B-40C1-BA4D-4DD246BC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514" y="4719638"/>
              <a:ext cx="447675" cy="217488"/>
            </a:xfrm>
            <a:custGeom>
              <a:avLst/>
              <a:gdLst>
                <a:gd name="T0" fmla="*/ 773 w 1546"/>
                <a:gd name="T1" fmla="*/ 559 h 747"/>
                <a:gd name="T2" fmla="*/ 1226 w 1546"/>
                <a:gd name="T3" fmla="*/ 747 h 747"/>
                <a:gd name="T4" fmla="*/ 1546 w 1546"/>
                <a:gd name="T5" fmla="*/ 427 h 747"/>
                <a:gd name="T6" fmla="*/ 0 w 1546"/>
                <a:gd name="T7" fmla="*/ 427 h 747"/>
                <a:gd name="T8" fmla="*/ 320 w 1546"/>
                <a:gd name="T9" fmla="*/ 747 h 747"/>
                <a:gd name="T10" fmla="*/ 773 w 1546"/>
                <a:gd name="T11" fmla="*/ 55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6" h="747">
                  <a:moveTo>
                    <a:pt x="773" y="559"/>
                  </a:moveTo>
                  <a:cubicBezTo>
                    <a:pt x="943" y="559"/>
                    <a:pt x="1106" y="626"/>
                    <a:pt x="1226" y="747"/>
                  </a:cubicBezTo>
                  <a:lnTo>
                    <a:pt x="1546" y="427"/>
                  </a:lnTo>
                  <a:cubicBezTo>
                    <a:pt x="1119" y="0"/>
                    <a:pt x="427" y="0"/>
                    <a:pt x="0" y="427"/>
                  </a:cubicBezTo>
                  <a:lnTo>
                    <a:pt x="320" y="747"/>
                  </a:lnTo>
                  <a:cubicBezTo>
                    <a:pt x="440" y="626"/>
                    <a:pt x="603" y="559"/>
                    <a:pt x="773" y="559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Freeform 1288">
              <a:extLst>
                <a:ext uri="{FF2B5EF4-FFF2-40B4-BE49-F238E27FC236}">
                  <a16:creationId xmlns:a16="http://schemas.microsoft.com/office/drawing/2014/main" id="{B5B2D620-FD41-40D3-84E6-754B57A1B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4843463"/>
              <a:ext cx="342900" cy="541338"/>
            </a:xfrm>
            <a:custGeom>
              <a:avLst/>
              <a:gdLst>
                <a:gd name="T0" fmla="*/ 538 w 1179"/>
                <a:gd name="T1" fmla="*/ 773 h 1866"/>
                <a:gd name="T2" fmla="*/ 726 w 1179"/>
                <a:gd name="T3" fmla="*/ 320 h 1866"/>
                <a:gd name="T4" fmla="*/ 406 w 1179"/>
                <a:gd name="T5" fmla="*/ 0 h 1866"/>
                <a:gd name="T6" fmla="*/ 169 w 1179"/>
                <a:gd name="T7" fmla="*/ 1191 h 1866"/>
                <a:gd name="T8" fmla="*/ 1179 w 1179"/>
                <a:gd name="T9" fmla="*/ 1866 h 1866"/>
                <a:gd name="T10" fmla="*/ 1179 w 1179"/>
                <a:gd name="T11" fmla="*/ 1413 h 1866"/>
                <a:gd name="T12" fmla="*/ 538 w 1179"/>
                <a:gd name="T13" fmla="*/ 773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9" h="1866">
                  <a:moveTo>
                    <a:pt x="538" y="773"/>
                  </a:moveTo>
                  <a:cubicBezTo>
                    <a:pt x="538" y="603"/>
                    <a:pt x="606" y="440"/>
                    <a:pt x="726" y="320"/>
                  </a:cubicBezTo>
                  <a:lnTo>
                    <a:pt x="406" y="0"/>
                  </a:lnTo>
                  <a:cubicBezTo>
                    <a:pt x="94" y="312"/>
                    <a:pt x="0" y="782"/>
                    <a:pt x="169" y="1191"/>
                  </a:cubicBezTo>
                  <a:cubicBezTo>
                    <a:pt x="339" y="1599"/>
                    <a:pt x="737" y="1866"/>
                    <a:pt x="1179" y="1866"/>
                  </a:cubicBezTo>
                  <a:lnTo>
                    <a:pt x="1179" y="1413"/>
                  </a:lnTo>
                  <a:cubicBezTo>
                    <a:pt x="825" y="1413"/>
                    <a:pt x="539" y="1126"/>
                    <a:pt x="538" y="773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0" name="Freeform 1289">
              <a:extLst>
                <a:ext uri="{FF2B5EF4-FFF2-40B4-BE49-F238E27FC236}">
                  <a16:creationId xmlns:a16="http://schemas.microsoft.com/office/drawing/2014/main" id="{5035E934-6124-4744-80CD-3033A6793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114" y="4843463"/>
              <a:ext cx="185738" cy="225425"/>
            </a:xfrm>
            <a:custGeom>
              <a:avLst/>
              <a:gdLst>
                <a:gd name="T0" fmla="*/ 0 w 640"/>
                <a:gd name="T1" fmla="*/ 320 h 773"/>
                <a:gd name="T2" fmla="*/ 188 w 640"/>
                <a:gd name="T3" fmla="*/ 773 h 773"/>
                <a:gd name="T4" fmla="*/ 640 w 640"/>
                <a:gd name="T5" fmla="*/ 773 h 773"/>
                <a:gd name="T6" fmla="*/ 320 w 640"/>
                <a:gd name="T7" fmla="*/ 0 h 773"/>
                <a:gd name="T8" fmla="*/ 0 w 640"/>
                <a:gd name="T9" fmla="*/ 32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773">
                  <a:moveTo>
                    <a:pt x="0" y="320"/>
                  </a:moveTo>
                  <a:cubicBezTo>
                    <a:pt x="120" y="440"/>
                    <a:pt x="188" y="603"/>
                    <a:pt x="188" y="773"/>
                  </a:cubicBezTo>
                  <a:lnTo>
                    <a:pt x="640" y="773"/>
                  </a:lnTo>
                  <a:cubicBezTo>
                    <a:pt x="640" y="483"/>
                    <a:pt x="525" y="205"/>
                    <a:pt x="320" y="0"/>
                  </a:cubicBezTo>
                  <a:lnTo>
                    <a:pt x="0" y="32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Freeform 1290">
              <a:extLst>
                <a:ext uri="{FF2B5EF4-FFF2-40B4-BE49-F238E27FC236}">
                  <a16:creationId xmlns:a16="http://schemas.microsoft.com/office/drawing/2014/main" id="{93A9A46B-7634-4760-85D7-705B43D49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876" y="4959351"/>
              <a:ext cx="227013" cy="227013"/>
            </a:xfrm>
            <a:custGeom>
              <a:avLst/>
              <a:gdLst>
                <a:gd name="T0" fmla="*/ 783 w 783"/>
                <a:gd name="T1" fmla="*/ 377 h 783"/>
                <a:gd name="T2" fmla="*/ 550 w 783"/>
                <a:gd name="T3" fmla="*/ 725 h 783"/>
                <a:gd name="T4" fmla="*/ 140 w 783"/>
                <a:gd name="T5" fmla="*/ 643 h 783"/>
                <a:gd name="T6" fmla="*/ 58 w 783"/>
                <a:gd name="T7" fmla="*/ 232 h 783"/>
                <a:gd name="T8" fmla="*/ 406 w 783"/>
                <a:gd name="T9" fmla="*/ 0 h 783"/>
                <a:gd name="T10" fmla="*/ 783 w 783"/>
                <a:gd name="T11" fmla="*/ 377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3" h="783">
                  <a:moveTo>
                    <a:pt x="783" y="377"/>
                  </a:moveTo>
                  <a:cubicBezTo>
                    <a:pt x="783" y="529"/>
                    <a:pt x="691" y="666"/>
                    <a:pt x="550" y="725"/>
                  </a:cubicBezTo>
                  <a:cubicBezTo>
                    <a:pt x="409" y="783"/>
                    <a:pt x="247" y="751"/>
                    <a:pt x="140" y="643"/>
                  </a:cubicBezTo>
                  <a:cubicBezTo>
                    <a:pt x="32" y="535"/>
                    <a:pt x="0" y="373"/>
                    <a:pt x="58" y="232"/>
                  </a:cubicBezTo>
                  <a:cubicBezTo>
                    <a:pt x="116" y="92"/>
                    <a:pt x="254" y="0"/>
                    <a:pt x="406" y="0"/>
                  </a:cubicBezTo>
                  <a:cubicBezTo>
                    <a:pt x="614" y="0"/>
                    <a:pt x="783" y="168"/>
                    <a:pt x="783" y="37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2" name="Freeform 1291">
              <a:extLst>
                <a:ext uri="{FF2B5EF4-FFF2-40B4-BE49-F238E27FC236}">
                  <a16:creationId xmlns:a16="http://schemas.microsoft.com/office/drawing/2014/main" id="{F414167A-719C-49C0-90E6-5C4625A5F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814" y="4959351"/>
              <a:ext cx="219075" cy="217488"/>
            </a:xfrm>
            <a:custGeom>
              <a:avLst/>
              <a:gdLst>
                <a:gd name="T0" fmla="*/ 754 w 754"/>
                <a:gd name="T1" fmla="*/ 377 h 753"/>
                <a:gd name="T2" fmla="*/ 377 w 754"/>
                <a:gd name="T3" fmla="*/ 753 h 753"/>
                <a:gd name="T4" fmla="*/ 0 w 754"/>
                <a:gd name="T5" fmla="*/ 377 h 753"/>
                <a:gd name="T6" fmla="*/ 377 w 754"/>
                <a:gd name="T7" fmla="*/ 0 h 753"/>
                <a:gd name="T8" fmla="*/ 644 w 754"/>
                <a:gd name="T9" fmla="*/ 110 h 753"/>
                <a:gd name="T10" fmla="*/ 754 w 754"/>
                <a:gd name="T11" fmla="*/ 37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4" h="753">
                  <a:moveTo>
                    <a:pt x="754" y="377"/>
                  </a:moveTo>
                  <a:cubicBezTo>
                    <a:pt x="754" y="585"/>
                    <a:pt x="585" y="753"/>
                    <a:pt x="377" y="753"/>
                  </a:cubicBezTo>
                  <a:cubicBezTo>
                    <a:pt x="169" y="753"/>
                    <a:pt x="0" y="585"/>
                    <a:pt x="0" y="377"/>
                  </a:cubicBezTo>
                  <a:cubicBezTo>
                    <a:pt x="0" y="168"/>
                    <a:pt x="169" y="0"/>
                    <a:pt x="377" y="0"/>
                  </a:cubicBezTo>
                  <a:cubicBezTo>
                    <a:pt x="477" y="0"/>
                    <a:pt x="573" y="39"/>
                    <a:pt x="644" y="110"/>
                  </a:cubicBezTo>
                  <a:cubicBezTo>
                    <a:pt x="714" y="181"/>
                    <a:pt x="754" y="277"/>
                    <a:pt x="754" y="37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Freeform 1292">
              <a:extLst>
                <a:ext uri="{FF2B5EF4-FFF2-40B4-BE49-F238E27FC236}">
                  <a16:creationId xmlns:a16="http://schemas.microsoft.com/office/drawing/2014/main" id="{DC55718A-7FB7-4BD6-A37C-5EDE0DE556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2339" y="4733926"/>
              <a:ext cx="681038" cy="687388"/>
            </a:xfrm>
            <a:custGeom>
              <a:avLst/>
              <a:gdLst>
                <a:gd name="T0" fmla="*/ 1219 w 2350"/>
                <a:gd name="T1" fmla="*/ 19 h 2369"/>
                <a:gd name="T2" fmla="*/ 175 w 2350"/>
                <a:gd name="T3" fmla="*/ 717 h 2369"/>
                <a:gd name="T4" fmla="*/ 420 w 2350"/>
                <a:gd name="T5" fmla="*/ 1949 h 2369"/>
                <a:gd name="T6" fmla="*/ 1652 w 2350"/>
                <a:gd name="T7" fmla="*/ 2194 h 2369"/>
                <a:gd name="T8" fmla="*/ 2350 w 2350"/>
                <a:gd name="T9" fmla="*/ 1150 h 2369"/>
                <a:gd name="T10" fmla="*/ 1219 w 2350"/>
                <a:gd name="T11" fmla="*/ 19 h 2369"/>
                <a:gd name="T12" fmla="*/ 1896 w 2350"/>
                <a:gd name="T13" fmla="*/ 1112 h 2369"/>
                <a:gd name="T14" fmla="*/ 1724 w 2350"/>
                <a:gd name="T15" fmla="*/ 698 h 2369"/>
                <a:gd name="T16" fmla="*/ 1991 w 2350"/>
                <a:gd name="T17" fmla="*/ 431 h 2369"/>
                <a:gd name="T18" fmla="*/ 2273 w 2350"/>
                <a:gd name="T19" fmla="*/ 1112 h 2369"/>
                <a:gd name="T20" fmla="*/ 1896 w 2350"/>
                <a:gd name="T21" fmla="*/ 1112 h 2369"/>
                <a:gd name="T22" fmla="*/ 1219 w 2350"/>
                <a:gd name="T23" fmla="*/ 1753 h 2369"/>
                <a:gd name="T24" fmla="*/ 662 w 2350"/>
                <a:gd name="T25" fmla="*/ 1380 h 2369"/>
                <a:gd name="T26" fmla="*/ 793 w 2350"/>
                <a:gd name="T27" fmla="*/ 723 h 2369"/>
                <a:gd name="T28" fmla="*/ 1450 w 2350"/>
                <a:gd name="T29" fmla="*/ 592 h 2369"/>
                <a:gd name="T30" fmla="*/ 1822 w 2350"/>
                <a:gd name="T31" fmla="*/ 1150 h 2369"/>
                <a:gd name="T32" fmla="*/ 1219 w 2350"/>
                <a:gd name="T33" fmla="*/ 1753 h 2369"/>
                <a:gd name="T34" fmla="*/ 1938 w 2350"/>
                <a:gd name="T35" fmla="*/ 378 h 2369"/>
                <a:gd name="T36" fmla="*/ 1671 w 2350"/>
                <a:gd name="T37" fmla="*/ 645 h 2369"/>
                <a:gd name="T38" fmla="*/ 768 w 2350"/>
                <a:gd name="T39" fmla="*/ 645 h 2369"/>
                <a:gd name="T40" fmla="*/ 501 w 2350"/>
                <a:gd name="T41" fmla="*/ 378 h 2369"/>
                <a:gd name="T42" fmla="*/ 1938 w 2350"/>
                <a:gd name="T43" fmla="*/ 378 h 2369"/>
                <a:gd name="T44" fmla="*/ 164 w 2350"/>
                <a:gd name="T45" fmla="*/ 1150 h 2369"/>
                <a:gd name="T46" fmla="*/ 447 w 2350"/>
                <a:gd name="T47" fmla="*/ 431 h 2369"/>
                <a:gd name="T48" fmla="*/ 714 w 2350"/>
                <a:gd name="T49" fmla="*/ 698 h 2369"/>
                <a:gd name="T50" fmla="*/ 592 w 2350"/>
                <a:gd name="T51" fmla="*/ 1409 h 2369"/>
                <a:gd name="T52" fmla="*/ 1181 w 2350"/>
                <a:gd name="T53" fmla="*/ 1826 h 2369"/>
                <a:gd name="T54" fmla="*/ 1181 w 2350"/>
                <a:gd name="T55" fmla="*/ 2204 h 2369"/>
                <a:gd name="T56" fmla="*/ 164 w 2350"/>
                <a:gd name="T57" fmla="*/ 1150 h 2369"/>
                <a:gd name="T58" fmla="*/ 1257 w 2350"/>
                <a:gd name="T59" fmla="*/ 2204 h 2369"/>
                <a:gd name="T60" fmla="*/ 1257 w 2350"/>
                <a:gd name="T61" fmla="*/ 1826 h 2369"/>
                <a:gd name="T62" fmla="*/ 1896 w 2350"/>
                <a:gd name="T63" fmla="*/ 1187 h 2369"/>
                <a:gd name="T64" fmla="*/ 2273 w 2350"/>
                <a:gd name="T65" fmla="*/ 1187 h 2369"/>
                <a:gd name="T66" fmla="*/ 1257 w 2350"/>
                <a:gd name="T67" fmla="*/ 2204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50" h="2369">
                  <a:moveTo>
                    <a:pt x="1219" y="19"/>
                  </a:moveTo>
                  <a:cubicBezTo>
                    <a:pt x="762" y="19"/>
                    <a:pt x="350" y="294"/>
                    <a:pt x="175" y="717"/>
                  </a:cubicBezTo>
                  <a:cubicBezTo>
                    <a:pt x="0" y="1139"/>
                    <a:pt x="96" y="1626"/>
                    <a:pt x="420" y="1949"/>
                  </a:cubicBezTo>
                  <a:cubicBezTo>
                    <a:pt x="743" y="2272"/>
                    <a:pt x="1229" y="2369"/>
                    <a:pt x="1652" y="2194"/>
                  </a:cubicBezTo>
                  <a:cubicBezTo>
                    <a:pt x="2074" y="2019"/>
                    <a:pt x="2350" y="1607"/>
                    <a:pt x="2350" y="1150"/>
                  </a:cubicBezTo>
                  <a:cubicBezTo>
                    <a:pt x="2349" y="525"/>
                    <a:pt x="1843" y="20"/>
                    <a:pt x="1219" y="19"/>
                  </a:cubicBezTo>
                  <a:close/>
                  <a:moveTo>
                    <a:pt x="1896" y="1112"/>
                  </a:moveTo>
                  <a:cubicBezTo>
                    <a:pt x="1887" y="958"/>
                    <a:pt x="1827" y="812"/>
                    <a:pt x="1724" y="698"/>
                  </a:cubicBezTo>
                  <a:lnTo>
                    <a:pt x="1991" y="431"/>
                  </a:lnTo>
                  <a:cubicBezTo>
                    <a:pt x="2164" y="616"/>
                    <a:pt x="2265" y="858"/>
                    <a:pt x="2273" y="1112"/>
                  </a:cubicBezTo>
                  <a:lnTo>
                    <a:pt x="1896" y="1112"/>
                  </a:lnTo>
                  <a:close/>
                  <a:moveTo>
                    <a:pt x="1219" y="1753"/>
                  </a:moveTo>
                  <a:cubicBezTo>
                    <a:pt x="975" y="1753"/>
                    <a:pt x="755" y="1606"/>
                    <a:pt x="662" y="1380"/>
                  </a:cubicBezTo>
                  <a:cubicBezTo>
                    <a:pt x="569" y="1155"/>
                    <a:pt x="620" y="896"/>
                    <a:pt x="793" y="723"/>
                  </a:cubicBezTo>
                  <a:cubicBezTo>
                    <a:pt x="965" y="551"/>
                    <a:pt x="1225" y="499"/>
                    <a:pt x="1450" y="592"/>
                  </a:cubicBezTo>
                  <a:cubicBezTo>
                    <a:pt x="1675" y="686"/>
                    <a:pt x="1822" y="906"/>
                    <a:pt x="1822" y="1150"/>
                  </a:cubicBezTo>
                  <a:cubicBezTo>
                    <a:pt x="1822" y="1482"/>
                    <a:pt x="1552" y="1752"/>
                    <a:pt x="1219" y="1753"/>
                  </a:cubicBezTo>
                  <a:close/>
                  <a:moveTo>
                    <a:pt x="1938" y="378"/>
                  </a:moveTo>
                  <a:lnTo>
                    <a:pt x="1671" y="645"/>
                  </a:lnTo>
                  <a:cubicBezTo>
                    <a:pt x="1414" y="413"/>
                    <a:pt x="1024" y="413"/>
                    <a:pt x="768" y="645"/>
                  </a:cubicBezTo>
                  <a:lnTo>
                    <a:pt x="501" y="378"/>
                  </a:lnTo>
                  <a:cubicBezTo>
                    <a:pt x="905" y="0"/>
                    <a:pt x="1533" y="0"/>
                    <a:pt x="1938" y="378"/>
                  </a:cubicBezTo>
                  <a:close/>
                  <a:moveTo>
                    <a:pt x="164" y="1150"/>
                  </a:moveTo>
                  <a:cubicBezTo>
                    <a:pt x="164" y="883"/>
                    <a:pt x="265" y="626"/>
                    <a:pt x="447" y="431"/>
                  </a:cubicBezTo>
                  <a:lnTo>
                    <a:pt x="714" y="698"/>
                  </a:lnTo>
                  <a:cubicBezTo>
                    <a:pt x="540" y="892"/>
                    <a:pt x="492" y="1169"/>
                    <a:pt x="592" y="1409"/>
                  </a:cubicBezTo>
                  <a:cubicBezTo>
                    <a:pt x="692" y="1650"/>
                    <a:pt x="921" y="1812"/>
                    <a:pt x="1181" y="1826"/>
                  </a:cubicBezTo>
                  <a:lnTo>
                    <a:pt x="1181" y="2204"/>
                  </a:lnTo>
                  <a:cubicBezTo>
                    <a:pt x="614" y="2183"/>
                    <a:pt x="165" y="1717"/>
                    <a:pt x="164" y="1150"/>
                  </a:cubicBezTo>
                  <a:close/>
                  <a:moveTo>
                    <a:pt x="1257" y="2204"/>
                  </a:moveTo>
                  <a:lnTo>
                    <a:pt x="1257" y="1826"/>
                  </a:lnTo>
                  <a:cubicBezTo>
                    <a:pt x="1601" y="1807"/>
                    <a:pt x="1876" y="1532"/>
                    <a:pt x="1896" y="1187"/>
                  </a:cubicBezTo>
                  <a:lnTo>
                    <a:pt x="2273" y="1187"/>
                  </a:lnTo>
                  <a:cubicBezTo>
                    <a:pt x="2253" y="1740"/>
                    <a:pt x="1810" y="2184"/>
                    <a:pt x="1257" y="220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4" name="Freeform 1293">
              <a:extLst>
                <a:ext uri="{FF2B5EF4-FFF2-40B4-BE49-F238E27FC236}">
                  <a16:creationId xmlns:a16="http://schemas.microsoft.com/office/drawing/2014/main" id="{DC4BC1C9-7507-4B80-81B6-21C679E0D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851" y="5122863"/>
              <a:ext cx="212725" cy="219075"/>
            </a:xfrm>
            <a:custGeom>
              <a:avLst/>
              <a:gdLst>
                <a:gd name="T0" fmla="*/ 702 w 734"/>
                <a:gd name="T1" fmla="*/ 2 h 759"/>
                <a:gd name="T2" fmla="*/ 673 w 734"/>
                <a:gd name="T3" fmla="*/ 6 h 759"/>
                <a:gd name="T4" fmla="*/ 656 w 734"/>
                <a:gd name="T5" fmla="*/ 30 h 759"/>
                <a:gd name="T6" fmla="*/ 31 w 734"/>
                <a:gd name="T7" fmla="*/ 681 h 759"/>
                <a:gd name="T8" fmla="*/ 6 w 734"/>
                <a:gd name="T9" fmla="*/ 728 h 759"/>
                <a:gd name="T10" fmla="*/ 52 w 734"/>
                <a:gd name="T11" fmla="*/ 753 h 759"/>
                <a:gd name="T12" fmla="*/ 729 w 734"/>
                <a:gd name="T13" fmla="*/ 48 h 759"/>
                <a:gd name="T14" fmla="*/ 702 w 734"/>
                <a:gd name="T15" fmla="*/ 2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4" h="759">
                  <a:moveTo>
                    <a:pt x="702" y="2"/>
                  </a:moveTo>
                  <a:cubicBezTo>
                    <a:pt x="692" y="0"/>
                    <a:pt x="682" y="1"/>
                    <a:pt x="673" y="6"/>
                  </a:cubicBezTo>
                  <a:cubicBezTo>
                    <a:pt x="665" y="12"/>
                    <a:pt x="659" y="20"/>
                    <a:pt x="656" y="30"/>
                  </a:cubicBezTo>
                  <a:cubicBezTo>
                    <a:pt x="578" y="342"/>
                    <a:pt x="341" y="590"/>
                    <a:pt x="31" y="681"/>
                  </a:cubicBezTo>
                  <a:cubicBezTo>
                    <a:pt x="11" y="687"/>
                    <a:pt x="0" y="708"/>
                    <a:pt x="6" y="728"/>
                  </a:cubicBezTo>
                  <a:cubicBezTo>
                    <a:pt x="12" y="748"/>
                    <a:pt x="32" y="759"/>
                    <a:pt x="52" y="753"/>
                  </a:cubicBezTo>
                  <a:cubicBezTo>
                    <a:pt x="387" y="655"/>
                    <a:pt x="645" y="386"/>
                    <a:pt x="729" y="48"/>
                  </a:cubicBezTo>
                  <a:cubicBezTo>
                    <a:pt x="734" y="28"/>
                    <a:pt x="722" y="7"/>
                    <a:pt x="702" y="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Freeform 1294">
              <a:extLst>
                <a:ext uri="{FF2B5EF4-FFF2-40B4-BE49-F238E27FC236}">
                  <a16:creationId xmlns:a16="http://schemas.microsoft.com/office/drawing/2014/main" id="{338550C7-BC23-4CF7-88E8-152C42B99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239" y="4914901"/>
              <a:ext cx="33338" cy="22225"/>
            </a:xfrm>
            <a:custGeom>
              <a:avLst/>
              <a:gdLst>
                <a:gd name="T0" fmla="*/ 38 w 115"/>
                <a:gd name="T1" fmla="*/ 75 h 77"/>
                <a:gd name="T2" fmla="*/ 73 w 115"/>
                <a:gd name="T3" fmla="*/ 77 h 77"/>
                <a:gd name="T4" fmla="*/ 75 w 115"/>
                <a:gd name="T5" fmla="*/ 77 h 77"/>
                <a:gd name="T6" fmla="*/ 103 w 115"/>
                <a:gd name="T7" fmla="*/ 67 h 77"/>
                <a:gd name="T8" fmla="*/ 115 w 115"/>
                <a:gd name="T9" fmla="*/ 40 h 77"/>
                <a:gd name="T10" fmla="*/ 104 w 115"/>
                <a:gd name="T11" fmla="*/ 13 h 77"/>
                <a:gd name="T12" fmla="*/ 78 w 115"/>
                <a:gd name="T13" fmla="*/ 1 h 77"/>
                <a:gd name="T14" fmla="*/ 40 w 115"/>
                <a:gd name="T15" fmla="*/ 0 h 77"/>
                <a:gd name="T16" fmla="*/ 12 w 115"/>
                <a:gd name="T17" fmla="*/ 10 h 77"/>
                <a:gd name="T18" fmla="*/ 0 w 115"/>
                <a:gd name="T19" fmla="*/ 38 h 77"/>
                <a:gd name="T20" fmla="*/ 38 w 115"/>
                <a:gd name="T21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77">
                  <a:moveTo>
                    <a:pt x="38" y="75"/>
                  </a:moveTo>
                  <a:cubicBezTo>
                    <a:pt x="50" y="75"/>
                    <a:pt x="61" y="76"/>
                    <a:pt x="73" y="77"/>
                  </a:cubicBezTo>
                  <a:lnTo>
                    <a:pt x="75" y="77"/>
                  </a:lnTo>
                  <a:cubicBezTo>
                    <a:pt x="85" y="77"/>
                    <a:pt x="95" y="73"/>
                    <a:pt x="103" y="67"/>
                  </a:cubicBezTo>
                  <a:cubicBezTo>
                    <a:pt x="110" y="60"/>
                    <a:pt x="114" y="50"/>
                    <a:pt x="115" y="40"/>
                  </a:cubicBezTo>
                  <a:cubicBezTo>
                    <a:pt x="115" y="30"/>
                    <a:pt x="111" y="21"/>
                    <a:pt x="104" y="13"/>
                  </a:cubicBezTo>
                  <a:cubicBezTo>
                    <a:pt x="98" y="6"/>
                    <a:pt x="88" y="2"/>
                    <a:pt x="78" y="1"/>
                  </a:cubicBezTo>
                  <a:cubicBezTo>
                    <a:pt x="66" y="0"/>
                    <a:pt x="53" y="0"/>
                    <a:pt x="40" y="0"/>
                  </a:cubicBezTo>
                  <a:cubicBezTo>
                    <a:pt x="30" y="0"/>
                    <a:pt x="20" y="3"/>
                    <a:pt x="12" y="10"/>
                  </a:cubicBezTo>
                  <a:cubicBezTo>
                    <a:pt x="4" y="17"/>
                    <a:pt x="0" y="2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6" name="Freeform 1295">
              <a:extLst>
                <a:ext uri="{FF2B5EF4-FFF2-40B4-BE49-F238E27FC236}">
                  <a16:creationId xmlns:a16="http://schemas.microsoft.com/office/drawing/2014/main" id="{8144622B-11BC-4228-B11E-EE70E0CDD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639" y="4949826"/>
              <a:ext cx="31750" cy="28575"/>
            </a:xfrm>
            <a:custGeom>
              <a:avLst/>
              <a:gdLst>
                <a:gd name="T0" fmla="*/ 40 w 108"/>
                <a:gd name="T1" fmla="*/ 103 h 103"/>
                <a:gd name="T2" fmla="*/ 67 w 108"/>
                <a:gd name="T3" fmla="*/ 91 h 103"/>
                <a:gd name="T4" fmla="*/ 93 w 108"/>
                <a:gd name="T5" fmla="*/ 67 h 103"/>
                <a:gd name="T6" fmla="*/ 107 w 108"/>
                <a:gd name="T7" fmla="*/ 41 h 103"/>
                <a:gd name="T8" fmla="*/ 98 w 108"/>
                <a:gd name="T9" fmla="*/ 13 h 103"/>
                <a:gd name="T10" fmla="*/ 72 w 108"/>
                <a:gd name="T11" fmla="*/ 0 h 103"/>
                <a:gd name="T12" fmla="*/ 44 w 108"/>
                <a:gd name="T13" fmla="*/ 10 h 103"/>
                <a:gd name="T14" fmla="*/ 14 w 108"/>
                <a:gd name="T15" fmla="*/ 38 h 103"/>
                <a:gd name="T16" fmla="*/ 6 w 108"/>
                <a:gd name="T17" fmla="*/ 79 h 103"/>
                <a:gd name="T18" fmla="*/ 40 w 108"/>
                <a:gd name="T1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3">
                  <a:moveTo>
                    <a:pt x="40" y="103"/>
                  </a:moveTo>
                  <a:cubicBezTo>
                    <a:pt x="50" y="103"/>
                    <a:pt x="60" y="99"/>
                    <a:pt x="67" y="91"/>
                  </a:cubicBezTo>
                  <a:cubicBezTo>
                    <a:pt x="75" y="83"/>
                    <a:pt x="84" y="75"/>
                    <a:pt x="93" y="67"/>
                  </a:cubicBezTo>
                  <a:cubicBezTo>
                    <a:pt x="101" y="61"/>
                    <a:pt x="106" y="52"/>
                    <a:pt x="107" y="41"/>
                  </a:cubicBezTo>
                  <a:cubicBezTo>
                    <a:pt x="108" y="31"/>
                    <a:pt x="105" y="21"/>
                    <a:pt x="98" y="13"/>
                  </a:cubicBezTo>
                  <a:cubicBezTo>
                    <a:pt x="92" y="5"/>
                    <a:pt x="82" y="1"/>
                    <a:pt x="72" y="0"/>
                  </a:cubicBezTo>
                  <a:cubicBezTo>
                    <a:pt x="62" y="0"/>
                    <a:pt x="52" y="3"/>
                    <a:pt x="44" y="10"/>
                  </a:cubicBezTo>
                  <a:cubicBezTo>
                    <a:pt x="34" y="19"/>
                    <a:pt x="23" y="28"/>
                    <a:pt x="14" y="38"/>
                  </a:cubicBezTo>
                  <a:cubicBezTo>
                    <a:pt x="3" y="49"/>
                    <a:pt x="0" y="65"/>
                    <a:pt x="6" y="79"/>
                  </a:cubicBezTo>
                  <a:cubicBezTo>
                    <a:pt x="11" y="93"/>
                    <a:pt x="25" y="103"/>
                    <a:pt x="40" y="10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Freeform 1296">
              <a:extLst>
                <a:ext uri="{FF2B5EF4-FFF2-40B4-BE49-F238E27FC236}">
                  <a16:creationId xmlns:a16="http://schemas.microsoft.com/office/drawing/2014/main" id="{0C81B389-9E02-4887-98D0-4E9082E8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6" y="4921251"/>
              <a:ext cx="34925" cy="26988"/>
            </a:xfrm>
            <a:custGeom>
              <a:avLst/>
              <a:gdLst>
                <a:gd name="T0" fmla="*/ 41 w 118"/>
                <a:gd name="T1" fmla="*/ 93 h 93"/>
                <a:gd name="T2" fmla="*/ 55 w 118"/>
                <a:gd name="T3" fmla="*/ 90 h 93"/>
                <a:gd name="T4" fmla="*/ 88 w 118"/>
                <a:gd name="T5" fmla="*/ 78 h 93"/>
                <a:gd name="T6" fmla="*/ 112 w 118"/>
                <a:gd name="T7" fmla="*/ 30 h 93"/>
                <a:gd name="T8" fmla="*/ 65 w 118"/>
                <a:gd name="T9" fmla="*/ 6 h 93"/>
                <a:gd name="T10" fmla="*/ 26 w 118"/>
                <a:gd name="T11" fmla="*/ 21 h 93"/>
                <a:gd name="T12" fmla="*/ 4 w 118"/>
                <a:gd name="T13" fmla="*/ 63 h 93"/>
                <a:gd name="T14" fmla="*/ 41 w 118"/>
                <a:gd name="T1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3">
                  <a:moveTo>
                    <a:pt x="41" y="93"/>
                  </a:moveTo>
                  <a:cubicBezTo>
                    <a:pt x="46" y="93"/>
                    <a:pt x="51" y="92"/>
                    <a:pt x="55" y="90"/>
                  </a:cubicBezTo>
                  <a:cubicBezTo>
                    <a:pt x="66" y="86"/>
                    <a:pt x="77" y="81"/>
                    <a:pt x="88" y="78"/>
                  </a:cubicBezTo>
                  <a:cubicBezTo>
                    <a:pt x="108" y="71"/>
                    <a:pt x="118" y="50"/>
                    <a:pt x="112" y="30"/>
                  </a:cubicBezTo>
                  <a:cubicBezTo>
                    <a:pt x="106" y="11"/>
                    <a:pt x="85" y="0"/>
                    <a:pt x="65" y="6"/>
                  </a:cubicBezTo>
                  <a:cubicBezTo>
                    <a:pt x="52" y="10"/>
                    <a:pt x="39" y="15"/>
                    <a:pt x="26" y="21"/>
                  </a:cubicBezTo>
                  <a:cubicBezTo>
                    <a:pt x="10" y="27"/>
                    <a:pt x="0" y="45"/>
                    <a:pt x="4" y="63"/>
                  </a:cubicBezTo>
                  <a:cubicBezTo>
                    <a:pt x="7" y="80"/>
                    <a:pt x="23" y="93"/>
                    <a:pt x="41" y="9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Freeform 1297">
              <a:extLst>
                <a:ext uri="{FF2B5EF4-FFF2-40B4-BE49-F238E27FC236}">
                  <a16:creationId xmlns:a16="http://schemas.microsoft.com/office/drawing/2014/main" id="{956001BA-6317-4FE8-9FFB-265803946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626" y="4924426"/>
              <a:ext cx="34925" cy="28575"/>
            </a:xfrm>
            <a:custGeom>
              <a:avLst/>
              <a:gdLst>
                <a:gd name="T0" fmla="*/ 28 w 118"/>
                <a:gd name="T1" fmla="*/ 77 h 96"/>
                <a:gd name="T2" fmla="*/ 60 w 118"/>
                <a:gd name="T3" fmla="*/ 92 h 96"/>
                <a:gd name="T4" fmla="*/ 77 w 118"/>
                <a:gd name="T5" fmla="*/ 96 h 96"/>
                <a:gd name="T6" fmla="*/ 114 w 118"/>
                <a:gd name="T7" fmla="*/ 67 h 96"/>
                <a:gd name="T8" fmla="*/ 94 w 118"/>
                <a:gd name="T9" fmla="*/ 25 h 96"/>
                <a:gd name="T10" fmla="*/ 57 w 118"/>
                <a:gd name="T11" fmla="*/ 8 h 96"/>
                <a:gd name="T12" fmla="*/ 8 w 118"/>
                <a:gd name="T13" fmla="*/ 28 h 96"/>
                <a:gd name="T14" fmla="*/ 28 w 118"/>
                <a:gd name="T15" fmla="*/ 7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6">
                  <a:moveTo>
                    <a:pt x="28" y="77"/>
                  </a:moveTo>
                  <a:cubicBezTo>
                    <a:pt x="39" y="82"/>
                    <a:pt x="50" y="87"/>
                    <a:pt x="60" y="92"/>
                  </a:cubicBezTo>
                  <a:cubicBezTo>
                    <a:pt x="66" y="95"/>
                    <a:pt x="71" y="96"/>
                    <a:pt x="77" y="96"/>
                  </a:cubicBezTo>
                  <a:cubicBezTo>
                    <a:pt x="95" y="96"/>
                    <a:pt x="110" y="84"/>
                    <a:pt x="114" y="67"/>
                  </a:cubicBezTo>
                  <a:cubicBezTo>
                    <a:pt x="118" y="50"/>
                    <a:pt x="110" y="33"/>
                    <a:pt x="94" y="25"/>
                  </a:cubicBezTo>
                  <a:cubicBezTo>
                    <a:pt x="82" y="19"/>
                    <a:pt x="70" y="13"/>
                    <a:pt x="57" y="8"/>
                  </a:cubicBezTo>
                  <a:cubicBezTo>
                    <a:pt x="38" y="0"/>
                    <a:pt x="16" y="9"/>
                    <a:pt x="8" y="28"/>
                  </a:cubicBezTo>
                  <a:cubicBezTo>
                    <a:pt x="0" y="47"/>
                    <a:pt x="9" y="69"/>
                    <a:pt x="28" y="7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9" name="Freeform 1298">
              <a:extLst>
                <a:ext uri="{FF2B5EF4-FFF2-40B4-BE49-F238E27FC236}">
                  <a16:creationId xmlns:a16="http://schemas.microsoft.com/office/drawing/2014/main" id="{6FBC3C8D-CB58-45B2-9B0F-BC8420F10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4" y="5002213"/>
              <a:ext cx="26988" cy="31750"/>
            </a:xfrm>
            <a:custGeom>
              <a:avLst/>
              <a:gdLst>
                <a:gd name="T0" fmla="*/ 17 w 92"/>
                <a:gd name="T1" fmla="*/ 88 h 113"/>
                <a:gd name="T2" fmla="*/ 53 w 92"/>
                <a:gd name="T3" fmla="*/ 113 h 113"/>
                <a:gd name="T4" fmla="*/ 64 w 92"/>
                <a:gd name="T5" fmla="*/ 112 h 113"/>
                <a:gd name="T6" fmla="*/ 86 w 92"/>
                <a:gd name="T7" fmla="*/ 93 h 113"/>
                <a:gd name="T8" fmla="*/ 88 w 92"/>
                <a:gd name="T9" fmla="*/ 64 h 113"/>
                <a:gd name="T10" fmla="*/ 74 w 92"/>
                <a:gd name="T11" fmla="*/ 25 h 113"/>
                <a:gd name="T12" fmla="*/ 53 w 92"/>
                <a:gd name="T13" fmla="*/ 4 h 113"/>
                <a:gd name="T14" fmla="*/ 24 w 92"/>
                <a:gd name="T15" fmla="*/ 4 h 113"/>
                <a:gd name="T16" fmla="*/ 4 w 92"/>
                <a:gd name="T17" fmla="*/ 25 h 113"/>
                <a:gd name="T18" fmla="*/ 4 w 92"/>
                <a:gd name="T19" fmla="*/ 54 h 113"/>
                <a:gd name="T20" fmla="*/ 17 w 92"/>
                <a:gd name="T21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3">
                  <a:moveTo>
                    <a:pt x="17" y="88"/>
                  </a:moveTo>
                  <a:cubicBezTo>
                    <a:pt x="22" y="103"/>
                    <a:pt x="36" y="113"/>
                    <a:pt x="53" y="113"/>
                  </a:cubicBezTo>
                  <a:cubicBezTo>
                    <a:pt x="57" y="113"/>
                    <a:pt x="61" y="113"/>
                    <a:pt x="64" y="112"/>
                  </a:cubicBezTo>
                  <a:cubicBezTo>
                    <a:pt x="74" y="108"/>
                    <a:pt x="82" y="102"/>
                    <a:pt x="86" y="93"/>
                  </a:cubicBezTo>
                  <a:cubicBezTo>
                    <a:pt x="91" y="84"/>
                    <a:pt x="92" y="74"/>
                    <a:pt x="88" y="64"/>
                  </a:cubicBezTo>
                  <a:cubicBezTo>
                    <a:pt x="84" y="51"/>
                    <a:pt x="79" y="38"/>
                    <a:pt x="74" y="25"/>
                  </a:cubicBezTo>
                  <a:cubicBezTo>
                    <a:pt x="70" y="16"/>
                    <a:pt x="63" y="8"/>
                    <a:pt x="53" y="4"/>
                  </a:cubicBezTo>
                  <a:cubicBezTo>
                    <a:pt x="44" y="0"/>
                    <a:pt x="34" y="0"/>
                    <a:pt x="24" y="4"/>
                  </a:cubicBezTo>
                  <a:cubicBezTo>
                    <a:pt x="15" y="8"/>
                    <a:pt x="7" y="16"/>
                    <a:pt x="4" y="25"/>
                  </a:cubicBezTo>
                  <a:cubicBezTo>
                    <a:pt x="0" y="35"/>
                    <a:pt x="0" y="45"/>
                    <a:pt x="4" y="54"/>
                  </a:cubicBezTo>
                  <a:cubicBezTo>
                    <a:pt x="9" y="65"/>
                    <a:pt x="13" y="76"/>
                    <a:pt x="17" y="8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Freeform 1299">
              <a:extLst>
                <a:ext uri="{FF2B5EF4-FFF2-40B4-BE49-F238E27FC236}">
                  <a16:creationId xmlns:a16="http://schemas.microsoft.com/office/drawing/2014/main" id="{F92B8C32-ADEA-4596-937F-F1695AFD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6" y="5056188"/>
              <a:ext cx="22225" cy="33338"/>
            </a:xfrm>
            <a:custGeom>
              <a:avLst/>
              <a:gdLst>
                <a:gd name="T0" fmla="*/ 2 w 78"/>
                <a:gd name="T1" fmla="*/ 39 h 113"/>
                <a:gd name="T2" fmla="*/ 1 w 78"/>
                <a:gd name="T3" fmla="*/ 72 h 113"/>
                <a:gd name="T4" fmla="*/ 10 w 78"/>
                <a:gd name="T5" fmla="*/ 100 h 113"/>
                <a:gd name="T6" fmla="*/ 36 w 78"/>
                <a:gd name="T7" fmla="*/ 113 h 113"/>
                <a:gd name="T8" fmla="*/ 39 w 78"/>
                <a:gd name="T9" fmla="*/ 113 h 113"/>
                <a:gd name="T10" fmla="*/ 76 w 78"/>
                <a:gd name="T11" fmla="*/ 78 h 113"/>
                <a:gd name="T12" fmla="*/ 78 w 78"/>
                <a:gd name="T13" fmla="*/ 37 h 113"/>
                <a:gd name="T14" fmla="*/ 78 w 78"/>
                <a:gd name="T15" fmla="*/ 37 h 113"/>
                <a:gd name="T16" fmla="*/ 67 w 78"/>
                <a:gd name="T17" fmla="*/ 10 h 113"/>
                <a:gd name="T18" fmla="*/ 40 w 78"/>
                <a:gd name="T19" fmla="*/ 0 h 113"/>
                <a:gd name="T20" fmla="*/ 2 w 78"/>
                <a:gd name="T21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3">
                  <a:moveTo>
                    <a:pt x="2" y="39"/>
                  </a:moveTo>
                  <a:cubicBezTo>
                    <a:pt x="2" y="50"/>
                    <a:pt x="2" y="61"/>
                    <a:pt x="1" y="72"/>
                  </a:cubicBezTo>
                  <a:cubicBezTo>
                    <a:pt x="0" y="82"/>
                    <a:pt x="4" y="92"/>
                    <a:pt x="10" y="100"/>
                  </a:cubicBezTo>
                  <a:cubicBezTo>
                    <a:pt x="17" y="108"/>
                    <a:pt x="26" y="112"/>
                    <a:pt x="36" y="113"/>
                  </a:cubicBezTo>
                  <a:lnTo>
                    <a:pt x="39" y="113"/>
                  </a:lnTo>
                  <a:cubicBezTo>
                    <a:pt x="58" y="113"/>
                    <a:pt x="75" y="98"/>
                    <a:pt x="76" y="78"/>
                  </a:cubicBezTo>
                  <a:cubicBezTo>
                    <a:pt x="77" y="65"/>
                    <a:pt x="78" y="52"/>
                    <a:pt x="78" y="37"/>
                  </a:cubicBezTo>
                  <a:lnTo>
                    <a:pt x="78" y="37"/>
                  </a:lnTo>
                  <a:cubicBezTo>
                    <a:pt x="78" y="27"/>
                    <a:pt x="74" y="17"/>
                    <a:pt x="67" y="10"/>
                  </a:cubicBezTo>
                  <a:cubicBezTo>
                    <a:pt x="60" y="4"/>
                    <a:pt x="50" y="0"/>
                    <a:pt x="40" y="0"/>
                  </a:cubicBezTo>
                  <a:cubicBezTo>
                    <a:pt x="19" y="0"/>
                    <a:pt x="2" y="18"/>
                    <a:pt x="2" y="3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1" name="Freeform 1300">
              <a:extLst>
                <a:ext uri="{FF2B5EF4-FFF2-40B4-BE49-F238E27FC236}">
                  <a16:creationId xmlns:a16="http://schemas.microsoft.com/office/drawing/2014/main" id="{C47A0E5F-F567-4FFF-B504-18E24D702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89" y="4991101"/>
              <a:ext cx="30163" cy="33338"/>
            </a:xfrm>
            <a:custGeom>
              <a:avLst/>
              <a:gdLst>
                <a:gd name="T0" fmla="*/ 28 w 101"/>
                <a:gd name="T1" fmla="*/ 112 h 114"/>
                <a:gd name="T2" fmla="*/ 42 w 101"/>
                <a:gd name="T3" fmla="*/ 114 h 114"/>
                <a:gd name="T4" fmla="*/ 77 w 101"/>
                <a:gd name="T5" fmla="*/ 91 h 114"/>
                <a:gd name="T6" fmla="*/ 92 w 101"/>
                <a:gd name="T7" fmla="*/ 59 h 114"/>
                <a:gd name="T8" fmla="*/ 75 w 101"/>
                <a:gd name="T9" fmla="*/ 9 h 114"/>
                <a:gd name="T10" fmla="*/ 25 w 101"/>
                <a:gd name="T11" fmla="*/ 25 h 114"/>
                <a:gd name="T12" fmla="*/ 8 w 101"/>
                <a:gd name="T13" fmla="*/ 63 h 114"/>
                <a:gd name="T14" fmla="*/ 28 w 101"/>
                <a:gd name="T1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14">
                  <a:moveTo>
                    <a:pt x="28" y="112"/>
                  </a:moveTo>
                  <a:cubicBezTo>
                    <a:pt x="32" y="113"/>
                    <a:pt x="37" y="114"/>
                    <a:pt x="42" y="114"/>
                  </a:cubicBezTo>
                  <a:cubicBezTo>
                    <a:pt x="57" y="114"/>
                    <a:pt x="71" y="105"/>
                    <a:pt x="77" y="91"/>
                  </a:cubicBezTo>
                  <a:cubicBezTo>
                    <a:pt x="82" y="80"/>
                    <a:pt x="87" y="69"/>
                    <a:pt x="92" y="59"/>
                  </a:cubicBezTo>
                  <a:cubicBezTo>
                    <a:pt x="101" y="40"/>
                    <a:pt x="93" y="18"/>
                    <a:pt x="75" y="9"/>
                  </a:cubicBezTo>
                  <a:cubicBezTo>
                    <a:pt x="57" y="0"/>
                    <a:pt x="35" y="7"/>
                    <a:pt x="25" y="25"/>
                  </a:cubicBezTo>
                  <a:cubicBezTo>
                    <a:pt x="19" y="37"/>
                    <a:pt x="13" y="50"/>
                    <a:pt x="8" y="63"/>
                  </a:cubicBezTo>
                  <a:cubicBezTo>
                    <a:pt x="0" y="82"/>
                    <a:pt x="9" y="104"/>
                    <a:pt x="28" y="11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Freeform 1301">
              <a:extLst>
                <a:ext uri="{FF2B5EF4-FFF2-40B4-BE49-F238E27FC236}">
                  <a16:creationId xmlns:a16="http://schemas.microsoft.com/office/drawing/2014/main" id="{9AE5AB16-9D4F-45AD-8E23-F9AA2E753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664" y="4956176"/>
              <a:ext cx="31750" cy="31750"/>
            </a:xfrm>
            <a:custGeom>
              <a:avLst/>
              <a:gdLst>
                <a:gd name="T0" fmla="*/ 39 w 109"/>
                <a:gd name="T1" fmla="*/ 94 h 110"/>
                <a:gd name="T2" fmla="*/ 91 w 109"/>
                <a:gd name="T3" fmla="*/ 97 h 110"/>
                <a:gd name="T4" fmla="*/ 96 w 109"/>
                <a:gd name="T5" fmla="*/ 45 h 110"/>
                <a:gd name="T6" fmla="*/ 68 w 109"/>
                <a:gd name="T7" fmla="*/ 15 h 110"/>
                <a:gd name="T8" fmla="*/ 15 w 109"/>
                <a:gd name="T9" fmla="*/ 15 h 110"/>
                <a:gd name="T10" fmla="*/ 15 w 109"/>
                <a:gd name="T11" fmla="*/ 68 h 110"/>
                <a:gd name="T12" fmla="*/ 39 w 109"/>
                <a:gd name="T13" fmla="*/ 9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10">
                  <a:moveTo>
                    <a:pt x="39" y="94"/>
                  </a:moveTo>
                  <a:cubicBezTo>
                    <a:pt x="53" y="109"/>
                    <a:pt x="76" y="110"/>
                    <a:pt x="91" y="97"/>
                  </a:cubicBezTo>
                  <a:cubicBezTo>
                    <a:pt x="106" y="84"/>
                    <a:pt x="109" y="61"/>
                    <a:pt x="96" y="45"/>
                  </a:cubicBezTo>
                  <a:cubicBezTo>
                    <a:pt x="87" y="35"/>
                    <a:pt x="78" y="25"/>
                    <a:pt x="68" y="15"/>
                  </a:cubicBezTo>
                  <a:cubicBezTo>
                    <a:pt x="53" y="0"/>
                    <a:pt x="29" y="0"/>
                    <a:pt x="15" y="15"/>
                  </a:cubicBezTo>
                  <a:cubicBezTo>
                    <a:pt x="0" y="30"/>
                    <a:pt x="0" y="54"/>
                    <a:pt x="15" y="68"/>
                  </a:cubicBezTo>
                  <a:cubicBezTo>
                    <a:pt x="23" y="77"/>
                    <a:pt x="31" y="85"/>
                    <a:pt x="39" y="9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3" name="Freeform 1302">
              <a:extLst>
                <a:ext uri="{FF2B5EF4-FFF2-40B4-BE49-F238E27FC236}">
                  <a16:creationId xmlns:a16="http://schemas.microsoft.com/office/drawing/2014/main" id="{7E9A3344-CE0E-4F24-A807-A7EB2562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651" y="5110163"/>
              <a:ext cx="28575" cy="33338"/>
            </a:xfrm>
            <a:custGeom>
              <a:avLst/>
              <a:gdLst>
                <a:gd name="T0" fmla="*/ 76 w 97"/>
                <a:gd name="T1" fmla="*/ 90 h 115"/>
                <a:gd name="T2" fmla="*/ 93 w 97"/>
                <a:gd name="T3" fmla="*/ 53 h 115"/>
                <a:gd name="T4" fmla="*/ 93 w 97"/>
                <a:gd name="T5" fmla="*/ 24 h 115"/>
                <a:gd name="T6" fmla="*/ 73 w 97"/>
                <a:gd name="T7" fmla="*/ 3 h 115"/>
                <a:gd name="T8" fmla="*/ 44 w 97"/>
                <a:gd name="T9" fmla="*/ 4 h 115"/>
                <a:gd name="T10" fmla="*/ 23 w 97"/>
                <a:gd name="T11" fmla="*/ 24 h 115"/>
                <a:gd name="T12" fmla="*/ 9 w 97"/>
                <a:gd name="T13" fmla="*/ 56 h 115"/>
                <a:gd name="T14" fmla="*/ 26 w 97"/>
                <a:gd name="T15" fmla="*/ 106 h 115"/>
                <a:gd name="T16" fmla="*/ 76 w 97"/>
                <a:gd name="T17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5">
                  <a:moveTo>
                    <a:pt x="76" y="90"/>
                  </a:moveTo>
                  <a:cubicBezTo>
                    <a:pt x="82" y="78"/>
                    <a:pt x="88" y="66"/>
                    <a:pt x="93" y="53"/>
                  </a:cubicBezTo>
                  <a:cubicBezTo>
                    <a:pt x="97" y="43"/>
                    <a:pt x="97" y="33"/>
                    <a:pt x="93" y="24"/>
                  </a:cubicBezTo>
                  <a:cubicBezTo>
                    <a:pt x="89" y="15"/>
                    <a:pt x="82" y="7"/>
                    <a:pt x="73" y="3"/>
                  </a:cubicBezTo>
                  <a:cubicBezTo>
                    <a:pt x="63" y="0"/>
                    <a:pt x="53" y="0"/>
                    <a:pt x="44" y="4"/>
                  </a:cubicBezTo>
                  <a:cubicBezTo>
                    <a:pt x="35" y="7"/>
                    <a:pt x="27" y="15"/>
                    <a:pt x="23" y="24"/>
                  </a:cubicBezTo>
                  <a:cubicBezTo>
                    <a:pt x="19" y="35"/>
                    <a:pt x="14" y="46"/>
                    <a:pt x="9" y="56"/>
                  </a:cubicBezTo>
                  <a:cubicBezTo>
                    <a:pt x="0" y="75"/>
                    <a:pt x="8" y="97"/>
                    <a:pt x="26" y="106"/>
                  </a:cubicBezTo>
                  <a:cubicBezTo>
                    <a:pt x="44" y="115"/>
                    <a:pt x="66" y="108"/>
                    <a:pt x="76" y="9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Freeform 1303">
              <a:extLst>
                <a:ext uri="{FF2B5EF4-FFF2-40B4-BE49-F238E27FC236}">
                  <a16:creationId xmlns:a16="http://schemas.microsoft.com/office/drawing/2014/main" id="{61A02539-0911-4520-825B-C08621ED4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101" y="5186363"/>
              <a:ext cx="34925" cy="28575"/>
            </a:xfrm>
            <a:custGeom>
              <a:avLst/>
              <a:gdLst>
                <a:gd name="T0" fmla="*/ 64 w 121"/>
                <a:gd name="T1" fmla="*/ 8 h 98"/>
                <a:gd name="T2" fmla="*/ 31 w 121"/>
                <a:gd name="T3" fmla="*/ 20 h 98"/>
                <a:gd name="T4" fmla="*/ 7 w 121"/>
                <a:gd name="T5" fmla="*/ 68 h 98"/>
                <a:gd name="T6" fmla="*/ 54 w 121"/>
                <a:gd name="T7" fmla="*/ 92 h 98"/>
                <a:gd name="T8" fmla="*/ 93 w 121"/>
                <a:gd name="T9" fmla="*/ 77 h 98"/>
                <a:gd name="T10" fmla="*/ 113 w 121"/>
                <a:gd name="T11" fmla="*/ 28 h 98"/>
                <a:gd name="T12" fmla="*/ 64 w 121"/>
                <a:gd name="T13" fmla="*/ 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98">
                  <a:moveTo>
                    <a:pt x="64" y="8"/>
                  </a:moveTo>
                  <a:cubicBezTo>
                    <a:pt x="53" y="12"/>
                    <a:pt x="42" y="16"/>
                    <a:pt x="31" y="20"/>
                  </a:cubicBezTo>
                  <a:cubicBezTo>
                    <a:pt x="11" y="27"/>
                    <a:pt x="0" y="48"/>
                    <a:pt x="7" y="68"/>
                  </a:cubicBezTo>
                  <a:cubicBezTo>
                    <a:pt x="13" y="88"/>
                    <a:pt x="35" y="98"/>
                    <a:pt x="54" y="92"/>
                  </a:cubicBezTo>
                  <a:cubicBezTo>
                    <a:pt x="67" y="87"/>
                    <a:pt x="80" y="83"/>
                    <a:pt x="93" y="77"/>
                  </a:cubicBezTo>
                  <a:cubicBezTo>
                    <a:pt x="112" y="69"/>
                    <a:pt x="121" y="47"/>
                    <a:pt x="113" y="28"/>
                  </a:cubicBezTo>
                  <a:cubicBezTo>
                    <a:pt x="105" y="9"/>
                    <a:pt x="83" y="0"/>
                    <a:pt x="64" y="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5" name="Freeform 1304">
              <a:extLst>
                <a:ext uri="{FF2B5EF4-FFF2-40B4-BE49-F238E27FC236}">
                  <a16:creationId xmlns:a16="http://schemas.microsoft.com/office/drawing/2014/main" id="{5BA15511-C7A8-4892-AF13-2709BE576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364" y="5045076"/>
              <a:ext cx="23813" cy="34925"/>
            </a:xfrm>
            <a:custGeom>
              <a:avLst/>
              <a:gdLst>
                <a:gd name="T0" fmla="*/ 76 w 79"/>
                <a:gd name="T1" fmla="*/ 78 h 118"/>
                <a:gd name="T2" fmla="*/ 76 w 79"/>
                <a:gd name="T3" fmla="*/ 77 h 118"/>
                <a:gd name="T4" fmla="*/ 77 w 79"/>
                <a:gd name="T5" fmla="*/ 43 h 118"/>
                <a:gd name="T6" fmla="*/ 43 w 79"/>
                <a:gd name="T7" fmla="*/ 2 h 118"/>
                <a:gd name="T8" fmla="*/ 2 w 79"/>
                <a:gd name="T9" fmla="*/ 37 h 118"/>
                <a:gd name="T10" fmla="*/ 0 w 79"/>
                <a:gd name="T11" fmla="*/ 78 h 118"/>
                <a:gd name="T12" fmla="*/ 0 w 79"/>
                <a:gd name="T13" fmla="*/ 80 h 118"/>
                <a:gd name="T14" fmla="*/ 39 w 79"/>
                <a:gd name="T15" fmla="*/ 117 h 118"/>
                <a:gd name="T16" fmla="*/ 76 w 79"/>
                <a:gd name="T17" fmla="*/ 7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8">
                  <a:moveTo>
                    <a:pt x="76" y="78"/>
                  </a:moveTo>
                  <a:cubicBezTo>
                    <a:pt x="76" y="78"/>
                    <a:pt x="76" y="77"/>
                    <a:pt x="76" y="77"/>
                  </a:cubicBezTo>
                  <a:cubicBezTo>
                    <a:pt x="76" y="65"/>
                    <a:pt x="76" y="54"/>
                    <a:pt x="77" y="43"/>
                  </a:cubicBezTo>
                  <a:cubicBezTo>
                    <a:pt x="79" y="22"/>
                    <a:pt x="63" y="4"/>
                    <a:pt x="43" y="2"/>
                  </a:cubicBezTo>
                  <a:cubicBezTo>
                    <a:pt x="22" y="0"/>
                    <a:pt x="4" y="16"/>
                    <a:pt x="2" y="37"/>
                  </a:cubicBezTo>
                  <a:cubicBezTo>
                    <a:pt x="1" y="50"/>
                    <a:pt x="0" y="64"/>
                    <a:pt x="0" y="78"/>
                  </a:cubicBezTo>
                  <a:lnTo>
                    <a:pt x="0" y="80"/>
                  </a:lnTo>
                  <a:cubicBezTo>
                    <a:pt x="1" y="101"/>
                    <a:pt x="18" y="118"/>
                    <a:pt x="39" y="117"/>
                  </a:cubicBezTo>
                  <a:cubicBezTo>
                    <a:pt x="60" y="116"/>
                    <a:pt x="76" y="99"/>
                    <a:pt x="76" y="7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Freeform 1305">
              <a:extLst>
                <a:ext uri="{FF2B5EF4-FFF2-40B4-BE49-F238E27FC236}">
                  <a16:creationId xmlns:a16="http://schemas.microsoft.com/office/drawing/2014/main" id="{4D959E49-DF5C-48EB-85F0-1F7691B76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314" y="5156201"/>
              <a:ext cx="31750" cy="31750"/>
            </a:xfrm>
            <a:custGeom>
              <a:avLst/>
              <a:gdLst>
                <a:gd name="T0" fmla="*/ 41 w 109"/>
                <a:gd name="T1" fmla="*/ 14 h 106"/>
                <a:gd name="T2" fmla="*/ 15 w 109"/>
                <a:gd name="T3" fmla="*/ 38 h 106"/>
                <a:gd name="T4" fmla="*/ 1 w 109"/>
                <a:gd name="T5" fmla="*/ 64 h 106"/>
                <a:gd name="T6" fmla="*/ 10 w 109"/>
                <a:gd name="T7" fmla="*/ 92 h 106"/>
                <a:gd name="T8" fmla="*/ 37 w 109"/>
                <a:gd name="T9" fmla="*/ 105 h 106"/>
                <a:gd name="T10" fmla="*/ 64 w 109"/>
                <a:gd name="T11" fmla="*/ 95 h 106"/>
                <a:gd name="T12" fmla="*/ 94 w 109"/>
                <a:gd name="T13" fmla="*/ 67 h 106"/>
                <a:gd name="T14" fmla="*/ 94 w 109"/>
                <a:gd name="T15" fmla="*/ 14 h 106"/>
                <a:gd name="T16" fmla="*/ 41 w 109"/>
                <a:gd name="T17" fmla="*/ 1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6">
                  <a:moveTo>
                    <a:pt x="41" y="14"/>
                  </a:moveTo>
                  <a:cubicBezTo>
                    <a:pt x="33" y="22"/>
                    <a:pt x="24" y="30"/>
                    <a:pt x="15" y="38"/>
                  </a:cubicBezTo>
                  <a:cubicBezTo>
                    <a:pt x="7" y="45"/>
                    <a:pt x="2" y="54"/>
                    <a:pt x="1" y="64"/>
                  </a:cubicBezTo>
                  <a:cubicBezTo>
                    <a:pt x="0" y="74"/>
                    <a:pt x="4" y="84"/>
                    <a:pt x="10" y="92"/>
                  </a:cubicBezTo>
                  <a:cubicBezTo>
                    <a:pt x="17" y="100"/>
                    <a:pt x="26" y="104"/>
                    <a:pt x="37" y="105"/>
                  </a:cubicBezTo>
                  <a:cubicBezTo>
                    <a:pt x="47" y="106"/>
                    <a:pt x="57" y="102"/>
                    <a:pt x="64" y="95"/>
                  </a:cubicBezTo>
                  <a:cubicBezTo>
                    <a:pt x="75" y="86"/>
                    <a:pt x="85" y="77"/>
                    <a:pt x="94" y="67"/>
                  </a:cubicBezTo>
                  <a:cubicBezTo>
                    <a:pt x="109" y="52"/>
                    <a:pt x="108" y="29"/>
                    <a:pt x="94" y="14"/>
                  </a:cubicBezTo>
                  <a:cubicBezTo>
                    <a:pt x="79" y="0"/>
                    <a:pt x="56" y="0"/>
                    <a:pt x="41" y="1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7" name="Freeform 1306">
              <a:extLst>
                <a:ext uri="{FF2B5EF4-FFF2-40B4-BE49-F238E27FC236}">
                  <a16:creationId xmlns:a16="http://schemas.microsoft.com/office/drawing/2014/main" id="{29434101-8F9F-405D-9A2B-A8C5F9C7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1" y="5183188"/>
              <a:ext cx="33338" cy="26988"/>
            </a:xfrm>
            <a:custGeom>
              <a:avLst/>
              <a:gdLst>
                <a:gd name="T0" fmla="*/ 89 w 115"/>
                <a:gd name="T1" fmla="*/ 20 h 93"/>
                <a:gd name="T2" fmla="*/ 57 w 115"/>
                <a:gd name="T3" fmla="*/ 6 h 93"/>
                <a:gd name="T4" fmla="*/ 28 w 115"/>
                <a:gd name="T5" fmla="*/ 3 h 93"/>
                <a:gd name="T6" fmla="*/ 6 w 115"/>
                <a:gd name="T7" fmla="*/ 22 h 93"/>
                <a:gd name="T8" fmla="*/ 3 w 115"/>
                <a:gd name="T9" fmla="*/ 51 h 93"/>
                <a:gd name="T10" fmla="*/ 23 w 115"/>
                <a:gd name="T11" fmla="*/ 73 h 93"/>
                <a:gd name="T12" fmla="*/ 60 w 115"/>
                <a:gd name="T13" fmla="*/ 90 h 93"/>
                <a:gd name="T14" fmla="*/ 75 w 115"/>
                <a:gd name="T15" fmla="*/ 93 h 93"/>
                <a:gd name="T16" fmla="*/ 112 w 115"/>
                <a:gd name="T17" fmla="*/ 63 h 93"/>
                <a:gd name="T18" fmla="*/ 89 w 115"/>
                <a:gd name="T19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93">
                  <a:moveTo>
                    <a:pt x="89" y="20"/>
                  </a:moveTo>
                  <a:cubicBezTo>
                    <a:pt x="78" y="16"/>
                    <a:pt x="68" y="11"/>
                    <a:pt x="57" y="6"/>
                  </a:cubicBezTo>
                  <a:cubicBezTo>
                    <a:pt x="48" y="1"/>
                    <a:pt x="38" y="0"/>
                    <a:pt x="28" y="3"/>
                  </a:cubicBezTo>
                  <a:cubicBezTo>
                    <a:pt x="18" y="6"/>
                    <a:pt x="10" y="13"/>
                    <a:pt x="6" y="22"/>
                  </a:cubicBezTo>
                  <a:cubicBezTo>
                    <a:pt x="1" y="31"/>
                    <a:pt x="0" y="41"/>
                    <a:pt x="3" y="51"/>
                  </a:cubicBezTo>
                  <a:cubicBezTo>
                    <a:pt x="7" y="60"/>
                    <a:pt x="14" y="68"/>
                    <a:pt x="23" y="73"/>
                  </a:cubicBezTo>
                  <a:cubicBezTo>
                    <a:pt x="35" y="79"/>
                    <a:pt x="47" y="85"/>
                    <a:pt x="60" y="90"/>
                  </a:cubicBezTo>
                  <a:cubicBezTo>
                    <a:pt x="65" y="92"/>
                    <a:pt x="70" y="93"/>
                    <a:pt x="75" y="93"/>
                  </a:cubicBezTo>
                  <a:cubicBezTo>
                    <a:pt x="93" y="93"/>
                    <a:pt x="108" y="80"/>
                    <a:pt x="112" y="63"/>
                  </a:cubicBezTo>
                  <a:cubicBezTo>
                    <a:pt x="115" y="45"/>
                    <a:pt x="106" y="27"/>
                    <a:pt x="89" y="2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Freeform 1307">
              <a:extLst>
                <a:ext uri="{FF2B5EF4-FFF2-40B4-BE49-F238E27FC236}">
                  <a16:creationId xmlns:a16="http://schemas.microsoft.com/office/drawing/2014/main" id="{372867C8-5824-49CE-93FD-B7BB2BA53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5199063"/>
              <a:ext cx="33338" cy="22225"/>
            </a:xfrm>
            <a:custGeom>
              <a:avLst/>
              <a:gdLst>
                <a:gd name="T0" fmla="*/ 77 w 116"/>
                <a:gd name="T1" fmla="*/ 3 h 78"/>
                <a:gd name="T2" fmla="*/ 42 w 116"/>
                <a:gd name="T3" fmla="*/ 1 h 78"/>
                <a:gd name="T4" fmla="*/ 1 w 116"/>
                <a:gd name="T5" fmla="*/ 36 h 78"/>
                <a:gd name="T6" fmla="*/ 36 w 116"/>
                <a:gd name="T7" fmla="*/ 77 h 78"/>
                <a:gd name="T8" fmla="*/ 77 w 116"/>
                <a:gd name="T9" fmla="*/ 78 h 78"/>
                <a:gd name="T10" fmla="*/ 79 w 116"/>
                <a:gd name="T11" fmla="*/ 78 h 78"/>
                <a:gd name="T12" fmla="*/ 105 w 116"/>
                <a:gd name="T13" fmla="*/ 67 h 78"/>
                <a:gd name="T14" fmla="*/ 116 w 116"/>
                <a:gd name="T15" fmla="*/ 41 h 78"/>
                <a:gd name="T16" fmla="*/ 77 w 116"/>
                <a:gd name="T17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78">
                  <a:moveTo>
                    <a:pt x="77" y="3"/>
                  </a:moveTo>
                  <a:cubicBezTo>
                    <a:pt x="65" y="3"/>
                    <a:pt x="53" y="2"/>
                    <a:pt x="42" y="1"/>
                  </a:cubicBezTo>
                  <a:cubicBezTo>
                    <a:pt x="21" y="0"/>
                    <a:pt x="3" y="15"/>
                    <a:pt x="1" y="36"/>
                  </a:cubicBezTo>
                  <a:cubicBezTo>
                    <a:pt x="0" y="57"/>
                    <a:pt x="15" y="75"/>
                    <a:pt x="36" y="77"/>
                  </a:cubicBezTo>
                  <a:cubicBezTo>
                    <a:pt x="49" y="78"/>
                    <a:pt x="63" y="78"/>
                    <a:pt x="77" y="78"/>
                  </a:cubicBezTo>
                  <a:lnTo>
                    <a:pt x="79" y="78"/>
                  </a:lnTo>
                  <a:cubicBezTo>
                    <a:pt x="89" y="78"/>
                    <a:pt x="99" y="74"/>
                    <a:pt x="105" y="67"/>
                  </a:cubicBezTo>
                  <a:cubicBezTo>
                    <a:pt x="112" y="60"/>
                    <a:pt x="116" y="50"/>
                    <a:pt x="116" y="41"/>
                  </a:cubicBezTo>
                  <a:cubicBezTo>
                    <a:pt x="115" y="19"/>
                    <a:pt x="98" y="3"/>
                    <a:pt x="77" y="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9" name="Freeform 1308">
              <a:extLst>
                <a:ext uri="{FF2B5EF4-FFF2-40B4-BE49-F238E27FC236}">
                  <a16:creationId xmlns:a16="http://schemas.microsoft.com/office/drawing/2014/main" id="{1AEE3779-04F3-45E9-A8CB-D087DA444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701" y="5148263"/>
              <a:ext cx="31750" cy="31750"/>
            </a:xfrm>
            <a:custGeom>
              <a:avLst/>
              <a:gdLst>
                <a:gd name="T0" fmla="*/ 71 w 106"/>
                <a:gd name="T1" fmla="*/ 17 h 108"/>
                <a:gd name="T2" fmla="*/ 17 w 106"/>
                <a:gd name="T3" fmla="*/ 13 h 108"/>
                <a:gd name="T4" fmla="*/ 13 w 106"/>
                <a:gd name="T5" fmla="*/ 66 h 108"/>
                <a:gd name="T6" fmla="*/ 41 w 106"/>
                <a:gd name="T7" fmla="*/ 97 h 108"/>
                <a:gd name="T8" fmla="*/ 68 w 106"/>
                <a:gd name="T9" fmla="*/ 108 h 108"/>
                <a:gd name="T10" fmla="*/ 95 w 106"/>
                <a:gd name="T11" fmla="*/ 97 h 108"/>
                <a:gd name="T12" fmla="*/ 106 w 106"/>
                <a:gd name="T13" fmla="*/ 70 h 108"/>
                <a:gd name="T14" fmla="*/ 95 w 106"/>
                <a:gd name="T15" fmla="*/ 43 h 108"/>
                <a:gd name="T16" fmla="*/ 71 w 106"/>
                <a:gd name="T17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8">
                  <a:moveTo>
                    <a:pt x="71" y="17"/>
                  </a:moveTo>
                  <a:cubicBezTo>
                    <a:pt x="57" y="1"/>
                    <a:pt x="33" y="0"/>
                    <a:pt x="17" y="13"/>
                  </a:cubicBezTo>
                  <a:cubicBezTo>
                    <a:pt x="2" y="27"/>
                    <a:pt x="0" y="50"/>
                    <a:pt x="13" y="66"/>
                  </a:cubicBezTo>
                  <a:cubicBezTo>
                    <a:pt x="22" y="77"/>
                    <a:pt x="32" y="87"/>
                    <a:pt x="41" y="97"/>
                  </a:cubicBezTo>
                  <a:cubicBezTo>
                    <a:pt x="48" y="104"/>
                    <a:pt x="58" y="108"/>
                    <a:pt x="68" y="108"/>
                  </a:cubicBezTo>
                  <a:cubicBezTo>
                    <a:pt x="78" y="108"/>
                    <a:pt x="88" y="104"/>
                    <a:pt x="95" y="97"/>
                  </a:cubicBezTo>
                  <a:cubicBezTo>
                    <a:pt x="102" y="90"/>
                    <a:pt x="106" y="80"/>
                    <a:pt x="106" y="70"/>
                  </a:cubicBezTo>
                  <a:cubicBezTo>
                    <a:pt x="106" y="60"/>
                    <a:pt x="102" y="50"/>
                    <a:pt x="95" y="43"/>
                  </a:cubicBezTo>
                  <a:cubicBezTo>
                    <a:pt x="86" y="35"/>
                    <a:pt x="78" y="26"/>
                    <a:pt x="71" y="1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1309">
              <a:extLst>
                <a:ext uri="{FF2B5EF4-FFF2-40B4-BE49-F238E27FC236}">
                  <a16:creationId xmlns:a16="http://schemas.microsoft.com/office/drawing/2014/main" id="{9292374A-5BA4-41E5-AB3B-DF2137A3E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714" y="5100638"/>
              <a:ext cx="26988" cy="33338"/>
            </a:xfrm>
            <a:custGeom>
              <a:avLst/>
              <a:gdLst>
                <a:gd name="T0" fmla="*/ 78 w 94"/>
                <a:gd name="T1" fmla="*/ 30 h 116"/>
                <a:gd name="T2" fmla="*/ 31 w 94"/>
                <a:gd name="T3" fmla="*/ 6 h 116"/>
                <a:gd name="T4" fmla="*/ 6 w 94"/>
                <a:gd name="T5" fmla="*/ 53 h 116"/>
                <a:gd name="T6" fmla="*/ 21 w 94"/>
                <a:gd name="T7" fmla="*/ 92 h 116"/>
                <a:gd name="T8" fmla="*/ 41 w 94"/>
                <a:gd name="T9" fmla="*/ 112 h 116"/>
                <a:gd name="T10" fmla="*/ 70 w 94"/>
                <a:gd name="T11" fmla="*/ 112 h 116"/>
                <a:gd name="T12" fmla="*/ 90 w 94"/>
                <a:gd name="T13" fmla="*/ 92 h 116"/>
                <a:gd name="T14" fmla="*/ 90 w 94"/>
                <a:gd name="T15" fmla="*/ 63 h 116"/>
                <a:gd name="T16" fmla="*/ 78 w 94"/>
                <a:gd name="T17" fmla="*/ 3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16">
                  <a:moveTo>
                    <a:pt x="78" y="30"/>
                  </a:moveTo>
                  <a:cubicBezTo>
                    <a:pt x="71" y="10"/>
                    <a:pt x="50" y="0"/>
                    <a:pt x="31" y="6"/>
                  </a:cubicBezTo>
                  <a:cubicBezTo>
                    <a:pt x="11" y="12"/>
                    <a:pt x="0" y="33"/>
                    <a:pt x="6" y="53"/>
                  </a:cubicBezTo>
                  <a:cubicBezTo>
                    <a:pt x="11" y="66"/>
                    <a:pt x="16" y="79"/>
                    <a:pt x="21" y="92"/>
                  </a:cubicBezTo>
                  <a:cubicBezTo>
                    <a:pt x="25" y="101"/>
                    <a:pt x="32" y="108"/>
                    <a:pt x="41" y="112"/>
                  </a:cubicBezTo>
                  <a:cubicBezTo>
                    <a:pt x="50" y="116"/>
                    <a:pt x="61" y="116"/>
                    <a:pt x="70" y="112"/>
                  </a:cubicBezTo>
                  <a:cubicBezTo>
                    <a:pt x="79" y="108"/>
                    <a:pt x="87" y="101"/>
                    <a:pt x="90" y="92"/>
                  </a:cubicBezTo>
                  <a:cubicBezTo>
                    <a:pt x="94" y="83"/>
                    <a:pt x="94" y="72"/>
                    <a:pt x="90" y="63"/>
                  </a:cubicBezTo>
                  <a:cubicBezTo>
                    <a:pt x="86" y="52"/>
                    <a:pt x="82" y="41"/>
                    <a:pt x="78" y="3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1310">
              <a:extLst>
                <a:ext uri="{FF2B5EF4-FFF2-40B4-BE49-F238E27FC236}">
                  <a16:creationId xmlns:a16="http://schemas.microsoft.com/office/drawing/2014/main" id="{53E8A5C4-CF10-4CF5-A59E-F233284BB3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6176" y="4938713"/>
              <a:ext cx="250825" cy="249238"/>
            </a:xfrm>
            <a:custGeom>
              <a:avLst/>
              <a:gdLst>
                <a:gd name="T0" fmla="*/ 862 w 862"/>
                <a:gd name="T1" fmla="*/ 448 h 862"/>
                <a:gd name="T2" fmla="*/ 606 w 862"/>
                <a:gd name="T3" fmla="*/ 65 h 862"/>
                <a:gd name="T4" fmla="*/ 154 w 862"/>
                <a:gd name="T5" fmla="*/ 154 h 862"/>
                <a:gd name="T6" fmla="*/ 64 w 862"/>
                <a:gd name="T7" fmla="*/ 606 h 862"/>
                <a:gd name="T8" fmla="*/ 447 w 862"/>
                <a:gd name="T9" fmla="*/ 862 h 862"/>
                <a:gd name="T10" fmla="*/ 862 w 862"/>
                <a:gd name="T11" fmla="*/ 448 h 862"/>
                <a:gd name="T12" fmla="*/ 108 w 862"/>
                <a:gd name="T13" fmla="*/ 448 h 862"/>
                <a:gd name="T14" fmla="*/ 317 w 862"/>
                <a:gd name="T15" fmla="*/ 134 h 862"/>
                <a:gd name="T16" fmla="*/ 687 w 862"/>
                <a:gd name="T17" fmla="*/ 208 h 862"/>
                <a:gd name="T18" fmla="*/ 760 w 862"/>
                <a:gd name="T19" fmla="*/ 577 h 862"/>
                <a:gd name="T20" fmla="*/ 447 w 862"/>
                <a:gd name="T21" fmla="*/ 787 h 862"/>
                <a:gd name="T22" fmla="*/ 108 w 862"/>
                <a:gd name="T23" fmla="*/ 44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2" h="862">
                  <a:moveTo>
                    <a:pt x="862" y="448"/>
                  </a:moveTo>
                  <a:cubicBezTo>
                    <a:pt x="862" y="280"/>
                    <a:pt x="761" y="129"/>
                    <a:pt x="606" y="65"/>
                  </a:cubicBezTo>
                  <a:cubicBezTo>
                    <a:pt x="451" y="0"/>
                    <a:pt x="273" y="36"/>
                    <a:pt x="154" y="154"/>
                  </a:cubicBezTo>
                  <a:cubicBezTo>
                    <a:pt x="35" y="273"/>
                    <a:pt x="0" y="451"/>
                    <a:pt x="64" y="606"/>
                  </a:cubicBezTo>
                  <a:cubicBezTo>
                    <a:pt x="128" y="761"/>
                    <a:pt x="279" y="862"/>
                    <a:pt x="447" y="862"/>
                  </a:cubicBezTo>
                  <a:cubicBezTo>
                    <a:pt x="676" y="862"/>
                    <a:pt x="861" y="676"/>
                    <a:pt x="862" y="448"/>
                  </a:cubicBezTo>
                  <a:close/>
                  <a:moveTo>
                    <a:pt x="108" y="448"/>
                  </a:moveTo>
                  <a:cubicBezTo>
                    <a:pt x="108" y="310"/>
                    <a:pt x="191" y="187"/>
                    <a:pt x="317" y="134"/>
                  </a:cubicBezTo>
                  <a:cubicBezTo>
                    <a:pt x="444" y="82"/>
                    <a:pt x="590" y="111"/>
                    <a:pt x="687" y="208"/>
                  </a:cubicBezTo>
                  <a:cubicBezTo>
                    <a:pt x="784" y="305"/>
                    <a:pt x="813" y="451"/>
                    <a:pt x="760" y="577"/>
                  </a:cubicBezTo>
                  <a:cubicBezTo>
                    <a:pt x="708" y="704"/>
                    <a:pt x="584" y="787"/>
                    <a:pt x="447" y="787"/>
                  </a:cubicBezTo>
                  <a:cubicBezTo>
                    <a:pt x="260" y="787"/>
                    <a:pt x="108" y="635"/>
                    <a:pt x="108" y="44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Freeform 1311">
              <a:extLst>
                <a:ext uri="{FF2B5EF4-FFF2-40B4-BE49-F238E27FC236}">
                  <a16:creationId xmlns:a16="http://schemas.microsoft.com/office/drawing/2014/main" id="{E1E579F4-15AF-4CA1-90D4-74F333A6A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426" y="4991101"/>
              <a:ext cx="69850" cy="153988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6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7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4" y="172"/>
                    <a:pt x="94" y="162"/>
                  </a:cubicBezTo>
                  <a:cubicBezTo>
                    <a:pt x="105" y="151"/>
                    <a:pt x="121" y="148"/>
                    <a:pt x="136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2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9" y="355"/>
                    <a:pt x="148" y="366"/>
                  </a:cubicBezTo>
                  <a:cubicBezTo>
                    <a:pt x="137" y="376"/>
                    <a:pt x="121" y="380"/>
                    <a:pt x="107" y="374"/>
                  </a:cubicBezTo>
                  <a:cubicBezTo>
                    <a:pt x="93" y="368"/>
                    <a:pt x="83" y="354"/>
                    <a:pt x="83" y="339"/>
                  </a:cubicBezTo>
                  <a:cubicBezTo>
                    <a:pt x="83" y="318"/>
                    <a:pt x="67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7"/>
                    <a:pt x="121" y="527"/>
                  </a:cubicBezTo>
                  <a:cubicBezTo>
                    <a:pt x="142" y="527"/>
                    <a:pt x="159" y="511"/>
                    <a:pt x="159" y="49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1" name="Group 1730">
            <a:extLst>
              <a:ext uri="{FF2B5EF4-FFF2-40B4-BE49-F238E27FC236}">
                <a16:creationId xmlns:a16="http://schemas.microsoft.com/office/drawing/2014/main" id="{3B75A899-5F21-4BC3-AF17-7E594B336AA6}"/>
              </a:ext>
            </a:extLst>
          </p:cNvPr>
          <p:cNvGrpSpPr/>
          <p:nvPr/>
        </p:nvGrpSpPr>
        <p:grpSpPr>
          <a:xfrm>
            <a:off x="5853045" y="4437219"/>
            <a:ext cx="484179" cy="404460"/>
            <a:chOff x="5768976" y="4794251"/>
            <a:chExt cx="655638" cy="547688"/>
          </a:xfrm>
        </p:grpSpPr>
        <p:sp>
          <p:nvSpPr>
            <p:cNvPr id="1153" name="Freeform 1312">
              <a:extLst>
                <a:ext uri="{FF2B5EF4-FFF2-40B4-BE49-F238E27FC236}">
                  <a16:creationId xmlns:a16="http://schemas.microsoft.com/office/drawing/2014/main" id="{52896B70-5BE4-4E76-A1C4-EC7EBB0FB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01" y="5199063"/>
              <a:ext cx="119063" cy="66675"/>
            </a:xfrm>
            <a:custGeom>
              <a:avLst/>
              <a:gdLst>
                <a:gd name="T0" fmla="*/ 31 w 408"/>
                <a:gd name="T1" fmla="*/ 75 h 226"/>
                <a:gd name="T2" fmla="*/ 0 w 408"/>
                <a:gd name="T3" fmla="*/ 226 h 226"/>
                <a:gd name="T4" fmla="*/ 333 w 408"/>
                <a:gd name="T5" fmla="*/ 226 h 226"/>
                <a:gd name="T6" fmla="*/ 408 w 408"/>
                <a:gd name="T7" fmla="*/ 151 h 226"/>
                <a:gd name="T8" fmla="*/ 408 w 408"/>
                <a:gd name="T9" fmla="*/ 75 h 226"/>
                <a:gd name="T10" fmla="*/ 333 w 408"/>
                <a:gd name="T11" fmla="*/ 0 h 226"/>
                <a:gd name="T12" fmla="*/ 24 w 408"/>
                <a:gd name="T13" fmla="*/ 0 h 226"/>
                <a:gd name="T14" fmla="*/ 31 w 408"/>
                <a:gd name="T15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226">
                  <a:moveTo>
                    <a:pt x="31" y="75"/>
                  </a:moveTo>
                  <a:cubicBezTo>
                    <a:pt x="31" y="127"/>
                    <a:pt x="21" y="178"/>
                    <a:pt x="0" y="226"/>
                  </a:cubicBezTo>
                  <a:lnTo>
                    <a:pt x="333" y="226"/>
                  </a:lnTo>
                  <a:cubicBezTo>
                    <a:pt x="374" y="226"/>
                    <a:pt x="408" y="192"/>
                    <a:pt x="408" y="151"/>
                  </a:cubicBezTo>
                  <a:lnTo>
                    <a:pt x="408" y="75"/>
                  </a:lnTo>
                  <a:cubicBezTo>
                    <a:pt x="408" y="34"/>
                    <a:pt x="374" y="0"/>
                    <a:pt x="333" y="0"/>
                  </a:cubicBezTo>
                  <a:lnTo>
                    <a:pt x="24" y="0"/>
                  </a:lnTo>
                  <a:cubicBezTo>
                    <a:pt x="29" y="25"/>
                    <a:pt x="31" y="50"/>
                    <a:pt x="31" y="75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1313">
              <a:extLst>
                <a:ext uri="{FF2B5EF4-FFF2-40B4-BE49-F238E27FC236}">
                  <a16:creationId xmlns:a16="http://schemas.microsoft.com/office/drawing/2014/main" id="{9F97E8DC-54FB-4932-8999-80B6EB57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9" y="5068888"/>
              <a:ext cx="219075" cy="130175"/>
            </a:xfrm>
            <a:custGeom>
              <a:avLst/>
              <a:gdLst>
                <a:gd name="T0" fmla="*/ 754 w 754"/>
                <a:gd name="T1" fmla="*/ 150 h 452"/>
                <a:gd name="T2" fmla="*/ 754 w 754"/>
                <a:gd name="T3" fmla="*/ 75 h 452"/>
                <a:gd name="T4" fmla="*/ 679 w 754"/>
                <a:gd name="T5" fmla="*/ 0 h 452"/>
                <a:gd name="T6" fmla="*/ 76 w 754"/>
                <a:gd name="T7" fmla="*/ 0 h 452"/>
                <a:gd name="T8" fmla="*/ 0 w 754"/>
                <a:gd name="T9" fmla="*/ 75 h 452"/>
                <a:gd name="T10" fmla="*/ 0 w 754"/>
                <a:gd name="T11" fmla="*/ 150 h 452"/>
                <a:gd name="T12" fmla="*/ 370 w 754"/>
                <a:gd name="T13" fmla="*/ 452 h 452"/>
                <a:gd name="T14" fmla="*/ 641 w 754"/>
                <a:gd name="T15" fmla="*/ 452 h 452"/>
                <a:gd name="T16" fmla="*/ 716 w 754"/>
                <a:gd name="T17" fmla="*/ 376 h 452"/>
                <a:gd name="T18" fmla="*/ 716 w 754"/>
                <a:gd name="T19" fmla="*/ 301 h 452"/>
                <a:gd name="T20" fmla="*/ 641 w 754"/>
                <a:gd name="T21" fmla="*/ 226 h 452"/>
                <a:gd name="T22" fmla="*/ 679 w 754"/>
                <a:gd name="T23" fmla="*/ 226 h 452"/>
                <a:gd name="T24" fmla="*/ 754 w 754"/>
                <a:gd name="T25" fmla="*/ 15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452">
                  <a:moveTo>
                    <a:pt x="754" y="150"/>
                  </a:moveTo>
                  <a:lnTo>
                    <a:pt x="754" y="75"/>
                  </a:lnTo>
                  <a:cubicBezTo>
                    <a:pt x="754" y="33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1" y="33"/>
                    <a:pt x="0" y="75"/>
                  </a:cubicBezTo>
                  <a:lnTo>
                    <a:pt x="0" y="150"/>
                  </a:lnTo>
                  <a:cubicBezTo>
                    <a:pt x="180" y="150"/>
                    <a:pt x="334" y="276"/>
                    <a:pt x="370" y="452"/>
                  </a:cubicBezTo>
                  <a:lnTo>
                    <a:pt x="641" y="452"/>
                  </a:lnTo>
                  <a:cubicBezTo>
                    <a:pt x="683" y="452"/>
                    <a:pt x="716" y="418"/>
                    <a:pt x="716" y="376"/>
                  </a:cubicBezTo>
                  <a:lnTo>
                    <a:pt x="716" y="301"/>
                  </a:lnTo>
                  <a:cubicBezTo>
                    <a:pt x="716" y="260"/>
                    <a:pt x="683" y="226"/>
                    <a:pt x="641" y="226"/>
                  </a:cubicBezTo>
                  <a:lnTo>
                    <a:pt x="679" y="226"/>
                  </a:lnTo>
                  <a:cubicBezTo>
                    <a:pt x="720" y="226"/>
                    <a:pt x="754" y="192"/>
                    <a:pt x="754" y="15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1314">
              <a:extLst>
                <a:ext uri="{FF2B5EF4-FFF2-40B4-BE49-F238E27FC236}">
                  <a16:creationId xmlns:a16="http://schemas.microsoft.com/office/drawing/2014/main" id="{BCCA8B3D-A430-44B3-982C-8BC02273B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9" y="5265738"/>
              <a:ext cx="217488" cy="65088"/>
            </a:xfrm>
            <a:custGeom>
              <a:avLst/>
              <a:gdLst>
                <a:gd name="T0" fmla="*/ 75 w 753"/>
                <a:gd name="T1" fmla="*/ 0 h 226"/>
                <a:gd name="T2" fmla="*/ 0 w 753"/>
                <a:gd name="T3" fmla="*/ 75 h 226"/>
                <a:gd name="T4" fmla="*/ 0 w 753"/>
                <a:gd name="T5" fmla="*/ 151 h 226"/>
                <a:gd name="T6" fmla="*/ 75 w 753"/>
                <a:gd name="T7" fmla="*/ 226 h 226"/>
                <a:gd name="T8" fmla="*/ 678 w 753"/>
                <a:gd name="T9" fmla="*/ 226 h 226"/>
                <a:gd name="T10" fmla="*/ 753 w 753"/>
                <a:gd name="T11" fmla="*/ 151 h 226"/>
                <a:gd name="T12" fmla="*/ 753 w 753"/>
                <a:gd name="T13" fmla="*/ 75 h 226"/>
                <a:gd name="T14" fmla="*/ 678 w 753"/>
                <a:gd name="T15" fmla="*/ 0 h 226"/>
                <a:gd name="T16" fmla="*/ 75 w 753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3" h="226">
                  <a:moveTo>
                    <a:pt x="75" y="0"/>
                  </a:moveTo>
                  <a:cubicBezTo>
                    <a:pt x="33" y="0"/>
                    <a:pt x="0" y="34"/>
                    <a:pt x="0" y="75"/>
                  </a:cubicBezTo>
                  <a:lnTo>
                    <a:pt x="0" y="151"/>
                  </a:lnTo>
                  <a:cubicBezTo>
                    <a:pt x="0" y="192"/>
                    <a:pt x="33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3" y="192"/>
                    <a:pt x="753" y="151"/>
                  </a:cubicBezTo>
                  <a:lnTo>
                    <a:pt x="753" y="75"/>
                  </a:lnTo>
                  <a:cubicBezTo>
                    <a:pt x="753" y="34"/>
                    <a:pt x="720" y="0"/>
                    <a:pt x="678" y="0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6" name="Freeform 1315">
              <a:extLst>
                <a:ext uri="{FF2B5EF4-FFF2-40B4-BE49-F238E27FC236}">
                  <a16:creationId xmlns:a16="http://schemas.microsoft.com/office/drawing/2014/main" id="{4CCCB8B6-DF54-4A09-8971-706A27AB8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426" y="5265738"/>
              <a:ext cx="200025" cy="65088"/>
            </a:xfrm>
            <a:custGeom>
              <a:avLst/>
              <a:gdLst>
                <a:gd name="T0" fmla="*/ 613 w 688"/>
                <a:gd name="T1" fmla="*/ 0 h 226"/>
                <a:gd name="T2" fmla="*/ 318 w 688"/>
                <a:gd name="T3" fmla="*/ 0 h 226"/>
                <a:gd name="T4" fmla="*/ 0 w 688"/>
                <a:gd name="T5" fmla="*/ 225 h 226"/>
                <a:gd name="T6" fmla="*/ 10 w 688"/>
                <a:gd name="T7" fmla="*/ 226 h 226"/>
                <a:gd name="T8" fmla="*/ 613 w 688"/>
                <a:gd name="T9" fmla="*/ 226 h 226"/>
                <a:gd name="T10" fmla="*/ 688 w 688"/>
                <a:gd name="T11" fmla="*/ 151 h 226"/>
                <a:gd name="T12" fmla="*/ 688 w 688"/>
                <a:gd name="T13" fmla="*/ 75 h 226"/>
                <a:gd name="T14" fmla="*/ 613 w 688"/>
                <a:gd name="T1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8" h="226">
                  <a:moveTo>
                    <a:pt x="613" y="0"/>
                  </a:moveTo>
                  <a:lnTo>
                    <a:pt x="318" y="0"/>
                  </a:lnTo>
                  <a:cubicBezTo>
                    <a:pt x="262" y="128"/>
                    <a:pt x="139" y="215"/>
                    <a:pt x="0" y="225"/>
                  </a:cubicBezTo>
                  <a:cubicBezTo>
                    <a:pt x="3" y="226"/>
                    <a:pt x="7" y="226"/>
                    <a:pt x="10" y="226"/>
                  </a:cubicBezTo>
                  <a:lnTo>
                    <a:pt x="613" y="226"/>
                  </a:lnTo>
                  <a:cubicBezTo>
                    <a:pt x="655" y="226"/>
                    <a:pt x="688" y="192"/>
                    <a:pt x="688" y="151"/>
                  </a:cubicBezTo>
                  <a:lnTo>
                    <a:pt x="688" y="75"/>
                  </a:lnTo>
                  <a:cubicBezTo>
                    <a:pt x="688" y="34"/>
                    <a:pt x="655" y="0"/>
                    <a:pt x="613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Freeform 1316">
              <a:extLst>
                <a:ext uri="{FF2B5EF4-FFF2-40B4-BE49-F238E27FC236}">
                  <a16:creationId xmlns:a16="http://schemas.microsoft.com/office/drawing/2014/main" id="{1C2B5D3E-4190-4FEA-AE47-BBD643251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626" y="5111751"/>
              <a:ext cx="153988" cy="219075"/>
            </a:xfrm>
            <a:custGeom>
              <a:avLst/>
              <a:gdLst>
                <a:gd name="T0" fmla="*/ 150 w 534"/>
                <a:gd name="T1" fmla="*/ 0 h 754"/>
                <a:gd name="T2" fmla="*/ 0 w 534"/>
                <a:gd name="T3" fmla="*/ 0 h 754"/>
                <a:gd name="T4" fmla="*/ 377 w 534"/>
                <a:gd name="T5" fmla="*/ 377 h 754"/>
                <a:gd name="T6" fmla="*/ 0 w 534"/>
                <a:gd name="T7" fmla="*/ 754 h 754"/>
                <a:gd name="T8" fmla="*/ 150 w 534"/>
                <a:gd name="T9" fmla="*/ 754 h 754"/>
                <a:gd name="T10" fmla="*/ 178 w 534"/>
                <a:gd name="T11" fmla="*/ 753 h 754"/>
                <a:gd name="T12" fmla="*/ 527 w 534"/>
                <a:gd name="T13" fmla="*/ 364 h 754"/>
                <a:gd name="T14" fmla="*/ 150 w 534"/>
                <a:gd name="T15" fmla="*/ 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4" h="754">
                  <a:moveTo>
                    <a:pt x="150" y="0"/>
                  </a:moveTo>
                  <a:lnTo>
                    <a:pt x="0" y="0"/>
                  </a:lnTo>
                  <a:cubicBezTo>
                    <a:pt x="208" y="0"/>
                    <a:pt x="377" y="169"/>
                    <a:pt x="377" y="377"/>
                  </a:cubicBezTo>
                  <a:cubicBezTo>
                    <a:pt x="377" y="585"/>
                    <a:pt x="208" y="754"/>
                    <a:pt x="0" y="754"/>
                  </a:cubicBezTo>
                  <a:lnTo>
                    <a:pt x="150" y="754"/>
                  </a:lnTo>
                  <a:cubicBezTo>
                    <a:pt x="160" y="754"/>
                    <a:pt x="169" y="754"/>
                    <a:pt x="178" y="753"/>
                  </a:cubicBezTo>
                  <a:cubicBezTo>
                    <a:pt x="380" y="738"/>
                    <a:pt x="534" y="566"/>
                    <a:pt x="527" y="364"/>
                  </a:cubicBezTo>
                  <a:cubicBezTo>
                    <a:pt x="519" y="161"/>
                    <a:pt x="353" y="0"/>
                    <a:pt x="150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Freeform 1317">
              <a:extLst>
                <a:ext uri="{FF2B5EF4-FFF2-40B4-BE49-F238E27FC236}">
                  <a16:creationId xmlns:a16="http://schemas.microsoft.com/office/drawing/2014/main" id="{26F8AB2A-D00E-4AF6-B218-4A50D002B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9151" y="5002213"/>
              <a:ext cx="219075" cy="66675"/>
            </a:xfrm>
            <a:custGeom>
              <a:avLst/>
              <a:gdLst>
                <a:gd name="T0" fmla="*/ 754 w 754"/>
                <a:gd name="T1" fmla="*/ 151 h 227"/>
                <a:gd name="T2" fmla="*/ 754 w 754"/>
                <a:gd name="T3" fmla="*/ 76 h 227"/>
                <a:gd name="T4" fmla="*/ 679 w 754"/>
                <a:gd name="T5" fmla="*/ 0 h 227"/>
                <a:gd name="T6" fmla="*/ 76 w 754"/>
                <a:gd name="T7" fmla="*/ 0 h 227"/>
                <a:gd name="T8" fmla="*/ 0 w 754"/>
                <a:gd name="T9" fmla="*/ 76 h 227"/>
                <a:gd name="T10" fmla="*/ 0 w 754"/>
                <a:gd name="T11" fmla="*/ 151 h 227"/>
                <a:gd name="T12" fmla="*/ 76 w 754"/>
                <a:gd name="T13" fmla="*/ 227 h 227"/>
                <a:gd name="T14" fmla="*/ 679 w 754"/>
                <a:gd name="T15" fmla="*/ 227 h 227"/>
                <a:gd name="T16" fmla="*/ 754 w 754"/>
                <a:gd name="T17" fmla="*/ 1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7">
                  <a:moveTo>
                    <a:pt x="754" y="151"/>
                  </a:move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4" y="227"/>
                    <a:pt x="76" y="227"/>
                  </a:cubicBezTo>
                  <a:lnTo>
                    <a:pt x="679" y="227"/>
                  </a:lnTo>
                  <a:cubicBezTo>
                    <a:pt x="720" y="227"/>
                    <a:pt x="754" y="193"/>
                    <a:pt x="754" y="151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Freeform 1318">
              <a:extLst>
                <a:ext uri="{FF2B5EF4-FFF2-40B4-BE49-F238E27FC236}">
                  <a16:creationId xmlns:a16="http://schemas.microsoft.com/office/drawing/2014/main" id="{EDD56F80-F102-4905-A9B3-CEB94816D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6" y="4937126"/>
              <a:ext cx="219075" cy="65088"/>
            </a:xfrm>
            <a:custGeom>
              <a:avLst/>
              <a:gdLst>
                <a:gd name="T0" fmla="*/ 678 w 753"/>
                <a:gd name="T1" fmla="*/ 226 h 226"/>
                <a:gd name="T2" fmla="*/ 753 w 753"/>
                <a:gd name="T3" fmla="*/ 151 h 226"/>
                <a:gd name="T4" fmla="*/ 753 w 753"/>
                <a:gd name="T5" fmla="*/ 76 h 226"/>
                <a:gd name="T6" fmla="*/ 678 w 753"/>
                <a:gd name="T7" fmla="*/ 0 h 226"/>
                <a:gd name="T8" fmla="*/ 75 w 753"/>
                <a:gd name="T9" fmla="*/ 0 h 226"/>
                <a:gd name="T10" fmla="*/ 0 w 753"/>
                <a:gd name="T11" fmla="*/ 76 h 226"/>
                <a:gd name="T12" fmla="*/ 0 w 753"/>
                <a:gd name="T13" fmla="*/ 151 h 226"/>
                <a:gd name="T14" fmla="*/ 75 w 753"/>
                <a:gd name="T15" fmla="*/ 226 h 226"/>
                <a:gd name="T16" fmla="*/ 678 w 753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3" h="226">
                  <a:moveTo>
                    <a:pt x="678" y="226"/>
                  </a:moveTo>
                  <a:cubicBezTo>
                    <a:pt x="720" y="226"/>
                    <a:pt x="753" y="193"/>
                    <a:pt x="753" y="151"/>
                  </a:cubicBezTo>
                  <a:lnTo>
                    <a:pt x="753" y="76"/>
                  </a:lnTo>
                  <a:cubicBezTo>
                    <a:pt x="753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3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3" y="226"/>
                    <a:pt x="75" y="226"/>
                  </a:cubicBezTo>
                  <a:lnTo>
                    <a:pt x="678" y="226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Freeform 1319">
              <a:extLst>
                <a:ext uri="{FF2B5EF4-FFF2-40B4-BE49-F238E27FC236}">
                  <a16:creationId xmlns:a16="http://schemas.microsoft.com/office/drawing/2014/main" id="{E466832B-D3AA-49C5-8CE7-28029AC69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314" y="4937126"/>
              <a:ext cx="219075" cy="65088"/>
            </a:xfrm>
            <a:custGeom>
              <a:avLst/>
              <a:gdLst>
                <a:gd name="T0" fmla="*/ 76 w 754"/>
                <a:gd name="T1" fmla="*/ 0 h 226"/>
                <a:gd name="T2" fmla="*/ 0 w 754"/>
                <a:gd name="T3" fmla="*/ 76 h 226"/>
                <a:gd name="T4" fmla="*/ 0 w 754"/>
                <a:gd name="T5" fmla="*/ 151 h 226"/>
                <a:gd name="T6" fmla="*/ 76 w 754"/>
                <a:gd name="T7" fmla="*/ 226 h 226"/>
                <a:gd name="T8" fmla="*/ 679 w 754"/>
                <a:gd name="T9" fmla="*/ 226 h 226"/>
                <a:gd name="T10" fmla="*/ 754 w 754"/>
                <a:gd name="T11" fmla="*/ 151 h 226"/>
                <a:gd name="T12" fmla="*/ 754 w 754"/>
                <a:gd name="T13" fmla="*/ 76 h 226"/>
                <a:gd name="T14" fmla="*/ 679 w 754"/>
                <a:gd name="T15" fmla="*/ 0 h 226"/>
                <a:gd name="T16" fmla="*/ 76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6" y="0"/>
                  </a:moveTo>
                  <a:cubicBezTo>
                    <a:pt x="34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4" y="226"/>
                    <a:pt x="76" y="226"/>
                  </a:cubicBezTo>
                  <a:lnTo>
                    <a:pt x="679" y="226"/>
                  </a:lnTo>
                  <a:cubicBezTo>
                    <a:pt x="720" y="226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Freeform 1320">
              <a:extLst>
                <a:ext uri="{FF2B5EF4-FFF2-40B4-BE49-F238E27FC236}">
                  <a16:creationId xmlns:a16="http://schemas.microsoft.com/office/drawing/2014/main" id="{5A184A0F-825A-4B80-8126-F83BE9A8D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426" y="4872038"/>
              <a:ext cx="219075" cy="65088"/>
            </a:xfrm>
            <a:custGeom>
              <a:avLst/>
              <a:gdLst>
                <a:gd name="T0" fmla="*/ 0 w 754"/>
                <a:gd name="T1" fmla="*/ 76 h 226"/>
                <a:gd name="T2" fmla="*/ 0 w 754"/>
                <a:gd name="T3" fmla="*/ 151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1 h 226"/>
                <a:gd name="T10" fmla="*/ 754 w 754"/>
                <a:gd name="T11" fmla="*/ 76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6"/>
                  </a:moveTo>
                  <a:lnTo>
                    <a:pt x="0" y="151"/>
                  </a:lnTo>
                  <a:cubicBezTo>
                    <a:pt x="0" y="193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Freeform 1321">
              <a:extLst>
                <a:ext uri="{FF2B5EF4-FFF2-40B4-BE49-F238E27FC236}">
                  <a16:creationId xmlns:a16="http://schemas.microsoft.com/office/drawing/2014/main" id="{A3E0495D-3DEC-4C2B-98EA-0CC9E8332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426" y="4805363"/>
              <a:ext cx="219075" cy="66675"/>
            </a:xfrm>
            <a:custGeom>
              <a:avLst/>
              <a:gdLst>
                <a:gd name="T0" fmla="*/ 75 w 754"/>
                <a:gd name="T1" fmla="*/ 0 h 226"/>
                <a:gd name="T2" fmla="*/ 678 w 754"/>
                <a:gd name="T3" fmla="*/ 0 h 226"/>
                <a:gd name="T4" fmla="*/ 754 w 754"/>
                <a:gd name="T5" fmla="*/ 75 h 226"/>
                <a:gd name="T6" fmla="*/ 754 w 754"/>
                <a:gd name="T7" fmla="*/ 151 h 226"/>
                <a:gd name="T8" fmla="*/ 678 w 754"/>
                <a:gd name="T9" fmla="*/ 226 h 226"/>
                <a:gd name="T10" fmla="*/ 75 w 754"/>
                <a:gd name="T11" fmla="*/ 226 h 226"/>
                <a:gd name="T12" fmla="*/ 0 w 754"/>
                <a:gd name="T13" fmla="*/ 151 h 226"/>
                <a:gd name="T14" fmla="*/ 0 w 754"/>
                <a:gd name="T15" fmla="*/ 75 h 226"/>
                <a:gd name="T16" fmla="*/ 75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5" y="0"/>
                  </a:moveTo>
                  <a:lnTo>
                    <a:pt x="678" y="0"/>
                  </a:lnTo>
                  <a:cubicBezTo>
                    <a:pt x="720" y="0"/>
                    <a:pt x="754" y="34"/>
                    <a:pt x="754" y="75"/>
                  </a:cubicBezTo>
                  <a:lnTo>
                    <a:pt x="754" y="151"/>
                  </a:lnTo>
                  <a:cubicBezTo>
                    <a:pt x="754" y="193"/>
                    <a:pt x="720" y="226"/>
                    <a:pt x="678" y="226"/>
                  </a:cubicBezTo>
                  <a:lnTo>
                    <a:pt x="75" y="226"/>
                  </a:lnTo>
                  <a:cubicBezTo>
                    <a:pt x="34" y="226"/>
                    <a:pt x="0" y="193"/>
                    <a:pt x="0" y="151"/>
                  </a:cubicBezTo>
                  <a:lnTo>
                    <a:pt x="0" y="75"/>
                  </a:lnTo>
                  <a:cubicBezTo>
                    <a:pt x="0" y="34"/>
                    <a:pt x="34" y="0"/>
                    <a:pt x="75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Freeform 1322">
              <a:extLst>
                <a:ext uri="{FF2B5EF4-FFF2-40B4-BE49-F238E27FC236}">
                  <a16:creationId xmlns:a16="http://schemas.microsoft.com/office/drawing/2014/main" id="{E1532A89-8AA8-4721-9295-883A649D5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426" y="5199063"/>
              <a:ext cx="219075" cy="66675"/>
            </a:xfrm>
            <a:custGeom>
              <a:avLst/>
              <a:gdLst>
                <a:gd name="T0" fmla="*/ 0 w 754"/>
                <a:gd name="T1" fmla="*/ 75 h 226"/>
                <a:gd name="T2" fmla="*/ 0 w 754"/>
                <a:gd name="T3" fmla="*/ 151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1 h 226"/>
                <a:gd name="T10" fmla="*/ 754 w 754"/>
                <a:gd name="T11" fmla="*/ 75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5"/>
                  </a:moveTo>
                  <a:lnTo>
                    <a:pt x="0" y="151"/>
                  </a:lnTo>
                  <a:cubicBezTo>
                    <a:pt x="0" y="192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2"/>
                    <a:pt x="754" y="151"/>
                  </a:cubicBezTo>
                  <a:lnTo>
                    <a:pt x="754" y="75"/>
                  </a:lnTo>
                  <a:cubicBezTo>
                    <a:pt x="754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5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Freeform 1323">
              <a:extLst>
                <a:ext uri="{FF2B5EF4-FFF2-40B4-BE49-F238E27FC236}">
                  <a16:creationId xmlns:a16="http://schemas.microsoft.com/office/drawing/2014/main" id="{4AF65C30-E051-43CF-B5FF-6CA2E4F4D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314" y="5133976"/>
              <a:ext cx="219075" cy="65088"/>
            </a:xfrm>
            <a:custGeom>
              <a:avLst/>
              <a:gdLst>
                <a:gd name="T0" fmla="*/ 76 w 754"/>
                <a:gd name="T1" fmla="*/ 0 h 226"/>
                <a:gd name="T2" fmla="*/ 0 w 754"/>
                <a:gd name="T3" fmla="*/ 75 h 226"/>
                <a:gd name="T4" fmla="*/ 0 w 754"/>
                <a:gd name="T5" fmla="*/ 150 h 226"/>
                <a:gd name="T6" fmla="*/ 76 w 754"/>
                <a:gd name="T7" fmla="*/ 226 h 226"/>
                <a:gd name="T8" fmla="*/ 679 w 754"/>
                <a:gd name="T9" fmla="*/ 226 h 226"/>
                <a:gd name="T10" fmla="*/ 754 w 754"/>
                <a:gd name="T11" fmla="*/ 150 h 226"/>
                <a:gd name="T12" fmla="*/ 754 w 754"/>
                <a:gd name="T13" fmla="*/ 75 h 226"/>
                <a:gd name="T14" fmla="*/ 679 w 754"/>
                <a:gd name="T15" fmla="*/ 0 h 226"/>
                <a:gd name="T16" fmla="*/ 76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6" y="0"/>
                  </a:moveTo>
                  <a:cubicBezTo>
                    <a:pt x="34" y="0"/>
                    <a:pt x="0" y="33"/>
                    <a:pt x="0" y="75"/>
                  </a:cubicBezTo>
                  <a:lnTo>
                    <a:pt x="0" y="150"/>
                  </a:lnTo>
                  <a:cubicBezTo>
                    <a:pt x="0" y="192"/>
                    <a:pt x="34" y="226"/>
                    <a:pt x="76" y="226"/>
                  </a:cubicBezTo>
                  <a:lnTo>
                    <a:pt x="679" y="226"/>
                  </a:lnTo>
                  <a:cubicBezTo>
                    <a:pt x="720" y="226"/>
                    <a:pt x="754" y="192"/>
                    <a:pt x="754" y="150"/>
                  </a:cubicBezTo>
                  <a:lnTo>
                    <a:pt x="754" y="75"/>
                  </a:lnTo>
                  <a:cubicBezTo>
                    <a:pt x="754" y="33"/>
                    <a:pt x="720" y="0"/>
                    <a:pt x="679" y="0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Freeform 1324">
              <a:extLst>
                <a:ext uri="{FF2B5EF4-FFF2-40B4-BE49-F238E27FC236}">
                  <a16:creationId xmlns:a16="http://schemas.microsoft.com/office/drawing/2014/main" id="{C1760147-C9A9-463D-AD63-177CDC5BB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4426" y="5068888"/>
              <a:ext cx="219075" cy="65088"/>
            </a:xfrm>
            <a:custGeom>
              <a:avLst/>
              <a:gdLst>
                <a:gd name="T0" fmla="*/ 0 w 754"/>
                <a:gd name="T1" fmla="*/ 75 h 226"/>
                <a:gd name="T2" fmla="*/ 0 w 754"/>
                <a:gd name="T3" fmla="*/ 150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0 h 226"/>
                <a:gd name="T10" fmla="*/ 754 w 754"/>
                <a:gd name="T11" fmla="*/ 75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5"/>
                  </a:moveTo>
                  <a:lnTo>
                    <a:pt x="0" y="150"/>
                  </a:lnTo>
                  <a:cubicBezTo>
                    <a:pt x="0" y="192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2"/>
                    <a:pt x="754" y="150"/>
                  </a:cubicBezTo>
                  <a:lnTo>
                    <a:pt x="754" y="75"/>
                  </a:lnTo>
                  <a:cubicBezTo>
                    <a:pt x="754" y="33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3"/>
                    <a:pt x="0" y="75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Freeform 1325">
              <a:extLst>
                <a:ext uri="{FF2B5EF4-FFF2-40B4-BE49-F238E27FC236}">
                  <a16:creationId xmlns:a16="http://schemas.microsoft.com/office/drawing/2014/main" id="{C7AF9CAD-0BBD-433A-B680-FF2DA31D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314" y="5002213"/>
              <a:ext cx="219075" cy="66675"/>
            </a:xfrm>
            <a:custGeom>
              <a:avLst/>
              <a:gdLst>
                <a:gd name="T0" fmla="*/ 0 w 754"/>
                <a:gd name="T1" fmla="*/ 76 h 227"/>
                <a:gd name="T2" fmla="*/ 0 w 754"/>
                <a:gd name="T3" fmla="*/ 151 h 227"/>
                <a:gd name="T4" fmla="*/ 76 w 754"/>
                <a:gd name="T5" fmla="*/ 227 h 227"/>
                <a:gd name="T6" fmla="*/ 679 w 754"/>
                <a:gd name="T7" fmla="*/ 227 h 227"/>
                <a:gd name="T8" fmla="*/ 754 w 754"/>
                <a:gd name="T9" fmla="*/ 151 h 227"/>
                <a:gd name="T10" fmla="*/ 754 w 754"/>
                <a:gd name="T11" fmla="*/ 76 h 227"/>
                <a:gd name="T12" fmla="*/ 679 w 754"/>
                <a:gd name="T13" fmla="*/ 0 h 227"/>
                <a:gd name="T14" fmla="*/ 76 w 754"/>
                <a:gd name="T15" fmla="*/ 0 h 227"/>
                <a:gd name="T16" fmla="*/ 0 w 754"/>
                <a:gd name="T17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7">
                  <a:moveTo>
                    <a:pt x="0" y="76"/>
                  </a:moveTo>
                  <a:lnTo>
                    <a:pt x="0" y="151"/>
                  </a:lnTo>
                  <a:cubicBezTo>
                    <a:pt x="0" y="193"/>
                    <a:pt x="34" y="227"/>
                    <a:pt x="76" y="227"/>
                  </a:cubicBezTo>
                  <a:lnTo>
                    <a:pt x="679" y="227"/>
                  </a:lnTo>
                  <a:cubicBezTo>
                    <a:pt x="720" y="227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Freeform 1326">
              <a:extLst>
                <a:ext uri="{FF2B5EF4-FFF2-40B4-BE49-F238E27FC236}">
                  <a16:creationId xmlns:a16="http://schemas.microsoft.com/office/drawing/2014/main" id="{BAEC2F6A-0226-4A71-842E-740BA3B96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145088"/>
              <a:ext cx="69850" cy="152400"/>
            </a:xfrm>
            <a:custGeom>
              <a:avLst/>
              <a:gdLst>
                <a:gd name="T0" fmla="*/ 121 w 241"/>
                <a:gd name="T1" fmla="*/ 227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7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1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1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40 h 528"/>
                <a:gd name="T36" fmla="*/ 45 w 241"/>
                <a:gd name="T37" fmla="*/ 302 h 528"/>
                <a:gd name="T38" fmla="*/ 8 w 241"/>
                <a:gd name="T39" fmla="*/ 340 h 528"/>
                <a:gd name="T40" fmla="*/ 83 w 241"/>
                <a:gd name="T41" fmla="*/ 446 h 528"/>
                <a:gd name="T42" fmla="*/ 83 w 241"/>
                <a:gd name="T43" fmla="*/ 490 h 528"/>
                <a:gd name="T44" fmla="*/ 121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1 w 241"/>
                <a:gd name="T53" fmla="*/ 22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1" y="227"/>
                  </a:moveTo>
                  <a:cubicBezTo>
                    <a:pt x="105" y="227"/>
                    <a:pt x="92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4"/>
                    <a:pt x="158" y="189"/>
                  </a:cubicBezTo>
                  <a:cubicBezTo>
                    <a:pt x="158" y="210"/>
                    <a:pt x="175" y="227"/>
                    <a:pt x="196" y="227"/>
                  </a:cubicBezTo>
                  <a:cubicBezTo>
                    <a:pt x="217" y="227"/>
                    <a:pt x="234" y="210"/>
                    <a:pt x="234" y="189"/>
                  </a:cubicBezTo>
                  <a:cubicBezTo>
                    <a:pt x="234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7" y="377"/>
                    <a:pt x="120" y="380"/>
                    <a:pt x="106" y="374"/>
                  </a:cubicBezTo>
                  <a:cubicBezTo>
                    <a:pt x="92" y="369"/>
                    <a:pt x="83" y="355"/>
                    <a:pt x="83" y="340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8" y="319"/>
                    <a:pt x="8" y="340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6" y="226"/>
                    <a:pt x="121" y="22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Freeform 1327">
              <a:extLst>
                <a:ext uri="{FF2B5EF4-FFF2-40B4-BE49-F238E27FC236}">
                  <a16:creationId xmlns:a16="http://schemas.microsoft.com/office/drawing/2014/main" id="{72A98437-8A37-405D-8120-D1F09EC4EB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8976" y="4926013"/>
              <a:ext cx="393700" cy="415925"/>
            </a:xfrm>
            <a:custGeom>
              <a:avLst/>
              <a:gdLst>
                <a:gd name="T0" fmla="*/ 1357 w 1357"/>
                <a:gd name="T1" fmla="*/ 565 h 1432"/>
                <a:gd name="T2" fmla="*/ 1237 w 1357"/>
                <a:gd name="T3" fmla="*/ 452 h 1432"/>
                <a:gd name="T4" fmla="*/ 1244 w 1357"/>
                <a:gd name="T5" fmla="*/ 339 h 1432"/>
                <a:gd name="T6" fmla="*/ 1319 w 1357"/>
                <a:gd name="T7" fmla="*/ 188 h 1432"/>
                <a:gd name="T8" fmla="*/ 1206 w 1357"/>
                <a:gd name="T9" fmla="*/ 0 h 1432"/>
                <a:gd name="T10" fmla="*/ 490 w 1357"/>
                <a:gd name="T11" fmla="*/ 113 h 1432"/>
                <a:gd name="T12" fmla="*/ 498 w 1357"/>
                <a:gd name="T13" fmla="*/ 230 h 1432"/>
                <a:gd name="T14" fmla="*/ 415 w 1357"/>
                <a:gd name="T15" fmla="*/ 414 h 1432"/>
                <a:gd name="T16" fmla="*/ 535 w 1357"/>
                <a:gd name="T17" fmla="*/ 527 h 1432"/>
                <a:gd name="T18" fmla="*/ 528 w 1357"/>
                <a:gd name="T19" fmla="*/ 603 h 1432"/>
                <a:gd name="T20" fmla="*/ 0 w 1357"/>
                <a:gd name="T21" fmla="*/ 1017 h 1432"/>
                <a:gd name="T22" fmla="*/ 1206 w 1357"/>
                <a:gd name="T23" fmla="*/ 1432 h 1432"/>
                <a:gd name="T24" fmla="*/ 1319 w 1357"/>
                <a:gd name="T25" fmla="*/ 1243 h 1432"/>
                <a:gd name="T26" fmla="*/ 1357 w 1357"/>
                <a:gd name="T27" fmla="*/ 1093 h 1432"/>
                <a:gd name="T28" fmla="*/ 1304 w 1357"/>
                <a:gd name="T29" fmla="*/ 922 h 1432"/>
                <a:gd name="T30" fmla="*/ 1319 w 1357"/>
                <a:gd name="T31" fmla="*/ 791 h 1432"/>
                <a:gd name="T32" fmla="*/ 1357 w 1357"/>
                <a:gd name="T33" fmla="*/ 640 h 1432"/>
                <a:gd name="T34" fmla="*/ 603 w 1357"/>
                <a:gd name="T35" fmla="*/ 75 h 1432"/>
                <a:gd name="T36" fmla="*/ 1244 w 1357"/>
                <a:gd name="T37" fmla="*/ 113 h 1432"/>
                <a:gd name="T38" fmla="*/ 1206 w 1357"/>
                <a:gd name="T39" fmla="*/ 226 h 1432"/>
                <a:gd name="T40" fmla="*/ 565 w 1357"/>
                <a:gd name="T41" fmla="*/ 188 h 1432"/>
                <a:gd name="T42" fmla="*/ 528 w 1357"/>
                <a:gd name="T43" fmla="*/ 452 h 1432"/>
                <a:gd name="T44" fmla="*/ 490 w 1357"/>
                <a:gd name="T45" fmla="*/ 339 h 1432"/>
                <a:gd name="T46" fmla="*/ 1131 w 1357"/>
                <a:gd name="T47" fmla="*/ 301 h 1432"/>
                <a:gd name="T48" fmla="*/ 1168 w 1357"/>
                <a:gd name="T49" fmla="*/ 414 h 1432"/>
                <a:gd name="T50" fmla="*/ 528 w 1357"/>
                <a:gd name="T51" fmla="*/ 452 h 1432"/>
                <a:gd name="T52" fmla="*/ 101 w 1357"/>
                <a:gd name="T53" fmla="*/ 1147 h 1432"/>
                <a:gd name="T54" fmla="*/ 544 w 1357"/>
                <a:gd name="T55" fmla="*/ 704 h 1432"/>
                <a:gd name="T56" fmla="*/ 415 w 1357"/>
                <a:gd name="T57" fmla="*/ 1356 h 1432"/>
                <a:gd name="T58" fmla="*/ 1206 w 1357"/>
                <a:gd name="T59" fmla="*/ 753 h 1432"/>
                <a:gd name="T60" fmla="*/ 1244 w 1357"/>
                <a:gd name="T61" fmla="*/ 866 h 1432"/>
                <a:gd name="T62" fmla="*/ 964 w 1357"/>
                <a:gd name="T63" fmla="*/ 904 h 1432"/>
                <a:gd name="T64" fmla="*/ 905 w 1357"/>
                <a:gd name="T65" fmla="*/ 1017 h 1432"/>
                <a:gd name="T66" fmla="*/ 829 w 1357"/>
                <a:gd name="T67" fmla="*/ 1017 h 1432"/>
                <a:gd name="T68" fmla="*/ 905 w 1357"/>
                <a:gd name="T69" fmla="*/ 1017 h 1432"/>
                <a:gd name="T70" fmla="*/ 1206 w 1357"/>
                <a:gd name="T71" fmla="*/ 1356 h 1432"/>
                <a:gd name="T72" fmla="*/ 934 w 1357"/>
                <a:gd name="T73" fmla="*/ 1206 h 1432"/>
                <a:gd name="T74" fmla="*/ 1244 w 1357"/>
                <a:gd name="T75" fmla="*/ 1243 h 1432"/>
                <a:gd name="T76" fmla="*/ 1281 w 1357"/>
                <a:gd name="T77" fmla="*/ 1093 h 1432"/>
                <a:gd name="T78" fmla="*/ 964 w 1357"/>
                <a:gd name="T79" fmla="*/ 1130 h 1432"/>
                <a:gd name="T80" fmla="*/ 978 w 1357"/>
                <a:gd name="T81" fmla="*/ 980 h 1432"/>
                <a:gd name="T82" fmla="*/ 1281 w 1357"/>
                <a:gd name="T83" fmla="*/ 1017 h 1432"/>
                <a:gd name="T84" fmla="*/ 1281 w 1357"/>
                <a:gd name="T85" fmla="*/ 640 h 1432"/>
                <a:gd name="T86" fmla="*/ 803 w 1357"/>
                <a:gd name="T87" fmla="*/ 678 h 1432"/>
                <a:gd name="T88" fmla="*/ 603 w 1357"/>
                <a:gd name="T89" fmla="*/ 565 h 1432"/>
                <a:gd name="T90" fmla="*/ 1244 w 1357"/>
                <a:gd name="T91" fmla="*/ 527 h 1432"/>
                <a:gd name="T92" fmla="*/ 1281 w 1357"/>
                <a:gd name="T93" fmla="*/ 64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7" h="1432">
                  <a:moveTo>
                    <a:pt x="1357" y="640"/>
                  </a:moveTo>
                  <a:lnTo>
                    <a:pt x="1357" y="565"/>
                  </a:lnTo>
                  <a:cubicBezTo>
                    <a:pt x="1357" y="503"/>
                    <a:pt x="1306" y="452"/>
                    <a:pt x="1244" y="452"/>
                  </a:cubicBezTo>
                  <a:lnTo>
                    <a:pt x="1237" y="452"/>
                  </a:lnTo>
                  <a:cubicBezTo>
                    <a:pt x="1241" y="440"/>
                    <a:pt x="1244" y="427"/>
                    <a:pt x="1244" y="414"/>
                  </a:cubicBezTo>
                  <a:lnTo>
                    <a:pt x="1244" y="339"/>
                  </a:lnTo>
                  <a:cubicBezTo>
                    <a:pt x="1244" y="324"/>
                    <a:pt x="1241" y="310"/>
                    <a:pt x="1236" y="297"/>
                  </a:cubicBezTo>
                  <a:cubicBezTo>
                    <a:pt x="1285" y="284"/>
                    <a:pt x="1319" y="239"/>
                    <a:pt x="1319" y="188"/>
                  </a:cubicBezTo>
                  <a:lnTo>
                    <a:pt x="1319" y="113"/>
                  </a:lnTo>
                  <a:cubicBezTo>
                    <a:pt x="1319" y="50"/>
                    <a:pt x="1269" y="0"/>
                    <a:pt x="1206" y="0"/>
                  </a:cubicBezTo>
                  <a:lnTo>
                    <a:pt x="603" y="0"/>
                  </a:lnTo>
                  <a:cubicBezTo>
                    <a:pt x="541" y="0"/>
                    <a:pt x="490" y="50"/>
                    <a:pt x="490" y="113"/>
                  </a:cubicBezTo>
                  <a:lnTo>
                    <a:pt x="490" y="188"/>
                  </a:lnTo>
                  <a:cubicBezTo>
                    <a:pt x="490" y="203"/>
                    <a:pt x="493" y="217"/>
                    <a:pt x="498" y="230"/>
                  </a:cubicBezTo>
                  <a:cubicBezTo>
                    <a:pt x="449" y="243"/>
                    <a:pt x="415" y="288"/>
                    <a:pt x="415" y="339"/>
                  </a:cubicBezTo>
                  <a:lnTo>
                    <a:pt x="415" y="414"/>
                  </a:lnTo>
                  <a:cubicBezTo>
                    <a:pt x="415" y="477"/>
                    <a:pt x="465" y="527"/>
                    <a:pt x="528" y="527"/>
                  </a:cubicBezTo>
                  <a:lnTo>
                    <a:pt x="535" y="527"/>
                  </a:lnTo>
                  <a:cubicBezTo>
                    <a:pt x="530" y="539"/>
                    <a:pt x="528" y="552"/>
                    <a:pt x="528" y="565"/>
                  </a:cubicBezTo>
                  <a:lnTo>
                    <a:pt x="528" y="603"/>
                  </a:lnTo>
                  <a:lnTo>
                    <a:pt x="415" y="603"/>
                  </a:lnTo>
                  <a:cubicBezTo>
                    <a:pt x="186" y="603"/>
                    <a:pt x="0" y="788"/>
                    <a:pt x="0" y="1017"/>
                  </a:cubicBezTo>
                  <a:cubicBezTo>
                    <a:pt x="0" y="1246"/>
                    <a:pt x="186" y="1432"/>
                    <a:pt x="415" y="1432"/>
                  </a:cubicBezTo>
                  <a:lnTo>
                    <a:pt x="1206" y="1432"/>
                  </a:lnTo>
                  <a:cubicBezTo>
                    <a:pt x="1269" y="1432"/>
                    <a:pt x="1319" y="1381"/>
                    <a:pt x="1319" y="1319"/>
                  </a:cubicBezTo>
                  <a:lnTo>
                    <a:pt x="1319" y="1243"/>
                  </a:lnTo>
                  <a:cubicBezTo>
                    <a:pt x="1319" y="1224"/>
                    <a:pt x="1314" y="1205"/>
                    <a:pt x="1304" y="1188"/>
                  </a:cubicBezTo>
                  <a:cubicBezTo>
                    <a:pt x="1337" y="1167"/>
                    <a:pt x="1357" y="1131"/>
                    <a:pt x="1357" y="1093"/>
                  </a:cubicBezTo>
                  <a:lnTo>
                    <a:pt x="1357" y="1017"/>
                  </a:lnTo>
                  <a:cubicBezTo>
                    <a:pt x="1357" y="979"/>
                    <a:pt x="1337" y="943"/>
                    <a:pt x="1304" y="922"/>
                  </a:cubicBezTo>
                  <a:cubicBezTo>
                    <a:pt x="1314" y="905"/>
                    <a:pt x="1319" y="886"/>
                    <a:pt x="1319" y="866"/>
                  </a:cubicBezTo>
                  <a:lnTo>
                    <a:pt x="1319" y="791"/>
                  </a:lnTo>
                  <a:cubicBezTo>
                    <a:pt x="1319" y="772"/>
                    <a:pt x="1314" y="753"/>
                    <a:pt x="1304" y="736"/>
                  </a:cubicBezTo>
                  <a:cubicBezTo>
                    <a:pt x="1337" y="715"/>
                    <a:pt x="1357" y="679"/>
                    <a:pt x="1357" y="640"/>
                  </a:cubicBezTo>
                  <a:close/>
                  <a:moveTo>
                    <a:pt x="565" y="113"/>
                  </a:moveTo>
                  <a:cubicBezTo>
                    <a:pt x="565" y="92"/>
                    <a:pt x="582" y="75"/>
                    <a:pt x="603" y="75"/>
                  </a:cubicBezTo>
                  <a:lnTo>
                    <a:pt x="1206" y="75"/>
                  </a:lnTo>
                  <a:cubicBezTo>
                    <a:pt x="1227" y="75"/>
                    <a:pt x="1244" y="92"/>
                    <a:pt x="1244" y="113"/>
                  </a:cubicBezTo>
                  <a:lnTo>
                    <a:pt x="1244" y="188"/>
                  </a:lnTo>
                  <a:cubicBezTo>
                    <a:pt x="1244" y="209"/>
                    <a:pt x="1227" y="226"/>
                    <a:pt x="1206" y="226"/>
                  </a:cubicBezTo>
                  <a:lnTo>
                    <a:pt x="603" y="226"/>
                  </a:lnTo>
                  <a:cubicBezTo>
                    <a:pt x="582" y="226"/>
                    <a:pt x="565" y="209"/>
                    <a:pt x="565" y="188"/>
                  </a:cubicBezTo>
                  <a:lnTo>
                    <a:pt x="565" y="113"/>
                  </a:lnTo>
                  <a:close/>
                  <a:moveTo>
                    <a:pt x="528" y="452"/>
                  </a:moveTo>
                  <a:cubicBezTo>
                    <a:pt x="507" y="452"/>
                    <a:pt x="490" y="435"/>
                    <a:pt x="490" y="414"/>
                  </a:cubicBezTo>
                  <a:lnTo>
                    <a:pt x="490" y="339"/>
                  </a:lnTo>
                  <a:cubicBezTo>
                    <a:pt x="490" y="318"/>
                    <a:pt x="507" y="301"/>
                    <a:pt x="528" y="301"/>
                  </a:cubicBezTo>
                  <a:lnTo>
                    <a:pt x="1131" y="301"/>
                  </a:lnTo>
                  <a:cubicBezTo>
                    <a:pt x="1152" y="301"/>
                    <a:pt x="1168" y="318"/>
                    <a:pt x="1168" y="339"/>
                  </a:cubicBezTo>
                  <a:lnTo>
                    <a:pt x="1168" y="414"/>
                  </a:lnTo>
                  <a:cubicBezTo>
                    <a:pt x="1168" y="435"/>
                    <a:pt x="1152" y="452"/>
                    <a:pt x="1131" y="452"/>
                  </a:cubicBezTo>
                  <a:lnTo>
                    <a:pt x="528" y="452"/>
                  </a:lnTo>
                  <a:close/>
                  <a:moveTo>
                    <a:pt x="415" y="1356"/>
                  </a:moveTo>
                  <a:cubicBezTo>
                    <a:pt x="277" y="1356"/>
                    <a:pt x="154" y="1274"/>
                    <a:pt x="101" y="1147"/>
                  </a:cubicBezTo>
                  <a:cubicBezTo>
                    <a:pt x="49" y="1020"/>
                    <a:pt x="78" y="874"/>
                    <a:pt x="175" y="777"/>
                  </a:cubicBezTo>
                  <a:cubicBezTo>
                    <a:pt x="272" y="680"/>
                    <a:pt x="418" y="651"/>
                    <a:pt x="544" y="704"/>
                  </a:cubicBezTo>
                  <a:cubicBezTo>
                    <a:pt x="671" y="756"/>
                    <a:pt x="754" y="880"/>
                    <a:pt x="754" y="1017"/>
                  </a:cubicBezTo>
                  <a:cubicBezTo>
                    <a:pt x="754" y="1204"/>
                    <a:pt x="602" y="1356"/>
                    <a:pt x="415" y="1356"/>
                  </a:cubicBezTo>
                  <a:close/>
                  <a:moveTo>
                    <a:pt x="885" y="753"/>
                  </a:moveTo>
                  <a:lnTo>
                    <a:pt x="1206" y="753"/>
                  </a:lnTo>
                  <a:cubicBezTo>
                    <a:pt x="1227" y="753"/>
                    <a:pt x="1244" y="770"/>
                    <a:pt x="1244" y="791"/>
                  </a:cubicBezTo>
                  <a:lnTo>
                    <a:pt x="1244" y="866"/>
                  </a:lnTo>
                  <a:cubicBezTo>
                    <a:pt x="1244" y="887"/>
                    <a:pt x="1227" y="904"/>
                    <a:pt x="1206" y="904"/>
                  </a:cubicBezTo>
                  <a:lnTo>
                    <a:pt x="964" y="904"/>
                  </a:lnTo>
                  <a:cubicBezTo>
                    <a:pt x="948" y="849"/>
                    <a:pt x="921" y="798"/>
                    <a:pt x="885" y="753"/>
                  </a:cubicBezTo>
                  <a:close/>
                  <a:moveTo>
                    <a:pt x="905" y="1017"/>
                  </a:moveTo>
                  <a:cubicBezTo>
                    <a:pt x="904" y="1161"/>
                    <a:pt x="814" y="1289"/>
                    <a:pt x="679" y="1337"/>
                  </a:cubicBezTo>
                  <a:cubicBezTo>
                    <a:pt x="774" y="1258"/>
                    <a:pt x="829" y="1141"/>
                    <a:pt x="829" y="1017"/>
                  </a:cubicBezTo>
                  <a:cubicBezTo>
                    <a:pt x="829" y="894"/>
                    <a:pt x="774" y="777"/>
                    <a:pt x="679" y="698"/>
                  </a:cubicBezTo>
                  <a:cubicBezTo>
                    <a:pt x="814" y="746"/>
                    <a:pt x="904" y="874"/>
                    <a:pt x="905" y="1017"/>
                  </a:cubicBezTo>
                  <a:close/>
                  <a:moveTo>
                    <a:pt x="1244" y="1319"/>
                  </a:moveTo>
                  <a:cubicBezTo>
                    <a:pt x="1244" y="1340"/>
                    <a:pt x="1227" y="1356"/>
                    <a:pt x="1206" y="1356"/>
                  </a:cubicBezTo>
                  <a:lnTo>
                    <a:pt x="803" y="1356"/>
                  </a:lnTo>
                  <a:cubicBezTo>
                    <a:pt x="858" y="1318"/>
                    <a:pt x="903" y="1266"/>
                    <a:pt x="934" y="1206"/>
                  </a:cubicBezTo>
                  <a:lnTo>
                    <a:pt x="1206" y="1206"/>
                  </a:lnTo>
                  <a:cubicBezTo>
                    <a:pt x="1227" y="1206"/>
                    <a:pt x="1244" y="1223"/>
                    <a:pt x="1244" y="1243"/>
                  </a:cubicBezTo>
                  <a:lnTo>
                    <a:pt x="1244" y="1319"/>
                  </a:lnTo>
                  <a:close/>
                  <a:moveTo>
                    <a:pt x="1281" y="1093"/>
                  </a:moveTo>
                  <a:cubicBezTo>
                    <a:pt x="1281" y="1113"/>
                    <a:pt x="1265" y="1130"/>
                    <a:pt x="1244" y="1130"/>
                  </a:cubicBezTo>
                  <a:lnTo>
                    <a:pt x="964" y="1130"/>
                  </a:lnTo>
                  <a:cubicBezTo>
                    <a:pt x="974" y="1094"/>
                    <a:pt x="980" y="1055"/>
                    <a:pt x="980" y="1017"/>
                  </a:cubicBezTo>
                  <a:cubicBezTo>
                    <a:pt x="980" y="1005"/>
                    <a:pt x="979" y="992"/>
                    <a:pt x="978" y="980"/>
                  </a:cubicBezTo>
                  <a:lnTo>
                    <a:pt x="1244" y="980"/>
                  </a:lnTo>
                  <a:cubicBezTo>
                    <a:pt x="1265" y="980"/>
                    <a:pt x="1281" y="996"/>
                    <a:pt x="1281" y="1017"/>
                  </a:cubicBezTo>
                  <a:lnTo>
                    <a:pt x="1281" y="1093"/>
                  </a:lnTo>
                  <a:close/>
                  <a:moveTo>
                    <a:pt x="1281" y="640"/>
                  </a:moveTo>
                  <a:cubicBezTo>
                    <a:pt x="1281" y="661"/>
                    <a:pt x="1265" y="678"/>
                    <a:pt x="1244" y="678"/>
                  </a:cubicBezTo>
                  <a:lnTo>
                    <a:pt x="803" y="678"/>
                  </a:lnTo>
                  <a:cubicBezTo>
                    <a:pt x="744" y="636"/>
                    <a:pt x="675" y="611"/>
                    <a:pt x="603" y="605"/>
                  </a:cubicBezTo>
                  <a:lnTo>
                    <a:pt x="603" y="565"/>
                  </a:lnTo>
                  <a:cubicBezTo>
                    <a:pt x="603" y="544"/>
                    <a:pt x="620" y="527"/>
                    <a:pt x="641" y="527"/>
                  </a:cubicBezTo>
                  <a:lnTo>
                    <a:pt x="1244" y="527"/>
                  </a:lnTo>
                  <a:cubicBezTo>
                    <a:pt x="1265" y="527"/>
                    <a:pt x="1281" y="544"/>
                    <a:pt x="1281" y="565"/>
                  </a:cubicBezTo>
                  <a:lnTo>
                    <a:pt x="1281" y="64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Freeform 1328">
              <a:extLst>
                <a:ext uri="{FF2B5EF4-FFF2-40B4-BE49-F238E27FC236}">
                  <a16:creationId xmlns:a16="http://schemas.microsoft.com/office/drawing/2014/main" id="{3496FEC2-B919-4B59-84BE-D6D608706B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2676" y="4794251"/>
              <a:ext cx="261938" cy="547688"/>
            </a:xfrm>
            <a:custGeom>
              <a:avLst/>
              <a:gdLst>
                <a:gd name="T0" fmla="*/ 791 w 904"/>
                <a:gd name="T1" fmla="*/ 0 h 1885"/>
                <a:gd name="T2" fmla="*/ 75 w 904"/>
                <a:gd name="T3" fmla="*/ 113 h 1885"/>
                <a:gd name="T4" fmla="*/ 105 w 904"/>
                <a:gd name="T5" fmla="*/ 264 h 1885"/>
                <a:gd name="T6" fmla="*/ 75 w 904"/>
                <a:gd name="T7" fmla="*/ 415 h 1885"/>
                <a:gd name="T8" fmla="*/ 38 w 904"/>
                <a:gd name="T9" fmla="*/ 566 h 1885"/>
                <a:gd name="T10" fmla="*/ 67 w 904"/>
                <a:gd name="T11" fmla="*/ 716 h 1885"/>
                <a:gd name="T12" fmla="*/ 38 w 904"/>
                <a:gd name="T13" fmla="*/ 867 h 1885"/>
                <a:gd name="T14" fmla="*/ 75 w 904"/>
                <a:gd name="T15" fmla="*/ 1018 h 1885"/>
                <a:gd name="T16" fmla="*/ 90 w 904"/>
                <a:gd name="T17" fmla="*/ 1149 h 1885"/>
                <a:gd name="T18" fmla="*/ 38 w 904"/>
                <a:gd name="T19" fmla="*/ 1319 h 1885"/>
                <a:gd name="T20" fmla="*/ 75 w 904"/>
                <a:gd name="T21" fmla="*/ 1470 h 1885"/>
                <a:gd name="T22" fmla="*/ 84 w 904"/>
                <a:gd name="T23" fmla="*/ 1588 h 1885"/>
                <a:gd name="T24" fmla="*/ 0 w 904"/>
                <a:gd name="T25" fmla="*/ 1772 h 1885"/>
                <a:gd name="T26" fmla="*/ 716 w 904"/>
                <a:gd name="T27" fmla="*/ 1885 h 1885"/>
                <a:gd name="T28" fmla="*/ 829 w 904"/>
                <a:gd name="T29" fmla="*/ 1696 h 1885"/>
                <a:gd name="T30" fmla="*/ 904 w 904"/>
                <a:gd name="T31" fmla="*/ 1546 h 1885"/>
                <a:gd name="T32" fmla="*/ 852 w 904"/>
                <a:gd name="T33" fmla="*/ 1375 h 1885"/>
                <a:gd name="T34" fmla="*/ 867 w 904"/>
                <a:gd name="T35" fmla="*/ 1244 h 1885"/>
                <a:gd name="T36" fmla="*/ 904 w 904"/>
                <a:gd name="T37" fmla="*/ 1093 h 1885"/>
                <a:gd name="T38" fmla="*/ 852 w 904"/>
                <a:gd name="T39" fmla="*/ 923 h 1885"/>
                <a:gd name="T40" fmla="*/ 867 w 904"/>
                <a:gd name="T41" fmla="*/ 792 h 1885"/>
                <a:gd name="T42" fmla="*/ 867 w 904"/>
                <a:gd name="T43" fmla="*/ 641 h 1885"/>
                <a:gd name="T44" fmla="*/ 852 w 904"/>
                <a:gd name="T45" fmla="*/ 510 h 1885"/>
                <a:gd name="T46" fmla="*/ 904 w 904"/>
                <a:gd name="T47" fmla="*/ 340 h 1885"/>
                <a:gd name="T48" fmla="*/ 904 w 904"/>
                <a:gd name="T49" fmla="*/ 189 h 1885"/>
                <a:gd name="T50" fmla="*/ 151 w 904"/>
                <a:gd name="T51" fmla="*/ 113 h 1885"/>
                <a:gd name="T52" fmla="*/ 791 w 904"/>
                <a:gd name="T53" fmla="*/ 76 h 1885"/>
                <a:gd name="T54" fmla="*/ 829 w 904"/>
                <a:gd name="T55" fmla="*/ 189 h 1885"/>
                <a:gd name="T56" fmla="*/ 188 w 904"/>
                <a:gd name="T57" fmla="*/ 227 h 1885"/>
                <a:gd name="T58" fmla="*/ 151 w 904"/>
                <a:gd name="T59" fmla="*/ 113 h 1885"/>
                <a:gd name="T60" fmla="*/ 829 w 904"/>
                <a:gd name="T61" fmla="*/ 415 h 1885"/>
                <a:gd name="T62" fmla="*/ 188 w 904"/>
                <a:gd name="T63" fmla="*/ 453 h 1885"/>
                <a:gd name="T64" fmla="*/ 151 w 904"/>
                <a:gd name="T65" fmla="*/ 340 h 1885"/>
                <a:gd name="T66" fmla="*/ 791 w 904"/>
                <a:gd name="T67" fmla="*/ 302 h 1885"/>
                <a:gd name="T68" fmla="*/ 791 w 904"/>
                <a:gd name="T69" fmla="*/ 566 h 1885"/>
                <a:gd name="T70" fmla="*/ 754 w 904"/>
                <a:gd name="T71" fmla="*/ 679 h 1885"/>
                <a:gd name="T72" fmla="*/ 113 w 904"/>
                <a:gd name="T73" fmla="*/ 641 h 1885"/>
                <a:gd name="T74" fmla="*/ 151 w 904"/>
                <a:gd name="T75" fmla="*/ 528 h 1885"/>
                <a:gd name="T76" fmla="*/ 791 w 904"/>
                <a:gd name="T77" fmla="*/ 566 h 1885"/>
                <a:gd name="T78" fmla="*/ 791 w 904"/>
                <a:gd name="T79" fmla="*/ 867 h 1885"/>
                <a:gd name="T80" fmla="*/ 151 w 904"/>
                <a:gd name="T81" fmla="*/ 905 h 1885"/>
                <a:gd name="T82" fmla="*/ 113 w 904"/>
                <a:gd name="T83" fmla="*/ 792 h 1885"/>
                <a:gd name="T84" fmla="*/ 754 w 904"/>
                <a:gd name="T85" fmla="*/ 754 h 1885"/>
                <a:gd name="T86" fmla="*/ 791 w 904"/>
                <a:gd name="T87" fmla="*/ 980 h 1885"/>
                <a:gd name="T88" fmla="*/ 829 w 904"/>
                <a:gd name="T89" fmla="*/ 1093 h 1885"/>
                <a:gd name="T90" fmla="*/ 188 w 904"/>
                <a:gd name="T91" fmla="*/ 1131 h 1885"/>
                <a:gd name="T92" fmla="*/ 151 w 904"/>
                <a:gd name="T93" fmla="*/ 1018 h 1885"/>
                <a:gd name="T94" fmla="*/ 791 w 904"/>
                <a:gd name="T95" fmla="*/ 980 h 1885"/>
                <a:gd name="T96" fmla="*/ 791 w 904"/>
                <a:gd name="T97" fmla="*/ 1319 h 1885"/>
                <a:gd name="T98" fmla="*/ 151 w 904"/>
                <a:gd name="T99" fmla="*/ 1357 h 1885"/>
                <a:gd name="T100" fmla="*/ 113 w 904"/>
                <a:gd name="T101" fmla="*/ 1244 h 1885"/>
                <a:gd name="T102" fmla="*/ 754 w 904"/>
                <a:gd name="T103" fmla="*/ 1206 h 1885"/>
                <a:gd name="T104" fmla="*/ 754 w 904"/>
                <a:gd name="T105" fmla="*/ 1772 h 1885"/>
                <a:gd name="T106" fmla="*/ 113 w 904"/>
                <a:gd name="T107" fmla="*/ 1809 h 1885"/>
                <a:gd name="T108" fmla="*/ 75 w 904"/>
                <a:gd name="T109" fmla="*/ 1696 h 1885"/>
                <a:gd name="T110" fmla="*/ 716 w 904"/>
                <a:gd name="T111" fmla="*/ 1659 h 1885"/>
                <a:gd name="T112" fmla="*/ 754 w 904"/>
                <a:gd name="T113" fmla="*/ 1772 h 1885"/>
                <a:gd name="T114" fmla="*/ 791 w 904"/>
                <a:gd name="T115" fmla="*/ 1583 h 1885"/>
                <a:gd name="T116" fmla="*/ 151 w 904"/>
                <a:gd name="T117" fmla="*/ 1546 h 1885"/>
                <a:gd name="T118" fmla="*/ 188 w 904"/>
                <a:gd name="T119" fmla="*/ 1433 h 1885"/>
                <a:gd name="T120" fmla="*/ 829 w 904"/>
                <a:gd name="T121" fmla="*/ 147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1885">
                  <a:moveTo>
                    <a:pt x="904" y="113"/>
                  </a:moveTo>
                  <a:cubicBezTo>
                    <a:pt x="904" y="51"/>
                    <a:pt x="854" y="0"/>
                    <a:pt x="791" y="0"/>
                  </a:cubicBezTo>
                  <a:lnTo>
                    <a:pt x="188" y="0"/>
                  </a:lnTo>
                  <a:cubicBezTo>
                    <a:pt x="126" y="0"/>
                    <a:pt x="75" y="51"/>
                    <a:pt x="75" y="113"/>
                  </a:cubicBezTo>
                  <a:lnTo>
                    <a:pt x="75" y="189"/>
                  </a:lnTo>
                  <a:cubicBezTo>
                    <a:pt x="75" y="217"/>
                    <a:pt x="86" y="244"/>
                    <a:pt x="105" y="264"/>
                  </a:cubicBezTo>
                  <a:cubicBezTo>
                    <a:pt x="86" y="285"/>
                    <a:pt x="75" y="312"/>
                    <a:pt x="75" y="340"/>
                  </a:cubicBezTo>
                  <a:lnTo>
                    <a:pt x="75" y="415"/>
                  </a:lnTo>
                  <a:cubicBezTo>
                    <a:pt x="75" y="434"/>
                    <a:pt x="81" y="454"/>
                    <a:pt x="90" y="470"/>
                  </a:cubicBezTo>
                  <a:cubicBezTo>
                    <a:pt x="58" y="491"/>
                    <a:pt x="38" y="527"/>
                    <a:pt x="38" y="566"/>
                  </a:cubicBezTo>
                  <a:lnTo>
                    <a:pt x="38" y="641"/>
                  </a:lnTo>
                  <a:cubicBezTo>
                    <a:pt x="38" y="669"/>
                    <a:pt x="48" y="696"/>
                    <a:pt x="67" y="716"/>
                  </a:cubicBezTo>
                  <a:cubicBezTo>
                    <a:pt x="48" y="737"/>
                    <a:pt x="38" y="764"/>
                    <a:pt x="38" y="792"/>
                  </a:cubicBezTo>
                  <a:lnTo>
                    <a:pt x="38" y="867"/>
                  </a:lnTo>
                  <a:cubicBezTo>
                    <a:pt x="38" y="906"/>
                    <a:pt x="58" y="942"/>
                    <a:pt x="90" y="963"/>
                  </a:cubicBezTo>
                  <a:cubicBezTo>
                    <a:pt x="81" y="979"/>
                    <a:pt x="75" y="998"/>
                    <a:pt x="75" y="1018"/>
                  </a:cubicBezTo>
                  <a:lnTo>
                    <a:pt x="75" y="1093"/>
                  </a:lnTo>
                  <a:cubicBezTo>
                    <a:pt x="75" y="1113"/>
                    <a:pt x="81" y="1132"/>
                    <a:pt x="90" y="1149"/>
                  </a:cubicBezTo>
                  <a:cubicBezTo>
                    <a:pt x="58" y="1169"/>
                    <a:pt x="38" y="1205"/>
                    <a:pt x="38" y="1244"/>
                  </a:cubicBezTo>
                  <a:lnTo>
                    <a:pt x="38" y="1319"/>
                  </a:lnTo>
                  <a:cubicBezTo>
                    <a:pt x="38" y="1358"/>
                    <a:pt x="58" y="1394"/>
                    <a:pt x="90" y="1415"/>
                  </a:cubicBezTo>
                  <a:cubicBezTo>
                    <a:pt x="81" y="1432"/>
                    <a:pt x="75" y="1451"/>
                    <a:pt x="75" y="1470"/>
                  </a:cubicBezTo>
                  <a:lnTo>
                    <a:pt x="75" y="1546"/>
                  </a:lnTo>
                  <a:cubicBezTo>
                    <a:pt x="75" y="1560"/>
                    <a:pt x="78" y="1574"/>
                    <a:pt x="84" y="1588"/>
                  </a:cubicBezTo>
                  <a:cubicBezTo>
                    <a:pt x="34" y="1601"/>
                    <a:pt x="0" y="1645"/>
                    <a:pt x="0" y="1696"/>
                  </a:cubicBezTo>
                  <a:lnTo>
                    <a:pt x="0" y="1772"/>
                  </a:lnTo>
                  <a:cubicBezTo>
                    <a:pt x="0" y="1834"/>
                    <a:pt x="50" y="1885"/>
                    <a:pt x="113" y="1885"/>
                  </a:cubicBezTo>
                  <a:lnTo>
                    <a:pt x="716" y="1885"/>
                  </a:lnTo>
                  <a:cubicBezTo>
                    <a:pt x="778" y="1885"/>
                    <a:pt x="829" y="1834"/>
                    <a:pt x="829" y="1772"/>
                  </a:cubicBezTo>
                  <a:lnTo>
                    <a:pt x="829" y="1696"/>
                  </a:lnTo>
                  <a:cubicBezTo>
                    <a:pt x="829" y="1682"/>
                    <a:pt x="826" y="1668"/>
                    <a:pt x="821" y="1654"/>
                  </a:cubicBezTo>
                  <a:cubicBezTo>
                    <a:pt x="870" y="1641"/>
                    <a:pt x="904" y="1597"/>
                    <a:pt x="904" y="1546"/>
                  </a:cubicBezTo>
                  <a:lnTo>
                    <a:pt x="904" y="1470"/>
                  </a:lnTo>
                  <a:cubicBezTo>
                    <a:pt x="904" y="1432"/>
                    <a:pt x="884" y="1396"/>
                    <a:pt x="852" y="1375"/>
                  </a:cubicBezTo>
                  <a:cubicBezTo>
                    <a:pt x="861" y="1358"/>
                    <a:pt x="867" y="1339"/>
                    <a:pt x="867" y="1319"/>
                  </a:cubicBezTo>
                  <a:lnTo>
                    <a:pt x="867" y="1244"/>
                  </a:lnTo>
                  <a:cubicBezTo>
                    <a:pt x="867" y="1225"/>
                    <a:pt x="861" y="1206"/>
                    <a:pt x="852" y="1189"/>
                  </a:cubicBezTo>
                  <a:cubicBezTo>
                    <a:pt x="884" y="1168"/>
                    <a:pt x="904" y="1132"/>
                    <a:pt x="904" y="1093"/>
                  </a:cubicBezTo>
                  <a:lnTo>
                    <a:pt x="904" y="1018"/>
                  </a:lnTo>
                  <a:cubicBezTo>
                    <a:pt x="904" y="979"/>
                    <a:pt x="884" y="943"/>
                    <a:pt x="852" y="923"/>
                  </a:cubicBezTo>
                  <a:cubicBezTo>
                    <a:pt x="861" y="906"/>
                    <a:pt x="867" y="887"/>
                    <a:pt x="867" y="867"/>
                  </a:cubicBezTo>
                  <a:lnTo>
                    <a:pt x="867" y="792"/>
                  </a:lnTo>
                  <a:cubicBezTo>
                    <a:pt x="867" y="764"/>
                    <a:pt x="856" y="737"/>
                    <a:pt x="837" y="716"/>
                  </a:cubicBezTo>
                  <a:cubicBezTo>
                    <a:pt x="856" y="696"/>
                    <a:pt x="867" y="669"/>
                    <a:pt x="867" y="641"/>
                  </a:cubicBezTo>
                  <a:lnTo>
                    <a:pt x="867" y="566"/>
                  </a:lnTo>
                  <a:cubicBezTo>
                    <a:pt x="867" y="546"/>
                    <a:pt x="861" y="527"/>
                    <a:pt x="852" y="510"/>
                  </a:cubicBezTo>
                  <a:cubicBezTo>
                    <a:pt x="884" y="490"/>
                    <a:pt x="904" y="454"/>
                    <a:pt x="904" y="415"/>
                  </a:cubicBezTo>
                  <a:lnTo>
                    <a:pt x="904" y="340"/>
                  </a:lnTo>
                  <a:cubicBezTo>
                    <a:pt x="904" y="312"/>
                    <a:pt x="894" y="285"/>
                    <a:pt x="875" y="264"/>
                  </a:cubicBezTo>
                  <a:cubicBezTo>
                    <a:pt x="894" y="244"/>
                    <a:pt x="904" y="217"/>
                    <a:pt x="904" y="189"/>
                  </a:cubicBezTo>
                  <a:lnTo>
                    <a:pt x="904" y="113"/>
                  </a:lnTo>
                  <a:close/>
                  <a:moveTo>
                    <a:pt x="151" y="113"/>
                  </a:moveTo>
                  <a:cubicBezTo>
                    <a:pt x="151" y="93"/>
                    <a:pt x="167" y="76"/>
                    <a:pt x="188" y="76"/>
                  </a:cubicBezTo>
                  <a:lnTo>
                    <a:pt x="791" y="76"/>
                  </a:lnTo>
                  <a:cubicBezTo>
                    <a:pt x="812" y="76"/>
                    <a:pt x="829" y="93"/>
                    <a:pt x="829" y="113"/>
                  </a:cubicBezTo>
                  <a:lnTo>
                    <a:pt x="829" y="189"/>
                  </a:lnTo>
                  <a:cubicBezTo>
                    <a:pt x="829" y="210"/>
                    <a:pt x="812" y="227"/>
                    <a:pt x="791" y="227"/>
                  </a:cubicBezTo>
                  <a:lnTo>
                    <a:pt x="188" y="227"/>
                  </a:lnTo>
                  <a:cubicBezTo>
                    <a:pt x="167" y="227"/>
                    <a:pt x="151" y="210"/>
                    <a:pt x="151" y="189"/>
                  </a:cubicBezTo>
                  <a:lnTo>
                    <a:pt x="151" y="113"/>
                  </a:lnTo>
                  <a:close/>
                  <a:moveTo>
                    <a:pt x="829" y="340"/>
                  </a:moveTo>
                  <a:lnTo>
                    <a:pt x="829" y="415"/>
                  </a:lnTo>
                  <a:cubicBezTo>
                    <a:pt x="829" y="436"/>
                    <a:pt x="812" y="453"/>
                    <a:pt x="791" y="453"/>
                  </a:cubicBezTo>
                  <a:lnTo>
                    <a:pt x="188" y="453"/>
                  </a:lnTo>
                  <a:cubicBezTo>
                    <a:pt x="167" y="453"/>
                    <a:pt x="151" y="436"/>
                    <a:pt x="151" y="415"/>
                  </a:cubicBezTo>
                  <a:lnTo>
                    <a:pt x="151" y="340"/>
                  </a:lnTo>
                  <a:cubicBezTo>
                    <a:pt x="151" y="319"/>
                    <a:pt x="167" y="302"/>
                    <a:pt x="188" y="302"/>
                  </a:cubicBezTo>
                  <a:lnTo>
                    <a:pt x="791" y="302"/>
                  </a:lnTo>
                  <a:cubicBezTo>
                    <a:pt x="812" y="302"/>
                    <a:pt x="829" y="319"/>
                    <a:pt x="829" y="340"/>
                  </a:cubicBezTo>
                  <a:close/>
                  <a:moveTo>
                    <a:pt x="791" y="566"/>
                  </a:moveTo>
                  <a:lnTo>
                    <a:pt x="791" y="641"/>
                  </a:lnTo>
                  <a:cubicBezTo>
                    <a:pt x="791" y="662"/>
                    <a:pt x="774" y="679"/>
                    <a:pt x="754" y="679"/>
                  </a:cubicBezTo>
                  <a:lnTo>
                    <a:pt x="151" y="679"/>
                  </a:lnTo>
                  <a:cubicBezTo>
                    <a:pt x="130" y="679"/>
                    <a:pt x="113" y="662"/>
                    <a:pt x="113" y="641"/>
                  </a:cubicBezTo>
                  <a:lnTo>
                    <a:pt x="113" y="566"/>
                  </a:lnTo>
                  <a:cubicBezTo>
                    <a:pt x="113" y="545"/>
                    <a:pt x="130" y="528"/>
                    <a:pt x="151" y="528"/>
                  </a:cubicBezTo>
                  <a:lnTo>
                    <a:pt x="754" y="528"/>
                  </a:lnTo>
                  <a:cubicBezTo>
                    <a:pt x="774" y="528"/>
                    <a:pt x="791" y="545"/>
                    <a:pt x="791" y="566"/>
                  </a:cubicBezTo>
                  <a:close/>
                  <a:moveTo>
                    <a:pt x="791" y="792"/>
                  </a:moveTo>
                  <a:lnTo>
                    <a:pt x="791" y="867"/>
                  </a:lnTo>
                  <a:cubicBezTo>
                    <a:pt x="791" y="888"/>
                    <a:pt x="774" y="905"/>
                    <a:pt x="754" y="905"/>
                  </a:cubicBezTo>
                  <a:lnTo>
                    <a:pt x="151" y="905"/>
                  </a:lnTo>
                  <a:cubicBezTo>
                    <a:pt x="130" y="905"/>
                    <a:pt x="113" y="888"/>
                    <a:pt x="113" y="867"/>
                  </a:cubicBezTo>
                  <a:lnTo>
                    <a:pt x="113" y="792"/>
                  </a:lnTo>
                  <a:cubicBezTo>
                    <a:pt x="113" y="771"/>
                    <a:pt x="130" y="754"/>
                    <a:pt x="151" y="754"/>
                  </a:cubicBezTo>
                  <a:lnTo>
                    <a:pt x="754" y="754"/>
                  </a:lnTo>
                  <a:cubicBezTo>
                    <a:pt x="774" y="754"/>
                    <a:pt x="791" y="771"/>
                    <a:pt x="791" y="792"/>
                  </a:cubicBezTo>
                  <a:close/>
                  <a:moveTo>
                    <a:pt x="791" y="980"/>
                  </a:moveTo>
                  <a:cubicBezTo>
                    <a:pt x="812" y="980"/>
                    <a:pt x="829" y="997"/>
                    <a:pt x="829" y="1018"/>
                  </a:cubicBezTo>
                  <a:lnTo>
                    <a:pt x="829" y="1093"/>
                  </a:lnTo>
                  <a:cubicBezTo>
                    <a:pt x="829" y="1114"/>
                    <a:pt x="812" y="1131"/>
                    <a:pt x="791" y="1131"/>
                  </a:cubicBezTo>
                  <a:lnTo>
                    <a:pt x="188" y="1131"/>
                  </a:lnTo>
                  <a:cubicBezTo>
                    <a:pt x="167" y="1131"/>
                    <a:pt x="151" y="1114"/>
                    <a:pt x="151" y="1093"/>
                  </a:cubicBezTo>
                  <a:lnTo>
                    <a:pt x="151" y="1018"/>
                  </a:lnTo>
                  <a:cubicBezTo>
                    <a:pt x="151" y="997"/>
                    <a:pt x="167" y="980"/>
                    <a:pt x="188" y="980"/>
                  </a:cubicBezTo>
                  <a:lnTo>
                    <a:pt x="791" y="980"/>
                  </a:lnTo>
                  <a:close/>
                  <a:moveTo>
                    <a:pt x="791" y="1244"/>
                  </a:moveTo>
                  <a:lnTo>
                    <a:pt x="791" y="1319"/>
                  </a:lnTo>
                  <a:cubicBezTo>
                    <a:pt x="791" y="1340"/>
                    <a:pt x="774" y="1357"/>
                    <a:pt x="754" y="1357"/>
                  </a:cubicBezTo>
                  <a:lnTo>
                    <a:pt x="151" y="1357"/>
                  </a:lnTo>
                  <a:cubicBezTo>
                    <a:pt x="130" y="1357"/>
                    <a:pt x="113" y="1340"/>
                    <a:pt x="113" y="1319"/>
                  </a:cubicBezTo>
                  <a:lnTo>
                    <a:pt x="113" y="1244"/>
                  </a:lnTo>
                  <a:cubicBezTo>
                    <a:pt x="113" y="1223"/>
                    <a:pt x="130" y="1206"/>
                    <a:pt x="151" y="1206"/>
                  </a:cubicBezTo>
                  <a:lnTo>
                    <a:pt x="754" y="1206"/>
                  </a:lnTo>
                  <a:cubicBezTo>
                    <a:pt x="774" y="1206"/>
                    <a:pt x="791" y="1223"/>
                    <a:pt x="791" y="1244"/>
                  </a:cubicBezTo>
                  <a:close/>
                  <a:moveTo>
                    <a:pt x="754" y="1772"/>
                  </a:moveTo>
                  <a:cubicBezTo>
                    <a:pt x="754" y="1793"/>
                    <a:pt x="737" y="1809"/>
                    <a:pt x="716" y="1809"/>
                  </a:cubicBezTo>
                  <a:lnTo>
                    <a:pt x="113" y="1809"/>
                  </a:lnTo>
                  <a:cubicBezTo>
                    <a:pt x="92" y="1809"/>
                    <a:pt x="75" y="1793"/>
                    <a:pt x="75" y="1772"/>
                  </a:cubicBezTo>
                  <a:lnTo>
                    <a:pt x="75" y="1696"/>
                  </a:lnTo>
                  <a:cubicBezTo>
                    <a:pt x="75" y="1676"/>
                    <a:pt x="92" y="1659"/>
                    <a:pt x="113" y="1659"/>
                  </a:cubicBezTo>
                  <a:lnTo>
                    <a:pt x="716" y="1659"/>
                  </a:lnTo>
                  <a:cubicBezTo>
                    <a:pt x="737" y="1659"/>
                    <a:pt x="754" y="1676"/>
                    <a:pt x="754" y="1696"/>
                  </a:cubicBezTo>
                  <a:lnTo>
                    <a:pt x="754" y="1772"/>
                  </a:lnTo>
                  <a:close/>
                  <a:moveTo>
                    <a:pt x="829" y="1546"/>
                  </a:moveTo>
                  <a:cubicBezTo>
                    <a:pt x="829" y="1566"/>
                    <a:pt x="812" y="1583"/>
                    <a:pt x="791" y="1583"/>
                  </a:cubicBezTo>
                  <a:lnTo>
                    <a:pt x="188" y="1583"/>
                  </a:lnTo>
                  <a:cubicBezTo>
                    <a:pt x="167" y="1583"/>
                    <a:pt x="151" y="1566"/>
                    <a:pt x="151" y="1546"/>
                  </a:cubicBezTo>
                  <a:lnTo>
                    <a:pt x="151" y="1470"/>
                  </a:lnTo>
                  <a:cubicBezTo>
                    <a:pt x="151" y="1449"/>
                    <a:pt x="167" y="1433"/>
                    <a:pt x="188" y="1433"/>
                  </a:cubicBezTo>
                  <a:lnTo>
                    <a:pt x="791" y="1433"/>
                  </a:lnTo>
                  <a:cubicBezTo>
                    <a:pt x="812" y="1433"/>
                    <a:pt x="829" y="1449"/>
                    <a:pt x="829" y="1470"/>
                  </a:cubicBezTo>
                  <a:lnTo>
                    <a:pt x="829" y="154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0" name="Group 1729">
            <a:extLst>
              <a:ext uri="{FF2B5EF4-FFF2-40B4-BE49-F238E27FC236}">
                <a16:creationId xmlns:a16="http://schemas.microsoft.com/office/drawing/2014/main" id="{39ED5996-2089-4B35-8972-F044EB2280F6}"/>
              </a:ext>
            </a:extLst>
          </p:cNvPr>
          <p:cNvGrpSpPr/>
          <p:nvPr/>
        </p:nvGrpSpPr>
        <p:grpSpPr>
          <a:xfrm>
            <a:off x="6599830" y="4397359"/>
            <a:ext cx="484179" cy="484179"/>
            <a:chOff x="6780214" y="4740276"/>
            <a:chExt cx="655638" cy="655638"/>
          </a:xfrm>
        </p:grpSpPr>
        <p:sp>
          <p:nvSpPr>
            <p:cNvPr id="1170" name="Rectangle 1329">
              <a:extLst>
                <a:ext uri="{FF2B5EF4-FFF2-40B4-BE49-F238E27FC236}">
                  <a16:creationId xmlns:a16="http://schemas.microsoft.com/office/drawing/2014/main" id="{9E76327B-A902-469D-BEEC-C19805001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9" y="5232401"/>
              <a:ext cx="152400" cy="8731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Freeform 1330">
              <a:extLst>
                <a:ext uri="{FF2B5EF4-FFF2-40B4-BE49-F238E27FC236}">
                  <a16:creationId xmlns:a16="http://schemas.microsoft.com/office/drawing/2014/main" id="{82F6344B-5DC6-4561-BD12-022169BE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6" y="5319713"/>
              <a:ext cx="415925" cy="65088"/>
            </a:xfrm>
            <a:custGeom>
              <a:avLst/>
              <a:gdLst>
                <a:gd name="T0" fmla="*/ 151 w 1432"/>
                <a:gd name="T1" fmla="*/ 0 h 227"/>
                <a:gd name="T2" fmla="*/ 0 w 1432"/>
                <a:gd name="T3" fmla="*/ 151 h 227"/>
                <a:gd name="T4" fmla="*/ 0 w 1432"/>
                <a:gd name="T5" fmla="*/ 227 h 227"/>
                <a:gd name="T6" fmla="*/ 1432 w 1432"/>
                <a:gd name="T7" fmla="*/ 227 h 227"/>
                <a:gd name="T8" fmla="*/ 1432 w 1432"/>
                <a:gd name="T9" fmla="*/ 151 h 227"/>
                <a:gd name="T10" fmla="*/ 1282 w 1432"/>
                <a:gd name="T11" fmla="*/ 0 h 227"/>
                <a:gd name="T12" fmla="*/ 151 w 1432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2" h="227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lnTo>
                    <a:pt x="0" y="227"/>
                  </a:lnTo>
                  <a:lnTo>
                    <a:pt x="1432" y="227"/>
                  </a:lnTo>
                  <a:lnTo>
                    <a:pt x="1432" y="151"/>
                  </a:lnTo>
                  <a:cubicBezTo>
                    <a:pt x="1432" y="68"/>
                    <a:pt x="1365" y="0"/>
                    <a:pt x="1282" y="0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Oval 1331">
              <a:extLst>
                <a:ext uri="{FF2B5EF4-FFF2-40B4-BE49-F238E27FC236}">
                  <a16:creationId xmlns:a16="http://schemas.microsoft.com/office/drawing/2014/main" id="{B75066A0-4325-46FF-A993-559003380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8351" y="5024438"/>
              <a:ext cx="42863" cy="44450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Oval 1332">
              <a:extLst>
                <a:ext uri="{FF2B5EF4-FFF2-40B4-BE49-F238E27FC236}">
                  <a16:creationId xmlns:a16="http://schemas.microsoft.com/office/drawing/2014/main" id="{053C232F-B9AC-4FE2-AD2C-72A16B6B6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7889" y="5024438"/>
              <a:ext cx="42863" cy="44450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Rectangle 1333">
              <a:extLst>
                <a:ext uri="{FF2B5EF4-FFF2-40B4-BE49-F238E27FC236}">
                  <a16:creationId xmlns:a16="http://schemas.microsoft.com/office/drawing/2014/main" id="{78B8E59A-3C4B-4B38-8BA6-C34813B2B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9276" y="4926013"/>
              <a:ext cx="131763" cy="8731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Freeform 1334">
              <a:extLst>
                <a:ext uri="{FF2B5EF4-FFF2-40B4-BE49-F238E27FC236}">
                  <a16:creationId xmlns:a16="http://schemas.microsoft.com/office/drawing/2014/main" id="{FBEE7BAC-382C-46EE-BD4C-59A13ED9E4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9739" y="4751388"/>
              <a:ext cx="635000" cy="481013"/>
            </a:xfrm>
            <a:custGeom>
              <a:avLst/>
              <a:gdLst>
                <a:gd name="T0" fmla="*/ 2036 w 2186"/>
                <a:gd name="T1" fmla="*/ 0 h 1658"/>
                <a:gd name="T2" fmla="*/ 151 w 2186"/>
                <a:gd name="T3" fmla="*/ 0 h 1658"/>
                <a:gd name="T4" fmla="*/ 0 w 2186"/>
                <a:gd name="T5" fmla="*/ 150 h 1658"/>
                <a:gd name="T6" fmla="*/ 0 w 2186"/>
                <a:gd name="T7" fmla="*/ 1507 h 1658"/>
                <a:gd name="T8" fmla="*/ 151 w 2186"/>
                <a:gd name="T9" fmla="*/ 1658 h 1658"/>
                <a:gd name="T10" fmla="*/ 2036 w 2186"/>
                <a:gd name="T11" fmla="*/ 1658 h 1658"/>
                <a:gd name="T12" fmla="*/ 2186 w 2186"/>
                <a:gd name="T13" fmla="*/ 1507 h 1658"/>
                <a:gd name="T14" fmla="*/ 2186 w 2186"/>
                <a:gd name="T15" fmla="*/ 150 h 1658"/>
                <a:gd name="T16" fmla="*/ 2036 w 2186"/>
                <a:gd name="T17" fmla="*/ 0 h 1658"/>
                <a:gd name="T18" fmla="*/ 1093 w 2186"/>
                <a:gd name="T19" fmla="*/ 1583 h 1658"/>
                <a:gd name="T20" fmla="*/ 1024 w 2186"/>
                <a:gd name="T21" fmla="*/ 1536 h 1658"/>
                <a:gd name="T22" fmla="*/ 1040 w 2186"/>
                <a:gd name="T23" fmla="*/ 1454 h 1658"/>
                <a:gd name="T24" fmla="*/ 1122 w 2186"/>
                <a:gd name="T25" fmla="*/ 1438 h 1658"/>
                <a:gd name="T26" fmla="*/ 1169 w 2186"/>
                <a:gd name="T27" fmla="*/ 1507 h 1658"/>
                <a:gd name="T28" fmla="*/ 1093 w 2186"/>
                <a:gd name="T29" fmla="*/ 1583 h 1658"/>
                <a:gd name="T30" fmla="*/ 2036 w 2186"/>
                <a:gd name="T31" fmla="*/ 377 h 1658"/>
                <a:gd name="T32" fmla="*/ 2036 w 2186"/>
                <a:gd name="T33" fmla="*/ 1356 h 1658"/>
                <a:gd name="T34" fmla="*/ 151 w 2186"/>
                <a:gd name="T35" fmla="*/ 1356 h 1658"/>
                <a:gd name="T36" fmla="*/ 151 w 2186"/>
                <a:gd name="T37" fmla="*/ 150 h 1658"/>
                <a:gd name="T38" fmla="*/ 2036 w 2186"/>
                <a:gd name="T39" fmla="*/ 150 h 1658"/>
                <a:gd name="T40" fmla="*/ 2036 w 2186"/>
                <a:gd name="T41" fmla="*/ 37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86" h="1658">
                  <a:moveTo>
                    <a:pt x="2036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8" y="1658"/>
                    <a:pt x="151" y="1658"/>
                  </a:cubicBezTo>
                  <a:lnTo>
                    <a:pt x="2036" y="1658"/>
                  </a:lnTo>
                  <a:cubicBezTo>
                    <a:pt x="2119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9" y="0"/>
                    <a:pt x="2036" y="0"/>
                  </a:cubicBezTo>
                  <a:close/>
                  <a:moveTo>
                    <a:pt x="1093" y="1583"/>
                  </a:moveTo>
                  <a:cubicBezTo>
                    <a:pt x="1063" y="1583"/>
                    <a:pt x="1035" y="1564"/>
                    <a:pt x="1024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2" y="1432"/>
                    <a:pt x="1094" y="1426"/>
                    <a:pt x="1122" y="1438"/>
                  </a:cubicBezTo>
                  <a:cubicBezTo>
                    <a:pt x="1150" y="1449"/>
                    <a:pt x="1169" y="1477"/>
                    <a:pt x="1169" y="1507"/>
                  </a:cubicBezTo>
                  <a:cubicBezTo>
                    <a:pt x="1169" y="1549"/>
                    <a:pt x="1135" y="1583"/>
                    <a:pt x="1093" y="1583"/>
                  </a:cubicBezTo>
                  <a:close/>
                  <a:moveTo>
                    <a:pt x="2036" y="377"/>
                  </a:moveTo>
                  <a:lnTo>
                    <a:pt x="2036" y="1356"/>
                  </a:lnTo>
                  <a:lnTo>
                    <a:pt x="151" y="1356"/>
                  </a:lnTo>
                  <a:lnTo>
                    <a:pt x="151" y="150"/>
                  </a:lnTo>
                  <a:lnTo>
                    <a:pt x="2036" y="150"/>
                  </a:lnTo>
                  <a:lnTo>
                    <a:pt x="2036" y="377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Freeform 1335">
              <a:extLst>
                <a:ext uri="{FF2B5EF4-FFF2-40B4-BE49-F238E27FC236}">
                  <a16:creationId xmlns:a16="http://schemas.microsoft.com/office/drawing/2014/main" id="{B0E34E9C-ED10-43C3-8D87-2A86CCC46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4189" y="4794251"/>
              <a:ext cx="546100" cy="66675"/>
            </a:xfrm>
            <a:custGeom>
              <a:avLst/>
              <a:gdLst>
                <a:gd name="T0" fmla="*/ 0 w 1885"/>
                <a:gd name="T1" fmla="*/ 227 h 227"/>
                <a:gd name="T2" fmla="*/ 773 w 1885"/>
                <a:gd name="T3" fmla="*/ 227 h 227"/>
                <a:gd name="T4" fmla="*/ 754 w 1885"/>
                <a:gd name="T5" fmla="*/ 151 h 227"/>
                <a:gd name="T6" fmla="*/ 1734 w 1885"/>
                <a:gd name="T7" fmla="*/ 151 h 227"/>
                <a:gd name="T8" fmla="*/ 1715 w 1885"/>
                <a:gd name="T9" fmla="*/ 227 h 227"/>
                <a:gd name="T10" fmla="*/ 1885 w 1885"/>
                <a:gd name="T11" fmla="*/ 227 h 227"/>
                <a:gd name="T12" fmla="*/ 1885 w 1885"/>
                <a:gd name="T13" fmla="*/ 0 h 227"/>
                <a:gd name="T14" fmla="*/ 0 w 1885"/>
                <a:gd name="T15" fmla="*/ 0 h 227"/>
                <a:gd name="T16" fmla="*/ 0 w 1885"/>
                <a:gd name="T1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5" h="227">
                  <a:moveTo>
                    <a:pt x="0" y="227"/>
                  </a:moveTo>
                  <a:lnTo>
                    <a:pt x="773" y="227"/>
                  </a:lnTo>
                  <a:lnTo>
                    <a:pt x="754" y="151"/>
                  </a:lnTo>
                  <a:lnTo>
                    <a:pt x="1734" y="151"/>
                  </a:lnTo>
                  <a:lnTo>
                    <a:pt x="1715" y="227"/>
                  </a:lnTo>
                  <a:lnTo>
                    <a:pt x="1885" y="227"/>
                  </a:lnTo>
                  <a:lnTo>
                    <a:pt x="1885" y="0"/>
                  </a:lnTo>
                  <a:lnTo>
                    <a:pt x="0" y="0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Freeform 1336">
              <a:extLst>
                <a:ext uri="{FF2B5EF4-FFF2-40B4-BE49-F238E27FC236}">
                  <a16:creationId xmlns:a16="http://schemas.microsoft.com/office/drawing/2014/main" id="{ECC6AFFE-D4F9-4C2E-80DD-4C149D1A22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0214" y="4740276"/>
              <a:ext cx="655638" cy="655638"/>
            </a:xfrm>
            <a:custGeom>
              <a:avLst/>
              <a:gdLst>
                <a:gd name="T0" fmla="*/ 2223 w 2261"/>
                <a:gd name="T1" fmla="*/ 226 h 2261"/>
                <a:gd name="T2" fmla="*/ 2186 w 2261"/>
                <a:gd name="T3" fmla="*/ 264 h 2261"/>
                <a:gd name="T4" fmla="*/ 2186 w 2261"/>
                <a:gd name="T5" fmla="*/ 1545 h 2261"/>
                <a:gd name="T6" fmla="*/ 2073 w 2261"/>
                <a:gd name="T7" fmla="*/ 1658 h 2261"/>
                <a:gd name="T8" fmla="*/ 188 w 2261"/>
                <a:gd name="T9" fmla="*/ 1658 h 2261"/>
                <a:gd name="T10" fmla="*/ 75 w 2261"/>
                <a:gd name="T11" fmla="*/ 1545 h 2261"/>
                <a:gd name="T12" fmla="*/ 75 w 2261"/>
                <a:gd name="T13" fmla="*/ 188 h 2261"/>
                <a:gd name="T14" fmla="*/ 188 w 2261"/>
                <a:gd name="T15" fmla="*/ 75 h 2261"/>
                <a:gd name="T16" fmla="*/ 1809 w 2261"/>
                <a:gd name="T17" fmla="*/ 75 h 2261"/>
                <a:gd name="T18" fmla="*/ 1846 w 2261"/>
                <a:gd name="T19" fmla="*/ 38 h 2261"/>
                <a:gd name="T20" fmla="*/ 1809 w 2261"/>
                <a:gd name="T21" fmla="*/ 0 h 2261"/>
                <a:gd name="T22" fmla="*/ 188 w 2261"/>
                <a:gd name="T23" fmla="*/ 0 h 2261"/>
                <a:gd name="T24" fmla="*/ 0 w 2261"/>
                <a:gd name="T25" fmla="*/ 188 h 2261"/>
                <a:gd name="T26" fmla="*/ 0 w 2261"/>
                <a:gd name="T27" fmla="*/ 1545 h 2261"/>
                <a:gd name="T28" fmla="*/ 188 w 2261"/>
                <a:gd name="T29" fmla="*/ 1734 h 2261"/>
                <a:gd name="T30" fmla="*/ 829 w 2261"/>
                <a:gd name="T31" fmla="*/ 1734 h 2261"/>
                <a:gd name="T32" fmla="*/ 829 w 2261"/>
                <a:gd name="T33" fmla="*/ 1960 h 2261"/>
                <a:gd name="T34" fmla="*/ 565 w 2261"/>
                <a:gd name="T35" fmla="*/ 1960 h 2261"/>
                <a:gd name="T36" fmla="*/ 377 w 2261"/>
                <a:gd name="T37" fmla="*/ 2148 h 2261"/>
                <a:gd name="T38" fmla="*/ 377 w 2261"/>
                <a:gd name="T39" fmla="*/ 2224 h 2261"/>
                <a:gd name="T40" fmla="*/ 414 w 2261"/>
                <a:gd name="T41" fmla="*/ 2261 h 2261"/>
                <a:gd name="T42" fmla="*/ 1846 w 2261"/>
                <a:gd name="T43" fmla="*/ 2261 h 2261"/>
                <a:gd name="T44" fmla="*/ 1884 w 2261"/>
                <a:gd name="T45" fmla="*/ 2224 h 2261"/>
                <a:gd name="T46" fmla="*/ 1884 w 2261"/>
                <a:gd name="T47" fmla="*/ 2148 h 2261"/>
                <a:gd name="T48" fmla="*/ 1696 w 2261"/>
                <a:gd name="T49" fmla="*/ 1960 h 2261"/>
                <a:gd name="T50" fmla="*/ 1432 w 2261"/>
                <a:gd name="T51" fmla="*/ 1960 h 2261"/>
                <a:gd name="T52" fmla="*/ 1432 w 2261"/>
                <a:gd name="T53" fmla="*/ 1734 h 2261"/>
                <a:gd name="T54" fmla="*/ 2073 w 2261"/>
                <a:gd name="T55" fmla="*/ 1734 h 2261"/>
                <a:gd name="T56" fmla="*/ 2261 w 2261"/>
                <a:gd name="T57" fmla="*/ 1545 h 2261"/>
                <a:gd name="T58" fmla="*/ 2261 w 2261"/>
                <a:gd name="T59" fmla="*/ 264 h 2261"/>
                <a:gd name="T60" fmla="*/ 2223 w 2261"/>
                <a:gd name="T61" fmla="*/ 226 h 2261"/>
                <a:gd name="T62" fmla="*/ 1809 w 2261"/>
                <a:gd name="T63" fmla="*/ 2148 h 2261"/>
                <a:gd name="T64" fmla="*/ 1809 w 2261"/>
                <a:gd name="T65" fmla="*/ 2186 h 2261"/>
                <a:gd name="T66" fmla="*/ 452 w 2261"/>
                <a:gd name="T67" fmla="*/ 2186 h 2261"/>
                <a:gd name="T68" fmla="*/ 452 w 2261"/>
                <a:gd name="T69" fmla="*/ 2148 h 2261"/>
                <a:gd name="T70" fmla="*/ 565 w 2261"/>
                <a:gd name="T71" fmla="*/ 2035 h 2261"/>
                <a:gd name="T72" fmla="*/ 1696 w 2261"/>
                <a:gd name="T73" fmla="*/ 2035 h 2261"/>
                <a:gd name="T74" fmla="*/ 1809 w 2261"/>
                <a:gd name="T75" fmla="*/ 2148 h 2261"/>
                <a:gd name="T76" fmla="*/ 1356 w 2261"/>
                <a:gd name="T77" fmla="*/ 1960 h 2261"/>
                <a:gd name="T78" fmla="*/ 904 w 2261"/>
                <a:gd name="T79" fmla="*/ 1960 h 2261"/>
                <a:gd name="T80" fmla="*/ 904 w 2261"/>
                <a:gd name="T81" fmla="*/ 1734 h 2261"/>
                <a:gd name="T82" fmla="*/ 1356 w 2261"/>
                <a:gd name="T83" fmla="*/ 1734 h 2261"/>
                <a:gd name="T84" fmla="*/ 1356 w 2261"/>
                <a:gd name="T85" fmla="*/ 1960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1" h="2261">
                  <a:moveTo>
                    <a:pt x="2223" y="226"/>
                  </a:moveTo>
                  <a:cubicBezTo>
                    <a:pt x="2203" y="226"/>
                    <a:pt x="2186" y="243"/>
                    <a:pt x="2186" y="264"/>
                  </a:cubicBezTo>
                  <a:lnTo>
                    <a:pt x="2186" y="1545"/>
                  </a:lnTo>
                  <a:cubicBezTo>
                    <a:pt x="2186" y="1608"/>
                    <a:pt x="2135" y="1658"/>
                    <a:pt x="2073" y="1658"/>
                  </a:cubicBezTo>
                  <a:lnTo>
                    <a:pt x="188" y="1658"/>
                  </a:lnTo>
                  <a:cubicBezTo>
                    <a:pt x="126" y="1658"/>
                    <a:pt x="75" y="1608"/>
                    <a:pt x="75" y="1545"/>
                  </a:cubicBezTo>
                  <a:lnTo>
                    <a:pt x="75" y="188"/>
                  </a:lnTo>
                  <a:cubicBezTo>
                    <a:pt x="75" y="126"/>
                    <a:pt x="126" y="75"/>
                    <a:pt x="188" y="75"/>
                  </a:cubicBezTo>
                  <a:lnTo>
                    <a:pt x="1809" y="75"/>
                  </a:lnTo>
                  <a:cubicBezTo>
                    <a:pt x="1830" y="75"/>
                    <a:pt x="1846" y="58"/>
                    <a:pt x="1846" y="38"/>
                  </a:cubicBezTo>
                  <a:cubicBezTo>
                    <a:pt x="1846" y="17"/>
                    <a:pt x="1830" y="0"/>
                    <a:pt x="1809" y="0"/>
                  </a:cubicBezTo>
                  <a:lnTo>
                    <a:pt x="188" y="0"/>
                  </a:lnTo>
                  <a:cubicBezTo>
                    <a:pt x="84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4" y="1733"/>
                    <a:pt x="188" y="1734"/>
                  </a:cubicBezTo>
                  <a:lnTo>
                    <a:pt x="829" y="1734"/>
                  </a:lnTo>
                  <a:lnTo>
                    <a:pt x="829" y="1960"/>
                  </a:lnTo>
                  <a:lnTo>
                    <a:pt x="565" y="1960"/>
                  </a:lnTo>
                  <a:cubicBezTo>
                    <a:pt x="461" y="1960"/>
                    <a:pt x="377" y="2044"/>
                    <a:pt x="377" y="2148"/>
                  </a:cubicBezTo>
                  <a:lnTo>
                    <a:pt x="377" y="2224"/>
                  </a:lnTo>
                  <a:cubicBezTo>
                    <a:pt x="377" y="2244"/>
                    <a:pt x="393" y="2261"/>
                    <a:pt x="414" y="2261"/>
                  </a:cubicBezTo>
                  <a:lnTo>
                    <a:pt x="1846" y="2261"/>
                  </a:lnTo>
                  <a:cubicBezTo>
                    <a:pt x="1867" y="2261"/>
                    <a:pt x="1884" y="2244"/>
                    <a:pt x="1884" y="2224"/>
                  </a:cubicBezTo>
                  <a:lnTo>
                    <a:pt x="1884" y="2148"/>
                  </a:lnTo>
                  <a:cubicBezTo>
                    <a:pt x="1884" y="2044"/>
                    <a:pt x="1800" y="1960"/>
                    <a:pt x="1696" y="1960"/>
                  </a:cubicBezTo>
                  <a:lnTo>
                    <a:pt x="1432" y="1960"/>
                  </a:lnTo>
                  <a:lnTo>
                    <a:pt x="1432" y="1734"/>
                  </a:lnTo>
                  <a:lnTo>
                    <a:pt x="2073" y="1734"/>
                  </a:lnTo>
                  <a:cubicBezTo>
                    <a:pt x="2177" y="1733"/>
                    <a:pt x="2261" y="1649"/>
                    <a:pt x="2261" y="1545"/>
                  </a:cubicBezTo>
                  <a:lnTo>
                    <a:pt x="2261" y="264"/>
                  </a:lnTo>
                  <a:cubicBezTo>
                    <a:pt x="2261" y="243"/>
                    <a:pt x="2244" y="226"/>
                    <a:pt x="2223" y="226"/>
                  </a:cubicBezTo>
                  <a:close/>
                  <a:moveTo>
                    <a:pt x="1809" y="2148"/>
                  </a:moveTo>
                  <a:lnTo>
                    <a:pt x="1809" y="2186"/>
                  </a:lnTo>
                  <a:lnTo>
                    <a:pt x="452" y="2186"/>
                  </a:lnTo>
                  <a:lnTo>
                    <a:pt x="452" y="2148"/>
                  </a:lnTo>
                  <a:cubicBezTo>
                    <a:pt x="452" y="2086"/>
                    <a:pt x="503" y="2035"/>
                    <a:pt x="565" y="2035"/>
                  </a:cubicBezTo>
                  <a:lnTo>
                    <a:pt x="1696" y="2035"/>
                  </a:lnTo>
                  <a:cubicBezTo>
                    <a:pt x="1758" y="2035"/>
                    <a:pt x="1809" y="2086"/>
                    <a:pt x="1809" y="2148"/>
                  </a:cubicBezTo>
                  <a:close/>
                  <a:moveTo>
                    <a:pt x="1356" y="1960"/>
                  </a:moveTo>
                  <a:lnTo>
                    <a:pt x="904" y="1960"/>
                  </a:lnTo>
                  <a:lnTo>
                    <a:pt x="904" y="1734"/>
                  </a:lnTo>
                  <a:lnTo>
                    <a:pt x="1356" y="1734"/>
                  </a:lnTo>
                  <a:lnTo>
                    <a:pt x="1356" y="196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Freeform 1337">
              <a:extLst>
                <a:ext uri="{FF2B5EF4-FFF2-40B4-BE49-F238E27FC236}">
                  <a16:creationId xmlns:a16="http://schemas.microsoft.com/office/drawing/2014/main" id="{FE19BE18-0A1E-4FA1-93CB-2CE317A8C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076" y="4784726"/>
              <a:ext cx="568325" cy="371475"/>
            </a:xfrm>
            <a:custGeom>
              <a:avLst/>
              <a:gdLst>
                <a:gd name="T0" fmla="*/ 1960 w 1960"/>
                <a:gd name="T1" fmla="*/ 1243 h 1281"/>
                <a:gd name="T2" fmla="*/ 1960 w 1960"/>
                <a:gd name="T3" fmla="*/ 113 h 1281"/>
                <a:gd name="T4" fmla="*/ 1923 w 1960"/>
                <a:gd name="T5" fmla="*/ 75 h 1281"/>
                <a:gd name="T6" fmla="*/ 1885 w 1960"/>
                <a:gd name="T7" fmla="*/ 113 h 1281"/>
                <a:gd name="T8" fmla="*/ 1885 w 1960"/>
                <a:gd name="T9" fmla="*/ 1206 h 1281"/>
                <a:gd name="T10" fmla="*/ 76 w 1960"/>
                <a:gd name="T11" fmla="*/ 1206 h 1281"/>
                <a:gd name="T12" fmla="*/ 76 w 1960"/>
                <a:gd name="T13" fmla="*/ 301 h 1281"/>
                <a:gd name="T14" fmla="*/ 679 w 1960"/>
                <a:gd name="T15" fmla="*/ 301 h 1281"/>
                <a:gd name="T16" fmla="*/ 717 w 1960"/>
                <a:gd name="T17" fmla="*/ 264 h 1281"/>
                <a:gd name="T18" fmla="*/ 679 w 1960"/>
                <a:gd name="T19" fmla="*/ 226 h 1281"/>
                <a:gd name="T20" fmla="*/ 76 w 1960"/>
                <a:gd name="T21" fmla="*/ 226 h 1281"/>
                <a:gd name="T22" fmla="*/ 76 w 1960"/>
                <a:gd name="T23" fmla="*/ 75 h 1281"/>
                <a:gd name="T24" fmla="*/ 1659 w 1960"/>
                <a:gd name="T25" fmla="*/ 75 h 1281"/>
                <a:gd name="T26" fmla="*/ 1696 w 1960"/>
                <a:gd name="T27" fmla="*/ 37 h 1281"/>
                <a:gd name="T28" fmla="*/ 1659 w 1960"/>
                <a:gd name="T29" fmla="*/ 0 h 1281"/>
                <a:gd name="T30" fmla="*/ 38 w 1960"/>
                <a:gd name="T31" fmla="*/ 0 h 1281"/>
                <a:gd name="T32" fmla="*/ 0 w 1960"/>
                <a:gd name="T33" fmla="*/ 37 h 1281"/>
                <a:gd name="T34" fmla="*/ 0 w 1960"/>
                <a:gd name="T35" fmla="*/ 1243 h 1281"/>
                <a:gd name="T36" fmla="*/ 38 w 1960"/>
                <a:gd name="T37" fmla="*/ 1281 h 1281"/>
                <a:gd name="T38" fmla="*/ 1923 w 1960"/>
                <a:gd name="T39" fmla="*/ 1281 h 1281"/>
                <a:gd name="T40" fmla="*/ 1960 w 1960"/>
                <a:gd name="T41" fmla="*/ 1243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60" h="1281">
                  <a:moveTo>
                    <a:pt x="1960" y="1243"/>
                  </a:moveTo>
                  <a:lnTo>
                    <a:pt x="1960" y="113"/>
                  </a:lnTo>
                  <a:cubicBezTo>
                    <a:pt x="1960" y="92"/>
                    <a:pt x="1943" y="75"/>
                    <a:pt x="1923" y="75"/>
                  </a:cubicBezTo>
                  <a:cubicBezTo>
                    <a:pt x="1902" y="75"/>
                    <a:pt x="1885" y="92"/>
                    <a:pt x="1885" y="113"/>
                  </a:cubicBezTo>
                  <a:lnTo>
                    <a:pt x="1885" y="1206"/>
                  </a:lnTo>
                  <a:lnTo>
                    <a:pt x="76" y="1206"/>
                  </a:lnTo>
                  <a:lnTo>
                    <a:pt x="76" y="301"/>
                  </a:lnTo>
                  <a:lnTo>
                    <a:pt x="679" y="301"/>
                  </a:lnTo>
                  <a:cubicBezTo>
                    <a:pt x="700" y="301"/>
                    <a:pt x="717" y="284"/>
                    <a:pt x="717" y="264"/>
                  </a:cubicBezTo>
                  <a:cubicBezTo>
                    <a:pt x="717" y="243"/>
                    <a:pt x="700" y="226"/>
                    <a:pt x="679" y="226"/>
                  </a:cubicBezTo>
                  <a:lnTo>
                    <a:pt x="76" y="226"/>
                  </a:lnTo>
                  <a:lnTo>
                    <a:pt x="76" y="75"/>
                  </a:lnTo>
                  <a:lnTo>
                    <a:pt x="1659" y="75"/>
                  </a:lnTo>
                  <a:cubicBezTo>
                    <a:pt x="1680" y="75"/>
                    <a:pt x="1696" y="58"/>
                    <a:pt x="1696" y="37"/>
                  </a:cubicBezTo>
                  <a:cubicBezTo>
                    <a:pt x="1696" y="17"/>
                    <a:pt x="1680" y="0"/>
                    <a:pt x="1659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43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923" y="1281"/>
                  </a:lnTo>
                  <a:cubicBezTo>
                    <a:pt x="1943" y="1281"/>
                    <a:pt x="1960" y="1264"/>
                    <a:pt x="1960" y="124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Freeform 1338">
              <a:extLst>
                <a:ext uri="{FF2B5EF4-FFF2-40B4-BE49-F238E27FC236}">
                  <a16:creationId xmlns:a16="http://schemas.microsoft.com/office/drawing/2014/main" id="{1CD10F2B-F2E5-44E1-815B-B77DA3DA2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2314" y="5153026"/>
              <a:ext cx="68263" cy="68263"/>
            </a:xfrm>
            <a:custGeom>
              <a:avLst/>
              <a:gdLst>
                <a:gd name="T0" fmla="*/ 235 w 235"/>
                <a:gd name="T1" fmla="*/ 122 h 235"/>
                <a:gd name="T2" fmla="*/ 166 w 235"/>
                <a:gd name="T3" fmla="*/ 18 h 235"/>
                <a:gd name="T4" fmla="*/ 42 w 235"/>
                <a:gd name="T5" fmla="*/ 42 h 235"/>
                <a:gd name="T6" fmla="*/ 18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8 w 235"/>
                <a:gd name="T15" fmla="*/ 137 h 235"/>
                <a:gd name="T16" fmla="*/ 96 w 235"/>
                <a:gd name="T17" fmla="*/ 96 h 235"/>
                <a:gd name="T18" fmla="*/ 137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8" y="35"/>
                    <a:pt x="166" y="18"/>
                  </a:cubicBezTo>
                  <a:cubicBezTo>
                    <a:pt x="123" y="0"/>
                    <a:pt x="75" y="10"/>
                    <a:pt x="42" y="42"/>
                  </a:cubicBezTo>
                  <a:cubicBezTo>
                    <a:pt x="10" y="75"/>
                    <a:pt x="0" y="123"/>
                    <a:pt x="18" y="165"/>
                  </a:cubicBezTo>
                  <a:cubicBezTo>
                    <a:pt x="35" y="208"/>
                    <a:pt x="77" y="235"/>
                    <a:pt x="122" y="235"/>
                  </a:cubicBezTo>
                  <a:cubicBezTo>
                    <a:pt x="185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8" y="137"/>
                  </a:cubicBezTo>
                  <a:cubicBezTo>
                    <a:pt x="82" y="123"/>
                    <a:pt x="85" y="106"/>
                    <a:pt x="96" y="96"/>
                  </a:cubicBezTo>
                  <a:cubicBezTo>
                    <a:pt x="106" y="85"/>
                    <a:pt x="123" y="82"/>
                    <a:pt x="137" y="87"/>
                  </a:cubicBezTo>
                  <a:cubicBezTo>
                    <a:pt x="151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Freeform 1339">
              <a:extLst>
                <a:ext uri="{FF2B5EF4-FFF2-40B4-BE49-F238E27FC236}">
                  <a16:creationId xmlns:a16="http://schemas.microsoft.com/office/drawing/2014/main" id="{36A53BF9-5C2B-436D-8A73-A775943E4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0564" y="4740276"/>
              <a:ext cx="395288" cy="339725"/>
            </a:xfrm>
            <a:custGeom>
              <a:avLst/>
              <a:gdLst>
                <a:gd name="T0" fmla="*/ 9 w 1358"/>
                <a:gd name="T1" fmla="*/ 316 h 1169"/>
                <a:gd name="T2" fmla="*/ 153 w 1358"/>
                <a:gd name="T3" fmla="*/ 951 h 1169"/>
                <a:gd name="T4" fmla="*/ 257 w 1358"/>
                <a:gd name="T5" fmla="*/ 980 h 1169"/>
                <a:gd name="T6" fmla="*/ 340 w 1358"/>
                <a:gd name="T7" fmla="*/ 1169 h 1169"/>
                <a:gd name="T8" fmla="*/ 424 w 1358"/>
                <a:gd name="T9" fmla="*/ 980 h 1169"/>
                <a:gd name="T10" fmla="*/ 614 w 1358"/>
                <a:gd name="T11" fmla="*/ 1102 h 1169"/>
                <a:gd name="T12" fmla="*/ 821 w 1358"/>
                <a:gd name="T13" fmla="*/ 1102 h 1169"/>
                <a:gd name="T14" fmla="*/ 868 w 1358"/>
                <a:gd name="T15" fmla="*/ 980 h 1169"/>
                <a:gd name="T16" fmla="*/ 874 w 1358"/>
                <a:gd name="T17" fmla="*/ 980 h 1169"/>
                <a:gd name="T18" fmla="*/ 1126 w 1358"/>
                <a:gd name="T19" fmla="*/ 75 h 1169"/>
                <a:gd name="T20" fmla="*/ 1358 w 1358"/>
                <a:gd name="T21" fmla="*/ 38 h 1169"/>
                <a:gd name="T22" fmla="*/ 1096 w 1358"/>
                <a:gd name="T23" fmla="*/ 0 h 1169"/>
                <a:gd name="T24" fmla="*/ 993 w 1358"/>
                <a:gd name="T25" fmla="*/ 301 h 1169"/>
                <a:gd name="T26" fmla="*/ 946 w 1358"/>
                <a:gd name="T27" fmla="*/ 490 h 1169"/>
                <a:gd name="T28" fmla="*/ 824 w 1358"/>
                <a:gd name="T29" fmla="*/ 377 h 1169"/>
                <a:gd name="T30" fmla="*/ 946 w 1358"/>
                <a:gd name="T31" fmla="*/ 490 h 1169"/>
                <a:gd name="T32" fmla="*/ 760 w 1358"/>
                <a:gd name="T33" fmla="*/ 716 h 1169"/>
                <a:gd name="T34" fmla="*/ 928 w 1358"/>
                <a:gd name="T35" fmla="*/ 565 h 1169"/>
                <a:gd name="T36" fmla="*/ 845 w 1358"/>
                <a:gd name="T37" fmla="*/ 904 h 1169"/>
                <a:gd name="T38" fmla="*/ 746 w 1358"/>
                <a:gd name="T39" fmla="*/ 791 h 1169"/>
                <a:gd name="T40" fmla="*/ 845 w 1358"/>
                <a:gd name="T41" fmla="*/ 904 h 1169"/>
                <a:gd name="T42" fmla="*/ 269 w 1358"/>
                <a:gd name="T43" fmla="*/ 565 h 1169"/>
                <a:gd name="T44" fmla="*/ 172 w 1358"/>
                <a:gd name="T45" fmla="*/ 716 h 1169"/>
                <a:gd name="T46" fmla="*/ 346 w 1358"/>
                <a:gd name="T47" fmla="*/ 565 h 1169"/>
                <a:gd name="T48" fmla="*/ 491 w 1358"/>
                <a:gd name="T49" fmla="*/ 716 h 1169"/>
                <a:gd name="T50" fmla="*/ 346 w 1358"/>
                <a:gd name="T51" fmla="*/ 565 h 1169"/>
                <a:gd name="T52" fmla="*/ 332 w 1358"/>
                <a:gd name="T53" fmla="*/ 490 h 1169"/>
                <a:gd name="T54" fmla="*/ 491 w 1358"/>
                <a:gd name="T55" fmla="*/ 377 h 1169"/>
                <a:gd name="T56" fmla="*/ 567 w 1358"/>
                <a:gd name="T57" fmla="*/ 377 h 1169"/>
                <a:gd name="T58" fmla="*/ 726 w 1358"/>
                <a:gd name="T59" fmla="*/ 490 h 1169"/>
                <a:gd name="T60" fmla="*/ 567 w 1358"/>
                <a:gd name="T61" fmla="*/ 377 h 1169"/>
                <a:gd name="T62" fmla="*/ 712 w 1358"/>
                <a:gd name="T63" fmla="*/ 565 h 1169"/>
                <a:gd name="T64" fmla="*/ 567 w 1358"/>
                <a:gd name="T65" fmla="*/ 716 h 1169"/>
                <a:gd name="T66" fmla="*/ 234 w 1358"/>
                <a:gd name="T67" fmla="*/ 377 h 1169"/>
                <a:gd name="T68" fmla="*/ 116 w 1358"/>
                <a:gd name="T69" fmla="*/ 490 h 1169"/>
                <a:gd name="T70" fmla="*/ 234 w 1358"/>
                <a:gd name="T71" fmla="*/ 377 h 1169"/>
                <a:gd name="T72" fmla="*/ 311 w 1358"/>
                <a:gd name="T73" fmla="*/ 791 h 1169"/>
                <a:gd name="T74" fmla="*/ 219 w 1358"/>
                <a:gd name="T75" fmla="*/ 904 h 1169"/>
                <a:gd name="T76" fmla="*/ 340 w 1358"/>
                <a:gd name="T77" fmla="*/ 1093 h 1169"/>
                <a:gd name="T78" fmla="*/ 314 w 1358"/>
                <a:gd name="T79" fmla="*/ 1029 h 1169"/>
                <a:gd name="T80" fmla="*/ 378 w 1358"/>
                <a:gd name="T81" fmla="*/ 1055 h 1169"/>
                <a:gd name="T82" fmla="*/ 409 w 1358"/>
                <a:gd name="T83" fmla="*/ 904 h 1169"/>
                <a:gd name="T84" fmla="*/ 491 w 1358"/>
                <a:gd name="T85" fmla="*/ 791 h 1169"/>
                <a:gd name="T86" fmla="*/ 409 w 1358"/>
                <a:gd name="T87" fmla="*/ 904 h 1169"/>
                <a:gd name="T88" fmla="*/ 670 w 1358"/>
                <a:gd name="T89" fmla="*/ 791 h 1169"/>
                <a:gd name="T90" fmla="*/ 567 w 1358"/>
                <a:gd name="T91" fmla="*/ 904 h 1169"/>
                <a:gd name="T92" fmla="*/ 717 w 1358"/>
                <a:gd name="T93" fmla="*/ 1093 h 1169"/>
                <a:gd name="T94" fmla="*/ 691 w 1358"/>
                <a:gd name="T95" fmla="*/ 1029 h 1169"/>
                <a:gd name="T96" fmla="*/ 755 w 1358"/>
                <a:gd name="T97" fmla="*/ 1055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58" h="1169">
                  <a:moveTo>
                    <a:pt x="39" y="301"/>
                  </a:moveTo>
                  <a:cubicBezTo>
                    <a:pt x="27" y="301"/>
                    <a:pt x="16" y="307"/>
                    <a:pt x="9" y="316"/>
                  </a:cubicBezTo>
                  <a:cubicBezTo>
                    <a:pt x="2" y="325"/>
                    <a:pt x="0" y="337"/>
                    <a:pt x="2" y="348"/>
                  </a:cubicBezTo>
                  <a:lnTo>
                    <a:pt x="153" y="951"/>
                  </a:lnTo>
                  <a:cubicBezTo>
                    <a:pt x="157" y="968"/>
                    <a:pt x="172" y="980"/>
                    <a:pt x="190" y="980"/>
                  </a:cubicBezTo>
                  <a:lnTo>
                    <a:pt x="257" y="980"/>
                  </a:lnTo>
                  <a:cubicBezTo>
                    <a:pt x="227" y="1013"/>
                    <a:pt x="219" y="1061"/>
                    <a:pt x="237" y="1102"/>
                  </a:cubicBezTo>
                  <a:cubicBezTo>
                    <a:pt x="255" y="1143"/>
                    <a:pt x="296" y="1169"/>
                    <a:pt x="340" y="1169"/>
                  </a:cubicBezTo>
                  <a:cubicBezTo>
                    <a:pt x="385" y="1169"/>
                    <a:pt x="426" y="1143"/>
                    <a:pt x="444" y="1102"/>
                  </a:cubicBezTo>
                  <a:cubicBezTo>
                    <a:pt x="462" y="1061"/>
                    <a:pt x="454" y="1013"/>
                    <a:pt x="424" y="980"/>
                  </a:cubicBezTo>
                  <a:lnTo>
                    <a:pt x="634" y="980"/>
                  </a:lnTo>
                  <a:cubicBezTo>
                    <a:pt x="604" y="1013"/>
                    <a:pt x="596" y="1061"/>
                    <a:pt x="614" y="1102"/>
                  </a:cubicBezTo>
                  <a:cubicBezTo>
                    <a:pt x="632" y="1143"/>
                    <a:pt x="673" y="1169"/>
                    <a:pt x="717" y="1169"/>
                  </a:cubicBezTo>
                  <a:cubicBezTo>
                    <a:pt x="762" y="1169"/>
                    <a:pt x="803" y="1143"/>
                    <a:pt x="821" y="1102"/>
                  </a:cubicBezTo>
                  <a:cubicBezTo>
                    <a:pt x="839" y="1061"/>
                    <a:pt x="831" y="1013"/>
                    <a:pt x="801" y="980"/>
                  </a:cubicBezTo>
                  <a:lnTo>
                    <a:pt x="868" y="980"/>
                  </a:lnTo>
                  <a:cubicBezTo>
                    <a:pt x="869" y="980"/>
                    <a:pt x="870" y="979"/>
                    <a:pt x="870" y="979"/>
                  </a:cubicBezTo>
                  <a:cubicBezTo>
                    <a:pt x="872" y="980"/>
                    <a:pt x="873" y="980"/>
                    <a:pt x="874" y="980"/>
                  </a:cubicBezTo>
                  <a:cubicBezTo>
                    <a:pt x="892" y="980"/>
                    <a:pt x="907" y="968"/>
                    <a:pt x="911" y="951"/>
                  </a:cubicBezTo>
                  <a:lnTo>
                    <a:pt x="1126" y="75"/>
                  </a:lnTo>
                  <a:lnTo>
                    <a:pt x="1320" y="75"/>
                  </a:lnTo>
                  <a:cubicBezTo>
                    <a:pt x="1341" y="75"/>
                    <a:pt x="1358" y="58"/>
                    <a:pt x="1358" y="38"/>
                  </a:cubicBezTo>
                  <a:cubicBezTo>
                    <a:pt x="1358" y="17"/>
                    <a:pt x="1341" y="0"/>
                    <a:pt x="1320" y="0"/>
                  </a:cubicBezTo>
                  <a:lnTo>
                    <a:pt x="1096" y="0"/>
                  </a:lnTo>
                  <a:cubicBezTo>
                    <a:pt x="1079" y="0"/>
                    <a:pt x="1064" y="12"/>
                    <a:pt x="1059" y="29"/>
                  </a:cubicBezTo>
                  <a:lnTo>
                    <a:pt x="993" y="301"/>
                  </a:lnTo>
                  <a:lnTo>
                    <a:pt x="39" y="301"/>
                  </a:lnTo>
                  <a:close/>
                  <a:moveTo>
                    <a:pt x="946" y="490"/>
                  </a:moveTo>
                  <a:lnTo>
                    <a:pt x="803" y="490"/>
                  </a:lnTo>
                  <a:lnTo>
                    <a:pt x="824" y="377"/>
                  </a:lnTo>
                  <a:lnTo>
                    <a:pt x="974" y="377"/>
                  </a:lnTo>
                  <a:lnTo>
                    <a:pt x="946" y="490"/>
                  </a:lnTo>
                  <a:close/>
                  <a:moveTo>
                    <a:pt x="891" y="716"/>
                  </a:moveTo>
                  <a:lnTo>
                    <a:pt x="760" y="716"/>
                  </a:lnTo>
                  <a:lnTo>
                    <a:pt x="789" y="565"/>
                  </a:lnTo>
                  <a:lnTo>
                    <a:pt x="928" y="565"/>
                  </a:lnTo>
                  <a:lnTo>
                    <a:pt x="891" y="716"/>
                  </a:lnTo>
                  <a:close/>
                  <a:moveTo>
                    <a:pt x="845" y="904"/>
                  </a:moveTo>
                  <a:lnTo>
                    <a:pt x="725" y="904"/>
                  </a:lnTo>
                  <a:lnTo>
                    <a:pt x="746" y="791"/>
                  </a:lnTo>
                  <a:lnTo>
                    <a:pt x="872" y="791"/>
                  </a:lnTo>
                  <a:lnTo>
                    <a:pt x="845" y="904"/>
                  </a:lnTo>
                  <a:close/>
                  <a:moveTo>
                    <a:pt x="134" y="565"/>
                  </a:moveTo>
                  <a:lnTo>
                    <a:pt x="269" y="565"/>
                  </a:lnTo>
                  <a:lnTo>
                    <a:pt x="297" y="716"/>
                  </a:lnTo>
                  <a:lnTo>
                    <a:pt x="172" y="716"/>
                  </a:lnTo>
                  <a:lnTo>
                    <a:pt x="134" y="565"/>
                  </a:lnTo>
                  <a:close/>
                  <a:moveTo>
                    <a:pt x="346" y="565"/>
                  </a:moveTo>
                  <a:lnTo>
                    <a:pt x="491" y="565"/>
                  </a:lnTo>
                  <a:lnTo>
                    <a:pt x="491" y="716"/>
                  </a:lnTo>
                  <a:lnTo>
                    <a:pt x="374" y="716"/>
                  </a:lnTo>
                  <a:lnTo>
                    <a:pt x="346" y="565"/>
                  </a:lnTo>
                  <a:close/>
                  <a:moveTo>
                    <a:pt x="491" y="490"/>
                  </a:moveTo>
                  <a:lnTo>
                    <a:pt x="332" y="490"/>
                  </a:lnTo>
                  <a:lnTo>
                    <a:pt x="310" y="377"/>
                  </a:lnTo>
                  <a:lnTo>
                    <a:pt x="491" y="377"/>
                  </a:lnTo>
                  <a:lnTo>
                    <a:pt x="491" y="490"/>
                  </a:lnTo>
                  <a:close/>
                  <a:moveTo>
                    <a:pt x="567" y="377"/>
                  </a:moveTo>
                  <a:lnTo>
                    <a:pt x="747" y="377"/>
                  </a:lnTo>
                  <a:lnTo>
                    <a:pt x="726" y="490"/>
                  </a:lnTo>
                  <a:lnTo>
                    <a:pt x="567" y="490"/>
                  </a:lnTo>
                  <a:lnTo>
                    <a:pt x="567" y="377"/>
                  </a:lnTo>
                  <a:close/>
                  <a:moveTo>
                    <a:pt x="567" y="565"/>
                  </a:moveTo>
                  <a:lnTo>
                    <a:pt x="712" y="565"/>
                  </a:lnTo>
                  <a:lnTo>
                    <a:pt x="684" y="716"/>
                  </a:lnTo>
                  <a:lnTo>
                    <a:pt x="567" y="716"/>
                  </a:lnTo>
                  <a:lnTo>
                    <a:pt x="567" y="565"/>
                  </a:lnTo>
                  <a:close/>
                  <a:moveTo>
                    <a:pt x="234" y="377"/>
                  </a:moveTo>
                  <a:lnTo>
                    <a:pt x="255" y="490"/>
                  </a:lnTo>
                  <a:lnTo>
                    <a:pt x="116" y="490"/>
                  </a:lnTo>
                  <a:lnTo>
                    <a:pt x="87" y="377"/>
                  </a:lnTo>
                  <a:lnTo>
                    <a:pt x="234" y="377"/>
                  </a:lnTo>
                  <a:close/>
                  <a:moveTo>
                    <a:pt x="191" y="791"/>
                  </a:moveTo>
                  <a:lnTo>
                    <a:pt x="311" y="791"/>
                  </a:lnTo>
                  <a:lnTo>
                    <a:pt x="333" y="904"/>
                  </a:lnTo>
                  <a:lnTo>
                    <a:pt x="219" y="904"/>
                  </a:lnTo>
                  <a:lnTo>
                    <a:pt x="191" y="791"/>
                  </a:lnTo>
                  <a:close/>
                  <a:moveTo>
                    <a:pt x="340" y="1093"/>
                  </a:moveTo>
                  <a:cubicBezTo>
                    <a:pt x="325" y="1093"/>
                    <a:pt x="311" y="1084"/>
                    <a:pt x="306" y="1070"/>
                  </a:cubicBezTo>
                  <a:cubicBezTo>
                    <a:pt x="300" y="1056"/>
                    <a:pt x="303" y="1039"/>
                    <a:pt x="314" y="1029"/>
                  </a:cubicBezTo>
                  <a:cubicBezTo>
                    <a:pt x="325" y="1018"/>
                    <a:pt x="341" y="1015"/>
                    <a:pt x="355" y="1020"/>
                  </a:cubicBezTo>
                  <a:cubicBezTo>
                    <a:pt x="369" y="1026"/>
                    <a:pt x="378" y="1040"/>
                    <a:pt x="378" y="1055"/>
                  </a:cubicBezTo>
                  <a:cubicBezTo>
                    <a:pt x="378" y="1076"/>
                    <a:pt x="361" y="1093"/>
                    <a:pt x="340" y="1093"/>
                  </a:cubicBezTo>
                  <a:close/>
                  <a:moveTo>
                    <a:pt x="409" y="904"/>
                  </a:moveTo>
                  <a:lnTo>
                    <a:pt x="388" y="791"/>
                  </a:lnTo>
                  <a:lnTo>
                    <a:pt x="491" y="791"/>
                  </a:lnTo>
                  <a:lnTo>
                    <a:pt x="491" y="904"/>
                  </a:lnTo>
                  <a:lnTo>
                    <a:pt x="409" y="904"/>
                  </a:lnTo>
                  <a:close/>
                  <a:moveTo>
                    <a:pt x="567" y="791"/>
                  </a:moveTo>
                  <a:lnTo>
                    <a:pt x="670" y="791"/>
                  </a:lnTo>
                  <a:lnTo>
                    <a:pt x="648" y="904"/>
                  </a:lnTo>
                  <a:lnTo>
                    <a:pt x="567" y="904"/>
                  </a:lnTo>
                  <a:lnTo>
                    <a:pt x="567" y="791"/>
                  </a:lnTo>
                  <a:close/>
                  <a:moveTo>
                    <a:pt x="717" y="1093"/>
                  </a:moveTo>
                  <a:cubicBezTo>
                    <a:pt x="702" y="1093"/>
                    <a:pt x="688" y="1084"/>
                    <a:pt x="682" y="1070"/>
                  </a:cubicBezTo>
                  <a:cubicBezTo>
                    <a:pt x="677" y="1056"/>
                    <a:pt x="680" y="1039"/>
                    <a:pt x="691" y="1029"/>
                  </a:cubicBezTo>
                  <a:cubicBezTo>
                    <a:pt x="701" y="1018"/>
                    <a:pt x="718" y="1015"/>
                    <a:pt x="732" y="1020"/>
                  </a:cubicBezTo>
                  <a:cubicBezTo>
                    <a:pt x="746" y="1026"/>
                    <a:pt x="755" y="1040"/>
                    <a:pt x="755" y="1055"/>
                  </a:cubicBezTo>
                  <a:cubicBezTo>
                    <a:pt x="755" y="1076"/>
                    <a:pt x="738" y="1093"/>
                    <a:pt x="717" y="109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Freeform 1340">
              <a:extLst>
                <a:ext uri="{FF2B5EF4-FFF2-40B4-BE49-F238E27FC236}">
                  <a16:creationId xmlns:a16="http://schemas.microsoft.com/office/drawing/2014/main" id="{0A8D40D2-EA97-4FA0-AD7F-BE1C31243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6414" y="4816476"/>
              <a:ext cx="31750" cy="22225"/>
            </a:xfrm>
            <a:custGeom>
              <a:avLst/>
              <a:gdLst>
                <a:gd name="T0" fmla="*/ 37 w 113"/>
                <a:gd name="T1" fmla="*/ 0 h 75"/>
                <a:gd name="T2" fmla="*/ 0 w 113"/>
                <a:gd name="T3" fmla="*/ 37 h 75"/>
                <a:gd name="T4" fmla="*/ 37 w 113"/>
                <a:gd name="T5" fmla="*/ 75 h 75"/>
                <a:gd name="T6" fmla="*/ 75 w 113"/>
                <a:gd name="T7" fmla="*/ 75 h 75"/>
                <a:gd name="T8" fmla="*/ 113 w 113"/>
                <a:gd name="T9" fmla="*/ 37 h 75"/>
                <a:gd name="T10" fmla="*/ 75 w 113"/>
                <a:gd name="T11" fmla="*/ 0 h 75"/>
                <a:gd name="T12" fmla="*/ 37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Freeform 1341">
              <a:extLst>
                <a:ext uri="{FF2B5EF4-FFF2-40B4-BE49-F238E27FC236}">
                  <a16:creationId xmlns:a16="http://schemas.microsoft.com/office/drawing/2014/main" id="{6C4E773B-B9DB-40D0-BE8C-76B38D6BE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6" y="4816476"/>
              <a:ext cx="33338" cy="22225"/>
            </a:xfrm>
            <a:custGeom>
              <a:avLst/>
              <a:gdLst>
                <a:gd name="T0" fmla="*/ 38 w 113"/>
                <a:gd name="T1" fmla="*/ 0 h 75"/>
                <a:gd name="T2" fmla="*/ 0 w 113"/>
                <a:gd name="T3" fmla="*/ 37 h 75"/>
                <a:gd name="T4" fmla="*/ 38 w 113"/>
                <a:gd name="T5" fmla="*/ 75 h 75"/>
                <a:gd name="T6" fmla="*/ 76 w 113"/>
                <a:gd name="T7" fmla="*/ 75 h 75"/>
                <a:gd name="T8" fmla="*/ 113 w 113"/>
                <a:gd name="T9" fmla="*/ 37 h 75"/>
                <a:gd name="T10" fmla="*/ 76 w 113"/>
                <a:gd name="T11" fmla="*/ 0 h 75"/>
                <a:gd name="T12" fmla="*/ 38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6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Freeform 1342">
              <a:extLst>
                <a:ext uri="{FF2B5EF4-FFF2-40B4-BE49-F238E27FC236}">
                  <a16:creationId xmlns:a16="http://schemas.microsoft.com/office/drawing/2014/main" id="{ADD4358E-6CBE-4DB1-B0B0-FAC9371AB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3726" y="4816476"/>
              <a:ext cx="31750" cy="22225"/>
            </a:xfrm>
            <a:custGeom>
              <a:avLst/>
              <a:gdLst>
                <a:gd name="T0" fmla="*/ 38 w 113"/>
                <a:gd name="T1" fmla="*/ 0 h 75"/>
                <a:gd name="T2" fmla="*/ 0 w 113"/>
                <a:gd name="T3" fmla="*/ 37 h 75"/>
                <a:gd name="T4" fmla="*/ 38 w 113"/>
                <a:gd name="T5" fmla="*/ 75 h 75"/>
                <a:gd name="T6" fmla="*/ 75 w 113"/>
                <a:gd name="T7" fmla="*/ 75 h 75"/>
                <a:gd name="T8" fmla="*/ 113 w 113"/>
                <a:gd name="T9" fmla="*/ 37 h 75"/>
                <a:gd name="T10" fmla="*/ 75 w 113"/>
                <a:gd name="T11" fmla="*/ 0 h 75"/>
                <a:gd name="T12" fmla="*/ 38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Freeform 1343">
              <a:extLst>
                <a:ext uri="{FF2B5EF4-FFF2-40B4-BE49-F238E27FC236}">
                  <a16:creationId xmlns:a16="http://schemas.microsoft.com/office/drawing/2014/main" id="{0FE8584C-4C9D-4FE9-8036-AA20AE923B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8164" y="4914901"/>
              <a:ext cx="153988" cy="109538"/>
            </a:xfrm>
            <a:custGeom>
              <a:avLst/>
              <a:gdLst>
                <a:gd name="T0" fmla="*/ 37 w 527"/>
                <a:gd name="T1" fmla="*/ 377 h 377"/>
                <a:gd name="T2" fmla="*/ 490 w 527"/>
                <a:gd name="T3" fmla="*/ 377 h 377"/>
                <a:gd name="T4" fmla="*/ 527 w 527"/>
                <a:gd name="T5" fmla="*/ 339 h 377"/>
                <a:gd name="T6" fmla="*/ 527 w 527"/>
                <a:gd name="T7" fmla="*/ 38 h 377"/>
                <a:gd name="T8" fmla="*/ 490 w 527"/>
                <a:gd name="T9" fmla="*/ 0 h 377"/>
                <a:gd name="T10" fmla="*/ 37 w 527"/>
                <a:gd name="T11" fmla="*/ 0 h 377"/>
                <a:gd name="T12" fmla="*/ 0 w 527"/>
                <a:gd name="T13" fmla="*/ 38 h 377"/>
                <a:gd name="T14" fmla="*/ 0 w 527"/>
                <a:gd name="T15" fmla="*/ 339 h 377"/>
                <a:gd name="T16" fmla="*/ 37 w 527"/>
                <a:gd name="T17" fmla="*/ 377 h 377"/>
                <a:gd name="T18" fmla="*/ 75 w 527"/>
                <a:gd name="T19" fmla="*/ 75 h 377"/>
                <a:gd name="T20" fmla="*/ 452 w 527"/>
                <a:gd name="T21" fmla="*/ 75 h 377"/>
                <a:gd name="T22" fmla="*/ 452 w 527"/>
                <a:gd name="T23" fmla="*/ 301 h 377"/>
                <a:gd name="T24" fmla="*/ 75 w 527"/>
                <a:gd name="T25" fmla="*/ 301 h 377"/>
                <a:gd name="T26" fmla="*/ 75 w 527"/>
                <a:gd name="T27" fmla="*/ 75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7" h="377">
                  <a:moveTo>
                    <a:pt x="37" y="377"/>
                  </a:moveTo>
                  <a:lnTo>
                    <a:pt x="490" y="377"/>
                  </a:lnTo>
                  <a:cubicBezTo>
                    <a:pt x="510" y="377"/>
                    <a:pt x="527" y="360"/>
                    <a:pt x="527" y="339"/>
                  </a:cubicBezTo>
                  <a:lnTo>
                    <a:pt x="527" y="38"/>
                  </a:lnTo>
                  <a:cubicBezTo>
                    <a:pt x="527" y="17"/>
                    <a:pt x="510" y="0"/>
                    <a:pt x="490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lnTo>
                    <a:pt x="0" y="339"/>
                  </a:lnTo>
                  <a:cubicBezTo>
                    <a:pt x="0" y="360"/>
                    <a:pt x="16" y="377"/>
                    <a:pt x="37" y="377"/>
                  </a:cubicBezTo>
                  <a:close/>
                  <a:moveTo>
                    <a:pt x="75" y="75"/>
                  </a:moveTo>
                  <a:lnTo>
                    <a:pt x="452" y="75"/>
                  </a:lnTo>
                  <a:lnTo>
                    <a:pt x="452" y="301"/>
                  </a:lnTo>
                  <a:lnTo>
                    <a:pt x="75" y="301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Freeform 1344">
              <a:extLst>
                <a:ext uri="{FF2B5EF4-FFF2-40B4-BE49-F238E27FC236}">
                  <a16:creationId xmlns:a16="http://schemas.microsoft.com/office/drawing/2014/main" id="{261D0F58-C2C0-49DF-A300-C06111D4B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4" y="5046663"/>
              <a:ext cx="196850" cy="22225"/>
            </a:xfrm>
            <a:custGeom>
              <a:avLst/>
              <a:gdLst>
                <a:gd name="T0" fmla="*/ 37 w 678"/>
                <a:gd name="T1" fmla="*/ 76 h 76"/>
                <a:gd name="T2" fmla="*/ 640 w 678"/>
                <a:gd name="T3" fmla="*/ 76 h 76"/>
                <a:gd name="T4" fmla="*/ 678 w 678"/>
                <a:gd name="T5" fmla="*/ 38 h 76"/>
                <a:gd name="T6" fmla="*/ 640 w 678"/>
                <a:gd name="T7" fmla="*/ 0 h 76"/>
                <a:gd name="T8" fmla="*/ 37 w 678"/>
                <a:gd name="T9" fmla="*/ 0 h 76"/>
                <a:gd name="T10" fmla="*/ 0 w 678"/>
                <a:gd name="T11" fmla="*/ 38 h 76"/>
                <a:gd name="T12" fmla="*/ 37 w 67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6">
                  <a:moveTo>
                    <a:pt x="37" y="76"/>
                  </a:moveTo>
                  <a:lnTo>
                    <a:pt x="640" y="76"/>
                  </a:lnTo>
                  <a:cubicBezTo>
                    <a:pt x="661" y="76"/>
                    <a:pt x="678" y="59"/>
                    <a:pt x="678" y="38"/>
                  </a:cubicBez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Freeform 1345">
              <a:extLst>
                <a:ext uri="{FF2B5EF4-FFF2-40B4-BE49-F238E27FC236}">
                  <a16:creationId xmlns:a16="http://schemas.microsoft.com/office/drawing/2014/main" id="{827E6E2C-283D-4787-9E4E-3FD3CDCF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164" y="5089526"/>
              <a:ext cx="241300" cy="22225"/>
            </a:xfrm>
            <a:custGeom>
              <a:avLst/>
              <a:gdLst>
                <a:gd name="T0" fmla="*/ 37 w 829"/>
                <a:gd name="T1" fmla="*/ 75 h 75"/>
                <a:gd name="T2" fmla="*/ 791 w 829"/>
                <a:gd name="T3" fmla="*/ 75 h 75"/>
                <a:gd name="T4" fmla="*/ 829 w 829"/>
                <a:gd name="T5" fmla="*/ 38 h 75"/>
                <a:gd name="T6" fmla="*/ 791 w 829"/>
                <a:gd name="T7" fmla="*/ 0 h 75"/>
                <a:gd name="T8" fmla="*/ 37 w 829"/>
                <a:gd name="T9" fmla="*/ 0 h 75"/>
                <a:gd name="T10" fmla="*/ 0 w 829"/>
                <a:gd name="T11" fmla="*/ 38 h 75"/>
                <a:gd name="T12" fmla="*/ 37 w 829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5">
                  <a:moveTo>
                    <a:pt x="37" y="75"/>
                  </a:moveTo>
                  <a:lnTo>
                    <a:pt x="791" y="75"/>
                  </a:lnTo>
                  <a:cubicBezTo>
                    <a:pt x="812" y="75"/>
                    <a:pt x="829" y="58"/>
                    <a:pt x="829" y="38"/>
                  </a:cubicBezTo>
                  <a:cubicBezTo>
                    <a:pt x="829" y="17"/>
                    <a:pt x="812" y="0"/>
                    <a:pt x="791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Freeform 1346">
              <a:extLst>
                <a:ext uri="{FF2B5EF4-FFF2-40B4-BE49-F238E27FC236}">
                  <a16:creationId xmlns:a16="http://schemas.microsoft.com/office/drawing/2014/main" id="{756DEE9D-289A-444A-9724-7A54F6A73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6" y="5089526"/>
              <a:ext cx="174625" cy="22225"/>
            </a:xfrm>
            <a:custGeom>
              <a:avLst/>
              <a:gdLst>
                <a:gd name="T0" fmla="*/ 38 w 603"/>
                <a:gd name="T1" fmla="*/ 0 h 75"/>
                <a:gd name="T2" fmla="*/ 0 w 603"/>
                <a:gd name="T3" fmla="*/ 38 h 75"/>
                <a:gd name="T4" fmla="*/ 38 w 603"/>
                <a:gd name="T5" fmla="*/ 75 h 75"/>
                <a:gd name="T6" fmla="*/ 566 w 603"/>
                <a:gd name="T7" fmla="*/ 75 h 75"/>
                <a:gd name="T8" fmla="*/ 603 w 603"/>
                <a:gd name="T9" fmla="*/ 38 h 75"/>
                <a:gd name="T10" fmla="*/ 566 w 603"/>
                <a:gd name="T11" fmla="*/ 0 h 75"/>
                <a:gd name="T12" fmla="*/ 38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566" y="75"/>
                  </a:lnTo>
                  <a:cubicBezTo>
                    <a:pt x="587" y="75"/>
                    <a:pt x="603" y="58"/>
                    <a:pt x="603" y="38"/>
                  </a:cubicBezTo>
                  <a:cubicBezTo>
                    <a:pt x="603" y="17"/>
                    <a:pt x="587" y="0"/>
                    <a:pt x="566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9" name="Group 1728">
            <a:extLst>
              <a:ext uri="{FF2B5EF4-FFF2-40B4-BE49-F238E27FC236}">
                <a16:creationId xmlns:a16="http://schemas.microsoft.com/office/drawing/2014/main" id="{739C8CF0-F8B3-4671-B67A-335BBB4EDC0D}"/>
              </a:ext>
            </a:extLst>
          </p:cNvPr>
          <p:cNvGrpSpPr/>
          <p:nvPr/>
        </p:nvGrpSpPr>
        <p:grpSpPr>
          <a:xfrm>
            <a:off x="7345442" y="4397359"/>
            <a:ext cx="484179" cy="484179"/>
            <a:chOff x="7789864" y="4740276"/>
            <a:chExt cx="655638" cy="655638"/>
          </a:xfrm>
        </p:grpSpPr>
        <p:sp>
          <p:nvSpPr>
            <p:cNvPr id="1188" name="Freeform 1347">
              <a:extLst>
                <a:ext uri="{FF2B5EF4-FFF2-40B4-BE49-F238E27FC236}">
                  <a16:creationId xmlns:a16="http://schemas.microsoft.com/office/drawing/2014/main" id="{83A4C618-4D4D-480E-A5DE-C93E4973B4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00976" y="4751388"/>
              <a:ext cx="633413" cy="481013"/>
            </a:xfrm>
            <a:custGeom>
              <a:avLst/>
              <a:gdLst>
                <a:gd name="T0" fmla="*/ 2035 w 2186"/>
                <a:gd name="T1" fmla="*/ 0 h 1658"/>
                <a:gd name="T2" fmla="*/ 151 w 2186"/>
                <a:gd name="T3" fmla="*/ 0 h 1658"/>
                <a:gd name="T4" fmla="*/ 0 w 2186"/>
                <a:gd name="T5" fmla="*/ 150 h 1658"/>
                <a:gd name="T6" fmla="*/ 0 w 2186"/>
                <a:gd name="T7" fmla="*/ 1507 h 1658"/>
                <a:gd name="T8" fmla="*/ 151 w 2186"/>
                <a:gd name="T9" fmla="*/ 1658 h 1658"/>
                <a:gd name="T10" fmla="*/ 2035 w 2186"/>
                <a:gd name="T11" fmla="*/ 1658 h 1658"/>
                <a:gd name="T12" fmla="*/ 2186 w 2186"/>
                <a:gd name="T13" fmla="*/ 1507 h 1658"/>
                <a:gd name="T14" fmla="*/ 2186 w 2186"/>
                <a:gd name="T15" fmla="*/ 150 h 1658"/>
                <a:gd name="T16" fmla="*/ 2035 w 2186"/>
                <a:gd name="T17" fmla="*/ 0 h 1658"/>
                <a:gd name="T18" fmla="*/ 1093 w 2186"/>
                <a:gd name="T19" fmla="*/ 1583 h 1658"/>
                <a:gd name="T20" fmla="*/ 1023 w 2186"/>
                <a:gd name="T21" fmla="*/ 1536 h 1658"/>
                <a:gd name="T22" fmla="*/ 1040 w 2186"/>
                <a:gd name="T23" fmla="*/ 1454 h 1658"/>
                <a:gd name="T24" fmla="*/ 1122 w 2186"/>
                <a:gd name="T25" fmla="*/ 1438 h 1658"/>
                <a:gd name="T26" fmla="*/ 1168 w 2186"/>
                <a:gd name="T27" fmla="*/ 1507 h 1658"/>
                <a:gd name="T28" fmla="*/ 1093 w 2186"/>
                <a:gd name="T29" fmla="*/ 1583 h 1658"/>
                <a:gd name="T30" fmla="*/ 2035 w 2186"/>
                <a:gd name="T31" fmla="*/ 1356 h 1658"/>
                <a:gd name="T32" fmla="*/ 1796 w 2186"/>
                <a:gd name="T33" fmla="*/ 1356 h 1658"/>
                <a:gd name="T34" fmla="*/ 1878 w 2186"/>
                <a:gd name="T35" fmla="*/ 1438 h 1658"/>
                <a:gd name="T36" fmla="*/ 1771 w 2186"/>
                <a:gd name="T37" fmla="*/ 1545 h 1658"/>
                <a:gd name="T38" fmla="*/ 1580 w 2186"/>
                <a:gd name="T39" fmla="*/ 1354 h 1658"/>
                <a:gd name="T40" fmla="*/ 1500 w 2186"/>
                <a:gd name="T41" fmla="*/ 1434 h 1658"/>
                <a:gd name="T42" fmla="*/ 1483 w 2186"/>
                <a:gd name="T43" fmla="*/ 1356 h 1658"/>
                <a:gd name="T44" fmla="*/ 151 w 2186"/>
                <a:gd name="T45" fmla="*/ 1356 h 1658"/>
                <a:gd name="T46" fmla="*/ 151 w 2186"/>
                <a:gd name="T47" fmla="*/ 150 h 1658"/>
                <a:gd name="T48" fmla="*/ 2035 w 2186"/>
                <a:gd name="T49" fmla="*/ 150 h 1658"/>
                <a:gd name="T50" fmla="*/ 2035 w 2186"/>
                <a:gd name="T51" fmla="*/ 1356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86" h="1658">
                  <a:moveTo>
                    <a:pt x="2035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8" y="1658"/>
                    <a:pt x="151" y="1658"/>
                  </a:cubicBezTo>
                  <a:lnTo>
                    <a:pt x="2035" y="1658"/>
                  </a:lnTo>
                  <a:cubicBezTo>
                    <a:pt x="2118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8" y="0"/>
                    <a:pt x="2035" y="0"/>
                  </a:cubicBezTo>
                  <a:close/>
                  <a:moveTo>
                    <a:pt x="1093" y="1583"/>
                  </a:moveTo>
                  <a:cubicBezTo>
                    <a:pt x="1063" y="1583"/>
                    <a:pt x="1035" y="1564"/>
                    <a:pt x="1023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1" y="1432"/>
                    <a:pt x="1094" y="1426"/>
                    <a:pt x="1122" y="1438"/>
                  </a:cubicBezTo>
                  <a:cubicBezTo>
                    <a:pt x="1150" y="1449"/>
                    <a:pt x="1168" y="1477"/>
                    <a:pt x="1168" y="1507"/>
                  </a:cubicBezTo>
                  <a:cubicBezTo>
                    <a:pt x="1168" y="1549"/>
                    <a:pt x="1135" y="1583"/>
                    <a:pt x="1093" y="1583"/>
                  </a:cubicBezTo>
                  <a:close/>
                  <a:moveTo>
                    <a:pt x="2035" y="1356"/>
                  </a:moveTo>
                  <a:lnTo>
                    <a:pt x="1796" y="1356"/>
                  </a:lnTo>
                  <a:lnTo>
                    <a:pt x="1878" y="1438"/>
                  </a:lnTo>
                  <a:lnTo>
                    <a:pt x="1771" y="1545"/>
                  </a:lnTo>
                  <a:lnTo>
                    <a:pt x="1580" y="1354"/>
                  </a:lnTo>
                  <a:lnTo>
                    <a:pt x="1500" y="1434"/>
                  </a:lnTo>
                  <a:lnTo>
                    <a:pt x="1483" y="1356"/>
                  </a:lnTo>
                  <a:lnTo>
                    <a:pt x="151" y="1356"/>
                  </a:lnTo>
                  <a:lnTo>
                    <a:pt x="151" y="150"/>
                  </a:lnTo>
                  <a:lnTo>
                    <a:pt x="2035" y="150"/>
                  </a:lnTo>
                  <a:lnTo>
                    <a:pt x="2035" y="135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Rectangle 1348">
              <a:extLst>
                <a:ext uri="{FF2B5EF4-FFF2-40B4-BE49-F238E27FC236}">
                  <a16:creationId xmlns:a16="http://schemas.microsoft.com/office/drawing/2014/main" id="{BB2CE5AA-CA9B-4B3B-838B-9C59E6597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0689" y="5232401"/>
              <a:ext cx="153988" cy="8731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Freeform 1349">
              <a:extLst>
                <a:ext uri="{FF2B5EF4-FFF2-40B4-BE49-F238E27FC236}">
                  <a16:creationId xmlns:a16="http://schemas.microsoft.com/office/drawing/2014/main" id="{28CD2330-9BA4-47E6-A373-12BCA4F04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0514" y="5319713"/>
              <a:ext cx="414338" cy="65088"/>
            </a:xfrm>
            <a:custGeom>
              <a:avLst/>
              <a:gdLst>
                <a:gd name="T0" fmla="*/ 151 w 1432"/>
                <a:gd name="T1" fmla="*/ 0 h 227"/>
                <a:gd name="T2" fmla="*/ 0 w 1432"/>
                <a:gd name="T3" fmla="*/ 151 h 227"/>
                <a:gd name="T4" fmla="*/ 0 w 1432"/>
                <a:gd name="T5" fmla="*/ 227 h 227"/>
                <a:gd name="T6" fmla="*/ 1432 w 1432"/>
                <a:gd name="T7" fmla="*/ 227 h 227"/>
                <a:gd name="T8" fmla="*/ 1432 w 1432"/>
                <a:gd name="T9" fmla="*/ 151 h 227"/>
                <a:gd name="T10" fmla="*/ 1281 w 1432"/>
                <a:gd name="T11" fmla="*/ 0 h 227"/>
                <a:gd name="T12" fmla="*/ 151 w 1432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2" h="227">
                  <a:moveTo>
                    <a:pt x="151" y="0"/>
                  </a:moveTo>
                  <a:cubicBezTo>
                    <a:pt x="67" y="0"/>
                    <a:pt x="0" y="68"/>
                    <a:pt x="0" y="151"/>
                  </a:cubicBezTo>
                  <a:lnTo>
                    <a:pt x="0" y="227"/>
                  </a:lnTo>
                  <a:lnTo>
                    <a:pt x="1432" y="227"/>
                  </a:lnTo>
                  <a:lnTo>
                    <a:pt x="1432" y="151"/>
                  </a:lnTo>
                  <a:cubicBezTo>
                    <a:pt x="1432" y="68"/>
                    <a:pt x="1365" y="0"/>
                    <a:pt x="1281" y="0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Oval 1350">
              <a:extLst>
                <a:ext uri="{FF2B5EF4-FFF2-40B4-BE49-F238E27FC236}">
                  <a16:creationId xmlns:a16="http://schemas.microsoft.com/office/drawing/2014/main" id="{88F2F153-F6ED-4F32-ACE1-B85B34139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051" y="4872038"/>
              <a:ext cx="196850" cy="196850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Freeform 1351">
              <a:extLst>
                <a:ext uri="{FF2B5EF4-FFF2-40B4-BE49-F238E27FC236}">
                  <a16:creationId xmlns:a16="http://schemas.microsoft.com/office/drawing/2014/main" id="{41BE73CA-4845-4AB9-85DA-129A0F18F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2139" y="5067301"/>
              <a:ext cx="133350" cy="131763"/>
            </a:xfrm>
            <a:custGeom>
              <a:avLst/>
              <a:gdLst>
                <a:gd name="T0" fmla="*/ 159 w 457"/>
                <a:gd name="T1" fmla="*/ 267 h 458"/>
                <a:gd name="T2" fmla="*/ 350 w 457"/>
                <a:gd name="T3" fmla="*/ 458 h 458"/>
                <a:gd name="T4" fmla="*/ 457 w 457"/>
                <a:gd name="T5" fmla="*/ 351 h 458"/>
                <a:gd name="T6" fmla="*/ 266 w 457"/>
                <a:gd name="T7" fmla="*/ 160 h 458"/>
                <a:gd name="T8" fmla="*/ 346 w 457"/>
                <a:gd name="T9" fmla="*/ 80 h 458"/>
                <a:gd name="T10" fmla="*/ 0 w 457"/>
                <a:gd name="T11" fmla="*/ 0 h 458"/>
                <a:gd name="T12" fmla="*/ 62 w 457"/>
                <a:gd name="T13" fmla="*/ 269 h 458"/>
                <a:gd name="T14" fmla="*/ 62 w 457"/>
                <a:gd name="T15" fmla="*/ 269 h 458"/>
                <a:gd name="T16" fmla="*/ 62 w 457"/>
                <a:gd name="T17" fmla="*/ 269 h 458"/>
                <a:gd name="T18" fmla="*/ 79 w 457"/>
                <a:gd name="T19" fmla="*/ 347 h 458"/>
                <a:gd name="T20" fmla="*/ 159 w 457"/>
                <a:gd name="T21" fmla="*/ 26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7" h="458">
                  <a:moveTo>
                    <a:pt x="159" y="267"/>
                  </a:moveTo>
                  <a:lnTo>
                    <a:pt x="350" y="458"/>
                  </a:lnTo>
                  <a:lnTo>
                    <a:pt x="457" y="351"/>
                  </a:lnTo>
                  <a:lnTo>
                    <a:pt x="266" y="160"/>
                  </a:lnTo>
                  <a:lnTo>
                    <a:pt x="346" y="80"/>
                  </a:lnTo>
                  <a:lnTo>
                    <a:pt x="0" y="0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79" y="347"/>
                  </a:lnTo>
                  <a:lnTo>
                    <a:pt x="159" y="267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Freeform 1352">
              <a:extLst>
                <a:ext uri="{FF2B5EF4-FFF2-40B4-BE49-F238E27FC236}">
                  <a16:creationId xmlns:a16="http://schemas.microsoft.com/office/drawing/2014/main" id="{204962A8-4026-4698-AB3C-7A22F5A0A4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4" y="4740276"/>
              <a:ext cx="655638" cy="655638"/>
            </a:xfrm>
            <a:custGeom>
              <a:avLst/>
              <a:gdLst>
                <a:gd name="T0" fmla="*/ 2073 w 2262"/>
                <a:gd name="T1" fmla="*/ 0 h 2261"/>
                <a:gd name="T2" fmla="*/ 189 w 2262"/>
                <a:gd name="T3" fmla="*/ 0 h 2261"/>
                <a:gd name="T4" fmla="*/ 0 w 2262"/>
                <a:gd name="T5" fmla="*/ 188 h 2261"/>
                <a:gd name="T6" fmla="*/ 0 w 2262"/>
                <a:gd name="T7" fmla="*/ 1545 h 2261"/>
                <a:gd name="T8" fmla="*/ 189 w 2262"/>
                <a:gd name="T9" fmla="*/ 1734 h 2261"/>
                <a:gd name="T10" fmla="*/ 829 w 2262"/>
                <a:gd name="T11" fmla="*/ 1734 h 2261"/>
                <a:gd name="T12" fmla="*/ 829 w 2262"/>
                <a:gd name="T13" fmla="*/ 1960 h 2261"/>
                <a:gd name="T14" fmla="*/ 566 w 2262"/>
                <a:gd name="T15" fmla="*/ 1960 h 2261"/>
                <a:gd name="T16" fmla="*/ 377 w 2262"/>
                <a:gd name="T17" fmla="*/ 2148 h 2261"/>
                <a:gd name="T18" fmla="*/ 377 w 2262"/>
                <a:gd name="T19" fmla="*/ 2224 h 2261"/>
                <a:gd name="T20" fmla="*/ 415 w 2262"/>
                <a:gd name="T21" fmla="*/ 2261 h 2261"/>
                <a:gd name="T22" fmla="*/ 1847 w 2262"/>
                <a:gd name="T23" fmla="*/ 2261 h 2261"/>
                <a:gd name="T24" fmla="*/ 1885 w 2262"/>
                <a:gd name="T25" fmla="*/ 2224 h 2261"/>
                <a:gd name="T26" fmla="*/ 1885 w 2262"/>
                <a:gd name="T27" fmla="*/ 2148 h 2261"/>
                <a:gd name="T28" fmla="*/ 1696 w 2262"/>
                <a:gd name="T29" fmla="*/ 1960 h 2261"/>
                <a:gd name="T30" fmla="*/ 1433 w 2262"/>
                <a:gd name="T31" fmla="*/ 1960 h 2261"/>
                <a:gd name="T32" fmla="*/ 1433 w 2262"/>
                <a:gd name="T33" fmla="*/ 1734 h 2261"/>
                <a:gd name="T34" fmla="*/ 2073 w 2262"/>
                <a:gd name="T35" fmla="*/ 1734 h 2261"/>
                <a:gd name="T36" fmla="*/ 2262 w 2262"/>
                <a:gd name="T37" fmla="*/ 1545 h 2261"/>
                <a:gd name="T38" fmla="*/ 2262 w 2262"/>
                <a:gd name="T39" fmla="*/ 188 h 2261"/>
                <a:gd name="T40" fmla="*/ 2073 w 2262"/>
                <a:gd name="T41" fmla="*/ 0 h 2261"/>
                <a:gd name="T42" fmla="*/ 1809 w 2262"/>
                <a:gd name="T43" fmla="*/ 2148 h 2261"/>
                <a:gd name="T44" fmla="*/ 1809 w 2262"/>
                <a:gd name="T45" fmla="*/ 2186 h 2261"/>
                <a:gd name="T46" fmla="*/ 453 w 2262"/>
                <a:gd name="T47" fmla="*/ 2186 h 2261"/>
                <a:gd name="T48" fmla="*/ 453 w 2262"/>
                <a:gd name="T49" fmla="*/ 2148 h 2261"/>
                <a:gd name="T50" fmla="*/ 566 w 2262"/>
                <a:gd name="T51" fmla="*/ 2035 h 2261"/>
                <a:gd name="T52" fmla="*/ 1696 w 2262"/>
                <a:gd name="T53" fmla="*/ 2035 h 2261"/>
                <a:gd name="T54" fmla="*/ 1809 w 2262"/>
                <a:gd name="T55" fmla="*/ 2148 h 2261"/>
                <a:gd name="T56" fmla="*/ 1357 w 2262"/>
                <a:gd name="T57" fmla="*/ 1960 h 2261"/>
                <a:gd name="T58" fmla="*/ 905 w 2262"/>
                <a:gd name="T59" fmla="*/ 1960 h 2261"/>
                <a:gd name="T60" fmla="*/ 905 w 2262"/>
                <a:gd name="T61" fmla="*/ 1734 h 2261"/>
                <a:gd name="T62" fmla="*/ 1357 w 2262"/>
                <a:gd name="T63" fmla="*/ 1734 h 2261"/>
                <a:gd name="T64" fmla="*/ 1357 w 2262"/>
                <a:gd name="T65" fmla="*/ 1960 h 2261"/>
                <a:gd name="T66" fmla="*/ 2186 w 2262"/>
                <a:gd name="T67" fmla="*/ 1545 h 2261"/>
                <a:gd name="T68" fmla="*/ 2073 w 2262"/>
                <a:gd name="T69" fmla="*/ 1658 h 2261"/>
                <a:gd name="T70" fmla="*/ 189 w 2262"/>
                <a:gd name="T71" fmla="*/ 1658 h 2261"/>
                <a:gd name="T72" fmla="*/ 76 w 2262"/>
                <a:gd name="T73" fmla="*/ 1545 h 2261"/>
                <a:gd name="T74" fmla="*/ 76 w 2262"/>
                <a:gd name="T75" fmla="*/ 188 h 2261"/>
                <a:gd name="T76" fmla="*/ 189 w 2262"/>
                <a:gd name="T77" fmla="*/ 75 h 2261"/>
                <a:gd name="T78" fmla="*/ 2073 w 2262"/>
                <a:gd name="T79" fmla="*/ 75 h 2261"/>
                <a:gd name="T80" fmla="*/ 2186 w 2262"/>
                <a:gd name="T81" fmla="*/ 188 h 2261"/>
                <a:gd name="T82" fmla="*/ 2186 w 2262"/>
                <a:gd name="T83" fmla="*/ 154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2" h="2261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5" y="1733"/>
                    <a:pt x="189" y="1734"/>
                  </a:cubicBezTo>
                  <a:lnTo>
                    <a:pt x="829" y="1734"/>
                  </a:lnTo>
                  <a:lnTo>
                    <a:pt x="829" y="1960"/>
                  </a:lnTo>
                  <a:lnTo>
                    <a:pt x="566" y="1960"/>
                  </a:lnTo>
                  <a:cubicBezTo>
                    <a:pt x="462" y="1960"/>
                    <a:pt x="377" y="2044"/>
                    <a:pt x="377" y="2148"/>
                  </a:cubicBezTo>
                  <a:lnTo>
                    <a:pt x="377" y="2224"/>
                  </a:lnTo>
                  <a:cubicBezTo>
                    <a:pt x="377" y="2244"/>
                    <a:pt x="394" y="2261"/>
                    <a:pt x="415" y="2261"/>
                  </a:cubicBezTo>
                  <a:lnTo>
                    <a:pt x="1847" y="2261"/>
                  </a:lnTo>
                  <a:cubicBezTo>
                    <a:pt x="1868" y="2261"/>
                    <a:pt x="1885" y="2244"/>
                    <a:pt x="1885" y="2224"/>
                  </a:cubicBezTo>
                  <a:lnTo>
                    <a:pt x="1885" y="2148"/>
                  </a:lnTo>
                  <a:cubicBezTo>
                    <a:pt x="1885" y="2044"/>
                    <a:pt x="1800" y="1960"/>
                    <a:pt x="1696" y="1960"/>
                  </a:cubicBezTo>
                  <a:lnTo>
                    <a:pt x="1433" y="1960"/>
                  </a:lnTo>
                  <a:lnTo>
                    <a:pt x="1433" y="1734"/>
                  </a:lnTo>
                  <a:lnTo>
                    <a:pt x="2073" y="1734"/>
                  </a:lnTo>
                  <a:cubicBezTo>
                    <a:pt x="2177" y="1733"/>
                    <a:pt x="2262" y="1649"/>
                    <a:pt x="2262" y="1545"/>
                  </a:cubicBezTo>
                  <a:lnTo>
                    <a:pt x="2262" y="188"/>
                  </a:lnTo>
                  <a:cubicBezTo>
                    <a:pt x="2262" y="84"/>
                    <a:pt x="2177" y="0"/>
                    <a:pt x="2073" y="0"/>
                  </a:cubicBezTo>
                  <a:close/>
                  <a:moveTo>
                    <a:pt x="1809" y="2148"/>
                  </a:moveTo>
                  <a:lnTo>
                    <a:pt x="1809" y="2186"/>
                  </a:lnTo>
                  <a:lnTo>
                    <a:pt x="453" y="2186"/>
                  </a:lnTo>
                  <a:lnTo>
                    <a:pt x="453" y="2148"/>
                  </a:lnTo>
                  <a:cubicBezTo>
                    <a:pt x="453" y="2086"/>
                    <a:pt x="503" y="2035"/>
                    <a:pt x="566" y="2035"/>
                  </a:cubicBezTo>
                  <a:lnTo>
                    <a:pt x="1696" y="2035"/>
                  </a:lnTo>
                  <a:cubicBezTo>
                    <a:pt x="1759" y="2035"/>
                    <a:pt x="1809" y="2086"/>
                    <a:pt x="1809" y="2148"/>
                  </a:cubicBezTo>
                  <a:close/>
                  <a:moveTo>
                    <a:pt x="1357" y="1960"/>
                  </a:moveTo>
                  <a:lnTo>
                    <a:pt x="905" y="1960"/>
                  </a:lnTo>
                  <a:lnTo>
                    <a:pt x="905" y="1734"/>
                  </a:lnTo>
                  <a:lnTo>
                    <a:pt x="1357" y="1734"/>
                  </a:lnTo>
                  <a:lnTo>
                    <a:pt x="1357" y="1960"/>
                  </a:lnTo>
                  <a:close/>
                  <a:moveTo>
                    <a:pt x="2186" y="1545"/>
                  </a:moveTo>
                  <a:cubicBezTo>
                    <a:pt x="2186" y="1608"/>
                    <a:pt x="2136" y="1658"/>
                    <a:pt x="2073" y="1658"/>
                  </a:cubicBezTo>
                  <a:lnTo>
                    <a:pt x="189" y="1658"/>
                  </a:lnTo>
                  <a:cubicBezTo>
                    <a:pt x="126" y="1658"/>
                    <a:pt x="76" y="1608"/>
                    <a:pt x="76" y="1545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54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Freeform 1353">
              <a:extLst>
                <a:ext uri="{FF2B5EF4-FFF2-40B4-BE49-F238E27FC236}">
                  <a16:creationId xmlns:a16="http://schemas.microsoft.com/office/drawing/2014/main" id="{7BDA1815-131D-4105-8BEC-A0275A5E02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1964" y="5153026"/>
              <a:ext cx="68263" cy="68263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8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8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8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5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1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Freeform 1354">
              <a:extLst>
                <a:ext uri="{FF2B5EF4-FFF2-40B4-BE49-F238E27FC236}">
                  <a16:creationId xmlns:a16="http://schemas.microsoft.com/office/drawing/2014/main" id="{9D245150-7BA7-40F2-87C9-33EF017CE5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9414" y="4851401"/>
              <a:ext cx="227013" cy="227013"/>
            </a:xfrm>
            <a:custGeom>
              <a:avLst/>
              <a:gdLst>
                <a:gd name="T0" fmla="*/ 407 w 784"/>
                <a:gd name="T1" fmla="*/ 783 h 783"/>
                <a:gd name="T2" fmla="*/ 59 w 784"/>
                <a:gd name="T3" fmla="*/ 551 h 783"/>
                <a:gd name="T4" fmla="*/ 141 w 784"/>
                <a:gd name="T5" fmla="*/ 140 h 783"/>
                <a:gd name="T6" fmla="*/ 551 w 784"/>
                <a:gd name="T7" fmla="*/ 58 h 783"/>
                <a:gd name="T8" fmla="*/ 784 w 784"/>
                <a:gd name="T9" fmla="*/ 406 h 783"/>
                <a:gd name="T10" fmla="*/ 407 w 784"/>
                <a:gd name="T11" fmla="*/ 783 h 783"/>
                <a:gd name="T12" fmla="*/ 407 w 784"/>
                <a:gd name="T13" fmla="*/ 105 h 783"/>
                <a:gd name="T14" fmla="*/ 128 w 784"/>
                <a:gd name="T15" fmla="*/ 291 h 783"/>
                <a:gd name="T16" fmla="*/ 194 w 784"/>
                <a:gd name="T17" fmla="*/ 620 h 783"/>
                <a:gd name="T18" fmla="*/ 522 w 784"/>
                <a:gd name="T19" fmla="*/ 685 h 783"/>
                <a:gd name="T20" fmla="*/ 709 w 784"/>
                <a:gd name="T21" fmla="*/ 406 h 783"/>
                <a:gd name="T22" fmla="*/ 407 w 784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4" h="783">
                  <a:moveTo>
                    <a:pt x="407" y="783"/>
                  </a:moveTo>
                  <a:cubicBezTo>
                    <a:pt x="255" y="783"/>
                    <a:pt x="117" y="691"/>
                    <a:pt x="59" y="551"/>
                  </a:cubicBezTo>
                  <a:cubicBezTo>
                    <a:pt x="0" y="410"/>
                    <a:pt x="33" y="248"/>
                    <a:pt x="141" y="140"/>
                  </a:cubicBezTo>
                  <a:cubicBezTo>
                    <a:pt x="248" y="32"/>
                    <a:pt x="410" y="0"/>
                    <a:pt x="551" y="58"/>
                  </a:cubicBezTo>
                  <a:cubicBezTo>
                    <a:pt x="692" y="117"/>
                    <a:pt x="784" y="254"/>
                    <a:pt x="784" y="406"/>
                  </a:cubicBezTo>
                  <a:cubicBezTo>
                    <a:pt x="784" y="614"/>
                    <a:pt x="615" y="783"/>
                    <a:pt x="407" y="783"/>
                  </a:cubicBezTo>
                  <a:close/>
                  <a:moveTo>
                    <a:pt x="407" y="105"/>
                  </a:moveTo>
                  <a:cubicBezTo>
                    <a:pt x="285" y="105"/>
                    <a:pt x="175" y="178"/>
                    <a:pt x="128" y="291"/>
                  </a:cubicBezTo>
                  <a:cubicBezTo>
                    <a:pt x="82" y="404"/>
                    <a:pt x="108" y="533"/>
                    <a:pt x="194" y="620"/>
                  </a:cubicBezTo>
                  <a:cubicBezTo>
                    <a:pt x="280" y="706"/>
                    <a:pt x="410" y="732"/>
                    <a:pt x="522" y="685"/>
                  </a:cubicBezTo>
                  <a:cubicBezTo>
                    <a:pt x="635" y="638"/>
                    <a:pt x="709" y="528"/>
                    <a:pt x="709" y="406"/>
                  </a:cubicBezTo>
                  <a:cubicBezTo>
                    <a:pt x="708" y="240"/>
                    <a:pt x="573" y="105"/>
                    <a:pt x="407" y="10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Freeform 1355">
              <a:extLst>
                <a:ext uri="{FF2B5EF4-FFF2-40B4-BE49-F238E27FC236}">
                  <a16:creationId xmlns:a16="http://schemas.microsoft.com/office/drawing/2014/main" id="{47C92271-6DFF-4299-A94D-EFCD8441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1964" y="4892676"/>
              <a:ext cx="71438" cy="153988"/>
            </a:xfrm>
            <a:custGeom>
              <a:avLst/>
              <a:gdLst>
                <a:gd name="T0" fmla="*/ 121 w 242"/>
                <a:gd name="T1" fmla="*/ 226 h 527"/>
                <a:gd name="T2" fmla="*/ 86 w 242"/>
                <a:gd name="T3" fmla="*/ 202 h 527"/>
                <a:gd name="T4" fmla="*/ 94 w 242"/>
                <a:gd name="T5" fmla="*/ 161 h 527"/>
                <a:gd name="T6" fmla="*/ 135 w 242"/>
                <a:gd name="T7" fmla="*/ 153 h 527"/>
                <a:gd name="T8" fmla="*/ 159 w 242"/>
                <a:gd name="T9" fmla="*/ 188 h 527"/>
                <a:gd name="T10" fmla="*/ 196 w 242"/>
                <a:gd name="T11" fmla="*/ 226 h 527"/>
                <a:gd name="T12" fmla="*/ 234 w 242"/>
                <a:gd name="T13" fmla="*/ 188 h 527"/>
                <a:gd name="T14" fmla="*/ 159 w 242"/>
                <a:gd name="T15" fmla="*/ 82 h 527"/>
                <a:gd name="T16" fmla="*/ 159 w 242"/>
                <a:gd name="T17" fmla="*/ 37 h 527"/>
                <a:gd name="T18" fmla="*/ 121 w 242"/>
                <a:gd name="T19" fmla="*/ 0 h 527"/>
                <a:gd name="T20" fmla="*/ 83 w 242"/>
                <a:gd name="T21" fmla="*/ 37 h 527"/>
                <a:gd name="T22" fmla="*/ 83 w 242"/>
                <a:gd name="T23" fmla="*/ 82 h 527"/>
                <a:gd name="T24" fmla="*/ 10 w 242"/>
                <a:gd name="T25" fmla="*/ 207 h 527"/>
                <a:gd name="T26" fmla="*/ 121 w 242"/>
                <a:gd name="T27" fmla="*/ 301 h 527"/>
                <a:gd name="T28" fmla="*/ 156 w 242"/>
                <a:gd name="T29" fmla="*/ 324 h 527"/>
                <a:gd name="T30" fmla="*/ 148 w 242"/>
                <a:gd name="T31" fmla="*/ 365 h 527"/>
                <a:gd name="T32" fmla="*/ 107 w 242"/>
                <a:gd name="T33" fmla="*/ 374 h 527"/>
                <a:gd name="T34" fmla="*/ 83 w 242"/>
                <a:gd name="T35" fmla="*/ 339 h 527"/>
                <a:gd name="T36" fmla="*/ 46 w 242"/>
                <a:gd name="T37" fmla="*/ 301 h 527"/>
                <a:gd name="T38" fmla="*/ 8 w 242"/>
                <a:gd name="T39" fmla="*/ 339 h 527"/>
                <a:gd name="T40" fmla="*/ 83 w 242"/>
                <a:gd name="T41" fmla="*/ 445 h 527"/>
                <a:gd name="T42" fmla="*/ 83 w 242"/>
                <a:gd name="T43" fmla="*/ 490 h 527"/>
                <a:gd name="T44" fmla="*/ 121 w 242"/>
                <a:gd name="T45" fmla="*/ 527 h 527"/>
                <a:gd name="T46" fmla="*/ 159 w 242"/>
                <a:gd name="T47" fmla="*/ 490 h 527"/>
                <a:gd name="T48" fmla="*/ 159 w 242"/>
                <a:gd name="T49" fmla="*/ 445 h 527"/>
                <a:gd name="T50" fmla="*/ 232 w 242"/>
                <a:gd name="T51" fmla="*/ 319 h 527"/>
                <a:gd name="T52" fmla="*/ 121 w 242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21" y="226"/>
                  </a:moveTo>
                  <a:cubicBezTo>
                    <a:pt x="106" y="226"/>
                    <a:pt x="92" y="217"/>
                    <a:pt x="86" y="202"/>
                  </a:cubicBezTo>
                  <a:cubicBezTo>
                    <a:pt x="80" y="188"/>
                    <a:pt x="84" y="172"/>
                    <a:pt x="94" y="161"/>
                  </a:cubicBezTo>
                  <a:cubicBezTo>
                    <a:pt x="105" y="151"/>
                    <a:pt x="121" y="147"/>
                    <a:pt x="135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6"/>
                    <a:pt x="142" y="0"/>
                    <a:pt x="121" y="0"/>
                  </a:cubicBezTo>
                  <a:cubicBezTo>
                    <a:pt x="100" y="0"/>
                    <a:pt x="83" y="16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10" y="207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4"/>
                  </a:cubicBezTo>
                  <a:cubicBezTo>
                    <a:pt x="162" y="338"/>
                    <a:pt x="158" y="355"/>
                    <a:pt x="148" y="365"/>
                  </a:cubicBezTo>
                  <a:cubicBezTo>
                    <a:pt x="137" y="376"/>
                    <a:pt x="121" y="379"/>
                    <a:pt x="107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100" y="527"/>
                    <a:pt x="121" y="527"/>
                  </a:cubicBezTo>
                  <a:cubicBezTo>
                    <a:pt x="142" y="527"/>
                    <a:pt x="159" y="510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19"/>
                  </a:cubicBezTo>
                  <a:cubicBezTo>
                    <a:pt x="223" y="265"/>
                    <a:pt x="176" y="226"/>
                    <a:pt x="121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Freeform 1356">
              <a:extLst>
                <a:ext uri="{FF2B5EF4-FFF2-40B4-BE49-F238E27FC236}">
                  <a16:creationId xmlns:a16="http://schemas.microsoft.com/office/drawing/2014/main" id="{46A59508-445F-49AB-BB43-DAB63B79D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4841876"/>
              <a:ext cx="39688" cy="38100"/>
            </a:xfrm>
            <a:custGeom>
              <a:avLst/>
              <a:gdLst>
                <a:gd name="T0" fmla="*/ 93 w 133"/>
                <a:gd name="T1" fmla="*/ 130 h 130"/>
                <a:gd name="T2" fmla="*/ 66 w 133"/>
                <a:gd name="T3" fmla="*/ 119 h 130"/>
                <a:gd name="T4" fmla="*/ 13 w 133"/>
                <a:gd name="T5" fmla="*/ 65 h 130"/>
                <a:gd name="T6" fmla="*/ 0 w 133"/>
                <a:gd name="T7" fmla="*/ 38 h 130"/>
                <a:gd name="T8" fmla="*/ 11 w 133"/>
                <a:gd name="T9" fmla="*/ 11 h 130"/>
                <a:gd name="T10" fmla="*/ 39 w 133"/>
                <a:gd name="T11" fmla="*/ 0 h 130"/>
                <a:gd name="T12" fmla="*/ 66 w 133"/>
                <a:gd name="T13" fmla="*/ 12 h 130"/>
                <a:gd name="T14" fmla="*/ 119 w 133"/>
                <a:gd name="T15" fmla="*/ 65 h 130"/>
                <a:gd name="T16" fmla="*/ 127 w 133"/>
                <a:gd name="T17" fmla="*/ 106 h 130"/>
                <a:gd name="T18" fmla="*/ 93 w 133"/>
                <a:gd name="T1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130">
                  <a:moveTo>
                    <a:pt x="93" y="130"/>
                  </a:moveTo>
                  <a:cubicBezTo>
                    <a:pt x="83" y="130"/>
                    <a:pt x="73" y="126"/>
                    <a:pt x="66" y="119"/>
                  </a:cubicBezTo>
                  <a:lnTo>
                    <a:pt x="13" y="65"/>
                  </a:lnTo>
                  <a:cubicBezTo>
                    <a:pt x="5" y="58"/>
                    <a:pt x="1" y="49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9" y="4"/>
                    <a:pt x="29" y="0"/>
                    <a:pt x="39" y="0"/>
                  </a:cubicBezTo>
                  <a:cubicBezTo>
                    <a:pt x="49" y="0"/>
                    <a:pt x="59" y="4"/>
                    <a:pt x="66" y="12"/>
                  </a:cubicBezTo>
                  <a:lnTo>
                    <a:pt x="119" y="65"/>
                  </a:lnTo>
                  <a:cubicBezTo>
                    <a:pt x="130" y="76"/>
                    <a:pt x="133" y="92"/>
                    <a:pt x="127" y="106"/>
                  </a:cubicBezTo>
                  <a:cubicBezTo>
                    <a:pt x="122" y="120"/>
                    <a:pt x="108" y="130"/>
                    <a:pt x="93" y="13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Freeform 1357">
              <a:extLst>
                <a:ext uri="{FF2B5EF4-FFF2-40B4-BE49-F238E27FC236}">
                  <a16:creationId xmlns:a16="http://schemas.microsoft.com/office/drawing/2014/main" id="{F5B79984-B60C-4D68-9D92-ECBA3AA3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2264" y="4959351"/>
              <a:ext cx="44450" cy="20638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Freeform 1358">
              <a:extLst>
                <a:ext uri="{FF2B5EF4-FFF2-40B4-BE49-F238E27FC236}">
                  <a16:creationId xmlns:a16="http://schemas.microsoft.com/office/drawing/2014/main" id="{EBF4E03C-1A99-4992-853E-CFC519A4C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9" y="5057776"/>
              <a:ext cx="39688" cy="39688"/>
            </a:xfrm>
            <a:custGeom>
              <a:avLst/>
              <a:gdLst>
                <a:gd name="T0" fmla="*/ 40 w 135"/>
                <a:gd name="T1" fmla="*/ 133 h 133"/>
                <a:gd name="T2" fmla="*/ 5 w 135"/>
                <a:gd name="T3" fmla="*/ 110 h 133"/>
                <a:gd name="T4" fmla="*/ 14 w 135"/>
                <a:gd name="T5" fmla="*/ 68 h 133"/>
                <a:gd name="T6" fmla="*/ 67 w 135"/>
                <a:gd name="T7" fmla="*/ 15 h 133"/>
                <a:gd name="T8" fmla="*/ 120 w 135"/>
                <a:gd name="T9" fmla="*/ 15 h 133"/>
                <a:gd name="T10" fmla="*/ 120 w 135"/>
                <a:gd name="T11" fmla="*/ 69 h 133"/>
                <a:gd name="T12" fmla="*/ 67 w 135"/>
                <a:gd name="T13" fmla="*/ 122 h 133"/>
                <a:gd name="T14" fmla="*/ 40 w 135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3">
                  <a:moveTo>
                    <a:pt x="40" y="133"/>
                  </a:moveTo>
                  <a:cubicBezTo>
                    <a:pt x="25" y="133"/>
                    <a:pt x="11" y="124"/>
                    <a:pt x="5" y="110"/>
                  </a:cubicBezTo>
                  <a:cubicBezTo>
                    <a:pt x="0" y="95"/>
                    <a:pt x="3" y="79"/>
                    <a:pt x="14" y="68"/>
                  </a:cubicBezTo>
                  <a:lnTo>
                    <a:pt x="67" y="15"/>
                  </a:lnTo>
                  <a:cubicBezTo>
                    <a:pt x="82" y="0"/>
                    <a:pt x="105" y="0"/>
                    <a:pt x="120" y="15"/>
                  </a:cubicBezTo>
                  <a:cubicBezTo>
                    <a:pt x="135" y="30"/>
                    <a:pt x="135" y="54"/>
                    <a:pt x="120" y="69"/>
                  </a:cubicBezTo>
                  <a:lnTo>
                    <a:pt x="67" y="122"/>
                  </a:lnTo>
                  <a:cubicBezTo>
                    <a:pt x="60" y="129"/>
                    <a:pt x="50" y="133"/>
                    <a:pt x="40" y="13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Freeform 1359">
              <a:extLst>
                <a:ext uri="{FF2B5EF4-FFF2-40B4-BE49-F238E27FC236}">
                  <a16:creationId xmlns:a16="http://schemas.microsoft.com/office/drawing/2014/main" id="{B995AB22-B3F4-4B81-9480-ED9D767CD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651" y="4959351"/>
              <a:ext cx="44450" cy="20638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1" name="Freeform 1360">
              <a:extLst>
                <a:ext uri="{FF2B5EF4-FFF2-40B4-BE49-F238E27FC236}">
                  <a16:creationId xmlns:a16="http://schemas.microsoft.com/office/drawing/2014/main" id="{E05342F8-D4E5-4820-AC67-4E8A81E4D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5789" y="4841876"/>
              <a:ext cx="39688" cy="38100"/>
            </a:xfrm>
            <a:custGeom>
              <a:avLst/>
              <a:gdLst>
                <a:gd name="T0" fmla="*/ 40 w 134"/>
                <a:gd name="T1" fmla="*/ 132 h 132"/>
                <a:gd name="T2" fmla="*/ 6 w 134"/>
                <a:gd name="T3" fmla="*/ 108 h 132"/>
                <a:gd name="T4" fmla="*/ 14 w 134"/>
                <a:gd name="T5" fmla="*/ 67 h 132"/>
                <a:gd name="T6" fmla="*/ 67 w 134"/>
                <a:gd name="T7" fmla="*/ 14 h 132"/>
                <a:gd name="T8" fmla="*/ 119 w 134"/>
                <a:gd name="T9" fmla="*/ 15 h 132"/>
                <a:gd name="T10" fmla="*/ 120 w 134"/>
                <a:gd name="T11" fmla="*/ 67 h 132"/>
                <a:gd name="T12" fmla="*/ 67 w 134"/>
                <a:gd name="T13" fmla="*/ 121 h 132"/>
                <a:gd name="T14" fmla="*/ 40 w 134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32">
                  <a:moveTo>
                    <a:pt x="40" y="132"/>
                  </a:moveTo>
                  <a:cubicBezTo>
                    <a:pt x="25" y="132"/>
                    <a:pt x="11" y="122"/>
                    <a:pt x="6" y="108"/>
                  </a:cubicBezTo>
                  <a:cubicBezTo>
                    <a:pt x="0" y="94"/>
                    <a:pt x="3" y="78"/>
                    <a:pt x="14" y="67"/>
                  </a:cubicBezTo>
                  <a:lnTo>
                    <a:pt x="67" y="14"/>
                  </a:lnTo>
                  <a:cubicBezTo>
                    <a:pt x="82" y="0"/>
                    <a:pt x="105" y="1"/>
                    <a:pt x="119" y="15"/>
                  </a:cubicBezTo>
                  <a:cubicBezTo>
                    <a:pt x="134" y="29"/>
                    <a:pt x="134" y="52"/>
                    <a:pt x="120" y="67"/>
                  </a:cubicBezTo>
                  <a:lnTo>
                    <a:pt x="67" y="121"/>
                  </a:lnTo>
                  <a:cubicBezTo>
                    <a:pt x="60" y="128"/>
                    <a:pt x="50" y="132"/>
                    <a:pt x="40" y="13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Freeform 1361">
              <a:extLst>
                <a:ext uri="{FF2B5EF4-FFF2-40B4-BE49-F238E27FC236}">
                  <a16:creationId xmlns:a16="http://schemas.microsoft.com/office/drawing/2014/main" id="{004E4072-C4AC-456C-9891-93C588240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34314" y="4784726"/>
              <a:ext cx="568325" cy="427038"/>
            </a:xfrm>
            <a:custGeom>
              <a:avLst/>
              <a:gdLst>
                <a:gd name="T0" fmla="*/ 1922 w 1960"/>
                <a:gd name="T1" fmla="*/ 0 h 1473"/>
                <a:gd name="T2" fmla="*/ 38 w 1960"/>
                <a:gd name="T3" fmla="*/ 0 h 1473"/>
                <a:gd name="T4" fmla="*/ 0 w 1960"/>
                <a:gd name="T5" fmla="*/ 37 h 1473"/>
                <a:gd name="T6" fmla="*/ 0 w 1960"/>
                <a:gd name="T7" fmla="*/ 1243 h 1473"/>
                <a:gd name="T8" fmla="*/ 38 w 1960"/>
                <a:gd name="T9" fmla="*/ 1281 h 1473"/>
                <a:gd name="T10" fmla="*/ 1340 w 1960"/>
                <a:gd name="T11" fmla="*/ 1281 h 1473"/>
                <a:gd name="T12" fmla="*/ 1351 w 1960"/>
                <a:gd name="T13" fmla="*/ 1329 h 1473"/>
                <a:gd name="T14" fmla="*/ 1377 w 1960"/>
                <a:gd name="T15" fmla="*/ 1357 h 1473"/>
                <a:gd name="T16" fmla="*/ 1414 w 1960"/>
                <a:gd name="T17" fmla="*/ 1347 h 1473"/>
                <a:gd name="T18" fmla="*/ 1467 w 1960"/>
                <a:gd name="T19" fmla="*/ 1294 h 1473"/>
                <a:gd name="T20" fmla="*/ 1632 w 1960"/>
                <a:gd name="T21" fmla="*/ 1458 h 1473"/>
                <a:gd name="T22" fmla="*/ 1685 w 1960"/>
                <a:gd name="T23" fmla="*/ 1458 h 1473"/>
                <a:gd name="T24" fmla="*/ 1792 w 1960"/>
                <a:gd name="T25" fmla="*/ 1352 h 1473"/>
                <a:gd name="T26" fmla="*/ 1792 w 1960"/>
                <a:gd name="T27" fmla="*/ 1299 h 1473"/>
                <a:gd name="T28" fmla="*/ 1774 w 1960"/>
                <a:gd name="T29" fmla="*/ 1281 h 1473"/>
                <a:gd name="T30" fmla="*/ 1922 w 1960"/>
                <a:gd name="T31" fmla="*/ 1281 h 1473"/>
                <a:gd name="T32" fmla="*/ 1960 w 1960"/>
                <a:gd name="T33" fmla="*/ 1243 h 1473"/>
                <a:gd name="T34" fmla="*/ 1960 w 1960"/>
                <a:gd name="T35" fmla="*/ 37 h 1473"/>
                <a:gd name="T36" fmla="*/ 1922 w 1960"/>
                <a:gd name="T37" fmla="*/ 0 h 1473"/>
                <a:gd name="T38" fmla="*/ 1658 w 1960"/>
                <a:gd name="T39" fmla="*/ 1379 h 1473"/>
                <a:gd name="T40" fmla="*/ 1494 w 1960"/>
                <a:gd name="T41" fmla="*/ 1214 h 1473"/>
                <a:gd name="T42" fmla="*/ 1441 w 1960"/>
                <a:gd name="T43" fmla="*/ 1214 h 1473"/>
                <a:gd name="T44" fmla="*/ 1409 w 1960"/>
                <a:gd name="T45" fmla="*/ 1246 h 1473"/>
                <a:gd name="T46" fmla="*/ 1358 w 1960"/>
                <a:gd name="T47" fmla="*/ 1024 h 1473"/>
                <a:gd name="T48" fmla="*/ 1579 w 1960"/>
                <a:gd name="T49" fmla="*/ 1076 h 1473"/>
                <a:gd name="T50" fmla="*/ 1547 w 1960"/>
                <a:gd name="T51" fmla="*/ 1108 h 1473"/>
                <a:gd name="T52" fmla="*/ 1547 w 1960"/>
                <a:gd name="T53" fmla="*/ 1161 h 1473"/>
                <a:gd name="T54" fmla="*/ 1712 w 1960"/>
                <a:gd name="T55" fmla="*/ 1325 h 1473"/>
                <a:gd name="T56" fmla="*/ 1658 w 1960"/>
                <a:gd name="T57" fmla="*/ 1379 h 1473"/>
                <a:gd name="T58" fmla="*/ 1885 w 1960"/>
                <a:gd name="T59" fmla="*/ 1206 h 1473"/>
                <a:gd name="T60" fmla="*/ 1699 w 1960"/>
                <a:gd name="T61" fmla="*/ 1206 h 1473"/>
                <a:gd name="T62" fmla="*/ 1627 w 1960"/>
                <a:gd name="T63" fmla="*/ 1134 h 1473"/>
                <a:gd name="T64" fmla="*/ 1680 w 1960"/>
                <a:gd name="T65" fmla="*/ 1081 h 1473"/>
                <a:gd name="T66" fmla="*/ 1690 w 1960"/>
                <a:gd name="T67" fmla="*/ 1044 h 1473"/>
                <a:gd name="T68" fmla="*/ 1662 w 1960"/>
                <a:gd name="T69" fmla="*/ 1017 h 1473"/>
                <a:gd name="T70" fmla="*/ 1316 w 1960"/>
                <a:gd name="T71" fmla="*/ 937 h 1473"/>
                <a:gd name="T72" fmla="*/ 1281 w 1960"/>
                <a:gd name="T73" fmla="*/ 947 h 1473"/>
                <a:gd name="T74" fmla="*/ 1271 w 1960"/>
                <a:gd name="T75" fmla="*/ 982 h 1473"/>
                <a:gd name="T76" fmla="*/ 1322 w 1960"/>
                <a:gd name="T77" fmla="*/ 1206 h 1473"/>
                <a:gd name="T78" fmla="*/ 75 w 1960"/>
                <a:gd name="T79" fmla="*/ 1206 h 1473"/>
                <a:gd name="T80" fmla="*/ 75 w 1960"/>
                <a:gd name="T81" fmla="*/ 75 h 1473"/>
                <a:gd name="T82" fmla="*/ 1885 w 1960"/>
                <a:gd name="T83" fmla="*/ 75 h 1473"/>
                <a:gd name="T84" fmla="*/ 1885 w 1960"/>
                <a:gd name="T85" fmla="*/ 120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0" h="1473">
                  <a:moveTo>
                    <a:pt x="192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43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340" y="1281"/>
                  </a:lnTo>
                  <a:lnTo>
                    <a:pt x="1351" y="1329"/>
                  </a:lnTo>
                  <a:cubicBezTo>
                    <a:pt x="1354" y="1342"/>
                    <a:pt x="1364" y="1353"/>
                    <a:pt x="1377" y="1357"/>
                  </a:cubicBezTo>
                  <a:cubicBezTo>
                    <a:pt x="1390" y="1361"/>
                    <a:pt x="1404" y="1357"/>
                    <a:pt x="1414" y="1347"/>
                  </a:cubicBezTo>
                  <a:lnTo>
                    <a:pt x="1467" y="1294"/>
                  </a:lnTo>
                  <a:lnTo>
                    <a:pt x="1632" y="1458"/>
                  </a:lnTo>
                  <a:cubicBezTo>
                    <a:pt x="1646" y="1473"/>
                    <a:pt x="1670" y="1473"/>
                    <a:pt x="1685" y="1458"/>
                  </a:cubicBezTo>
                  <a:lnTo>
                    <a:pt x="1792" y="1352"/>
                  </a:lnTo>
                  <a:cubicBezTo>
                    <a:pt x="1806" y="1337"/>
                    <a:pt x="1806" y="1313"/>
                    <a:pt x="1792" y="1299"/>
                  </a:cubicBezTo>
                  <a:lnTo>
                    <a:pt x="1774" y="1281"/>
                  </a:lnTo>
                  <a:lnTo>
                    <a:pt x="1922" y="1281"/>
                  </a:lnTo>
                  <a:cubicBezTo>
                    <a:pt x="1943" y="1281"/>
                    <a:pt x="1960" y="1264"/>
                    <a:pt x="1960" y="1243"/>
                  </a:cubicBezTo>
                  <a:lnTo>
                    <a:pt x="1960" y="37"/>
                  </a:lnTo>
                  <a:cubicBezTo>
                    <a:pt x="1960" y="17"/>
                    <a:pt x="1943" y="0"/>
                    <a:pt x="1922" y="0"/>
                  </a:cubicBezTo>
                  <a:close/>
                  <a:moveTo>
                    <a:pt x="1658" y="1379"/>
                  </a:moveTo>
                  <a:lnTo>
                    <a:pt x="1494" y="1214"/>
                  </a:lnTo>
                  <a:cubicBezTo>
                    <a:pt x="1479" y="1199"/>
                    <a:pt x="1455" y="1199"/>
                    <a:pt x="1441" y="1214"/>
                  </a:cubicBezTo>
                  <a:lnTo>
                    <a:pt x="1409" y="1246"/>
                  </a:lnTo>
                  <a:lnTo>
                    <a:pt x="1358" y="1024"/>
                  </a:lnTo>
                  <a:lnTo>
                    <a:pt x="1579" y="1076"/>
                  </a:lnTo>
                  <a:lnTo>
                    <a:pt x="1547" y="1108"/>
                  </a:lnTo>
                  <a:cubicBezTo>
                    <a:pt x="1533" y="1122"/>
                    <a:pt x="1533" y="1146"/>
                    <a:pt x="1547" y="1161"/>
                  </a:cubicBezTo>
                  <a:lnTo>
                    <a:pt x="1712" y="1325"/>
                  </a:lnTo>
                  <a:lnTo>
                    <a:pt x="1658" y="1379"/>
                  </a:lnTo>
                  <a:close/>
                  <a:moveTo>
                    <a:pt x="1885" y="1206"/>
                  </a:moveTo>
                  <a:lnTo>
                    <a:pt x="1699" y="1206"/>
                  </a:lnTo>
                  <a:lnTo>
                    <a:pt x="1627" y="1134"/>
                  </a:lnTo>
                  <a:lnTo>
                    <a:pt x="1680" y="1081"/>
                  </a:lnTo>
                  <a:cubicBezTo>
                    <a:pt x="1690" y="1071"/>
                    <a:pt x="1694" y="1057"/>
                    <a:pt x="1690" y="1044"/>
                  </a:cubicBezTo>
                  <a:cubicBezTo>
                    <a:pt x="1686" y="1031"/>
                    <a:pt x="1676" y="1021"/>
                    <a:pt x="1662" y="1017"/>
                  </a:cubicBezTo>
                  <a:lnTo>
                    <a:pt x="1316" y="937"/>
                  </a:lnTo>
                  <a:cubicBezTo>
                    <a:pt x="1304" y="934"/>
                    <a:pt x="1290" y="938"/>
                    <a:pt x="1281" y="947"/>
                  </a:cubicBezTo>
                  <a:cubicBezTo>
                    <a:pt x="1272" y="956"/>
                    <a:pt x="1268" y="970"/>
                    <a:pt x="1271" y="982"/>
                  </a:cubicBezTo>
                  <a:lnTo>
                    <a:pt x="1322" y="1206"/>
                  </a:lnTo>
                  <a:lnTo>
                    <a:pt x="75" y="1206"/>
                  </a:lnTo>
                  <a:lnTo>
                    <a:pt x="75" y="75"/>
                  </a:lnTo>
                  <a:lnTo>
                    <a:pt x="1885" y="75"/>
                  </a:lnTo>
                  <a:lnTo>
                    <a:pt x="1885" y="120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8" name="Group 1727">
            <a:extLst>
              <a:ext uri="{FF2B5EF4-FFF2-40B4-BE49-F238E27FC236}">
                <a16:creationId xmlns:a16="http://schemas.microsoft.com/office/drawing/2014/main" id="{6682531C-532E-41BA-AA4F-DEEC1CD339EA}"/>
              </a:ext>
            </a:extLst>
          </p:cNvPr>
          <p:cNvGrpSpPr/>
          <p:nvPr/>
        </p:nvGrpSpPr>
        <p:grpSpPr>
          <a:xfrm>
            <a:off x="8092226" y="4397359"/>
            <a:ext cx="484179" cy="484179"/>
            <a:chOff x="8801101" y="4740276"/>
            <a:chExt cx="655638" cy="655638"/>
          </a:xfrm>
        </p:grpSpPr>
        <p:sp>
          <p:nvSpPr>
            <p:cNvPr id="1203" name="Freeform 1362">
              <a:extLst>
                <a:ext uri="{FF2B5EF4-FFF2-40B4-BE49-F238E27FC236}">
                  <a16:creationId xmlns:a16="http://schemas.microsoft.com/office/drawing/2014/main" id="{1F997468-2666-4933-A693-1057264C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214" y="5122863"/>
              <a:ext cx="284163" cy="261938"/>
            </a:xfrm>
            <a:custGeom>
              <a:avLst/>
              <a:gdLst>
                <a:gd name="T0" fmla="*/ 980 w 980"/>
                <a:gd name="T1" fmla="*/ 302 h 905"/>
                <a:gd name="T2" fmla="*/ 980 w 980"/>
                <a:gd name="T3" fmla="*/ 151 h 905"/>
                <a:gd name="T4" fmla="*/ 527 w 980"/>
                <a:gd name="T5" fmla="*/ 151 h 905"/>
                <a:gd name="T6" fmla="*/ 377 w 980"/>
                <a:gd name="T7" fmla="*/ 0 h 905"/>
                <a:gd name="T8" fmla="*/ 0 w 980"/>
                <a:gd name="T9" fmla="*/ 0 h 905"/>
                <a:gd name="T10" fmla="*/ 0 w 980"/>
                <a:gd name="T11" fmla="*/ 905 h 905"/>
                <a:gd name="T12" fmla="*/ 226 w 980"/>
                <a:gd name="T13" fmla="*/ 302 h 905"/>
                <a:gd name="T14" fmla="*/ 980 w 980"/>
                <a:gd name="T15" fmla="*/ 30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0" h="905">
                  <a:moveTo>
                    <a:pt x="980" y="302"/>
                  </a:moveTo>
                  <a:lnTo>
                    <a:pt x="980" y="151"/>
                  </a:lnTo>
                  <a:lnTo>
                    <a:pt x="527" y="151"/>
                  </a:lnTo>
                  <a:lnTo>
                    <a:pt x="377" y="0"/>
                  </a:lnTo>
                  <a:lnTo>
                    <a:pt x="0" y="0"/>
                  </a:lnTo>
                  <a:lnTo>
                    <a:pt x="0" y="905"/>
                  </a:lnTo>
                  <a:lnTo>
                    <a:pt x="226" y="302"/>
                  </a:lnTo>
                  <a:lnTo>
                    <a:pt x="980" y="302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4" name="Freeform 1363">
              <a:extLst>
                <a:ext uri="{FF2B5EF4-FFF2-40B4-BE49-F238E27FC236}">
                  <a16:creationId xmlns:a16="http://schemas.microsoft.com/office/drawing/2014/main" id="{DC2FCBF4-8276-4BAA-A0DE-B3A868821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5076" y="4751388"/>
              <a:ext cx="590550" cy="130175"/>
            </a:xfrm>
            <a:custGeom>
              <a:avLst/>
              <a:gdLst>
                <a:gd name="T0" fmla="*/ 1960 w 2036"/>
                <a:gd name="T1" fmla="*/ 0 h 452"/>
                <a:gd name="T2" fmla="*/ 76 w 2036"/>
                <a:gd name="T3" fmla="*/ 0 h 452"/>
                <a:gd name="T4" fmla="*/ 0 w 2036"/>
                <a:gd name="T5" fmla="*/ 75 h 452"/>
                <a:gd name="T6" fmla="*/ 0 w 2036"/>
                <a:gd name="T7" fmla="*/ 452 h 452"/>
                <a:gd name="T8" fmla="*/ 2036 w 2036"/>
                <a:gd name="T9" fmla="*/ 452 h 452"/>
                <a:gd name="T10" fmla="*/ 2036 w 2036"/>
                <a:gd name="T11" fmla="*/ 75 h 452"/>
                <a:gd name="T12" fmla="*/ 1960 w 2036"/>
                <a:gd name="T13" fmla="*/ 0 h 452"/>
                <a:gd name="T14" fmla="*/ 227 w 2036"/>
                <a:gd name="T15" fmla="*/ 301 h 452"/>
                <a:gd name="T16" fmla="*/ 157 w 2036"/>
                <a:gd name="T17" fmla="*/ 255 h 452"/>
                <a:gd name="T18" fmla="*/ 173 w 2036"/>
                <a:gd name="T19" fmla="*/ 172 h 452"/>
                <a:gd name="T20" fmla="*/ 255 w 2036"/>
                <a:gd name="T21" fmla="*/ 156 h 452"/>
                <a:gd name="T22" fmla="*/ 302 w 2036"/>
                <a:gd name="T23" fmla="*/ 226 h 452"/>
                <a:gd name="T24" fmla="*/ 227 w 2036"/>
                <a:gd name="T25" fmla="*/ 301 h 452"/>
                <a:gd name="T26" fmla="*/ 490 w 2036"/>
                <a:gd name="T27" fmla="*/ 301 h 452"/>
                <a:gd name="T28" fmla="*/ 421 w 2036"/>
                <a:gd name="T29" fmla="*/ 255 h 452"/>
                <a:gd name="T30" fmla="*/ 437 w 2036"/>
                <a:gd name="T31" fmla="*/ 172 h 452"/>
                <a:gd name="T32" fmla="*/ 519 w 2036"/>
                <a:gd name="T33" fmla="*/ 156 h 452"/>
                <a:gd name="T34" fmla="*/ 566 w 2036"/>
                <a:gd name="T35" fmla="*/ 226 h 452"/>
                <a:gd name="T36" fmla="*/ 490 w 2036"/>
                <a:gd name="T37" fmla="*/ 301 h 452"/>
                <a:gd name="T38" fmla="*/ 754 w 2036"/>
                <a:gd name="T39" fmla="*/ 301 h 452"/>
                <a:gd name="T40" fmla="*/ 685 w 2036"/>
                <a:gd name="T41" fmla="*/ 255 h 452"/>
                <a:gd name="T42" fmla="*/ 701 w 2036"/>
                <a:gd name="T43" fmla="*/ 172 h 452"/>
                <a:gd name="T44" fmla="*/ 783 w 2036"/>
                <a:gd name="T45" fmla="*/ 156 h 452"/>
                <a:gd name="T46" fmla="*/ 830 w 2036"/>
                <a:gd name="T47" fmla="*/ 226 h 452"/>
                <a:gd name="T48" fmla="*/ 754 w 2036"/>
                <a:gd name="T49" fmla="*/ 301 h 452"/>
                <a:gd name="T50" fmla="*/ 1809 w 2036"/>
                <a:gd name="T51" fmla="*/ 301 h 452"/>
                <a:gd name="T52" fmla="*/ 1056 w 2036"/>
                <a:gd name="T53" fmla="*/ 301 h 452"/>
                <a:gd name="T54" fmla="*/ 980 w 2036"/>
                <a:gd name="T55" fmla="*/ 226 h 452"/>
                <a:gd name="T56" fmla="*/ 1056 w 2036"/>
                <a:gd name="T57" fmla="*/ 150 h 452"/>
                <a:gd name="T58" fmla="*/ 1809 w 2036"/>
                <a:gd name="T59" fmla="*/ 150 h 452"/>
                <a:gd name="T60" fmla="*/ 1885 w 2036"/>
                <a:gd name="T61" fmla="*/ 226 h 452"/>
                <a:gd name="T62" fmla="*/ 1809 w 2036"/>
                <a:gd name="T63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6" h="452">
                  <a:moveTo>
                    <a:pt x="1960" y="0"/>
                  </a:moveTo>
                  <a:lnTo>
                    <a:pt x="76" y="0"/>
                  </a:lnTo>
                  <a:cubicBezTo>
                    <a:pt x="34" y="0"/>
                    <a:pt x="0" y="33"/>
                    <a:pt x="0" y="75"/>
                  </a:cubicBezTo>
                  <a:lnTo>
                    <a:pt x="0" y="452"/>
                  </a:lnTo>
                  <a:lnTo>
                    <a:pt x="2036" y="452"/>
                  </a:lnTo>
                  <a:lnTo>
                    <a:pt x="2036" y="75"/>
                  </a:lnTo>
                  <a:cubicBezTo>
                    <a:pt x="2036" y="33"/>
                    <a:pt x="2002" y="0"/>
                    <a:pt x="1960" y="0"/>
                  </a:cubicBezTo>
                  <a:close/>
                  <a:moveTo>
                    <a:pt x="227" y="301"/>
                  </a:moveTo>
                  <a:cubicBezTo>
                    <a:pt x="196" y="301"/>
                    <a:pt x="169" y="283"/>
                    <a:pt x="157" y="255"/>
                  </a:cubicBezTo>
                  <a:cubicBezTo>
                    <a:pt x="145" y="226"/>
                    <a:pt x="152" y="194"/>
                    <a:pt x="173" y="172"/>
                  </a:cubicBezTo>
                  <a:cubicBezTo>
                    <a:pt x="195" y="151"/>
                    <a:pt x="227" y="144"/>
                    <a:pt x="255" y="156"/>
                  </a:cubicBezTo>
                  <a:cubicBezTo>
                    <a:pt x="284" y="168"/>
                    <a:pt x="302" y="195"/>
                    <a:pt x="302" y="226"/>
                  </a:cubicBezTo>
                  <a:cubicBezTo>
                    <a:pt x="302" y="267"/>
                    <a:pt x="268" y="301"/>
                    <a:pt x="227" y="301"/>
                  </a:cubicBezTo>
                  <a:close/>
                  <a:moveTo>
                    <a:pt x="490" y="301"/>
                  </a:moveTo>
                  <a:cubicBezTo>
                    <a:pt x="460" y="301"/>
                    <a:pt x="432" y="283"/>
                    <a:pt x="421" y="255"/>
                  </a:cubicBezTo>
                  <a:cubicBezTo>
                    <a:pt x="409" y="226"/>
                    <a:pt x="416" y="194"/>
                    <a:pt x="437" y="172"/>
                  </a:cubicBezTo>
                  <a:cubicBezTo>
                    <a:pt x="459" y="151"/>
                    <a:pt x="491" y="144"/>
                    <a:pt x="519" y="156"/>
                  </a:cubicBezTo>
                  <a:cubicBezTo>
                    <a:pt x="547" y="168"/>
                    <a:pt x="566" y="195"/>
                    <a:pt x="566" y="226"/>
                  </a:cubicBezTo>
                  <a:cubicBezTo>
                    <a:pt x="566" y="267"/>
                    <a:pt x="532" y="301"/>
                    <a:pt x="490" y="301"/>
                  </a:cubicBezTo>
                  <a:close/>
                  <a:moveTo>
                    <a:pt x="754" y="301"/>
                  </a:moveTo>
                  <a:cubicBezTo>
                    <a:pt x="724" y="301"/>
                    <a:pt x="696" y="283"/>
                    <a:pt x="685" y="255"/>
                  </a:cubicBezTo>
                  <a:cubicBezTo>
                    <a:pt x="673" y="226"/>
                    <a:pt x="679" y="194"/>
                    <a:pt x="701" y="172"/>
                  </a:cubicBezTo>
                  <a:cubicBezTo>
                    <a:pt x="722" y="151"/>
                    <a:pt x="755" y="144"/>
                    <a:pt x="783" y="156"/>
                  </a:cubicBezTo>
                  <a:cubicBezTo>
                    <a:pt x="811" y="168"/>
                    <a:pt x="830" y="195"/>
                    <a:pt x="830" y="226"/>
                  </a:cubicBezTo>
                  <a:cubicBezTo>
                    <a:pt x="830" y="267"/>
                    <a:pt x="796" y="301"/>
                    <a:pt x="754" y="301"/>
                  </a:cubicBezTo>
                  <a:close/>
                  <a:moveTo>
                    <a:pt x="1809" y="301"/>
                  </a:moveTo>
                  <a:lnTo>
                    <a:pt x="1056" y="301"/>
                  </a:lnTo>
                  <a:cubicBezTo>
                    <a:pt x="1014" y="301"/>
                    <a:pt x="980" y="267"/>
                    <a:pt x="980" y="226"/>
                  </a:cubicBezTo>
                  <a:cubicBezTo>
                    <a:pt x="980" y="184"/>
                    <a:pt x="1014" y="150"/>
                    <a:pt x="1056" y="150"/>
                  </a:cubicBezTo>
                  <a:lnTo>
                    <a:pt x="1809" y="150"/>
                  </a:lnTo>
                  <a:cubicBezTo>
                    <a:pt x="1851" y="150"/>
                    <a:pt x="1885" y="184"/>
                    <a:pt x="1885" y="226"/>
                  </a:cubicBezTo>
                  <a:cubicBezTo>
                    <a:pt x="1885" y="267"/>
                    <a:pt x="1851" y="301"/>
                    <a:pt x="1809" y="30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5" name="Freeform 1364">
              <a:extLst>
                <a:ext uri="{FF2B5EF4-FFF2-40B4-BE49-F238E27FC236}">
                  <a16:creationId xmlns:a16="http://schemas.microsoft.com/office/drawing/2014/main" id="{352E0A83-F1FE-49D3-93D3-3CB40AC22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214" y="5210176"/>
              <a:ext cx="349250" cy="174625"/>
            </a:xfrm>
            <a:custGeom>
              <a:avLst/>
              <a:gdLst>
                <a:gd name="T0" fmla="*/ 980 w 1206"/>
                <a:gd name="T1" fmla="*/ 0 h 603"/>
                <a:gd name="T2" fmla="*/ 226 w 1206"/>
                <a:gd name="T3" fmla="*/ 0 h 603"/>
                <a:gd name="T4" fmla="*/ 0 w 1206"/>
                <a:gd name="T5" fmla="*/ 603 h 603"/>
                <a:gd name="T6" fmla="*/ 980 w 1206"/>
                <a:gd name="T7" fmla="*/ 603 h 603"/>
                <a:gd name="T8" fmla="*/ 1206 w 1206"/>
                <a:gd name="T9" fmla="*/ 0 h 603"/>
                <a:gd name="T10" fmla="*/ 980 w 1206"/>
                <a:gd name="T11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6" h="603">
                  <a:moveTo>
                    <a:pt x="980" y="0"/>
                  </a:moveTo>
                  <a:lnTo>
                    <a:pt x="226" y="0"/>
                  </a:lnTo>
                  <a:lnTo>
                    <a:pt x="0" y="603"/>
                  </a:lnTo>
                  <a:lnTo>
                    <a:pt x="980" y="603"/>
                  </a:lnTo>
                  <a:lnTo>
                    <a:pt x="1206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6" name="Rectangle 1365">
              <a:extLst>
                <a:ext uri="{FF2B5EF4-FFF2-40B4-BE49-F238E27FC236}">
                  <a16:creationId xmlns:a16="http://schemas.microsoft.com/office/drawing/2014/main" id="{6EE2A2C3-262F-4C86-8D2B-1F46B788B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4326" y="4948238"/>
              <a:ext cx="174625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7" name="Rectangle 1366">
              <a:extLst>
                <a:ext uri="{FF2B5EF4-FFF2-40B4-BE49-F238E27FC236}">
                  <a16:creationId xmlns:a16="http://schemas.microsoft.com/office/drawing/2014/main" id="{90D4F7A3-C2F9-4FD6-8473-340149BDE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4326" y="4991101"/>
              <a:ext cx="174625" cy="8731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8" name="Rectangle 1367">
              <a:extLst>
                <a:ext uri="{FF2B5EF4-FFF2-40B4-BE49-F238E27FC236}">
                  <a16:creationId xmlns:a16="http://schemas.microsoft.com/office/drawing/2014/main" id="{84D82A0B-23C7-4B55-B1AE-DC3C02D95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4326" y="5187951"/>
              <a:ext cx="174625" cy="8731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9" name="Rectangle 1368">
              <a:extLst>
                <a:ext uri="{FF2B5EF4-FFF2-40B4-BE49-F238E27FC236}">
                  <a16:creationId xmlns:a16="http://schemas.microsoft.com/office/drawing/2014/main" id="{9F09F851-5A49-4D7A-B219-91DA695DE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4326" y="5145088"/>
              <a:ext cx="174625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0" name="Rectangle 1369">
              <a:extLst>
                <a:ext uri="{FF2B5EF4-FFF2-40B4-BE49-F238E27FC236}">
                  <a16:creationId xmlns:a16="http://schemas.microsoft.com/office/drawing/2014/main" id="{E114D70A-78FF-4BAF-AF7F-77DD73618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2389" y="4991101"/>
              <a:ext cx="174625" cy="8731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1" name="Rectangle 1370">
              <a:extLst>
                <a:ext uri="{FF2B5EF4-FFF2-40B4-BE49-F238E27FC236}">
                  <a16:creationId xmlns:a16="http://schemas.microsoft.com/office/drawing/2014/main" id="{26BD6693-0644-4E74-9B78-F04CEFA87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2389" y="4948238"/>
              <a:ext cx="174625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2" name="Freeform 1371">
              <a:extLst>
                <a:ext uri="{FF2B5EF4-FFF2-40B4-BE49-F238E27FC236}">
                  <a16:creationId xmlns:a16="http://schemas.microsoft.com/office/drawing/2014/main" id="{09D7A1BD-8CB6-4A06-9468-520A38B09F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1101" y="4740276"/>
              <a:ext cx="655638" cy="655638"/>
            </a:xfrm>
            <a:custGeom>
              <a:avLst/>
              <a:gdLst>
                <a:gd name="T0" fmla="*/ 2148 w 2261"/>
                <a:gd name="T1" fmla="*/ 0 h 2261"/>
                <a:gd name="T2" fmla="*/ 264 w 2261"/>
                <a:gd name="T3" fmla="*/ 0 h 2261"/>
                <a:gd name="T4" fmla="*/ 151 w 2261"/>
                <a:gd name="T5" fmla="*/ 113 h 2261"/>
                <a:gd name="T6" fmla="*/ 151 w 2261"/>
                <a:gd name="T7" fmla="*/ 1281 h 2261"/>
                <a:gd name="T8" fmla="*/ 38 w 2261"/>
                <a:gd name="T9" fmla="*/ 1281 h 2261"/>
                <a:gd name="T10" fmla="*/ 0 w 2261"/>
                <a:gd name="T11" fmla="*/ 1319 h 2261"/>
                <a:gd name="T12" fmla="*/ 0 w 2261"/>
                <a:gd name="T13" fmla="*/ 2224 h 2261"/>
                <a:gd name="T14" fmla="*/ 38 w 2261"/>
                <a:gd name="T15" fmla="*/ 2261 h 2261"/>
                <a:gd name="T16" fmla="*/ 1018 w 2261"/>
                <a:gd name="T17" fmla="*/ 2261 h 2261"/>
                <a:gd name="T18" fmla="*/ 1053 w 2261"/>
                <a:gd name="T19" fmla="*/ 2237 h 2261"/>
                <a:gd name="T20" fmla="*/ 1100 w 2261"/>
                <a:gd name="T21" fmla="*/ 2110 h 2261"/>
                <a:gd name="T22" fmla="*/ 2148 w 2261"/>
                <a:gd name="T23" fmla="*/ 2110 h 2261"/>
                <a:gd name="T24" fmla="*/ 2261 w 2261"/>
                <a:gd name="T25" fmla="*/ 1997 h 2261"/>
                <a:gd name="T26" fmla="*/ 2261 w 2261"/>
                <a:gd name="T27" fmla="*/ 113 h 2261"/>
                <a:gd name="T28" fmla="*/ 2148 w 2261"/>
                <a:gd name="T29" fmla="*/ 0 h 2261"/>
                <a:gd name="T30" fmla="*/ 226 w 2261"/>
                <a:gd name="T31" fmla="*/ 113 h 2261"/>
                <a:gd name="T32" fmla="*/ 264 w 2261"/>
                <a:gd name="T33" fmla="*/ 75 h 2261"/>
                <a:gd name="T34" fmla="*/ 2148 w 2261"/>
                <a:gd name="T35" fmla="*/ 75 h 2261"/>
                <a:gd name="T36" fmla="*/ 2186 w 2261"/>
                <a:gd name="T37" fmla="*/ 113 h 2261"/>
                <a:gd name="T38" fmla="*/ 2186 w 2261"/>
                <a:gd name="T39" fmla="*/ 452 h 2261"/>
                <a:gd name="T40" fmla="*/ 226 w 2261"/>
                <a:gd name="T41" fmla="*/ 452 h 2261"/>
                <a:gd name="T42" fmla="*/ 226 w 2261"/>
                <a:gd name="T43" fmla="*/ 113 h 2261"/>
                <a:gd name="T44" fmla="*/ 75 w 2261"/>
                <a:gd name="T45" fmla="*/ 1357 h 2261"/>
                <a:gd name="T46" fmla="*/ 399 w 2261"/>
                <a:gd name="T47" fmla="*/ 1357 h 2261"/>
                <a:gd name="T48" fmla="*/ 539 w 2261"/>
                <a:gd name="T49" fmla="*/ 1496 h 2261"/>
                <a:gd name="T50" fmla="*/ 565 w 2261"/>
                <a:gd name="T51" fmla="*/ 1507 h 2261"/>
                <a:gd name="T52" fmla="*/ 980 w 2261"/>
                <a:gd name="T53" fmla="*/ 1507 h 2261"/>
                <a:gd name="T54" fmla="*/ 980 w 2261"/>
                <a:gd name="T55" fmla="*/ 1583 h 2261"/>
                <a:gd name="T56" fmla="*/ 264 w 2261"/>
                <a:gd name="T57" fmla="*/ 1583 h 2261"/>
                <a:gd name="T58" fmla="*/ 229 w 2261"/>
                <a:gd name="T59" fmla="*/ 1607 h 2261"/>
                <a:gd name="T60" fmla="*/ 75 w 2261"/>
                <a:gd name="T61" fmla="*/ 2016 h 2261"/>
                <a:gd name="T62" fmla="*/ 75 w 2261"/>
                <a:gd name="T63" fmla="*/ 1357 h 2261"/>
                <a:gd name="T64" fmla="*/ 991 w 2261"/>
                <a:gd name="T65" fmla="*/ 2186 h 2261"/>
                <a:gd name="T66" fmla="*/ 92 w 2261"/>
                <a:gd name="T67" fmla="*/ 2186 h 2261"/>
                <a:gd name="T68" fmla="*/ 290 w 2261"/>
                <a:gd name="T69" fmla="*/ 1658 h 2261"/>
                <a:gd name="T70" fmla="*/ 1189 w 2261"/>
                <a:gd name="T71" fmla="*/ 1658 h 2261"/>
                <a:gd name="T72" fmla="*/ 991 w 2261"/>
                <a:gd name="T73" fmla="*/ 2186 h 2261"/>
                <a:gd name="T74" fmla="*/ 2186 w 2261"/>
                <a:gd name="T75" fmla="*/ 1997 h 2261"/>
                <a:gd name="T76" fmla="*/ 2148 w 2261"/>
                <a:gd name="T77" fmla="*/ 2035 h 2261"/>
                <a:gd name="T78" fmla="*/ 1128 w 2261"/>
                <a:gd name="T79" fmla="*/ 2035 h 2261"/>
                <a:gd name="T80" fmla="*/ 1279 w 2261"/>
                <a:gd name="T81" fmla="*/ 1634 h 2261"/>
                <a:gd name="T82" fmla="*/ 1275 w 2261"/>
                <a:gd name="T83" fmla="*/ 1599 h 2261"/>
                <a:gd name="T84" fmla="*/ 1244 w 2261"/>
                <a:gd name="T85" fmla="*/ 1583 h 2261"/>
                <a:gd name="T86" fmla="*/ 1055 w 2261"/>
                <a:gd name="T87" fmla="*/ 1583 h 2261"/>
                <a:gd name="T88" fmla="*/ 1055 w 2261"/>
                <a:gd name="T89" fmla="*/ 1470 h 2261"/>
                <a:gd name="T90" fmla="*/ 1018 w 2261"/>
                <a:gd name="T91" fmla="*/ 1432 h 2261"/>
                <a:gd name="T92" fmla="*/ 581 w 2261"/>
                <a:gd name="T93" fmla="*/ 1432 h 2261"/>
                <a:gd name="T94" fmla="*/ 441 w 2261"/>
                <a:gd name="T95" fmla="*/ 1292 h 2261"/>
                <a:gd name="T96" fmla="*/ 415 w 2261"/>
                <a:gd name="T97" fmla="*/ 1281 h 2261"/>
                <a:gd name="T98" fmla="*/ 226 w 2261"/>
                <a:gd name="T99" fmla="*/ 1281 h 2261"/>
                <a:gd name="T100" fmla="*/ 226 w 2261"/>
                <a:gd name="T101" fmla="*/ 528 h 2261"/>
                <a:gd name="T102" fmla="*/ 2186 w 2261"/>
                <a:gd name="T103" fmla="*/ 528 h 2261"/>
                <a:gd name="T104" fmla="*/ 2186 w 2261"/>
                <a:gd name="T105" fmla="*/ 199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2261">
                  <a:moveTo>
                    <a:pt x="2148" y="0"/>
                  </a:moveTo>
                  <a:lnTo>
                    <a:pt x="264" y="0"/>
                  </a:lnTo>
                  <a:cubicBezTo>
                    <a:pt x="201" y="0"/>
                    <a:pt x="151" y="51"/>
                    <a:pt x="151" y="113"/>
                  </a:cubicBezTo>
                  <a:lnTo>
                    <a:pt x="151" y="1281"/>
                  </a:lnTo>
                  <a:lnTo>
                    <a:pt x="38" y="1281"/>
                  </a:lnTo>
                  <a:cubicBezTo>
                    <a:pt x="17" y="1281"/>
                    <a:pt x="0" y="1298"/>
                    <a:pt x="0" y="1319"/>
                  </a:cubicBezTo>
                  <a:lnTo>
                    <a:pt x="0" y="2224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018" y="2261"/>
                  </a:lnTo>
                  <a:cubicBezTo>
                    <a:pt x="1033" y="2261"/>
                    <a:pt x="1047" y="2251"/>
                    <a:pt x="1053" y="2237"/>
                  </a:cubicBezTo>
                  <a:lnTo>
                    <a:pt x="1100" y="2110"/>
                  </a:ln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113"/>
                  </a:lnTo>
                  <a:cubicBezTo>
                    <a:pt x="2261" y="51"/>
                    <a:pt x="2211" y="0"/>
                    <a:pt x="2148" y="0"/>
                  </a:cubicBezTo>
                  <a:close/>
                  <a:moveTo>
                    <a:pt x="226" y="113"/>
                  </a:moveTo>
                  <a:cubicBezTo>
                    <a:pt x="226" y="92"/>
                    <a:pt x="243" y="75"/>
                    <a:pt x="264" y="75"/>
                  </a:cubicBezTo>
                  <a:lnTo>
                    <a:pt x="2148" y="75"/>
                  </a:lnTo>
                  <a:cubicBezTo>
                    <a:pt x="2169" y="75"/>
                    <a:pt x="2186" y="92"/>
                    <a:pt x="2186" y="113"/>
                  </a:cubicBezTo>
                  <a:lnTo>
                    <a:pt x="2186" y="452"/>
                  </a:lnTo>
                  <a:lnTo>
                    <a:pt x="226" y="452"/>
                  </a:lnTo>
                  <a:lnTo>
                    <a:pt x="226" y="113"/>
                  </a:lnTo>
                  <a:close/>
                  <a:moveTo>
                    <a:pt x="75" y="1357"/>
                  </a:moveTo>
                  <a:lnTo>
                    <a:pt x="399" y="1357"/>
                  </a:lnTo>
                  <a:lnTo>
                    <a:pt x="539" y="1496"/>
                  </a:lnTo>
                  <a:cubicBezTo>
                    <a:pt x="546" y="1504"/>
                    <a:pt x="555" y="1507"/>
                    <a:pt x="565" y="1507"/>
                  </a:cubicBezTo>
                  <a:lnTo>
                    <a:pt x="980" y="1507"/>
                  </a:lnTo>
                  <a:lnTo>
                    <a:pt x="980" y="1583"/>
                  </a:lnTo>
                  <a:lnTo>
                    <a:pt x="264" y="1583"/>
                  </a:lnTo>
                  <a:cubicBezTo>
                    <a:pt x="248" y="1583"/>
                    <a:pt x="234" y="1593"/>
                    <a:pt x="229" y="1607"/>
                  </a:cubicBezTo>
                  <a:lnTo>
                    <a:pt x="75" y="2016"/>
                  </a:lnTo>
                  <a:lnTo>
                    <a:pt x="75" y="1357"/>
                  </a:lnTo>
                  <a:close/>
                  <a:moveTo>
                    <a:pt x="991" y="2186"/>
                  </a:moveTo>
                  <a:lnTo>
                    <a:pt x="92" y="2186"/>
                  </a:lnTo>
                  <a:lnTo>
                    <a:pt x="290" y="1658"/>
                  </a:lnTo>
                  <a:lnTo>
                    <a:pt x="1189" y="1658"/>
                  </a:lnTo>
                  <a:lnTo>
                    <a:pt x="991" y="2186"/>
                  </a:lnTo>
                  <a:close/>
                  <a:moveTo>
                    <a:pt x="2186" y="1997"/>
                  </a:moveTo>
                  <a:cubicBezTo>
                    <a:pt x="2186" y="2018"/>
                    <a:pt x="2169" y="2035"/>
                    <a:pt x="2148" y="2035"/>
                  </a:cubicBezTo>
                  <a:lnTo>
                    <a:pt x="1128" y="2035"/>
                  </a:lnTo>
                  <a:lnTo>
                    <a:pt x="1279" y="1634"/>
                  </a:lnTo>
                  <a:cubicBezTo>
                    <a:pt x="1283" y="1622"/>
                    <a:pt x="1282" y="1609"/>
                    <a:pt x="1275" y="1599"/>
                  </a:cubicBezTo>
                  <a:cubicBezTo>
                    <a:pt x="1268" y="1589"/>
                    <a:pt x="1256" y="1583"/>
                    <a:pt x="1244" y="1583"/>
                  </a:cubicBezTo>
                  <a:lnTo>
                    <a:pt x="1055" y="1583"/>
                  </a:lnTo>
                  <a:lnTo>
                    <a:pt x="1055" y="1470"/>
                  </a:lnTo>
                  <a:cubicBezTo>
                    <a:pt x="1055" y="1449"/>
                    <a:pt x="1038" y="1432"/>
                    <a:pt x="1018" y="1432"/>
                  </a:cubicBezTo>
                  <a:lnTo>
                    <a:pt x="581" y="1432"/>
                  </a:lnTo>
                  <a:lnTo>
                    <a:pt x="441" y="1292"/>
                  </a:lnTo>
                  <a:cubicBezTo>
                    <a:pt x="434" y="1285"/>
                    <a:pt x="425" y="1281"/>
                    <a:pt x="415" y="1281"/>
                  </a:cubicBezTo>
                  <a:lnTo>
                    <a:pt x="226" y="1281"/>
                  </a:lnTo>
                  <a:lnTo>
                    <a:pt x="226" y="528"/>
                  </a:lnTo>
                  <a:lnTo>
                    <a:pt x="2186" y="528"/>
                  </a:lnTo>
                  <a:lnTo>
                    <a:pt x="2186" y="199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3" name="Freeform 1372">
              <a:extLst>
                <a:ext uri="{FF2B5EF4-FFF2-40B4-BE49-F238E27FC236}">
                  <a16:creationId xmlns:a16="http://schemas.microsoft.com/office/drawing/2014/main" id="{14416A3F-47E6-4C33-B56C-040747FCD1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28126" y="4784726"/>
              <a:ext cx="284163" cy="65088"/>
            </a:xfrm>
            <a:custGeom>
              <a:avLst/>
              <a:gdLst>
                <a:gd name="T0" fmla="*/ 866 w 980"/>
                <a:gd name="T1" fmla="*/ 0 h 226"/>
                <a:gd name="T2" fmla="*/ 113 w 980"/>
                <a:gd name="T3" fmla="*/ 0 h 226"/>
                <a:gd name="T4" fmla="*/ 0 w 980"/>
                <a:gd name="T5" fmla="*/ 113 h 226"/>
                <a:gd name="T6" fmla="*/ 113 w 980"/>
                <a:gd name="T7" fmla="*/ 226 h 226"/>
                <a:gd name="T8" fmla="*/ 866 w 980"/>
                <a:gd name="T9" fmla="*/ 226 h 226"/>
                <a:gd name="T10" fmla="*/ 980 w 980"/>
                <a:gd name="T11" fmla="*/ 113 h 226"/>
                <a:gd name="T12" fmla="*/ 866 w 980"/>
                <a:gd name="T13" fmla="*/ 0 h 226"/>
                <a:gd name="T14" fmla="*/ 866 w 980"/>
                <a:gd name="T15" fmla="*/ 150 h 226"/>
                <a:gd name="T16" fmla="*/ 113 w 980"/>
                <a:gd name="T17" fmla="*/ 150 h 226"/>
                <a:gd name="T18" fmla="*/ 75 w 980"/>
                <a:gd name="T19" fmla="*/ 113 h 226"/>
                <a:gd name="T20" fmla="*/ 113 w 980"/>
                <a:gd name="T21" fmla="*/ 75 h 226"/>
                <a:gd name="T22" fmla="*/ 866 w 980"/>
                <a:gd name="T23" fmla="*/ 75 h 226"/>
                <a:gd name="T24" fmla="*/ 904 w 980"/>
                <a:gd name="T25" fmla="*/ 113 h 226"/>
                <a:gd name="T26" fmla="*/ 866 w 980"/>
                <a:gd name="T27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226">
                  <a:moveTo>
                    <a:pt x="866" y="0"/>
                  </a:moveTo>
                  <a:lnTo>
                    <a:pt x="113" y="0"/>
                  </a:lnTo>
                  <a:cubicBezTo>
                    <a:pt x="50" y="0"/>
                    <a:pt x="0" y="50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lnTo>
                    <a:pt x="866" y="226"/>
                  </a:lnTo>
                  <a:cubicBezTo>
                    <a:pt x="929" y="226"/>
                    <a:pt x="980" y="175"/>
                    <a:pt x="980" y="113"/>
                  </a:cubicBezTo>
                  <a:cubicBezTo>
                    <a:pt x="980" y="50"/>
                    <a:pt x="929" y="0"/>
                    <a:pt x="866" y="0"/>
                  </a:cubicBezTo>
                  <a:close/>
                  <a:moveTo>
                    <a:pt x="866" y="150"/>
                  </a:moveTo>
                  <a:lnTo>
                    <a:pt x="113" y="150"/>
                  </a:lnTo>
                  <a:cubicBezTo>
                    <a:pt x="92" y="150"/>
                    <a:pt x="75" y="134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lnTo>
                    <a:pt x="866" y="75"/>
                  </a:lnTo>
                  <a:cubicBezTo>
                    <a:pt x="887" y="75"/>
                    <a:pt x="904" y="92"/>
                    <a:pt x="904" y="113"/>
                  </a:cubicBezTo>
                  <a:cubicBezTo>
                    <a:pt x="904" y="134"/>
                    <a:pt x="887" y="150"/>
                    <a:pt x="866" y="1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4" name="Freeform 1373">
              <a:extLst>
                <a:ext uri="{FF2B5EF4-FFF2-40B4-BE49-F238E27FC236}">
                  <a16:creationId xmlns:a16="http://schemas.microsoft.com/office/drawing/2014/main" id="{B3A5DF01-BB28-4DE6-816E-93C725C566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85239" y="4784726"/>
              <a:ext cx="68263" cy="66675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59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7" y="70"/>
                  </a:cubicBezTo>
                  <a:cubicBezTo>
                    <a:pt x="0" y="112"/>
                    <a:pt x="9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6" y="150"/>
                    <a:pt x="93" y="141"/>
                    <a:pt x="87" y="127"/>
                  </a:cubicBezTo>
                  <a:cubicBezTo>
                    <a:pt x="81" y="113"/>
                    <a:pt x="84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59" y="98"/>
                    <a:pt x="159" y="113"/>
                  </a:cubicBezTo>
                  <a:cubicBezTo>
                    <a:pt x="159" y="134"/>
                    <a:pt x="142" y="150"/>
                    <a:pt x="122" y="1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5" name="Freeform 1374">
              <a:extLst>
                <a:ext uri="{FF2B5EF4-FFF2-40B4-BE49-F238E27FC236}">
                  <a16:creationId xmlns:a16="http://schemas.microsoft.com/office/drawing/2014/main" id="{C97C58F2-B877-4099-AA3C-0477A09790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1439" y="4784726"/>
              <a:ext cx="68263" cy="66675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6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8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7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6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8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7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6" name="Freeform 1375">
              <a:extLst>
                <a:ext uri="{FF2B5EF4-FFF2-40B4-BE49-F238E27FC236}">
                  <a16:creationId xmlns:a16="http://schemas.microsoft.com/office/drawing/2014/main" id="{44452FFF-9410-46E7-8445-A9988906B1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7639" y="4784726"/>
              <a:ext cx="68263" cy="66675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5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6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7" name="Freeform 1376">
              <a:extLst>
                <a:ext uri="{FF2B5EF4-FFF2-40B4-BE49-F238E27FC236}">
                  <a16:creationId xmlns:a16="http://schemas.microsoft.com/office/drawing/2014/main" id="{BA796FCC-316C-4A7F-BE76-66F1BF467C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93214" y="4937126"/>
              <a:ext cx="196850" cy="152400"/>
            </a:xfrm>
            <a:custGeom>
              <a:avLst/>
              <a:gdLst>
                <a:gd name="T0" fmla="*/ 37 w 678"/>
                <a:gd name="T1" fmla="*/ 528 h 528"/>
                <a:gd name="T2" fmla="*/ 640 w 678"/>
                <a:gd name="T3" fmla="*/ 528 h 528"/>
                <a:gd name="T4" fmla="*/ 678 w 678"/>
                <a:gd name="T5" fmla="*/ 490 h 528"/>
                <a:gd name="T6" fmla="*/ 678 w 678"/>
                <a:gd name="T7" fmla="*/ 38 h 528"/>
                <a:gd name="T8" fmla="*/ 640 w 678"/>
                <a:gd name="T9" fmla="*/ 0 h 528"/>
                <a:gd name="T10" fmla="*/ 37 w 678"/>
                <a:gd name="T11" fmla="*/ 0 h 528"/>
                <a:gd name="T12" fmla="*/ 0 w 678"/>
                <a:gd name="T13" fmla="*/ 38 h 528"/>
                <a:gd name="T14" fmla="*/ 0 w 678"/>
                <a:gd name="T15" fmla="*/ 490 h 528"/>
                <a:gd name="T16" fmla="*/ 37 w 678"/>
                <a:gd name="T17" fmla="*/ 528 h 528"/>
                <a:gd name="T18" fmla="*/ 75 w 678"/>
                <a:gd name="T19" fmla="*/ 453 h 528"/>
                <a:gd name="T20" fmla="*/ 75 w 678"/>
                <a:gd name="T21" fmla="*/ 226 h 528"/>
                <a:gd name="T22" fmla="*/ 603 w 678"/>
                <a:gd name="T23" fmla="*/ 226 h 528"/>
                <a:gd name="T24" fmla="*/ 603 w 678"/>
                <a:gd name="T25" fmla="*/ 453 h 528"/>
                <a:gd name="T26" fmla="*/ 75 w 678"/>
                <a:gd name="T27" fmla="*/ 453 h 528"/>
                <a:gd name="T28" fmla="*/ 603 w 678"/>
                <a:gd name="T29" fmla="*/ 76 h 528"/>
                <a:gd name="T30" fmla="*/ 603 w 678"/>
                <a:gd name="T31" fmla="*/ 151 h 528"/>
                <a:gd name="T32" fmla="*/ 75 w 678"/>
                <a:gd name="T33" fmla="*/ 151 h 528"/>
                <a:gd name="T34" fmla="*/ 75 w 678"/>
                <a:gd name="T35" fmla="*/ 76 h 528"/>
                <a:gd name="T36" fmla="*/ 603 w 678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8">
                  <a:moveTo>
                    <a:pt x="37" y="528"/>
                  </a:moveTo>
                  <a:lnTo>
                    <a:pt x="640" y="528"/>
                  </a:lnTo>
                  <a:cubicBezTo>
                    <a:pt x="661" y="528"/>
                    <a:pt x="678" y="511"/>
                    <a:pt x="678" y="490"/>
                  </a:cubicBezTo>
                  <a:lnTo>
                    <a:pt x="678" y="38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7" y="528"/>
                  </a:cubicBezTo>
                  <a:close/>
                  <a:moveTo>
                    <a:pt x="75" y="453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5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5" y="151"/>
                  </a:lnTo>
                  <a:lnTo>
                    <a:pt x="75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8" name="Freeform 1377">
              <a:extLst>
                <a:ext uri="{FF2B5EF4-FFF2-40B4-BE49-F238E27FC236}">
                  <a16:creationId xmlns:a16="http://schemas.microsoft.com/office/drawing/2014/main" id="{77141D56-FE82-4C39-AC95-E4494BC4D3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93214" y="5133976"/>
              <a:ext cx="196850" cy="152400"/>
            </a:xfrm>
            <a:custGeom>
              <a:avLst/>
              <a:gdLst>
                <a:gd name="T0" fmla="*/ 37 w 678"/>
                <a:gd name="T1" fmla="*/ 527 h 527"/>
                <a:gd name="T2" fmla="*/ 640 w 678"/>
                <a:gd name="T3" fmla="*/ 527 h 527"/>
                <a:gd name="T4" fmla="*/ 678 w 678"/>
                <a:gd name="T5" fmla="*/ 490 h 527"/>
                <a:gd name="T6" fmla="*/ 678 w 678"/>
                <a:gd name="T7" fmla="*/ 37 h 527"/>
                <a:gd name="T8" fmla="*/ 640 w 678"/>
                <a:gd name="T9" fmla="*/ 0 h 527"/>
                <a:gd name="T10" fmla="*/ 37 w 678"/>
                <a:gd name="T11" fmla="*/ 0 h 527"/>
                <a:gd name="T12" fmla="*/ 0 w 678"/>
                <a:gd name="T13" fmla="*/ 37 h 527"/>
                <a:gd name="T14" fmla="*/ 0 w 678"/>
                <a:gd name="T15" fmla="*/ 490 h 527"/>
                <a:gd name="T16" fmla="*/ 37 w 678"/>
                <a:gd name="T17" fmla="*/ 527 h 527"/>
                <a:gd name="T18" fmla="*/ 75 w 678"/>
                <a:gd name="T19" fmla="*/ 452 h 527"/>
                <a:gd name="T20" fmla="*/ 75 w 678"/>
                <a:gd name="T21" fmla="*/ 226 h 527"/>
                <a:gd name="T22" fmla="*/ 603 w 678"/>
                <a:gd name="T23" fmla="*/ 226 h 527"/>
                <a:gd name="T24" fmla="*/ 603 w 678"/>
                <a:gd name="T25" fmla="*/ 452 h 527"/>
                <a:gd name="T26" fmla="*/ 75 w 678"/>
                <a:gd name="T27" fmla="*/ 452 h 527"/>
                <a:gd name="T28" fmla="*/ 603 w 678"/>
                <a:gd name="T29" fmla="*/ 75 h 527"/>
                <a:gd name="T30" fmla="*/ 603 w 678"/>
                <a:gd name="T31" fmla="*/ 150 h 527"/>
                <a:gd name="T32" fmla="*/ 75 w 678"/>
                <a:gd name="T33" fmla="*/ 150 h 527"/>
                <a:gd name="T34" fmla="*/ 75 w 678"/>
                <a:gd name="T35" fmla="*/ 75 h 527"/>
                <a:gd name="T36" fmla="*/ 603 w 678"/>
                <a:gd name="T37" fmla="*/ 75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7">
                  <a:moveTo>
                    <a:pt x="37" y="527"/>
                  </a:moveTo>
                  <a:lnTo>
                    <a:pt x="640" y="527"/>
                  </a:lnTo>
                  <a:cubicBezTo>
                    <a:pt x="661" y="527"/>
                    <a:pt x="678" y="510"/>
                    <a:pt x="678" y="490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490"/>
                  </a:lnTo>
                  <a:cubicBezTo>
                    <a:pt x="0" y="510"/>
                    <a:pt x="17" y="527"/>
                    <a:pt x="37" y="527"/>
                  </a:cubicBezTo>
                  <a:close/>
                  <a:moveTo>
                    <a:pt x="75" y="452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2"/>
                  </a:lnTo>
                  <a:lnTo>
                    <a:pt x="75" y="452"/>
                  </a:lnTo>
                  <a:close/>
                  <a:moveTo>
                    <a:pt x="603" y="75"/>
                  </a:moveTo>
                  <a:lnTo>
                    <a:pt x="603" y="150"/>
                  </a:lnTo>
                  <a:lnTo>
                    <a:pt x="75" y="150"/>
                  </a:lnTo>
                  <a:lnTo>
                    <a:pt x="75" y="75"/>
                  </a:lnTo>
                  <a:lnTo>
                    <a:pt x="603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9" name="Freeform 1378">
              <a:extLst>
                <a:ext uri="{FF2B5EF4-FFF2-40B4-BE49-F238E27FC236}">
                  <a16:creationId xmlns:a16="http://schemas.microsoft.com/office/drawing/2014/main" id="{5E3F99EF-5900-43C0-9088-F174A2657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31276" y="4937126"/>
              <a:ext cx="196850" cy="152400"/>
            </a:xfrm>
            <a:custGeom>
              <a:avLst/>
              <a:gdLst>
                <a:gd name="T0" fmla="*/ 38 w 679"/>
                <a:gd name="T1" fmla="*/ 528 h 528"/>
                <a:gd name="T2" fmla="*/ 641 w 679"/>
                <a:gd name="T3" fmla="*/ 528 h 528"/>
                <a:gd name="T4" fmla="*/ 679 w 679"/>
                <a:gd name="T5" fmla="*/ 490 h 528"/>
                <a:gd name="T6" fmla="*/ 679 w 679"/>
                <a:gd name="T7" fmla="*/ 38 h 528"/>
                <a:gd name="T8" fmla="*/ 641 w 679"/>
                <a:gd name="T9" fmla="*/ 0 h 528"/>
                <a:gd name="T10" fmla="*/ 38 w 679"/>
                <a:gd name="T11" fmla="*/ 0 h 528"/>
                <a:gd name="T12" fmla="*/ 0 w 679"/>
                <a:gd name="T13" fmla="*/ 38 h 528"/>
                <a:gd name="T14" fmla="*/ 0 w 679"/>
                <a:gd name="T15" fmla="*/ 490 h 528"/>
                <a:gd name="T16" fmla="*/ 38 w 679"/>
                <a:gd name="T17" fmla="*/ 528 h 528"/>
                <a:gd name="T18" fmla="*/ 76 w 679"/>
                <a:gd name="T19" fmla="*/ 453 h 528"/>
                <a:gd name="T20" fmla="*/ 76 w 679"/>
                <a:gd name="T21" fmla="*/ 226 h 528"/>
                <a:gd name="T22" fmla="*/ 603 w 679"/>
                <a:gd name="T23" fmla="*/ 226 h 528"/>
                <a:gd name="T24" fmla="*/ 603 w 679"/>
                <a:gd name="T25" fmla="*/ 453 h 528"/>
                <a:gd name="T26" fmla="*/ 76 w 679"/>
                <a:gd name="T27" fmla="*/ 453 h 528"/>
                <a:gd name="T28" fmla="*/ 603 w 679"/>
                <a:gd name="T29" fmla="*/ 76 h 528"/>
                <a:gd name="T30" fmla="*/ 603 w 679"/>
                <a:gd name="T31" fmla="*/ 151 h 528"/>
                <a:gd name="T32" fmla="*/ 76 w 679"/>
                <a:gd name="T33" fmla="*/ 151 h 528"/>
                <a:gd name="T34" fmla="*/ 76 w 679"/>
                <a:gd name="T35" fmla="*/ 76 h 528"/>
                <a:gd name="T36" fmla="*/ 603 w 679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9" h="528">
                  <a:moveTo>
                    <a:pt x="38" y="528"/>
                  </a:moveTo>
                  <a:lnTo>
                    <a:pt x="641" y="528"/>
                  </a:lnTo>
                  <a:cubicBezTo>
                    <a:pt x="662" y="528"/>
                    <a:pt x="679" y="511"/>
                    <a:pt x="679" y="490"/>
                  </a:cubicBezTo>
                  <a:lnTo>
                    <a:pt x="679" y="38"/>
                  </a:lnTo>
                  <a:cubicBezTo>
                    <a:pt x="679" y="17"/>
                    <a:pt x="662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8" y="528"/>
                  </a:cubicBezTo>
                  <a:close/>
                  <a:moveTo>
                    <a:pt x="76" y="453"/>
                  </a:moveTo>
                  <a:lnTo>
                    <a:pt x="76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6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6" y="151"/>
                  </a:lnTo>
                  <a:lnTo>
                    <a:pt x="76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7" name="Group 1726">
            <a:extLst>
              <a:ext uri="{FF2B5EF4-FFF2-40B4-BE49-F238E27FC236}">
                <a16:creationId xmlns:a16="http://schemas.microsoft.com/office/drawing/2014/main" id="{B8AB0655-C2FF-47B7-863B-77A48BF44A74}"/>
              </a:ext>
            </a:extLst>
          </p:cNvPr>
          <p:cNvGrpSpPr/>
          <p:nvPr/>
        </p:nvGrpSpPr>
        <p:grpSpPr>
          <a:xfrm>
            <a:off x="8837839" y="4397359"/>
            <a:ext cx="484179" cy="484179"/>
            <a:chOff x="9810751" y="4740276"/>
            <a:chExt cx="655638" cy="655637"/>
          </a:xfrm>
        </p:grpSpPr>
        <p:sp>
          <p:nvSpPr>
            <p:cNvPr id="1220" name="Freeform 1379">
              <a:extLst>
                <a:ext uri="{FF2B5EF4-FFF2-40B4-BE49-F238E27FC236}">
                  <a16:creationId xmlns:a16="http://schemas.microsoft.com/office/drawing/2014/main" id="{4D9FBD7F-E887-4850-B466-F55CB10AFD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1864" y="5035551"/>
              <a:ext cx="633413" cy="349250"/>
            </a:xfrm>
            <a:custGeom>
              <a:avLst/>
              <a:gdLst>
                <a:gd name="T0" fmla="*/ 0 w 2186"/>
                <a:gd name="T1" fmla="*/ 1206 h 1206"/>
                <a:gd name="T2" fmla="*/ 2186 w 2186"/>
                <a:gd name="T3" fmla="*/ 1206 h 1206"/>
                <a:gd name="T4" fmla="*/ 2186 w 2186"/>
                <a:gd name="T5" fmla="*/ 0 h 1206"/>
                <a:gd name="T6" fmla="*/ 0 w 2186"/>
                <a:gd name="T7" fmla="*/ 0 h 1206"/>
                <a:gd name="T8" fmla="*/ 0 w 2186"/>
                <a:gd name="T9" fmla="*/ 1206 h 1206"/>
                <a:gd name="T10" fmla="*/ 151 w 2186"/>
                <a:gd name="T11" fmla="*/ 301 h 1206"/>
                <a:gd name="T12" fmla="*/ 302 w 2186"/>
                <a:gd name="T13" fmla="*/ 150 h 1206"/>
                <a:gd name="T14" fmla="*/ 1885 w 2186"/>
                <a:gd name="T15" fmla="*/ 150 h 1206"/>
                <a:gd name="T16" fmla="*/ 2035 w 2186"/>
                <a:gd name="T17" fmla="*/ 301 h 1206"/>
                <a:gd name="T18" fmla="*/ 2035 w 2186"/>
                <a:gd name="T19" fmla="*/ 904 h 1206"/>
                <a:gd name="T20" fmla="*/ 1885 w 2186"/>
                <a:gd name="T21" fmla="*/ 1055 h 1206"/>
                <a:gd name="T22" fmla="*/ 302 w 2186"/>
                <a:gd name="T23" fmla="*/ 1055 h 1206"/>
                <a:gd name="T24" fmla="*/ 151 w 2186"/>
                <a:gd name="T25" fmla="*/ 904 h 1206"/>
                <a:gd name="T26" fmla="*/ 151 w 2186"/>
                <a:gd name="T27" fmla="*/ 301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86" h="1206">
                  <a:moveTo>
                    <a:pt x="0" y="1206"/>
                  </a:moveTo>
                  <a:lnTo>
                    <a:pt x="2186" y="1206"/>
                  </a:lnTo>
                  <a:lnTo>
                    <a:pt x="2186" y="0"/>
                  </a:lnTo>
                  <a:lnTo>
                    <a:pt x="0" y="0"/>
                  </a:lnTo>
                  <a:lnTo>
                    <a:pt x="0" y="1206"/>
                  </a:lnTo>
                  <a:close/>
                  <a:moveTo>
                    <a:pt x="151" y="301"/>
                  </a:moveTo>
                  <a:cubicBezTo>
                    <a:pt x="234" y="301"/>
                    <a:pt x="302" y="234"/>
                    <a:pt x="302" y="150"/>
                  </a:cubicBezTo>
                  <a:lnTo>
                    <a:pt x="1885" y="150"/>
                  </a:lnTo>
                  <a:cubicBezTo>
                    <a:pt x="1885" y="234"/>
                    <a:pt x="1952" y="301"/>
                    <a:pt x="2035" y="301"/>
                  </a:cubicBezTo>
                  <a:lnTo>
                    <a:pt x="2035" y="904"/>
                  </a:lnTo>
                  <a:cubicBezTo>
                    <a:pt x="1952" y="904"/>
                    <a:pt x="1885" y="972"/>
                    <a:pt x="1885" y="1055"/>
                  </a:cubicBezTo>
                  <a:lnTo>
                    <a:pt x="302" y="1055"/>
                  </a:lnTo>
                  <a:cubicBezTo>
                    <a:pt x="302" y="972"/>
                    <a:pt x="234" y="904"/>
                    <a:pt x="151" y="904"/>
                  </a:cubicBezTo>
                  <a:lnTo>
                    <a:pt x="151" y="301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1" name="Freeform 1380">
              <a:extLst>
                <a:ext uri="{FF2B5EF4-FFF2-40B4-BE49-F238E27FC236}">
                  <a16:creationId xmlns:a16="http://schemas.microsoft.com/office/drawing/2014/main" id="{BB22DC3F-AB38-4A62-8F14-82CE7D937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66314" y="5078413"/>
              <a:ext cx="546100" cy="263525"/>
            </a:xfrm>
            <a:custGeom>
              <a:avLst/>
              <a:gdLst>
                <a:gd name="T0" fmla="*/ 1734 w 1884"/>
                <a:gd name="T1" fmla="*/ 0 h 905"/>
                <a:gd name="T2" fmla="*/ 151 w 1884"/>
                <a:gd name="T3" fmla="*/ 0 h 905"/>
                <a:gd name="T4" fmla="*/ 0 w 1884"/>
                <a:gd name="T5" fmla="*/ 151 h 905"/>
                <a:gd name="T6" fmla="*/ 0 w 1884"/>
                <a:gd name="T7" fmla="*/ 754 h 905"/>
                <a:gd name="T8" fmla="*/ 151 w 1884"/>
                <a:gd name="T9" fmla="*/ 905 h 905"/>
                <a:gd name="T10" fmla="*/ 1734 w 1884"/>
                <a:gd name="T11" fmla="*/ 905 h 905"/>
                <a:gd name="T12" fmla="*/ 1884 w 1884"/>
                <a:gd name="T13" fmla="*/ 754 h 905"/>
                <a:gd name="T14" fmla="*/ 1884 w 1884"/>
                <a:gd name="T15" fmla="*/ 151 h 905"/>
                <a:gd name="T16" fmla="*/ 1734 w 1884"/>
                <a:gd name="T17" fmla="*/ 0 h 905"/>
                <a:gd name="T18" fmla="*/ 942 w 1884"/>
                <a:gd name="T19" fmla="*/ 792 h 905"/>
                <a:gd name="T20" fmla="*/ 629 w 1884"/>
                <a:gd name="T21" fmla="*/ 582 h 905"/>
                <a:gd name="T22" fmla="*/ 702 w 1884"/>
                <a:gd name="T23" fmla="*/ 213 h 905"/>
                <a:gd name="T24" fmla="*/ 1072 w 1884"/>
                <a:gd name="T25" fmla="*/ 139 h 905"/>
                <a:gd name="T26" fmla="*/ 1281 w 1884"/>
                <a:gd name="T27" fmla="*/ 453 h 905"/>
                <a:gd name="T28" fmla="*/ 942 w 1884"/>
                <a:gd name="T29" fmla="*/ 79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4" h="905">
                  <a:moveTo>
                    <a:pt x="1734" y="0"/>
                  </a:moveTo>
                  <a:lnTo>
                    <a:pt x="151" y="0"/>
                  </a:lnTo>
                  <a:cubicBezTo>
                    <a:pt x="151" y="84"/>
                    <a:pt x="83" y="151"/>
                    <a:pt x="0" y="151"/>
                  </a:cubicBezTo>
                  <a:lnTo>
                    <a:pt x="0" y="754"/>
                  </a:lnTo>
                  <a:cubicBezTo>
                    <a:pt x="83" y="754"/>
                    <a:pt x="151" y="822"/>
                    <a:pt x="151" y="905"/>
                  </a:cubicBezTo>
                  <a:lnTo>
                    <a:pt x="1734" y="905"/>
                  </a:lnTo>
                  <a:cubicBezTo>
                    <a:pt x="1734" y="822"/>
                    <a:pt x="1801" y="754"/>
                    <a:pt x="1884" y="754"/>
                  </a:cubicBezTo>
                  <a:lnTo>
                    <a:pt x="1884" y="151"/>
                  </a:lnTo>
                  <a:cubicBezTo>
                    <a:pt x="1801" y="151"/>
                    <a:pt x="1734" y="84"/>
                    <a:pt x="1734" y="0"/>
                  </a:cubicBezTo>
                  <a:close/>
                  <a:moveTo>
                    <a:pt x="942" y="792"/>
                  </a:moveTo>
                  <a:cubicBezTo>
                    <a:pt x="805" y="792"/>
                    <a:pt x="681" y="709"/>
                    <a:pt x="629" y="582"/>
                  </a:cubicBezTo>
                  <a:cubicBezTo>
                    <a:pt x="576" y="456"/>
                    <a:pt x="605" y="310"/>
                    <a:pt x="702" y="213"/>
                  </a:cubicBezTo>
                  <a:cubicBezTo>
                    <a:pt x="799" y="116"/>
                    <a:pt x="945" y="87"/>
                    <a:pt x="1072" y="139"/>
                  </a:cubicBezTo>
                  <a:cubicBezTo>
                    <a:pt x="1199" y="192"/>
                    <a:pt x="1281" y="315"/>
                    <a:pt x="1281" y="453"/>
                  </a:cubicBezTo>
                  <a:cubicBezTo>
                    <a:pt x="1281" y="640"/>
                    <a:pt x="1130" y="792"/>
                    <a:pt x="942" y="79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2" name="Oval 1381">
              <a:extLst>
                <a:ext uri="{FF2B5EF4-FFF2-40B4-BE49-F238E27FC236}">
                  <a16:creationId xmlns:a16="http://schemas.microsoft.com/office/drawing/2014/main" id="{517BB7AB-051D-406F-994E-6EFF1269C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0939" y="5111751"/>
              <a:ext cx="196850" cy="196850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3" name="Freeform 1382">
              <a:extLst>
                <a:ext uri="{FF2B5EF4-FFF2-40B4-BE49-F238E27FC236}">
                  <a16:creationId xmlns:a16="http://schemas.microsoft.com/office/drawing/2014/main" id="{A6F8DDD9-C7CB-4604-B2C4-4B963EBC4D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2501" y="4740276"/>
              <a:ext cx="503238" cy="261938"/>
            </a:xfrm>
            <a:custGeom>
              <a:avLst/>
              <a:gdLst>
                <a:gd name="T0" fmla="*/ 1020 w 1736"/>
                <a:gd name="T1" fmla="*/ 904 h 904"/>
                <a:gd name="T2" fmla="*/ 994 w 1736"/>
                <a:gd name="T3" fmla="*/ 893 h 904"/>
                <a:gd name="T4" fmla="*/ 717 w 1736"/>
                <a:gd name="T5" fmla="*/ 617 h 904"/>
                <a:gd name="T6" fmla="*/ 405 w 1736"/>
                <a:gd name="T7" fmla="*/ 895 h 904"/>
                <a:gd name="T8" fmla="*/ 380 w 1736"/>
                <a:gd name="T9" fmla="*/ 904 h 904"/>
                <a:gd name="T10" fmla="*/ 40 w 1736"/>
                <a:gd name="T11" fmla="*/ 904 h 904"/>
                <a:gd name="T12" fmla="*/ 5 w 1736"/>
                <a:gd name="T13" fmla="*/ 880 h 904"/>
                <a:gd name="T14" fmla="*/ 15 w 1736"/>
                <a:gd name="T15" fmla="*/ 839 h 904"/>
                <a:gd name="T16" fmla="*/ 694 w 1736"/>
                <a:gd name="T17" fmla="*/ 236 h 904"/>
                <a:gd name="T18" fmla="*/ 745 w 1736"/>
                <a:gd name="T19" fmla="*/ 237 h 904"/>
                <a:gd name="T20" fmla="*/ 1020 w 1736"/>
                <a:gd name="T21" fmla="*/ 512 h 904"/>
                <a:gd name="T22" fmla="*/ 1344 w 1736"/>
                <a:gd name="T23" fmla="*/ 188 h 904"/>
                <a:gd name="T24" fmla="*/ 1220 w 1736"/>
                <a:gd name="T25" fmla="*/ 64 h 904"/>
                <a:gd name="T26" fmla="*/ 1212 w 1736"/>
                <a:gd name="T27" fmla="*/ 23 h 904"/>
                <a:gd name="T28" fmla="*/ 1246 w 1736"/>
                <a:gd name="T29" fmla="*/ 0 h 904"/>
                <a:gd name="T30" fmla="*/ 1699 w 1736"/>
                <a:gd name="T31" fmla="*/ 0 h 904"/>
                <a:gd name="T32" fmla="*/ 1725 w 1736"/>
                <a:gd name="T33" fmla="*/ 11 h 904"/>
                <a:gd name="T34" fmla="*/ 1736 w 1736"/>
                <a:gd name="T35" fmla="*/ 38 h 904"/>
                <a:gd name="T36" fmla="*/ 1736 w 1736"/>
                <a:gd name="T37" fmla="*/ 490 h 904"/>
                <a:gd name="T38" fmla="*/ 1713 w 1736"/>
                <a:gd name="T39" fmla="*/ 525 h 904"/>
                <a:gd name="T40" fmla="*/ 1672 w 1736"/>
                <a:gd name="T41" fmla="*/ 517 h 904"/>
                <a:gd name="T42" fmla="*/ 1548 w 1736"/>
                <a:gd name="T43" fmla="*/ 392 h 904"/>
                <a:gd name="T44" fmla="*/ 1047 w 1736"/>
                <a:gd name="T45" fmla="*/ 893 h 904"/>
                <a:gd name="T46" fmla="*/ 1020 w 1736"/>
                <a:gd name="T47" fmla="*/ 904 h 904"/>
                <a:gd name="T48" fmla="*/ 140 w 1736"/>
                <a:gd name="T49" fmla="*/ 829 h 904"/>
                <a:gd name="T50" fmla="*/ 365 w 1736"/>
                <a:gd name="T51" fmla="*/ 829 h 904"/>
                <a:gd name="T52" fmla="*/ 694 w 1736"/>
                <a:gd name="T53" fmla="*/ 537 h 904"/>
                <a:gd name="T54" fmla="*/ 745 w 1736"/>
                <a:gd name="T55" fmla="*/ 539 h 904"/>
                <a:gd name="T56" fmla="*/ 1020 w 1736"/>
                <a:gd name="T57" fmla="*/ 813 h 904"/>
                <a:gd name="T58" fmla="*/ 1521 w 1736"/>
                <a:gd name="T59" fmla="*/ 313 h 904"/>
                <a:gd name="T60" fmla="*/ 1575 w 1736"/>
                <a:gd name="T61" fmla="*/ 313 h 904"/>
                <a:gd name="T62" fmla="*/ 1661 w 1736"/>
                <a:gd name="T63" fmla="*/ 399 h 904"/>
                <a:gd name="T64" fmla="*/ 1661 w 1736"/>
                <a:gd name="T65" fmla="*/ 75 h 904"/>
                <a:gd name="T66" fmla="*/ 1337 w 1736"/>
                <a:gd name="T67" fmla="*/ 75 h 904"/>
                <a:gd name="T68" fmla="*/ 1424 w 1736"/>
                <a:gd name="T69" fmla="*/ 162 h 904"/>
                <a:gd name="T70" fmla="*/ 1424 w 1736"/>
                <a:gd name="T71" fmla="*/ 215 h 904"/>
                <a:gd name="T72" fmla="*/ 1047 w 1736"/>
                <a:gd name="T73" fmla="*/ 592 h 904"/>
                <a:gd name="T74" fmla="*/ 994 w 1736"/>
                <a:gd name="T75" fmla="*/ 592 h 904"/>
                <a:gd name="T76" fmla="*/ 717 w 1736"/>
                <a:gd name="T77" fmla="*/ 316 h 904"/>
                <a:gd name="T78" fmla="*/ 140 w 1736"/>
                <a:gd name="T79" fmla="*/ 829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36" h="904">
                  <a:moveTo>
                    <a:pt x="1020" y="904"/>
                  </a:moveTo>
                  <a:cubicBezTo>
                    <a:pt x="1010" y="904"/>
                    <a:pt x="1001" y="900"/>
                    <a:pt x="994" y="893"/>
                  </a:cubicBezTo>
                  <a:lnTo>
                    <a:pt x="717" y="617"/>
                  </a:lnTo>
                  <a:lnTo>
                    <a:pt x="405" y="895"/>
                  </a:lnTo>
                  <a:cubicBezTo>
                    <a:pt x="398" y="901"/>
                    <a:pt x="389" y="904"/>
                    <a:pt x="380" y="904"/>
                  </a:cubicBezTo>
                  <a:lnTo>
                    <a:pt x="40" y="904"/>
                  </a:lnTo>
                  <a:cubicBezTo>
                    <a:pt x="25" y="904"/>
                    <a:pt x="11" y="895"/>
                    <a:pt x="5" y="880"/>
                  </a:cubicBezTo>
                  <a:cubicBezTo>
                    <a:pt x="0" y="866"/>
                    <a:pt x="4" y="849"/>
                    <a:pt x="15" y="839"/>
                  </a:cubicBezTo>
                  <a:lnTo>
                    <a:pt x="694" y="236"/>
                  </a:lnTo>
                  <a:cubicBezTo>
                    <a:pt x="709" y="222"/>
                    <a:pt x="731" y="223"/>
                    <a:pt x="745" y="237"/>
                  </a:cubicBezTo>
                  <a:lnTo>
                    <a:pt x="1020" y="512"/>
                  </a:lnTo>
                  <a:lnTo>
                    <a:pt x="1344" y="188"/>
                  </a:lnTo>
                  <a:lnTo>
                    <a:pt x="1220" y="64"/>
                  </a:lnTo>
                  <a:cubicBezTo>
                    <a:pt x="1209" y="54"/>
                    <a:pt x="1206" y="37"/>
                    <a:pt x="1212" y="23"/>
                  </a:cubicBezTo>
                  <a:cubicBezTo>
                    <a:pt x="1217" y="9"/>
                    <a:pt x="1231" y="0"/>
                    <a:pt x="1246" y="0"/>
                  </a:cubicBezTo>
                  <a:lnTo>
                    <a:pt x="1699" y="0"/>
                  </a:lnTo>
                  <a:cubicBezTo>
                    <a:pt x="1709" y="0"/>
                    <a:pt x="1718" y="4"/>
                    <a:pt x="1725" y="11"/>
                  </a:cubicBezTo>
                  <a:cubicBezTo>
                    <a:pt x="1732" y="18"/>
                    <a:pt x="1736" y="28"/>
                    <a:pt x="1736" y="38"/>
                  </a:cubicBezTo>
                  <a:lnTo>
                    <a:pt x="1736" y="490"/>
                  </a:lnTo>
                  <a:cubicBezTo>
                    <a:pt x="1736" y="505"/>
                    <a:pt x="1727" y="519"/>
                    <a:pt x="1713" y="525"/>
                  </a:cubicBezTo>
                  <a:cubicBezTo>
                    <a:pt x="1699" y="531"/>
                    <a:pt x="1683" y="527"/>
                    <a:pt x="1672" y="517"/>
                  </a:cubicBezTo>
                  <a:lnTo>
                    <a:pt x="1548" y="392"/>
                  </a:lnTo>
                  <a:lnTo>
                    <a:pt x="1047" y="893"/>
                  </a:lnTo>
                  <a:cubicBezTo>
                    <a:pt x="1040" y="900"/>
                    <a:pt x="1030" y="904"/>
                    <a:pt x="1020" y="904"/>
                  </a:cubicBezTo>
                  <a:close/>
                  <a:moveTo>
                    <a:pt x="140" y="829"/>
                  </a:moveTo>
                  <a:lnTo>
                    <a:pt x="365" y="829"/>
                  </a:lnTo>
                  <a:lnTo>
                    <a:pt x="694" y="537"/>
                  </a:lnTo>
                  <a:cubicBezTo>
                    <a:pt x="709" y="524"/>
                    <a:pt x="731" y="525"/>
                    <a:pt x="745" y="539"/>
                  </a:cubicBezTo>
                  <a:lnTo>
                    <a:pt x="1020" y="813"/>
                  </a:lnTo>
                  <a:lnTo>
                    <a:pt x="1521" y="313"/>
                  </a:lnTo>
                  <a:cubicBezTo>
                    <a:pt x="1536" y="298"/>
                    <a:pt x="1560" y="298"/>
                    <a:pt x="1575" y="313"/>
                  </a:cubicBezTo>
                  <a:lnTo>
                    <a:pt x="1661" y="399"/>
                  </a:lnTo>
                  <a:lnTo>
                    <a:pt x="1661" y="75"/>
                  </a:lnTo>
                  <a:lnTo>
                    <a:pt x="1337" y="75"/>
                  </a:lnTo>
                  <a:lnTo>
                    <a:pt x="1424" y="162"/>
                  </a:lnTo>
                  <a:cubicBezTo>
                    <a:pt x="1439" y="176"/>
                    <a:pt x="1439" y="200"/>
                    <a:pt x="1424" y="215"/>
                  </a:cubicBezTo>
                  <a:lnTo>
                    <a:pt x="1047" y="592"/>
                  </a:lnTo>
                  <a:cubicBezTo>
                    <a:pt x="1032" y="607"/>
                    <a:pt x="1008" y="607"/>
                    <a:pt x="994" y="592"/>
                  </a:cubicBezTo>
                  <a:lnTo>
                    <a:pt x="717" y="316"/>
                  </a:lnTo>
                  <a:lnTo>
                    <a:pt x="140" y="829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4" name="Freeform 1383">
              <a:extLst>
                <a:ext uri="{FF2B5EF4-FFF2-40B4-BE49-F238E27FC236}">
                  <a16:creationId xmlns:a16="http://schemas.microsoft.com/office/drawing/2014/main" id="{DF40232F-C0F2-4856-9406-2840927C5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5201" y="5068888"/>
              <a:ext cx="568325" cy="284163"/>
            </a:xfrm>
            <a:custGeom>
              <a:avLst/>
              <a:gdLst>
                <a:gd name="T0" fmla="*/ 1772 w 1960"/>
                <a:gd name="T1" fmla="*/ 979 h 979"/>
                <a:gd name="T2" fmla="*/ 189 w 1960"/>
                <a:gd name="T3" fmla="*/ 979 h 979"/>
                <a:gd name="T4" fmla="*/ 151 w 1960"/>
                <a:gd name="T5" fmla="*/ 942 h 979"/>
                <a:gd name="T6" fmla="*/ 38 w 1960"/>
                <a:gd name="T7" fmla="*/ 829 h 979"/>
                <a:gd name="T8" fmla="*/ 0 w 1960"/>
                <a:gd name="T9" fmla="*/ 791 h 979"/>
                <a:gd name="T10" fmla="*/ 0 w 1960"/>
                <a:gd name="T11" fmla="*/ 188 h 979"/>
                <a:gd name="T12" fmla="*/ 38 w 1960"/>
                <a:gd name="T13" fmla="*/ 150 h 979"/>
                <a:gd name="T14" fmla="*/ 151 w 1960"/>
                <a:gd name="T15" fmla="*/ 37 h 979"/>
                <a:gd name="T16" fmla="*/ 189 w 1960"/>
                <a:gd name="T17" fmla="*/ 0 h 979"/>
                <a:gd name="T18" fmla="*/ 1772 w 1960"/>
                <a:gd name="T19" fmla="*/ 0 h 979"/>
                <a:gd name="T20" fmla="*/ 1809 w 1960"/>
                <a:gd name="T21" fmla="*/ 37 h 979"/>
                <a:gd name="T22" fmla="*/ 1922 w 1960"/>
                <a:gd name="T23" fmla="*/ 150 h 979"/>
                <a:gd name="T24" fmla="*/ 1960 w 1960"/>
                <a:gd name="T25" fmla="*/ 188 h 979"/>
                <a:gd name="T26" fmla="*/ 1960 w 1960"/>
                <a:gd name="T27" fmla="*/ 791 h 979"/>
                <a:gd name="T28" fmla="*/ 1922 w 1960"/>
                <a:gd name="T29" fmla="*/ 829 h 979"/>
                <a:gd name="T30" fmla="*/ 1809 w 1960"/>
                <a:gd name="T31" fmla="*/ 942 h 979"/>
                <a:gd name="T32" fmla="*/ 1772 w 1960"/>
                <a:gd name="T33" fmla="*/ 979 h 979"/>
                <a:gd name="T34" fmla="*/ 223 w 1960"/>
                <a:gd name="T35" fmla="*/ 904 h 979"/>
                <a:gd name="T36" fmla="*/ 1738 w 1960"/>
                <a:gd name="T37" fmla="*/ 904 h 979"/>
                <a:gd name="T38" fmla="*/ 1885 w 1960"/>
                <a:gd name="T39" fmla="*/ 757 h 979"/>
                <a:gd name="T40" fmla="*/ 1885 w 1960"/>
                <a:gd name="T41" fmla="*/ 222 h 979"/>
                <a:gd name="T42" fmla="*/ 1738 w 1960"/>
                <a:gd name="T43" fmla="*/ 75 h 979"/>
                <a:gd name="T44" fmla="*/ 223 w 1960"/>
                <a:gd name="T45" fmla="*/ 75 h 979"/>
                <a:gd name="T46" fmla="*/ 76 w 1960"/>
                <a:gd name="T47" fmla="*/ 222 h 979"/>
                <a:gd name="T48" fmla="*/ 76 w 1960"/>
                <a:gd name="T49" fmla="*/ 757 h 979"/>
                <a:gd name="T50" fmla="*/ 223 w 1960"/>
                <a:gd name="T51" fmla="*/ 90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60" h="979">
                  <a:moveTo>
                    <a:pt x="1772" y="979"/>
                  </a:moveTo>
                  <a:lnTo>
                    <a:pt x="189" y="979"/>
                  </a:lnTo>
                  <a:cubicBezTo>
                    <a:pt x="168" y="979"/>
                    <a:pt x="151" y="963"/>
                    <a:pt x="151" y="942"/>
                  </a:cubicBezTo>
                  <a:cubicBezTo>
                    <a:pt x="151" y="879"/>
                    <a:pt x="101" y="829"/>
                    <a:pt x="38" y="829"/>
                  </a:cubicBezTo>
                  <a:cubicBezTo>
                    <a:pt x="17" y="829"/>
                    <a:pt x="0" y="812"/>
                    <a:pt x="0" y="791"/>
                  </a:cubicBezTo>
                  <a:lnTo>
                    <a:pt x="0" y="188"/>
                  </a:lnTo>
                  <a:cubicBezTo>
                    <a:pt x="0" y="167"/>
                    <a:pt x="17" y="150"/>
                    <a:pt x="38" y="150"/>
                  </a:cubicBezTo>
                  <a:cubicBezTo>
                    <a:pt x="101" y="150"/>
                    <a:pt x="151" y="100"/>
                    <a:pt x="151" y="37"/>
                  </a:cubicBezTo>
                  <a:cubicBezTo>
                    <a:pt x="151" y="16"/>
                    <a:pt x="168" y="0"/>
                    <a:pt x="189" y="0"/>
                  </a:cubicBezTo>
                  <a:lnTo>
                    <a:pt x="1772" y="0"/>
                  </a:lnTo>
                  <a:cubicBezTo>
                    <a:pt x="1793" y="0"/>
                    <a:pt x="1809" y="16"/>
                    <a:pt x="1809" y="37"/>
                  </a:cubicBezTo>
                  <a:cubicBezTo>
                    <a:pt x="1809" y="100"/>
                    <a:pt x="1860" y="150"/>
                    <a:pt x="1922" y="150"/>
                  </a:cubicBezTo>
                  <a:cubicBezTo>
                    <a:pt x="1943" y="150"/>
                    <a:pt x="1960" y="167"/>
                    <a:pt x="1960" y="188"/>
                  </a:cubicBezTo>
                  <a:lnTo>
                    <a:pt x="1960" y="791"/>
                  </a:lnTo>
                  <a:cubicBezTo>
                    <a:pt x="1960" y="812"/>
                    <a:pt x="1943" y="829"/>
                    <a:pt x="1922" y="829"/>
                  </a:cubicBezTo>
                  <a:cubicBezTo>
                    <a:pt x="1860" y="829"/>
                    <a:pt x="1809" y="879"/>
                    <a:pt x="1809" y="942"/>
                  </a:cubicBezTo>
                  <a:cubicBezTo>
                    <a:pt x="1809" y="963"/>
                    <a:pt x="1793" y="979"/>
                    <a:pt x="1772" y="979"/>
                  </a:cubicBezTo>
                  <a:close/>
                  <a:moveTo>
                    <a:pt x="223" y="904"/>
                  </a:moveTo>
                  <a:lnTo>
                    <a:pt x="1738" y="904"/>
                  </a:lnTo>
                  <a:cubicBezTo>
                    <a:pt x="1753" y="830"/>
                    <a:pt x="1811" y="772"/>
                    <a:pt x="1885" y="757"/>
                  </a:cubicBezTo>
                  <a:lnTo>
                    <a:pt x="1885" y="222"/>
                  </a:lnTo>
                  <a:cubicBezTo>
                    <a:pt x="1811" y="207"/>
                    <a:pt x="1753" y="149"/>
                    <a:pt x="1738" y="75"/>
                  </a:cubicBezTo>
                  <a:lnTo>
                    <a:pt x="223" y="75"/>
                  </a:lnTo>
                  <a:cubicBezTo>
                    <a:pt x="208" y="149"/>
                    <a:pt x="150" y="207"/>
                    <a:pt x="76" y="222"/>
                  </a:cubicBezTo>
                  <a:lnTo>
                    <a:pt x="76" y="757"/>
                  </a:lnTo>
                  <a:cubicBezTo>
                    <a:pt x="150" y="772"/>
                    <a:pt x="208" y="830"/>
                    <a:pt x="223" y="90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5" name="Freeform 1384">
              <a:extLst>
                <a:ext uri="{FF2B5EF4-FFF2-40B4-BE49-F238E27FC236}">
                  <a16:creationId xmlns:a16="http://schemas.microsoft.com/office/drawing/2014/main" id="{38DC6DED-1467-4C48-AA9B-4D34195005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0751" y="5024438"/>
              <a:ext cx="655638" cy="371475"/>
            </a:xfrm>
            <a:custGeom>
              <a:avLst/>
              <a:gdLst>
                <a:gd name="T0" fmla="*/ 2223 w 2261"/>
                <a:gd name="T1" fmla="*/ 1281 h 1281"/>
                <a:gd name="T2" fmla="*/ 37 w 2261"/>
                <a:gd name="T3" fmla="*/ 1281 h 1281"/>
                <a:gd name="T4" fmla="*/ 0 w 2261"/>
                <a:gd name="T5" fmla="*/ 1244 h 1281"/>
                <a:gd name="T6" fmla="*/ 0 w 2261"/>
                <a:gd name="T7" fmla="*/ 38 h 1281"/>
                <a:gd name="T8" fmla="*/ 37 w 2261"/>
                <a:gd name="T9" fmla="*/ 0 h 1281"/>
                <a:gd name="T10" fmla="*/ 2223 w 2261"/>
                <a:gd name="T11" fmla="*/ 0 h 1281"/>
                <a:gd name="T12" fmla="*/ 2261 w 2261"/>
                <a:gd name="T13" fmla="*/ 38 h 1281"/>
                <a:gd name="T14" fmla="*/ 2261 w 2261"/>
                <a:gd name="T15" fmla="*/ 1244 h 1281"/>
                <a:gd name="T16" fmla="*/ 2223 w 2261"/>
                <a:gd name="T17" fmla="*/ 1281 h 1281"/>
                <a:gd name="T18" fmla="*/ 75 w 2261"/>
                <a:gd name="T19" fmla="*/ 1206 h 1281"/>
                <a:gd name="T20" fmla="*/ 2186 w 2261"/>
                <a:gd name="T21" fmla="*/ 1206 h 1281"/>
                <a:gd name="T22" fmla="*/ 2186 w 2261"/>
                <a:gd name="T23" fmla="*/ 75 h 1281"/>
                <a:gd name="T24" fmla="*/ 75 w 2261"/>
                <a:gd name="T25" fmla="*/ 75 h 1281"/>
                <a:gd name="T26" fmla="*/ 75 w 2261"/>
                <a:gd name="T27" fmla="*/ 1206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61" h="1281">
                  <a:moveTo>
                    <a:pt x="2223" y="1281"/>
                  </a:moveTo>
                  <a:lnTo>
                    <a:pt x="37" y="1281"/>
                  </a:lnTo>
                  <a:cubicBezTo>
                    <a:pt x="17" y="1281"/>
                    <a:pt x="0" y="1264"/>
                    <a:pt x="0" y="124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223" y="0"/>
                  </a:lnTo>
                  <a:cubicBezTo>
                    <a:pt x="2244" y="0"/>
                    <a:pt x="2261" y="17"/>
                    <a:pt x="2261" y="38"/>
                  </a:cubicBezTo>
                  <a:lnTo>
                    <a:pt x="2261" y="1244"/>
                  </a:lnTo>
                  <a:cubicBezTo>
                    <a:pt x="2261" y="1264"/>
                    <a:pt x="2244" y="1281"/>
                    <a:pt x="2223" y="1281"/>
                  </a:cubicBezTo>
                  <a:close/>
                  <a:moveTo>
                    <a:pt x="75" y="1206"/>
                  </a:moveTo>
                  <a:lnTo>
                    <a:pt x="2186" y="1206"/>
                  </a:lnTo>
                  <a:lnTo>
                    <a:pt x="2186" y="75"/>
                  </a:lnTo>
                  <a:lnTo>
                    <a:pt x="75" y="75"/>
                  </a:lnTo>
                  <a:lnTo>
                    <a:pt x="75" y="120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6" name="Freeform 1385">
              <a:extLst>
                <a:ext uri="{FF2B5EF4-FFF2-40B4-BE49-F238E27FC236}">
                  <a16:creationId xmlns:a16="http://schemas.microsoft.com/office/drawing/2014/main" id="{683F9982-B9D2-41BA-A51F-A2086CB643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20301" y="5092701"/>
              <a:ext cx="228600" cy="227013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1 h 783"/>
                <a:gd name="T4" fmla="*/ 140 w 783"/>
                <a:gd name="T5" fmla="*/ 140 h 783"/>
                <a:gd name="T6" fmla="*/ 550 w 783"/>
                <a:gd name="T7" fmla="*/ 58 h 783"/>
                <a:gd name="T8" fmla="*/ 783 w 783"/>
                <a:gd name="T9" fmla="*/ 407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20 h 783"/>
                <a:gd name="T18" fmla="*/ 522 w 783"/>
                <a:gd name="T19" fmla="*/ 685 h 783"/>
                <a:gd name="T20" fmla="*/ 708 w 783"/>
                <a:gd name="T21" fmla="*/ 407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6" y="692"/>
                    <a:pt x="58" y="551"/>
                  </a:cubicBezTo>
                  <a:cubicBezTo>
                    <a:pt x="0" y="410"/>
                    <a:pt x="32" y="248"/>
                    <a:pt x="140" y="140"/>
                  </a:cubicBezTo>
                  <a:cubicBezTo>
                    <a:pt x="248" y="32"/>
                    <a:pt x="410" y="0"/>
                    <a:pt x="550" y="58"/>
                  </a:cubicBezTo>
                  <a:cubicBezTo>
                    <a:pt x="691" y="117"/>
                    <a:pt x="783" y="254"/>
                    <a:pt x="783" y="407"/>
                  </a:cubicBezTo>
                  <a:cubicBezTo>
                    <a:pt x="783" y="615"/>
                    <a:pt x="614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4" y="105"/>
                    <a:pt x="174" y="178"/>
                    <a:pt x="128" y="291"/>
                  </a:cubicBezTo>
                  <a:cubicBezTo>
                    <a:pt x="81" y="404"/>
                    <a:pt x="107" y="534"/>
                    <a:pt x="193" y="620"/>
                  </a:cubicBezTo>
                  <a:cubicBezTo>
                    <a:pt x="279" y="706"/>
                    <a:pt x="409" y="732"/>
                    <a:pt x="522" y="685"/>
                  </a:cubicBezTo>
                  <a:cubicBezTo>
                    <a:pt x="634" y="638"/>
                    <a:pt x="708" y="528"/>
                    <a:pt x="708" y="407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7" name="Freeform 1386">
              <a:extLst>
                <a:ext uri="{FF2B5EF4-FFF2-40B4-BE49-F238E27FC236}">
                  <a16:creationId xmlns:a16="http://schemas.microsoft.com/office/drawing/2014/main" id="{E7D4C88A-0E0B-4273-AC30-829A78754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4439" y="5133976"/>
              <a:ext cx="69850" cy="152400"/>
            </a:xfrm>
            <a:custGeom>
              <a:avLst/>
              <a:gdLst>
                <a:gd name="T0" fmla="*/ 120 w 241"/>
                <a:gd name="T1" fmla="*/ 226 h 527"/>
                <a:gd name="T2" fmla="*/ 85 w 241"/>
                <a:gd name="T3" fmla="*/ 203 h 527"/>
                <a:gd name="T4" fmla="*/ 94 w 241"/>
                <a:gd name="T5" fmla="*/ 162 h 527"/>
                <a:gd name="T6" fmla="*/ 135 w 241"/>
                <a:gd name="T7" fmla="*/ 153 h 527"/>
                <a:gd name="T8" fmla="*/ 158 w 241"/>
                <a:gd name="T9" fmla="*/ 188 h 527"/>
                <a:gd name="T10" fmla="*/ 196 w 241"/>
                <a:gd name="T11" fmla="*/ 226 h 527"/>
                <a:gd name="T12" fmla="*/ 233 w 241"/>
                <a:gd name="T13" fmla="*/ 188 h 527"/>
                <a:gd name="T14" fmla="*/ 158 w 241"/>
                <a:gd name="T15" fmla="*/ 82 h 527"/>
                <a:gd name="T16" fmla="*/ 158 w 241"/>
                <a:gd name="T17" fmla="*/ 37 h 527"/>
                <a:gd name="T18" fmla="*/ 120 w 241"/>
                <a:gd name="T19" fmla="*/ 0 h 527"/>
                <a:gd name="T20" fmla="*/ 83 w 241"/>
                <a:gd name="T21" fmla="*/ 37 h 527"/>
                <a:gd name="T22" fmla="*/ 83 w 241"/>
                <a:gd name="T23" fmla="*/ 82 h 527"/>
                <a:gd name="T24" fmla="*/ 9 w 241"/>
                <a:gd name="T25" fmla="*/ 208 h 527"/>
                <a:gd name="T26" fmla="*/ 120 w 241"/>
                <a:gd name="T27" fmla="*/ 301 h 527"/>
                <a:gd name="T28" fmla="*/ 155 w 241"/>
                <a:gd name="T29" fmla="*/ 324 h 527"/>
                <a:gd name="T30" fmla="*/ 147 w 241"/>
                <a:gd name="T31" fmla="*/ 366 h 527"/>
                <a:gd name="T32" fmla="*/ 106 w 241"/>
                <a:gd name="T33" fmla="*/ 374 h 527"/>
                <a:gd name="T34" fmla="*/ 83 w 241"/>
                <a:gd name="T35" fmla="*/ 339 h 527"/>
                <a:gd name="T36" fmla="*/ 45 w 241"/>
                <a:gd name="T37" fmla="*/ 301 h 527"/>
                <a:gd name="T38" fmla="*/ 7 w 241"/>
                <a:gd name="T39" fmla="*/ 339 h 527"/>
                <a:gd name="T40" fmla="*/ 83 w 241"/>
                <a:gd name="T41" fmla="*/ 445 h 527"/>
                <a:gd name="T42" fmla="*/ 83 w 241"/>
                <a:gd name="T43" fmla="*/ 490 h 527"/>
                <a:gd name="T44" fmla="*/ 120 w 241"/>
                <a:gd name="T45" fmla="*/ 527 h 527"/>
                <a:gd name="T46" fmla="*/ 158 w 241"/>
                <a:gd name="T47" fmla="*/ 490 h 527"/>
                <a:gd name="T48" fmla="*/ 158 w 241"/>
                <a:gd name="T49" fmla="*/ 445 h 527"/>
                <a:gd name="T50" fmla="*/ 232 w 241"/>
                <a:gd name="T51" fmla="*/ 320 h 527"/>
                <a:gd name="T52" fmla="*/ 120 w 241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7">
                  <a:moveTo>
                    <a:pt x="120" y="226"/>
                  </a:moveTo>
                  <a:cubicBezTo>
                    <a:pt x="105" y="226"/>
                    <a:pt x="91" y="217"/>
                    <a:pt x="85" y="203"/>
                  </a:cubicBezTo>
                  <a:cubicBezTo>
                    <a:pt x="80" y="189"/>
                    <a:pt x="83" y="172"/>
                    <a:pt x="94" y="162"/>
                  </a:cubicBezTo>
                  <a:cubicBezTo>
                    <a:pt x="104" y="151"/>
                    <a:pt x="121" y="148"/>
                    <a:pt x="135" y="153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6" y="226"/>
                    <a:pt x="233" y="209"/>
                    <a:pt x="233" y="188"/>
                  </a:cubicBezTo>
                  <a:cubicBezTo>
                    <a:pt x="233" y="140"/>
                    <a:pt x="203" y="98"/>
                    <a:pt x="158" y="82"/>
                  </a:cubicBezTo>
                  <a:lnTo>
                    <a:pt x="158" y="37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99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9" y="208"/>
                  </a:cubicBezTo>
                  <a:cubicBezTo>
                    <a:pt x="18" y="262"/>
                    <a:pt x="65" y="301"/>
                    <a:pt x="120" y="301"/>
                  </a:cubicBezTo>
                  <a:cubicBezTo>
                    <a:pt x="135" y="301"/>
                    <a:pt x="149" y="310"/>
                    <a:pt x="155" y="324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6"/>
                    <a:pt x="120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5" y="301"/>
                  </a:cubicBezTo>
                  <a:cubicBezTo>
                    <a:pt x="24" y="301"/>
                    <a:pt x="7" y="318"/>
                    <a:pt x="7" y="339"/>
                  </a:cubicBezTo>
                  <a:cubicBezTo>
                    <a:pt x="7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99" y="527"/>
                    <a:pt x="120" y="527"/>
                  </a:cubicBezTo>
                  <a:cubicBezTo>
                    <a:pt x="141" y="527"/>
                    <a:pt x="158" y="510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2" y="265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8" name="Freeform 1387">
              <a:extLst>
                <a:ext uri="{FF2B5EF4-FFF2-40B4-BE49-F238E27FC236}">
                  <a16:creationId xmlns:a16="http://schemas.microsoft.com/office/drawing/2014/main" id="{BAA18870-4143-498D-9ADA-B47DAE2A7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1764" y="5199063"/>
              <a:ext cx="65088" cy="22225"/>
            </a:xfrm>
            <a:custGeom>
              <a:avLst/>
              <a:gdLst>
                <a:gd name="T0" fmla="*/ 188 w 226"/>
                <a:gd name="T1" fmla="*/ 75 h 75"/>
                <a:gd name="T2" fmla="*/ 38 w 226"/>
                <a:gd name="T3" fmla="*/ 75 h 75"/>
                <a:gd name="T4" fmla="*/ 0 w 226"/>
                <a:gd name="T5" fmla="*/ 38 h 75"/>
                <a:gd name="T6" fmla="*/ 38 w 226"/>
                <a:gd name="T7" fmla="*/ 0 h 75"/>
                <a:gd name="T8" fmla="*/ 188 w 226"/>
                <a:gd name="T9" fmla="*/ 0 h 75"/>
                <a:gd name="T10" fmla="*/ 226 w 226"/>
                <a:gd name="T11" fmla="*/ 38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9" name="Freeform 1388">
              <a:extLst>
                <a:ext uri="{FF2B5EF4-FFF2-40B4-BE49-F238E27FC236}">
                  <a16:creationId xmlns:a16="http://schemas.microsoft.com/office/drawing/2014/main" id="{BC8BA41D-C903-424E-AFC0-92B0CF5D9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0289" y="5199063"/>
              <a:ext cx="65088" cy="22225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8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8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8"/>
                  </a:cubicBezTo>
                  <a:cubicBezTo>
                    <a:pt x="0" y="17"/>
                    <a:pt x="16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0" name="Freeform 1389">
              <a:extLst>
                <a:ext uri="{FF2B5EF4-FFF2-40B4-BE49-F238E27FC236}">
                  <a16:creationId xmlns:a16="http://schemas.microsoft.com/office/drawing/2014/main" id="{4AF4617B-A6F7-4CFE-8255-5FD17B9B6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9" y="4740276"/>
              <a:ext cx="161925" cy="131763"/>
            </a:xfrm>
            <a:custGeom>
              <a:avLst/>
              <a:gdLst>
                <a:gd name="T0" fmla="*/ 254 w 562"/>
                <a:gd name="T1" fmla="*/ 452 h 452"/>
                <a:gd name="T2" fmla="*/ 41 w 562"/>
                <a:gd name="T3" fmla="*/ 452 h 452"/>
                <a:gd name="T4" fmla="*/ 6 w 562"/>
                <a:gd name="T5" fmla="*/ 429 h 452"/>
                <a:gd name="T6" fmla="*/ 14 w 562"/>
                <a:gd name="T7" fmla="*/ 388 h 452"/>
                <a:gd name="T8" fmla="*/ 284 w 562"/>
                <a:gd name="T9" fmla="*/ 118 h 452"/>
                <a:gd name="T10" fmla="*/ 231 w 562"/>
                <a:gd name="T11" fmla="*/ 64 h 452"/>
                <a:gd name="T12" fmla="*/ 223 w 562"/>
                <a:gd name="T13" fmla="*/ 23 h 452"/>
                <a:gd name="T14" fmla="*/ 258 w 562"/>
                <a:gd name="T15" fmla="*/ 0 h 452"/>
                <a:gd name="T16" fmla="*/ 524 w 562"/>
                <a:gd name="T17" fmla="*/ 0 h 452"/>
                <a:gd name="T18" fmla="*/ 551 w 562"/>
                <a:gd name="T19" fmla="*/ 11 h 452"/>
                <a:gd name="T20" fmla="*/ 562 w 562"/>
                <a:gd name="T21" fmla="*/ 38 h 452"/>
                <a:gd name="T22" fmla="*/ 562 w 562"/>
                <a:gd name="T23" fmla="*/ 304 h 452"/>
                <a:gd name="T24" fmla="*/ 539 w 562"/>
                <a:gd name="T25" fmla="*/ 339 h 452"/>
                <a:gd name="T26" fmla="*/ 498 w 562"/>
                <a:gd name="T27" fmla="*/ 331 h 452"/>
                <a:gd name="T28" fmla="*/ 444 w 562"/>
                <a:gd name="T29" fmla="*/ 278 h 452"/>
                <a:gd name="T30" fmla="*/ 281 w 562"/>
                <a:gd name="T31" fmla="*/ 441 h 452"/>
                <a:gd name="T32" fmla="*/ 254 w 562"/>
                <a:gd name="T33" fmla="*/ 452 h 452"/>
                <a:gd name="T34" fmla="*/ 132 w 562"/>
                <a:gd name="T35" fmla="*/ 377 h 452"/>
                <a:gd name="T36" fmla="*/ 238 w 562"/>
                <a:gd name="T37" fmla="*/ 377 h 452"/>
                <a:gd name="T38" fmla="*/ 418 w 562"/>
                <a:gd name="T39" fmla="*/ 198 h 452"/>
                <a:gd name="T40" fmla="*/ 471 w 562"/>
                <a:gd name="T41" fmla="*/ 198 h 452"/>
                <a:gd name="T42" fmla="*/ 487 w 562"/>
                <a:gd name="T43" fmla="*/ 213 h 452"/>
                <a:gd name="T44" fmla="*/ 487 w 562"/>
                <a:gd name="T45" fmla="*/ 75 h 452"/>
                <a:gd name="T46" fmla="*/ 349 w 562"/>
                <a:gd name="T47" fmla="*/ 75 h 452"/>
                <a:gd name="T48" fmla="*/ 364 w 562"/>
                <a:gd name="T49" fmla="*/ 91 h 452"/>
                <a:gd name="T50" fmla="*/ 364 w 562"/>
                <a:gd name="T51" fmla="*/ 144 h 452"/>
                <a:gd name="T52" fmla="*/ 132 w 562"/>
                <a:gd name="T53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2" h="452">
                  <a:moveTo>
                    <a:pt x="254" y="452"/>
                  </a:moveTo>
                  <a:lnTo>
                    <a:pt x="41" y="452"/>
                  </a:lnTo>
                  <a:cubicBezTo>
                    <a:pt x="25" y="452"/>
                    <a:pt x="12" y="443"/>
                    <a:pt x="6" y="429"/>
                  </a:cubicBezTo>
                  <a:cubicBezTo>
                    <a:pt x="0" y="415"/>
                    <a:pt x="3" y="399"/>
                    <a:pt x="14" y="388"/>
                  </a:cubicBezTo>
                  <a:lnTo>
                    <a:pt x="284" y="118"/>
                  </a:lnTo>
                  <a:lnTo>
                    <a:pt x="231" y="64"/>
                  </a:lnTo>
                  <a:cubicBezTo>
                    <a:pt x="220" y="54"/>
                    <a:pt x="217" y="37"/>
                    <a:pt x="223" y="23"/>
                  </a:cubicBezTo>
                  <a:cubicBezTo>
                    <a:pt x="229" y="9"/>
                    <a:pt x="243" y="0"/>
                    <a:pt x="258" y="0"/>
                  </a:cubicBezTo>
                  <a:lnTo>
                    <a:pt x="524" y="0"/>
                  </a:lnTo>
                  <a:cubicBezTo>
                    <a:pt x="534" y="0"/>
                    <a:pt x="544" y="4"/>
                    <a:pt x="551" y="11"/>
                  </a:cubicBezTo>
                  <a:cubicBezTo>
                    <a:pt x="558" y="18"/>
                    <a:pt x="562" y="28"/>
                    <a:pt x="562" y="38"/>
                  </a:cubicBezTo>
                  <a:lnTo>
                    <a:pt x="562" y="304"/>
                  </a:lnTo>
                  <a:cubicBezTo>
                    <a:pt x="562" y="319"/>
                    <a:pt x="553" y="333"/>
                    <a:pt x="539" y="339"/>
                  </a:cubicBezTo>
                  <a:cubicBezTo>
                    <a:pt x="525" y="345"/>
                    <a:pt x="508" y="342"/>
                    <a:pt x="498" y="331"/>
                  </a:cubicBezTo>
                  <a:lnTo>
                    <a:pt x="444" y="278"/>
                  </a:lnTo>
                  <a:lnTo>
                    <a:pt x="281" y="441"/>
                  </a:lnTo>
                  <a:cubicBezTo>
                    <a:pt x="274" y="448"/>
                    <a:pt x="264" y="452"/>
                    <a:pt x="254" y="452"/>
                  </a:cubicBezTo>
                  <a:close/>
                  <a:moveTo>
                    <a:pt x="132" y="377"/>
                  </a:moveTo>
                  <a:lnTo>
                    <a:pt x="238" y="377"/>
                  </a:lnTo>
                  <a:lnTo>
                    <a:pt x="418" y="198"/>
                  </a:lnTo>
                  <a:cubicBezTo>
                    <a:pt x="432" y="183"/>
                    <a:pt x="456" y="183"/>
                    <a:pt x="471" y="198"/>
                  </a:cubicBezTo>
                  <a:lnTo>
                    <a:pt x="487" y="213"/>
                  </a:lnTo>
                  <a:lnTo>
                    <a:pt x="487" y="75"/>
                  </a:lnTo>
                  <a:lnTo>
                    <a:pt x="349" y="75"/>
                  </a:lnTo>
                  <a:lnTo>
                    <a:pt x="364" y="91"/>
                  </a:lnTo>
                  <a:cubicBezTo>
                    <a:pt x="379" y="106"/>
                    <a:pt x="379" y="129"/>
                    <a:pt x="364" y="144"/>
                  </a:cubicBezTo>
                  <a:lnTo>
                    <a:pt x="132" y="37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1" name="Freeform 1390">
              <a:extLst>
                <a:ext uri="{FF2B5EF4-FFF2-40B4-BE49-F238E27FC236}">
                  <a16:creationId xmlns:a16="http://schemas.microsoft.com/office/drawing/2014/main" id="{19D0FC3D-3D29-43AF-A9C5-C45339C8F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3351" y="4860926"/>
              <a:ext cx="173038" cy="141288"/>
            </a:xfrm>
            <a:custGeom>
              <a:avLst/>
              <a:gdLst>
                <a:gd name="T0" fmla="*/ 254 w 600"/>
                <a:gd name="T1" fmla="*/ 489 h 489"/>
                <a:gd name="T2" fmla="*/ 41 w 600"/>
                <a:gd name="T3" fmla="*/ 489 h 489"/>
                <a:gd name="T4" fmla="*/ 6 w 600"/>
                <a:gd name="T5" fmla="*/ 466 h 489"/>
                <a:gd name="T6" fmla="*/ 14 w 600"/>
                <a:gd name="T7" fmla="*/ 425 h 489"/>
                <a:gd name="T8" fmla="*/ 322 w 600"/>
                <a:gd name="T9" fmla="*/ 117 h 489"/>
                <a:gd name="T10" fmla="*/ 269 w 600"/>
                <a:gd name="T11" fmla="*/ 64 h 489"/>
                <a:gd name="T12" fmla="*/ 261 w 600"/>
                <a:gd name="T13" fmla="*/ 23 h 489"/>
                <a:gd name="T14" fmla="*/ 296 w 600"/>
                <a:gd name="T15" fmla="*/ 0 h 489"/>
                <a:gd name="T16" fmla="*/ 562 w 600"/>
                <a:gd name="T17" fmla="*/ 0 h 489"/>
                <a:gd name="T18" fmla="*/ 600 w 600"/>
                <a:gd name="T19" fmla="*/ 37 h 489"/>
                <a:gd name="T20" fmla="*/ 600 w 600"/>
                <a:gd name="T21" fmla="*/ 304 h 489"/>
                <a:gd name="T22" fmla="*/ 577 w 600"/>
                <a:gd name="T23" fmla="*/ 338 h 489"/>
                <a:gd name="T24" fmla="*/ 536 w 600"/>
                <a:gd name="T25" fmla="*/ 330 h 489"/>
                <a:gd name="T26" fmla="*/ 482 w 600"/>
                <a:gd name="T27" fmla="*/ 277 h 489"/>
                <a:gd name="T28" fmla="*/ 281 w 600"/>
                <a:gd name="T29" fmla="*/ 478 h 489"/>
                <a:gd name="T30" fmla="*/ 254 w 600"/>
                <a:gd name="T31" fmla="*/ 489 h 489"/>
                <a:gd name="T32" fmla="*/ 132 w 600"/>
                <a:gd name="T33" fmla="*/ 414 h 489"/>
                <a:gd name="T34" fmla="*/ 239 w 600"/>
                <a:gd name="T35" fmla="*/ 414 h 489"/>
                <a:gd name="T36" fmla="*/ 456 w 600"/>
                <a:gd name="T37" fmla="*/ 197 h 489"/>
                <a:gd name="T38" fmla="*/ 509 w 600"/>
                <a:gd name="T39" fmla="*/ 197 h 489"/>
                <a:gd name="T40" fmla="*/ 525 w 600"/>
                <a:gd name="T41" fmla="*/ 213 h 489"/>
                <a:gd name="T42" fmla="*/ 525 w 600"/>
                <a:gd name="T43" fmla="*/ 75 h 489"/>
                <a:gd name="T44" fmla="*/ 387 w 600"/>
                <a:gd name="T45" fmla="*/ 75 h 489"/>
                <a:gd name="T46" fmla="*/ 402 w 600"/>
                <a:gd name="T47" fmla="*/ 90 h 489"/>
                <a:gd name="T48" fmla="*/ 402 w 600"/>
                <a:gd name="T49" fmla="*/ 144 h 489"/>
                <a:gd name="T50" fmla="*/ 132 w 600"/>
                <a:gd name="T51" fmla="*/ 41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0" h="489">
                  <a:moveTo>
                    <a:pt x="254" y="489"/>
                  </a:moveTo>
                  <a:lnTo>
                    <a:pt x="41" y="489"/>
                  </a:lnTo>
                  <a:cubicBezTo>
                    <a:pt x="26" y="489"/>
                    <a:pt x="12" y="480"/>
                    <a:pt x="6" y="466"/>
                  </a:cubicBezTo>
                  <a:cubicBezTo>
                    <a:pt x="0" y="452"/>
                    <a:pt x="4" y="436"/>
                    <a:pt x="14" y="425"/>
                  </a:cubicBezTo>
                  <a:lnTo>
                    <a:pt x="322" y="117"/>
                  </a:lnTo>
                  <a:lnTo>
                    <a:pt x="269" y="64"/>
                  </a:lnTo>
                  <a:cubicBezTo>
                    <a:pt x="258" y="53"/>
                    <a:pt x="255" y="37"/>
                    <a:pt x="261" y="23"/>
                  </a:cubicBezTo>
                  <a:cubicBezTo>
                    <a:pt x="267" y="9"/>
                    <a:pt x="281" y="0"/>
                    <a:pt x="296" y="0"/>
                  </a:cubicBezTo>
                  <a:lnTo>
                    <a:pt x="562" y="0"/>
                  </a:lnTo>
                  <a:cubicBezTo>
                    <a:pt x="583" y="0"/>
                    <a:pt x="600" y="16"/>
                    <a:pt x="600" y="37"/>
                  </a:cubicBezTo>
                  <a:lnTo>
                    <a:pt x="600" y="304"/>
                  </a:lnTo>
                  <a:cubicBezTo>
                    <a:pt x="600" y="319"/>
                    <a:pt x="591" y="333"/>
                    <a:pt x="577" y="338"/>
                  </a:cubicBezTo>
                  <a:cubicBezTo>
                    <a:pt x="563" y="344"/>
                    <a:pt x="546" y="341"/>
                    <a:pt x="536" y="330"/>
                  </a:cubicBezTo>
                  <a:lnTo>
                    <a:pt x="482" y="277"/>
                  </a:lnTo>
                  <a:lnTo>
                    <a:pt x="281" y="478"/>
                  </a:lnTo>
                  <a:cubicBezTo>
                    <a:pt x="274" y="485"/>
                    <a:pt x="264" y="489"/>
                    <a:pt x="254" y="489"/>
                  </a:cubicBezTo>
                  <a:close/>
                  <a:moveTo>
                    <a:pt x="132" y="414"/>
                  </a:moveTo>
                  <a:lnTo>
                    <a:pt x="239" y="414"/>
                  </a:lnTo>
                  <a:lnTo>
                    <a:pt x="456" y="197"/>
                  </a:lnTo>
                  <a:cubicBezTo>
                    <a:pt x="470" y="182"/>
                    <a:pt x="494" y="182"/>
                    <a:pt x="509" y="197"/>
                  </a:cubicBezTo>
                  <a:lnTo>
                    <a:pt x="525" y="213"/>
                  </a:lnTo>
                  <a:lnTo>
                    <a:pt x="525" y="75"/>
                  </a:lnTo>
                  <a:lnTo>
                    <a:pt x="387" y="75"/>
                  </a:lnTo>
                  <a:lnTo>
                    <a:pt x="402" y="90"/>
                  </a:lnTo>
                  <a:cubicBezTo>
                    <a:pt x="417" y="105"/>
                    <a:pt x="417" y="129"/>
                    <a:pt x="402" y="144"/>
                  </a:cubicBezTo>
                  <a:lnTo>
                    <a:pt x="132" y="414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6" name="Group 1725">
            <a:extLst>
              <a:ext uri="{FF2B5EF4-FFF2-40B4-BE49-F238E27FC236}">
                <a16:creationId xmlns:a16="http://schemas.microsoft.com/office/drawing/2014/main" id="{509FA33E-00AE-4203-9C99-9C9931F085F7}"/>
              </a:ext>
            </a:extLst>
          </p:cNvPr>
          <p:cNvGrpSpPr/>
          <p:nvPr/>
        </p:nvGrpSpPr>
        <p:grpSpPr>
          <a:xfrm>
            <a:off x="9584624" y="4397359"/>
            <a:ext cx="484179" cy="484179"/>
            <a:chOff x="10821989" y="4740276"/>
            <a:chExt cx="655638" cy="655638"/>
          </a:xfrm>
        </p:grpSpPr>
        <p:sp>
          <p:nvSpPr>
            <p:cNvPr id="1232" name="Freeform 1391">
              <a:extLst>
                <a:ext uri="{FF2B5EF4-FFF2-40B4-BE49-F238E27FC236}">
                  <a16:creationId xmlns:a16="http://schemas.microsoft.com/office/drawing/2014/main" id="{4C9CA93A-5E0B-4FE8-A65C-66554C2B8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2814" y="5319713"/>
              <a:ext cx="284163" cy="65088"/>
            </a:xfrm>
            <a:custGeom>
              <a:avLst/>
              <a:gdLst>
                <a:gd name="T0" fmla="*/ 151 w 980"/>
                <a:gd name="T1" fmla="*/ 76 h 227"/>
                <a:gd name="T2" fmla="*/ 0 w 980"/>
                <a:gd name="T3" fmla="*/ 227 h 227"/>
                <a:gd name="T4" fmla="*/ 980 w 980"/>
                <a:gd name="T5" fmla="*/ 227 h 227"/>
                <a:gd name="T6" fmla="*/ 980 w 980"/>
                <a:gd name="T7" fmla="*/ 151 h 227"/>
                <a:gd name="T8" fmla="*/ 829 w 980"/>
                <a:gd name="T9" fmla="*/ 0 h 227"/>
                <a:gd name="T10" fmla="*/ 151 w 980"/>
                <a:gd name="T11" fmla="*/ 0 h 227"/>
                <a:gd name="T12" fmla="*/ 151 w 980"/>
                <a:gd name="T13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227">
                  <a:moveTo>
                    <a:pt x="151" y="76"/>
                  </a:moveTo>
                  <a:cubicBezTo>
                    <a:pt x="151" y="159"/>
                    <a:pt x="83" y="227"/>
                    <a:pt x="0" y="227"/>
                  </a:cubicBezTo>
                  <a:lnTo>
                    <a:pt x="980" y="227"/>
                  </a:lnTo>
                  <a:lnTo>
                    <a:pt x="980" y="151"/>
                  </a:lnTo>
                  <a:cubicBezTo>
                    <a:pt x="980" y="68"/>
                    <a:pt x="912" y="0"/>
                    <a:pt x="829" y="0"/>
                  </a:cubicBezTo>
                  <a:lnTo>
                    <a:pt x="151" y="0"/>
                  </a:lnTo>
                  <a:lnTo>
                    <a:pt x="151" y="7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3" name="Rectangle 1392">
              <a:extLst>
                <a:ext uri="{FF2B5EF4-FFF2-40B4-BE49-F238E27FC236}">
                  <a16:creationId xmlns:a16="http://schemas.microsoft.com/office/drawing/2014/main" id="{2D667819-C219-48EC-9C4C-963111A76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7264" y="5232401"/>
              <a:ext cx="109538" cy="8731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4" name="Freeform 1393">
              <a:extLst>
                <a:ext uri="{FF2B5EF4-FFF2-40B4-BE49-F238E27FC236}">
                  <a16:creationId xmlns:a16="http://schemas.microsoft.com/office/drawing/2014/main" id="{11B73ADE-54C4-48C0-AF41-3FAFD796BF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3101" y="4751388"/>
              <a:ext cx="633413" cy="481013"/>
            </a:xfrm>
            <a:custGeom>
              <a:avLst/>
              <a:gdLst>
                <a:gd name="T0" fmla="*/ 151 w 2186"/>
                <a:gd name="T1" fmla="*/ 1658 h 1658"/>
                <a:gd name="T2" fmla="*/ 151 w 2186"/>
                <a:gd name="T3" fmla="*/ 150 h 1658"/>
                <a:gd name="T4" fmla="*/ 2035 w 2186"/>
                <a:gd name="T5" fmla="*/ 150 h 1658"/>
                <a:gd name="T6" fmla="*/ 2035 w 2186"/>
                <a:gd name="T7" fmla="*/ 1356 h 1658"/>
                <a:gd name="T8" fmla="*/ 980 w 2186"/>
                <a:gd name="T9" fmla="*/ 1356 h 1658"/>
                <a:gd name="T10" fmla="*/ 980 w 2186"/>
                <a:gd name="T11" fmla="*/ 1658 h 1658"/>
                <a:gd name="T12" fmla="*/ 2035 w 2186"/>
                <a:gd name="T13" fmla="*/ 1658 h 1658"/>
                <a:gd name="T14" fmla="*/ 2186 w 2186"/>
                <a:gd name="T15" fmla="*/ 1507 h 1658"/>
                <a:gd name="T16" fmla="*/ 2186 w 2186"/>
                <a:gd name="T17" fmla="*/ 150 h 1658"/>
                <a:gd name="T18" fmla="*/ 2035 w 2186"/>
                <a:gd name="T19" fmla="*/ 0 h 1658"/>
                <a:gd name="T20" fmla="*/ 151 w 2186"/>
                <a:gd name="T21" fmla="*/ 0 h 1658"/>
                <a:gd name="T22" fmla="*/ 0 w 2186"/>
                <a:gd name="T23" fmla="*/ 150 h 1658"/>
                <a:gd name="T24" fmla="*/ 0 w 2186"/>
                <a:gd name="T25" fmla="*/ 1507 h 1658"/>
                <a:gd name="T26" fmla="*/ 151 w 2186"/>
                <a:gd name="T27" fmla="*/ 1658 h 1658"/>
                <a:gd name="T28" fmla="*/ 1093 w 2186"/>
                <a:gd name="T29" fmla="*/ 1583 h 1658"/>
                <a:gd name="T30" fmla="*/ 1023 w 2186"/>
                <a:gd name="T31" fmla="*/ 1536 h 1658"/>
                <a:gd name="T32" fmla="*/ 1040 w 2186"/>
                <a:gd name="T33" fmla="*/ 1454 h 1658"/>
                <a:gd name="T34" fmla="*/ 1122 w 2186"/>
                <a:gd name="T35" fmla="*/ 1438 h 1658"/>
                <a:gd name="T36" fmla="*/ 1168 w 2186"/>
                <a:gd name="T37" fmla="*/ 1507 h 1658"/>
                <a:gd name="T38" fmla="*/ 1093 w 2186"/>
                <a:gd name="T39" fmla="*/ 1583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86" h="1658">
                  <a:moveTo>
                    <a:pt x="151" y="1658"/>
                  </a:moveTo>
                  <a:lnTo>
                    <a:pt x="151" y="150"/>
                  </a:lnTo>
                  <a:lnTo>
                    <a:pt x="2035" y="150"/>
                  </a:lnTo>
                  <a:lnTo>
                    <a:pt x="2035" y="1356"/>
                  </a:lnTo>
                  <a:lnTo>
                    <a:pt x="980" y="1356"/>
                  </a:lnTo>
                  <a:lnTo>
                    <a:pt x="980" y="1658"/>
                  </a:lnTo>
                  <a:lnTo>
                    <a:pt x="2035" y="1658"/>
                  </a:lnTo>
                  <a:cubicBezTo>
                    <a:pt x="2118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8" y="0"/>
                    <a:pt x="2035" y="0"/>
                  </a:cubicBez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7" y="1658"/>
                    <a:pt x="151" y="1658"/>
                  </a:cubicBezTo>
                  <a:close/>
                  <a:moveTo>
                    <a:pt x="1093" y="1583"/>
                  </a:moveTo>
                  <a:cubicBezTo>
                    <a:pt x="1062" y="1583"/>
                    <a:pt x="1035" y="1564"/>
                    <a:pt x="1023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1" y="1432"/>
                    <a:pt x="1094" y="1426"/>
                    <a:pt x="1122" y="1438"/>
                  </a:cubicBezTo>
                  <a:cubicBezTo>
                    <a:pt x="1150" y="1449"/>
                    <a:pt x="1168" y="1477"/>
                    <a:pt x="1168" y="1507"/>
                  </a:cubicBezTo>
                  <a:cubicBezTo>
                    <a:pt x="1168" y="1549"/>
                    <a:pt x="1135" y="1583"/>
                    <a:pt x="1093" y="1583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5" name="Freeform 1394">
              <a:extLst>
                <a:ext uri="{FF2B5EF4-FFF2-40B4-BE49-F238E27FC236}">
                  <a16:creationId xmlns:a16="http://schemas.microsoft.com/office/drawing/2014/main" id="{5B8A34AF-27F5-45BE-A74F-D746E6616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5964" y="5319713"/>
              <a:ext cx="241300" cy="65088"/>
            </a:xfrm>
            <a:custGeom>
              <a:avLst/>
              <a:gdLst>
                <a:gd name="T0" fmla="*/ 0 w 829"/>
                <a:gd name="T1" fmla="*/ 0 h 227"/>
                <a:gd name="T2" fmla="*/ 0 w 829"/>
                <a:gd name="T3" fmla="*/ 76 h 227"/>
                <a:gd name="T4" fmla="*/ 150 w 829"/>
                <a:gd name="T5" fmla="*/ 227 h 227"/>
                <a:gd name="T6" fmla="*/ 678 w 829"/>
                <a:gd name="T7" fmla="*/ 227 h 227"/>
                <a:gd name="T8" fmla="*/ 829 w 829"/>
                <a:gd name="T9" fmla="*/ 76 h 227"/>
                <a:gd name="T10" fmla="*/ 829 w 829"/>
                <a:gd name="T11" fmla="*/ 0 h 227"/>
                <a:gd name="T12" fmla="*/ 0 w 829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0" y="227"/>
                  </a:cubicBezTo>
                  <a:lnTo>
                    <a:pt x="678" y="227"/>
                  </a:lnTo>
                  <a:cubicBezTo>
                    <a:pt x="761" y="227"/>
                    <a:pt x="829" y="159"/>
                    <a:pt x="829" y="76"/>
                  </a:cubicBezTo>
                  <a:lnTo>
                    <a:pt x="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6" name="Rectangle 1395">
              <a:extLst>
                <a:ext uri="{FF2B5EF4-FFF2-40B4-BE49-F238E27FC236}">
                  <a16:creationId xmlns:a16="http://schemas.microsoft.com/office/drawing/2014/main" id="{A62A2DD8-5FE3-4093-8C51-3D1F0F351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6614" y="5100638"/>
              <a:ext cx="76200" cy="1095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7" name="Rectangle 1396">
              <a:extLst>
                <a:ext uri="{FF2B5EF4-FFF2-40B4-BE49-F238E27FC236}">
                  <a16:creationId xmlns:a16="http://schemas.microsoft.com/office/drawing/2014/main" id="{888D379E-AB46-49CF-80B5-7EF29CA48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0414" y="5100638"/>
              <a:ext cx="76200" cy="1095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8" name="Rectangle 1397">
              <a:extLst>
                <a:ext uri="{FF2B5EF4-FFF2-40B4-BE49-F238E27FC236}">
                  <a16:creationId xmlns:a16="http://schemas.microsoft.com/office/drawing/2014/main" id="{9AECC008-B672-4CEF-B058-2BBC40CC5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0414" y="5057776"/>
              <a:ext cx="152400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9" name="Rectangle 1398">
              <a:extLst>
                <a:ext uri="{FF2B5EF4-FFF2-40B4-BE49-F238E27FC236}">
                  <a16:creationId xmlns:a16="http://schemas.microsoft.com/office/drawing/2014/main" id="{158035F4-2D82-488B-84D6-B1B4386F1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0126" y="4838701"/>
              <a:ext cx="219075" cy="53975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0" name="Freeform 1399">
              <a:extLst>
                <a:ext uri="{FF2B5EF4-FFF2-40B4-BE49-F238E27FC236}">
                  <a16:creationId xmlns:a16="http://schemas.microsoft.com/office/drawing/2014/main" id="{F3D3A7FF-A7D3-4ED0-9AFB-AF428E6ED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0126" y="4892676"/>
              <a:ext cx="219075" cy="120650"/>
            </a:xfrm>
            <a:custGeom>
              <a:avLst/>
              <a:gdLst>
                <a:gd name="T0" fmla="*/ 376 w 753"/>
                <a:gd name="T1" fmla="*/ 37 h 414"/>
                <a:gd name="T2" fmla="*/ 376 w 753"/>
                <a:gd name="T3" fmla="*/ 414 h 414"/>
                <a:gd name="T4" fmla="*/ 753 w 753"/>
                <a:gd name="T5" fmla="*/ 414 h 414"/>
                <a:gd name="T6" fmla="*/ 753 w 753"/>
                <a:gd name="T7" fmla="*/ 0 h 414"/>
                <a:gd name="T8" fmla="*/ 0 w 753"/>
                <a:gd name="T9" fmla="*/ 0 h 414"/>
                <a:gd name="T10" fmla="*/ 0 w 753"/>
                <a:gd name="T11" fmla="*/ 414 h 414"/>
                <a:gd name="T12" fmla="*/ 376 w 753"/>
                <a:gd name="T13" fmla="*/ 414 h 414"/>
                <a:gd name="T14" fmla="*/ 376 w 753"/>
                <a:gd name="T15" fmla="*/ 37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3" h="414">
                  <a:moveTo>
                    <a:pt x="376" y="37"/>
                  </a:moveTo>
                  <a:lnTo>
                    <a:pt x="376" y="414"/>
                  </a:lnTo>
                  <a:lnTo>
                    <a:pt x="753" y="414"/>
                  </a:lnTo>
                  <a:lnTo>
                    <a:pt x="753" y="0"/>
                  </a:lnTo>
                  <a:lnTo>
                    <a:pt x="0" y="0"/>
                  </a:lnTo>
                  <a:lnTo>
                    <a:pt x="0" y="414"/>
                  </a:lnTo>
                  <a:lnTo>
                    <a:pt x="376" y="414"/>
                  </a:lnTo>
                  <a:lnTo>
                    <a:pt x="376" y="37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1" name="Rectangle 1400">
              <a:extLst>
                <a:ext uri="{FF2B5EF4-FFF2-40B4-BE49-F238E27FC236}">
                  <a16:creationId xmlns:a16="http://schemas.microsoft.com/office/drawing/2014/main" id="{64852A81-FFBD-44BE-8B39-602390A29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1051" y="4838701"/>
              <a:ext cx="153988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2" name="Rectangle 1401">
              <a:extLst>
                <a:ext uri="{FF2B5EF4-FFF2-40B4-BE49-F238E27FC236}">
                  <a16:creationId xmlns:a16="http://schemas.microsoft.com/office/drawing/2014/main" id="{2C3B17F7-FE76-444E-A95C-B7E67F9D7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1051" y="4926013"/>
              <a:ext cx="153988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3" name="Freeform 1402">
              <a:extLst>
                <a:ext uri="{FF2B5EF4-FFF2-40B4-BE49-F238E27FC236}">
                  <a16:creationId xmlns:a16="http://schemas.microsoft.com/office/drawing/2014/main" id="{F1112092-2800-497F-9DCE-FF162D59B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4389" y="5341938"/>
              <a:ext cx="44450" cy="20638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4" name="Freeform 1403">
              <a:extLst>
                <a:ext uri="{FF2B5EF4-FFF2-40B4-BE49-F238E27FC236}">
                  <a16:creationId xmlns:a16="http://schemas.microsoft.com/office/drawing/2014/main" id="{9B9B00ED-8235-4366-9944-0EB690D3B9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49014" y="4827588"/>
              <a:ext cx="241300" cy="196850"/>
            </a:xfrm>
            <a:custGeom>
              <a:avLst/>
              <a:gdLst>
                <a:gd name="T0" fmla="*/ 791 w 829"/>
                <a:gd name="T1" fmla="*/ 0 h 679"/>
                <a:gd name="T2" fmla="*/ 38 w 829"/>
                <a:gd name="T3" fmla="*/ 0 h 679"/>
                <a:gd name="T4" fmla="*/ 0 w 829"/>
                <a:gd name="T5" fmla="*/ 38 h 679"/>
                <a:gd name="T6" fmla="*/ 0 w 829"/>
                <a:gd name="T7" fmla="*/ 641 h 679"/>
                <a:gd name="T8" fmla="*/ 38 w 829"/>
                <a:gd name="T9" fmla="*/ 679 h 679"/>
                <a:gd name="T10" fmla="*/ 791 w 829"/>
                <a:gd name="T11" fmla="*/ 679 h 679"/>
                <a:gd name="T12" fmla="*/ 829 w 829"/>
                <a:gd name="T13" fmla="*/ 641 h 679"/>
                <a:gd name="T14" fmla="*/ 829 w 829"/>
                <a:gd name="T15" fmla="*/ 38 h 679"/>
                <a:gd name="T16" fmla="*/ 791 w 829"/>
                <a:gd name="T17" fmla="*/ 0 h 679"/>
                <a:gd name="T18" fmla="*/ 754 w 829"/>
                <a:gd name="T19" fmla="*/ 76 h 679"/>
                <a:gd name="T20" fmla="*/ 754 w 829"/>
                <a:gd name="T21" fmla="*/ 189 h 679"/>
                <a:gd name="T22" fmla="*/ 75 w 829"/>
                <a:gd name="T23" fmla="*/ 189 h 679"/>
                <a:gd name="T24" fmla="*/ 75 w 829"/>
                <a:gd name="T25" fmla="*/ 76 h 679"/>
                <a:gd name="T26" fmla="*/ 754 w 829"/>
                <a:gd name="T27" fmla="*/ 76 h 679"/>
                <a:gd name="T28" fmla="*/ 75 w 829"/>
                <a:gd name="T29" fmla="*/ 264 h 679"/>
                <a:gd name="T30" fmla="*/ 377 w 829"/>
                <a:gd name="T31" fmla="*/ 264 h 679"/>
                <a:gd name="T32" fmla="*/ 377 w 829"/>
                <a:gd name="T33" fmla="*/ 603 h 679"/>
                <a:gd name="T34" fmla="*/ 75 w 829"/>
                <a:gd name="T35" fmla="*/ 603 h 679"/>
                <a:gd name="T36" fmla="*/ 75 w 829"/>
                <a:gd name="T37" fmla="*/ 264 h 679"/>
                <a:gd name="T38" fmla="*/ 452 w 829"/>
                <a:gd name="T39" fmla="*/ 603 h 679"/>
                <a:gd name="T40" fmla="*/ 452 w 829"/>
                <a:gd name="T41" fmla="*/ 264 h 679"/>
                <a:gd name="T42" fmla="*/ 754 w 829"/>
                <a:gd name="T43" fmla="*/ 264 h 679"/>
                <a:gd name="T44" fmla="*/ 754 w 829"/>
                <a:gd name="T45" fmla="*/ 603 h 679"/>
                <a:gd name="T46" fmla="*/ 452 w 829"/>
                <a:gd name="T47" fmla="*/ 603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9" h="679">
                  <a:moveTo>
                    <a:pt x="791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641"/>
                  </a:lnTo>
                  <a:cubicBezTo>
                    <a:pt x="0" y="662"/>
                    <a:pt x="17" y="679"/>
                    <a:pt x="38" y="679"/>
                  </a:cubicBezTo>
                  <a:lnTo>
                    <a:pt x="791" y="679"/>
                  </a:lnTo>
                  <a:cubicBezTo>
                    <a:pt x="812" y="679"/>
                    <a:pt x="829" y="662"/>
                    <a:pt x="829" y="641"/>
                  </a:cubicBezTo>
                  <a:lnTo>
                    <a:pt x="829" y="38"/>
                  </a:lnTo>
                  <a:cubicBezTo>
                    <a:pt x="829" y="17"/>
                    <a:pt x="812" y="0"/>
                    <a:pt x="791" y="0"/>
                  </a:cubicBezTo>
                  <a:close/>
                  <a:moveTo>
                    <a:pt x="754" y="76"/>
                  </a:moveTo>
                  <a:lnTo>
                    <a:pt x="754" y="189"/>
                  </a:lnTo>
                  <a:lnTo>
                    <a:pt x="75" y="189"/>
                  </a:lnTo>
                  <a:lnTo>
                    <a:pt x="75" y="76"/>
                  </a:lnTo>
                  <a:lnTo>
                    <a:pt x="754" y="76"/>
                  </a:lnTo>
                  <a:close/>
                  <a:moveTo>
                    <a:pt x="75" y="264"/>
                  </a:moveTo>
                  <a:lnTo>
                    <a:pt x="377" y="264"/>
                  </a:lnTo>
                  <a:lnTo>
                    <a:pt x="377" y="603"/>
                  </a:lnTo>
                  <a:lnTo>
                    <a:pt x="75" y="603"/>
                  </a:lnTo>
                  <a:lnTo>
                    <a:pt x="75" y="264"/>
                  </a:lnTo>
                  <a:close/>
                  <a:moveTo>
                    <a:pt x="452" y="603"/>
                  </a:moveTo>
                  <a:lnTo>
                    <a:pt x="452" y="264"/>
                  </a:lnTo>
                  <a:lnTo>
                    <a:pt x="754" y="264"/>
                  </a:lnTo>
                  <a:lnTo>
                    <a:pt x="754" y="603"/>
                  </a:lnTo>
                  <a:lnTo>
                    <a:pt x="452" y="603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5" name="Freeform 1404">
              <a:extLst>
                <a:ext uri="{FF2B5EF4-FFF2-40B4-BE49-F238E27FC236}">
                  <a16:creationId xmlns:a16="http://schemas.microsoft.com/office/drawing/2014/main" id="{1AF221F2-0858-4427-8EFE-208E441BB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21989" y="4740276"/>
              <a:ext cx="655638" cy="655638"/>
            </a:xfrm>
            <a:custGeom>
              <a:avLst/>
              <a:gdLst>
                <a:gd name="T0" fmla="*/ 189 w 2262"/>
                <a:gd name="T1" fmla="*/ 0 h 2261"/>
                <a:gd name="T2" fmla="*/ 0 w 2262"/>
                <a:gd name="T3" fmla="*/ 1545 h 2261"/>
                <a:gd name="T4" fmla="*/ 151 w 2262"/>
                <a:gd name="T5" fmla="*/ 2073 h 2261"/>
                <a:gd name="T6" fmla="*/ 1847 w 2262"/>
                <a:gd name="T7" fmla="*/ 2261 h 2261"/>
                <a:gd name="T8" fmla="*/ 1885 w 2262"/>
                <a:gd name="T9" fmla="*/ 2148 h 2261"/>
                <a:gd name="T10" fmla="*/ 1432 w 2262"/>
                <a:gd name="T11" fmla="*/ 1960 h 2261"/>
                <a:gd name="T12" fmla="*/ 2073 w 2262"/>
                <a:gd name="T13" fmla="*/ 1734 h 2261"/>
                <a:gd name="T14" fmla="*/ 2262 w 2262"/>
                <a:gd name="T15" fmla="*/ 188 h 2261"/>
                <a:gd name="T16" fmla="*/ 980 w 2262"/>
                <a:gd name="T17" fmla="*/ 2073 h 2261"/>
                <a:gd name="T18" fmla="*/ 339 w 2262"/>
                <a:gd name="T19" fmla="*/ 2186 h 2261"/>
                <a:gd name="T20" fmla="*/ 226 w 2262"/>
                <a:gd name="T21" fmla="*/ 2035 h 2261"/>
                <a:gd name="T22" fmla="*/ 980 w 2262"/>
                <a:gd name="T23" fmla="*/ 2073 h 2261"/>
                <a:gd name="T24" fmla="*/ 226 w 2262"/>
                <a:gd name="T25" fmla="*/ 1960 h 2261"/>
                <a:gd name="T26" fmla="*/ 339 w 2262"/>
                <a:gd name="T27" fmla="*/ 980 h 2261"/>
                <a:gd name="T28" fmla="*/ 980 w 2262"/>
                <a:gd name="T29" fmla="*/ 1093 h 2261"/>
                <a:gd name="T30" fmla="*/ 867 w 2262"/>
                <a:gd name="T31" fmla="*/ 904 h 2261"/>
                <a:gd name="T32" fmla="*/ 226 w 2262"/>
                <a:gd name="T33" fmla="*/ 943 h 2261"/>
                <a:gd name="T34" fmla="*/ 2035 w 2262"/>
                <a:gd name="T35" fmla="*/ 226 h 2261"/>
                <a:gd name="T36" fmla="*/ 1056 w 2262"/>
                <a:gd name="T37" fmla="*/ 1357 h 2261"/>
                <a:gd name="T38" fmla="*/ 867 w 2262"/>
                <a:gd name="T39" fmla="*/ 904 h 2261"/>
                <a:gd name="T40" fmla="*/ 1357 w 2262"/>
                <a:gd name="T41" fmla="*/ 1734 h 2261"/>
                <a:gd name="T42" fmla="*/ 1056 w 2262"/>
                <a:gd name="T43" fmla="*/ 1960 h 2261"/>
                <a:gd name="T44" fmla="*/ 1696 w 2262"/>
                <a:gd name="T45" fmla="*/ 2035 h 2261"/>
                <a:gd name="T46" fmla="*/ 1809 w 2262"/>
                <a:gd name="T47" fmla="*/ 2186 h 2261"/>
                <a:gd name="T48" fmla="*/ 1056 w 2262"/>
                <a:gd name="T49" fmla="*/ 2073 h 2261"/>
                <a:gd name="T50" fmla="*/ 1696 w 2262"/>
                <a:gd name="T51" fmla="*/ 2035 h 2261"/>
                <a:gd name="T52" fmla="*/ 2073 w 2262"/>
                <a:gd name="T53" fmla="*/ 1658 h 2261"/>
                <a:gd name="T54" fmla="*/ 1056 w 2262"/>
                <a:gd name="T55" fmla="*/ 1629 h 2261"/>
                <a:gd name="T56" fmla="*/ 1245 w 2262"/>
                <a:gd name="T57" fmla="*/ 1545 h 2261"/>
                <a:gd name="T58" fmla="*/ 1056 w 2262"/>
                <a:gd name="T59" fmla="*/ 1461 h 2261"/>
                <a:gd name="T60" fmla="*/ 2073 w 2262"/>
                <a:gd name="T61" fmla="*/ 1432 h 2261"/>
                <a:gd name="T62" fmla="*/ 2111 w 2262"/>
                <a:gd name="T63" fmla="*/ 188 h 2261"/>
                <a:gd name="T64" fmla="*/ 189 w 2262"/>
                <a:gd name="T65" fmla="*/ 151 h 2261"/>
                <a:gd name="T66" fmla="*/ 151 w 2262"/>
                <a:gd name="T67" fmla="*/ 1651 h 2261"/>
                <a:gd name="T68" fmla="*/ 76 w 2262"/>
                <a:gd name="T69" fmla="*/ 188 h 2261"/>
                <a:gd name="T70" fmla="*/ 2073 w 2262"/>
                <a:gd name="T71" fmla="*/ 75 h 2261"/>
                <a:gd name="T72" fmla="*/ 2186 w 2262"/>
                <a:gd name="T73" fmla="*/ 1545 h 2261"/>
                <a:gd name="T74" fmla="*/ 1116 w 2262"/>
                <a:gd name="T75" fmla="*/ 1510 h 2261"/>
                <a:gd name="T76" fmla="*/ 1166 w 2262"/>
                <a:gd name="T77" fmla="*/ 1560 h 2261"/>
                <a:gd name="T78" fmla="*/ 1093 w 2262"/>
                <a:gd name="T79" fmla="*/ 154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62" h="2261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35"/>
                    <a:pt x="63" y="1712"/>
                    <a:pt x="151" y="1730"/>
                  </a:cubicBezTo>
                  <a:lnTo>
                    <a:pt x="151" y="2073"/>
                  </a:lnTo>
                  <a:cubicBezTo>
                    <a:pt x="151" y="2177"/>
                    <a:pt x="235" y="2261"/>
                    <a:pt x="339" y="2261"/>
                  </a:cubicBezTo>
                  <a:lnTo>
                    <a:pt x="1847" y="2261"/>
                  </a:lnTo>
                  <a:cubicBezTo>
                    <a:pt x="1868" y="2261"/>
                    <a:pt x="1885" y="2244"/>
                    <a:pt x="1885" y="2224"/>
                  </a:cubicBezTo>
                  <a:lnTo>
                    <a:pt x="1885" y="2148"/>
                  </a:lnTo>
                  <a:cubicBezTo>
                    <a:pt x="1885" y="2044"/>
                    <a:pt x="1800" y="1960"/>
                    <a:pt x="1696" y="1960"/>
                  </a:cubicBezTo>
                  <a:lnTo>
                    <a:pt x="1432" y="1960"/>
                  </a:lnTo>
                  <a:lnTo>
                    <a:pt x="1432" y="1734"/>
                  </a:lnTo>
                  <a:lnTo>
                    <a:pt x="2073" y="1734"/>
                  </a:lnTo>
                  <a:cubicBezTo>
                    <a:pt x="2177" y="1733"/>
                    <a:pt x="2261" y="1649"/>
                    <a:pt x="2262" y="1545"/>
                  </a:cubicBezTo>
                  <a:lnTo>
                    <a:pt x="2262" y="188"/>
                  </a:lnTo>
                  <a:cubicBezTo>
                    <a:pt x="2261" y="84"/>
                    <a:pt x="2177" y="0"/>
                    <a:pt x="2073" y="0"/>
                  </a:cubicBezTo>
                  <a:close/>
                  <a:moveTo>
                    <a:pt x="980" y="2073"/>
                  </a:moveTo>
                  <a:cubicBezTo>
                    <a:pt x="980" y="2135"/>
                    <a:pt x="930" y="2186"/>
                    <a:pt x="867" y="2186"/>
                  </a:cubicBezTo>
                  <a:lnTo>
                    <a:pt x="339" y="2186"/>
                  </a:lnTo>
                  <a:cubicBezTo>
                    <a:pt x="277" y="2186"/>
                    <a:pt x="226" y="2135"/>
                    <a:pt x="226" y="2073"/>
                  </a:cubicBezTo>
                  <a:lnTo>
                    <a:pt x="226" y="2035"/>
                  </a:lnTo>
                  <a:lnTo>
                    <a:pt x="980" y="2035"/>
                  </a:lnTo>
                  <a:lnTo>
                    <a:pt x="980" y="2073"/>
                  </a:lnTo>
                  <a:close/>
                  <a:moveTo>
                    <a:pt x="980" y="1960"/>
                  </a:moveTo>
                  <a:lnTo>
                    <a:pt x="226" y="1960"/>
                  </a:lnTo>
                  <a:lnTo>
                    <a:pt x="226" y="1093"/>
                  </a:lnTo>
                  <a:cubicBezTo>
                    <a:pt x="226" y="1030"/>
                    <a:pt x="277" y="980"/>
                    <a:pt x="339" y="980"/>
                  </a:cubicBezTo>
                  <a:lnTo>
                    <a:pt x="867" y="980"/>
                  </a:lnTo>
                  <a:cubicBezTo>
                    <a:pt x="930" y="980"/>
                    <a:pt x="980" y="1030"/>
                    <a:pt x="980" y="1093"/>
                  </a:cubicBezTo>
                  <a:lnTo>
                    <a:pt x="980" y="1960"/>
                  </a:lnTo>
                  <a:close/>
                  <a:moveTo>
                    <a:pt x="867" y="904"/>
                  </a:moveTo>
                  <a:lnTo>
                    <a:pt x="339" y="904"/>
                  </a:lnTo>
                  <a:cubicBezTo>
                    <a:pt x="299" y="905"/>
                    <a:pt x="259" y="918"/>
                    <a:pt x="226" y="943"/>
                  </a:cubicBezTo>
                  <a:lnTo>
                    <a:pt x="226" y="226"/>
                  </a:lnTo>
                  <a:lnTo>
                    <a:pt x="2035" y="226"/>
                  </a:lnTo>
                  <a:lnTo>
                    <a:pt x="2035" y="1357"/>
                  </a:lnTo>
                  <a:lnTo>
                    <a:pt x="1056" y="1357"/>
                  </a:lnTo>
                  <a:lnTo>
                    <a:pt x="1056" y="1093"/>
                  </a:lnTo>
                  <a:cubicBezTo>
                    <a:pt x="1055" y="989"/>
                    <a:pt x="971" y="905"/>
                    <a:pt x="867" y="904"/>
                  </a:cubicBezTo>
                  <a:close/>
                  <a:moveTo>
                    <a:pt x="1056" y="1734"/>
                  </a:moveTo>
                  <a:lnTo>
                    <a:pt x="1357" y="1734"/>
                  </a:lnTo>
                  <a:lnTo>
                    <a:pt x="1357" y="1960"/>
                  </a:lnTo>
                  <a:lnTo>
                    <a:pt x="1056" y="1960"/>
                  </a:lnTo>
                  <a:lnTo>
                    <a:pt x="1056" y="1734"/>
                  </a:lnTo>
                  <a:close/>
                  <a:moveTo>
                    <a:pt x="1696" y="2035"/>
                  </a:moveTo>
                  <a:cubicBezTo>
                    <a:pt x="1759" y="2035"/>
                    <a:pt x="1809" y="2086"/>
                    <a:pt x="1809" y="2148"/>
                  </a:cubicBezTo>
                  <a:lnTo>
                    <a:pt x="1809" y="2186"/>
                  </a:lnTo>
                  <a:lnTo>
                    <a:pt x="1017" y="2186"/>
                  </a:lnTo>
                  <a:cubicBezTo>
                    <a:pt x="1042" y="2153"/>
                    <a:pt x="1055" y="2114"/>
                    <a:pt x="1056" y="2073"/>
                  </a:cubicBezTo>
                  <a:lnTo>
                    <a:pt x="1056" y="2035"/>
                  </a:lnTo>
                  <a:lnTo>
                    <a:pt x="1696" y="2035"/>
                  </a:lnTo>
                  <a:close/>
                  <a:moveTo>
                    <a:pt x="2186" y="1545"/>
                  </a:moveTo>
                  <a:cubicBezTo>
                    <a:pt x="2186" y="1608"/>
                    <a:pt x="2136" y="1658"/>
                    <a:pt x="2073" y="1658"/>
                  </a:cubicBezTo>
                  <a:lnTo>
                    <a:pt x="1056" y="1658"/>
                  </a:lnTo>
                  <a:lnTo>
                    <a:pt x="1056" y="1629"/>
                  </a:lnTo>
                  <a:cubicBezTo>
                    <a:pt x="1089" y="1659"/>
                    <a:pt x="1136" y="1667"/>
                    <a:pt x="1177" y="1649"/>
                  </a:cubicBezTo>
                  <a:cubicBezTo>
                    <a:pt x="1218" y="1630"/>
                    <a:pt x="1245" y="1590"/>
                    <a:pt x="1245" y="1545"/>
                  </a:cubicBezTo>
                  <a:cubicBezTo>
                    <a:pt x="1245" y="1500"/>
                    <a:pt x="1218" y="1460"/>
                    <a:pt x="1177" y="1442"/>
                  </a:cubicBezTo>
                  <a:cubicBezTo>
                    <a:pt x="1136" y="1424"/>
                    <a:pt x="1089" y="1431"/>
                    <a:pt x="1056" y="1461"/>
                  </a:cubicBezTo>
                  <a:lnTo>
                    <a:pt x="1056" y="1432"/>
                  </a:lnTo>
                  <a:lnTo>
                    <a:pt x="2073" y="1432"/>
                  </a:lnTo>
                  <a:cubicBezTo>
                    <a:pt x="2094" y="1432"/>
                    <a:pt x="2111" y="1415"/>
                    <a:pt x="2111" y="1394"/>
                  </a:cubicBezTo>
                  <a:lnTo>
                    <a:pt x="2111" y="188"/>
                  </a:lnTo>
                  <a:cubicBezTo>
                    <a:pt x="2111" y="168"/>
                    <a:pt x="2094" y="151"/>
                    <a:pt x="2073" y="151"/>
                  </a:cubicBezTo>
                  <a:lnTo>
                    <a:pt x="189" y="151"/>
                  </a:lnTo>
                  <a:cubicBezTo>
                    <a:pt x="168" y="151"/>
                    <a:pt x="151" y="168"/>
                    <a:pt x="151" y="188"/>
                  </a:cubicBezTo>
                  <a:lnTo>
                    <a:pt x="151" y="1651"/>
                  </a:lnTo>
                  <a:cubicBezTo>
                    <a:pt x="106" y="1635"/>
                    <a:pt x="76" y="1593"/>
                    <a:pt x="76" y="1545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545"/>
                  </a:lnTo>
                  <a:close/>
                  <a:moveTo>
                    <a:pt x="1093" y="1545"/>
                  </a:moveTo>
                  <a:cubicBezTo>
                    <a:pt x="1093" y="1530"/>
                    <a:pt x="1102" y="1516"/>
                    <a:pt x="1116" y="1510"/>
                  </a:cubicBezTo>
                  <a:cubicBezTo>
                    <a:pt x="1131" y="1505"/>
                    <a:pt x="1147" y="1508"/>
                    <a:pt x="1158" y="1519"/>
                  </a:cubicBezTo>
                  <a:cubicBezTo>
                    <a:pt x="1168" y="1529"/>
                    <a:pt x="1172" y="1546"/>
                    <a:pt x="1166" y="1560"/>
                  </a:cubicBezTo>
                  <a:cubicBezTo>
                    <a:pt x="1160" y="1574"/>
                    <a:pt x="1146" y="1583"/>
                    <a:pt x="1131" y="1583"/>
                  </a:cubicBezTo>
                  <a:cubicBezTo>
                    <a:pt x="1110" y="1583"/>
                    <a:pt x="1093" y="1566"/>
                    <a:pt x="1093" y="154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6" name="Freeform 1405">
              <a:extLst>
                <a:ext uri="{FF2B5EF4-FFF2-40B4-BE49-F238E27FC236}">
                  <a16:creationId xmlns:a16="http://schemas.microsoft.com/office/drawing/2014/main" id="{7B48632C-11BC-4A82-ABFE-87FB678B82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09301" y="5046663"/>
              <a:ext cx="174625" cy="174625"/>
            </a:xfrm>
            <a:custGeom>
              <a:avLst/>
              <a:gdLst>
                <a:gd name="T0" fmla="*/ 565 w 603"/>
                <a:gd name="T1" fmla="*/ 0 h 603"/>
                <a:gd name="T2" fmla="*/ 37 w 603"/>
                <a:gd name="T3" fmla="*/ 0 h 603"/>
                <a:gd name="T4" fmla="*/ 0 w 603"/>
                <a:gd name="T5" fmla="*/ 38 h 603"/>
                <a:gd name="T6" fmla="*/ 0 w 603"/>
                <a:gd name="T7" fmla="*/ 566 h 603"/>
                <a:gd name="T8" fmla="*/ 37 w 603"/>
                <a:gd name="T9" fmla="*/ 603 h 603"/>
                <a:gd name="T10" fmla="*/ 565 w 603"/>
                <a:gd name="T11" fmla="*/ 603 h 603"/>
                <a:gd name="T12" fmla="*/ 603 w 603"/>
                <a:gd name="T13" fmla="*/ 566 h 603"/>
                <a:gd name="T14" fmla="*/ 603 w 603"/>
                <a:gd name="T15" fmla="*/ 38 h 603"/>
                <a:gd name="T16" fmla="*/ 565 w 603"/>
                <a:gd name="T17" fmla="*/ 0 h 603"/>
                <a:gd name="T18" fmla="*/ 264 w 603"/>
                <a:gd name="T19" fmla="*/ 528 h 603"/>
                <a:gd name="T20" fmla="*/ 75 w 603"/>
                <a:gd name="T21" fmla="*/ 528 h 603"/>
                <a:gd name="T22" fmla="*/ 75 w 603"/>
                <a:gd name="T23" fmla="*/ 226 h 603"/>
                <a:gd name="T24" fmla="*/ 264 w 603"/>
                <a:gd name="T25" fmla="*/ 226 h 603"/>
                <a:gd name="T26" fmla="*/ 264 w 603"/>
                <a:gd name="T27" fmla="*/ 528 h 603"/>
                <a:gd name="T28" fmla="*/ 527 w 603"/>
                <a:gd name="T29" fmla="*/ 528 h 603"/>
                <a:gd name="T30" fmla="*/ 339 w 603"/>
                <a:gd name="T31" fmla="*/ 528 h 603"/>
                <a:gd name="T32" fmla="*/ 339 w 603"/>
                <a:gd name="T33" fmla="*/ 226 h 603"/>
                <a:gd name="T34" fmla="*/ 527 w 603"/>
                <a:gd name="T35" fmla="*/ 226 h 603"/>
                <a:gd name="T36" fmla="*/ 527 w 603"/>
                <a:gd name="T37" fmla="*/ 528 h 603"/>
                <a:gd name="T38" fmla="*/ 527 w 603"/>
                <a:gd name="T39" fmla="*/ 151 h 603"/>
                <a:gd name="T40" fmla="*/ 75 w 603"/>
                <a:gd name="T41" fmla="*/ 151 h 603"/>
                <a:gd name="T42" fmla="*/ 75 w 603"/>
                <a:gd name="T43" fmla="*/ 76 h 603"/>
                <a:gd name="T44" fmla="*/ 527 w 603"/>
                <a:gd name="T45" fmla="*/ 76 h 603"/>
                <a:gd name="T46" fmla="*/ 527 w 603"/>
                <a:gd name="T47" fmla="*/ 151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03" h="603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6"/>
                    <a:pt x="17" y="603"/>
                    <a:pt x="37" y="603"/>
                  </a:cubicBezTo>
                  <a:lnTo>
                    <a:pt x="565" y="603"/>
                  </a:lnTo>
                  <a:cubicBezTo>
                    <a:pt x="586" y="603"/>
                    <a:pt x="603" y="586"/>
                    <a:pt x="603" y="566"/>
                  </a:cubicBezTo>
                  <a:lnTo>
                    <a:pt x="603" y="38"/>
                  </a:lnTo>
                  <a:cubicBezTo>
                    <a:pt x="603" y="17"/>
                    <a:pt x="586" y="0"/>
                    <a:pt x="565" y="0"/>
                  </a:cubicBezTo>
                  <a:close/>
                  <a:moveTo>
                    <a:pt x="264" y="528"/>
                  </a:moveTo>
                  <a:lnTo>
                    <a:pt x="75" y="528"/>
                  </a:lnTo>
                  <a:lnTo>
                    <a:pt x="75" y="226"/>
                  </a:lnTo>
                  <a:lnTo>
                    <a:pt x="264" y="226"/>
                  </a:lnTo>
                  <a:lnTo>
                    <a:pt x="264" y="528"/>
                  </a:lnTo>
                  <a:close/>
                  <a:moveTo>
                    <a:pt x="527" y="528"/>
                  </a:moveTo>
                  <a:lnTo>
                    <a:pt x="339" y="528"/>
                  </a:lnTo>
                  <a:lnTo>
                    <a:pt x="339" y="226"/>
                  </a:lnTo>
                  <a:lnTo>
                    <a:pt x="527" y="226"/>
                  </a:lnTo>
                  <a:lnTo>
                    <a:pt x="527" y="528"/>
                  </a:lnTo>
                  <a:close/>
                  <a:moveTo>
                    <a:pt x="527" y="151"/>
                  </a:moveTo>
                  <a:lnTo>
                    <a:pt x="75" y="151"/>
                  </a:lnTo>
                  <a:lnTo>
                    <a:pt x="75" y="76"/>
                  </a:lnTo>
                  <a:lnTo>
                    <a:pt x="527" y="76"/>
                  </a:lnTo>
                  <a:lnTo>
                    <a:pt x="527" y="15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7" name="Freeform 1406">
              <a:extLst>
                <a:ext uri="{FF2B5EF4-FFF2-40B4-BE49-F238E27FC236}">
                  <a16:creationId xmlns:a16="http://schemas.microsoft.com/office/drawing/2014/main" id="{87A3AE45-D37D-4F46-8380-38C08B0CD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1" y="5232401"/>
              <a:ext cx="174625" cy="22225"/>
            </a:xfrm>
            <a:custGeom>
              <a:avLst/>
              <a:gdLst>
                <a:gd name="T0" fmla="*/ 565 w 603"/>
                <a:gd name="T1" fmla="*/ 0 h 75"/>
                <a:gd name="T2" fmla="*/ 37 w 603"/>
                <a:gd name="T3" fmla="*/ 0 h 75"/>
                <a:gd name="T4" fmla="*/ 0 w 603"/>
                <a:gd name="T5" fmla="*/ 38 h 75"/>
                <a:gd name="T6" fmla="*/ 37 w 603"/>
                <a:gd name="T7" fmla="*/ 75 h 75"/>
                <a:gd name="T8" fmla="*/ 565 w 603"/>
                <a:gd name="T9" fmla="*/ 75 h 75"/>
                <a:gd name="T10" fmla="*/ 603 w 603"/>
                <a:gd name="T11" fmla="*/ 38 h 75"/>
                <a:gd name="T12" fmla="*/ 565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565" y="75"/>
                  </a:lnTo>
                  <a:cubicBezTo>
                    <a:pt x="586" y="75"/>
                    <a:pt x="603" y="58"/>
                    <a:pt x="603" y="38"/>
                  </a:cubicBezTo>
                  <a:cubicBezTo>
                    <a:pt x="603" y="17"/>
                    <a:pt x="586" y="0"/>
                    <a:pt x="56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8" name="Freeform 1407">
              <a:extLst>
                <a:ext uri="{FF2B5EF4-FFF2-40B4-BE49-F238E27FC236}">
                  <a16:creationId xmlns:a16="http://schemas.microsoft.com/office/drawing/2014/main" id="{213DACFF-9934-4D62-A18F-1C4BC5883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1" y="5265738"/>
              <a:ext cx="174625" cy="20638"/>
            </a:xfrm>
            <a:custGeom>
              <a:avLst/>
              <a:gdLst>
                <a:gd name="T0" fmla="*/ 565 w 603"/>
                <a:gd name="T1" fmla="*/ 0 h 75"/>
                <a:gd name="T2" fmla="*/ 37 w 603"/>
                <a:gd name="T3" fmla="*/ 0 h 75"/>
                <a:gd name="T4" fmla="*/ 0 w 603"/>
                <a:gd name="T5" fmla="*/ 38 h 75"/>
                <a:gd name="T6" fmla="*/ 37 w 603"/>
                <a:gd name="T7" fmla="*/ 75 h 75"/>
                <a:gd name="T8" fmla="*/ 565 w 603"/>
                <a:gd name="T9" fmla="*/ 75 h 75"/>
                <a:gd name="T10" fmla="*/ 603 w 603"/>
                <a:gd name="T11" fmla="*/ 38 h 75"/>
                <a:gd name="T12" fmla="*/ 565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565" y="75"/>
                  </a:lnTo>
                  <a:cubicBezTo>
                    <a:pt x="586" y="75"/>
                    <a:pt x="603" y="58"/>
                    <a:pt x="603" y="38"/>
                  </a:cubicBezTo>
                  <a:cubicBezTo>
                    <a:pt x="603" y="17"/>
                    <a:pt x="586" y="0"/>
                    <a:pt x="56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9" name="Freeform 1408">
              <a:extLst>
                <a:ext uri="{FF2B5EF4-FFF2-40B4-BE49-F238E27FC236}">
                  <a16:creationId xmlns:a16="http://schemas.microsoft.com/office/drawing/2014/main" id="{68FE3488-3473-44F3-BC14-1AE24ACD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9014" y="5046663"/>
              <a:ext cx="241300" cy="22225"/>
            </a:xfrm>
            <a:custGeom>
              <a:avLst/>
              <a:gdLst>
                <a:gd name="T0" fmla="*/ 791 w 829"/>
                <a:gd name="T1" fmla="*/ 76 h 76"/>
                <a:gd name="T2" fmla="*/ 38 w 829"/>
                <a:gd name="T3" fmla="*/ 76 h 76"/>
                <a:gd name="T4" fmla="*/ 0 w 829"/>
                <a:gd name="T5" fmla="*/ 38 h 76"/>
                <a:gd name="T6" fmla="*/ 38 w 829"/>
                <a:gd name="T7" fmla="*/ 0 h 76"/>
                <a:gd name="T8" fmla="*/ 791 w 829"/>
                <a:gd name="T9" fmla="*/ 0 h 76"/>
                <a:gd name="T10" fmla="*/ 829 w 829"/>
                <a:gd name="T11" fmla="*/ 38 h 76"/>
                <a:gd name="T12" fmla="*/ 791 w 82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6">
                  <a:moveTo>
                    <a:pt x="791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91" y="0"/>
                  </a:lnTo>
                  <a:cubicBezTo>
                    <a:pt x="812" y="0"/>
                    <a:pt x="829" y="17"/>
                    <a:pt x="829" y="38"/>
                  </a:cubicBezTo>
                  <a:cubicBezTo>
                    <a:pt x="829" y="59"/>
                    <a:pt x="812" y="76"/>
                    <a:pt x="791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0" name="Freeform 1409">
              <a:extLst>
                <a:ext uri="{FF2B5EF4-FFF2-40B4-BE49-F238E27FC236}">
                  <a16:creationId xmlns:a16="http://schemas.microsoft.com/office/drawing/2014/main" id="{BD2DA6F8-95BE-4D0D-8588-8604D48F4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9014" y="5089526"/>
              <a:ext cx="241300" cy="22225"/>
            </a:xfrm>
            <a:custGeom>
              <a:avLst/>
              <a:gdLst>
                <a:gd name="T0" fmla="*/ 791 w 829"/>
                <a:gd name="T1" fmla="*/ 75 h 75"/>
                <a:gd name="T2" fmla="*/ 38 w 829"/>
                <a:gd name="T3" fmla="*/ 75 h 75"/>
                <a:gd name="T4" fmla="*/ 0 w 829"/>
                <a:gd name="T5" fmla="*/ 38 h 75"/>
                <a:gd name="T6" fmla="*/ 38 w 829"/>
                <a:gd name="T7" fmla="*/ 0 h 75"/>
                <a:gd name="T8" fmla="*/ 791 w 829"/>
                <a:gd name="T9" fmla="*/ 0 h 75"/>
                <a:gd name="T10" fmla="*/ 829 w 829"/>
                <a:gd name="T11" fmla="*/ 38 h 75"/>
                <a:gd name="T12" fmla="*/ 791 w 829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5">
                  <a:moveTo>
                    <a:pt x="791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91" y="0"/>
                  </a:lnTo>
                  <a:cubicBezTo>
                    <a:pt x="812" y="0"/>
                    <a:pt x="829" y="17"/>
                    <a:pt x="829" y="38"/>
                  </a:cubicBezTo>
                  <a:cubicBezTo>
                    <a:pt x="829" y="58"/>
                    <a:pt x="812" y="75"/>
                    <a:pt x="791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1" name="Freeform 1410">
              <a:extLst>
                <a:ext uri="{FF2B5EF4-FFF2-40B4-BE49-F238E27FC236}">
                  <a16:creationId xmlns:a16="http://schemas.microsoft.com/office/drawing/2014/main" id="{6FBDE984-0A63-4631-AD65-024A869C34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31526" y="4827588"/>
              <a:ext cx="174625" cy="65088"/>
            </a:xfrm>
            <a:custGeom>
              <a:avLst/>
              <a:gdLst>
                <a:gd name="T0" fmla="*/ 565 w 603"/>
                <a:gd name="T1" fmla="*/ 227 h 227"/>
                <a:gd name="T2" fmla="*/ 38 w 603"/>
                <a:gd name="T3" fmla="*/ 227 h 227"/>
                <a:gd name="T4" fmla="*/ 0 w 603"/>
                <a:gd name="T5" fmla="*/ 189 h 227"/>
                <a:gd name="T6" fmla="*/ 0 w 603"/>
                <a:gd name="T7" fmla="*/ 38 h 227"/>
                <a:gd name="T8" fmla="*/ 38 w 603"/>
                <a:gd name="T9" fmla="*/ 0 h 227"/>
                <a:gd name="T10" fmla="*/ 565 w 603"/>
                <a:gd name="T11" fmla="*/ 0 h 227"/>
                <a:gd name="T12" fmla="*/ 603 w 603"/>
                <a:gd name="T13" fmla="*/ 38 h 227"/>
                <a:gd name="T14" fmla="*/ 603 w 603"/>
                <a:gd name="T15" fmla="*/ 189 h 227"/>
                <a:gd name="T16" fmla="*/ 565 w 603"/>
                <a:gd name="T17" fmla="*/ 227 h 227"/>
                <a:gd name="T18" fmla="*/ 76 w 603"/>
                <a:gd name="T19" fmla="*/ 151 h 227"/>
                <a:gd name="T20" fmla="*/ 528 w 603"/>
                <a:gd name="T21" fmla="*/ 151 h 227"/>
                <a:gd name="T22" fmla="*/ 528 w 603"/>
                <a:gd name="T23" fmla="*/ 76 h 227"/>
                <a:gd name="T24" fmla="*/ 76 w 603"/>
                <a:gd name="T25" fmla="*/ 76 h 227"/>
                <a:gd name="T26" fmla="*/ 76 w 603"/>
                <a:gd name="T27" fmla="*/ 1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7">
                  <a:moveTo>
                    <a:pt x="565" y="227"/>
                  </a:moveTo>
                  <a:lnTo>
                    <a:pt x="38" y="227"/>
                  </a:lnTo>
                  <a:cubicBezTo>
                    <a:pt x="17" y="227"/>
                    <a:pt x="0" y="210"/>
                    <a:pt x="0" y="189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lnTo>
                    <a:pt x="603" y="189"/>
                  </a:lnTo>
                  <a:cubicBezTo>
                    <a:pt x="603" y="210"/>
                    <a:pt x="586" y="227"/>
                    <a:pt x="565" y="227"/>
                  </a:cubicBezTo>
                  <a:close/>
                  <a:moveTo>
                    <a:pt x="76" y="151"/>
                  </a:moveTo>
                  <a:lnTo>
                    <a:pt x="528" y="151"/>
                  </a:lnTo>
                  <a:lnTo>
                    <a:pt x="528" y="76"/>
                  </a:lnTo>
                  <a:lnTo>
                    <a:pt x="76" y="76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2" name="Freeform 1411">
              <a:extLst>
                <a:ext uri="{FF2B5EF4-FFF2-40B4-BE49-F238E27FC236}">
                  <a16:creationId xmlns:a16="http://schemas.microsoft.com/office/drawing/2014/main" id="{977A28D9-2BD6-4932-A9D7-C02AA76AF4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31526" y="4914901"/>
              <a:ext cx="174625" cy="65088"/>
            </a:xfrm>
            <a:custGeom>
              <a:avLst/>
              <a:gdLst>
                <a:gd name="T0" fmla="*/ 565 w 603"/>
                <a:gd name="T1" fmla="*/ 226 h 226"/>
                <a:gd name="T2" fmla="*/ 38 w 603"/>
                <a:gd name="T3" fmla="*/ 226 h 226"/>
                <a:gd name="T4" fmla="*/ 0 w 603"/>
                <a:gd name="T5" fmla="*/ 188 h 226"/>
                <a:gd name="T6" fmla="*/ 0 w 603"/>
                <a:gd name="T7" fmla="*/ 38 h 226"/>
                <a:gd name="T8" fmla="*/ 38 w 603"/>
                <a:gd name="T9" fmla="*/ 0 h 226"/>
                <a:gd name="T10" fmla="*/ 565 w 603"/>
                <a:gd name="T11" fmla="*/ 0 h 226"/>
                <a:gd name="T12" fmla="*/ 603 w 603"/>
                <a:gd name="T13" fmla="*/ 38 h 226"/>
                <a:gd name="T14" fmla="*/ 603 w 603"/>
                <a:gd name="T15" fmla="*/ 188 h 226"/>
                <a:gd name="T16" fmla="*/ 565 w 603"/>
                <a:gd name="T17" fmla="*/ 226 h 226"/>
                <a:gd name="T18" fmla="*/ 76 w 603"/>
                <a:gd name="T19" fmla="*/ 151 h 226"/>
                <a:gd name="T20" fmla="*/ 528 w 603"/>
                <a:gd name="T21" fmla="*/ 151 h 226"/>
                <a:gd name="T22" fmla="*/ 528 w 603"/>
                <a:gd name="T23" fmla="*/ 75 h 226"/>
                <a:gd name="T24" fmla="*/ 76 w 603"/>
                <a:gd name="T25" fmla="*/ 75 h 226"/>
                <a:gd name="T26" fmla="*/ 76 w 603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565" y="226"/>
                  </a:move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lnTo>
                    <a:pt x="603" y="188"/>
                  </a:lnTo>
                  <a:cubicBezTo>
                    <a:pt x="603" y="209"/>
                    <a:pt x="586" y="226"/>
                    <a:pt x="565" y="226"/>
                  </a:cubicBezTo>
                  <a:close/>
                  <a:moveTo>
                    <a:pt x="76" y="151"/>
                  </a:moveTo>
                  <a:lnTo>
                    <a:pt x="528" y="151"/>
                  </a:lnTo>
                  <a:lnTo>
                    <a:pt x="528" y="75"/>
                  </a:lnTo>
                  <a:lnTo>
                    <a:pt x="76" y="75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0" name="Group 1739">
            <a:extLst>
              <a:ext uri="{FF2B5EF4-FFF2-40B4-BE49-F238E27FC236}">
                <a16:creationId xmlns:a16="http://schemas.microsoft.com/office/drawing/2014/main" id="{E055811E-264F-420D-9D0F-A831BCDFFEF8}"/>
              </a:ext>
            </a:extLst>
          </p:cNvPr>
          <p:cNvGrpSpPr/>
          <p:nvPr/>
        </p:nvGrpSpPr>
        <p:grpSpPr>
          <a:xfrm>
            <a:off x="4386440" y="5457160"/>
            <a:ext cx="426734" cy="493558"/>
            <a:chOff x="3783014" y="6175376"/>
            <a:chExt cx="577850" cy="668338"/>
          </a:xfrm>
        </p:grpSpPr>
        <p:sp>
          <p:nvSpPr>
            <p:cNvPr id="1253" name="Freeform 1412">
              <a:extLst>
                <a:ext uri="{FF2B5EF4-FFF2-40B4-BE49-F238E27FC236}">
                  <a16:creationId xmlns:a16="http://schemas.microsoft.com/office/drawing/2014/main" id="{4174D4A4-06C4-4187-B4D4-130CA8325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2539" y="6188076"/>
              <a:ext cx="555625" cy="644525"/>
            </a:xfrm>
            <a:custGeom>
              <a:avLst/>
              <a:gdLst>
                <a:gd name="T0" fmla="*/ 1770 w 1917"/>
                <a:gd name="T1" fmla="*/ 922 h 2225"/>
                <a:gd name="T2" fmla="*/ 1766 w 1917"/>
                <a:gd name="T3" fmla="*/ 889 h 2225"/>
                <a:gd name="T4" fmla="*/ 1424 w 1917"/>
                <a:gd name="T5" fmla="*/ 216 h 2225"/>
                <a:gd name="T6" fmla="*/ 685 w 1917"/>
                <a:gd name="T7" fmla="*/ 66 h 2225"/>
                <a:gd name="T8" fmla="*/ 108 w 1917"/>
                <a:gd name="T9" fmla="*/ 551 h 2225"/>
                <a:gd name="T10" fmla="*/ 130 w 1917"/>
                <a:gd name="T11" fmla="*/ 1306 h 2225"/>
                <a:gd name="T12" fmla="*/ 378 w 1917"/>
                <a:gd name="T13" fmla="*/ 1071 h 2225"/>
                <a:gd name="T14" fmla="*/ 714 w 1917"/>
                <a:gd name="T15" fmla="*/ 1133 h 2225"/>
                <a:gd name="T16" fmla="*/ 862 w 1917"/>
                <a:gd name="T17" fmla="*/ 1441 h 2225"/>
                <a:gd name="T18" fmla="*/ 701 w 1917"/>
                <a:gd name="T19" fmla="*/ 1741 h 2225"/>
                <a:gd name="T20" fmla="*/ 635 w 1917"/>
                <a:gd name="T21" fmla="*/ 1866 h 2225"/>
                <a:gd name="T22" fmla="*/ 635 w 1917"/>
                <a:gd name="T23" fmla="*/ 1923 h 2225"/>
                <a:gd name="T24" fmla="*/ 522 w 1917"/>
                <a:gd name="T25" fmla="*/ 1923 h 2225"/>
                <a:gd name="T26" fmla="*/ 522 w 1917"/>
                <a:gd name="T27" fmla="*/ 2074 h 2225"/>
                <a:gd name="T28" fmla="*/ 598 w 1917"/>
                <a:gd name="T29" fmla="*/ 2074 h 2225"/>
                <a:gd name="T30" fmla="*/ 598 w 1917"/>
                <a:gd name="T31" fmla="*/ 2225 h 2225"/>
                <a:gd name="T32" fmla="*/ 1276 w 1917"/>
                <a:gd name="T33" fmla="*/ 2225 h 2225"/>
                <a:gd name="T34" fmla="*/ 1276 w 1917"/>
                <a:gd name="T35" fmla="*/ 1886 h 2225"/>
                <a:gd name="T36" fmla="*/ 1351 w 1917"/>
                <a:gd name="T37" fmla="*/ 1810 h 2225"/>
                <a:gd name="T38" fmla="*/ 1615 w 1917"/>
                <a:gd name="T39" fmla="*/ 1810 h 2225"/>
                <a:gd name="T40" fmla="*/ 1690 w 1917"/>
                <a:gd name="T41" fmla="*/ 1735 h 2225"/>
                <a:gd name="T42" fmla="*/ 1690 w 1917"/>
                <a:gd name="T43" fmla="*/ 1509 h 2225"/>
                <a:gd name="T44" fmla="*/ 1917 w 1917"/>
                <a:gd name="T45" fmla="*/ 1509 h 2225"/>
                <a:gd name="T46" fmla="*/ 1770 w 1917"/>
                <a:gd name="T47" fmla="*/ 922 h 2225"/>
                <a:gd name="T48" fmla="*/ 1464 w 1917"/>
                <a:gd name="T49" fmla="*/ 680 h 2225"/>
                <a:gd name="T50" fmla="*/ 1345 w 1917"/>
                <a:gd name="T51" fmla="*/ 680 h 2225"/>
                <a:gd name="T52" fmla="*/ 1429 w 1917"/>
                <a:gd name="T53" fmla="*/ 764 h 2225"/>
                <a:gd name="T54" fmla="*/ 1323 w 1917"/>
                <a:gd name="T55" fmla="*/ 871 h 2225"/>
                <a:gd name="T56" fmla="*/ 1238 w 1917"/>
                <a:gd name="T57" fmla="*/ 786 h 2225"/>
                <a:gd name="T58" fmla="*/ 1238 w 1917"/>
                <a:gd name="T59" fmla="*/ 906 h 2225"/>
                <a:gd name="T60" fmla="*/ 1087 w 1917"/>
                <a:gd name="T61" fmla="*/ 906 h 2225"/>
                <a:gd name="T62" fmla="*/ 1087 w 1917"/>
                <a:gd name="T63" fmla="*/ 786 h 2225"/>
                <a:gd name="T64" fmla="*/ 1003 w 1917"/>
                <a:gd name="T65" fmla="*/ 871 h 2225"/>
                <a:gd name="T66" fmla="*/ 896 w 1917"/>
                <a:gd name="T67" fmla="*/ 764 h 2225"/>
                <a:gd name="T68" fmla="*/ 981 w 1917"/>
                <a:gd name="T69" fmla="*/ 680 h 2225"/>
                <a:gd name="T70" fmla="*/ 861 w 1917"/>
                <a:gd name="T71" fmla="*/ 680 h 2225"/>
                <a:gd name="T72" fmla="*/ 861 w 1917"/>
                <a:gd name="T73" fmla="*/ 529 h 2225"/>
                <a:gd name="T74" fmla="*/ 981 w 1917"/>
                <a:gd name="T75" fmla="*/ 529 h 2225"/>
                <a:gd name="T76" fmla="*/ 896 w 1917"/>
                <a:gd name="T77" fmla="*/ 444 h 2225"/>
                <a:gd name="T78" fmla="*/ 1003 w 1917"/>
                <a:gd name="T79" fmla="*/ 338 h 2225"/>
                <a:gd name="T80" fmla="*/ 1087 w 1917"/>
                <a:gd name="T81" fmla="*/ 422 h 2225"/>
                <a:gd name="T82" fmla="*/ 1087 w 1917"/>
                <a:gd name="T83" fmla="*/ 303 h 2225"/>
                <a:gd name="T84" fmla="*/ 1238 w 1917"/>
                <a:gd name="T85" fmla="*/ 303 h 2225"/>
                <a:gd name="T86" fmla="*/ 1238 w 1917"/>
                <a:gd name="T87" fmla="*/ 422 h 2225"/>
                <a:gd name="T88" fmla="*/ 1323 w 1917"/>
                <a:gd name="T89" fmla="*/ 338 h 2225"/>
                <a:gd name="T90" fmla="*/ 1429 w 1917"/>
                <a:gd name="T91" fmla="*/ 444 h 2225"/>
                <a:gd name="T92" fmla="*/ 1345 w 1917"/>
                <a:gd name="T93" fmla="*/ 529 h 2225"/>
                <a:gd name="T94" fmla="*/ 1464 w 1917"/>
                <a:gd name="T95" fmla="*/ 529 h 2225"/>
                <a:gd name="T96" fmla="*/ 1464 w 1917"/>
                <a:gd name="T97" fmla="*/ 680 h 2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7" h="2225">
                  <a:moveTo>
                    <a:pt x="1770" y="922"/>
                  </a:moveTo>
                  <a:cubicBezTo>
                    <a:pt x="1767" y="911"/>
                    <a:pt x="1766" y="900"/>
                    <a:pt x="1766" y="889"/>
                  </a:cubicBezTo>
                  <a:cubicBezTo>
                    <a:pt x="1761" y="624"/>
                    <a:pt x="1635" y="376"/>
                    <a:pt x="1424" y="216"/>
                  </a:cubicBezTo>
                  <a:cubicBezTo>
                    <a:pt x="1214" y="56"/>
                    <a:pt x="942" y="0"/>
                    <a:pt x="685" y="66"/>
                  </a:cubicBezTo>
                  <a:cubicBezTo>
                    <a:pt x="429" y="131"/>
                    <a:pt x="216" y="310"/>
                    <a:pt x="108" y="551"/>
                  </a:cubicBezTo>
                  <a:cubicBezTo>
                    <a:pt x="0" y="793"/>
                    <a:pt x="8" y="1071"/>
                    <a:pt x="130" y="1306"/>
                  </a:cubicBezTo>
                  <a:cubicBezTo>
                    <a:pt x="171" y="1192"/>
                    <a:pt x="263" y="1105"/>
                    <a:pt x="378" y="1071"/>
                  </a:cubicBezTo>
                  <a:cubicBezTo>
                    <a:pt x="493" y="1037"/>
                    <a:pt x="618" y="1060"/>
                    <a:pt x="714" y="1133"/>
                  </a:cubicBezTo>
                  <a:cubicBezTo>
                    <a:pt x="809" y="1206"/>
                    <a:pt x="864" y="1320"/>
                    <a:pt x="862" y="1441"/>
                  </a:cubicBezTo>
                  <a:cubicBezTo>
                    <a:pt x="859" y="1561"/>
                    <a:pt x="800" y="1673"/>
                    <a:pt x="701" y="1741"/>
                  </a:cubicBezTo>
                  <a:cubicBezTo>
                    <a:pt x="660" y="1770"/>
                    <a:pt x="636" y="1816"/>
                    <a:pt x="635" y="1866"/>
                  </a:cubicBezTo>
                  <a:lnTo>
                    <a:pt x="635" y="1923"/>
                  </a:lnTo>
                  <a:lnTo>
                    <a:pt x="522" y="1923"/>
                  </a:lnTo>
                  <a:lnTo>
                    <a:pt x="522" y="2074"/>
                  </a:lnTo>
                  <a:lnTo>
                    <a:pt x="598" y="2074"/>
                  </a:lnTo>
                  <a:lnTo>
                    <a:pt x="598" y="2225"/>
                  </a:lnTo>
                  <a:lnTo>
                    <a:pt x="1276" y="2225"/>
                  </a:lnTo>
                  <a:lnTo>
                    <a:pt x="1276" y="1886"/>
                  </a:lnTo>
                  <a:cubicBezTo>
                    <a:pt x="1276" y="1844"/>
                    <a:pt x="1310" y="1810"/>
                    <a:pt x="1351" y="1810"/>
                  </a:cubicBezTo>
                  <a:lnTo>
                    <a:pt x="1615" y="1810"/>
                  </a:lnTo>
                  <a:cubicBezTo>
                    <a:pt x="1657" y="1810"/>
                    <a:pt x="1690" y="1776"/>
                    <a:pt x="1690" y="1735"/>
                  </a:cubicBezTo>
                  <a:lnTo>
                    <a:pt x="1690" y="1509"/>
                  </a:lnTo>
                  <a:lnTo>
                    <a:pt x="1917" y="1509"/>
                  </a:lnTo>
                  <a:lnTo>
                    <a:pt x="1770" y="922"/>
                  </a:lnTo>
                  <a:close/>
                  <a:moveTo>
                    <a:pt x="1464" y="680"/>
                  </a:moveTo>
                  <a:lnTo>
                    <a:pt x="1345" y="680"/>
                  </a:lnTo>
                  <a:lnTo>
                    <a:pt x="1429" y="764"/>
                  </a:lnTo>
                  <a:lnTo>
                    <a:pt x="1323" y="871"/>
                  </a:lnTo>
                  <a:lnTo>
                    <a:pt x="1238" y="786"/>
                  </a:lnTo>
                  <a:lnTo>
                    <a:pt x="1238" y="906"/>
                  </a:lnTo>
                  <a:lnTo>
                    <a:pt x="1087" y="906"/>
                  </a:lnTo>
                  <a:lnTo>
                    <a:pt x="1087" y="786"/>
                  </a:lnTo>
                  <a:lnTo>
                    <a:pt x="1003" y="871"/>
                  </a:lnTo>
                  <a:lnTo>
                    <a:pt x="896" y="764"/>
                  </a:lnTo>
                  <a:lnTo>
                    <a:pt x="981" y="680"/>
                  </a:lnTo>
                  <a:lnTo>
                    <a:pt x="861" y="680"/>
                  </a:lnTo>
                  <a:lnTo>
                    <a:pt x="861" y="529"/>
                  </a:lnTo>
                  <a:lnTo>
                    <a:pt x="981" y="529"/>
                  </a:lnTo>
                  <a:lnTo>
                    <a:pt x="896" y="444"/>
                  </a:lnTo>
                  <a:lnTo>
                    <a:pt x="1003" y="338"/>
                  </a:lnTo>
                  <a:lnTo>
                    <a:pt x="1087" y="422"/>
                  </a:lnTo>
                  <a:lnTo>
                    <a:pt x="1087" y="303"/>
                  </a:lnTo>
                  <a:lnTo>
                    <a:pt x="1238" y="303"/>
                  </a:lnTo>
                  <a:lnTo>
                    <a:pt x="1238" y="422"/>
                  </a:lnTo>
                  <a:lnTo>
                    <a:pt x="1323" y="338"/>
                  </a:lnTo>
                  <a:lnTo>
                    <a:pt x="1429" y="444"/>
                  </a:lnTo>
                  <a:lnTo>
                    <a:pt x="1345" y="529"/>
                  </a:lnTo>
                  <a:lnTo>
                    <a:pt x="1464" y="529"/>
                  </a:lnTo>
                  <a:lnTo>
                    <a:pt x="1464" y="68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4" name="Oval 1413">
              <a:extLst>
                <a:ext uri="{FF2B5EF4-FFF2-40B4-BE49-F238E27FC236}">
                  <a16:creationId xmlns:a16="http://schemas.microsoft.com/office/drawing/2014/main" id="{8B4172EF-D2CE-40CA-AA40-F45339C92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1" y="6340476"/>
              <a:ext cx="42863" cy="44450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5" name="Freeform 1414">
              <a:extLst>
                <a:ext uri="{FF2B5EF4-FFF2-40B4-BE49-F238E27FC236}">
                  <a16:creationId xmlns:a16="http://schemas.microsoft.com/office/drawing/2014/main" id="{D08F418F-070E-4474-8E1D-3A093BBF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1" y="6526213"/>
              <a:ext cx="69850" cy="153988"/>
            </a:xfrm>
            <a:custGeom>
              <a:avLst/>
              <a:gdLst>
                <a:gd name="T0" fmla="*/ 120 w 241"/>
                <a:gd name="T1" fmla="*/ 227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7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0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0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40 h 528"/>
                <a:gd name="T36" fmla="*/ 45 w 241"/>
                <a:gd name="T37" fmla="*/ 302 h 528"/>
                <a:gd name="T38" fmla="*/ 7 w 241"/>
                <a:gd name="T39" fmla="*/ 340 h 528"/>
                <a:gd name="T40" fmla="*/ 83 w 241"/>
                <a:gd name="T41" fmla="*/ 446 h 528"/>
                <a:gd name="T42" fmla="*/ 83 w 241"/>
                <a:gd name="T43" fmla="*/ 490 h 528"/>
                <a:gd name="T44" fmla="*/ 120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0 w 241"/>
                <a:gd name="T53" fmla="*/ 22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0" y="227"/>
                  </a:moveTo>
                  <a:cubicBezTo>
                    <a:pt x="105" y="227"/>
                    <a:pt x="91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4"/>
                    <a:pt x="158" y="189"/>
                  </a:cubicBezTo>
                  <a:cubicBezTo>
                    <a:pt x="158" y="210"/>
                    <a:pt x="175" y="227"/>
                    <a:pt x="196" y="227"/>
                  </a:cubicBezTo>
                  <a:cubicBezTo>
                    <a:pt x="217" y="227"/>
                    <a:pt x="234" y="210"/>
                    <a:pt x="234" y="189"/>
                  </a:cubicBezTo>
                  <a:cubicBezTo>
                    <a:pt x="233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8" y="262"/>
                    <a:pt x="65" y="302"/>
                    <a:pt x="120" y="302"/>
                  </a:cubicBezTo>
                  <a:cubicBezTo>
                    <a:pt x="136" y="302"/>
                    <a:pt x="149" y="311"/>
                    <a:pt x="155" y="325"/>
                  </a:cubicBezTo>
                  <a:cubicBezTo>
                    <a:pt x="161" y="339"/>
                    <a:pt x="158" y="356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9"/>
                    <a:pt x="83" y="355"/>
                    <a:pt x="83" y="340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7" y="319"/>
                    <a:pt x="7" y="340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0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8"/>
                    <a:pt x="241" y="374"/>
                    <a:pt x="232" y="320"/>
                  </a:cubicBezTo>
                  <a:cubicBezTo>
                    <a:pt x="223" y="266"/>
                    <a:pt x="175" y="226"/>
                    <a:pt x="120" y="22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6" name="Freeform 1415">
              <a:extLst>
                <a:ext uri="{FF2B5EF4-FFF2-40B4-BE49-F238E27FC236}">
                  <a16:creationId xmlns:a16="http://schemas.microsoft.com/office/drawing/2014/main" id="{FF91B8EC-924D-435A-B4C9-889348173B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2251" y="6264276"/>
              <a:ext cx="196850" cy="196850"/>
            </a:xfrm>
            <a:custGeom>
              <a:avLst/>
              <a:gdLst>
                <a:gd name="T0" fmla="*/ 263 w 678"/>
                <a:gd name="T1" fmla="*/ 678 h 678"/>
                <a:gd name="T2" fmla="*/ 226 w 678"/>
                <a:gd name="T3" fmla="*/ 612 h 678"/>
                <a:gd name="T4" fmla="*/ 152 w 678"/>
                <a:gd name="T5" fmla="*/ 632 h 678"/>
                <a:gd name="T6" fmla="*/ 46 w 678"/>
                <a:gd name="T7" fmla="*/ 472 h 678"/>
                <a:gd name="T8" fmla="*/ 37 w 678"/>
                <a:gd name="T9" fmla="*/ 452 h 678"/>
                <a:gd name="T10" fmla="*/ 0 w 678"/>
                <a:gd name="T11" fmla="*/ 264 h 678"/>
                <a:gd name="T12" fmla="*/ 66 w 678"/>
                <a:gd name="T13" fmla="*/ 226 h 678"/>
                <a:gd name="T14" fmla="*/ 46 w 678"/>
                <a:gd name="T15" fmla="*/ 153 h 678"/>
                <a:gd name="T16" fmla="*/ 206 w 678"/>
                <a:gd name="T17" fmla="*/ 46 h 678"/>
                <a:gd name="T18" fmla="*/ 226 w 678"/>
                <a:gd name="T19" fmla="*/ 38 h 678"/>
                <a:gd name="T20" fmla="*/ 414 w 678"/>
                <a:gd name="T21" fmla="*/ 0 h 678"/>
                <a:gd name="T22" fmla="*/ 452 w 678"/>
                <a:gd name="T23" fmla="*/ 66 h 678"/>
                <a:gd name="T24" fmla="*/ 525 w 678"/>
                <a:gd name="T25" fmla="*/ 46 h 678"/>
                <a:gd name="T26" fmla="*/ 632 w 678"/>
                <a:gd name="T27" fmla="*/ 206 h 678"/>
                <a:gd name="T28" fmla="*/ 640 w 678"/>
                <a:gd name="T29" fmla="*/ 226 h 678"/>
                <a:gd name="T30" fmla="*/ 678 w 678"/>
                <a:gd name="T31" fmla="*/ 415 h 678"/>
                <a:gd name="T32" fmla="*/ 612 w 678"/>
                <a:gd name="T33" fmla="*/ 452 h 678"/>
                <a:gd name="T34" fmla="*/ 632 w 678"/>
                <a:gd name="T35" fmla="*/ 526 h 678"/>
                <a:gd name="T36" fmla="*/ 472 w 678"/>
                <a:gd name="T37" fmla="*/ 632 h 678"/>
                <a:gd name="T38" fmla="*/ 452 w 678"/>
                <a:gd name="T39" fmla="*/ 641 h 678"/>
                <a:gd name="T40" fmla="*/ 301 w 678"/>
                <a:gd name="T41" fmla="*/ 603 h 678"/>
                <a:gd name="T42" fmla="*/ 377 w 678"/>
                <a:gd name="T43" fmla="*/ 521 h 678"/>
                <a:gd name="T44" fmla="*/ 441 w 678"/>
                <a:gd name="T45" fmla="*/ 495 h 678"/>
                <a:gd name="T46" fmla="*/ 552 w 678"/>
                <a:gd name="T47" fmla="*/ 499 h 678"/>
                <a:gd name="T48" fmla="*/ 486 w 678"/>
                <a:gd name="T49" fmla="*/ 400 h 678"/>
                <a:gd name="T50" fmla="*/ 603 w 678"/>
                <a:gd name="T51" fmla="*/ 377 h 678"/>
                <a:gd name="T52" fmla="*/ 521 w 678"/>
                <a:gd name="T53" fmla="*/ 301 h 678"/>
                <a:gd name="T54" fmla="*/ 494 w 678"/>
                <a:gd name="T55" fmla="*/ 237 h 678"/>
                <a:gd name="T56" fmla="*/ 499 w 678"/>
                <a:gd name="T57" fmla="*/ 126 h 678"/>
                <a:gd name="T58" fmla="*/ 400 w 678"/>
                <a:gd name="T59" fmla="*/ 192 h 678"/>
                <a:gd name="T60" fmla="*/ 377 w 678"/>
                <a:gd name="T61" fmla="*/ 75 h 678"/>
                <a:gd name="T62" fmla="*/ 301 w 678"/>
                <a:gd name="T63" fmla="*/ 157 h 678"/>
                <a:gd name="T64" fmla="*/ 237 w 678"/>
                <a:gd name="T65" fmla="*/ 184 h 678"/>
                <a:gd name="T66" fmla="*/ 126 w 678"/>
                <a:gd name="T67" fmla="*/ 179 h 678"/>
                <a:gd name="T68" fmla="*/ 192 w 678"/>
                <a:gd name="T69" fmla="*/ 278 h 678"/>
                <a:gd name="T70" fmla="*/ 75 w 678"/>
                <a:gd name="T71" fmla="*/ 301 h 678"/>
                <a:gd name="T72" fmla="*/ 157 w 678"/>
                <a:gd name="T73" fmla="*/ 377 h 678"/>
                <a:gd name="T74" fmla="*/ 183 w 678"/>
                <a:gd name="T75" fmla="*/ 441 h 678"/>
                <a:gd name="T76" fmla="*/ 179 w 678"/>
                <a:gd name="T77" fmla="*/ 552 h 678"/>
                <a:gd name="T78" fmla="*/ 278 w 678"/>
                <a:gd name="T79" fmla="*/ 486 h 678"/>
                <a:gd name="T80" fmla="*/ 301 w 678"/>
                <a:gd name="T81" fmla="*/ 603 h 678"/>
                <a:gd name="T82" fmla="*/ 234 w 678"/>
                <a:gd name="T83" fmla="*/ 382 h 678"/>
                <a:gd name="T84" fmla="*/ 382 w 678"/>
                <a:gd name="T85" fmla="*/ 235 h 678"/>
                <a:gd name="T86" fmla="*/ 339 w 678"/>
                <a:gd name="T87" fmla="*/ 452 h 678"/>
                <a:gd name="T88" fmla="*/ 304 w 678"/>
                <a:gd name="T89" fmla="*/ 325 h 678"/>
                <a:gd name="T90" fmla="*/ 353 w 678"/>
                <a:gd name="T91" fmla="*/ 374 h 678"/>
                <a:gd name="T92" fmla="*/ 339 w 678"/>
                <a:gd name="T93" fmla="*/ 301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8" h="678">
                  <a:moveTo>
                    <a:pt x="414" y="678"/>
                  </a:moveTo>
                  <a:lnTo>
                    <a:pt x="263" y="678"/>
                  </a:lnTo>
                  <a:cubicBezTo>
                    <a:pt x="243" y="678"/>
                    <a:pt x="226" y="661"/>
                    <a:pt x="226" y="641"/>
                  </a:cubicBezTo>
                  <a:lnTo>
                    <a:pt x="226" y="612"/>
                  </a:lnTo>
                  <a:lnTo>
                    <a:pt x="206" y="632"/>
                  </a:lnTo>
                  <a:cubicBezTo>
                    <a:pt x="191" y="647"/>
                    <a:pt x="167" y="647"/>
                    <a:pt x="152" y="632"/>
                  </a:cubicBezTo>
                  <a:lnTo>
                    <a:pt x="46" y="526"/>
                  </a:lnTo>
                  <a:cubicBezTo>
                    <a:pt x="31" y="511"/>
                    <a:pt x="31" y="487"/>
                    <a:pt x="46" y="472"/>
                  </a:cubicBezTo>
                  <a:lnTo>
                    <a:pt x="66" y="452"/>
                  </a:lnTo>
                  <a:lnTo>
                    <a:pt x="37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264"/>
                  </a:lnTo>
                  <a:cubicBezTo>
                    <a:pt x="0" y="243"/>
                    <a:pt x="17" y="226"/>
                    <a:pt x="37" y="226"/>
                  </a:cubicBezTo>
                  <a:lnTo>
                    <a:pt x="66" y="226"/>
                  </a:lnTo>
                  <a:lnTo>
                    <a:pt x="46" y="206"/>
                  </a:lnTo>
                  <a:cubicBezTo>
                    <a:pt x="31" y="191"/>
                    <a:pt x="31" y="167"/>
                    <a:pt x="46" y="153"/>
                  </a:cubicBezTo>
                  <a:lnTo>
                    <a:pt x="152" y="46"/>
                  </a:lnTo>
                  <a:cubicBezTo>
                    <a:pt x="167" y="31"/>
                    <a:pt x="191" y="31"/>
                    <a:pt x="206" y="46"/>
                  </a:cubicBezTo>
                  <a:lnTo>
                    <a:pt x="226" y="66"/>
                  </a:lnTo>
                  <a:lnTo>
                    <a:pt x="226" y="38"/>
                  </a:lnTo>
                  <a:cubicBezTo>
                    <a:pt x="226" y="17"/>
                    <a:pt x="243" y="0"/>
                    <a:pt x="263" y="0"/>
                  </a:cubicBezTo>
                  <a:lnTo>
                    <a:pt x="414" y="0"/>
                  </a:lnTo>
                  <a:cubicBezTo>
                    <a:pt x="435" y="0"/>
                    <a:pt x="452" y="17"/>
                    <a:pt x="452" y="38"/>
                  </a:cubicBezTo>
                  <a:lnTo>
                    <a:pt x="452" y="66"/>
                  </a:lnTo>
                  <a:lnTo>
                    <a:pt x="472" y="46"/>
                  </a:lnTo>
                  <a:cubicBezTo>
                    <a:pt x="487" y="31"/>
                    <a:pt x="511" y="31"/>
                    <a:pt x="525" y="46"/>
                  </a:cubicBezTo>
                  <a:lnTo>
                    <a:pt x="632" y="153"/>
                  </a:lnTo>
                  <a:cubicBezTo>
                    <a:pt x="647" y="167"/>
                    <a:pt x="647" y="191"/>
                    <a:pt x="632" y="206"/>
                  </a:cubicBezTo>
                  <a:lnTo>
                    <a:pt x="612" y="226"/>
                  </a:lnTo>
                  <a:lnTo>
                    <a:pt x="640" y="226"/>
                  </a:lnTo>
                  <a:cubicBezTo>
                    <a:pt x="661" y="226"/>
                    <a:pt x="678" y="243"/>
                    <a:pt x="678" y="264"/>
                  </a:cubicBezTo>
                  <a:lnTo>
                    <a:pt x="678" y="415"/>
                  </a:lnTo>
                  <a:cubicBezTo>
                    <a:pt x="678" y="435"/>
                    <a:pt x="661" y="452"/>
                    <a:pt x="640" y="452"/>
                  </a:cubicBezTo>
                  <a:lnTo>
                    <a:pt x="612" y="452"/>
                  </a:lnTo>
                  <a:lnTo>
                    <a:pt x="632" y="472"/>
                  </a:lnTo>
                  <a:cubicBezTo>
                    <a:pt x="647" y="487"/>
                    <a:pt x="647" y="511"/>
                    <a:pt x="632" y="526"/>
                  </a:cubicBezTo>
                  <a:lnTo>
                    <a:pt x="525" y="632"/>
                  </a:lnTo>
                  <a:cubicBezTo>
                    <a:pt x="511" y="647"/>
                    <a:pt x="487" y="647"/>
                    <a:pt x="472" y="632"/>
                  </a:cubicBezTo>
                  <a:lnTo>
                    <a:pt x="452" y="612"/>
                  </a:lnTo>
                  <a:lnTo>
                    <a:pt x="452" y="641"/>
                  </a:lnTo>
                  <a:cubicBezTo>
                    <a:pt x="452" y="661"/>
                    <a:pt x="435" y="678"/>
                    <a:pt x="414" y="678"/>
                  </a:cubicBezTo>
                  <a:close/>
                  <a:moveTo>
                    <a:pt x="301" y="603"/>
                  </a:moveTo>
                  <a:lnTo>
                    <a:pt x="377" y="603"/>
                  </a:lnTo>
                  <a:lnTo>
                    <a:pt x="377" y="521"/>
                  </a:lnTo>
                  <a:cubicBezTo>
                    <a:pt x="377" y="506"/>
                    <a:pt x="386" y="492"/>
                    <a:pt x="400" y="486"/>
                  </a:cubicBezTo>
                  <a:cubicBezTo>
                    <a:pt x="414" y="481"/>
                    <a:pt x="430" y="484"/>
                    <a:pt x="441" y="495"/>
                  </a:cubicBezTo>
                  <a:lnTo>
                    <a:pt x="499" y="552"/>
                  </a:lnTo>
                  <a:lnTo>
                    <a:pt x="552" y="499"/>
                  </a:lnTo>
                  <a:lnTo>
                    <a:pt x="494" y="441"/>
                  </a:lnTo>
                  <a:cubicBezTo>
                    <a:pt x="483" y="430"/>
                    <a:pt x="480" y="414"/>
                    <a:pt x="486" y="400"/>
                  </a:cubicBezTo>
                  <a:cubicBezTo>
                    <a:pt x="492" y="386"/>
                    <a:pt x="506" y="377"/>
                    <a:pt x="521" y="377"/>
                  </a:cubicBezTo>
                  <a:lnTo>
                    <a:pt x="603" y="377"/>
                  </a:lnTo>
                  <a:lnTo>
                    <a:pt x="603" y="301"/>
                  </a:lnTo>
                  <a:lnTo>
                    <a:pt x="521" y="301"/>
                  </a:lnTo>
                  <a:cubicBezTo>
                    <a:pt x="506" y="301"/>
                    <a:pt x="492" y="292"/>
                    <a:pt x="486" y="278"/>
                  </a:cubicBezTo>
                  <a:cubicBezTo>
                    <a:pt x="480" y="264"/>
                    <a:pt x="483" y="248"/>
                    <a:pt x="494" y="237"/>
                  </a:cubicBezTo>
                  <a:lnTo>
                    <a:pt x="552" y="179"/>
                  </a:lnTo>
                  <a:lnTo>
                    <a:pt x="499" y="126"/>
                  </a:lnTo>
                  <a:lnTo>
                    <a:pt x="441" y="184"/>
                  </a:lnTo>
                  <a:cubicBezTo>
                    <a:pt x="430" y="195"/>
                    <a:pt x="414" y="198"/>
                    <a:pt x="400" y="192"/>
                  </a:cubicBezTo>
                  <a:cubicBezTo>
                    <a:pt x="386" y="186"/>
                    <a:pt x="377" y="172"/>
                    <a:pt x="377" y="157"/>
                  </a:cubicBezTo>
                  <a:lnTo>
                    <a:pt x="377" y="75"/>
                  </a:lnTo>
                  <a:lnTo>
                    <a:pt x="301" y="75"/>
                  </a:lnTo>
                  <a:lnTo>
                    <a:pt x="301" y="157"/>
                  </a:lnTo>
                  <a:cubicBezTo>
                    <a:pt x="301" y="172"/>
                    <a:pt x="292" y="186"/>
                    <a:pt x="278" y="192"/>
                  </a:cubicBezTo>
                  <a:cubicBezTo>
                    <a:pt x="264" y="198"/>
                    <a:pt x="248" y="195"/>
                    <a:pt x="237" y="184"/>
                  </a:cubicBezTo>
                  <a:lnTo>
                    <a:pt x="179" y="126"/>
                  </a:lnTo>
                  <a:lnTo>
                    <a:pt x="126" y="179"/>
                  </a:lnTo>
                  <a:lnTo>
                    <a:pt x="183" y="237"/>
                  </a:lnTo>
                  <a:cubicBezTo>
                    <a:pt x="194" y="248"/>
                    <a:pt x="197" y="264"/>
                    <a:pt x="192" y="278"/>
                  </a:cubicBezTo>
                  <a:cubicBezTo>
                    <a:pt x="186" y="292"/>
                    <a:pt x="172" y="301"/>
                    <a:pt x="157" y="301"/>
                  </a:cubicBezTo>
                  <a:lnTo>
                    <a:pt x="75" y="301"/>
                  </a:lnTo>
                  <a:lnTo>
                    <a:pt x="75" y="377"/>
                  </a:lnTo>
                  <a:lnTo>
                    <a:pt x="157" y="377"/>
                  </a:lnTo>
                  <a:cubicBezTo>
                    <a:pt x="172" y="377"/>
                    <a:pt x="186" y="386"/>
                    <a:pt x="192" y="400"/>
                  </a:cubicBezTo>
                  <a:cubicBezTo>
                    <a:pt x="197" y="414"/>
                    <a:pt x="194" y="430"/>
                    <a:pt x="183" y="441"/>
                  </a:cubicBezTo>
                  <a:lnTo>
                    <a:pt x="126" y="499"/>
                  </a:lnTo>
                  <a:lnTo>
                    <a:pt x="179" y="552"/>
                  </a:lnTo>
                  <a:lnTo>
                    <a:pt x="237" y="495"/>
                  </a:lnTo>
                  <a:cubicBezTo>
                    <a:pt x="248" y="484"/>
                    <a:pt x="264" y="481"/>
                    <a:pt x="278" y="486"/>
                  </a:cubicBezTo>
                  <a:cubicBezTo>
                    <a:pt x="292" y="492"/>
                    <a:pt x="301" y="506"/>
                    <a:pt x="301" y="521"/>
                  </a:cubicBezTo>
                  <a:lnTo>
                    <a:pt x="301" y="603"/>
                  </a:lnTo>
                  <a:close/>
                  <a:moveTo>
                    <a:pt x="339" y="452"/>
                  </a:moveTo>
                  <a:cubicBezTo>
                    <a:pt x="293" y="452"/>
                    <a:pt x="252" y="425"/>
                    <a:pt x="234" y="382"/>
                  </a:cubicBezTo>
                  <a:cubicBezTo>
                    <a:pt x="217" y="340"/>
                    <a:pt x="227" y="292"/>
                    <a:pt x="259" y="259"/>
                  </a:cubicBezTo>
                  <a:cubicBezTo>
                    <a:pt x="291" y="227"/>
                    <a:pt x="340" y="217"/>
                    <a:pt x="382" y="235"/>
                  </a:cubicBezTo>
                  <a:cubicBezTo>
                    <a:pt x="424" y="252"/>
                    <a:pt x="452" y="293"/>
                    <a:pt x="452" y="339"/>
                  </a:cubicBezTo>
                  <a:cubicBezTo>
                    <a:pt x="452" y="402"/>
                    <a:pt x="401" y="452"/>
                    <a:pt x="339" y="452"/>
                  </a:cubicBezTo>
                  <a:close/>
                  <a:moveTo>
                    <a:pt x="339" y="301"/>
                  </a:moveTo>
                  <a:cubicBezTo>
                    <a:pt x="324" y="301"/>
                    <a:pt x="310" y="311"/>
                    <a:pt x="304" y="325"/>
                  </a:cubicBezTo>
                  <a:cubicBezTo>
                    <a:pt x="298" y="339"/>
                    <a:pt x="301" y="355"/>
                    <a:pt x="312" y="366"/>
                  </a:cubicBezTo>
                  <a:cubicBezTo>
                    <a:pt x="323" y="377"/>
                    <a:pt x="339" y="380"/>
                    <a:pt x="353" y="374"/>
                  </a:cubicBezTo>
                  <a:cubicBezTo>
                    <a:pt x="367" y="368"/>
                    <a:pt x="377" y="354"/>
                    <a:pt x="377" y="339"/>
                  </a:cubicBezTo>
                  <a:cubicBezTo>
                    <a:pt x="377" y="318"/>
                    <a:pt x="360" y="301"/>
                    <a:pt x="339" y="30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7" name="Freeform 1416">
              <a:extLst>
                <a:ext uri="{FF2B5EF4-FFF2-40B4-BE49-F238E27FC236}">
                  <a16:creationId xmlns:a16="http://schemas.microsoft.com/office/drawing/2014/main" id="{F5D36DA0-5E25-474E-84B4-254E8BDA0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426" y="6270626"/>
              <a:ext cx="134938" cy="190500"/>
            </a:xfrm>
            <a:custGeom>
              <a:avLst/>
              <a:gdLst>
                <a:gd name="T0" fmla="*/ 100 w 466"/>
                <a:gd name="T1" fmla="*/ 658 h 658"/>
                <a:gd name="T2" fmla="*/ 63 w 466"/>
                <a:gd name="T3" fmla="*/ 629 h 658"/>
                <a:gd name="T4" fmla="*/ 414 w 466"/>
                <a:gd name="T5" fmla="*/ 5 h 658"/>
                <a:gd name="T6" fmla="*/ 460 w 466"/>
                <a:gd name="T7" fmla="*/ 30 h 658"/>
                <a:gd name="T8" fmla="*/ 437 w 466"/>
                <a:gd name="T9" fmla="*/ 77 h 658"/>
                <a:gd name="T10" fmla="*/ 136 w 466"/>
                <a:gd name="T11" fmla="*/ 612 h 658"/>
                <a:gd name="T12" fmla="*/ 108 w 466"/>
                <a:gd name="T13" fmla="*/ 657 h 658"/>
                <a:gd name="T14" fmla="*/ 100 w 466"/>
                <a:gd name="T15" fmla="*/ 65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6" h="658">
                  <a:moveTo>
                    <a:pt x="100" y="658"/>
                  </a:moveTo>
                  <a:cubicBezTo>
                    <a:pt x="82" y="658"/>
                    <a:pt x="67" y="646"/>
                    <a:pt x="63" y="629"/>
                  </a:cubicBezTo>
                  <a:cubicBezTo>
                    <a:pt x="0" y="362"/>
                    <a:pt x="152" y="90"/>
                    <a:pt x="414" y="5"/>
                  </a:cubicBezTo>
                  <a:cubicBezTo>
                    <a:pt x="433" y="0"/>
                    <a:pt x="453" y="11"/>
                    <a:pt x="460" y="30"/>
                  </a:cubicBezTo>
                  <a:cubicBezTo>
                    <a:pt x="466" y="49"/>
                    <a:pt x="456" y="70"/>
                    <a:pt x="437" y="77"/>
                  </a:cubicBezTo>
                  <a:cubicBezTo>
                    <a:pt x="213" y="150"/>
                    <a:pt x="82" y="383"/>
                    <a:pt x="136" y="612"/>
                  </a:cubicBezTo>
                  <a:cubicBezTo>
                    <a:pt x="141" y="632"/>
                    <a:pt x="128" y="652"/>
                    <a:pt x="108" y="657"/>
                  </a:cubicBezTo>
                  <a:cubicBezTo>
                    <a:pt x="105" y="658"/>
                    <a:pt x="102" y="658"/>
                    <a:pt x="100" y="65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8" name="Freeform 1417">
              <a:extLst>
                <a:ext uri="{FF2B5EF4-FFF2-40B4-BE49-F238E27FC236}">
                  <a16:creationId xmlns:a16="http://schemas.microsoft.com/office/drawing/2014/main" id="{D6E7E6EA-9276-4873-A768-215CD659B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001" y="6448426"/>
              <a:ext cx="158750" cy="122238"/>
            </a:xfrm>
            <a:custGeom>
              <a:avLst/>
              <a:gdLst>
                <a:gd name="T0" fmla="*/ 37 w 543"/>
                <a:gd name="T1" fmla="*/ 418 h 419"/>
                <a:gd name="T2" fmla="*/ 0 w 543"/>
                <a:gd name="T3" fmla="*/ 381 h 419"/>
                <a:gd name="T4" fmla="*/ 37 w 543"/>
                <a:gd name="T5" fmla="*/ 343 h 419"/>
                <a:gd name="T6" fmla="*/ 468 w 543"/>
                <a:gd name="T7" fmla="*/ 30 h 419"/>
                <a:gd name="T8" fmla="*/ 486 w 543"/>
                <a:gd name="T9" fmla="*/ 6 h 419"/>
                <a:gd name="T10" fmla="*/ 516 w 543"/>
                <a:gd name="T11" fmla="*/ 4 h 419"/>
                <a:gd name="T12" fmla="*/ 538 w 543"/>
                <a:gd name="T13" fmla="*/ 23 h 419"/>
                <a:gd name="T14" fmla="*/ 539 w 543"/>
                <a:gd name="T15" fmla="*/ 53 h 419"/>
                <a:gd name="T16" fmla="*/ 37 w 543"/>
                <a:gd name="T17" fmla="*/ 41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419">
                  <a:moveTo>
                    <a:pt x="37" y="418"/>
                  </a:moveTo>
                  <a:cubicBezTo>
                    <a:pt x="17" y="418"/>
                    <a:pt x="0" y="401"/>
                    <a:pt x="0" y="381"/>
                  </a:cubicBezTo>
                  <a:cubicBezTo>
                    <a:pt x="0" y="360"/>
                    <a:pt x="17" y="343"/>
                    <a:pt x="37" y="343"/>
                  </a:cubicBezTo>
                  <a:cubicBezTo>
                    <a:pt x="234" y="343"/>
                    <a:pt x="408" y="217"/>
                    <a:pt x="468" y="30"/>
                  </a:cubicBezTo>
                  <a:cubicBezTo>
                    <a:pt x="471" y="20"/>
                    <a:pt x="477" y="11"/>
                    <a:pt x="486" y="6"/>
                  </a:cubicBezTo>
                  <a:cubicBezTo>
                    <a:pt x="495" y="1"/>
                    <a:pt x="506" y="0"/>
                    <a:pt x="516" y="4"/>
                  </a:cubicBezTo>
                  <a:cubicBezTo>
                    <a:pt x="526" y="7"/>
                    <a:pt x="534" y="14"/>
                    <a:pt x="538" y="23"/>
                  </a:cubicBezTo>
                  <a:cubicBezTo>
                    <a:pt x="543" y="33"/>
                    <a:pt x="543" y="43"/>
                    <a:pt x="539" y="53"/>
                  </a:cubicBezTo>
                  <a:cubicBezTo>
                    <a:pt x="469" y="271"/>
                    <a:pt x="266" y="419"/>
                    <a:pt x="37" y="41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9" name="Rectangle 1418">
              <a:extLst>
                <a:ext uri="{FF2B5EF4-FFF2-40B4-BE49-F238E27FC236}">
                  <a16:creationId xmlns:a16="http://schemas.microsoft.com/office/drawing/2014/main" id="{BCD3E70E-D1C4-4FB2-89DF-FB5699CB1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151" y="6745288"/>
              <a:ext cx="131763" cy="4445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" name="Freeform 1419">
              <a:extLst>
                <a:ext uri="{FF2B5EF4-FFF2-40B4-BE49-F238E27FC236}">
                  <a16:creationId xmlns:a16="http://schemas.microsoft.com/office/drawing/2014/main" id="{EF71BA0C-FEC4-4150-BFF4-B974ED7704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3014" y="6175376"/>
              <a:ext cx="577850" cy="668338"/>
            </a:xfrm>
            <a:custGeom>
              <a:avLst/>
              <a:gdLst>
                <a:gd name="T0" fmla="*/ 1844 w 1993"/>
                <a:gd name="T1" fmla="*/ 952 h 2301"/>
                <a:gd name="T2" fmla="*/ 1488 w 1993"/>
                <a:gd name="T3" fmla="*/ 227 h 2301"/>
                <a:gd name="T4" fmla="*/ 116 w 1993"/>
                <a:gd name="T5" fmla="*/ 564 h 2301"/>
                <a:gd name="T6" fmla="*/ 282 w 1993"/>
                <a:gd name="T7" fmla="*/ 1811 h 2301"/>
                <a:gd name="T8" fmla="*/ 333 w 1993"/>
                <a:gd name="T9" fmla="*/ 1925 h 2301"/>
                <a:gd name="T10" fmla="*/ 258 w 1993"/>
                <a:gd name="T11" fmla="*/ 1962 h 2301"/>
                <a:gd name="T12" fmla="*/ 295 w 1993"/>
                <a:gd name="T13" fmla="*/ 2151 h 2301"/>
                <a:gd name="T14" fmla="*/ 371 w 1993"/>
                <a:gd name="T15" fmla="*/ 2264 h 2301"/>
                <a:gd name="T16" fmla="*/ 1313 w 1993"/>
                <a:gd name="T17" fmla="*/ 2301 h 2301"/>
                <a:gd name="T18" fmla="*/ 1351 w 1993"/>
                <a:gd name="T19" fmla="*/ 1925 h 2301"/>
                <a:gd name="T20" fmla="*/ 1652 w 1993"/>
                <a:gd name="T21" fmla="*/ 1887 h 2301"/>
                <a:gd name="T22" fmla="*/ 1765 w 1993"/>
                <a:gd name="T23" fmla="*/ 1585 h 2301"/>
                <a:gd name="T24" fmla="*/ 1983 w 1993"/>
                <a:gd name="T25" fmla="*/ 1571 h 2301"/>
                <a:gd name="T26" fmla="*/ 326 w 1993"/>
                <a:gd name="T27" fmla="*/ 1749 h 2301"/>
                <a:gd name="T28" fmla="*/ 522 w 1993"/>
                <a:gd name="T29" fmla="*/ 1133 h 2301"/>
                <a:gd name="T30" fmla="*/ 716 w 1993"/>
                <a:gd name="T31" fmla="*/ 1750 h 2301"/>
                <a:gd name="T32" fmla="*/ 635 w 1993"/>
                <a:gd name="T33" fmla="*/ 1925 h 2301"/>
                <a:gd name="T34" fmla="*/ 408 w 1993"/>
                <a:gd name="T35" fmla="*/ 1905 h 2301"/>
                <a:gd name="T36" fmla="*/ 333 w 1993"/>
                <a:gd name="T37" fmla="*/ 2000 h 2301"/>
                <a:gd name="T38" fmla="*/ 710 w 1993"/>
                <a:gd name="T39" fmla="*/ 2075 h 2301"/>
                <a:gd name="T40" fmla="*/ 333 w 1993"/>
                <a:gd name="T41" fmla="*/ 2000 h 2301"/>
                <a:gd name="T42" fmla="*/ 597 w 1993"/>
                <a:gd name="T43" fmla="*/ 2151 h 2301"/>
                <a:gd name="T44" fmla="*/ 446 w 1993"/>
                <a:gd name="T45" fmla="*/ 2226 h 2301"/>
                <a:gd name="T46" fmla="*/ 1727 w 1993"/>
                <a:gd name="T47" fmla="*/ 1510 h 2301"/>
                <a:gd name="T48" fmla="*/ 1690 w 1993"/>
                <a:gd name="T49" fmla="*/ 1774 h 2301"/>
                <a:gd name="T50" fmla="*/ 1388 w 1993"/>
                <a:gd name="T51" fmla="*/ 1811 h 2301"/>
                <a:gd name="T52" fmla="*/ 1275 w 1993"/>
                <a:gd name="T53" fmla="*/ 2226 h 2301"/>
                <a:gd name="T54" fmla="*/ 672 w 1993"/>
                <a:gd name="T55" fmla="*/ 2151 h 2301"/>
                <a:gd name="T56" fmla="*/ 785 w 1993"/>
                <a:gd name="T57" fmla="*/ 2113 h 2301"/>
                <a:gd name="T58" fmla="*/ 748 w 1993"/>
                <a:gd name="T59" fmla="*/ 1925 h 2301"/>
                <a:gd name="T60" fmla="*/ 710 w 1993"/>
                <a:gd name="T61" fmla="*/ 1905 h 2301"/>
                <a:gd name="T62" fmla="*/ 936 w 1993"/>
                <a:gd name="T63" fmla="*/ 1501 h 2301"/>
                <a:gd name="T64" fmla="*/ 466 w 1993"/>
                <a:gd name="T65" fmla="*/ 1061 h 2301"/>
                <a:gd name="T66" fmla="*/ 223 w 1993"/>
                <a:gd name="T67" fmla="*/ 521 h 2301"/>
                <a:gd name="T68" fmla="*/ 1481 w 1993"/>
                <a:gd name="T69" fmla="*/ 320 h 2301"/>
                <a:gd name="T70" fmla="*/ 1770 w 1993"/>
                <a:gd name="T71" fmla="*/ 970 h 2301"/>
                <a:gd name="T72" fmla="*/ 1727 w 1993"/>
                <a:gd name="T73" fmla="*/ 1510 h 2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93" h="2301">
                  <a:moveTo>
                    <a:pt x="1990" y="1539"/>
                  </a:moveTo>
                  <a:lnTo>
                    <a:pt x="1844" y="952"/>
                  </a:lnTo>
                  <a:cubicBezTo>
                    <a:pt x="1842" y="944"/>
                    <a:pt x="1841" y="935"/>
                    <a:pt x="1841" y="927"/>
                  </a:cubicBezTo>
                  <a:cubicBezTo>
                    <a:pt x="1835" y="652"/>
                    <a:pt x="1705" y="395"/>
                    <a:pt x="1488" y="227"/>
                  </a:cubicBezTo>
                  <a:cubicBezTo>
                    <a:pt x="1270" y="60"/>
                    <a:pt x="988" y="0"/>
                    <a:pt x="721" y="66"/>
                  </a:cubicBezTo>
                  <a:cubicBezTo>
                    <a:pt x="454" y="131"/>
                    <a:pt x="231" y="314"/>
                    <a:pt x="116" y="564"/>
                  </a:cubicBezTo>
                  <a:cubicBezTo>
                    <a:pt x="0" y="813"/>
                    <a:pt x="4" y="1101"/>
                    <a:pt x="126" y="1347"/>
                  </a:cubicBezTo>
                  <a:cubicBezTo>
                    <a:pt x="72" y="1519"/>
                    <a:pt x="135" y="1707"/>
                    <a:pt x="282" y="1811"/>
                  </a:cubicBezTo>
                  <a:cubicBezTo>
                    <a:pt x="313" y="1832"/>
                    <a:pt x="332" y="1867"/>
                    <a:pt x="333" y="1905"/>
                  </a:cubicBezTo>
                  <a:lnTo>
                    <a:pt x="333" y="1925"/>
                  </a:lnTo>
                  <a:lnTo>
                    <a:pt x="295" y="1925"/>
                  </a:lnTo>
                  <a:cubicBezTo>
                    <a:pt x="275" y="1925"/>
                    <a:pt x="258" y="1941"/>
                    <a:pt x="258" y="1962"/>
                  </a:cubicBezTo>
                  <a:lnTo>
                    <a:pt x="258" y="2113"/>
                  </a:lnTo>
                  <a:cubicBezTo>
                    <a:pt x="258" y="2134"/>
                    <a:pt x="275" y="2151"/>
                    <a:pt x="295" y="2151"/>
                  </a:cubicBezTo>
                  <a:lnTo>
                    <a:pt x="371" y="2151"/>
                  </a:lnTo>
                  <a:lnTo>
                    <a:pt x="371" y="2264"/>
                  </a:lnTo>
                  <a:cubicBezTo>
                    <a:pt x="371" y="2285"/>
                    <a:pt x="388" y="2301"/>
                    <a:pt x="408" y="2301"/>
                  </a:cubicBezTo>
                  <a:lnTo>
                    <a:pt x="1313" y="2301"/>
                  </a:lnTo>
                  <a:cubicBezTo>
                    <a:pt x="1334" y="2301"/>
                    <a:pt x="1351" y="2285"/>
                    <a:pt x="1351" y="2264"/>
                  </a:cubicBezTo>
                  <a:lnTo>
                    <a:pt x="1351" y="1925"/>
                  </a:lnTo>
                  <a:cubicBezTo>
                    <a:pt x="1351" y="1904"/>
                    <a:pt x="1367" y="1887"/>
                    <a:pt x="1388" y="1887"/>
                  </a:cubicBezTo>
                  <a:lnTo>
                    <a:pt x="1652" y="1887"/>
                  </a:lnTo>
                  <a:cubicBezTo>
                    <a:pt x="1715" y="1887"/>
                    <a:pt x="1765" y="1836"/>
                    <a:pt x="1765" y="1774"/>
                  </a:cubicBezTo>
                  <a:lnTo>
                    <a:pt x="1765" y="1585"/>
                  </a:lnTo>
                  <a:lnTo>
                    <a:pt x="1954" y="1585"/>
                  </a:lnTo>
                  <a:cubicBezTo>
                    <a:pt x="1965" y="1585"/>
                    <a:pt x="1976" y="1580"/>
                    <a:pt x="1983" y="1571"/>
                  </a:cubicBezTo>
                  <a:cubicBezTo>
                    <a:pt x="1990" y="1562"/>
                    <a:pt x="1993" y="1550"/>
                    <a:pt x="1990" y="1539"/>
                  </a:cubicBezTo>
                  <a:close/>
                  <a:moveTo>
                    <a:pt x="326" y="1749"/>
                  </a:moveTo>
                  <a:cubicBezTo>
                    <a:pt x="205" y="1664"/>
                    <a:pt x="153" y="1510"/>
                    <a:pt x="198" y="1369"/>
                  </a:cubicBezTo>
                  <a:cubicBezTo>
                    <a:pt x="243" y="1228"/>
                    <a:pt x="374" y="1133"/>
                    <a:pt x="522" y="1133"/>
                  </a:cubicBezTo>
                  <a:cubicBezTo>
                    <a:pt x="670" y="1133"/>
                    <a:pt x="800" y="1229"/>
                    <a:pt x="845" y="1370"/>
                  </a:cubicBezTo>
                  <a:cubicBezTo>
                    <a:pt x="889" y="1511"/>
                    <a:pt x="837" y="1665"/>
                    <a:pt x="716" y="1750"/>
                  </a:cubicBezTo>
                  <a:cubicBezTo>
                    <a:pt x="665" y="1785"/>
                    <a:pt x="635" y="1843"/>
                    <a:pt x="635" y="1905"/>
                  </a:cubicBezTo>
                  <a:lnTo>
                    <a:pt x="635" y="1925"/>
                  </a:lnTo>
                  <a:lnTo>
                    <a:pt x="408" y="1925"/>
                  </a:lnTo>
                  <a:lnTo>
                    <a:pt x="408" y="1905"/>
                  </a:lnTo>
                  <a:cubicBezTo>
                    <a:pt x="408" y="1843"/>
                    <a:pt x="377" y="1785"/>
                    <a:pt x="326" y="1749"/>
                  </a:cubicBezTo>
                  <a:close/>
                  <a:moveTo>
                    <a:pt x="333" y="2000"/>
                  </a:moveTo>
                  <a:lnTo>
                    <a:pt x="710" y="2000"/>
                  </a:lnTo>
                  <a:lnTo>
                    <a:pt x="710" y="2075"/>
                  </a:lnTo>
                  <a:lnTo>
                    <a:pt x="333" y="2075"/>
                  </a:lnTo>
                  <a:lnTo>
                    <a:pt x="333" y="2000"/>
                  </a:lnTo>
                  <a:close/>
                  <a:moveTo>
                    <a:pt x="446" y="2151"/>
                  </a:moveTo>
                  <a:lnTo>
                    <a:pt x="597" y="2151"/>
                  </a:lnTo>
                  <a:lnTo>
                    <a:pt x="597" y="2226"/>
                  </a:lnTo>
                  <a:lnTo>
                    <a:pt x="446" y="2226"/>
                  </a:lnTo>
                  <a:lnTo>
                    <a:pt x="446" y="2151"/>
                  </a:lnTo>
                  <a:close/>
                  <a:moveTo>
                    <a:pt x="1727" y="1510"/>
                  </a:moveTo>
                  <a:cubicBezTo>
                    <a:pt x="1707" y="1510"/>
                    <a:pt x="1690" y="1527"/>
                    <a:pt x="1690" y="1548"/>
                  </a:cubicBezTo>
                  <a:lnTo>
                    <a:pt x="1690" y="1774"/>
                  </a:lnTo>
                  <a:cubicBezTo>
                    <a:pt x="1690" y="1795"/>
                    <a:pt x="1673" y="1811"/>
                    <a:pt x="1652" y="1811"/>
                  </a:cubicBezTo>
                  <a:lnTo>
                    <a:pt x="1388" y="1811"/>
                  </a:lnTo>
                  <a:cubicBezTo>
                    <a:pt x="1326" y="1811"/>
                    <a:pt x="1275" y="1862"/>
                    <a:pt x="1275" y="1925"/>
                  </a:cubicBezTo>
                  <a:lnTo>
                    <a:pt x="1275" y="2226"/>
                  </a:lnTo>
                  <a:lnTo>
                    <a:pt x="672" y="2226"/>
                  </a:lnTo>
                  <a:lnTo>
                    <a:pt x="672" y="2151"/>
                  </a:lnTo>
                  <a:lnTo>
                    <a:pt x="748" y="2151"/>
                  </a:lnTo>
                  <a:cubicBezTo>
                    <a:pt x="768" y="2151"/>
                    <a:pt x="785" y="2134"/>
                    <a:pt x="785" y="2113"/>
                  </a:cubicBezTo>
                  <a:lnTo>
                    <a:pt x="785" y="1962"/>
                  </a:lnTo>
                  <a:cubicBezTo>
                    <a:pt x="785" y="1941"/>
                    <a:pt x="768" y="1925"/>
                    <a:pt x="748" y="1925"/>
                  </a:cubicBezTo>
                  <a:lnTo>
                    <a:pt x="710" y="1925"/>
                  </a:lnTo>
                  <a:lnTo>
                    <a:pt x="710" y="1905"/>
                  </a:lnTo>
                  <a:cubicBezTo>
                    <a:pt x="710" y="1867"/>
                    <a:pt x="729" y="1833"/>
                    <a:pt x="760" y="1811"/>
                  </a:cubicBezTo>
                  <a:cubicBezTo>
                    <a:pt x="862" y="1740"/>
                    <a:pt x="927" y="1626"/>
                    <a:pt x="936" y="1501"/>
                  </a:cubicBezTo>
                  <a:cubicBezTo>
                    <a:pt x="945" y="1377"/>
                    <a:pt x="897" y="1255"/>
                    <a:pt x="806" y="1169"/>
                  </a:cubicBezTo>
                  <a:cubicBezTo>
                    <a:pt x="715" y="1084"/>
                    <a:pt x="590" y="1044"/>
                    <a:pt x="466" y="1061"/>
                  </a:cubicBezTo>
                  <a:cubicBezTo>
                    <a:pt x="342" y="1078"/>
                    <a:pt x="233" y="1150"/>
                    <a:pt x="168" y="1257"/>
                  </a:cubicBezTo>
                  <a:cubicBezTo>
                    <a:pt x="70" y="1017"/>
                    <a:pt x="90" y="744"/>
                    <a:pt x="223" y="521"/>
                  </a:cubicBezTo>
                  <a:cubicBezTo>
                    <a:pt x="355" y="298"/>
                    <a:pt x="584" y="150"/>
                    <a:pt x="841" y="121"/>
                  </a:cubicBezTo>
                  <a:cubicBezTo>
                    <a:pt x="1073" y="94"/>
                    <a:pt x="1306" y="167"/>
                    <a:pt x="1481" y="320"/>
                  </a:cubicBezTo>
                  <a:cubicBezTo>
                    <a:pt x="1657" y="474"/>
                    <a:pt x="1760" y="694"/>
                    <a:pt x="1765" y="928"/>
                  </a:cubicBezTo>
                  <a:cubicBezTo>
                    <a:pt x="1765" y="942"/>
                    <a:pt x="1767" y="956"/>
                    <a:pt x="1770" y="970"/>
                  </a:cubicBezTo>
                  <a:lnTo>
                    <a:pt x="1905" y="1510"/>
                  </a:lnTo>
                  <a:lnTo>
                    <a:pt x="1727" y="151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7" name="Group 1716">
            <a:extLst>
              <a:ext uri="{FF2B5EF4-FFF2-40B4-BE49-F238E27FC236}">
                <a16:creationId xmlns:a16="http://schemas.microsoft.com/office/drawing/2014/main" id="{40F16990-172C-40A0-A77E-D83E8C6AF960}"/>
              </a:ext>
            </a:extLst>
          </p:cNvPr>
          <p:cNvGrpSpPr/>
          <p:nvPr/>
        </p:nvGrpSpPr>
        <p:grpSpPr>
          <a:xfrm>
            <a:off x="3641999" y="3261355"/>
            <a:ext cx="433768" cy="484179"/>
            <a:chOff x="2774951" y="3201988"/>
            <a:chExt cx="587375" cy="655638"/>
          </a:xfrm>
        </p:grpSpPr>
        <p:sp>
          <p:nvSpPr>
            <p:cNvPr id="1261" name="Freeform 1420">
              <a:extLst>
                <a:ext uri="{FF2B5EF4-FFF2-40B4-BE49-F238E27FC236}">
                  <a16:creationId xmlns:a16="http://schemas.microsoft.com/office/drawing/2014/main" id="{1E293725-BF4A-40F6-BAB6-A420F3A0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6" y="3736976"/>
              <a:ext cx="109538" cy="109538"/>
            </a:xfrm>
            <a:custGeom>
              <a:avLst/>
              <a:gdLst>
                <a:gd name="T0" fmla="*/ 0 w 377"/>
                <a:gd name="T1" fmla="*/ 0 h 377"/>
                <a:gd name="T2" fmla="*/ 377 w 377"/>
                <a:gd name="T3" fmla="*/ 377 h 377"/>
                <a:gd name="T4" fmla="*/ 377 w 377"/>
                <a:gd name="T5" fmla="*/ 0 h 377"/>
                <a:gd name="T6" fmla="*/ 0 w 377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7" h="377">
                  <a:moveTo>
                    <a:pt x="0" y="0"/>
                  </a:moveTo>
                  <a:lnTo>
                    <a:pt x="377" y="377"/>
                  </a:lnTo>
                  <a:lnTo>
                    <a:pt x="3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" name="Freeform 1421">
              <a:extLst>
                <a:ext uri="{FF2B5EF4-FFF2-40B4-BE49-F238E27FC236}">
                  <a16:creationId xmlns:a16="http://schemas.microsoft.com/office/drawing/2014/main" id="{E7A1731D-2C0A-452C-BA5F-C259137C6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539" y="3495676"/>
              <a:ext cx="193675" cy="230188"/>
            </a:xfrm>
            <a:custGeom>
              <a:avLst/>
              <a:gdLst>
                <a:gd name="T0" fmla="*/ 637 w 666"/>
                <a:gd name="T1" fmla="*/ 29 h 790"/>
                <a:gd name="T2" fmla="*/ 631 w 666"/>
                <a:gd name="T3" fmla="*/ 0 h 790"/>
                <a:gd name="T4" fmla="*/ 374 w 666"/>
                <a:gd name="T5" fmla="*/ 256 h 790"/>
                <a:gd name="T6" fmla="*/ 44 w 666"/>
                <a:gd name="T7" fmla="*/ 586 h 790"/>
                <a:gd name="T8" fmla="*/ 44 w 666"/>
                <a:gd name="T9" fmla="*/ 746 h 790"/>
                <a:gd name="T10" fmla="*/ 204 w 666"/>
                <a:gd name="T11" fmla="*/ 746 h 790"/>
                <a:gd name="T12" fmla="*/ 374 w 666"/>
                <a:gd name="T13" fmla="*/ 576 h 790"/>
                <a:gd name="T14" fmla="*/ 513 w 666"/>
                <a:gd name="T15" fmla="*/ 438 h 790"/>
                <a:gd name="T16" fmla="*/ 637 w 666"/>
                <a:gd name="T17" fmla="*/ 2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6" h="790">
                  <a:moveTo>
                    <a:pt x="637" y="29"/>
                  </a:moveTo>
                  <a:lnTo>
                    <a:pt x="631" y="0"/>
                  </a:lnTo>
                  <a:lnTo>
                    <a:pt x="374" y="256"/>
                  </a:lnTo>
                  <a:lnTo>
                    <a:pt x="44" y="586"/>
                  </a:lnTo>
                  <a:cubicBezTo>
                    <a:pt x="0" y="631"/>
                    <a:pt x="0" y="702"/>
                    <a:pt x="44" y="746"/>
                  </a:cubicBezTo>
                  <a:cubicBezTo>
                    <a:pt x="89" y="790"/>
                    <a:pt x="160" y="790"/>
                    <a:pt x="204" y="746"/>
                  </a:cubicBezTo>
                  <a:lnTo>
                    <a:pt x="374" y="576"/>
                  </a:lnTo>
                  <a:lnTo>
                    <a:pt x="513" y="438"/>
                  </a:lnTo>
                  <a:cubicBezTo>
                    <a:pt x="620" y="331"/>
                    <a:pt x="666" y="177"/>
                    <a:pt x="637" y="29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" name="Freeform 1422">
              <a:extLst>
                <a:ext uri="{FF2B5EF4-FFF2-40B4-BE49-F238E27FC236}">
                  <a16:creationId xmlns:a16="http://schemas.microsoft.com/office/drawing/2014/main" id="{1959FF01-4370-4215-8ADF-43949BF17A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9576" y="3267076"/>
              <a:ext cx="152400" cy="152400"/>
            </a:xfrm>
            <a:custGeom>
              <a:avLst/>
              <a:gdLst>
                <a:gd name="T0" fmla="*/ 89 w 527"/>
                <a:gd name="T1" fmla="*/ 336 h 528"/>
                <a:gd name="T2" fmla="*/ 77 w 527"/>
                <a:gd name="T3" fmla="*/ 451 h 528"/>
                <a:gd name="T4" fmla="*/ 191 w 527"/>
                <a:gd name="T5" fmla="*/ 438 h 528"/>
                <a:gd name="T6" fmla="*/ 263 w 527"/>
                <a:gd name="T7" fmla="*/ 528 h 528"/>
                <a:gd name="T8" fmla="*/ 335 w 527"/>
                <a:gd name="T9" fmla="*/ 438 h 528"/>
                <a:gd name="T10" fmla="*/ 450 w 527"/>
                <a:gd name="T11" fmla="*/ 451 h 528"/>
                <a:gd name="T12" fmla="*/ 438 w 527"/>
                <a:gd name="T13" fmla="*/ 336 h 528"/>
                <a:gd name="T14" fmla="*/ 527 w 527"/>
                <a:gd name="T15" fmla="*/ 264 h 528"/>
                <a:gd name="T16" fmla="*/ 438 w 527"/>
                <a:gd name="T17" fmla="*/ 192 h 528"/>
                <a:gd name="T18" fmla="*/ 450 w 527"/>
                <a:gd name="T19" fmla="*/ 77 h 528"/>
                <a:gd name="T20" fmla="*/ 335 w 527"/>
                <a:gd name="T21" fmla="*/ 90 h 528"/>
                <a:gd name="T22" fmla="*/ 263 w 527"/>
                <a:gd name="T23" fmla="*/ 0 h 528"/>
                <a:gd name="T24" fmla="*/ 191 w 527"/>
                <a:gd name="T25" fmla="*/ 90 h 528"/>
                <a:gd name="T26" fmla="*/ 77 w 527"/>
                <a:gd name="T27" fmla="*/ 77 h 528"/>
                <a:gd name="T28" fmla="*/ 89 w 527"/>
                <a:gd name="T29" fmla="*/ 192 h 528"/>
                <a:gd name="T30" fmla="*/ 0 w 527"/>
                <a:gd name="T31" fmla="*/ 264 h 528"/>
                <a:gd name="T32" fmla="*/ 89 w 527"/>
                <a:gd name="T33" fmla="*/ 336 h 528"/>
                <a:gd name="T34" fmla="*/ 263 w 527"/>
                <a:gd name="T35" fmla="*/ 189 h 528"/>
                <a:gd name="T36" fmla="*/ 333 w 527"/>
                <a:gd name="T37" fmla="*/ 235 h 528"/>
                <a:gd name="T38" fmla="*/ 317 w 527"/>
                <a:gd name="T39" fmla="*/ 317 h 528"/>
                <a:gd name="T40" fmla="*/ 235 w 527"/>
                <a:gd name="T41" fmla="*/ 334 h 528"/>
                <a:gd name="T42" fmla="*/ 188 w 527"/>
                <a:gd name="T43" fmla="*/ 264 h 528"/>
                <a:gd name="T44" fmla="*/ 263 w 527"/>
                <a:gd name="T45" fmla="*/ 18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7" h="528">
                  <a:moveTo>
                    <a:pt x="89" y="336"/>
                  </a:moveTo>
                  <a:cubicBezTo>
                    <a:pt x="101" y="364"/>
                    <a:pt x="56" y="430"/>
                    <a:pt x="77" y="451"/>
                  </a:cubicBezTo>
                  <a:cubicBezTo>
                    <a:pt x="98" y="471"/>
                    <a:pt x="163" y="427"/>
                    <a:pt x="191" y="438"/>
                  </a:cubicBezTo>
                  <a:cubicBezTo>
                    <a:pt x="218" y="449"/>
                    <a:pt x="233" y="528"/>
                    <a:pt x="263" y="528"/>
                  </a:cubicBezTo>
                  <a:cubicBezTo>
                    <a:pt x="294" y="528"/>
                    <a:pt x="309" y="449"/>
                    <a:pt x="335" y="438"/>
                  </a:cubicBezTo>
                  <a:cubicBezTo>
                    <a:pt x="363" y="427"/>
                    <a:pt x="429" y="471"/>
                    <a:pt x="450" y="451"/>
                  </a:cubicBezTo>
                  <a:cubicBezTo>
                    <a:pt x="471" y="430"/>
                    <a:pt x="426" y="364"/>
                    <a:pt x="438" y="336"/>
                  </a:cubicBezTo>
                  <a:cubicBezTo>
                    <a:pt x="449" y="309"/>
                    <a:pt x="527" y="295"/>
                    <a:pt x="527" y="264"/>
                  </a:cubicBezTo>
                  <a:cubicBezTo>
                    <a:pt x="527" y="233"/>
                    <a:pt x="449" y="219"/>
                    <a:pt x="438" y="192"/>
                  </a:cubicBezTo>
                  <a:cubicBezTo>
                    <a:pt x="426" y="164"/>
                    <a:pt x="471" y="98"/>
                    <a:pt x="450" y="77"/>
                  </a:cubicBezTo>
                  <a:cubicBezTo>
                    <a:pt x="429" y="57"/>
                    <a:pt x="363" y="101"/>
                    <a:pt x="335" y="90"/>
                  </a:cubicBezTo>
                  <a:cubicBezTo>
                    <a:pt x="309" y="79"/>
                    <a:pt x="294" y="0"/>
                    <a:pt x="263" y="0"/>
                  </a:cubicBezTo>
                  <a:cubicBezTo>
                    <a:pt x="233" y="0"/>
                    <a:pt x="218" y="79"/>
                    <a:pt x="191" y="90"/>
                  </a:cubicBezTo>
                  <a:cubicBezTo>
                    <a:pt x="164" y="101"/>
                    <a:pt x="98" y="57"/>
                    <a:pt x="77" y="77"/>
                  </a:cubicBezTo>
                  <a:cubicBezTo>
                    <a:pt x="56" y="98"/>
                    <a:pt x="101" y="164"/>
                    <a:pt x="89" y="192"/>
                  </a:cubicBezTo>
                  <a:cubicBezTo>
                    <a:pt x="78" y="219"/>
                    <a:pt x="0" y="233"/>
                    <a:pt x="0" y="264"/>
                  </a:cubicBezTo>
                  <a:cubicBezTo>
                    <a:pt x="0" y="295"/>
                    <a:pt x="78" y="309"/>
                    <a:pt x="89" y="336"/>
                  </a:cubicBezTo>
                  <a:close/>
                  <a:moveTo>
                    <a:pt x="263" y="189"/>
                  </a:moveTo>
                  <a:cubicBezTo>
                    <a:pt x="294" y="189"/>
                    <a:pt x="321" y="207"/>
                    <a:pt x="333" y="235"/>
                  </a:cubicBezTo>
                  <a:cubicBezTo>
                    <a:pt x="345" y="263"/>
                    <a:pt x="338" y="296"/>
                    <a:pt x="317" y="317"/>
                  </a:cubicBezTo>
                  <a:cubicBezTo>
                    <a:pt x="295" y="339"/>
                    <a:pt x="263" y="345"/>
                    <a:pt x="235" y="334"/>
                  </a:cubicBezTo>
                  <a:cubicBezTo>
                    <a:pt x="206" y="322"/>
                    <a:pt x="188" y="294"/>
                    <a:pt x="188" y="264"/>
                  </a:cubicBezTo>
                  <a:cubicBezTo>
                    <a:pt x="188" y="222"/>
                    <a:pt x="222" y="189"/>
                    <a:pt x="263" y="189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" name="Freeform 1423">
              <a:extLst>
                <a:ext uri="{FF2B5EF4-FFF2-40B4-BE49-F238E27FC236}">
                  <a16:creationId xmlns:a16="http://schemas.microsoft.com/office/drawing/2014/main" id="{D62ADD50-AF7D-479C-9986-408D8DFE14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4951" y="3201988"/>
              <a:ext cx="587375" cy="655638"/>
            </a:xfrm>
            <a:custGeom>
              <a:avLst/>
              <a:gdLst>
                <a:gd name="T0" fmla="*/ 1995 w 2027"/>
                <a:gd name="T1" fmla="*/ 1038 h 2261"/>
                <a:gd name="T2" fmla="*/ 1989 w 2027"/>
                <a:gd name="T3" fmla="*/ 1009 h 2261"/>
                <a:gd name="T4" fmla="*/ 1963 w 2027"/>
                <a:gd name="T5" fmla="*/ 980 h 2261"/>
                <a:gd name="T6" fmla="*/ 1925 w 2027"/>
                <a:gd name="T7" fmla="*/ 989 h 2261"/>
                <a:gd name="T8" fmla="*/ 1733 w 2027"/>
                <a:gd name="T9" fmla="*/ 1181 h 2261"/>
                <a:gd name="T10" fmla="*/ 1733 w 2027"/>
                <a:gd name="T11" fmla="*/ 38 h 2261"/>
                <a:gd name="T12" fmla="*/ 1695 w 2027"/>
                <a:gd name="T13" fmla="*/ 0 h 2261"/>
                <a:gd name="T14" fmla="*/ 37 w 2027"/>
                <a:gd name="T15" fmla="*/ 0 h 2261"/>
                <a:gd name="T16" fmla="*/ 0 w 2027"/>
                <a:gd name="T17" fmla="*/ 38 h 2261"/>
                <a:gd name="T18" fmla="*/ 0 w 2027"/>
                <a:gd name="T19" fmla="*/ 1847 h 2261"/>
                <a:gd name="T20" fmla="*/ 11 w 2027"/>
                <a:gd name="T21" fmla="*/ 1873 h 2261"/>
                <a:gd name="T22" fmla="*/ 387 w 2027"/>
                <a:gd name="T23" fmla="*/ 2250 h 2261"/>
                <a:gd name="T24" fmla="*/ 414 w 2027"/>
                <a:gd name="T25" fmla="*/ 2261 h 2261"/>
                <a:gd name="T26" fmla="*/ 1695 w 2027"/>
                <a:gd name="T27" fmla="*/ 2261 h 2261"/>
                <a:gd name="T28" fmla="*/ 1733 w 2027"/>
                <a:gd name="T29" fmla="*/ 2224 h 2261"/>
                <a:gd name="T30" fmla="*/ 1733 w 2027"/>
                <a:gd name="T31" fmla="*/ 1608 h 2261"/>
                <a:gd name="T32" fmla="*/ 1861 w 2027"/>
                <a:gd name="T33" fmla="*/ 1480 h 2261"/>
                <a:gd name="T34" fmla="*/ 1995 w 2027"/>
                <a:gd name="T35" fmla="*/ 1038 h 2261"/>
                <a:gd name="T36" fmla="*/ 376 w 2027"/>
                <a:gd name="T37" fmla="*/ 2133 h 2261"/>
                <a:gd name="T38" fmla="*/ 128 w 2027"/>
                <a:gd name="T39" fmla="*/ 1884 h 2261"/>
                <a:gd name="T40" fmla="*/ 376 w 2027"/>
                <a:gd name="T41" fmla="*/ 1884 h 2261"/>
                <a:gd name="T42" fmla="*/ 376 w 2027"/>
                <a:gd name="T43" fmla="*/ 2133 h 2261"/>
                <a:gd name="T44" fmla="*/ 1658 w 2027"/>
                <a:gd name="T45" fmla="*/ 2186 h 2261"/>
                <a:gd name="T46" fmla="*/ 452 w 2027"/>
                <a:gd name="T47" fmla="*/ 2186 h 2261"/>
                <a:gd name="T48" fmla="*/ 452 w 2027"/>
                <a:gd name="T49" fmla="*/ 1847 h 2261"/>
                <a:gd name="T50" fmla="*/ 414 w 2027"/>
                <a:gd name="T51" fmla="*/ 1809 h 2261"/>
                <a:gd name="T52" fmla="*/ 75 w 2027"/>
                <a:gd name="T53" fmla="*/ 1809 h 2261"/>
                <a:gd name="T54" fmla="*/ 75 w 2027"/>
                <a:gd name="T55" fmla="*/ 75 h 2261"/>
                <a:gd name="T56" fmla="*/ 1658 w 2027"/>
                <a:gd name="T57" fmla="*/ 75 h 2261"/>
                <a:gd name="T58" fmla="*/ 1658 w 2027"/>
                <a:gd name="T59" fmla="*/ 1257 h 2261"/>
                <a:gd name="T60" fmla="*/ 1339 w 2027"/>
                <a:gd name="T61" fmla="*/ 1576 h 2261"/>
                <a:gd name="T62" fmla="*/ 1316 w 2027"/>
                <a:gd name="T63" fmla="*/ 1758 h 2261"/>
                <a:gd name="T64" fmla="*/ 1179 w 2027"/>
                <a:gd name="T65" fmla="*/ 1895 h 2261"/>
                <a:gd name="T66" fmla="*/ 1167 w 2027"/>
                <a:gd name="T67" fmla="*/ 1922 h 2261"/>
                <a:gd name="T68" fmla="*/ 1178 w 2027"/>
                <a:gd name="T69" fmla="*/ 1949 h 2261"/>
                <a:gd name="T70" fmla="*/ 1205 w 2027"/>
                <a:gd name="T71" fmla="*/ 1960 h 2261"/>
                <a:gd name="T72" fmla="*/ 1232 w 2027"/>
                <a:gd name="T73" fmla="*/ 1949 h 2261"/>
                <a:gd name="T74" fmla="*/ 1369 w 2027"/>
                <a:gd name="T75" fmla="*/ 1812 h 2261"/>
                <a:gd name="T76" fmla="*/ 1552 w 2027"/>
                <a:gd name="T77" fmla="*/ 1789 h 2261"/>
                <a:gd name="T78" fmla="*/ 1658 w 2027"/>
                <a:gd name="T79" fmla="*/ 1683 h 2261"/>
                <a:gd name="T80" fmla="*/ 1658 w 2027"/>
                <a:gd name="T81" fmla="*/ 2186 h 2261"/>
                <a:gd name="T82" fmla="*/ 1499 w 2027"/>
                <a:gd name="T83" fmla="*/ 1736 h 2261"/>
                <a:gd name="T84" fmla="*/ 1426 w 2027"/>
                <a:gd name="T85" fmla="*/ 1755 h 2261"/>
                <a:gd name="T86" fmla="*/ 1819 w 2027"/>
                <a:gd name="T87" fmla="*/ 1362 h 2261"/>
                <a:gd name="T88" fmla="*/ 1818 w 2027"/>
                <a:gd name="T89" fmla="*/ 1310 h 2261"/>
                <a:gd name="T90" fmla="*/ 1765 w 2027"/>
                <a:gd name="T91" fmla="*/ 1309 h 2261"/>
                <a:gd name="T92" fmla="*/ 1373 w 2027"/>
                <a:gd name="T93" fmla="*/ 1702 h 2261"/>
                <a:gd name="T94" fmla="*/ 1392 w 2027"/>
                <a:gd name="T95" fmla="*/ 1629 h 2261"/>
                <a:gd name="T96" fmla="*/ 1927 w 2027"/>
                <a:gd name="T97" fmla="*/ 1094 h 2261"/>
                <a:gd name="T98" fmla="*/ 1807 w 2027"/>
                <a:gd name="T99" fmla="*/ 1427 h 2261"/>
                <a:gd name="T100" fmla="*/ 1499 w 2027"/>
                <a:gd name="T101" fmla="*/ 173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7" h="2261">
                  <a:moveTo>
                    <a:pt x="1995" y="1038"/>
                  </a:moveTo>
                  <a:lnTo>
                    <a:pt x="1989" y="1009"/>
                  </a:lnTo>
                  <a:cubicBezTo>
                    <a:pt x="1986" y="995"/>
                    <a:pt x="1976" y="984"/>
                    <a:pt x="1963" y="980"/>
                  </a:cubicBezTo>
                  <a:cubicBezTo>
                    <a:pt x="1949" y="976"/>
                    <a:pt x="1935" y="980"/>
                    <a:pt x="1925" y="989"/>
                  </a:cubicBezTo>
                  <a:lnTo>
                    <a:pt x="1733" y="1181"/>
                  </a:lnTo>
                  <a:lnTo>
                    <a:pt x="1733" y="38"/>
                  </a:lnTo>
                  <a:cubicBezTo>
                    <a:pt x="1733" y="17"/>
                    <a:pt x="1716" y="0"/>
                    <a:pt x="1695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lnTo>
                    <a:pt x="0" y="1847"/>
                  </a:lnTo>
                  <a:cubicBezTo>
                    <a:pt x="0" y="1857"/>
                    <a:pt x="4" y="1866"/>
                    <a:pt x="11" y="1873"/>
                  </a:cubicBezTo>
                  <a:lnTo>
                    <a:pt x="387" y="2250"/>
                  </a:lnTo>
                  <a:cubicBezTo>
                    <a:pt x="395" y="2257"/>
                    <a:pt x="404" y="2261"/>
                    <a:pt x="414" y="2261"/>
                  </a:cubicBezTo>
                  <a:lnTo>
                    <a:pt x="1695" y="2261"/>
                  </a:lnTo>
                  <a:cubicBezTo>
                    <a:pt x="1716" y="2261"/>
                    <a:pt x="1733" y="2244"/>
                    <a:pt x="1733" y="2224"/>
                  </a:cubicBezTo>
                  <a:lnTo>
                    <a:pt x="1733" y="1608"/>
                  </a:lnTo>
                  <a:lnTo>
                    <a:pt x="1861" y="1480"/>
                  </a:lnTo>
                  <a:cubicBezTo>
                    <a:pt x="1976" y="1365"/>
                    <a:pt x="2027" y="1198"/>
                    <a:pt x="1995" y="1038"/>
                  </a:cubicBezTo>
                  <a:close/>
                  <a:moveTo>
                    <a:pt x="376" y="2133"/>
                  </a:moveTo>
                  <a:lnTo>
                    <a:pt x="128" y="1884"/>
                  </a:lnTo>
                  <a:lnTo>
                    <a:pt x="376" y="1884"/>
                  </a:lnTo>
                  <a:lnTo>
                    <a:pt x="376" y="2133"/>
                  </a:lnTo>
                  <a:close/>
                  <a:moveTo>
                    <a:pt x="1658" y="2186"/>
                  </a:moveTo>
                  <a:lnTo>
                    <a:pt x="452" y="2186"/>
                  </a:lnTo>
                  <a:lnTo>
                    <a:pt x="452" y="1847"/>
                  </a:lnTo>
                  <a:cubicBezTo>
                    <a:pt x="452" y="1826"/>
                    <a:pt x="435" y="1809"/>
                    <a:pt x="414" y="1809"/>
                  </a:cubicBezTo>
                  <a:lnTo>
                    <a:pt x="75" y="1809"/>
                  </a:lnTo>
                  <a:lnTo>
                    <a:pt x="75" y="75"/>
                  </a:lnTo>
                  <a:lnTo>
                    <a:pt x="1658" y="75"/>
                  </a:lnTo>
                  <a:lnTo>
                    <a:pt x="1658" y="1257"/>
                  </a:lnTo>
                  <a:lnTo>
                    <a:pt x="1339" y="1576"/>
                  </a:lnTo>
                  <a:cubicBezTo>
                    <a:pt x="1291" y="1624"/>
                    <a:pt x="1281" y="1699"/>
                    <a:pt x="1316" y="1758"/>
                  </a:cubicBezTo>
                  <a:lnTo>
                    <a:pt x="1179" y="1895"/>
                  </a:lnTo>
                  <a:cubicBezTo>
                    <a:pt x="1172" y="1902"/>
                    <a:pt x="1167" y="1912"/>
                    <a:pt x="1167" y="1922"/>
                  </a:cubicBezTo>
                  <a:cubicBezTo>
                    <a:pt x="1167" y="1932"/>
                    <a:pt x="1171" y="1942"/>
                    <a:pt x="1178" y="1949"/>
                  </a:cubicBezTo>
                  <a:cubicBezTo>
                    <a:pt x="1186" y="1956"/>
                    <a:pt x="1195" y="1960"/>
                    <a:pt x="1205" y="1960"/>
                  </a:cubicBezTo>
                  <a:cubicBezTo>
                    <a:pt x="1216" y="1960"/>
                    <a:pt x="1225" y="1956"/>
                    <a:pt x="1232" y="1949"/>
                  </a:cubicBezTo>
                  <a:lnTo>
                    <a:pt x="1369" y="1812"/>
                  </a:lnTo>
                  <a:cubicBezTo>
                    <a:pt x="1428" y="1847"/>
                    <a:pt x="1504" y="1838"/>
                    <a:pt x="1552" y="1789"/>
                  </a:cubicBezTo>
                  <a:lnTo>
                    <a:pt x="1658" y="1683"/>
                  </a:lnTo>
                  <a:lnTo>
                    <a:pt x="1658" y="2186"/>
                  </a:lnTo>
                  <a:close/>
                  <a:moveTo>
                    <a:pt x="1499" y="1736"/>
                  </a:moveTo>
                  <a:cubicBezTo>
                    <a:pt x="1480" y="1754"/>
                    <a:pt x="1452" y="1762"/>
                    <a:pt x="1426" y="1755"/>
                  </a:cubicBezTo>
                  <a:lnTo>
                    <a:pt x="1819" y="1362"/>
                  </a:lnTo>
                  <a:cubicBezTo>
                    <a:pt x="1833" y="1348"/>
                    <a:pt x="1833" y="1324"/>
                    <a:pt x="1818" y="1310"/>
                  </a:cubicBezTo>
                  <a:cubicBezTo>
                    <a:pt x="1803" y="1295"/>
                    <a:pt x="1780" y="1295"/>
                    <a:pt x="1765" y="1309"/>
                  </a:cubicBezTo>
                  <a:lnTo>
                    <a:pt x="1373" y="1702"/>
                  </a:lnTo>
                  <a:cubicBezTo>
                    <a:pt x="1366" y="1676"/>
                    <a:pt x="1373" y="1648"/>
                    <a:pt x="1392" y="1629"/>
                  </a:cubicBezTo>
                  <a:lnTo>
                    <a:pt x="1927" y="1094"/>
                  </a:lnTo>
                  <a:cubicBezTo>
                    <a:pt x="1939" y="1217"/>
                    <a:pt x="1895" y="1340"/>
                    <a:pt x="1807" y="1427"/>
                  </a:cubicBezTo>
                  <a:lnTo>
                    <a:pt x="1499" y="173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" name="Freeform 1424">
              <a:extLst>
                <a:ext uri="{FF2B5EF4-FFF2-40B4-BE49-F238E27FC236}">
                  <a16:creationId xmlns:a16="http://schemas.microsoft.com/office/drawing/2014/main" id="{5979355F-B88F-44C7-91B8-422612641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9" y="3748088"/>
              <a:ext cx="130175" cy="22225"/>
            </a:xfrm>
            <a:custGeom>
              <a:avLst/>
              <a:gdLst>
                <a:gd name="T0" fmla="*/ 415 w 452"/>
                <a:gd name="T1" fmla="*/ 0 h 76"/>
                <a:gd name="T2" fmla="*/ 38 w 452"/>
                <a:gd name="T3" fmla="*/ 0 h 76"/>
                <a:gd name="T4" fmla="*/ 0 w 452"/>
                <a:gd name="T5" fmla="*/ 38 h 76"/>
                <a:gd name="T6" fmla="*/ 38 w 452"/>
                <a:gd name="T7" fmla="*/ 76 h 76"/>
                <a:gd name="T8" fmla="*/ 415 w 452"/>
                <a:gd name="T9" fmla="*/ 76 h 76"/>
                <a:gd name="T10" fmla="*/ 452 w 452"/>
                <a:gd name="T11" fmla="*/ 38 h 76"/>
                <a:gd name="T12" fmla="*/ 415 w 452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6">
                  <a:moveTo>
                    <a:pt x="41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415" y="76"/>
                  </a:lnTo>
                  <a:cubicBezTo>
                    <a:pt x="436" y="76"/>
                    <a:pt x="452" y="59"/>
                    <a:pt x="452" y="38"/>
                  </a:cubicBezTo>
                  <a:cubicBezTo>
                    <a:pt x="452" y="17"/>
                    <a:pt x="436" y="0"/>
                    <a:pt x="415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" name="Freeform 1425">
              <a:extLst>
                <a:ext uri="{FF2B5EF4-FFF2-40B4-BE49-F238E27FC236}">
                  <a16:creationId xmlns:a16="http://schemas.microsoft.com/office/drawing/2014/main" id="{5E1BDF59-36EC-486C-B970-CCCF11C781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8464" y="3255963"/>
              <a:ext cx="174625" cy="174625"/>
            </a:xfrm>
            <a:custGeom>
              <a:avLst/>
              <a:gdLst>
                <a:gd name="T0" fmla="*/ 91 w 603"/>
                <a:gd name="T1" fmla="*/ 389 h 603"/>
                <a:gd name="T2" fmla="*/ 88 w 603"/>
                <a:gd name="T3" fmla="*/ 515 h 603"/>
                <a:gd name="T4" fmla="*/ 213 w 603"/>
                <a:gd name="T5" fmla="*/ 512 h 603"/>
                <a:gd name="T6" fmla="*/ 301 w 603"/>
                <a:gd name="T7" fmla="*/ 603 h 603"/>
                <a:gd name="T8" fmla="*/ 389 w 603"/>
                <a:gd name="T9" fmla="*/ 512 h 603"/>
                <a:gd name="T10" fmla="*/ 515 w 603"/>
                <a:gd name="T11" fmla="*/ 515 h 603"/>
                <a:gd name="T12" fmla="*/ 511 w 603"/>
                <a:gd name="T13" fmla="*/ 390 h 603"/>
                <a:gd name="T14" fmla="*/ 603 w 603"/>
                <a:gd name="T15" fmla="*/ 302 h 603"/>
                <a:gd name="T16" fmla="*/ 512 w 603"/>
                <a:gd name="T17" fmla="*/ 215 h 603"/>
                <a:gd name="T18" fmla="*/ 515 w 603"/>
                <a:gd name="T19" fmla="*/ 89 h 603"/>
                <a:gd name="T20" fmla="*/ 389 w 603"/>
                <a:gd name="T21" fmla="*/ 92 h 603"/>
                <a:gd name="T22" fmla="*/ 301 w 603"/>
                <a:gd name="T23" fmla="*/ 0 h 603"/>
                <a:gd name="T24" fmla="*/ 214 w 603"/>
                <a:gd name="T25" fmla="*/ 92 h 603"/>
                <a:gd name="T26" fmla="*/ 88 w 603"/>
                <a:gd name="T27" fmla="*/ 89 h 603"/>
                <a:gd name="T28" fmla="*/ 92 w 603"/>
                <a:gd name="T29" fmla="*/ 214 h 603"/>
                <a:gd name="T30" fmla="*/ 0 w 603"/>
                <a:gd name="T31" fmla="*/ 302 h 603"/>
                <a:gd name="T32" fmla="*/ 101 w 603"/>
                <a:gd name="T33" fmla="*/ 295 h 603"/>
                <a:gd name="T34" fmla="*/ 155 w 603"/>
                <a:gd name="T35" fmla="*/ 164 h 603"/>
                <a:gd name="T36" fmla="*/ 163 w 603"/>
                <a:gd name="T37" fmla="*/ 156 h 603"/>
                <a:gd name="T38" fmla="*/ 294 w 603"/>
                <a:gd name="T39" fmla="*/ 102 h 603"/>
                <a:gd name="T40" fmla="*/ 308 w 603"/>
                <a:gd name="T41" fmla="*/ 102 h 603"/>
                <a:gd name="T42" fmla="*/ 440 w 603"/>
                <a:gd name="T43" fmla="*/ 156 h 603"/>
                <a:gd name="T44" fmla="*/ 448 w 603"/>
                <a:gd name="T45" fmla="*/ 164 h 603"/>
                <a:gd name="T46" fmla="*/ 501 w 603"/>
                <a:gd name="T47" fmla="*/ 295 h 603"/>
                <a:gd name="T48" fmla="*/ 501 w 603"/>
                <a:gd name="T49" fmla="*/ 309 h 603"/>
                <a:gd name="T50" fmla="*/ 448 w 603"/>
                <a:gd name="T51" fmla="*/ 440 h 603"/>
                <a:gd name="T52" fmla="*/ 440 w 603"/>
                <a:gd name="T53" fmla="*/ 448 h 603"/>
                <a:gd name="T54" fmla="*/ 309 w 603"/>
                <a:gd name="T55" fmla="*/ 502 h 603"/>
                <a:gd name="T56" fmla="*/ 295 w 603"/>
                <a:gd name="T57" fmla="*/ 502 h 603"/>
                <a:gd name="T58" fmla="*/ 218 w 603"/>
                <a:gd name="T59" fmla="*/ 437 h 603"/>
                <a:gd name="T60" fmla="*/ 151 w 603"/>
                <a:gd name="T61" fmla="*/ 452 h 603"/>
                <a:gd name="T62" fmla="*/ 162 w 603"/>
                <a:gd name="T63" fmla="*/ 360 h 603"/>
                <a:gd name="T64" fmla="*/ 88 w 603"/>
                <a:gd name="T65" fmla="*/ 302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603">
                  <a:moveTo>
                    <a:pt x="67" y="376"/>
                  </a:moveTo>
                  <a:cubicBezTo>
                    <a:pt x="75" y="380"/>
                    <a:pt x="83" y="385"/>
                    <a:pt x="91" y="389"/>
                  </a:cubicBezTo>
                  <a:cubicBezTo>
                    <a:pt x="89" y="399"/>
                    <a:pt x="86" y="408"/>
                    <a:pt x="83" y="417"/>
                  </a:cubicBezTo>
                  <a:cubicBezTo>
                    <a:pt x="73" y="449"/>
                    <a:pt x="61" y="488"/>
                    <a:pt x="88" y="515"/>
                  </a:cubicBezTo>
                  <a:cubicBezTo>
                    <a:pt x="116" y="543"/>
                    <a:pt x="155" y="530"/>
                    <a:pt x="186" y="520"/>
                  </a:cubicBezTo>
                  <a:lnTo>
                    <a:pt x="213" y="512"/>
                  </a:lnTo>
                  <a:cubicBezTo>
                    <a:pt x="219" y="520"/>
                    <a:pt x="223" y="528"/>
                    <a:pt x="227" y="536"/>
                  </a:cubicBezTo>
                  <a:cubicBezTo>
                    <a:pt x="242" y="566"/>
                    <a:pt x="262" y="603"/>
                    <a:pt x="301" y="603"/>
                  </a:cubicBezTo>
                  <a:cubicBezTo>
                    <a:pt x="341" y="603"/>
                    <a:pt x="360" y="566"/>
                    <a:pt x="376" y="536"/>
                  </a:cubicBezTo>
                  <a:cubicBezTo>
                    <a:pt x="380" y="528"/>
                    <a:pt x="384" y="520"/>
                    <a:pt x="389" y="512"/>
                  </a:cubicBezTo>
                  <a:cubicBezTo>
                    <a:pt x="398" y="514"/>
                    <a:pt x="408" y="517"/>
                    <a:pt x="417" y="520"/>
                  </a:cubicBezTo>
                  <a:cubicBezTo>
                    <a:pt x="448" y="530"/>
                    <a:pt x="487" y="543"/>
                    <a:pt x="515" y="515"/>
                  </a:cubicBezTo>
                  <a:cubicBezTo>
                    <a:pt x="542" y="488"/>
                    <a:pt x="530" y="449"/>
                    <a:pt x="520" y="417"/>
                  </a:cubicBezTo>
                  <a:cubicBezTo>
                    <a:pt x="517" y="409"/>
                    <a:pt x="512" y="395"/>
                    <a:pt x="511" y="390"/>
                  </a:cubicBezTo>
                  <a:cubicBezTo>
                    <a:pt x="519" y="385"/>
                    <a:pt x="527" y="380"/>
                    <a:pt x="536" y="376"/>
                  </a:cubicBezTo>
                  <a:cubicBezTo>
                    <a:pt x="566" y="361"/>
                    <a:pt x="603" y="342"/>
                    <a:pt x="603" y="302"/>
                  </a:cubicBezTo>
                  <a:cubicBezTo>
                    <a:pt x="603" y="262"/>
                    <a:pt x="566" y="243"/>
                    <a:pt x="536" y="228"/>
                  </a:cubicBezTo>
                  <a:cubicBezTo>
                    <a:pt x="527" y="224"/>
                    <a:pt x="519" y="219"/>
                    <a:pt x="512" y="215"/>
                  </a:cubicBezTo>
                  <a:cubicBezTo>
                    <a:pt x="514" y="205"/>
                    <a:pt x="516" y="196"/>
                    <a:pt x="519" y="187"/>
                  </a:cubicBezTo>
                  <a:cubicBezTo>
                    <a:pt x="530" y="155"/>
                    <a:pt x="542" y="116"/>
                    <a:pt x="515" y="89"/>
                  </a:cubicBezTo>
                  <a:cubicBezTo>
                    <a:pt x="487" y="61"/>
                    <a:pt x="448" y="74"/>
                    <a:pt x="417" y="84"/>
                  </a:cubicBezTo>
                  <a:lnTo>
                    <a:pt x="389" y="92"/>
                  </a:lnTo>
                  <a:cubicBezTo>
                    <a:pt x="384" y="84"/>
                    <a:pt x="380" y="76"/>
                    <a:pt x="375" y="68"/>
                  </a:cubicBezTo>
                  <a:cubicBezTo>
                    <a:pt x="360" y="38"/>
                    <a:pt x="341" y="0"/>
                    <a:pt x="301" y="0"/>
                  </a:cubicBezTo>
                  <a:cubicBezTo>
                    <a:pt x="262" y="0"/>
                    <a:pt x="242" y="38"/>
                    <a:pt x="227" y="68"/>
                  </a:cubicBezTo>
                  <a:cubicBezTo>
                    <a:pt x="223" y="76"/>
                    <a:pt x="219" y="84"/>
                    <a:pt x="214" y="92"/>
                  </a:cubicBezTo>
                  <a:cubicBezTo>
                    <a:pt x="204" y="90"/>
                    <a:pt x="195" y="87"/>
                    <a:pt x="186" y="84"/>
                  </a:cubicBezTo>
                  <a:cubicBezTo>
                    <a:pt x="155" y="74"/>
                    <a:pt x="116" y="61"/>
                    <a:pt x="88" y="89"/>
                  </a:cubicBezTo>
                  <a:cubicBezTo>
                    <a:pt x="61" y="116"/>
                    <a:pt x="73" y="155"/>
                    <a:pt x="83" y="187"/>
                  </a:cubicBezTo>
                  <a:cubicBezTo>
                    <a:pt x="86" y="195"/>
                    <a:pt x="90" y="209"/>
                    <a:pt x="92" y="214"/>
                  </a:cubicBezTo>
                  <a:cubicBezTo>
                    <a:pt x="84" y="219"/>
                    <a:pt x="75" y="224"/>
                    <a:pt x="67" y="228"/>
                  </a:cubicBezTo>
                  <a:cubicBezTo>
                    <a:pt x="37" y="243"/>
                    <a:pt x="0" y="262"/>
                    <a:pt x="0" y="302"/>
                  </a:cubicBezTo>
                  <a:cubicBezTo>
                    <a:pt x="0" y="342"/>
                    <a:pt x="37" y="361"/>
                    <a:pt x="67" y="376"/>
                  </a:cubicBezTo>
                  <a:close/>
                  <a:moveTo>
                    <a:pt x="101" y="295"/>
                  </a:moveTo>
                  <a:cubicBezTo>
                    <a:pt x="127" y="286"/>
                    <a:pt x="148" y="268"/>
                    <a:pt x="162" y="244"/>
                  </a:cubicBezTo>
                  <a:cubicBezTo>
                    <a:pt x="169" y="217"/>
                    <a:pt x="167" y="189"/>
                    <a:pt x="155" y="164"/>
                  </a:cubicBezTo>
                  <a:cubicBezTo>
                    <a:pt x="154" y="160"/>
                    <a:pt x="153" y="156"/>
                    <a:pt x="151" y="152"/>
                  </a:cubicBezTo>
                  <a:cubicBezTo>
                    <a:pt x="155" y="153"/>
                    <a:pt x="159" y="155"/>
                    <a:pt x="163" y="156"/>
                  </a:cubicBezTo>
                  <a:cubicBezTo>
                    <a:pt x="188" y="168"/>
                    <a:pt x="217" y="170"/>
                    <a:pt x="243" y="163"/>
                  </a:cubicBezTo>
                  <a:cubicBezTo>
                    <a:pt x="267" y="149"/>
                    <a:pt x="285" y="128"/>
                    <a:pt x="294" y="102"/>
                  </a:cubicBezTo>
                  <a:cubicBezTo>
                    <a:pt x="296" y="98"/>
                    <a:pt x="299" y="93"/>
                    <a:pt x="301" y="89"/>
                  </a:cubicBezTo>
                  <a:cubicBezTo>
                    <a:pt x="304" y="93"/>
                    <a:pt x="306" y="98"/>
                    <a:pt x="308" y="102"/>
                  </a:cubicBezTo>
                  <a:cubicBezTo>
                    <a:pt x="317" y="128"/>
                    <a:pt x="335" y="149"/>
                    <a:pt x="359" y="163"/>
                  </a:cubicBezTo>
                  <a:cubicBezTo>
                    <a:pt x="386" y="170"/>
                    <a:pt x="414" y="167"/>
                    <a:pt x="440" y="156"/>
                  </a:cubicBezTo>
                  <a:cubicBezTo>
                    <a:pt x="443" y="154"/>
                    <a:pt x="447" y="153"/>
                    <a:pt x="451" y="152"/>
                  </a:cubicBezTo>
                  <a:cubicBezTo>
                    <a:pt x="450" y="156"/>
                    <a:pt x="449" y="160"/>
                    <a:pt x="448" y="164"/>
                  </a:cubicBezTo>
                  <a:cubicBezTo>
                    <a:pt x="436" y="189"/>
                    <a:pt x="433" y="217"/>
                    <a:pt x="441" y="244"/>
                  </a:cubicBezTo>
                  <a:cubicBezTo>
                    <a:pt x="454" y="268"/>
                    <a:pt x="476" y="286"/>
                    <a:pt x="501" y="295"/>
                  </a:cubicBezTo>
                  <a:cubicBezTo>
                    <a:pt x="505" y="297"/>
                    <a:pt x="510" y="299"/>
                    <a:pt x="515" y="302"/>
                  </a:cubicBezTo>
                  <a:cubicBezTo>
                    <a:pt x="510" y="304"/>
                    <a:pt x="505" y="307"/>
                    <a:pt x="501" y="309"/>
                  </a:cubicBezTo>
                  <a:cubicBezTo>
                    <a:pt x="476" y="318"/>
                    <a:pt x="454" y="336"/>
                    <a:pt x="441" y="360"/>
                  </a:cubicBezTo>
                  <a:cubicBezTo>
                    <a:pt x="434" y="386"/>
                    <a:pt x="436" y="415"/>
                    <a:pt x="448" y="440"/>
                  </a:cubicBezTo>
                  <a:cubicBezTo>
                    <a:pt x="449" y="444"/>
                    <a:pt x="450" y="448"/>
                    <a:pt x="452" y="452"/>
                  </a:cubicBezTo>
                  <a:cubicBezTo>
                    <a:pt x="447" y="451"/>
                    <a:pt x="443" y="449"/>
                    <a:pt x="440" y="448"/>
                  </a:cubicBezTo>
                  <a:cubicBezTo>
                    <a:pt x="415" y="436"/>
                    <a:pt x="386" y="434"/>
                    <a:pt x="359" y="441"/>
                  </a:cubicBezTo>
                  <a:cubicBezTo>
                    <a:pt x="336" y="455"/>
                    <a:pt x="318" y="476"/>
                    <a:pt x="309" y="502"/>
                  </a:cubicBezTo>
                  <a:cubicBezTo>
                    <a:pt x="307" y="506"/>
                    <a:pt x="304" y="511"/>
                    <a:pt x="302" y="515"/>
                  </a:cubicBezTo>
                  <a:cubicBezTo>
                    <a:pt x="299" y="511"/>
                    <a:pt x="297" y="506"/>
                    <a:pt x="295" y="502"/>
                  </a:cubicBezTo>
                  <a:cubicBezTo>
                    <a:pt x="285" y="476"/>
                    <a:pt x="267" y="455"/>
                    <a:pt x="244" y="441"/>
                  </a:cubicBezTo>
                  <a:cubicBezTo>
                    <a:pt x="236" y="438"/>
                    <a:pt x="227" y="437"/>
                    <a:pt x="218" y="437"/>
                  </a:cubicBezTo>
                  <a:cubicBezTo>
                    <a:pt x="199" y="438"/>
                    <a:pt x="181" y="442"/>
                    <a:pt x="163" y="448"/>
                  </a:cubicBezTo>
                  <a:cubicBezTo>
                    <a:pt x="160" y="449"/>
                    <a:pt x="156" y="451"/>
                    <a:pt x="151" y="452"/>
                  </a:cubicBezTo>
                  <a:cubicBezTo>
                    <a:pt x="153" y="448"/>
                    <a:pt x="154" y="444"/>
                    <a:pt x="155" y="440"/>
                  </a:cubicBezTo>
                  <a:cubicBezTo>
                    <a:pt x="167" y="415"/>
                    <a:pt x="169" y="387"/>
                    <a:pt x="162" y="360"/>
                  </a:cubicBezTo>
                  <a:cubicBezTo>
                    <a:pt x="149" y="336"/>
                    <a:pt x="127" y="318"/>
                    <a:pt x="101" y="309"/>
                  </a:cubicBezTo>
                  <a:cubicBezTo>
                    <a:pt x="98" y="307"/>
                    <a:pt x="93" y="305"/>
                    <a:pt x="88" y="302"/>
                  </a:cubicBezTo>
                  <a:cubicBezTo>
                    <a:pt x="93" y="299"/>
                    <a:pt x="98" y="297"/>
                    <a:pt x="101" y="29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" name="Freeform 1426">
              <a:extLst>
                <a:ext uri="{FF2B5EF4-FFF2-40B4-BE49-F238E27FC236}">
                  <a16:creationId xmlns:a16="http://schemas.microsoft.com/office/drawing/2014/main" id="{8C3EAB4D-E3CA-4B18-A8D4-93B24C88E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2439" y="3308351"/>
              <a:ext cx="68263" cy="68263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7"/>
                    <a:pt x="218" y="165"/>
                  </a:cubicBezTo>
                  <a:cubicBezTo>
                    <a:pt x="235" y="123"/>
                    <a:pt x="226" y="74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4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3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59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3" y="84"/>
                    <a:pt x="113" y="8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" name="Freeform 1427">
              <a:extLst>
                <a:ext uri="{FF2B5EF4-FFF2-40B4-BE49-F238E27FC236}">
                  <a16:creationId xmlns:a16="http://schemas.microsoft.com/office/drawing/2014/main" id="{B8F9920D-AA83-416E-8460-83F0D698D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264" y="3497263"/>
              <a:ext cx="327025" cy="20638"/>
            </a:xfrm>
            <a:custGeom>
              <a:avLst/>
              <a:gdLst>
                <a:gd name="T0" fmla="*/ 38 w 1131"/>
                <a:gd name="T1" fmla="*/ 75 h 75"/>
                <a:gd name="T2" fmla="*/ 1093 w 1131"/>
                <a:gd name="T3" fmla="*/ 75 h 75"/>
                <a:gd name="T4" fmla="*/ 1131 w 1131"/>
                <a:gd name="T5" fmla="*/ 37 h 75"/>
                <a:gd name="T6" fmla="*/ 1093 w 1131"/>
                <a:gd name="T7" fmla="*/ 0 h 75"/>
                <a:gd name="T8" fmla="*/ 38 w 1131"/>
                <a:gd name="T9" fmla="*/ 0 h 75"/>
                <a:gd name="T10" fmla="*/ 0 w 1131"/>
                <a:gd name="T11" fmla="*/ 37 h 75"/>
                <a:gd name="T12" fmla="*/ 38 w 113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75">
                  <a:moveTo>
                    <a:pt x="38" y="75"/>
                  </a:moveTo>
                  <a:lnTo>
                    <a:pt x="1093" y="75"/>
                  </a:lnTo>
                  <a:cubicBezTo>
                    <a:pt x="1114" y="75"/>
                    <a:pt x="1131" y="58"/>
                    <a:pt x="1131" y="37"/>
                  </a:cubicBezTo>
                  <a:cubicBezTo>
                    <a:pt x="1131" y="16"/>
                    <a:pt x="1114" y="0"/>
                    <a:pt x="1093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" name="Freeform 1428">
              <a:extLst>
                <a:ext uri="{FF2B5EF4-FFF2-40B4-BE49-F238E27FC236}">
                  <a16:creationId xmlns:a16="http://schemas.microsoft.com/office/drawing/2014/main" id="{E91AA74E-50CB-4574-A993-9F71630E2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576" y="3452813"/>
              <a:ext cx="152400" cy="22225"/>
            </a:xfrm>
            <a:custGeom>
              <a:avLst/>
              <a:gdLst>
                <a:gd name="T0" fmla="*/ 37 w 527"/>
                <a:gd name="T1" fmla="*/ 0 h 75"/>
                <a:gd name="T2" fmla="*/ 0 w 527"/>
                <a:gd name="T3" fmla="*/ 38 h 75"/>
                <a:gd name="T4" fmla="*/ 37 w 527"/>
                <a:gd name="T5" fmla="*/ 75 h 75"/>
                <a:gd name="T6" fmla="*/ 489 w 527"/>
                <a:gd name="T7" fmla="*/ 75 h 75"/>
                <a:gd name="T8" fmla="*/ 527 w 527"/>
                <a:gd name="T9" fmla="*/ 38 h 75"/>
                <a:gd name="T10" fmla="*/ 489 w 527"/>
                <a:gd name="T11" fmla="*/ 0 h 75"/>
                <a:gd name="T12" fmla="*/ 37 w 527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7" h="75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489" y="75"/>
                  </a:lnTo>
                  <a:cubicBezTo>
                    <a:pt x="510" y="75"/>
                    <a:pt x="527" y="58"/>
                    <a:pt x="527" y="38"/>
                  </a:cubicBezTo>
                  <a:cubicBezTo>
                    <a:pt x="527" y="17"/>
                    <a:pt x="510" y="0"/>
                    <a:pt x="489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" name="Freeform 1429">
              <a:extLst>
                <a:ext uri="{FF2B5EF4-FFF2-40B4-BE49-F238E27FC236}">
                  <a16:creationId xmlns:a16="http://schemas.microsoft.com/office/drawing/2014/main" id="{1C9ECA56-5CFB-4F01-8EC7-7BCF954F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264" y="3540126"/>
              <a:ext cx="327025" cy="22225"/>
            </a:xfrm>
            <a:custGeom>
              <a:avLst/>
              <a:gdLst>
                <a:gd name="T0" fmla="*/ 1131 w 1131"/>
                <a:gd name="T1" fmla="*/ 38 h 76"/>
                <a:gd name="T2" fmla="*/ 1093 w 1131"/>
                <a:gd name="T3" fmla="*/ 0 h 76"/>
                <a:gd name="T4" fmla="*/ 38 w 1131"/>
                <a:gd name="T5" fmla="*/ 0 h 76"/>
                <a:gd name="T6" fmla="*/ 0 w 1131"/>
                <a:gd name="T7" fmla="*/ 38 h 76"/>
                <a:gd name="T8" fmla="*/ 38 w 1131"/>
                <a:gd name="T9" fmla="*/ 76 h 76"/>
                <a:gd name="T10" fmla="*/ 1093 w 1131"/>
                <a:gd name="T11" fmla="*/ 76 h 76"/>
                <a:gd name="T12" fmla="*/ 1131 w 1131"/>
                <a:gd name="T1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76">
                  <a:moveTo>
                    <a:pt x="1131" y="38"/>
                  </a:moveTo>
                  <a:cubicBezTo>
                    <a:pt x="1131" y="17"/>
                    <a:pt x="1114" y="0"/>
                    <a:pt x="1093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093" y="76"/>
                  </a:lnTo>
                  <a:cubicBezTo>
                    <a:pt x="1114" y="76"/>
                    <a:pt x="1131" y="59"/>
                    <a:pt x="1131" y="3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" name="Freeform 1430">
              <a:extLst>
                <a:ext uri="{FF2B5EF4-FFF2-40B4-BE49-F238E27FC236}">
                  <a16:creationId xmlns:a16="http://schemas.microsoft.com/office/drawing/2014/main" id="{578B5D00-2C63-4349-B866-943D9BB2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801" y="3584576"/>
              <a:ext cx="152400" cy="20638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8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8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" name="Freeform 1431">
              <a:extLst>
                <a:ext uri="{FF2B5EF4-FFF2-40B4-BE49-F238E27FC236}">
                  <a16:creationId xmlns:a16="http://schemas.microsoft.com/office/drawing/2014/main" id="{E697E728-23E0-4ABA-BAD5-D89E26FEB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801" y="3627438"/>
              <a:ext cx="152400" cy="2222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8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8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8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" name="Freeform 1432">
              <a:extLst>
                <a:ext uri="{FF2B5EF4-FFF2-40B4-BE49-F238E27FC236}">
                  <a16:creationId xmlns:a16="http://schemas.microsoft.com/office/drawing/2014/main" id="{261E8548-C4CC-4600-AE3D-57300EE3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801" y="3671888"/>
              <a:ext cx="152400" cy="20638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7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7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8"/>
                    <a:pt x="528" y="37"/>
                  </a:cubicBezTo>
                  <a:cubicBezTo>
                    <a:pt x="528" y="16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" name="Freeform 1433">
              <a:extLst>
                <a:ext uri="{FF2B5EF4-FFF2-40B4-BE49-F238E27FC236}">
                  <a16:creationId xmlns:a16="http://schemas.microsoft.com/office/drawing/2014/main" id="{DC998ED9-8245-40D3-87CB-DEC586639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239" y="3584576"/>
              <a:ext cx="33338" cy="20638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9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" name="Freeform 1434">
              <a:extLst>
                <a:ext uri="{FF2B5EF4-FFF2-40B4-BE49-F238E27FC236}">
                  <a16:creationId xmlns:a16="http://schemas.microsoft.com/office/drawing/2014/main" id="{FE9DEFF7-9490-49B8-9C76-F0D3C541D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239" y="3627438"/>
              <a:ext cx="33338" cy="2222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" name="Freeform 1435">
              <a:extLst>
                <a:ext uri="{FF2B5EF4-FFF2-40B4-BE49-F238E27FC236}">
                  <a16:creationId xmlns:a16="http://schemas.microsoft.com/office/drawing/2014/main" id="{4696332D-6FFE-4848-83CD-B72E67B6D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239" y="3671888"/>
              <a:ext cx="33338" cy="20638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7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7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7"/>
                  </a:cubicBezTo>
                  <a:cubicBezTo>
                    <a:pt x="114" y="16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39" name="Group 1738">
            <a:extLst>
              <a:ext uri="{FF2B5EF4-FFF2-40B4-BE49-F238E27FC236}">
                <a16:creationId xmlns:a16="http://schemas.microsoft.com/office/drawing/2014/main" id="{977349BD-2D9E-4337-9527-95C36A15FB2F}"/>
              </a:ext>
            </a:extLst>
          </p:cNvPr>
          <p:cNvGrpSpPr/>
          <p:nvPr/>
        </p:nvGrpSpPr>
        <p:grpSpPr>
          <a:xfrm>
            <a:off x="3617380" y="5461849"/>
            <a:ext cx="477145" cy="491213"/>
            <a:chOff x="2741614" y="6181726"/>
            <a:chExt cx="646113" cy="665163"/>
          </a:xfrm>
        </p:grpSpPr>
        <p:sp>
          <p:nvSpPr>
            <p:cNvPr id="1277" name="Freeform 1436">
              <a:extLst>
                <a:ext uri="{FF2B5EF4-FFF2-40B4-BE49-F238E27FC236}">
                  <a16:creationId xmlns:a16="http://schemas.microsoft.com/office/drawing/2014/main" id="{B6981EDD-29E8-4FF9-B431-3D51FE770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751" y="6365876"/>
              <a:ext cx="6350" cy="22225"/>
            </a:xfrm>
            <a:custGeom>
              <a:avLst/>
              <a:gdLst>
                <a:gd name="T0" fmla="*/ 0 w 20"/>
                <a:gd name="T1" fmla="*/ 76 h 76"/>
                <a:gd name="T2" fmla="*/ 20 w 20"/>
                <a:gd name="T3" fmla="*/ 0 h 76"/>
                <a:gd name="T4" fmla="*/ 20 w 20"/>
                <a:gd name="T5" fmla="*/ 0 h 76"/>
                <a:gd name="T6" fmla="*/ 0 w 20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6">
                  <a:moveTo>
                    <a:pt x="0" y="76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Freeform 1437">
              <a:extLst>
                <a:ext uri="{FF2B5EF4-FFF2-40B4-BE49-F238E27FC236}">
                  <a16:creationId xmlns:a16="http://schemas.microsoft.com/office/drawing/2014/main" id="{B07B1637-B339-446D-9703-AB22F97FC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639" y="6421438"/>
              <a:ext cx="53975" cy="52388"/>
            </a:xfrm>
            <a:custGeom>
              <a:avLst/>
              <a:gdLst>
                <a:gd name="T0" fmla="*/ 0 w 184"/>
                <a:gd name="T1" fmla="*/ 146 h 185"/>
                <a:gd name="T2" fmla="*/ 39 w 184"/>
                <a:gd name="T3" fmla="*/ 0 h 185"/>
                <a:gd name="T4" fmla="*/ 184 w 184"/>
                <a:gd name="T5" fmla="*/ 39 h 185"/>
                <a:gd name="T6" fmla="*/ 145 w 184"/>
                <a:gd name="T7" fmla="*/ 185 h 185"/>
                <a:gd name="T8" fmla="*/ 0 w 184"/>
                <a:gd name="T9" fmla="*/ 1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5">
                  <a:moveTo>
                    <a:pt x="0" y="146"/>
                  </a:moveTo>
                  <a:lnTo>
                    <a:pt x="39" y="0"/>
                  </a:lnTo>
                  <a:lnTo>
                    <a:pt x="184" y="39"/>
                  </a:lnTo>
                  <a:lnTo>
                    <a:pt x="145" y="185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" name="Freeform 1438">
              <a:extLst>
                <a:ext uri="{FF2B5EF4-FFF2-40B4-BE49-F238E27FC236}">
                  <a16:creationId xmlns:a16="http://schemas.microsoft.com/office/drawing/2014/main" id="{4602A4F4-4E84-4341-B615-21BA97485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314" y="6199188"/>
              <a:ext cx="92075" cy="201613"/>
            </a:xfrm>
            <a:custGeom>
              <a:avLst/>
              <a:gdLst>
                <a:gd name="T0" fmla="*/ 0 w 321"/>
                <a:gd name="T1" fmla="*/ 655 h 695"/>
                <a:gd name="T2" fmla="*/ 176 w 321"/>
                <a:gd name="T3" fmla="*/ 0 h 695"/>
                <a:gd name="T4" fmla="*/ 321 w 321"/>
                <a:gd name="T5" fmla="*/ 39 h 695"/>
                <a:gd name="T6" fmla="*/ 146 w 321"/>
                <a:gd name="T7" fmla="*/ 695 h 695"/>
                <a:gd name="T8" fmla="*/ 0 w 321"/>
                <a:gd name="T9" fmla="*/ 65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695">
                  <a:moveTo>
                    <a:pt x="0" y="655"/>
                  </a:moveTo>
                  <a:lnTo>
                    <a:pt x="176" y="0"/>
                  </a:lnTo>
                  <a:lnTo>
                    <a:pt x="321" y="39"/>
                  </a:lnTo>
                  <a:lnTo>
                    <a:pt x="146" y="69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Freeform 1439">
              <a:extLst>
                <a:ext uri="{FF2B5EF4-FFF2-40B4-BE49-F238E27FC236}">
                  <a16:creationId xmlns:a16="http://schemas.microsoft.com/office/drawing/2014/main" id="{2F98FD9F-3E4B-43D6-8D9D-70CF4A2FF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301" y="6265863"/>
              <a:ext cx="14288" cy="52388"/>
            </a:xfrm>
            <a:custGeom>
              <a:avLst/>
              <a:gdLst>
                <a:gd name="T0" fmla="*/ 48 w 48"/>
                <a:gd name="T1" fmla="*/ 0 h 181"/>
                <a:gd name="T2" fmla="*/ 48 w 48"/>
                <a:gd name="T3" fmla="*/ 0 h 181"/>
                <a:gd name="T4" fmla="*/ 0 w 48"/>
                <a:gd name="T5" fmla="*/ 181 h 181"/>
                <a:gd name="T6" fmla="*/ 48 w 48"/>
                <a:gd name="T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1">
                  <a:moveTo>
                    <a:pt x="48" y="0"/>
                  </a:moveTo>
                  <a:lnTo>
                    <a:pt x="48" y="0"/>
                  </a:lnTo>
                  <a:lnTo>
                    <a:pt x="0" y="18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Freeform 1440">
              <a:extLst>
                <a:ext uri="{FF2B5EF4-FFF2-40B4-BE49-F238E27FC236}">
                  <a16:creationId xmlns:a16="http://schemas.microsoft.com/office/drawing/2014/main" id="{54F2D4E2-C099-4B48-AF94-0FF7D4CFF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451" y="6223001"/>
              <a:ext cx="84138" cy="188913"/>
            </a:xfrm>
            <a:custGeom>
              <a:avLst/>
              <a:gdLst>
                <a:gd name="T0" fmla="*/ 175 w 292"/>
                <a:gd name="T1" fmla="*/ 585 h 655"/>
                <a:gd name="T2" fmla="*/ 244 w 292"/>
                <a:gd name="T3" fmla="*/ 329 h 655"/>
                <a:gd name="T4" fmla="*/ 292 w 292"/>
                <a:gd name="T5" fmla="*/ 148 h 655"/>
                <a:gd name="T6" fmla="*/ 176 w 292"/>
                <a:gd name="T7" fmla="*/ 0 h 655"/>
                <a:gd name="T8" fmla="*/ 0 w 292"/>
                <a:gd name="T9" fmla="*/ 655 h 655"/>
                <a:gd name="T10" fmla="*/ 175 w 292"/>
                <a:gd name="T11" fmla="*/ 58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655">
                  <a:moveTo>
                    <a:pt x="175" y="585"/>
                  </a:moveTo>
                  <a:lnTo>
                    <a:pt x="244" y="329"/>
                  </a:lnTo>
                  <a:lnTo>
                    <a:pt x="292" y="148"/>
                  </a:lnTo>
                  <a:lnTo>
                    <a:pt x="176" y="0"/>
                  </a:lnTo>
                  <a:lnTo>
                    <a:pt x="0" y="655"/>
                  </a:lnTo>
                  <a:lnTo>
                    <a:pt x="175" y="585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" name="Rectangle 1441">
              <a:extLst>
                <a:ext uri="{FF2B5EF4-FFF2-40B4-BE49-F238E27FC236}">
                  <a16:creationId xmlns:a16="http://schemas.microsoft.com/office/drawing/2014/main" id="{4C8FE709-31B3-439C-AE04-71C7FDF1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1" y="6529388"/>
              <a:ext cx="44450" cy="3063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Freeform 1442">
              <a:extLst>
                <a:ext uri="{FF2B5EF4-FFF2-40B4-BE49-F238E27FC236}">
                  <a16:creationId xmlns:a16="http://schemas.microsoft.com/office/drawing/2014/main" id="{F286E087-D208-47FB-B58E-12732AC63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1" y="6529388"/>
              <a:ext cx="228600" cy="306388"/>
            </a:xfrm>
            <a:custGeom>
              <a:avLst/>
              <a:gdLst>
                <a:gd name="T0" fmla="*/ 792 w 792"/>
                <a:gd name="T1" fmla="*/ 1056 h 1056"/>
                <a:gd name="T2" fmla="*/ 189 w 792"/>
                <a:gd name="T3" fmla="*/ 0 h 1056"/>
                <a:gd name="T4" fmla="*/ 0 w 792"/>
                <a:gd name="T5" fmla="*/ 0 h 1056"/>
                <a:gd name="T6" fmla="*/ 603 w 792"/>
                <a:gd name="T7" fmla="*/ 1056 h 1056"/>
                <a:gd name="T8" fmla="*/ 792 w 792"/>
                <a:gd name="T9" fmla="*/ 1056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2" h="1056">
                  <a:moveTo>
                    <a:pt x="792" y="1056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603" y="1056"/>
                  </a:lnTo>
                  <a:lnTo>
                    <a:pt x="792" y="105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" name="Freeform 1443">
              <a:extLst>
                <a:ext uri="{FF2B5EF4-FFF2-40B4-BE49-F238E27FC236}">
                  <a16:creationId xmlns:a16="http://schemas.microsoft.com/office/drawing/2014/main" id="{3D792500-EE28-4D9F-9180-47435FED8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4" y="6529388"/>
              <a:ext cx="230188" cy="306388"/>
            </a:xfrm>
            <a:custGeom>
              <a:avLst/>
              <a:gdLst>
                <a:gd name="T0" fmla="*/ 792 w 792"/>
                <a:gd name="T1" fmla="*/ 0 h 1056"/>
                <a:gd name="T2" fmla="*/ 603 w 792"/>
                <a:gd name="T3" fmla="*/ 0 h 1056"/>
                <a:gd name="T4" fmla="*/ 0 w 792"/>
                <a:gd name="T5" fmla="*/ 1056 h 1056"/>
                <a:gd name="T6" fmla="*/ 189 w 792"/>
                <a:gd name="T7" fmla="*/ 1056 h 1056"/>
                <a:gd name="T8" fmla="*/ 792 w 792"/>
                <a:gd name="T9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2" h="1056">
                  <a:moveTo>
                    <a:pt x="792" y="0"/>
                  </a:moveTo>
                  <a:lnTo>
                    <a:pt x="603" y="0"/>
                  </a:lnTo>
                  <a:lnTo>
                    <a:pt x="0" y="1056"/>
                  </a:lnTo>
                  <a:lnTo>
                    <a:pt x="189" y="1056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" name="Freeform 1444">
              <a:extLst>
                <a:ext uri="{FF2B5EF4-FFF2-40B4-BE49-F238E27FC236}">
                  <a16:creationId xmlns:a16="http://schemas.microsoft.com/office/drawing/2014/main" id="{71628369-D52B-4AF6-B658-B241FD066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1" y="6265863"/>
              <a:ext cx="328613" cy="204788"/>
            </a:xfrm>
            <a:custGeom>
              <a:avLst/>
              <a:gdLst>
                <a:gd name="T0" fmla="*/ 1136 w 1136"/>
                <a:gd name="T1" fmla="*/ 273 h 710"/>
                <a:gd name="T2" fmla="*/ 117 w 1136"/>
                <a:gd name="T3" fmla="*/ 0 h 710"/>
                <a:gd name="T4" fmla="*/ 0 w 1136"/>
                <a:gd name="T5" fmla="*/ 437 h 710"/>
                <a:gd name="T6" fmla="*/ 423 w 1136"/>
                <a:gd name="T7" fmla="*/ 551 h 710"/>
                <a:gd name="T8" fmla="*/ 424 w 1136"/>
                <a:gd name="T9" fmla="*/ 551 h 710"/>
                <a:gd name="T10" fmla="*/ 651 w 1136"/>
                <a:gd name="T11" fmla="*/ 428 h 710"/>
                <a:gd name="T12" fmla="*/ 787 w 1136"/>
                <a:gd name="T13" fmla="*/ 648 h 710"/>
                <a:gd name="T14" fmla="*/ 1019 w 1136"/>
                <a:gd name="T15" fmla="*/ 710 h 710"/>
                <a:gd name="T16" fmla="*/ 1136 w 1136"/>
                <a:gd name="T17" fmla="*/ 27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6" h="710">
                  <a:moveTo>
                    <a:pt x="1136" y="273"/>
                  </a:moveTo>
                  <a:lnTo>
                    <a:pt x="117" y="0"/>
                  </a:lnTo>
                  <a:lnTo>
                    <a:pt x="0" y="437"/>
                  </a:lnTo>
                  <a:lnTo>
                    <a:pt x="423" y="551"/>
                  </a:lnTo>
                  <a:lnTo>
                    <a:pt x="424" y="551"/>
                  </a:lnTo>
                  <a:cubicBezTo>
                    <a:pt x="455" y="456"/>
                    <a:pt x="555" y="403"/>
                    <a:pt x="651" y="428"/>
                  </a:cubicBezTo>
                  <a:cubicBezTo>
                    <a:pt x="747" y="454"/>
                    <a:pt x="807" y="551"/>
                    <a:pt x="787" y="648"/>
                  </a:cubicBezTo>
                  <a:lnTo>
                    <a:pt x="1019" y="710"/>
                  </a:lnTo>
                  <a:lnTo>
                    <a:pt x="1136" y="273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" name="Freeform 1445">
              <a:extLst>
                <a:ext uri="{FF2B5EF4-FFF2-40B4-BE49-F238E27FC236}">
                  <a16:creationId xmlns:a16="http://schemas.microsoft.com/office/drawing/2014/main" id="{E4DEE819-79BA-4F64-8530-1AA23F3F3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9" y="6419851"/>
              <a:ext cx="42863" cy="25400"/>
            </a:xfrm>
            <a:custGeom>
              <a:avLst/>
              <a:gdLst>
                <a:gd name="T0" fmla="*/ 144 w 144"/>
                <a:gd name="T1" fmla="*/ 81 h 89"/>
                <a:gd name="T2" fmla="*/ 85 w 144"/>
                <a:gd name="T3" fmla="*/ 7 h 89"/>
                <a:gd name="T4" fmla="*/ 0 w 144"/>
                <a:gd name="T5" fmla="*/ 50 h 89"/>
                <a:gd name="T6" fmla="*/ 144 w 144"/>
                <a:gd name="T7" fmla="*/ 89 h 89"/>
                <a:gd name="T8" fmla="*/ 144 w 144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89">
                  <a:moveTo>
                    <a:pt x="144" y="81"/>
                  </a:moveTo>
                  <a:cubicBezTo>
                    <a:pt x="144" y="45"/>
                    <a:pt x="119" y="15"/>
                    <a:pt x="85" y="7"/>
                  </a:cubicBezTo>
                  <a:cubicBezTo>
                    <a:pt x="50" y="0"/>
                    <a:pt x="15" y="18"/>
                    <a:pt x="0" y="50"/>
                  </a:cubicBezTo>
                  <a:lnTo>
                    <a:pt x="144" y="89"/>
                  </a:lnTo>
                  <a:cubicBezTo>
                    <a:pt x="144" y="86"/>
                    <a:pt x="144" y="83"/>
                    <a:pt x="144" y="8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" name="Oval 1446">
              <a:extLst>
                <a:ext uri="{FF2B5EF4-FFF2-40B4-BE49-F238E27FC236}">
                  <a16:creationId xmlns:a16="http://schemas.microsoft.com/office/drawing/2014/main" id="{914E7C21-8B56-4B55-A12E-4759E4D3B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1" y="6419851"/>
              <a:ext cx="44450" cy="44450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" name="Freeform 1447">
              <a:extLst>
                <a:ext uri="{FF2B5EF4-FFF2-40B4-BE49-F238E27FC236}">
                  <a16:creationId xmlns:a16="http://schemas.microsoft.com/office/drawing/2014/main" id="{4873D67B-2AA7-44F2-969A-3F1B3F4DF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1614" y="6181726"/>
              <a:ext cx="646113" cy="665163"/>
            </a:xfrm>
            <a:custGeom>
              <a:avLst/>
              <a:gdLst>
                <a:gd name="T0" fmla="*/ 2088 w 2227"/>
                <a:gd name="T1" fmla="*/ 801 h 2296"/>
                <a:gd name="T2" fmla="*/ 2071 w 2227"/>
                <a:gd name="T3" fmla="*/ 718 h 2296"/>
                <a:gd name="T4" fmla="*/ 1681 w 2227"/>
                <a:gd name="T5" fmla="*/ 574 h 2296"/>
                <a:gd name="T6" fmla="*/ 1654 w 2227"/>
                <a:gd name="T7" fmla="*/ 528 h 2296"/>
                <a:gd name="T8" fmla="*/ 548 w 2227"/>
                <a:gd name="T9" fmla="*/ 133 h 2296"/>
                <a:gd name="T10" fmla="*/ 343 w 2227"/>
                <a:gd name="T11" fmla="*/ 60 h 2296"/>
                <a:gd name="T12" fmla="*/ 181 w 2227"/>
                <a:gd name="T13" fmla="*/ 55 h 2296"/>
                <a:gd name="T14" fmla="*/ 32 w 2227"/>
                <a:gd name="T15" fmla="*/ 757 h 2296"/>
                <a:gd name="T16" fmla="*/ 231 w 2227"/>
                <a:gd name="T17" fmla="*/ 888 h 2296"/>
                <a:gd name="T18" fmla="*/ 362 w 2227"/>
                <a:gd name="T19" fmla="*/ 827 h 2296"/>
                <a:gd name="T20" fmla="*/ 886 w 2227"/>
                <a:gd name="T21" fmla="*/ 869 h 2296"/>
                <a:gd name="T22" fmla="*/ 846 w 2227"/>
                <a:gd name="T23" fmla="*/ 1015 h 2296"/>
                <a:gd name="T24" fmla="*/ 808 w 2227"/>
                <a:gd name="T25" fmla="*/ 1193 h 2296"/>
                <a:gd name="T26" fmla="*/ 210 w 2227"/>
                <a:gd name="T27" fmla="*/ 2277 h 2296"/>
                <a:gd name="T28" fmla="*/ 432 w 2227"/>
                <a:gd name="T29" fmla="*/ 2296 h 2296"/>
                <a:gd name="T30" fmla="*/ 997 w 2227"/>
                <a:gd name="T31" fmla="*/ 1345 h 2296"/>
                <a:gd name="T32" fmla="*/ 1035 w 2227"/>
                <a:gd name="T33" fmla="*/ 2296 h 2296"/>
                <a:gd name="T34" fmla="*/ 1223 w 2227"/>
                <a:gd name="T35" fmla="*/ 2259 h 2296"/>
                <a:gd name="T36" fmla="*/ 1756 w 2227"/>
                <a:gd name="T37" fmla="*/ 2277 h 2296"/>
                <a:gd name="T38" fmla="*/ 1977 w 2227"/>
                <a:gd name="T39" fmla="*/ 2296 h 2296"/>
                <a:gd name="T40" fmla="*/ 2009 w 2227"/>
                <a:gd name="T41" fmla="*/ 2240 h 2296"/>
                <a:gd name="T42" fmla="*/ 1411 w 2227"/>
                <a:gd name="T43" fmla="*/ 1053 h 2296"/>
                <a:gd name="T44" fmla="*/ 1306 w 2227"/>
                <a:gd name="T45" fmla="*/ 1015 h 2296"/>
                <a:gd name="T46" fmla="*/ 1517 w 2227"/>
                <a:gd name="T47" fmla="*/ 1038 h 2296"/>
                <a:gd name="T48" fmla="*/ 1573 w 2227"/>
                <a:gd name="T49" fmla="*/ 975 h 2296"/>
                <a:gd name="T50" fmla="*/ 1984 w 2227"/>
                <a:gd name="T51" fmla="*/ 1083 h 2296"/>
                <a:gd name="T52" fmla="*/ 2030 w 2227"/>
                <a:gd name="T53" fmla="*/ 1019 h 2296"/>
                <a:gd name="T54" fmla="*/ 2149 w 2227"/>
                <a:gd name="T55" fmla="*/ 1050 h 2296"/>
                <a:gd name="T56" fmla="*/ 2224 w 2227"/>
                <a:gd name="T57" fmla="*/ 876 h 2296"/>
                <a:gd name="T58" fmla="*/ 2197 w 2227"/>
                <a:gd name="T59" fmla="*/ 830 h 2296"/>
                <a:gd name="T60" fmla="*/ 389 w 2227"/>
                <a:gd name="T61" fmla="*/ 735 h 2296"/>
                <a:gd name="T62" fmla="*/ 584 w 2227"/>
                <a:gd name="T63" fmla="*/ 300 h 2296"/>
                <a:gd name="T64" fmla="*/ 244 w 2227"/>
                <a:gd name="T65" fmla="*/ 111 h 2296"/>
                <a:gd name="T66" fmla="*/ 161 w 2227"/>
                <a:gd name="T67" fmla="*/ 713 h 2296"/>
                <a:gd name="T68" fmla="*/ 244 w 2227"/>
                <a:gd name="T69" fmla="*/ 111 h 2296"/>
                <a:gd name="T70" fmla="*/ 228 w 2227"/>
                <a:gd name="T71" fmla="*/ 798 h 2296"/>
                <a:gd name="T72" fmla="*/ 399 w 2227"/>
                <a:gd name="T73" fmla="*/ 114 h 2296"/>
                <a:gd name="T74" fmla="*/ 472 w 2227"/>
                <a:gd name="T75" fmla="*/ 134 h 2296"/>
                <a:gd name="T76" fmla="*/ 251 w 2227"/>
                <a:gd name="T77" fmla="*/ 815 h 2296"/>
                <a:gd name="T78" fmla="*/ 971 w 2227"/>
                <a:gd name="T79" fmla="*/ 959 h 2296"/>
                <a:gd name="T80" fmla="*/ 1168 w 2227"/>
                <a:gd name="T81" fmla="*/ 763 h 2296"/>
                <a:gd name="T82" fmla="*/ 1110 w 2227"/>
                <a:gd name="T83" fmla="*/ 1053 h 2296"/>
                <a:gd name="T84" fmla="*/ 308 w 2227"/>
                <a:gd name="T85" fmla="*/ 2221 h 2296"/>
                <a:gd name="T86" fmla="*/ 970 w 2227"/>
                <a:gd name="T87" fmla="*/ 1241 h 2296"/>
                <a:gd name="T88" fmla="*/ 1148 w 2227"/>
                <a:gd name="T89" fmla="*/ 2221 h 2296"/>
                <a:gd name="T90" fmla="*/ 1072 w 2227"/>
                <a:gd name="T91" fmla="*/ 1241 h 2296"/>
                <a:gd name="T92" fmla="*/ 1148 w 2227"/>
                <a:gd name="T93" fmla="*/ 2221 h 2296"/>
                <a:gd name="T94" fmla="*/ 1250 w 2227"/>
                <a:gd name="T95" fmla="*/ 1241 h 2296"/>
                <a:gd name="T96" fmla="*/ 1912 w 2227"/>
                <a:gd name="T97" fmla="*/ 2221 h 2296"/>
                <a:gd name="T98" fmla="*/ 1336 w 2227"/>
                <a:gd name="T99" fmla="*/ 1166 h 2296"/>
                <a:gd name="T100" fmla="*/ 884 w 2227"/>
                <a:gd name="T101" fmla="*/ 1090 h 2296"/>
                <a:gd name="T102" fmla="*/ 1235 w 2227"/>
                <a:gd name="T103" fmla="*/ 1090 h 2296"/>
                <a:gd name="T104" fmla="*/ 1336 w 2227"/>
                <a:gd name="T105" fmla="*/ 1166 h 2296"/>
                <a:gd name="T106" fmla="*/ 1336 w 2227"/>
                <a:gd name="T107" fmla="*/ 902 h 2296"/>
                <a:gd name="T108" fmla="*/ 910 w 2227"/>
                <a:gd name="T109" fmla="*/ 797 h 2296"/>
                <a:gd name="T110" fmla="*/ 652 w 2227"/>
                <a:gd name="T111" fmla="*/ 337 h 2296"/>
                <a:gd name="T112" fmla="*/ 1588 w 2227"/>
                <a:gd name="T113" fmla="*/ 627 h 2296"/>
                <a:gd name="T114" fmla="*/ 1501 w 2227"/>
                <a:gd name="T115" fmla="*/ 955 h 2296"/>
                <a:gd name="T116" fmla="*/ 1593 w 2227"/>
                <a:gd name="T117" fmla="*/ 902 h 2296"/>
                <a:gd name="T118" fmla="*/ 2015 w 2227"/>
                <a:gd name="T119" fmla="*/ 781 h 2296"/>
                <a:gd name="T120" fmla="*/ 1593 w 2227"/>
                <a:gd name="T121" fmla="*/ 902 h 2296"/>
                <a:gd name="T122" fmla="*/ 2049 w 2227"/>
                <a:gd name="T123" fmla="*/ 946 h 2296"/>
                <a:gd name="T124" fmla="*/ 2142 w 2227"/>
                <a:gd name="T125" fmla="*/ 893 h 2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27" h="2296">
                  <a:moveTo>
                    <a:pt x="2197" y="830"/>
                  </a:moveTo>
                  <a:lnTo>
                    <a:pt x="2088" y="801"/>
                  </a:lnTo>
                  <a:lnTo>
                    <a:pt x="2098" y="764"/>
                  </a:lnTo>
                  <a:cubicBezTo>
                    <a:pt x="2103" y="744"/>
                    <a:pt x="2091" y="723"/>
                    <a:pt x="2071" y="718"/>
                  </a:cubicBezTo>
                  <a:lnTo>
                    <a:pt x="1671" y="611"/>
                  </a:lnTo>
                  <a:lnTo>
                    <a:pt x="1681" y="574"/>
                  </a:lnTo>
                  <a:cubicBezTo>
                    <a:pt x="1683" y="565"/>
                    <a:pt x="1682" y="554"/>
                    <a:pt x="1677" y="546"/>
                  </a:cubicBezTo>
                  <a:cubicBezTo>
                    <a:pt x="1672" y="537"/>
                    <a:pt x="1664" y="531"/>
                    <a:pt x="1654" y="528"/>
                  </a:cubicBezTo>
                  <a:lnTo>
                    <a:pt x="647" y="258"/>
                  </a:lnTo>
                  <a:lnTo>
                    <a:pt x="548" y="133"/>
                  </a:lnTo>
                  <a:cubicBezTo>
                    <a:pt x="553" y="82"/>
                    <a:pt x="522" y="35"/>
                    <a:pt x="474" y="17"/>
                  </a:cubicBezTo>
                  <a:cubicBezTo>
                    <a:pt x="426" y="0"/>
                    <a:pt x="372" y="18"/>
                    <a:pt x="343" y="60"/>
                  </a:cubicBezTo>
                  <a:lnTo>
                    <a:pt x="227" y="29"/>
                  </a:lnTo>
                  <a:cubicBezTo>
                    <a:pt x="207" y="23"/>
                    <a:pt x="186" y="35"/>
                    <a:pt x="181" y="55"/>
                  </a:cubicBezTo>
                  <a:lnTo>
                    <a:pt x="5" y="711"/>
                  </a:lnTo>
                  <a:cubicBezTo>
                    <a:pt x="0" y="731"/>
                    <a:pt x="12" y="751"/>
                    <a:pt x="32" y="757"/>
                  </a:cubicBezTo>
                  <a:lnTo>
                    <a:pt x="148" y="788"/>
                  </a:lnTo>
                  <a:cubicBezTo>
                    <a:pt x="152" y="835"/>
                    <a:pt x="185" y="876"/>
                    <a:pt x="231" y="888"/>
                  </a:cubicBezTo>
                  <a:cubicBezTo>
                    <a:pt x="240" y="891"/>
                    <a:pt x="250" y="892"/>
                    <a:pt x="260" y="892"/>
                  </a:cubicBezTo>
                  <a:cubicBezTo>
                    <a:pt x="304" y="892"/>
                    <a:pt x="344" y="867"/>
                    <a:pt x="362" y="827"/>
                  </a:cubicBezTo>
                  <a:lnTo>
                    <a:pt x="510" y="768"/>
                  </a:lnTo>
                  <a:lnTo>
                    <a:pt x="886" y="869"/>
                  </a:lnTo>
                  <a:cubicBezTo>
                    <a:pt x="878" y="919"/>
                    <a:pt x="888" y="971"/>
                    <a:pt x="914" y="1015"/>
                  </a:cubicBezTo>
                  <a:lnTo>
                    <a:pt x="846" y="1015"/>
                  </a:lnTo>
                  <a:cubicBezTo>
                    <a:pt x="825" y="1015"/>
                    <a:pt x="808" y="1032"/>
                    <a:pt x="808" y="1053"/>
                  </a:cubicBezTo>
                  <a:lnTo>
                    <a:pt x="808" y="1193"/>
                  </a:lnTo>
                  <a:lnTo>
                    <a:pt x="210" y="2240"/>
                  </a:lnTo>
                  <a:cubicBezTo>
                    <a:pt x="204" y="2251"/>
                    <a:pt x="204" y="2266"/>
                    <a:pt x="210" y="2277"/>
                  </a:cubicBezTo>
                  <a:cubicBezTo>
                    <a:pt x="217" y="2289"/>
                    <a:pt x="230" y="2296"/>
                    <a:pt x="243" y="2296"/>
                  </a:cubicBezTo>
                  <a:lnTo>
                    <a:pt x="432" y="2296"/>
                  </a:lnTo>
                  <a:cubicBezTo>
                    <a:pt x="445" y="2296"/>
                    <a:pt x="458" y="2289"/>
                    <a:pt x="464" y="2277"/>
                  </a:cubicBezTo>
                  <a:lnTo>
                    <a:pt x="997" y="1345"/>
                  </a:lnTo>
                  <a:lnTo>
                    <a:pt x="997" y="2259"/>
                  </a:lnTo>
                  <a:cubicBezTo>
                    <a:pt x="997" y="2279"/>
                    <a:pt x="1014" y="2296"/>
                    <a:pt x="1035" y="2296"/>
                  </a:cubicBezTo>
                  <a:lnTo>
                    <a:pt x="1185" y="2296"/>
                  </a:lnTo>
                  <a:cubicBezTo>
                    <a:pt x="1206" y="2296"/>
                    <a:pt x="1223" y="2279"/>
                    <a:pt x="1223" y="2259"/>
                  </a:cubicBezTo>
                  <a:lnTo>
                    <a:pt x="1223" y="1345"/>
                  </a:lnTo>
                  <a:lnTo>
                    <a:pt x="1756" y="2277"/>
                  </a:lnTo>
                  <a:cubicBezTo>
                    <a:pt x="1762" y="2289"/>
                    <a:pt x="1775" y="2296"/>
                    <a:pt x="1788" y="2296"/>
                  </a:cubicBezTo>
                  <a:lnTo>
                    <a:pt x="1977" y="2296"/>
                  </a:lnTo>
                  <a:cubicBezTo>
                    <a:pt x="1990" y="2296"/>
                    <a:pt x="2003" y="2289"/>
                    <a:pt x="2009" y="2277"/>
                  </a:cubicBezTo>
                  <a:cubicBezTo>
                    <a:pt x="2016" y="2266"/>
                    <a:pt x="2016" y="2251"/>
                    <a:pt x="2009" y="2240"/>
                  </a:cubicBezTo>
                  <a:lnTo>
                    <a:pt x="1411" y="1193"/>
                  </a:lnTo>
                  <a:lnTo>
                    <a:pt x="1411" y="1053"/>
                  </a:lnTo>
                  <a:cubicBezTo>
                    <a:pt x="1411" y="1032"/>
                    <a:pt x="1395" y="1015"/>
                    <a:pt x="1374" y="1015"/>
                  </a:cubicBezTo>
                  <a:lnTo>
                    <a:pt x="1306" y="1015"/>
                  </a:lnTo>
                  <a:cubicBezTo>
                    <a:pt x="1311" y="1005"/>
                    <a:pt x="1316" y="995"/>
                    <a:pt x="1320" y="985"/>
                  </a:cubicBezTo>
                  <a:lnTo>
                    <a:pt x="1517" y="1038"/>
                  </a:lnTo>
                  <a:cubicBezTo>
                    <a:pt x="1538" y="1043"/>
                    <a:pt x="1558" y="1031"/>
                    <a:pt x="1564" y="1011"/>
                  </a:cubicBezTo>
                  <a:lnTo>
                    <a:pt x="1573" y="975"/>
                  </a:lnTo>
                  <a:lnTo>
                    <a:pt x="1974" y="1082"/>
                  </a:lnTo>
                  <a:cubicBezTo>
                    <a:pt x="1977" y="1083"/>
                    <a:pt x="1980" y="1083"/>
                    <a:pt x="1984" y="1083"/>
                  </a:cubicBezTo>
                  <a:cubicBezTo>
                    <a:pt x="2001" y="1083"/>
                    <a:pt x="2016" y="1072"/>
                    <a:pt x="2020" y="1055"/>
                  </a:cubicBezTo>
                  <a:lnTo>
                    <a:pt x="2030" y="1019"/>
                  </a:lnTo>
                  <a:lnTo>
                    <a:pt x="2139" y="1048"/>
                  </a:lnTo>
                  <a:cubicBezTo>
                    <a:pt x="2142" y="1049"/>
                    <a:pt x="2146" y="1050"/>
                    <a:pt x="2149" y="1050"/>
                  </a:cubicBezTo>
                  <a:cubicBezTo>
                    <a:pt x="2166" y="1050"/>
                    <a:pt x="2181" y="1038"/>
                    <a:pt x="2185" y="1022"/>
                  </a:cubicBezTo>
                  <a:lnTo>
                    <a:pt x="2224" y="876"/>
                  </a:lnTo>
                  <a:cubicBezTo>
                    <a:pt x="2227" y="866"/>
                    <a:pt x="2225" y="856"/>
                    <a:pt x="2220" y="847"/>
                  </a:cubicBezTo>
                  <a:cubicBezTo>
                    <a:pt x="2215" y="839"/>
                    <a:pt x="2207" y="832"/>
                    <a:pt x="2197" y="830"/>
                  </a:cubicBezTo>
                  <a:close/>
                  <a:moveTo>
                    <a:pt x="476" y="700"/>
                  </a:moveTo>
                  <a:lnTo>
                    <a:pt x="389" y="735"/>
                  </a:lnTo>
                  <a:lnTo>
                    <a:pt x="526" y="226"/>
                  </a:lnTo>
                  <a:lnTo>
                    <a:pt x="584" y="300"/>
                  </a:lnTo>
                  <a:lnTo>
                    <a:pt x="476" y="700"/>
                  </a:lnTo>
                  <a:close/>
                  <a:moveTo>
                    <a:pt x="244" y="111"/>
                  </a:moveTo>
                  <a:lnTo>
                    <a:pt x="317" y="131"/>
                  </a:lnTo>
                  <a:lnTo>
                    <a:pt x="161" y="713"/>
                  </a:lnTo>
                  <a:lnTo>
                    <a:pt x="88" y="694"/>
                  </a:lnTo>
                  <a:lnTo>
                    <a:pt x="244" y="111"/>
                  </a:lnTo>
                  <a:close/>
                  <a:moveTo>
                    <a:pt x="251" y="815"/>
                  </a:moveTo>
                  <a:cubicBezTo>
                    <a:pt x="241" y="813"/>
                    <a:pt x="233" y="806"/>
                    <a:pt x="228" y="798"/>
                  </a:cubicBezTo>
                  <a:cubicBezTo>
                    <a:pt x="223" y="789"/>
                    <a:pt x="221" y="779"/>
                    <a:pt x="224" y="769"/>
                  </a:cubicBezTo>
                  <a:lnTo>
                    <a:pt x="399" y="114"/>
                  </a:lnTo>
                  <a:cubicBezTo>
                    <a:pt x="405" y="94"/>
                    <a:pt x="426" y="82"/>
                    <a:pt x="446" y="88"/>
                  </a:cubicBezTo>
                  <a:cubicBezTo>
                    <a:pt x="466" y="93"/>
                    <a:pt x="478" y="114"/>
                    <a:pt x="472" y="134"/>
                  </a:cubicBezTo>
                  <a:lnTo>
                    <a:pt x="297" y="789"/>
                  </a:lnTo>
                  <a:cubicBezTo>
                    <a:pt x="291" y="809"/>
                    <a:pt x="271" y="821"/>
                    <a:pt x="251" y="815"/>
                  </a:cubicBezTo>
                  <a:close/>
                  <a:moveTo>
                    <a:pt x="1110" y="1053"/>
                  </a:moveTo>
                  <a:cubicBezTo>
                    <a:pt x="1049" y="1053"/>
                    <a:pt x="994" y="1016"/>
                    <a:pt x="971" y="959"/>
                  </a:cubicBezTo>
                  <a:cubicBezTo>
                    <a:pt x="947" y="903"/>
                    <a:pt x="960" y="838"/>
                    <a:pt x="1003" y="795"/>
                  </a:cubicBezTo>
                  <a:cubicBezTo>
                    <a:pt x="1046" y="752"/>
                    <a:pt x="1111" y="739"/>
                    <a:pt x="1168" y="763"/>
                  </a:cubicBezTo>
                  <a:cubicBezTo>
                    <a:pt x="1224" y="786"/>
                    <a:pt x="1261" y="841"/>
                    <a:pt x="1261" y="902"/>
                  </a:cubicBezTo>
                  <a:cubicBezTo>
                    <a:pt x="1261" y="985"/>
                    <a:pt x="1193" y="1053"/>
                    <a:pt x="1110" y="1053"/>
                  </a:cubicBezTo>
                  <a:close/>
                  <a:moveTo>
                    <a:pt x="410" y="2221"/>
                  </a:moveTo>
                  <a:lnTo>
                    <a:pt x="308" y="2221"/>
                  </a:lnTo>
                  <a:lnTo>
                    <a:pt x="868" y="1241"/>
                  </a:lnTo>
                  <a:lnTo>
                    <a:pt x="970" y="1241"/>
                  </a:lnTo>
                  <a:lnTo>
                    <a:pt x="410" y="2221"/>
                  </a:lnTo>
                  <a:close/>
                  <a:moveTo>
                    <a:pt x="1148" y="2221"/>
                  </a:moveTo>
                  <a:lnTo>
                    <a:pt x="1072" y="2221"/>
                  </a:lnTo>
                  <a:lnTo>
                    <a:pt x="1072" y="1241"/>
                  </a:lnTo>
                  <a:lnTo>
                    <a:pt x="1148" y="1241"/>
                  </a:lnTo>
                  <a:lnTo>
                    <a:pt x="1148" y="2221"/>
                  </a:lnTo>
                  <a:close/>
                  <a:moveTo>
                    <a:pt x="1810" y="2221"/>
                  </a:moveTo>
                  <a:lnTo>
                    <a:pt x="1250" y="1241"/>
                  </a:lnTo>
                  <a:lnTo>
                    <a:pt x="1352" y="1241"/>
                  </a:lnTo>
                  <a:lnTo>
                    <a:pt x="1912" y="2221"/>
                  </a:lnTo>
                  <a:lnTo>
                    <a:pt x="1810" y="2221"/>
                  </a:lnTo>
                  <a:close/>
                  <a:moveTo>
                    <a:pt x="1336" y="1166"/>
                  </a:moveTo>
                  <a:lnTo>
                    <a:pt x="884" y="1166"/>
                  </a:lnTo>
                  <a:lnTo>
                    <a:pt x="884" y="1090"/>
                  </a:lnTo>
                  <a:lnTo>
                    <a:pt x="985" y="1090"/>
                  </a:lnTo>
                  <a:cubicBezTo>
                    <a:pt x="1061" y="1140"/>
                    <a:pt x="1159" y="1140"/>
                    <a:pt x="1235" y="1090"/>
                  </a:cubicBezTo>
                  <a:lnTo>
                    <a:pt x="1336" y="1090"/>
                  </a:lnTo>
                  <a:lnTo>
                    <a:pt x="1336" y="1166"/>
                  </a:lnTo>
                  <a:close/>
                  <a:moveTo>
                    <a:pt x="1336" y="911"/>
                  </a:moveTo>
                  <a:cubicBezTo>
                    <a:pt x="1336" y="908"/>
                    <a:pt x="1336" y="905"/>
                    <a:pt x="1336" y="902"/>
                  </a:cubicBezTo>
                  <a:cubicBezTo>
                    <a:pt x="1336" y="798"/>
                    <a:pt x="1265" y="707"/>
                    <a:pt x="1164" y="683"/>
                  </a:cubicBezTo>
                  <a:cubicBezTo>
                    <a:pt x="1063" y="658"/>
                    <a:pt x="958" y="705"/>
                    <a:pt x="910" y="797"/>
                  </a:cubicBezTo>
                  <a:lnTo>
                    <a:pt x="554" y="702"/>
                  </a:lnTo>
                  <a:lnTo>
                    <a:pt x="652" y="337"/>
                  </a:lnTo>
                  <a:lnTo>
                    <a:pt x="1598" y="591"/>
                  </a:lnTo>
                  <a:lnTo>
                    <a:pt x="1588" y="627"/>
                  </a:lnTo>
                  <a:lnTo>
                    <a:pt x="1575" y="677"/>
                  </a:lnTo>
                  <a:lnTo>
                    <a:pt x="1501" y="955"/>
                  </a:lnTo>
                  <a:lnTo>
                    <a:pt x="1336" y="911"/>
                  </a:lnTo>
                  <a:close/>
                  <a:moveTo>
                    <a:pt x="1593" y="902"/>
                  </a:moveTo>
                  <a:lnTo>
                    <a:pt x="1651" y="683"/>
                  </a:lnTo>
                  <a:lnTo>
                    <a:pt x="2015" y="781"/>
                  </a:lnTo>
                  <a:lnTo>
                    <a:pt x="1957" y="1000"/>
                  </a:lnTo>
                  <a:lnTo>
                    <a:pt x="1593" y="902"/>
                  </a:lnTo>
                  <a:close/>
                  <a:moveTo>
                    <a:pt x="2122" y="966"/>
                  </a:moveTo>
                  <a:lnTo>
                    <a:pt x="2049" y="946"/>
                  </a:lnTo>
                  <a:lnTo>
                    <a:pt x="2069" y="874"/>
                  </a:lnTo>
                  <a:lnTo>
                    <a:pt x="2142" y="893"/>
                  </a:lnTo>
                  <a:lnTo>
                    <a:pt x="2122" y="96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9" name="Freeform 1448">
              <a:extLst>
                <a:ext uri="{FF2B5EF4-FFF2-40B4-BE49-F238E27FC236}">
                  <a16:creationId xmlns:a16="http://schemas.microsoft.com/office/drawing/2014/main" id="{CD37606C-AFE8-48DC-B2EE-59D4D0CAFF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8951" y="6410326"/>
              <a:ext cx="66675" cy="68263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1" y="113"/>
                    <a:pt x="85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5" name="Group 1714">
            <a:extLst>
              <a:ext uri="{FF2B5EF4-FFF2-40B4-BE49-F238E27FC236}">
                <a16:creationId xmlns:a16="http://schemas.microsoft.com/office/drawing/2014/main" id="{86566D8D-5892-4F7A-8241-EB58FFCC2008}"/>
              </a:ext>
            </a:extLst>
          </p:cNvPr>
          <p:cNvGrpSpPr/>
          <p:nvPr/>
        </p:nvGrpSpPr>
        <p:grpSpPr>
          <a:xfrm>
            <a:off x="2123810" y="3261355"/>
            <a:ext cx="480662" cy="484179"/>
            <a:chOff x="719138" y="3201988"/>
            <a:chExt cx="650875" cy="655638"/>
          </a:xfrm>
        </p:grpSpPr>
        <p:sp>
          <p:nvSpPr>
            <p:cNvPr id="1290" name="Freeform 1449">
              <a:extLst>
                <a:ext uri="{FF2B5EF4-FFF2-40B4-BE49-F238E27FC236}">
                  <a16:creationId xmlns:a16="http://schemas.microsoft.com/office/drawing/2014/main" id="{35347AE8-1194-4112-858A-49E745BB2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1" y="3213101"/>
              <a:ext cx="109538" cy="107950"/>
            </a:xfrm>
            <a:custGeom>
              <a:avLst/>
              <a:gdLst>
                <a:gd name="T0" fmla="*/ 377 w 377"/>
                <a:gd name="T1" fmla="*/ 0 h 377"/>
                <a:gd name="T2" fmla="*/ 0 w 377"/>
                <a:gd name="T3" fmla="*/ 377 h 377"/>
                <a:gd name="T4" fmla="*/ 377 w 377"/>
                <a:gd name="T5" fmla="*/ 377 h 377"/>
                <a:gd name="T6" fmla="*/ 377 w 377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7" h="377">
                  <a:moveTo>
                    <a:pt x="377" y="0"/>
                  </a:moveTo>
                  <a:lnTo>
                    <a:pt x="0" y="377"/>
                  </a:lnTo>
                  <a:lnTo>
                    <a:pt x="377" y="377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1" name="Freeform 1450">
              <a:extLst>
                <a:ext uri="{FF2B5EF4-FFF2-40B4-BE49-F238E27FC236}">
                  <a16:creationId xmlns:a16="http://schemas.microsoft.com/office/drawing/2014/main" id="{EB8211B3-A04A-4C2F-A1F9-C53AC4BB1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151" y="3636963"/>
              <a:ext cx="163513" cy="203200"/>
            </a:xfrm>
            <a:custGeom>
              <a:avLst/>
              <a:gdLst>
                <a:gd name="T0" fmla="*/ 261 w 564"/>
                <a:gd name="T1" fmla="*/ 0 h 699"/>
                <a:gd name="T2" fmla="*/ 196 w 564"/>
                <a:gd name="T3" fmla="*/ 38 h 699"/>
                <a:gd name="T4" fmla="*/ 66 w 564"/>
                <a:gd name="T5" fmla="*/ 114 h 699"/>
                <a:gd name="T6" fmla="*/ 0 w 564"/>
                <a:gd name="T7" fmla="*/ 151 h 699"/>
                <a:gd name="T8" fmla="*/ 37 w 564"/>
                <a:gd name="T9" fmla="*/ 214 h 699"/>
                <a:gd name="T10" fmla="*/ 261 w 564"/>
                <a:gd name="T11" fmla="*/ 603 h 699"/>
                <a:gd name="T12" fmla="*/ 467 w 564"/>
                <a:gd name="T13" fmla="*/ 658 h 699"/>
                <a:gd name="T14" fmla="*/ 522 w 564"/>
                <a:gd name="T15" fmla="*/ 452 h 699"/>
                <a:gd name="T16" fmla="*/ 261 w 564"/>
                <a:gd name="T17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699">
                  <a:moveTo>
                    <a:pt x="261" y="0"/>
                  </a:moveTo>
                  <a:lnTo>
                    <a:pt x="196" y="38"/>
                  </a:lnTo>
                  <a:lnTo>
                    <a:pt x="66" y="114"/>
                  </a:lnTo>
                  <a:lnTo>
                    <a:pt x="0" y="151"/>
                  </a:lnTo>
                  <a:lnTo>
                    <a:pt x="37" y="214"/>
                  </a:lnTo>
                  <a:lnTo>
                    <a:pt x="261" y="603"/>
                  </a:lnTo>
                  <a:cubicBezTo>
                    <a:pt x="302" y="675"/>
                    <a:pt x="395" y="699"/>
                    <a:pt x="467" y="658"/>
                  </a:cubicBezTo>
                  <a:cubicBezTo>
                    <a:pt x="539" y="616"/>
                    <a:pt x="564" y="524"/>
                    <a:pt x="522" y="452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Oval 1451">
              <a:extLst>
                <a:ext uri="{FF2B5EF4-FFF2-40B4-BE49-F238E27FC236}">
                  <a16:creationId xmlns:a16="http://schemas.microsoft.com/office/drawing/2014/main" id="{BB3AA0DB-823D-4912-B52D-2AFDFB9CF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339" y="3475038"/>
              <a:ext cx="44450" cy="42863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Oval 1453">
              <a:extLst>
                <a:ext uri="{FF2B5EF4-FFF2-40B4-BE49-F238E27FC236}">
                  <a16:creationId xmlns:a16="http://schemas.microsoft.com/office/drawing/2014/main" id="{42CB9396-58FA-4608-8703-8432DF8E6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651" y="3321050"/>
              <a:ext cx="44450" cy="44450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Freeform 1454">
              <a:extLst>
                <a:ext uri="{FF2B5EF4-FFF2-40B4-BE49-F238E27FC236}">
                  <a16:creationId xmlns:a16="http://schemas.microsoft.com/office/drawing/2014/main" id="{197DA41D-742E-44D0-A373-490EA7362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1" y="3473450"/>
              <a:ext cx="44450" cy="46038"/>
            </a:xfrm>
            <a:custGeom>
              <a:avLst/>
              <a:gdLst>
                <a:gd name="T0" fmla="*/ 0 w 154"/>
                <a:gd name="T1" fmla="*/ 81 h 160"/>
                <a:gd name="T2" fmla="*/ 34 w 154"/>
                <a:gd name="T3" fmla="*/ 144 h 160"/>
                <a:gd name="T4" fmla="*/ 106 w 154"/>
                <a:gd name="T5" fmla="*/ 150 h 160"/>
                <a:gd name="T6" fmla="*/ 150 w 154"/>
                <a:gd name="T7" fmla="*/ 93 h 160"/>
                <a:gd name="T8" fmla="*/ 126 w 154"/>
                <a:gd name="T9" fmla="*/ 25 h 160"/>
                <a:gd name="T10" fmla="*/ 45 w 154"/>
                <a:gd name="T11" fmla="*/ 12 h 160"/>
                <a:gd name="T12" fmla="*/ 0 w 154"/>
                <a:gd name="T13" fmla="*/ 8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60">
                  <a:moveTo>
                    <a:pt x="0" y="81"/>
                  </a:moveTo>
                  <a:cubicBezTo>
                    <a:pt x="0" y="106"/>
                    <a:pt x="13" y="130"/>
                    <a:pt x="34" y="144"/>
                  </a:cubicBezTo>
                  <a:cubicBezTo>
                    <a:pt x="56" y="158"/>
                    <a:pt x="83" y="160"/>
                    <a:pt x="106" y="150"/>
                  </a:cubicBezTo>
                  <a:cubicBezTo>
                    <a:pt x="130" y="139"/>
                    <a:pt x="146" y="118"/>
                    <a:pt x="150" y="93"/>
                  </a:cubicBezTo>
                  <a:cubicBezTo>
                    <a:pt x="154" y="67"/>
                    <a:pt x="145" y="42"/>
                    <a:pt x="126" y="25"/>
                  </a:cubicBezTo>
                  <a:cubicBezTo>
                    <a:pt x="104" y="5"/>
                    <a:pt x="72" y="0"/>
                    <a:pt x="45" y="12"/>
                  </a:cubicBezTo>
                  <a:cubicBezTo>
                    <a:pt x="18" y="24"/>
                    <a:pt x="0" y="51"/>
                    <a:pt x="0" y="8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5" name="Oval 1455">
              <a:extLst>
                <a:ext uri="{FF2B5EF4-FFF2-40B4-BE49-F238E27FC236}">
                  <a16:creationId xmlns:a16="http://schemas.microsoft.com/office/drawing/2014/main" id="{79295FA3-C65B-4A99-BB94-75F43E015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3365500"/>
              <a:ext cx="42863" cy="42863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6" name="Rectangle 1456">
              <a:extLst>
                <a:ext uri="{FF2B5EF4-FFF2-40B4-BE49-F238E27FC236}">
                  <a16:creationId xmlns:a16="http://schemas.microsoft.com/office/drawing/2014/main" id="{8156707C-DEC4-499D-8542-7CFA13273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876" y="3692525"/>
              <a:ext cx="44450" cy="1095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Rectangle 1457">
              <a:extLst>
                <a:ext uri="{FF2B5EF4-FFF2-40B4-BE49-F238E27FC236}">
                  <a16:creationId xmlns:a16="http://schemas.microsoft.com/office/drawing/2014/main" id="{638C79DD-007C-4B5C-A901-FDADC9C5F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501" y="3692525"/>
              <a:ext cx="44450" cy="1095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Rectangle 1458">
              <a:extLst>
                <a:ext uri="{FF2B5EF4-FFF2-40B4-BE49-F238E27FC236}">
                  <a16:creationId xmlns:a16="http://schemas.microsoft.com/office/drawing/2014/main" id="{B249ABD9-8DA7-4BA4-85E5-2FCE5B4DF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188" y="3649663"/>
              <a:ext cx="44450" cy="152400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Rectangle 1459">
              <a:extLst>
                <a:ext uri="{FF2B5EF4-FFF2-40B4-BE49-F238E27FC236}">
                  <a16:creationId xmlns:a16="http://schemas.microsoft.com/office/drawing/2014/main" id="{62672AB6-6DBD-46F6-9E21-3157F006A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3" y="3736975"/>
              <a:ext cx="44450" cy="6508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1460">
              <a:extLst>
                <a:ext uri="{FF2B5EF4-FFF2-40B4-BE49-F238E27FC236}">
                  <a16:creationId xmlns:a16="http://schemas.microsoft.com/office/drawing/2014/main" id="{68678EAE-0423-4670-81DC-956EE609A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5513" y="3259138"/>
              <a:ext cx="384175" cy="369888"/>
            </a:xfrm>
            <a:custGeom>
              <a:avLst/>
              <a:gdLst>
                <a:gd name="T0" fmla="*/ 1168 w 1325"/>
                <a:gd name="T1" fmla="*/ 329 h 1274"/>
                <a:gd name="T2" fmla="*/ 567 w 1325"/>
                <a:gd name="T3" fmla="*/ 32 h 1274"/>
                <a:gd name="T4" fmla="*/ 63 w 1325"/>
                <a:gd name="T5" fmla="*/ 474 h 1274"/>
                <a:gd name="T6" fmla="*/ 278 w 1325"/>
                <a:gd name="T7" fmla="*/ 1109 h 1274"/>
                <a:gd name="T8" fmla="*/ 947 w 1325"/>
                <a:gd name="T9" fmla="*/ 1152 h 1274"/>
                <a:gd name="T10" fmla="*/ 985 w 1325"/>
                <a:gd name="T11" fmla="*/ 1128 h 1274"/>
                <a:gd name="T12" fmla="*/ 1168 w 1325"/>
                <a:gd name="T13" fmla="*/ 329 h 1274"/>
                <a:gd name="T14" fmla="*/ 985 w 1325"/>
                <a:gd name="T15" fmla="*/ 929 h 1274"/>
                <a:gd name="T16" fmla="*/ 465 w 1325"/>
                <a:gd name="T17" fmla="*/ 1044 h 1274"/>
                <a:gd name="T18" fmla="*/ 197 w 1325"/>
                <a:gd name="T19" fmla="*/ 585 h 1274"/>
                <a:gd name="T20" fmla="*/ 551 w 1325"/>
                <a:gd name="T21" fmla="*/ 188 h 1274"/>
                <a:gd name="T22" fmla="*/ 1037 w 1325"/>
                <a:gd name="T23" fmla="*/ 404 h 1274"/>
                <a:gd name="T24" fmla="*/ 985 w 1325"/>
                <a:gd name="T25" fmla="*/ 929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5" h="1274">
                  <a:moveTo>
                    <a:pt x="1168" y="329"/>
                  </a:moveTo>
                  <a:cubicBezTo>
                    <a:pt x="1046" y="117"/>
                    <a:pt x="808" y="0"/>
                    <a:pt x="567" y="32"/>
                  </a:cubicBezTo>
                  <a:cubicBezTo>
                    <a:pt x="325" y="64"/>
                    <a:pt x="126" y="239"/>
                    <a:pt x="63" y="474"/>
                  </a:cubicBezTo>
                  <a:cubicBezTo>
                    <a:pt x="0" y="710"/>
                    <a:pt x="85" y="960"/>
                    <a:pt x="278" y="1109"/>
                  </a:cubicBezTo>
                  <a:cubicBezTo>
                    <a:pt x="472" y="1257"/>
                    <a:pt x="736" y="1274"/>
                    <a:pt x="947" y="1152"/>
                  </a:cubicBezTo>
                  <a:cubicBezTo>
                    <a:pt x="960" y="1145"/>
                    <a:pt x="972" y="1136"/>
                    <a:pt x="985" y="1128"/>
                  </a:cubicBezTo>
                  <a:cubicBezTo>
                    <a:pt x="1245" y="951"/>
                    <a:pt x="1325" y="602"/>
                    <a:pt x="1168" y="329"/>
                  </a:cubicBezTo>
                  <a:close/>
                  <a:moveTo>
                    <a:pt x="985" y="929"/>
                  </a:moveTo>
                  <a:cubicBezTo>
                    <a:pt x="855" y="1076"/>
                    <a:pt x="645" y="1122"/>
                    <a:pt x="465" y="1044"/>
                  </a:cubicBezTo>
                  <a:cubicBezTo>
                    <a:pt x="286" y="965"/>
                    <a:pt x="177" y="780"/>
                    <a:pt x="197" y="585"/>
                  </a:cubicBezTo>
                  <a:cubicBezTo>
                    <a:pt x="216" y="390"/>
                    <a:pt x="359" y="230"/>
                    <a:pt x="551" y="188"/>
                  </a:cubicBezTo>
                  <a:cubicBezTo>
                    <a:pt x="743" y="147"/>
                    <a:pt x="939" y="234"/>
                    <a:pt x="1037" y="404"/>
                  </a:cubicBezTo>
                  <a:cubicBezTo>
                    <a:pt x="1135" y="572"/>
                    <a:pt x="1114" y="784"/>
                    <a:pt x="985" y="929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" name="Freeform 1461">
              <a:extLst>
                <a:ext uri="{FF2B5EF4-FFF2-40B4-BE49-F238E27FC236}">
                  <a16:creationId xmlns:a16="http://schemas.microsoft.com/office/drawing/2014/main" id="{44D63A2C-5AB4-4568-B635-0231EE023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1" y="3475038"/>
              <a:ext cx="44450" cy="44450"/>
            </a:xfrm>
            <a:custGeom>
              <a:avLst/>
              <a:gdLst>
                <a:gd name="T0" fmla="*/ 0 w 156"/>
                <a:gd name="T1" fmla="*/ 76 h 156"/>
                <a:gd name="T2" fmla="*/ 47 w 156"/>
                <a:gd name="T3" fmla="*/ 145 h 156"/>
                <a:gd name="T4" fmla="*/ 128 w 156"/>
                <a:gd name="T5" fmla="*/ 128 h 156"/>
                <a:gd name="T6" fmla="*/ 145 w 156"/>
                <a:gd name="T7" fmla="*/ 47 h 156"/>
                <a:gd name="T8" fmla="*/ 76 w 156"/>
                <a:gd name="T9" fmla="*/ 0 h 156"/>
                <a:gd name="T10" fmla="*/ 0 w 156"/>
                <a:gd name="T11" fmla="*/ 7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56">
                  <a:moveTo>
                    <a:pt x="0" y="76"/>
                  </a:moveTo>
                  <a:cubicBezTo>
                    <a:pt x="0" y="106"/>
                    <a:pt x="19" y="133"/>
                    <a:pt x="47" y="145"/>
                  </a:cubicBezTo>
                  <a:cubicBezTo>
                    <a:pt x="75" y="156"/>
                    <a:pt x="107" y="150"/>
                    <a:pt x="128" y="128"/>
                  </a:cubicBezTo>
                  <a:cubicBezTo>
                    <a:pt x="150" y="107"/>
                    <a:pt x="156" y="75"/>
                    <a:pt x="145" y="47"/>
                  </a:cubicBezTo>
                  <a:cubicBezTo>
                    <a:pt x="133" y="19"/>
                    <a:pt x="106" y="0"/>
                    <a:pt x="76" y="0"/>
                  </a:cubicBez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Oval 1462">
              <a:extLst>
                <a:ext uri="{FF2B5EF4-FFF2-40B4-BE49-F238E27FC236}">
                  <a16:creationId xmlns:a16="http://schemas.microsoft.com/office/drawing/2014/main" id="{5C203C83-5D11-4EFD-8B1F-1F838D29F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063" y="3365500"/>
              <a:ext cx="42863" cy="42863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1463">
              <a:extLst>
                <a:ext uri="{FF2B5EF4-FFF2-40B4-BE49-F238E27FC236}">
                  <a16:creationId xmlns:a16="http://schemas.microsoft.com/office/drawing/2014/main" id="{882DEF88-F112-4B6E-BF9D-94F2FBE2E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1" y="3581400"/>
              <a:ext cx="76200" cy="88900"/>
            </a:xfrm>
            <a:custGeom>
              <a:avLst/>
              <a:gdLst>
                <a:gd name="T0" fmla="*/ 127 w 265"/>
                <a:gd name="T1" fmla="*/ 2 h 308"/>
                <a:gd name="T2" fmla="*/ 4 w 265"/>
                <a:gd name="T3" fmla="*/ 73 h 308"/>
                <a:gd name="T4" fmla="*/ 0 w 265"/>
                <a:gd name="T5" fmla="*/ 75 h 308"/>
                <a:gd name="T6" fmla="*/ 135 w 265"/>
                <a:gd name="T7" fmla="*/ 308 h 308"/>
                <a:gd name="T8" fmla="*/ 265 w 265"/>
                <a:gd name="T9" fmla="*/ 232 h 308"/>
                <a:gd name="T10" fmla="*/ 131 w 265"/>
                <a:gd name="T11" fmla="*/ 0 h 308"/>
                <a:gd name="T12" fmla="*/ 127 w 265"/>
                <a:gd name="T13" fmla="*/ 2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308">
                  <a:moveTo>
                    <a:pt x="127" y="2"/>
                  </a:moveTo>
                  <a:cubicBezTo>
                    <a:pt x="89" y="31"/>
                    <a:pt x="48" y="55"/>
                    <a:pt x="4" y="73"/>
                  </a:cubicBezTo>
                  <a:lnTo>
                    <a:pt x="0" y="75"/>
                  </a:lnTo>
                  <a:lnTo>
                    <a:pt x="135" y="308"/>
                  </a:lnTo>
                  <a:lnTo>
                    <a:pt x="265" y="232"/>
                  </a:lnTo>
                  <a:lnTo>
                    <a:pt x="131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1464">
              <a:extLst>
                <a:ext uri="{FF2B5EF4-FFF2-40B4-BE49-F238E27FC236}">
                  <a16:creationId xmlns:a16="http://schemas.microsoft.com/office/drawing/2014/main" id="{E6EF3748-63A0-4C6E-9794-B332640121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613" y="3279775"/>
              <a:ext cx="301625" cy="314325"/>
            </a:xfrm>
            <a:custGeom>
              <a:avLst/>
              <a:gdLst>
                <a:gd name="T0" fmla="*/ 266 w 1035"/>
                <a:gd name="T1" fmla="*/ 135 h 1084"/>
                <a:gd name="T2" fmla="*/ 26 w 1035"/>
                <a:gd name="T3" fmla="*/ 623 h 1084"/>
                <a:gd name="T4" fmla="*/ 385 w 1035"/>
                <a:gd name="T5" fmla="*/ 1032 h 1084"/>
                <a:gd name="T6" fmla="*/ 900 w 1035"/>
                <a:gd name="T7" fmla="*/ 857 h 1084"/>
                <a:gd name="T8" fmla="*/ 936 w 1035"/>
                <a:gd name="T9" fmla="*/ 314 h 1084"/>
                <a:gd name="T10" fmla="*/ 266 w 1035"/>
                <a:gd name="T11" fmla="*/ 135 h 1084"/>
                <a:gd name="T12" fmla="*/ 870 w 1035"/>
                <a:gd name="T13" fmla="*/ 352 h 1084"/>
                <a:gd name="T14" fmla="*/ 895 w 1035"/>
                <a:gd name="T15" fmla="*/ 720 h 1084"/>
                <a:gd name="T16" fmla="*/ 616 w 1035"/>
                <a:gd name="T17" fmla="*/ 961 h 1084"/>
                <a:gd name="T18" fmla="*/ 256 w 1035"/>
                <a:gd name="T19" fmla="*/ 886 h 1084"/>
                <a:gd name="T20" fmla="*/ 97 w 1035"/>
                <a:gd name="T21" fmla="*/ 553 h 1084"/>
                <a:gd name="T22" fmla="*/ 257 w 1035"/>
                <a:gd name="T23" fmla="*/ 703 h 1084"/>
                <a:gd name="T24" fmla="*/ 267 w 1035"/>
                <a:gd name="T25" fmla="*/ 812 h 1084"/>
                <a:gd name="T26" fmla="*/ 366 w 1035"/>
                <a:gd name="T27" fmla="*/ 861 h 1084"/>
                <a:gd name="T28" fmla="*/ 460 w 1035"/>
                <a:gd name="T29" fmla="*/ 802 h 1084"/>
                <a:gd name="T30" fmla="*/ 458 w 1035"/>
                <a:gd name="T31" fmla="*/ 692 h 1084"/>
                <a:gd name="T32" fmla="*/ 626 w 1035"/>
                <a:gd name="T33" fmla="*/ 477 h 1084"/>
                <a:gd name="T34" fmla="*/ 662 w 1035"/>
                <a:gd name="T35" fmla="*/ 484 h 1084"/>
                <a:gd name="T36" fmla="*/ 767 w 1035"/>
                <a:gd name="T37" fmla="*/ 414 h 1084"/>
                <a:gd name="T38" fmla="*/ 742 w 1035"/>
                <a:gd name="T39" fmla="*/ 291 h 1084"/>
                <a:gd name="T40" fmla="*/ 619 w 1035"/>
                <a:gd name="T41" fmla="*/ 266 h 1084"/>
                <a:gd name="T42" fmla="*/ 549 w 1035"/>
                <a:gd name="T43" fmla="*/ 371 h 1084"/>
                <a:gd name="T44" fmla="*/ 567 w 1035"/>
                <a:gd name="T45" fmla="*/ 431 h 1084"/>
                <a:gd name="T46" fmla="*/ 402 w 1035"/>
                <a:gd name="T47" fmla="*/ 642 h 1084"/>
                <a:gd name="T48" fmla="*/ 309 w 1035"/>
                <a:gd name="T49" fmla="*/ 648 h 1084"/>
                <a:gd name="T50" fmla="*/ 109 w 1035"/>
                <a:gd name="T51" fmla="*/ 461 h 1084"/>
                <a:gd name="T52" fmla="*/ 453 w 1035"/>
                <a:gd name="T53" fmla="*/ 149 h 1084"/>
                <a:gd name="T54" fmla="*/ 870 w 1035"/>
                <a:gd name="T55" fmla="*/ 352 h 1084"/>
                <a:gd name="T56" fmla="*/ 398 w 1035"/>
                <a:gd name="T57" fmla="*/ 748 h 1084"/>
                <a:gd name="T58" fmla="*/ 375 w 1035"/>
                <a:gd name="T59" fmla="*/ 782 h 1084"/>
                <a:gd name="T60" fmla="*/ 334 w 1035"/>
                <a:gd name="T61" fmla="*/ 774 h 1084"/>
                <a:gd name="T62" fmla="*/ 326 w 1035"/>
                <a:gd name="T63" fmla="*/ 733 h 1084"/>
                <a:gd name="T64" fmla="*/ 361 w 1035"/>
                <a:gd name="T65" fmla="*/ 710 h 1084"/>
                <a:gd name="T66" fmla="*/ 398 w 1035"/>
                <a:gd name="T67" fmla="*/ 748 h 1084"/>
                <a:gd name="T68" fmla="*/ 624 w 1035"/>
                <a:gd name="T69" fmla="*/ 371 h 1084"/>
                <a:gd name="T70" fmla="*/ 648 w 1035"/>
                <a:gd name="T71" fmla="*/ 336 h 1084"/>
                <a:gd name="T72" fmla="*/ 689 w 1035"/>
                <a:gd name="T73" fmla="*/ 344 h 1084"/>
                <a:gd name="T74" fmla="*/ 697 w 1035"/>
                <a:gd name="T75" fmla="*/ 385 h 1084"/>
                <a:gd name="T76" fmla="*/ 662 w 1035"/>
                <a:gd name="T77" fmla="*/ 408 h 1084"/>
                <a:gd name="T78" fmla="*/ 624 w 1035"/>
                <a:gd name="T79" fmla="*/ 371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5" h="1084">
                  <a:moveTo>
                    <a:pt x="266" y="135"/>
                  </a:moveTo>
                  <a:cubicBezTo>
                    <a:pt x="95" y="234"/>
                    <a:pt x="0" y="427"/>
                    <a:pt x="26" y="623"/>
                  </a:cubicBezTo>
                  <a:cubicBezTo>
                    <a:pt x="52" y="820"/>
                    <a:pt x="193" y="981"/>
                    <a:pt x="385" y="1032"/>
                  </a:cubicBezTo>
                  <a:cubicBezTo>
                    <a:pt x="576" y="1084"/>
                    <a:pt x="779" y="1015"/>
                    <a:pt x="900" y="857"/>
                  </a:cubicBezTo>
                  <a:cubicBezTo>
                    <a:pt x="1021" y="700"/>
                    <a:pt x="1035" y="486"/>
                    <a:pt x="936" y="314"/>
                  </a:cubicBezTo>
                  <a:cubicBezTo>
                    <a:pt x="800" y="80"/>
                    <a:pt x="501" y="0"/>
                    <a:pt x="266" y="135"/>
                  </a:cubicBezTo>
                  <a:close/>
                  <a:moveTo>
                    <a:pt x="870" y="352"/>
                  </a:moveTo>
                  <a:cubicBezTo>
                    <a:pt x="936" y="464"/>
                    <a:pt x="944" y="600"/>
                    <a:pt x="895" y="720"/>
                  </a:cubicBezTo>
                  <a:cubicBezTo>
                    <a:pt x="845" y="839"/>
                    <a:pt x="742" y="929"/>
                    <a:pt x="616" y="961"/>
                  </a:cubicBezTo>
                  <a:cubicBezTo>
                    <a:pt x="491" y="994"/>
                    <a:pt x="358" y="966"/>
                    <a:pt x="256" y="886"/>
                  </a:cubicBezTo>
                  <a:cubicBezTo>
                    <a:pt x="154" y="806"/>
                    <a:pt x="95" y="683"/>
                    <a:pt x="97" y="553"/>
                  </a:cubicBezTo>
                  <a:lnTo>
                    <a:pt x="257" y="703"/>
                  </a:lnTo>
                  <a:cubicBezTo>
                    <a:pt x="241" y="738"/>
                    <a:pt x="245" y="780"/>
                    <a:pt x="267" y="812"/>
                  </a:cubicBezTo>
                  <a:cubicBezTo>
                    <a:pt x="290" y="845"/>
                    <a:pt x="327" y="863"/>
                    <a:pt x="366" y="861"/>
                  </a:cubicBezTo>
                  <a:cubicBezTo>
                    <a:pt x="406" y="859"/>
                    <a:pt x="441" y="837"/>
                    <a:pt x="460" y="802"/>
                  </a:cubicBezTo>
                  <a:cubicBezTo>
                    <a:pt x="479" y="768"/>
                    <a:pt x="478" y="726"/>
                    <a:pt x="458" y="692"/>
                  </a:cubicBezTo>
                  <a:lnTo>
                    <a:pt x="626" y="477"/>
                  </a:lnTo>
                  <a:cubicBezTo>
                    <a:pt x="638" y="482"/>
                    <a:pt x="650" y="484"/>
                    <a:pt x="662" y="484"/>
                  </a:cubicBezTo>
                  <a:cubicBezTo>
                    <a:pt x="708" y="484"/>
                    <a:pt x="749" y="456"/>
                    <a:pt x="767" y="414"/>
                  </a:cubicBezTo>
                  <a:cubicBezTo>
                    <a:pt x="784" y="372"/>
                    <a:pt x="774" y="323"/>
                    <a:pt x="742" y="291"/>
                  </a:cubicBezTo>
                  <a:cubicBezTo>
                    <a:pt x="710" y="258"/>
                    <a:pt x="661" y="249"/>
                    <a:pt x="619" y="266"/>
                  </a:cubicBezTo>
                  <a:cubicBezTo>
                    <a:pt x="577" y="284"/>
                    <a:pt x="549" y="325"/>
                    <a:pt x="549" y="371"/>
                  </a:cubicBezTo>
                  <a:cubicBezTo>
                    <a:pt x="549" y="392"/>
                    <a:pt x="555" y="413"/>
                    <a:pt x="567" y="431"/>
                  </a:cubicBezTo>
                  <a:lnTo>
                    <a:pt x="402" y="642"/>
                  </a:lnTo>
                  <a:cubicBezTo>
                    <a:pt x="371" y="630"/>
                    <a:pt x="337" y="632"/>
                    <a:pt x="309" y="648"/>
                  </a:cubicBezTo>
                  <a:lnTo>
                    <a:pt x="109" y="461"/>
                  </a:lnTo>
                  <a:cubicBezTo>
                    <a:pt x="149" y="296"/>
                    <a:pt x="285" y="173"/>
                    <a:pt x="453" y="149"/>
                  </a:cubicBezTo>
                  <a:cubicBezTo>
                    <a:pt x="620" y="125"/>
                    <a:pt x="786" y="205"/>
                    <a:pt x="870" y="352"/>
                  </a:cubicBezTo>
                  <a:close/>
                  <a:moveTo>
                    <a:pt x="398" y="748"/>
                  </a:moveTo>
                  <a:cubicBezTo>
                    <a:pt x="398" y="763"/>
                    <a:pt x="389" y="777"/>
                    <a:pt x="375" y="782"/>
                  </a:cubicBezTo>
                  <a:cubicBezTo>
                    <a:pt x="361" y="788"/>
                    <a:pt x="345" y="785"/>
                    <a:pt x="334" y="774"/>
                  </a:cubicBezTo>
                  <a:cubicBezTo>
                    <a:pt x="323" y="763"/>
                    <a:pt x="320" y="747"/>
                    <a:pt x="326" y="733"/>
                  </a:cubicBezTo>
                  <a:cubicBezTo>
                    <a:pt x="332" y="719"/>
                    <a:pt x="345" y="710"/>
                    <a:pt x="361" y="710"/>
                  </a:cubicBezTo>
                  <a:cubicBezTo>
                    <a:pt x="381" y="710"/>
                    <a:pt x="398" y="727"/>
                    <a:pt x="398" y="748"/>
                  </a:cubicBezTo>
                  <a:close/>
                  <a:moveTo>
                    <a:pt x="624" y="371"/>
                  </a:moveTo>
                  <a:cubicBezTo>
                    <a:pt x="624" y="355"/>
                    <a:pt x="634" y="342"/>
                    <a:pt x="648" y="336"/>
                  </a:cubicBezTo>
                  <a:cubicBezTo>
                    <a:pt x="662" y="330"/>
                    <a:pt x="678" y="333"/>
                    <a:pt x="689" y="344"/>
                  </a:cubicBezTo>
                  <a:cubicBezTo>
                    <a:pt x="700" y="355"/>
                    <a:pt x="703" y="371"/>
                    <a:pt x="697" y="385"/>
                  </a:cubicBezTo>
                  <a:cubicBezTo>
                    <a:pt x="691" y="399"/>
                    <a:pt x="677" y="408"/>
                    <a:pt x="662" y="408"/>
                  </a:cubicBezTo>
                  <a:cubicBezTo>
                    <a:pt x="641" y="408"/>
                    <a:pt x="624" y="392"/>
                    <a:pt x="624" y="37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1465">
              <a:extLst>
                <a:ext uri="{FF2B5EF4-FFF2-40B4-BE49-F238E27FC236}">
                  <a16:creationId xmlns:a16="http://schemas.microsoft.com/office/drawing/2014/main" id="{11FA4780-0BB2-492E-9460-5F806917C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138" y="3201988"/>
              <a:ext cx="650875" cy="655638"/>
            </a:xfrm>
            <a:custGeom>
              <a:avLst/>
              <a:gdLst>
                <a:gd name="T0" fmla="*/ 1953 w 2246"/>
                <a:gd name="T1" fmla="*/ 1486 h 2261"/>
                <a:gd name="T2" fmla="*/ 1869 w 2246"/>
                <a:gd name="T3" fmla="*/ 1491 h 2261"/>
                <a:gd name="T4" fmla="*/ 1997 w 2246"/>
                <a:gd name="T5" fmla="*/ 806 h 2261"/>
                <a:gd name="T6" fmla="*/ 1733 w 2246"/>
                <a:gd name="T7" fmla="*/ 38 h 2261"/>
                <a:gd name="T8" fmla="*/ 414 w 2246"/>
                <a:gd name="T9" fmla="*/ 0 h 2261"/>
                <a:gd name="T10" fmla="*/ 11 w 2246"/>
                <a:gd name="T11" fmla="*/ 388 h 2261"/>
                <a:gd name="T12" fmla="*/ 0 w 2246"/>
                <a:gd name="T13" fmla="*/ 2224 h 2261"/>
                <a:gd name="T14" fmla="*/ 1696 w 2246"/>
                <a:gd name="T15" fmla="*/ 2261 h 2261"/>
                <a:gd name="T16" fmla="*/ 1733 w 2246"/>
                <a:gd name="T17" fmla="*/ 1859 h 2261"/>
                <a:gd name="T18" fmla="*/ 2002 w 2246"/>
                <a:gd name="T19" fmla="*/ 2214 h 2261"/>
                <a:gd name="T20" fmla="*/ 2233 w 2246"/>
                <a:gd name="T21" fmla="*/ 2081 h 2261"/>
                <a:gd name="T22" fmla="*/ 1804 w 2246"/>
                <a:gd name="T23" fmla="*/ 1528 h 2261"/>
                <a:gd name="T24" fmla="*/ 1644 w 2246"/>
                <a:gd name="T25" fmla="*/ 1402 h 2261"/>
                <a:gd name="T26" fmla="*/ 1708 w 2246"/>
                <a:gd name="T27" fmla="*/ 1364 h 2261"/>
                <a:gd name="T28" fmla="*/ 1846 w 2246"/>
                <a:gd name="T29" fmla="*/ 546 h 2261"/>
                <a:gd name="T30" fmla="*/ 1010 w 2246"/>
                <a:gd name="T31" fmla="*/ 1281 h 2261"/>
                <a:gd name="T32" fmla="*/ 1503 w 2246"/>
                <a:gd name="T33" fmla="*/ 283 h 2261"/>
                <a:gd name="T34" fmla="*/ 377 w 2246"/>
                <a:gd name="T35" fmla="*/ 129 h 2261"/>
                <a:gd name="T36" fmla="*/ 128 w 2246"/>
                <a:gd name="T37" fmla="*/ 377 h 2261"/>
                <a:gd name="T38" fmla="*/ 1658 w 2246"/>
                <a:gd name="T39" fmla="*/ 2186 h 2261"/>
                <a:gd name="T40" fmla="*/ 75 w 2246"/>
                <a:gd name="T41" fmla="*/ 452 h 2261"/>
                <a:gd name="T42" fmla="*/ 452 w 2246"/>
                <a:gd name="T43" fmla="*/ 415 h 2261"/>
                <a:gd name="T44" fmla="*/ 1658 w 2246"/>
                <a:gd name="T45" fmla="*/ 75 h 2261"/>
                <a:gd name="T46" fmla="*/ 1522 w 2246"/>
                <a:gd name="T47" fmla="*/ 210 h 2261"/>
                <a:gd name="T48" fmla="*/ 744 w 2246"/>
                <a:gd name="T49" fmla="*/ 535 h 2261"/>
                <a:gd name="T50" fmla="*/ 624 w 2246"/>
                <a:gd name="T51" fmla="*/ 378 h 2261"/>
                <a:gd name="T52" fmla="*/ 555 w 2246"/>
                <a:gd name="T53" fmla="*/ 563 h 2261"/>
                <a:gd name="T54" fmla="*/ 339 w 2246"/>
                <a:gd name="T55" fmla="*/ 905 h 2261"/>
                <a:gd name="T56" fmla="*/ 259 w 2246"/>
                <a:gd name="T57" fmla="*/ 1098 h 2261"/>
                <a:gd name="T58" fmla="*/ 452 w 2246"/>
                <a:gd name="T59" fmla="*/ 1018 h 2261"/>
                <a:gd name="T60" fmla="*/ 620 w 2246"/>
                <a:gd name="T61" fmla="*/ 601 h 2261"/>
                <a:gd name="T62" fmla="*/ 692 w 2246"/>
                <a:gd name="T63" fmla="*/ 590 h 2261"/>
                <a:gd name="T64" fmla="*/ 795 w 2246"/>
                <a:gd name="T65" fmla="*/ 1139 h 2261"/>
                <a:gd name="T66" fmla="*/ 1357 w 2246"/>
                <a:gd name="T67" fmla="*/ 1470 h 2261"/>
                <a:gd name="T68" fmla="*/ 1673 w 2246"/>
                <a:gd name="T69" fmla="*/ 1604 h 2261"/>
                <a:gd name="T70" fmla="*/ 1627 w 2246"/>
                <a:gd name="T71" fmla="*/ 1674 h 2261"/>
                <a:gd name="T72" fmla="*/ 1658 w 2246"/>
                <a:gd name="T73" fmla="*/ 2186 h 2261"/>
                <a:gd name="T74" fmla="*/ 626 w 2246"/>
                <a:gd name="T75" fmla="*/ 455 h 2261"/>
                <a:gd name="T76" fmla="*/ 675 w 2246"/>
                <a:gd name="T77" fmla="*/ 504 h 2261"/>
                <a:gd name="T78" fmla="*/ 603 w 2246"/>
                <a:gd name="T79" fmla="*/ 490 h 2261"/>
                <a:gd name="T80" fmla="*/ 353 w 2246"/>
                <a:gd name="T81" fmla="*/ 1052 h 2261"/>
                <a:gd name="T82" fmla="*/ 304 w 2246"/>
                <a:gd name="T83" fmla="*/ 1003 h 2261"/>
                <a:gd name="T84" fmla="*/ 377 w 2246"/>
                <a:gd name="T85" fmla="*/ 1018 h 2261"/>
                <a:gd name="T86" fmla="*/ 2065 w 2246"/>
                <a:gd name="T87" fmla="*/ 2143 h 2261"/>
                <a:gd name="T88" fmla="*/ 1711 w 2246"/>
                <a:gd name="T89" fmla="*/ 1669 h 2261"/>
                <a:gd name="T90" fmla="*/ 2148 w 2246"/>
                <a:gd name="T91" fmla="*/ 197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46" h="2261">
                  <a:moveTo>
                    <a:pt x="2214" y="1937"/>
                  </a:moveTo>
                  <a:lnTo>
                    <a:pt x="1953" y="1486"/>
                  </a:lnTo>
                  <a:cubicBezTo>
                    <a:pt x="1943" y="1468"/>
                    <a:pt x="1920" y="1461"/>
                    <a:pt x="1902" y="1472"/>
                  </a:cubicBezTo>
                  <a:lnTo>
                    <a:pt x="1869" y="1491"/>
                  </a:lnTo>
                  <a:lnTo>
                    <a:pt x="1769" y="1318"/>
                  </a:lnTo>
                  <a:cubicBezTo>
                    <a:pt x="1920" y="1192"/>
                    <a:pt x="2004" y="1003"/>
                    <a:pt x="1997" y="806"/>
                  </a:cubicBezTo>
                  <a:cubicBezTo>
                    <a:pt x="1990" y="609"/>
                    <a:pt x="1893" y="427"/>
                    <a:pt x="1733" y="311"/>
                  </a:cubicBezTo>
                  <a:lnTo>
                    <a:pt x="1733" y="38"/>
                  </a:lnTo>
                  <a:cubicBezTo>
                    <a:pt x="1733" y="17"/>
                    <a:pt x="1716" y="0"/>
                    <a:pt x="1696" y="0"/>
                  </a:cubicBezTo>
                  <a:lnTo>
                    <a:pt x="414" y="0"/>
                  </a:lnTo>
                  <a:cubicBezTo>
                    <a:pt x="404" y="0"/>
                    <a:pt x="395" y="4"/>
                    <a:pt x="388" y="11"/>
                  </a:cubicBezTo>
                  <a:lnTo>
                    <a:pt x="11" y="388"/>
                  </a:lnTo>
                  <a:cubicBezTo>
                    <a:pt x="4" y="395"/>
                    <a:pt x="0" y="405"/>
                    <a:pt x="0" y="415"/>
                  </a:cubicBezTo>
                  <a:lnTo>
                    <a:pt x="0" y="2224"/>
                  </a:lnTo>
                  <a:cubicBezTo>
                    <a:pt x="0" y="2244"/>
                    <a:pt x="17" y="2261"/>
                    <a:pt x="37" y="2261"/>
                  </a:cubicBezTo>
                  <a:lnTo>
                    <a:pt x="1696" y="2261"/>
                  </a:lnTo>
                  <a:cubicBezTo>
                    <a:pt x="1716" y="2261"/>
                    <a:pt x="1733" y="2244"/>
                    <a:pt x="1733" y="2224"/>
                  </a:cubicBezTo>
                  <a:lnTo>
                    <a:pt x="1733" y="1859"/>
                  </a:lnTo>
                  <a:lnTo>
                    <a:pt x="1887" y="2126"/>
                  </a:lnTo>
                  <a:cubicBezTo>
                    <a:pt x="1912" y="2169"/>
                    <a:pt x="1953" y="2201"/>
                    <a:pt x="2002" y="2214"/>
                  </a:cubicBezTo>
                  <a:cubicBezTo>
                    <a:pt x="2050" y="2227"/>
                    <a:pt x="2102" y="2221"/>
                    <a:pt x="2145" y="2196"/>
                  </a:cubicBezTo>
                  <a:cubicBezTo>
                    <a:pt x="2189" y="2171"/>
                    <a:pt x="2220" y="2129"/>
                    <a:pt x="2233" y="2081"/>
                  </a:cubicBezTo>
                  <a:cubicBezTo>
                    <a:pt x="2246" y="2032"/>
                    <a:pt x="2239" y="1980"/>
                    <a:pt x="2214" y="1937"/>
                  </a:cubicBezTo>
                  <a:close/>
                  <a:moveTo>
                    <a:pt x="1804" y="1528"/>
                  </a:moveTo>
                  <a:lnTo>
                    <a:pt x="1738" y="1566"/>
                  </a:lnTo>
                  <a:lnTo>
                    <a:pt x="1644" y="1402"/>
                  </a:lnTo>
                  <a:cubicBezTo>
                    <a:pt x="1655" y="1396"/>
                    <a:pt x="1666" y="1390"/>
                    <a:pt x="1677" y="1384"/>
                  </a:cubicBezTo>
                  <a:cubicBezTo>
                    <a:pt x="1688" y="1378"/>
                    <a:pt x="1698" y="1370"/>
                    <a:pt x="1708" y="1364"/>
                  </a:cubicBezTo>
                  <a:lnTo>
                    <a:pt x="1804" y="1528"/>
                  </a:lnTo>
                  <a:close/>
                  <a:moveTo>
                    <a:pt x="1846" y="546"/>
                  </a:moveTo>
                  <a:cubicBezTo>
                    <a:pt x="1982" y="781"/>
                    <a:pt x="1933" y="1078"/>
                    <a:pt x="1729" y="1257"/>
                  </a:cubicBezTo>
                  <a:cubicBezTo>
                    <a:pt x="1526" y="1435"/>
                    <a:pt x="1225" y="1445"/>
                    <a:pt x="1010" y="1281"/>
                  </a:cubicBezTo>
                  <a:cubicBezTo>
                    <a:pt x="795" y="1116"/>
                    <a:pt x="727" y="822"/>
                    <a:pt x="847" y="580"/>
                  </a:cubicBezTo>
                  <a:cubicBezTo>
                    <a:pt x="967" y="337"/>
                    <a:pt x="1241" y="213"/>
                    <a:pt x="1503" y="283"/>
                  </a:cubicBezTo>
                  <a:cubicBezTo>
                    <a:pt x="1648" y="322"/>
                    <a:pt x="1771" y="417"/>
                    <a:pt x="1846" y="546"/>
                  </a:cubicBezTo>
                  <a:close/>
                  <a:moveTo>
                    <a:pt x="377" y="129"/>
                  </a:moveTo>
                  <a:lnTo>
                    <a:pt x="377" y="377"/>
                  </a:lnTo>
                  <a:lnTo>
                    <a:pt x="128" y="377"/>
                  </a:lnTo>
                  <a:lnTo>
                    <a:pt x="377" y="129"/>
                  </a:lnTo>
                  <a:close/>
                  <a:moveTo>
                    <a:pt x="1658" y="2186"/>
                  </a:moveTo>
                  <a:lnTo>
                    <a:pt x="75" y="2186"/>
                  </a:lnTo>
                  <a:lnTo>
                    <a:pt x="75" y="452"/>
                  </a:lnTo>
                  <a:lnTo>
                    <a:pt x="414" y="452"/>
                  </a:lnTo>
                  <a:cubicBezTo>
                    <a:pt x="435" y="452"/>
                    <a:pt x="452" y="435"/>
                    <a:pt x="452" y="415"/>
                  </a:cubicBezTo>
                  <a:lnTo>
                    <a:pt x="452" y="75"/>
                  </a:lnTo>
                  <a:lnTo>
                    <a:pt x="1658" y="75"/>
                  </a:lnTo>
                  <a:lnTo>
                    <a:pt x="1658" y="264"/>
                  </a:lnTo>
                  <a:cubicBezTo>
                    <a:pt x="1615" y="241"/>
                    <a:pt x="1569" y="223"/>
                    <a:pt x="1522" y="210"/>
                  </a:cubicBezTo>
                  <a:cubicBezTo>
                    <a:pt x="1220" y="129"/>
                    <a:pt x="904" y="278"/>
                    <a:pt x="774" y="563"/>
                  </a:cubicBezTo>
                  <a:lnTo>
                    <a:pt x="744" y="535"/>
                  </a:lnTo>
                  <a:cubicBezTo>
                    <a:pt x="761" y="497"/>
                    <a:pt x="755" y="453"/>
                    <a:pt x="730" y="421"/>
                  </a:cubicBezTo>
                  <a:cubicBezTo>
                    <a:pt x="705" y="388"/>
                    <a:pt x="664" y="371"/>
                    <a:pt x="624" y="378"/>
                  </a:cubicBezTo>
                  <a:cubicBezTo>
                    <a:pt x="583" y="384"/>
                    <a:pt x="549" y="412"/>
                    <a:pt x="534" y="450"/>
                  </a:cubicBezTo>
                  <a:cubicBezTo>
                    <a:pt x="520" y="489"/>
                    <a:pt x="528" y="532"/>
                    <a:pt x="555" y="563"/>
                  </a:cubicBezTo>
                  <a:lnTo>
                    <a:pt x="359" y="906"/>
                  </a:lnTo>
                  <a:cubicBezTo>
                    <a:pt x="352" y="905"/>
                    <a:pt x="346" y="905"/>
                    <a:pt x="339" y="905"/>
                  </a:cubicBezTo>
                  <a:cubicBezTo>
                    <a:pt x="293" y="905"/>
                    <a:pt x="252" y="932"/>
                    <a:pt x="234" y="974"/>
                  </a:cubicBezTo>
                  <a:cubicBezTo>
                    <a:pt x="217" y="1017"/>
                    <a:pt x="227" y="1065"/>
                    <a:pt x="259" y="1098"/>
                  </a:cubicBezTo>
                  <a:cubicBezTo>
                    <a:pt x="291" y="1130"/>
                    <a:pt x="340" y="1140"/>
                    <a:pt x="382" y="1122"/>
                  </a:cubicBezTo>
                  <a:cubicBezTo>
                    <a:pt x="424" y="1105"/>
                    <a:pt x="452" y="1063"/>
                    <a:pt x="452" y="1018"/>
                  </a:cubicBezTo>
                  <a:cubicBezTo>
                    <a:pt x="452" y="991"/>
                    <a:pt x="442" y="964"/>
                    <a:pt x="424" y="944"/>
                  </a:cubicBezTo>
                  <a:lnTo>
                    <a:pt x="620" y="601"/>
                  </a:lnTo>
                  <a:cubicBezTo>
                    <a:pt x="627" y="602"/>
                    <a:pt x="634" y="603"/>
                    <a:pt x="640" y="603"/>
                  </a:cubicBezTo>
                  <a:cubicBezTo>
                    <a:pt x="658" y="603"/>
                    <a:pt x="676" y="598"/>
                    <a:pt x="692" y="590"/>
                  </a:cubicBezTo>
                  <a:lnTo>
                    <a:pt x="746" y="639"/>
                  </a:lnTo>
                  <a:cubicBezTo>
                    <a:pt x="693" y="806"/>
                    <a:pt x="711" y="986"/>
                    <a:pt x="795" y="1139"/>
                  </a:cubicBezTo>
                  <a:cubicBezTo>
                    <a:pt x="879" y="1291"/>
                    <a:pt x="1022" y="1403"/>
                    <a:pt x="1191" y="1448"/>
                  </a:cubicBezTo>
                  <a:cubicBezTo>
                    <a:pt x="1245" y="1463"/>
                    <a:pt x="1301" y="1470"/>
                    <a:pt x="1357" y="1470"/>
                  </a:cubicBezTo>
                  <a:cubicBezTo>
                    <a:pt x="1431" y="1470"/>
                    <a:pt x="1504" y="1457"/>
                    <a:pt x="1574" y="1432"/>
                  </a:cubicBezTo>
                  <a:lnTo>
                    <a:pt x="1673" y="1604"/>
                  </a:lnTo>
                  <a:lnTo>
                    <a:pt x="1640" y="1623"/>
                  </a:lnTo>
                  <a:cubicBezTo>
                    <a:pt x="1622" y="1633"/>
                    <a:pt x="1616" y="1656"/>
                    <a:pt x="1627" y="1674"/>
                  </a:cubicBezTo>
                  <a:lnTo>
                    <a:pt x="1658" y="1728"/>
                  </a:lnTo>
                  <a:lnTo>
                    <a:pt x="1658" y="2186"/>
                  </a:lnTo>
                  <a:close/>
                  <a:moveTo>
                    <a:pt x="603" y="490"/>
                  </a:moveTo>
                  <a:cubicBezTo>
                    <a:pt x="603" y="475"/>
                    <a:pt x="612" y="461"/>
                    <a:pt x="626" y="455"/>
                  </a:cubicBezTo>
                  <a:cubicBezTo>
                    <a:pt x="640" y="449"/>
                    <a:pt x="656" y="453"/>
                    <a:pt x="667" y="463"/>
                  </a:cubicBezTo>
                  <a:cubicBezTo>
                    <a:pt x="678" y="474"/>
                    <a:pt x="681" y="490"/>
                    <a:pt x="675" y="504"/>
                  </a:cubicBezTo>
                  <a:cubicBezTo>
                    <a:pt x="669" y="518"/>
                    <a:pt x="656" y="528"/>
                    <a:pt x="640" y="528"/>
                  </a:cubicBezTo>
                  <a:cubicBezTo>
                    <a:pt x="620" y="528"/>
                    <a:pt x="603" y="511"/>
                    <a:pt x="603" y="490"/>
                  </a:cubicBezTo>
                  <a:close/>
                  <a:moveTo>
                    <a:pt x="377" y="1018"/>
                  </a:moveTo>
                  <a:cubicBezTo>
                    <a:pt x="377" y="1033"/>
                    <a:pt x="367" y="1047"/>
                    <a:pt x="353" y="1052"/>
                  </a:cubicBezTo>
                  <a:cubicBezTo>
                    <a:pt x="339" y="1058"/>
                    <a:pt x="323" y="1055"/>
                    <a:pt x="312" y="1044"/>
                  </a:cubicBezTo>
                  <a:cubicBezTo>
                    <a:pt x="301" y="1033"/>
                    <a:pt x="298" y="1017"/>
                    <a:pt x="304" y="1003"/>
                  </a:cubicBezTo>
                  <a:cubicBezTo>
                    <a:pt x="310" y="989"/>
                    <a:pt x="324" y="980"/>
                    <a:pt x="339" y="980"/>
                  </a:cubicBezTo>
                  <a:cubicBezTo>
                    <a:pt x="360" y="980"/>
                    <a:pt x="377" y="997"/>
                    <a:pt x="377" y="1018"/>
                  </a:cubicBezTo>
                  <a:close/>
                  <a:moveTo>
                    <a:pt x="2160" y="2060"/>
                  </a:moveTo>
                  <a:cubicBezTo>
                    <a:pt x="2148" y="2105"/>
                    <a:pt x="2111" y="2138"/>
                    <a:pt x="2065" y="2143"/>
                  </a:cubicBezTo>
                  <a:cubicBezTo>
                    <a:pt x="2020" y="2149"/>
                    <a:pt x="1975" y="2127"/>
                    <a:pt x="1952" y="2088"/>
                  </a:cubicBezTo>
                  <a:lnTo>
                    <a:pt x="1711" y="1669"/>
                  </a:lnTo>
                  <a:lnTo>
                    <a:pt x="1907" y="1556"/>
                  </a:lnTo>
                  <a:lnTo>
                    <a:pt x="2148" y="1975"/>
                  </a:lnTo>
                  <a:cubicBezTo>
                    <a:pt x="2163" y="2001"/>
                    <a:pt x="2167" y="2032"/>
                    <a:pt x="2160" y="206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1466">
              <a:extLst>
                <a:ext uri="{FF2B5EF4-FFF2-40B4-BE49-F238E27FC236}">
                  <a16:creationId xmlns:a16="http://schemas.microsoft.com/office/drawing/2014/main" id="{BC11FF86-02ED-4063-B63D-F4F288DF5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226" y="3638550"/>
              <a:ext cx="371475" cy="174625"/>
            </a:xfrm>
            <a:custGeom>
              <a:avLst/>
              <a:gdLst>
                <a:gd name="T0" fmla="*/ 1243 w 1281"/>
                <a:gd name="T1" fmla="*/ 527 h 603"/>
                <a:gd name="T2" fmla="*/ 1206 w 1281"/>
                <a:gd name="T3" fmla="*/ 527 h 603"/>
                <a:gd name="T4" fmla="*/ 1206 w 1281"/>
                <a:gd name="T5" fmla="*/ 188 h 603"/>
                <a:gd name="T6" fmla="*/ 1168 w 1281"/>
                <a:gd name="T7" fmla="*/ 150 h 603"/>
                <a:gd name="T8" fmla="*/ 1017 w 1281"/>
                <a:gd name="T9" fmla="*/ 150 h 603"/>
                <a:gd name="T10" fmla="*/ 980 w 1281"/>
                <a:gd name="T11" fmla="*/ 188 h 603"/>
                <a:gd name="T12" fmla="*/ 980 w 1281"/>
                <a:gd name="T13" fmla="*/ 527 h 603"/>
                <a:gd name="T14" fmla="*/ 904 w 1281"/>
                <a:gd name="T15" fmla="*/ 527 h 603"/>
                <a:gd name="T16" fmla="*/ 904 w 1281"/>
                <a:gd name="T17" fmla="*/ 37 h 603"/>
                <a:gd name="T18" fmla="*/ 867 w 1281"/>
                <a:gd name="T19" fmla="*/ 0 h 603"/>
                <a:gd name="T20" fmla="*/ 716 w 1281"/>
                <a:gd name="T21" fmla="*/ 0 h 603"/>
                <a:gd name="T22" fmla="*/ 678 w 1281"/>
                <a:gd name="T23" fmla="*/ 37 h 603"/>
                <a:gd name="T24" fmla="*/ 678 w 1281"/>
                <a:gd name="T25" fmla="*/ 527 h 603"/>
                <a:gd name="T26" fmla="*/ 603 w 1281"/>
                <a:gd name="T27" fmla="*/ 527 h 603"/>
                <a:gd name="T28" fmla="*/ 603 w 1281"/>
                <a:gd name="T29" fmla="*/ 188 h 603"/>
                <a:gd name="T30" fmla="*/ 565 w 1281"/>
                <a:gd name="T31" fmla="*/ 150 h 603"/>
                <a:gd name="T32" fmla="*/ 414 w 1281"/>
                <a:gd name="T33" fmla="*/ 150 h 603"/>
                <a:gd name="T34" fmla="*/ 377 w 1281"/>
                <a:gd name="T35" fmla="*/ 188 h 603"/>
                <a:gd name="T36" fmla="*/ 377 w 1281"/>
                <a:gd name="T37" fmla="*/ 527 h 603"/>
                <a:gd name="T38" fmla="*/ 301 w 1281"/>
                <a:gd name="T39" fmla="*/ 527 h 603"/>
                <a:gd name="T40" fmla="*/ 301 w 1281"/>
                <a:gd name="T41" fmla="*/ 339 h 603"/>
                <a:gd name="T42" fmla="*/ 264 w 1281"/>
                <a:gd name="T43" fmla="*/ 301 h 603"/>
                <a:gd name="T44" fmla="*/ 113 w 1281"/>
                <a:gd name="T45" fmla="*/ 301 h 603"/>
                <a:gd name="T46" fmla="*/ 75 w 1281"/>
                <a:gd name="T47" fmla="*/ 339 h 603"/>
                <a:gd name="T48" fmla="*/ 75 w 1281"/>
                <a:gd name="T49" fmla="*/ 527 h 603"/>
                <a:gd name="T50" fmla="*/ 37 w 1281"/>
                <a:gd name="T51" fmla="*/ 527 h 603"/>
                <a:gd name="T52" fmla="*/ 0 w 1281"/>
                <a:gd name="T53" fmla="*/ 565 h 603"/>
                <a:gd name="T54" fmla="*/ 37 w 1281"/>
                <a:gd name="T55" fmla="*/ 603 h 603"/>
                <a:gd name="T56" fmla="*/ 1243 w 1281"/>
                <a:gd name="T57" fmla="*/ 603 h 603"/>
                <a:gd name="T58" fmla="*/ 1281 w 1281"/>
                <a:gd name="T59" fmla="*/ 565 h 603"/>
                <a:gd name="T60" fmla="*/ 1243 w 1281"/>
                <a:gd name="T61" fmla="*/ 527 h 603"/>
                <a:gd name="T62" fmla="*/ 151 w 1281"/>
                <a:gd name="T63" fmla="*/ 527 h 603"/>
                <a:gd name="T64" fmla="*/ 151 w 1281"/>
                <a:gd name="T65" fmla="*/ 376 h 603"/>
                <a:gd name="T66" fmla="*/ 226 w 1281"/>
                <a:gd name="T67" fmla="*/ 376 h 603"/>
                <a:gd name="T68" fmla="*/ 226 w 1281"/>
                <a:gd name="T69" fmla="*/ 527 h 603"/>
                <a:gd name="T70" fmla="*/ 151 w 1281"/>
                <a:gd name="T71" fmla="*/ 527 h 603"/>
                <a:gd name="T72" fmla="*/ 452 w 1281"/>
                <a:gd name="T73" fmla="*/ 527 h 603"/>
                <a:gd name="T74" fmla="*/ 452 w 1281"/>
                <a:gd name="T75" fmla="*/ 226 h 603"/>
                <a:gd name="T76" fmla="*/ 527 w 1281"/>
                <a:gd name="T77" fmla="*/ 226 h 603"/>
                <a:gd name="T78" fmla="*/ 527 w 1281"/>
                <a:gd name="T79" fmla="*/ 527 h 603"/>
                <a:gd name="T80" fmla="*/ 452 w 1281"/>
                <a:gd name="T81" fmla="*/ 527 h 603"/>
                <a:gd name="T82" fmla="*/ 754 w 1281"/>
                <a:gd name="T83" fmla="*/ 527 h 603"/>
                <a:gd name="T84" fmla="*/ 754 w 1281"/>
                <a:gd name="T85" fmla="*/ 75 h 603"/>
                <a:gd name="T86" fmla="*/ 829 w 1281"/>
                <a:gd name="T87" fmla="*/ 75 h 603"/>
                <a:gd name="T88" fmla="*/ 829 w 1281"/>
                <a:gd name="T89" fmla="*/ 527 h 603"/>
                <a:gd name="T90" fmla="*/ 754 w 1281"/>
                <a:gd name="T91" fmla="*/ 527 h 603"/>
                <a:gd name="T92" fmla="*/ 1055 w 1281"/>
                <a:gd name="T93" fmla="*/ 527 h 603"/>
                <a:gd name="T94" fmla="*/ 1055 w 1281"/>
                <a:gd name="T95" fmla="*/ 226 h 603"/>
                <a:gd name="T96" fmla="*/ 1130 w 1281"/>
                <a:gd name="T97" fmla="*/ 226 h 603"/>
                <a:gd name="T98" fmla="*/ 1130 w 1281"/>
                <a:gd name="T99" fmla="*/ 527 h 603"/>
                <a:gd name="T100" fmla="*/ 1055 w 1281"/>
                <a:gd name="T101" fmla="*/ 52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1" h="603">
                  <a:moveTo>
                    <a:pt x="1243" y="527"/>
                  </a:moveTo>
                  <a:lnTo>
                    <a:pt x="1206" y="527"/>
                  </a:lnTo>
                  <a:lnTo>
                    <a:pt x="1206" y="188"/>
                  </a:lnTo>
                  <a:cubicBezTo>
                    <a:pt x="1206" y="167"/>
                    <a:pt x="1189" y="150"/>
                    <a:pt x="1168" y="150"/>
                  </a:cubicBezTo>
                  <a:lnTo>
                    <a:pt x="1017" y="150"/>
                  </a:lnTo>
                  <a:cubicBezTo>
                    <a:pt x="997" y="150"/>
                    <a:pt x="980" y="167"/>
                    <a:pt x="980" y="188"/>
                  </a:cubicBezTo>
                  <a:lnTo>
                    <a:pt x="980" y="527"/>
                  </a:lnTo>
                  <a:lnTo>
                    <a:pt x="904" y="527"/>
                  </a:lnTo>
                  <a:lnTo>
                    <a:pt x="904" y="37"/>
                  </a:lnTo>
                  <a:cubicBezTo>
                    <a:pt x="904" y="16"/>
                    <a:pt x="887" y="0"/>
                    <a:pt x="867" y="0"/>
                  </a:cubicBezTo>
                  <a:lnTo>
                    <a:pt x="716" y="0"/>
                  </a:lnTo>
                  <a:cubicBezTo>
                    <a:pt x="695" y="0"/>
                    <a:pt x="678" y="16"/>
                    <a:pt x="678" y="37"/>
                  </a:cubicBezTo>
                  <a:lnTo>
                    <a:pt x="678" y="527"/>
                  </a:lnTo>
                  <a:lnTo>
                    <a:pt x="603" y="527"/>
                  </a:lnTo>
                  <a:lnTo>
                    <a:pt x="603" y="188"/>
                  </a:lnTo>
                  <a:cubicBezTo>
                    <a:pt x="603" y="167"/>
                    <a:pt x="586" y="150"/>
                    <a:pt x="565" y="150"/>
                  </a:cubicBezTo>
                  <a:lnTo>
                    <a:pt x="414" y="150"/>
                  </a:lnTo>
                  <a:cubicBezTo>
                    <a:pt x="394" y="150"/>
                    <a:pt x="377" y="167"/>
                    <a:pt x="377" y="188"/>
                  </a:cubicBezTo>
                  <a:lnTo>
                    <a:pt x="377" y="527"/>
                  </a:lnTo>
                  <a:lnTo>
                    <a:pt x="301" y="527"/>
                  </a:lnTo>
                  <a:lnTo>
                    <a:pt x="301" y="339"/>
                  </a:lnTo>
                  <a:cubicBezTo>
                    <a:pt x="301" y="318"/>
                    <a:pt x="284" y="301"/>
                    <a:pt x="264" y="301"/>
                  </a:cubicBezTo>
                  <a:lnTo>
                    <a:pt x="113" y="301"/>
                  </a:lnTo>
                  <a:cubicBezTo>
                    <a:pt x="92" y="301"/>
                    <a:pt x="75" y="318"/>
                    <a:pt x="75" y="339"/>
                  </a:cubicBezTo>
                  <a:lnTo>
                    <a:pt x="75" y="527"/>
                  </a:lnTo>
                  <a:lnTo>
                    <a:pt x="37" y="527"/>
                  </a:lnTo>
                  <a:cubicBezTo>
                    <a:pt x="17" y="527"/>
                    <a:pt x="0" y="544"/>
                    <a:pt x="0" y="565"/>
                  </a:cubicBezTo>
                  <a:cubicBezTo>
                    <a:pt x="0" y="586"/>
                    <a:pt x="17" y="603"/>
                    <a:pt x="37" y="603"/>
                  </a:cubicBezTo>
                  <a:lnTo>
                    <a:pt x="1243" y="603"/>
                  </a:lnTo>
                  <a:cubicBezTo>
                    <a:pt x="1264" y="603"/>
                    <a:pt x="1281" y="586"/>
                    <a:pt x="1281" y="565"/>
                  </a:cubicBezTo>
                  <a:cubicBezTo>
                    <a:pt x="1281" y="544"/>
                    <a:pt x="1264" y="527"/>
                    <a:pt x="1243" y="527"/>
                  </a:cubicBezTo>
                  <a:close/>
                  <a:moveTo>
                    <a:pt x="151" y="527"/>
                  </a:moveTo>
                  <a:lnTo>
                    <a:pt x="151" y="376"/>
                  </a:lnTo>
                  <a:lnTo>
                    <a:pt x="226" y="376"/>
                  </a:lnTo>
                  <a:lnTo>
                    <a:pt x="226" y="527"/>
                  </a:lnTo>
                  <a:lnTo>
                    <a:pt x="151" y="527"/>
                  </a:lnTo>
                  <a:close/>
                  <a:moveTo>
                    <a:pt x="452" y="527"/>
                  </a:moveTo>
                  <a:lnTo>
                    <a:pt x="452" y="226"/>
                  </a:lnTo>
                  <a:lnTo>
                    <a:pt x="527" y="226"/>
                  </a:lnTo>
                  <a:lnTo>
                    <a:pt x="527" y="527"/>
                  </a:lnTo>
                  <a:lnTo>
                    <a:pt x="452" y="527"/>
                  </a:lnTo>
                  <a:close/>
                  <a:moveTo>
                    <a:pt x="754" y="527"/>
                  </a:moveTo>
                  <a:lnTo>
                    <a:pt x="754" y="75"/>
                  </a:lnTo>
                  <a:lnTo>
                    <a:pt x="829" y="75"/>
                  </a:lnTo>
                  <a:lnTo>
                    <a:pt x="829" y="527"/>
                  </a:lnTo>
                  <a:lnTo>
                    <a:pt x="754" y="527"/>
                  </a:lnTo>
                  <a:close/>
                  <a:moveTo>
                    <a:pt x="1055" y="527"/>
                  </a:moveTo>
                  <a:lnTo>
                    <a:pt x="1055" y="226"/>
                  </a:lnTo>
                  <a:lnTo>
                    <a:pt x="1130" y="226"/>
                  </a:lnTo>
                  <a:lnTo>
                    <a:pt x="1130" y="527"/>
                  </a:lnTo>
                  <a:lnTo>
                    <a:pt x="1055" y="52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7" name="Freeform 1467">
              <a:extLst>
                <a:ext uri="{FF2B5EF4-FFF2-40B4-BE49-F238E27FC236}">
                  <a16:creationId xmlns:a16="http://schemas.microsoft.com/office/drawing/2014/main" id="{C193D5C5-8ECB-4E8B-9EF4-0E0D5D468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3" y="3573463"/>
              <a:ext cx="153988" cy="22225"/>
            </a:xfrm>
            <a:custGeom>
              <a:avLst/>
              <a:gdLst>
                <a:gd name="T0" fmla="*/ 38 w 528"/>
                <a:gd name="T1" fmla="*/ 76 h 76"/>
                <a:gd name="T2" fmla="*/ 490 w 528"/>
                <a:gd name="T3" fmla="*/ 76 h 76"/>
                <a:gd name="T4" fmla="*/ 528 w 528"/>
                <a:gd name="T5" fmla="*/ 38 h 76"/>
                <a:gd name="T6" fmla="*/ 490 w 528"/>
                <a:gd name="T7" fmla="*/ 0 h 76"/>
                <a:gd name="T8" fmla="*/ 38 w 528"/>
                <a:gd name="T9" fmla="*/ 0 h 76"/>
                <a:gd name="T10" fmla="*/ 0 w 528"/>
                <a:gd name="T11" fmla="*/ 38 h 76"/>
                <a:gd name="T12" fmla="*/ 38 w 52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6">
                  <a:moveTo>
                    <a:pt x="38" y="76"/>
                  </a:moveTo>
                  <a:lnTo>
                    <a:pt x="490" y="76"/>
                  </a:lnTo>
                  <a:cubicBezTo>
                    <a:pt x="511" y="76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Freeform 1468">
              <a:extLst>
                <a:ext uri="{FF2B5EF4-FFF2-40B4-BE49-F238E27FC236}">
                  <a16:creationId xmlns:a16="http://schemas.microsoft.com/office/drawing/2014/main" id="{D052F955-80F4-4228-A986-ACA7B850D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13" y="3616325"/>
              <a:ext cx="153988" cy="22225"/>
            </a:xfrm>
            <a:custGeom>
              <a:avLst/>
              <a:gdLst>
                <a:gd name="T0" fmla="*/ 490 w 528"/>
                <a:gd name="T1" fmla="*/ 76 h 76"/>
                <a:gd name="T2" fmla="*/ 528 w 528"/>
                <a:gd name="T3" fmla="*/ 38 h 76"/>
                <a:gd name="T4" fmla="*/ 490 w 528"/>
                <a:gd name="T5" fmla="*/ 0 h 76"/>
                <a:gd name="T6" fmla="*/ 38 w 528"/>
                <a:gd name="T7" fmla="*/ 0 h 76"/>
                <a:gd name="T8" fmla="*/ 0 w 528"/>
                <a:gd name="T9" fmla="*/ 38 h 76"/>
                <a:gd name="T10" fmla="*/ 38 w 528"/>
                <a:gd name="T11" fmla="*/ 76 h 76"/>
                <a:gd name="T12" fmla="*/ 490 w 52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6">
                  <a:moveTo>
                    <a:pt x="490" y="76"/>
                  </a:moveTo>
                  <a:cubicBezTo>
                    <a:pt x="511" y="76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490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9" name="Group 1718">
            <a:extLst>
              <a:ext uri="{FF2B5EF4-FFF2-40B4-BE49-F238E27FC236}">
                <a16:creationId xmlns:a16="http://schemas.microsoft.com/office/drawing/2014/main" id="{6C855908-8F91-4A88-9DD1-5751F9731302}"/>
              </a:ext>
            </a:extLst>
          </p:cNvPr>
          <p:cNvGrpSpPr/>
          <p:nvPr/>
        </p:nvGrpSpPr>
        <p:grpSpPr>
          <a:xfrm>
            <a:off x="5106260" y="3261355"/>
            <a:ext cx="484179" cy="484179"/>
            <a:chOff x="4757738" y="3201988"/>
            <a:chExt cx="655638" cy="655638"/>
          </a:xfrm>
        </p:grpSpPr>
        <p:sp>
          <p:nvSpPr>
            <p:cNvPr id="909" name="Freeform 1469">
              <a:extLst>
                <a:ext uri="{FF2B5EF4-FFF2-40B4-BE49-F238E27FC236}">
                  <a16:creationId xmlns:a16="http://schemas.microsoft.com/office/drawing/2014/main" id="{6E6E269A-1531-4470-99FC-5559B89CE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8851" y="3213100"/>
              <a:ext cx="415925" cy="633413"/>
            </a:xfrm>
            <a:custGeom>
              <a:avLst/>
              <a:gdLst>
                <a:gd name="T0" fmla="*/ 1432 w 1432"/>
                <a:gd name="T1" fmla="*/ 339 h 2186"/>
                <a:gd name="T2" fmla="*/ 1432 w 1432"/>
                <a:gd name="T3" fmla="*/ 150 h 2186"/>
                <a:gd name="T4" fmla="*/ 1282 w 1432"/>
                <a:gd name="T5" fmla="*/ 0 h 2186"/>
                <a:gd name="T6" fmla="*/ 151 w 1432"/>
                <a:gd name="T7" fmla="*/ 0 h 2186"/>
                <a:gd name="T8" fmla="*/ 0 w 1432"/>
                <a:gd name="T9" fmla="*/ 150 h 2186"/>
                <a:gd name="T10" fmla="*/ 0 w 1432"/>
                <a:gd name="T11" fmla="*/ 2035 h 2186"/>
                <a:gd name="T12" fmla="*/ 151 w 1432"/>
                <a:gd name="T13" fmla="*/ 2186 h 2186"/>
                <a:gd name="T14" fmla="*/ 1282 w 1432"/>
                <a:gd name="T15" fmla="*/ 2186 h 2186"/>
                <a:gd name="T16" fmla="*/ 1432 w 1432"/>
                <a:gd name="T17" fmla="*/ 2035 h 2186"/>
                <a:gd name="T18" fmla="*/ 1432 w 1432"/>
                <a:gd name="T19" fmla="*/ 1696 h 2186"/>
                <a:gd name="T20" fmla="*/ 1319 w 1432"/>
                <a:gd name="T21" fmla="*/ 1696 h 2186"/>
                <a:gd name="T22" fmla="*/ 1319 w 1432"/>
                <a:gd name="T23" fmla="*/ 1809 h 2186"/>
                <a:gd name="T24" fmla="*/ 1282 w 1432"/>
                <a:gd name="T25" fmla="*/ 1846 h 2186"/>
                <a:gd name="T26" fmla="*/ 151 w 1432"/>
                <a:gd name="T27" fmla="*/ 1846 h 2186"/>
                <a:gd name="T28" fmla="*/ 113 w 1432"/>
                <a:gd name="T29" fmla="*/ 1809 h 2186"/>
                <a:gd name="T30" fmla="*/ 113 w 1432"/>
                <a:gd name="T31" fmla="*/ 150 h 2186"/>
                <a:gd name="T32" fmla="*/ 151 w 1432"/>
                <a:gd name="T33" fmla="*/ 113 h 2186"/>
                <a:gd name="T34" fmla="*/ 374 w 1432"/>
                <a:gd name="T35" fmla="*/ 113 h 2186"/>
                <a:gd name="T36" fmla="*/ 437 w 1432"/>
                <a:gd name="T37" fmla="*/ 146 h 2186"/>
                <a:gd name="T38" fmla="*/ 468 w 1432"/>
                <a:gd name="T39" fmla="*/ 192 h 2186"/>
                <a:gd name="T40" fmla="*/ 530 w 1432"/>
                <a:gd name="T41" fmla="*/ 226 h 2186"/>
                <a:gd name="T42" fmla="*/ 902 w 1432"/>
                <a:gd name="T43" fmla="*/ 226 h 2186"/>
                <a:gd name="T44" fmla="*/ 965 w 1432"/>
                <a:gd name="T45" fmla="*/ 192 h 2186"/>
                <a:gd name="T46" fmla="*/ 995 w 1432"/>
                <a:gd name="T47" fmla="*/ 146 h 2186"/>
                <a:gd name="T48" fmla="*/ 1058 w 1432"/>
                <a:gd name="T49" fmla="*/ 113 h 2186"/>
                <a:gd name="T50" fmla="*/ 1282 w 1432"/>
                <a:gd name="T51" fmla="*/ 113 h 2186"/>
                <a:gd name="T52" fmla="*/ 1319 w 1432"/>
                <a:gd name="T53" fmla="*/ 150 h 2186"/>
                <a:gd name="T54" fmla="*/ 1319 w 1432"/>
                <a:gd name="T55" fmla="*/ 339 h 2186"/>
                <a:gd name="T56" fmla="*/ 1432 w 1432"/>
                <a:gd name="T57" fmla="*/ 339 h 2186"/>
                <a:gd name="T58" fmla="*/ 565 w 1432"/>
                <a:gd name="T59" fmla="*/ 1997 h 2186"/>
                <a:gd name="T60" fmla="*/ 603 w 1432"/>
                <a:gd name="T61" fmla="*/ 1959 h 2186"/>
                <a:gd name="T62" fmla="*/ 829 w 1432"/>
                <a:gd name="T63" fmla="*/ 1959 h 2186"/>
                <a:gd name="T64" fmla="*/ 867 w 1432"/>
                <a:gd name="T65" fmla="*/ 1997 h 2186"/>
                <a:gd name="T66" fmla="*/ 867 w 1432"/>
                <a:gd name="T67" fmla="*/ 2035 h 2186"/>
                <a:gd name="T68" fmla="*/ 829 w 1432"/>
                <a:gd name="T69" fmla="*/ 2073 h 2186"/>
                <a:gd name="T70" fmla="*/ 603 w 1432"/>
                <a:gd name="T71" fmla="*/ 2073 h 2186"/>
                <a:gd name="T72" fmla="*/ 565 w 1432"/>
                <a:gd name="T73" fmla="*/ 2035 h 2186"/>
                <a:gd name="T74" fmla="*/ 565 w 1432"/>
                <a:gd name="T75" fmla="*/ 1997 h 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2" h="2186">
                  <a:moveTo>
                    <a:pt x="1432" y="339"/>
                  </a:moveTo>
                  <a:lnTo>
                    <a:pt x="1432" y="150"/>
                  </a:lnTo>
                  <a:cubicBezTo>
                    <a:pt x="1432" y="67"/>
                    <a:pt x="1365" y="0"/>
                    <a:pt x="1282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035"/>
                  </a:lnTo>
                  <a:cubicBezTo>
                    <a:pt x="0" y="2118"/>
                    <a:pt x="68" y="2186"/>
                    <a:pt x="151" y="2186"/>
                  </a:cubicBezTo>
                  <a:lnTo>
                    <a:pt x="1282" y="2186"/>
                  </a:lnTo>
                  <a:cubicBezTo>
                    <a:pt x="1365" y="2186"/>
                    <a:pt x="1432" y="2118"/>
                    <a:pt x="1432" y="2035"/>
                  </a:cubicBezTo>
                  <a:lnTo>
                    <a:pt x="1432" y="1696"/>
                  </a:lnTo>
                  <a:lnTo>
                    <a:pt x="1319" y="1696"/>
                  </a:lnTo>
                  <a:lnTo>
                    <a:pt x="1319" y="1809"/>
                  </a:lnTo>
                  <a:cubicBezTo>
                    <a:pt x="1319" y="1830"/>
                    <a:pt x="1302" y="1846"/>
                    <a:pt x="1282" y="1846"/>
                  </a:cubicBezTo>
                  <a:lnTo>
                    <a:pt x="151" y="1846"/>
                  </a:lnTo>
                  <a:cubicBezTo>
                    <a:pt x="130" y="1846"/>
                    <a:pt x="113" y="1830"/>
                    <a:pt x="113" y="1809"/>
                  </a:cubicBezTo>
                  <a:lnTo>
                    <a:pt x="113" y="150"/>
                  </a:lnTo>
                  <a:cubicBezTo>
                    <a:pt x="113" y="130"/>
                    <a:pt x="130" y="113"/>
                    <a:pt x="151" y="113"/>
                  </a:cubicBezTo>
                  <a:lnTo>
                    <a:pt x="374" y="113"/>
                  </a:lnTo>
                  <a:cubicBezTo>
                    <a:pt x="400" y="113"/>
                    <a:pt x="423" y="125"/>
                    <a:pt x="437" y="146"/>
                  </a:cubicBezTo>
                  <a:lnTo>
                    <a:pt x="468" y="192"/>
                  </a:lnTo>
                  <a:cubicBezTo>
                    <a:pt x="482" y="213"/>
                    <a:pt x="505" y="226"/>
                    <a:pt x="530" y="226"/>
                  </a:cubicBezTo>
                  <a:lnTo>
                    <a:pt x="902" y="226"/>
                  </a:lnTo>
                  <a:cubicBezTo>
                    <a:pt x="927" y="226"/>
                    <a:pt x="951" y="213"/>
                    <a:pt x="965" y="192"/>
                  </a:cubicBezTo>
                  <a:lnTo>
                    <a:pt x="995" y="146"/>
                  </a:lnTo>
                  <a:cubicBezTo>
                    <a:pt x="1009" y="125"/>
                    <a:pt x="1033" y="113"/>
                    <a:pt x="1058" y="113"/>
                  </a:cubicBezTo>
                  <a:lnTo>
                    <a:pt x="1282" y="113"/>
                  </a:lnTo>
                  <a:cubicBezTo>
                    <a:pt x="1302" y="113"/>
                    <a:pt x="1319" y="130"/>
                    <a:pt x="1319" y="150"/>
                  </a:cubicBezTo>
                  <a:lnTo>
                    <a:pt x="1319" y="339"/>
                  </a:lnTo>
                  <a:lnTo>
                    <a:pt x="1432" y="339"/>
                  </a:lnTo>
                  <a:close/>
                  <a:moveTo>
                    <a:pt x="565" y="1997"/>
                  </a:moveTo>
                  <a:cubicBezTo>
                    <a:pt x="565" y="1976"/>
                    <a:pt x="582" y="1959"/>
                    <a:pt x="603" y="1959"/>
                  </a:cubicBezTo>
                  <a:lnTo>
                    <a:pt x="829" y="1959"/>
                  </a:lnTo>
                  <a:cubicBezTo>
                    <a:pt x="850" y="1959"/>
                    <a:pt x="867" y="1976"/>
                    <a:pt x="867" y="1997"/>
                  </a:cubicBezTo>
                  <a:lnTo>
                    <a:pt x="867" y="2035"/>
                  </a:lnTo>
                  <a:cubicBezTo>
                    <a:pt x="867" y="2056"/>
                    <a:pt x="850" y="2073"/>
                    <a:pt x="829" y="2073"/>
                  </a:cubicBezTo>
                  <a:lnTo>
                    <a:pt x="603" y="2073"/>
                  </a:lnTo>
                  <a:cubicBezTo>
                    <a:pt x="582" y="2073"/>
                    <a:pt x="565" y="2056"/>
                    <a:pt x="565" y="2035"/>
                  </a:cubicBezTo>
                  <a:lnTo>
                    <a:pt x="565" y="1997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Rectangle 1470">
              <a:extLst>
                <a:ext uri="{FF2B5EF4-FFF2-40B4-BE49-F238E27FC236}">
                  <a16:creationId xmlns:a16="http://schemas.microsoft.com/office/drawing/2014/main" id="{9D58A2AB-E0D5-44F4-904A-70FE1B452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3463925"/>
              <a:ext cx="33338" cy="87313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1471">
              <a:extLst>
                <a:ext uri="{FF2B5EF4-FFF2-40B4-BE49-F238E27FC236}">
                  <a16:creationId xmlns:a16="http://schemas.microsoft.com/office/drawing/2014/main" id="{8870F59D-7128-4C19-9297-5E0AA8632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3309938"/>
              <a:ext cx="339725" cy="196850"/>
            </a:xfrm>
            <a:custGeom>
              <a:avLst/>
              <a:gdLst>
                <a:gd name="T0" fmla="*/ 1017 w 1168"/>
                <a:gd name="T1" fmla="*/ 0 h 678"/>
                <a:gd name="T2" fmla="*/ 150 w 1168"/>
                <a:gd name="T3" fmla="*/ 0 h 678"/>
                <a:gd name="T4" fmla="*/ 0 w 1168"/>
                <a:gd name="T5" fmla="*/ 151 h 678"/>
                <a:gd name="T6" fmla="*/ 0 w 1168"/>
                <a:gd name="T7" fmla="*/ 377 h 678"/>
                <a:gd name="T8" fmla="*/ 150 w 1168"/>
                <a:gd name="T9" fmla="*/ 528 h 678"/>
                <a:gd name="T10" fmla="*/ 791 w 1168"/>
                <a:gd name="T11" fmla="*/ 528 h 678"/>
                <a:gd name="T12" fmla="*/ 942 w 1168"/>
                <a:gd name="T13" fmla="*/ 678 h 678"/>
                <a:gd name="T14" fmla="*/ 942 w 1168"/>
                <a:gd name="T15" fmla="*/ 528 h 678"/>
                <a:gd name="T16" fmla="*/ 1017 w 1168"/>
                <a:gd name="T17" fmla="*/ 528 h 678"/>
                <a:gd name="T18" fmla="*/ 1168 w 1168"/>
                <a:gd name="T19" fmla="*/ 377 h 678"/>
                <a:gd name="T20" fmla="*/ 1168 w 1168"/>
                <a:gd name="T21" fmla="*/ 151 h 678"/>
                <a:gd name="T22" fmla="*/ 1017 w 1168"/>
                <a:gd name="T2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8" h="678">
                  <a:moveTo>
                    <a:pt x="1017" y="0"/>
                  </a:moveTo>
                  <a:lnTo>
                    <a:pt x="150" y="0"/>
                  </a:lnTo>
                  <a:cubicBezTo>
                    <a:pt x="67" y="0"/>
                    <a:pt x="0" y="67"/>
                    <a:pt x="0" y="151"/>
                  </a:cubicBezTo>
                  <a:lnTo>
                    <a:pt x="0" y="377"/>
                  </a:lnTo>
                  <a:cubicBezTo>
                    <a:pt x="0" y="460"/>
                    <a:pt x="67" y="528"/>
                    <a:pt x="150" y="528"/>
                  </a:cubicBezTo>
                  <a:lnTo>
                    <a:pt x="791" y="528"/>
                  </a:lnTo>
                  <a:lnTo>
                    <a:pt x="942" y="678"/>
                  </a:lnTo>
                  <a:lnTo>
                    <a:pt x="942" y="528"/>
                  </a:lnTo>
                  <a:lnTo>
                    <a:pt x="1017" y="528"/>
                  </a:lnTo>
                  <a:cubicBezTo>
                    <a:pt x="1101" y="528"/>
                    <a:pt x="1168" y="460"/>
                    <a:pt x="1168" y="377"/>
                  </a:cubicBezTo>
                  <a:lnTo>
                    <a:pt x="1168" y="151"/>
                  </a:lnTo>
                  <a:cubicBezTo>
                    <a:pt x="1168" y="67"/>
                    <a:pt x="1101" y="0"/>
                    <a:pt x="1017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1472">
              <a:extLst>
                <a:ext uri="{FF2B5EF4-FFF2-40B4-BE49-F238E27FC236}">
                  <a16:creationId xmlns:a16="http://schemas.microsoft.com/office/drawing/2014/main" id="{0DD2A2DA-721D-40B8-BD20-0E15FA21A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276" y="3506788"/>
              <a:ext cx="360363" cy="196850"/>
            </a:xfrm>
            <a:custGeom>
              <a:avLst/>
              <a:gdLst>
                <a:gd name="T0" fmla="*/ 1093 w 1244"/>
                <a:gd name="T1" fmla="*/ 151 h 679"/>
                <a:gd name="T2" fmla="*/ 415 w 1244"/>
                <a:gd name="T3" fmla="*/ 151 h 679"/>
                <a:gd name="T4" fmla="*/ 264 w 1244"/>
                <a:gd name="T5" fmla="*/ 0 h 679"/>
                <a:gd name="T6" fmla="*/ 264 w 1244"/>
                <a:gd name="T7" fmla="*/ 151 h 679"/>
                <a:gd name="T8" fmla="*/ 151 w 1244"/>
                <a:gd name="T9" fmla="*/ 151 h 679"/>
                <a:gd name="T10" fmla="*/ 0 w 1244"/>
                <a:gd name="T11" fmla="*/ 302 h 679"/>
                <a:gd name="T12" fmla="*/ 0 w 1244"/>
                <a:gd name="T13" fmla="*/ 528 h 679"/>
                <a:gd name="T14" fmla="*/ 151 w 1244"/>
                <a:gd name="T15" fmla="*/ 679 h 679"/>
                <a:gd name="T16" fmla="*/ 1093 w 1244"/>
                <a:gd name="T17" fmla="*/ 679 h 679"/>
                <a:gd name="T18" fmla="*/ 1244 w 1244"/>
                <a:gd name="T19" fmla="*/ 528 h 679"/>
                <a:gd name="T20" fmla="*/ 1244 w 1244"/>
                <a:gd name="T21" fmla="*/ 302 h 679"/>
                <a:gd name="T22" fmla="*/ 1093 w 1244"/>
                <a:gd name="T23" fmla="*/ 151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4" h="679">
                  <a:moveTo>
                    <a:pt x="1093" y="151"/>
                  </a:moveTo>
                  <a:lnTo>
                    <a:pt x="415" y="151"/>
                  </a:lnTo>
                  <a:lnTo>
                    <a:pt x="264" y="0"/>
                  </a:lnTo>
                  <a:lnTo>
                    <a:pt x="264" y="151"/>
                  </a:lnTo>
                  <a:lnTo>
                    <a:pt x="151" y="151"/>
                  </a:lnTo>
                  <a:cubicBezTo>
                    <a:pt x="68" y="151"/>
                    <a:pt x="0" y="219"/>
                    <a:pt x="0" y="302"/>
                  </a:cubicBezTo>
                  <a:lnTo>
                    <a:pt x="0" y="528"/>
                  </a:lnTo>
                  <a:cubicBezTo>
                    <a:pt x="0" y="611"/>
                    <a:pt x="68" y="679"/>
                    <a:pt x="151" y="679"/>
                  </a:cubicBezTo>
                  <a:lnTo>
                    <a:pt x="1093" y="679"/>
                  </a:lnTo>
                  <a:cubicBezTo>
                    <a:pt x="1177" y="679"/>
                    <a:pt x="1244" y="611"/>
                    <a:pt x="1244" y="528"/>
                  </a:cubicBezTo>
                  <a:lnTo>
                    <a:pt x="1244" y="302"/>
                  </a:lnTo>
                  <a:cubicBezTo>
                    <a:pt x="1244" y="219"/>
                    <a:pt x="1177" y="151"/>
                    <a:pt x="1093" y="15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Oval 1473">
              <a:extLst>
                <a:ext uri="{FF2B5EF4-FFF2-40B4-BE49-F238E27FC236}">
                  <a16:creationId xmlns:a16="http://schemas.microsoft.com/office/drawing/2014/main" id="{AE5E3812-8A37-41F4-9882-70AE51B3A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426" y="3551238"/>
              <a:ext cx="65088" cy="65088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1474">
              <a:extLst>
                <a:ext uri="{FF2B5EF4-FFF2-40B4-BE49-F238E27FC236}">
                  <a16:creationId xmlns:a16="http://schemas.microsoft.com/office/drawing/2014/main" id="{76A36578-F849-4380-9AFA-A9C952DAE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088" y="3616325"/>
              <a:ext cx="131763" cy="76200"/>
            </a:xfrm>
            <a:custGeom>
              <a:avLst/>
              <a:gdLst>
                <a:gd name="T0" fmla="*/ 301 w 452"/>
                <a:gd name="T1" fmla="*/ 0 h 264"/>
                <a:gd name="T2" fmla="*/ 151 w 452"/>
                <a:gd name="T3" fmla="*/ 0 h 264"/>
                <a:gd name="T4" fmla="*/ 0 w 452"/>
                <a:gd name="T5" fmla="*/ 151 h 264"/>
                <a:gd name="T6" fmla="*/ 0 w 452"/>
                <a:gd name="T7" fmla="*/ 264 h 264"/>
                <a:gd name="T8" fmla="*/ 452 w 452"/>
                <a:gd name="T9" fmla="*/ 264 h 264"/>
                <a:gd name="T10" fmla="*/ 452 w 452"/>
                <a:gd name="T11" fmla="*/ 151 h 264"/>
                <a:gd name="T12" fmla="*/ 301 w 452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264">
                  <a:moveTo>
                    <a:pt x="301" y="0"/>
                  </a:move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264"/>
                  </a:lnTo>
                  <a:lnTo>
                    <a:pt x="452" y="264"/>
                  </a:lnTo>
                  <a:lnTo>
                    <a:pt x="452" y="151"/>
                  </a:lnTo>
                  <a:cubicBezTo>
                    <a:pt x="452" y="68"/>
                    <a:pt x="385" y="0"/>
                    <a:pt x="301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Oval 1475">
              <a:extLst>
                <a:ext uri="{FF2B5EF4-FFF2-40B4-BE49-F238E27FC236}">
                  <a16:creationId xmlns:a16="http://schemas.microsoft.com/office/drawing/2014/main" id="{348461DB-44E6-4D0A-ABB7-1E017D6F2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0613" y="3321050"/>
              <a:ext cx="65088" cy="66675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Freeform 1476">
              <a:extLst>
                <a:ext uri="{FF2B5EF4-FFF2-40B4-BE49-F238E27FC236}">
                  <a16:creationId xmlns:a16="http://schemas.microsoft.com/office/drawing/2014/main" id="{36C76508-6014-4AAA-9B09-78EA95529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276" y="3387725"/>
              <a:ext cx="131763" cy="76200"/>
            </a:xfrm>
            <a:custGeom>
              <a:avLst/>
              <a:gdLst>
                <a:gd name="T0" fmla="*/ 302 w 453"/>
                <a:gd name="T1" fmla="*/ 0 h 264"/>
                <a:gd name="T2" fmla="*/ 151 w 453"/>
                <a:gd name="T3" fmla="*/ 0 h 264"/>
                <a:gd name="T4" fmla="*/ 0 w 453"/>
                <a:gd name="T5" fmla="*/ 150 h 264"/>
                <a:gd name="T6" fmla="*/ 0 w 453"/>
                <a:gd name="T7" fmla="*/ 264 h 264"/>
                <a:gd name="T8" fmla="*/ 453 w 453"/>
                <a:gd name="T9" fmla="*/ 264 h 264"/>
                <a:gd name="T10" fmla="*/ 453 w 453"/>
                <a:gd name="T11" fmla="*/ 150 h 264"/>
                <a:gd name="T12" fmla="*/ 302 w 453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264">
                  <a:moveTo>
                    <a:pt x="302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64"/>
                  </a:lnTo>
                  <a:lnTo>
                    <a:pt x="453" y="264"/>
                  </a:lnTo>
                  <a:lnTo>
                    <a:pt x="453" y="150"/>
                  </a:lnTo>
                  <a:cubicBezTo>
                    <a:pt x="453" y="67"/>
                    <a:pt x="385" y="0"/>
                    <a:pt x="302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7" name="Freeform 1477">
              <a:extLst>
                <a:ext uri="{FF2B5EF4-FFF2-40B4-BE49-F238E27FC236}">
                  <a16:creationId xmlns:a16="http://schemas.microsoft.com/office/drawing/2014/main" id="{1ECA5BF9-BDA9-4187-AB33-5FA284BCD6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7738" y="3201988"/>
              <a:ext cx="655638" cy="655638"/>
            </a:xfrm>
            <a:custGeom>
              <a:avLst/>
              <a:gdLst>
                <a:gd name="T0" fmla="*/ 1508 w 2262"/>
                <a:gd name="T1" fmla="*/ 339 h 2261"/>
                <a:gd name="T2" fmla="*/ 1320 w 2262"/>
                <a:gd name="T3" fmla="*/ 0 h 2261"/>
                <a:gd name="T4" fmla="*/ 0 w 2262"/>
                <a:gd name="T5" fmla="*/ 188 h 2261"/>
                <a:gd name="T6" fmla="*/ 189 w 2262"/>
                <a:gd name="T7" fmla="*/ 2261 h 2261"/>
                <a:gd name="T8" fmla="*/ 1508 w 2262"/>
                <a:gd name="T9" fmla="*/ 2073 h 2261"/>
                <a:gd name="T10" fmla="*/ 1659 w 2262"/>
                <a:gd name="T11" fmla="*/ 1583 h 2261"/>
                <a:gd name="T12" fmla="*/ 1508 w 2262"/>
                <a:gd name="T13" fmla="*/ 1172 h 2261"/>
                <a:gd name="T14" fmla="*/ 1832 w 2262"/>
                <a:gd name="T15" fmla="*/ 942 h 2261"/>
                <a:gd name="T16" fmla="*/ 2012 w 2262"/>
                <a:gd name="T17" fmla="*/ 1090 h 2261"/>
                <a:gd name="T18" fmla="*/ 2036 w 2262"/>
                <a:gd name="T19" fmla="*/ 942 h 2261"/>
                <a:gd name="T20" fmla="*/ 2262 w 2262"/>
                <a:gd name="T21" fmla="*/ 754 h 2261"/>
                <a:gd name="T22" fmla="*/ 2073 w 2262"/>
                <a:gd name="T23" fmla="*/ 339 h 2261"/>
                <a:gd name="T24" fmla="*/ 189 w 2262"/>
                <a:gd name="T25" fmla="*/ 2186 h 2261"/>
                <a:gd name="T26" fmla="*/ 76 w 2262"/>
                <a:gd name="T27" fmla="*/ 188 h 2261"/>
                <a:gd name="T28" fmla="*/ 1320 w 2262"/>
                <a:gd name="T29" fmla="*/ 75 h 2261"/>
                <a:gd name="T30" fmla="*/ 1433 w 2262"/>
                <a:gd name="T31" fmla="*/ 339 h 2261"/>
                <a:gd name="T32" fmla="*/ 1395 w 2262"/>
                <a:gd name="T33" fmla="*/ 188 h 2261"/>
                <a:gd name="T34" fmla="*/ 1096 w 2262"/>
                <a:gd name="T35" fmla="*/ 113 h 2261"/>
                <a:gd name="T36" fmla="*/ 971 w 2262"/>
                <a:gd name="T37" fmla="*/ 210 h 2261"/>
                <a:gd name="T38" fmla="*/ 568 w 2262"/>
                <a:gd name="T39" fmla="*/ 226 h 2261"/>
                <a:gd name="T40" fmla="*/ 506 w 2262"/>
                <a:gd name="T41" fmla="*/ 164 h 2261"/>
                <a:gd name="T42" fmla="*/ 189 w 2262"/>
                <a:gd name="T43" fmla="*/ 113 h 2261"/>
                <a:gd name="T44" fmla="*/ 114 w 2262"/>
                <a:gd name="T45" fmla="*/ 1847 h 2261"/>
                <a:gd name="T46" fmla="*/ 1320 w 2262"/>
                <a:gd name="T47" fmla="*/ 1922 h 2261"/>
                <a:gd name="T48" fmla="*/ 1395 w 2262"/>
                <a:gd name="T49" fmla="*/ 1771 h 2261"/>
                <a:gd name="T50" fmla="*/ 1433 w 2262"/>
                <a:gd name="T51" fmla="*/ 2073 h 2261"/>
                <a:gd name="T52" fmla="*/ 1206 w 2262"/>
                <a:gd name="T53" fmla="*/ 339 h 2261"/>
                <a:gd name="T54" fmla="*/ 1018 w 2262"/>
                <a:gd name="T55" fmla="*/ 754 h 2261"/>
                <a:gd name="T56" fmla="*/ 1320 w 2262"/>
                <a:gd name="T57" fmla="*/ 942 h 2261"/>
                <a:gd name="T58" fmla="*/ 808 w 2262"/>
                <a:gd name="T59" fmla="*/ 1168 h 2261"/>
                <a:gd name="T60" fmla="*/ 627 w 2262"/>
                <a:gd name="T61" fmla="*/ 1020 h 2261"/>
                <a:gd name="T62" fmla="*/ 603 w 2262"/>
                <a:gd name="T63" fmla="*/ 1168 h 2261"/>
                <a:gd name="T64" fmla="*/ 340 w 2262"/>
                <a:gd name="T65" fmla="*/ 1357 h 2261"/>
                <a:gd name="T66" fmla="*/ 528 w 2262"/>
                <a:gd name="T67" fmla="*/ 1771 h 2261"/>
                <a:gd name="T68" fmla="*/ 1320 w 2262"/>
                <a:gd name="T69" fmla="*/ 1847 h 2261"/>
                <a:gd name="T70" fmla="*/ 189 w 2262"/>
                <a:gd name="T71" fmla="*/ 188 h 2261"/>
                <a:gd name="T72" fmla="*/ 444 w 2262"/>
                <a:gd name="T73" fmla="*/ 205 h 2261"/>
                <a:gd name="T74" fmla="*/ 568 w 2262"/>
                <a:gd name="T75" fmla="*/ 302 h 2261"/>
                <a:gd name="T76" fmla="*/ 1034 w 2262"/>
                <a:gd name="T77" fmla="*/ 251 h 2261"/>
                <a:gd name="T78" fmla="*/ 1096 w 2262"/>
                <a:gd name="T79" fmla="*/ 188 h 2261"/>
                <a:gd name="T80" fmla="*/ 1320 w 2262"/>
                <a:gd name="T81" fmla="*/ 339 h 2261"/>
                <a:gd name="T82" fmla="*/ 1583 w 2262"/>
                <a:gd name="T83" fmla="*/ 1357 h 2261"/>
                <a:gd name="T84" fmla="*/ 1470 w 2262"/>
                <a:gd name="T85" fmla="*/ 1696 h 2261"/>
                <a:gd name="T86" fmla="*/ 415 w 2262"/>
                <a:gd name="T87" fmla="*/ 1583 h 2261"/>
                <a:gd name="T88" fmla="*/ 528 w 2262"/>
                <a:gd name="T89" fmla="*/ 1244 h 2261"/>
                <a:gd name="T90" fmla="*/ 679 w 2262"/>
                <a:gd name="T91" fmla="*/ 1206 h 2261"/>
                <a:gd name="T92" fmla="*/ 765 w 2262"/>
                <a:gd name="T93" fmla="*/ 1233 h 2261"/>
                <a:gd name="T94" fmla="*/ 1470 w 2262"/>
                <a:gd name="T95" fmla="*/ 1244 h 2261"/>
                <a:gd name="T96" fmla="*/ 1433 w 2262"/>
                <a:gd name="T97" fmla="*/ 1168 h 2261"/>
                <a:gd name="T98" fmla="*/ 1395 w 2262"/>
                <a:gd name="T99" fmla="*/ 942 h 2261"/>
                <a:gd name="T100" fmla="*/ 1433 w 2262"/>
                <a:gd name="T101" fmla="*/ 1168 h 2261"/>
                <a:gd name="T102" fmla="*/ 2073 w 2262"/>
                <a:gd name="T103" fmla="*/ 867 h 2261"/>
                <a:gd name="T104" fmla="*/ 1960 w 2262"/>
                <a:gd name="T105" fmla="*/ 905 h 2261"/>
                <a:gd name="T106" fmla="*/ 1874 w 2262"/>
                <a:gd name="T107" fmla="*/ 878 h 2261"/>
                <a:gd name="T108" fmla="*/ 1206 w 2262"/>
                <a:gd name="T109" fmla="*/ 867 h 2261"/>
                <a:gd name="T110" fmla="*/ 1093 w 2262"/>
                <a:gd name="T111" fmla="*/ 528 h 2261"/>
                <a:gd name="T112" fmla="*/ 2073 w 2262"/>
                <a:gd name="T113" fmla="*/ 415 h 2261"/>
                <a:gd name="T114" fmla="*/ 2186 w 2262"/>
                <a:gd name="T115" fmla="*/ 754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2" h="2261">
                  <a:moveTo>
                    <a:pt x="2073" y="339"/>
                  </a:moveTo>
                  <a:lnTo>
                    <a:pt x="1508" y="339"/>
                  </a:lnTo>
                  <a:lnTo>
                    <a:pt x="1508" y="188"/>
                  </a:lnTo>
                  <a:cubicBezTo>
                    <a:pt x="1508" y="84"/>
                    <a:pt x="1424" y="0"/>
                    <a:pt x="1320" y="0"/>
                  </a:cubicBezTo>
                  <a:lnTo>
                    <a:pt x="189" y="0"/>
                  </a:lnTo>
                  <a:cubicBezTo>
                    <a:pt x="85" y="0"/>
                    <a:pt x="1" y="84"/>
                    <a:pt x="0" y="188"/>
                  </a:cubicBezTo>
                  <a:lnTo>
                    <a:pt x="0" y="2073"/>
                  </a:lnTo>
                  <a:cubicBezTo>
                    <a:pt x="1" y="2177"/>
                    <a:pt x="85" y="2261"/>
                    <a:pt x="189" y="2261"/>
                  </a:cubicBezTo>
                  <a:lnTo>
                    <a:pt x="1320" y="2261"/>
                  </a:lnTo>
                  <a:cubicBezTo>
                    <a:pt x="1424" y="2261"/>
                    <a:pt x="1508" y="2177"/>
                    <a:pt x="1508" y="2073"/>
                  </a:cubicBezTo>
                  <a:lnTo>
                    <a:pt x="1508" y="1768"/>
                  </a:lnTo>
                  <a:cubicBezTo>
                    <a:pt x="1596" y="1750"/>
                    <a:pt x="1659" y="1672"/>
                    <a:pt x="1659" y="1583"/>
                  </a:cubicBezTo>
                  <a:lnTo>
                    <a:pt x="1659" y="1357"/>
                  </a:lnTo>
                  <a:cubicBezTo>
                    <a:pt x="1659" y="1267"/>
                    <a:pt x="1596" y="1190"/>
                    <a:pt x="1508" y="1172"/>
                  </a:cubicBezTo>
                  <a:lnTo>
                    <a:pt x="1508" y="942"/>
                  </a:lnTo>
                  <a:lnTo>
                    <a:pt x="1832" y="942"/>
                  </a:lnTo>
                  <a:lnTo>
                    <a:pt x="1971" y="1082"/>
                  </a:lnTo>
                  <a:cubicBezTo>
                    <a:pt x="1982" y="1093"/>
                    <a:pt x="1998" y="1096"/>
                    <a:pt x="2012" y="1090"/>
                  </a:cubicBezTo>
                  <a:cubicBezTo>
                    <a:pt x="2026" y="1084"/>
                    <a:pt x="2036" y="1071"/>
                    <a:pt x="2036" y="1055"/>
                  </a:cubicBezTo>
                  <a:lnTo>
                    <a:pt x="2036" y="942"/>
                  </a:lnTo>
                  <a:lnTo>
                    <a:pt x="2073" y="942"/>
                  </a:lnTo>
                  <a:cubicBezTo>
                    <a:pt x="2177" y="942"/>
                    <a:pt x="2262" y="858"/>
                    <a:pt x="2262" y="754"/>
                  </a:cubicBezTo>
                  <a:lnTo>
                    <a:pt x="2262" y="528"/>
                  </a:lnTo>
                  <a:cubicBezTo>
                    <a:pt x="2262" y="424"/>
                    <a:pt x="2177" y="339"/>
                    <a:pt x="2073" y="339"/>
                  </a:cubicBezTo>
                  <a:close/>
                  <a:moveTo>
                    <a:pt x="1320" y="2186"/>
                  </a:move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1320" y="75"/>
                  </a:lnTo>
                  <a:cubicBezTo>
                    <a:pt x="1382" y="75"/>
                    <a:pt x="1433" y="126"/>
                    <a:pt x="1433" y="188"/>
                  </a:cubicBezTo>
                  <a:lnTo>
                    <a:pt x="1433" y="339"/>
                  </a:lnTo>
                  <a:lnTo>
                    <a:pt x="1395" y="339"/>
                  </a:lnTo>
                  <a:lnTo>
                    <a:pt x="1395" y="188"/>
                  </a:lnTo>
                  <a:cubicBezTo>
                    <a:pt x="1395" y="147"/>
                    <a:pt x="1361" y="113"/>
                    <a:pt x="1320" y="113"/>
                  </a:cubicBezTo>
                  <a:lnTo>
                    <a:pt x="1096" y="113"/>
                  </a:lnTo>
                  <a:cubicBezTo>
                    <a:pt x="1058" y="113"/>
                    <a:pt x="1023" y="132"/>
                    <a:pt x="1002" y="163"/>
                  </a:cubicBezTo>
                  <a:lnTo>
                    <a:pt x="971" y="210"/>
                  </a:lnTo>
                  <a:cubicBezTo>
                    <a:pt x="964" y="220"/>
                    <a:pt x="953" y="226"/>
                    <a:pt x="940" y="226"/>
                  </a:cubicBezTo>
                  <a:lnTo>
                    <a:pt x="568" y="226"/>
                  </a:lnTo>
                  <a:cubicBezTo>
                    <a:pt x="556" y="226"/>
                    <a:pt x="544" y="220"/>
                    <a:pt x="537" y="209"/>
                  </a:cubicBezTo>
                  <a:lnTo>
                    <a:pt x="506" y="164"/>
                  </a:lnTo>
                  <a:cubicBezTo>
                    <a:pt x="486" y="132"/>
                    <a:pt x="450" y="113"/>
                    <a:pt x="412" y="113"/>
                  </a:cubicBezTo>
                  <a:lnTo>
                    <a:pt x="189" y="113"/>
                  </a:lnTo>
                  <a:cubicBezTo>
                    <a:pt x="147" y="113"/>
                    <a:pt x="114" y="147"/>
                    <a:pt x="114" y="188"/>
                  </a:cubicBezTo>
                  <a:lnTo>
                    <a:pt x="114" y="1847"/>
                  </a:lnTo>
                  <a:cubicBezTo>
                    <a:pt x="114" y="1888"/>
                    <a:pt x="147" y="1922"/>
                    <a:pt x="189" y="1922"/>
                  </a:cubicBezTo>
                  <a:lnTo>
                    <a:pt x="1320" y="1922"/>
                  </a:lnTo>
                  <a:cubicBezTo>
                    <a:pt x="1361" y="1922"/>
                    <a:pt x="1395" y="1888"/>
                    <a:pt x="1395" y="1847"/>
                  </a:cubicBezTo>
                  <a:lnTo>
                    <a:pt x="1395" y="1771"/>
                  </a:lnTo>
                  <a:lnTo>
                    <a:pt x="1433" y="1771"/>
                  </a:lnTo>
                  <a:lnTo>
                    <a:pt x="1433" y="2073"/>
                  </a:lnTo>
                  <a:cubicBezTo>
                    <a:pt x="1433" y="2135"/>
                    <a:pt x="1382" y="2186"/>
                    <a:pt x="1320" y="2186"/>
                  </a:cubicBezTo>
                  <a:close/>
                  <a:moveTo>
                    <a:pt x="1206" y="339"/>
                  </a:moveTo>
                  <a:cubicBezTo>
                    <a:pt x="1102" y="339"/>
                    <a:pt x="1018" y="424"/>
                    <a:pt x="1018" y="528"/>
                  </a:cubicBezTo>
                  <a:lnTo>
                    <a:pt x="1018" y="754"/>
                  </a:lnTo>
                  <a:cubicBezTo>
                    <a:pt x="1018" y="858"/>
                    <a:pt x="1102" y="942"/>
                    <a:pt x="1206" y="942"/>
                  </a:cubicBezTo>
                  <a:lnTo>
                    <a:pt x="1320" y="942"/>
                  </a:lnTo>
                  <a:lnTo>
                    <a:pt x="1320" y="1168"/>
                  </a:lnTo>
                  <a:lnTo>
                    <a:pt x="808" y="1168"/>
                  </a:lnTo>
                  <a:lnTo>
                    <a:pt x="668" y="1029"/>
                  </a:lnTo>
                  <a:cubicBezTo>
                    <a:pt x="657" y="1018"/>
                    <a:pt x="641" y="1015"/>
                    <a:pt x="627" y="1020"/>
                  </a:cubicBezTo>
                  <a:cubicBezTo>
                    <a:pt x="613" y="1026"/>
                    <a:pt x="603" y="1040"/>
                    <a:pt x="603" y="1055"/>
                  </a:cubicBezTo>
                  <a:lnTo>
                    <a:pt x="603" y="1168"/>
                  </a:lnTo>
                  <a:lnTo>
                    <a:pt x="528" y="1168"/>
                  </a:lnTo>
                  <a:cubicBezTo>
                    <a:pt x="424" y="1168"/>
                    <a:pt x="340" y="1253"/>
                    <a:pt x="340" y="1357"/>
                  </a:cubicBezTo>
                  <a:lnTo>
                    <a:pt x="340" y="1583"/>
                  </a:lnTo>
                  <a:cubicBezTo>
                    <a:pt x="340" y="1687"/>
                    <a:pt x="424" y="1771"/>
                    <a:pt x="528" y="1771"/>
                  </a:cubicBezTo>
                  <a:lnTo>
                    <a:pt x="1320" y="1771"/>
                  </a:lnTo>
                  <a:lnTo>
                    <a:pt x="1320" y="1847"/>
                  </a:lnTo>
                  <a:lnTo>
                    <a:pt x="189" y="1847"/>
                  </a:lnTo>
                  <a:lnTo>
                    <a:pt x="189" y="188"/>
                  </a:lnTo>
                  <a:lnTo>
                    <a:pt x="412" y="188"/>
                  </a:lnTo>
                  <a:cubicBezTo>
                    <a:pt x="425" y="188"/>
                    <a:pt x="437" y="195"/>
                    <a:pt x="444" y="205"/>
                  </a:cubicBezTo>
                  <a:lnTo>
                    <a:pt x="474" y="251"/>
                  </a:lnTo>
                  <a:cubicBezTo>
                    <a:pt x="495" y="283"/>
                    <a:pt x="531" y="302"/>
                    <a:pt x="568" y="302"/>
                  </a:cubicBezTo>
                  <a:lnTo>
                    <a:pt x="940" y="302"/>
                  </a:lnTo>
                  <a:cubicBezTo>
                    <a:pt x="978" y="302"/>
                    <a:pt x="1013" y="283"/>
                    <a:pt x="1034" y="251"/>
                  </a:cubicBezTo>
                  <a:lnTo>
                    <a:pt x="1065" y="205"/>
                  </a:lnTo>
                  <a:cubicBezTo>
                    <a:pt x="1072" y="195"/>
                    <a:pt x="1084" y="188"/>
                    <a:pt x="1096" y="188"/>
                  </a:cubicBezTo>
                  <a:lnTo>
                    <a:pt x="1320" y="188"/>
                  </a:lnTo>
                  <a:lnTo>
                    <a:pt x="1320" y="339"/>
                  </a:lnTo>
                  <a:lnTo>
                    <a:pt x="1206" y="339"/>
                  </a:lnTo>
                  <a:close/>
                  <a:moveTo>
                    <a:pt x="1583" y="1357"/>
                  </a:moveTo>
                  <a:lnTo>
                    <a:pt x="1583" y="1583"/>
                  </a:lnTo>
                  <a:cubicBezTo>
                    <a:pt x="1583" y="1645"/>
                    <a:pt x="1533" y="1696"/>
                    <a:pt x="1470" y="1696"/>
                  </a:cubicBezTo>
                  <a:lnTo>
                    <a:pt x="528" y="1696"/>
                  </a:lnTo>
                  <a:cubicBezTo>
                    <a:pt x="466" y="1696"/>
                    <a:pt x="415" y="1645"/>
                    <a:pt x="415" y="1583"/>
                  </a:cubicBezTo>
                  <a:lnTo>
                    <a:pt x="415" y="1357"/>
                  </a:lnTo>
                  <a:cubicBezTo>
                    <a:pt x="415" y="1294"/>
                    <a:pt x="466" y="1244"/>
                    <a:pt x="528" y="1244"/>
                  </a:cubicBezTo>
                  <a:lnTo>
                    <a:pt x="641" y="1244"/>
                  </a:lnTo>
                  <a:cubicBezTo>
                    <a:pt x="662" y="1244"/>
                    <a:pt x="679" y="1227"/>
                    <a:pt x="679" y="1206"/>
                  </a:cubicBezTo>
                  <a:lnTo>
                    <a:pt x="679" y="1146"/>
                  </a:lnTo>
                  <a:lnTo>
                    <a:pt x="765" y="1233"/>
                  </a:lnTo>
                  <a:cubicBezTo>
                    <a:pt x="772" y="1240"/>
                    <a:pt x="782" y="1244"/>
                    <a:pt x="792" y="1244"/>
                  </a:cubicBezTo>
                  <a:lnTo>
                    <a:pt x="1470" y="1244"/>
                  </a:lnTo>
                  <a:cubicBezTo>
                    <a:pt x="1533" y="1244"/>
                    <a:pt x="1583" y="1294"/>
                    <a:pt x="1583" y="1357"/>
                  </a:cubicBezTo>
                  <a:close/>
                  <a:moveTo>
                    <a:pt x="1433" y="1168"/>
                  </a:moveTo>
                  <a:lnTo>
                    <a:pt x="1395" y="1168"/>
                  </a:lnTo>
                  <a:lnTo>
                    <a:pt x="1395" y="942"/>
                  </a:lnTo>
                  <a:lnTo>
                    <a:pt x="1433" y="942"/>
                  </a:lnTo>
                  <a:lnTo>
                    <a:pt x="1433" y="1168"/>
                  </a:lnTo>
                  <a:close/>
                  <a:moveTo>
                    <a:pt x="2186" y="754"/>
                  </a:moveTo>
                  <a:cubicBezTo>
                    <a:pt x="2186" y="816"/>
                    <a:pt x="2136" y="867"/>
                    <a:pt x="2073" y="867"/>
                  </a:cubicBezTo>
                  <a:lnTo>
                    <a:pt x="1998" y="867"/>
                  </a:lnTo>
                  <a:cubicBezTo>
                    <a:pt x="1977" y="867"/>
                    <a:pt x="1960" y="884"/>
                    <a:pt x="1960" y="905"/>
                  </a:cubicBezTo>
                  <a:lnTo>
                    <a:pt x="1960" y="964"/>
                  </a:lnTo>
                  <a:lnTo>
                    <a:pt x="1874" y="878"/>
                  </a:lnTo>
                  <a:cubicBezTo>
                    <a:pt x="1867" y="871"/>
                    <a:pt x="1857" y="867"/>
                    <a:pt x="1847" y="867"/>
                  </a:cubicBezTo>
                  <a:lnTo>
                    <a:pt x="1206" y="867"/>
                  </a:lnTo>
                  <a:cubicBezTo>
                    <a:pt x="1144" y="867"/>
                    <a:pt x="1093" y="816"/>
                    <a:pt x="1093" y="754"/>
                  </a:cubicBezTo>
                  <a:lnTo>
                    <a:pt x="1093" y="528"/>
                  </a:lnTo>
                  <a:cubicBezTo>
                    <a:pt x="1093" y="465"/>
                    <a:pt x="1144" y="415"/>
                    <a:pt x="1206" y="415"/>
                  </a:cubicBezTo>
                  <a:lnTo>
                    <a:pt x="2073" y="415"/>
                  </a:lnTo>
                  <a:cubicBezTo>
                    <a:pt x="2136" y="415"/>
                    <a:pt x="2186" y="465"/>
                    <a:pt x="2186" y="528"/>
                  </a:cubicBezTo>
                  <a:lnTo>
                    <a:pt x="2186" y="754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1478">
              <a:extLst>
                <a:ext uri="{FF2B5EF4-FFF2-40B4-BE49-F238E27FC236}">
                  <a16:creationId xmlns:a16="http://schemas.microsoft.com/office/drawing/2014/main" id="{22075E3A-8E16-46C5-8EC6-92A36A524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363" y="3233738"/>
              <a:ext cx="33338" cy="22225"/>
            </a:xfrm>
            <a:custGeom>
              <a:avLst/>
              <a:gdLst>
                <a:gd name="T0" fmla="*/ 38 w 114"/>
                <a:gd name="T1" fmla="*/ 75 h 75"/>
                <a:gd name="T2" fmla="*/ 76 w 114"/>
                <a:gd name="T3" fmla="*/ 75 h 75"/>
                <a:gd name="T4" fmla="*/ 114 w 114"/>
                <a:gd name="T5" fmla="*/ 38 h 75"/>
                <a:gd name="T6" fmla="*/ 76 w 114"/>
                <a:gd name="T7" fmla="*/ 0 h 75"/>
                <a:gd name="T8" fmla="*/ 38 w 114"/>
                <a:gd name="T9" fmla="*/ 0 h 75"/>
                <a:gd name="T10" fmla="*/ 0 w 114"/>
                <a:gd name="T11" fmla="*/ 38 h 75"/>
                <a:gd name="T12" fmla="*/ 38 w 114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38" y="75"/>
                  </a:moveTo>
                  <a:lnTo>
                    <a:pt x="76" y="75"/>
                  </a:lnTo>
                  <a:cubicBezTo>
                    <a:pt x="97" y="75"/>
                    <a:pt x="114" y="59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1479">
              <a:extLst>
                <a:ext uri="{FF2B5EF4-FFF2-40B4-BE49-F238E27FC236}">
                  <a16:creationId xmlns:a16="http://schemas.microsoft.com/office/drawing/2014/main" id="{417083E0-229B-4DA8-90ED-B74C6330B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926" y="3233738"/>
              <a:ext cx="33338" cy="22225"/>
            </a:xfrm>
            <a:custGeom>
              <a:avLst/>
              <a:gdLst>
                <a:gd name="T0" fmla="*/ 38 w 113"/>
                <a:gd name="T1" fmla="*/ 75 h 75"/>
                <a:gd name="T2" fmla="*/ 75 w 113"/>
                <a:gd name="T3" fmla="*/ 75 h 75"/>
                <a:gd name="T4" fmla="*/ 113 w 113"/>
                <a:gd name="T5" fmla="*/ 38 h 75"/>
                <a:gd name="T6" fmla="*/ 75 w 113"/>
                <a:gd name="T7" fmla="*/ 0 h 75"/>
                <a:gd name="T8" fmla="*/ 38 w 113"/>
                <a:gd name="T9" fmla="*/ 0 h 75"/>
                <a:gd name="T10" fmla="*/ 0 w 113"/>
                <a:gd name="T11" fmla="*/ 38 h 75"/>
                <a:gd name="T12" fmla="*/ 38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75"/>
                  </a:move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1480">
              <a:extLst>
                <a:ext uri="{FF2B5EF4-FFF2-40B4-BE49-F238E27FC236}">
                  <a16:creationId xmlns:a16="http://schemas.microsoft.com/office/drawing/2014/main" id="{0254889B-17BF-4809-AA35-A8AD00F2F8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2838" y="3770313"/>
              <a:ext cx="109538" cy="53975"/>
            </a:xfrm>
            <a:custGeom>
              <a:avLst/>
              <a:gdLst>
                <a:gd name="T0" fmla="*/ 301 w 377"/>
                <a:gd name="T1" fmla="*/ 0 h 188"/>
                <a:gd name="T2" fmla="*/ 75 w 377"/>
                <a:gd name="T3" fmla="*/ 0 h 188"/>
                <a:gd name="T4" fmla="*/ 0 w 377"/>
                <a:gd name="T5" fmla="*/ 75 h 188"/>
                <a:gd name="T6" fmla="*/ 0 w 377"/>
                <a:gd name="T7" fmla="*/ 113 h 188"/>
                <a:gd name="T8" fmla="*/ 75 w 377"/>
                <a:gd name="T9" fmla="*/ 188 h 188"/>
                <a:gd name="T10" fmla="*/ 301 w 377"/>
                <a:gd name="T11" fmla="*/ 188 h 188"/>
                <a:gd name="T12" fmla="*/ 377 w 377"/>
                <a:gd name="T13" fmla="*/ 113 h 188"/>
                <a:gd name="T14" fmla="*/ 377 w 377"/>
                <a:gd name="T15" fmla="*/ 75 h 188"/>
                <a:gd name="T16" fmla="*/ 301 w 377"/>
                <a:gd name="T17" fmla="*/ 0 h 188"/>
                <a:gd name="T18" fmla="*/ 75 w 377"/>
                <a:gd name="T19" fmla="*/ 113 h 188"/>
                <a:gd name="T20" fmla="*/ 75 w 377"/>
                <a:gd name="T21" fmla="*/ 75 h 188"/>
                <a:gd name="T22" fmla="*/ 301 w 377"/>
                <a:gd name="T23" fmla="*/ 75 h 188"/>
                <a:gd name="T24" fmla="*/ 301 w 377"/>
                <a:gd name="T25" fmla="*/ 113 h 188"/>
                <a:gd name="T26" fmla="*/ 75 w 377"/>
                <a:gd name="T27" fmla="*/ 11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7" h="188">
                  <a:moveTo>
                    <a:pt x="301" y="0"/>
                  </a:moveTo>
                  <a:lnTo>
                    <a:pt x="75" y="0"/>
                  </a:lnTo>
                  <a:cubicBezTo>
                    <a:pt x="34" y="0"/>
                    <a:pt x="0" y="34"/>
                    <a:pt x="0" y="75"/>
                  </a:cubicBezTo>
                  <a:lnTo>
                    <a:pt x="0" y="113"/>
                  </a:lnTo>
                  <a:cubicBezTo>
                    <a:pt x="0" y="154"/>
                    <a:pt x="34" y="188"/>
                    <a:pt x="75" y="188"/>
                  </a:cubicBezTo>
                  <a:lnTo>
                    <a:pt x="301" y="188"/>
                  </a:lnTo>
                  <a:cubicBezTo>
                    <a:pt x="343" y="188"/>
                    <a:pt x="377" y="154"/>
                    <a:pt x="377" y="113"/>
                  </a:cubicBezTo>
                  <a:lnTo>
                    <a:pt x="377" y="75"/>
                  </a:lnTo>
                  <a:cubicBezTo>
                    <a:pt x="377" y="34"/>
                    <a:pt x="343" y="0"/>
                    <a:pt x="301" y="0"/>
                  </a:cubicBezTo>
                  <a:close/>
                  <a:moveTo>
                    <a:pt x="75" y="113"/>
                  </a:moveTo>
                  <a:lnTo>
                    <a:pt x="75" y="75"/>
                  </a:lnTo>
                  <a:lnTo>
                    <a:pt x="301" y="75"/>
                  </a:lnTo>
                  <a:lnTo>
                    <a:pt x="301" y="113"/>
                  </a:lnTo>
                  <a:lnTo>
                    <a:pt x="75" y="113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1481">
              <a:extLst>
                <a:ext uri="{FF2B5EF4-FFF2-40B4-BE49-F238E27FC236}">
                  <a16:creationId xmlns:a16="http://schemas.microsoft.com/office/drawing/2014/main" id="{4BAEBB3B-34A4-4B0B-BBB4-FA6796847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3779838"/>
              <a:ext cx="44450" cy="22225"/>
            </a:xfrm>
            <a:custGeom>
              <a:avLst/>
              <a:gdLst>
                <a:gd name="T0" fmla="*/ 113 w 150"/>
                <a:gd name="T1" fmla="*/ 0 h 76"/>
                <a:gd name="T2" fmla="*/ 37 w 150"/>
                <a:gd name="T3" fmla="*/ 0 h 76"/>
                <a:gd name="T4" fmla="*/ 0 w 150"/>
                <a:gd name="T5" fmla="*/ 38 h 76"/>
                <a:gd name="T6" fmla="*/ 37 w 150"/>
                <a:gd name="T7" fmla="*/ 76 h 76"/>
                <a:gd name="T8" fmla="*/ 113 w 150"/>
                <a:gd name="T9" fmla="*/ 76 h 76"/>
                <a:gd name="T10" fmla="*/ 150 w 150"/>
                <a:gd name="T11" fmla="*/ 38 h 76"/>
                <a:gd name="T12" fmla="*/ 113 w 1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7" y="76"/>
                  </a:cubicBezTo>
                  <a:lnTo>
                    <a:pt x="113" y="76"/>
                  </a:lnTo>
                  <a:cubicBezTo>
                    <a:pt x="134" y="76"/>
                    <a:pt x="150" y="59"/>
                    <a:pt x="150" y="38"/>
                  </a:cubicBezTo>
                  <a:cubicBezTo>
                    <a:pt x="150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1482">
              <a:extLst>
                <a:ext uri="{FF2B5EF4-FFF2-40B4-BE49-F238E27FC236}">
                  <a16:creationId xmlns:a16="http://schemas.microsoft.com/office/drawing/2014/main" id="{F40245C9-BFAC-45AC-8069-4C6209231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051" y="3779838"/>
              <a:ext cx="44450" cy="22225"/>
            </a:xfrm>
            <a:custGeom>
              <a:avLst/>
              <a:gdLst>
                <a:gd name="T0" fmla="*/ 113 w 151"/>
                <a:gd name="T1" fmla="*/ 0 h 76"/>
                <a:gd name="T2" fmla="*/ 38 w 151"/>
                <a:gd name="T3" fmla="*/ 0 h 76"/>
                <a:gd name="T4" fmla="*/ 0 w 151"/>
                <a:gd name="T5" fmla="*/ 38 h 76"/>
                <a:gd name="T6" fmla="*/ 38 w 151"/>
                <a:gd name="T7" fmla="*/ 76 h 76"/>
                <a:gd name="T8" fmla="*/ 113 w 151"/>
                <a:gd name="T9" fmla="*/ 76 h 76"/>
                <a:gd name="T10" fmla="*/ 151 w 151"/>
                <a:gd name="T11" fmla="*/ 38 h 76"/>
                <a:gd name="T12" fmla="*/ 113 w 15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13" y="76"/>
                  </a:lnTo>
                  <a:cubicBezTo>
                    <a:pt x="134" y="76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Freeform 1483">
              <a:extLst>
                <a:ext uri="{FF2B5EF4-FFF2-40B4-BE49-F238E27FC236}">
                  <a16:creationId xmlns:a16="http://schemas.microsoft.com/office/drawing/2014/main" id="{2137F08F-CBFD-4E08-9283-EA9F52D26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101" y="3354388"/>
              <a:ext cx="44450" cy="2222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7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Freeform 1484">
              <a:extLst>
                <a:ext uri="{FF2B5EF4-FFF2-40B4-BE49-F238E27FC236}">
                  <a16:creationId xmlns:a16="http://schemas.microsoft.com/office/drawing/2014/main" id="{CC114D27-F003-4469-8664-1C9B9538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6" y="3354388"/>
              <a:ext cx="163513" cy="22225"/>
            </a:xfrm>
            <a:custGeom>
              <a:avLst/>
              <a:gdLst>
                <a:gd name="T0" fmla="*/ 528 w 566"/>
                <a:gd name="T1" fmla="*/ 0 h 75"/>
                <a:gd name="T2" fmla="*/ 38 w 566"/>
                <a:gd name="T3" fmla="*/ 0 h 75"/>
                <a:gd name="T4" fmla="*/ 0 w 566"/>
                <a:gd name="T5" fmla="*/ 37 h 75"/>
                <a:gd name="T6" fmla="*/ 38 w 566"/>
                <a:gd name="T7" fmla="*/ 75 h 75"/>
                <a:gd name="T8" fmla="*/ 528 w 566"/>
                <a:gd name="T9" fmla="*/ 75 h 75"/>
                <a:gd name="T10" fmla="*/ 566 w 566"/>
                <a:gd name="T11" fmla="*/ 37 h 75"/>
                <a:gd name="T12" fmla="*/ 528 w 566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75">
                  <a:moveTo>
                    <a:pt x="52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528" y="75"/>
                  </a:lnTo>
                  <a:cubicBezTo>
                    <a:pt x="549" y="75"/>
                    <a:pt x="566" y="58"/>
                    <a:pt x="566" y="37"/>
                  </a:cubicBezTo>
                  <a:cubicBezTo>
                    <a:pt x="566" y="17"/>
                    <a:pt x="549" y="0"/>
                    <a:pt x="52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1485">
              <a:extLst>
                <a:ext uri="{FF2B5EF4-FFF2-40B4-BE49-F238E27FC236}">
                  <a16:creationId xmlns:a16="http://schemas.microsoft.com/office/drawing/2014/main" id="{A175D90C-A52E-403F-929A-F9121743B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101" y="3397250"/>
              <a:ext cx="44450" cy="22225"/>
            </a:xfrm>
            <a:custGeom>
              <a:avLst/>
              <a:gdLst>
                <a:gd name="T0" fmla="*/ 113 w 151"/>
                <a:gd name="T1" fmla="*/ 0 h 76"/>
                <a:gd name="T2" fmla="*/ 38 w 151"/>
                <a:gd name="T3" fmla="*/ 0 h 76"/>
                <a:gd name="T4" fmla="*/ 0 w 151"/>
                <a:gd name="T5" fmla="*/ 38 h 76"/>
                <a:gd name="T6" fmla="*/ 38 w 151"/>
                <a:gd name="T7" fmla="*/ 76 h 76"/>
                <a:gd name="T8" fmla="*/ 113 w 151"/>
                <a:gd name="T9" fmla="*/ 76 h 76"/>
                <a:gd name="T10" fmla="*/ 151 w 151"/>
                <a:gd name="T11" fmla="*/ 38 h 76"/>
                <a:gd name="T12" fmla="*/ 113 w 15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13" y="76"/>
                  </a:lnTo>
                  <a:cubicBezTo>
                    <a:pt x="134" y="76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1486">
              <a:extLst>
                <a:ext uri="{FF2B5EF4-FFF2-40B4-BE49-F238E27FC236}">
                  <a16:creationId xmlns:a16="http://schemas.microsoft.com/office/drawing/2014/main" id="{D386A725-0A4B-411D-AF93-44F28D781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6" y="3397250"/>
              <a:ext cx="163513" cy="22225"/>
            </a:xfrm>
            <a:custGeom>
              <a:avLst/>
              <a:gdLst>
                <a:gd name="T0" fmla="*/ 528 w 566"/>
                <a:gd name="T1" fmla="*/ 0 h 76"/>
                <a:gd name="T2" fmla="*/ 38 w 566"/>
                <a:gd name="T3" fmla="*/ 0 h 76"/>
                <a:gd name="T4" fmla="*/ 0 w 566"/>
                <a:gd name="T5" fmla="*/ 38 h 76"/>
                <a:gd name="T6" fmla="*/ 38 w 566"/>
                <a:gd name="T7" fmla="*/ 76 h 76"/>
                <a:gd name="T8" fmla="*/ 528 w 566"/>
                <a:gd name="T9" fmla="*/ 76 h 76"/>
                <a:gd name="T10" fmla="*/ 566 w 566"/>
                <a:gd name="T11" fmla="*/ 38 h 76"/>
                <a:gd name="T12" fmla="*/ 528 w 56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76">
                  <a:moveTo>
                    <a:pt x="52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528" y="76"/>
                  </a:lnTo>
                  <a:cubicBezTo>
                    <a:pt x="549" y="76"/>
                    <a:pt x="566" y="59"/>
                    <a:pt x="566" y="38"/>
                  </a:cubicBezTo>
                  <a:cubicBezTo>
                    <a:pt x="566" y="17"/>
                    <a:pt x="549" y="0"/>
                    <a:pt x="52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1487">
              <a:extLst>
                <a:ext uri="{FF2B5EF4-FFF2-40B4-BE49-F238E27FC236}">
                  <a16:creationId xmlns:a16="http://schemas.microsoft.com/office/drawing/2014/main" id="{D9043CCA-A9BC-4756-9A97-8497B3CF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3595688"/>
              <a:ext cx="42863" cy="20638"/>
            </a:xfrm>
            <a:custGeom>
              <a:avLst/>
              <a:gdLst>
                <a:gd name="T0" fmla="*/ 113 w 151"/>
                <a:gd name="T1" fmla="*/ 0 h 75"/>
                <a:gd name="T2" fmla="*/ 37 w 151"/>
                <a:gd name="T3" fmla="*/ 0 h 75"/>
                <a:gd name="T4" fmla="*/ 0 w 151"/>
                <a:gd name="T5" fmla="*/ 37 h 75"/>
                <a:gd name="T6" fmla="*/ 37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1488">
              <a:extLst>
                <a:ext uri="{FF2B5EF4-FFF2-40B4-BE49-F238E27FC236}">
                  <a16:creationId xmlns:a16="http://schemas.microsoft.com/office/drawing/2014/main" id="{6C31C32E-2E0A-4CC9-8222-D60C98CE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926" y="3595688"/>
              <a:ext cx="185738" cy="20638"/>
            </a:xfrm>
            <a:custGeom>
              <a:avLst/>
              <a:gdLst>
                <a:gd name="T0" fmla="*/ 603 w 641"/>
                <a:gd name="T1" fmla="*/ 0 h 75"/>
                <a:gd name="T2" fmla="*/ 38 w 641"/>
                <a:gd name="T3" fmla="*/ 0 h 75"/>
                <a:gd name="T4" fmla="*/ 0 w 641"/>
                <a:gd name="T5" fmla="*/ 37 h 75"/>
                <a:gd name="T6" fmla="*/ 38 w 641"/>
                <a:gd name="T7" fmla="*/ 75 h 75"/>
                <a:gd name="T8" fmla="*/ 603 w 641"/>
                <a:gd name="T9" fmla="*/ 75 h 75"/>
                <a:gd name="T10" fmla="*/ 641 w 641"/>
                <a:gd name="T11" fmla="*/ 37 h 75"/>
                <a:gd name="T12" fmla="*/ 603 w 64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1" h="75">
                  <a:moveTo>
                    <a:pt x="60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603" y="75"/>
                  </a:lnTo>
                  <a:cubicBezTo>
                    <a:pt x="624" y="75"/>
                    <a:pt x="641" y="58"/>
                    <a:pt x="641" y="37"/>
                  </a:cubicBezTo>
                  <a:cubicBezTo>
                    <a:pt x="641" y="17"/>
                    <a:pt x="624" y="0"/>
                    <a:pt x="60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1489">
              <a:extLst>
                <a:ext uri="{FF2B5EF4-FFF2-40B4-BE49-F238E27FC236}">
                  <a16:creationId xmlns:a16="http://schemas.microsoft.com/office/drawing/2014/main" id="{06907E59-287E-4877-98EB-0DAA72B07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3638550"/>
              <a:ext cx="42863" cy="22225"/>
            </a:xfrm>
            <a:custGeom>
              <a:avLst/>
              <a:gdLst>
                <a:gd name="T0" fmla="*/ 113 w 151"/>
                <a:gd name="T1" fmla="*/ 0 h 75"/>
                <a:gd name="T2" fmla="*/ 37 w 151"/>
                <a:gd name="T3" fmla="*/ 0 h 75"/>
                <a:gd name="T4" fmla="*/ 0 w 151"/>
                <a:gd name="T5" fmla="*/ 37 h 75"/>
                <a:gd name="T6" fmla="*/ 37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6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1490">
              <a:extLst>
                <a:ext uri="{FF2B5EF4-FFF2-40B4-BE49-F238E27FC236}">
                  <a16:creationId xmlns:a16="http://schemas.microsoft.com/office/drawing/2014/main" id="{466FB34E-8F20-454A-AE59-DADDC702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926" y="3638550"/>
              <a:ext cx="185738" cy="22225"/>
            </a:xfrm>
            <a:custGeom>
              <a:avLst/>
              <a:gdLst>
                <a:gd name="T0" fmla="*/ 603 w 641"/>
                <a:gd name="T1" fmla="*/ 0 h 75"/>
                <a:gd name="T2" fmla="*/ 38 w 641"/>
                <a:gd name="T3" fmla="*/ 0 h 75"/>
                <a:gd name="T4" fmla="*/ 0 w 641"/>
                <a:gd name="T5" fmla="*/ 37 h 75"/>
                <a:gd name="T6" fmla="*/ 38 w 641"/>
                <a:gd name="T7" fmla="*/ 75 h 75"/>
                <a:gd name="T8" fmla="*/ 603 w 641"/>
                <a:gd name="T9" fmla="*/ 75 h 75"/>
                <a:gd name="T10" fmla="*/ 641 w 641"/>
                <a:gd name="T11" fmla="*/ 37 h 75"/>
                <a:gd name="T12" fmla="*/ 603 w 64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1" h="75">
                  <a:moveTo>
                    <a:pt x="603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603" y="75"/>
                  </a:lnTo>
                  <a:cubicBezTo>
                    <a:pt x="624" y="75"/>
                    <a:pt x="641" y="58"/>
                    <a:pt x="641" y="37"/>
                  </a:cubicBezTo>
                  <a:cubicBezTo>
                    <a:pt x="641" y="16"/>
                    <a:pt x="624" y="0"/>
                    <a:pt x="60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Freeform 1491">
              <a:extLst>
                <a:ext uri="{FF2B5EF4-FFF2-40B4-BE49-F238E27FC236}">
                  <a16:creationId xmlns:a16="http://schemas.microsoft.com/office/drawing/2014/main" id="{558F1F9E-2577-4608-8997-015E88A1F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0976" y="3540125"/>
              <a:ext cx="152400" cy="163513"/>
            </a:xfrm>
            <a:custGeom>
              <a:avLst/>
              <a:gdLst>
                <a:gd name="T0" fmla="*/ 390 w 528"/>
                <a:gd name="T1" fmla="*/ 234 h 566"/>
                <a:gd name="T2" fmla="*/ 397 w 528"/>
                <a:gd name="T3" fmla="*/ 79 h 566"/>
                <a:gd name="T4" fmla="*/ 264 w 528"/>
                <a:gd name="T5" fmla="*/ 0 h 566"/>
                <a:gd name="T6" fmla="*/ 131 w 528"/>
                <a:gd name="T7" fmla="*/ 79 h 566"/>
                <a:gd name="T8" fmla="*/ 138 w 528"/>
                <a:gd name="T9" fmla="*/ 234 h 566"/>
                <a:gd name="T10" fmla="*/ 0 w 528"/>
                <a:gd name="T11" fmla="*/ 415 h 566"/>
                <a:gd name="T12" fmla="*/ 0 w 528"/>
                <a:gd name="T13" fmla="*/ 528 h 566"/>
                <a:gd name="T14" fmla="*/ 38 w 528"/>
                <a:gd name="T15" fmla="*/ 566 h 566"/>
                <a:gd name="T16" fmla="*/ 490 w 528"/>
                <a:gd name="T17" fmla="*/ 566 h 566"/>
                <a:gd name="T18" fmla="*/ 528 w 528"/>
                <a:gd name="T19" fmla="*/ 528 h 566"/>
                <a:gd name="T20" fmla="*/ 528 w 528"/>
                <a:gd name="T21" fmla="*/ 415 h 566"/>
                <a:gd name="T22" fmla="*/ 390 w 528"/>
                <a:gd name="T23" fmla="*/ 234 h 566"/>
                <a:gd name="T24" fmla="*/ 264 w 528"/>
                <a:gd name="T25" fmla="*/ 76 h 566"/>
                <a:gd name="T26" fmla="*/ 334 w 528"/>
                <a:gd name="T27" fmla="*/ 122 h 566"/>
                <a:gd name="T28" fmla="*/ 317 w 528"/>
                <a:gd name="T29" fmla="*/ 204 h 566"/>
                <a:gd name="T30" fmla="*/ 235 w 528"/>
                <a:gd name="T31" fmla="*/ 221 h 566"/>
                <a:gd name="T32" fmla="*/ 189 w 528"/>
                <a:gd name="T33" fmla="*/ 151 h 566"/>
                <a:gd name="T34" fmla="*/ 264 w 528"/>
                <a:gd name="T35" fmla="*/ 76 h 566"/>
                <a:gd name="T36" fmla="*/ 452 w 528"/>
                <a:gd name="T37" fmla="*/ 490 h 566"/>
                <a:gd name="T38" fmla="*/ 75 w 528"/>
                <a:gd name="T39" fmla="*/ 490 h 566"/>
                <a:gd name="T40" fmla="*/ 75 w 528"/>
                <a:gd name="T41" fmla="*/ 415 h 566"/>
                <a:gd name="T42" fmla="*/ 189 w 528"/>
                <a:gd name="T43" fmla="*/ 302 h 566"/>
                <a:gd name="T44" fmla="*/ 339 w 528"/>
                <a:gd name="T45" fmla="*/ 302 h 566"/>
                <a:gd name="T46" fmla="*/ 452 w 528"/>
                <a:gd name="T47" fmla="*/ 415 h 566"/>
                <a:gd name="T48" fmla="*/ 452 w 528"/>
                <a:gd name="T49" fmla="*/ 49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566">
                  <a:moveTo>
                    <a:pt x="390" y="234"/>
                  </a:moveTo>
                  <a:cubicBezTo>
                    <a:pt x="420" y="188"/>
                    <a:pt x="423" y="128"/>
                    <a:pt x="397" y="79"/>
                  </a:cubicBezTo>
                  <a:cubicBezTo>
                    <a:pt x="370" y="30"/>
                    <a:pt x="319" y="0"/>
                    <a:pt x="264" y="0"/>
                  </a:cubicBezTo>
                  <a:cubicBezTo>
                    <a:pt x="208" y="0"/>
                    <a:pt x="157" y="30"/>
                    <a:pt x="131" y="79"/>
                  </a:cubicBezTo>
                  <a:cubicBezTo>
                    <a:pt x="105" y="128"/>
                    <a:pt x="108" y="188"/>
                    <a:pt x="138" y="234"/>
                  </a:cubicBezTo>
                  <a:cubicBezTo>
                    <a:pt x="57" y="256"/>
                    <a:pt x="0" y="330"/>
                    <a:pt x="0" y="415"/>
                  </a:cubicBezTo>
                  <a:lnTo>
                    <a:pt x="0" y="528"/>
                  </a:lnTo>
                  <a:cubicBezTo>
                    <a:pt x="0" y="549"/>
                    <a:pt x="17" y="566"/>
                    <a:pt x="38" y="566"/>
                  </a:cubicBezTo>
                  <a:lnTo>
                    <a:pt x="490" y="566"/>
                  </a:lnTo>
                  <a:cubicBezTo>
                    <a:pt x="511" y="566"/>
                    <a:pt x="528" y="549"/>
                    <a:pt x="528" y="528"/>
                  </a:cubicBezTo>
                  <a:lnTo>
                    <a:pt x="528" y="415"/>
                  </a:lnTo>
                  <a:cubicBezTo>
                    <a:pt x="527" y="330"/>
                    <a:pt x="471" y="256"/>
                    <a:pt x="390" y="234"/>
                  </a:cubicBezTo>
                  <a:close/>
                  <a:moveTo>
                    <a:pt x="264" y="76"/>
                  </a:moveTo>
                  <a:cubicBezTo>
                    <a:pt x="294" y="76"/>
                    <a:pt x="322" y="94"/>
                    <a:pt x="334" y="122"/>
                  </a:cubicBezTo>
                  <a:cubicBezTo>
                    <a:pt x="345" y="150"/>
                    <a:pt x="339" y="183"/>
                    <a:pt x="317" y="204"/>
                  </a:cubicBezTo>
                  <a:cubicBezTo>
                    <a:pt x="296" y="226"/>
                    <a:pt x="263" y="232"/>
                    <a:pt x="235" y="221"/>
                  </a:cubicBezTo>
                  <a:cubicBezTo>
                    <a:pt x="207" y="209"/>
                    <a:pt x="189" y="182"/>
                    <a:pt x="189" y="151"/>
                  </a:cubicBezTo>
                  <a:cubicBezTo>
                    <a:pt x="189" y="109"/>
                    <a:pt x="222" y="76"/>
                    <a:pt x="264" y="76"/>
                  </a:cubicBezTo>
                  <a:close/>
                  <a:moveTo>
                    <a:pt x="452" y="490"/>
                  </a:moveTo>
                  <a:lnTo>
                    <a:pt x="75" y="490"/>
                  </a:lnTo>
                  <a:lnTo>
                    <a:pt x="75" y="415"/>
                  </a:lnTo>
                  <a:cubicBezTo>
                    <a:pt x="75" y="352"/>
                    <a:pt x="126" y="302"/>
                    <a:pt x="189" y="302"/>
                  </a:cubicBezTo>
                  <a:lnTo>
                    <a:pt x="339" y="302"/>
                  </a:lnTo>
                  <a:cubicBezTo>
                    <a:pt x="402" y="302"/>
                    <a:pt x="452" y="352"/>
                    <a:pt x="452" y="415"/>
                  </a:cubicBezTo>
                  <a:lnTo>
                    <a:pt x="452" y="49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2" name="Freeform 1492">
              <a:extLst>
                <a:ext uri="{FF2B5EF4-FFF2-40B4-BE49-F238E27FC236}">
                  <a16:creationId xmlns:a16="http://schemas.microsoft.com/office/drawing/2014/main" id="{3F1E5390-18A1-4508-A563-57A8440F7B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6163" y="3309938"/>
              <a:ext cx="153988" cy="165100"/>
            </a:xfrm>
            <a:custGeom>
              <a:avLst/>
              <a:gdLst>
                <a:gd name="T0" fmla="*/ 389 w 527"/>
                <a:gd name="T1" fmla="*/ 235 h 566"/>
                <a:gd name="T2" fmla="*/ 396 w 527"/>
                <a:gd name="T3" fmla="*/ 80 h 566"/>
                <a:gd name="T4" fmla="*/ 263 w 527"/>
                <a:gd name="T5" fmla="*/ 0 h 566"/>
                <a:gd name="T6" fmla="*/ 131 w 527"/>
                <a:gd name="T7" fmla="*/ 80 h 566"/>
                <a:gd name="T8" fmla="*/ 138 w 527"/>
                <a:gd name="T9" fmla="*/ 235 h 566"/>
                <a:gd name="T10" fmla="*/ 0 w 527"/>
                <a:gd name="T11" fmla="*/ 415 h 566"/>
                <a:gd name="T12" fmla="*/ 0 w 527"/>
                <a:gd name="T13" fmla="*/ 529 h 566"/>
                <a:gd name="T14" fmla="*/ 37 w 527"/>
                <a:gd name="T15" fmla="*/ 566 h 566"/>
                <a:gd name="T16" fmla="*/ 490 w 527"/>
                <a:gd name="T17" fmla="*/ 566 h 566"/>
                <a:gd name="T18" fmla="*/ 527 w 527"/>
                <a:gd name="T19" fmla="*/ 529 h 566"/>
                <a:gd name="T20" fmla="*/ 527 w 527"/>
                <a:gd name="T21" fmla="*/ 415 h 566"/>
                <a:gd name="T22" fmla="*/ 389 w 527"/>
                <a:gd name="T23" fmla="*/ 235 h 566"/>
                <a:gd name="T24" fmla="*/ 263 w 527"/>
                <a:gd name="T25" fmla="*/ 76 h 566"/>
                <a:gd name="T26" fmla="*/ 333 w 527"/>
                <a:gd name="T27" fmla="*/ 123 h 566"/>
                <a:gd name="T28" fmla="*/ 317 w 527"/>
                <a:gd name="T29" fmla="*/ 205 h 566"/>
                <a:gd name="T30" fmla="*/ 235 w 527"/>
                <a:gd name="T31" fmla="*/ 221 h 566"/>
                <a:gd name="T32" fmla="*/ 188 w 527"/>
                <a:gd name="T33" fmla="*/ 152 h 566"/>
                <a:gd name="T34" fmla="*/ 263 w 527"/>
                <a:gd name="T35" fmla="*/ 76 h 566"/>
                <a:gd name="T36" fmla="*/ 452 w 527"/>
                <a:gd name="T37" fmla="*/ 491 h 566"/>
                <a:gd name="T38" fmla="*/ 75 w 527"/>
                <a:gd name="T39" fmla="*/ 491 h 566"/>
                <a:gd name="T40" fmla="*/ 75 w 527"/>
                <a:gd name="T41" fmla="*/ 415 h 566"/>
                <a:gd name="T42" fmla="*/ 188 w 527"/>
                <a:gd name="T43" fmla="*/ 302 h 566"/>
                <a:gd name="T44" fmla="*/ 339 w 527"/>
                <a:gd name="T45" fmla="*/ 302 h 566"/>
                <a:gd name="T46" fmla="*/ 452 w 527"/>
                <a:gd name="T47" fmla="*/ 415 h 566"/>
                <a:gd name="T48" fmla="*/ 452 w 527"/>
                <a:gd name="T49" fmla="*/ 49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7" h="566">
                  <a:moveTo>
                    <a:pt x="389" y="235"/>
                  </a:moveTo>
                  <a:cubicBezTo>
                    <a:pt x="420" y="188"/>
                    <a:pt x="423" y="129"/>
                    <a:pt x="396" y="80"/>
                  </a:cubicBezTo>
                  <a:cubicBezTo>
                    <a:pt x="370" y="31"/>
                    <a:pt x="319" y="0"/>
                    <a:pt x="263" y="0"/>
                  </a:cubicBezTo>
                  <a:cubicBezTo>
                    <a:pt x="208" y="0"/>
                    <a:pt x="157" y="31"/>
                    <a:pt x="131" y="80"/>
                  </a:cubicBezTo>
                  <a:cubicBezTo>
                    <a:pt x="104" y="129"/>
                    <a:pt x="107" y="188"/>
                    <a:pt x="138" y="235"/>
                  </a:cubicBezTo>
                  <a:cubicBezTo>
                    <a:pt x="56" y="257"/>
                    <a:pt x="0" y="331"/>
                    <a:pt x="0" y="415"/>
                  </a:cubicBezTo>
                  <a:lnTo>
                    <a:pt x="0" y="529"/>
                  </a:lnTo>
                  <a:cubicBezTo>
                    <a:pt x="0" y="549"/>
                    <a:pt x="17" y="566"/>
                    <a:pt x="37" y="566"/>
                  </a:cubicBezTo>
                  <a:lnTo>
                    <a:pt x="490" y="566"/>
                  </a:lnTo>
                  <a:cubicBezTo>
                    <a:pt x="510" y="566"/>
                    <a:pt x="527" y="549"/>
                    <a:pt x="527" y="529"/>
                  </a:cubicBezTo>
                  <a:lnTo>
                    <a:pt x="527" y="415"/>
                  </a:lnTo>
                  <a:cubicBezTo>
                    <a:pt x="527" y="331"/>
                    <a:pt x="471" y="257"/>
                    <a:pt x="389" y="235"/>
                  </a:cubicBezTo>
                  <a:close/>
                  <a:moveTo>
                    <a:pt x="263" y="76"/>
                  </a:moveTo>
                  <a:cubicBezTo>
                    <a:pt x="294" y="76"/>
                    <a:pt x="321" y="95"/>
                    <a:pt x="333" y="123"/>
                  </a:cubicBezTo>
                  <a:cubicBezTo>
                    <a:pt x="345" y="151"/>
                    <a:pt x="338" y="183"/>
                    <a:pt x="317" y="205"/>
                  </a:cubicBezTo>
                  <a:cubicBezTo>
                    <a:pt x="295" y="227"/>
                    <a:pt x="263" y="233"/>
                    <a:pt x="235" y="221"/>
                  </a:cubicBezTo>
                  <a:cubicBezTo>
                    <a:pt x="206" y="210"/>
                    <a:pt x="188" y="182"/>
                    <a:pt x="188" y="152"/>
                  </a:cubicBezTo>
                  <a:cubicBezTo>
                    <a:pt x="188" y="110"/>
                    <a:pt x="222" y="76"/>
                    <a:pt x="263" y="76"/>
                  </a:cubicBezTo>
                  <a:close/>
                  <a:moveTo>
                    <a:pt x="452" y="491"/>
                  </a:moveTo>
                  <a:lnTo>
                    <a:pt x="75" y="491"/>
                  </a:lnTo>
                  <a:lnTo>
                    <a:pt x="75" y="415"/>
                  </a:lnTo>
                  <a:cubicBezTo>
                    <a:pt x="75" y="353"/>
                    <a:pt x="126" y="302"/>
                    <a:pt x="188" y="302"/>
                  </a:cubicBezTo>
                  <a:lnTo>
                    <a:pt x="339" y="302"/>
                  </a:lnTo>
                  <a:cubicBezTo>
                    <a:pt x="401" y="302"/>
                    <a:pt x="452" y="353"/>
                    <a:pt x="452" y="415"/>
                  </a:cubicBezTo>
                  <a:lnTo>
                    <a:pt x="452" y="49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0" name="Group 1719">
            <a:extLst>
              <a:ext uri="{FF2B5EF4-FFF2-40B4-BE49-F238E27FC236}">
                <a16:creationId xmlns:a16="http://schemas.microsoft.com/office/drawing/2014/main" id="{185FEBD0-AFF6-47C9-8109-A638A4857093}"/>
              </a:ext>
            </a:extLst>
          </p:cNvPr>
          <p:cNvGrpSpPr/>
          <p:nvPr/>
        </p:nvGrpSpPr>
        <p:grpSpPr>
          <a:xfrm>
            <a:off x="5853045" y="3260182"/>
            <a:ext cx="484179" cy="485351"/>
            <a:chOff x="5768976" y="3200400"/>
            <a:chExt cx="655638" cy="657225"/>
          </a:xfrm>
        </p:grpSpPr>
        <p:sp>
          <p:nvSpPr>
            <p:cNvPr id="933" name="Freeform 1493">
              <a:extLst>
                <a:ext uri="{FF2B5EF4-FFF2-40B4-BE49-F238E27FC236}">
                  <a16:creationId xmlns:a16="http://schemas.microsoft.com/office/drawing/2014/main" id="{0C97D9BC-4F80-48D0-BEB8-49C689E22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6" y="3408363"/>
              <a:ext cx="87313" cy="22225"/>
            </a:xfrm>
            <a:custGeom>
              <a:avLst/>
              <a:gdLst>
                <a:gd name="T0" fmla="*/ 264 w 302"/>
                <a:gd name="T1" fmla="*/ 75 h 75"/>
                <a:gd name="T2" fmla="*/ 38 w 302"/>
                <a:gd name="T3" fmla="*/ 75 h 75"/>
                <a:gd name="T4" fmla="*/ 0 w 302"/>
                <a:gd name="T5" fmla="*/ 37 h 75"/>
                <a:gd name="T6" fmla="*/ 38 w 302"/>
                <a:gd name="T7" fmla="*/ 0 h 75"/>
                <a:gd name="T8" fmla="*/ 264 w 302"/>
                <a:gd name="T9" fmla="*/ 0 h 75"/>
                <a:gd name="T10" fmla="*/ 302 w 302"/>
                <a:gd name="T11" fmla="*/ 37 h 75"/>
                <a:gd name="T12" fmla="*/ 264 w 30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2" y="17"/>
                    <a:pt x="302" y="37"/>
                  </a:cubicBezTo>
                  <a:cubicBezTo>
                    <a:pt x="302" y="58"/>
                    <a:pt x="285" y="75"/>
                    <a:pt x="264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1494">
              <a:extLst>
                <a:ext uri="{FF2B5EF4-FFF2-40B4-BE49-F238E27FC236}">
                  <a16:creationId xmlns:a16="http://schemas.microsoft.com/office/drawing/2014/main" id="{E69EE0C5-7AE5-48D1-A83D-EFFA8E43E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1213" y="3213100"/>
              <a:ext cx="401638" cy="392113"/>
            </a:xfrm>
            <a:custGeom>
              <a:avLst/>
              <a:gdLst>
                <a:gd name="T0" fmla="*/ 933 w 1386"/>
                <a:gd name="T1" fmla="*/ 240 h 1351"/>
                <a:gd name="T2" fmla="*/ 693 w 1386"/>
                <a:gd name="T3" fmla="*/ 0 h 1351"/>
                <a:gd name="T4" fmla="*/ 427 w 1386"/>
                <a:gd name="T5" fmla="*/ 267 h 1351"/>
                <a:gd name="T6" fmla="*/ 324 w 1386"/>
                <a:gd name="T7" fmla="*/ 71 h 1351"/>
                <a:gd name="T8" fmla="*/ 107 w 1386"/>
                <a:gd name="T9" fmla="*/ 107 h 1351"/>
                <a:gd name="T10" fmla="*/ 72 w 1386"/>
                <a:gd name="T11" fmla="*/ 324 h 1351"/>
                <a:gd name="T12" fmla="*/ 267 w 1386"/>
                <a:gd name="T13" fmla="*/ 427 h 1351"/>
                <a:gd name="T14" fmla="*/ 0 w 1386"/>
                <a:gd name="T15" fmla="*/ 693 h 1351"/>
                <a:gd name="T16" fmla="*/ 267 w 1386"/>
                <a:gd name="T17" fmla="*/ 960 h 1351"/>
                <a:gd name="T18" fmla="*/ 72 w 1386"/>
                <a:gd name="T19" fmla="*/ 1062 h 1351"/>
                <a:gd name="T20" fmla="*/ 107 w 1386"/>
                <a:gd name="T21" fmla="*/ 1280 h 1351"/>
                <a:gd name="T22" fmla="*/ 324 w 1386"/>
                <a:gd name="T23" fmla="*/ 1315 h 1351"/>
                <a:gd name="T24" fmla="*/ 427 w 1386"/>
                <a:gd name="T25" fmla="*/ 1120 h 1351"/>
                <a:gd name="T26" fmla="*/ 560 w 1386"/>
                <a:gd name="T27" fmla="*/ 1253 h 1351"/>
                <a:gd name="T28" fmla="*/ 560 w 1386"/>
                <a:gd name="T29" fmla="*/ 1128 h 1351"/>
                <a:gd name="T30" fmla="*/ 711 w 1386"/>
                <a:gd name="T31" fmla="*/ 977 h 1351"/>
                <a:gd name="T32" fmla="*/ 861 w 1386"/>
                <a:gd name="T33" fmla="*/ 1128 h 1351"/>
                <a:gd name="T34" fmla="*/ 861 w 1386"/>
                <a:gd name="T35" fmla="*/ 1218 h 1351"/>
                <a:gd name="T36" fmla="*/ 960 w 1386"/>
                <a:gd name="T37" fmla="*/ 1120 h 1351"/>
                <a:gd name="T38" fmla="*/ 1062 w 1386"/>
                <a:gd name="T39" fmla="*/ 1315 h 1351"/>
                <a:gd name="T40" fmla="*/ 1280 w 1386"/>
                <a:gd name="T41" fmla="*/ 1280 h 1351"/>
                <a:gd name="T42" fmla="*/ 1315 w 1386"/>
                <a:gd name="T43" fmla="*/ 1062 h 1351"/>
                <a:gd name="T44" fmla="*/ 1120 w 1386"/>
                <a:gd name="T45" fmla="*/ 960 h 1351"/>
                <a:gd name="T46" fmla="*/ 1386 w 1386"/>
                <a:gd name="T47" fmla="*/ 693 h 1351"/>
                <a:gd name="T48" fmla="*/ 1146 w 1386"/>
                <a:gd name="T49" fmla="*/ 453 h 1351"/>
                <a:gd name="T50" fmla="*/ 1019 w 1386"/>
                <a:gd name="T51" fmla="*/ 605 h 1351"/>
                <a:gd name="T52" fmla="*/ 827 w 1386"/>
                <a:gd name="T53" fmla="*/ 560 h 1351"/>
                <a:gd name="T54" fmla="*/ 781 w 1386"/>
                <a:gd name="T55" fmla="*/ 367 h 1351"/>
                <a:gd name="T56" fmla="*/ 933 w 1386"/>
                <a:gd name="T57" fmla="*/ 24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86" h="1351">
                  <a:moveTo>
                    <a:pt x="933" y="240"/>
                  </a:moveTo>
                  <a:lnTo>
                    <a:pt x="693" y="0"/>
                  </a:lnTo>
                  <a:lnTo>
                    <a:pt x="427" y="267"/>
                  </a:lnTo>
                  <a:cubicBezTo>
                    <a:pt x="438" y="186"/>
                    <a:pt x="397" y="108"/>
                    <a:pt x="324" y="71"/>
                  </a:cubicBezTo>
                  <a:cubicBezTo>
                    <a:pt x="252" y="35"/>
                    <a:pt x="164" y="49"/>
                    <a:pt x="107" y="107"/>
                  </a:cubicBezTo>
                  <a:cubicBezTo>
                    <a:pt x="49" y="164"/>
                    <a:pt x="35" y="252"/>
                    <a:pt x="72" y="324"/>
                  </a:cubicBezTo>
                  <a:cubicBezTo>
                    <a:pt x="108" y="397"/>
                    <a:pt x="186" y="438"/>
                    <a:pt x="267" y="427"/>
                  </a:cubicBezTo>
                  <a:lnTo>
                    <a:pt x="0" y="693"/>
                  </a:lnTo>
                  <a:lnTo>
                    <a:pt x="267" y="960"/>
                  </a:lnTo>
                  <a:cubicBezTo>
                    <a:pt x="186" y="948"/>
                    <a:pt x="108" y="989"/>
                    <a:pt x="72" y="1062"/>
                  </a:cubicBezTo>
                  <a:cubicBezTo>
                    <a:pt x="35" y="1135"/>
                    <a:pt x="49" y="1222"/>
                    <a:pt x="107" y="1280"/>
                  </a:cubicBezTo>
                  <a:cubicBezTo>
                    <a:pt x="164" y="1337"/>
                    <a:pt x="252" y="1351"/>
                    <a:pt x="324" y="1315"/>
                  </a:cubicBezTo>
                  <a:cubicBezTo>
                    <a:pt x="397" y="1279"/>
                    <a:pt x="438" y="1200"/>
                    <a:pt x="427" y="1120"/>
                  </a:cubicBezTo>
                  <a:lnTo>
                    <a:pt x="560" y="1253"/>
                  </a:lnTo>
                  <a:lnTo>
                    <a:pt x="560" y="1128"/>
                  </a:lnTo>
                  <a:cubicBezTo>
                    <a:pt x="560" y="1045"/>
                    <a:pt x="627" y="977"/>
                    <a:pt x="711" y="977"/>
                  </a:cubicBezTo>
                  <a:cubicBezTo>
                    <a:pt x="794" y="977"/>
                    <a:pt x="861" y="1045"/>
                    <a:pt x="861" y="1128"/>
                  </a:cubicBezTo>
                  <a:lnTo>
                    <a:pt x="861" y="1218"/>
                  </a:lnTo>
                  <a:lnTo>
                    <a:pt x="960" y="1120"/>
                  </a:lnTo>
                  <a:cubicBezTo>
                    <a:pt x="948" y="1200"/>
                    <a:pt x="990" y="1279"/>
                    <a:pt x="1062" y="1315"/>
                  </a:cubicBezTo>
                  <a:cubicBezTo>
                    <a:pt x="1135" y="1351"/>
                    <a:pt x="1222" y="1337"/>
                    <a:pt x="1280" y="1280"/>
                  </a:cubicBezTo>
                  <a:cubicBezTo>
                    <a:pt x="1337" y="1222"/>
                    <a:pt x="1351" y="1135"/>
                    <a:pt x="1315" y="1062"/>
                  </a:cubicBezTo>
                  <a:cubicBezTo>
                    <a:pt x="1279" y="989"/>
                    <a:pt x="1200" y="948"/>
                    <a:pt x="1120" y="960"/>
                  </a:cubicBezTo>
                  <a:lnTo>
                    <a:pt x="1386" y="693"/>
                  </a:lnTo>
                  <a:lnTo>
                    <a:pt x="1146" y="453"/>
                  </a:lnTo>
                  <a:cubicBezTo>
                    <a:pt x="1136" y="524"/>
                    <a:pt x="1087" y="583"/>
                    <a:pt x="1019" y="605"/>
                  </a:cubicBezTo>
                  <a:cubicBezTo>
                    <a:pt x="952" y="628"/>
                    <a:pt x="877" y="610"/>
                    <a:pt x="827" y="560"/>
                  </a:cubicBezTo>
                  <a:cubicBezTo>
                    <a:pt x="776" y="509"/>
                    <a:pt x="759" y="435"/>
                    <a:pt x="781" y="367"/>
                  </a:cubicBezTo>
                  <a:cubicBezTo>
                    <a:pt x="804" y="299"/>
                    <a:pt x="862" y="250"/>
                    <a:pt x="933" y="24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Freeform 1495">
              <a:extLst>
                <a:ext uri="{FF2B5EF4-FFF2-40B4-BE49-F238E27FC236}">
                  <a16:creationId xmlns:a16="http://schemas.microsoft.com/office/drawing/2014/main" id="{442039B5-4E05-49D4-90DC-833AEDBA45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8513" y="3200400"/>
              <a:ext cx="425450" cy="657225"/>
            </a:xfrm>
            <a:custGeom>
              <a:avLst/>
              <a:gdLst>
                <a:gd name="T0" fmla="*/ 1214 w 1468"/>
                <a:gd name="T1" fmla="*/ 468 h 2262"/>
                <a:gd name="T2" fmla="*/ 1150 w 1468"/>
                <a:gd name="T3" fmla="*/ 489 h 2262"/>
                <a:gd name="T4" fmla="*/ 894 w 1468"/>
                <a:gd name="T5" fmla="*/ 574 h 2262"/>
                <a:gd name="T6" fmla="*/ 979 w 1468"/>
                <a:gd name="T7" fmla="*/ 318 h 2262"/>
                <a:gd name="T8" fmla="*/ 1001 w 1468"/>
                <a:gd name="T9" fmla="*/ 254 h 2262"/>
                <a:gd name="T10" fmla="*/ 708 w 1468"/>
                <a:gd name="T11" fmla="*/ 15 h 2262"/>
                <a:gd name="T12" fmla="*/ 340 w 1468"/>
                <a:gd name="T13" fmla="*/ 63 h 2262"/>
                <a:gd name="T14" fmla="*/ 63 w 1468"/>
                <a:gd name="T15" fmla="*/ 340 h 2262"/>
                <a:gd name="T16" fmla="*/ 15 w 1468"/>
                <a:gd name="T17" fmla="*/ 707 h 2262"/>
                <a:gd name="T18" fmla="*/ 223 w 1468"/>
                <a:gd name="T19" fmla="*/ 969 h 2262"/>
                <a:gd name="T20" fmla="*/ 195 w 1468"/>
                <a:gd name="T21" fmla="*/ 1396 h 2262"/>
                <a:gd name="T22" fmla="*/ 114 w 1468"/>
                <a:gd name="T23" fmla="*/ 1816 h 2262"/>
                <a:gd name="T24" fmla="*/ 248 w 1468"/>
                <a:gd name="T25" fmla="*/ 2133 h 2262"/>
                <a:gd name="T26" fmla="*/ 262 w 1468"/>
                <a:gd name="T27" fmla="*/ 2224 h 2262"/>
                <a:gd name="T28" fmla="*/ 337 w 1468"/>
                <a:gd name="T29" fmla="*/ 2224 h 2262"/>
                <a:gd name="T30" fmla="*/ 315 w 1468"/>
                <a:gd name="T31" fmla="*/ 2098 h 2262"/>
                <a:gd name="T32" fmla="*/ 180 w 1468"/>
                <a:gd name="T33" fmla="*/ 1782 h 2262"/>
                <a:gd name="T34" fmla="*/ 269 w 1468"/>
                <a:gd name="T35" fmla="*/ 1413 h 2262"/>
                <a:gd name="T36" fmla="*/ 499 w 1468"/>
                <a:gd name="T37" fmla="*/ 1246 h 2262"/>
                <a:gd name="T38" fmla="*/ 563 w 1468"/>
                <a:gd name="T39" fmla="*/ 1697 h 2262"/>
                <a:gd name="T40" fmla="*/ 639 w 1468"/>
                <a:gd name="T41" fmla="*/ 1697 h 2262"/>
                <a:gd name="T42" fmla="*/ 752 w 1468"/>
                <a:gd name="T43" fmla="*/ 1056 h 2262"/>
                <a:gd name="T44" fmla="*/ 865 w 1468"/>
                <a:gd name="T45" fmla="*/ 1625 h 2262"/>
                <a:gd name="T46" fmla="*/ 914 w 1468"/>
                <a:gd name="T47" fmla="*/ 1805 h 2262"/>
                <a:gd name="T48" fmla="*/ 877 w 1468"/>
                <a:gd name="T49" fmla="*/ 2116 h 2262"/>
                <a:gd name="T50" fmla="*/ 865 w 1468"/>
                <a:gd name="T51" fmla="*/ 2224 h 2262"/>
                <a:gd name="T52" fmla="*/ 940 w 1468"/>
                <a:gd name="T53" fmla="*/ 2224 h 2262"/>
                <a:gd name="T54" fmla="*/ 944 w 1468"/>
                <a:gd name="T55" fmla="*/ 2150 h 2262"/>
                <a:gd name="T56" fmla="*/ 982 w 1468"/>
                <a:gd name="T57" fmla="*/ 1771 h 2262"/>
                <a:gd name="T58" fmla="*/ 942 w 1468"/>
                <a:gd name="T59" fmla="*/ 1657 h 2262"/>
                <a:gd name="T60" fmla="*/ 1242 w 1468"/>
                <a:gd name="T61" fmla="*/ 1621 h 2262"/>
                <a:gd name="T62" fmla="*/ 1413 w 1468"/>
                <a:gd name="T63" fmla="*/ 1189 h 2262"/>
                <a:gd name="T64" fmla="*/ 1454 w 1468"/>
                <a:gd name="T65" fmla="*/ 761 h 2262"/>
                <a:gd name="T66" fmla="*/ 1129 w 1468"/>
                <a:gd name="T67" fmla="*/ 1659 h 2262"/>
                <a:gd name="T68" fmla="*/ 940 w 1468"/>
                <a:gd name="T69" fmla="*/ 1274 h 2262"/>
                <a:gd name="T70" fmla="*/ 1166 w 1468"/>
                <a:gd name="T71" fmla="*/ 1412 h 2262"/>
                <a:gd name="T72" fmla="*/ 1155 w 1468"/>
                <a:gd name="T73" fmla="*/ 1648 h 2262"/>
                <a:gd name="T74" fmla="*/ 1134 w 1468"/>
                <a:gd name="T75" fmla="*/ 974 h 2262"/>
                <a:gd name="T76" fmla="*/ 1166 w 1468"/>
                <a:gd name="T77" fmla="*/ 1038 h 2262"/>
                <a:gd name="T78" fmla="*/ 1294 w 1468"/>
                <a:gd name="T79" fmla="*/ 1294 h 2262"/>
                <a:gd name="T80" fmla="*/ 1038 w 1468"/>
                <a:gd name="T81" fmla="*/ 1166 h 2262"/>
                <a:gd name="T82" fmla="*/ 974 w 1468"/>
                <a:gd name="T83" fmla="*/ 1134 h 2262"/>
                <a:gd name="T84" fmla="*/ 751 w 1468"/>
                <a:gd name="T85" fmla="*/ 980 h 2262"/>
                <a:gd name="T86" fmla="*/ 563 w 1468"/>
                <a:gd name="T87" fmla="*/ 1203 h 2262"/>
                <a:gd name="T88" fmla="*/ 451 w 1468"/>
                <a:gd name="T89" fmla="*/ 1127 h 2262"/>
                <a:gd name="T90" fmla="*/ 348 w 1468"/>
                <a:gd name="T91" fmla="*/ 1322 h 2262"/>
                <a:gd name="T92" fmla="*/ 146 w 1468"/>
                <a:gd name="T93" fmla="*/ 1120 h 2262"/>
                <a:gd name="T94" fmla="*/ 341 w 1468"/>
                <a:gd name="T95" fmla="*/ 1018 h 2262"/>
                <a:gd name="T96" fmla="*/ 95 w 1468"/>
                <a:gd name="T97" fmla="*/ 734 h 2262"/>
                <a:gd name="T98" fmla="*/ 342 w 1468"/>
                <a:gd name="T99" fmla="*/ 451 h 2262"/>
                <a:gd name="T100" fmla="*/ 147 w 1468"/>
                <a:gd name="T101" fmla="*/ 348 h 2262"/>
                <a:gd name="T102" fmla="*/ 388 w 1468"/>
                <a:gd name="T103" fmla="*/ 175 h 2262"/>
                <a:gd name="T104" fmla="*/ 451 w 1468"/>
                <a:gd name="T105" fmla="*/ 342 h 2262"/>
                <a:gd name="T106" fmla="*/ 734 w 1468"/>
                <a:gd name="T107" fmla="*/ 95 h 2262"/>
                <a:gd name="T108" fmla="*/ 778 w 1468"/>
                <a:gd name="T109" fmla="*/ 429 h 2262"/>
                <a:gd name="T110" fmla="*/ 1039 w 1468"/>
                <a:gd name="T111" fmla="*/ 690 h 2262"/>
                <a:gd name="T112" fmla="*/ 1374 w 1468"/>
                <a:gd name="T113" fmla="*/ 734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8" h="2262">
                  <a:moveTo>
                    <a:pt x="1454" y="707"/>
                  </a:moveTo>
                  <a:lnTo>
                    <a:pt x="1214" y="468"/>
                  </a:lnTo>
                  <a:cubicBezTo>
                    <a:pt x="1204" y="457"/>
                    <a:pt x="1189" y="454"/>
                    <a:pt x="1175" y="458"/>
                  </a:cubicBezTo>
                  <a:cubicBezTo>
                    <a:pt x="1162" y="463"/>
                    <a:pt x="1152" y="475"/>
                    <a:pt x="1150" y="489"/>
                  </a:cubicBezTo>
                  <a:cubicBezTo>
                    <a:pt x="1142" y="545"/>
                    <a:pt x="1103" y="592"/>
                    <a:pt x="1048" y="611"/>
                  </a:cubicBezTo>
                  <a:cubicBezTo>
                    <a:pt x="994" y="629"/>
                    <a:pt x="935" y="614"/>
                    <a:pt x="894" y="574"/>
                  </a:cubicBezTo>
                  <a:cubicBezTo>
                    <a:pt x="854" y="534"/>
                    <a:pt x="840" y="474"/>
                    <a:pt x="858" y="420"/>
                  </a:cubicBezTo>
                  <a:cubicBezTo>
                    <a:pt x="876" y="366"/>
                    <a:pt x="923" y="326"/>
                    <a:pt x="979" y="318"/>
                  </a:cubicBezTo>
                  <a:cubicBezTo>
                    <a:pt x="994" y="316"/>
                    <a:pt x="1005" y="306"/>
                    <a:pt x="1010" y="293"/>
                  </a:cubicBezTo>
                  <a:cubicBezTo>
                    <a:pt x="1014" y="279"/>
                    <a:pt x="1011" y="264"/>
                    <a:pt x="1001" y="254"/>
                  </a:cubicBezTo>
                  <a:lnTo>
                    <a:pt x="761" y="15"/>
                  </a:lnTo>
                  <a:cubicBezTo>
                    <a:pt x="746" y="0"/>
                    <a:pt x="722" y="0"/>
                    <a:pt x="708" y="15"/>
                  </a:cubicBezTo>
                  <a:lnTo>
                    <a:pt x="499" y="223"/>
                  </a:lnTo>
                  <a:cubicBezTo>
                    <a:pt x="479" y="145"/>
                    <a:pt x="418" y="84"/>
                    <a:pt x="340" y="63"/>
                  </a:cubicBezTo>
                  <a:cubicBezTo>
                    <a:pt x="262" y="42"/>
                    <a:pt x="178" y="64"/>
                    <a:pt x="121" y="121"/>
                  </a:cubicBezTo>
                  <a:cubicBezTo>
                    <a:pt x="64" y="178"/>
                    <a:pt x="42" y="261"/>
                    <a:pt x="63" y="340"/>
                  </a:cubicBezTo>
                  <a:cubicBezTo>
                    <a:pt x="84" y="418"/>
                    <a:pt x="145" y="479"/>
                    <a:pt x="223" y="499"/>
                  </a:cubicBezTo>
                  <a:lnTo>
                    <a:pt x="15" y="707"/>
                  </a:lnTo>
                  <a:cubicBezTo>
                    <a:pt x="0" y="722"/>
                    <a:pt x="0" y="746"/>
                    <a:pt x="15" y="761"/>
                  </a:cubicBezTo>
                  <a:lnTo>
                    <a:pt x="223" y="969"/>
                  </a:lnTo>
                  <a:cubicBezTo>
                    <a:pt x="129" y="994"/>
                    <a:pt x="62" y="1076"/>
                    <a:pt x="56" y="1173"/>
                  </a:cubicBezTo>
                  <a:cubicBezTo>
                    <a:pt x="49" y="1270"/>
                    <a:pt x="106" y="1359"/>
                    <a:pt x="195" y="1396"/>
                  </a:cubicBezTo>
                  <a:lnTo>
                    <a:pt x="107" y="1650"/>
                  </a:lnTo>
                  <a:cubicBezTo>
                    <a:pt x="84" y="1704"/>
                    <a:pt x="86" y="1765"/>
                    <a:pt x="114" y="1816"/>
                  </a:cubicBezTo>
                  <a:lnTo>
                    <a:pt x="246" y="2129"/>
                  </a:lnTo>
                  <a:cubicBezTo>
                    <a:pt x="247" y="2130"/>
                    <a:pt x="247" y="2131"/>
                    <a:pt x="248" y="2133"/>
                  </a:cubicBezTo>
                  <a:cubicBezTo>
                    <a:pt x="257" y="2150"/>
                    <a:pt x="262" y="2169"/>
                    <a:pt x="262" y="2188"/>
                  </a:cubicBezTo>
                  <a:lnTo>
                    <a:pt x="262" y="2224"/>
                  </a:lnTo>
                  <a:cubicBezTo>
                    <a:pt x="262" y="2245"/>
                    <a:pt x="279" y="2262"/>
                    <a:pt x="299" y="2262"/>
                  </a:cubicBezTo>
                  <a:cubicBezTo>
                    <a:pt x="320" y="2262"/>
                    <a:pt x="337" y="2245"/>
                    <a:pt x="337" y="2224"/>
                  </a:cubicBezTo>
                  <a:lnTo>
                    <a:pt x="337" y="2188"/>
                  </a:lnTo>
                  <a:cubicBezTo>
                    <a:pt x="337" y="2157"/>
                    <a:pt x="329" y="2126"/>
                    <a:pt x="315" y="2098"/>
                  </a:cubicBezTo>
                  <a:lnTo>
                    <a:pt x="182" y="1785"/>
                  </a:lnTo>
                  <a:cubicBezTo>
                    <a:pt x="182" y="1784"/>
                    <a:pt x="181" y="1783"/>
                    <a:pt x="180" y="1782"/>
                  </a:cubicBezTo>
                  <a:cubicBezTo>
                    <a:pt x="163" y="1750"/>
                    <a:pt x="162" y="1711"/>
                    <a:pt x="177" y="1678"/>
                  </a:cubicBezTo>
                  <a:lnTo>
                    <a:pt x="269" y="1413"/>
                  </a:lnTo>
                  <a:cubicBezTo>
                    <a:pt x="273" y="1413"/>
                    <a:pt x="277" y="1413"/>
                    <a:pt x="281" y="1413"/>
                  </a:cubicBezTo>
                  <a:cubicBezTo>
                    <a:pt x="383" y="1413"/>
                    <a:pt x="473" y="1345"/>
                    <a:pt x="499" y="1246"/>
                  </a:cubicBezTo>
                  <a:lnTo>
                    <a:pt x="563" y="1310"/>
                  </a:lnTo>
                  <a:lnTo>
                    <a:pt x="563" y="1697"/>
                  </a:lnTo>
                  <a:cubicBezTo>
                    <a:pt x="563" y="1717"/>
                    <a:pt x="580" y="1734"/>
                    <a:pt x="601" y="1734"/>
                  </a:cubicBezTo>
                  <a:cubicBezTo>
                    <a:pt x="622" y="1734"/>
                    <a:pt x="639" y="1717"/>
                    <a:pt x="639" y="1697"/>
                  </a:cubicBezTo>
                  <a:lnTo>
                    <a:pt x="639" y="1169"/>
                  </a:lnTo>
                  <a:cubicBezTo>
                    <a:pt x="639" y="1106"/>
                    <a:pt x="689" y="1056"/>
                    <a:pt x="752" y="1056"/>
                  </a:cubicBezTo>
                  <a:cubicBezTo>
                    <a:pt x="814" y="1056"/>
                    <a:pt x="865" y="1106"/>
                    <a:pt x="865" y="1169"/>
                  </a:cubicBezTo>
                  <a:lnTo>
                    <a:pt x="865" y="1625"/>
                  </a:lnTo>
                  <a:cubicBezTo>
                    <a:pt x="865" y="1678"/>
                    <a:pt x="877" y="1730"/>
                    <a:pt x="901" y="1777"/>
                  </a:cubicBezTo>
                  <a:lnTo>
                    <a:pt x="914" y="1805"/>
                  </a:lnTo>
                  <a:cubicBezTo>
                    <a:pt x="951" y="1879"/>
                    <a:pt x="951" y="1966"/>
                    <a:pt x="914" y="2041"/>
                  </a:cubicBezTo>
                  <a:lnTo>
                    <a:pt x="877" y="2116"/>
                  </a:lnTo>
                  <a:cubicBezTo>
                    <a:pt x="869" y="2132"/>
                    <a:pt x="865" y="2149"/>
                    <a:pt x="865" y="2167"/>
                  </a:cubicBezTo>
                  <a:lnTo>
                    <a:pt x="865" y="2224"/>
                  </a:lnTo>
                  <a:cubicBezTo>
                    <a:pt x="865" y="2245"/>
                    <a:pt x="882" y="2262"/>
                    <a:pt x="902" y="2262"/>
                  </a:cubicBezTo>
                  <a:cubicBezTo>
                    <a:pt x="923" y="2262"/>
                    <a:pt x="940" y="2245"/>
                    <a:pt x="940" y="2224"/>
                  </a:cubicBezTo>
                  <a:lnTo>
                    <a:pt x="940" y="2167"/>
                  </a:lnTo>
                  <a:cubicBezTo>
                    <a:pt x="940" y="2161"/>
                    <a:pt x="941" y="2155"/>
                    <a:pt x="944" y="2150"/>
                  </a:cubicBezTo>
                  <a:lnTo>
                    <a:pt x="982" y="2074"/>
                  </a:lnTo>
                  <a:cubicBezTo>
                    <a:pt x="1029" y="1979"/>
                    <a:pt x="1029" y="1867"/>
                    <a:pt x="982" y="1771"/>
                  </a:cubicBezTo>
                  <a:lnTo>
                    <a:pt x="968" y="1743"/>
                  </a:lnTo>
                  <a:cubicBezTo>
                    <a:pt x="954" y="1716"/>
                    <a:pt x="946" y="1687"/>
                    <a:pt x="942" y="1657"/>
                  </a:cubicBezTo>
                  <a:cubicBezTo>
                    <a:pt x="991" y="1706"/>
                    <a:pt x="1059" y="1734"/>
                    <a:pt x="1129" y="1734"/>
                  </a:cubicBezTo>
                  <a:cubicBezTo>
                    <a:pt x="1191" y="1734"/>
                    <a:pt x="1242" y="1684"/>
                    <a:pt x="1242" y="1621"/>
                  </a:cubicBezTo>
                  <a:lnTo>
                    <a:pt x="1242" y="1406"/>
                  </a:lnTo>
                  <a:cubicBezTo>
                    <a:pt x="1342" y="1382"/>
                    <a:pt x="1412" y="1292"/>
                    <a:pt x="1413" y="1189"/>
                  </a:cubicBezTo>
                  <a:cubicBezTo>
                    <a:pt x="1414" y="1086"/>
                    <a:pt x="1345" y="995"/>
                    <a:pt x="1246" y="969"/>
                  </a:cubicBezTo>
                  <a:lnTo>
                    <a:pt x="1454" y="761"/>
                  </a:lnTo>
                  <a:cubicBezTo>
                    <a:pt x="1468" y="746"/>
                    <a:pt x="1468" y="722"/>
                    <a:pt x="1454" y="707"/>
                  </a:cubicBezTo>
                  <a:close/>
                  <a:moveTo>
                    <a:pt x="1129" y="1659"/>
                  </a:moveTo>
                  <a:cubicBezTo>
                    <a:pt x="1025" y="1659"/>
                    <a:pt x="940" y="1574"/>
                    <a:pt x="940" y="1470"/>
                  </a:cubicBezTo>
                  <a:lnTo>
                    <a:pt x="940" y="1274"/>
                  </a:lnTo>
                  <a:lnTo>
                    <a:pt x="969" y="1246"/>
                  </a:lnTo>
                  <a:cubicBezTo>
                    <a:pt x="993" y="1337"/>
                    <a:pt x="1072" y="1404"/>
                    <a:pt x="1166" y="1412"/>
                  </a:cubicBezTo>
                  <a:lnTo>
                    <a:pt x="1166" y="1621"/>
                  </a:lnTo>
                  <a:cubicBezTo>
                    <a:pt x="1166" y="1631"/>
                    <a:pt x="1162" y="1641"/>
                    <a:pt x="1155" y="1648"/>
                  </a:cubicBezTo>
                  <a:cubicBezTo>
                    <a:pt x="1148" y="1655"/>
                    <a:pt x="1139" y="1659"/>
                    <a:pt x="1129" y="1659"/>
                  </a:cubicBezTo>
                  <a:close/>
                  <a:moveTo>
                    <a:pt x="1134" y="974"/>
                  </a:moveTo>
                  <a:cubicBezTo>
                    <a:pt x="1122" y="986"/>
                    <a:pt x="1119" y="1003"/>
                    <a:pt x="1127" y="1018"/>
                  </a:cubicBezTo>
                  <a:cubicBezTo>
                    <a:pt x="1134" y="1032"/>
                    <a:pt x="1150" y="1041"/>
                    <a:pt x="1166" y="1038"/>
                  </a:cubicBezTo>
                  <a:cubicBezTo>
                    <a:pt x="1230" y="1029"/>
                    <a:pt x="1293" y="1062"/>
                    <a:pt x="1322" y="1120"/>
                  </a:cubicBezTo>
                  <a:cubicBezTo>
                    <a:pt x="1351" y="1178"/>
                    <a:pt x="1340" y="1248"/>
                    <a:pt x="1294" y="1294"/>
                  </a:cubicBezTo>
                  <a:cubicBezTo>
                    <a:pt x="1248" y="1340"/>
                    <a:pt x="1178" y="1351"/>
                    <a:pt x="1120" y="1322"/>
                  </a:cubicBezTo>
                  <a:cubicBezTo>
                    <a:pt x="1062" y="1293"/>
                    <a:pt x="1029" y="1231"/>
                    <a:pt x="1038" y="1166"/>
                  </a:cubicBezTo>
                  <a:cubicBezTo>
                    <a:pt x="1040" y="1150"/>
                    <a:pt x="1032" y="1134"/>
                    <a:pt x="1018" y="1127"/>
                  </a:cubicBezTo>
                  <a:cubicBezTo>
                    <a:pt x="1003" y="1120"/>
                    <a:pt x="985" y="1123"/>
                    <a:pt x="974" y="1134"/>
                  </a:cubicBezTo>
                  <a:lnTo>
                    <a:pt x="940" y="1168"/>
                  </a:lnTo>
                  <a:cubicBezTo>
                    <a:pt x="940" y="1064"/>
                    <a:pt x="855" y="980"/>
                    <a:pt x="751" y="980"/>
                  </a:cubicBezTo>
                  <a:cubicBezTo>
                    <a:pt x="647" y="980"/>
                    <a:pt x="563" y="1065"/>
                    <a:pt x="563" y="1169"/>
                  </a:cubicBezTo>
                  <a:lnTo>
                    <a:pt x="563" y="1203"/>
                  </a:lnTo>
                  <a:lnTo>
                    <a:pt x="494" y="1134"/>
                  </a:lnTo>
                  <a:cubicBezTo>
                    <a:pt x="483" y="1122"/>
                    <a:pt x="465" y="1119"/>
                    <a:pt x="451" y="1127"/>
                  </a:cubicBezTo>
                  <a:cubicBezTo>
                    <a:pt x="436" y="1134"/>
                    <a:pt x="428" y="1150"/>
                    <a:pt x="430" y="1166"/>
                  </a:cubicBezTo>
                  <a:cubicBezTo>
                    <a:pt x="439" y="1230"/>
                    <a:pt x="406" y="1293"/>
                    <a:pt x="348" y="1322"/>
                  </a:cubicBezTo>
                  <a:cubicBezTo>
                    <a:pt x="290" y="1351"/>
                    <a:pt x="220" y="1340"/>
                    <a:pt x="174" y="1294"/>
                  </a:cubicBezTo>
                  <a:cubicBezTo>
                    <a:pt x="128" y="1248"/>
                    <a:pt x="117" y="1178"/>
                    <a:pt x="146" y="1120"/>
                  </a:cubicBezTo>
                  <a:cubicBezTo>
                    <a:pt x="175" y="1062"/>
                    <a:pt x="238" y="1029"/>
                    <a:pt x="302" y="1038"/>
                  </a:cubicBezTo>
                  <a:cubicBezTo>
                    <a:pt x="318" y="1040"/>
                    <a:pt x="334" y="1032"/>
                    <a:pt x="341" y="1018"/>
                  </a:cubicBezTo>
                  <a:cubicBezTo>
                    <a:pt x="349" y="1003"/>
                    <a:pt x="346" y="985"/>
                    <a:pt x="334" y="974"/>
                  </a:cubicBezTo>
                  <a:lnTo>
                    <a:pt x="95" y="734"/>
                  </a:lnTo>
                  <a:lnTo>
                    <a:pt x="334" y="494"/>
                  </a:lnTo>
                  <a:cubicBezTo>
                    <a:pt x="346" y="483"/>
                    <a:pt x="349" y="465"/>
                    <a:pt x="342" y="451"/>
                  </a:cubicBezTo>
                  <a:cubicBezTo>
                    <a:pt x="334" y="436"/>
                    <a:pt x="318" y="428"/>
                    <a:pt x="302" y="430"/>
                  </a:cubicBezTo>
                  <a:cubicBezTo>
                    <a:pt x="238" y="439"/>
                    <a:pt x="175" y="406"/>
                    <a:pt x="147" y="348"/>
                  </a:cubicBezTo>
                  <a:cubicBezTo>
                    <a:pt x="118" y="290"/>
                    <a:pt x="129" y="220"/>
                    <a:pt x="175" y="175"/>
                  </a:cubicBezTo>
                  <a:cubicBezTo>
                    <a:pt x="234" y="118"/>
                    <a:pt x="328" y="118"/>
                    <a:pt x="388" y="175"/>
                  </a:cubicBezTo>
                  <a:cubicBezTo>
                    <a:pt x="421" y="208"/>
                    <a:pt x="437" y="255"/>
                    <a:pt x="430" y="302"/>
                  </a:cubicBezTo>
                  <a:cubicBezTo>
                    <a:pt x="428" y="318"/>
                    <a:pt x="436" y="334"/>
                    <a:pt x="451" y="342"/>
                  </a:cubicBezTo>
                  <a:cubicBezTo>
                    <a:pt x="465" y="349"/>
                    <a:pt x="483" y="346"/>
                    <a:pt x="494" y="334"/>
                  </a:cubicBezTo>
                  <a:lnTo>
                    <a:pt x="734" y="95"/>
                  </a:lnTo>
                  <a:lnTo>
                    <a:pt x="903" y="263"/>
                  </a:lnTo>
                  <a:cubicBezTo>
                    <a:pt x="837" y="295"/>
                    <a:pt x="790" y="357"/>
                    <a:pt x="778" y="429"/>
                  </a:cubicBezTo>
                  <a:cubicBezTo>
                    <a:pt x="765" y="502"/>
                    <a:pt x="789" y="576"/>
                    <a:pt x="841" y="627"/>
                  </a:cubicBezTo>
                  <a:cubicBezTo>
                    <a:pt x="893" y="679"/>
                    <a:pt x="967" y="703"/>
                    <a:pt x="1039" y="690"/>
                  </a:cubicBezTo>
                  <a:cubicBezTo>
                    <a:pt x="1111" y="678"/>
                    <a:pt x="1173" y="631"/>
                    <a:pt x="1205" y="565"/>
                  </a:cubicBezTo>
                  <a:lnTo>
                    <a:pt x="1374" y="734"/>
                  </a:lnTo>
                  <a:lnTo>
                    <a:pt x="1134" y="974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6" name="Freeform 1496">
              <a:extLst>
                <a:ext uri="{FF2B5EF4-FFF2-40B4-BE49-F238E27FC236}">
                  <a16:creationId xmlns:a16="http://schemas.microsoft.com/office/drawing/2014/main" id="{93B206FC-C355-485F-9EC6-BA1D0BEC4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301" y="3408363"/>
              <a:ext cx="87313" cy="22225"/>
            </a:xfrm>
            <a:custGeom>
              <a:avLst/>
              <a:gdLst>
                <a:gd name="T0" fmla="*/ 264 w 301"/>
                <a:gd name="T1" fmla="*/ 75 h 75"/>
                <a:gd name="T2" fmla="*/ 38 w 301"/>
                <a:gd name="T3" fmla="*/ 75 h 75"/>
                <a:gd name="T4" fmla="*/ 0 w 301"/>
                <a:gd name="T5" fmla="*/ 37 h 75"/>
                <a:gd name="T6" fmla="*/ 38 w 301"/>
                <a:gd name="T7" fmla="*/ 0 h 75"/>
                <a:gd name="T8" fmla="*/ 264 w 301"/>
                <a:gd name="T9" fmla="*/ 0 h 75"/>
                <a:gd name="T10" fmla="*/ 301 w 301"/>
                <a:gd name="T11" fmla="*/ 37 h 75"/>
                <a:gd name="T12" fmla="*/ 264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7"/>
                  </a:cubicBezTo>
                  <a:cubicBezTo>
                    <a:pt x="301" y="58"/>
                    <a:pt x="284" y="75"/>
                    <a:pt x="264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1497">
              <a:extLst>
                <a:ext uri="{FF2B5EF4-FFF2-40B4-BE49-F238E27FC236}">
                  <a16:creationId xmlns:a16="http://schemas.microsoft.com/office/drawing/2014/main" id="{923BCDE1-88FE-46E7-8816-1706D6438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1" y="3248025"/>
              <a:ext cx="80963" cy="57150"/>
            </a:xfrm>
            <a:custGeom>
              <a:avLst/>
              <a:gdLst>
                <a:gd name="T0" fmla="*/ 41 w 280"/>
                <a:gd name="T1" fmla="*/ 194 h 194"/>
                <a:gd name="T2" fmla="*/ 4 w 280"/>
                <a:gd name="T3" fmla="*/ 166 h 194"/>
                <a:gd name="T4" fmla="*/ 22 w 280"/>
                <a:gd name="T5" fmla="*/ 123 h 194"/>
                <a:gd name="T6" fmla="*/ 218 w 280"/>
                <a:gd name="T7" fmla="*/ 10 h 194"/>
                <a:gd name="T8" fmla="*/ 269 w 280"/>
                <a:gd name="T9" fmla="*/ 24 h 194"/>
                <a:gd name="T10" fmla="*/ 256 w 280"/>
                <a:gd name="T11" fmla="*/ 75 h 194"/>
                <a:gd name="T12" fmla="*/ 60 w 280"/>
                <a:gd name="T13" fmla="*/ 189 h 194"/>
                <a:gd name="T14" fmla="*/ 41 w 280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0" h="194">
                  <a:moveTo>
                    <a:pt x="41" y="194"/>
                  </a:moveTo>
                  <a:cubicBezTo>
                    <a:pt x="24" y="194"/>
                    <a:pt x="9" y="182"/>
                    <a:pt x="4" y="166"/>
                  </a:cubicBezTo>
                  <a:cubicBezTo>
                    <a:pt x="0" y="149"/>
                    <a:pt x="7" y="132"/>
                    <a:pt x="22" y="123"/>
                  </a:cubicBezTo>
                  <a:lnTo>
                    <a:pt x="218" y="10"/>
                  </a:lnTo>
                  <a:cubicBezTo>
                    <a:pt x="236" y="0"/>
                    <a:pt x="259" y="6"/>
                    <a:pt x="269" y="24"/>
                  </a:cubicBezTo>
                  <a:cubicBezTo>
                    <a:pt x="280" y="42"/>
                    <a:pt x="273" y="65"/>
                    <a:pt x="256" y="75"/>
                  </a:cubicBezTo>
                  <a:lnTo>
                    <a:pt x="60" y="189"/>
                  </a:lnTo>
                  <a:cubicBezTo>
                    <a:pt x="54" y="192"/>
                    <a:pt x="47" y="194"/>
                    <a:pt x="41" y="19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1498">
              <a:extLst>
                <a:ext uri="{FF2B5EF4-FFF2-40B4-BE49-F238E27FC236}">
                  <a16:creationId xmlns:a16="http://schemas.microsoft.com/office/drawing/2014/main" id="{A625EA3C-AD2F-4774-ADDB-882B8955D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1" y="3533775"/>
              <a:ext cx="79375" cy="55563"/>
            </a:xfrm>
            <a:custGeom>
              <a:avLst/>
              <a:gdLst>
                <a:gd name="T0" fmla="*/ 236 w 276"/>
                <a:gd name="T1" fmla="*/ 189 h 190"/>
                <a:gd name="T2" fmla="*/ 217 w 276"/>
                <a:gd name="T3" fmla="*/ 184 h 190"/>
                <a:gd name="T4" fmla="*/ 21 w 276"/>
                <a:gd name="T5" fmla="*/ 71 h 190"/>
                <a:gd name="T6" fmla="*/ 3 w 276"/>
                <a:gd name="T7" fmla="*/ 48 h 190"/>
                <a:gd name="T8" fmla="*/ 7 w 276"/>
                <a:gd name="T9" fmla="*/ 20 h 190"/>
                <a:gd name="T10" fmla="*/ 30 w 276"/>
                <a:gd name="T11" fmla="*/ 2 h 190"/>
                <a:gd name="T12" fmla="*/ 58 w 276"/>
                <a:gd name="T13" fmla="*/ 6 h 190"/>
                <a:gd name="T14" fmla="*/ 254 w 276"/>
                <a:gd name="T15" fmla="*/ 119 h 190"/>
                <a:gd name="T16" fmla="*/ 272 w 276"/>
                <a:gd name="T17" fmla="*/ 162 h 190"/>
                <a:gd name="T18" fmla="*/ 236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236" y="189"/>
                  </a:moveTo>
                  <a:cubicBezTo>
                    <a:pt x="229" y="190"/>
                    <a:pt x="222" y="188"/>
                    <a:pt x="217" y="184"/>
                  </a:cubicBezTo>
                  <a:lnTo>
                    <a:pt x="21" y="71"/>
                  </a:lnTo>
                  <a:cubicBezTo>
                    <a:pt x="12" y="66"/>
                    <a:pt x="6" y="58"/>
                    <a:pt x="3" y="48"/>
                  </a:cubicBezTo>
                  <a:cubicBezTo>
                    <a:pt x="0" y="39"/>
                    <a:pt x="2" y="28"/>
                    <a:pt x="7" y="20"/>
                  </a:cubicBezTo>
                  <a:cubicBezTo>
                    <a:pt x="12" y="11"/>
                    <a:pt x="20" y="5"/>
                    <a:pt x="30" y="2"/>
                  </a:cubicBezTo>
                  <a:cubicBezTo>
                    <a:pt x="39" y="0"/>
                    <a:pt x="50" y="1"/>
                    <a:pt x="58" y="6"/>
                  </a:cubicBezTo>
                  <a:lnTo>
                    <a:pt x="254" y="119"/>
                  </a:lnTo>
                  <a:cubicBezTo>
                    <a:pt x="269" y="128"/>
                    <a:pt x="276" y="145"/>
                    <a:pt x="272" y="162"/>
                  </a:cubicBezTo>
                  <a:cubicBezTo>
                    <a:pt x="268" y="178"/>
                    <a:pt x="253" y="189"/>
                    <a:pt x="236" y="18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9" name="Freeform 1499">
              <a:extLst>
                <a:ext uri="{FF2B5EF4-FFF2-40B4-BE49-F238E27FC236}">
                  <a16:creationId xmlns:a16="http://schemas.microsoft.com/office/drawing/2014/main" id="{C9EA9E49-B1C0-427C-B3B1-E3F107B1C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026" y="3248025"/>
              <a:ext cx="80963" cy="57150"/>
            </a:xfrm>
            <a:custGeom>
              <a:avLst/>
              <a:gdLst>
                <a:gd name="T0" fmla="*/ 239 w 279"/>
                <a:gd name="T1" fmla="*/ 194 h 194"/>
                <a:gd name="T2" fmla="*/ 220 w 279"/>
                <a:gd name="T3" fmla="*/ 189 h 194"/>
                <a:gd name="T4" fmla="*/ 24 w 279"/>
                <a:gd name="T5" fmla="*/ 75 h 194"/>
                <a:gd name="T6" fmla="*/ 10 w 279"/>
                <a:gd name="T7" fmla="*/ 24 h 194"/>
                <a:gd name="T8" fmla="*/ 62 w 279"/>
                <a:gd name="T9" fmla="*/ 10 h 194"/>
                <a:gd name="T10" fmla="*/ 257 w 279"/>
                <a:gd name="T11" fmla="*/ 123 h 194"/>
                <a:gd name="T12" fmla="*/ 275 w 279"/>
                <a:gd name="T13" fmla="*/ 166 h 194"/>
                <a:gd name="T14" fmla="*/ 239 w 27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9" h="194">
                  <a:moveTo>
                    <a:pt x="239" y="194"/>
                  </a:moveTo>
                  <a:cubicBezTo>
                    <a:pt x="232" y="194"/>
                    <a:pt x="226" y="192"/>
                    <a:pt x="220" y="189"/>
                  </a:cubicBezTo>
                  <a:lnTo>
                    <a:pt x="24" y="75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6"/>
                    <a:pt x="44" y="0"/>
                    <a:pt x="62" y="10"/>
                  </a:cubicBezTo>
                  <a:lnTo>
                    <a:pt x="257" y="123"/>
                  </a:lnTo>
                  <a:cubicBezTo>
                    <a:pt x="272" y="132"/>
                    <a:pt x="279" y="149"/>
                    <a:pt x="275" y="166"/>
                  </a:cubicBezTo>
                  <a:cubicBezTo>
                    <a:pt x="271" y="182"/>
                    <a:pt x="256" y="194"/>
                    <a:pt x="239" y="19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0" name="Freeform 1500">
              <a:extLst>
                <a:ext uri="{FF2B5EF4-FFF2-40B4-BE49-F238E27FC236}">
                  <a16:creationId xmlns:a16="http://schemas.microsoft.com/office/drawing/2014/main" id="{887B8F85-D8DB-411A-8708-54B2090B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026" y="3533775"/>
              <a:ext cx="80963" cy="55563"/>
            </a:xfrm>
            <a:custGeom>
              <a:avLst/>
              <a:gdLst>
                <a:gd name="T0" fmla="*/ 41 w 276"/>
                <a:gd name="T1" fmla="*/ 189 h 190"/>
                <a:gd name="T2" fmla="*/ 4 w 276"/>
                <a:gd name="T3" fmla="*/ 162 h 190"/>
                <a:gd name="T4" fmla="*/ 22 w 276"/>
                <a:gd name="T5" fmla="*/ 119 h 190"/>
                <a:gd name="T6" fmla="*/ 218 w 276"/>
                <a:gd name="T7" fmla="*/ 6 h 190"/>
                <a:gd name="T8" fmla="*/ 247 w 276"/>
                <a:gd name="T9" fmla="*/ 2 h 190"/>
                <a:gd name="T10" fmla="*/ 270 w 276"/>
                <a:gd name="T11" fmla="*/ 20 h 190"/>
                <a:gd name="T12" fmla="*/ 273 w 276"/>
                <a:gd name="T13" fmla="*/ 48 h 190"/>
                <a:gd name="T14" fmla="*/ 256 w 276"/>
                <a:gd name="T15" fmla="*/ 71 h 190"/>
                <a:gd name="T16" fmla="*/ 60 w 276"/>
                <a:gd name="T17" fmla="*/ 184 h 190"/>
                <a:gd name="T18" fmla="*/ 41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41" y="189"/>
                  </a:moveTo>
                  <a:cubicBezTo>
                    <a:pt x="24" y="189"/>
                    <a:pt x="9" y="178"/>
                    <a:pt x="4" y="162"/>
                  </a:cubicBezTo>
                  <a:cubicBezTo>
                    <a:pt x="0" y="145"/>
                    <a:pt x="7" y="128"/>
                    <a:pt x="22" y="119"/>
                  </a:cubicBezTo>
                  <a:lnTo>
                    <a:pt x="218" y="6"/>
                  </a:lnTo>
                  <a:cubicBezTo>
                    <a:pt x="227" y="1"/>
                    <a:pt x="237" y="0"/>
                    <a:pt x="247" y="2"/>
                  </a:cubicBezTo>
                  <a:cubicBezTo>
                    <a:pt x="256" y="5"/>
                    <a:pt x="265" y="11"/>
                    <a:pt x="270" y="20"/>
                  </a:cubicBezTo>
                  <a:cubicBezTo>
                    <a:pt x="275" y="28"/>
                    <a:pt x="276" y="39"/>
                    <a:pt x="273" y="48"/>
                  </a:cubicBezTo>
                  <a:cubicBezTo>
                    <a:pt x="271" y="58"/>
                    <a:pt x="264" y="66"/>
                    <a:pt x="256" y="71"/>
                  </a:cubicBezTo>
                  <a:lnTo>
                    <a:pt x="60" y="184"/>
                  </a:lnTo>
                  <a:cubicBezTo>
                    <a:pt x="54" y="188"/>
                    <a:pt x="47" y="190"/>
                    <a:pt x="41" y="18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1" name="Group 1720">
            <a:extLst>
              <a:ext uri="{FF2B5EF4-FFF2-40B4-BE49-F238E27FC236}">
                <a16:creationId xmlns:a16="http://schemas.microsoft.com/office/drawing/2014/main" id="{AD248958-5ABD-414E-804E-97512379F78B}"/>
              </a:ext>
            </a:extLst>
          </p:cNvPr>
          <p:cNvGrpSpPr/>
          <p:nvPr/>
        </p:nvGrpSpPr>
        <p:grpSpPr>
          <a:xfrm>
            <a:off x="6579899" y="3261355"/>
            <a:ext cx="522866" cy="484179"/>
            <a:chOff x="6753226" y="3201988"/>
            <a:chExt cx="708025" cy="655638"/>
          </a:xfrm>
        </p:grpSpPr>
        <p:sp>
          <p:nvSpPr>
            <p:cNvPr id="941" name="Freeform 1501">
              <a:extLst>
                <a:ext uri="{FF2B5EF4-FFF2-40B4-BE49-F238E27FC236}">
                  <a16:creationId xmlns:a16="http://schemas.microsoft.com/office/drawing/2014/main" id="{FAEB105E-5B06-4A3C-90EB-D4118534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3213100"/>
              <a:ext cx="682625" cy="541338"/>
            </a:xfrm>
            <a:custGeom>
              <a:avLst/>
              <a:gdLst>
                <a:gd name="T0" fmla="*/ 1178 w 2357"/>
                <a:gd name="T1" fmla="*/ 0 h 1866"/>
                <a:gd name="T2" fmla="*/ 169 w 2357"/>
                <a:gd name="T3" fmla="*/ 675 h 1866"/>
                <a:gd name="T4" fmla="*/ 405 w 2357"/>
                <a:gd name="T5" fmla="*/ 1866 h 1866"/>
                <a:gd name="T6" fmla="*/ 566 w 2357"/>
                <a:gd name="T7" fmla="*/ 1705 h 1866"/>
                <a:gd name="T8" fmla="*/ 378 w 2357"/>
                <a:gd name="T9" fmla="*/ 761 h 1866"/>
                <a:gd name="T10" fmla="*/ 1178 w 2357"/>
                <a:gd name="T11" fmla="*/ 226 h 1866"/>
                <a:gd name="T12" fmla="*/ 1979 w 2357"/>
                <a:gd name="T13" fmla="*/ 761 h 1866"/>
                <a:gd name="T14" fmla="*/ 1791 w 2357"/>
                <a:gd name="T15" fmla="*/ 1705 h 1866"/>
                <a:gd name="T16" fmla="*/ 1951 w 2357"/>
                <a:gd name="T17" fmla="*/ 1866 h 1866"/>
                <a:gd name="T18" fmla="*/ 2188 w 2357"/>
                <a:gd name="T19" fmla="*/ 675 h 1866"/>
                <a:gd name="T20" fmla="*/ 1178 w 2357"/>
                <a:gd name="T21" fmla="*/ 0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7" h="1866">
                  <a:moveTo>
                    <a:pt x="1178" y="0"/>
                  </a:moveTo>
                  <a:cubicBezTo>
                    <a:pt x="736" y="0"/>
                    <a:pt x="338" y="266"/>
                    <a:pt x="169" y="675"/>
                  </a:cubicBezTo>
                  <a:cubicBezTo>
                    <a:pt x="0" y="1083"/>
                    <a:pt x="93" y="1553"/>
                    <a:pt x="405" y="1866"/>
                  </a:cubicBezTo>
                  <a:lnTo>
                    <a:pt x="566" y="1705"/>
                  </a:lnTo>
                  <a:cubicBezTo>
                    <a:pt x="318" y="1458"/>
                    <a:pt x="243" y="1085"/>
                    <a:pt x="378" y="761"/>
                  </a:cubicBezTo>
                  <a:cubicBezTo>
                    <a:pt x="512" y="437"/>
                    <a:pt x="828" y="226"/>
                    <a:pt x="1178" y="226"/>
                  </a:cubicBezTo>
                  <a:cubicBezTo>
                    <a:pt x="1529" y="226"/>
                    <a:pt x="1845" y="437"/>
                    <a:pt x="1979" y="761"/>
                  </a:cubicBezTo>
                  <a:cubicBezTo>
                    <a:pt x="2113" y="1085"/>
                    <a:pt x="2039" y="1458"/>
                    <a:pt x="1791" y="1705"/>
                  </a:cubicBezTo>
                  <a:lnTo>
                    <a:pt x="1951" y="1866"/>
                  </a:lnTo>
                  <a:cubicBezTo>
                    <a:pt x="2264" y="1553"/>
                    <a:pt x="2357" y="1083"/>
                    <a:pt x="2188" y="675"/>
                  </a:cubicBezTo>
                  <a:cubicBezTo>
                    <a:pt x="2019" y="266"/>
                    <a:pt x="1620" y="0"/>
                    <a:pt x="1178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Rectangle 1502">
              <a:extLst>
                <a:ext uri="{FF2B5EF4-FFF2-40B4-BE49-F238E27FC236}">
                  <a16:creationId xmlns:a16="http://schemas.microsoft.com/office/drawing/2014/main" id="{A15C7C27-E7ED-4590-9A85-25F47F1FB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476" y="3736975"/>
              <a:ext cx="263525" cy="109538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1503">
              <a:extLst>
                <a:ext uri="{FF2B5EF4-FFF2-40B4-BE49-F238E27FC236}">
                  <a16:creationId xmlns:a16="http://schemas.microsoft.com/office/drawing/2014/main" id="{B39E0A9D-4647-425A-8DEC-E8A043C527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4526" y="3463925"/>
              <a:ext cx="158750" cy="111125"/>
            </a:xfrm>
            <a:custGeom>
              <a:avLst/>
              <a:gdLst>
                <a:gd name="T0" fmla="*/ 467 w 548"/>
                <a:gd name="T1" fmla="*/ 95 h 382"/>
                <a:gd name="T2" fmla="*/ 0 w 548"/>
                <a:gd name="T3" fmla="*/ 0 h 382"/>
                <a:gd name="T4" fmla="*/ 316 w 548"/>
                <a:gd name="T5" fmla="*/ 356 h 382"/>
                <a:gd name="T6" fmla="*/ 431 w 548"/>
                <a:gd name="T7" fmla="*/ 372 h 382"/>
                <a:gd name="T8" fmla="*/ 523 w 548"/>
                <a:gd name="T9" fmla="*/ 302 h 382"/>
                <a:gd name="T10" fmla="*/ 538 w 548"/>
                <a:gd name="T11" fmla="*/ 187 h 382"/>
                <a:gd name="T12" fmla="*/ 467 w 548"/>
                <a:gd name="T13" fmla="*/ 95 h 382"/>
                <a:gd name="T14" fmla="*/ 424 w 548"/>
                <a:gd name="T15" fmla="*/ 245 h 382"/>
                <a:gd name="T16" fmla="*/ 387 w 548"/>
                <a:gd name="T17" fmla="*/ 263 h 382"/>
                <a:gd name="T18" fmla="*/ 355 w 548"/>
                <a:gd name="T19" fmla="*/ 235 h 382"/>
                <a:gd name="T20" fmla="*/ 368 w 548"/>
                <a:gd name="T21" fmla="*/ 196 h 382"/>
                <a:gd name="T22" fmla="*/ 410 w 548"/>
                <a:gd name="T23" fmla="*/ 193 h 382"/>
                <a:gd name="T24" fmla="*/ 424 w 548"/>
                <a:gd name="T25" fmla="*/ 24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382">
                  <a:moveTo>
                    <a:pt x="467" y="95"/>
                  </a:moveTo>
                  <a:cubicBezTo>
                    <a:pt x="395" y="53"/>
                    <a:pt x="0" y="0"/>
                    <a:pt x="0" y="0"/>
                  </a:cubicBezTo>
                  <a:cubicBezTo>
                    <a:pt x="0" y="0"/>
                    <a:pt x="244" y="315"/>
                    <a:pt x="316" y="356"/>
                  </a:cubicBezTo>
                  <a:cubicBezTo>
                    <a:pt x="351" y="377"/>
                    <a:pt x="392" y="382"/>
                    <a:pt x="431" y="372"/>
                  </a:cubicBezTo>
                  <a:cubicBezTo>
                    <a:pt x="470" y="362"/>
                    <a:pt x="503" y="336"/>
                    <a:pt x="523" y="302"/>
                  </a:cubicBezTo>
                  <a:cubicBezTo>
                    <a:pt x="543" y="267"/>
                    <a:pt x="548" y="225"/>
                    <a:pt x="538" y="187"/>
                  </a:cubicBezTo>
                  <a:cubicBezTo>
                    <a:pt x="527" y="148"/>
                    <a:pt x="502" y="115"/>
                    <a:pt x="467" y="95"/>
                  </a:cubicBezTo>
                  <a:close/>
                  <a:moveTo>
                    <a:pt x="424" y="245"/>
                  </a:moveTo>
                  <a:cubicBezTo>
                    <a:pt x="416" y="258"/>
                    <a:pt x="402" y="265"/>
                    <a:pt x="387" y="263"/>
                  </a:cubicBezTo>
                  <a:cubicBezTo>
                    <a:pt x="371" y="261"/>
                    <a:pt x="359" y="250"/>
                    <a:pt x="355" y="235"/>
                  </a:cubicBezTo>
                  <a:cubicBezTo>
                    <a:pt x="351" y="221"/>
                    <a:pt x="356" y="205"/>
                    <a:pt x="368" y="196"/>
                  </a:cubicBezTo>
                  <a:cubicBezTo>
                    <a:pt x="381" y="186"/>
                    <a:pt x="397" y="185"/>
                    <a:pt x="410" y="193"/>
                  </a:cubicBezTo>
                  <a:cubicBezTo>
                    <a:pt x="428" y="203"/>
                    <a:pt x="434" y="226"/>
                    <a:pt x="424" y="245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4" name="Freeform 1504">
              <a:extLst>
                <a:ext uri="{FF2B5EF4-FFF2-40B4-BE49-F238E27FC236}">
                  <a16:creationId xmlns:a16="http://schemas.microsoft.com/office/drawing/2014/main" id="{73B27F71-60E8-4863-9EE4-03944B747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4538" y="3517900"/>
              <a:ext cx="25400" cy="23813"/>
            </a:xfrm>
            <a:custGeom>
              <a:avLst/>
              <a:gdLst>
                <a:gd name="T0" fmla="*/ 78 w 84"/>
                <a:gd name="T1" fmla="*/ 32 h 83"/>
                <a:gd name="T2" fmla="*/ 51 w 84"/>
                <a:gd name="T3" fmla="*/ 78 h 83"/>
                <a:gd name="T4" fmla="*/ 5 w 84"/>
                <a:gd name="T5" fmla="*/ 51 h 83"/>
                <a:gd name="T6" fmla="*/ 32 w 84"/>
                <a:gd name="T7" fmla="*/ 5 h 83"/>
                <a:gd name="T8" fmla="*/ 78 w 84"/>
                <a:gd name="T9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78" y="32"/>
                  </a:moveTo>
                  <a:cubicBezTo>
                    <a:pt x="84" y="52"/>
                    <a:pt x="72" y="73"/>
                    <a:pt x="51" y="78"/>
                  </a:cubicBezTo>
                  <a:cubicBezTo>
                    <a:pt x="31" y="83"/>
                    <a:pt x="11" y="71"/>
                    <a:pt x="5" y="51"/>
                  </a:cubicBezTo>
                  <a:cubicBezTo>
                    <a:pt x="0" y="31"/>
                    <a:pt x="12" y="11"/>
                    <a:pt x="32" y="5"/>
                  </a:cubicBezTo>
                  <a:cubicBezTo>
                    <a:pt x="52" y="0"/>
                    <a:pt x="73" y="12"/>
                    <a:pt x="78" y="32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5" name="Freeform 1505">
              <a:extLst>
                <a:ext uri="{FF2B5EF4-FFF2-40B4-BE49-F238E27FC236}">
                  <a16:creationId xmlns:a16="http://schemas.microsoft.com/office/drawing/2014/main" id="{5354805D-621A-4069-A174-A3BA361D0D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4363" y="3725863"/>
              <a:ext cx="284163" cy="131763"/>
            </a:xfrm>
            <a:custGeom>
              <a:avLst/>
              <a:gdLst>
                <a:gd name="T0" fmla="*/ 943 w 980"/>
                <a:gd name="T1" fmla="*/ 452 h 452"/>
                <a:gd name="T2" fmla="*/ 38 w 980"/>
                <a:gd name="T3" fmla="*/ 452 h 452"/>
                <a:gd name="T4" fmla="*/ 0 w 980"/>
                <a:gd name="T5" fmla="*/ 415 h 452"/>
                <a:gd name="T6" fmla="*/ 0 w 980"/>
                <a:gd name="T7" fmla="*/ 38 h 452"/>
                <a:gd name="T8" fmla="*/ 38 w 980"/>
                <a:gd name="T9" fmla="*/ 0 h 452"/>
                <a:gd name="T10" fmla="*/ 943 w 980"/>
                <a:gd name="T11" fmla="*/ 0 h 452"/>
                <a:gd name="T12" fmla="*/ 980 w 980"/>
                <a:gd name="T13" fmla="*/ 38 h 452"/>
                <a:gd name="T14" fmla="*/ 980 w 980"/>
                <a:gd name="T15" fmla="*/ 415 h 452"/>
                <a:gd name="T16" fmla="*/ 943 w 980"/>
                <a:gd name="T17" fmla="*/ 452 h 452"/>
                <a:gd name="T18" fmla="*/ 76 w 980"/>
                <a:gd name="T19" fmla="*/ 377 h 452"/>
                <a:gd name="T20" fmla="*/ 905 w 980"/>
                <a:gd name="T21" fmla="*/ 377 h 452"/>
                <a:gd name="T22" fmla="*/ 905 w 980"/>
                <a:gd name="T23" fmla="*/ 75 h 452"/>
                <a:gd name="T24" fmla="*/ 76 w 980"/>
                <a:gd name="T25" fmla="*/ 75 h 452"/>
                <a:gd name="T26" fmla="*/ 76 w 980"/>
                <a:gd name="T27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452">
                  <a:moveTo>
                    <a:pt x="943" y="452"/>
                  </a:moveTo>
                  <a:lnTo>
                    <a:pt x="38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943" y="0"/>
                  </a:lnTo>
                  <a:cubicBezTo>
                    <a:pt x="963" y="0"/>
                    <a:pt x="980" y="17"/>
                    <a:pt x="980" y="38"/>
                  </a:cubicBezTo>
                  <a:lnTo>
                    <a:pt x="980" y="415"/>
                  </a:lnTo>
                  <a:cubicBezTo>
                    <a:pt x="980" y="435"/>
                    <a:pt x="963" y="452"/>
                    <a:pt x="943" y="452"/>
                  </a:cubicBezTo>
                  <a:close/>
                  <a:moveTo>
                    <a:pt x="76" y="377"/>
                  </a:moveTo>
                  <a:lnTo>
                    <a:pt x="905" y="377"/>
                  </a:lnTo>
                  <a:lnTo>
                    <a:pt x="905" y="75"/>
                  </a:lnTo>
                  <a:lnTo>
                    <a:pt x="76" y="75"/>
                  </a:lnTo>
                  <a:lnTo>
                    <a:pt x="76" y="37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1506">
              <a:extLst>
                <a:ext uri="{FF2B5EF4-FFF2-40B4-BE49-F238E27FC236}">
                  <a16:creationId xmlns:a16="http://schemas.microsoft.com/office/drawing/2014/main" id="{0B45BAAB-A9CE-49A1-BFFC-267E0CDE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8638" y="3309938"/>
              <a:ext cx="457200" cy="336550"/>
            </a:xfrm>
            <a:custGeom>
              <a:avLst/>
              <a:gdLst>
                <a:gd name="T0" fmla="*/ 1296 w 1575"/>
                <a:gd name="T1" fmla="*/ 1005 h 1156"/>
                <a:gd name="T2" fmla="*/ 1245 w 1575"/>
                <a:gd name="T3" fmla="*/ 1019 h 1156"/>
                <a:gd name="T4" fmla="*/ 1258 w 1575"/>
                <a:gd name="T5" fmla="*/ 1070 h 1156"/>
                <a:gd name="T6" fmla="*/ 1388 w 1575"/>
                <a:gd name="T7" fmla="*/ 1145 h 1156"/>
                <a:gd name="T8" fmla="*/ 1389 w 1575"/>
                <a:gd name="T9" fmla="*/ 1145 h 1156"/>
                <a:gd name="T10" fmla="*/ 1440 w 1575"/>
                <a:gd name="T11" fmla="*/ 1132 h 1156"/>
                <a:gd name="T12" fmla="*/ 1441 w 1575"/>
                <a:gd name="T13" fmla="*/ 377 h 1156"/>
                <a:gd name="T14" fmla="*/ 788 w 1575"/>
                <a:gd name="T15" fmla="*/ 0 h 1156"/>
                <a:gd name="T16" fmla="*/ 135 w 1575"/>
                <a:gd name="T17" fmla="*/ 377 h 1156"/>
                <a:gd name="T18" fmla="*/ 135 w 1575"/>
                <a:gd name="T19" fmla="*/ 1132 h 1156"/>
                <a:gd name="T20" fmla="*/ 187 w 1575"/>
                <a:gd name="T21" fmla="*/ 1145 h 1156"/>
                <a:gd name="T22" fmla="*/ 188 w 1575"/>
                <a:gd name="T23" fmla="*/ 1144 h 1156"/>
                <a:gd name="T24" fmla="*/ 317 w 1575"/>
                <a:gd name="T25" fmla="*/ 1070 h 1156"/>
                <a:gd name="T26" fmla="*/ 335 w 1575"/>
                <a:gd name="T27" fmla="*/ 1047 h 1156"/>
                <a:gd name="T28" fmla="*/ 331 w 1575"/>
                <a:gd name="T29" fmla="*/ 1018 h 1156"/>
                <a:gd name="T30" fmla="*/ 308 w 1575"/>
                <a:gd name="T31" fmla="*/ 1001 h 1156"/>
                <a:gd name="T32" fmla="*/ 279 w 1575"/>
                <a:gd name="T33" fmla="*/ 1005 h 1156"/>
                <a:gd name="T34" fmla="*/ 183 w 1575"/>
                <a:gd name="T35" fmla="*/ 1060 h 1156"/>
                <a:gd name="T36" fmla="*/ 110 w 1575"/>
                <a:gd name="T37" fmla="*/ 792 h 1156"/>
                <a:gd name="T38" fmla="*/ 222 w 1575"/>
                <a:gd name="T39" fmla="*/ 792 h 1156"/>
                <a:gd name="T40" fmla="*/ 260 w 1575"/>
                <a:gd name="T41" fmla="*/ 755 h 1156"/>
                <a:gd name="T42" fmla="*/ 222 w 1575"/>
                <a:gd name="T43" fmla="*/ 717 h 1156"/>
                <a:gd name="T44" fmla="*/ 111 w 1575"/>
                <a:gd name="T45" fmla="*/ 717 h 1156"/>
                <a:gd name="T46" fmla="*/ 183 w 1575"/>
                <a:gd name="T47" fmla="*/ 449 h 1156"/>
                <a:gd name="T48" fmla="*/ 279 w 1575"/>
                <a:gd name="T49" fmla="*/ 505 h 1156"/>
                <a:gd name="T50" fmla="*/ 308 w 1575"/>
                <a:gd name="T51" fmla="*/ 509 h 1156"/>
                <a:gd name="T52" fmla="*/ 331 w 1575"/>
                <a:gd name="T53" fmla="*/ 491 h 1156"/>
                <a:gd name="T54" fmla="*/ 334 w 1575"/>
                <a:gd name="T55" fmla="*/ 462 h 1156"/>
                <a:gd name="T56" fmla="*/ 317 w 1575"/>
                <a:gd name="T57" fmla="*/ 439 h 1156"/>
                <a:gd name="T58" fmla="*/ 220 w 1575"/>
                <a:gd name="T59" fmla="*/ 384 h 1156"/>
                <a:gd name="T60" fmla="*/ 416 w 1575"/>
                <a:gd name="T61" fmla="*/ 187 h 1156"/>
                <a:gd name="T62" fmla="*/ 472 w 1575"/>
                <a:gd name="T63" fmla="*/ 284 h 1156"/>
                <a:gd name="T64" fmla="*/ 495 w 1575"/>
                <a:gd name="T65" fmla="*/ 302 h 1156"/>
                <a:gd name="T66" fmla="*/ 524 w 1575"/>
                <a:gd name="T67" fmla="*/ 298 h 1156"/>
                <a:gd name="T68" fmla="*/ 541 w 1575"/>
                <a:gd name="T69" fmla="*/ 275 h 1156"/>
                <a:gd name="T70" fmla="*/ 537 w 1575"/>
                <a:gd name="T71" fmla="*/ 246 h 1156"/>
                <a:gd name="T72" fmla="*/ 482 w 1575"/>
                <a:gd name="T73" fmla="*/ 150 h 1156"/>
                <a:gd name="T74" fmla="*/ 750 w 1575"/>
                <a:gd name="T75" fmla="*/ 78 h 1156"/>
                <a:gd name="T76" fmla="*/ 750 w 1575"/>
                <a:gd name="T77" fmla="*/ 189 h 1156"/>
                <a:gd name="T78" fmla="*/ 787 w 1575"/>
                <a:gd name="T79" fmla="*/ 227 h 1156"/>
                <a:gd name="T80" fmla="*/ 825 w 1575"/>
                <a:gd name="T81" fmla="*/ 189 h 1156"/>
                <a:gd name="T82" fmla="*/ 825 w 1575"/>
                <a:gd name="T83" fmla="*/ 78 h 1156"/>
                <a:gd name="T84" fmla="*/ 1093 w 1575"/>
                <a:gd name="T85" fmla="*/ 150 h 1156"/>
                <a:gd name="T86" fmla="*/ 1037 w 1575"/>
                <a:gd name="T87" fmla="*/ 246 h 1156"/>
                <a:gd name="T88" fmla="*/ 1034 w 1575"/>
                <a:gd name="T89" fmla="*/ 275 h 1156"/>
                <a:gd name="T90" fmla="*/ 1051 w 1575"/>
                <a:gd name="T91" fmla="*/ 298 h 1156"/>
                <a:gd name="T92" fmla="*/ 1080 w 1575"/>
                <a:gd name="T93" fmla="*/ 302 h 1156"/>
                <a:gd name="T94" fmla="*/ 1103 w 1575"/>
                <a:gd name="T95" fmla="*/ 284 h 1156"/>
                <a:gd name="T96" fmla="*/ 1158 w 1575"/>
                <a:gd name="T97" fmla="*/ 187 h 1156"/>
                <a:gd name="T98" fmla="*/ 1355 w 1575"/>
                <a:gd name="T99" fmla="*/ 384 h 1156"/>
                <a:gd name="T100" fmla="*/ 1258 w 1575"/>
                <a:gd name="T101" fmla="*/ 439 h 1156"/>
                <a:gd name="T102" fmla="*/ 1240 w 1575"/>
                <a:gd name="T103" fmla="*/ 462 h 1156"/>
                <a:gd name="T104" fmla="*/ 1244 w 1575"/>
                <a:gd name="T105" fmla="*/ 491 h 1156"/>
                <a:gd name="T106" fmla="*/ 1267 w 1575"/>
                <a:gd name="T107" fmla="*/ 509 h 1156"/>
                <a:gd name="T108" fmla="*/ 1296 w 1575"/>
                <a:gd name="T109" fmla="*/ 505 h 1156"/>
                <a:gd name="T110" fmla="*/ 1392 w 1575"/>
                <a:gd name="T111" fmla="*/ 449 h 1156"/>
                <a:gd name="T112" fmla="*/ 1464 w 1575"/>
                <a:gd name="T113" fmla="*/ 717 h 1156"/>
                <a:gd name="T114" fmla="*/ 1353 w 1575"/>
                <a:gd name="T115" fmla="*/ 717 h 1156"/>
                <a:gd name="T116" fmla="*/ 1315 w 1575"/>
                <a:gd name="T117" fmla="*/ 755 h 1156"/>
                <a:gd name="T118" fmla="*/ 1353 w 1575"/>
                <a:gd name="T119" fmla="*/ 792 h 1156"/>
                <a:gd name="T120" fmla="*/ 1465 w 1575"/>
                <a:gd name="T121" fmla="*/ 792 h 1156"/>
                <a:gd name="T122" fmla="*/ 1393 w 1575"/>
                <a:gd name="T123" fmla="*/ 1061 h 1156"/>
                <a:gd name="T124" fmla="*/ 1296 w 1575"/>
                <a:gd name="T125" fmla="*/ 1005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156">
                  <a:moveTo>
                    <a:pt x="1296" y="1005"/>
                  </a:moveTo>
                  <a:cubicBezTo>
                    <a:pt x="1278" y="994"/>
                    <a:pt x="1255" y="1001"/>
                    <a:pt x="1245" y="1019"/>
                  </a:cubicBezTo>
                  <a:cubicBezTo>
                    <a:pt x="1234" y="1037"/>
                    <a:pt x="1240" y="1059"/>
                    <a:pt x="1258" y="1070"/>
                  </a:cubicBezTo>
                  <a:lnTo>
                    <a:pt x="1388" y="1145"/>
                  </a:lnTo>
                  <a:lnTo>
                    <a:pt x="1389" y="1145"/>
                  </a:lnTo>
                  <a:cubicBezTo>
                    <a:pt x="1407" y="1156"/>
                    <a:pt x="1430" y="1150"/>
                    <a:pt x="1440" y="1132"/>
                  </a:cubicBezTo>
                  <a:cubicBezTo>
                    <a:pt x="1575" y="898"/>
                    <a:pt x="1575" y="611"/>
                    <a:pt x="1441" y="377"/>
                  </a:cubicBezTo>
                  <a:cubicBezTo>
                    <a:pt x="1306" y="144"/>
                    <a:pt x="1057" y="0"/>
                    <a:pt x="788" y="0"/>
                  </a:cubicBezTo>
                  <a:cubicBezTo>
                    <a:pt x="518" y="0"/>
                    <a:pt x="269" y="144"/>
                    <a:pt x="135" y="377"/>
                  </a:cubicBezTo>
                  <a:cubicBezTo>
                    <a:pt x="0" y="611"/>
                    <a:pt x="0" y="898"/>
                    <a:pt x="135" y="1132"/>
                  </a:cubicBezTo>
                  <a:cubicBezTo>
                    <a:pt x="146" y="1150"/>
                    <a:pt x="169" y="1156"/>
                    <a:pt x="187" y="1145"/>
                  </a:cubicBezTo>
                  <a:cubicBezTo>
                    <a:pt x="187" y="1145"/>
                    <a:pt x="188" y="1145"/>
                    <a:pt x="188" y="1144"/>
                  </a:cubicBezTo>
                  <a:lnTo>
                    <a:pt x="317" y="1070"/>
                  </a:lnTo>
                  <a:cubicBezTo>
                    <a:pt x="326" y="1065"/>
                    <a:pt x="332" y="1057"/>
                    <a:pt x="335" y="1047"/>
                  </a:cubicBezTo>
                  <a:cubicBezTo>
                    <a:pt x="337" y="1037"/>
                    <a:pt x="336" y="1027"/>
                    <a:pt x="331" y="1018"/>
                  </a:cubicBezTo>
                  <a:cubicBezTo>
                    <a:pt x="326" y="1010"/>
                    <a:pt x="318" y="1003"/>
                    <a:pt x="308" y="1001"/>
                  </a:cubicBezTo>
                  <a:cubicBezTo>
                    <a:pt x="298" y="998"/>
                    <a:pt x="288" y="999"/>
                    <a:pt x="279" y="1005"/>
                  </a:cubicBezTo>
                  <a:lnTo>
                    <a:pt x="183" y="1060"/>
                  </a:lnTo>
                  <a:cubicBezTo>
                    <a:pt x="140" y="977"/>
                    <a:pt x="116" y="886"/>
                    <a:pt x="110" y="792"/>
                  </a:cubicBezTo>
                  <a:lnTo>
                    <a:pt x="222" y="792"/>
                  </a:lnTo>
                  <a:cubicBezTo>
                    <a:pt x="243" y="792"/>
                    <a:pt x="260" y="775"/>
                    <a:pt x="260" y="755"/>
                  </a:cubicBezTo>
                  <a:cubicBezTo>
                    <a:pt x="260" y="734"/>
                    <a:pt x="243" y="717"/>
                    <a:pt x="222" y="717"/>
                  </a:cubicBezTo>
                  <a:lnTo>
                    <a:pt x="111" y="717"/>
                  </a:lnTo>
                  <a:cubicBezTo>
                    <a:pt x="116" y="624"/>
                    <a:pt x="140" y="532"/>
                    <a:pt x="183" y="449"/>
                  </a:cubicBezTo>
                  <a:lnTo>
                    <a:pt x="279" y="505"/>
                  </a:lnTo>
                  <a:cubicBezTo>
                    <a:pt x="288" y="510"/>
                    <a:pt x="298" y="511"/>
                    <a:pt x="308" y="509"/>
                  </a:cubicBezTo>
                  <a:cubicBezTo>
                    <a:pt x="317" y="506"/>
                    <a:pt x="326" y="500"/>
                    <a:pt x="331" y="491"/>
                  </a:cubicBezTo>
                  <a:cubicBezTo>
                    <a:pt x="336" y="482"/>
                    <a:pt x="337" y="472"/>
                    <a:pt x="334" y="462"/>
                  </a:cubicBezTo>
                  <a:cubicBezTo>
                    <a:pt x="332" y="453"/>
                    <a:pt x="325" y="444"/>
                    <a:pt x="317" y="439"/>
                  </a:cubicBezTo>
                  <a:lnTo>
                    <a:pt x="220" y="384"/>
                  </a:lnTo>
                  <a:cubicBezTo>
                    <a:pt x="271" y="305"/>
                    <a:pt x="338" y="239"/>
                    <a:pt x="416" y="187"/>
                  </a:cubicBezTo>
                  <a:lnTo>
                    <a:pt x="472" y="284"/>
                  </a:lnTo>
                  <a:cubicBezTo>
                    <a:pt x="477" y="293"/>
                    <a:pt x="485" y="299"/>
                    <a:pt x="495" y="302"/>
                  </a:cubicBezTo>
                  <a:cubicBezTo>
                    <a:pt x="505" y="304"/>
                    <a:pt x="515" y="303"/>
                    <a:pt x="524" y="298"/>
                  </a:cubicBezTo>
                  <a:cubicBezTo>
                    <a:pt x="532" y="293"/>
                    <a:pt x="539" y="285"/>
                    <a:pt x="541" y="275"/>
                  </a:cubicBezTo>
                  <a:cubicBezTo>
                    <a:pt x="544" y="265"/>
                    <a:pt x="542" y="255"/>
                    <a:pt x="537" y="246"/>
                  </a:cubicBezTo>
                  <a:lnTo>
                    <a:pt x="482" y="150"/>
                  </a:lnTo>
                  <a:cubicBezTo>
                    <a:pt x="565" y="108"/>
                    <a:pt x="656" y="83"/>
                    <a:pt x="750" y="78"/>
                  </a:cubicBezTo>
                  <a:lnTo>
                    <a:pt x="750" y="189"/>
                  </a:lnTo>
                  <a:cubicBezTo>
                    <a:pt x="750" y="210"/>
                    <a:pt x="767" y="227"/>
                    <a:pt x="787" y="227"/>
                  </a:cubicBezTo>
                  <a:cubicBezTo>
                    <a:pt x="808" y="227"/>
                    <a:pt x="825" y="210"/>
                    <a:pt x="825" y="189"/>
                  </a:cubicBezTo>
                  <a:lnTo>
                    <a:pt x="825" y="78"/>
                  </a:lnTo>
                  <a:cubicBezTo>
                    <a:pt x="918" y="83"/>
                    <a:pt x="1010" y="108"/>
                    <a:pt x="1093" y="150"/>
                  </a:cubicBezTo>
                  <a:lnTo>
                    <a:pt x="1037" y="246"/>
                  </a:lnTo>
                  <a:cubicBezTo>
                    <a:pt x="1032" y="255"/>
                    <a:pt x="1031" y="265"/>
                    <a:pt x="1034" y="275"/>
                  </a:cubicBezTo>
                  <a:cubicBezTo>
                    <a:pt x="1036" y="285"/>
                    <a:pt x="1042" y="293"/>
                    <a:pt x="1051" y="298"/>
                  </a:cubicBezTo>
                  <a:cubicBezTo>
                    <a:pt x="1060" y="303"/>
                    <a:pt x="1070" y="304"/>
                    <a:pt x="1080" y="302"/>
                  </a:cubicBezTo>
                  <a:cubicBezTo>
                    <a:pt x="1090" y="299"/>
                    <a:pt x="1098" y="293"/>
                    <a:pt x="1103" y="284"/>
                  </a:cubicBezTo>
                  <a:lnTo>
                    <a:pt x="1158" y="187"/>
                  </a:lnTo>
                  <a:cubicBezTo>
                    <a:pt x="1237" y="239"/>
                    <a:pt x="1303" y="305"/>
                    <a:pt x="1355" y="384"/>
                  </a:cubicBezTo>
                  <a:lnTo>
                    <a:pt x="1258" y="439"/>
                  </a:lnTo>
                  <a:cubicBezTo>
                    <a:pt x="1249" y="444"/>
                    <a:pt x="1243" y="453"/>
                    <a:pt x="1240" y="462"/>
                  </a:cubicBezTo>
                  <a:cubicBezTo>
                    <a:pt x="1238" y="472"/>
                    <a:pt x="1239" y="482"/>
                    <a:pt x="1244" y="491"/>
                  </a:cubicBezTo>
                  <a:cubicBezTo>
                    <a:pt x="1249" y="500"/>
                    <a:pt x="1257" y="506"/>
                    <a:pt x="1267" y="509"/>
                  </a:cubicBezTo>
                  <a:cubicBezTo>
                    <a:pt x="1277" y="511"/>
                    <a:pt x="1287" y="510"/>
                    <a:pt x="1296" y="505"/>
                  </a:cubicBezTo>
                  <a:lnTo>
                    <a:pt x="1392" y="449"/>
                  </a:lnTo>
                  <a:cubicBezTo>
                    <a:pt x="1434" y="532"/>
                    <a:pt x="1459" y="624"/>
                    <a:pt x="1464" y="717"/>
                  </a:cubicBezTo>
                  <a:lnTo>
                    <a:pt x="1353" y="717"/>
                  </a:lnTo>
                  <a:cubicBezTo>
                    <a:pt x="1332" y="717"/>
                    <a:pt x="1315" y="734"/>
                    <a:pt x="1315" y="755"/>
                  </a:cubicBezTo>
                  <a:cubicBezTo>
                    <a:pt x="1315" y="775"/>
                    <a:pt x="1332" y="792"/>
                    <a:pt x="1353" y="792"/>
                  </a:cubicBezTo>
                  <a:lnTo>
                    <a:pt x="1465" y="792"/>
                  </a:lnTo>
                  <a:cubicBezTo>
                    <a:pt x="1459" y="886"/>
                    <a:pt x="1435" y="977"/>
                    <a:pt x="1393" y="1061"/>
                  </a:cubicBezTo>
                  <a:lnTo>
                    <a:pt x="1296" y="100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1507">
              <a:extLst>
                <a:ext uri="{FF2B5EF4-FFF2-40B4-BE49-F238E27FC236}">
                  <a16:creationId xmlns:a16="http://schemas.microsoft.com/office/drawing/2014/main" id="{11E35249-F752-4F89-9833-91ACB671EB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226" y="3201988"/>
              <a:ext cx="708025" cy="563563"/>
            </a:xfrm>
            <a:custGeom>
              <a:avLst/>
              <a:gdLst>
                <a:gd name="T0" fmla="*/ 1219 w 2439"/>
                <a:gd name="T1" fmla="*/ 0 h 1945"/>
                <a:gd name="T2" fmla="*/ 175 w 2439"/>
                <a:gd name="T3" fmla="*/ 698 h 1945"/>
                <a:gd name="T4" fmla="*/ 420 w 2439"/>
                <a:gd name="T5" fmla="*/ 1930 h 1945"/>
                <a:gd name="T6" fmla="*/ 473 w 2439"/>
                <a:gd name="T7" fmla="*/ 1930 h 1945"/>
                <a:gd name="T8" fmla="*/ 633 w 2439"/>
                <a:gd name="T9" fmla="*/ 1770 h 1945"/>
                <a:gd name="T10" fmla="*/ 638 w 2439"/>
                <a:gd name="T11" fmla="*/ 1763 h 1945"/>
                <a:gd name="T12" fmla="*/ 633 w 2439"/>
                <a:gd name="T13" fmla="*/ 1717 h 1945"/>
                <a:gd name="T14" fmla="*/ 453 w 2439"/>
                <a:gd name="T15" fmla="*/ 813 h 1945"/>
                <a:gd name="T16" fmla="*/ 1219 w 2439"/>
                <a:gd name="T17" fmla="*/ 301 h 1945"/>
                <a:gd name="T18" fmla="*/ 1985 w 2439"/>
                <a:gd name="T19" fmla="*/ 813 h 1945"/>
                <a:gd name="T20" fmla="*/ 1805 w 2439"/>
                <a:gd name="T21" fmla="*/ 1717 h 1945"/>
                <a:gd name="T22" fmla="*/ 1801 w 2439"/>
                <a:gd name="T23" fmla="*/ 1763 h 1945"/>
                <a:gd name="T24" fmla="*/ 1805 w 2439"/>
                <a:gd name="T25" fmla="*/ 1770 h 1945"/>
                <a:gd name="T26" fmla="*/ 1966 w 2439"/>
                <a:gd name="T27" fmla="*/ 1930 h 1945"/>
                <a:gd name="T28" fmla="*/ 2019 w 2439"/>
                <a:gd name="T29" fmla="*/ 1930 h 1945"/>
                <a:gd name="T30" fmla="*/ 2264 w 2439"/>
                <a:gd name="T31" fmla="*/ 698 h 1945"/>
                <a:gd name="T32" fmla="*/ 1219 w 2439"/>
                <a:gd name="T33" fmla="*/ 0 h 1945"/>
                <a:gd name="T34" fmla="*/ 1992 w 2439"/>
                <a:gd name="T35" fmla="*/ 1850 h 1945"/>
                <a:gd name="T36" fmla="*/ 1885 w 2439"/>
                <a:gd name="T37" fmla="*/ 1743 h 1945"/>
                <a:gd name="T38" fmla="*/ 2048 w 2439"/>
                <a:gd name="T39" fmla="*/ 767 h 1945"/>
                <a:gd name="T40" fmla="*/ 1219 w 2439"/>
                <a:gd name="T41" fmla="*/ 226 h 1945"/>
                <a:gd name="T42" fmla="*/ 391 w 2439"/>
                <a:gd name="T43" fmla="*/ 767 h 1945"/>
                <a:gd name="T44" fmla="*/ 554 w 2439"/>
                <a:gd name="T45" fmla="*/ 1743 h 1945"/>
                <a:gd name="T46" fmla="*/ 447 w 2439"/>
                <a:gd name="T47" fmla="*/ 1850 h 1945"/>
                <a:gd name="T48" fmla="*/ 190 w 2439"/>
                <a:gd name="T49" fmla="*/ 897 h 1945"/>
                <a:gd name="T50" fmla="*/ 833 w 2439"/>
                <a:gd name="T51" fmla="*/ 149 h 1945"/>
                <a:gd name="T52" fmla="*/ 1814 w 2439"/>
                <a:gd name="T53" fmla="*/ 258 h 1945"/>
                <a:gd name="T54" fmla="*/ 2275 w 2439"/>
                <a:gd name="T55" fmla="*/ 1131 h 1945"/>
                <a:gd name="T56" fmla="*/ 1992 w 2439"/>
                <a:gd name="T57" fmla="*/ 1850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39" h="1945">
                  <a:moveTo>
                    <a:pt x="1219" y="0"/>
                  </a:moveTo>
                  <a:cubicBezTo>
                    <a:pt x="762" y="0"/>
                    <a:pt x="350" y="276"/>
                    <a:pt x="175" y="698"/>
                  </a:cubicBezTo>
                  <a:cubicBezTo>
                    <a:pt x="0" y="1121"/>
                    <a:pt x="97" y="1607"/>
                    <a:pt x="420" y="1930"/>
                  </a:cubicBezTo>
                  <a:cubicBezTo>
                    <a:pt x="435" y="1945"/>
                    <a:pt x="458" y="1945"/>
                    <a:pt x="473" y="1930"/>
                  </a:cubicBezTo>
                  <a:lnTo>
                    <a:pt x="633" y="1770"/>
                  </a:lnTo>
                  <a:cubicBezTo>
                    <a:pt x="635" y="1768"/>
                    <a:pt x="637" y="1766"/>
                    <a:pt x="638" y="1763"/>
                  </a:cubicBezTo>
                  <a:cubicBezTo>
                    <a:pt x="647" y="1748"/>
                    <a:pt x="645" y="1729"/>
                    <a:pt x="633" y="1717"/>
                  </a:cubicBezTo>
                  <a:cubicBezTo>
                    <a:pt x="396" y="1480"/>
                    <a:pt x="325" y="1123"/>
                    <a:pt x="453" y="813"/>
                  </a:cubicBezTo>
                  <a:cubicBezTo>
                    <a:pt x="582" y="503"/>
                    <a:pt x="884" y="301"/>
                    <a:pt x="1219" y="301"/>
                  </a:cubicBezTo>
                  <a:cubicBezTo>
                    <a:pt x="1555" y="301"/>
                    <a:pt x="1857" y="503"/>
                    <a:pt x="1985" y="813"/>
                  </a:cubicBezTo>
                  <a:cubicBezTo>
                    <a:pt x="2114" y="1123"/>
                    <a:pt x="2043" y="1480"/>
                    <a:pt x="1805" y="1717"/>
                  </a:cubicBezTo>
                  <a:cubicBezTo>
                    <a:pt x="1793" y="1729"/>
                    <a:pt x="1791" y="1748"/>
                    <a:pt x="1801" y="1763"/>
                  </a:cubicBezTo>
                  <a:cubicBezTo>
                    <a:pt x="1802" y="1766"/>
                    <a:pt x="1803" y="1768"/>
                    <a:pt x="1805" y="1770"/>
                  </a:cubicBezTo>
                  <a:lnTo>
                    <a:pt x="1966" y="1930"/>
                  </a:lnTo>
                  <a:cubicBezTo>
                    <a:pt x="1980" y="1945"/>
                    <a:pt x="2004" y="1945"/>
                    <a:pt x="2019" y="1930"/>
                  </a:cubicBezTo>
                  <a:cubicBezTo>
                    <a:pt x="2342" y="1607"/>
                    <a:pt x="2439" y="1121"/>
                    <a:pt x="2264" y="698"/>
                  </a:cubicBezTo>
                  <a:cubicBezTo>
                    <a:pt x="2089" y="276"/>
                    <a:pt x="1677" y="0"/>
                    <a:pt x="1219" y="0"/>
                  </a:cubicBezTo>
                  <a:close/>
                  <a:moveTo>
                    <a:pt x="1992" y="1850"/>
                  </a:moveTo>
                  <a:lnTo>
                    <a:pt x="1885" y="1743"/>
                  </a:lnTo>
                  <a:cubicBezTo>
                    <a:pt x="2128" y="1479"/>
                    <a:pt x="2192" y="1096"/>
                    <a:pt x="2048" y="767"/>
                  </a:cubicBezTo>
                  <a:cubicBezTo>
                    <a:pt x="1904" y="438"/>
                    <a:pt x="1579" y="226"/>
                    <a:pt x="1219" y="226"/>
                  </a:cubicBezTo>
                  <a:cubicBezTo>
                    <a:pt x="860" y="226"/>
                    <a:pt x="535" y="438"/>
                    <a:pt x="391" y="767"/>
                  </a:cubicBezTo>
                  <a:cubicBezTo>
                    <a:pt x="247" y="1096"/>
                    <a:pt x="311" y="1479"/>
                    <a:pt x="554" y="1743"/>
                  </a:cubicBezTo>
                  <a:lnTo>
                    <a:pt x="447" y="1850"/>
                  </a:lnTo>
                  <a:cubicBezTo>
                    <a:pt x="209" y="1594"/>
                    <a:pt x="113" y="1238"/>
                    <a:pt x="190" y="897"/>
                  </a:cubicBezTo>
                  <a:cubicBezTo>
                    <a:pt x="268" y="557"/>
                    <a:pt x="508" y="276"/>
                    <a:pt x="833" y="149"/>
                  </a:cubicBezTo>
                  <a:cubicBezTo>
                    <a:pt x="1158" y="21"/>
                    <a:pt x="1525" y="62"/>
                    <a:pt x="1814" y="258"/>
                  </a:cubicBezTo>
                  <a:cubicBezTo>
                    <a:pt x="2102" y="455"/>
                    <a:pt x="2275" y="782"/>
                    <a:pt x="2275" y="1131"/>
                  </a:cubicBezTo>
                  <a:cubicBezTo>
                    <a:pt x="2275" y="1398"/>
                    <a:pt x="2174" y="1655"/>
                    <a:pt x="1992" y="18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1508">
              <a:extLst>
                <a:ext uri="{FF2B5EF4-FFF2-40B4-BE49-F238E27FC236}">
                  <a16:creationId xmlns:a16="http://schemas.microsoft.com/office/drawing/2014/main" id="{9719F16D-98DF-417A-A7F3-A4664581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3" y="3683000"/>
              <a:ext cx="284163" cy="20638"/>
            </a:xfrm>
            <a:custGeom>
              <a:avLst/>
              <a:gdLst>
                <a:gd name="T0" fmla="*/ 943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3 w 980"/>
                <a:gd name="T9" fmla="*/ 76 h 76"/>
                <a:gd name="T10" fmla="*/ 980 w 980"/>
                <a:gd name="T11" fmla="*/ 38 h 76"/>
                <a:gd name="T12" fmla="*/ 943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3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1509">
              <a:extLst>
                <a:ext uri="{FF2B5EF4-FFF2-40B4-BE49-F238E27FC236}">
                  <a16:creationId xmlns:a16="http://schemas.microsoft.com/office/drawing/2014/main" id="{AF95E7E8-8E7B-48F0-9454-3D7EFD21C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013" y="3506788"/>
              <a:ext cx="46038" cy="44450"/>
            </a:xfrm>
            <a:custGeom>
              <a:avLst/>
              <a:gdLst>
                <a:gd name="T0" fmla="*/ 116 w 160"/>
                <a:gd name="T1" fmla="*/ 13 h 154"/>
                <a:gd name="T2" fmla="*/ 59 w 160"/>
                <a:gd name="T3" fmla="*/ 6 h 154"/>
                <a:gd name="T4" fmla="*/ 13 w 160"/>
                <a:gd name="T5" fmla="*/ 41 h 154"/>
                <a:gd name="T6" fmla="*/ 5 w 160"/>
                <a:gd name="T7" fmla="*/ 98 h 154"/>
                <a:gd name="T8" fmla="*/ 41 w 160"/>
                <a:gd name="T9" fmla="*/ 144 h 154"/>
                <a:gd name="T10" fmla="*/ 78 w 160"/>
                <a:gd name="T11" fmla="*/ 154 h 154"/>
                <a:gd name="T12" fmla="*/ 151 w 160"/>
                <a:gd name="T13" fmla="*/ 98 h 154"/>
                <a:gd name="T14" fmla="*/ 116 w 160"/>
                <a:gd name="T15" fmla="*/ 1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4">
                  <a:moveTo>
                    <a:pt x="116" y="13"/>
                  </a:moveTo>
                  <a:cubicBezTo>
                    <a:pt x="99" y="3"/>
                    <a:pt x="78" y="0"/>
                    <a:pt x="59" y="6"/>
                  </a:cubicBezTo>
                  <a:cubicBezTo>
                    <a:pt x="39" y="11"/>
                    <a:pt x="23" y="23"/>
                    <a:pt x="13" y="41"/>
                  </a:cubicBezTo>
                  <a:cubicBezTo>
                    <a:pt x="3" y="58"/>
                    <a:pt x="0" y="79"/>
                    <a:pt x="5" y="98"/>
                  </a:cubicBezTo>
                  <a:cubicBezTo>
                    <a:pt x="11" y="118"/>
                    <a:pt x="23" y="134"/>
                    <a:pt x="41" y="144"/>
                  </a:cubicBezTo>
                  <a:cubicBezTo>
                    <a:pt x="52" y="151"/>
                    <a:pt x="65" y="154"/>
                    <a:pt x="78" y="154"/>
                  </a:cubicBezTo>
                  <a:cubicBezTo>
                    <a:pt x="113" y="154"/>
                    <a:pt x="142" y="131"/>
                    <a:pt x="151" y="98"/>
                  </a:cubicBezTo>
                  <a:cubicBezTo>
                    <a:pt x="160" y="65"/>
                    <a:pt x="146" y="30"/>
                    <a:pt x="116" y="1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0" name="Freeform 1510">
              <a:extLst>
                <a:ext uri="{FF2B5EF4-FFF2-40B4-BE49-F238E27FC236}">
                  <a16:creationId xmlns:a16="http://schemas.microsoft.com/office/drawing/2014/main" id="{83681B19-496C-4DAC-8A9A-14C74D35C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1826" y="3452813"/>
              <a:ext cx="182563" cy="131763"/>
            </a:xfrm>
            <a:custGeom>
              <a:avLst/>
              <a:gdLst>
                <a:gd name="T0" fmla="*/ 526 w 628"/>
                <a:gd name="T1" fmla="*/ 102 h 454"/>
                <a:gd name="T2" fmla="*/ 45 w 628"/>
                <a:gd name="T3" fmla="*/ 2 h 454"/>
                <a:gd name="T4" fmla="*/ 7 w 628"/>
                <a:gd name="T5" fmla="*/ 21 h 454"/>
                <a:gd name="T6" fmla="*/ 10 w 628"/>
                <a:gd name="T7" fmla="*/ 62 h 454"/>
                <a:gd name="T8" fmla="*/ 337 w 628"/>
                <a:gd name="T9" fmla="*/ 429 h 454"/>
                <a:gd name="T10" fmla="*/ 431 w 628"/>
                <a:gd name="T11" fmla="*/ 454 h 454"/>
                <a:gd name="T12" fmla="*/ 480 w 628"/>
                <a:gd name="T13" fmla="*/ 448 h 454"/>
                <a:gd name="T14" fmla="*/ 618 w 628"/>
                <a:gd name="T15" fmla="*/ 290 h 454"/>
                <a:gd name="T16" fmla="*/ 526 w 628"/>
                <a:gd name="T17" fmla="*/ 102 h 454"/>
                <a:gd name="T18" fmla="*/ 529 w 628"/>
                <a:gd name="T19" fmla="*/ 322 h 454"/>
                <a:gd name="T20" fmla="*/ 461 w 628"/>
                <a:gd name="T21" fmla="*/ 375 h 454"/>
                <a:gd name="T22" fmla="*/ 375 w 628"/>
                <a:gd name="T23" fmla="*/ 364 h 454"/>
                <a:gd name="T24" fmla="*/ 128 w 628"/>
                <a:gd name="T25" fmla="*/ 91 h 454"/>
                <a:gd name="T26" fmla="*/ 488 w 628"/>
                <a:gd name="T27" fmla="*/ 168 h 454"/>
                <a:gd name="T28" fmla="*/ 529 w 628"/>
                <a:gd name="T29" fmla="*/ 32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8" h="454">
                  <a:moveTo>
                    <a:pt x="526" y="102"/>
                  </a:moveTo>
                  <a:cubicBezTo>
                    <a:pt x="449" y="58"/>
                    <a:pt x="86" y="8"/>
                    <a:pt x="45" y="2"/>
                  </a:cubicBezTo>
                  <a:cubicBezTo>
                    <a:pt x="30" y="0"/>
                    <a:pt x="15" y="7"/>
                    <a:pt x="7" y="21"/>
                  </a:cubicBezTo>
                  <a:cubicBezTo>
                    <a:pt x="0" y="34"/>
                    <a:pt x="1" y="50"/>
                    <a:pt x="10" y="62"/>
                  </a:cubicBezTo>
                  <a:cubicBezTo>
                    <a:pt x="35" y="95"/>
                    <a:pt x="261" y="385"/>
                    <a:pt x="337" y="429"/>
                  </a:cubicBezTo>
                  <a:cubicBezTo>
                    <a:pt x="366" y="445"/>
                    <a:pt x="398" y="454"/>
                    <a:pt x="431" y="454"/>
                  </a:cubicBezTo>
                  <a:cubicBezTo>
                    <a:pt x="448" y="454"/>
                    <a:pt x="464" y="452"/>
                    <a:pt x="480" y="448"/>
                  </a:cubicBezTo>
                  <a:cubicBezTo>
                    <a:pt x="554" y="428"/>
                    <a:pt x="608" y="366"/>
                    <a:pt x="618" y="290"/>
                  </a:cubicBezTo>
                  <a:cubicBezTo>
                    <a:pt x="628" y="215"/>
                    <a:pt x="592" y="141"/>
                    <a:pt x="526" y="102"/>
                  </a:cubicBezTo>
                  <a:close/>
                  <a:moveTo>
                    <a:pt x="529" y="322"/>
                  </a:moveTo>
                  <a:cubicBezTo>
                    <a:pt x="514" y="348"/>
                    <a:pt x="490" y="367"/>
                    <a:pt x="461" y="375"/>
                  </a:cubicBezTo>
                  <a:cubicBezTo>
                    <a:pt x="432" y="383"/>
                    <a:pt x="401" y="379"/>
                    <a:pt x="375" y="364"/>
                  </a:cubicBezTo>
                  <a:cubicBezTo>
                    <a:pt x="336" y="341"/>
                    <a:pt x="220" y="205"/>
                    <a:pt x="128" y="91"/>
                  </a:cubicBezTo>
                  <a:cubicBezTo>
                    <a:pt x="273" y="113"/>
                    <a:pt x="449" y="145"/>
                    <a:pt x="488" y="168"/>
                  </a:cubicBezTo>
                  <a:cubicBezTo>
                    <a:pt x="542" y="199"/>
                    <a:pt x="561" y="268"/>
                    <a:pt x="529" y="32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2" name="Group 1721">
            <a:extLst>
              <a:ext uri="{FF2B5EF4-FFF2-40B4-BE49-F238E27FC236}">
                <a16:creationId xmlns:a16="http://schemas.microsoft.com/office/drawing/2014/main" id="{E8132D16-3130-4063-A1A6-15F9E8CB18E4}"/>
              </a:ext>
            </a:extLst>
          </p:cNvPr>
          <p:cNvGrpSpPr/>
          <p:nvPr/>
        </p:nvGrpSpPr>
        <p:grpSpPr>
          <a:xfrm>
            <a:off x="7345441" y="3260182"/>
            <a:ext cx="484179" cy="485351"/>
            <a:chOff x="7789863" y="3200400"/>
            <a:chExt cx="655638" cy="657225"/>
          </a:xfrm>
        </p:grpSpPr>
        <p:sp>
          <p:nvSpPr>
            <p:cNvPr id="951" name="Freeform 1511">
              <a:extLst>
                <a:ext uri="{FF2B5EF4-FFF2-40B4-BE49-F238E27FC236}">
                  <a16:creationId xmlns:a16="http://schemas.microsoft.com/office/drawing/2014/main" id="{E7A9AC13-1ADD-46E6-893F-4EF777F80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1338" y="3573463"/>
              <a:ext cx="196850" cy="141288"/>
            </a:xfrm>
            <a:custGeom>
              <a:avLst/>
              <a:gdLst>
                <a:gd name="T0" fmla="*/ 490 w 678"/>
                <a:gd name="T1" fmla="*/ 0 h 490"/>
                <a:gd name="T2" fmla="*/ 301 w 678"/>
                <a:gd name="T3" fmla="*/ 189 h 490"/>
                <a:gd name="T4" fmla="*/ 151 w 678"/>
                <a:gd name="T5" fmla="*/ 340 h 490"/>
                <a:gd name="T6" fmla="*/ 158 w 678"/>
                <a:gd name="T7" fmla="*/ 387 h 490"/>
                <a:gd name="T8" fmla="*/ 113 w 678"/>
                <a:gd name="T9" fmla="*/ 377 h 490"/>
                <a:gd name="T10" fmla="*/ 0 w 678"/>
                <a:gd name="T11" fmla="*/ 490 h 490"/>
                <a:gd name="T12" fmla="*/ 678 w 678"/>
                <a:gd name="T13" fmla="*/ 490 h 490"/>
                <a:gd name="T14" fmla="*/ 678 w 678"/>
                <a:gd name="T15" fmla="*/ 189 h 490"/>
                <a:gd name="T16" fmla="*/ 490 w 678"/>
                <a:gd name="T1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490" y="0"/>
                  </a:moveTo>
                  <a:cubicBezTo>
                    <a:pt x="386" y="0"/>
                    <a:pt x="301" y="85"/>
                    <a:pt x="301" y="189"/>
                  </a:cubicBezTo>
                  <a:cubicBezTo>
                    <a:pt x="218" y="189"/>
                    <a:pt x="151" y="256"/>
                    <a:pt x="151" y="340"/>
                  </a:cubicBezTo>
                  <a:cubicBezTo>
                    <a:pt x="150" y="356"/>
                    <a:pt x="153" y="372"/>
                    <a:pt x="158" y="387"/>
                  </a:cubicBezTo>
                  <a:cubicBezTo>
                    <a:pt x="144" y="381"/>
                    <a:pt x="129" y="377"/>
                    <a:pt x="113" y="377"/>
                  </a:cubicBezTo>
                  <a:cubicBezTo>
                    <a:pt x="50" y="377"/>
                    <a:pt x="0" y="428"/>
                    <a:pt x="0" y="490"/>
                  </a:cubicBezTo>
                  <a:lnTo>
                    <a:pt x="678" y="490"/>
                  </a:lnTo>
                  <a:lnTo>
                    <a:pt x="678" y="189"/>
                  </a:lnTo>
                  <a:cubicBezTo>
                    <a:pt x="678" y="85"/>
                    <a:pt x="594" y="0"/>
                    <a:pt x="490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1512">
              <a:extLst>
                <a:ext uri="{FF2B5EF4-FFF2-40B4-BE49-F238E27FC236}">
                  <a16:creationId xmlns:a16="http://schemas.microsoft.com/office/drawing/2014/main" id="{45FBE0F2-523C-4AD8-9E3B-D42B36A40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584575"/>
              <a:ext cx="65088" cy="87313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1513">
              <a:extLst>
                <a:ext uri="{FF2B5EF4-FFF2-40B4-BE49-F238E27FC236}">
                  <a16:creationId xmlns:a16="http://schemas.microsoft.com/office/drawing/2014/main" id="{B4C36182-8200-467C-BED5-9F87F7D90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6" y="3573463"/>
              <a:ext cx="196850" cy="141288"/>
            </a:xfrm>
            <a:custGeom>
              <a:avLst/>
              <a:gdLst>
                <a:gd name="T0" fmla="*/ 565 w 678"/>
                <a:gd name="T1" fmla="*/ 377 h 490"/>
                <a:gd name="T2" fmla="*/ 520 w 678"/>
                <a:gd name="T3" fmla="*/ 387 h 490"/>
                <a:gd name="T4" fmla="*/ 527 w 678"/>
                <a:gd name="T5" fmla="*/ 340 h 490"/>
                <a:gd name="T6" fmla="*/ 377 w 678"/>
                <a:gd name="T7" fmla="*/ 189 h 490"/>
                <a:gd name="T8" fmla="*/ 188 w 678"/>
                <a:gd name="T9" fmla="*/ 0 h 490"/>
                <a:gd name="T10" fmla="*/ 0 w 678"/>
                <a:gd name="T11" fmla="*/ 189 h 490"/>
                <a:gd name="T12" fmla="*/ 0 w 678"/>
                <a:gd name="T13" fmla="*/ 490 h 490"/>
                <a:gd name="T14" fmla="*/ 678 w 678"/>
                <a:gd name="T15" fmla="*/ 490 h 490"/>
                <a:gd name="T16" fmla="*/ 565 w 678"/>
                <a:gd name="T17" fmla="*/ 37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565" y="377"/>
                  </a:moveTo>
                  <a:cubicBezTo>
                    <a:pt x="549" y="377"/>
                    <a:pt x="534" y="381"/>
                    <a:pt x="520" y="387"/>
                  </a:cubicBezTo>
                  <a:cubicBezTo>
                    <a:pt x="525" y="372"/>
                    <a:pt x="528" y="356"/>
                    <a:pt x="527" y="340"/>
                  </a:cubicBezTo>
                  <a:cubicBezTo>
                    <a:pt x="527" y="256"/>
                    <a:pt x="460" y="189"/>
                    <a:pt x="377" y="189"/>
                  </a:cubicBezTo>
                  <a:cubicBezTo>
                    <a:pt x="377" y="85"/>
                    <a:pt x="292" y="0"/>
                    <a:pt x="188" y="0"/>
                  </a:cubicBezTo>
                  <a:cubicBezTo>
                    <a:pt x="84" y="0"/>
                    <a:pt x="0" y="85"/>
                    <a:pt x="0" y="189"/>
                  </a:cubicBezTo>
                  <a:lnTo>
                    <a:pt x="0" y="490"/>
                  </a:lnTo>
                  <a:lnTo>
                    <a:pt x="678" y="490"/>
                  </a:lnTo>
                  <a:cubicBezTo>
                    <a:pt x="678" y="428"/>
                    <a:pt x="628" y="377"/>
                    <a:pt x="565" y="37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1514">
              <a:extLst>
                <a:ext uri="{FF2B5EF4-FFF2-40B4-BE49-F238E27FC236}">
                  <a16:creationId xmlns:a16="http://schemas.microsoft.com/office/drawing/2014/main" id="{10127704-3D4B-4AB5-849B-57C1AB545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0976" y="3759200"/>
              <a:ext cx="633413" cy="87313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5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5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5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5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5"/>
                  </a:lnTo>
                  <a:cubicBezTo>
                    <a:pt x="1319" y="117"/>
                    <a:pt x="1285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5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200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0"/>
                    <a:pt x="2186" y="75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1515">
              <a:extLst>
                <a:ext uri="{FF2B5EF4-FFF2-40B4-BE49-F238E27FC236}">
                  <a16:creationId xmlns:a16="http://schemas.microsoft.com/office/drawing/2014/main" id="{A36636CB-F472-4A06-9CE9-62281CDD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7201" y="3213100"/>
              <a:ext cx="80963" cy="69850"/>
            </a:xfrm>
            <a:custGeom>
              <a:avLst/>
              <a:gdLst>
                <a:gd name="T0" fmla="*/ 280 w 280"/>
                <a:gd name="T1" fmla="*/ 177 h 242"/>
                <a:gd name="T2" fmla="*/ 167 w 280"/>
                <a:gd name="T3" fmla="*/ 27 h 242"/>
                <a:gd name="T4" fmla="*/ 140 w 280"/>
                <a:gd name="T5" fmla="*/ 0 h 242"/>
                <a:gd name="T6" fmla="*/ 113 w 280"/>
                <a:gd name="T7" fmla="*/ 27 h 242"/>
                <a:gd name="T8" fmla="*/ 0 w 280"/>
                <a:gd name="T9" fmla="*/ 177 h 242"/>
                <a:gd name="T10" fmla="*/ 280 w 280"/>
                <a:gd name="T11" fmla="*/ 17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242">
                  <a:moveTo>
                    <a:pt x="280" y="177"/>
                  </a:moveTo>
                  <a:cubicBezTo>
                    <a:pt x="250" y="122"/>
                    <a:pt x="212" y="71"/>
                    <a:pt x="167" y="27"/>
                  </a:cubicBezTo>
                  <a:lnTo>
                    <a:pt x="140" y="0"/>
                  </a:lnTo>
                  <a:lnTo>
                    <a:pt x="113" y="27"/>
                  </a:lnTo>
                  <a:cubicBezTo>
                    <a:pt x="68" y="72"/>
                    <a:pt x="30" y="122"/>
                    <a:pt x="0" y="177"/>
                  </a:cubicBezTo>
                  <a:cubicBezTo>
                    <a:pt x="82" y="242"/>
                    <a:pt x="198" y="242"/>
                    <a:pt x="280" y="17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1516">
              <a:extLst>
                <a:ext uri="{FF2B5EF4-FFF2-40B4-BE49-F238E27FC236}">
                  <a16:creationId xmlns:a16="http://schemas.microsoft.com/office/drawing/2014/main" id="{66DCDB4E-9288-457C-A1FC-A996F8C42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713" y="3430588"/>
              <a:ext cx="65088" cy="6667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cubicBezTo>
                    <a:pt x="101" y="0"/>
                    <a:pt x="0" y="102"/>
                    <a:pt x="0" y="22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7" name="Freeform 1517">
              <a:extLst>
                <a:ext uri="{FF2B5EF4-FFF2-40B4-BE49-F238E27FC236}">
                  <a16:creationId xmlns:a16="http://schemas.microsoft.com/office/drawing/2014/main" id="{2EBF19A9-40C5-4801-8BD0-EB0E4132F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3563" y="3430588"/>
              <a:ext cx="65088" cy="66675"/>
            </a:xfrm>
            <a:custGeom>
              <a:avLst/>
              <a:gdLst>
                <a:gd name="T0" fmla="*/ 0 w 226"/>
                <a:gd name="T1" fmla="*/ 0 h 227"/>
                <a:gd name="T2" fmla="*/ 0 w 226"/>
                <a:gd name="T3" fmla="*/ 227 h 227"/>
                <a:gd name="T4" fmla="*/ 226 w 226"/>
                <a:gd name="T5" fmla="*/ 227 h 227"/>
                <a:gd name="T6" fmla="*/ 0 w 226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0"/>
                  </a:moveTo>
                  <a:lnTo>
                    <a:pt x="0" y="227"/>
                  </a:lnTo>
                  <a:lnTo>
                    <a:pt x="226" y="227"/>
                  </a:lnTo>
                  <a:cubicBezTo>
                    <a:pt x="226" y="102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8" name="Freeform 1518">
              <a:extLst>
                <a:ext uri="{FF2B5EF4-FFF2-40B4-BE49-F238E27FC236}">
                  <a16:creationId xmlns:a16="http://schemas.microsoft.com/office/drawing/2014/main" id="{DE4EF37B-D621-4DCE-B84E-FF987ECFA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4313" y="3343275"/>
              <a:ext cx="568325" cy="415925"/>
            </a:xfrm>
            <a:custGeom>
              <a:avLst/>
              <a:gdLst>
                <a:gd name="T0" fmla="*/ 1809 w 1960"/>
                <a:gd name="T1" fmla="*/ 0 h 1432"/>
                <a:gd name="T2" fmla="*/ 1204 w 1960"/>
                <a:gd name="T3" fmla="*/ 0 h 1432"/>
                <a:gd name="T4" fmla="*/ 1206 w 1960"/>
                <a:gd name="T5" fmla="*/ 55 h 1432"/>
                <a:gd name="T6" fmla="*/ 1206 w 1960"/>
                <a:gd name="T7" fmla="*/ 151 h 1432"/>
                <a:gd name="T8" fmla="*/ 1809 w 1960"/>
                <a:gd name="T9" fmla="*/ 151 h 1432"/>
                <a:gd name="T10" fmla="*/ 1809 w 1960"/>
                <a:gd name="T11" fmla="*/ 980 h 1432"/>
                <a:gd name="T12" fmla="*/ 1621 w 1960"/>
                <a:gd name="T13" fmla="*/ 791 h 1432"/>
                <a:gd name="T14" fmla="*/ 1432 w 1960"/>
                <a:gd name="T15" fmla="*/ 980 h 1432"/>
                <a:gd name="T16" fmla="*/ 1282 w 1960"/>
                <a:gd name="T17" fmla="*/ 1131 h 1432"/>
                <a:gd name="T18" fmla="*/ 1289 w 1960"/>
                <a:gd name="T19" fmla="*/ 1178 h 1432"/>
                <a:gd name="T20" fmla="*/ 1244 w 1960"/>
                <a:gd name="T21" fmla="*/ 1168 h 1432"/>
                <a:gd name="T22" fmla="*/ 1131 w 1960"/>
                <a:gd name="T23" fmla="*/ 1281 h 1432"/>
                <a:gd name="T24" fmla="*/ 829 w 1960"/>
                <a:gd name="T25" fmla="*/ 1281 h 1432"/>
                <a:gd name="T26" fmla="*/ 716 w 1960"/>
                <a:gd name="T27" fmla="*/ 1168 h 1432"/>
                <a:gd name="T28" fmla="*/ 671 w 1960"/>
                <a:gd name="T29" fmla="*/ 1178 h 1432"/>
                <a:gd name="T30" fmla="*/ 678 w 1960"/>
                <a:gd name="T31" fmla="*/ 1131 h 1432"/>
                <a:gd name="T32" fmla="*/ 528 w 1960"/>
                <a:gd name="T33" fmla="*/ 980 h 1432"/>
                <a:gd name="T34" fmla="*/ 339 w 1960"/>
                <a:gd name="T35" fmla="*/ 791 h 1432"/>
                <a:gd name="T36" fmla="*/ 151 w 1960"/>
                <a:gd name="T37" fmla="*/ 980 h 1432"/>
                <a:gd name="T38" fmla="*/ 151 w 1960"/>
                <a:gd name="T39" fmla="*/ 151 h 1432"/>
                <a:gd name="T40" fmla="*/ 754 w 1960"/>
                <a:gd name="T41" fmla="*/ 151 h 1432"/>
                <a:gd name="T42" fmla="*/ 754 w 1960"/>
                <a:gd name="T43" fmla="*/ 55 h 1432"/>
                <a:gd name="T44" fmla="*/ 756 w 1960"/>
                <a:gd name="T45" fmla="*/ 0 h 1432"/>
                <a:gd name="T46" fmla="*/ 151 w 1960"/>
                <a:gd name="T47" fmla="*/ 0 h 1432"/>
                <a:gd name="T48" fmla="*/ 0 w 1960"/>
                <a:gd name="T49" fmla="*/ 151 h 1432"/>
                <a:gd name="T50" fmla="*/ 0 w 1960"/>
                <a:gd name="T51" fmla="*/ 1432 h 1432"/>
                <a:gd name="T52" fmla="*/ 1960 w 1960"/>
                <a:gd name="T53" fmla="*/ 1432 h 1432"/>
                <a:gd name="T54" fmla="*/ 1960 w 1960"/>
                <a:gd name="T55" fmla="*/ 151 h 1432"/>
                <a:gd name="T56" fmla="*/ 1809 w 1960"/>
                <a:gd name="T57" fmla="*/ 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0" h="1432">
                  <a:moveTo>
                    <a:pt x="1809" y="0"/>
                  </a:moveTo>
                  <a:lnTo>
                    <a:pt x="1204" y="0"/>
                  </a:lnTo>
                  <a:cubicBezTo>
                    <a:pt x="1205" y="18"/>
                    <a:pt x="1206" y="36"/>
                    <a:pt x="1206" y="55"/>
                  </a:cubicBezTo>
                  <a:lnTo>
                    <a:pt x="1206" y="151"/>
                  </a:lnTo>
                  <a:lnTo>
                    <a:pt x="1809" y="151"/>
                  </a:lnTo>
                  <a:lnTo>
                    <a:pt x="1809" y="980"/>
                  </a:lnTo>
                  <a:cubicBezTo>
                    <a:pt x="1809" y="876"/>
                    <a:pt x="1725" y="791"/>
                    <a:pt x="1621" y="791"/>
                  </a:cubicBezTo>
                  <a:cubicBezTo>
                    <a:pt x="1517" y="791"/>
                    <a:pt x="1432" y="876"/>
                    <a:pt x="1432" y="980"/>
                  </a:cubicBezTo>
                  <a:cubicBezTo>
                    <a:pt x="1349" y="980"/>
                    <a:pt x="1282" y="1047"/>
                    <a:pt x="1282" y="1131"/>
                  </a:cubicBezTo>
                  <a:cubicBezTo>
                    <a:pt x="1281" y="1147"/>
                    <a:pt x="1284" y="1163"/>
                    <a:pt x="1289" y="1178"/>
                  </a:cubicBezTo>
                  <a:cubicBezTo>
                    <a:pt x="1275" y="1172"/>
                    <a:pt x="1260" y="1168"/>
                    <a:pt x="1244" y="1168"/>
                  </a:cubicBezTo>
                  <a:cubicBezTo>
                    <a:pt x="1181" y="1168"/>
                    <a:pt x="1131" y="1219"/>
                    <a:pt x="1131" y="1281"/>
                  </a:cubicBezTo>
                  <a:lnTo>
                    <a:pt x="829" y="1281"/>
                  </a:lnTo>
                  <a:cubicBezTo>
                    <a:pt x="829" y="1219"/>
                    <a:pt x="779" y="1168"/>
                    <a:pt x="716" y="1168"/>
                  </a:cubicBezTo>
                  <a:cubicBezTo>
                    <a:pt x="700" y="1168"/>
                    <a:pt x="685" y="1172"/>
                    <a:pt x="671" y="1178"/>
                  </a:cubicBezTo>
                  <a:cubicBezTo>
                    <a:pt x="676" y="1163"/>
                    <a:pt x="679" y="1147"/>
                    <a:pt x="678" y="1131"/>
                  </a:cubicBezTo>
                  <a:cubicBezTo>
                    <a:pt x="678" y="1047"/>
                    <a:pt x="611" y="980"/>
                    <a:pt x="528" y="980"/>
                  </a:cubicBezTo>
                  <a:cubicBezTo>
                    <a:pt x="528" y="876"/>
                    <a:pt x="443" y="791"/>
                    <a:pt x="339" y="791"/>
                  </a:cubicBezTo>
                  <a:cubicBezTo>
                    <a:pt x="235" y="791"/>
                    <a:pt x="151" y="876"/>
                    <a:pt x="151" y="980"/>
                  </a:cubicBezTo>
                  <a:lnTo>
                    <a:pt x="151" y="151"/>
                  </a:lnTo>
                  <a:lnTo>
                    <a:pt x="754" y="151"/>
                  </a:lnTo>
                  <a:lnTo>
                    <a:pt x="754" y="55"/>
                  </a:lnTo>
                  <a:cubicBezTo>
                    <a:pt x="754" y="36"/>
                    <a:pt x="755" y="18"/>
                    <a:pt x="756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432"/>
                  </a:lnTo>
                  <a:lnTo>
                    <a:pt x="1960" y="1432"/>
                  </a:lnTo>
                  <a:lnTo>
                    <a:pt x="1960" y="151"/>
                  </a:lnTo>
                  <a:cubicBezTo>
                    <a:pt x="1960" y="67"/>
                    <a:pt x="1892" y="0"/>
                    <a:pt x="1809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1519">
              <a:extLst>
                <a:ext uri="{FF2B5EF4-FFF2-40B4-BE49-F238E27FC236}">
                  <a16:creationId xmlns:a16="http://schemas.microsoft.com/office/drawing/2014/main" id="{CFC530F8-948A-46CD-BDF9-350209006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517900"/>
              <a:ext cx="65088" cy="33338"/>
            </a:xfrm>
            <a:custGeom>
              <a:avLst/>
              <a:gdLst>
                <a:gd name="T0" fmla="*/ 188 w 226"/>
                <a:gd name="T1" fmla="*/ 113 h 113"/>
                <a:gd name="T2" fmla="*/ 226 w 226"/>
                <a:gd name="T3" fmla="*/ 0 h 113"/>
                <a:gd name="T4" fmla="*/ 0 w 226"/>
                <a:gd name="T5" fmla="*/ 0 h 113"/>
                <a:gd name="T6" fmla="*/ 38 w 226"/>
                <a:gd name="T7" fmla="*/ 113 h 113"/>
                <a:gd name="T8" fmla="*/ 188 w 226"/>
                <a:gd name="T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13">
                  <a:moveTo>
                    <a:pt x="188" y="113"/>
                  </a:moveTo>
                  <a:lnTo>
                    <a:pt x="226" y="0"/>
                  </a:lnTo>
                  <a:lnTo>
                    <a:pt x="0" y="0"/>
                  </a:lnTo>
                  <a:lnTo>
                    <a:pt x="38" y="113"/>
                  </a:lnTo>
                  <a:lnTo>
                    <a:pt x="188" y="113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1520">
              <a:extLst>
                <a:ext uri="{FF2B5EF4-FFF2-40B4-BE49-F238E27FC236}">
                  <a16:creationId xmlns:a16="http://schemas.microsoft.com/office/drawing/2014/main" id="{78222D61-F4FF-4684-8397-4D23350B6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6251" y="3419475"/>
              <a:ext cx="42863" cy="66675"/>
            </a:xfrm>
            <a:custGeom>
              <a:avLst/>
              <a:gdLst>
                <a:gd name="T0" fmla="*/ 113 w 150"/>
                <a:gd name="T1" fmla="*/ 226 h 226"/>
                <a:gd name="T2" fmla="*/ 150 w 150"/>
                <a:gd name="T3" fmla="*/ 0 h 226"/>
                <a:gd name="T4" fmla="*/ 0 w 150"/>
                <a:gd name="T5" fmla="*/ 0 h 226"/>
                <a:gd name="T6" fmla="*/ 37 w 150"/>
                <a:gd name="T7" fmla="*/ 226 h 226"/>
                <a:gd name="T8" fmla="*/ 113 w 150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26">
                  <a:moveTo>
                    <a:pt x="113" y="226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37" y="226"/>
                  </a:lnTo>
                  <a:lnTo>
                    <a:pt x="113" y="226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1521">
              <a:extLst>
                <a:ext uri="{FF2B5EF4-FFF2-40B4-BE49-F238E27FC236}">
                  <a16:creationId xmlns:a16="http://schemas.microsoft.com/office/drawing/2014/main" id="{A42A0992-908D-4B51-B8D3-511E3536F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584575"/>
              <a:ext cx="65088" cy="87313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2" name="Freeform 1522">
              <a:extLst>
                <a:ext uri="{FF2B5EF4-FFF2-40B4-BE49-F238E27FC236}">
                  <a16:creationId xmlns:a16="http://schemas.microsoft.com/office/drawing/2014/main" id="{BC4D3DC1-63D0-48FC-ADA8-A370DB407F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200400"/>
              <a:ext cx="655638" cy="657225"/>
            </a:xfrm>
            <a:custGeom>
              <a:avLst/>
              <a:gdLst>
                <a:gd name="T0" fmla="*/ 2149 w 2262"/>
                <a:gd name="T1" fmla="*/ 645 h 2265"/>
                <a:gd name="T2" fmla="*/ 1185 w 2262"/>
                <a:gd name="T3" fmla="*/ 42 h 2265"/>
                <a:gd name="T4" fmla="*/ 1077 w 2262"/>
                <a:gd name="T5" fmla="*/ 42 h 2265"/>
                <a:gd name="T6" fmla="*/ 113 w 2262"/>
                <a:gd name="T7" fmla="*/ 645 h 2265"/>
                <a:gd name="T8" fmla="*/ 0 w 2262"/>
                <a:gd name="T9" fmla="*/ 1926 h 2265"/>
                <a:gd name="T10" fmla="*/ 1998 w 2262"/>
                <a:gd name="T11" fmla="*/ 2265 h 2265"/>
                <a:gd name="T12" fmla="*/ 2224 w 2262"/>
                <a:gd name="T13" fmla="*/ 1888 h 2265"/>
                <a:gd name="T14" fmla="*/ 1583 w 2262"/>
                <a:gd name="T15" fmla="*/ 1512 h 2265"/>
                <a:gd name="T16" fmla="*/ 1922 w 2262"/>
                <a:gd name="T17" fmla="*/ 1474 h 2265"/>
                <a:gd name="T18" fmla="*/ 1395 w 2262"/>
                <a:gd name="T19" fmla="*/ 1700 h 2265"/>
                <a:gd name="T20" fmla="*/ 1476 w 2262"/>
                <a:gd name="T21" fmla="*/ 1660 h 2265"/>
                <a:gd name="T22" fmla="*/ 1548 w 2262"/>
                <a:gd name="T23" fmla="*/ 1439 h 2265"/>
                <a:gd name="T24" fmla="*/ 1013 w 2262"/>
                <a:gd name="T25" fmla="*/ 1738 h 2265"/>
                <a:gd name="T26" fmla="*/ 567 w 2262"/>
                <a:gd name="T27" fmla="*/ 1261 h 2265"/>
                <a:gd name="T28" fmla="*/ 867 w 2262"/>
                <a:gd name="T29" fmla="*/ 682 h 2265"/>
                <a:gd name="T30" fmla="*/ 679 w 2262"/>
                <a:gd name="T31" fmla="*/ 1059 h 2265"/>
                <a:gd name="T32" fmla="*/ 905 w 2262"/>
                <a:gd name="T33" fmla="*/ 1135 h 2265"/>
                <a:gd name="T34" fmla="*/ 1056 w 2262"/>
                <a:gd name="T35" fmla="*/ 1248 h 2265"/>
                <a:gd name="T36" fmla="*/ 1271 w 2262"/>
                <a:gd name="T37" fmla="*/ 1135 h 2265"/>
                <a:gd name="T38" fmla="*/ 1395 w 2262"/>
                <a:gd name="T39" fmla="*/ 1059 h 2265"/>
                <a:gd name="T40" fmla="*/ 1395 w 2262"/>
                <a:gd name="T41" fmla="*/ 761 h 2265"/>
                <a:gd name="T42" fmla="*/ 1922 w 2262"/>
                <a:gd name="T43" fmla="*/ 1306 h 2265"/>
                <a:gd name="T44" fmla="*/ 641 w 2262"/>
                <a:gd name="T45" fmla="*/ 1474 h 2265"/>
                <a:gd name="T46" fmla="*/ 786 w 2262"/>
                <a:gd name="T47" fmla="*/ 1660 h 2265"/>
                <a:gd name="T48" fmla="*/ 867 w 2262"/>
                <a:gd name="T49" fmla="*/ 1700 h 2265"/>
                <a:gd name="T50" fmla="*/ 340 w 2262"/>
                <a:gd name="T51" fmla="*/ 1474 h 2265"/>
                <a:gd name="T52" fmla="*/ 1319 w 2262"/>
                <a:gd name="T53" fmla="*/ 549 h 2265"/>
                <a:gd name="T54" fmla="*/ 943 w 2262"/>
                <a:gd name="T55" fmla="*/ 549 h 2265"/>
                <a:gd name="T56" fmla="*/ 1542 w 2262"/>
                <a:gd name="T57" fmla="*/ 984 h 2265"/>
                <a:gd name="T58" fmla="*/ 1192 w 2262"/>
                <a:gd name="T59" fmla="*/ 1135 h 2265"/>
                <a:gd name="T60" fmla="*/ 1070 w 2262"/>
                <a:gd name="T61" fmla="*/ 1135 h 2265"/>
                <a:gd name="T62" fmla="*/ 720 w 2262"/>
                <a:gd name="T63" fmla="*/ 984 h 2265"/>
                <a:gd name="T64" fmla="*/ 1130 w 2262"/>
                <a:gd name="T65" fmla="*/ 96 h 2265"/>
                <a:gd name="T66" fmla="*/ 1220 w 2262"/>
                <a:gd name="T67" fmla="*/ 207 h 2265"/>
                <a:gd name="T68" fmla="*/ 189 w 2262"/>
                <a:gd name="T69" fmla="*/ 645 h 2265"/>
                <a:gd name="T70" fmla="*/ 867 w 2262"/>
                <a:gd name="T71" fmla="*/ 549 h 2265"/>
                <a:gd name="T72" fmla="*/ 264 w 2262"/>
                <a:gd name="T73" fmla="*/ 645 h 2265"/>
                <a:gd name="T74" fmla="*/ 1960 w 2262"/>
                <a:gd name="T75" fmla="*/ 1813 h 2265"/>
                <a:gd name="T76" fmla="*/ 1960 w 2262"/>
                <a:gd name="T77" fmla="*/ 607 h 2265"/>
                <a:gd name="T78" fmla="*/ 1394 w 2262"/>
                <a:gd name="T79" fmla="*/ 532 h 2265"/>
                <a:gd name="T80" fmla="*/ 2073 w 2262"/>
                <a:gd name="T81" fmla="*/ 1888 h 2265"/>
                <a:gd name="T82" fmla="*/ 943 w 2262"/>
                <a:gd name="T83" fmla="*/ 1964 h 2265"/>
                <a:gd name="T84" fmla="*/ 1282 w 2262"/>
                <a:gd name="T85" fmla="*/ 2039 h 2265"/>
                <a:gd name="T86" fmla="*/ 943 w 2262"/>
                <a:gd name="T87" fmla="*/ 1964 h 2265"/>
                <a:gd name="T88" fmla="*/ 264 w 2262"/>
                <a:gd name="T89" fmla="*/ 2190 h 2265"/>
                <a:gd name="T90" fmla="*/ 867 w 2262"/>
                <a:gd name="T91" fmla="*/ 1964 h 2265"/>
                <a:gd name="T92" fmla="*/ 1282 w 2262"/>
                <a:gd name="T93" fmla="*/ 2115 h 2265"/>
                <a:gd name="T94" fmla="*/ 2186 w 2262"/>
                <a:gd name="T95" fmla="*/ 1964 h 2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2" h="2265">
                  <a:moveTo>
                    <a:pt x="2224" y="1888"/>
                  </a:moveTo>
                  <a:lnTo>
                    <a:pt x="2149" y="1888"/>
                  </a:lnTo>
                  <a:lnTo>
                    <a:pt x="2149" y="645"/>
                  </a:lnTo>
                  <a:cubicBezTo>
                    <a:pt x="2148" y="541"/>
                    <a:pt x="2064" y="456"/>
                    <a:pt x="1960" y="456"/>
                  </a:cubicBezTo>
                  <a:lnTo>
                    <a:pt x="1388" y="456"/>
                  </a:lnTo>
                  <a:cubicBezTo>
                    <a:pt x="1368" y="300"/>
                    <a:pt x="1297" y="154"/>
                    <a:pt x="1185" y="42"/>
                  </a:cubicBezTo>
                  <a:lnTo>
                    <a:pt x="1158" y="15"/>
                  </a:lnTo>
                  <a:cubicBezTo>
                    <a:pt x="1143" y="0"/>
                    <a:pt x="1119" y="0"/>
                    <a:pt x="1104" y="15"/>
                  </a:cubicBezTo>
                  <a:lnTo>
                    <a:pt x="1077" y="42"/>
                  </a:lnTo>
                  <a:cubicBezTo>
                    <a:pt x="965" y="154"/>
                    <a:pt x="894" y="300"/>
                    <a:pt x="874" y="456"/>
                  </a:cubicBezTo>
                  <a:lnTo>
                    <a:pt x="302" y="456"/>
                  </a:lnTo>
                  <a:cubicBezTo>
                    <a:pt x="198" y="456"/>
                    <a:pt x="114" y="541"/>
                    <a:pt x="113" y="645"/>
                  </a:cubicBezTo>
                  <a:lnTo>
                    <a:pt x="113" y="1888"/>
                  </a:lnTo>
                  <a:lnTo>
                    <a:pt x="38" y="1888"/>
                  </a:lnTo>
                  <a:cubicBezTo>
                    <a:pt x="17" y="1888"/>
                    <a:pt x="0" y="1905"/>
                    <a:pt x="0" y="1926"/>
                  </a:cubicBezTo>
                  <a:lnTo>
                    <a:pt x="0" y="2001"/>
                  </a:lnTo>
                  <a:cubicBezTo>
                    <a:pt x="1" y="2147"/>
                    <a:pt x="119" y="2265"/>
                    <a:pt x="264" y="2265"/>
                  </a:cubicBezTo>
                  <a:lnTo>
                    <a:pt x="1998" y="2265"/>
                  </a:lnTo>
                  <a:cubicBezTo>
                    <a:pt x="2143" y="2265"/>
                    <a:pt x="2261" y="2147"/>
                    <a:pt x="2262" y="2001"/>
                  </a:cubicBezTo>
                  <a:lnTo>
                    <a:pt x="2262" y="1926"/>
                  </a:lnTo>
                  <a:cubicBezTo>
                    <a:pt x="2262" y="1905"/>
                    <a:pt x="2245" y="1888"/>
                    <a:pt x="2224" y="1888"/>
                  </a:cubicBezTo>
                  <a:close/>
                  <a:moveTo>
                    <a:pt x="1476" y="1660"/>
                  </a:moveTo>
                  <a:cubicBezTo>
                    <a:pt x="1472" y="1648"/>
                    <a:pt x="1470" y="1637"/>
                    <a:pt x="1470" y="1625"/>
                  </a:cubicBezTo>
                  <a:cubicBezTo>
                    <a:pt x="1470" y="1562"/>
                    <a:pt x="1521" y="1512"/>
                    <a:pt x="1583" y="1512"/>
                  </a:cubicBezTo>
                  <a:cubicBezTo>
                    <a:pt x="1604" y="1512"/>
                    <a:pt x="1621" y="1495"/>
                    <a:pt x="1621" y="1474"/>
                  </a:cubicBezTo>
                  <a:cubicBezTo>
                    <a:pt x="1621" y="1391"/>
                    <a:pt x="1688" y="1323"/>
                    <a:pt x="1772" y="1323"/>
                  </a:cubicBezTo>
                  <a:cubicBezTo>
                    <a:pt x="1855" y="1323"/>
                    <a:pt x="1922" y="1391"/>
                    <a:pt x="1922" y="1474"/>
                  </a:cubicBezTo>
                  <a:lnTo>
                    <a:pt x="1922" y="1738"/>
                  </a:lnTo>
                  <a:lnTo>
                    <a:pt x="1330" y="1738"/>
                  </a:lnTo>
                  <a:cubicBezTo>
                    <a:pt x="1343" y="1714"/>
                    <a:pt x="1368" y="1700"/>
                    <a:pt x="1395" y="1700"/>
                  </a:cubicBezTo>
                  <a:cubicBezTo>
                    <a:pt x="1405" y="1700"/>
                    <a:pt x="1415" y="1702"/>
                    <a:pt x="1425" y="1706"/>
                  </a:cubicBezTo>
                  <a:cubicBezTo>
                    <a:pt x="1438" y="1713"/>
                    <a:pt x="1455" y="1710"/>
                    <a:pt x="1466" y="1700"/>
                  </a:cubicBezTo>
                  <a:cubicBezTo>
                    <a:pt x="1477" y="1690"/>
                    <a:pt x="1481" y="1674"/>
                    <a:pt x="1476" y="1660"/>
                  </a:cubicBezTo>
                  <a:close/>
                  <a:moveTo>
                    <a:pt x="1922" y="1306"/>
                  </a:moveTo>
                  <a:cubicBezTo>
                    <a:pt x="1861" y="1250"/>
                    <a:pt x="1774" y="1233"/>
                    <a:pt x="1695" y="1261"/>
                  </a:cubicBezTo>
                  <a:cubicBezTo>
                    <a:pt x="1617" y="1289"/>
                    <a:pt x="1561" y="1357"/>
                    <a:pt x="1548" y="1439"/>
                  </a:cubicBezTo>
                  <a:cubicBezTo>
                    <a:pt x="1459" y="1456"/>
                    <a:pt x="1395" y="1534"/>
                    <a:pt x="1395" y="1625"/>
                  </a:cubicBezTo>
                  <a:cubicBezTo>
                    <a:pt x="1326" y="1625"/>
                    <a:pt x="1267" y="1671"/>
                    <a:pt x="1249" y="1738"/>
                  </a:cubicBezTo>
                  <a:lnTo>
                    <a:pt x="1013" y="1738"/>
                  </a:lnTo>
                  <a:cubicBezTo>
                    <a:pt x="995" y="1671"/>
                    <a:pt x="936" y="1625"/>
                    <a:pt x="867" y="1625"/>
                  </a:cubicBezTo>
                  <a:cubicBezTo>
                    <a:pt x="867" y="1534"/>
                    <a:pt x="803" y="1456"/>
                    <a:pt x="714" y="1439"/>
                  </a:cubicBezTo>
                  <a:cubicBezTo>
                    <a:pt x="701" y="1357"/>
                    <a:pt x="645" y="1289"/>
                    <a:pt x="567" y="1261"/>
                  </a:cubicBezTo>
                  <a:cubicBezTo>
                    <a:pt x="488" y="1233"/>
                    <a:pt x="401" y="1250"/>
                    <a:pt x="340" y="1306"/>
                  </a:cubicBezTo>
                  <a:lnTo>
                    <a:pt x="340" y="682"/>
                  </a:lnTo>
                  <a:lnTo>
                    <a:pt x="867" y="682"/>
                  </a:lnTo>
                  <a:lnTo>
                    <a:pt x="867" y="761"/>
                  </a:lnTo>
                  <a:cubicBezTo>
                    <a:pt x="738" y="780"/>
                    <a:pt x="641" y="891"/>
                    <a:pt x="641" y="1022"/>
                  </a:cubicBezTo>
                  <a:cubicBezTo>
                    <a:pt x="641" y="1042"/>
                    <a:pt x="658" y="1059"/>
                    <a:pt x="679" y="1059"/>
                  </a:cubicBezTo>
                  <a:lnTo>
                    <a:pt x="867" y="1059"/>
                  </a:lnTo>
                  <a:lnTo>
                    <a:pt x="867" y="1097"/>
                  </a:lnTo>
                  <a:cubicBezTo>
                    <a:pt x="867" y="1118"/>
                    <a:pt x="884" y="1135"/>
                    <a:pt x="905" y="1135"/>
                  </a:cubicBezTo>
                  <a:lnTo>
                    <a:pt x="991" y="1135"/>
                  </a:lnTo>
                  <a:lnTo>
                    <a:pt x="1020" y="1222"/>
                  </a:lnTo>
                  <a:cubicBezTo>
                    <a:pt x="1025" y="1237"/>
                    <a:pt x="1039" y="1248"/>
                    <a:pt x="1056" y="1248"/>
                  </a:cubicBezTo>
                  <a:lnTo>
                    <a:pt x="1206" y="1248"/>
                  </a:lnTo>
                  <a:cubicBezTo>
                    <a:pt x="1223" y="1248"/>
                    <a:pt x="1237" y="1237"/>
                    <a:pt x="1242" y="1222"/>
                  </a:cubicBezTo>
                  <a:lnTo>
                    <a:pt x="1271" y="1135"/>
                  </a:lnTo>
                  <a:lnTo>
                    <a:pt x="1357" y="1135"/>
                  </a:lnTo>
                  <a:cubicBezTo>
                    <a:pt x="1378" y="1135"/>
                    <a:pt x="1395" y="1118"/>
                    <a:pt x="1395" y="1097"/>
                  </a:cubicBezTo>
                  <a:lnTo>
                    <a:pt x="1395" y="1059"/>
                  </a:lnTo>
                  <a:lnTo>
                    <a:pt x="1583" y="1059"/>
                  </a:lnTo>
                  <a:cubicBezTo>
                    <a:pt x="1604" y="1059"/>
                    <a:pt x="1621" y="1042"/>
                    <a:pt x="1621" y="1022"/>
                  </a:cubicBezTo>
                  <a:cubicBezTo>
                    <a:pt x="1621" y="891"/>
                    <a:pt x="1524" y="780"/>
                    <a:pt x="1395" y="761"/>
                  </a:cubicBezTo>
                  <a:lnTo>
                    <a:pt x="1395" y="682"/>
                  </a:lnTo>
                  <a:lnTo>
                    <a:pt x="1922" y="682"/>
                  </a:lnTo>
                  <a:lnTo>
                    <a:pt x="1922" y="1306"/>
                  </a:lnTo>
                  <a:close/>
                  <a:moveTo>
                    <a:pt x="340" y="1474"/>
                  </a:moveTo>
                  <a:cubicBezTo>
                    <a:pt x="340" y="1391"/>
                    <a:pt x="407" y="1323"/>
                    <a:pt x="490" y="1323"/>
                  </a:cubicBezTo>
                  <a:cubicBezTo>
                    <a:pt x="574" y="1323"/>
                    <a:pt x="641" y="1391"/>
                    <a:pt x="641" y="1474"/>
                  </a:cubicBezTo>
                  <a:cubicBezTo>
                    <a:pt x="641" y="1495"/>
                    <a:pt x="658" y="1512"/>
                    <a:pt x="679" y="1512"/>
                  </a:cubicBezTo>
                  <a:cubicBezTo>
                    <a:pt x="741" y="1512"/>
                    <a:pt x="792" y="1562"/>
                    <a:pt x="792" y="1625"/>
                  </a:cubicBezTo>
                  <a:cubicBezTo>
                    <a:pt x="792" y="1637"/>
                    <a:pt x="790" y="1648"/>
                    <a:pt x="786" y="1660"/>
                  </a:cubicBezTo>
                  <a:cubicBezTo>
                    <a:pt x="781" y="1674"/>
                    <a:pt x="785" y="1690"/>
                    <a:pt x="796" y="1700"/>
                  </a:cubicBezTo>
                  <a:cubicBezTo>
                    <a:pt x="807" y="1710"/>
                    <a:pt x="824" y="1713"/>
                    <a:pt x="837" y="1706"/>
                  </a:cubicBezTo>
                  <a:cubicBezTo>
                    <a:pt x="847" y="1702"/>
                    <a:pt x="857" y="1700"/>
                    <a:pt x="867" y="1700"/>
                  </a:cubicBezTo>
                  <a:cubicBezTo>
                    <a:pt x="894" y="1700"/>
                    <a:pt x="919" y="1714"/>
                    <a:pt x="932" y="1738"/>
                  </a:cubicBezTo>
                  <a:lnTo>
                    <a:pt x="340" y="1738"/>
                  </a:lnTo>
                  <a:lnTo>
                    <a:pt x="340" y="1474"/>
                  </a:lnTo>
                  <a:close/>
                  <a:moveTo>
                    <a:pt x="1005" y="274"/>
                  </a:moveTo>
                  <a:cubicBezTo>
                    <a:pt x="1084" y="316"/>
                    <a:pt x="1178" y="316"/>
                    <a:pt x="1257" y="274"/>
                  </a:cubicBezTo>
                  <a:cubicBezTo>
                    <a:pt x="1298" y="359"/>
                    <a:pt x="1319" y="454"/>
                    <a:pt x="1319" y="549"/>
                  </a:cubicBezTo>
                  <a:lnTo>
                    <a:pt x="1319" y="1059"/>
                  </a:lnTo>
                  <a:lnTo>
                    <a:pt x="943" y="1059"/>
                  </a:lnTo>
                  <a:lnTo>
                    <a:pt x="943" y="549"/>
                  </a:lnTo>
                  <a:cubicBezTo>
                    <a:pt x="943" y="454"/>
                    <a:pt x="964" y="359"/>
                    <a:pt x="1005" y="274"/>
                  </a:cubicBezTo>
                  <a:close/>
                  <a:moveTo>
                    <a:pt x="1395" y="837"/>
                  </a:moveTo>
                  <a:cubicBezTo>
                    <a:pt x="1469" y="852"/>
                    <a:pt x="1527" y="910"/>
                    <a:pt x="1542" y="984"/>
                  </a:cubicBezTo>
                  <a:lnTo>
                    <a:pt x="1395" y="984"/>
                  </a:lnTo>
                  <a:lnTo>
                    <a:pt x="1395" y="837"/>
                  </a:lnTo>
                  <a:close/>
                  <a:moveTo>
                    <a:pt x="1192" y="1135"/>
                  </a:moveTo>
                  <a:lnTo>
                    <a:pt x="1179" y="1172"/>
                  </a:lnTo>
                  <a:lnTo>
                    <a:pt x="1083" y="1172"/>
                  </a:lnTo>
                  <a:lnTo>
                    <a:pt x="1070" y="1135"/>
                  </a:lnTo>
                  <a:lnTo>
                    <a:pt x="1192" y="1135"/>
                  </a:lnTo>
                  <a:close/>
                  <a:moveTo>
                    <a:pt x="867" y="984"/>
                  </a:moveTo>
                  <a:lnTo>
                    <a:pt x="720" y="984"/>
                  </a:lnTo>
                  <a:cubicBezTo>
                    <a:pt x="735" y="910"/>
                    <a:pt x="793" y="852"/>
                    <a:pt x="867" y="837"/>
                  </a:cubicBezTo>
                  <a:lnTo>
                    <a:pt x="867" y="984"/>
                  </a:lnTo>
                  <a:close/>
                  <a:moveTo>
                    <a:pt x="1130" y="96"/>
                  </a:moveTo>
                  <a:lnTo>
                    <a:pt x="1131" y="95"/>
                  </a:lnTo>
                  <a:lnTo>
                    <a:pt x="1132" y="96"/>
                  </a:lnTo>
                  <a:cubicBezTo>
                    <a:pt x="1165" y="130"/>
                    <a:pt x="1195" y="167"/>
                    <a:pt x="1220" y="207"/>
                  </a:cubicBezTo>
                  <a:cubicBezTo>
                    <a:pt x="1164" y="237"/>
                    <a:pt x="1098" y="237"/>
                    <a:pt x="1042" y="207"/>
                  </a:cubicBezTo>
                  <a:cubicBezTo>
                    <a:pt x="1067" y="167"/>
                    <a:pt x="1097" y="130"/>
                    <a:pt x="1130" y="96"/>
                  </a:cubicBezTo>
                  <a:close/>
                  <a:moveTo>
                    <a:pt x="189" y="645"/>
                  </a:moveTo>
                  <a:cubicBezTo>
                    <a:pt x="189" y="582"/>
                    <a:pt x="239" y="532"/>
                    <a:pt x="302" y="532"/>
                  </a:cubicBezTo>
                  <a:lnTo>
                    <a:pt x="868" y="532"/>
                  </a:lnTo>
                  <a:cubicBezTo>
                    <a:pt x="868" y="537"/>
                    <a:pt x="867" y="543"/>
                    <a:pt x="867" y="549"/>
                  </a:cubicBezTo>
                  <a:lnTo>
                    <a:pt x="867" y="607"/>
                  </a:lnTo>
                  <a:lnTo>
                    <a:pt x="302" y="607"/>
                  </a:lnTo>
                  <a:cubicBezTo>
                    <a:pt x="281" y="607"/>
                    <a:pt x="264" y="624"/>
                    <a:pt x="264" y="645"/>
                  </a:cubicBezTo>
                  <a:lnTo>
                    <a:pt x="264" y="1775"/>
                  </a:lnTo>
                  <a:cubicBezTo>
                    <a:pt x="264" y="1796"/>
                    <a:pt x="281" y="1813"/>
                    <a:pt x="302" y="1813"/>
                  </a:cubicBezTo>
                  <a:lnTo>
                    <a:pt x="1960" y="1813"/>
                  </a:lnTo>
                  <a:cubicBezTo>
                    <a:pt x="1981" y="1813"/>
                    <a:pt x="1998" y="1796"/>
                    <a:pt x="1998" y="1775"/>
                  </a:cubicBezTo>
                  <a:lnTo>
                    <a:pt x="1998" y="645"/>
                  </a:lnTo>
                  <a:cubicBezTo>
                    <a:pt x="1998" y="624"/>
                    <a:pt x="1981" y="607"/>
                    <a:pt x="1960" y="607"/>
                  </a:cubicBezTo>
                  <a:lnTo>
                    <a:pt x="1395" y="607"/>
                  </a:lnTo>
                  <a:lnTo>
                    <a:pt x="1395" y="549"/>
                  </a:lnTo>
                  <a:cubicBezTo>
                    <a:pt x="1395" y="543"/>
                    <a:pt x="1394" y="538"/>
                    <a:pt x="1394" y="532"/>
                  </a:cubicBezTo>
                  <a:lnTo>
                    <a:pt x="1960" y="532"/>
                  </a:lnTo>
                  <a:cubicBezTo>
                    <a:pt x="2023" y="532"/>
                    <a:pt x="2073" y="582"/>
                    <a:pt x="2073" y="645"/>
                  </a:cubicBezTo>
                  <a:lnTo>
                    <a:pt x="2073" y="1888"/>
                  </a:lnTo>
                  <a:lnTo>
                    <a:pt x="189" y="1888"/>
                  </a:lnTo>
                  <a:lnTo>
                    <a:pt x="189" y="645"/>
                  </a:lnTo>
                  <a:close/>
                  <a:moveTo>
                    <a:pt x="943" y="1964"/>
                  </a:moveTo>
                  <a:lnTo>
                    <a:pt x="1319" y="1964"/>
                  </a:lnTo>
                  <a:lnTo>
                    <a:pt x="1319" y="2001"/>
                  </a:lnTo>
                  <a:cubicBezTo>
                    <a:pt x="1319" y="2022"/>
                    <a:pt x="1303" y="2039"/>
                    <a:pt x="1282" y="2039"/>
                  </a:cubicBezTo>
                  <a:lnTo>
                    <a:pt x="980" y="2039"/>
                  </a:lnTo>
                  <a:cubicBezTo>
                    <a:pt x="959" y="2039"/>
                    <a:pt x="943" y="2022"/>
                    <a:pt x="943" y="2001"/>
                  </a:cubicBezTo>
                  <a:lnTo>
                    <a:pt x="943" y="1964"/>
                  </a:lnTo>
                  <a:close/>
                  <a:moveTo>
                    <a:pt x="2186" y="2001"/>
                  </a:moveTo>
                  <a:cubicBezTo>
                    <a:pt x="2186" y="2105"/>
                    <a:pt x="2102" y="2190"/>
                    <a:pt x="1998" y="2190"/>
                  </a:cubicBezTo>
                  <a:lnTo>
                    <a:pt x="264" y="2190"/>
                  </a:lnTo>
                  <a:cubicBezTo>
                    <a:pt x="160" y="2190"/>
                    <a:pt x="76" y="2105"/>
                    <a:pt x="76" y="2001"/>
                  </a:cubicBezTo>
                  <a:lnTo>
                    <a:pt x="76" y="1964"/>
                  </a:lnTo>
                  <a:lnTo>
                    <a:pt x="867" y="1964"/>
                  </a:lnTo>
                  <a:lnTo>
                    <a:pt x="867" y="2001"/>
                  </a:lnTo>
                  <a:cubicBezTo>
                    <a:pt x="867" y="2064"/>
                    <a:pt x="918" y="2115"/>
                    <a:pt x="980" y="2115"/>
                  </a:cubicBezTo>
                  <a:lnTo>
                    <a:pt x="1282" y="2115"/>
                  </a:lnTo>
                  <a:cubicBezTo>
                    <a:pt x="1344" y="2115"/>
                    <a:pt x="1395" y="2064"/>
                    <a:pt x="1395" y="2001"/>
                  </a:cubicBezTo>
                  <a:lnTo>
                    <a:pt x="1395" y="1964"/>
                  </a:lnTo>
                  <a:lnTo>
                    <a:pt x="2186" y="1964"/>
                  </a:lnTo>
                  <a:lnTo>
                    <a:pt x="2186" y="200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3" name="Freeform 1523">
              <a:extLst>
                <a:ext uri="{FF2B5EF4-FFF2-40B4-BE49-F238E27FC236}">
                  <a16:creationId xmlns:a16="http://schemas.microsoft.com/office/drawing/2014/main" id="{08C25602-4FDD-4046-BC3D-CCF5C444C2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5138" y="3408363"/>
              <a:ext cx="65088" cy="88900"/>
            </a:xfrm>
            <a:custGeom>
              <a:avLst/>
              <a:gdLst>
                <a:gd name="T0" fmla="*/ 76 w 228"/>
                <a:gd name="T1" fmla="*/ 302 h 302"/>
                <a:gd name="T2" fmla="*/ 152 w 228"/>
                <a:gd name="T3" fmla="*/ 302 h 302"/>
                <a:gd name="T4" fmla="*/ 189 w 228"/>
                <a:gd name="T5" fmla="*/ 270 h 302"/>
                <a:gd name="T6" fmla="*/ 227 w 228"/>
                <a:gd name="T7" fmla="*/ 44 h 302"/>
                <a:gd name="T8" fmla="*/ 218 w 228"/>
                <a:gd name="T9" fmla="*/ 13 h 302"/>
                <a:gd name="T10" fmla="*/ 189 w 228"/>
                <a:gd name="T11" fmla="*/ 0 h 302"/>
                <a:gd name="T12" fmla="*/ 39 w 228"/>
                <a:gd name="T13" fmla="*/ 0 h 302"/>
                <a:gd name="T14" fmla="*/ 10 w 228"/>
                <a:gd name="T15" fmla="*/ 13 h 302"/>
                <a:gd name="T16" fmla="*/ 1 w 228"/>
                <a:gd name="T17" fmla="*/ 44 h 302"/>
                <a:gd name="T18" fmla="*/ 39 w 228"/>
                <a:gd name="T19" fmla="*/ 270 h 302"/>
                <a:gd name="T20" fmla="*/ 76 w 228"/>
                <a:gd name="T21" fmla="*/ 302 h 302"/>
                <a:gd name="T22" fmla="*/ 145 w 228"/>
                <a:gd name="T23" fmla="*/ 75 h 302"/>
                <a:gd name="T24" fmla="*/ 120 w 228"/>
                <a:gd name="T25" fmla="*/ 226 h 302"/>
                <a:gd name="T26" fmla="*/ 108 w 228"/>
                <a:gd name="T27" fmla="*/ 226 h 302"/>
                <a:gd name="T28" fmla="*/ 83 w 228"/>
                <a:gd name="T29" fmla="*/ 75 h 302"/>
                <a:gd name="T30" fmla="*/ 145 w 228"/>
                <a:gd name="T31" fmla="*/ 7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" h="302">
                  <a:moveTo>
                    <a:pt x="76" y="302"/>
                  </a:moveTo>
                  <a:lnTo>
                    <a:pt x="152" y="302"/>
                  </a:lnTo>
                  <a:cubicBezTo>
                    <a:pt x="170" y="302"/>
                    <a:pt x="186" y="288"/>
                    <a:pt x="189" y="270"/>
                  </a:cubicBezTo>
                  <a:lnTo>
                    <a:pt x="227" y="44"/>
                  </a:lnTo>
                  <a:cubicBezTo>
                    <a:pt x="228" y="33"/>
                    <a:pt x="225" y="22"/>
                    <a:pt x="218" y="13"/>
                  </a:cubicBezTo>
                  <a:cubicBezTo>
                    <a:pt x="211" y="5"/>
                    <a:pt x="200" y="0"/>
                    <a:pt x="189" y="0"/>
                  </a:cubicBezTo>
                  <a:lnTo>
                    <a:pt x="39" y="0"/>
                  </a:lnTo>
                  <a:cubicBezTo>
                    <a:pt x="28" y="0"/>
                    <a:pt x="17" y="5"/>
                    <a:pt x="10" y="13"/>
                  </a:cubicBezTo>
                  <a:cubicBezTo>
                    <a:pt x="3" y="22"/>
                    <a:pt x="0" y="33"/>
                    <a:pt x="1" y="44"/>
                  </a:cubicBezTo>
                  <a:lnTo>
                    <a:pt x="39" y="270"/>
                  </a:lnTo>
                  <a:cubicBezTo>
                    <a:pt x="42" y="288"/>
                    <a:pt x="58" y="302"/>
                    <a:pt x="76" y="302"/>
                  </a:cubicBezTo>
                  <a:close/>
                  <a:moveTo>
                    <a:pt x="145" y="75"/>
                  </a:moveTo>
                  <a:lnTo>
                    <a:pt x="120" y="226"/>
                  </a:lnTo>
                  <a:lnTo>
                    <a:pt x="108" y="226"/>
                  </a:lnTo>
                  <a:lnTo>
                    <a:pt x="83" y="75"/>
                  </a:lnTo>
                  <a:lnTo>
                    <a:pt x="145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4" name="Freeform 1524">
              <a:extLst>
                <a:ext uri="{FF2B5EF4-FFF2-40B4-BE49-F238E27FC236}">
                  <a16:creationId xmlns:a16="http://schemas.microsoft.com/office/drawing/2014/main" id="{A07DE64C-F669-4FB7-8CFE-FCF95CA21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3321050"/>
              <a:ext cx="22225" cy="66675"/>
            </a:xfrm>
            <a:custGeom>
              <a:avLst/>
              <a:gdLst>
                <a:gd name="T0" fmla="*/ 38 w 76"/>
                <a:gd name="T1" fmla="*/ 226 h 226"/>
                <a:gd name="T2" fmla="*/ 76 w 76"/>
                <a:gd name="T3" fmla="*/ 188 h 226"/>
                <a:gd name="T4" fmla="*/ 76 w 76"/>
                <a:gd name="T5" fmla="*/ 37 h 226"/>
                <a:gd name="T6" fmla="*/ 38 w 76"/>
                <a:gd name="T7" fmla="*/ 0 h 226"/>
                <a:gd name="T8" fmla="*/ 0 w 76"/>
                <a:gd name="T9" fmla="*/ 37 h 226"/>
                <a:gd name="T10" fmla="*/ 0 w 76"/>
                <a:gd name="T11" fmla="*/ 188 h 226"/>
                <a:gd name="T12" fmla="*/ 38 w 76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26">
                  <a:moveTo>
                    <a:pt x="38" y="226"/>
                  </a:moveTo>
                  <a:cubicBezTo>
                    <a:pt x="59" y="226"/>
                    <a:pt x="76" y="209"/>
                    <a:pt x="76" y="188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5" name="Freeform 1525">
              <a:extLst>
                <a:ext uri="{FF2B5EF4-FFF2-40B4-BE49-F238E27FC236}">
                  <a16:creationId xmlns:a16="http://schemas.microsoft.com/office/drawing/2014/main" id="{ABF48B30-61E4-4E4A-AAE0-CB62FF3C7A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4026" y="3573463"/>
              <a:ext cx="87313" cy="109538"/>
            </a:xfrm>
            <a:custGeom>
              <a:avLst/>
              <a:gdLst>
                <a:gd name="T0" fmla="*/ 151 w 302"/>
                <a:gd name="T1" fmla="*/ 0 h 377"/>
                <a:gd name="T2" fmla="*/ 0 w 302"/>
                <a:gd name="T3" fmla="*/ 151 h 377"/>
                <a:gd name="T4" fmla="*/ 123 w 302"/>
                <a:gd name="T5" fmla="*/ 365 h 377"/>
                <a:gd name="T6" fmla="*/ 151 w 302"/>
                <a:gd name="T7" fmla="*/ 377 h 377"/>
                <a:gd name="T8" fmla="*/ 179 w 302"/>
                <a:gd name="T9" fmla="*/ 365 h 377"/>
                <a:gd name="T10" fmla="*/ 302 w 302"/>
                <a:gd name="T11" fmla="*/ 151 h 377"/>
                <a:gd name="T12" fmla="*/ 151 w 302"/>
                <a:gd name="T13" fmla="*/ 0 h 377"/>
                <a:gd name="T14" fmla="*/ 151 w 302"/>
                <a:gd name="T15" fmla="*/ 281 h 377"/>
                <a:gd name="T16" fmla="*/ 76 w 302"/>
                <a:gd name="T17" fmla="*/ 151 h 377"/>
                <a:gd name="T18" fmla="*/ 151 w 302"/>
                <a:gd name="T19" fmla="*/ 76 h 377"/>
                <a:gd name="T20" fmla="*/ 226 w 302"/>
                <a:gd name="T21" fmla="*/ 151 h 377"/>
                <a:gd name="T22" fmla="*/ 151 w 302"/>
                <a:gd name="T23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77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24"/>
                    <a:pt x="102" y="342"/>
                    <a:pt x="123" y="365"/>
                  </a:cubicBezTo>
                  <a:cubicBezTo>
                    <a:pt x="130" y="373"/>
                    <a:pt x="140" y="377"/>
                    <a:pt x="151" y="377"/>
                  </a:cubicBezTo>
                  <a:cubicBezTo>
                    <a:pt x="162" y="377"/>
                    <a:pt x="172" y="373"/>
                    <a:pt x="179" y="365"/>
                  </a:cubicBezTo>
                  <a:cubicBezTo>
                    <a:pt x="200" y="342"/>
                    <a:pt x="302" y="22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  <a:moveTo>
                    <a:pt x="151" y="281"/>
                  </a:moveTo>
                  <a:cubicBezTo>
                    <a:pt x="111" y="231"/>
                    <a:pt x="76" y="175"/>
                    <a:pt x="76" y="151"/>
                  </a:cubicBezTo>
                  <a:cubicBezTo>
                    <a:pt x="76" y="110"/>
                    <a:pt x="109" y="76"/>
                    <a:pt x="151" y="76"/>
                  </a:cubicBezTo>
                  <a:cubicBezTo>
                    <a:pt x="193" y="76"/>
                    <a:pt x="226" y="110"/>
                    <a:pt x="226" y="151"/>
                  </a:cubicBezTo>
                  <a:cubicBezTo>
                    <a:pt x="226" y="175"/>
                    <a:pt x="191" y="231"/>
                    <a:pt x="151" y="28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3" name="Group 1722">
            <a:extLst>
              <a:ext uri="{FF2B5EF4-FFF2-40B4-BE49-F238E27FC236}">
                <a16:creationId xmlns:a16="http://schemas.microsoft.com/office/drawing/2014/main" id="{F1A3D716-09B5-4ABF-A1A1-852B861537CA}"/>
              </a:ext>
            </a:extLst>
          </p:cNvPr>
          <p:cNvGrpSpPr/>
          <p:nvPr/>
        </p:nvGrpSpPr>
        <p:grpSpPr>
          <a:xfrm>
            <a:off x="8092226" y="3261355"/>
            <a:ext cx="484179" cy="484179"/>
            <a:chOff x="8801101" y="3201988"/>
            <a:chExt cx="655638" cy="655638"/>
          </a:xfrm>
        </p:grpSpPr>
        <p:sp>
          <p:nvSpPr>
            <p:cNvPr id="966" name="Freeform 1526">
              <a:extLst>
                <a:ext uri="{FF2B5EF4-FFF2-40B4-BE49-F238E27FC236}">
                  <a16:creationId xmlns:a16="http://schemas.microsoft.com/office/drawing/2014/main" id="{F223757B-DD38-4B82-8A5F-F3F1C4BC9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3267075"/>
              <a:ext cx="109538" cy="76200"/>
            </a:xfrm>
            <a:custGeom>
              <a:avLst/>
              <a:gdLst>
                <a:gd name="T0" fmla="*/ 75 w 377"/>
                <a:gd name="T1" fmla="*/ 151 h 264"/>
                <a:gd name="T2" fmla="*/ 0 w 377"/>
                <a:gd name="T3" fmla="*/ 151 h 264"/>
                <a:gd name="T4" fmla="*/ 0 w 377"/>
                <a:gd name="T5" fmla="*/ 264 h 264"/>
                <a:gd name="T6" fmla="*/ 377 w 377"/>
                <a:gd name="T7" fmla="*/ 264 h 264"/>
                <a:gd name="T8" fmla="*/ 377 w 377"/>
                <a:gd name="T9" fmla="*/ 0 h 264"/>
                <a:gd name="T10" fmla="*/ 75 w 377"/>
                <a:gd name="T11" fmla="*/ 0 h 264"/>
                <a:gd name="T12" fmla="*/ 75 w 377"/>
                <a:gd name="T13" fmla="*/ 15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64">
                  <a:moveTo>
                    <a:pt x="75" y="151"/>
                  </a:moveTo>
                  <a:lnTo>
                    <a:pt x="0" y="151"/>
                  </a:lnTo>
                  <a:lnTo>
                    <a:pt x="0" y="264"/>
                  </a:lnTo>
                  <a:lnTo>
                    <a:pt x="377" y="264"/>
                  </a:lnTo>
                  <a:lnTo>
                    <a:pt x="377" y="0"/>
                  </a:lnTo>
                  <a:lnTo>
                    <a:pt x="75" y="0"/>
                  </a:lnTo>
                  <a:lnTo>
                    <a:pt x="75" y="151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7" name="Freeform 1527">
              <a:extLst>
                <a:ext uri="{FF2B5EF4-FFF2-40B4-BE49-F238E27FC236}">
                  <a16:creationId xmlns:a16="http://schemas.microsoft.com/office/drawing/2014/main" id="{9115A737-A433-4B29-A055-1811661E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213" y="3649663"/>
              <a:ext cx="174625" cy="196850"/>
            </a:xfrm>
            <a:custGeom>
              <a:avLst/>
              <a:gdLst>
                <a:gd name="T0" fmla="*/ 565 w 603"/>
                <a:gd name="T1" fmla="*/ 170 h 679"/>
                <a:gd name="T2" fmla="*/ 452 w 603"/>
                <a:gd name="T3" fmla="*/ 0 h 679"/>
                <a:gd name="T4" fmla="*/ 0 w 603"/>
                <a:gd name="T5" fmla="*/ 679 h 679"/>
                <a:gd name="T6" fmla="*/ 301 w 603"/>
                <a:gd name="T7" fmla="*/ 679 h 679"/>
                <a:gd name="T8" fmla="*/ 603 w 603"/>
                <a:gd name="T9" fmla="*/ 226 h 679"/>
                <a:gd name="T10" fmla="*/ 565 w 603"/>
                <a:gd name="T11" fmla="*/ 17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679">
                  <a:moveTo>
                    <a:pt x="565" y="170"/>
                  </a:moveTo>
                  <a:lnTo>
                    <a:pt x="452" y="0"/>
                  </a:lnTo>
                  <a:lnTo>
                    <a:pt x="0" y="679"/>
                  </a:lnTo>
                  <a:lnTo>
                    <a:pt x="301" y="679"/>
                  </a:lnTo>
                  <a:lnTo>
                    <a:pt x="603" y="226"/>
                  </a:lnTo>
                  <a:lnTo>
                    <a:pt x="565" y="17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8" name="Freeform 1528">
              <a:extLst>
                <a:ext uri="{FF2B5EF4-FFF2-40B4-BE49-F238E27FC236}">
                  <a16:creationId xmlns:a16="http://schemas.microsoft.com/office/drawing/2014/main" id="{3D46C1BE-D654-4303-8DA7-C60B809B5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9526" y="3584575"/>
              <a:ext cx="239713" cy="261938"/>
            </a:xfrm>
            <a:custGeom>
              <a:avLst/>
              <a:gdLst>
                <a:gd name="T0" fmla="*/ 716 w 828"/>
                <a:gd name="T1" fmla="*/ 170 h 905"/>
                <a:gd name="T2" fmla="*/ 716 w 828"/>
                <a:gd name="T3" fmla="*/ 170 h 905"/>
                <a:gd name="T4" fmla="*/ 716 w 828"/>
                <a:gd name="T5" fmla="*/ 170 h 905"/>
                <a:gd name="T6" fmla="*/ 603 w 828"/>
                <a:gd name="T7" fmla="*/ 0 h 905"/>
                <a:gd name="T8" fmla="*/ 0 w 828"/>
                <a:gd name="T9" fmla="*/ 905 h 905"/>
                <a:gd name="T10" fmla="*/ 528 w 828"/>
                <a:gd name="T11" fmla="*/ 905 h 905"/>
                <a:gd name="T12" fmla="*/ 828 w 828"/>
                <a:gd name="T13" fmla="*/ 337 h 905"/>
                <a:gd name="T14" fmla="*/ 716 w 828"/>
                <a:gd name="T15" fmla="*/ 17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8" h="905">
                  <a:moveTo>
                    <a:pt x="716" y="170"/>
                  </a:moveTo>
                  <a:lnTo>
                    <a:pt x="716" y="170"/>
                  </a:lnTo>
                  <a:lnTo>
                    <a:pt x="716" y="170"/>
                  </a:lnTo>
                  <a:lnTo>
                    <a:pt x="603" y="0"/>
                  </a:lnTo>
                  <a:lnTo>
                    <a:pt x="0" y="905"/>
                  </a:lnTo>
                  <a:lnTo>
                    <a:pt x="528" y="905"/>
                  </a:lnTo>
                  <a:lnTo>
                    <a:pt x="828" y="337"/>
                  </a:lnTo>
                  <a:lnTo>
                    <a:pt x="716" y="17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9" name="Freeform 1529">
              <a:extLst>
                <a:ext uri="{FF2B5EF4-FFF2-40B4-BE49-F238E27FC236}">
                  <a16:creationId xmlns:a16="http://schemas.microsoft.com/office/drawing/2014/main" id="{3DD9A653-13CF-4A8B-B9BE-32091BCE4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1926" y="3475038"/>
              <a:ext cx="393700" cy="371475"/>
            </a:xfrm>
            <a:custGeom>
              <a:avLst/>
              <a:gdLst>
                <a:gd name="T0" fmla="*/ 300 w 1357"/>
                <a:gd name="T1" fmla="*/ 714 h 1282"/>
                <a:gd name="T2" fmla="*/ 300 w 1357"/>
                <a:gd name="T3" fmla="*/ 714 h 1282"/>
                <a:gd name="T4" fmla="*/ 0 w 1357"/>
                <a:gd name="T5" fmla="*/ 1282 h 1282"/>
                <a:gd name="T6" fmla="*/ 1357 w 1357"/>
                <a:gd name="T7" fmla="*/ 1282 h 1282"/>
                <a:gd name="T8" fmla="*/ 678 w 1357"/>
                <a:gd name="T9" fmla="*/ 0 h 1282"/>
                <a:gd name="T10" fmla="*/ 300 w 1357"/>
                <a:gd name="T11" fmla="*/ 714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7" h="1282">
                  <a:moveTo>
                    <a:pt x="300" y="714"/>
                  </a:moveTo>
                  <a:lnTo>
                    <a:pt x="300" y="714"/>
                  </a:lnTo>
                  <a:lnTo>
                    <a:pt x="0" y="1282"/>
                  </a:lnTo>
                  <a:lnTo>
                    <a:pt x="1357" y="1282"/>
                  </a:lnTo>
                  <a:lnTo>
                    <a:pt x="678" y="0"/>
                  </a:lnTo>
                  <a:lnTo>
                    <a:pt x="300" y="714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0" name="Freeform 1530">
              <a:extLst>
                <a:ext uri="{FF2B5EF4-FFF2-40B4-BE49-F238E27FC236}">
                  <a16:creationId xmlns:a16="http://schemas.microsoft.com/office/drawing/2014/main" id="{BDFB2CAB-2A2B-4B05-83A4-8B6BFD46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8776" y="3233738"/>
              <a:ext cx="109538" cy="76200"/>
            </a:xfrm>
            <a:custGeom>
              <a:avLst/>
              <a:gdLst>
                <a:gd name="T0" fmla="*/ 377 w 377"/>
                <a:gd name="T1" fmla="*/ 113 h 264"/>
                <a:gd name="T2" fmla="*/ 377 w 377"/>
                <a:gd name="T3" fmla="*/ 0 h 264"/>
                <a:gd name="T4" fmla="*/ 0 w 377"/>
                <a:gd name="T5" fmla="*/ 0 h 264"/>
                <a:gd name="T6" fmla="*/ 0 w 377"/>
                <a:gd name="T7" fmla="*/ 264 h 264"/>
                <a:gd name="T8" fmla="*/ 377 w 377"/>
                <a:gd name="T9" fmla="*/ 264 h 264"/>
                <a:gd name="T10" fmla="*/ 377 w 377"/>
                <a:gd name="T11" fmla="*/ 11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64">
                  <a:moveTo>
                    <a:pt x="377" y="113"/>
                  </a:moveTo>
                  <a:lnTo>
                    <a:pt x="377" y="0"/>
                  </a:lnTo>
                  <a:lnTo>
                    <a:pt x="0" y="0"/>
                  </a:lnTo>
                  <a:lnTo>
                    <a:pt x="0" y="264"/>
                  </a:lnTo>
                  <a:lnTo>
                    <a:pt x="377" y="264"/>
                  </a:lnTo>
                  <a:lnTo>
                    <a:pt x="377" y="113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1" name="Freeform 1531">
              <a:extLst>
                <a:ext uri="{FF2B5EF4-FFF2-40B4-BE49-F238E27FC236}">
                  <a16:creationId xmlns:a16="http://schemas.microsoft.com/office/drawing/2014/main" id="{4255680E-5222-4F45-B350-FF32A149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3801" y="3221038"/>
              <a:ext cx="274638" cy="276225"/>
            </a:xfrm>
            <a:custGeom>
              <a:avLst/>
              <a:gdLst>
                <a:gd name="T0" fmla="*/ 107 w 950"/>
                <a:gd name="T1" fmla="*/ 951 h 951"/>
                <a:gd name="T2" fmla="*/ 844 w 950"/>
                <a:gd name="T3" fmla="*/ 214 h 951"/>
                <a:gd name="T4" fmla="*/ 924 w 950"/>
                <a:gd name="T5" fmla="*/ 294 h 951"/>
                <a:gd name="T6" fmla="*/ 950 w 950"/>
                <a:gd name="T7" fmla="*/ 0 h 951"/>
                <a:gd name="T8" fmla="*/ 657 w 950"/>
                <a:gd name="T9" fmla="*/ 27 h 951"/>
                <a:gd name="T10" fmla="*/ 737 w 950"/>
                <a:gd name="T11" fmla="*/ 107 h 951"/>
                <a:gd name="T12" fmla="*/ 0 w 950"/>
                <a:gd name="T13" fmla="*/ 844 h 951"/>
                <a:gd name="T14" fmla="*/ 107 w 950"/>
                <a:gd name="T15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0" h="951">
                  <a:moveTo>
                    <a:pt x="107" y="951"/>
                  </a:moveTo>
                  <a:lnTo>
                    <a:pt x="844" y="214"/>
                  </a:lnTo>
                  <a:lnTo>
                    <a:pt x="924" y="294"/>
                  </a:lnTo>
                  <a:lnTo>
                    <a:pt x="950" y="0"/>
                  </a:lnTo>
                  <a:lnTo>
                    <a:pt x="657" y="27"/>
                  </a:lnTo>
                  <a:lnTo>
                    <a:pt x="737" y="107"/>
                  </a:lnTo>
                  <a:lnTo>
                    <a:pt x="0" y="844"/>
                  </a:lnTo>
                  <a:lnTo>
                    <a:pt x="107" y="951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2" name="Freeform 1532">
              <a:extLst>
                <a:ext uri="{FF2B5EF4-FFF2-40B4-BE49-F238E27FC236}">
                  <a16:creationId xmlns:a16="http://schemas.microsoft.com/office/drawing/2014/main" id="{9BD4FC08-9CBD-48E0-8C70-21ABDC0BEF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1101" y="3201988"/>
              <a:ext cx="655638" cy="655638"/>
            </a:xfrm>
            <a:custGeom>
              <a:avLst/>
              <a:gdLst>
                <a:gd name="T0" fmla="*/ 2224 w 2261"/>
                <a:gd name="T1" fmla="*/ 528 h 2261"/>
                <a:gd name="T2" fmla="*/ 2261 w 2261"/>
                <a:gd name="T3" fmla="*/ 226 h 2261"/>
                <a:gd name="T4" fmla="*/ 1960 w 2261"/>
                <a:gd name="T5" fmla="*/ 188 h 2261"/>
                <a:gd name="T6" fmla="*/ 1922 w 2261"/>
                <a:gd name="T7" fmla="*/ 75 h 2261"/>
                <a:gd name="T8" fmla="*/ 1583 w 2261"/>
                <a:gd name="T9" fmla="*/ 38 h 2261"/>
                <a:gd name="T10" fmla="*/ 1508 w 2261"/>
                <a:gd name="T11" fmla="*/ 38 h 2261"/>
                <a:gd name="T12" fmla="*/ 1319 w 2261"/>
                <a:gd name="T13" fmla="*/ 1289 h 2261"/>
                <a:gd name="T14" fmla="*/ 1281 w 2261"/>
                <a:gd name="T15" fmla="*/ 565 h 2261"/>
                <a:gd name="T16" fmla="*/ 1018 w 2261"/>
                <a:gd name="T17" fmla="*/ 603 h 2261"/>
                <a:gd name="T18" fmla="*/ 974 w 2261"/>
                <a:gd name="T19" fmla="*/ 1298 h 2261"/>
                <a:gd name="T20" fmla="*/ 911 w 2261"/>
                <a:gd name="T21" fmla="*/ 1298 h 2261"/>
                <a:gd name="T22" fmla="*/ 867 w 2261"/>
                <a:gd name="T23" fmla="*/ 980 h 2261"/>
                <a:gd name="T24" fmla="*/ 603 w 2261"/>
                <a:gd name="T25" fmla="*/ 942 h 2261"/>
                <a:gd name="T26" fmla="*/ 565 w 2261"/>
                <a:gd name="T27" fmla="*/ 1590 h 2261"/>
                <a:gd name="T28" fmla="*/ 490 w 2261"/>
                <a:gd name="T29" fmla="*/ 1509 h 2261"/>
                <a:gd name="T30" fmla="*/ 415 w 2261"/>
                <a:gd name="T31" fmla="*/ 1590 h 2261"/>
                <a:gd name="T32" fmla="*/ 377 w 2261"/>
                <a:gd name="T33" fmla="*/ 1244 h 2261"/>
                <a:gd name="T34" fmla="*/ 113 w 2261"/>
                <a:gd name="T35" fmla="*/ 1281 h 2261"/>
                <a:gd name="T36" fmla="*/ 6 w 2261"/>
                <a:gd name="T37" fmla="*/ 2203 h 2261"/>
                <a:gd name="T38" fmla="*/ 0 w 2261"/>
                <a:gd name="T39" fmla="*/ 2224 h 2261"/>
                <a:gd name="T40" fmla="*/ 38 w 2261"/>
                <a:gd name="T41" fmla="*/ 2261 h 2261"/>
                <a:gd name="T42" fmla="*/ 2256 w 2261"/>
                <a:gd name="T43" fmla="*/ 2243 h 2261"/>
                <a:gd name="T44" fmla="*/ 2261 w 2261"/>
                <a:gd name="T45" fmla="*/ 2223 h 2261"/>
                <a:gd name="T46" fmla="*/ 1583 w 2261"/>
                <a:gd name="T47" fmla="*/ 933 h 2261"/>
                <a:gd name="T48" fmla="*/ 1809 w 2261"/>
                <a:gd name="T49" fmla="*/ 415 h 2261"/>
                <a:gd name="T50" fmla="*/ 1820 w 2261"/>
                <a:gd name="T51" fmla="*/ 517 h 2261"/>
                <a:gd name="T52" fmla="*/ 1093 w 2261"/>
                <a:gd name="T53" fmla="*/ 641 h 2261"/>
                <a:gd name="T54" fmla="*/ 1244 w 2261"/>
                <a:gd name="T55" fmla="*/ 1431 h 2261"/>
                <a:gd name="T56" fmla="*/ 1093 w 2261"/>
                <a:gd name="T57" fmla="*/ 1477 h 2261"/>
                <a:gd name="T58" fmla="*/ 641 w 2261"/>
                <a:gd name="T59" fmla="*/ 1018 h 2261"/>
                <a:gd name="T60" fmla="*/ 791 w 2261"/>
                <a:gd name="T61" fmla="*/ 1477 h 2261"/>
                <a:gd name="T62" fmla="*/ 641 w 2261"/>
                <a:gd name="T63" fmla="*/ 1018 h 2261"/>
                <a:gd name="T64" fmla="*/ 339 w 2261"/>
                <a:gd name="T65" fmla="*/ 1319 h 2261"/>
                <a:gd name="T66" fmla="*/ 188 w 2261"/>
                <a:gd name="T67" fmla="*/ 1930 h 2261"/>
                <a:gd name="T68" fmla="*/ 490 w 2261"/>
                <a:gd name="T69" fmla="*/ 1613 h 2261"/>
                <a:gd name="T70" fmla="*/ 319 w 2261"/>
                <a:gd name="T71" fmla="*/ 2186 h 2261"/>
                <a:gd name="T72" fmla="*/ 490 w 2261"/>
                <a:gd name="T73" fmla="*/ 1613 h 2261"/>
                <a:gd name="T74" fmla="*/ 672 w 2261"/>
                <a:gd name="T75" fmla="*/ 1792 h 2261"/>
                <a:gd name="T76" fmla="*/ 1123 w 2261"/>
                <a:gd name="T77" fmla="*/ 1658 h 2261"/>
                <a:gd name="T78" fmla="*/ 410 w 2261"/>
                <a:gd name="T79" fmla="*/ 2186 h 2261"/>
                <a:gd name="T80" fmla="*/ 2161 w 2261"/>
                <a:gd name="T81" fmla="*/ 2186 h 2261"/>
                <a:gd name="T82" fmla="*/ 1545 w 2261"/>
                <a:gd name="T83" fmla="*/ 1023 h 2261"/>
                <a:gd name="T84" fmla="*/ 1960 w 2261"/>
                <a:gd name="T85" fmla="*/ 377 h 2261"/>
                <a:gd name="T86" fmla="*/ 2186 w 2261"/>
                <a:gd name="T87" fmla="*/ 264 h 2261"/>
                <a:gd name="T88" fmla="*/ 1884 w 2261"/>
                <a:gd name="T89" fmla="*/ 452 h 2261"/>
                <a:gd name="T90" fmla="*/ 1922 w 2261"/>
                <a:gd name="T91" fmla="*/ 415 h 2261"/>
                <a:gd name="T92" fmla="*/ 1583 w 2261"/>
                <a:gd name="T93" fmla="*/ 339 h 2261"/>
                <a:gd name="T94" fmla="*/ 1884 w 2261"/>
                <a:gd name="T95" fmla="*/ 151 h 2261"/>
                <a:gd name="T96" fmla="*/ 1583 w 2261"/>
                <a:gd name="T97" fmla="*/ 339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261">
                  <a:moveTo>
                    <a:pt x="1847" y="528"/>
                  </a:moveTo>
                  <a:lnTo>
                    <a:pt x="2224" y="528"/>
                  </a:lnTo>
                  <a:cubicBezTo>
                    <a:pt x="2244" y="528"/>
                    <a:pt x="2261" y="511"/>
                    <a:pt x="2261" y="490"/>
                  </a:cubicBezTo>
                  <a:lnTo>
                    <a:pt x="2261" y="226"/>
                  </a:lnTo>
                  <a:cubicBezTo>
                    <a:pt x="2261" y="205"/>
                    <a:pt x="2244" y="188"/>
                    <a:pt x="2224" y="188"/>
                  </a:cubicBezTo>
                  <a:lnTo>
                    <a:pt x="1960" y="188"/>
                  </a:lnTo>
                  <a:lnTo>
                    <a:pt x="1960" y="113"/>
                  </a:lnTo>
                  <a:cubicBezTo>
                    <a:pt x="1960" y="92"/>
                    <a:pt x="1943" y="75"/>
                    <a:pt x="1922" y="75"/>
                  </a:cubicBezTo>
                  <a:lnTo>
                    <a:pt x="1583" y="75"/>
                  </a:lnTo>
                  <a:lnTo>
                    <a:pt x="1583" y="38"/>
                  </a:lnTo>
                  <a:cubicBezTo>
                    <a:pt x="1583" y="17"/>
                    <a:pt x="1566" y="0"/>
                    <a:pt x="1545" y="0"/>
                  </a:cubicBezTo>
                  <a:cubicBezTo>
                    <a:pt x="1524" y="0"/>
                    <a:pt x="1508" y="17"/>
                    <a:pt x="1508" y="38"/>
                  </a:cubicBezTo>
                  <a:lnTo>
                    <a:pt x="1508" y="933"/>
                  </a:lnTo>
                  <a:lnTo>
                    <a:pt x="1319" y="1289"/>
                  </a:lnTo>
                  <a:lnTo>
                    <a:pt x="1319" y="603"/>
                  </a:lnTo>
                  <a:cubicBezTo>
                    <a:pt x="1319" y="582"/>
                    <a:pt x="1302" y="565"/>
                    <a:pt x="1281" y="565"/>
                  </a:cubicBezTo>
                  <a:lnTo>
                    <a:pt x="1055" y="565"/>
                  </a:lnTo>
                  <a:cubicBezTo>
                    <a:pt x="1034" y="565"/>
                    <a:pt x="1018" y="582"/>
                    <a:pt x="1018" y="603"/>
                  </a:cubicBezTo>
                  <a:lnTo>
                    <a:pt x="1018" y="1364"/>
                  </a:lnTo>
                  <a:lnTo>
                    <a:pt x="974" y="1298"/>
                  </a:lnTo>
                  <a:cubicBezTo>
                    <a:pt x="966" y="1288"/>
                    <a:pt x="955" y="1283"/>
                    <a:pt x="942" y="1283"/>
                  </a:cubicBezTo>
                  <a:cubicBezTo>
                    <a:pt x="930" y="1283"/>
                    <a:pt x="918" y="1288"/>
                    <a:pt x="911" y="1298"/>
                  </a:cubicBezTo>
                  <a:lnTo>
                    <a:pt x="867" y="1364"/>
                  </a:lnTo>
                  <a:lnTo>
                    <a:pt x="867" y="980"/>
                  </a:lnTo>
                  <a:cubicBezTo>
                    <a:pt x="867" y="959"/>
                    <a:pt x="850" y="942"/>
                    <a:pt x="829" y="942"/>
                  </a:cubicBezTo>
                  <a:lnTo>
                    <a:pt x="603" y="942"/>
                  </a:lnTo>
                  <a:cubicBezTo>
                    <a:pt x="582" y="942"/>
                    <a:pt x="565" y="959"/>
                    <a:pt x="565" y="980"/>
                  </a:cubicBezTo>
                  <a:lnTo>
                    <a:pt x="565" y="1590"/>
                  </a:lnTo>
                  <a:lnTo>
                    <a:pt x="521" y="1524"/>
                  </a:lnTo>
                  <a:cubicBezTo>
                    <a:pt x="514" y="1515"/>
                    <a:pt x="502" y="1509"/>
                    <a:pt x="490" y="1509"/>
                  </a:cubicBezTo>
                  <a:cubicBezTo>
                    <a:pt x="478" y="1509"/>
                    <a:pt x="466" y="1515"/>
                    <a:pt x="459" y="1524"/>
                  </a:cubicBezTo>
                  <a:lnTo>
                    <a:pt x="415" y="1590"/>
                  </a:lnTo>
                  <a:lnTo>
                    <a:pt x="415" y="1281"/>
                  </a:lnTo>
                  <a:cubicBezTo>
                    <a:pt x="415" y="1261"/>
                    <a:pt x="398" y="1244"/>
                    <a:pt x="377" y="1244"/>
                  </a:cubicBezTo>
                  <a:lnTo>
                    <a:pt x="151" y="1244"/>
                  </a:lnTo>
                  <a:cubicBezTo>
                    <a:pt x="130" y="1244"/>
                    <a:pt x="113" y="1261"/>
                    <a:pt x="113" y="1281"/>
                  </a:cubicBezTo>
                  <a:lnTo>
                    <a:pt x="113" y="2043"/>
                  </a:lnTo>
                  <a:lnTo>
                    <a:pt x="6" y="2203"/>
                  </a:lnTo>
                  <a:cubicBezTo>
                    <a:pt x="2" y="2209"/>
                    <a:pt x="0" y="2216"/>
                    <a:pt x="0" y="2223"/>
                  </a:cubicBezTo>
                  <a:lnTo>
                    <a:pt x="0" y="2224"/>
                  </a:lnTo>
                  <a:cubicBezTo>
                    <a:pt x="0" y="2230"/>
                    <a:pt x="2" y="2236"/>
                    <a:pt x="4" y="2241"/>
                  </a:cubicBezTo>
                  <a:cubicBezTo>
                    <a:pt x="11" y="2254"/>
                    <a:pt x="24" y="2261"/>
                    <a:pt x="38" y="2261"/>
                  </a:cubicBezTo>
                  <a:lnTo>
                    <a:pt x="2224" y="2261"/>
                  </a:lnTo>
                  <a:cubicBezTo>
                    <a:pt x="2237" y="2261"/>
                    <a:pt x="2249" y="2254"/>
                    <a:pt x="2256" y="2243"/>
                  </a:cubicBezTo>
                  <a:cubicBezTo>
                    <a:pt x="2259" y="2237"/>
                    <a:pt x="2261" y="2231"/>
                    <a:pt x="2261" y="2224"/>
                  </a:cubicBezTo>
                  <a:lnTo>
                    <a:pt x="2261" y="2223"/>
                  </a:lnTo>
                  <a:cubicBezTo>
                    <a:pt x="2261" y="2217"/>
                    <a:pt x="2260" y="2211"/>
                    <a:pt x="2257" y="2206"/>
                  </a:cubicBezTo>
                  <a:lnTo>
                    <a:pt x="1583" y="933"/>
                  </a:lnTo>
                  <a:lnTo>
                    <a:pt x="1583" y="415"/>
                  </a:lnTo>
                  <a:lnTo>
                    <a:pt x="1809" y="415"/>
                  </a:lnTo>
                  <a:lnTo>
                    <a:pt x="1809" y="490"/>
                  </a:lnTo>
                  <a:cubicBezTo>
                    <a:pt x="1809" y="500"/>
                    <a:pt x="1813" y="510"/>
                    <a:pt x="1820" y="517"/>
                  </a:cubicBezTo>
                  <a:cubicBezTo>
                    <a:pt x="1827" y="524"/>
                    <a:pt x="1837" y="528"/>
                    <a:pt x="1847" y="528"/>
                  </a:cubicBezTo>
                  <a:close/>
                  <a:moveTo>
                    <a:pt x="1093" y="641"/>
                  </a:moveTo>
                  <a:lnTo>
                    <a:pt x="1244" y="641"/>
                  </a:lnTo>
                  <a:lnTo>
                    <a:pt x="1244" y="1431"/>
                  </a:lnTo>
                  <a:lnTo>
                    <a:pt x="1163" y="1583"/>
                  </a:lnTo>
                  <a:lnTo>
                    <a:pt x="1093" y="1477"/>
                  </a:lnTo>
                  <a:lnTo>
                    <a:pt x="1093" y="641"/>
                  </a:lnTo>
                  <a:close/>
                  <a:moveTo>
                    <a:pt x="641" y="1018"/>
                  </a:moveTo>
                  <a:lnTo>
                    <a:pt x="791" y="1018"/>
                  </a:lnTo>
                  <a:lnTo>
                    <a:pt x="791" y="1477"/>
                  </a:lnTo>
                  <a:lnTo>
                    <a:pt x="641" y="1704"/>
                  </a:lnTo>
                  <a:lnTo>
                    <a:pt x="641" y="1018"/>
                  </a:lnTo>
                  <a:close/>
                  <a:moveTo>
                    <a:pt x="188" y="1319"/>
                  </a:moveTo>
                  <a:lnTo>
                    <a:pt x="339" y="1319"/>
                  </a:lnTo>
                  <a:lnTo>
                    <a:pt x="339" y="1704"/>
                  </a:lnTo>
                  <a:lnTo>
                    <a:pt x="188" y="1930"/>
                  </a:lnTo>
                  <a:lnTo>
                    <a:pt x="188" y="1319"/>
                  </a:lnTo>
                  <a:close/>
                  <a:moveTo>
                    <a:pt x="490" y="1613"/>
                  </a:moveTo>
                  <a:lnTo>
                    <a:pt x="595" y="1771"/>
                  </a:lnTo>
                  <a:lnTo>
                    <a:pt x="319" y="2186"/>
                  </a:lnTo>
                  <a:lnTo>
                    <a:pt x="108" y="2186"/>
                  </a:lnTo>
                  <a:lnTo>
                    <a:pt x="490" y="1613"/>
                  </a:lnTo>
                  <a:close/>
                  <a:moveTo>
                    <a:pt x="672" y="1792"/>
                  </a:moveTo>
                  <a:lnTo>
                    <a:pt x="672" y="1792"/>
                  </a:lnTo>
                  <a:lnTo>
                    <a:pt x="942" y="1387"/>
                  </a:lnTo>
                  <a:lnTo>
                    <a:pt x="1123" y="1658"/>
                  </a:lnTo>
                  <a:lnTo>
                    <a:pt x="844" y="2186"/>
                  </a:lnTo>
                  <a:lnTo>
                    <a:pt x="410" y="2186"/>
                  </a:lnTo>
                  <a:lnTo>
                    <a:pt x="672" y="1792"/>
                  </a:lnTo>
                  <a:close/>
                  <a:moveTo>
                    <a:pt x="2161" y="2186"/>
                  </a:moveTo>
                  <a:lnTo>
                    <a:pt x="929" y="2186"/>
                  </a:lnTo>
                  <a:lnTo>
                    <a:pt x="1545" y="1023"/>
                  </a:lnTo>
                  <a:lnTo>
                    <a:pt x="2161" y="2186"/>
                  </a:lnTo>
                  <a:close/>
                  <a:moveTo>
                    <a:pt x="1960" y="377"/>
                  </a:moveTo>
                  <a:lnTo>
                    <a:pt x="1960" y="264"/>
                  </a:lnTo>
                  <a:lnTo>
                    <a:pt x="2186" y="264"/>
                  </a:lnTo>
                  <a:lnTo>
                    <a:pt x="2186" y="452"/>
                  </a:lnTo>
                  <a:lnTo>
                    <a:pt x="1884" y="452"/>
                  </a:lnTo>
                  <a:lnTo>
                    <a:pt x="1884" y="415"/>
                  </a:lnTo>
                  <a:lnTo>
                    <a:pt x="1922" y="415"/>
                  </a:lnTo>
                  <a:cubicBezTo>
                    <a:pt x="1943" y="415"/>
                    <a:pt x="1960" y="398"/>
                    <a:pt x="1960" y="377"/>
                  </a:cubicBezTo>
                  <a:close/>
                  <a:moveTo>
                    <a:pt x="1583" y="339"/>
                  </a:moveTo>
                  <a:lnTo>
                    <a:pt x="1583" y="151"/>
                  </a:lnTo>
                  <a:lnTo>
                    <a:pt x="1884" y="151"/>
                  </a:lnTo>
                  <a:lnTo>
                    <a:pt x="1884" y="339"/>
                  </a:lnTo>
                  <a:lnTo>
                    <a:pt x="1583" y="339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3" name="Freeform 1533">
              <a:extLst>
                <a:ext uri="{FF2B5EF4-FFF2-40B4-BE49-F238E27FC236}">
                  <a16:creationId xmlns:a16="http://schemas.microsoft.com/office/drawing/2014/main" id="{E27C89F0-D8B1-4BCE-944E-2DF24B37F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1101" y="3209925"/>
              <a:ext cx="298450" cy="296863"/>
            </a:xfrm>
            <a:custGeom>
              <a:avLst/>
              <a:gdLst>
                <a:gd name="T0" fmla="*/ 148 w 1030"/>
                <a:gd name="T1" fmla="*/ 1026 h 1026"/>
                <a:gd name="T2" fmla="*/ 121 w 1030"/>
                <a:gd name="T3" fmla="*/ 1015 h 1026"/>
                <a:gd name="T4" fmla="*/ 15 w 1030"/>
                <a:gd name="T5" fmla="*/ 909 h 1026"/>
                <a:gd name="T6" fmla="*/ 15 w 1030"/>
                <a:gd name="T7" fmla="*/ 855 h 1026"/>
                <a:gd name="T8" fmla="*/ 725 w 1030"/>
                <a:gd name="T9" fmla="*/ 145 h 1026"/>
                <a:gd name="T10" fmla="*/ 672 w 1030"/>
                <a:gd name="T11" fmla="*/ 92 h 1026"/>
                <a:gd name="T12" fmla="*/ 663 w 1030"/>
                <a:gd name="T13" fmla="*/ 52 h 1026"/>
                <a:gd name="T14" fmla="*/ 695 w 1030"/>
                <a:gd name="T15" fmla="*/ 28 h 1026"/>
                <a:gd name="T16" fmla="*/ 988 w 1030"/>
                <a:gd name="T17" fmla="*/ 1 h 1026"/>
                <a:gd name="T18" fmla="*/ 1018 w 1030"/>
                <a:gd name="T19" fmla="*/ 12 h 1026"/>
                <a:gd name="T20" fmla="*/ 1029 w 1030"/>
                <a:gd name="T21" fmla="*/ 42 h 1026"/>
                <a:gd name="T22" fmla="*/ 1002 w 1030"/>
                <a:gd name="T23" fmla="*/ 335 h 1026"/>
                <a:gd name="T24" fmla="*/ 978 w 1030"/>
                <a:gd name="T25" fmla="*/ 367 h 1026"/>
                <a:gd name="T26" fmla="*/ 938 w 1030"/>
                <a:gd name="T27" fmla="*/ 358 h 1026"/>
                <a:gd name="T28" fmla="*/ 885 w 1030"/>
                <a:gd name="T29" fmla="*/ 305 h 1026"/>
                <a:gd name="T30" fmla="*/ 174 w 1030"/>
                <a:gd name="T31" fmla="*/ 1015 h 1026"/>
                <a:gd name="T32" fmla="*/ 148 w 1030"/>
                <a:gd name="T33" fmla="*/ 1026 h 1026"/>
                <a:gd name="T34" fmla="*/ 94 w 1030"/>
                <a:gd name="T35" fmla="*/ 882 h 1026"/>
                <a:gd name="T36" fmla="*/ 148 w 1030"/>
                <a:gd name="T37" fmla="*/ 935 h 1026"/>
                <a:gd name="T38" fmla="*/ 858 w 1030"/>
                <a:gd name="T39" fmla="*/ 225 h 1026"/>
                <a:gd name="T40" fmla="*/ 911 w 1030"/>
                <a:gd name="T41" fmla="*/ 225 h 1026"/>
                <a:gd name="T42" fmla="*/ 934 w 1030"/>
                <a:gd name="T43" fmla="*/ 248 h 1026"/>
                <a:gd name="T44" fmla="*/ 950 w 1030"/>
                <a:gd name="T45" fmla="*/ 80 h 1026"/>
                <a:gd name="T46" fmla="*/ 782 w 1030"/>
                <a:gd name="T47" fmla="*/ 95 h 1026"/>
                <a:gd name="T48" fmla="*/ 805 w 1030"/>
                <a:gd name="T49" fmla="*/ 118 h 1026"/>
                <a:gd name="T50" fmla="*/ 805 w 1030"/>
                <a:gd name="T51" fmla="*/ 172 h 1026"/>
                <a:gd name="T52" fmla="*/ 94 w 1030"/>
                <a:gd name="T53" fmla="*/ 882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30" h="1026">
                  <a:moveTo>
                    <a:pt x="148" y="1026"/>
                  </a:moveTo>
                  <a:cubicBezTo>
                    <a:pt x="138" y="1026"/>
                    <a:pt x="128" y="1022"/>
                    <a:pt x="121" y="1015"/>
                  </a:cubicBezTo>
                  <a:lnTo>
                    <a:pt x="15" y="909"/>
                  </a:lnTo>
                  <a:cubicBezTo>
                    <a:pt x="0" y="894"/>
                    <a:pt x="0" y="870"/>
                    <a:pt x="15" y="855"/>
                  </a:cubicBezTo>
                  <a:lnTo>
                    <a:pt x="725" y="145"/>
                  </a:lnTo>
                  <a:lnTo>
                    <a:pt x="672" y="92"/>
                  </a:lnTo>
                  <a:cubicBezTo>
                    <a:pt x="661" y="81"/>
                    <a:pt x="658" y="66"/>
                    <a:pt x="663" y="52"/>
                  </a:cubicBezTo>
                  <a:cubicBezTo>
                    <a:pt x="668" y="39"/>
                    <a:pt x="680" y="29"/>
                    <a:pt x="695" y="28"/>
                  </a:cubicBezTo>
                  <a:lnTo>
                    <a:pt x="988" y="1"/>
                  </a:lnTo>
                  <a:cubicBezTo>
                    <a:pt x="999" y="0"/>
                    <a:pt x="1010" y="4"/>
                    <a:pt x="1018" y="12"/>
                  </a:cubicBezTo>
                  <a:cubicBezTo>
                    <a:pt x="1026" y="20"/>
                    <a:pt x="1030" y="31"/>
                    <a:pt x="1029" y="42"/>
                  </a:cubicBezTo>
                  <a:lnTo>
                    <a:pt x="1002" y="335"/>
                  </a:lnTo>
                  <a:cubicBezTo>
                    <a:pt x="1001" y="349"/>
                    <a:pt x="991" y="362"/>
                    <a:pt x="978" y="367"/>
                  </a:cubicBezTo>
                  <a:cubicBezTo>
                    <a:pt x="964" y="372"/>
                    <a:pt x="949" y="368"/>
                    <a:pt x="938" y="358"/>
                  </a:cubicBezTo>
                  <a:lnTo>
                    <a:pt x="885" y="305"/>
                  </a:lnTo>
                  <a:lnTo>
                    <a:pt x="174" y="1015"/>
                  </a:lnTo>
                  <a:cubicBezTo>
                    <a:pt x="167" y="1022"/>
                    <a:pt x="158" y="1026"/>
                    <a:pt x="148" y="1026"/>
                  </a:cubicBezTo>
                  <a:close/>
                  <a:moveTo>
                    <a:pt x="94" y="882"/>
                  </a:moveTo>
                  <a:lnTo>
                    <a:pt x="148" y="935"/>
                  </a:lnTo>
                  <a:lnTo>
                    <a:pt x="858" y="225"/>
                  </a:lnTo>
                  <a:cubicBezTo>
                    <a:pt x="873" y="210"/>
                    <a:pt x="897" y="210"/>
                    <a:pt x="911" y="225"/>
                  </a:cubicBezTo>
                  <a:lnTo>
                    <a:pt x="934" y="248"/>
                  </a:lnTo>
                  <a:lnTo>
                    <a:pt x="950" y="80"/>
                  </a:lnTo>
                  <a:lnTo>
                    <a:pt x="782" y="95"/>
                  </a:lnTo>
                  <a:lnTo>
                    <a:pt x="805" y="118"/>
                  </a:lnTo>
                  <a:cubicBezTo>
                    <a:pt x="820" y="133"/>
                    <a:pt x="820" y="157"/>
                    <a:pt x="805" y="172"/>
                  </a:cubicBezTo>
                  <a:lnTo>
                    <a:pt x="94" y="882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4" name="Group 1723">
            <a:extLst>
              <a:ext uri="{FF2B5EF4-FFF2-40B4-BE49-F238E27FC236}">
                <a16:creationId xmlns:a16="http://schemas.microsoft.com/office/drawing/2014/main" id="{0A62B788-F27A-42B1-B545-6EA9EBEB81B2}"/>
              </a:ext>
            </a:extLst>
          </p:cNvPr>
          <p:cNvGrpSpPr/>
          <p:nvPr/>
        </p:nvGrpSpPr>
        <p:grpSpPr>
          <a:xfrm>
            <a:off x="8837839" y="3261355"/>
            <a:ext cx="484179" cy="484179"/>
            <a:chOff x="9810751" y="3201988"/>
            <a:chExt cx="655638" cy="655638"/>
          </a:xfrm>
        </p:grpSpPr>
        <p:sp>
          <p:nvSpPr>
            <p:cNvPr id="974" name="Freeform 1534">
              <a:extLst>
                <a:ext uri="{FF2B5EF4-FFF2-40B4-BE49-F238E27FC236}">
                  <a16:creationId xmlns:a16="http://schemas.microsoft.com/office/drawing/2014/main" id="{2EAF1548-0D72-458A-A5E5-0464347C3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1863" y="3660775"/>
              <a:ext cx="196850" cy="185738"/>
            </a:xfrm>
            <a:custGeom>
              <a:avLst/>
              <a:gdLst>
                <a:gd name="T0" fmla="*/ 453 w 679"/>
                <a:gd name="T1" fmla="*/ 0 h 641"/>
                <a:gd name="T2" fmla="*/ 415 w 679"/>
                <a:gd name="T3" fmla="*/ 0 h 641"/>
                <a:gd name="T4" fmla="*/ 415 w 679"/>
                <a:gd name="T5" fmla="*/ 75 h 641"/>
                <a:gd name="T6" fmla="*/ 377 w 679"/>
                <a:gd name="T7" fmla="*/ 113 h 641"/>
                <a:gd name="T8" fmla="*/ 415 w 679"/>
                <a:gd name="T9" fmla="*/ 452 h 641"/>
                <a:gd name="T10" fmla="*/ 340 w 679"/>
                <a:gd name="T11" fmla="*/ 528 h 641"/>
                <a:gd name="T12" fmla="*/ 264 w 679"/>
                <a:gd name="T13" fmla="*/ 452 h 641"/>
                <a:gd name="T14" fmla="*/ 302 w 679"/>
                <a:gd name="T15" fmla="*/ 113 h 641"/>
                <a:gd name="T16" fmla="*/ 264 w 679"/>
                <a:gd name="T17" fmla="*/ 75 h 641"/>
                <a:gd name="T18" fmla="*/ 264 w 679"/>
                <a:gd name="T19" fmla="*/ 0 h 641"/>
                <a:gd name="T20" fmla="*/ 226 w 679"/>
                <a:gd name="T21" fmla="*/ 0 h 641"/>
                <a:gd name="T22" fmla="*/ 0 w 679"/>
                <a:gd name="T23" fmla="*/ 226 h 641"/>
                <a:gd name="T24" fmla="*/ 0 w 679"/>
                <a:gd name="T25" fmla="*/ 641 h 641"/>
                <a:gd name="T26" fmla="*/ 679 w 679"/>
                <a:gd name="T27" fmla="*/ 641 h 641"/>
                <a:gd name="T28" fmla="*/ 679 w 679"/>
                <a:gd name="T29" fmla="*/ 226 h 641"/>
                <a:gd name="T30" fmla="*/ 453 w 679"/>
                <a:gd name="T3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9" h="641">
                  <a:moveTo>
                    <a:pt x="453" y="0"/>
                  </a:moveTo>
                  <a:lnTo>
                    <a:pt x="415" y="0"/>
                  </a:lnTo>
                  <a:lnTo>
                    <a:pt x="415" y="75"/>
                  </a:lnTo>
                  <a:cubicBezTo>
                    <a:pt x="415" y="96"/>
                    <a:pt x="398" y="113"/>
                    <a:pt x="377" y="113"/>
                  </a:cubicBezTo>
                  <a:lnTo>
                    <a:pt x="415" y="452"/>
                  </a:lnTo>
                  <a:lnTo>
                    <a:pt x="340" y="528"/>
                  </a:lnTo>
                  <a:lnTo>
                    <a:pt x="264" y="452"/>
                  </a:lnTo>
                  <a:lnTo>
                    <a:pt x="302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2" y="0"/>
                    <a:pt x="0" y="101"/>
                    <a:pt x="0" y="226"/>
                  </a:cubicBezTo>
                  <a:lnTo>
                    <a:pt x="0" y="641"/>
                  </a:lnTo>
                  <a:lnTo>
                    <a:pt x="679" y="641"/>
                  </a:lnTo>
                  <a:lnTo>
                    <a:pt x="679" y="226"/>
                  </a:lnTo>
                  <a:cubicBezTo>
                    <a:pt x="679" y="101"/>
                    <a:pt x="577" y="0"/>
                    <a:pt x="453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5" name="Freeform 1535">
              <a:extLst>
                <a:ext uri="{FF2B5EF4-FFF2-40B4-BE49-F238E27FC236}">
                  <a16:creationId xmlns:a16="http://schemas.microsoft.com/office/drawing/2014/main" id="{ECCE26D9-D171-4D67-A780-DBE9B573D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8426" y="3660775"/>
              <a:ext cx="196850" cy="185738"/>
            </a:xfrm>
            <a:custGeom>
              <a:avLst/>
              <a:gdLst>
                <a:gd name="T0" fmla="*/ 452 w 678"/>
                <a:gd name="T1" fmla="*/ 0 h 641"/>
                <a:gd name="T2" fmla="*/ 414 w 678"/>
                <a:gd name="T3" fmla="*/ 0 h 641"/>
                <a:gd name="T4" fmla="*/ 414 w 678"/>
                <a:gd name="T5" fmla="*/ 75 h 641"/>
                <a:gd name="T6" fmla="*/ 377 w 678"/>
                <a:gd name="T7" fmla="*/ 113 h 641"/>
                <a:gd name="T8" fmla="*/ 414 w 678"/>
                <a:gd name="T9" fmla="*/ 452 h 641"/>
                <a:gd name="T10" fmla="*/ 339 w 678"/>
                <a:gd name="T11" fmla="*/ 528 h 641"/>
                <a:gd name="T12" fmla="*/ 264 w 678"/>
                <a:gd name="T13" fmla="*/ 452 h 641"/>
                <a:gd name="T14" fmla="*/ 301 w 678"/>
                <a:gd name="T15" fmla="*/ 113 h 641"/>
                <a:gd name="T16" fmla="*/ 264 w 678"/>
                <a:gd name="T17" fmla="*/ 75 h 641"/>
                <a:gd name="T18" fmla="*/ 264 w 678"/>
                <a:gd name="T19" fmla="*/ 0 h 641"/>
                <a:gd name="T20" fmla="*/ 226 w 678"/>
                <a:gd name="T21" fmla="*/ 0 h 641"/>
                <a:gd name="T22" fmla="*/ 0 w 678"/>
                <a:gd name="T23" fmla="*/ 226 h 641"/>
                <a:gd name="T24" fmla="*/ 0 w 678"/>
                <a:gd name="T25" fmla="*/ 641 h 641"/>
                <a:gd name="T26" fmla="*/ 678 w 678"/>
                <a:gd name="T27" fmla="*/ 641 h 641"/>
                <a:gd name="T28" fmla="*/ 678 w 678"/>
                <a:gd name="T29" fmla="*/ 226 h 641"/>
                <a:gd name="T30" fmla="*/ 452 w 678"/>
                <a:gd name="T3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8" h="641">
                  <a:moveTo>
                    <a:pt x="452" y="0"/>
                  </a:moveTo>
                  <a:lnTo>
                    <a:pt x="414" y="0"/>
                  </a:lnTo>
                  <a:lnTo>
                    <a:pt x="414" y="75"/>
                  </a:lnTo>
                  <a:cubicBezTo>
                    <a:pt x="414" y="96"/>
                    <a:pt x="398" y="113"/>
                    <a:pt x="377" y="113"/>
                  </a:cubicBezTo>
                  <a:lnTo>
                    <a:pt x="414" y="452"/>
                  </a:lnTo>
                  <a:lnTo>
                    <a:pt x="339" y="528"/>
                  </a:lnTo>
                  <a:lnTo>
                    <a:pt x="264" y="452"/>
                  </a:lnTo>
                  <a:lnTo>
                    <a:pt x="301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641"/>
                  </a:lnTo>
                  <a:lnTo>
                    <a:pt x="678" y="641"/>
                  </a:lnTo>
                  <a:lnTo>
                    <a:pt x="678" y="226"/>
                  </a:lnTo>
                  <a:cubicBezTo>
                    <a:pt x="678" y="101"/>
                    <a:pt x="577" y="0"/>
                    <a:pt x="452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6" name="Freeform 1536">
              <a:extLst>
                <a:ext uri="{FF2B5EF4-FFF2-40B4-BE49-F238E27FC236}">
                  <a16:creationId xmlns:a16="http://schemas.microsoft.com/office/drawing/2014/main" id="{3851C556-9789-48E8-8288-CCB6DDE3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8426" y="3321050"/>
              <a:ext cx="196850" cy="185738"/>
            </a:xfrm>
            <a:custGeom>
              <a:avLst/>
              <a:gdLst>
                <a:gd name="T0" fmla="*/ 452 w 678"/>
                <a:gd name="T1" fmla="*/ 0 h 640"/>
                <a:gd name="T2" fmla="*/ 414 w 678"/>
                <a:gd name="T3" fmla="*/ 0 h 640"/>
                <a:gd name="T4" fmla="*/ 414 w 678"/>
                <a:gd name="T5" fmla="*/ 75 h 640"/>
                <a:gd name="T6" fmla="*/ 377 w 678"/>
                <a:gd name="T7" fmla="*/ 113 h 640"/>
                <a:gd name="T8" fmla="*/ 414 w 678"/>
                <a:gd name="T9" fmla="*/ 452 h 640"/>
                <a:gd name="T10" fmla="*/ 339 w 678"/>
                <a:gd name="T11" fmla="*/ 527 h 640"/>
                <a:gd name="T12" fmla="*/ 264 w 678"/>
                <a:gd name="T13" fmla="*/ 452 h 640"/>
                <a:gd name="T14" fmla="*/ 301 w 678"/>
                <a:gd name="T15" fmla="*/ 113 h 640"/>
                <a:gd name="T16" fmla="*/ 264 w 678"/>
                <a:gd name="T17" fmla="*/ 75 h 640"/>
                <a:gd name="T18" fmla="*/ 264 w 678"/>
                <a:gd name="T19" fmla="*/ 0 h 640"/>
                <a:gd name="T20" fmla="*/ 226 w 678"/>
                <a:gd name="T21" fmla="*/ 0 h 640"/>
                <a:gd name="T22" fmla="*/ 0 w 678"/>
                <a:gd name="T23" fmla="*/ 226 h 640"/>
                <a:gd name="T24" fmla="*/ 0 w 678"/>
                <a:gd name="T25" fmla="*/ 457 h 640"/>
                <a:gd name="T26" fmla="*/ 38 w 678"/>
                <a:gd name="T27" fmla="*/ 603 h 640"/>
                <a:gd name="T28" fmla="*/ 38 w 678"/>
                <a:gd name="T29" fmla="*/ 640 h 640"/>
                <a:gd name="T30" fmla="*/ 678 w 678"/>
                <a:gd name="T31" fmla="*/ 640 h 640"/>
                <a:gd name="T32" fmla="*/ 678 w 678"/>
                <a:gd name="T33" fmla="*/ 226 h 640"/>
                <a:gd name="T34" fmla="*/ 452 w 678"/>
                <a:gd name="T35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8" h="640">
                  <a:moveTo>
                    <a:pt x="452" y="0"/>
                  </a:moveTo>
                  <a:lnTo>
                    <a:pt x="414" y="0"/>
                  </a:lnTo>
                  <a:lnTo>
                    <a:pt x="414" y="75"/>
                  </a:lnTo>
                  <a:cubicBezTo>
                    <a:pt x="414" y="96"/>
                    <a:pt x="398" y="113"/>
                    <a:pt x="377" y="113"/>
                  </a:cubicBezTo>
                  <a:lnTo>
                    <a:pt x="414" y="452"/>
                  </a:lnTo>
                  <a:lnTo>
                    <a:pt x="339" y="527"/>
                  </a:lnTo>
                  <a:lnTo>
                    <a:pt x="264" y="452"/>
                  </a:lnTo>
                  <a:lnTo>
                    <a:pt x="301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457"/>
                  </a:lnTo>
                  <a:cubicBezTo>
                    <a:pt x="25" y="502"/>
                    <a:pt x="38" y="552"/>
                    <a:pt x="38" y="603"/>
                  </a:cubicBezTo>
                  <a:lnTo>
                    <a:pt x="38" y="640"/>
                  </a:lnTo>
                  <a:lnTo>
                    <a:pt x="678" y="640"/>
                  </a:lnTo>
                  <a:lnTo>
                    <a:pt x="678" y="226"/>
                  </a:lnTo>
                  <a:cubicBezTo>
                    <a:pt x="678" y="101"/>
                    <a:pt x="577" y="0"/>
                    <a:pt x="452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7" name="Freeform 1537">
              <a:extLst>
                <a:ext uri="{FF2B5EF4-FFF2-40B4-BE49-F238E27FC236}">
                  <a16:creationId xmlns:a16="http://schemas.microsoft.com/office/drawing/2014/main" id="{4FA41E9E-BB67-48F4-9B54-39C9F615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7601" y="3408363"/>
              <a:ext cx="261938" cy="438150"/>
            </a:xfrm>
            <a:custGeom>
              <a:avLst/>
              <a:gdLst>
                <a:gd name="T0" fmla="*/ 867 w 905"/>
                <a:gd name="T1" fmla="*/ 156 h 1508"/>
                <a:gd name="T2" fmla="*/ 603 w 905"/>
                <a:gd name="T3" fmla="*/ 0 h 1508"/>
                <a:gd name="T4" fmla="*/ 565 w 905"/>
                <a:gd name="T5" fmla="*/ 0 h 1508"/>
                <a:gd name="T6" fmla="*/ 565 w 905"/>
                <a:gd name="T7" fmla="*/ 38 h 1508"/>
                <a:gd name="T8" fmla="*/ 490 w 905"/>
                <a:gd name="T9" fmla="*/ 113 h 1508"/>
                <a:gd name="T10" fmla="*/ 565 w 905"/>
                <a:gd name="T11" fmla="*/ 528 h 1508"/>
                <a:gd name="T12" fmla="*/ 452 w 905"/>
                <a:gd name="T13" fmla="*/ 679 h 1508"/>
                <a:gd name="T14" fmla="*/ 339 w 905"/>
                <a:gd name="T15" fmla="*/ 528 h 1508"/>
                <a:gd name="T16" fmla="*/ 415 w 905"/>
                <a:gd name="T17" fmla="*/ 113 h 1508"/>
                <a:gd name="T18" fmla="*/ 339 w 905"/>
                <a:gd name="T19" fmla="*/ 38 h 1508"/>
                <a:gd name="T20" fmla="*/ 339 w 905"/>
                <a:gd name="T21" fmla="*/ 0 h 1508"/>
                <a:gd name="T22" fmla="*/ 302 w 905"/>
                <a:gd name="T23" fmla="*/ 0 h 1508"/>
                <a:gd name="T24" fmla="*/ 0 w 905"/>
                <a:gd name="T25" fmla="*/ 302 h 1508"/>
                <a:gd name="T26" fmla="*/ 0 w 905"/>
                <a:gd name="T27" fmla="*/ 792 h 1508"/>
                <a:gd name="T28" fmla="*/ 188 w 905"/>
                <a:gd name="T29" fmla="*/ 792 h 1508"/>
                <a:gd name="T30" fmla="*/ 188 w 905"/>
                <a:gd name="T31" fmla="*/ 1508 h 1508"/>
                <a:gd name="T32" fmla="*/ 716 w 905"/>
                <a:gd name="T33" fmla="*/ 1508 h 1508"/>
                <a:gd name="T34" fmla="*/ 716 w 905"/>
                <a:gd name="T35" fmla="*/ 792 h 1508"/>
                <a:gd name="T36" fmla="*/ 905 w 905"/>
                <a:gd name="T37" fmla="*/ 792 h 1508"/>
                <a:gd name="T38" fmla="*/ 905 w 905"/>
                <a:gd name="T39" fmla="*/ 302 h 1508"/>
                <a:gd name="T40" fmla="*/ 867 w 905"/>
                <a:gd name="T41" fmla="*/ 156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5" h="1508">
                  <a:moveTo>
                    <a:pt x="867" y="156"/>
                  </a:moveTo>
                  <a:cubicBezTo>
                    <a:pt x="814" y="60"/>
                    <a:pt x="713" y="0"/>
                    <a:pt x="603" y="0"/>
                  </a:cubicBezTo>
                  <a:lnTo>
                    <a:pt x="565" y="0"/>
                  </a:lnTo>
                  <a:lnTo>
                    <a:pt x="565" y="38"/>
                  </a:lnTo>
                  <a:cubicBezTo>
                    <a:pt x="565" y="80"/>
                    <a:pt x="532" y="113"/>
                    <a:pt x="490" y="113"/>
                  </a:cubicBezTo>
                  <a:lnTo>
                    <a:pt x="565" y="528"/>
                  </a:lnTo>
                  <a:lnTo>
                    <a:pt x="452" y="679"/>
                  </a:lnTo>
                  <a:lnTo>
                    <a:pt x="339" y="528"/>
                  </a:lnTo>
                  <a:lnTo>
                    <a:pt x="415" y="113"/>
                  </a:lnTo>
                  <a:cubicBezTo>
                    <a:pt x="373" y="113"/>
                    <a:pt x="339" y="80"/>
                    <a:pt x="339" y="38"/>
                  </a:cubicBezTo>
                  <a:lnTo>
                    <a:pt x="339" y="0"/>
                  </a:lnTo>
                  <a:lnTo>
                    <a:pt x="302" y="0"/>
                  </a:lnTo>
                  <a:cubicBezTo>
                    <a:pt x="135" y="0"/>
                    <a:pt x="0" y="135"/>
                    <a:pt x="0" y="302"/>
                  </a:cubicBezTo>
                  <a:lnTo>
                    <a:pt x="0" y="792"/>
                  </a:lnTo>
                  <a:lnTo>
                    <a:pt x="188" y="792"/>
                  </a:lnTo>
                  <a:lnTo>
                    <a:pt x="188" y="1508"/>
                  </a:lnTo>
                  <a:lnTo>
                    <a:pt x="716" y="1508"/>
                  </a:lnTo>
                  <a:lnTo>
                    <a:pt x="716" y="792"/>
                  </a:lnTo>
                  <a:lnTo>
                    <a:pt x="905" y="792"/>
                  </a:lnTo>
                  <a:lnTo>
                    <a:pt x="905" y="302"/>
                  </a:lnTo>
                  <a:cubicBezTo>
                    <a:pt x="905" y="251"/>
                    <a:pt x="892" y="201"/>
                    <a:pt x="867" y="156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8" name="Freeform 1538">
              <a:extLst>
                <a:ext uri="{FF2B5EF4-FFF2-40B4-BE49-F238E27FC236}">
                  <a16:creationId xmlns:a16="http://schemas.microsoft.com/office/drawing/2014/main" id="{5B1B8A38-F0D3-40A0-AA8E-F87BA20F9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1863" y="3321050"/>
              <a:ext cx="196850" cy="185738"/>
            </a:xfrm>
            <a:custGeom>
              <a:avLst/>
              <a:gdLst>
                <a:gd name="T0" fmla="*/ 453 w 679"/>
                <a:gd name="T1" fmla="*/ 0 h 640"/>
                <a:gd name="T2" fmla="*/ 415 w 679"/>
                <a:gd name="T3" fmla="*/ 0 h 640"/>
                <a:gd name="T4" fmla="*/ 415 w 679"/>
                <a:gd name="T5" fmla="*/ 75 h 640"/>
                <a:gd name="T6" fmla="*/ 377 w 679"/>
                <a:gd name="T7" fmla="*/ 113 h 640"/>
                <a:gd name="T8" fmla="*/ 415 w 679"/>
                <a:gd name="T9" fmla="*/ 452 h 640"/>
                <a:gd name="T10" fmla="*/ 340 w 679"/>
                <a:gd name="T11" fmla="*/ 527 h 640"/>
                <a:gd name="T12" fmla="*/ 264 w 679"/>
                <a:gd name="T13" fmla="*/ 452 h 640"/>
                <a:gd name="T14" fmla="*/ 302 w 679"/>
                <a:gd name="T15" fmla="*/ 113 h 640"/>
                <a:gd name="T16" fmla="*/ 264 w 679"/>
                <a:gd name="T17" fmla="*/ 75 h 640"/>
                <a:gd name="T18" fmla="*/ 264 w 679"/>
                <a:gd name="T19" fmla="*/ 0 h 640"/>
                <a:gd name="T20" fmla="*/ 226 w 679"/>
                <a:gd name="T21" fmla="*/ 0 h 640"/>
                <a:gd name="T22" fmla="*/ 0 w 679"/>
                <a:gd name="T23" fmla="*/ 226 h 640"/>
                <a:gd name="T24" fmla="*/ 0 w 679"/>
                <a:gd name="T25" fmla="*/ 640 h 640"/>
                <a:gd name="T26" fmla="*/ 641 w 679"/>
                <a:gd name="T27" fmla="*/ 640 h 640"/>
                <a:gd name="T28" fmla="*/ 641 w 679"/>
                <a:gd name="T29" fmla="*/ 603 h 640"/>
                <a:gd name="T30" fmla="*/ 679 w 679"/>
                <a:gd name="T31" fmla="*/ 457 h 640"/>
                <a:gd name="T32" fmla="*/ 679 w 679"/>
                <a:gd name="T33" fmla="*/ 226 h 640"/>
                <a:gd name="T34" fmla="*/ 453 w 679"/>
                <a:gd name="T35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9" h="640">
                  <a:moveTo>
                    <a:pt x="453" y="0"/>
                  </a:moveTo>
                  <a:lnTo>
                    <a:pt x="415" y="0"/>
                  </a:lnTo>
                  <a:lnTo>
                    <a:pt x="415" y="75"/>
                  </a:lnTo>
                  <a:cubicBezTo>
                    <a:pt x="415" y="96"/>
                    <a:pt x="398" y="113"/>
                    <a:pt x="377" y="113"/>
                  </a:cubicBezTo>
                  <a:lnTo>
                    <a:pt x="415" y="452"/>
                  </a:lnTo>
                  <a:lnTo>
                    <a:pt x="340" y="527"/>
                  </a:lnTo>
                  <a:lnTo>
                    <a:pt x="264" y="452"/>
                  </a:lnTo>
                  <a:lnTo>
                    <a:pt x="302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2" y="0"/>
                    <a:pt x="0" y="101"/>
                    <a:pt x="0" y="226"/>
                  </a:cubicBezTo>
                  <a:lnTo>
                    <a:pt x="0" y="640"/>
                  </a:lnTo>
                  <a:lnTo>
                    <a:pt x="641" y="640"/>
                  </a:lnTo>
                  <a:lnTo>
                    <a:pt x="641" y="603"/>
                  </a:lnTo>
                  <a:cubicBezTo>
                    <a:pt x="641" y="552"/>
                    <a:pt x="654" y="502"/>
                    <a:pt x="679" y="457"/>
                  </a:cubicBezTo>
                  <a:lnTo>
                    <a:pt x="679" y="226"/>
                  </a:lnTo>
                  <a:cubicBezTo>
                    <a:pt x="679" y="101"/>
                    <a:pt x="577" y="0"/>
                    <a:pt x="453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9" name="Freeform 1539">
              <a:extLst>
                <a:ext uri="{FF2B5EF4-FFF2-40B4-BE49-F238E27FC236}">
                  <a16:creationId xmlns:a16="http://schemas.microsoft.com/office/drawing/2014/main" id="{F96D7858-958D-4493-A455-2B6C99AADD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48901" y="3540125"/>
              <a:ext cx="217488" cy="317500"/>
            </a:xfrm>
            <a:custGeom>
              <a:avLst/>
              <a:gdLst>
                <a:gd name="T0" fmla="*/ 541 w 754"/>
                <a:gd name="T1" fmla="*/ 382 h 1093"/>
                <a:gd name="T2" fmla="*/ 585 w 754"/>
                <a:gd name="T3" fmla="*/ 137 h 1093"/>
                <a:gd name="T4" fmla="*/ 377 w 754"/>
                <a:gd name="T5" fmla="*/ 0 h 1093"/>
                <a:gd name="T6" fmla="*/ 169 w 754"/>
                <a:gd name="T7" fmla="*/ 137 h 1093"/>
                <a:gd name="T8" fmla="*/ 213 w 754"/>
                <a:gd name="T9" fmla="*/ 382 h 1093"/>
                <a:gd name="T10" fmla="*/ 0 w 754"/>
                <a:gd name="T11" fmla="*/ 641 h 1093"/>
                <a:gd name="T12" fmla="*/ 0 w 754"/>
                <a:gd name="T13" fmla="*/ 1056 h 1093"/>
                <a:gd name="T14" fmla="*/ 38 w 754"/>
                <a:gd name="T15" fmla="*/ 1093 h 1093"/>
                <a:gd name="T16" fmla="*/ 716 w 754"/>
                <a:gd name="T17" fmla="*/ 1093 h 1093"/>
                <a:gd name="T18" fmla="*/ 754 w 754"/>
                <a:gd name="T19" fmla="*/ 1056 h 1093"/>
                <a:gd name="T20" fmla="*/ 754 w 754"/>
                <a:gd name="T21" fmla="*/ 641 h 1093"/>
                <a:gd name="T22" fmla="*/ 541 w 754"/>
                <a:gd name="T23" fmla="*/ 382 h 1093"/>
                <a:gd name="T24" fmla="*/ 415 w 754"/>
                <a:gd name="T25" fmla="*/ 453 h 1093"/>
                <a:gd name="T26" fmla="*/ 415 w 754"/>
                <a:gd name="T27" fmla="*/ 490 h 1093"/>
                <a:gd name="T28" fmla="*/ 339 w 754"/>
                <a:gd name="T29" fmla="*/ 490 h 1093"/>
                <a:gd name="T30" fmla="*/ 339 w 754"/>
                <a:gd name="T31" fmla="*/ 453 h 1093"/>
                <a:gd name="T32" fmla="*/ 415 w 754"/>
                <a:gd name="T33" fmla="*/ 453 h 1093"/>
                <a:gd name="T34" fmla="*/ 413 w 754"/>
                <a:gd name="T35" fmla="*/ 854 h 1093"/>
                <a:gd name="T36" fmla="*/ 377 w 754"/>
                <a:gd name="T37" fmla="*/ 889 h 1093"/>
                <a:gd name="T38" fmla="*/ 341 w 754"/>
                <a:gd name="T39" fmla="*/ 854 h 1093"/>
                <a:gd name="T40" fmla="*/ 373 w 754"/>
                <a:gd name="T41" fmla="*/ 566 h 1093"/>
                <a:gd name="T42" fmla="*/ 381 w 754"/>
                <a:gd name="T43" fmla="*/ 566 h 1093"/>
                <a:gd name="T44" fmla="*/ 413 w 754"/>
                <a:gd name="T45" fmla="*/ 854 h 1093"/>
                <a:gd name="T46" fmla="*/ 377 w 754"/>
                <a:gd name="T47" fmla="*/ 76 h 1093"/>
                <a:gd name="T48" fmla="*/ 516 w 754"/>
                <a:gd name="T49" fmla="*/ 169 h 1093"/>
                <a:gd name="T50" fmla="*/ 484 w 754"/>
                <a:gd name="T51" fmla="*/ 333 h 1093"/>
                <a:gd name="T52" fmla="*/ 319 w 754"/>
                <a:gd name="T53" fmla="*/ 366 h 1093"/>
                <a:gd name="T54" fmla="*/ 226 w 754"/>
                <a:gd name="T55" fmla="*/ 227 h 1093"/>
                <a:gd name="T56" fmla="*/ 377 w 754"/>
                <a:gd name="T57" fmla="*/ 76 h 1093"/>
                <a:gd name="T58" fmla="*/ 679 w 754"/>
                <a:gd name="T59" fmla="*/ 1018 h 1093"/>
                <a:gd name="T60" fmla="*/ 603 w 754"/>
                <a:gd name="T61" fmla="*/ 1018 h 1093"/>
                <a:gd name="T62" fmla="*/ 603 w 754"/>
                <a:gd name="T63" fmla="*/ 679 h 1093"/>
                <a:gd name="T64" fmla="*/ 565 w 754"/>
                <a:gd name="T65" fmla="*/ 641 h 1093"/>
                <a:gd name="T66" fmla="*/ 528 w 754"/>
                <a:gd name="T67" fmla="*/ 679 h 1093"/>
                <a:gd name="T68" fmla="*/ 528 w 754"/>
                <a:gd name="T69" fmla="*/ 1018 h 1093"/>
                <a:gd name="T70" fmla="*/ 226 w 754"/>
                <a:gd name="T71" fmla="*/ 1018 h 1093"/>
                <a:gd name="T72" fmla="*/ 226 w 754"/>
                <a:gd name="T73" fmla="*/ 679 h 1093"/>
                <a:gd name="T74" fmla="*/ 189 w 754"/>
                <a:gd name="T75" fmla="*/ 641 h 1093"/>
                <a:gd name="T76" fmla="*/ 151 w 754"/>
                <a:gd name="T77" fmla="*/ 679 h 1093"/>
                <a:gd name="T78" fmla="*/ 151 w 754"/>
                <a:gd name="T79" fmla="*/ 1018 h 1093"/>
                <a:gd name="T80" fmla="*/ 76 w 754"/>
                <a:gd name="T81" fmla="*/ 1018 h 1093"/>
                <a:gd name="T82" fmla="*/ 76 w 754"/>
                <a:gd name="T83" fmla="*/ 641 h 1093"/>
                <a:gd name="T84" fmla="*/ 264 w 754"/>
                <a:gd name="T85" fmla="*/ 453 h 1093"/>
                <a:gd name="T86" fmla="*/ 264 w 754"/>
                <a:gd name="T87" fmla="*/ 490 h 1093"/>
                <a:gd name="T88" fmla="*/ 299 w 754"/>
                <a:gd name="T89" fmla="*/ 554 h 1093"/>
                <a:gd name="T90" fmla="*/ 264 w 754"/>
                <a:gd name="T91" fmla="*/ 863 h 1093"/>
                <a:gd name="T92" fmla="*/ 275 w 754"/>
                <a:gd name="T93" fmla="*/ 894 h 1093"/>
                <a:gd name="T94" fmla="*/ 350 w 754"/>
                <a:gd name="T95" fmla="*/ 969 h 1093"/>
                <a:gd name="T96" fmla="*/ 404 w 754"/>
                <a:gd name="T97" fmla="*/ 969 h 1093"/>
                <a:gd name="T98" fmla="*/ 479 w 754"/>
                <a:gd name="T99" fmla="*/ 894 h 1093"/>
                <a:gd name="T100" fmla="*/ 490 w 754"/>
                <a:gd name="T101" fmla="*/ 863 h 1093"/>
                <a:gd name="T102" fmla="*/ 455 w 754"/>
                <a:gd name="T103" fmla="*/ 554 h 1093"/>
                <a:gd name="T104" fmla="*/ 490 w 754"/>
                <a:gd name="T105" fmla="*/ 490 h 1093"/>
                <a:gd name="T106" fmla="*/ 490 w 754"/>
                <a:gd name="T107" fmla="*/ 453 h 1093"/>
                <a:gd name="T108" fmla="*/ 679 w 754"/>
                <a:gd name="T109" fmla="*/ 641 h 1093"/>
                <a:gd name="T110" fmla="*/ 679 w 754"/>
                <a:gd name="T111" fmla="*/ 1018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4" h="1093">
                  <a:moveTo>
                    <a:pt x="541" y="382"/>
                  </a:moveTo>
                  <a:cubicBezTo>
                    <a:pt x="603" y="317"/>
                    <a:pt x="621" y="221"/>
                    <a:pt x="585" y="137"/>
                  </a:cubicBezTo>
                  <a:cubicBezTo>
                    <a:pt x="549" y="54"/>
                    <a:pt x="468" y="0"/>
                    <a:pt x="377" y="0"/>
                  </a:cubicBezTo>
                  <a:cubicBezTo>
                    <a:pt x="287" y="0"/>
                    <a:pt x="205" y="54"/>
                    <a:pt x="169" y="137"/>
                  </a:cubicBezTo>
                  <a:cubicBezTo>
                    <a:pt x="134" y="221"/>
                    <a:pt x="151" y="317"/>
                    <a:pt x="213" y="382"/>
                  </a:cubicBezTo>
                  <a:cubicBezTo>
                    <a:pt x="90" y="407"/>
                    <a:pt x="0" y="515"/>
                    <a:pt x="0" y="641"/>
                  </a:cubicBezTo>
                  <a:lnTo>
                    <a:pt x="0" y="1056"/>
                  </a:lnTo>
                  <a:cubicBezTo>
                    <a:pt x="0" y="1077"/>
                    <a:pt x="17" y="1093"/>
                    <a:pt x="38" y="1093"/>
                  </a:cubicBezTo>
                  <a:lnTo>
                    <a:pt x="716" y="1093"/>
                  </a:lnTo>
                  <a:cubicBezTo>
                    <a:pt x="737" y="1093"/>
                    <a:pt x="754" y="1077"/>
                    <a:pt x="754" y="1056"/>
                  </a:cubicBezTo>
                  <a:lnTo>
                    <a:pt x="754" y="641"/>
                  </a:lnTo>
                  <a:cubicBezTo>
                    <a:pt x="754" y="515"/>
                    <a:pt x="664" y="407"/>
                    <a:pt x="541" y="382"/>
                  </a:cubicBezTo>
                  <a:close/>
                  <a:moveTo>
                    <a:pt x="415" y="453"/>
                  </a:moveTo>
                  <a:lnTo>
                    <a:pt x="415" y="490"/>
                  </a:lnTo>
                  <a:lnTo>
                    <a:pt x="339" y="490"/>
                  </a:lnTo>
                  <a:lnTo>
                    <a:pt x="339" y="453"/>
                  </a:lnTo>
                  <a:lnTo>
                    <a:pt x="415" y="453"/>
                  </a:lnTo>
                  <a:close/>
                  <a:moveTo>
                    <a:pt x="413" y="854"/>
                  </a:moveTo>
                  <a:lnTo>
                    <a:pt x="377" y="889"/>
                  </a:lnTo>
                  <a:lnTo>
                    <a:pt x="341" y="854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3" y="854"/>
                  </a:lnTo>
                  <a:close/>
                  <a:moveTo>
                    <a:pt x="377" y="76"/>
                  </a:moveTo>
                  <a:cubicBezTo>
                    <a:pt x="438" y="76"/>
                    <a:pt x="493" y="113"/>
                    <a:pt x="516" y="169"/>
                  </a:cubicBezTo>
                  <a:cubicBezTo>
                    <a:pt x="540" y="225"/>
                    <a:pt x="527" y="290"/>
                    <a:pt x="484" y="333"/>
                  </a:cubicBezTo>
                  <a:cubicBezTo>
                    <a:pt x="440" y="376"/>
                    <a:pt x="376" y="389"/>
                    <a:pt x="319" y="366"/>
                  </a:cubicBezTo>
                  <a:cubicBezTo>
                    <a:pt x="263" y="343"/>
                    <a:pt x="226" y="288"/>
                    <a:pt x="226" y="227"/>
                  </a:cubicBezTo>
                  <a:cubicBezTo>
                    <a:pt x="226" y="143"/>
                    <a:pt x="294" y="76"/>
                    <a:pt x="377" y="76"/>
                  </a:cubicBezTo>
                  <a:close/>
                  <a:moveTo>
                    <a:pt x="679" y="1018"/>
                  </a:move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5" y="641"/>
                    <a:pt x="528" y="658"/>
                    <a:pt x="528" y="679"/>
                  </a:cubicBezTo>
                  <a:lnTo>
                    <a:pt x="528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9" y="641"/>
                  </a:cubicBezTo>
                  <a:cubicBezTo>
                    <a:pt x="168" y="641"/>
                    <a:pt x="151" y="658"/>
                    <a:pt x="151" y="679"/>
                  </a:cubicBezTo>
                  <a:lnTo>
                    <a:pt x="151" y="1018"/>
                  </a:lnTo>
                  <a:lnTo>
                    <a:pt x="76" y="1018"/>
                  </a:lnTo>
                  <a:lnTo>
                    <a:pt x="76" y="641"/>
                  </a:lnTo>
                  <a:cubicBezTo>
                    <a:pt x="76" y="537"/>
                    <a:pt x="160" y="453"/>
                    <a:pt x="264" y="453"/>
                  </a:cubicBezTo>
                  <a:lnTo>
                    <a:pt x="264" y="490"/>
                  </a:lnTo>
                  <a:cubicBezTo>
                    <a:pt x="264" y="516"/>
                    <a:pt x="277" y="540"/>
                    <a:pt x="299" y="554"/>
                  </a:cubicBezTo>
                  <a:lnTo>
                    <a:pt x="264" y="863"/>
                  </a:lnTo>
                  <a:cubicBezTo>
                    <a:pt x="263" y="875"/>
                    <a:pt x="267" y="886"/>
                    <a:pt x="275" y="894"/>
                  </a:cubicBezTo>
                  <a:lnTo>
                    <a:pt x="350" y="969"/>
                  </a:lnTo>
                  <a:cubicBezTo>
                    <a:pt x="365" y="984"/>
                    <a:pt x="389" y="984"/>
                    <a:pt x="404" y="969"/>
                  </a:cubicBezTo>
                  <a:lnTo>
                    <a:pt x="479" y="894"/>
                  </a:lnTo>
                  <a:cubicBezTo>
                    <a:pt x="487" y="886"/>
                    <a:pt x="491" y="875"/>
                    <a:pt x="490" y="863"/>
                  </a:cubicBezTo>
                  <a:lnTo>
                    <a:pt x="455" y="554"/>
                  </a:lnTo>
                  <a:cubicBezTo>
                    <a:pt x="477" y="540"/>
                    <a:pt x="490" y="516"/>
                    <a:pt x="490" y="490"/>
                  </a:cubicBezTo>
                  <a:lnTo>
                    <a:pt x="490" y="453"/>
                  </a:lnTo>
                  <a:cubicBezTo>
                    <a:pt x="594" y="453"/>
                    <a:pt x="678" y="537"/>
                    <a:pt x="679" y="641"/>
                  </a:cubicBezTo>
                  <a:lnTo>
                    <a:pt x="679" y="101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0" name="Freeform 1540">
              <a:extLst>
                <a:ext uri="{FF2B5EF4-FFF2-40B4-BE49-F238E27FC236}">
                  <a16:creationId xmlns:a16="http://schemas.microsoft.com/office/drawing/2014/main" id="{6CDAFF5D-5AD5-4DCA-A0BC-0907368965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0751" y="3201988"/>
              <a:ext cx="655638" cy="655638"/>
            </a:xfrm>
            <a:custGeom>
              <a:avLst/>
              <a:gdLst>
                <a:gd name="T0" fmla="*/ 1884 w 2261"/>
                <a:gd name="T1" fmla="*/ 0 h 2261"/>
                <a:gd name="T2" fmla="*/ 1507 w 2261"/>
                <a:gd name="T3" fmla="*/ 641 h 2261"/>
                <a:gd name="T4" fmla="*/ 1375 w 2261"/>
                <a:gd name="T5" fmla="*/ 391 h 2261"/>
                <a:gd name="T6" fmla="*/ 948 w 2261"/>
                <a:gd name="T7" fmla="*/ 680 h 2261"/>
                <a:gd name="T8" fmla="*/ 540 w 2261"/>
                <a:gd name="T9" fmla="*/ 382 h 2261"/>
                <a:gd name="T10" fmla="*/ 169 w 2261"/>
                <a:gd name="T11" fmla="*/ 137 h 2261"/>
                <a:gd name="T12" fmla="*/ 0 w 2261"/>
                <a:gd name="T13" fmla="*/ 1055 h 2261"/>
                <a:gd name="T14" fmla="*/ 640 w 2261"/>
                <a:gd name="T15" fmla="*/ 1508 h 2261"/>
                <a:gd name="T16" fmla="*/ 829 w 2261"/>
                <a:gd name="T17" fmla="*/ 2224 h 2261"/>
                <a:gd name="T18" fmla="*/ 1432 w 2261"/>
                <a:gd name="T19" fmla="*/ 2224 h 2261"/>
                <a:gd name="T20" fmla="*/ 1620 w 2261"/>
                <a:gd name="T21" fmla="*/ 1508 h 2261"/>
                <a:gd name="T22" fmla="*/ 2261 w 2261"/>
                <a:gd name="T23" fmla="*/ 1055 h 2261"/>
                <a:gd name="T24" fmla="*/ 1884 w 2261"/>
                <a:gd name="T25" fmla="*/ 76 h 2261"/>
                <a:gd name="T26" fmla="*/ 1826 w 2261"/>
                <a:gd name="T27" fmla="*/ 366 h 2261"/>
                <a:gd name="T28" fmla="*/ 1846 w 2261"/>
                <a:gd name="T29" fmla="*/ 490 h 2261"/>
                <a:gd name="T30" fmla="*/ 1922 w 2261"/>
                <a:gd name="T31" fmla="*/ 490 h 2261"/>
                <a:gd name="T32" fmla="*/ 1884 w 2261"/>
                <a:gd name="T33" fmla="*/ 889 h 2261"/>
                <a:gd name="T34" fmla="*/ 1888 w 2261"/>
                <a:gd name="T35" fmla="*/ 566 h 2261"/>
                <a:gd name="T36" fmla="*/ 1058 w 2261"/>
                <a:gd name="T37" fmla="*/ 316 h 2261"/>
                <a:gd name="T38" fmla="*/ 1130 w 2261"/>
                <a:gd name="T39" fmla="*/ 679 h 2261"/>
                <a:gd name="T40" fmla="*/ 1093 w 2261"/>
                <a:gd name="T41" fmla="*/ 792 h 2261"/>
                <a:gd name="T42" fmla="*/ 1168 w 2261"/>
                <a:gd name="T43" fmla="*/ 792 h 2261"/>
                <a:gd name="T44" fmla="*/ 1057 w 2261"/>
                <a:gd name="T45" fmla="*/ 1235 h 2261"/>
                <a:gd name="T46" fmla="*/ 1203 w 2261"/>
                <a:gd name="T47" fmla="*/ 1235 h 2261"/>
                <a:gd name="T48" fmla="*/ 483 w 2261"/>
                <a:gd name="T49" fmla="*/ 333 h 2261"/>
                <a:gd name="T50" fmla="*/ 377 w 2261"/>
                <a:gd name="T51" fmla="*/ 76 h 2261"/>
                <a:gd name="T52" fmla="*/ 414 w 2261"/>
                <a:gd name="T53" fmla="*/ 452 h 2261"/>
                <a:gd name="T54" fmla="*/ 412 w 2261"/>
                <a:gd name="T55" fmla="*/ 853 h 2261"/>
                <a:gd name="T56" fmla="*/ 373 w 2261"/>
                <a:gd name="T57" fmla="*/ 566 h 2261"/>
                <a:gd name="T58" fmla="*/ 678 w 2261"/>
                <a:gd name="T59" fmla="*/ 863 h 2261"/>
                <a:gd name="T60" fmla="*/ 603 w 2261"/>
                <a:gd name="T61" fmla="*/ 679 h 2261"/>
                <a:gd name="T62" fmla="*/ 527 w 2261"/>
                <a:gd name="T63" fmla="*/ 1018 h 2261"/>
                <a:gd name="T64" fmla="*/ 188 w 2261"/>
                <a:gd name="T65" fmla="*/ 641 h 2261"/>
                <a:gd name="T66" fmla="*/ 75 w 2261"/>
                <a:gd name="T67" fmla="*/ 1018 h 2261"/>
                <a:gd name="T68" fmla="*/ 263 w 2261"/>
                <a:gd name="T69" fmla="*/ 490 h 2261"/>
                <a:gd name="T70" fmla="*/ 274 w 2261"/>
                <a:gd name="T71" fmla="*/ 894 h 2261"/>
                <a:gd name="T72" fmla="*/ 479 w 2261"/>
                <a:gd name="T73" fmla="*/ 894 h 2261"/>
                <a:gd name="T74" fmla="*/ 490 w 2261"/>
                <a:gd name="T75" fmla="*/ 490 h 2261"/>
                <a:gd name="T76" fmla="*/ 678 w 2261"/>
                <a:gd name="T77" fmla="*/ 863 h 2261"/>
                <a:gd name="T78" fmla="*/ 1432 w 2261"/>
                <a:gd name="T79" fmla="*/ 980 h 2261"/>
                <a:gd name="T80" fmla="*/ 1356 w 2261"/>
                <a:gd name="T81" fmla="*/ 2186 h 2261"/>
                <a:gd name="T82" fmla="*/ 1130 w 2261"/>
                <a:gd name="T83" fmla="*/ 1545 h 2261"/>
                <a:gd name="T84" fmla="*/ 904 w 2261"/>
                <a:gd name="T85" fmla="*/ 2186 h 2261"/>
                <a:gd name="T86" fmla="*/ 829 w 2261"/>
                <a:gd name="T87" fmla="*/ 980 h 2261"/>
                <a:gd name="T88" fmla="*/ 716 w 2261"/>
                <a:gd name="T89" fmla="*/ 1018 h 2261"/>
                <a:gd name="T90" fmla="*/ 980 w 2261"/>
                <a:gd name="T91" fmla="*/ 1237 h 2261"/>
                <a:gd name="T92" fmla="*/ 1130 w 2261"/>
                <a:gd name="T93" fmla="*/ 1432 h 2261"/>
                <a:gd name="T94" fmla="*/ 1280 w 2261"/>
                <a:gd name="T95" fmla="*/ 1237 h 2261"/>
                <a:gd name="T96" fmla="*/ 1545 w 2261"/>
                <a:gd name="T97" fmla="*/ 1018 h 2261"/>
                <a:gd name="T98" fmla="*/ 2110 w 2261"/>
                <a:gd name="T99" fmla="*/ 1018 h 2261"/>
                <a:gd name="T100" fmla="*/ 2035 w 2261"/>
                <a:gd name="T101" fmla="*/ 679 h 2261"/>
                <a:gd name="T102" fmla="*/ 1733 w 2261"/>
                <a:gd name="T103" fmla="*/ 679 h 2261"/>
                <a:gd name="T104" fmla="*/ 1658 w 2261"/>
                <a:gd name="T105" fmla="*/ 1018 h 2261"/>
                <a:gd name="T106" fmla="*/ 1583 w 2261"/>
                <a:gd name="T107" fmla="*/ 641 h 2261"/>
                <a:gd name="T108" fmla="*/ 1806 w 2261"/>
                <a:gd name="T109" fmla="*/ 553 h 2261"/>
                <a:gd name="T110" fmla="*/ 1857 w 2261"/>
                <a:gd name="T111" fmla="*/ 969 h 2261"/>
                <a:gd name="T112" fmla="*/ 1997 w 2261"/>
                <a:gd name="T113" fmla="*/ 863 h 2261"/>
                <a:gd name="T114" fmla="*/ 1997 w 2261"/>
                <a:gd name="T115" fmla="*/ 452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1" h="2261">
                  <a:moveTo>
                    <a:pt x="2048" y="382"/>
                  </a:moveTo>
                  <a:cubicBezTo>
                    <a:pt x="2110" y="317"/>
                    <a:pt x="2128" y="220"/>
                    <a:pt x="2092" y="137"/>
                  </a:cubicBezTo>
                  <a:cubicBezTo>
                    <a:pt x="2056" y="54"/>
                    <a:pt x="1975" y="0"/>
                    <a:pt x="1884" y="0"/>
                  </a:cubicBezTo>
                  <a:cubicBezTo>
                    <a:pt x="1794" y="0"/>
                    <a:pt x="1712" y="54"/>
                    <a:pt x="1676" y="137"/>
                  </a:cubicBezTo>
                  <a:cubicBezTo>
                    <a:pt x="1641" y="220"/>
                    <a:pt x="1658" y="317"/>
                    <a:pt x="1720" y="382"/>
                  </a:cubicBezTo>
                  <a:cubicBezTo>
                    <a:pt x="1597" y="406"/>
                    <a:pt x="1507" y="515"/>
                    <a:pt x="1507" y="641"/>
                  </a:cubicBezTo>
                  <a:lnTo>
                    <a:pt x="1507" y="765"/>
                  </a:lnTo>
                  <a:cubicBezTo>
                    <a:pt x="1453" y="717"/>
                    <a:pt x="1385" y="687"/>
                    <a:pt x="1313" y="680"/>
                  </a:cubicBezTo>
                  <a:cubicBezTo>
                    <a:pt x="1391" y="606"/>
                    <a:pt x="1415" y="491"/>
                    <a:pt x="1375" y="391"/>
                  </a:cubicBezTo>
                  <a:cubicBezTo>
                    <a:pt x="1335" y="291"/>
                    <a:pt x="1238" y="226"/>
                    <a:pt x="1130" y="226"/>
                  </a:cubicBezTo>
                  <a:cubicBezTo>
                    <a:pt x="1022" y="226"/>
                    <a:pt x="926" y="291"/>
                    <a:pt x="885" y="391"/>
                  </a:cubicBezTo>
                  <a:cubicBezTo>
                    <a:pt x="845" y="491"/>
                    <a:pt x="870" y="606"/>
                    <a:pt x="948" y="680"/>
                  </a:cubicBezTo>
                  <a:cubicBezTo>
                    <a:pt x="875" y="687"/>
                    <a:pt x="807" y="717"/>
                    <a:pt x="753" y="765"/>
                  </a:cubicBezTo>
                  <a:lnTo>
                    <a:pt x="753" y="641"/>
                  </a:lnTo>
                  <a:cubicBezTo>
                    <a:pt x="753" y="515"/>
                    <a:pt x="664" y="406"/>
                    <a:pt x="540" y="382"/>
                  </a:cubicBezTo>
                  <a:cubicBezTo>
                    <a:pt x="603" y="317"/>
                    <a:pt x="620" y="220"/>
                    <a:pt x="584" y="137"/>
                  </a:cubicBezTo>
                  <a:cubicBezTo>
                    <a:pt x="549" y="54"/>
                    <a:pt x="467" y="0"/>
                    <a:pt x="377" y="0"/>
                  </a:cubicBezTo>
                  <a:cubicBezTo>
                    <a:pt x="286" y="0"/>
                    <a:pt x="204" y="54"/>
                    <a:pt x="169" y="137"/>
                  </a:cubicBezTo>
                  <a:cubicBezTo>
                    <a:pt x="133" y="220"/>
                    <a:pt x="150" y="317"/>
                    <a:pt x="213" y="382"/>
                  </a:cubicBezTo>
                  <a:cubicBezTo>
                    <a:pt x="89" y="406"/>
                    <a:pt x="0" y="515"/>
                    <a:pt x="0" y="641"/>
                  </a:cubicBezTo>
                  <a:lnTo>
                    <a:pt x="0" y="1055"/>
                  </a:lnTo>
                  <a:cubicBezTo>
                    <a:pt x="0" y="1076"/>
                    <a:pt x="17" y="1093"/>
                    <a:pt x="37" y="1093"/>
                  </a:cubicBezTo>
                  <a:lnTo>
                    <a:pt x="640" y="1093"/>
                  </a:lnTo>
                  <a:lnTo>
                    <a:pt x="640" y="1508"/>
                  </a:lnTo>
                  <a:cubicBezTo>
                    <a:pt x="640" y="1529"/>
                    <a:pt x="657" y="1545"/>
                    <a:pt x="678" y="1545"/>
                  </a:cubicBezTo>
                  <a:lnTo>
                    <a:pt x="829" y="1545"/>
                  </a:lnTo>
                  <a:lnTo>
                    <a:pt x="829" y="2224"/>
                  </a:lnTo>
                  <a:cubicBezTo>
                    <a:pt x="829" y="2245"/>
                    <a:pt x="846" y="2261"/>
                    <a:pt x="866" y="2261"/>
                  </a:cubicBezTo>
                  <a:lnTo>
                    <a:pt x="1394" y="2261"/>
                  </a:lnTo>
                  <a:cubicBezTo>
                    <a:pt x="1415" y="2261"/>
                    <a:pt x="1432" y="2245"/>
                    <a:pt x="1432" y="2224"/>
                  </a:cubicBezTo>
                  <a:lnTo>
                    <a:pt x="1432" y="1545"/>
                  </a:lnTo>
                  <a:lnTo>
                    <a:pt x="1583" y="1545"/>
                  </a:lnTo>
                  <a:cubicBezTo>
                    <a:pt x="1603" y="1545"/>
                    <a:pt x="1620" y="1529"/>
                    <a:pt x="1620" y="1508"/>
                  </a:cubicBezTo>
                  <a:lnTo>
                    <a:pt x="1620" y="1093"/>
                  </a:lnTo>
                  <a:lnTo>
                    <a:pt x="2223" y="1093"/>
                  </a:lnTo>
                  <a:cubicBezTo>
                    <a:pt x="2244" y="1093"/>
                    <a:pt x="2261" y="1076"/>
                    <a:pt x="2261" y="1055"/>
                  </a:cubicBezTo>
                  <a:lnTo>
                    <a:pt x="2261" y="641"/>
                  </a:lnTo>
                  <a:cubicBezTo>
                    <a:pt x="2261" y="515"/>
                    <a:pt x="2171" y="406"/>
                    <a:pt x="2048" y="382"/>
                  </a:cubicBezTo>
                  <a:close/>
                  <a:moveTo>
                    <a:pt x="1884" y="76"/>
                  </a:moveTo>
                  <a:cubicBezTo>
                    <a:pt x="1945" y="76"/>
                    <a:pt x="2000" y="112"/>
                    <a:pt x="2023" y="169"/>
                  </a:cubicBezTo>
                  <a:cubicBezTo>
                    <a:pt x="2047" y="225"/>
                    <a:pt x="2034" y="290"/>
                    <a:pt x="1991" y="333"/>
                  </a:cubicBezTo>
                  <a:cubicBezTo>
                    <a:pt x="1947" y="376"/>
                    <a:pt x="1883" y="389"/>
                    <a:pt x="1826" y="366"/>
                  </a:cubicBezTo>
                  <a:cubicBezTo>
                    <a:pt x="1770" y="342"/>
                    <a:pt x="1733" y="287"/>
                    <a:pt x="1733" y="226"/>
                  </a:cubicBezTo>
                  <a:cubicBezTo>
                    <a:pt x="1733" y="143"/>
                    <a:pt x="1801" y="76"/>
                    <a:pt x="1884" y="76"/>
                  </a:cubicBezTo>
                  <a:close/>
                  <a:moveTo>
                    <a:pt x="1846" y="490"/>
                  </a:moveTo>
                  <a:lnTo>
                    <a:pt x="1846" y="452"/>
                  </a:lnTo>
                  <a:lnTo>
                    <a:pt x="1922" y="452"/>
                  </a:lnTo>
                  <a:lnTo>
                    <a:pt x="1922" y="490"/>
                  </a:lnTo>
                  <a:lnTo>
                    <a:pt x="1846" y="490"/>
                  </a:lnTo>
                  <a:close/>
                  <a:moveTo>
                    <a:pt x="1920" y="853"/>
                  </a:moveTo>
                  <a:lnTo>
                    <a:pt x="1884" y="889"/>
                  </a:lnTo>
                  <a:lnTo>
                    <a:pt x="1848" y="853"/>
                  </a:lnTo>
                  <a:lnTo>
                    <a:pt x="1880" y="566"/>
                  </a:lnTo>
                  <a:lnTo>
                    <a:pt x="1888" y="566"/>
                  </a:lnTo>
                  <a:lnTo>
                    <a:pt x="1920" y="853"/>
                  </a:lnTo>
                  <a:close/>
                  <a:moveTo>
                    <a:pt x="942" y="490"/>
                  </a:moveTo>
                  <a:cubicBezTo>
                    <a:pt x="942" y="414"/>
                    <a:pt x="988" y="345"/>
                    <a:pt x="1058" y="316"/>
                  </a:cubicBezTo>
                  <a:cubicBezTo>
                    <a:pt x="1129" y="287"/>
                    <a:pt x="1210" y="303"/>
                    <a:pt x="1264" y="357"/>
                  </a:cubicBezTo>
                  <a:cubicBezTo>
                    <a:pt x="1317" y="411"/>
                    <a:pt x="1334" y="492"/>
                    <a:pt x="1304" y="562"/>
                  </a:cubicBezTo>
                  <a:cubicBezTo>
                    <a:pt x="1275" y="633"/>
                    <a:pt x="1206" y="679"/>
                    <a:pt x="1130" y="679"/>
                  </a:cubicBezTo>
                  <a:cubicBezTo>
                    <a:pt x="1026" y="678"/>
                    <a:pt x="942" y="594"/>
                    <a:pt x="942" y="490"/>
                  </a:cubicBezTo>
                  <a:close/>
                  <a:moveTo>
                    <a:pt x="1168" y="792"/>
                  </a:moveTo>
                  <a:lnTo>
                    <a:pt x="1093" y="792"/>
                  </a:lnTo>
                  <a:cubicBezTo>
                    <a:pt x="1072" y="792"/>
                    <a:pt x="1055" y="775"/>
                    <a:pt x="1055" y="754"/>
                  </a:cubicBezTo>
                  <a:lnTo>
                    <a:pt x="1206" y="754"/>
                  </a:lnTo>
                  <a:cubicBezTo>
                    <a:pt x="1206" y="775"/>
                    <a:pt x="1189" y="792"/>
                    <a:pt x="1168" y="792"/>
                  </a:cubicBezTo>
                  <a:close/>
                  <a:moveTo>
                    <a:pt x="1203" y="1235"/>
                  </a:moveTo>
                  <a:lnTo>
                    <a:pt x="1130" y="1332"/>
                  </a:lnTo>
                  <a:lnTo>
                    <a:pt x="1057" y="1235"/>
                  </a:lnTo>
                  <a:lnTo>
                    <a:pt x="1124" y="867"/>
                  </a:lnTo>
                  <a:lnTo>
                    <a:pt x="1137" y="867"/>
                  </a:lnTo>
                  <a:lnTo>
                    <a:pt x="1203" y="1235"/>
                  </a:lnTo>
                  <a:close/>
                  <a:moveTo>
                    <a:pt x="377" y="76"/>
                  </a:moveTo>
                  <a:cubicBezTo>
                    <a:pt x="437" y="76"/>
                    <a:pt x="492" y="112"/>
                    <a:pt x="516" y="169"/>
                  </a:cubicBezTo>
                  <a:cubicBezTo>
                    <a:pt x="539" y="225"/>
                    <a:pt x="526" y="290"/>
                    <a:pt x="483" y="333"/>
                  </a:cubicBezTo>
                  <a:cubicBezTo>
                    <a:pt x="440" y="376"/>
                    <a:pt x="375" y="389"/>
                    <a:pt x="319" y="366"/>
                  </a:cubicBezTo>
                  <a:cubicBezTo>
                    <a:pt x="262" y="342"/>
                    <a:pt x="226" y="287"/>
                    <a:pt x="226" y="226"/>
                  </a:cubicBezTo>
                  <a:cubicBezTo>
                    <a:pt x="226" y="143"/>
                    <a:pt x="293" y="76"/>
                    <a:pt x="377" y="76"/>
                  </a:cubicBezTo>
                  <a:close/>
                  <a:moveTo>
                    <a:pt x="339" y="490"/>
                  </a:moveTo>
                  <a:lnTo>
                    <a:pt x="339" y="452"/>
                  </a:lnTo>
                  <a:lnTo>
                    <a:pt x="414" y="452"/>
                  </a:lnTo>
                  <a:lnTo>
                    <a:pt x="414" y="490"/>
                  </a:lnTo>
                  <a:lnTo>
                    <a:pt x="339" y="490"/>
                  </a:lnTo>
                  <a:close/>
                  <a:moveTo>
                    <a:pt x="412" y="853"/>
                  </a:moveTo>
                  <a:lnTo>
                    <a:pt x="377" y="889"/>
                  </a:lnTo>
                  <a:lnTo>
                    <a:pt x="341" y="853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2" y="853"/>
                  </a:lnTo>
                  <a:close/>
                  <a:moveTo>
                    <a:pt x="678" y="863"/>
                  </a:moveTo>
                  <a:cubicBezTo>
                    <a:pt x="653" y="911"/>
                    <a:pt x="640" y="964"/>
                    <a:pt x="640" y="1018"/>
                  </a:cubicBez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4" y="641"/>
                    <a:pt x="527" y="658"/>
                    <a:pt x="527" y="679"/>
                  </a:cubicBezTo>
                  <a:lnTo>
                    <a:pt x="527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8" y="641"/>
                  </a:cubicBezTo>
                  <a:cubicBezTo>
                    <a:pt x="167" y="641"/>
                    <a:pt x="150" y="658"/>
                    <a:pt x="150" y="679"/>
                  </a:cubicBezTo>
                  <a:lnTo>
                    <a:pt x="150" y="1018"/>
                  </a:lnTo>
                  <a:lnTo>
                    <a:pt x="75" y="1018"/>
                  </a:lnTo>
                  <a:lnTo>
                    <a:pt x="75" y="641"/>
                  </a:lnTo>
                  <a:cubicBezTo>
                    <a:pt x="75" y="537"/>
                    <a:pt x="159" y="453"/>
                    <a:pt x="263" y="452"/>
                  </a:cubicBezTo>
                  <a:lnTo>
                    <a:pt x="263" y="490"/>
                  </a:lnTo>
                  <a:cubicBezTo>
                    <a:pt x="263" y="516"/>
                    <a:pt x="277" y="540"/>
                    <a:pt x="298" y="553"/>
                  </a:cubicBezTo>
                  <a:lnTo>
                    <a:pt x="264" y="863"/>
                  </a:lnTo>
                  <a:cubicBezTo>
                    <a:pt x="262" y="874"/>
                    <a:pt x="266" y="886"/>
                    <a:pt x="274" y="894"/>
                  </a:cubicBezTo>
                  <a:lnTo>
                    <a:pt x="350" y="969"/>
                  </a:lnTo>
                  <a:cubicBezTo>
                    <a:pt x="365" y="984"/>
                    <a:pt x="388" y="984"/>
                    <a:pt x="403" y="969"/>
                  </a:cubicBezTo>
                  <a:lnTo>
                    <a:pt x="479" y="894"/>
                  </a:lnTo>
                  <a:cubicBezTo>
                    <a:pt x="487" y="886"/>
                    <a:pt x="491" y="874"/>
                    <a:pt x="489" y="863"/>
                  </a:cubicBezTo>
                  <a:lnTo>
                    <a:pt x="455" y="553"/>
                  </a:lnTo>
                  <a:cubicBezTo>
                    <a:pt x="476" y="540"/>
                    <a:pt x="490" y="516"/>
                    <a:pt x="490" y="490"/>
                  </a:cubicBezTo>
                  <a:lnTo>
                    <a:pt x="490" y="452"/>
                  </a:lnTo>
                  <a:cubicBezTo>
                    <a:pt x="594" y="453"/>
                    <a:pt x="678" y="537"/>
                    <a:pt x="678" y="641"/>
                  </a:cubicBezTo>
                  <a:lnTo>
                    <a:pt x="678" y="863"/>
                  </a:lnTo>
                  <a:close/>
                  <a:moveTo>
                    <a:pt x="1545" y="1470"/>
                  </a:moveTo>
                  <a:lnTo>
                    <a:pt x="1432" y="1470"/>
                  </a:lnTo>
                  <a:lnTo>
                    <a:pt x="1432" y="980"/>
                  </a:lnTo>
                  <a:cubicBezTo>
                    <a:pt x="1432" y="959"/>
                    <a:pt x="1415" y="942"/>
                    <a:pt x="1394" y="942"/>
                  </a:cubicBezTo>
                  <a:cubicBezTo>
                    <a:pt x="1373" y="942"/>
                    <a:pt x="1356" y="959"/>
                    <a:pt x="1356" y="980"/>
                  </a:cubicBezTo>
                  <a:lnTo>
                    <a:pt x="1356" y="2186"/>
                  </a:lnTo>
                  <a:lnTo>
                    <a:pt x="1168" y="2186"/>
                  </a:lnTo>
                  <a:lnTo>
                    <a:pt x="1168" y="1583"/>
                  </a:lnTo>
                  <a:cubicBezTo>
                    <a:pt x="1168" y="1562"/>
                    <a:pt x="1151" y="1545"/>
                    <a:pt x="1130" y="1545"/>
                  </a:cubicBezTo>
                  <a:cubicBezTo>
                    <a:pt x="1109" y="1545"/>
                    <a:pt x="1093" y="1562"/>
                    <a:pt x="1093" y="1583"/>
                  </a:cubicBezTo>
                  <a:lnTo>
                    <a:pt x="1093" y="2186"/>
                  </a:lnTo>
                  <a:lnTo>
                    <a:pt x="904" y="2186"/>
                  </a:lnTo>
                  <a:lnTo>
                    <a:pt x="904" y="980"/>
                  </a:lnTo>
                  <a:cubicBezTo>
                    <a:pt x="904" y="959"/>
                    <a:pt x="887" y="942"/>
                    <a:pt x="866" y="942"/>
                  </a:cubicBezTo>
                  <a:cubicBezTo>
                    <a:pt x="846" y="942"/>
                    <a:pt x="829" y="959"/>
                    <a:pt x="829" y="980"/>
                  </a:cubicBezTo>
                  <a:lnTo>
                    <a:pt x="829" y="1470"/>
                  </a:lnTo>
                  <a:lnTo>
                    <a:pt x="716" y="1470"/>
                  </a:lnTo>
                  <a:lnTo>
                    <a:pt x="716" y="1018"/>
                  </a:lnTo>
                  <a:cubicBezTo>
                    <a:pt x="716" y="872"/>
                    <a:pt x="834" y="754"/>
                    <a:pt x="980" y="754"/>
                  </a:cubicBezTo>
                  <a:cubicBezTo>
                    <a:pt x="980" y="800"/>
                    <a:pt x="1007" y="841"/>
                    <a:pt x="1049" y="858"/>
                  </a:cubicBezTo>
                  <a:lnTo>
                    <a:pt x="980" y="1237"/>
                  </a:lnTo>
                  <a:cubicBezTo>
                    <a:pt x="978" y="1248"/>
                    <a:pt x="981" y="1258"/>
                    <a:pt x="987" y="1267"/>
                  </a:cubicBezTo>
                  <a:lnTo>
                    <a:pt x="1100" y="1417"/>
                  </a:lnTo>
                  <a:cubicBezTo>
                    <a:pt x="1107" y="1427"/>
                    <a:pt x="1118" y="1432"/>
                    <a:pt x="1130" y="1432"/>
                  </a:cubicBezTo>
                  <a:cubicBezTo>
                    <a:pt x="1142" y="1432"/>
                    <a:pt x="1153" y="1427"/>
                    <a:pt x="1160" y="1417"/>
                  </a:cubicBezTo>
                  <a:lnTo>
                    <a:pt x="1273" y="1267"/>
                  </a:lnTo>
                  <a:cubicBezTo>
                    <a:pt x="1280" y="1258"/>
                    <a:pt x="1282" y="1248"/>
                    <a:pt x="1280" y="1237"/>
                  </a:cubicBezTo>
                  <a:lnTo>
                    <a:pt x="1211" y="858"/>
                  </a:lnTo>
                  <a:cubicBezTo>
                    <a:pt x="1254" y="841"/>
                    <a:pt x="1281" y="800"/>
                    <a:pt x="1281" y="754"/>
                  </a:cubicBezTo>
                  <a:cubicBezTo>
                    <a:pt x="1427" y="754"/>
                    <a:pt x="1545" y="872"/>
                    <a:pt x="1545" y="1018"/>
                  </a:cubicBezTo>
                  <a:lnTo>
                    <a:pt x="1545" y="1470"/>
                  </a:lnTo>
                  <a:close/>
                  <a:moveTo>
                    <a:pt x="2186" y="1018"/>
                  </a:moveTo>
                  <a:lnTo>
                    <a:pt x="2110" y="1018"/>
                  </a:lnTo>
                  <a:lnTo>
                    <a:pt x="2110" y="679"/>
                  </a:lnTo>
                  <a:cubicBezTo>
                    <a:pt x="2110" y="658"/>
                    <a:pt x="2093" y="641"/>
                    <a:pt x="2072" y="641"/>
                  </a:cubicBezTo>
                  <a:cubicBezTo>
                    <a:pt x="2052" y="641"/>
                    <a:pt x="2035" y="658"/>
                    <a:pt x="2035" y="679"/>
                  </a:cubicBezTo>
                  <a:lnTo>
                    <a:pt x="2035" y="1018"/>
                  </a:lnTo>
                  <a:lnTo>
                    <a:pt x="1733" y="1018"/>
                  </a:lnTo>
                  <a:lnTo>
                    <a:pt x="1733" y="679"/>
                  </a:lnTo>
                  <a:cubicBezTo>
                    <a:pt x="1733" y="658"/>
                    <a:pt x="1716" y="641"/>
                    <a:pt x="1696" y="641"/>
                  </a:cubicBezTo>
                  <a:cubicBezTo>
                    <a:pt x="1675" y="641"/>
                    <a:pt x="1658" y="658"/>
                    <a:pt x="1658" y="679"/>
                  </a:cubicBezTo>
                  <a:lnTo>
                    <a:pt x="1658" y="1018"/>
                  </a:lnTo>
                  <a:lnTo>
                    <a:pt x="1620" y="1018"/>
                  </a:lnTo>
                  <a:cubicBezTo>
                    <a:pt x="1620" y="964"/>
                    <a:pt x="1607" y="911"/>
                    <a:pt x="1583" y="863"/>
                  </a:cubicBezTo>
                  <a:lnTo>
                    <a:pt x="1583" y="641"/>
                  </a:lnTo>
                  <a:cubicBezTo>
                    <a:pt x="1583" y="537"/>
                    <a:pt x="1667" y="453"/>
                    <a:pt x="1771" y="452"/>
                  </a:cubicBezTo>
                  <a:lnTo>
                    <a:pt x="1771" y="490"/>
                  </a:lnTo>
                  <a:cubicBezTo>
                    <a:pt x="1771" y="516"/>
                    <a:pt x="1784" y="540"/>
                    <a:pt x="1806" y="553"/>
                  </a:cubicBezTo>
                  <a:lnTo>
                    <a:pt x="1771" y="863"/>
                  </a:lnTo>
                  <a:cubicBezTo>
                    <a:pt x="1770" y="874"/>
                    <a:pt x="1774" y="886"/>
                    <a:pt x="1782" y="894"/>
                  </a:cubicBezTo>
                  <a:lnTo>
                    <a:pt x="1857" y="969"/>
                  </a:lnTo>
                  <a:cubicBezTo>
                    <a:pt x="1872" y="984"/>
                    <a:pt x="1896" y="984"/>
                    <a:pt x="1911" y="969"/>
                  </a:cubicBezTo>
                  <a:lnTo>
                    <a:pt x="1986" y="894"/>
                  </a:lnTo>
                  <a:cubicBezTo>
                    <a:pt x="1994" y="886"/>
                    <a:pt x="1998" y="874"/>
                    <a:pt x="1997" y="863"/>
                  </a:cubicBezTo>
                  <a:lnTo>
                    <a:pt x="1962" y="553"/>
                  </a:lnTo>
                  <a:cubicBezTo>
                    <a:pt x="1984" y="540"/>
                    <a:pt x="1997" y="516"/>
                    <a:pt x="1997" y="490"/>
                  </a:cubicBezTo>
                  <a:lnTo>
                    <a:pt x="1997" y="452"/>
                  </a:lnTo>
                  <a:cubicBezTo>
                    <a:pt x="2101" y="453"/>
                    <a:pt x="2185" y="537"/>
                    <a:pt x="2186" y="641"/>
                  </a:cubicBezTo>
                  <a:lnTo>
                    <a:pt x="2186" y="101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1" name="Freeform 1541">
              <a:extLst>
                <a:ext uri="{FF2B5EF4-FFF2-40B4-BE49-F238E27FC236}">
                  <a16:creationId xmlns:a16="http://schemas.microsoft.com/office/drawing/2014/main" id="{33C7AF65-7BEB-4E86-B5C8-37DEDC60F4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0751" y="3540125"/>
              <a:ext cx="219075" cy="317500"/>
            </a:xfrm>
            <a:custGeom>
              <a:avLst/>
              <a:gdLst>
                <a:gd name="T0" fmla="*/ 540 w 753"/>
                <a:gd name="T1" fmla="*/ 382 h 1093"/>
                <a:gd name="T2" fmla="*/ 584 w 753"/>
                <a:gd name="T3" fmla="*/ 137 h 1093"/>
                <a:gd name="T4" fmla="*/ 377 w 753"/>
                <a:gd name="T5" fmla="*/ 0 h 1093"/>
                <a:gd name="T6" fmla="*/ 169 w 753"/>
                <a:gd name="T7" fmla="*/ 137 h 1093"/>
                <a:gd name="T8" fmla="*/ 213 w 753"/>
                <a:gd name="T9" fmla="*/ 382 h 1093"/>
                <a:gd name="T10" fmla="*/ 0 w 753"/>
                <a:gd name="T11" fmla="*/ 641 h 1093"/>
                <a:gd name="T12" fmla="*/ 0 w 753"/>
                <a:gd name="T13" fmla="*/ 1056 h 1093"/>
                <a:gd name="T14" fmla="*/ 37 w 753"/>
                <a:gd name="T15" fmla="*/ 1093 h 1093"/>
                <a:gd name="T16" fmla="*/ 716 w 753"/>
                <a:gd name="T17" fmla="*/ 1093 h 1093"/>
                <a:gd name="T18" fmla="*/ 753 w 753"/>
                <a:gd name="T19" fmla="*/ 1056 h 1093"/>
                <a:gd name="T20" fmla="*/ 753 w 753"/>
                <a:gd name="T21" fmla="*/ 641 h 1093"/>
                <a:gd name="T22" fmla="*/ 540 w 753"/>
                <a:gd name="T23" fmla="*/ 382 h 1093"/>
                <a:gd name="T24" fmla="*/ 414 w 753"/>
                <a:gd name="T25" fmla="*/ 453 h 1093"/>
                <a:gd name="T26" fmla="*/ 414 w 753"/>
                <a:gd name="T27" fmla="*/ 490 h 1093"/>
                <a:gd name="T28" fmla="*/ 339 w 753"/>
                <a:gd name="T29" fmla="*/ 490 h 1093"/>
                <a:gd name="T30" fmla="*/ 339 w 753"/>
                <a:gd name="T31" fmla="*/ 453 h 1093"/>
                <a:gd name="T32" fmla="*/ 414 w 753"/>
                <a:gd name="T33" fmla="*/ 453 h 1093"/>
                <a:gd name="T34" fmla="*/ 412 w 753"/>
                <a:gd name="T35" fmla="*/ 854 h 1093"/>
                <a:gd name="T36" fmla="*/ 377 w 753"/>
                <a:gd name="T37" fmla="*/ 889 h 1093"/>
                <a:gd name="T38" fmla="*/ 341 w 753"/>
                <a:gd name="T39" fmla="*/ 854 h 1093"/>
                <a:gd name="T40" fmla="*/ 373 w 753"/>
                <a:gd name="T41" fmla="*/ 566 h 1093"/>
                <a:gd name="T42" fmla="*/ 381 w 753"/>
                <a:gd name="T43" fmla="*/ 566 h 1093"/>
                <a:gd name="T44" fmla="*/ 412 w 753"/>
                <a:gd name="T45" fmla="*/ 854 h 1093"/>
                <a:gd name="T46" fmla="*/ 377 w 753"/>
                <a:gd name="T47" fmla="*/ 76 h 1093"/>
                <a:gd name="T48" fmla="*/ 516 w 753"/>
                <a:gd name="T49" fmla="*/ 169 h 1093"/>
                <a:gd name="T50" fmla="*/ 483 w 753"/>
                <a:gd name="T51" fmla="*/ 333 h 1093"/>
                <a:gd name="T52" fmla="*/ 319 w 753"/>
                <a:gd name="T53" fmla="*/ 366 h 1093"/>
                <a:gd name="T54" fmla="*/ 226 w 753"/>
                <a:gd name="T55" fmla="*/ 227 h 1093"/>
                <a:gd name="T56" fmla="*/ 377 w 753"/>
                <a:gd name="T57" fmla="*/ 76 h 1093"/>
                <a:gd name="T58" fmla="*/ 678 w 753"/>
                <a:gd name="T59" fmla="*/ 1018 h 1093"/>
                <a:gd name="T60" fmla="*/ 603 w 753"/>
                <a:gd name="T61" fmla="*/ 1018 h 1093"/>
                <a:gd name="T62" fmla="*/ 603 w 753"/>
                <a:gd name="T63" fmla="*/ 679 h 1093"/>
                <a:gd name="T64" fmla="*/ 565 w 753"/>
                <a:gd name="T65" fmla="*/ 641 h 1093"/>
                <a:gd name="T66" fmla="*/ 527 w 753"/>
                <a:gd name="T67" fmla="*/ 679 h 1093"/>
                <a:gd name="T68" fmla="*/ 527 w 753"/>
                <a:gd name="T69" fmla="*/ 1018 h 1093"/>
                <a:gd name="T70" fmla="*/ 226 w 753"/>
                <a:gd name="T71" fmla="*/ 1018 h 1093"/>
                <a:gd name="T72" fmla="*/ 226 w 753"/>
                <a:gd name="T73" fmla="*/ 679 h 1093"/>
                <a:gd name="T74" fmla="*/ 188 w 753"/>
                <a:gd name="T75" fmla="*/ 641 h 1093"/>
                <a:gd name="T76" fmla="*/ 150 w 753"/>
                <a:gd name="T77" fmla="*/ 679 h 1093"/>
                <a:gd name="T78" fmla="*/ 150 w 753"/>
                <a:gd name="T79" fmla="*/ 1018 h 1093"/>
                <a:gd name="T80" fmla="*/ 75 w 753"/>
                <a:gd name="T81" fmla="*/ 1018 h 1093"/>
                <a:gd name="T82" fmla="*/ 75 w 753"/>
                <a:gd name="T83" fmla="*/ 641 h 1093"/>
                <a:gd name="T84" fmla="*/ 263 w 753"/>
                <a:gd name="T85" fmla="*/ 453 h 1093"/>
                <a:gd name="T86" fmla="*/ 263 w 753"/>
                <a:gd name="T87" fmla="*/ 490 h 1093"/>
                <a:gd name="T88" fmla="*/ 298 w 753"/>
                <a:gd name="T89" fmla="*/ 554 h 1093"/>
                <a:gd name="T90" fmla="*/ 264 w 753"/>
                <a:gd name="T91" fmla="*/ 863 h 1093"/>
                <a:gd name="T92" fmla="*/ 274 w 753"/>
                <a:gd name="T93" fmla="*/ 894 h 1093"/>
                <a:gd name="T94" fmla="*/ 350 w 753"/>
                <a:gd name="T95" fmla="*/ 969 h 1093"/>
                <a:gd name="T96" fmla="*/ 403 w 753"/>
                <a:gd name="T97" fmla="*/ 969 h 1093"/>
                <a:gd name="T98" fmla="*/ 479 w 753"/>
                <a:gd name="T99" fmla="*/ 894 h 1093"/>
                <a:gd name="T100" fmla="*/ 489 w 753"/>
                <a:gd name="T101" fmla="*/ 863 h 1093"/>
                <a:gd name="T102" fmla="*/ 455 w 753"/>
                <a:gd name="T103" fmla="*/ 554 h 1093"/>
                <a:gd name="T104" fmla="*/ 490 w 753"/>
                <a:gd name="T105" fmla="*/ 490 h 1093"/>
                <a:gd name="T106" fmla="*/ 490 w 753"/>
                <a:gd name="T107" fmla="*/ 453 h 1093"/>
                <a:gd name="T108" fmla="*/ 678 w 753"/>
                <a:gd name="T109" fmla="*/ 641 h 1093"/>
                <a:gd name="T110" fmla="*/ 678 w 753"/>
                <a:gd name="T111" fmla="*/ 1018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3" h="1093">
                  <a:moveTo>
                    <a:pt x="540" y="382"/>
                  </a:moveTo>
                  <a:cubicBezTo>
                    <a:pt x="603" y="317"/>
                    <a:pt x="620" y="221"/>
                    <a:pt x="584" y="137"/>
                  </a:cubicBezTo>
                  <a:cubicBezTo>
                    <a:pt x="549" y="54"/>
                    <a:pt x="467" y="0"/>
                    <a:pt x="377" y="0"/>
                  </a:cubicBezTo>
                  <a:cubicBezTo>
                    <a:pt x="286" y="0"/>
                    <a:pt x="204" y="54"/>
                    <a:pt x="169" y="137"/>
                  </a:cubicBezTo>
                  <a:cubicBezTo>
                    <a:pt x="133" y="221"/>
                    <a:pt x="150" y="317"/>
                    <a:pt x="213" y="382"/>
                  </a:cubicBezTo>
                  <a:cubicBezTo>
                    <a:pt x="89" y="407"/>
                    <a:pt x="0" y="515"/>
                    <a:pt x="0" y="641"/>
                  </a:cubicBezTo>
                  <a:lnTo>
                    <a:pt x="0" y="1056"/>
                  </a:lnTo>
                  <a:cubicBezTo>
                    <a:pt x="0" y="1077"/>
                    <a:pt x="17" y="1093"/>
                    <a:pt x="37" y="1093"/>
                  </a:cubicBezTo>
                  <a:lnTo>
                    <a:pt x="716" y="1093"/>
                  </a:lnTo>
                  <a:cubicBezTo>
                    <a:pt x="736" y="1093"/>
                    <a:pt x="753" y="1077"/>
                    <a:pt x="753" y="1056"/>
                  </a:cubicBezTo>
                  <a:lnTo>
                    <a:pt x="753" y="641"/>
                  </a:lnTo>
                  <a:cubicBezTo>
                    <a:pt x="753" y="515"/>
                    <a:pt x="664" y="407"/>
                    <a:pt x="540" y="382"/>
                  </a:cubicBezTo>
                  <a:close/>
                  <a:moveTo>
                    <a:pt x="414" y="453"/>
                  </a:moveTo>
                  <a:lnTo>
                    <a:pt x="414" y="490"/>
                  </a:lnTo>
                  <a:lnTo>
                    <a:pt x="339" y="490"/>
                  </a:lnTo>
                  <a:lnTo>
                    <a:pt x="339" y="453"/>
                  </a:lnTo>
                  <a:lnTo>
                    <a:pt x="414" y="453"/>
                  </a:lnTo>
                  <a:close/>
                  <a:moveTo>
                    <a:pt x="412" y="854"/>
                  </a:moveTo>
                  <a:lnTo>
                    <a:pt x="377" y="889"/>
                  </a:lnTo>
                  <a:lnTo>
                    <a:pt x="341" y="854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2" y="854"/>
                  </a:lnTo>
                  <a:close/>
                  <a:moveTo>
                    <a:pt x="377" y="76"/>
                  </a:moveTo>
                  <a:cubicBezTo>
                    <a:pt x="437" y="76"/>
                    <a:pt x="492" y="113"/>
                    <a:pt x="516" y="169"/>
                  </a:cubicBezTo>
                  <a:cubicBezTo>
                    <a:pt x="539" y="225"/>
                    <a:pt x="526" y="290"/>
                    <a:pt x="483" y="333"/>
                  </a:cubicBezTo>
                  <a:cubicBezTo>
                    <a:pt x="440" y="376"/>
                    <a:pt x="375" y="389"/>
                    <a:pt x="319" y="366"/>
                  </a:cubicBezTo>
                  <a:cubicBezTo>
                    <a:pt x="262" y="343"/>
                    <a:pt x="226" y="288"/>
                    <a:pt x="226" y="227"/>
                  </a:cubicBezTo>
                  <a:cubicBezTo>
                    <a:pt x="226" y="143"/>
                    <a:pt x="293" y="76"/>
                    <a:pt x="377" y="76"/>
                  </a:cubicBezTo>
                  <a:close/>
                  <a:moveTo>
                    <a:pt x="678" y="1018"/>
                  </a:move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4" y="641"/>
                    <a:pt x="527" y="658"/>
                    <a:pt x="527" y="679"/>
                  </a:cubicBezTo>
                  <a:lnTo>
                    <a:pt x="527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8" y="641"/>
                  </a:cubicBezTo>
                  <a:cubicBezTo>
                    <a:pt x="167" y="641"/>
                    <a:pt x="150" y="658"/>
                    <a:pt x="150" y="679"/>
                  </a:cubicBezTo>
                  <a:lnTo>
                    <a:pt x="150" y="1018"/>
                  </a:lnTo>
                  <a:lnTo>
                    <a:pt x="75" y="1018"/>
                  </a:lnTo>
                  <a:lnTo>
                    <a:pt x="75" y="641"/>
                  </a:lnTo>
                  <a:cubicBezTo>
                    <a:pt x="75" y="537"/>
                    <a:pt x="159" y="453"/>
                    <a:pt x="263" y="453"/>
                  </a:cubicBezTo>
                  <a:lnTo>
                    <a:pt x="263" y="490"/>
                  </a:lnTo>
                  <a:cubicBezTo>
                    <a:pt x="263" y="516"/>
                    <a:pt x="277" y="540"/>
                    <a:pt x="298" y="554"/>
                  </a:cubicBezTo>
                  <a:lnTo>
                    <a:pt x="264" y="863"/>
                  </a:lnTo>
                  <a:cubicBezTo>
                    <a:pt x="262" y="875"/>
                    <a:pt x="266" y="886"/>
                    <a:pt x="274" y="894"/>
                  </a:cubicBezTo>
                  <a:lnTo>
                    <a:pt x="350" y="969"/>
                  </a:lnTo>
                  <a:cubicBezTo>
                    <a:pt x="365" y="984"/>
                    <a:pt x="388" y="984"/>
                    <a:pt x="403" y="969"/>
                  </a:cubicBezTo>
                  <a:lnTo>
                    <a:pt x="479" y="894"/>
                  </a:lnTo>
                  <a:cubicBezTo>
                    <a:pt x="487" y="886"/>
                    <a:pt x="491" y="875"/>
                    <a:pt x="489" y="863"/>
                  </a:cubicBezTo>
                  <a:lnTo>
                    <a:pt x="455" y="554"/>
                  </a:lnTo>
                  <a:cubicBezTo>
                    <a:pt x="476" y="540"/>
                    <a:pt x="490" y="516"/>
                    <a:pt x="490" y="490"/>
                  </a:cubicBezTo>
                  <a:lnTo>
                    <a:pt x="490" y="453"/>
                  </a:lnTo>
                  <a:cubicBezTo>
                    <a:pt x="594" y="453"/>
                    <a:pt x="678" y="537"/>
                    <a:pt x="678" y="641"/>
                  </a:cubicBezTo>
                  <a:lnTo>
                    <a:pt x="678" y="101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D37D3789-1FF1-467E-B5C4-3855A6910464}"/>
              </a:ext>
            </a:extLst>
          </p:cNvPr>
          <p:cNvGrpSpPr/>
          <p:nvPr/>
        </p:nvGrpSpPr>
        <p:grpSpPr>
          <a:xfrm>
            <a:off x="9584623" y="3261355"/>
            <a:ext cx="484179" cy="484179"/>
            <a:chOff x="10821988" y="3201988"/>
            <a:chExt cx="655638" cy="655637"/>
          </a:xfrm>
        </p:grpSpPr>
        <p:sp>
          <p:nvSpPr>
            <p:cNvPr id="982" name="Freeform 1542">
              <a:extLst>
                <a:ext uri="{FF2B5EF4-FFF2-40B4-BE49-F238E27FC236}">
                  <a16:creationId xmlns:a16="http://schemas.microsoft.com/office/drawing/2014/main" id="{942C098E-5FE7-4A15-AA3A-0ABA743EB6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75963" y="3213100"/>
              <a:ext cx="590550" cy="130175"/>
            </a:xfrm>
            <a:custGeom>
              <a:avLst/>
              <a:gdLst>
                <a:gd name="T0" fmla="*/ 1959 w 2035"/>
                <a:gd name="T1" fmla="*/ 0 h 452"/>
                <a:gd name="T2" fmla="*/ 75 w 2035"/>
                <a:gd name="T3" fmla="*/ 0 h 452"/>
                <a:gd name="T4" fmla="*/ 0 w 2035"/>
                <a:gd name="T5" fmla="*/ 75 h 452"/>
                <a:gd name="T6" fmla="*/ 0 w 2035"/>
                <a:gd name="T7" fmla="*/ 452 h 452"/>
                <a:gd name="T8" fmla="*/ 2035 w 2035"/>
                <a:gd name="T9" fmla="*/ 452 h 452"/>
                <a:gd name="T10" fmla="*/ 2035 w 2035"/>
                <a:gd name="T11" fmla="*/ 75 h 452"/>
                <a:gd name="T12" fmla="*/ 1959 w 2035"/>
                <a:gd name="T13" fmla="*/ 0 h 452"/>
                <a:gd name="T14" fmla="*/ 226 w 2035"/>
                <a:gd name="T15" fmla="*/ 301 h 452"/>
                <a:gd name="T16" fmla="*/ 156 w 2035"/>
                <a:gd name="T17" fmla="*/ 255 h 452"/>
                <a:gd name="T18" fmla="*/ 173 w 2035"/>
                <a:gd name="T19" fmla="*/ 173 h 452"/>
                <a:gd name="T20" fmla="*/ 255 w 2035"/>
                <a:gd name="T21" fmla="*/ 156 h 452"/>
                <a:gd name="T22" fmla="*/ 301 w 2035"/>
                <a:gd name="T23" fmla="*/ 226 h 452"/>
                <a:gd name="T24" fmla="*/ 226 w 2035"/>
                <a:gd name="T25" fmla="*/ 301 h 452"/>
                <a:gd name="T26" fmla="*/ 490 w 2035"/>
                <a:gd name="T27" fmla="*/ 301 h 452"/>
                <a:gd name="T28" fmla="*/ 420 w 2035"/>
                <a:gd name="T29" fmla="*/ 255 h 452"/>
                <a:gd name="T30" fmla="*/ 436 w 2035"/>
                <a:gd name="T31" fmla="*/ 173 h 452"/>
                <a:gd name="T32" fmla="*/ 519 w 2035"/>
                <a:gd name="T33" fmla="*/ 156 h 452"/>
                <a:gd name="T34" fmla="*/ 565 w 2035"/>
                <a:gd name="T35" fmla="*/ 226 h 452"/>
                <a:gd name="T36" fmla="*/ 490 w 2035"/>
                <a:gd name="T37" fmla="*/ 301 h 452"/>
                <a:gd name="T38" fmla="*/ 753 w 2035"/>
                <a:gd name="T39" fmla="*/ 301 h 452"/>
                <a:gd name="T40" fmla="*/ 684 w 2035"/>
                <a:gd name="T41" fmla="*/ 255 h 452"/>
                <a:gd name="T42" fmla="*/ 700 w 2035"/>
                <a:gd name="T43" fmla="*/ 173 h 452"/>
                <a:gd name="T44" fmla="*/ 782 w 2035"/>
                <a:gd name="T45" fmla="*/ 156 h 452"/>
                <a:gd name="T46" fmla="*/ 829 w 2035"/>
                <a:gd name="T47" fmla="*/ 226 h 452"/>
                <a:gd name="T48" fmla="*/ 753 w 2035"/>
                <a:gd name="T49" fmla="*/ 301 h 452"/>
                <a:gd name="T50" fmla="*/ 1809 w 2035"/>
                <a:gd name="T51" fmla="*/ 301 h 452"/>
                <a:gd name="T52" fmla="*/ 1055 w 2035"/>
                <a:gd name="T53" fmla="*/ 301 h 452"/>
                <a:gd name="T54" fmla="*/ 980 w 2035"/>
                <a:gd name="T55" fmla="*/ 226 h 452"/>
                <a:gd name="T56" fmla="*/ 1055 w 2035"/>
                <a:gd name="T57" fmla="*/ 150 h 452"/>
                <a:gd name="T58" fmla="*/ 1809 w 2035"/>
                <a:gd name="T59" fmla="*/ 150 h 452"/>
                <a:gd name="T60" fmla="*/ 1884 w 2035"/>
                <a:gd name="T61" fmla="*/ 226 h 452"/>
                <a:gd name="T62" fmla="*/ 1809 w 2035"/>
                <a:gd name="T63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5" h="452">
                  <a:moveTo>
                    <a:pt x="1959" y="0"/>
                  </a:moveTo>
                  <a:lnTo>
                    <a:pt x="75" y="0"/>
                  </a:lnTo>
                  <a:cubicBezTo>
                    <a:pt x="33" y="0"/>
                    <a:pt x="0" y="33"/>
                    <a:pt x="0" y="75"/>
                  </a:cubicBezTo>
                  <a:lnTo>
                    <a:pt x="0" y="452"/>
                  </a:lnTo>
                  <a:lnTo>
                    <a:pt x="2035" y="452"/>
                  </a:lnTo>
                  <a:lnTo>
                    <a:pt x="2035" y="75"/>
                  </a:lnTo>
                  <a:cubicBezTo>
                    <a:pt x="2035" y="33"/>
                    <a:pt x="2001" y="0"/>
                    <a:pt x="1959" y="0"/>
                  </a:cubicBezTo>
                  <a:close/>
                  <a:moveTo>
                    <a:pt x="226" y="301"/>
                  </a:moveTo>
                  <a:cubicBezTo>
                    <a:pt x="195" y="301"/>
                    <a:pt x="168" y="283"/>
                    <a:pt x="156" y="255"/>
                  </a:cubicBezTo>
                  <a:cubicBezTo>
                    <a:pt x="145" y="227"/>
                    <a:pt x="151" y="194"/>
                    <a:pt x="173" y="173"/>
                  </a:cubicBezTo>
                  <a:cubicBezTo>
                    <a:pt x="194" y="151"/>
                    <a:pt x="227" y="145"/>
                    <a:pt x="255" y="156"/>
                  </a:cubicBezTo>
                  <a:cubicBezTo>
                    <a:pt x="283" y="168"/>
                    <a:pt x="301" y="195"/>
                    <a:pt x="301" y="226"/>
                  </a:cubicBezTo>
                  <a:cubicBezTo>
                    <a:pt x="301" y="267"/>
                    <a:pt x="267" y="301"/>
                    <a:pt x="226" y="301"/>
                  </a:cubicBezTo>
                  <a:close/>
                  <a:moveTo>
                    <a:pt x="490" y="301"/>
                  </a:moveTo>
                  <a:cubicBezTo>
                    <a:pt x="459" y="301"/>
                    <a:pt x="432" y="283"/>
                    <a:pt x="420" y="255"/>
                  </a:cubicBezTo>
                  <a:cubicBezTo>
                    <a:pt x="408" y="227"/>
                    <a:pt x="415" y="194"/>
                    <a:pt x="436" y="173"/>
                  </a:cubicBezTo>
                  <a:cubicBezTo>
                    <a:pt x="458" y="151"/>
                    <a:pt x="490" y="145"/>
                    <a:pt x="519" y="156"/>
                  </a:cubicBezTo>
                  <a:cubicBezTo>
                    <a:pt x="547" y="168"/>
                    <a:pt x="565" y="195"/>
                    <a:pt x="565" y="226"/>
                  </a:cubicBezTo>
                  <a:cubicBezTo>
                    <a:pt x="565" y="267"/>
                    <a:pt x="531" y="301"/>
                    <a:pt x="490" y="301"/>
                  </a:cubicBezTo>
                  <a:close/>
                  <a:moveTo>
                    <a:pt x="753" y="301"/>
                  </a:moveTo>
                  <a:cubicBezTo>
                    <a:pt x="723" y="301"/>
                    <a:pt x="695" y="283"/>
                    <a:pt x="684" y="255"/>
                  </a:cubicBezTo>
                  <a:cubicBezTo>
                    <a:pt x="672" y="227"/>
                    <a:pt x="679" y="194"/>
                    <a:pt x="700" y="173"/>
                  </a:cubicBezTo>
                  <a:cubicBezTo>
                    <a:pt x="722" y="151"/>
                    <a:pt x="754" y="145"/>
                    <a:pt x="782" y="156"/>
                  </a:cubicBezTo>
                  <a:cubicBezTo>
                    <a:pt x="810" y="168"/>
                    <a:pt x="829" y="195"/>
                    <a:pt x="829" y="226"/>
                  </a:cubicBezTo>
                  <a:cubicBezTo>
                    <a:pt x="829" y="267"/>
                    <a:pt x="795" y="301"/>
                    <a:pt x="753" y="301"/>
                  </a:cubicBezTo>
                  <a:close/>
                  <a:moveTo>
                    <a:pt x="1809" y="301"/>
                  </a:moveTo>
                  <a:lnTo>
                    <a:pt x="1055" y="301"/>
                  </a:lnTo>
                  <a:cubicBezTo>
                    <a:pt x="1013" y="301"/>
                    <a:pt x="980" y="267"/>
                    <a:pt x="980" y="226"/>
                  </a:cubicBezTo>
                  <a:cubicBezTo>
                    <a:pt x="980" y="184"/>
                    <a:pt x="1013" y="150"/>
                    <a:pt x="1055" y="150"/>
                  </a:cubicBezTo>
                  <a:lnTo>
                    <a:pt x="1809" y="150"/>
                  </a:lnTo>
                  <a:cubicBezTo>
                    <a:pt x="1850" y="150"/>
                    <a:pt x="1884" y="184"/>
                    <a:pt x="1884" y="226"/>
                  </a:cubicBezTo>
                  <a:cubicBezTo>
                    <a:pt x="1884" y="267"/>
                    <a:pt x="1850" y="301"/>
                    <a:pt x="1809" y="301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3" name="Freeform 1543">
              <a:extLst>
                <a:ext uri="{FF2B5EF4-FFF2-40B4-BE49-F238E27FC236}">
                  <a16:creationId xmlns:a16="http://schemas.microsoft.com/office/drawing/2014/main" id="{21359D89-4923-4769-A774-83DA37B2D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6801" y="3562350"/>
              <a:ext cx="174625" cy="87313"/>
            </a:xfrm>
            <a:custGeom>
              <a:avLst/>
              <a:gdLst>
                <a:gd name="T0" fmla="*/ 301 w 603"/>
                <a:gd name="T1" fmla="*/ 0 h 301"/>
                <a:gd name="T2" fmla="*/ 0 w 603"/>
                <a:gd name="T3" fmla="*/ 301 h 301"/>
                <a:gd name="T4" fmla="*/ 603 w 603"/>
                <a:gd name="T5" fmla="*/ 301 h 301"/>
                <a:gd name="T6" fmla="*/ 301 w 603"/>
                <a:gd name="T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3" h="301">
                  <a:moveTo>
                    <a:pt x="301" y="0"/>
                  </a:moveTo>
                  <a:lnTo>
                    <a:pt x="0" y="301"/>
                  </a:lnTo>
                  <a:lnTo>
                    <a:pt x="603" y="301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4" name="Freeform 1544">
              <a:extLst>
                <a:ext uri="{FF2B5EF4-FFF2-40B4-BE49-F238E27FC236}">
                  <a16:creationId xmlns:a16="http://schemas.microsoft.com/office/drawing/2014/main" id="{3D78C1A7-B49C-48A3-A25A-4532EC46F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6801" y="3475038"/>
              <a:ext cx="174625" cy="87313"/>
            </a:xfrm>
            <a:custGeom>
              <a:avLst/>
              <a:gdLst>
                <a:gd name="T0" fmla="*/ 603 w 603"/>
                <a:gd name="T1" fmla="*/ 0 h 302"/>
                <a:gd name="T2" fmla="*/ 0 w 603"/>
                <a:gd name="T3" fmla="*/ 0 h 302"/>
                <a:gd name="T4" fmla="*/ 301 w 603"/>
                <a:gd name="T5" fmla="*/ 302 h 302"/>
                <a:gd name="T6" fmla="*/ 603 w 603"/>
                <a:gd name="T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3" h="302">
                  <a:moveTo>
                    <a:pt x="603" y="0"/>
                  </a:moveTo>
                  <a:lnTo>
                    <a:pt x="0" y="0"/>
                  </a:lnTo>
                  <a:lnTo>
                    <a:pt x="301" y="302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5" name="Freeform 1545">
              <a:extLst>
                <a:ext uri="{FF2B5EF4-FFF2-40B4-BE49-F238E27FC236}">
                  <a16:creationId xmlns:a16="http://schemas.microsoft.com/office/drawing/2014/main" id="{9A3F881B-DA15-4AAF-B576-E6F371ED5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4113" y="3475038"/>
              <a:ext cx="87313" cy="174625"/>
            </a:xfrm>
            <a:custGeom>
              <a:avLst/>
              <a:gdLst>
                <a:gd name="T0" fmla="*/ 302 w 302"/>
                <a:gd name="T1" fmla="*/ 603 h 603"/>
                <a:gd name="T2" fmla="*/ 302 w 302"/>
                <a:gd name="T3" fmla="*/ 0 h 603"/>
                <a:gd name="T4" fmla="*/ 0 w 302"/>
                <a:gd name="T5" fmla="*/ 302 h 603"/>
                <a:gd name="T6" fmla="*/ 302 w 302"/>
                <a:gd name="T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603">
                  <a:moveTo>
                    <a:pt x="302" y="603"/>
                  </a:moveTo>
                  <a:lnTo>
                    <a:pt x="302" y="0"/>
                  </a:lnTo>
                  <a:lnTo>
                    <a:pt x="0" y="302"/>
                  </a:lnTo>
                  <a:lnTo>
                    <a:pt x="302" y="603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6" name="Freeform 1546">
              <a:extLst>
                <a:ext uri="{FF2B5EF4-FFF2-40B4-BE49-F238E27FC236}">
                  <a16:creationId xmlns:a16="http://schemas.microsoft.com/office/drawing/2014/main" id="{61FA4598-D37A-4D85-B125-F9CC15B86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6801" y="3475038"/>
              <a:ext cx="87313" cy="174625"/>
            </a:xfrm>
            <a:custGeom>
              <a:avLst/>
              <a:gdLst>
                <a:gd name="T0" fmla="*/ 0 w 301"/>
                <a:gd name="T1" fmla="*/ 0 h 603"/>
                <a:gd name="T2" fmla="*/ 0 w 301"/>
                <a:gd name="T3" fmla="*/ 603 h 603"/>
                <a:gd name="T4" fmla="*/ 301 w 301"/>
                <a:gd name="T5" fmla="*/ 302 h 603"/>
                <a:gd name="T6" fmla="*/ 0 w 301"/>
                <a:gd name="T7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603">
                  <a:moveTo>
                    <a:pt x="0" y="0"/>
                  </a:moveTo>
                  <a:lnTo>
                    <a:pt x="0" y="603"/>
                  </a:lnTo>
                  <a:lnTo>
                    <a:pt x="301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7" name="Freeform 1547">
              <a:extLst>
                <a:ext uri="{FF2B5EF4-FFF2-40B4-BE49-F238E27FC236}">
                  <a16:creationId xmlns:a16="http://schemas.microsoft.com/office/drawing/2014/main" id="{E9797F56-2BB5-4E23-8B29-0647CDE74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1526" y="3584575"/>
              <a:ext cx="87313" cy="87313"/>
            </a:xfrm>
            <a:custGeom>
              <a:avLst/>
              <a:gdLst>
                <a:gd name="T0" fmla="*/ 41 w 302"/>
                <a:gd name="T1" fmla="*/ 161 h 302"/>
                <a:gd name="T2" fmla="*/ 151 w 302"/>
                <a:gd name="T3" fmla="*/ 302 h 302"/>
                <a:gd name="T4" fmla="*/ 302 w 302"/>
                <a:gd name="T5" fmla="*/ 151 h 302"/>
                <a:gd name="T6" fmla="*/ 151 w 302"/>
                <a:gd name="T7" fmla="*/ 0 h 302"/>
                <a:gd name="T8" fmla="*/ 0 w 302"/>
                <a:gd name="T9" fmla="*/ 151 h 302"/>
                <a:gd name="T10" fmla="*/ 41 w 302"/>
                <a:gd name="T11" fmla="*/ 16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302">
                  <a:moveTo>
                    <a:pt x="41" y="161"/>
                  </a:moveTo>
                  <a:cubicBezTo>
                    <a:pt x="106" y="177"/>
                    <a:pt x="151" y="235"/>
                    <a:pt x="151" y="302"/>
                  </a:cubicBezTo>
                  <a:cubicBezTo>
                    <a:pt x="151" y="218"/>
                    <a:pt x="218" y="151"/>
                    <a:pt x="302" y="151"/>
                  </a:cubicBezTo>
                  <a:cubicBezTo>
                    <a:pt x="218" y="151"/>
                    <a:pt x="151" y="83"/>
                    <a:pt x="151" y="0"/>
                  </a:cubicBezTo>
                  <a:cubicBezTo>
                    <a:pt x="151" y="83"/>
                    <a:pt x="83" y="151"/>
                    <a:pt x="0" y="151"/>
                  </a:cubicBezTo>
                  <a:lnTo>
                    <a:pt x="41" y="161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8" name="Oval 1548">
              <a:extLst>
                <a:ext uri="{FF2B5EF4-FFF2-40B4-BE49-F238E27FC236}">
                  <a16:creationId xmlns:a16="http://schemas.microsoft.com/office/drawing/2014/main" id="{69220403-051F-422D-B9C8-CE1E4C30F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6613" y="3638550"/>
              <a:ext cx="131763" cy="131763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Oval 1549">
              <a:extLst>
                <a:ext uri="{FF2B5EF4-FFF2-40B4-BE49-F238E27FC236}">
                  <a16:creationId xmlns:a16="http://schemas.microsoft.com/office/drawing/2014/main" id="{0A4F0B6C-9931-4F49-8690-648B86457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3101" y="3671888"/>
              <a:ext cx="174625" cy="174625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Rectangle 1550">
              <a:extLst>
                <a:ext uri="{FF2B5EF4-FFF2-40B4-BE49-F238E27FC236}">
                  <a16:creationId xmlns:a16="http://schemas.microsoft.com/office/drawing/2014/main" id="{788B7A61-D2DA-47BE-A18C-96E3795B1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1051" y="3387725"/>
              <a:ext cx="460375" cy="42863"/>
            </a:xfrm>
            <a:prstGeom prst="rect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1551">
              <a:extLst>
                <a:ext uri="{FF2B5EF4-FFF2-40B4-BE49-F238E27FC236}">
                  <a16:creationId xmlns:a16="http://schemas.microsoft.com/office/drawing/2014/main" id="{CBC895DE-C5FD-4246-92C8-7368ED2433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49013" y="3244850"/>
              <a:ext cx="284163" cy="65088"/>
            </a:xfrm>
            <a:custGeom>
              <a:avLst/>
              <a:gdLst>
                <a:gd name="T0" fmla="*/ 867 w 980"/>
                <a:gd name="T1" fmla="*/ 0 h 226"/>
                <a:gd name="T2" fmla="*/ 113 w 980"/>
                <a:gd name="T3" fmla="*/ 0 h 226"/>
                <a:gd name="T4" fmla="*/ 0 w 980"/>
                <a:gd name="T5" fmla="*/ 113 h 226"/>
                <a:gd name="T6" fmla="*/ 113 w 980"/>
                <a:gd name="T7" fmla="*/ 226 h 226"/>
                <a:gd name="T8" fmla="*/ 867 w 980"/>
                <a:gd name="T9" fmla="*/ 226 h 226"/>
                <a:gd name="T10" fmla="*/ 980 w 980"/>
                <a:gd name="T11" fmla="*/ 113 h 226"/>
                <a:gd name="T12" fmla="*/ 867 w 980"/>
                <a:gd name="T13" fmla="*/ 0 h 226"/>
                <a:gd name="T14" fmla="*/ 867 w 980"/>
                <a:gd name="T15" fmla="*/ 151 h 226"/>
                <a:gd name="T16" fmla="*/ 113 w 980"/>
                <a:gd name="T17" fmla="*/ 151 h 226"/>
                <a:gd name="T18" fmla="*/ 75 w 980"/>
                <a:gd name="T19" fmla="*/ 113 h 226"/>
                <a:gd name="T20" fmla="*/ 113 w 980"/>
                <a:gd name="T21" fmla="*/ 75 h 226"/>
                <a:gd name="T22" fmla="*/ 867 w 980"/>
                <a:gd name="T23" fmla="*/ 75 h 226"/>
                <a:gd name="T24" fmla="*/ 904 w 980"/>
                <a:gd name="T25" fmla="*/ 113 h 226"/>
                <a:gd name="T26" fmla="*/ 867 w 980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226">
                  <a:moveTo>
                    <a:pt x="867" y="0"/>
                  </a:moveTo>
                  <a:lnTo>
                    <a:pt x="113" y="0"/>
                  </a:ln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lnTo>
                    <a:pt x="867" y="226"/>
                  </a:lnTo>
                  <a:cubicBezTo>
                    <a:pt x="929" y="226"/>
                    <a:pt x="980" y="175"/>
                    <a:pt x="980" y="113"/>
                  </a:cubicBezTo>
                  <a:cubicBezTo>
                    <a:pt x="980" y="50"/>
                    <a:pt x="929" y="0"/>
                    <a:pt x="867" y="0"/>
                  </a:cubicBezTo>
                  <a:close/>
                  <a:moveTo>
                    <a:pt x="867" y="151"/>
                  </a:moveTo>
                  <a:lnTo>
                    <a:pt x="113" y="151"/>
                  </a:lnTo>
                  <a:cubicBezTo>
                    <a:pt x="92" y="151"/>
                    <a:pt x="75" y="134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lnTo>
                    <a:pt x="867" y="75"/>
                  </a:lnTo>
                  <a:cubicBezTo>
                    <a:pt x="888" y="75"/>
                    <a:pt x="904" y="92"/>
                    <a:pt x="904" y="113"/>
                  </a:cubicBezTo>
                  <a:cubicBezTo>
                    <a:pt x="904" y="134"/>
                    <a:pt x="888" y="151"/>
                    <a:pt x="867" y="15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2" name="Freeform 1552">
              <a:extLst>
                <a:ext uri="{FF2B5EF4-FFF2-40B4-BE49-F238E27FC236}">
                  <a16:creationId xmlns:a16="http://schemas.microsoft.com/office/drawing/2014/main" id="{E20E9C92-AAE7-41B9-BAB7-0EBAA52000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06126" y="3243263"/>
              <a:ext cx="68263" cy="66675"/>
            </a:xfrm>
            <a:custGeom>
              <a:avLst/>
              <a:gdLst>
                <a:gd name="T0" fmla="*/ 122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60 w 235"/>
                <a:gd name="T21" fmla="*/ 122 h 235"/>
                <a:gd name="T22" fmla="*/ 122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10" y="74"/>
                    <a:pt x="42" y="42"/>
                  </a:cubicBezTo>
                  <a:cubicBezTo>
                    <a:pt x="74" y="10"/>
                    <a:pt x="123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2" y="235"/>
                  </a:cubicBezTo>
                  <a:close/>
                  <a:moveTo>
                    <a:pt x="122" y="84"/>
                  </a:moveTo>
                  <a:cubicBezTo>
                    <a:pt x="107" y="84"/>
                    <a:pt x="93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60" y="137"/>
                    <a:pt x="160" y="122"/>
                  </a:cubicBezTo>
                  <a:cubicBezTo>
                    <a:pt x="160" y="101"/>
                    <a:pt x="143" y="84"/>
                    <a:pt x="122" y="8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3" name="Freeform 1553">
              <a:extLst>
                <a:ext uri="{FF2B5EF4-FFF2-40B4-BE49-F238E27FC236}">
                  <a16:creationId xmlns:a16="http://schemas.microsoft.com/office/drawing/2014/main" id="{589449D6-B593-43A9-BD79-885C7F658D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82326" y="3243263"/>
              <a:ext cx="68263" cy="66675"/>
            </a:xfrm>
            <a:custGeom>
              <a:avLst/>
              <a:gdLst>
                <a:gd name="T0" fmla="*/ 122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59 w 235"/>
                <a:gd name="T21" fmla="*/ 122 h 235"/>
                <a:gd name="T22" fmla="*/ 122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9" y="74"/>
                    <a:pt x="42" y="42"/>
                  </a:cubicBezTo>
                  <a:cubicBezTo>
                    <a:pt x="74" y="10"/>
                    <a:pt x="123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2" y="235"/>
                  </a:cubicBezTo>
                  <a:close/>
                  <a:moveTo>
                    <a:pt x="122" y="84"/>
                  </a:moveTo>
                  <a:cubicBezTo>
                    <a:pt x="106" y="84"/>
                    <a:pt x="93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59" y="137"/>
                    <a:pt x="159" y="122"/>
                  </a:cubicBezTo>
                  <a:cubicBezTo>
                    <a:pt x="159" y="101"/>
                    <a:pt x="142" y="84"/>
                    <a:pt x="122" y="8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4" name="Freeform 1554">
              <a:extLst>
                <a:ext uri="{FF2B5EF4-FFF2-40B4-BE49-F238E27FC236}">
                  <a16:creationId xmlns:a16="http://schemas.microsoft.com/office/drawing/2014/main" id="{2E4A1B2F-6E23-4A4F-BC08-B17E32E12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60113" y="3243263"/>
              <a:ext cx="68263" cy="66675"/>
            </a:xfrm>
            <a:custGeom>
              <a:avLst/>
              <a:gdLst>
                <a:gd name="T0" fmla="*/ 121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1 w 235"/>
                <a:gd name="T11" fmla="*/ 235 h 235"/>
                <a:gd name="T12" fmla="*/ 121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59 w 235"/>
                <a:gd name="T21" fmla="*/ 122 h 235"/>
                <a:gd name="T22" fmla="*/ 121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1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9" y="74"/>
                    <a:pt x="42" y="42"/>
                  </a:cubicBezTo>
                  <a:cubicBezTo>
                    <a:pt x="74" y="10"/>
                    <a:pt x="122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1" y="235"/>
                  </a:cubicBezTo>
                  <a:close/>
                  <a:moveTo>
                    <a:pt x="121" y="84"/>
                  </a:moveTo>
                  <a:cubicBezTo>
                    <a:pt x="106" y="84"/>
                    <a:pt x="92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59" y="137"/>
                    <a:pt x="159" y="122"/>
                  </a:cubicBezTo>
                  <a:cubicBezTo>
                    <a:pt x="159" y="101"/>
                    <a:pt x="142" y="84"/>
                    <a:pt x="121" y="8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5" name="Freeform 1555">
              <a:extLst>
                <a:ext uri="{FF2B5EF4-FFF2-40B4-BE49-F238E27FC236}">
                  <a16:creationId xmlns:a16="http://schemas.microsoft.com/office/drawing/2014/main" id="{BEEDD698-D4AD-463B-BD1E-A2B55E85E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18826" y="3573463"/>
              <a:ext cx="109538" cy="109538"/>
            </a:xfrm>
            <a:custGeom>
              <a:avLst/>
              <a:gdLst>
                <a:gd name="T0" fmla="*/ 191 w 379"/>
                <a:gd name="T1" fmla="*/ 377 h 377"/>
                <a:gd name="T2" fmla="*/ 153 w 379"/>
                <a:gd name="T3" fmla="*/ 340 h 377"/>
                <a:gd name="T4" fmla="*/ 72 w 379"/>
                <a:gd name="T5" fmla="*/ 236 h 377"/>
                <a:gd name="T6" fmla="*/ 31 w 379"/>
                <a:gd name="T7" fmla="*/ 225 h 377"/>
                <a:gd name="T8" fmla="*/ 3 w 379"/>
                <a:gd name="T9" fmla="*/ 184 h 377"/>
                <a:gd name="T10" fmla="*/ 40 w 379"/>
                <a:gd name="T11" fmla="*/ 151 h 377"/>
                <a:gd name="T12" fmla="*/ 153 w 379"/>
                <a:gd name="T13" fmla="*/ 38 h 377"/>
                <a:gd name="T14" fmla="*/ 191 w 379"/>
                <a:gd name="T15" fmla="*/ 0 h 377"/>
                <a:gd name="T16" fmla="*/ 229 w 379"/>
                <a:gd name="T17" fmla="*/ 38 h 377"/>
                <a:gd name="T18" fmla="*/ 342 w 379"/>
                <a:gd name="T19" fmla="*/ 151 h 377"/>
                <a:gd name="T20" fmla="*/ 379 w 379"/>
                <a:gd name="T21" fmla="*/ 189 h 377"/>
                <a:gd name="T22" fmla="*/ 342 w 379"/>
                <a:gd name="T23" fmla="*/ 227 h 377"/>
                <a:gd name="T24" fmla="*/ 229 w 379"/>
                <a:gd name="T25" fmla="*/ 340 h 377"/>
                <a:gd name="T26" fmla="*/ 191 w 379"/>
                <a:gd name="T27" fmla="*/ 377 h 377"/>
                <a:gd name="T28" fmla="*/ 151 w 379"/>
                <a:gd name="T29" fmla="*/ 190 h 377"/>
                <a:gd name="T30" fmla="*/ 190 w 379"/>
                <a:gd name="T31" fmla="*/ 228 h 377"/>
                <a:gd name="T32" fmla="*/ 229 w 379"/>
                <a:gd name="T33" fmla="*/ 189 h 377"/>
                <a:gd name="T34" fmla="*/ 191 w 379"/>
                <a:gd name="T35" fmla="*/ 151 h 377"/>
                <a:gd name="T36" fmla="*/ 151 w 379"/>
                <a:gd name="T37" fmla="*/ 19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9" h="377">
                  <a:moveTo>
                    <a:pt x="191" y="377"/>
                  </a:moveTo>
                  <a:cubicBezTo>
                    <a:pt x="170" y="377"/>
                    <a:pt x="153" y="360"/>
                    <a:pt x="153" y="340"/>
                  </a:cubicBezTo>
                  <a:cubicBezTo>
                    <a:pt x="153" y="290"/>
                    <a:pt x="120" y="248"/>
                    <a:pt x="72" y="236"/>
                  </a:cubicBezTo>
                  <a:lnTo>
                    <a:pt x="31" y="225"/>
                  </a:lnTo>
                  <a:cubicBezTo>
                    <a:pt x="13" y="221"/>
                    <a:pt x="0" y="203"/>
                    <a:pt x="3" y="184"/>
                  </a:cubicBezTo>
                  <a:cubicBezTo>
                    <a:pt x="5" y="165"/>
                    <a:pt x="21" y="151"/>
                    <a:pt x="40" y="151"/>
                  </a:cubicBezTo>
                  <a:cubicBezTo>
                    <a:pt x="103" y="151"/>
                    <a:pt x="153" y="101"/>
                    <a:pt x="153" y="38"/>
                  </a:cubicBezTo>
                  <a:cubicBezTo>
                    <a:pt x="153" y="17"/>
                    <a:pt x="170" y="0"/>
                    <a:pt x="191" y="0"/>
                  </a:cubicBezTo>
                  <a:cubicBezTo>
                    <a:pt x="212" y="0"/>
                    <a:pt x="229" y="17"/>
                    <a:pt x="229" y="38"/>
                  </a:cubicBezTo>
                  <a:cubicBezTo>
                    <a:pt x="229" y="101"/>
                    <a:pt x="279" y="151"/>
                    <a:pt x="342" y="151"/>
                  </a:cubicBezTo>
                  <a:cubicBezTo>
                    <a:pt x="362" y="151"/>
                    <a:pt x="379" y="168"/>
                    <a:pt x="379" y="189"/>
                  </a:cubicBezTo>
                  <a:cubicBezTo>
                    <a:pt x="379" y="210"/>
                    <a:pt x="362" y="227"/>
                    <a:pt x="342" y="227"/>
                  </a:cubicBezTo>
                  <a:cubicBezTo>
                    <a:pt x="279" y="227"/>
                    <a:pt x="229" y="277"/>
                    <a:pt x="229" y="340"/>
                  </a:cubicBezTo>
                  <a:cubicBezTo>
                    <a:pt x="229" y="360"/>
                    <a:pt x="212" y="377"/>
                    <a:pt x="191" y="377"/>
                  </a:cubicBezTo>
                  <a:close/>
                  <a:moveTo>
                    <a:pt x="151" y="190"/>
                  </a:moveTo>
                  <a:cubicBezTo>
                    <a:pt x="166" y="201"/>
                    <a:pt x="179" y="213"/>
                    <a:pt x="190" y="228"/>
                  </a:cubicBezTo>
                  <a:cubicBezTo>
                    <a:pt x="201" y="213"/>
                    <a:pt x="214" y="200"/>
                    <a:pt x="229" y="189"/>
                  </a:cubicBezTo>
                  <a:cubicBezTo>
                    <a:pt x="214" y="178"/>
                    <a:pt x="202" y="165"/>
                    <a:pt x="191" y="151"/>
                  </a:cubicBezTo>
                  <a:cubicBezTo>
                    <a:pt x="180" y="166"/>
                    <a:pt x="166" y="179"/>
                    <a:pt x="151" y="19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6" name="Freeform 1556">
              <a:extLst>
                <a:ext uri="{FF2B5EF4-FFF2-40B4-BE49-F238E27FC236}">
                  <a16:creationId xmlns:a16="http://schemas.microsoft.com/office/drawing/2014/main" id="{E235559D-18EF-4F23-B284-C18ED7EED4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85501" y="3627438"/>
              <a:ext cx="152400" cy="152400"/>
            </a:xfrm>
            <a:custGeom>
              <a:avLst/>
              <a:gdLst>
                <a:gd name="T0" fmla="*/ 263 w 527"/>
                <a:gd name="T1" fmla="*/ 527 h 527"/>
                <a:gd name="T2" fmla="*/ 226 w 527"/>
                <a:gd name="T3" fmla="*/ 490 h 527"/>
                <a:gd name="T4" fmla="*/ 37 w 527"/>
                <a:gd name="T5" fmla="*/ 301 h 527"/>
                <a:gd name="T6" fmla="*/ 0 w 527"/>
                <a:gd name="T7" fmla="*/ 264 h 527"/>
                <a:gd name="T8" fmla="*/ 37 w 527"/>
                <a:gd name="T9" fmla="*/ 226 h 527"/>
                <a:gd name="T10" fmla="*/ 226 w 527"/>
                <a:gd name="T11" fmla="*/ 38 h 527"/>
                <a:gd name="T12" fmla="*/ 263 w 527"/>
                <a:gd name="T13" fmla="*/ 0 h 527"/>
                <a:gd name="T14" fmla="*/ 301 w 527"/>
                <a:gd name="T15" fmla="*/ 38 h 527"/>
                <a:gd name="T16" fmla="*/ 490 w 527"/>
                <a:gd name="T17" fmla="*/ 226 h 527"/>
                <a:gd name="T18" fmla="*/ 527 w 527"/>
                <a:gd name="T19" fmla="*/ 264 h 527"/>
                <a:gd name="T20" fmla="*/ 490 w 527"/>
                <a:gd name="T21" fmla="*/ 301 h 527"/>
                <a:gd name="T22" fmla="*/ 301 w 527"/>
                <a:gd name="T23" fmla="*/ 490 h 527"/>
                <a:gd name="T24" fmla="*/ 263 w 527"/>
                <a:gd name="T25" fmla="*/ 527 h 527"/>
                <a:gd name="T26" fmla="*/ 173 w 527"/>
                <a:gd name="T27" fmla="*/ 264 h 527"/>
                <a:gd name="T28" fmla="*/ 263 w 527"/>
                <a:gd name="T29" fmla="*/ 354 h 527"/>
                <a:gd name="T30" fmla="*/ 354 w 527"/>
                <a:gd name="T31" fmla="*/ 264 h 527"/>
                <a:gd name="T32" fmla="*/ 263 w 527"/>
                <a:gd name="T33" fmla="*/ 173 h 527"/>
                <a:gd name="T34" fmla="*/ 173 w 527"/>
                <a:gd name="T35" fmla="*/ 26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7" h="527">
                  <a:moveTo>
                    <a:pt x="263" y="527"/>
                  </a:moveTo>
                  <a:cubicBezTo>
                    <a:pt x="243" y="527"/>
                    <a:pt x="226" y="511"/>
                    <a:pt x="226" y="490"/>
                  </a:cubicBezTo>
                  <a:cubicBezTo>
                    <a:pt x="226" y="386"/>
                    <a:pt x="141" y="301"/>
                    <a:pt x="37" y="301"/>
                  </a:cubicBezTo>
                  <a:cubicBezTo>
                    <a:pt x="16" y="301"/>
                    <a:pt x="0" y="284"/>
                    <a:pt x="0" y="264"/>
                  </a:cubicBezTo>
                  <a:cubicBezTo>
                    <a:pt x="0" y="243"/>
                    <a:pt x="16" y="226"/>
                    <a:pt x="37" y="226"/>
                  </a:cubicBezTo>
                  <a:cubicBezTo>
                    <a:pt x="141" y="226"/>
                    <a:pt x="226" y="142"/>
                    <a:pt x="226" y="38"/>
                  </a:cubicBezTo>
                  <a:cubicBezTo>
                    <a:pt x="226" y="17"/>
                    <a:pt x="243" y="0"/>
                    <a:pt x="263" y="0"/>
                  </a:cubicBezTo>
                  <a:cubicBezTo>
                    <a:pt x="284" y="0"/>
                    <a:pt x="301" y="17"/>
                    <a:pt x="301" y="38"/>
                  </a:cubicBezTo>
                  <a:cubicBezTo>
                    <a:pt x="301" y="142"/>
                    <a:pt x="386" y="226"/>
                    <a:pt x="490" y="226"/>
                  </a:cubicBezTo>
                  <a:cubicBezTo>
                    <a:pt x="510" y="226"/>
                    <a:pt x="527" y="243"/>
                    <a:pt x="527" y="264"/>
                  </a:cubicBezTo>
                  <a:cubicBezTo>
                    <a:pt x="527" y="284"/>
                    <a:pt x="510" y="301"/>
                    <a:pt x="490" y="301"/>
                  </a:cubicBezTo>
                  <a:cubicBezTo>
                    <a:pt x="386" y="301"/>
                    <a:pt x="301" y="386"/>
                    <a:pt x="301" y="490"/>
                  </a:cubicBezTo>
                  <a:cubicBezTo>
                    <a:pt x="301" y="511"/>
                    <a:pt x="284" y="527"/>
                    <a:pt x="263" y="527"/>
                  </a:cubicBezTo>
                  <a:close/>
                  <a:moveTo>
                    <a:pt x="173" y="264"/>
                  </a:moveTo>
                  <a:cubicBezTo>
                    <a:pt x="210" y="286"/>
                    <a:pt x="241" y="317"/>
                    <a:pt x="263" y="354"/>
                  </a:cubicBezTo>
                  <a:cubicBezTo>
                    <a:pt x="286" y="317"/>
                    <a:pt x="317" y="286"/>
                    <a:pt x="354" y="264"/>
                  </a:cubicBezTo>
                  <a:cubicBezTo>
                    <a:pt x="317" y="241"/>
                    <a:pt x="286" y="210"/>
                    <a:pt x="263" y="173"/>
                  </a:cubicBezTo>
                  <a:cubicBezTo>
                    <a:pt x="241" y="210"/>
                    <a:pt x="210" y="241"/>
                    <a:pt x="173" y="26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7" name="Freeform 1557">
              <a:extLst>
                <a:ext uri="{FF2B5EF4-FFF2-40B4-BE49-F238E27FC236}">
                  <a16:creationId xmlns:a16="http://schemas.microsoft.com/office/drawing/2014/main" id="{F43AE454-7E77-4EE7-BFEA-A982EFE734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21988" y="3660775"/>
              <a:ext cx="196850" cy="196850"/>
            </a:xfrm>
            <a:custGeom>
              <a:avLst/>
              <a:gdLst>
                <a:gd name="T0" fmla="*/ 339 w 679"/>
                <a:gd name="T1" fmla="*/ 678 h 678"/>
                <a:gd name="T2" fmla="*/ 302 w 679"/>
                <a:gd name="T3" fmla="*/ 641 h 678"/>
                <a:gd name="T4" fmla="*/ 38 w 679"/>
                <a:gd name="T5" fmla="*/ 377 h 678"/>
                <a:gd name="T6" fmla="*/ 0 w 679"/>
                <a:gd name="T7" fmla="*/ 339 h 678"/>
                <a:gd name="T8" fmla="*/ 38 w 679"/>
                <a:gd name="T9" fmla="*/ 301 h 678"/>
                <a:gd name="T10" fmla="*/ 302 w 679"/>
                <a:gd name="T11" fmla="*/ 38 h 678"/>
                <a:gd name="T12" fmla="*/ 339 w 679"/>
                <a:gd name="T13" fmla="*/ 0 h 678"/>
                <a:gd name="T14" fmla="*/ 377 w 679"/>
                <a:gd name="T15" fmla="*/ 38 h 678"/>
                <a:gd name="T16" fmla="*/ 641 w 679"/>
                <a:gd name="T17" fmla="*/ 301 h 678"/>
                <a:gd name="T18" fmla="*/ 679 w 679"/>
                <a:gd name="T19" fmla="*/ 339 h 678"/>
                <a:gd name="T20" fmla="*/ 641 w 679"/>
                <a:gd name="T21" fmla="*/ 377 h 678"/>
                <a:gd name="T22" fmla="*/ 377 w 679"/>
                <a:gd name="T23" fmla="*/ 641 h 678"/>
                <a:gd name="T24" fmla="*/ 339 w 679"/>
                <a:gd name="T25" fmla="*/ 678 h 678"/>
                <a:gd name="T26" fmla="*/ 193 w 679"/>
                <a:gd name="T27" fmla="*/ 339 h 678"/>
                <a:gd name="T28" fmla="*/ 339 w 679"/>
                <a:gd name="T29" fmla="*/ 485 h 678"/>
                <a:gd name="T30" fmla="*/ 486 w 679"/>
                <a:gd name="T31" fmla="*/ 339 h 678"/>
                <a:gd name="T32" fmla="*/ 339 w 679"/>
                <a:gd name="T33" fmla="*/ 193 h 678"/>
                <a:gd name="T34" fmla="*/ 193 w 679"/>
                <a:gd name="T35" fmla="*/ 33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9" h="678">
                  <a:moveTo>
                    <a:pt x="339" y="678"/>
                  </a:moveTo>
                  <a:cubicBezTo>
                    <a:pt x="319" y="678"/>
                    <a:pt x="302" y="661"/>
                    <a:pt x="302" y="641"/>
                  </a:cubicBezTo>
                  <a:cubicBezTo>
                    <a:pt x="302" y="495"/>
                    <a:pt x="184" y="377"/>
                    <a:pt x="38" y="377"/>
                  </a:cubicBezTo>
                  <a:cubicBezTo>
                    <a:pt x="17" y="377"/>
                    <a:pt x="0" y="360"/>
                    <a:pt x="0" y="339"/>
                  </a:cubicBezTo>
                  <a:cubicBezTo>
                    <a:pt x="0" y="318"/>
                    <a:pt x="17" y="301"/>
                    <a:pt x="38" y="301"/>
                  </a:cubicBezTo>
                  <a:cubicBezTo>
                    <a:pt x="184" y="301"/>
                    <a:pt x="302" y="183"/>
                    <a:pt x="302" y="38"/>
                  </a:cubicBezTo>
                  <a:cubicBezTo>
                    <a:pt x="302" y="17"/>
                    <a:pt x="319" y="0"/>
                    <a:pt x="339" y="0"/>
                  </a:cubicBezTo>
                  <a:cubicBezTo>
                    <a:pt x="360" y="0"/>
                    <a:pt x="377" y="17"/>
                    <a:pt x="377" y="38"/>
                  </a:cubicBezTo>
                  <a:cubicBezTo>
                    <a:pt x="377" y="183"/>
                    <a:pt x="495" y="301"/>
                    <a:pt x="641" y="301"/>
                  </a:cubicBezTo>
                  <a:cubicBezTo>
                    <a:pt x="662" y="301"/>
                    <a:pt x="679" y="318"/>
                    <a:pt x="679" y="339"/>
                  </a:cubicBezTo>
                  <a:cubicBezTo>
                    <a:pt x="679" y="360"/>
                    <a:pt x="662" y="377"/>
                    <a:pt x="641" y="377"/>
                  </a:cubicBezTo>
                  <a:cubicBezTo>
                    <a:pt x="495" y="377"/>
                    <a:pt x="377" y="495"/>
                    <a:pt x="377" y="641"/>
                  </a:cubicBezTo>
                  <a:cubicBezTo>
                    <a:pt x="377" y="661"/>
                    <a:pt x="360" y="678"/>
                    <a:pt x="339" y="678"/>
                  </a:cubicBezTo>
                  <a:close/>
                  <a:moveTo>
                    <a:pt x="193" y="339"/>
                  </a:moveTo>
                  <a:cubicBezTo>
                    <a:pt x="256" y="372"/>
                    <a:pt x="307" y="423"/>
                    <a:pt x="339" y="485"/>
                  </a:cubicBezTo>
                  <a:cubicBezTo>
                    <a:pt x="372" y="423"/>
                    <a:pt x="423" y="372"/>
                    <a:pt x="486" y="339"/>
                  </a:cubicBezTo>
                  <a:cubicBezTo>
                    <a:pt x="423" y="307"/>
                    <a:pt x="372" y="256"/>
                    <a:pt x="339" y="193"/>
                  </a:cubicBezTo>
                  <a:cubicBezTo>
                    <a:pt x="307" y="256"/>
                    <a:pt x="256" y="307"/>
                    <a:pt x="193" y="33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8" name="Freeform 1558">
              <a:extLst>
                <a:ext uri="{FF2B5EF4-FFF2-40B4-BE49-F238E27FC236}">
                  <a16:creationId xmlns:a16="http://schemas.microsoft.com/office/drawing/2014/main" id="{47ED5416-72C6-4216-954A-5799E9A28E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64851" y="3201988"/>
              <a:ext cx="612775" cy="611188"/>
            </a:xfrm>
            <a:custGeom>
              <a:avLst/>
              <a:gdLst>
                <a:gd name="T0" fmla="*/ 1997 w 2111"/>
                <a:gd name="T1" fmla="*/ 0 h 2111"/>
                <a:gd name="T2" fmla="*/ 113 w 2111"/>
                <a:gd name="T3" fmla="*/ 0 h 2111"/>
                <a:gd name="T4" fmla="*/ 0 w 2111"/>
                <a:gd name="T5" fmla="*/ 113 h 2111"/>
                <a:gd name="T6" fmla="*/ 0 w 2111"/>
                <a:gd name="T7" fmla="*/ 1734 h 2111"/>
                <a:gd name="T8" fmla="*/ 38 w 2111"/>
                <a:gd name="T9" fmla="*/ 1771 h 2111"/>
                <a:gd name="T10" fmla="*/ 75 w 2111"/>
                <a:gd name="T11" fmla="*/ 1734 h 2111"/>
                <a:gd name="T12" fmla="*/ 75 w 2111"/>
                <a:gd name="T13" fmla="*/ 528 h 2111"/>
                <a:gd name="T14" fmla="*/ 2035 w 2111"/>
                <a:gd name="T15" fmla="*/ 528 h 2111"/>
                <a:gd name="T16" fmla="*/ 2035 w 2111"/>
                <a:gd name="T17" fmla="*/ 1997 h 2111"/>
                <a:gd name="T18" fmla="*/ 1997 w 2111"/>
                <a:gd name="T19" fmla="*/ 2035 h 2111"/>
                <a:gd name="T20" fmla="*/ 377 w 2111"/>
                <a:gd name="T21" fmla="*/ 2035 h 2111"/>
                <a:gd name="T22" fmla="*/ 339 w 2111"/>
                <a:gd name="T23" fmla="*/ 2073 h 2111"/>
                <a:gd name="T24" fmla="*/ 377 w 2111"/>
                <a:gd name="T25" fmla="*/ 2111 h 2111"/>
                <a:gd name="T26" fmla="*/ 1997 w 2111"/>
                <a:gd name="T27" fmla="*/ 2111 h 2111"/>
                <a:gd name="T28" fmla="*/ 2111 w 2111"/>
                <a:gd name="T29" fmla="*/ 1997 h 2111"/>
                <a:gd name="T30" fmla="*/ 2111 w 2111"/>
                <a:gd name="T31" fmla="*/ 113 h 2111"/>
                <a:gd name="T32" fmla="*/ 1997 w 2111"/>
                <a:gd name="T33" fmla="*/ 0 h 2111"/>
                <a:gd name="T34" fmla="*/ 2035 w 2111"/>
                <a:gd name="T35" fmla="*/ 452 h 2111"/>
                <a:gd name="T36" fmla="*/ 75 w 2111"/>
                <a:gd name="T37" fmla="*/ 452 h 2111"/>
                <a:gd name="T38" fmla="*/ 75 w 2111"/>
                <a:gd name="T39" fmla="*/ 113 h 2111"/>
                <a:gd name="T40" fmla="*/ 113 w 2111"/>
                <a:gd name="T41" fmla="*/ 75 h 2111"/>
                <a:gd name="T42" fmla="*/ 1997 w 2111"/>
                <a:gd name="T43" fmla="*/ 75 h 2111"/>
                <a:gd name="T44" fmla="*/ 2035 w 2111"/>
                <a:gd name="T45" fmla="*/ 113 h 2111"/>
                <a:gd name="T46" fmla="*/ 2035 w 2111"/>
                <a:gd name="T47" fmla="*/ 452 h 2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11" h="2111">
                  <a:moveTo>
                    <a:pt x="1997" y="0"/>
                  </a:moveTo>
                  <a:lnTo>
                    <a:pt x="113" y="0"/>
                  </a:lnTo>
                  <a:cubicBezTo>
                    <a:pt x="51" y="0"/>
                    <a:pt x="0" y="51"/>
                    <a:pt x="0" y="113"/>
                  </a:cubicBezTo>
                  <a:lnTo>
                    <a:pt x="0" y="1734"/>
                  </a:lnTo>
                  <a:cubicBezTo>
                    <a:pt x="0" y="1754"/>
                    <a:pt x="17" y="1771"/>
                    <a:pt x="38" y="1771"/>
                  </a:cubicBezTo>
                  <a:cubicBezTo>
                    <a:pt x="59" y="1771"/>
                    <a:pt x="75" y="1754"/>
                    <a:pt x="75" y="1734"/>
                  </a:cubicBezTo>
                  <a:lnTo>
                    <a:pt x="75" y="528"/>
                  </a:lnTo>
                  <a:lnTo>
                    <a:pt x="2035" y="528"/>
                  </a:lnTo>
                  <a:lnTo>
                    <a:pt x="2035" y="1997"/>
                  </a:lnTo>
                  <a:cubicBezTo>
                    <a:pt x="2035" y="2018"/>
                    <a:pt x="2018" y="2035"/>
                    <a:pt x="1997" y="2035"/>
                  </a:cubicBezTo>
                  <a:lnTo>
                    <a:pt x="377" y="2035"/>
                  </a:lnTo>
                  <a:cubicBezTo>
                    <a:pt x="356" y="2035"/>
                    <a:pt x="339" y="2052"/>
                    <a:pt x="339" y="2073"/>
                  </a:cubicBezTo>
                  <a:cubicBezTo>
                    <a:pt x="339" y="2094"/>
                    <a:pt x="356" y="2111"/>
                    <a:pt x="377" y="2111"/>
                  </a:cubicBezTo>
                  <a:lnTo>
                    <a:pt x="1997" y="2111"/>
                  </a:lnTo>
                  <a:cubicBezTo>
                    <a:pt x="2060" y="2111"/>
                    <a:pt x="2111" y="2060"/>
                    <a:pt x="2111" y="1997"/>
                  </a:cubicBezTo>
                  <a:lnTo>
                    <a:pt x="2111" y="113"/>
                  </a:lnTo>
                  <a:cubicBezTo>
                    <a:pt x="2111" y="51"/>
                    <a:pt x="2060" y="0"/>
                    <a:pt x="1997" y="0"/>
                  </a:cubicBezTo>
                  <a:close/>
                  <a:moveTo>
                    <a:pt x="2035" y="452"/>
                  </a:moveTo>
                  <a:lnTo>
                    <a:pt x="75" y="452"/>
                  </a:lnTo>
                  <a:lnTo>
                    <a:pt x="75" y="113"/>
                  </a:lnTo>
                  <a:cubicBezTo>
                    <a:pt x="75" y="92"/>
                    <a:pt x="92" y="75"/>
                    <a:pt x="113" y="75"/>
                  </a:cubicBezTo>
                  <a:lnTo>
                    <a:pt x="1997" y="75"/>
                  </a:lnTo>
                  <a:cubicBezTo>
                    <a:pt x="2018" y="75"/>
                    <a:pt x="2035" y="92"/>
                    <a:pt x="2035" y="113"/>
                  </a:cubicBezTo>
                  <a:lnTo>
                    <a:pt x="2035" y="452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9" name="Freeform 1559">
              <a:extLst>
                <a:ext uri="{FF2B5EF4-FFF2-40B4-BE49-F238E27FC236}">
                  <a16:creationId xmlns:a16="http://schemas.microsoft.com/office/drawing/2014/main" id="{785DBDE6-4175-4DC7-BBBE-11A18462B1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15688" y="3463925"/>
              <a:ext cx="195263" cy="196850"/>
            </a:xfrm>
            <a:custGeom>
              <a:avLst/>
              <a:gdLst>
                <a:gd name="T0" fmla="*/ 641 w 678"/>
                <a:gd name="T1" fmla="*/ 678 h 678"/>
                <a:gd name="T2" fmla="*/ 678 w 678"/>
                <a:gd name="T3" fmla="*/ 640 h 678"/>
                <a:gd name="T4" fmla="*/ 678 w 678"/>
                <a:gd name="T5" fmla="*/ 37 h 678"/>
                <a:gd name="T6" fmla="*/ 641 w 678"/>
                <a:gd name="T7" fmla="*/ 0 h 678"/>
                <a:gd name="T8" fmla="*/ 38 w 678"/>
                <a:gd name="T9" fmla="*/ 0 h 678"/>
                <a:gd name="T10" fmla="*/ 0 w 678"/>
                <a:gd name="T11" fmla="*/ 37 h 678"/>
                <a:gd name="T12" fmla="*/ 0 w 678"/>
                <a:gd name="T13" fmla="*/ 640 h 678"/>
                <a:gd name="T14" fmla="*/ 38 w 678"/>
                <a:gd name="T15" fmla="*/ 678 h 678"/>
                <a:gd name="T16" fmla="*/ 641 w 678"/>
                <a:gd name="T17" fmla="*/ 678 h 678"/>
                <a:gd name="T18" fmla="*/ 393 w 678"/>
                <a:gd name="T19" fmla="*/ 339 h 678"/>
                <a:gd name="T20" fmla="*/ 603 w 678"/>
                <a:gd name="T21" fmla="*/ 128 h 678"/>
                <a:gd name="T22" fmla="*/ 603 w 678"/>
                <a:gd name="T23" fmla="*/ 549 h 678"/>
                <a:gd name="T24" fmla="*/ 393 w 678"/>
                <a:gd name="T25" fmla="*/ 339 h 678"/>
                <a:gd name="T26" fmla="*/ 550 w 678"/>
                <a:gd name="T27" fmla="*/ 603 h 678"/>
                <a:gd name="T28" fmla="*/ 129 w 678"/>
                <a:gd name="T29" fmla="*/ 603 h 678"/>
                <a:gd name="T30" fmla="*/ 339 w 678"/>
                <a:gd name="T31" fmla="*/ 392 h 678"/>
                <a:gd name="T32" fmla="*/ 550 w 678"/>
                <a:gd name="T33" fmla="*/ 603 h 678"/>
                <a:gd name="T34" fmla="*/ 339 w 678"/>
                <a:gd name="T35" fmla="*/ 285 h 678"/>
                <a:gd name="T36" fmla="*/ 129 w 678"/>
                <a:gd name="T37" fmla="*/ 75 h 678"/>
                <a:gd name="T38" fmla="*/ 550 w 678"/>
                <a:gd name="T39" fmla="*/ 75 h 678"/>
                <a:gd name="T40" fmla="*/ 339 w 678"/>
                <a:gd name="T41" fmla="*/ 285 h 678"/>
                <a:gd name="T42" fmla="*/ 286 w 678"/>
                <a:gd name="T43" fmla="*/ 339 h 678"/>
                <a:gd name="T44" fmla="*/ 75 w 678"/>
                <a:gd name="T45" fmla="*/ 549 h 678"/>
                <a:gd name="T46" fmla="*/ 75 w 678"/>
                <a:gd name="T47" fmla="*/ 128 h 678"/>
                <a:gd name="T48" fmla="*/ 286 w 678"/>
                <a:gd name="T49" fmla="*/ 33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8" h="678">
                  <a:moveTo>
                    <a:pt x="641" y="678"/>
                  </a:moveTo>
                  <a:cubicBezTo>
                    <a:pt x="662" y="678"/>
                    <a:pt x="678" y="661"/>
                    <a:pt x="678" y="640"/>
                  </a:cubicBezTo>
                  <a:lnTo>
                    <a:pt x="678" y="37"/>
                  </a:lnTo>
                  <a:cubicBezTo>
                    <a:pt x="678" y="16"/>
                    <a:pt x="662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640"/>
                  </a:lnTo>
                  <a:cubicBezTo>
                    <a:pt x="0" y="661"/>
                    <a:pt x="17" y="678"/>
                    <a:pt x="38" y="678"/>
                  </a:cubicBezTo>
                  <a:lnTo>
                    <a:pt x="641" y="678"/>
                  </a:lnTo>
                  <a:close/>
                  <a:moveTo>
                    <a:pt x="393" y="339"/>
                  </a:moveTo>
                  <a:lnTo>
                    <a:pt x="603" y="128"/>
                  </a:lnTo>
                  <a:lnTo>
                    <a:pt x="603" y="549"/>
                  </a:lnTo>
                  <a:lnTo>
                    <a:pt x="393" y="339"/>
                  </a:lnTo>
                  <a:close/>
                  <a:moveTo>
                    <a:pt x="550" y="603"/>
                  </a:moveTo>
                  <a:lnTo>
                    <a:pt x="129" y="603"/>
                  </a:lnTo>
                  <a:lnTo>
                    <a:pt x="339" y="392"/>
                  </a:lnTo>
                  <a:lnTo>
                    <a:pt x="550" y="603"/>
                  </a:lnTo>
                  <a:close/>
                  <a:moveTo>
                    <a:pt x="339" y="285"/>
                  </a:moveTo>
                  <a:lnTo>
                    <a:pt x="129" y="75"/>
                  </a:lnTo>
                  <a:lnTo>
                    <a:pt x="550" y="75"/>
                  </a:lnTo>
                  <a:lnTo>
                    <a:pt x="339" y="285"/>
                  </a:lnTo>
                  <a:close/>
                  <a:moveTo>
                    <a:pt x="286" y="339"/>
                  </a:moveTo>
                  <a:lnTo>
                    <a:pt x="75" y="549"/>
                  </a:lnTo>
                  <a:lnTo>
                    <a:pt x="75" y="128"/>
                  </a:lnTo>
                  <a:lnTo>
                    <a:pt x="286" y="339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0" name="Freeform 1560">
              <a:extLst>
                <a:ext uri="{FF2B5EF4-FFF2-40B4-BE49-F238E27FC236}">
                  <a16:creationId xmlns:a16="http://schemas.microsoft.com/office/drawing/2014/main" id="{D2F84A83-4C90-441D-BFB8-A1B069934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31526" y="3376613"/>
              <a:ext cx="479425" cy="65088"/>
            </a:xfrm>
            <a:custGeom>
              <a:avLst/>
              <a:gdLst>
                <a:gd name="T0" fmla="*/ 1621 w 1658"/>
                <a:gd name="T1" fmla="*/ 226 h 226"/>
                <a:gd name="T2" fmla="*/ 38 w 1658"/>
                <a:gd name="T3" fmla="*/ 226 h 226"/>
                <a:gd name="T4" fmla="*/ 0 w 1658"/>
                <a:gd name="T5" fmla="*/ 188 h 226"/>
                <a:gd name="T6" fmla="*/ 0 w 1658"/>
                <a:gd name="T7" fmla="*/ 38 h 226"/>
                <a:gd name="T8" fmla="*/ 38 w 1658"/>
                <a:gd name="T9" fmla="*/ 0 h 226"/>
                <a:gd name="T10" fmla="*/ 1621 w 1658"/>
                <a:gd name="T11" fmla="*/ 0 h 226"/>
                <a:gd name="T12" fmla="*/ 1658 w 1658"/>
                <a:gd name="T13" fmla="*/ 38 h 226"/>
                <a:gd name="T14" fmla="*/ 1658 w 1658"/>
                <a:gd name="T15" fmla="*/ 188 h 226"/>
                <a:gd name="T16" fmla="*/ 1621 w 1658"/>
                <a:gd name="T17" fmla="*/ 226 h 226"/>
                <a:gd name="T18" fmla="*/ 76 w 1658"/>
                <a:gd name="T19" fmla="*/ 151 h 226"/>
                <a:gd name="T20" fmla="*/ 1583 w 1658"/>
                <a:gd name="T21" fmla="*/ 151 h 226"/>
                <a:gd name="T22" fmla="*/ 1583 w 1658"/>
                <a:gd name="T23" fmla="*/ 75 h 226"/>
                <a:gd name="T24" fmla="*/ 76 w 1658"/>
                <a:gd name="T25" fmla="*/ 75 h 226"/>
                <a:gd name="T26" fmla="*/ 76 w 1658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8" h="226">
                  <a:moveTo>
                    <a:pt x="1621" y="226"/>
                  </a:move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1621" y="0"/>
                  </a:lnTo>
                  <a:cubicBezTo>
                    <a:pt x="1642" y="0"/>
                    <a:pt x="1658" y="17"/>
                    <a:pt x="1658" y="38"/>
                  </a:cubicBezTo>
                  <a:lnTo>
                    <a:pt x="1658" y="188"/>
                  </a:lnTo>
                  <a:cubicBezTo>
                    <a:pt x="1658" y="209"/>
                    <a:pt x="1642" y="226"/>
                    <a:pt x="1621" y="226"/>
                  </a:cubicBezTo>
                  <a:close/>
                  <a:moveTo>
                    <a:pt x="76" y="151"/>
                  </a:moveTo>
                  <a:lnTo>
                    <a:pt x="1583" y="151"/>
                  </a:lnTo>
                  <a:lnTo>
                    <a:pt x="1583" y="75"/>
                  </a:lnTo>
                  <a:lnTo>
                    <a:pt x="76" y="75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1" name="Freeform 1561">
              <a:extLst>
                <a:ext uri="{FF2B5EF4-FFF2-40B4-BE49-F238E27FC236}">
                  <a16:creationId xmlns:a16="http://schemas.microsoft.com/office/drawing/2014/main" id="{3DEB2610-D7CA-4CA5-9C4C-E02677092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1526" y="3463925"/>
              <a:ext cx="42863" cy="2222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2" name="Freeform 1562">
              <a:extLst>
                <a:ext uri="{FF2B5EF4-FFF2-40B4-BE49-F238E27FC236}">
                  <a16:creationId xmlns:a16="http://schemas.microsoft.com/office/drawing/2014/main" id="{307FCD14-5B29-43E9-9299-0CB9C8F87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5501" y="3463925"/>
              <a:ext cx="207963" cy="22225"/>
            </a:xfrm>
            <a:custGeom>
              <a:avLst/>
              <a:gdLst>
                <a:gd name="T0" fmla="*/ 678 w 716"/>
                <a:gd name="T1" fmla="*/ 75 h 75"/>
                <a:gd name="T2" fmla="*/ 37 w 716"/>
                <a:gd name="T3" fmla="*/ 75 h 75"/>
                <a:gd name="T4" fmla="*/ 0 w 716"/>
                <a:gd name="T5" fmla="*/ 37 h 75"/>
                <a:gd name="T6" fmla="*/ 37 w 716"/>
                <a:gd name="T7" fmla="*/ 0 h 75"/>
                <a:gd name="T8" fmla="*/ 678 w 716"/>
                <a:gd name="T9" fmla="*/ 0 h 75"/>
                <a:gd name="T10" fmla="*/ 716 w 716"/>
                <a:gd name="T11" fmla="*/ 37 h 75"/>
                <a:gd name="T12" fmla="*/ 678 w 71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6" h="75">
                  <a:moveTo>
                    <a:pt x="67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lnTo>
                    <a:pt x="678" y="0"/>
                  </a:lnTo>
                  <a:cubicBezTo>
                    <a:pt x="699" y="0"/>
                    <a:pt x="716" y="16"/>
                    <a:pt x="716" y="37"/>
                  </a:cubicBezTo>
                  <a:cubicBezTo>
                    <a:pt x="716" y="58"/>
                    <a:pt x="699" y="75"/>
                    <a:pt x="67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3" name="Freeform 1563">
              <a:extLst>
                <a:ext uri="{FF2B5EF4-FFF2-40B4-BE49-F238E27FC236}">
                  <a16:creationId xmlns:a16="http://schemas.microsoft.com/office/drawing/2014/main" id="{705D4C68-9FA6-4506-B9BF-98D0C6B89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1526" y="3506788"/>
              <a:ext cx="261938" cy="22225"/>
            </a:xfrm>
            <a:custGeom>
              <a:avLst/>
              <a:gdLst>
                <a:gd name="T0" fmla="*/ 867 w 905"/>
                <a:gd name="T1" fmla="*/ 76 h 76"/>
                <a:gd name="T2" fmla="*/ 38 w 905"/>
                <a:gd name="T3" fmla="*/ 76 h 76"/>
                <a:gd name="T4" fmla="*/ 0 w 905"/>
                <a:gd name="T5" fmla="*/ 38 h 76"/>
                <a:gd name="T6" fmla="*/ 38 w 905"/>
                <a:gd name="T7" fmla="*/ 0 h 76"/>
                <a:gd name="T8" fmla="*/ 867 w 905"/>
                <a:gd name="T9" fmla="*/ 0 h 76"/>
                <a:gd name="T10" fmla="*/ 905 w 905"/>
                <a:gd name="T11" fmla="*/ 38 h 76"/>
                <a:gd name="T12" fmla="*/ 867 w 90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76">
                  <a:moveTo>
                    <a:pt x="867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867" y="0"/>
                  </a:lnTo>
                  <a:cubicBezTo>
                    <a:pt x="888" y="0"/>
                    <a:pt x="905" y="17"/>
                    <a:pt x="905" y="38"/>
                  </a:cubicBezTo>
                  <a:cubicBezTo>
                    <a:pt x="905" y="59"/>
                    <a:pt x="888" y="76"/>
                    <a:pt x="867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4" name="Freeform 1564">
              <a:extLst>
                <a:ext uri="{FF2B5EF4-FFF2-40B4-BE49-F238E27FC236}">
                  <a16:creationId xmlns:a16="http://schemas.microsoft.com/office/drawing/2014/main" id="{F118EAFE-A92D-49FE-8826-1B5F28CC2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5688" y="3683000"/>
              <a:ext cx="195263" cy="20638"/>
            </a:xfrm>
            <a:custGeom>
              <a:avLst/>
              <a:gdLst>
                <a:gd name="T0" fmla="*/ 641 w 678"/>
                <a:gd name="T1" fmla="*/ 76 h 76"/>
                <a:gd name="T2" fmla="*/ 38 w 678"/>
                <a:gd name="T3" fmla="*/ 76 h 76"/>
                <a:gd name="T4" fmla="*/ 0 w 678"/>
                <a:gd name="T5" fmla="*/ 38 h 76"/>
                <a:gd name="T6" fmla="*/ 38 w 678"/>
                <a:gd name="T7" fmla="*/ 0 h 76"/>
                <a:gd name="T8" fmla="*/ 641 w 678"/>
                <a:gd name="T9" fmla="*/ 0 h 76"/>
                <a:gd name="T10" fmla="*/ 678 w 678"/>
                <a:gd name="T11" fmla="*/ 38 h 76"/>
                <a:gd name="T12" fmla="*/ 641 w 67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6">
                  <a:moveTo>
                    <a:pt x="641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641" y="0"/>
                  </a:lnTo>
                  <a:cubicBezTo>
                    <a:pt x="662" y="0"/>
                    <a:pt x="678" y="17"/>
                    <a:pt x="678" y="38"/>
                  </a:cubicBezTo>
                  <a:cubicBezTo>
                    <a:pt x="678" y="59"/>
                    <a:pt x="662" y="76"/>
                    <a:pt x="641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5" name="Freeform 1565">
              <a:extLst>
                <a:ext uri="{FF2B5EF4-FFF2-40B4-BE49-F238E27FC236}">
                  <a16:creationId xmlns:a16="http://schemas.microsoft.com/office/drawing/2014/main" id="{DBA9097C-2DE9-40C3-8375-CB5F6D20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5688" y="3725863"/>
              <a:ext cx="195263" cy="22225"/>
            </a:xfrm>
            <a:custGeom>
              <a:avLst/>
              <a:gdLst>
                <a:gd name="T0" fmla="*/ 641 w 678"/>
                <a:gd name="T1" fmla="*/ 75 h 75"/>
                <a:gd name="T2" fmla="*/ 38 w 678"/>
                <a:gd name="T3" fmla="*/ 75 h 75"/>
                <a:gd name="T4" fmla="*/ 0 w 678"/>
                <a:gd name="T5" fmla="*/ 38 h 75"/>
                <a:gd name="T6" fmla="*/ 38 w 678"/>
                <a:gd name="T7" fmla="*/ 0 h 75"/>
                <a:gd name="T8" fmla="*/ 641 w 678"/>
                <a:gd name="T9" fmla="*/ 0 h 75"/>
                <a:gd name="T10" fmla="*/ 678 w 678"/>
                <a:gd name="T11" fmla="*/ 38 h 75"/>
                <a:gd name="T12" fmla="*/ 641 w 67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5">
                  <a:moveTo>
                    <a:pt x="641" y="75"/>
                  </a:moveTo>
                  <a:lnTo>
                    <a:pt x="38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641" y="0"/>
                  </a:lnTo>
                  <a:cubicBezTo>
                    <a:pt x="662" y="0"/>
                    <a:pt x="678" y="17"/>
                    <a:pt x="678" y="38"/>
                  </a:cubicBezTo>
                  <a:cubicBezTo>
                    <a:pt x="678" y="59"/>
                    <a:pt x="662" y="75"/>
                    <a:pt x="641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6" name="Freeform 1566">
              <a:extLst>
                <a:ext uri="{FF2B5EF4-FFF2-40B4-BE49-F238E27FC236}">
                  <a16:creationId xmlns:a16="http://schemas.microsoft.com/office/drawing/2014/main" id="{D345B577-E178-4857-8297-0770F2E6D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8838" y="3551238"/>
              <a:ext cx="174625" cy="22225"/>
            </a:xfrm>
            <a:custGeom>
              <a:avLst/>
              <a:gdLst>
                <a:gd name="T0" fmla="*/ 565 w 603"/>
                <a:gd name="T1" fmla="*/ 75 h 75"/>
                <a:gd name="T2" fmla="*/ 37 w 603"/>
                <a:gd name="T3" fmla="*/ 75 h 75"/>
                <a:gd name="T4" fmla="*/ 0 w 603"/>
                <a:gd name="T5" fmla="*/ 38 h 75"/>
                <a:gd name="T6" fmla="*/ 37 w 603"/>
                <a:gd name="T7" fmla="*/ 0 h 75"/>
                <a:gd name="T8" fmla="*/ 565 w 603"/>
                <a:gd name="T9" fmla="*/ 0 h 75"/>
                <a:gd name="T10" fmla="*/ 603 w 603"/>
                <a:gd name="T11" fmla="*/ 38 h 75"/>
                <a:gd name="T12" fmla="*/ 565 w 60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75"/>
                  </a:moveTo>
                  <a:lnTo>
                    <a:pt x="37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cubicBezTo>
                    <a:pt x="603" y="59"/>
                    <a:pt x="586" y="75"/>
                    <a:pt x="565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7" name="Freeform 1567">
              <a:extLst>
                <a:ext uri="{FF2B5EF4-FFF2-40B4-BE49-F238E27FC236}">
                  <a16:creationId xmlns:a16="http://schemas.microsoft.com/office/drawing/2014/main" id="{8CD8C10A-1C80-4067-A16D-6B991B6F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3926" y="3595688"/>
              <a:ext cx="109538" cy="20638"/>
            </a:xfrm>
            <a:custGeom>
              <a:avLst/>
              <a:gdLst>
                <a:gd name="T0" fmla="*/ 339 w 377"/>
                <a:gd name="T1" fmla="*/ 75 h 75"/>
                <a:gd name="T2" fmla="*/ 37 w 377"/>
                <a:gd name="T3" fmla="*/ 75 h 75"/>
                <a:gd name="T4" fmla="*/ 0 w 377"/>
                <a:gd name="T5" fmla="*/ 37 h 75"/>
                <a:gd name="T6" fmla="*/ 37 w 377"/>
                <a:gd name="T7" fmla="*/ 0 h 75"/>
                <a:gd name="T8" fmla="*/ 339 w 377"/>
                <a:gd name="T9" fmla="*/ 0 h 75"/>
                <a:gd name="T10" fmla="*/ 377 w 377"/>
                <a:gd name="T11" fmla="*/ 37 h 75"/>
                <a:gd name="T12" fmla="*/ 339 w 37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39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339" y="0"/>
                  </a:lnTo>
                  <a:cubicBezTo>
                    <a:pt x="360" y="0"/>
                    <a:pt x="377" y="17"/>
                    <a:pt x="377" y="37"/>
                  </a:cubicBezTo>
                  <a:cubicBezTo>
                    <a:pt x="377" y="58"/>
                    <a:pt x="360" y="75"/>
                    <a:pt x="339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8" name="Freeform 1568">
              <a:extLst>
                <a:ext uri="{FF2B5EF4-FFF2-40B4-BE49-F238E27FC236}">
                  <a16:creationId xmlns:a16="http://schemas.microsoft.com/office/drawing/2014/main" id="{2B78C1CD-EABF-4FF8-93A6-2BB33C7E5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8376" y="3638550"/>
              <a:ext cx="65088" cy="22225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7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7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6"/>
                    <a:pt x="226" y="37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8" name="Group 1717">
            <a:extLst>
              <a:ext uri="{FF2B5EF4-FFF2-40B4-BE49-F238E27FC236}">
                <a16:creationId xmlns:a16="http://schemas.microsoft.com/office/drawing/2014/main" id="{763CF50F-89E8-40B3-AD59-32C010211C07}"/>
              </a:ext>
            </a:extLst>
          </p:cNvPr>
          <p:cNvGrpSpPr/>
          <p:nvPr/>
        </p:nvGrpSpPr>
        <p:grpSpPr>
          <a:xfrm>
            <a:off x="4360647" y="3261355"/>
            <a:ext cx="484179" cy="484179"/>
            <a:chOff x="3748088" y="3201988"/>
            <a:chExt cx="655638" cy="655638"/>
          </a:xfrm>
        </p:grpSpPr>
        <p:sp>
          <p:nvSpPr>
            <p:cNvPr id="1009" name="Freeform 1569">
              <a:extLst>
                <a:ext uri="{FF2B5EF4-FFF2-40B4-BE49-F238E27FC236}">
                  <a16:creationId xmlns:a16="http://schemas.microsoft.com/office/drawing/2014/main" id="{FA91CB18-ECBA-4236-8247-71C9FCA1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688" y="3365500"/>
              <a:ext cx="371475" cy="436563"/>
            </a:xfrm>
            <a:custGeom>
              <a:avLst/>
              <a:gdLst>
                <a:gd name="T0" fmla="*/ 1282 w 1282"/>
                <a:gd name="T1" fmla="*/ 1508 h 1508"/>
                <a:gd name="T2" fmla="*/ 1131 w 1282"/>
                <a:gd name="T3" fmla="*/ 1357 h 1508"/>
                <a:gd name="T4" fmla="*/ 1131 w 1282"/>
                <a:gd name="T5" fmla="*/ 0 h 1508"/>
                <a:gd name="T6" fmla="*/ 0 w 1282"/>
                <a:gd name="T7" fmla="*/ 0 h 1508"/>
                <a:gd name="T8" fmla="*/ 0 w 1282"/>
                <a:gd name="T9" fmla="*/ 383 h 1508"/>
                <a:gd name="T10" fmla="*/ 123 w 1282"/>
                <a:gd name="T11" fmla="*/ 404 h 1508"/>
                <a:gd name="T12" fmla="*/ 188 w 1282"/>
                <a:gd name="T13" fmla="*/ 509 h 1508"/>
                <a:gd name="T14" fmla="*/ 151 w 1282"/>
                <a:gd name="T15" fmla="*/ 628 h 1508"/>
                <a:gd name="T16" fmla="*/ 38 w 1282"/>
                <a:gd name="T17" fmla="*/ 679 h 1508"/>
                <a:gd name="T18" fmla="*/ 0 w 1282"/>
                <a:gd name="T19" fmla="*/ 679 h 1508"/>
                <a:gd name="T20" fmla="*/ 0 w 1282"/>
                <a:gd name="T21" fmla="*/ 1508 h 1508"/>
                <a:gd name="T22" fmla="*/ 1282 w 1282"/>
                <a:gd name="T23" fmla="*/ 1508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2" h="1508">
                  <a:moveTo>
                    <a:pt x="1282" y="1508"/>
                  </a:moveTo>
                  <a:cubicBezTo>
                    <a:pt x="1198" y="1508"/>
                    <a:pt x="1131" y="1440"/>
                    <a:pt x="1131" y="1357"/>
                  </a:cubicBezTo>
                  <a:lnTo>
                    <a:pt x="1131" y="0"/>
                  </a:lnTo>
                  <a:lnTo>
                    <a:pt x="0" y="0"/>
                  </a:lnTo>
                  <a:lnTo>
                    <a:pt x="0" y="383"/>
                  </a:lnTo>
                  <a:cubicBezTo>
                    <a:pt x="42" y="372"/>
                    <a:pt x="87" y="379"/>
                    <a:pt x="123" y="404"/>
                  </a:cubicBezTo>
                  <a:cubicBezTo>
                    <a:pt x="158" y="428"/>
                    <a:pt x="182" y="466"/>
                    <a:pt x="188" y="509"/>
                  </a:cubicBezTo>
                  <a:cubicBezTo>
                    <a:pt x="193" y="552"/>
                    <a:pt x="180" y="595"/>
                    <a:pt x="151" y="628"/>
                  </a:cubicBezTo>
                  <a:cubicBezTo>
                    <a:pt x="122" y="660"/>
                    <a:pt x="81" y="679"/>
                    <a:pt x="38" y="679"/>
                  </a:cubicBezTo>
                  <a:lnTo>
                    <a:pt x="0" y="679"/>
                  </a:lnTo>
                  <a:lnTo>
                    <a:pt x="0" y="1508"/>
                  </a:lnTo>
                  <a:lnTo>
                    <a:pt x="1282" y="1508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0" name="Freeform 1570">
              <a:extLst>
                <a:ext uri="{FF2B5EF4-FFF2-40B4-BE49-F238E27FC236}">
                  <a16:creationId xmlns:a16="http://schemas.microsoft.com/office/drawing/2014/main" id="{AB8EB00C-B32B-4D49-811A-3C0926CD2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3397250"/>
              <a:ext cx="20638" cy="361950"/>
            </a:xfrm>
            <a:custGeom>
              <a:avLst/>
              <a:gdLst>
                <a:gd name="T0" fmla="*/ 38 w 75"/>
                <a:gd name="T1" fmla="*/ 1244 h 1244"/>
                <a:gd name="T2" fmla="*/ 75 w 75"/>
                <a:gd name="T3" fmla="*/ 1206 h 1244"/>
                <a:gd name="T4" fmla="*/ 75 w 75"/>
                <a:gd name="T5" fmla="*/ 38 h 1244"/>
                <a:gd name="T6" fmla="*/ 38 w 75"/>
                <a:gd name="T7" fmla="*/ 0 h 1244"/>
                <a:gd name="T8" fmla="*/ 0 w 75"/>
                <a:gd name="T9" fmla="*/ 38 h 1244"/>
                <a:gd name="T10" fmla="*/ 0 w 75"/>
                <a:gd name="T11" fmla="*/ 1206 h 1244"/>
                <a:gd name="T12" fmla="*/ 38 w 75"/>
                <a:gd name="T13" fmla="*/ 1244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44">
                  <a:moveTo>
                    <a:pt x="38" y="1244"/>
                  </a:moveTo>
                  <a:cubicBezTo>
                    <a:pt x="58" y="1244"/>
                    <a:pt x="75" y="1227"/>
                    <a:pt x="75" y="120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1206"/>
                  </a:lnTo>
                  <a:cubicBezTo>
                    <a:pt x="0" y="1227"/>
                    <a:pt x="17" y="1244"/>
                    <a:pt x="38" y="124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1" name="Rectangle 1571">
              <a:extLst>
                <a:ext uri="{FF2B5EF4-FFF2-40B4-BE49-F238E27FC236}">
                  <a16:creationId xmlns:a16="http://schemas.microsoft.com/office/drawing/2014/main" id="{A4DF85BD-21F9-4D52-8E5D-F55A8E95F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9838" y="3627438"/>
              <a:ext cx="131763" cy="219075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2" name="Rectangle 1572">
              <a:extLst>
                <a:ext uri="{FF2B5EF4-FFF2-40B4-BE49-F238E27FC236}">
                  <a16:creationId xmlns:a16="http://schemas.microsoft.com/office/drawing/2014/main" id="{F47D4FE7-C5D1-49BC-A908-49FDC7380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201" y="3562350"/>
              <a:ext cx="152400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3" name="Rectangle 1573">
              <a:extLst>
                <a:ext uri="{FF2B5EF4-FFF2-40B4-BE49-F238E27FC236}">
                  <a16:creationId xmlns:a16="http://schemas.microsoft.com/office/drawing/2014/main" id="{B99801ED-0986-47F9-8557-194D5F60A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688" y="3627438"/>
              <a:ext cx="131763" cy="219075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4" name="Rectangle 1574">
              <a:extLst>
                <a:ext uri="{FF2B5EF4-FFF2-40B4-BE49-F238E27FC236}">
                  <a16:creationId xmlns:a16="http://schemas.microsoft.com/office/drawing/2014/main" id="{E70BF49A-D0EC-4239-80EA-8A29D9DB0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688" y="3562350"/>
              <a:ext cx="153988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5" name="Freeform 1575">
              <a:extLst>
                <a:ext uri="{FF2B5EF4-FFF2-40B4-BE49-F238E27FC236}">
                  <a16:creationId xmlns:a16="http://schemas.microsoft.com/office/drawing/2014/main" id="{4205FC17-C99C-446D-BA7A-C88B6CC329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8088" y="3201988"/>
              <a:ext cx="655638" cy="655638"/>
            </a:xfrm>
            <a:custGeom>
              <a:avLst/>
              <a:gdLst>
                <a:gd name="T0" fmla="*/ 2035 w 2261"/>
                <a:gd name="T1" fmla="*/ 339 h 2261"/>
                <a:gd name="T2" fmla="*/ 1695 w 2261"/>
                <a:gd name="T3" fmla="*/ 0 h 2261"/>
                <a:gd name="T4" fmla="*/ 1356 w 2261"/>
                <a:gd name="T5" fmla="*/ 0 h 2261"/>
                <a:gd name="T6" fmla="*/ 1017 w 2261"/>
                <a:gd name="T7" fmla="*/ 528 h 2261"/>
                <a:gd name="T8" fmla="*/ 754 w 2261"/>
                <a:gd name="T9" fmla="*/ 921 h 2261"/>
                <a:gd name="T10" fmla="*/ 414 w 2261"/>
                <a:gd name="T11" fmla="*/ 941 h 2261"/>
                <a:gd name="T12" fmla="*/ 38 w 2261"/>
                <a:gd name="T13" fmla="*/ 1206 h 2261"/>
                <a:gd name="T14" fmla="*/ 38 w 2261"/>
                <a:gd name="T15" fmla="*/ 1508 h 2261"/>
                <a:gd name="T16" fmla="*/ 113 w 2261"/>
                <a:gd name="T17" fmla="*/ 2261 h 2261"/>
                <a:gd name="T18" fmla="*/ 1281 w 2261"/>
                <a:gd name="T19" fmla="*/ 2111 h 2261"/>
                <a:gd name="T20" fmla="*/ 2261 w 2261"/>
                <a:gd name="T21" fmla="*/ 565 h 2261"/>
                <a:gd name="T22" fmla="*/ 1960 w 2261"/>
                <a:gd name="T23" fmla="*/ 339 h 2261"/>
                <a:gd name="T24" fmla="*/ 1696 w 2261"/>
                <a:gd name="T25" fmla="*/ 339 h 2261"/>
                <a:gd name="T26" fmla="*/ 1526 w 2261"/>
                <a:gd name="T27" fmla="*/ 137 h 2261"/>
                <a:gd name="T28" fmla="*/ 1432 w 2261"/>
                <a:gd name="T29" fmla="*/ 528 h 2261"/>
                <a:gd name="T30" fmla="*/ 1093 w 2261"/>
                <a:gd name="T31" fmla="*/ 339 h 2261"/>
                <a:gd name="T32" fmla="*/ 1357 w 2261"/>
                <a:gd name="T33" fmla="*/ 339 h 2261"/>
                <a:gd name="T34" fmla="*/ 1093 w 2261"/>
                <a:gd name="T35" fmla="*/ 339 h 2261"/>
                <a:gd name="T36" fmla="*/ 829 w 2261"/>
                <a:gd name="T37" fmla="*/ 1206 h 2261"/>
                <a:gd name="T38" fmla="*/ 829 w 2261"/>
                <a:gd name="T39" fmla="*/ 980 h 2261"/>
                <a:gd name="T40" fmla="*/ 1281 w 2261"/>
                <a:gd name="T41" fmla="*/ 1281 h 2261"/>
                <a:gd name="T42" fmla="*/ 754 w 2261"/>
                <a:gd name="T43" fmla="*/ 1281 h 2261"/>
                <a:gd name="T44" fmla="*/ 603 w 2261"/>
                <a:gd name="T45" fmla="*/ 1281 h 2261"/>
                <a:gd name="T46" fmla="*/ 527 w 2261"/>
                <a:gd name="T47" fmla="*/ 980 h 2261"/>
                <a:gd name="T48" fmla="*/ 527 w 2261"/>
                <a:gd name="T49" fmla="*/ 1206 h 2261"/>
                <a:gd name="T50" fmla="*/ 527 w 2261"/>
                <a:gd name="T51" fmla="*/ 1281 h 2261"/>
                <a:gd name="T52" fmla="*/ 75 w 2261"/>
                <a:gd name="T53" fmla="*/ 1281 h 2261"/>
                <a:gd name="T54" fmla="*/ 527 w 2261"/>
                <a:gd name="T55" fmla="*/ 2186 h 2261"/>
                <a:gd name="T56" fmla="*/ 603 w 2261"/>
                <a:gd name="T57" fmla="*/ 2186 h 2261"/>
                <a:gd name="T58" fmla="*/ 754 w 2261"/>
                <a:gd name="T59" fmla="*/ 2186 h 2261"/>
                <a:gd name="T60" fmla="*/ 829 w 2261"/>
                <a:gd name="T61" fmla="*/ 2186 h 2261"/>
                <a:gd name="T62" fmla="*/ 1206 w 2261"/>
                <a:gd name="T63" fmla="*/ 2186 h 2261"/>
                <a:gd name="T64" fmla="*/ 1809 w 2261"/>
                <a:gd name="T65" fmla="*/ 1847 h 2261"/>
                <a:gd name="T66" fmla="*/ 1281 w 2261"/>
                <a:gd name="T67" fmla="*/ 1508 h 2261"/>
                <a:gd name="T68" fmla="*/ 1357 w 2261"/>
                <a:gd name="T69" fmla="*/ 1244 h 2261"/>
                <a:gd name="T70" fmla="*/ 1017 w 2261"/>
                <a:gd name="T71" fmla="*/ 1093 h 2261"/>
                <a:gd name="T72" fmla="*/ 1017 w 2261"/>
                <a:gd name="T73" fmla="*/ 603 h 2261"/>
                <a:gd name="T74" fmla="*/ 1093 w 2261"/>
                <a:gd name="T75" fmla="*/ 716 h 2261"/>
                <a:gd name="T76" fmla="*/ 1620 w 2261"/>
                <a:gd name="T77" fmla="*/ 716 h 2261"/>
                <a:gd name="T78" fmla="*/ 1696 w 2261"/>
                <a:gd name="T79" fmla="*/ 603 h 2261"/>
                <a:gd name="T80" fmla="*/ 1923 w 2261"/>
                <a:gd name="T81" fmla="*/ 2035 h 2261"/>
                <a:gd name="T82" fmla="*/ 2186 w 2261"/>
                <a:gd name="T83" fmla="*/ 1922 h 2261"/>
                <a:gd name="T84" fmla="*/ 1960 w 2261"/>
                <a:gd name="T85" fmla="*/ 603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1" h="2261">
                  <a:moveTo>
                    <a:pt x="2223" y="528"/>
                  </a:moveTo>
                  <a:lnTo>
                    <a:pt x="2035" y="528"/>
                  </a:lnTo>
                  <a:lnTo>
                    <a:pt x="2035" y="339"/>
                  </a:lnTo>
                  <a:cubicBezTo>
                    <a:pt x="2035" y="218"/>
                    <a:pt x="1971" y="106"/>
                    <a:pt x="1865" y="45"/>
                  </a:cubicBezTo>
                  <a:cubicBezTo>
                    <a:pt x="1813" y="15"/>
                    <a:pt x="1755" y="0"/>
                    <a:pt x="1697" y="0"/>
                  </a:cubicBezTo>
                  <a:lnTo>
                    <a:pt x="1695" y="0"/>
                  </a:lnTo>
                  <a:cubicBezTo>
                    <a:pt x="1637" y="0"/>
                    <a:pt x="1578" y="16"/>
                    <a:pt x="1526" y="46"/>
                  </a:cubicBezTo>
                  <a:cubicBezTo>
                    <a:pt x="1474" y="16"/>
                    <a:pt x="1416" y="0"/>
                    <a:pt x="1357" y="0"/>
                  </a:cubicBezTo>
                  <a:lnTo>
                    <a:pt x="1356" y="0"/>
                  </a:lnTo>
                  <a:cubicBezTo>
                    <a:pt x="1297" y="0"/>
                    <a:pt x="1239" y="15"/>
                    <a:pt x="1187" y="45"/>
                  </a:cubicBezTo>
                  <a:cubicBezTo>
                    <a:pt x="1082" y="106"/>
                    <a:pt x="1017" y="218"/>
                    <a:pt x="1017" y="339"/>
                  </a:cubicBezTo>
                  <a:lnTo>
                    <a:pt x="1017" y="528"/>
                  </a:lnTo>
                  <a:lnTo>
                    <a:pt x="791" y="528"/>
                  </a:lnTo>
                  <a:cubicBezTo>
                    <a:pt x="770" y="528"/>
                    <a:pt x="754" y="545"/>
                    <a:pt x="754" y="565"/>
                  </a:cubicBezTo>
                  <a:lnTo>
                    <a:pt x="754" y="921"/>
                  </a:lnTo>
                  <a:cubicBezTo>
                    <a:pt x="724" y="934"/>
                    <a:pt x="698" y="955"/>
                    <a:pt x="678" y="981"/>
                  </a:cubicBezTo>
                  <a:cubicBezTo>
                    <a:pt x="649" y="940"/>
                    <a:pt x="604" y="913"/>
                    <a:pt x="554" y="905"/>
                  </a:cubicBezTo>
                  <a:cubicBezTo>
                    <a:pt x="505" y="898"/>
                    <a:pt x="454" y="911"/>
                    <a:pt x="414" y="941"/>
                  </a:cubicBezTo>
                  <a:cubicBezTo>
                    <a:pt x="373" y="971"/>
                    <a:pt x="347" y="1016"/>
                    <a:pt x="340" y="1066"/>
                  </a:cubicBezTo>
                  <a:cubicBezTo>
                    <a:pt x="333" y="1116"/>
                    <a:pt x="347" y="1166"/>
                    <a:pt x="378" y="1206"/>
                  </a:cubicBezTo>
                  <a:lnTo>
                    <a:pt x="38" y="1206"/>
                  </a:lnTo>
                  <a:cubicBezTo>
                    <a:pt x="17" y="1206"/>
                    <a:pt x="0" y="1223"/>
                    <a:pt x="0" y="1244"/>
                  </a:cubicBezTo>
                  <a:lnTo>
                    <a:pt x="0" y="1470"/>
                  </a:lnTo>
                  <a:cubicBezTo>
                    <a:pt x="0" y="1491"/>
                    <a:pt x="17" y="1508"/>
                    <a:pt x="38" y="1508"/>
                  </a:cubicBezTo>
                  <a:lnTo>
                    <a:pt x="75" y="1508"/>
                  </a:lnTo>
                  <a:lnTo>
                    <a:pt x="75" y="2224"/>
                  </a:lnTo>
                  <a:cubicBezTo>
                    <a:pt x="75" y="2244"/>
                    <a:pt x="92" y="2261"/>
                    <a:pt x="113" y="2261"/>
                  </a:cubicBezTo>
                  <a:lnTo>
                    <a:pt x="1244" y="2261"/>
                  </a:lnTo>
                  <a:cubicBezTo>
                    <a:pt x="1264" y="2261"/>
                    <a:pt x="1281" y="2244"/>
                    <a:pt x="1281" y="2224"/>
                  </a:cubicBezTo>
                  <a:lnTo>
                    <a:pt x="1281" y="2111"/>
                  </a:lnTo>
                  <a:lnTo>
                    <a:pt x="2073" y="2111"/>
                  </a:lnTo>
                  <a:cubicBezTo>
                    <a:pt x="2177" y="2110"/>
                    <a:pt x="2261" y="2026"/>
                    <a:pt x="2261" y="1922"/>
                  </a:cubicBezTo>
                  <a:lnTo>
                    <a:pt x="2261" y="565"/>
                  </a:lnTo>
                  <a:cubicBezTo>
                    <a:pt x="2261" y="545"/>
                    <a:pt x="2244" y="528"/>
                    <a:pt x="2223" y="528"/>
                  </a:cubicBezTo>
                  <a:close/>
                  <a:moveTo>
                    <a:pt x="1696" y="75"/>
                  </a:moveTo>
                  <a:cubicBezTo>
                    <a:pt x="1841" y="76"/>
                    <a:pt x="1959" y="194"/>
                    <a:pt x="1960" y="339"/>
                  </a:cubicBezTo>
                  <a:lnTo>
                    <a:pt x="1960" y="528"/>
                  </a:lnTo>
                  <a:lnTo>
                    <a:pt x="1696" y="528"/>
                  </a:lnTo>
                  <a:lnTo>
                    <a:pt x="1696" y="339"/>
                  </a:lnTo>
                  <a:cubicBezTo>
                    <a:pt x="1696" y="248"/>
                    <a:pt x="1659" y="160"/>
                    <a:pt x="1593" y="96"/>
                  </a:cubicBezTo>
                  <a:cubicBezTo>
                    <a:pt x="1625" y="82"/>
                    <a:pt x="1660" y="75"/>
                    <a:pt x="1696" y="75"/>
                  </a:cubicBezTo>
                  <a:close/>
                  <a:moveTo>
                    <a:pt x="1526" y="137"/>
                  </a:moveTo>
                  <a:cubicBezTo>
                    <a:pt x="1586" y="187"/>
                    <a:pt x="1620" y="261"/>
                    <a:pt x="1620" y="339"/>
                  </a:cubicBezTo>
                  <a:lnTo>
                    <a:pt x="1620" y="528"/>
                  </a:lnTo>
                  <a:lnTo>
                    <a:pt x="1432" y="528"/>
                  </a:lnTo>
                  <a:lnTo>
                    <a:pt x="1432" y="339"/>
                  </a:lnTo>
                  <a:cubicBezTo>
                    <a:pt x="1432" y="261"/>
                    <a:pt x="1466" y="187"/>
                    <a:pt x="1526" y="137"/>
                  </a:cubicBezTo>
                  <a:close/>
                  <a:moveTo>
                    <a:pt x="1093" y="339"/>
                  </a:moveTo>
                  <a:cubicBezTo>
                    <a:pt x="1093" y="251"/>
                    <a:pt x="1137" y="168"/>
                    <a:pt x="1211" y="119"/>
                  </a:cubicBezTo>
                  <a:cubicBezTo>
                    <a:pt x="1285" y="70"/>
                    <a:pt x="1378" y="62"/>
                    <a:pt x="1460" y="96"/>
                  </a:cubicBezTo>
                  <a:cubicBezTo>
                    <a:pt x="1394" y="160"/>
                    <a:pt x="1357" y="248"/>
                    <a:pt x="1357" y="339"/>
                  </a:cubicBezTo>
                  <a:lnTo>
                    <a:pt x="1357" y="528"/>
                  </a:lnTo>
                  <a:lnTo>
                    <a:pt x="1093" y="528"/>
                  </a:lnTo>
                  <a:lnTo>
                    <a:pt x="1093" y="339"/>
                  </a:lnTo>
                  <a:close/>
                  <a:moveTo>
                    <a:pt x="829" y="980"/>
                  </a:moveTo>
                  <a:cubicBezTo>
                    <a:pt x="891" y="980"/>
                    <a:pt x="942" y="1031"/>
                    <a:pt x="942" y="1093"/>
                  </a:cubicBezTo>
                  <a:cubicBezTo>
                    <a:pt x="942" y="1155"/>
                    <a:pt x="891" y="1206"/>
                    <a:pt x="829" y="1206"/>
                  </a:cubicBezTo>
                  <a:lnTo>
                    <a:pt x="716" y="1206"/>
                  </a:lnTo>
                  <a:lnTo>
                    <a:pt x="716" y="1093"/>
                  </a:lnTo>
                  <a:cubicBezTo>
                    <a:pt x="716" y="1031"/>
                    <a:pt x="767" y="980"/>
                    <a:pt x="829" y="980"/>
                  </a:cubicBezTo>
                  <a:close/>
                  <a:moveTo>
                    <a:pt x="829" y="1432"/>
                  </a:moveTo>
                  <a:lnTo>
                    <a:pt x="829" y="1281"/>
                  </a:lnTo>
                  <a:lnTo>
                    <a:pt x="1281" y="1281"/>
                  </a:lnTo>
                  <a:lnTo>
                    <a:pt x="1281" y="1432"/>
                  </a:lnTo>
                  <a:lnTo>
                    <a:pt x="829" y="1432"/>
                  </a:lnTo>
                  <a:close/>
                  <a:moveTo>
                    <a:pt x="754" y="1281"/>
                  </a:moveTo>
                  <a:lnTo>
                    <a:pt x="754" y="1432"/>
                  </a:lnTo>
                  <a:lnTo>
                    <a:pt x="603" y="1432"/>
                  </a:lnTo>
                  <a:lnTo>
                    <a:pt x="603" y="1281"/>
                  </a:lnTo>
                  <a:lnTo>
                    <a:pt x="754" y="1281"/>
                  </a:lnTo>
                  <a:close/>
                  <a:moveTo>
                    <a:pt x="414" y="1093"/>
                  </a:moveTo>
                  <a:cubicBezTo>
                    <a:pt x="414" y="1031"/>
                    <a:pt x="465" y="980"/>
                    <a:pt x="527" y="980"/>
                  </a:cubicBezTo>
                  <a:cubicBezTo>
                    <a:pt x="590" y="980"/>
                    <a:pt x="641" y="1031"/>
                    <a:pt x="641" y="1093"/>
                  </a:cubicBezTo>
                  <a:lnTo>
                    <a:pt x="641" y="1206"/>
                  </a:lnTo>
                  <a:lnTo>
                    <a:pt x="527" y="1206"/>
                  </a:lnTo>
                  <a:cubicBezTo>
                    <a:pt x="465" y="1206"/>
                    <a:pt x="414" y="1155"/>
                    <a:pt x="414" y="1093"/>
                  </a:cubicBezTo>
                  <a:close/>
                  <a:moveTo>
                    <a:pt x="75" y="1281"/>
                  </a:moveTo>
                  <a:lnTo>
                    <a:pt x="527" y="1281"/>
                  </a:lnTo>
                  <a:lnTo>
                    <a:pt x="527" y="1432"/>
                  </a:lnTo>
                  <a:lnTo>
                    <a:pt x="75" y="1432"/>
                  </a:lnTo>
                  <a:lnTo>
                    <a:pt x="75" y="1281"/>
                  </a:lnTo>
                  <a:close/>
                  <a:moveTo>
                    <a:pt x="151" y="1508"/>
                  </a:moveTo>
                  <a:lnTo>
                    <a:pt x="527" y="1508"/>
                  </a:lnTo>
                  <a:lnTo>
                    <a:pt x="527" y="2186"/>
                  </a:lnTo>
                  <a:lnTo>
                    <a:pt x="151" y="2186"/>
                  </a:lnTo>
                  <a:lnTo>
                    <a:pt x="151" y="1508"/>
                  </a:lnTo>
                  <a:close/>
                  <a:moveTo>
                    <a:pt x="603" y="2186"/>
                  </a:moveTo>
                  <a:lnTo>
                    <a:pt x="603" y="1508"/>
                  </a:lnTo>
                  <a:lnTo>
                    <a:pt x="754" y="1508"/>
                  </a:lnTo>
                  <a:lnTo>
                    <a:pt x="754" y="2186"/>
                  </a:lnTo>
                  <a:lnTo>
                    <a:pt x="603" y="2186"/>
                  </a:lnTo>
                  <a:close/>
                  <a:moveTo>
                    <a:pt x="1206" y="2186"/>
                  </a:moveTo>
                  <a:lnTo>
                    <a:pt x="829" y="2186"/>
                  </a:lnTo>
                  <a:lnTo>
                    <a:pt x="829" y="1508"/>
                  </a:lnTo>
                  <a:lnTo>
                    <a:pt x="1206" y="1508"/>
                  </a:lnTo>
                  <a:lnTo>
                    <a:pt x="1206" y="2186"/>
                  </a:lnTo>
                  <a:close/>
                  <a:moveTo>
                    <a:pt x="1281" y="1884"/>
                  </a:moveTo>
                  <a:lnTo>
                    <a:pt x="1771" y="1884"/>
                  </a:lnTo>
                  <a:cubicBezTo>
                    <a:pt x="1792" y="1884"/>
                    <a:pt x="1809" y="1868"/>
                    <a:pt x="1809" y="1847"/>
                  </a:cubicBezTo>
                  <a:cubicBezTo>
                    <a:pt x="1809" y="1826"/>
                    <a:pt x="1792" y="1809"/>
                    <a:pt x="1771" y="1809"/>
                  </a:cubicBezTo>
                  <a:lnTo>
                    <a:pt x="1281" y="1809"/>
                  </a:lnTo>
                  <a:lnTo>
                    <a:pt x="1281" y="1508"/>
                  </a:lnTo>
                  <a:lnTo>
                    <a:pt x="1319" y="1508"/>
                  </a:lnTo>
                  <a:cubicBezTo>
                    <a:pt x="1340" y="1508"/>
                    <a:pt x="1357" y="1491"/>
                    <a:pt x="1357" y="1470"/>
                  </a:cubicBezTo>
                  <a:lnTo>
                    <a:pt x="1357" y="1244"/>
                  </a:lnTo>
                  <a:cubicBezTo>
                    <a:pt x="1357" y="1223"/>
                    <a:pt x="1340" y="1206"/>
                    <a:pt x="1319" y="1206"/>
                  </a:cubicBezTo>
                  <a:lnTo>
                    <a:pt x="979" y="1206"/>
                  </a:lnTo>
                  <a:cubicBezTo>
                    <a:pt x="1004" y="1174"/>
                    <a:pt x="1017" y="1134"/>
                    <a:pt x="1017" y="1093"/>
                  </a:cubicBezTo>
                  <a:cubicBezTo>
                    <a:pt x="1017" y="989"/>
                    <a:pt x="933" y="905"/>
                    <a:pt x="829" y="905"/>
                  </a:cubicBezTo>
                  <a:lnTo>
                    <a:pt x="829" y="603"/>
                  </a:lnTo>
                  <a:lnTo>
                    <a:pt x="1017" y="603"/>
                  </a:lnTo>
                  <a:lnTo>
                    <a:pt x="1017" y="716"/>
                  </a:lnTo>
                  <a:cubicBezTo>
                    <a:pt x="1017" y="737"/>
                    <a:pt x="1034" y="754"/>
                    <a:pt x="1055" y="754"/>
                  </a:cubicBezTo>
                  <a:cubicBezTo>
                    <a:pt x="1076" y="754"/>
                    <a:pt x="1093" y="737"/>
                    <a:pt x="1093" y="716"/>
                  </a:cubicBezTo>
                  <a:lnTo>
                    <a:pt x="1093" y="603"/>
                  </a:lnTo>
                  <a:lnTo>
                    <a:pt x="1620" y="603"/>
                  </a:lnTo>
                  <a:lnTo>
                    <a:pt x="1620" y="716"/>
                  </a:lnTo>
                  <a:cubicBezTo>
                    <a:pt x="1620" y="737"/>
                    <a:pt x="1637" y="754"/>
                    <a:pt x="1658" y="754"/>
                  </a:cubicBezTo>
                  <a:cubicBezTo>
                    <a:pt x="1679" y="754"/>
                    <a:pt x="1696" y="737"/>
                    <a:pt x="1696" y="716"/>
                  </a:cubicBezTo>
                  <a:lnTo>
                    <a:pt x="1696" y="603"/>
                  </a:lnTo>
                  <a:lnTo>
                    <a:pt x="1884" y="603"/>
                  </a:lnTo>
                  <a:lnTo>
                    <a:pt x="1884" y="1922"/>
                  </a:lnTo>
                  <a:cubicBezTo>
                    <a:pt x="1884" y="1963"/>
                    <a:pt x="1898" y="2003"/>
                    <a:pt x="1923" y="2035"/>
                  </a:cubicBezTo>
                  <a:lnTo>
                    <a:pt x="1281" y="2035"/>
                  </a:lnTo>
                  <a:lnTo>
                    <a:pt x="1281" y="1884"/>
                  </a:lnTo>
                  <a:close/>
                  <a:moveTo>
                    <a:pt x="2186" y="1922"/>
                  </a:moveTo>
                  <a:cubicBezTo>
                    <a:pt x="2186" y="1985"/>
                    <a:pt x="2135" y="2035"/>
                    <a:pt x="2073" y="2035"/>
                  </a:cubicBezTo>
                  <a:cubicBezTo>
                    <a:pt x="2010" y="2035"/>
                    <a:pt x="1960" y="1985"/>
                    <a:pt x="1960" y="1922"/>
                  </a:cubicBezTo>
                  <a:lnTo>
                    <a:pt x="1960" y="603"/>
                  </a:lnTo>
                  <a:lnTo>
                    <a:pt x="2186" y="603"/>
                  </a:lnTo>
                  <a:lnTo>
                    <a:pt x="2186" y="1922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16" name="Group 1715">
            <a:extLst>
              <a:ext uri="{FF2B5EF4-FFF2-40B4-BE49-F238E27FC236}">
                <a16:creationId xmlns:a16="http://schemas.microsoft.com/office/drawing/2014/main" id="{C350272F-BD3F-4886-85BF-FDCA670FEFAD}"/>
              </a:ext>
            </a:extLst>
          </p:cNvPr>
          <p:cNvGrpSpPr/>
          <p:nvPr/>
        </p:nvGrpSpPr>
        <p:grpSpPr>
          <a:xfrm>
            <a:off x="2848321" y="3241425"/>
            <a:ext cx="504109" cy="514660"/>
            <a:chOff x="1700213" y="3175000"/>
            <a:chExt cx="682625" cy="696913"/>
          </a:xfrm>
        </p:grpSpPr>
        <p:sp>
          <p:nvSpPr>
            <p:cNvPr id="1016" name="Freeform 1576">
              <a:extLst>
                <a:ext uri="{FF2B5EF4-FFF2-40B4-BE49-F238E27FC236}">
                  <a16:creationId xmlns:a16="http://schemas.microsoft.com/office/drawing/2014/main" id="{923619D2-B7C0-47C2-9545-E645623DD1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2913" y="3213100"/>
              <a:ext cx="658813" cy="658813"/>
            </a:xfrm>
            <a:custGeom>
              <a:avLst/>
              <a:gdLst>
                <a:gd name="T0" fmla="*/ 1179 w 2272"/>
                <a:gd name="T1" fmla="*/ 0 h 2272"/>
                <a:gd name="T2" fmla="*/ 169 w 2272"/>
                <a:gd name="T3" fmla="*/ 674 h 2272"/>
                <a:gd name="T4" fmla="*/ 406 w 2272"/>
                <a:gd name="T5" fmla="*/ 1865 h 2272"/>
                <a:gd name="T6" fmla="*/ 1597 w 2272"/>
                <a:gd name="T7" fmla="*/ 2102 h 2272"/>
                <a:gd name="T8" fmla="*/ 2272 w 2272"/>
                <a:gd name="T9" fmla="*/ 1093 h 2272"/>
                <a:gd name="T10" fmla="*/ 1179 w 2272"/>
                <a:gd name="T11" fmla="*/ 0 h 2272"/>
                <a:gd name="T12" fmla="*/ 1179 w 2272"/>
                <a:gd name="T13" fmla="*/ 1959 h 2272"/>
                <a:gd name="T14" fmla="*/ 378 w 2272"/>
                <a:gd name="T15" fmla="*/ 1424 h 2272"/>
                <a:gd name="T16" fmla="*/ 566 w 2272"/>
                <a:gd name="T17" fmla="*/ 480 h 2272"/>
                <a:gd name="T18" fmla="*/ 1511 w 2272"/>
                <a:gd name="T19" fmla="*/ 292 h 2272"/>
                <a:gd name="T20" fmla="*/ 2046 w 2272"/>
                <a:gd name="T21" fmla="*/ 1093 h 2272"/>
                <a:gd name="T22" fmla="*/ 1179 w 2272"/>
                <a:gd name="T23" fmla="*/ 1959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2" h="2272">
                  <a:moveTo>
                    <a:pt x="1179" y="0"/>
                  </a:moveTo>
                  <a:cubicBezTo>
                    <a:pt x="737" y="0"/>
                    <a:pt x="339" y="266"/>
                    <a:pt x="169" y="674"/>
                  </a:cubicBezTo>
                  <a:cubicBezTo>
                    <a:pt x="0" y="1083"/>
                    <a:pt x="94" y="1553"/>
                    <a:pt x="406" y="1865"/>
                  </a:cubicBezTo>
                  <a:cubicBezTo>
                    <a:pt x="719" y="2178"/>
                    <a:pt x="1189" y="2272"/>
                    <a:pt x="1597" y="2102"/>
                  </a:cubicBezTo>
                  <a:cubicBezTo>
                    <a:pt x="2006" y="1933"/>
                    <a:pt x="2272" y="1535"/>
                    <a:pt x="2272" y="1093"/>
                  </a:cubicBezTo>
                  <a:cubicBezTo>
                    <a:pt x="2272" y="489"/>
                    <a:pt x="1783" y="0"/>
                    <a:pt x="1179" y="0"/>
                  </a:cubicBezTo>
                  <a:close/>
                  <a:moveTo>
                    <a:pt x="1179" y="1959"/>
                  </a:moveTo>
                  <a:cubicBezTo>
                    <a:pt x="829" y="1959"/>
                    <a:pt x="513" y="1748"/>
                    <a:pt x="378" y="1424"/>
                  </a:cubicBezTo>
                  <a:cubicBezTo>
                    <a:pt x="244" y="1100"/>
                    <a:pt x="318" y="728"/>
                    <a:pt x="566" y="480"/>
                  </a:cubicBezTo>
                  <a:cubicBezTo>
                    <a:pt x="814" y="232"/>
                    <a:pt x="1187" y="158"/>
                    <a:pt x="1511" y="292"/>
                  </a:cubicBezTo>
                  <a:cubicBezTo>
                    <a:pt x="1835" y="426"/>
                    <a:pt x="2046" y="742"/>
                    <a:pt x="2046" y="1093"/>
                  </a:cubicBezTo>
                  <a:cubicBezTo>
                    <a:pt x="2045" y="1571"/>
                    <a:pt x="1658" y="1959"/>
                    <a:pt x="1179" y="1959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7" name="Freeform 1577">
              <a:extLst>
                <a:ext uri="{FF2B5EF4-FFF2-40B4-BE49-F238E27FC236}">
                  <a16:creationId xmlns:a16="http://schemas.microsoft.com/office/drawing/2014/main" id="{00899544-6535-4B98-B707-341D5B09B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6" y="3341688"/>
              <a:ext cx="254000" cy="307975"/>
            </a:xfrm>
            <a:custGeom>
              <a:avLst/>
              <a:gdLst>
                <a:gd name="T0" fmla="*/ 452 w 875"/>
                <a:gd name="T1" fmla="*/ 6 h 1061"/>
                <a:gd name="T2" fmla="*/ 77 w 875"/>
                <a:gd name="T3" fmla="*/ 214 h 1061"/>
                <a:gd name="T4" fmla="*/ 86 w 875"/>
                <a:gd name="T5" fmla="*/ 643 h 1061"/>
                <a:gd name="T6" fmla="*/ 142 w 875"/>
                <a:gd name="T7" fmla="*/ 676 h 1061"/>
                <a:gd name="T8" fmla="*/ 202 w 875"/>
                <a:gd name="T9" fmla="*/ 654 h 1061"/>
                <a:gd name="T10" fmla="*/ 212 w 875"/>
                <a:gd name="T11" fmla="*/ 560 h 1061"/>
                <a:gd name="T12" fmla="*/ 232 w 875"/>
                <a:gd name="T13" fmla="*/ 253 h 1061"/>
                <a:gd name="T14" fmla="*/ 529 w 875"/>
                <a:gd name="T15" fmla="*/ 174 h 1061"/>
                <a:gd name="T16" fmla="*/ 700 w 875"/>
                <a:gd name="T17" fmla="*/ 430 h 1061"/>
                <a:gd name="T18" fmla="*/ 511 w 875"/>
                <a:gd name="T19" fmla="*/ 673 h 1061"/>
                <a:gd name="T20" fmla="*/ 500 w 875"/>
                <a:gd name="T21" fmla="*/ 676 h 1061"/>
                <a:gd name="T22" fmla="*/ 361 w 875"/>
                <a:gd name="T23" fmla="*/ 862 h 1061"/>
                <a:gd name="T24" fmla="*/ 361 w 875"/>
                <a:gd name="T25" fmla="*/ 986 h 1061"/>
                <a:gd name="T26" fmla="*/ 436 w 875"/>
                <a:gd name="T27" fmla="*/ 1061 h 1061"/>
                <a:gd name="T28" fmla="*/ 512 w 875"/>
                <a:gd name="T29" fmla="*/ 986 h 1061"/>
                <a:gd name="T30" fmla="*/ 512 w 875"/>
                <a:gd name="T31" fmla="*/ 887 h 1061"/>
                <a:gd name="T32" fmla="*/ 565 w 875"/>
                <a:gd name="T33" fmla="*/ 815 h 1061"/>
                <a:gd name="T34" fmla="*/ 847 w 875"/>
                <a:gd name="T35" fmla="*/ 363 h 1061"/>
                <a:gd name="T36" fmla="*/ 452 w 875"/>
                <a:gd name="T37" fmla="*/ 6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5" h="1061">
                  <a:moveTo>
                    <a:pt x="452" y="6"/>
                  </a:moveTo>
                  <a:cubicBezTo>
                    <a:pt x="298" y="0"/>
                    <a:pt x="154" y="80"/>
                    <a:pt x="77" y="214"/>
                  </a:cubicBezTo>
                  <a:cubicBezTo>
                    <a:pt x="0" y="348"/>
                    <a:pt x="4" y="513"/>
                    <a:pt x="86" y="643"/>
                  </a:cubicBezTo>
                  <a:cubicBezTo>
                    <a:pt x="99" y="662"/>
                    <a:pt x="119" y="674"/>
                    <a:pt x="142" y="676"/>
                  </a:cubicBezTo>
                  <a:cubicBezTo>
                    <a:pt x="164" y="678"/>
                    <a:pt x="187" y="670"/>
                    <a:pt x="202" y="654"/>
                  </a:cubicBezTo>
                  <a:cubicBezTo>
                    <a:pt x="227" y="629"/>
                    <a:pt x="231" y="590"/>
                    <a:pt x="212" y="560"/>
                  </a:cubicBezTo>
                  <a:cubicBezTo>
                    <a:pt x="152" y="464"/>
                    <a:pt x="160" y="341"/>
                    <a:pt x="232" y="253"/>
                  </a:cubicBezTo>
                  <a:cubicBezTo>
                    <a:pt x="304" y="166"/>
                    <a:pt x="423" y="134"/>
                    <a:pt x="529" y="174"/>
                  </a:cubicBezTo>
                  <a:cubicBezTo>
                    <a:pt x="635" y="214"/>
                    <a:pt x="704" y="317"/>
                    <a:pt x="700" y="430"/>
                  </a:cubicBezTo>
                  <a:cubicBezTo>
                    <a:pt x="696" y="543"/>
                    <a:pt x="620" y="641"/>
                    <a:pt x="511" y="673"/>
                  </a:cubicBezTo>
                  <a:lnTo>
                    <a:pt x="500" y="676"/>
                  </a:lnTo>
                  <a:cubicBezTo>
                    <a:pt x="418" y="700"/>
                    <a:pt x="361" y="776"/>
                    <a:pt x="361" y="862"/>
                  </a:cubicBezTo>
                  <a:lnTo>
                    <a:pt x="361" y="986"/>
                  </a:lnTo>
                  <a:cubicBezTo>
                    <a:pt x="361" y="1028"/>
                    <a:pt x="395" y="1061"/>
                    <a:pt x="436" y="1061"/>
                  </a:cubicBezTo>
                  <a:cubicBezTo>
                    <a:pt x="478" y="1061"/>
                    <a:pt x="512" y="1028"/>
                    <a:pt x="512" y="986"/>
                  </a:cubicBezTo>
                  <a:lnTo>
                    <a:pt x="512" y="887"/>
                  </a:lnTo>
                  <a:cubicBezTo>
                    <a:pt x="512" y="854"/>
                    <a:pt x="534" y="824"/>
                    <a:pt x="565" y="815"/>
                  </a:cubicBezTo>
                  <a:cubicBezTo>
                    <a:pt x="756" y="752"/>
                    <a:pt x="875" y="562"/>
                    <a:pt x="847" y="363"/>
                  </a:cubicBezTo>
                  <a:cubicBezTo>
                    <a:pt x="820" y="164"/>
                    <a:pt x="653" y="14"/>
                    <a:pt x="452" y="6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8" name="Oval 1578">
              <a:extLst>
                <a:ext uri="{FF2B5EF4-FFF2-40B4-BE49-F238E27FC236}">
                  <a16:creationId xmlns:a16="http://schemas.microsoft.com/office/drawing/2014/main" id="{4D4621F3-1D96-4E9D-A56D-6328690CE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001" y="3692525"/>
              <a:ext cx="44450" cy="44450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9" name="Freeform 1579">
              <a:extLst>
                <a:ext uri="{FF2B5EF4-FFF2-40B4-BE49-F238E27FC236}">
                  <a16:creationId xmlns:a16="http://schemas.microsoft.com/office/drawing/2014/main" id="{E184E6B3-1A6E-48B3-8884-CE56BC153D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1651" y="3246438"/>
              <a:ext cx="544513" cy="544513"/>
            </a:xfrm>
            <a:custGeom>
              <a:avLst/>
              <a:gdLst>
                <a:gd name="T0" fmla="*/ 975 w 1880"/>
                <a:gd name="T1" fmla="*/ 1880 h 1880"/>
                <a:gd name="T2" fmla="*/ 140 w 1880"/>
                <a:gd name="T3" fmla="*/ 1322 h 1880"/>
                <a:gd name="T4" fmla="*/ 336 w 1880"/>
                <a:gd name="T5" fmla="*/ 336 h 1880"/>
                <a:gd name="T6" fmla="*/ 1321 w 1880"/>
                <a:gd name="T7" fmla="*/ 140 h 1880"/>
                <a:gd name="T8" fmla="*/ 1880 w 1880"/>
                <a:gd name="T9" fmla="*/ 976 h 1880"/>
                <a:gd name="T10" fmla="*/ 975 w 1880"/>
                <a:gd name="T11" fmla="*/ 1880 h 1880"/>
                <a:gd name="T12" fmla="*/ 975 w 1880"/>
                <a:gd name="T13" fmla="*/ 147 h 1880"/>
                <a:gd name="T14" fmla="*/ 209 w 1880"/>
                <a:gd name="T15" fmla="*/ 658 h 1880"/>
                <a:gd name="T16" fmla="*/ 389 w 1880"/>
                <a:gd name="T17" fmla="*/ 1562 h 1880"/>
                <a:gd name="T18" fmla="*/ 1293 w 1880"/>
                <a:gd name="T19" fmla="*/ 1742 h 1880"/>
                <a:gd name="T20" fmla="*/ 1804 w 1880"/>
                <a:gd name="T21" fmla="*/ 976 h 1880"/>
                <a:gd name="T22" fmla="*/ 975 w 1880"/>
                <a:gd name="T23" fmla="*/ 147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0" h="1880">
                  <a:moveTo>
                    <a:pt x="975" y="1880"/>
                  </a:moveTo>
                  <a:cubicBezTo>
                    <a:pt x="609" y="1880"/>
                    <a:pt x="280" y="1660"/>
                    <a:pt x="140" y="1322"/>
                  </a:cubicBezTo>
                  <a:cubicBezTo>
                    <a:pt x="0" y="984"/>
                    <a:pt x="77" y="595"/>
                    <a:pt x="336" y="336"/>
                  </a:cubicBezTo>
                  <a:cubicBezTo>
                    <a:pt x="594" y="77"/>
                    <a:pt x="983" y="0"/>
                    <a:pt x="1321" y="140"/>
                  </a:cubicBezTo>
                  <a:cubicBezTo>
                    <a:pt x="1659" y="280"/>
                    <a:pt x="1880" y="610"/>
                    <a:pt x="1880" y="976"/>
                  </a:cubicBezTo>
                  <a:cubicBezTo>
                    <a:pt x="1879" y="1475"/>
                    <a:pt x="1475" y="1880"/>
                    <a:pt x="975" y="1880"/>
                  </a:cubicBezTo>
                  <a:close/>
                  <a:moveTo>
                    <a:pt x="975" y="147"/>
                  </a:moveTo>
                  <a:cubicBezTo>
                    <a:pt x="640" y="147"/>
                    <a:pt x="338" y="349"/>
                    <a:pt x="209" y="658"/>
                  </a:cubicBezTo>
                  <a:cubicBezTo>
                    <a:pt x="81" y="968"/>
                    <a:pt x="152" y="1325"/>
                    <a:pt x="389" y="1562"/>
                  </a:cubicBezTo>
                  <a:cubicBezTo>
                    <a:pt x="626" y="1799"/>
                    <a:pt x="983" y="1870"/>
                    <a:pt x="1293" y="1742"/>
                  </a:cubicBezTo>
                  <a:cubicBezTo>
                    <a:pt x="1602" y="1613"/>
                    <a:pt x="1804" y="1311"/>
                    <a:pt x="1804" y="976"/>
                  </a:cubicBezTo>
                  <a:cubicBezTo>
                    <a:pt x="1804" y="518"/>
                    <a:pt x="1433" y="147"/>
                    <a:pt x="975" y="14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0" name="Freeform 1580">
              <a:extLst>
                <a:ext uri="{FF2B5EF4-FFF2-40B4-BE49-F238E27FC236}">
                  <a16:creationId xmlns:a16="http://schemas.microsoft.com/office/drawing/2014/main" id="{DA8E685E-12BA-4B9A-8D44-356983089B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6113" y="3330575"/>
              <a:ext cx="274638" cy="330200"/>
            </a:xfrm>
            <a:custGeom>
              <a:avLst/>
              <a:gdLst>
                <a:gd name="T0" fmla="*/ 476 w 944"/>
                <a:gd name="T1" fmla="*/ 1137 h 1137"/>
                <a:gd name="T2" fmla="*/ 363 w 944"/>
                <a:gd name="T3" fmla="*/ 1024 h 1137"/>
                <a:gd name="T4" fmla="*/ 363 w 944"/>
                <a:gd name="T5" fmla="*/ 900 h 1137"/>
                <a:gd name="T6" fmla="*/ 530 w 944"/>
                <a:gd name="T7" fmla="*/ 678 h 1137"/>
                <a:gd name="T8" fmla="*/ 541 w 944"/>
                <a:gd name="T9" fmla="*/ 675 h 1137"/>
                <a:gd name="T10" fmla="*/ 699 w 944"/>
                <a:gd name="T11" fmla="*/ 416 h 1137"/>
                <a:gd name="T12" fmla="*/ 523 w 944"/>
                <a:gd name="T13" fmla="*/ 237 h 1137"/>
                <a:gd name="T14" fmla="*/ 291 w 944"/>
                <a:gd name="T15" fmla="*/ 329 h 1137"/>
                <a:gd name="T16" fmla="*/ 284 w 944"/>
                <a:gd name="T17" fmla="*/ 578 h 1137"/>
                <a:gd name="T18" fmla="*/ 269 w 944"/>
                <a:gd name="T19" fmla="*/ 719 h 1137"/>
                <a:gd name="T20" fmla="*/ 268 w 944"/>
                <a:gd name="T21" fmla="*/ 720 h 1137"/>
                <a:gd name="T22" fmla="*/ 176 w 944"/>
                <a:gd name="T23" fmla="*/ 752 h 1137"/>
                <a:gd name="T24" fmla="*/ 95 w 944"/>
                <a:gd name="T25" fmla="*/ 702 h 1137"/>
                <a:gd name="T26" fmla="*/ 84 w 944"/>
                <a:gd name="T27" fmla="*/ 233 h 1137"/>
                <a:gd name="T28" fmla="*/ 494 w 944"/>
                <a:gd name="T29" fmla="*/ 7 h 1137"/>
                <a:gd name="T30" fmla="*/ 927 w 944"/>
                <a:gd name="T31" fmla="*/ 422 h 1137"/>
                <a:gd name="T32" fmla="*/ 617 w 944"/>
                <a:gd name="T33" fmla="*/ 888 h 1137"/>
                <a:gd name="T34" fmla="*/ 589 w 944"/>
                <a:gd name="T35" fmla="*/ 925 h 1137"/>
                <a:gd name="T36" fmla="*/ 589 w 944"/>
                <a:gd name="T37" fmla="*/ 1024 h 1137"/>
                <a:gd name="T38" fmla="*/ 556 w 944"/>
                <a:gd name="T39" fmla="*/ 1104 h 1137"/>
                <a:gd name="T40" fmla="*/ 476 w 944"/>
                <a:gd name="T41" fmla="*/ 1137 h 1137"/>
                <a:gd name="T42" fmla="*/ 477 w 944"/>
                <a:gd name="T43" fmla="*/ 157 h 1137"/>
                <a:gd name="T44" fmla="*/ 537 w 944"/>
                <a:gd name="T45" fmla="*/ 163 h 1137"/>
                <a:gd name="T46" fmla="*/ 778 w 944"/>
                <a:gd name="T47" fmla="*/ 446 h 1137"/>
                <a:gd name="T48" fmla="*/ 562 w 944"/>
                <a:gd name="T49" fmla="*/ 747 h 1137"/>
                <a:gd name="T50" fmla="*/ 551 w 944"/>
                <a:gd name="T51" fmla="*/ 751 h 1137"/>
                <a:gd name="T52" fmla="*/ 439 w 944"/>
                <a:gd name="T53" fmla="*/ 900 h 1137"/>
                <a:gd name="T54" fmla="*/ 439 w 944"/>
                <a:gd name="T55" fmla="*/ 1024 h 1137"/>
                <a:gd name="T56" fmla="*/ 476 w 944"/>
                <a:gd name="T57" fmla="*/ 1062 h 1137"/>
                <a:gd name="T58" fmla="*/ 514 w 944"/>
                <a:gd name="T59" fmla="*/ 1024 h 1137"/>
                <a:gd name="T60" fmla="*/ 514 w 944"/>
                <a:gd name="T61" fmla="*/ 925 h 1137"/>
                <a:gd name="T62" fmla="*/ 593 w 944"/>
                <a:gd name="T63" fmla="*/ 817 h 1137"/>
                <a:gd name="T64" fmla="*/ 852 w 944"/>
                <a:gd name="T65" fmla="*/ 428 h 1137"/>
                <a:gd name="T66" fmla="*/ 491 w 944"/>
                <a:gd name="T67" fmla="*/ 82 h 1137"/>
                <a:gd name="T68" fmla="*/ 149 w 944"/>
                <a:gd name="T69" fmla="*/ 271 h 1137"/>
                <a:gd name="T70" fmla="*/ 158 w 944"/>
                <a:gd name="T71" fmla="*/ 661 h 1137"/>
                <a:gd name="T72" fmla="*/ 184 w 944"/>
                <a:gd name="T73" fmla="*/ 677 h 1137"/>
                <a:gd name="T74" fmla="*/ 216 w 944"/>
                <a:gd name="T75" fmla="*/ 666 h 1137"/>
                <a:gd name="T76" fmla="*/ 216 w 944"/>
                <a:gd name="T77" fmla="*/ 665 h 1137"/>
                <a:gd name="T78" fmla="*/ 220 w 944"/>
                <a:gd name="T79" fmla="*/ 618 h 1137"/>
                <a:gd name="T80" fmla="*/ 213 w 944"/>
                <a:gd name="T81" fmla="*/ 312 h 1137"/>
                <a:gd name="T82" fmla="*/ 477 w 944"/>
                <a:gd name="T83" fmla="*/ 157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4" h="1137">
                  <a:moveTo>
                    <a:pt x="476" y="1137"/>
                  </a:moveTo>
                  <a:cubicBezTo>
                    <a:pt x="414" y="1137"/>
                    <a:pt x="363" y="1086"/>
                    <a:pt x="363" y="1024"/>
                  </a:cubicBezTo>
                  <a:lnTo>
                    <a:pt x="363" y="900"/>
                  </a:lnTo>
                  <a:cubicBezTo>
                    <a:pt x="363" y="797"/>
                    <a:pt x="432" y="707"/>
                    <a:pt x="530" y="678"/>
                  </a:cubicBezTo>
                  <a:lnTo>
                    <a:pt x="541" y="675"/>
                  </a:lnTo>
                  <a:cubicBezTo>
                    <a:pt x="652" y="642"/>
                    <a:pt x="720" y="530"/>
                    <a:pt x="699" y="416"/>
                  </a:cubicBezTo>
                  <a:cubicBezTo>
                    <a:pt x="682" y="326"/>
                    <a:pt x="612" y="255"/>
                    <a:pt x="523" y="237"/>
                  </a:cubicBezTo>
                  <a:cubicBezTo>
                    <a:pt x="434" y="219"/>
                    <a:pt x="343" y="255"/>
                    <a:pt x="291" y="329"/>
                  </a:cubicBezTo>
                  <a:cubicBezTo>
                    <a:pt x="239" y="403"/>
                    <a:pt x="237" y="501"/>
                    <a:pt x="284" y="578"/>
                  </a:cubicBezTo>
                  <a:cubicBezTo>
                    <a:pt x="313" y="623"/>
                    <a:pt x="307" y="681"/>
                    <a:pt x="269" y="719"/>
                  </a:cubicBezTo>
                  <a:lnTo>
                    <a:pt x="268" y="720"/>
                  </a:lnTo>
                  <a:cubicBezTo>
                    <a:pt x="244" y="744"/>
                    <a:pt x="210" y="756"/>
                    <a:pt x="176" y="752"/>
                  </a:cubicBezTo>
                  <a:cubicBezTo>
                    <a:pt x="143" y="748"/>
                    <a:pt x="113" y="730"/>
                    <a:pt x="95" y="702"/>
                  </a:cubicBezTo>
                  <a:cubicBezTo>
                    <a:pt x="4" y="560"/>
                    <a:pt x="0" y="379"/>
                    <a:pt x="84" y="233"/>
                  </a:cubicBezTo>
                  <a:cubicBezTo>
                    <a:pt x="168" y="87"/>
                    <a:pt x="326" y="0"/>
                    <a:pt x="494" y="7"/>
                  </a:cubicBezTo>
                  <a:cubicBezTo>
                    <a:pt x="722" y="18"/>
                    <a:pt x="906" y="195"/>
                    <a:pt x="927" y="422"/>
                  </a:cubicBezTo>
                  <a:cubicBezTo>
                    <a:pt x="944" y="631"/>
                    <a:pt x="816" y="824"/>
                    <a:pt x="617" y="888"/>
                  </a:cubicBezTo>
                  <a:cubicBezTo>
                    <a:pt x="601" y="893"/>
                    <a:pt x="590" y="908"/>
                    <a:pt x="589" y="925"/>
                  </a:cubicBezTo>
                  <a:lnTo>
                    <a:pt x="589" y="1024"/>
                  </a:lnTo>
                  <a:cubicBezTo>
                    <a:pt x="589" y="1054"/>
                    <a:pt x="577" y="1083"/>
                    <a:pt x="556" y="1104"/>
                  </a:cubicBezTo>
                  <a:cubicBezTo>
                    <a:pt x="535" y="1125"/>
                    <a:pt x="506" y="1137"/>
                    <a:pt x="476" y="1137"/>
                  </a:cubicBezTo>
                  <a:close/>
                  <a:moveTo>
                    <a:pt x="477" y="157"/>
                  </a:moveTo>
                  <a:cubicBezTo>
                    <a:pt x="497" y="157"/>
                    <a:pt x="517" y="159"/>
                    <a:pt x="537" y="163"/>
                  </a:cubicBezTo>
                  <a:cubicBezTo>
                    <a:pt x="673" y="191"/>
                    <a:pt x="772" y="307"/>
                    <a:pt x="778" y="446"/>
                  </a:cubicBezTo>
                  <a:cubicBezTo>
                    <a:pt x="784" y="584"/>
                    <a:pt x="695" y="708"/>
                    <a:pt x="562" y="747"/>
                  </a:cubicBezTo>
                  <a:lnTo>
                    <a:pt x="551" y="751"/>
                  </a:lnTo>
                  <a:cubicBezTo>
                    <a:pt x="484" y="770"/>
                    <a:pt x="439" y="831"/>
                    <a:pt x="439" y="900"/>
                  </a:cubicBezTo>
                  <a:lnTo>
                    <a:pt x="439" y="1024"/>
                  </a:lnTo>
                  <a:cubicBezTo>
                    <a:pt x="439" y="1045"/>
                    <a:pt x="455" y="1062"/>
                    <a:pt x="476" y="1062"/>
                  </a:cubicBezTo>
                  <a:cubicBezTo>
                    <a:pt x="497" y="1062"/>
                    <a:pt x="514" y="1045"/>
                    <a:pt x="514" y="1024"/>
                  </a:cubicBezTo>
                  <a:lnTo>
                    <a:pt x="514" y="925"/>
                  </a:lnTo>
                  <a:cubicBezTo>
                    <a:pt x="514" y="875"/>
                    <a:pt x="546" y="832"/>
                    <a:pt x="593" y="817"/>
                  </a:cubicBezTo>
                  <a:cubicBezTo>
                    <a:pt x="759" y="763"/>
                    <a:pt x="866" y="602"/>
                    <a:pt x="852" y="428"/>
                  </a:cubicBezTo>
                  <a:cubicBezTo>
                    <a:pt x="835" y="239"/>
                    <a:pt x="681" y="91"/>
                    <a:pt x="491" y="82"/>
                  </a:cubicBezTo>
                  <a:cubicBezTo>
                    <a:pt x="351" y="77"/>
                    <a:pt x="219" y="149"/>
                    <a:pt x="149" y="271"/>
                  </a:cubicBezTo>
                  <a:cubicBezTo>
                    <a:pt x="80" y="392"/>
                    <a:pt x="83" y="543"/>
                    <a:pt x="158" y="661"/>
                  </a:cubicBezTo>
                  <a:cubicBezTo>
                    <a:pt x="164" y="670"/>
                    <a:pt x="174" y="676"/>
                    <a:pt x="184" y="677"/>
                  </a:cubicBezTo>
                  <a:cubicBezTo>
                    <a:pt x="196" y="678"/>
                    <a:pt x="207" y="674"/>
                    <a:pt x="216" y="666"/>
                  </a:cubicBezTo>
                  <a:lnTo>
                    <a:pt x="216" y="665"/>
                  </a:lnTo>
                  <a:cubicBezTo>
                    <a:pt x="228" y="652"/>
                    <a:pt x="230" y="633"/>
                    <a:pt x="220" y="618"/>
                  </a:cubicBezTo>
                  <a:cubicBezTo>
                    <a:pt x="162" y="525"/>
                    <a:pt x="159" y="408"/>
                    <a:pt x="213" y="312"/>
                  </a:cubicBezTo>
                  <a:cubicBezTo>
                    <a:pt x="266" y="216"/>
                    <a:pt x="367" y="157"/>
                    <a:pt x="477" y="15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1" name="Freeform 1581">
              <a:extLst>
                <a:ext uri="{FF2B5EF4-FFF2-40B4-BE49-F238E27FC236}">
                  <a16:creationId xmlns:a16="http://schemas.microsoft.com/office/drawing/2014/main" id="{EA1B705F-76E8-473D-BEA2-81498A1BBB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9301" y="3679825"/>
              <a:ext cx="68263" cy="68263"/>
            </a:xfrm>
            <a:custGeom>
              <a:avLst/>
              <a:gdLst>
                <a:gd name="T0" fmla="*/ 122 w 235"/>
                <a:gd name="T1" fmla="*/ 235 h 235"/>
                <a:gd name="T2" fmla="*/ 18 w 235"/>
                <a:gd name="T3" fmla="*/ 166 h 235"/>
                <a:gd name="T4" fmla="*/ 42 w 235"/>
                <a:gd name="T5" fmla="*/ 42 h 235"/>
                <a:gd name="T6" fmla="*/ 165 w 235"/>
                <a:gd name="T7" fmla="*/ 18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5 h 235"/>
                <a:gd name="T14" fmla="*/ 87 w 235"/>
                <a:gd name="T15" fmla="*/ 108 h 235"/>
                <a:gd name="T16" fmla="*/ 96 w 235"/>
                <a:gd name="T17" fmla="*/ 149 h 235"/>
                <a:gd name="T18" fmla="*/ 137 w 235"/>
                <a:gd name="T19" fmla="*/ 157 h 235"/>
                <a:gd name="T20" fmla="*/ 160 w 235"/>
                <a:gd name="T21" fmla="*/ 122 h 235"/>
                <a:gd name="T22" fmla="*/ 122 w 235"/>
                <a:gd name="T23" fmla="*/ 8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8"/>
                    <a:pt x="18" y="166"/>
                  </a:cubicBezTo>
                  <a:cubicBezTo>
                    <a:pt x="0" y="123"/>
                    <a:pt x="10" y="75"/>
                    <a:pt x="42" y="42"/>
                  </a:cubicBezTo>
                  <a:cubicBezTo>
                    <a:pt x="75" y="10"/>
                    <a:pt x="123" y="0"/>
                    <a:pt x="165" y="18"/>
                  </a:cubicBezTo>
                  <a:cubicBezTo>
                    <a:pt x="208" y="35"/>
                    <a:pt x="235" y="77"/>
                    <a:pt x="235" y="122"/>
                  </a:cubicBezTo>
                  <a:cubicBezTo>
                    <a:pt x="235" y="185"/>
                    <a:pt x="185" y="235"/>
                    <a:pt x="122" y="235"/>
                  </a:cubicBezTo>
                  <a:close/>
                  <a:moveTo>
                    <a:pt x="122" y="85"/>
                  </a:moveTo>
                  <a:cubicBezTo>
                    <a:pt x="107" y="85"/>
                    <a:pt x="93" y="94"/>
                    <a:pt x="87" y="108"/>
                  </a:cubicBezTo>
                  <a:cubicBezTo>
                    <a:pt x="82" y="122"/>
                    <a:pt x="85" y="138"/>
                    <a:pt x="96" y="149"/>
                  </a:cubicBezTo>
                  <a:cubicBezTo>
                    <a:pt x="106" y="160"/>
                    <a:pt x="123" y="163"/>
                    <a:pt x="137" y="157"/>
                  </a:cubicBezTo>
                  <a:cubicBezTo>
                    <a:pt x="151" y="151"/>
                    <a:pt x="160" y="138"/>
                    <a:pt x="160" y="122"/>
                  </a:cubicBezTo>
                  <a:cubicBezTo>
                    <a:pt x="160" y="102"/>
                    <a:pt x="143" y="85"/>
                    <a:pt x="122" y="8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2" name="Freeform 1582">
              <a:extLst>
                <a:ext uri="{FF2B5EF4-FFF2-40B4-BE49-F238E27FC236}">
                  <a16:creationId xmlns:a16="http://schemas.microsoft.com/office/drawing/2014/main" id="{D9DA7124-CD8F-4D45-9E39-6FE7C7D25A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0213" y="3175000"/>
              <a:ext cx="682625" cy="684213"/>
            </a:xfrm>
            <a:custGeom>
              <a:avLst/>
              <a:gdLst>
                <a:gd name="T0" fmla="*/ 1219 w 2350"/>
                <a:gd name="T1" fmla="*/ 2350 h 2358"/>
                <a:gd name="T2" fmla="*/ 175 w 2350"/>
                <a:gd name="T3" fmla="*/ 1652 h 2358"/>
                <a:gd name="T4" fmla="*/ 420 w 2350"/>
                <a:gd name="T5" fmla="*/ 420 h 2358"/>
                <a:gd name="T6" fmla="*/ 1652 w 2350"/>
                <a:gd name="T7" fmla="*/ 175 h 2358"/>
                <a:gd name="T8" fmla="*/ 2350 w 2350"/>
                <a:gd name="T9" fmla="*/ 1220 h 2358"/>
                <a:gd name="T10" fmla="*/ 1219 w 2350"/>
                <a:gd name="T11" fmla="*/ 2350 h 2358"/>
                <a:gd name="T12" fmla="*/ 1219 w 2350"/>
                <a:gd name="T13" fmla="*/ 164 h 2358"/>
                <a:gd name="T14" fmla="*/ 244 w 2350"/>
                <a:gd name="T15" fmla="*/ 816 h 2358"/>
                <a:gd name="T16" fmla="*/ 473 w 2350"/>
                <a:gd name="T17" fmla="*/ 1966 h 2358"/>
                <a:gd name="T18" fmla="*/ 1623 w 2350"/>
                <a:gd name="T19" fmla="*/ 2195 h 2358"/>
                <a:gd name="T20" fmla="*/ 2274 w 2350"/>
                <a:gd name="T21" fmla="*/ 1220 h 2358"/>
                <a:gd name="T22" fmla="*/ 1219 w 2350"/>
                <a:gd name="T23" fmla="*/ 164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0" h="2358">
                  <a:moveTo>
                    <a:pt x="1219" y="2350"/>
                  </a:moveTo>
                  <a:cubicBezTo>
                    <a:pt x="762" y="2350"/>
                    <a:pt x="350" y="2075"/>
                    <a:pt x="175" y="1652"/>
                  </a:cubicBezTo>
                  <a:cubicBezTo>
                    <a:pt x="0" y="1230"/>
                    <a:pt x="96" y="744"/>
                    <a:pt x="420" y="420"/>
                  </a:cubicBezTo>
                  <a:cubicBezTo>
                    <a:pt x="743" y="97"/>
                    <a:pt x="1229" y="0"/>
                    <a:pt x="1652" y="175"/>
                  </a:cubicBezTo>
                  <a:cubicBezTo>
                    <a:pt x="2074" y="350"/>
                    <a:pt x="2350" y="762"/>
                    <a:pt x="2350" y="1220"/>
                  </a:cubicBezTo>
                  <a:cubicBezTo>
                    <a:pt x="2349" y="1844"/>
                    <a:pt x="1843" y="2350"/>
                    <a:pt x="1219" y="2350"/>
                  </a:cubicBezTo>
                  <a:close/>
                  <a:moveTo>
                    <a:pt x="1219" y="164"/>
                  </a:moveTo>
                  <a:cubicBezTo>
                    <a:pt x="792" y="164"/>
                    <a:pt x="408" y="422"/>
                    <a:pt x="244" y="816"/>
                  </a:cubicBezTo>
                  <a:cubicBezTo>
                    <a:pt x="81" y="1210"/>
                    <a:pt x="171" y="1664"/>
                    <a:pt x="473" y="1966"/>
                  </a:cubicBezTo>
                  <a:cubicBezTo>
                    <a:pt x="775" y="2268"/>
                    <a:pt x="1229" y="2358"/>
                    <a:pt x="1623" y="2195"/>
                  </a:cubicBezTo>
                  <a:cubicBezTo>
                    <a:pt x="2017" y="2031"/>
                    <a:pt x="2274" y="1646"/>
                    <a:pt x="2274" y="1220"/>
                  </a:cubicBezTo>
                  <a:cubicBezTo>
                    <a:pt x="2274" y="637"/>
                    <a:pt x="1802" y="165"/>
                    <a:pt x="1219" y="16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4" name="Group 1743">
            <a:extLst>
              <a:ext uri="{FF2B5EF4-FFF2-40B4-BE49-F238E27FC236}">
                <a16:creationId xmlns:a16="http://schemas.microsoft.com/office/drawing/2014/main" id="{052F8839-11A8-4A52-ADDC-52939545CB46}"/>
              </a:ext>
            </a:extLst>
          </p:cNvPr>
          <p:cNvGrpSpPr/>
          <p:nvPr/>
        </p:nvGrpSpPr>
        <p:grpSpPr>
          <a:xfrm>
            <a:off x="6599829" y="5466538"/>
            <a:ext cx="495903" cy="485351"/>
            <a:chOff x="6780213" y="6188075"/>
            <a:chExt cx="671513" cy="657225"/>
          </a:xfrm>
        </p:grpSpPr>
        <p:sp>
          <p:nvSpPr>
            <p:cNvPr id="1023" name="Freeform 1583">
              <a:extLst>
                <a:ext uri="{FF2B5EF4-FFF2-40B4-BE49-F238E27FC236}">
                  <a16:creationId xmlns:a16="http://schemas.microsoft.com/office/drawing/2014/main" id="{ED423089-C045-4B88-9526-E5E963C5B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6303963"/>
              <a:ext cx="95250" cy="95250"/>
            </a:xfrm>
            <a:custGeom>
              <a:avLst/>
              <a:gdLst>
                <a:gd name="T0" fmla="*/ 115 w 328"/>
                <a:gd name="T1" fmla="*/ 0 h 328"/>
                <a:gd name="T2" fmla="*/ 0 w 328"/>
                <a:gd name="T3" fmla="*/ 115 h 328"/>
                <a:gd name="T4" fmla="*/ 213 w 328"/>
                <a:gd name="T5" fmla="*/ 328 h 328"/>
                <a:gd name="T6" fmla="*/ 328 w 328"/>
                <a:gd name="T7" fmla="*/ 213 h 328"/>
                <a:gd name="T8" fmla="*/ 115 w 328"/>
                <a:gd name="T9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328">
                  <a:moveTo>
                    <a:pt x="115" y="0"/>
                  </a:moveTo>
                  <a:lnTo>
                    <a:pt x="0" y="115"/>
                  </a:lnTo>
                  <a:cubicBezTo>
                    <a:pt x="82" y="174"/>
                    <a:pt x="154" y="246"/>
                    <a:pt x="213" y="328"/>
                  </a:cubicBezTo>
                  <a:lnTo>
                    <a:pt x="328" y="21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1584">
              <a:extLst>
                <a:ext uri="{FF2B5EF4-FFF2-40B4-BE49-F238E27FC236}">
                  <a16:creationId xmlns:a16="http://schemas.microsoft.com/office/drawing/2014/main" id="{74C4A6A9-34EF-4F6E-BAAA-BCDE9DC692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1501" y="6329363"/>
              <a:ext cx="458788" cy="460375"/>
            </a:xfrm>
            <a:custGeom>
              <a:avLst/>
              <a:gdLst>
                <a:gd name="T0" fmla="*/ 791 w 1583"/>
                <a:gd name="T1" fmla="*/ 1583 h 1583"/>
                <a:gd name="T2" fmla="*/ 1583 w 1583"/>
                <a:gd name="T3" fmla="*/ 791 h 1583"/>
                <a:gd name="T4" fmla="*/ 791 w 1583"/>
                <a:gd name="T5" fmla="*/ 0 h 1583"/>
                <a:gd name="T6" fmla="*/ 0 w 1583"/>
                <a:gd name="T7" fmla="*/ 791 h 1583"/>
                <a:gd name="T8" fmla="*/ 791 w 1583"/>
                <a:gd name="T9" fmla="*/ 1583 h 1583"/>
                <a:gd name="T10" fmla="*/ 716 w 1583"/>
                <a:gd name="T11" fmla="*/ 1017 h 1583"/>
                <a:gd name="T12" fmla="*/ 1240 w 1583"/>
                <a:gd name="T13" fmla="*/ 494 h 1583"/>
                <a:gd name="T14" fmla="*/ 716 w 1583"/>
                <a:gd name="T15" fmla="*/ 1017 h 1583"/>
                <a:gd name="T16" fmla="*/ 465 w 1583"/>
                <a:gd name="T17" fmla="*/ 767 h 1583"/>
                <a:gd name="T18" fmla="*/ 716 w 1583"/>
                <a:gd name="T19" fmla="*/ 1017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3" h="1583">
                  <a:moveTo>
                    <a:pt x="791" y="1583"/>
                  </a:moveTo>
                  <a:cubicBezTo>
                    <a:pt x="1228" y="1583"/>
                    <a:pt x="1583" y="1228"/>
                    <a:pt x="1583" y="791"/>
                  </a:cubicBezTo>
                  <a:cubicBezTo>
                    <a:pt x="1583" y="354"/>
                    <a:pt x="1228" y="0"/>
                    <a:pt x="791" y="0"/>
                  </a:cubicBezTo>
                  <a:cubicBezTo>
                    <a:pt x="354" y="0"/>
                    <a:pt x="0" y="354"/>
                    <a:pt x="0" y="791"/>
                  </a:cubicBezTo>
                  <a:cubicBezTo>
                    <a:pt x="0" y="1228"/>
                    <a:pt x="354" y="1583"/>
                    <a:pt x="791" y="1583"/>
                  </a:cubicBezTo>
                  <a:close/>
                  <a:moveTo>
                    <a:pt x="716" y="1017"/>
                  </a:moveTo>
                  <a:lnTo>
                    <a:pt x="1240" y="494"/>
                  </a:lnTo>
                  <a:lnTo>
                    <a:pt x="716" y="1017"/>
                  </a:lnTo>
                  <a:lnTo>
                    <a:pt x="465" y="767"/>
                  </a:lnTo>
                  <a:lnTo>
                    <a:pt x="716" y="1017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1585">
              <a:extLst>
                <a:ext uri="{FF2B5EF4-FFF2-40B4-BE49-F238E27FC236}">
                  <a16:creationId xmlns:a16="http://schemas.microsoft.com/office/drawing/2014/main" id="{519A0FD2-583E-4324-867E-1FBC1D5A88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0388" y="6318250"/>
              <a:ext cx="481013" cy="481013"/>
            </a:xfrm>
            <a:custGeom>
              <a:avLst/>
              <a:gdLst>
                <a:gd name="T0" fmla="*/ 829 w 1658"/>
                <a:gd name="T1" fmla="*/ 1658 h 1658"/>
                <a:gd name="T2" fmla="*/ 1658 w 1658"/>
                <a:gd name="T3" fmla="*/ 829 h 1658"/>
                <a:gd name="T4" fmla="*/ 829 w 1658"/>
                <a:gd name="T5" fmla="*/ 0 h 1658"/>
                <a:gd name="T6" fmla="*/ 0 w 1658"/>
                <a:gd name="T7" fmla="*/ 829 h 1658"/>
                <a:gd name="T8" fmla="*/ 829 w 1658"/>
                <a:gd name="T9" fmla="*/ 1658 h 1658"/>
                <a:gd name="T10" fmla="*/ 791 w 1658"/>
                <a:gd name="T11" fmla="*/ 78 h 1658"/>
                <a:gd name="T12" fmla="*/ 791 w 1658"/>
                <a:gd name="T13" fmla="*/ 189 h 1658"/>
                <a:gd name="T14" fmla="*/ 829 w 1658"/>
                <a:gd name="T15" fmla="*/ 226 h 1658"/>
                <a:gd name="T16" fmla="*/ 867 w 1658"/>
                <a:gd name="T17" fmla="*/ 189 h 1658"/>
                <a:gd name="T18" fmla="*/ 867 w 1658"/>
                <a:gd name="T19" fmla="*/ 78 h 1658"/>
                <a:gd name="T20" fmla="*/ 1581 w 1658"/>
                <a:gd name="T21" fmla="*/ 792 h 1658"/>
                <a:gd name="T22" fmla="*/ 1432 w 1658"/>
                <a:gd name="T23" fmla="*/ 792 h 1658"/>
                <a:gd name="T24" fmla="*/ 1394 w 1658"/>
                <a:gd name="T25" fmla="*/ 829 h 1658"/>
                <a:gd name="T26" fmla="*/ 1432 w 1658"/>
                <a:gd name="T27" fmla="*/ 867 h 1658"/>
                <a:gd name="T28" fmla="*/ 1581 w 1658"/>
                <a:gd name="T29" fmla="*/ 867 h 1658"/>
                <a:gd name="T30" fmla="*/ 867 w 1658"/>
                <a:gd name="T31" fmla="*/ 1581 h 1658"/>
                <a:gd name="T32" fmla="*/ 867 w 1658"/>
                <a:gd name="T33" fmla="*/ 1470 h 1658"/>
                <a:gd name="T34" fmla="*/ 829 w 1658"/>
                <a:gd name="T35" fmla="*/ 1432 h 1658"/>
                <a:gd name="T36" fmla="*/ 791 w 1658"/>
                <a:gd name="T37" fmla="*/ 1470 h 1658"/>
                <a:gd name="T38" fmla="*/ 791 w 1658"/>
                <a:gd name="T39" fmla="*/ 1581 h 1658"/>
                <a:gd name="T40" fmla="*/ 77 w 1658"/>
                <a:gd name="T41" fmla="*/ 867 h 1658"/>
                <a:gd name="T42" fmla="*/ 189 w 1658"/>
                <a:gd name="T43" fmla="*/ 867 h 1658"/>
                <a:gd name="T44" fmla="*/ 226 w 1658"/>
                <a:gd name="T45" fmla="*/ 829 h 1658"/>
                <a:gd name="T46" fmla="*/ 189 w 1658"/>
                <a:gd name="T47" fmla="*/ 792 h 1658"/>
                <a:gd name="T48" fmla="*/ 77 w 1658"/>
                <a:gd name="T49" fmla="*/ 792 h 1658"/>
                <a:gd name="T50" fmla="*/ 791 w 1658"/>
                <a:gd name="T51" fmla="*/ 78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8" h="1658">
                  <a:moveTo>
                    <a:pt x="829" y="1658"/>
                  </a:moveTo>
                  <a:cubicBezTo>
                    <a:pt x="1287" y="1658"/>
                    <a:pt x="1658" y="1287"/>
                    <a:pt x="1658" y="829"/>
                  </a:cubicBezTo>
                  <a:cubicBezTo>
                    <a:pt x="1658" y="371"/>
                    <a:pt x="1287" y="0"/>
                    <a:pt x="829" y="0"/>
                  </a:cubicBezTo>
                  <a:cubicBezTo>
                    <a:pt x="371" y="0"/>
                    <a:pt x="0" y="371"/>
                    <a:pt x="0" y="829"/>
                  </a:cubicBezTo>
                  <a:cubicBezTo>
                    <a:pt x="1" y="1287"/>
                    <a:pt x="372" y="1658"/>
                    <a:pt x="829" y="1658"/>
                  </a:cubicBezTo>
                  <a:close/>
                  <a:moveTo>
                    <a:pt x="791" y="78"/>
                  </a:moveTo>
                  <a:lnTo>
                    <a:pt x="791" y="189"/>
                  </a:lnTo>
                  <a:cubicBezTo>
                    <a:pt x="791" y="209"/>
                    <a:pt x="808" y="226"/>
                    <a:pt x="829" y="226"/>
                  </a:cubicBezTo>
                  <a:cubicBezTo>
                    <a:pt x="850" y="226"/>
                    <a:pt x="867" y="209"/>
                    <a:pt x="867" y="189"/>
                  </a:cubicBezTo>
                  <a:lnTo>
                    <a:pt x="867" y="78"/>
                  </a:lnTo>
                  <a:cubicBezTo>
                    <a:pt x="1253" y="97"/>
                    <a:pt x="1561" y="406"/>
                    <a:pt x="1581" y="792"/>
                  </a:cubicBezTo>
                  <a:lnTo>
                    <a:pt x="1432" y="792"/>
                  </a:lnTo>
                  <a:cubicBezTo>
                    <a:pt x="1411" y="792"/>
                    <a:pt x="1394" y="808"/>
                    <a:pt x="1394" y="829"/>
                  </a:cubicBezTo>
                  <a:cubicBezTo>
                    <a:pt x="1394" y="850"/>
                    <a:pt x="1411" y="867"/>
                    <a:pt x="1432" y="867"/>
                  </a:cubicBezTo>
                  <a:lnTo>
                    <a:pt x="1581" y="867"/>
                  </a:lnTo>
                  <a:cubicBezTo>
                    <a:pt x="1561" y="1253"/>
                    <a:pt x="1253" y="1561"/>
                    <a:pt x="867" y="1581"/>
                  </a:cubicBezTo>
                  <a:lnTo>
                    <a:pt x="867" y="1470"/>
                  </a:lnTo>
                  <a:cubicBezTo>
                    <a:pt x="867" y="1449"/>
                    <a:pt x="850" y="1432"/>
                    <a:pt x="829" y="1432"/>
                  </a:cubicBezTo>
                  <a:cubicBezTo>
                    <a:pt x="808" y="1432"/>
                    <a:pt x="791" y="1449"/>
                    <a:pt x="791" y="1470"/>
                  </a:cubicBezTo>
                  <a:lnTo>
                    <a:pt x="791" y="1581"/>
                  </a:lnTo>
                  <a:cubicBezTo>
                    <a:pt x="406" y="1561"/>
                    <a:pt x="97" y="1253"/>
                    <a:pt x="77" y="867"/>
                  </a:cubicBezTo>
                  <a:lnTo>
                    <a:pt x="189" y="867"/>
                  </a:lnTo>
                  <a:cubicBezTo>
                    <a:pt x="209" y="867"/>
                    <a:pt x="226" y="850"/>
                    <a:pt x="226" y="829"/>
                  </a:cubicBezTo>
                  <a:cubicBezTo>
                    <a:pt x="226" y="808"/>
                    <a:pt x="209" y="792"/>
                    <a:pt x="189" y="792"/>
                  </a:cubicBezTo>
                  <a:lnTo>
                    <a:pt x="77" y="792"/>
                  </a:lnTo>
                  <a:cubicBezTo>
                    <a:pt x="97" y="406"/>
                    <a:pt x="406" y="97"/>
                    <a:pt x="791" y="7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1586">
              <a:extLst>
                <a:ext uri="{FF2B5EF4-FFF2-40B4-BE49-F238E27FC236}">
                  <a16:creationId xmlns:a16="http://schemas.microsoft.com/office/drawing/2014/main" id="{65014298-5E9B-4DA2-905D-CD4199303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4188" y="6188075"/>
              <a:ext cx="617538" cy="657225"/>
            </a:xfrm>
            <a:custGeom>
              <a:avLst/>
              <a:gdLst>
                <a:gd name="T0" fmla="*/ 1906 w 2128"/>
                <a:gd name="T1" fmla="*/ 735 h 2269"/>
                <a:gd name="T2" fmla="*/ 1999 w 2128"/>
                <a:gd name="T3" fmla="*/ 642 h 2269"/>
                <a:gd name="T4" fmla="*/ 1999 w 2128"/>
                <a:gd name="T5" fmla="*/ 589 h 2269"/>
                <a:gd name="T6" fmla="*/ 1786 w 2128"/>
                <a:gd name="T7" fmla="*/ 376 h 2269"/>
                <a:gd name="T8" fmla="*/ 1733 w 2128"/>
                <a:gd name="T9" fmla="*/ 376 h 2269"/>
                <a:gd name="T10" fmla="*/ 1640 w 2128"/>
                <a:gd name="T11" fmla="*/ 469 h 2269"/>
                <a:gd name="T12" fmla="*/ 1131 w 2128"/>
                <a:gd name="T13" fmla="*/ 302 h 2269"/>
                <a:gd name="T14" fmla="*/ 1131 w 2128"/>
                <a:gd name="T15" fmla="*/ 75 h 2269"/>
                <a:gd name="T16" fmla="*/ 1395 w 2128"/>
                <a:gd name="T17" fmla="*/ 75 h 2269"/>
                <a:gd name="T18" fmla="*/ 1432 w 2128"/>
                <a:gd name="T19" fmla="*/ 38 h 2269"/>
                <a:gd name="T20" fmla="*/ 1395 w 2128"/>
                <a:gd name="T21" fmla="*/ 0 h 2269"/>
                <a:gd name="T22" fmla="*/ 792 w 2128"/>
                <a:gd name="T23" fmla="*/ 0 h 2269"/>
                <a:gd name="T24" fmla="*/ 754 w 2128"/>
                <a:gd name="T25" fmla="*/ 38 h 2269"/>
                <a:gd name="T26" fmla="*/ 792 w 2128"/>
                <a:gd name="T27" fmla="*/ 75 h 2269"/>
                <a:gd name="T28" fmla="*/ 1055 w 2128"/>
                <a:gd name="T29" fmla="*/ 75 h 2269"/>
                <a:gd name="T30" fmla="*/ 1055 w 2128"/>
                <a:gd name="T31" fmla="*/ 303 h 2269"/>
                <a:gd name="T32" fmla="*/ 245 w 2128"/>
                <a:gd name="T33" fmla="*/ 791 h 2269"/>
                <a:gd name="T34" fmla="*/ 38 w 2128"/>
                <a:gd name="T35" fmla="*/ 791 h 2269"/>
                <a:gd name="T36" fmla="*/ 0 w 2128"/>
                <a:gd name="T37" fmla="*/ 829 h 2269"/>
                <a:gd name="T38" fmla="*/ 38 w 2128"/>
                <a:gd name="T39" fmla="*/ 867 h 2269"/>
                <a:gd name="T40" fmla="*/ 264 w 2128"/>
                <a:gd name="T41" fmla="*/ 867 h 2269"/>
                <a:gd name="T42" fmla="*/ 267 w 2128"/>
                <a:gd name="T43" fmla="*/ 866 h 2269"/>
                <a:gd name="T44" fmla="*/ 300 w 2128"/>
                <a:gd name="T45" fmla="*/ 847 h 2269"/>
                <a:gd name="T46" fmla="*/ 1317 w 2128"/>
                <a:gd name="T47" fmla="*/ 405 h 2269"/>
                <a:gd name="T48" fmla="*/ 1998 w 2128"/>
                <a:gd name="T49" fmla="*/ 1281 h 2269"/>
                <a:gd name="T50" fmla="*/ 1317 w 2128"/>
                <a:gd name="T51" fmla="*/ 2158 h 2269"/>
                <a:gd name="T52" fmla="*/ 300 w 2128"/>
                <a:gd name="T53" fmla="*/ 1716 h 2269"/>
                <a:gd name="T54" fmla="*/ 267 w 2128"/>
                <a:gd name="T55" fmla="*/ 1697 h 2269"/>
                <a:gd name="T56" fmla="*/ 264 w 2128"/>
                <a:gd name="T57" fmla="*/ 1696 h 2269"/>
                <a:gd name="T58" fmla="*/ 38 w 2128"/>
                <a:gd name="T59" fmla="*/ 1696 h 2269"/>
                <a:gd name="T60" fmla="*/ 0 w 2128"/>
                <a:gd name="T61" fmla="*/ 1734 h 2269"/>
                <a:gd name="T62" fmla="*/ 38 w 2128"/>
                <a:gd name="T63" fmla="*/ 1771 h 2269"/>
                <a:gd name="T64" fmla="*/ 245 w 2128"/>
                <a:gd name="T65" fmla="*/ 1771 h 2269"/>
                <a:gd name="T66" fmla="*/ 1116 w 2128"/>
                <a:gd name="T67" fmla="*/ 2261 h 2269"/>
                <a:gd name="T68" fmla="*/ 1963 w 2128"/>
                <a:gd name="T69" fmla="*/ 1732 h 2269"/>
                <a:gd name="T70" fmla="*/ 1906 w 2128"/>
                <a:gd name="T71" fmla="*/ 735 h 2269"/>
                <a:gd name="T72" fmla="*/ 1701 w 2128"/>
                <a:gd name="T73" fmla="*/ 514 h 2269"/>
                <a:gd name="T74" fmla="*/ 1759 w 2128"/>
                <a:gd name="T75" fmla="*/ 456 h 2269"/>
                <a:gd name="T76" fmla="*/ 1919 w 2128"/>
                <a:gd name="T77" fmla="*/ 615 h 2269"/>
                <a:gd name="T78" fmla="*/ 1861 w 2128"/>
                <a:gd name="T79" fmla="*/ 674 h 2269"/>
                <a:gd name="T80" fmla="*/ 1701 w 2128"/>
                <a:gd name="T81" fmla="*/ 514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28" h="2269">
                  <a:moveTo>
                    <a:pt x="1906" y="735"/>
                  </a:moveTo>
                  <a:lnTo>
                    <a:pt x="1999" y="642"/>
                  </a:lnTo>
                  <a:cubicBezTo>
                    <a:pt x="2014" y="627"/>
                    <a:pt x="2014" y="603"/>
                    <a:pt x="1999" y="589"/>
                  </a:cubicBezTo>
                  <a:lnTo>
                    <a:pt x="1786" y="376"/>
                  </a:lnTo>
                  <a:cubicBezTo>
                    <a:pt x="1771" y="361"/>
                    <a:pt x="1747" y="361"/>
                    <a:pt x="1733" y="376"/>
                  </a:cubicBezTo>
                  <a:lnTo>
                    <a:pt x="1640" y="469"/>
                  </a:lnTo>
                  <a:cubicBezTo>
                    <a:pt x="1489" y="367"/>
                    <a:pt x="1313" y="309"/>
                    <a:pt x="1131" y="302"/>
                  </a:cubicBezTo>
                  <a:lnTo>
                    <a:pt x="1131" y="75"/>
                  </a:lnTo>
                  <a:lnTo>
                    <a:pt x="1395" y="75"/>
                  </a:lnTo>
                  <a:cubicBezTo>
                    <a:pt x="1415" y="75"/>
                    <a:pt x="1432" y="59"/>
                    <a:pt x="1432" y="38"/>
                  </a:cubicBezTo>
                  <a:cubicBezTo>
                    <a:pt x="1432" y="17"/>
                    <a:pt x="1415" y="0"/>
                    <a:pt x="1395" y="0"/>
                  </a:cubicBezTo>
                  <a:lnTo>
                    <a:pt x="792" y="0"/>
                  </a:lnTo>
                  <a:cubicBezTo>
                    <a:pt x="771" y="0"/>
                    <a:pt x="754" y="17"/>
                    <a:pt x="754" y="38"/>
                  </a:cubicBezTo>
                  <a:cubicBezTo>
                    <a:pt x="754" y="59"/>
                    <a:pt x="771" y="75"/>
                    <a:pt x="792" y="75"/>
                  </a:cubicBezTo>
                  <a:lnTo>
                    <a:pt x="1055" y="75"/>
                  </a:lnTo>
                  <a:lnTo>
                    <a:pt x="1055" y="303"/>
                  </a:lnTo>
                  <a:cubicBezTo>
                    <a:pt x="719" y="316"/>
                    <a:pt x="413" y="500"/>
                    <a:pt x="245" y="791"/>
                  </a:cubicBezTo>
                  <a:lnTo>
                    <a:pt x="38" y="791"/>
                  </a:lnTo>
                  <a:cubicBezTo>
                    <a:pt x="17" y="791"/>
                    <a:pt x="0" y="808"/>
                    <a:pt x="0" y="829"/>
                  </a:cubicBezTo>
                  <a:cubicBezTo>
                    <a:pt x="0" y="850"/>
                    <a:pt x="17" y="867"/>
                    <a:pt x="38" y="867"/>
                  </a:cubicBezTo>
                  <a:lnTo>
                    <a:pt x="264" y="867"/>
                  </a:lnTo>
                  <a:cubicBezTo>
                    <a:pt x="265" y="867"/>
                    <a:pt x="266" y="866"/>
                    <a:pt x="267" y="866"/>
                  </a:cubicBezTo>
                  <a:cubicBezTo>
                    <a:pt x="280" y="866"/>
                    <a:pt x="293" y="859"/>
                    <a:pt x="300" y="847"/>
                  </a:cubicBezTo>
                  <a:cubicBezTo>
                    <a:pt x="498" y="485"/>
                    <a:pt x="917" y="303"/>
                    <a:pt x="1317" y="405"/>
                  </a:cubicBezTo>
                  <a:cubicBezTo>
                    <a:pt x="1718" y="508"/>
                    <a:pt x="1998" y="868"/>
                    <a:pt x="1998" y="1281"/>
                  </a:cubicBezTo>
                  <a:cubicBezTo>
                    <a:pt x="1998" y="1695"/>
                    <a:pt x="1718" y="2055"/>
                    <a:pt x="1317" y="2158"/>
                  </a:cubicBezTo>
                  <a:cubicBezTo>
                    <a:pt x="917" y="2260"/>
                    <a:pt x="498" y="2078"/>
                    <a:pt x="300" y="1716"/>
                  </a:cubicBezTo>
                  <a:cubicBezTo>
                    <a:pt x="293" y="1704"/>
                    <a:pt x="281" y="1696"/>
                    <a:pt x="267" y="1697"/>
                  </a:cubicBezTo>
                  <a:cubicBezTo>
                    <a:pt x="266" y="1697"/>
                    <a:pt x="265" y="1696"/>
                    <a:pt x="264" y="1696"/>
                  </a:cubicBezTo>
                  <a:lnTo>
                    <a:pt x="38" y="1696"/>
                  </a:lnTo>
                  <a:cubicBezTo>
                    <a:pt x="17" y="1696"/>
                    <a:pt x="0" y="1713"/>
                    <a:pt x="0" y="1734"/>
                  </a:cubicBezTo>
                  <a:cubicBezTo>
                    <a:pt x="0" y="1754"/>
                    <a:pt x="17" y="1771"/>
                    <a:pt x="38" y="1771"/>
                  </a:cubicBezTo>
                  <a:lnTo>
                    <a:pt x="245" y="1771"/>
                  </a:lnTo>
                  <a:cubicBezTo>
                    <a:pt x="424" y="2081"/>
                    <a:pt x="758" y="2269"/>
                    <a:pt x="1116" y="2261"/>
                  </a:cubicBezTo>
                  <a:cubicBezTo>
                    <a:pt x="1474" y="2253"/>
                    <a:pt x="1799" y="2050"/>
                    <a:pt x="1963" y="1732"/>
                  </a:cubicBezTo>
                  <a:cubicBezTo>
                    <a:pt x="2128" y="1414"/>
                    <a:pt x="2106" y="1032"/>
                    <a:pt x="1906" y="735"/>
                  </a:cubicBezTo>
                  <a:close/>
                  <a:moveTo>
                    <a:pt x="1701" y="514"/>
                  </a:moveTo>
                  <a:lnTo>
                    <a:pt x="1759" y="456"/>
                  </a:lnTo>
                  <a:lnTo>
                    <a:pt x="1919" y="615"/>
                  </a:lnTo>
                  <a:lnTo>
                    <a:pt x="1861" y="674"/>
                  </a:lnTo>
                  <a:cubicBezTo>
                    <a:pt x="1814" y="614"/>
                    <a:pt x="1760" y="561"/>
                    <a:pt x="1701" y="514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1587">
              <a:extLst>
                <a:ext uri="{FF2B5EF4-FFF2-40B4-BE49-F238E27FC236}">
                  <a16:creationId xmlns:a16="http://schemas.microsoft.com/office/drawing/2014/main" id="{907AC9E6-E7AF-48DC-9C6B-16C38ED9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213" y="6548438"/>
              <a:ext cx="107950" cy="22225"/>
            </a:xfrm>
            <a:custGeom>
              <a:avLst/>
              <a:gdLst>
                <a:gd name="T0" fmla="*/ 377 w 377"/>
                <a:gd name="T1" fmla="*/ 37 h 75"/>
                <a:gd name="T2" fmla="*/ 339 w 377"/>
                <a:gd name="T3" fmla="*/ 0 h 75"/>
                <a:gd name="T4" fmla="*/ 38 w 377"/>
                <a:gd name="T5" fmla="*/ 0 h 75"/>
                <a:gd name="T6" fmla="*/ 0 w 377"/>
                <a:gd name="T7" fmla="*/ 37 h 75"/>
                <a:gd name="T8" fmla="*/ 38 w 377"/>
                <a:gd name="T9" fmla="*/ 75 h 75"/>
                <a:gd name="T10" fmla="*/ 339 w 377"/>
                <a:gd name="T11" fmla="*/ 75 h 75"/>
                <a:gd name="T12" fmla="*/ 377 w 377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77" y="37"/>
                  </a:moveTo>
                  <a:cubicBezTo>
                    <a:pt x="377" y="16"/>
                    <a:pt x="360" y="0"/>
                    <a:pt x="339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39" y="75"/>
                  </a:lnTo>
                  <a:cubicBezTo>
                    <a:pt x="360" y="75"/>
                    <a:pt x="377" y="58"/>
                    <a:pt x="377" y="3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1588">
              <a:extLst>
                <a:ext uri="{FF2B5EF4-FFF2-40B4-BE49-F238E27FC236}">
                  <a16:creationId xmlns:a16="http://schemas.microsoft.com/office/drawing/2014/main" id="{D75A1530-8AB2-42C6-80BD-CCCA8F28F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1" y="6483350"/>
              <a:ext cx="98425" cy="20638"/>
            </a:xfrm>
            <a:custGeom>
              <a:avLst/>
              <a:gdLst>
                <a:gd name="T0" fmla="*/ 38 w 339"/>
                <a:gd name="T1" fmla="*/ 76 h 76"/>
                <a:gd name="T2" fmla="*/ 302 w 339"/>
                <a:gd name="T3" fmla="*/ 76 h 76"/>
                <a:gd name="T4" fmla="*/ 339 w 339"/>
                <a:gd name="T5" fmla="*/ 38 h 76"/>
                <a:gd name="T6" fmla="*/ 302 w 339"/>
                <a:gd name="T7" fmla="*/ 0 h 76"/>
                <a:gd name="T8" fmla="*/ 38 w 339"/>
                <a:gd name="T9" fmla="*/ 0 h 76"/>
                <a:gd name="T10" fmla="*/ 0 w 339"/>
                <a:gd name="T11" fmla="*/ 38 h 76"/>
                <a:gd name="T12" fmla="*/ 38 w 33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8" y="76"/>
                  </a:moveTo>
                  <a:lnTo>
                    <a:pt x="302" y="76"/>
                  </a:lnTo>
                  <a:cubicBezTo>
                    <a:pt x="323" y="76"/>
                    <a:pt x="339" y="59"/>
                    <a:pt x="339" y="38"/>
                  </a:cubicBez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1589">
              <a:extLst>
                <a:ext uri="{FF2B5EF4-FFF2-40B4-BE49-F238E27FC236}">
                  <a16:creationId xmlns:a16="http://schemas.microsoft.com/office/drawing/2014/main" id="{8454B990-340D-4560-94B1-496A27304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1" y="6613525"/>
              <a:ext cx="98425" cy="22225"/>
            </a:xfrm>
            <a:custGeom>
              <a:avLst/>
              <a:gdLst>
                <a:gd name="T0" fmla="*/ 339 w 339"/>
                <a:gd name="T1" fmla="*/ 37 h 75"/>
                <a:gd name="T2" fmla="*/ 302 w 339"/>
                <a:gd name="T3" fmla="*/ 0 h 75"/>
                <a:gd name="T4" fmla="*/ 38 w 339"/>
                <a:gd name="T5" fmla="*/ 0 h 75"/>
                <a:gd name="T6" fmla="*/ 0 w 339"/>
                <a:gd name="T7" fmla="*/ 37 h 75"/>
                <a:gd name="T8" fmla="*/ 38 w 339"/>
                <a:gd name="T9" fmla="*/ 75 h 75"/>
                <a:gd name="T10" fmla="*/ 302 w 339"/>
                <a:gd name="T11" fmla="*/ 75 h 75"/>
                <a:gd name="T12" fmla="*/ 339 w 339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39" y="37"/>
                  </a:move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02" y="75"/>
                  </a:lnTo>
                  <a:cubicBezTo>
                    <a:pt x="323" y="75"/>
                    <a:pt x="339" y="58"/>
                    <a:pt x="339" y="3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1590">
              <a:extLst>
                <a:ext uri="{FF2B5EF4-FFF2-40B4-BE49-F238E27FC236}">
                  <a16:creationId xmlns:a16="http://schemas.microsoft.com/office/drawing/2014/main" id="{604364C0-BCB3-484B-81AB-1FCCA9EA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3738" y="6461125"/>
              <a:ext cx="249238" cy="176213"/>
            </a:xfrm>
            <a:custGeom>
              <a:avLst/>
              <a:gdLst>
                <a:gd name="T0" fmla="*/ 265 w 857"/>
                <a:gd name="T1" fmla="*/ 591 h 606"/>
                <a:gd name="T2" fmla="*/ 318 w 857"/>
                <a:gd name="T3" fmla="*/ 591 h 606"/>
                <a:gd name="T4" fmla="*/ 842 w 857"/>
                <a:gd name="T5" fmla="*/ 67 h 606"/>
                <a:gd name="T6" fmla="*/ 842 w 857"/>
                <a:gd name="T7" fmla="*/ 14 h 606"/>
                <a:gd name="T8" fmla="*/ 789 w 857"/>
                <a:gd name="T9" fmla="*/ 14 h 606"/>
                <a:gd name="T10" fmla="*/ 292 w 857"/>
                <a:gd name="T11" fmla="*/ 511 h 606"/>
                <a:gd name="T12" fmla="*/ 68 w 857"/>
                <a:gd name="T13" fmla="*/ 287 h 606"/>
                <a:gd name="T14" fmla="*/ 15 w 857"/>
                <a:gd name="T15" fmla="*/ 287 h 606"/>
                <a:gd name="T16" fmla="*/ 14 w 857"/>
                <a:gd name="T17" fmla="*/ 340 h 606"/>
                <a:gd name="T18" fmla="*/ 265 w 857"/>
                <a:gd name="T19" fmla="*/ 59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606">
                  <a:moveTo>
                    <a:pt x="265" y="591"/>
                  </a:moveTo>
                  <a:cubicBezTo>
                    <a:pt x="280" y="606"/>
                    <a:pt x="304" y="606"/>
                    <a:pt x="318" y="591"/>
                  </a:cubicBezTo>
                  <a:lnTo>
                    <a:pt x="842" y="67"/>
                  </a:lnTo>
                  <a:cubicBezTo>
                    <a:pt x="857" y="52"/>
                    <a:pt x="856" y="29"/>
                    <a:pt x="842" y="14"/>
                  </a:cubicBezTo>
                  <a:cubicBezTo>
                    <a:pt x="827" y="0"/>
                    <a:pt x="804" y="0"/>
                    <a:pt x="789" y="14"/>
                  </a:cubicBezTo>
                  <a:lnTo>
                    <a:pt x="292" y="511"/>
                  </a:lnTo>
                  <a:lnTo>
                    <a:pt x="68" y="287"/>
                  </a:lnTo>
                  <a:cubicBezTo>
                    <a:pt x="53" y="273"/>
                    <a:pt x="29" y="273"/>
                    <a:pt x="15" y="287"/>
                  </a:cubicBezTo>
                  <a:cubicBezTo>
                    <a:pt x="0" y="302"/>
                    <a:pt x="0" y="325"/>
                    <a:pt x="14" y="340"/>
                  </a:cubicBezTo>
                  <a:lnTo>
                    <a:pt x="265" y="59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2" name="Group 1741">
            <a:extLst>
              <a:ext uri="{FF2B5EF4-FFF2-40B4-BE49-F238E27FC236}">
                <a16:creationId xmlns:a16="http://schemas.microsoft.com/office/drawing/2014/main" id="{54355E82-AA87-4587-926B-42CFDDFE82F4}"/>
              </a:ext>
            </a:extLst>
          </p:cNvPr>
          <p:cNvGrpSpPr/>
          <p:nvPr/>
        </p:nvGrpSpPr>
        <p:grpSpPr>
          <a:xfrm>
            <a:off x="5853045" y="5450125"/>
            <a:ext cx="484179" cy="500592"/>
            <a:chOff x="5768976" y="6165850"/>
            <a:chExt cx="655637" cy="677863"/>
          </a:xfrm>
        </p:grpSpPr>
        <p:sp>
          <p:nvSpPr>
            <p:cNvPr id="1031" name="Freeform 1591">
              <a:extLst>
                <a:ext uri="{FF2B5EF4-FFF2-40B4-BE49-F238E27FC236}">
                  <a16:creationId xmlns:a16="http://schemas.microsoft.com/office/drawing/2014/main" id="{6F136FE1-B8A2-489B-9665-915338E7E1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8513" y="6297613"/>
              <a:ext cx="436563" cy="436563"/>
            </a:xfrm>
            <a:custGeom>
              <a:avLst/>
              <a:gdLst>
                <a:gd name="T0" fmla="*/ 754 w 1507"/>
                <a:gd name="T1" fmla="*/ 0 h 1507"/>
                <a:gd name="T2" fmla="*/ 0 w 1507"/>
                <a:gd name="T3" fmla="*/ 754 h 1507"/>
                <a:gd name="T4" fmla="*/ 754 w 1507"/>
                <a:gd name="T5" fmla="*/ 1507 h 1507"/>
                <a:gd name="T6" fmla="*/ 1507 w 1507"/>
                <a:gd name="T7" fmla="*/ 754 h 1507"/>
                <a:gd name="T8" fmla="*/ 754 w 1507"/>
                <a:gd name="T9" fmla="*/ 0 h 1507"/>
                <a:gd name="T10" fmla="*/ 754 w 1507"/>
                <a:gd name="T11" fmla="*/ 829 h 1507"/>
                <a:gd name="T12" fmla="*/ 678 w 1507"/>
                <a:gd name="T13" fmla="*/ 754 h 1507"/>
                <a:gd name="T14" fmla="*/ 754 w 1507"/>
                <a:gd name="T15" fmla="*/ 678 h 1507"/>
                <a:gd name="T16" fmla="*/ 829 w 1507"/>
                <a:gd name="T17" fmla="*/ 754 h 1507"/>
                <a:gd name="T18" fmla="*/ 754 w 1507"/>
                <a:gd name="T19" fmla="*/ 829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7" h="1507">
                  <a:moveTo>
                    <a:pt x="754" y="0"/>
                  </a:moveTo>
                  <a:cubicBezTo>
                    <a:pt x="337" y="0"/>
                    <a:pt x="0" y="337"/>
                    <a:pt x="0" y="754"/>
                  </a:cubicBezTo>
                  <a:cubicBezTo>
                    <a:pt x="0" y="1170"/>
                    <a:pt x="337" y="1507"/>
                    <a:pt x="754" y="1507"/>
                  </a:cubicBezTo>
                  <a:cubicBezTo>
                    <a:pt x="1170" y="1507"/>
                    <a:pt x="1507" y="1170"/>
                    <a:pt x="1507" y="754"/>
                  </a:cubicBezTo>
                  <a:cubicBezTo>
                    <a:pt x="1507" y="337"/>
                    <a:pt x="1170" y="0"/>
                    <a:pt x="754" y="0"/>
                  </a:cubicBezTo>
                  <a:close/>
                  <a:moveTo>
                    <a:pt x="754" y="829"/>
                  </a:moveTo>
                  <a:cubicBezTo>
                    <a:pt x="712" y="829"/>
                    <a:pt x="678" y="795"/>
                    <a:pt x="678" y="754"/>
                  </a:cubicBezTo>
                  <a:cubicBezTo>
                    <a:pt x="678" y="712"/>
                    <a:pt x="712" y="678"/>
                    <a:pt x="754" y="678"/>
                  </a:cubicBezTo>
                  <a:cubicBezTo>
                    <a:pt x="795" y="678"/>
                    <a:pt x="829" y="712"/>
                    <a:pt x="829" y="754"/>
                  </a:cubicBezTo>
                  <a:cubicBezTo>
                    <a:pt x="829" y="795"/>
                    <a:pt x="795" y="829"/>
                    <a:pt x="754" y="829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Oval 1592">
              <a:extLst>
                <a:ext uri="{FF2B5EF4-FFF2-40B4-BE49-F238E27FC236}">
                  <a16:creationId xmlns:a16="http://schemas.microsoft.com/office/drawing/2014/main" id="{CB2F3679-ED8E-4C6A-BF40-554D9D684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5363" y="6494463"/>
              <a:ext cx="42863" cy="42863"/>
            </a:xfrm>
            <a:prstGeom prst="ellipse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1593">
              <a:extLst>
                <a:ext uri="{FF2B5EF4-FFF2-40B4-BE49-F238E27FC236}">
                  <a16:creationId xmlns:a16="http://schemas.microsoft.com/office/drawing/2014/main" id="{C99C1F21-8C01-487F-BFF7-946665F71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6" y="6165850"/>
              <a:ext cx="557213" cy="349250"/>
            </a:xfrm>
            <a:custGeom>
              <a:avLst/>
              <a:gdLst>
                <a:gd name="T0" fmla="*/ 37 w 1922"/>
                <a:gd name="T1" fmla="*/ 1207 h 1207"/>
                <a:gd name="T2" fmla="*/ 39 w 1922"/>
                <a:gd name="T3" fmla="*/ 1207 h 1207"/>
                <a:gd name="T4" fmla="*/ 76 w 1922"/>
                <a:gd name="T5" fmla="*/ 1171 h 1207"/>
                <a:gd name="T6" fmla="*/ 687 w 1922"/>
                <a:gd name="T7" fmla="*/ 250 h 1207"/>
                <a:gd name="T8" fmla="*/ 1783 w 1922"/>
                <a:gd name="T9" fmla="*/ 379 h 1207"/>
                <a:gd name="T10" fmla="*/ 1583 w 1922"/>
                <a:gd name="T11" fmla="*/ 379 h 1207"/>
                <a:gd name="T12" fmla="*/ 1545 w 1922"/>
                <a:gd name="T13" fmla="*/ 416 h 1207"/>
                <a:gd name="T14" fmla="*/ 1583 w 1922"/>
                <a:gd name="T15" fmla="*/ 454 h 1207"/>
                <a:gd name="T16" fmla="*/ 1885 w 1922"/>
                <a:gd name="T17" fmla="*/ 454 h 1207"/>
                <a:gd name="T18" fmla="*/ 1894 w 1922"/>
                <a:gd name="T19" fmla="*/ 452 h 1207"/>
                <a:gd name="T20" fmla="*/ 1899 w 1922"/>
                <a:gd name="T21" fmla="*/ 451 h 1207"/>
                <a:gd name="T22" fmla="*/ 1902 w 1922"/>
                <a:gd name="T23" fmla="*/ 449 h 1207"/>
                <a:gd name="T24" fmla="*/ 1911 w 1922"/>
                <a:gd name="T25" fmla="*/ 443 h 1207"/>
                <a:gd name="T26" fmla="*/ 1912 w 1922"/>
                <a:gd name="T27" fmla="*/ 442 h 1207"/>
                <a:gd name="T28" fmla="*/ 1914 w 1922"/>
                <a:gd name="T29" fmla="*/ 438 h 1207"/>
                <a:gd name="T30" fmla="*/ 1919 w 1922"/>
                <a:gd name="T31" fmla="*/ 430 h 1207"/>
                <a:gd name="T32" fmla="*/ 1921 w 1922"/>
                <a:gd name="T33" fmla="*/ 421 h 1207"/>
                <a:gd name="T34" fmla="*/ 1922 w 1922"/>
                <a:gd name="T35" fmla="*/ 416 h 1207"/>
                <a:gd name="T36" fmla="*/ 1922 w 1922"/>
                <a:gd name="T37" fmla="*/ 115 h 1207"/>
                <a:gd name="T38" fmla="*/ 1884 w 1922"/>
                <a:gd name="T39" fmla="*/ 77 h 1207"/>
                <a:gd name="T40" fmla="*/ 1847 w 1922"/>
                <a:gd name="T41" fmla="*/ 115 h 1207"/>
                <a:gd name="T42" fmla="*/ 1847 w 1922"/>
                <a:gd name="T43" fmla="*/ 333 h 1207"/>
                <a:gd name="T44" fmla="*/ 665 w 1922"/>
                <a:gd name="T45" fmla="*/ 178 h 1207"/>
                <a:gd name="T46" fmla="*/ 1 w 1922"/>
                <a:gd name="T47" fmla="*/ 1168 h 1207"/>
                <a:gd name="T48" fmla="*/ 37 w 1922"/>
                <a:gd name="T49" fmla="*/ 1207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22" h="1207">
                  <a:moveTo>
                    <a:pt x="37" y="1207"/>
                  </a:moveTo>
                  <a:lnTo>
                    <a:pt x="39" y="1207"/>
                  </a:lnTo>
                  <a:cubicBezTo>
                    <a:pt x="59" y="1207"/>
                    <a:pt x="76" y="1191"/>
                    <a:pt x="76" y="1171"/>
                  </a:cubicBezTo>
                  <a:cubicBezTo>
                    <a:pt x="90" y="773"/>
                    <a:pt x="326" y="418"/>
                    <a:pt x="687" y="250"/>
                  </a:cubicBezTo>
                  <a:cubicBezTo>
                    <a:pt x="1047" y="83"/>
                    <a:pt x="1471" y="133"/>
                    <a:pt x="1783" y="379"/>
                  </a:cubicBezTo>
                  <a:lnTo>
                    <a:pt x="1583" y="379"/>
                  </a:lnTo>
                  <a:cubicBezTo>
                    <a:pt x="1562" y="379"/>
                    <a:pt x="1545" y="395"/>
                    <a:pt x="1545" y="416"/>
                  </a:cubicBezTo>
                  <a:cubicBezTo>
                    <a:pt x="1545" y="437"/>
                    <a:pt x="1562" y="454"/>
                    <a:pt x="1583" y="454"/>
                  </a:cubicBezTo>
                  <a:lnTo>
                    <a:pt x="1885" y="454"/>
                  </a:lnTo>
                  <a:cubicBezTo>
                    <a:pt x="1888" y="454"/>
                    <a:pt x="1891" y="453"/>
                    <a:pt x="1894" y="452"/>
                  </a:cubicBezTo>
                  <a:cubicBezTo>
                    <a:pt x="1896" y="452"/>
                    <a:pt x="1897" y="451"/>
                    <a:pt x="1899" y="451"/>
                  </a:cubicBezTo>
                  <a:cubicBezTo>
                    <a:pt x="1900" y="450"/>
                    <a:pt x="1901" y="450"/>
                    <a:pt x="1902" y="449"/>
                  </a:cubicBezTo>
                  <a:cubicBezTo>
                    <a:pt x="1906" y="447"/>
                    <a:pt x="1909" y="445"/>
                    <a:pt x="1911" y="443"/>
                  </a:cubicBezTo>
                  <a:lnTo>
                    <a:pt x="1912" y="442"/>
                  </a:lnTo>
                  <a:cubicBezTo>
                    <a:pt x="1913" y="441"/>
                    <a:pt x="1914" y="440"/>
                    <a:pt x="1914" y="438"/>
                  </a:cubicBezTo>
                  <a:cubicBezTo>
                    <a:pt x="1916" y="436"/>
                    <a:pt x="1918" y="433"/>
                    <a:pt x="1919" y="430"/>
                  </a:cubicBezTo>
                  <a:cubicBezTo>
                    <a:pt x="1920" y="427"/>
                    <a:pt x="1921" y="424"/>
                    <a:pt x="1921" y="421"/>
                  </a:cubicBezTo>
                  <a:cubicBezTo>
                    <a:pt x="1922" y="419"/>
                    <a:pt x="1922" y="418"/>
                    <a:pt x="1922" y="416"/>
                  </a:cubicBezTo>
                  <a:lnTo>
                    <a:pt x="1922" y="115"/>
                  </a:lnTo>
                  <a:cubicBezTo>
                    <a:pt x="1922" y="94"/>
                    <a:pt x="1905" y="77"/>
                    <a:pt x="1884" y="77"/>
                  </a:cubicBezTo>
                  <a:cubicBezTo>
                    <a:pt x="1864" y="77"/>
                    <a:pt x="1847" y="94"/>
                    <a:pt x="1847" y="115"/>
                  </a:cubicBezTo>
                  <a:lnTo>
                    <a:pt x="1847" y="333"/>
                  </a:lnTo>
                  <a:cubicBezTo>
                    <a:pt x="1514" y="61"/>
                    <a:pt x="1056" y="0"/>
                    <a:pt x="665" y="178"/>
                  </a:cubicBezTo>
                  <a:cubicBezTo>
                    <a:pt x="273" y="355"/>
                    <a:pt x="16" y="739"/>
                    <a:pt x="1" y="1168"/>
                  </a:cubicBezTo>
                  <a:cubicBezTo>
                    <a:pt x="0" y="1189"/>
                    <a:pt x="17" y="1206"/>
                    <a:pt x="37" y="120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594">
              <a:extLst>
                <a:ext uri="{FF2B5EF4-FFF2-40B4-BE49-F238E27FC236}">
                  <a16:creationId xmlns:a16="http://schemas.microsoft.com/office/drawing/2014/main" id="{E2FFD663-5A67-41A4-B59C-115D548E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1" y="6713538"/>
              <a:ext cx="46038" cy="47625"/>
            </a:xfrm>
            <a:custGeom>
              <a:avLst/>
              <a:gdLst>
                <a:gd name="T0" fmla="*/ 70 w 162"/>
                <a:gd name="T1" fmla="*/ 17 h 164"/>
                <a:gd name="T2" fmla="*/ 17 w 162"/>
                <a:gd name="T3" fmla="*/ 14 h 164"/>
                <a:gd name="T4" fmla="*/ 14 w 162"/>
                <a:gd name="T5" fmla="*/ 67 h 164"/>
                <a:gd name="T6" fmla="*/ 96 w 162"/>
                <a:gd name="T7" fmla="*/ 150 h 164"/>
                <a:gd name="T8" fmla="*/ 149 w 162"/>
                <a:gd name="T9" fmla="*/ 147 h 164"/>
                <a:gd name="T10" fmla="*/ 147 w 162"/>
                <a:gd name="T11" fmla="*/ 94 h 164"/>
                <a:gd name="T12" fmla="*/ 70 w 162"/>
                <a:gd name="T13" fmla="*/ 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64">
                  <a:moveTo>
                    <a:pt x="70" y="17"/>
                  </a:moveTo>
                  <a:cubicBezTo>
                    <a:pt x="57" y="1"/>
                    <a:pt x="33" y="0"/>
                    <a:pt x="17" y="14"/>
                  </a:cubicBezTo>
                  <a:cubicBezTo>
                    <a:pt x="1" y="27"/>
                    <a:pt x="0" y="51"/>
                    <a:pt x="14" y="67"/>
                  </a:cubicBezTo>
                  <a:cubicBezTo>
                    <a:pt x="40" y="96"/>
                    <a:pt x="67" y="124"/>
                    <a:pt x="96" y="150"/>
                  </a:cubicBezTo>
                  <a:cubicBezTo>
                    <a:pt x="111" y="164"/>
                    <a:pt x="135" y="162"/>
                    <a:pt x="149" y="147"/>
                  </a:cubicBezTo>
                  <a:cubicBezTo>
                    <a:pt x="162" y="132"/>
                    <a:pt x="162" y="109"/>
                    <a:pt x="147" y="94"/>
                  </a:cubicBezTo>
                  <a:cubicBezTo>
                    <a:pt x="120" y="70"/>
                    <a:pt x="94" y="44"/>
                    <a:pt x="70" y="1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595">
              <a:extLst>
                <a:ext uri="{FF2B5EF4-FFF2-40B4-BE49-F238E27FC236}">
                  <a16:creationId xmlns:a16="http://schemas.microsoft.com/office/drawing/2014/main" id="{94E912C3-78F7-4DEA-93A5-5CE1C217B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6" y="6792913"/>
              <a:ext cx="53975" cy="34925"/>
            </a:xfrm>
            <a:custGeom>
              <a:avLst/>
              <a:gdLst>
                <a:gd name="T0" fmla="*/ 157 w 187"/>
                <a:gd name="T1" fmla="*/ 46 h 124"/>
                <a:gd name="T2" fmla="*/ 56 w 187"/>
                <a:gd name="T3" fmla="*/ 6 h 124"/>
                <a:gd name="T4" fmla="*/ 18 w 187"/>
                <a:gd name="T5" fmla="*/ 9 h 124"/>
                <a:gd name="T6" fmla="*/ 2 w 187"/>
                <a:gd name="T7" fmla="*/ 43 h 124"/>
                <a:gd name="T8" fmla="*/ 24 w 187"/>
                <a:gd name="T9" fmla="*/ 74 h 124"/>
                <a:gd name="T10" fmla="*/ 133 w 187"/>
                <a:gd name="T11" fmla="*/ 118 h 124"/>
                <a:gd name="T12" fmla="*/ 181 w 187"/>
                <a:gd name="T13" fmla="*/ 94 h 124"/>
                <a:gd name="T14" fmla="*/ 157 w 187"/>
                <a:gd name="T15" fmla="*/ 4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24">
                  <a:moveTo>
                    <a:pt x="157" y="46"/>
                  </a:moveTo>
                  <a:cubicBezTo>
                    <a:pt x="123" y="34"/>
                    <a:pt x="89" y="21"/>
                    <a:pt x="56" y="6"/>
                  </a:cubicBezTo>
                  <a:cubicBezTo>
                    <a:pt x="43" y="0"/>
                    <a:pt x="29" y="1"/>
                    <a:pt x="18" y="9"/>
                  </a:cubicBezTo>
                  <a:cubicBezTo>
                    <a:pt x="6" y="17"/>
                    <a:pt x="0" y="30"/>
                    <a:pt x="2" y="43"/>
                  </a:cubicBezTo>
                  <a:cubicBezTo>
                    <a:pt x="3" y="57"/>
                    <a:pt x="12" y="69"/>
                    <a:pt x="24" y="74"/>
                  </a:cubicBezTo>
                  <a:cubicBezTo>
                    <a:pt x="60" y="91"/>
                    <a:pt x="96" y="105"/>
                    <a:pt x="133" y="118"/>
                  </a:cubicBezTo>
                  <a:cubicBezTo>
                    <a:pt x="153" y="124"/>
                    <a:pt x="174" y="114"/>
                    <a:pt x="181" y="94"/>
                  </a:cubicBezTo>
                  <a:cubicBezTo>
                    <a:pt x="187" y="74"/>
                    <a:pt x="177" y="53"/>
                    <a:pt x="157" y="4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596">
              <a:extLst>
                <a:ext uri="{FF2B5EF4-FFF2-40B4-BE49-F238E27FC236}">
                  <a16:creationId xmlns:a16="http://schemas.microsoft.com/office/drawing/2014/main" id="{93F60106-5447-4018-8E51-E15A32E2C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6" y="6757988"/>
              <a:ext cx="52388" cy="42863"/>
            </a:xfrm>
            <a:custGeom>
              <a:avLst/>
              <a:gdLst>
                <a:gd name="T0" fmla="*/ 153 w 177"/>
                <a:gd name="T1" fmla="*/ 71 h 147"/>
                <a:gd name="T2" fmla="*/ 62 w 177"/>
                <a:gd name="T3" fmla="*/ 11 h 147"/>
                <a:gd name="T4" fmla="*/ 24 w 177"/>
                <a:gd name="T5" fmla="*/ 6 h 147"/>
                <a:gd name="T6" fmla="*/ 1 w 177"/>
                <a:gd name="T7" fmla="*/ 37 h 147"/>
                <a:gd name="T8" fmla="*/ 17 w 177"/>
                <a:gd name="T9" fmla="*/ 71 h 147"/>
                <a:gd name="T10" fmla="*/ 115 w 177"/>
                <a:gd name="T11" fmla="*/ 136 h 147"/>
                <a:gd name="T12" fmla="*/ 166 w 177"/>
                <a:gd name="T13" fmla="*/ 123 h 147"/>
                <a:gd name="T14" fmla="*/ 153 w 177"/>
                <a:gd name="T15" fmla="*/ 7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47">
                  <a:moveTo>
                    <a:pt x="153" y="71"/>
                  </a:moveTo>
                  <a:cubicBezTo>
                    <a:pt x="122" y="53"/>
                    <a:pt x="91" y="33"/>
                    <a:pt x="62" y="11"/>
                  </a:cubicBezTo>
                  <a:cubicBezTo>
                    <a:pt x="51" y="2"/>
                    <a:pt x="37" y="0"/>
                    <a:pt x="24" y="6"/>
                  </a:cubicBezTo>
                  <a:cubicBezTo>
                    <a:pt x="12" y="11"/>
                    <a:pt x="3" y="23"/>
                    <a:pt x="1" y="37"/>
                  </a:cubicBezTo>
                  <a:cubicBezTo>
                    <a:pt x="0" y="50"/>
                    <a:pt x="6" y="64"/>
                    <a:pt x="17" y="71"/>
                  </a:cubicBezTo>
                  <a:cubicBezTo>
                    <a:pt x="49" y="95"/>
                    <a:pt x="81" y="116"/>
                    <a:pt x="115" y="136"/>
                  </a:cubicBezTo>
                  <a:cubicBezTo>
                    <a:pt x="133" y="147"/>
                    <a:pt x="156" y="141"/>
                    <a:pt x="166" y="123"/>
                  </a:cubicBezTo>
                  <a:cubicBezTo>
                    <a:pt x="177" y="105"/>
                    <a:pt x="171" y="82"/>
                    <a:pt x="153" y="7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597">
              <a:extLst>
                <a:ext uri="{FF2B5EF4-FFF2-40B4-BE49-F238E27FC236}">
                  <a16:creationId xmlns:a16="http://schemas.microsoft.com/office/drawing/2014/main" id="{28188CBF-E87F-42D3-8A8D-B4C0F75B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63" y="6661150"/>
              <a:ext cx="42863" cy="52388"/>
            </a:xfrm>
            <a:custGeom>
              <a:avLst/>
              <a:gdLst>
                <a:gd name="T0" fmla="*/ 135 w 147"/>
                <a:gd name="T1" fmla="*/ 116 h 180"/>
                <a:gd name="T2" fmla="*/ 76 w 147"/>
                <a:gd name="T3" fmla="*/ 24 h 180"/>
                <a:gd name="T4" fmla="*/ 25 w 147"/>
                <a:gd name="T5" fmla="*/ 10 h 180"/>
                <a:gd name="T6" fmla="*/ 11 w 147"/>
                <a:gd name="T7" fmla="*/ 62 h 180"/>
                <a:gd name="T8" fmla="*/ 74 w 147"/>
                <a:gd name="T9" fmla="*/ 160 h 180"/>
                <a:gd name="T10" fmla="*/ 126 w 147"/>
                <a:gd name="T11" fmla="*/ 168 h 180"/>
                <a:gd name="T12" fmla="*/ 135 w 147"/>
                <a:gd name="T13" fmla="*/ 11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180">
                  <a:moveTo>
                    <a:pt x="135" y="116"/>
                  </a:moveTo>
                  <a:cubicBezTo>
                    <a:pt x="114" y="86"/>
                    <a:pt x="94" y="56"/>
                    <a:pt x="76" y="24"/>
                  </a:cubicBezTo>
                  <a:cubicBezTo>
                    <a:pt x="66" y="6"/>
                    <a:pt x="43" y="0"/>
                    <a:pt x="25" y="10"/>
                  </a:cubicBezTo>
                  <a:cubicBezTo>
                    <a:pt x="6" y="21"/>
                    <a:pt x="0" y="44"/>
                    <a:pt x="11" y="62"/>
                  </a:cubicBezTo>
                  <a:cubicBezTo>
                    <a:pt x="30" y="95"/>
                    <a:pt x="51" y="128"/>
                    <a:pt x="74" y="160"/>
                  </a:cubicBezTo>
                  <a:cubicBezTo>
                    <a:pt x="86" y="176"/>
                    <a:pt x="109" y="180"/>
                    <a:pt x="126" y="168"/>
                  </a:cubicBezTo>
                  <a:cubicBezTo>
                    <a:pt x="143" y="156"/>
                    <a:pt x="147" y="133"/>
                    <a:pt x="135" y="11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598">
              <a:extLst>
                <a:ext uri="{FF2B5EF4-FFF2-40B4-BE49-F238E27FC236}">
                  <a16:creationId xmlns:a16="http://schemas.microsoft.com/office/drawing/2014/main" id="{8F228590-700B-46C1-B806-B0330E736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63" y="6600825"/>
              <a:ext cx="34925" cy="53975"/>
            </a:xfrm>
            <a:custGeom>
              <a:avLst/>
              <a:gdLst>
                <a:gd name="T0" fmla="*/ 116 w 121"/>
                <a:gd name="T1" fmla="*/ 132 h 185"/>
                <a:gd name="T2" fmla="*/ 77 w 121"/>
                <a:gd name="T3" fmla="*/ 30 h 185"/>
                <a:gd name="T4" fmla="*/ 49 w 121"/>
                <a:gd name="T5" fmla="*/ 3 h 185"/>
                <a:gd name="T6" fmla="*/ 12 w 121"/>
                <a:gd name="T7" fmla="*/ 15 h 185"/>
                <a:gd name="T8" fmla="*/ 5 w 121"/>
                <a:gd name="T9" fmla="*/ 53 h 185"/>
                <a:gd name="T10" fmla="*/ 47 w 121"/>
                <a:gd name="T11" fmla="*/ 163 h 185"/>
                <a:gd name="T12" fmla="*/ 81 w 121"/>
                <a:gd name="T13" fmla="*/ 185 h 185"/>
                <a:gd name="T14" fmla="*/ 113 w 121"/>
                <a:gd name="T15" fmla="*/ 168 h 185"/>
                <a:gd name="T16" fmla="*/ 116 w 121"/>
                <a:gd name="T17" fmla="*/ 13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85">
                  <a:moveTo>
                    <a:pt x="116" y="132"/>
                  </a:moveTo>
                  <a:cubicBezTo>
                    <a:pt x="101" y="99"/>
                    <a:pt x="88" y="65"/>
                    <a:pt x="77" y="30"/>
                  </a:cubicBezTo>
                  <a:cubicBezTo>
                    <a:pt x="73" y="17"/>
                    <a:pt x="62" y="6"/>
                    <a:pt x="49" y="3"/>
                  </a:cubicBezTo>
                  <a:cubicBezTo>
                    <a:pt x="35" y="0"/>
                    <a:pt x="21" y="5"/>
                    <a:pt x="12" y="15"/>
                  </a:cubicBezTo>
                  <a:cubicBezTo>
                    <a:pt x="3" y="26"/>
                    <a:pt x="0" y="40"/>
                    <a:pt x="5" y="53"/>
                  </a:cubicBezTo>
                  <a:cubicBezTo>
                    <a:pt x="17" y="90"/>
                    <a:pt x="31" y="127"/>
                    <a:pt x="47" y="163"/>
                  </a:cubicBezTo>
                  <a:cubicBezTo>
                    <a:pt x="53" y="176"/>
                    <a:pt x="66" y="185"/>
                    <a:pt x="81" y="185"/>
                  </a:cubicBezTo>
                  <a:cubicBezTo>
                    <a:pt x="94" y="185"/>
                    <a:pt x="106" y="179"/>
                    <a:pt x="113" y="168"/>
                  </a:cubicBezTo>
                  <a:cubicBezTo>
                    <a:pt x="120" y="157"/>
                    <a:pt x="121" y="144"/>
                    <a:pt x="116" y="13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99">
              <a:extLst>
                <a:ext uri="{FF2B5EF4-FFF2-40B4-BE49-F238E27FC236}">
                  <a16:creationId xmlns:a16="http://schemas.microsoft.com/office/drawing/2014/main" id="{85D80954-2145-4734-9B21-E54E8EB47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0563" y="6537325"/>
              <a:ext cx="28575" cy="57150"/>
            </a:xfrm>
            <a:custGeom>
              <a:avLst/>
              <a:gdLst>
                <a:gd name="T0" fmla="*/ 66 w 99"/>
                <a:gd name="T1" fmla="*/ 188 h 193"/>
                <a:gd name="T2" fmla="*/ 95 w 99"/>
                <a:gd name="T3" fmla="*/ 144 h 193"/>
                <a:gd name="T4" fmla="*/ 78 w 99"/>
                <a:gd name="T5" fmla="*/ 36 h 193"/>
                <a:gd name="T6" fmla="*/ 36 w 99"/>
                <a:gd name="T7" fmla="*/ 2 h 193"/>
                <a:gd name="T8" fmla="*/ 3 w 99"/>
                <a:gd name="T9" fmla="*/ 44 h 193"/>
                <a:gd name="T10" fmla="*/ 21 w 99"/>
                <a:gd name="T11" fmla="*/ 159 h 193"/>
                <a:gd name="T12" fmla="*/ 66 w 99"/>
                <a:gd name="T13" fmla="*/ 18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93">
                  <a:moveTo>
                    <a:pt x="66" y="188"/>
                  </a:moveTo>
                  <a:cubicBezTo>
                    <a:pt x="86" y="184"/>
                    <a:pt x="99" y="164"/>
                    <a:pt x="95" y="144"/>
                  </a:cubicBezTo>
                  <a:cubicBezTo>
                    <a:pt x="87" y="108"/>
                    <a:pt x="81" y="72"/>
                    <a:pt x="78" y="36"/>
                  </a:cubicBezTo>
                  <a:cubicBezTo>
                    <a:pt x="75" y="15"/>
                    <a:pt x="57" y="0"/>
                    <a:pt x="36" y="2"/>
                  </a:cubicBezTo>
                  <a:cubicBezTo>
                    <a:pt x="15" y="5"/>
                    <a:pt x="0" y="23"/>
                    <a:pt x="3" y="44"/>
                  </a:cubicBezTo>
                  <a:cubicBezTo>
                    <a:pt x="7" y="83"/>
                    <a:pt x="13" y="121"/>
                    <a:pt x="21" y="159"/>
                  </a:cubicBezTo>
                  <a:cubicBezTo>
                    <a:pt x="25" y="180"/>
                    <a:pt x="45" y="193"/>
                    <a:pt x="66" y="18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00">
              <a:extLst>
                <a:ext uri="{FF2B5EF4-FFF2-40B4-BE49-F238E27FC236}">
                  <a16:creationId xmlns:a16="http://schemas.microsoft.com/office/drawing/2014/main" id="{2BB4FE63-3B93-4435-BFCB-ECAE95EAD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6580188"/>
              <a:ext cx="31750" cy="55563"/>
            </a:xfrm>
            <a:custGeom>
              <a:avLst/>
              <a:gdLst>
                <a:gd name="T0" fmla="*/ 84 w 114"/>
                <a:gd name="T1" fmla="*/ 5 h 192"/>
                <a:gd name="T2" fmla="*/ 38 w 114"/>
                <a:gd name="T3" fmla="*/ 32 h 192"/>
                <a:gd name="T4" fmla="*/ 7 w 114"/>
                <a:gd name="T5" fmla="*/ 137 h 192"/>
                <a:gd name="T6" fmla="*/ 29 w 114"/>
                <a:gd name="T7" fmla="*/ 185 h 192"/>
                <a:gd name="T8" fmla="*/ 78 w 114"/>
                <a:gd name="T9" fmla="*/ 162 h 192"/>
                <a:gd name="T10" fmla="*/ 112 w 114"/>
                <a:gd name="T11" fmla="*/ 50 h 192"/>
                <a:gd name="T12" fmla="*/ 107 w 114"/>
                <a:gd name="T13" fmla="*/ 22 h 192"/>
                <a:gd name="T14" fmla="*/ 84 w 114"/>
                <a:gd name="T15" fmla="*/ 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92">
                  <a:moveTo>
                    <a:pt x="84" y="5"/>
                  </a:moveTo>
                  <a:cubicBezTo>
                    <a:pt x="64" y="0"/>
                    <a:pt x="43" y="12"/>
                    <a:pt x="38" y="32"/>
                  </a:cubicBezTo>
                  <a:cubicBezTo>
                    <a:pt x="30" y="68"/>
                    <a:pt x="19" y="103"/>
                    <a:pt x="7" y="137"/>
                  </a:cubicBezTo>
                  <a:cubicBezTo>
                    <a:pt x="0" y="156"/>
                    <a:pt x="10" y="178"/>
                    <a:pt x="29" y="185"/>
                  </a:cubicBezTo>
                  <a:cubicBezTo>
                    <a:pt x="49" y="192"/>
                    <a:pt x="71" y="182"/>
                    <a:pt x="78" y="162"/>
                  </a:cubicBezTo>
                  <a:cubicBezTo>
                    <a:pt x="91" y="126"/>
                    <a:pt x="102" y="88"/>
                    <a:pt x="112" y="50"/>
                  </a:cubicBezTo>
                  <a:cubicBezTo>
                    <a:pt x="114" y="41"/>
                    <a:pt x="112" y="31"/>
                    <a:pt x="107" y="22"/>
                  </a:cubicBezTo>
                  <a:cubicBezTo>
                    <a:pt x="102" y="13"/>
                    <a:pt x="94" y="7"/>
                    <a:pt x="84" y="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601">
              <a:extLst>
                <a:ext uri="{FF2B5EF4-FFF2-40B4-BE49-F238E27FC236}">
                  <a16:creationId xmlns:a16="http://schemas.microsoft.com/office/drawing/2014/main" id="{A6F6795D-6FB4-4CB7-AA16-180EDD50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5038" y="6813550"/>
              <a:ext cx="55563" cy="26988"/>
            </a:xfrm>
            <a:custGeom>
              <a:avLst/>
              <a:gdLst>
                <a:gd name="T0" fmla="*/ 158 w 192"/>
                <a:gd name="T1" fmla="*/ 23 h 98"/>
                <a:gd name="T2" fmla="*/ 50 w 192"/>
                <a:gd name="T3" fmla="*/ 5 h 98"/>
                <a:gd name="T4" fmla="*/ 5 w 192"/>
                <a:gd name="T5" fmla="*/ 33 h 98"/>
                <a:gd name="T6" fmla="*/ 33 w 192"/>
                <a:gd name="T7" fmla="*/ 78 h 98"/>
                <a:gd name="T8" fmla="*/ 149 w 192"/>
                <a:gd name="T9" fmla="*/ 98 h 98"/>
                <a:gd name="T10" fmla="*/ 153 w 192"/>
                <a:gd name="T11" fmla="*/ 98 h 98"/>
                <a:gd name="T12" fmla="*/ 191 w 192"/>
                <a:gd name="T13" fmla="*/ 63 h 98"/>
                <a:gd name="T14" fmla="*/ 158 w 192"/>
                <a:gd name="T15" fmla="*/ 2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98">
                  <a:moveTo>
                    <a:pt x="158" y="23"/>
                  </a:moveTo>
                  <a:cubicBezTo>
                    <a:pt x="121" y="19"/>
                    <a:pt x="86" y="13"/>
                    <a:pt x="50" y="5"/>
                  </a:cubicBezTo>
                  <a:cubicBezTo>
                    <a:pt x="30" y="0"/>
                    <a:pt x="10" y="13"/>
                    <a:pt x="5" y="33"/>
                  </a:cubicBezTo>
                  <a:cubicBezTo>
                    <a:pt x="0" y="53"/>
                    <a:pt x="13" y="74"/>
                    <a:pt x="33" y="78"/>
                  </a:cubicBezTo>
                  <a:cubicBezTo>
                    <a:pt x="71" y="87"/>
                    <a:pt x="110" y="93"/>
                    <a:pt x="149" y="98"/>
                  </a:cubicBezTo>
                  <a:cubicBezTo>
                    <a:pt x="150" y="98"/>
                    <a:pt x="152" y="98"/>
                    <a:pt x="153" y="98"/>
                  </a:cubicBezTo>
                  <a:cubicBezTo>
                    <a:pt x="173" y="98"/>
                    <a:pt x="190" y="83"/>
                    <a:pt x="191" y="63"/>
                  </a:cubicBezTo>
                  <a:cubicBezTo>
                    <a:pt x="192" y="43"/>
                    <a:pt x="177" y="25"/>
                    <a:pt x="158" y="23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602">
              <a:extLst>
                <a:ext uri="{FF2B5EF4-FFF2-40B4-BE49-F238E27FC236}">
                  <a16:creationId xmlns:a16="http://schemas.microsoft.com/office/drawing/2014/main" id="{37CE3851-827F-404B-86C8-5EF0BB3CE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4763" y="6640513"/>
              <a:ext cx="39688" cy="53975"/>
            </a:xfrm>
            <a:custGeom>
              <a:avLst/>
              <a:gdLst>
                <a:gd name="T0" fmla="*/ 113 w 140"/>
                <a:gd name="T1" fmla="*/ 9 h 184"/>
                <a:gd name="T2" fmla="*/ 63 w 140"/>
                <a:gd name="T3" fmla="*/ 26 h 184"/>
                <a:gd name="T4" fmla="*/ 11 w 140"/>
                <a:gd name="T5" fmla="*/ 122 h 184"/>
                <a:gd name="T6" fmla="*/ 23 w 140"/>
                <a:gd name="T7" fmla="*/ 173 h 184"/>
                <a:gd name="T8" fmla="*/ 75 w 140"/>
                <a:gd name="T9" fmla="*/ 162 h 184"/>
                <a:gd name="T10" fmla="*/ 131 w 140"/>
                <a:gd name="T11" fmla="*/ 59 h 184"/>
                <a:gd name="T12" fmla="*/ 113 w 140"/>
                <a:gd name="T13" fmla="*/ 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84">
                  <a:moveTo>
                    <a:pt x="113" y="9"/>
                  </a:moveTo>
                  <a:cubicBezTo>
                    <a:pt x="95" y="0"/>
                    <a:pt x="72" y="8"/>
                    <a:pt x="63" y="26"/>
                  </a:cubicBezTo>
                  <a:cubicBezTo>
                    <a:pt x="47" y="59"/>
                    <a:pt x="30" y="91"/>
                    <a:pt x="11" y="122"/>
                  </a:cubicBezTo>
                  <a:cubicBezTo>
                    <a:pt x="0" y="140"/>
                    <a:pt x="6" y="162"/>
                    <a:pt x="23" y="173"/>
                  </a:cubicBezTo>
                  <a:cubicBezTo>
                    <a:pt x="41" y="184"/>
                    <a:pt x="64" y="179"/>
                    <a:pt x="75" y="162"/>
                  </a:cubicBezTo>
                  <a:cubicBezTo>
                    <a:pt x="95" y="128"/>
                    <a:pt x="114" y="94"/>
                    <a:pt x="131" y="59"/>
                  </a:cubicBezTo>
                  <a:cubicBezTo>
                    <a:pt x="140" y="40"/>
                    <a:pt x="132" y="18"/>
                    <a:pt x="113" y="9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603">
              <a:extLst>
                <a:ext uri="{FF2B5EF4-FFF2-40B4-BE49-F238E27FC236}">
                  <a16:creationId xmlns:a16="http://schemas.microsoft.com/office/drawing/2014/main" id="{A306536F-E706-4E31-B779-95EDD4B8C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3488" y="6697663"/>
              <a:ext cx="46038" cy="47625"/>
            </a:xfrm>
            <a:custGeom>
              <a:avLst/>
              <a:gdLst>
                <a:gd name="T0" fmla="*/ 86 w 156"/>
                <a:gd name="T1" fmla="*/ 17 h 167"/>
                <a:gd name="T2" fmla="*/ 15 w 156"/>
                <a:gd name="T3" fmla="*/ 99 h 167"/>
                <a:gd name="T4" fmla="*/ 16 w 156"/>
                <a:gd name="T5" fmla="*/ 153 h 167"/>
                <a:gd name="T6" fmla="*/ 69 w 156"/>
                <a:gd name="T7" fmla="*/ 151 h 167"/>
                <a:gd name="T8" fmla="*/ 145 w 156"/>
                <a:gd name="T9" fmla="*/ 63 h 167"/>
                <a:gd name="T10" fmla="*/ 151 w 156"/>
                <a:gd name="T11" fmla="*/ 25 h 167"/>
                <a:gd name="T12" fmla="*/ 121 w 156"/>
                <a:gd name="T13" fmla="*/ 2 h 167"/>
                <a:gd name="T14" fmla="*/ 86 w 156"/>
                <a:gd name="T15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67">
                  <a:moveTo>
                    <a:pt x="86" y="17"/>
                  </a:moveTo>
                  <a:cubicBezTo>
                    <a:pt x="63" y="45"/>
                    <a:pt x="40" y="73"/>
                    <a:pt x="15" y="99"/>
                  </a:cubicBezTo>
                  <a:cubicBezTo>
                    <a:pt x="0" y="115"/>
                    <a:pt x="1" y="138"/>
                    <a:pt x="16" y="153"/>
                  </a:cubicBezTo>
                  <a:cubicBezTo>
                    <a:pt x="31" y="167"/>
                    <a:pt x="55" y="167"/>
                    <a:pt x="69" y="151"/>
                  </a:cubicBezTo>
                  <a:cubicBezTo>
                    <a:pt x="96" y="123"/>
                    <a:pt x="121" y="94"/>
                    <a:pt x="145" y="63"/>
                  </a:cubicBezTo>
                  <a:cubicBezTo>
                    <a:pt x="154" y="52"/>
                    <a:pt x="156" y="38"/>
                    <a:pt x="151" y="25"/>
                  </a:cubicBezTo>
                  <a:cubicBezTo>
                    <a:pt x="146" y="13"/>
                    <a:pt x="134" y="4"/>
                    <a:pt x="121" y="2"/>
                  </a:cubicBezTo>
                  <a:cubicBezTo>
                    <a:pt x="107" y="0"/>
                    <a:pt x="94" y="6"/>
                    <a:pt x="86" y="1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1604">
              <a:extLst>
                <a:ext uri="{FF2B5EF4-FFF2-40B4-BE49-F238E27FC236}">
                  <a16:creationId xmlns:a16="http://schemas.microsoft.com/office/drawing/2014/main" id="{1E5D0E9C-78D7-48DA-BD17-FCB6AE60A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6516688"/>
              <a:ext cx="25400" cy="53975"/>
            </a:xfrm>
            <a:custGeom>
              <a:avLst/>
              <a:gdLst>
                <a:gd name="T0" fmla="*/ 51 w 88"/>
                <a:gd name="T1" fmla="*/ 0 h 188"/>
                <a:gd name="T2" fmla="*/ 24 w 88"/>
                <a:gd name="T3" fmla="*/ 10 h 188"/>
                <a:gd name="T4" fmla="*/ 12 w 88"/>
                <a:gd name="T5" fmla="*/ 37 h 188"/>
                <a:gd name="T6" fmla="*/ 3 w 88"/>
                <a:gd name="T7" fmla="*/ 145 h 188"/>
                <a:gd name="T8" fmla="*/ 35 w 88"/>
                <a:gd name="T9" fmla="*/ 188 h 188"/>
                <a:gd name="T10" fmla="*/ 40 w 88"/>
                <a:gd name="T11" fmla="*/ 188 h 188"/>
                <a:gd name="T12" fmla="*/ 77 w 88"/>
                <a:gd name="T13" fmla="*/ 156 h 188"/>
                <a:gd name="T14" fmla="*/ 88 w 88"/>
                <a:gd name="T15" fmla="*/ 39 h 188"/>
                <a:gd name="T16" fmla="*/ 51 w 88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8">
                  <a:moveTo>
                    <a:pt x="51" y="0"/>
                  </a:moveTo>
                  <a:cubicBezTo>
                    <a:pt x="41" y="0"/>
                    <a:pt x="31" y="3"/>
                    <a:pt x="24" y="10"/>
                  </a:cubicBezTo>
                  <a:cubicBezTo>
                    <a:pt x="17" y="17"/>
                    <a:pt x="12" y="27"/>
                    <a:pt x="12" y="37"/>
                  </a:cubicBezTo>
                  <a:cubicBezTo>
                    <a:pt x="11" y="73"/>
                    <a:pt x="8" y="109"/>
                    <a:pt x="3" y="145"/>
                  </a:cubicBezTo>
                  <a:cubicBezTo>
                    <a:pt x="0" y="166"/>
                    <a:pt x="14" y="185"/>
                    <a:pt x="35" y="188"/>
                  </a:cubicBezTo>
                  <a:cubicBezTo>
                    <a:pt x="37" y="188"/>
                    <a:pt x="38" y="188"/>
                    <a:pt x="40" y="188"/>
                  </a:cubicBezTo>
                  <a:cubicBezTo>
                    <a:pt x="59" y="188"/>
                    <a:pt x="75" y="174"/>
                    <a:pt x="77" y="156"/>
                  </a:cubicBezTo>
                  <a:cubicBezTo>
                    <a:pt x="83" y="117"/>
                    <a:pt x="86" y="78"/>
                    <a:pt x="88" y="39"/>
                  </a:cubicBezTo>
                  <a:cubicBezTo>
                    <a:pt x="88" y="18"/>
                    <a:pt x="72" y="1"/>
                    <a:pt x="51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1605">
              <a:extLst>
                <a:ext uri="{FF2B5EF4-FFF2-40B4-BE49-F238E27FC236}">
                  <a16:creationId xmlns:a16="http://schemas.microsoft.com/office/drawing/2014/main" id="{DEFAA906-26B6-45C7-9DAC-CD9CBB1CE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6743700"/>
              <a:ext cx="50800" cy="46038"/>
            </a:xfrm>
            <a:custGeom>
              <a:avLst/>
              <a:gdLst>
                <a:gd name="T0" fmla="*/ 109 w 175"/>
                <a:gd name="T1" fmla="*/ 14 h 154"/>
                <a:gd name="T2" fmla="*/ 22 w 175"/>
                <a:gd name="T3" fmla="*/ 80 h 154"/>
                <a:gd name="T4" fmla="*/ 12 w 175"/>
                <a:gd name="T5" fmla="*/ 133 h 154"/>
                <a:gd name="T6" fmla="*/ 65 w 175"/>
                <a:gd name="T7" fmla="*/ 142 h 154"/>
                <a:gd name="T8" fmla="*/ 158 w 175"/>
                <a:gd name="T9" fmla="*/ 71 h 154"/>
                <a:gd name="T10" fmla="*/ 162 w 175"/>
                <a:gd name="T11" fmla="*/ 18 h 154"/>
                <a:gd name="T12" fmla="*/ 109 w 175"/>
                <a:gd name="T13" fmla="*/ 13 h 154"/>
                <a:gd name="T14" fmla="*/ 109 w 175"/>
                <a:gd name="T15" fmla="*/ 1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4">
                  <a:moveTo>
                    <a:pt x="109" y="14"/>
                  </a:moveTo>
                  <a:cubicBezTo>
                    <a:pt x="81" y="37"/>
                    <a:pt x="52" y="59"/>
                    <a:pt x="22" y="80"/>
                  </a:cubicBezTo>
                  <a:cubicBezTo>
                    <a:pt x="5" y="92"/>
                    <a:pt x="0" y="116"/>
                    <a:pt x="12" y="133"/>
                  </a:cubicBezTo>
                  <a:cubicBezTo>
                    <a:pt x="24" y="150"/>
                    <a:pt x="48" y="154"/>
                    <a:pt x="65" y="142"/>
                  </a:cubicBezTo>
                  <a:cubicBezTo>
                    <a:pt x="97" y="120"/>
                    <a:pt x="128" y="96"/>
                    <a:pt x="158" y="71"/>
                  </a:cubicBezTo>
                  <a:cubicBezTo>
                    <a:pt x="173" y="57"/>
                    <a:pt x="175" y="33"/>
                    <a:pt x="162" y="18"/>
                  </a:cubicBezTo>
                  <a:cubicBezTo>
                    <a:pt x="148" y="2"/>
                    <a:pt x="124" y="0"/>
                    <a:pt x="109" y="13"/>
                  </a:cubicBezTo>
                  <a:lnTo>
                    <a:pt x="109" y="14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1606">
              <a:extLst>
                <a:ext uri="{FF2B5EF4-FFF2-40B4-BE49-F238E27FC236}">
                  <a16:creationId xmlns:a16="http://schemas.microsoft.com/office/drawing/2014/main" id="{103988CC-65EA-4979-BF56-175AFA3FA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5213" y="6807200"/>
              <a:ext cx="55563" cy="30163"/>
            </a:xfrm>
            <a:custGeom>
              <a:avLst/>
              <a:gdLst>
                <a:gd name="T0" fmla="*/ 138 w 190"/>
                <a:gd name="T1" fmla="*/ 6 h 106"/>
                <a:gd name="T2" fmla="*/ 32 w 190"/>
                <a:gd name="T3" fmla="*/ 32 h 106"/>
                <a:gd name="T4" fmla="*/ 2 w 190"/>
                <a:gd name="T5" fmla="*/ 72 h 106"/>
                <a:gd name="T6" fmla="*/ 40 w 190"/>
                <a:gd name="T7" fmla="*/ 106 h 106"/>
                <a:gd name="T8" fmla="*/ 47 w 190"/>
                <a:gd name="T9" fmla="*/ 106 h 106"/>
                <a:gd name="T10" fmla="*/ 160 w 190"/>
                <a:gd name="T11" fmla="*/ 78 h 106"/>
                <a:gd name="T12" fmla="*/ 184 w 190"/>
                <a:gd name="T13" fmla="*/ 31 h 106"/>
                <a:gd name="T14" fmla="*/ 138 w 190"/>
                <a:gd name="T15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06">
                  <a:moveTo>
                    <a:pt x="138" y="6"/>
                  </a:moveTo>
                  <a:cubicBezTo>
                    <a:pt x="104" y="16"/>
                    <a:pt x="68" y="25"/>
                    <a:pt x="32" y="32"/>
                  </a:cubicBezTo>
                  <a:cubicBezTo>
                    <a:pt x="13" y="35"/>
                    <a:pt x="0" y="53"/>
                    <a:pt x="2" y="72"/>
                  </a:cubicBezTo>
                  <a:cubicBezTo>
                    <a:pt x="4" y="92"/>
                    <a:pt x="20" y="106"/>
                    <a:pt x="40" y="106"/>
                  </a:cubicBezTo>
                  <a:cubicBezTo>
                    <a:pt x="42" y="106"/>
                    <a:pt x="44" y="106"/>
                    <a:pt x="47" y="106"/>
                  </a:cubicBezTo>
                  <a:cubicBezTo>
                    <a:pt x="85" y="98"/>
                    <a:pt x="123" y="89"/>
                    <a:pt x="160" y="78"/>
                  </a:cubicBezTo>
                  <a:cubicBezTo>
                    <a:pt x="180" y="71"/>
                    <a:pt x="190" y="51"/>
                    <a:pt x="184" y="31"/>
                  </a:cubicBezTo>
                  <a:cubicBezTo>
                    <a:pt x="179" y="12"/>
                    <a:pt x="158" y="0"/>
                    <a:pt x="138" y="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1607">
              <a:extLst>
                <a:ext uri="{FF2B5EF4-FFF2-40B4-BE49-F238E27FC236}">
                  <a16:creationId xmlns:a16="http://schemas.microsoft.com/office/drawing/2014/main" id="{A9BA76E8-691C-4B7F-8C44-B74BE8B9C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6" y="6819900"/>
              <a:ext cx="55563" cy="23813"/>
            </a:xfrm>
            <a:custGeom>
              <a:avLst/>
              <a:gdLst>
                <a:gd name="T0" fmla="*/ 148 w 191"/>
                <a:gd name="T1" fmla="*/ 2 h 81"/>
                <a:gd name="T2" fmla="*/ 56 w 191"/>
                <a:gd name="T3" fmla="*/ 6 h 81"/>
                <a:gd name="T4" fmla="*/ 39 w 191"/>
                <a:gd name="T5" fmla="*/ 6 h 81"/>
                <a:gd name="T6" fmla="*/ 0 w 191"/>
                <a:gd name="T7" fmla="*/ 43 h 81"/>
                <a:gd name="T8" fmla="*/ 37 w 191"/>
                <a:gd name="T9" fmla="*/ 81 h 81"/>
                <a:gd name="T10" fmla="*/ 56 w 191"/>
                <a:gd name="T11" fmla="*/ 81 h 81"/>
                <a:gd name="T12" fmla="*/ 154 w 191"/>
                <a:gd name="T13" fmla="*/ 77 h 81"/>
                <a:gd name="T14" fmla="*/ 186 w 191"/>
                <a:gd name="T15" fmla="*/ 56 h 81"/>
                <a:gd name="T16" fmla="*/ 182 w 191"/>
                <a:gd name="T17" fmla="*/ 17 h 81"/>
                <a:gd name="T18" fmla="*/ 147 w 191"/>
                <a:gd name="T19" fmla="*/ 2 h 81"/>
                <a:gd name="T20" fmla="*/ 148 w 191"/>
                <a:gd name="T21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81">
                  <a:moveTo>
                    <a:pt x="148" y="2"/>
                  </a:moveTo>
                  <a:cubicBezTo>
                    <a:pt x="117" y="4"/>
                    <a:pt x="86" y="6"/>
                    <a:pt x="56" y="6"/>
                  </a:cubicBezTo>
                  <a:lnTo>
                    <a:pt x="39" y="6"/>
                  </a:lnTo>
                  <a:cubicBezTo>
                    <a:pt x="18" y="6"/>
                    <a:pt x="1" y="22"/>
                    <a:pt x="0" y="43"/>
                  </a:cubicBezTo>
                  <a:cubicBezTo>
                    <a:pt x="0" y="63"/>
                    <a:pt x="16" y="81"/>
                    <a:pt x="37" y="81"/>
                  </a:cubicBezTo>
                  <a:lnTo>
                    <a:pt x="56" y="81"/>
                  </a:lnTo>
                  <a:cubicBezTo>
                    <a:pt x="89" y="81"/>
                    <a:pt x="122" y="80"/>
                    <a:pt x="154" y="77"/>
                  </a:cubicBezTo>
                  <a:cubicBezTo>
                    <a:pt x="167" y="76"/>
                    <a:pt x="180" y="68"/>
                    <a:pt x="186" y="56"/>
                  </a:cubicBezTo>
                  <a:cubicBezTo>
                    <a:pt x="191" y="43"/>
                    <a:pt x="190" y="29"/>
                    <a:pt x="182" y="17"/>
                  </a:cubicBezTo>
                  <a:cubicBezTo>
                    <a:pt x="174" y="6"/>
                    <a:pt x="161" y="0"/>
                    <a:pt x="147" y="2"/>
                  </a:cubicBezTo>
                  <a:lnTo>
                    <a:pt x="148" y="2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1608">
              <a:extLst>
                <a:ext uri="{FF2B5EF4-FFF2-40B4-BE49-F238E27FC236}">
                  <a16:creationId xmlns:a16="http://schemas.microsoft.com/office/drawing/2014/main" id="{04752C1C-DA31-4326-BC99-51D09775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126" y="6781800"/>
              <a:ext cx="53975" cy="38100"/>
            </a:xfrm>
            <a:custGeom>
              <a:avLst/>
              <a:gdLst>
                <a:gd name="T0" fmla="*/ 123 w 184"/>
                <a:gd name="T1" fmla="*/ 10 h 133"/>
                <a:gd name="T2" fmla="*/ 25 w 184"/>
                <a:gd name="T3" fmla="*/ 58 h 133"/>
                <a:gd name="T4" fmla="*/ 2 w 184"/>
                <a:gd name="T5" fmla="*/ 88 h 133"/>
                <a:gd name="T6" fmla="*/ 16 w 184"/>
                <a:gd name="T7" fmla="*/ 123 h 133"/>
                <a:gd name="T8" fmla="*/ 54 w 184"/>
                <a:gd name="T9" fmla="*/ 127 h 133"/>
                <a:gd name="T10" fmla="*/ 159 w 184"/>
                <a:gd name="T11" fmla="*/ 76 h 133"/>
                <a:gd name="T12" fmla="*/ 174 w 184"/>
                <a:gd name="T13" fmla="*/ 25 h 133"/>
                <a:gd name="T14" fmla="*/ 123 w 184"/>
                <a:gd name="T15" fmla="*/ 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33">
                  <a:moveTo>
                    <a:pt x="123" y="10"/>
                  </a:moveTo>
                  <a:cubicBezTo>
                    <a:pt x="91" y="28"/>
                    <a:pt x="59" y="44"/>
                    <a:pt x="25" y="58"/>
                  </a:cubicBezTo>
                  <a:cubicBezTo>
                    <a:pt x="12" y="63"/>
                    <a:pt x="4" y="74"/>
                    <a:pt x="2" y="88"/>
                  </a:cubicBezTo>
                  <a:cubicBezTo>
                    <a:pt x="0" y="101"/>
                    <a:pt x="6" y="115"/>
                    <a:pt x="16" y="123"/>
                  </a:cubicBezTo>
                  <a:cubicBezTo>
                    <a:pt x="27" y="131"/>
                    <a:pt x="42" y="133"/>
                    <a:pt x="54" y="127"/>
                  </a:cubicBezTo>
                  <a:cubicBezTo>
                    <a:pt x="90" y="112"/>
                    <a:pt x="125" y="95"/>
                    <a:pt x="159" y="76"/>
                  </a:cubicBezTo>
                  <a:cubicBezTo>
                    <a:pt x="178" y="66"/>
                    <a:pt x="184" y="44"/>
                    <a:pt x="174" y="25"/>
                  </a:cubicBezTo>
                  <a:cubicBezTo>
                    <a:pt x="164" y="7"/>
                    <a:pt x="141" y="0"/>
                    <a:pt x="123" y="1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1609">
              <a:extLst>
                <a:ext uri="{FF2B5EF4-FFF2-40B4-BE49-F238E27FC236}">
                  <a16:creationId xmlns:a16="http://schemas.microsoft.com/office/drawing/2014/main" id="{DF0BE9D9-6107-4464-ABA4-5C6036919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67401" y="6286500"/>
              <a:ext cx="458788" cy="458788"/>
            </a:xfrm>
            <a:custGeom>
              <a:avLst/>
              <a:gdLst>
                <a:gd name="T0" fmla="*/ 792 w 1583"/>
                <a:gd name="T1" fmla="*/ 0 h 1583"/>
                <a:gd name="T2" fmla="*/ 0 w 1583"/>
                <a:gd name="T3" fmla="*/ 792 h 1583"/>
                <a:gd name="T4" fmla="*/ 792 w 1583"/>
                <a:gd name="T5" fmla="*/ 1583 h 1583"/>
                <a:gd name="T6" fmla="*/ 1583 w 1583"/>
                <a:gd name="T7" fmla="*/ 792 h 1583"/>
                <a:gd name="T8" fmla="*/ 792 w 1583"/>
                <a:gd name="T9" fmla="*/ 0 h 1583"/>
                <a:gd name="T10" fmla="*/ 829 w 1583"/>
                <a:gd name="T11" fmla="*/ 1506 h 1583"/>
                <a:gd name="T12" fmla="*/ 829 w 1583"/>
                <a:gd name="T13" fmla="*/ 1394 h 1583"/>
                <a:gd name="T14" fmla="*/ 792 w 1583"/>
                <a:gd name="T15" fmla="*/ 1357 h 1583"/>
                <a:gd name="T16" fmla="*/ 754 w 1583"/>
                <a:gd name="T17" fmla="*/ 1394 h 1583"/>
                <a:gd name="T18" fmla="*/ 754 w 1583"/>
                <a:gd name="T19" fmla="*/ 1506 h 1583"/>
                <a:gd name="T20" fmla="*/ 78 w 1583"/>
                <a:gd name="T21" fmla="*/ 829 h 1583"/>
                <a:gd name="T22" fmla="*/ 189 w 1583"/>
                <a:gd name="T23" fmla="*/ 829 h 1583"/>
                <a:gd name="T24" fmla="*/ 226 w 1583"/>
                <a:gd name="T25" fmla="*/ 792 h 1583"/>
                <a:gd name="T26" fmla="*/ 189 w 1583"/>
                <a:gd name="T27" fmla="*/ 754 h 1583"/>
                <a:gd name="T28" fmla="*/ 78 w 1583"/>
                <a:gd name="T29" fmla="*/ 754 h 1583"/>
                <a:gd name="T30" fmla="*/ 754 w 1583"/>
                <a:gd name="T31" fmla="*/ 78 h 1583"/>
                <a:gd name="T32" fmla="*/ 754 w 1583"/>
                <a:gd name="T33" fmla="*/ 189 h 1583"/>
                <a:gd name="T34" fmla="*/ 792 w 1583"/>
                <a:gd name="T35" fmla="*/ 226 h 1583"/>
                <a:gd name="T36" fmla="*/ 829 w 1583"/>
                <a:gd name="T37" fmla="*/ 189 h 1583"/>
                <a:gd name="T38" fmla="*/ 829 w 1583"/>
                <a:gd name="T39" fmla="*/ 78 h 1583"/>
                <a:gd name="T40" fmla="*/ 1506 w 1583"/>
                <a:gd name="T41" fmla="*/ 754 h 1583"/>
                <a:gd name="T42" fmla="*/ 1395 w 1583"/>
                <a:gd name="T43" fmla="*/ 754 h 1583"/>
                <a:gd name="T44" fmla="*/ 1357 w 1583"/>
                <a:gd name="T45" fmla="*/ 792 h 1583"/>
                <a:gd name="T46" fmla="*/ 1395 w 1583"/>
                <a:gd name="T47" fmla="*/ 829 h 1583"/>
                <a:gd name="T48" fmla="*/ 1506 w 1583"/>
                <a:gd name="T49" fmla="*/ 829 h 1583"/>
                <a:gd name="T50" fmla="*/ 829 w 1583"/>
                <a:gd name="T51" fmla="*/ 150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3" h="1583">
                  <a:moveTo>
                    <a:pt x="792" y="0"/>
                  </a:moveTo>
                  <a:cubicBezTo>
                    <a:pt x="355" y="0"/>
                    <a:pt x="0" y="355"/>
                    <a:pt x="0" y="792"/>
                  </a:cubicBezTo>
                  <a:cubicBezTo>
                    <a:pt x="0" y="1229"/>
                    <a:pt x="355" y="1583"/>
                    <a:pt x="792" y="1583"/>
                  </a:cubicBezTo>
                  <a:cubicBezTo>
                    <a:pt x="1229" y="1583"/>
                    <a:pt x="1583" y="1229"/>
                    <a:pt x="1583" y="792"/>
                  </a:cubicBezTo>
                  <a:cubicBezTo>
                    <a:pt x="1583" y="355"/>
                    <a:pt x="1229" y="1"/>
                    <a:pt x="792" y="0"/>
                  </a:cubicBezTo>
                  <a:close/>
                  <a:moveTo>
                    <a:pt x="829" y="1506"/>
                  </a:moveTo>
                  <a:lnTo>
                    <a:pt x="829" y="1394"/>
                  </a:lnTo>
                  <a:cubicBezTo>
                    <a:pt x="829" y="1374"/>
                    <a:pt x="813" y="1357"/>
                    <a:pt x="792" y="1357"/>
                  </a:cubicBezTo>
                  <a:cubicBezTo>
                    <a:pt x="771" y="1357"/>
                    <a:pt x="754" y="1374"/>
                    <a:pt x="754" y="1394"/>
                  </a:cubicBezTo>
                  <a:lnTo>
                    <a:pt x="754" y="1506"/>
                  </a:lnTo>
                  <a:cubicBezTo>
                    <a:pt x="389" y="1486"/>
                    <a:pt x="97" y="1194"/>
                    <a:pt x="78" y="829"/>
                  </a:cubicBezTo>
                  <a:lnTo>
                    <a:pt x="189" y="829"/>
                  </a:lnTo>
                  <a:cubicBezTo>
                    <a:pt x="210" y="829"/>
                    <a:pt x="226" y="812"/>
                    <a:pt x="226" y="792"/>
                  </a:cubicBezTo>
                  <a:cubicBezTo>
                    <a:pt x="226" y="771"/>
                    <a:pt x="210" y="754"/>
                    <a:pt x="189" y="754"/>
                  </a:cubicBezTo>
                  <a:lnTo>
                    <a:pt x="78" y="754"/>
                  </a:lnTo>
                  <a:cubicBezTo>
                    <a:pt x="97" y="389"/>
                    <a:pt x="389" y="97"/>
                    <a:pt x="754" y="78"/>
                  </a:cubicBezTo>
                  <a:lnTo>
                    <a:pt x="754" y="189"/>
                  </a:lnTo>
                  <a:cubicBezTo>
                    <a:pt x="754" y="209"/>
                    <a:pt x="771" y="226"/>
                    <a:pt x="792" y="226"/>
                  </a:cubicBezTo>
                  <a:cubicBezTo>
                    <a:pt x="813" y="226"/>
                    <a:pt x="829" y="209"/>
                    <a:pt x="829" y="189"/>
                  </a:cubicBezTo>
                  <a:lnTo>
                    <a:pt x="829" y="78"/>
                  </a:lnTo>
                  <a:cubicBezTo>
                    <a:pt x="1195" y="97"/>
                    <a:pt x="1486" y="389"/>
                    <a:pt x="1506" y="754"/>
                  </a:cubicBezTo>
                  <a:lnTo>
                    <a:pt x="1395" y="754"/>
                  </a:lnTo>
                  <a:cubicBezTo>
                    <a:pt x="1374" y="754"/>
                    <a:pt x="1357" y="771"/>
                    <a:pt x="1357" y="792"/>
                  </a:cubicBezTo>
                  <a:cubicBezTo>
                    <a:pt x="1357" y="812"/>
                    <a:pt x="1374" y="829"/>
                    <a:pt x="1395" y="829"/>
                  </a:cubicBezTo>
                  <a:lnTo>
                    <a:pt x="1506" y="829"/>
                  </a:lnTo>
                  <a:cubicBezTo>
                    <a:pt x="1486" y="1194"/>
                    <a:pt x="1195" y="1486"/>
                    <a:pt x="829" y="150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1610">
              <a:extLst>
                <a:ext uri="{FF2B5EF4-FFF2-40B4-BE49-F238E27FC236}">
                  <a16:creationId xmlns:a16="http://schemas.microsoft.com/office/drawing/2014/main" id="{10DF5A15-51FD-483C-B565-3F05A9C1B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6373813"/>
              <a:ext cx="131763" cy="176213"/>
            </a:xfrm>
            <a:custGeom>
              <a:avLst/>
              <a:gdLst>
                <a:gd name="T0" fmla="*/ 376 w 457"/>
                <a:gd name="T1" fmla="*/ 383 h 608"/>
                <a:gd name="T2" fmla="*/ 376 w 457"/>
                <a:gd name="T3" fmla="*/ 37 h 608"/>
                <a:gd name="T4" fmla="*/ 339 w 457"/>
                <a:gd name="T5" fmla="*/ 0 h 608"/>
                <a:gd name="T6" fmla="*/ 301 w 457"/>
                <a:gd name="T7" fmla="*/ 37 h 608"/>
                <a:gd name="T8" fmla="*/ 301 w 457"/>
                <a:gd name="T9" fmla="*/ 383 h 608"/>
                <a:gd name="T10" fmla="*/ 233 w 457"/>
                <a:gd name="T11" fmla="*/ 452 h 608"/>
                <a:gd name="T12" fmla="*/ 37 w 457"/>
                <a:gd name="T13" fmla="*/ 452 h 608"/>
                <a:gd name="T14" fmla="*/ 0 w 457"/>
                <a:gd name="T15" fmla="*/ 490 h 608"/>
                <a:gd name="T16" fmla="*/ 37 w 457"/>
                <a:gd name="T17" fmla="*/ 527 h 608"/>
                <a:gd name="T18" fmla="*/ 233 w 457"/>
                <a:gd name="T19" fmla="*/ 527 h 608"/>
                <a:gd name="T20" fmla="*/ 352 w 457"/>
                <a:gd name="T21" fmla="*/ 602 h 608"/>
                <a:gd name="T22" fmla="*/ 451 w 457"/>
                <a:gd name="T23" fmla="*/ 503 h 608"/>
                <a:gd name="T24" fmla="*/ 376 w 457"/>
                <a:gd name="T25" fmla="*/ 383 h 608"/>
                <a:gd name="T26" fmla="*/ 339 w 457"/>
                <a:gd name="T27" fmla="*/ 527 h 608"/>
                <a:gd name="T28" fmla="*/ 301 w 457"/>
                <a:gd name="T29" fmla="*/ 490 h 608"/>
                <a:gd name="T30" fmla="*/ 339 w 457"/>
                <a:gd name="T31" fmla="*/ 452 h 608"/>
                <a:gd name="T32" fmla="*/ 376 w 457"/>
                <a:gd name="T33" fmla="*/ 490 h 608"/>
                <a:gd name="T34" fmla="*/ 339 w 457"/>
                <a:gd name="T35" fmla="*/ 527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7" h="608">
                  <a:moveTo>
                    <a:pt x="376" y="383"/>
                  </a:moveTo>
                  <a:lnTo>
                    <a:pt x="376" y="37"/>
                  </a:lnTo>
                  <a:cubicBezTo>
                    <a:pt x="376" y="17"/>
                    <a:pt x="360" y="0"/>
                    <a:pt x="339" y="0"/>
                  </a:cubicBezTo>
                  <a:cubicBezTo>
                    <a:pt x="318" y="0"/>
                    <a:pt x="301" y="17"/>
                    <a:pt x="301" y="37"/>
                  </a:cubicBezTo>
                  <a:lnTo>
                    <a:pt x="301" y="383"/>
                  </a:lnTo>
                  <a:cubicBezTo>
                    <a:pt x="269" y="395"/>
                    <a:pt x="244" y="420"/>
                    <a:pt x="233" y="452"/>
                  </a:cubicBezTo>
                  <a:lnTo>
                    <a:pt x="37" y="452"/>
                  </a:lnTo>
                  <a:cubicBezTo>
                    <a:pt x="16" y="452"/>
                    <a:pt x="0" y="469"/>
                    <a:pt x="0" y="490"/>
                  </a:cubicBezTo>
                  <a:cubicBezTo>
                    <a:pt x="0" y="510"/>
                    <a:pt x="16" y="527"/>
                    <a:pt x="37" y="527"/>
                  </a:cubicBezTo>
                  <a:lnTo>
                    <a:pt x="233" y="527"/>
                  </a:lnTo>
                  <a:cubicBezTo>
                    <a:pt x="250" y="577"/>
                    <a:pt x="299" y="608"/>
                    <a:pt x="352" y="602"/>
                  </a:cubicBezTo>
                  <a:cubicBezTo>
                    <a:pt x="404" y="596"/>
                    <a:pt x="445" y="555"/>
                    <a:pt x="451" y="503"/>
                  </a:cubicBezTo>
                  <a:cubicBezTo>
                    <a:pt x="457" y="450"/>
                    <a:pt x="426" y="401"/>
                    <a:pt x="376" y="383"/>
                  </a:cubicBezTo>
                  <a:close/>
                  <a:moveTo>
                    <a:pt x="339" y="527"/>
                  </a:moveTo>
                  <a:cubicBezTo>
                    <a:pt x="318" y="527"/>
                    <a:pt x="301" y="510"/>
                    <a:pt x="301" y="490"/>
                  </a:cubicBezTo>
                  <a:cubicBezTo>
                    <a:pt x="301" y="469"/>
                    <a:pt x="318" y="452"/>
                    <a:pt x="339" y="452"/>
                  </a:cubicBezTo>
                  <a:cubicBezTo>
                    <a:pt x="360" y="452"/>
                    <a:pt x="376" y="469"/>
                    <a:pt x="376" y="490"/>
                  </a:cubicBezTo>
                  <a:cubicBezTo>
                    <a:pt x="376" y="510"/>
                    <a:pt x="360" y="527"/>
                    <a:pt x="339" y="52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7" name="Group 1746">
            <a:extLst>
              <a:ext uri="{FF2B5EF4-FFF2-40B4-BE49-F238E27FC236}">
                <a16:creationId xmlns:a16="http://schemas.microsoft.com/office/drawing/2014/main" id="{EBDF3F93-FD34-4784-B69B-5D1C830A9724}"/>
              </a:ext>
            </a:extLst>
          </p:cNvPr>
          <p:cNvGrpSpPr/>
          <p:nvPr/>
        </p:nvGrpSpPr>
        <p:grpSpPr>
          <a:xfrm>
            <a:off x="8910524" y="5466538"/>
            <a:ext cx="338808" cy="484179"/>
            <a:chOff x="9909176" y="6188075"/>
            <a:chExt cx="458788" cy="655638"/>
          </a:xfrm>
        </p:grpSpPr>
        <p:sp>
          <p:nvSpPr>
            <p:cNvPr id="1051" name="Freeform 1611">
              <a:extLst>
                <a:ext uri="{FF2B5EF4-FFF2-40B4-BE49-F238E27FC236}">
                  <a16:creationId xmlns:a16="http://schemas.microsoft.com/office/drawing/2014/main" id="{07B33981-F75D-48E8-AB9B-6B89237D1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6488" y="6199188"/>
              <a:ext cx="241300" cy="160338"/>
            </a:xfrm>
            <a:custGeom>
              <a:avLst/>
              <a:gdLst>
                <a:gd name="T0" fmla="*/ 829 w 829"/>
                <a:gd name="T1" fmla="*/ 556 h 556"/>
                <a:gd name="T2" fmla="*/ 829 w 829"/>
                <a:gd name="T3" fmla="*/ 0 h 556"/>
                <a:gd name="T4" fmla="*/ 0 w 829"/>
                <a:gd name="T5" fmla="*/ 0 h 556"/>
                <a:gd name="T6" fmla="*/ 0 w 829"/>
                <a:gd name="T7" fmla="*/ 556 h 556"/>
                <a:gd name="T8" fmla="*/ 829 w 829"/>
                <a:gd name="T9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829" y="556"/>
                  </a:moveTo>
                  <a:lnTo>
                    <a:pt x="829" y="0"/>
                  </a:lnTo>
                  <a:lnTo>
                    <a:pt x="0" y="0"/>
                  </a:lnTo>
                  <a:lnTo>
                    <a:pt x="0" y="556"/>
                  </a:lnTo>
                  <a:cubicBezTo>
                    <a:pt x="244" y="367"/>
                    <a:pt x="585" y="367"/>
                    <a:pt x="829" y="556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1612">
              <a:extLst>
                <a:ext uri="{FF2B5EF4-FFF2-40B4-BE49-F238E27FC236}">
                  <a16:creationId xmlns:a16="http://schemas.microsoft.com/office/drawing/2014/main" id="{DA952A85-A744-4423-AB12-96CC00EE2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6488" y="6670675"/>
              <a:ext cx="241300" cy="161925"/>
            </a:xfrm>
            <a:custGeom>
              <a:avLst/>
              <a:gdLst>
                <a:gd name="T0" fmla="*/ 0 w 829"/>
                <a:gd name="T1" fmla="*/ 0 h 556"/>
                <a:gd name="T2" fmla="*/ 0 w 829"/>
                <a:gd name="T3" fmla="*/ 556 h 556"/>
                <a:gd name="T4" fmla="*/ 829 w 829"/>
                <a:gd name="T5" fmla="*/ 556 h 556"/>
                <a:gd name="T6" fmla="*/ 829 w 829"/>
                <a:gd name="T7" fmla="*/ 0 h 556"/>
                <a:gd name="T8" fmla="*/ 0 w 829"/>
                <a:gd name="T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0" y="0"/>
                  </a:moveTo>
                  <a:lnTo>
                    <a:pt x="0" y="556"/>
                  </a:lnTo>
                  <a:lnTo>
                    <a:pt x="829" y="556"/>
                  </a:lnTo>
                  <a:lnTo>
                    <a:pt x="829" y="0"/>
                  </a:lnTo>
                  <a:cubicBezTo>
                    <a:pt x="585" y="189"/>
                    <a:pt x="244" y="189"/>
                    <a:pt x="0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1613">
              <a:extLst>
                <a:ext uri="{FF2B5EF4-FFF2-40B4-BE49-F238E27FC236}">
                  <a16:creationId xmlns:a16="http://schemas.microsoft.com/office/drawing/2014/main" id="{978105BE-2F46-4CE6-8105-401D6F5A0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6483350"/>
              <a:ext cx="46038" cy="65088"/>
            </a:xfrm>
            <a:custGeom>
              <a:avLst/>
              <a:gdLst>
                <a:gd name="T0" fmla="*/ 160 w 160"/>
                <a:gd name="T1" fmla="*/ 0 h 227"/>
                <a:gd name="T2" fmla="*/ 0 w 160"/>
                <a:gd name="T3" fmla="*/ 0 h 227"/>
                <a:gd name="T4" fmla="*/ 0 w 160"/>
                <a:gd name="T5" fmla="*/ 227 h 227"/>
                <a:gd name="T6" fmla="*/ 160 w 160"/>
                <a:gd name="T7" fmla="*/ 227 h 227"/>
                <a:gd name="T8" fmla="*/ 160 w 160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227">
                  <a:moveTo>
                    <a:pt x="160" y="0"/>
                  </a:moveTo>
                  <a:lnTo>
                    <a:pt x="0" y="0"/>
                  </a:lnTo>
                  <a:cubicBezTo>
                    <a:pt x="12" y="75"/>
                    <a:pt x="12" y="152"/>
                    <a:pt x="0" y="227"/>
                  </a:cubicBezTo>
                  <a:lnTo>
                    <a:pt x="160" y="2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Oval 1614">
              <a:extLst>
                <a:ext uri="{FF2B5EF4-FFF2-40B4-BE49-F238E27FC236}">
                  <a16:creationId xmlns:a16="http://schemas.microsoft.com/office/drawing/2014/main" id="{BCE5F8E4-857D-4D78-A8A2-F1C7C2BED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4913" y="6494463"/>
              <a:ext cx="44450" cy="42863"/>
            </a:xfrm>
            <a:prstGeom prst="ellipse">
              <a:avLst/>
            </a:pr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1615">
              <a:extLst>
                <a:ext uri="{FF2B5EF4-FFF2-40B4-BE49-F238E27FC236}">
                  <a16:creationId xmlns:a16="http://schemas.microsoft.com/office/drawing/2014/main" id="{0C66EBC8-F7C7-4FEE-A34F-8ABAF02111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09176" y="6188075"/>
              <a:ext cx="458788" cy="655638"/>
            </a:xfrm>
            <a:custGeom>
              <a:avLst/>
              <a:gdLst>
                <a:gd name="T0" fmla="*/ 1415 w 1583"/>
                <a:gd name="T1" fmla="*/ 980 h 2261"/>
                <a:gd name="T2" fmla="*/ 1168 w 1583"/>
                <a:gd name="T3" fmla="*/ 38 h 2261"/>
                <a:gd name="T4" fmla="*/ 301 w 1583"/>
                <a:gd name="T5" fmla="*/ 0 h 2261"/>
                <a:gd name="T6" fmla="*/ 264 w 1583"/>
                <a:gd name="T7" fmla="*/ 576 h 2261"/>
                <a:gd name="T8" fmla="*/ 264 w 1583"/>
                <a:gd name="T9" fmla="*/ 1685 h 2261"/>
                <a:gd name="T10" fmla="*/ 301 w 1583"/>
                <a:gd name="T11" fmla="*/ 2261 h 2261"/>
                <a:gd name="T12" fmla="*/ 1168 w 1583"/>
                <a:gd name="T13" fmla="*/ 2223 h 2261"/>
                <a:gd name="T14" fmla="*/ 1415 w 1583"/>
                <a:gd name="T15" fmla="*/ 1281 h 2261"/>
                <a:gd name="T16" fmla="*/ 1583 w 1583"/>
                <a:gd name="T17" fmla="*/ 1244 h 2261"/>
                <a:gd name="T18" fmla="*/ 1545 w 1583"/>
                <a:gd name="T19" fmla="*/ 980 h 2261"/>
                <a:gd name="T20" fmla="*/ 1093 w 1583"/>
                <a:gd name="T21" fmla="*/ 75 h 2261"/>
                <a:gd name="T22" fmla="*/ 1065 w 1583"/>
                <a:gd name="T23" fmla="*/ 506 h 2261"/>
                <a:gd name="T24" fmla="*/ 1003 w 1583"/>
                <a:gd name="T25" fmla="*/ 475 h 2261"/>
                <a:gd name="T26" fmla="*/ 953 w 1583"/>
                <a:gd name="T27" fmla="*/ 455 h 2261"/>
                <a:gd name="T28" fmla="*/ 900 w 1583"/>
                <a:gd name="T29" fmla="*/ 439 h 2261"/>
                <a:gd name="T30" fmla="*/ 846 w 1583"/>
                <a:gd name="T31" fmla="*/ 427 h 2261"/>
                <a:gd name="T32" fmla="*/ 789 w 1583"/>
                <a:gd name="T33" fmla="*/ 419 h 2261"/>
                <a:gd name="T34" fmla="*/ 716 w 1583"/>
                <a:gd name="T35" fmla="*/ 415 h 2261"/>
                <a:gd name="T36" fmla="*/ 643 w 1583"/>
                <a:gd name="T37" fmla="*/ 419 h 2261"/>
                <a:gd name="T38" fmla="*/ 585 w 1583"/>
                <a:gd name="T39" fmla="*/ 427 h 2261"/>
                <a:gd name="T40" fmla="*/ 531 w 1583"/>
                <a:gd name="T41" fmla="*/ 439 h 2261"/>
                <a:gd name="T42" fmla="*/ 479 w 1583"/>
                <a:gd name="T43" fmla="*/ 455 h 2261"/>
                <a:gd name="T44" fmla="*/ 428 w 1583"/>
                <a:gd name="T45" fmla="*/ 474 h 2261"/>
                <a:gd name="T46" fmla="*/ 367 w 1583"/>
                <a:gd name="T47" fmla="*/ 506 h 2261"/>
                <a:gd name="T48" fmla="*/ 339 w 1583"/>
                <a:gd name="T49" fmla="*/ 75 h 2261"/>
                <a:gd name="T50" fmla="*/ 339 w 1583"/>
                <a:gd name="T51" fmla="*/ 2186 h 2261"/>
                <a:gd name="T52" fmla="*/ 367 w 1583"/>
                <a:gd name="T53" fmla="*/ 1755 h 2261"/>
                <a:gd name="T54" fmla="*/ 429 w 1583"/>
                <a:gd name="T55" fmla="*/ 1787 h 2261"/>
                <a:gd name="T56" fmla="*/ 479 w 1583"/>
                <a:gd name="T57" fmla="*/ 1806 h 2261"/>
                <a:gd name="T58" fmla="*/ 531 w 1583"/>
                <a:gd name="T59" fmla="*/ 1822 h 2261"/>
                <a:gd name="T60" fmla="*/ 586 w 1583"/>
                <a:gd name="T61" fmla="*/ 1834 h 2261"/>
                <a:gd name="T62" fmla="*/ 643 w 1583"/>
                <a:gd name="T63" fmla="*/ 1842 h 2261"/>
                <a:gd name="T64" fmla="*/ 716 w 1583"/>
                <a:gd name="T65" fmla="*/ 1847 h 2261"/>
                <a:gd name="T66" fmla="*/ 789 w 1583"/>
                <a:gd name="T67" fmla="*/ 1842 h 2261"/>
                <a:gd name="T68" fmla="*/ 847 w 1583"/>
                <a:gd name="T69" fmla="*/ 1834 h 2261"/>
                <a:gd name="T70" fmla="*/ 901 w 1583"/>
                <a:gd name="T71" fmla="*/ 1822 h 2261"/>
                <a:gd name="T72" fmla="*/ 953 w 1583"/>
                <a:gd name="T73" fmla="*/ 1806 h 2261"/>
                <a:gd name="T74" fmla="*/ 1003 w 1583"/>
                <a:gd name="T75" fmla="*/ 1787 h 2261"/>
                <a:gd name="T76" fmla="*/ 1065 w 1583"/>
                <a:gd name="T77" fmla="*/ 1755 h 2261"/>
                <a:gd name="T78" fmla="*/ 1093 w 1583"/>
                <a:gd name="T79" fmla="*/ 2186 h 2261"/>
                <a:gd name="T80" fmla="*/ 716 w 1583"/>
                <a:gd name="T81" fmla="*/ 1771 h 2261"/>
                <a:gd name="T82" fmla="*/ 597 w 1583"/>
                <a:gd name="T83" fmla="*/ 1760 h 2261"/>
                <a:gd name="T84" fmla="*/ 324 w 1583"/>
                <a:gd name="T85" fmla="*/ 624 h 2261"/>
                <a:gd name="T86" fmla="*/ 1348 w 1583"/>
                <a:gd name="T87" fmla="*/ 1024 h 2261"/>
                <a:gd name="T88" fmla="*/ 1107 w 1583"/>
                <a:gd name="T89" fmla="*/ 1637 h 2261"/>
                <a:gd name="T90" fmla="*/ 1428 w 1583"/>
                <a:gd name="T91" fmla="*/ 1206 h 2261"/>
                <a:gd name="T92" fmla="*/ 1432 w 1583"/>
                <a:gd name="T93" fmla="*/ 1131 h 2261"/>
                <a:gd name="T94" fmla="*/ 1428 w 1583"/>
                <a:gd name="T95" fmla="*/ 1055 h 2261"/>
                <a:gd name="T96" fmla="*/ 1507 w 1583"/>
                <a:gd name="T97" fmla="*/ 120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83" h="2261">
                  <a:moveTo>
                    <a:pt x="1545" y="980"/>
                  </a:moveTo>
                  <a:lnTo>
                    <a:pt x="1415" y="980"/>
                  </a:lnTo>
                  <a:cubicBezTo>
                    <a:pt x="1381" y="821"/>
                    <a:pt x="1294" y="679"/>
                    <a:pt x="1168" y="577"/>
                  </a:cubicBezTo>
                  <a:lnTo>
                    <a:pt x="1168" y="38"/>
                  </a:lnTo>
                  <a:cubicBezTo>
                    <a:pt x="1168" y="17"/>
                    <a:pt x="1151" y="0"/>
                    <a:pt x="1130" y="0"/>
                  </a:cubicBezTo>
                  <a:lnTo>
                    <a:pt x="301" y="0"/>
                  </a:lnTo>
                  <a:cubicBezTo>
                    <a:pt x="281" y="0"/>
                    <a:pt x="264" y="17"/>
                    <a:pt x="264" y="38"/>
                  </a:cubicBezTo>
                  <a:lnTo>
                    <a:pt x="264" y="576"/>
                  </a:lnTo>
                  <a:cubicBezTo>
                    <a:pt x="97" y="712"/>
                    <a:pt x="0" y="915"/>
                    <a:pt x="0" y="1131"/>
                  </a:cubicBezTo>
                  <a:cubicBezTo>
                    <a:pt x="0" y="1346"/>
                    <a:pt x="97" y="1549"/>
                    <a:pt x="264" y="1685"/>
                  </a:cubicBezTo>
                  <a:lnTo>
                    <a:pt x="264" y="2223"/>
                  </a:lnTo>
                  <a:cubicBezTo>
                    <a:pt x="264" y="2244"/>
                    <a:pt x="281" y="2261"/>
                    <a:pt x="301" y="2261"/>
                  </a:cubicBezTo>
                  <a:lnTo>
                    <a:pt x="1130" y="2261"/>
                  </a:lnTo>
                  <a:cubicBezTo>
                    <a:pt x="1151" y="2261"/>
                    <a:pt x="1168" y="2244"/>
                    <a:pt x="1168" y="2223"/>
                  </a:cubicBezTo>
                  <a:lnTo>
                    <a:pt x="1168" y="1684"/>
                  </a:lnTo>
                  <a:cubicBezTo>
                    <a:pt x="1294" y="1582"/>
                    <a:pt x="1381" y="1440"/>
                    <a:pt x="1415" y="1281"/>
                  </a:cubicBezTo>
                  <a:lnTo>
                    <a:pt x="1545" y="1281"/>
                  </a:lnTo>
                  <a:cubicBezTo>
                    <a:pt x="1566" y="1281"/>
                    <a:pt x="1583" y="1264"/>
                    <a:pt x="1583" y="1244"/>
                  </a:cubicBezTo>
                  <a:lnTo>
                    <a:pt x="1583" y="1017"/>
                  </a:lnTo>
                  <a:cubicBezTo>
                    <a:pt x="1583" y="997"/>
                    <a:pt x="1566" y="980"/>
                    <a:pt x="1545" y="980"/>
                  </a:cubicBezTo>
                  <a:close/>
                  <a:moveTo>
                    <a:pt x="339" y="75"/>
                  </a:moveTo>
                  <a:lnTo>
                    <a:pt x="1093" y="75"/>
                  </a:lnTo>
                  <a:lnTo>
                    <a:pt x="1093" y="522"/>
                  </a:lnTo>
                  <a:cubicBezTo>
                    <a:pt x="1084" y="516"/>
                    <a:pt x="1074" y="511"/>
                    <a:pt x="1065" y="506"/>
                  </a:cubicBezTo>
                  <a:cubicBezTo>
                    <a:pt x="1061" y="503"/>
                    <a:pt x="1057" y="501"/>
                    <a:pt x="1052" y="498"/>
                  </a:cubicBezTo>
                  <a:cubicBezTo>
                    <a:pt x="1036" y="490"/>
                    <a:pt x="1020" y="482"/>
                    <a:pt x="1003" y="475"/>
                  </a:cubicBezTo>
                  <a:cubicBezTo>
                    <a:pt x="1000" y="473"/>
                    <a:pt x="996" y="472"/>
                    <a:pt x="992" y="470"/>
                  </a:cubicBezTo>
                  <a:cubicBezTo>
                    <a:pt x="979" y="465"/>
                    <a:pt x="966" y="459"/>
                    <a:pt x="953" y="455"/>
                  </a:cubicBezTo>
                  <a:cubicBezTo>
                    <a:pt x="947" y="453"/>
                    <a:pt x="941" y="451"/>
                    <a:pt x="935" y="449"/>
                  </a:cubicBezTo>
                  <a:cubicBezTo>
                    <a:pt x="923" y="445"/>
                    <a:pt x="912" y="442"/>
                    <a:pt x="900" y="439"/>
                  </a:cubicBezTo>
                  <a:cubicBezTo>
                    <a:pt x="894" y="437"/>
                    <a:pt x="887" y="435"/>
                    <a:pt x="880" y="434"/>
                  </a:cubicBezTo>
                  <a:cubicBezTo>
                    <a:pt x="869" y="431"/>
                    <a:pt x="858" y="429"/>
                    <a:pt x="846" y="427"/>
                  </a:cubicBezTo>
                  <a:cubicBezTo>
                    <a:pt x="839" y="425"/>
                    <a:pt x="833" y="424"/>
                    <a:pt x="826" y="423"/>
                  </a:cubicBezTo>
                  <a:cubicBezTo>
                    <a:pt x="814" y="421"/>
                    <a:pt x="801" y="420"/>
                    <a:pt x="789" y="419"/>
                  </a:cubicBezTo>
                  <a:cubicBezTo>
                    <a:pt x="783" y="418"/>
                    <a:pt x="777" y="417"/>
                    <a:pt x="771" y="417"/>
                  </a:cubicBezTo>
                  <a:cubicBezTo>
                    <a:pt x="753" y="415"/>
                    <a:pt x="735" y="415"/>
                    <a:pt x="716" y="415"/>
                  </a:cubicBezTo>
                  <a:cubicBezTo>
                    <a:pt x="697" y="415"/>
                    <a:pt x="679" y="415"/>
                    <a:pt x="660" y="417"/>
                  </a:cubicBezTo>
                  <a:cubicBezTo>
                    <a:pt x="655" y="417"/>
                    <a:pt x="649" y="418"/>
                    <a:pt x="643" y="419"/>
                  </a:cubicBezTo>
                  <a:cubicBezTo>
                    <a:pt x="630" y="420"/>
                    <a:pt x="618" y="421"/>
                    <a:pt x="606" y="423"/>
                  </a:cubicBezTo>
                  <a:cubicBezTo>
                    <a:pt x="599" y="424"/>
                    <a:pt x="592" y="425"/>
                    <a:pt x="585" y="427"/>
                  </a:cubicBezTo>
                  <a:cubicBezTo>
                    <a:pt x="574" y="429"/>
                    <a:pt x="563" y="431"/>
                    <a:pt x="551" y="434"/>
                  </a:cubicBezTo>
                  <a:cubicBezTo>
                    <a:pt x="545" y="435"/>
                    <a:pt x="538" y="437"/>
                    <a:pt x="531" y="439"/>
                  </a:cubicBezTo>
                  <a:cubicBezTo>
                    <a:pt x="520" y="442"/>
                    <a:pt x="509" y="445"/>
                    <a:pt x="497" y="449"/>
                  </a:cubicBezTo>
                  <a:cubicBezTo>
                    <a:pt x="491" y="451"/>
                    <a:pt x="485" y="453"/>
                    <a:pt x="479" y="455"/>
                  </a:cubicBezTo>
                  <a:cubicBezTo>
                    <a:pt x="466" y="459"/>
                    <a:pt x="453" y="465"/>
                    <a:pt x="440" y="470"/>
                  </a:cubicBezTo>
                  <a:cubicBezTo>
                    <a:pt x="436" y="471"/>
                    <a:pt x="432" y="473"/>
                    <a:pt x="428" y="474"/>
                  </a:cubicBezTo>
                  <a:cubicBezTo>
                    <a:pt x="412" y="482"/>
                    <a:pt x="396" y="490"/>
                    <a:pt x="380" y="498"/>
                  </a:cubicBezTo>
                  <a:cubicBezTo>
                    <a:pt x="375" y="501"/>
                    <a:pt x="371" y="503"/>
                    <a:pt x="367" y="506"/>
                  </a:cubicBezTo>
                  <a:cubicBezTo>
                    <a:pt x="357" y="511"/>
                    <a:pt x="348" y="516"/>
                    <a:pt x="339" y="522"/>
                  </a:cubicBezTo>
                  <a:lnTo>
                    <a:pt x="339" y="75"/>
                  </a:lnTo>
                  <a:close/>
                  <a:moveTo>
                    <a:pt x="1093" y="2186"/>
                  </a:moveTo>
                  <a:lnTo>
                    <a:pt x="339" y="2186"/>
                  </a:lnTo>
                  <a:lnTo>
                    <a:pt x="339" y="1739"/>
                  </a:lnTo>
                  <a:cubicBezTo>
                    <a:pt x="348" y="1745"/>
                    <a:pt x="358" y="1750"/>
                    <a:pt x="367" y="1755"/>
                  </a:cubicBezTo>
                  <a:cubicBezTo>
                    <a:pt x="371" y="1758"/>
                    <a:pt x="375" y="1760"/>
                    <a:pt x="380" y="1763"/>
                  </a:cubicBezTo>
                  <a:cubicBezTo>
                    <a:pt x="396" y="1771"/>
                    <a:pt x="412" y="1779"/>
                    <a:pt x="429" y="1787"/>
                  </a:cubicBezTo>
                  <a:cubicBezTo>
                    <a:pt x="432" y="1788"/>
                    <a:pt x="436" y="1789"/>
                    <a:pt x="440" y="1791"/>
                  </a:cubicBezTo>
                  <a:cubicBezTo>
                    <a:pt x="453" y="1796"/>
                    <a:pt x="466" y="1802"/>
                    <a:pt x="479" y="1806"/>
                  </a:cubicBezTo>
                  <a:cubicBezTo>
                    <a:pt x="485" y="1808"/>
                    <a:pt x="491" y="1810"/>
                    <a:pt x="497" y="1812"/>
                  </a:cubicBezTo>
                  <a:cubicBezTo>
                    <a:pt x="509" y="1816"/>
                    <a:pt x="520" y="1819"/>
                    <a:pt x="531" y="1822"/>
                  </a:cubicBezTo>
                  <a:cubicBezTo>
                    <a:pt x="538" y="1824"/>
                    <a:pt x="545" y="1826"/>
                    <a:pt x="551" y="1827"/>
                  </a:cubicBezTo>
                  <a:cubicBezTo>
                    <a:pt x="563" y="1830"/>
                    <a:pt x="574" y="1832"/>
                    <a:pt x="586" y="1834"/>
                  </a:cubicBezTo>
                  <a:cubicBezTo>
                    <a:pt x="592" y="1836"/>
                    <a:pt x="599" y="1837"/>
                    <a:pt x="606" y="1838"/>
                  </a:cubicBezTo>
                  <a:cubicBezTo>
                    <a:pt x="618" y="1840"/>
                    <a:pt x="630" y="1841"/>
                    <a:pt x="643" y="1842"/>
                  </a:cubicBezTo>
                  <a:cubicBezTo>
                    <a:pt x="649" y="1843"/>
                    <a:pt x="655" y="1844"/>
                    <a:pt x="661" y="1844"/>
                  </a:cubicBezTo>
                  <a:cubicBezTo>
                    <a:pt x="679" y="1846"/>
                    <a:pt x="697" y="1847"/>
                    <a:pt x="716" y="1847"/>
                  </a:cubicBezTo>
                  <a:cubicBezTo>
                    <a:pt x="735" y="1847"/>
                    <a:pt x="753" y="1846"/>
                    <a:pt x="772" y="1844"/>
                  </a:cubicBezTo>
                  <a:cubicBezTo>
                    <a:pt x="777" y="1844"/>
                    <a:pt x="783" y="1843"/>
                    <a:pt x="789" y="1842"/>
                  </a:cubicBezTo>
                  <a:cubicBezTo>
                    <a:pt x="802" y="1841"/>
                    <a:pt x="814" y="1840"/>
                    <a:pt x="826" y="1838"/>
                  </a:cubicBezTo>
                  <a:cubicBezTo>
                    <a:pt x="833" y="1837"/>
                    <a:pt x="840" y="1836"/>
                    <a:pt x="847" y="1834"/>
                  </a:cubicBezTo>
                  <a:cubicBezTo>
                    <a:pt x="858" y="1832"/>
                    <a:pt x="869" y="1830"/>
                    <a:pt x="880" y="1827"/>
                  </a:cubicBezTo>
                  <a:cubicBezTo>
                    <a:pt x="887" y="1826"/>
                    <a:pt x="894" y="1824"/>
                    <a:pt x="901" y="1822"/>
                  </a:cubicBezTo>
                  <a:cubicBezTo>
                    <a:pt x="912" y="1819"/>
                    <a:pt x="923" y="1816"/>
                    <a:pt x="934" y="1812"/>
                  </a:cubicBezTo>
                  <a:cubicBezTo>
                    <a:pt x="941" y="1810"/>
                    <a:pt x="947" y="1809"/>
                    <a:pt x="953" y="1806"/>
                  </a:cubicBezTo>
                  <a:cubicBezTo>
                    <a:pt x="966" y="1802"/>
                    <a:pt x="979" y="1797"/>
                    <a:pt x="992" y="1791"/>
                  </a:cubicBezTo>
                  <a:cubicBezTo>
                    <a:pt x="996" y="1790"/>
                    <a:pt x="999" y="1788"/>
                    <a:pt x="1003" y="1787"/>
                  </a:cubicBezTo>
                  <a:cubicBezTo>
                    <a:pt x="1020" y="1779"/>
                    <a:pt x="1036" y="1771"/>
                    <a:pt x="1052" y="1763"/>
                  </a:cubicBezTo>
                  <a:cubicBezTo>
                    <a:pt x="1056" y="1760"/>
                    <a:pt x="1061" y="1758"/>
                    <a:pt x="1065" y="1755"/>
                  </a:cubicBezTo>
                  <a:cubicBezTo>
                    <a:pt x="1074" y="1750"/>
                    <a:pt x="1083" y="1745"/>
                    <a:pt x="1092" y="1740"/>
                  </a:cubicBezTo>
                  <a:lnTo>
                    <a:pt x="1093" y="2186"/>
                  </a:lnTo>
                  <a:close/>
                  <a:moveTo>
                    <a:pt x="1107" y="1637"/>
                  </a:moveTo>
                  <a:cubicBezTo>
                    <a:pt x="996" y="1725"/>
                    <a:pt x="858" y="1772"/>
                    <a:pt x="716" y="1771"/>
                  </a:cubicBezTo>
                  <a:cubicBezTo>
                    <a:pt x="698" y="1771"/>
                    <a:pt x="680" y="1770"/>
                    <a:pt x="663" y="1769"/>
                  </a:cubicBezTo>
                  <a:cubicBezTo>
                    <a:pt x="640" y="1767"/>
                    <a:pt x="618" y="1764"/>
                    <a:pt x="597" y="1760"/>
                  </a:cubicBezTo>
                  <a:cubicBezTo>
                    <a:pt x="349" y="1713"/>
                    <a:pt x="152" y="1525"/>
                    <a:pt x="93" y="1280"/>
                  </a:cubicBezTo>
                  <a:cubicBezTo>
                    <a:pt x="34" y="1035"/>
                    <a:pt x="125" y="778"/>
                    <a:pt x="324" y="624"/>
                  </a:cubicBezTo>
                  <a:cubicBezTo>
                    <a:pt x="503" y="486"/>
                    <a:pt x="740" y="452"/>
                    <a:pt x="949" y="534"/>
                  </a:cubicBezTo>
                  <a:cubicBezTo>
                    <a:pt x="1159" y="616"/>
                    <a:pt x="1310" y="802"/>
                    <a:pt x="1348" y="1024"/>
                  </a:cubicBezTo>
                  <a:cubicBezTo>
                    <a:pt x="1359" y="1095"/>
                    <a:pt x="1359" y="1167"/>
                    <a:pt x="1348" y="1237"/>
                  </a:cubicBezTo>
                  <a:cubicBezTo>
                    <a:pt x="1321" y="1396"/>
                    <a:pt x="1235" y="1539"/>
                    <a:pt x="1107" y="1637"/>
                  </a:cubicBezTo>
                  <a:close/>
                  <a:moveTo>
                    <a:pt x="1507" y="1206"/>
                  </a:moveTo>
                  <a:lnTo>
                    <a:pt x="1428" y="1206"/>
                  </a:lnTo>
                  <a:cubicBezTo>
                    <a:pt x="1428" y="1204"/>
                    <a:pt x="1428" y="1202"/>
                    <a:pt x="1428" y="1200"/>
                  </a:cubicBezTo>
                  <a:cubicBezTo>
                    <a:pt x="1431" y="1177"/>
                    <a:pt x="1432" y="1154"/>
                    <a:pt x="1432" y="1131"/>
                  </a:cubicBezTo>
                  <a:cubicBezTo>
                    <a:pt x="1432" y="1107"/>
                    <a:pt x="1431" y="1084"/>
                    <a:pt x="1428" y="1062"/>
                  </a:cubicBezTo>
                  <a:cubicBezTo>
                    <a:pt x="1428" y="1059"/>
                    <a:pt x="1428" y="1057"/>
                    <a:pt x="1428" y="1055"/>
                  </a:cubicBezTo>
                  <a:lnTo>
                    <a:pt x="1507" y="1055"/>
                  </a:lnTo>
                  <a:lnTo>
                    <a:pt x="1507" y="120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1616">
              <a:extLst>
                <a:ext uri="{FF2B5EF4-FFF2-40B4-BE49-F238E27FC236}">
                  <a16:creationId xmlns:a16="http://schemas.microsoft.com/office/drawing/2014/main" id="{94563C66-3FB4-4C69-93FA-A4FD0BD5D2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4113" y="6410325"/>
              <a:ext cx="177800" cy="141288"/>
            </a:xfrm>
            <a:custGeom>
              <a:avLst/>
              <a:gdLst>
                <a:gd name="T0" fmla="*/ 547 w 615"/>
                <a:gd name="T1" fmla="*/ 14 h 484"/>
                <a:gd name="T2" fmla="*/ 302 w 615"/>
                <a:gd name="T3" fmla="*/ 259 h 484"/>
                <a:gd name="T4" fmla="*/ 206 w 615"/>
                <a:gd name="T5" fmla="*/ 259 h 484"/>
                <a:gd name="T6" fmla="*/ 67 w 615"/>
                <a:gd name="T7" fmla="*/ 121 h 484"/>
                <a:gd name="T8" fmla="*/ 15 w 615"/>
                <a:gd name="T9" fmla="*/ 121 h 484"/>
                <a:gd name="T10" fmla="*/ 14 w 615"/>
                <a:gd name="T11" fmla="*/ 174 h 484"/>
                <a:gd name="T12" fmla="*/ 152 w 615"/>
                <a:gd name="T13" fmla="*/ 312 h 484"/>
                <a:gd name="T14" fmla="*/ 189 w 615"/>
                <a:gd name="T15" fmla="*/ 452 h 484"/>
                <a:gd name="T16" fmla="*/ 334 w 615"/>
                <a:gd name="T17" fmla="*/ 441 h 484"/>
                <a:gd name="T18" fmla="*/ 356 w 615"/>
                <a:gd name="T19" fmla="*/ 312 h 484"/>
                <a:gd name="T20" fmla="*/ 600 w 615"/>
                <a:gd name="T21" fmla="*/ 67 h 484"/>
                <a:gd name="T22" fmla="*/ 600 w 615"/>
                <a:gd name="T23" fmla="*/ 15 h 484"/>
                <a:gd name="T24" fmla="*/ 547 w 615"/>
                <a:gd name="T25" fmla="*/ 14 h 484"/>
                <a:gd name="T26" fmla="*/ 281 w 615"/>
                <a:gd name="T27" fmla="*/ 387 h 484"/>
                <a:gd name="T28" fmla="*/ 233 w 615"/>
                <a:gd name="T29" fmla="*/ 392 h 484"/>
                <a:gd name="T30" fmla="*/ 219 w 615"/>
                <a:gd name="T31" fmla="*/ 346 h 484"/>
                <a:gd name="T32" fmla="*/ 261 w 615"/>
                <a:gd name="T33" fmla="*/ 324 h 484"/>
                <a:gd name="T34" fmla="*/ 292 w 615"/>
                <a:gd name="T35" fmla="*/ 361 h 484"/>
                <a:gd name="T36" fmla="*/ 281 w 615"/>
                <a:gd name="T37" fmla="*/ 38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484">
                  <a:moveTo>
                    <a:pt x="547" y="14"/>
                  </a:moveTo>
                  <a:lnTo>
                    <a:pt x="302" y="259"/>
                  </a:lnTo>
                  <a:cubicBezTo>
                    <a:pt x="272" y="244"/>
                    <a:pt x="236" y="244"/>
                    <a:pt x="206" y="259"/>
                  </a:cubicBezTo>
                  <a:lnTo>
                    <a:pt x="67" y="121"/>
                  </a:lnTo>
                  <a:cubicBezTo>
                    <a:pt x="53" y="106"/>
                    <a:pt x="29" y="107"/>
                    <a:pt x="15" y="121"/>
                  </a:cubicBezTo>
                  <a:cubicBezTo>
                    <a:pt x="0" y="136"/>
                    <a:pt x="0" y="159"/>
                    <a:pt x="14" y="174"/>
                  </a:cubicBezTo>
                  <a:lnTo>
                    <a:pt x="152" y="312"/>
                  </a:lnTo>
                  <a:cubicBezTo>
                    <a:pt x="129" y="362"/>
                    <a:pt x="145" y="421"/>
                    <a:pt x="189" y="452"/>
                  </a:cubicBezTo>
                  <a:cubicBezTo>
                    <a:pt x="234" y="484"/>
                    <a:pt x="295" y="479"/>
                    <a:pt x="334" y="441"/>
                  </a:cubicBezTo>
                  <a:cubicBezTo>
                    <a:pt x="368" y="407"/>
                    <a:pt x="377" y="355"/>
                    <a:pt x="356" y="312"/>
                  </a:cubicBezTo>
                  <a:lnTo>
                    <a:pt x="600" y="67"/>
                  </a:lnTo>
                  <a:cubicBezTo>
                    <a:pt x="615" y="53"/>
                    <a:pt x="614" y="29"/>
                    <a:pt x="600" y="15"/>
                  </a:cubicBezTo>
                  <a:cubicBezTo>
                    <a:pt x="585" y="0"/>
                    <a:pt x="562" y="0"/>
                    <a:pt x="547" y="14"/>
                  </a:cubicBezTo>
                  <a:close/>
                  <a:moveTo>
                    <a:pt x="281" y="387"/>
                  </a:moveTo>
                  <a:cubicBezTo>
                    <a:pt x="268" y="400"/>
                    <a:pt x="248" y="402"/>
                    <a:pt x="233" y="392"/>
                  </a:cubicBezTo>
                  <a:cubicBezTo>
                    <a:pt x="218" y="382"/>
                    <a:pt x="212" y="363"/>
                    <a:pt x="219" y="346"/>
                  </a:cubicBezTo>
                  <a:cubicBezTo>
                    <a:pt x="226" y="330"/>
                    <a:pt x="244" y="320"/>
                    <a:pt x="261" y="324"/>
                  </a:cubicBezTo>
                  <a:cubicBezTo>
                    <a:pt x="279" y="327"/>
                    <a:pt x="292" y="343"/>
                    <a:pt x="292" y="361"/>
                  </a:cubicBezTo>
                  <a:cubicBezTo>
                    <a:pt x="292" y="371"/>
                    <a:pt x="288" y="380"/>
                    <a:pt x="281" y="387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1617">
              <a:extLst>
                <a:ext uri="{FF2B5EF4-FFF2-40B4-BE49-F238E27FC236}">
                  <a16:creationId xmlns:a16="http://schemas.microsoft.com/office/drawing/2014/main" id="{29CB0209-27D2-4C29-849D-9AFF5C27F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6026" y="6340475"/>
              <a:ext cx="22225" cy="44450"/>
            </a:xfrm>
            <a:custGeom>
              <a:avLst/>
              <a:gdLst>
                <a:gd name="T0" fmla="*/ 38 w 76"/>
                <a:gd name="T1" fmla="*/ 150 h 150"/>
                <a:gd name="T2" fmla="*/ 76 w 76"/>
                <a:gd name="T3" fmla="*/ 113 h 150"/>
                <a:gd name="T4" fmla="*/ 76 w 76"/>
                <a:gd name="T5" fmla="*/ 37 h 150"/>
                <a:gd name="T6" fmla="*/ 38 w 76"/>
                <a:gd name="T7" fmla="*/ 0 h 150"/>
                <a:gd name="T8" fmla="*/ 0 w 76"/>
                <a:gd name="T9" fmla="*/ 37 h 150"/>
                <a:gd name="T10" fmla="*/ 0 w 76"/>
                <a:gd name="T11" fmla="*/ 113 h 150"/>
                <a:gd name="T12" fmla="*/ 38 w 76"/>
                <a:gd name="T1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150"/>
                  </a:moveTo>
                  <a:cubicBezTo>
                    <a:pt x="59" y="150"/>
                    <a:pt x="76" y="133"/>
                    <a:pt x="76" y="113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13"/>
                  </a:lnTo>
                  <a:cubicBezTo>
                    <a:pt x="0" y="133"/>
                    <a:pt x="17" y="150"/>
                    <a:pt x="38" y="15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1618">
              <a:extLst>
                <a:ext uri="{FF2B5EF4-FFF2-40B4-BE49-F238E27FC236}">
                  <a16:creationId xmlns:a16="http://schemas.microsoft.com/office/drawing/2014/main" id="{A6CDED4D-2749-4DBD-960D-4CA59F15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6026" y="6646863"/>
              <a:ext cx="22225" cy="42863"/>
            </a:xfrm>
            <a:custGeom>
              <a:avLst/>
              <a:gdLst>
                <a:gd name="T0" fmla="*/ 38 w 76"/>
                <a:gd name="T1" fmla="*/ 0 h 150"/>
                <a:gd name="T2" fmla="*/ 0 w 76"/>
                <a:gd name="T3" fmla="*/ 37 h 150"/>
                <a:gd name="T4" fmla="*/ 0 w 76"/>
                <a:gd name="T5" fmla="*/ 113 h 150"/>
                <a:gd name="T6" fmla="*/ 38 w 76"/>
                <a:gd name="T7" fmla="*/ 150 h 150"/>
                <a:gd name="T8" fmla="*/ 76 w 76"/>
                <a:gd name="T9" fmla="*/ 113 h 150"/>
                <a:gd name="T10" fmla="*/ 76 w 76"/>
                <a:gd name="T11" fmla="*/ 37 h 150"/>
                <a:gd name="T12" fmla="*/ 38 w 76"/>
                <a:gd name="T1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13"/>
                  </a:lnTo>
                  <a:cubicBezTo>
                    <a:pt x="0" y="134"/>
                    <a:pt x="17" y="150"/>
                    <a:pt x="38" y="150"/>
                  </a:cubicBezTo>
                  <a:cubicBezTo>
                    <a:pt x="59" y="150"/>
                    <a:pt x="76" y="134"/>
                    <a:pt x="76" y="113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1619">
              <a:extLst>
                <a:ext uri="{FF2B5EF4-FFF2-40B4-BE49-F238E27FC236}">
                  <a16:creationId xmlns:a16="http://schemas.microsoft.com/office/drawing/2014/main" id="{479DAAE3-83F8-4192-B623-B08C5FAF6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2513" y="6503988"/>
              <a:ext cx="42863" cy="2222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0" name="Freeform 1620">
              <a:extLst>
                <a:ext uri="{FF2B5EF4-FFF2-40B4-BE49-F238E27FC236}">
                  <a16:creationId xmlns:a16="http://schemas.microsoft.com/office/drawing/2014/main" id="{F84230D1-09B6-476E-A4FF-3BAD0508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901" y="6503988"/>
              <a:ext cx="42863" cy="2222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8" name="Group 1747">
            <a:extLst>
              <a:ext uri="{FF2B5EF4-FFF2-40B4-BE49-F238E27FC236}">
                <a16:creationId xmlns:a16="http://schemas.microsoft.com/office/drawing/2014/main" id="{D30D5D93-823A-410A-8FF2-8D55E516DE3B}"/>
              </a:ext>
            </a:extLst>
          </p:cNvPr>
          <p:cNvGrpSpPr/>
          <p:nvPr/>
        </p:nvGrpSpPr>
        <p:grpSpPr>
          <a:xfrm>
            <a:off x="9583451" y="5466538"/>
            <a:ext cx="485351" cy="487696"/>
            <a:chOff x="10820401" y="6188075"/>
            <a:chExt cx="657225" cy="660400"/>
          </a:xfrm>
        </p:grpSpPr>
        <p:sp>
          <p:nvSpPr>
            <p:cNvPr id="1061" name="Freeform 1621">
              <a:extLst>
                <a:ext uri="{FF2B5EF4-FFF2-40B4-BE49-F238E27FC236}">
                  <a16:creationId xmlns:a16="http://schemas.microsoft.com/office/drawing/2014/main" id="{B0758038-D97D-4530-882A-F019685E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513" y="6242050"/>
              <a:ext cx="635000" cy="109538"/>
            </a:xfrm>
            <a:custGeom>
              <a:avLst/>
              <a:gdLst>
                <a:gd name="T0" fmla="*/ 2039 w 2190"/>
                <a:gd name="T1" fmla="*/ 0 h 377"/>
                <a:gd name="T2" fmla="*/ 151 w 2190"/>
                <a:gd name="T3" fmla="*/ 0 h 377"/>
                <a:gd name="T4" fmla="*/ 0 w 2190"/>
                <a:gd name="T5" fmla="*/ 151 h 377"/>
                <a:gd name="T6" fmla="*/ 0 w 2190"/>
                <a:gd name="T7" fmla="*/ 377 h 377"/>
                <a:gd name="T8" fmla="*/ 2190 w 2190"/>
                <a:gd name="T9" fmla="*/ 377 h 377"/>
                <a:gd name="T10" fmla="*/ 2190 w 2190"/>
                <a:gd name="T11" fmla="*/ 151 h 377"/>
                <a:gd name="T12" fmla="*/ 2039 w 2190"/>
                <a:gd name="T13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0" h="377">
                  <a:moveTo>
                    <a:pt x="2039" y="0"/>
                  </a:moveTo>
                  <a:lnTo>
                    <a:pt x="151" y="0"/>
                  </a:lnTo>
                  <a:cubicBezTo>
                    <a:pt x="67" y="0"/>
                    <a:pt x="0" y="67"/>
                    <a:pt x="0" y="151"/>
                  </a:cubicBezTo>
                  <a:lnTo>
                    <a:pt x="0" y="377"/>
                  </a:lnTo>
                  <a:lnTo>
                    <a:pt x="2190" y="377"/>
                  </a:lnTo>
                  <a:lnTo>
                    <a:pt x="2190" y="151"/>
                  </a:lnTo>
                  <a:cubicBezTo>
                    <a:pt x="2190" y="67"/>
                    <a:pt x="2122" y="0"/>
                    <a:pt x="2039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2" name="Freeform 1622">
              <a:extLst>
                <a:ext uri="{FF2B5EF4-FFF2-40B4-BE49-F238E27FC236}">
                  <a16:creationId xmlns:a16="http://schemas.microsoft.com/office/drawing/2014/main" id="{6FF411E8-F907-464E-A328-0F4C70D312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72801" y="6505575"/>
              <a:ext cx="354013" cy="342900"/>
            </a:xfrm>
            <a:custGeom>
              <a:avLst/>
              <a:gdLst>
                <a:gd name="T0" fmla="*/ 610 w 1224"/>
                <a:gd name="T1" fmla="*/ 0 h 1182"/>
                <a:gd name="T2" fmla="*/ 91 w 1224"/>
                <a:gd name="T3" fmla="*/ 339 h 1182"/>
                <a:gd name="T4" fmla="*/ 195 w 1224"/>
                <a:gd name="T5" fmla="*/ 951 h 1182"/>
                <a:gd name="T6" fmla="*/ 225 w 1224"/>
                <a:gd name="T7" fmla="*/ 982 h 1182"/>
                <a:gd name="T8" fmla="*/ 906 w 1224"/>
                <a:gd name="T9" fmla="*/ 1049 h 1182"/>
                <a:gd name="T10" fmla="*/ 1155 w 1224"/>
                <a:gd name="T11" fmla="*/ 413 h 1182"/>
                <a:gd name="T12" fmla="*/ 610 w 1224"/>
                <a:gd name="T13" fmla="*/ 0 h 1182"/>
                <a:gd name="T14" fmla="*/ 618 w 1224"/>
                <a:gd name="T15" fmla="*/ 585 h 1182"/>
                <a:gd name="T16" fmla="*/ 778 w 1224"/>
                <a:gd name="T17" fmla="*/ 746 h 1182"/>
                <a:gd name="T18" fmla="*/ 618 w 1224"/>
                <a:gd name="T19" fmla="*/ 585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4" h="1182">
                  <a:moveTo>
                    <a:pt x="610" y="0"/>
                  </a:moveTo>
                  <a:cubicBezTo>
                    <a:pt x="385" y="0"/>
                    <a:pt x="181" y="133"/>
                    <a:pt x="91" y="339"/>
                  </a:cubicBezTo>
                  <a:cubicBezTo>
                    <a:pt x="0" y="546"/>
                    <a:pt x="41" y="786"/>
                    <a:pt x="195" y="951"/>
                  </a:cubicBezTo>
                  <a:cubicBezTo>
                    <a:pt x="204" y="962"/>
                    <a:pt x="215" y="972"/>
                    <a:pt x="225" y="982"/>
                  </a:cubicBezTo>
                  <a:cubicBezTo>
                    <a:pt x="412" y="1154"/>
                    <a:pt x="690" y="1182"/>
                    <a:pt x="906" y="1049"/>
                  </a:cubicBezTo>
                  <a:cubicBezTo>
                    <a:pt x="1122" y="917"/>
                    <a:pt x="1224" y="657"/>
                    <a:pt x="1155" y="413"/>
                  </a:cubicBezTo>
                  <a:cubicBezTo>
                    <a:pt x="1086" y="169"/>
                    <a:pt x="863" y="0"/>
                    <a:pt x="610" y="0"/>
                  </a:cubicBezTo>
                  <a:close/>
                  <a:moveTo>
                    <a:pt x="618" y="585"/>
                  </a:moveTo>
                  <a:lnTo>
                    <a:pt x="778" y="746"/>
                  </a:lnTo>
                  <a:lnTo>
                    <a:pt x="618" y="585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3" name="Freeform 1623">
              <a:extLst>
                <a:ext uri="{FF2B5EF4-FFF2-40B4-BE49-F238E27FC236}">
                  <a16:creationId xmlns:a16="http://schemas.microsoft.com/office/drawing/2014/main" id="{51EB69E9-D4CF-4A3B-84B5-33A66EC442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20401" y="6188075"/>
              <a:ext cx="657225" cy="655638"/>
            </a:xfrm>
            <a:custGeom>
              <a:avLst/>
              <a:gdLst>
                <a:gd name="T0" fmla="*/ 1926 w 2266"/>
                <a:gd name="T1" fmla="*/ 151 h 2261"/>
                <a:gd name="T2" fmla="*/ 1888 w 2266"/>
                <a:gd name="T3" fmla="*/ 0 h 2261"/>
                <a:gd name="T4" fmla="*/ 1850 w 2266"/>
                <a:gd name="T5" fmla="*/ 151 h 2261"/>
                <a:gd name="T6" fmla="*/ 1548 w 2266"/>
                <a:gd name="T7" fmla="*/ 38 h 2261"/>
                <a:gd name="T8" fmla="*/ 1473 w 2266"/>
                <a:gd name="T9" fmla="*/ 38 h 2261"/>
                <a:gd name="T10" fmla="*/ 1171 w 2266"/>
                <a:gd name="T11" fmla="*/ 151 h 2261"/>
                <a:gd name="T12" fmla="*/ 1133 w 2266"/>
                <a:gd name="T13" fmla="*/ 0 h 2261"/>
                <a:gd name="T14" fmla="*/ 1095 w 2266"/>
                <a:gd name="T15" fmla="*/ 151 h 2261"/>
                <a:gd name="T16" fmla="*/ 793 w 2266"/>
                <a:gd name="T17" fmla="*/ 38 h 2261"/>
                <a:gd name="T18" fmla="*/ 718 w 2266"/>
                <a:gd name="T19" fmla="*/ 38 h 2261"/>
                <a:gd name="T20" fmla="*/ 415 w 2266"/>
                <a:gd name="T21" fmla="*/ 151 h 2261"/>
                <a:gd name="T22" fmla="*/ 378 w 2266"/>
                <a:gd name="T23" fmla="*/ 0 h 2261"/>
                <a:gd name="T24" fmla="*/ 340 w 2266"/>
                <a:gd name="T25" fmla="*/ 151 h 2261"/>
                <a:gd name="T26" fmla="*/ 0 w 2266"/>
                <a:gd name="T27" fmla="*/ 340 h 2261"/>
                <a:gd name="T28" fmla="*/ 189 w 2266"/>
                <a:gd name="T29" fmla="*/ 1964 h 2261"/>
                <a:gd name="T30" fmla="*/ 690 w 2266"/>
                <a:gd name="T31" fmla="*/ 2071 h 2261"/>
                <a:gd name="T32" fmla="*/ 1060 w 2266"/>
                <a:gd name="T33" fmla="*/ 2261 h 2261"/>
                <a:gd name="T34" fmla="*/ 1223 w 2266"/>
                <a:gd name="T35" fmla="*/ 2259 h 2261"/>
                <a:gd name="T36" fmla="*/ 2077 w 2266"/>
                <a:gd name="T37" fmla="*/ 1964 h 2261"/>
                <a:gd name="T38" fmla="*/ 2266 w 2266"/>
                <a:gd name="T39" fmla="*/ 340 h 2261"/>
                <a:gd name="T40" fmla="*/ 76 w 2266"/>
                <a:gd name="T41" fmla="*/ 340 h 2261"/>
                <a:gd name="T42" fmla="*/ 340 w 2266"/>
                <a:gd name="T43" fmla="*/ 227 h 2261"/>
                <a:gd name="T44" fmla="*/ 378 w 2266"/>
                <a:gd name="T45" fmla="*/ 378 h 2261"/>
                <a:gd name="T46" fmla="*/ 415 w 2266"/>
                <a:gd name="T47" fmla="*/ 227 h 2261"/>
                <a:gd name="T48" fmla="*/ 718 w 2266"/>
                <a:gd name="T49" fmla="*/ 340 h 2261"/>
                <a:gd name="T50" fmla="*/ 793 w 2266"/>
                <a:gd name="T51" fmla="*/ 340 h 2261"/>
                <a:gd name="T52" fmla="*/ 1095 w 2266"/>
                <a:gd name="T53" fmla="*/ 227 h 2261"/>
                <a:gd name="T54" fmla="*/ 1133 w 2266"/>
                <a:gd name="T55" fmla="*/ 378 h 2261"/>
                <a:gd name="T56" fmla="*/ 1171 w 2266"/>
                <a:gd name="T57" fmla="*/ 227 h 2261"/>
                <a:gd name="T58" fmla="*/ 1473 w 2266"/>
                <a:gd name="T59" fmla="*/ 340 h 2261"/>
                <a:gd name="T60" fmla="*/ 1548 w 2266"/>
                <a:gd name="T61" fmla="*/ 340 h 2261"/>
                <a:gd name="T62" fmla="*/ 1850 w 2266"/>
                <a:gd name="T63" fmla="*/ 227 h 2261"/>
                <a:gd name="T64" fmla="*/ 1888 w 2266"/>
                <a:gd name="T65" fmla="*/ 378 h 2261"/>
                <a:gd name="T66" fmla="*/ 1926 w 2266"/>
                <a:gd name="T67" fmla="*/ 227 h 2261"/>
                <a:gd name="T68" fmla="*/ 2190 w 2266"/>
                <a:gd name="T69" fmla="*/ 340 h 2261"/>
                <a:gd name="T70" fmla="*/ 76 w 2266"/>
                <a:gd name="T71" fmla="*/ 529 h 2261"/>
                <a:gd name="T72" fmla="*/ 1492 w 2266"/>
                <a:gd name="T73" fmla="*/ 2049 h 2261"/>
                <a:gd name="T74" fmla="*/ 745 w 2266"/>
                <a:gd name="T75" fmla="*/ 2020 h 2261"/>
                <a:gd name="T76" fmla="*/ 1277 w 2266"/>
                <a:gd name="T77" fmla="*/ 1153 h 2261"/>
                <a:gd name="T78" fmla="*/ 1627 w 2266"/>
                <a:gd name="T79" fmla="*/ 1850 h 2261"/>
                <a:gd name="T80" fmla="*/ 1492 w 2266"/>
                <a:gd name="T81" fmla="*/ 2049 h 2261"/>
                <a:gd name="T82" fmla="*/ 2077 w 2266"/>
                <a:gd name="T83" fmla="*/ 1888 h 2261"/>
                <a:gd name="T84" fmla="*/ 1694 w 2266"/>
                <a:gd name="T85" fmla="*/ 1885 h 2261"/>
                <a:gd name="T86" fmla="*/ 1714 w 2266"/>
                <a:gd name="T87" fmla="*/ 1827 h 2261"/>
                <a:gd name="T88" fmla="*/ 1726 w 2266"/>
                <a:gd name="T89" fmla="*/ 1775 h 2261"/>
                <a:gd name="T90" fmla="*/ 1735 w 2266"/>
                <a:gd name="T91" fmla="*/ 1714 h 2261"/>
                <a:gd name="T92" fmla="*/ 1133 w 2266"/>
                <a:gd name="T93" fmla="*/ 1057 h 2261"/>
                <a:gd name="T94" fmla="*/ 531 w 2266"/>
                <a:gd name="T95" fmla="*/ 1713 h 2261"/>
                <a:gd name="T96" fmla="*/ 540 w 2266"/>
                <a:gd name="T97" fmla="*/ 1775 h 2261"/>
                <a:gd name="T98" fmla="*/ 553 w 2266"/>
                <a:gd name="T99" fmla="*/ 1828 h 2261"/>
                <a:gd name="T100" fmla="*/ 572 w 2266"/>
                <a:gd name="T101" fmla="*/ 1885 h 2261"/>
                <a:gd name="T102" fmla="*/ 189 w 2266"/>
                <a:gd name="T103" fmla="*/ 1888 h 2261"/>
                <a:gd name="T104" fmla="*/ 76 w 2266"/>
                <a:gd name="T105" fmla="*/ 604 h 2261"/>
                <a:gd name="T106" fmla="*/ 2190 w 2266"/>
                <a:gd name="T107" fmla="*/ 177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66" h="2261">
                  <a:moveTo>
                    <a:pt x="2077" y="151"/>
                  </a:moveTo>
                  <a:lnTo>
                    <a:pt x="1926" y="151"/>
                  </a:lnTo>
                  <a:lnTo>
                    <a:pt x="1926" y="38"/>
                  </a:lnTo>
                  <a:cubicBezTo>
                    <a:pt x="1926" y="17"/>
                    <a:pt x="1909" y="0"/>
                    <a:pt x="1888" y="0"/>
                  </a:cubicBezTo>
                  <a:cubicBezTo>
                    <a:pt x="1867" y="0"/>
                    <a:pt x="1850" y="17"/>
                    <a:pt x="1850" y="38"/>
                  </a:cubicBezTo>
                  <a:lnTo>
                    <a:pt x="1850" y="151"/>
                  </a:lnTo>
                  <a:lnTo>
                    <a:pt x="1548" y="151"/>
                  </a:lnTo>
                  <a:lnTo>
                    <a:pt x="1548" y="38"/>
                  </a:lnTo>
                  <a:cubicBezTo>
                    <a:pt x="1548" y="17"/>
                    <a:pt x="1531" y="0"/>
                    <a:pt x="1511" y="0"/>
                  </a:cubicBezTo>
                  <a:cubicBezTo>
                    <a:pt x="1490" y="0"/>
                    <a:pt x="1473" y="17"/>
                    <a:pt x="1473" y="38"/>
                  </a:cubicBezTo>
                  <a:lnTo>
                    <a:pt x="1473" y="151"/>
                  </a:lnTo>
                  <a:lnTo>
                    <a:pt x="1171" y="151"/>
                  </a:lnTo>
                  <a:lnTo>
                    <a:pt x="1171" y="38"/>
                  </a:lnTo>
                  <a:cubicBezTo>
                    <a:pt x="1171" y="17"/>
                    <a:pt x="1154" y="0"/>
                    <a:pt x="1133" y="0"/>
                  </a:cubicBezTo>
                  <a:cubicBezTo>
                    <a:pt x="1112" y="0"/>
                    <a:pt x="1095" y="17"/>
                    <a:pt x="1095" y="38"/>
                  </a:cubicBezTo>
                  <a:lnTo>
                    <a:pt x="1095" y="151"/>
                  </a:lnTo>
                  <a:lnTo>
                    <a:pt x="793" y="151"/>
                  </a:lnTo>
                  <a:lnTo>
                    <a:pt x="793" y="38"/>
                  </a:lnTo>
                  <a:cubicBezTo>
                    <a:pt x="793" y="17"/>
                    <a:pt x="776" y="0"/>
                    <a:pt x="755" y="0"/>
                  </a:cubicBezTo>
                  <a:cubicBezTo>
                    <a:pt x="734" y="0"/>
                    <a:pt x="718" y="17"/>
                    <a:pt x="718" y="38"/>
                  </a:cubicBezTo>
                  <a:lnTo>
                    <a:pt x="718" y="151"/>
                  </a:lnTo>
                  <a:lnTo>
                    <a:pt x="415" y="151"/>
                  </a:lnTo>
                  <a:lnTo>
                    <a:pt x="415" y="38"/>
                  </a:lnTo>
                  <a:cubicBezTo>
                    <a:pt x="415" y="17"/>
                    <a:pt x="399" y="0"/>
                    <a:pt x="378" y="0"/>
                  </a:cubicBezTo>
                  <a:cubicBezTo>
                    <a:pt x="357" y="0"/>
                    <a:pt x="340" y="17"/>
                    <a:pt x="340" y="38"/>
                  </a:cubicBezTo>
                  <a:lnTo>
                    <a:pt x="340" y="151"/>
                  </a:lnTo>
                  <a:lnTo>
                    <a:pt x="189" y="151"/>
                  </a:lnTo>
                  <a:cubicBezTo>
                    <a:pt x="85" y="151"/>
                    <a:pt x="0" y="236"/>
                    <a:pt x="0" y="340"/>
                  </a:cubicBezTo>
                  <a:lnTo>
                    <a:pt x="0" y="1775"/>
                  </a:lnTo>
                  <a:cubicBezTo>
                    <a:pt x="0" y="1879"/>
                    <a:pt x="85" y="1964"/>
                    <a:pt x="189" y="1964"/>
                  </a:cubicBezTo>
                  <a:lnTo>
                    <a:pt x="610" y="1964"/>
                  </a:lnTo>
                  <a:cubicBezTo>
                    <a:pt x="633" y="2002"/>
                    <a:pt x="659" y="2038"/>
                    <a:pt x="690" y="2071"/>
                  </a:cubicBezTo>
                  <a:cubicBezTo>
                    <a:pt x="700" y="2083"/>
                    <a:pt x="711" y="2094"/>
                    <a:pt x="723" y="2105"/>
                  </a:cubicBezTo>
                  <a:cubicBezTo>
                    <a:pt x="817" y="2192"/>
                    <a:pt x="935" y="2246"/>
                    <a:pt x="1060" y="2261"/>
                  </a:cubicBezTo>
                  <a:lnTo>
                    <a:pt x="1206" y="2261"/>
                  </a:lnTo>
                  <a:cubicBezTo>
                    <a:pt x="1211" y="2260"/>
                    <a:pt x="1217" y="2260"/>
                    <a:pt x="1223" y="2259"/>
                  </a:cubicBezTo>
                  <a:cubicBezTo>
                    <a:pt x="1405" y="2231"/>
                    <a:pt x="1564" y="2123"/>
                    <a:pt x="1655" y="1964"/>
                  </a:cubicBezTo>
                  <a:lnTo>
                    <a:pt x="2077" y="1964"/>
                  </a:lnTo>
                  <a:cubicBezTo>
                    <a:pt x="2181" y="1964"/>
                    <a:pt x="2266" y="1879"/>
                    <a:pt x="2266" y="1775"/>
                  </a:cubicBezTo>
                  <a:lnTo>
                    <a:pt x="2266" y="340"/>
                  </a:lnTo>
                  <a:cubicBezTo>
                    <a:pt x="2266" y="236"/>
                    <a:pt x="2181" y="151"/>
                    <a:pt x="2077" y="151"/>
                  </a:cubicBezTo>
                  <a:close/>
                  <a:moveTo>
                    <a:pt x="76" y="340"/>
                  </a:moveTo>
                  <a:cubicBezTo>
                    <a:pt x="76" y="277"/>
                    <a:pt x="126" y="227"/>
                    <a:pt x="189" y="227"/>
                  </a:cubicBezTo>
                  <a:lnTo>
                    <a:pt x="340" y="227"/>
                  </a:lnTo>
                  <a:lnTo>
                    <a:pt x="340" y="340"/>
                  </a:lnTo>
                  <a:cubicBezTo>
                    <a:pt x="340" y="361"/>
                    <a:pt x="357" y="378"/>
                    <a:pt x="378" y="378"/>
                  </a:cubicBezTo>
                  <a:cubicBezTo>
                    <a:pt x="399" y="378"/>
                    <a:pt x="415" y="361"/>
                    <a:pt x="415" y="340"/>
                  </a:cubicBezTo>
                  <a:lnTo>
                    <a:pt x="415" y="227"/>
                  </a:lnTo>
                  <a:lnTo>
                    <a:pt x="718" y="227"/>
                  </a:lnTo>
                  <a:lnTo>
                    <a:pt x="718" y="340"/>
                  </a:lnTo>
                  <a:cubicBezTo>
                    <a:pt x="718" y="361"/>
                    <a:pt x="734" y="378"/>
                    <a:pt x="755" y="378"/>
                  </a:cubicBezTo>
                  <a:cubicBezTo>
                    <a:pt x="776" y="378"/>
                    <a:pt x="793" y="361"/>
                    <a:pt x="793" y="340"/>
                  </a:cubicBezTo>
                  <a:lnTo>
                    <a:pt x="793" y="227"/>
                  </a:lnTo>
                  <a:lnTo>
                    <a:pt x="1095" y="227"/>
                  </a:lnTo>
                  <a:lnTo>
                    <a:pt x="1095" y="340"/>
                  </a:lnTo>
                  <a:cubicBezTo>
                    <a:pt x="1095" y="361"/>
                    <a:pt x="1112" y="378"/>
                    <a:pt x="1133" y="378"/>
                  </a:cubicBezTo>
                  <a:cubicBezTo>
                    <a:pt x="1154" y="378"/>
                    <a:pt x="1171" y="361"/>
                    <a:pt x="1171" y="340"/>
                  </a:cubicBezTo>
                  <a:lnTo>
                    <a:pt x="1171" y="227"/>
                  </a:lnTo>
                  <a:lnTo>
                    <a:pt x="1473" y="227"/>
                  </a:lnTo>
                  <a:lnTo>
                    <a:pt x="1473" y="340"/>
                  </a:lnTo>
                  <a:cubicBezTo>
                    <a:pt x="1473" y="361"/>
                    <a:pt x="1490" y="378"/>
                    <a:pt x="1511" y="378"/>
                  </a:cubicBezTo>
                  <a:cubicBezTo>
                    <a:pt x="1531" y="378"/>
                    <a:pt x="1548" y="361"/>
                    <a:pt x="1548" y="340"/>
                  </a:cubicBezTo>
                  <a:lnTo>
                    <a:pt x="1548" y="227"/>
                  </a:lnTo>
                  <a:lnTo>
                    <a:pt x="1850" y="227"/>
                  </a:lnTo>
                  <a:lnTo>
                    <a:pt x="1850" y="340"/>
                  </a:lnTo>
                  <a:cubicBezTo>
                    <a:pt x="1850" y="361"/>
                    <a:pt x="1867" y="378"/>
                    <a:pt x="1888" y="378"/>
                  </a:cubicBezTo>
                  <a:cubicBezTo>
                    <a:pt x="1909" y="378"/>
                    <a:pt x="1926" y="361"/>
                    <a:pt x="1926" y="340"/>
                  </a:cubicBezTo>
                  <a:lnTo>
                    <a:pt x="1926" y="227"/>
                  </a:lnTo>
                  <a:lnTo>
                    <a:pt x="2077" y="227"/>
                  </a:lnTo>
                  <a:cubicBezTo>
                    <a:pt x="2140" y="227"/>
                    <a:pt x="2190" y="277"/>
                    <a:pt x="2190" y="340"/>
                  </a:cubicBezTo>
                  <a:lnTo>
                    <a:pt x="2190" y="529"/>
                  </a:lnTo>
                  <a:lnTo>
                    <a:pt x="76" y="529"/>
                  </a:lnTo>
                  <a:lnTo>
                    <a:pt x="76" y="340"/>
                  </a:lnTo>
                  <a:close/>
                  <a:moveTo>
                    <a:pt x="1492" y="2049"/>
                  </a:moveTo>
                  <a:cubicBezTo>
                    <a:pt x="1289" y="2237"/>
                    <a:pt x="976" y="2237"/>
                    <a:pt x="774" y="2049"/>
                  </a:cubicBezTo>
                  <a:cubicBezTo>
                    <a:pt x="764" y="2040"/>
                    <a:pt x="754" y="2030"/>
                    <a:pt x="745" y="2020"/>
                  </a:cubicBezTo>
                  <a:cubicBezTo>
                    <a:pt x="584" y="1847"/>
                    <a:pt x="559" y="1587"/>
                    <a:pt x="682" y="1385"/>
                  </a:cubicBezTo>
                  <a:cubicBezTo>
                    <a:pt x="806" y="1183"/>
                    <a:pt x="1049" y="1088"/>
                    <a:pt x="1277" y="1153"/>
                  </a:cubicBezTo>
                  <a:cubicBezTo>
                    <a:pt x="1504" y="1217"/>
                    <a:pt x="1662" y="1425"/>
                    <a:pt x="1662" y="1662"/>
                  </a:cubicBezTo>
                  <a:cubicBezTo>
                    <a:pt x="1662" y="1726"/>
                    <a:pt x="1650" y="1790"/>
                    <a:pt x="1627" y="1850"/>
                  </a:cubicBezTo>
                  <a:cubicBezTo>
                    <a:pt x="1619" y="1870"/>
                    <a:pt x="1610" y="1889"/>
                    <a:pt x="1600" y="1908"/>
                  </a:cubicBezTo>
                  <a:cubicBezTo>
                    <a:pt x="1572" y="1961"/>
                    <a:pt x="1536" y="2009"/>
                    <a:pt x="1492" y="2049"/>
                  </a:cubicBezTo>
                  <a:close/>
                  <a:moveTo>
                    <a:pt x="2190" y="1775"/>
                  </a:moveTo>
                  <a:cubicBezTo>
                    <a:pt x="2190" y="1837"/>
                    <a:pt x="2140" y="1888"/>
                    <a:pt x="2077" y="1888"/>
                  </a:cubicBezTo>
                  <a:lnTo>
                    <a:pt x="1693" y="1888"/>
                  </a:lnTo>
                  <a:cubicBezTo>
                    <a:pt x="1693" y="1887"/>
                    <a:pt x="1694" y="1886"/>
                    <a:pt x="1694" y="1885"/>
                  </a:cubicBezTo>
                  <a:cubicBezTo>
                    <a:pt x="1700" y="1869"/>
                    <a:pt x="1706" y="1853"/>
                    <a:pt x="1711" y="1837"/>
                  </a:cubicBezTo>
                  <a:cubicBezTo>
                    <a:pt x="1712" y="1834"/>
                    <a:pt x="1713" y="1831"/>
                    <a:pt x="1714" y="1827"/>
                  </a:cubicBezTo>
                  <a:cubicBezTo>
                    <a:pt x="1718" y="1813"/>
                    <a:pt x="1721" y="1798"/>
                    <a:pt x="1725" y="1783"/>
                  </a:cubicBezTo>
                  <a:cubicBezTo>
                    <a:pt x="1725" y="1780"/>
                    <a:pt x="1726" y="1778"/>
                    <a:pt x="1726" y="1775"/>
                  </a:cubicBezTo>
                  <a:cubicBezTo>
                    <a:pt x="1729" y="1759"/>
                    <a:pt x="1732" y="1742"/>
                    <a:pt x="1734" y="1725"/>
                  </a:cubicBezTo>
                  <a:cubicBezTo>
                    <a:pt x="1734" y="1721"/>
                    <a:pt x="1734" y="1718"/>
                    <a:pt x="1735" y="1714"/>
                  </a:cubicBezTo>
                  <a:cubicBezTo>
                    <a:pt x="1736" y="1696"/>
                    <a:pt x="1737" y="1679"/>
                    <a:pt x="1737" y="1662"/>
                  </a:cubicBezTo>
                  <a:cubicBezTo>
                    <a:pt x="1737" y="1328"/>
                    <a:pt x="1467" y="1057"/>
                    <a:pt x="1133" y="1057"/>
                  </a:cubicBezTo>
                  <a:cubicBezTo>
                    <a:pt x="799" y="1057"/>
                    <a:pt x="529" y="1328"/>
                    <a:pt x="529" y="1662"/>
                  </a:cubicBezTo>
                  <a:cubicBezTo>
                    <a:pt x="529" y="1679"/>
                    <a:pt x="530" y="1696"/>
                    <a:pt x="531" y="1713"/>
                  </a:cubicBezTo>
                  <a:cubicBezTo>
                    <a:pt x="532" y="1717"/>
                    <a:pt x="532" y="1721"/>
                    <a:pt x="532" y="1725"/>
                  </a:cubicBezTo>
                  <a:cubicBezTo>
                    <a:pt x="534" y="1742"/>
                    <a:pt x="536" y="1758"/>
                    <a:pt x="540" y="1775"/>
                  </a:cubicBezTo>
                  <a:cubicBezTo>
                    <a:pt x="540" y="1777"/>
                    <a:pt x="541" y="1780"/>
                    <a:pt x="541" y="1782"/>
                  </a:cubicBezTo>
                  <a:cubicBezTo>
                    <a:pt x="544" y="1798"/>
                    <a:pt x="548" y="1813"/>
                    <a:pt x="553" y="1828"/>
                  </a:cubicBezTo>
                  <a:cubicBezTo>
                    <a:pt x="554" y="1831"/>
                    <a:pt x="554" y="1834"/>
                    <a:pt x="555" y="1836"/>
                  </a:cubicBezTo>
                  <a:cubicBezTo>
                    <a:pt x="560" y="1853"/>
                    <a:pt x="566" y="1869"/>
                    <a:pt x="572" y="1885"/>
                  </a:cubicBezTo>
                  <a:cubicBezTo>
                    <a:pt x="572" y="1886"/>
                    <a:pt x="573" y="1887"/>
                    <a:pt x="573" y="1888"/>
                  </a:cubicBezTo>
                  <a:lnTo>
                    <a:pt x="189" y="1888"/>
                  </a:lnTo>
                  <a:cubicBezTo>
                    <a:pt x="126" y="1888"/>
                    <a:pt x="76" y="1837"/>
                    <a:pt x="76" y="1775"/>
                  </a:cubicBezTo>
                  <a:lnTo>
                    <a:pt x="76" y="604"/>
                  </a:lnTo>
                  <a:lnTo>
                    <a:pt x="2190" y="604"/>
                  </a:lnTo>
                  <a:lnTo>
                    <a:pt x="2190" y="17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4" name="Freeform 1624">
              <a:extLst>
                <a:ext uri="{FF2B5EF4-FFF2-40B4-BE49-F238E27FC236}">
                  <a16:creationId xmlns:a16="http://schemas.microsoft.com/office/drawing/2014/main" id="{D41B609F-E344-48F7-99B9-853010B86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7901" y="6548438"/>
              <a:ext cx="71438" cy="184150"/>
            </a:xfrm>
            <a:custGeom>
              <a:avLst/>
              <a:gdLst>
                <a:gd name="T0" fmla="*/ 76 w 246"/>
                <a:gd name="T1" fmla="*/ 411 h 635"/>
                <a:gd name="T2" fmla="*/ 76 w 246"/>
                <a:gd name="T3" fmla="*/ 38 h 635"/>
                <a:gd name="T4" fmla="*/ 38 w 246"/>
                <a:gd name="T5" fmla="*/ 0 h 635"/>
                <a:gd name="T6" fmla="*/ 0 w 246"/>
                <a:gd name="T7" fmla="*/ 38 h 635"/>
                <a:gd name="T8" fmla="*/ 0 w 246"/>
                <a:gd name="T9" fmla="*/ 416 h 635"/>
                <a:gd name="T10" fmla="*/ 9 w 246"/>
                <a:gd name="T11" fmla="*/ 439 h 635"/>
                <a:gd name="T12" fmla="*/ 19 w 246"/>
                <a:gd name="T13" fmla="*/ 461 h 635"/>
                <a:gd name="T14" fmla="*/ 179 w 246"/>
                <a:gd name="T15" fmla="*/ 621 h 635"/>
                <a:gd name="T16" fmla="*/ 216 w 246"/>
                <a:gd name="T17" fmla="*/ 632 h 635"/>
                <a:gd name="T18" fmla="*/ 243 w 246"/>
                <a:gd name="T19" fmla="*/ 605 h 635"/>
                <a:gd name="T20" fmla="*/ 233 w 246"/>
                <a:gd name="T21" fmla="*/ 568 h 635"/>
                <a:gd name="T22" fmla="*/ 76 w 246"/>
                <a:gd name="T23" fmla="*/ 411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635">
                  <a:moveTo>
                    <a:pt x="76" y="411"/>
                  </a:move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416"/>
                  </a:lnTo>
                  <a:cubicBezTo>
                    <a:pt x="0" y="424"/>
                    <a:pt x="3" y="432"/>
                    <a:pt x="9" y="439"/>
                  </a:cubicBezTo>
                  <a:cubicBezTo>
                    <a:pt x="10" y="447"/>
                    <a:pt x="13" y="455"/>
                    <a:pt x="19" y="461"/>
                  </a:cubicBezTo>
                  <a:lnTo>
                    <a:pt x="179" y="621"/>
                  </a:lnTo>
                  <a:cubicBezTo>
                    <a:pt x="189" y="631"/>
                    <a:pt x="203" y="635"/>
                    <a:pt x="216" y="632"/>
                  </a:cubicBezTo>
                  <a:cubicBezTo>
                    <a:pt x="229" y="628"/>
                    <a:pt x="239" y="618"/>
                    <a:pt x="243" y="605"/>
                  </a:cubicBezTo>
                  <a:cubicBezTo>
                    <a:pt x="246" y="591"/>
                    <a:pt x="242" y="577"/>
                    <a:pt x="233" y="568"/>
                  </a:cubicBezTo>
                  <a:lnTo>
                    <a:pt x="76" y="411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6" name="Group 1745">
            <a:extLst>
              <a:ext uri="{FF2B5EF4-FFF2-40B4-BE49-F238E27FC236}">
                <a16:creationId xmlns:a16="http://schemas.microsoft.com/office/drawing/2014/main" id="{6F7AD860-98B9-4BC6-A5CC-AFB18777EC36}"/>
              </a:ext>
            </a:extLst>
          </p:cNvPr>
          <p:cNvGrpSpPr/>
          <p:nvPr/>
        </p:nvGrpSpPr>
        <p:grpSpPr>
          <a:xfrm>
            <a:off x="8092226" y="5466538"/>
            <a:ext cx="484179" cy="484179"/>
            <a:chOff x="8801101" y="6188075"/>
            <a:chExt cx="655638" cy="655638"/>
          </a:xfrm>
        </p:grpSpPr>
        <p:sp>
          <p:nvSpPr>
            <p:cNvPr id="1065" name="Freeform 1625">
              <a:extLst>
                <a:ext uri="{FF2B5EF4-FFF2-40B4-BE49-F238E27FC236}">
                  <a16:creationId xmlns:a16="http://schemas.microsoft.com/office/drawing/2014/main" id="{2FC42C81-289A-45C4-8525-4DF12453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2213" y="6199188"/>
              <a:ext cx="65088" cy="371475"/>
            </a:xfrm>
            <a:custGeom>
              <a:avLst/>
              <a:gdLst>
                <a:gd name="T0" fmla="*/ 0 w 226"/>
                <a:gd name="T1" fmla="*/ 150 h 1281"/>
                <a:gd name="T2" fmla="*/ 0 w 226"/>
                <a:gd name="T3" fmla="*/ 1130 h 1281"/>
                <a:gd name="T4" fmla="*/ 151 w 226"/>
                <a:gd name="T5" fmla="*/ 1281 h 1281"/>
                <a:gd name="T6" fmla="*/ 226 w 226"/>
                <a:gd name="T7" fmla="*/ 1281 h 1281"/>
                <a:gd name="T8" fmla="*/ 226 w 226"/>
                <a:gd name="T9" fmla="*/ 0 h 1281"/>
                <a:gd name="T10" fmla="*/ 151 w 226"/>
                <a:gd name="T11" fmla="*/ 0 h 1281"/>
                <a:gd name="T12" fmla="*/ 0 w 226"/>
                <a:gd name="T13" fmla="*/ 15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0" y="150"/>
                  </a:moveTo>
                  <a:lnTo>
                    <a:pt x="0" y="1130"/>
                  </a:lnTo>
                  <a:cubicBezTo>
                    <a:pt x="0" y="1213"/>
                    <a:pt x="67" y="1281"/>
                    <a:pt x="151" y="1281"/>
                  </a:cubicBezTo>
                  <a:lnTo>
                    <a:pt x="226" y="1281"/>
                  </a:lnTo>
                  <a:lnTo>
                    <a:pt x="226" y="0"/>
                  </a:ln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6" name="Freeform 1626">
              <a:extLst>
                <a:ext uri="{FF2B5EF4-FFF2-40B4-BE49-F238E27FC236}">
                  <a16:creationId xmlns:a16="http://schemas.microsoft.com/office/drawing/2014/main" id="{9EAF128A-1696-44B2-AEA8-E59D62B48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8951" y="6199188"/>
              <a:ext cx="66675" cy="371475"/>
            </a:xfrm>
            <a:custGeom>
              <a:avLst/>
              <a:gdLst>
                <a:gd name="T0" fmla="*/ 76 w 226"/>
                <a:gd name="T1" fmla="*/ 0 h 1281"/>
                <a:gd name="T2" fmla="*/ 0 w 226"/>
                <a:gd name="T3" fmla="*/ 0 h 1281"/>
                <a:gd name="T4" fmla="*/ 0 w 226"/>
                <a:gd name="T5" fmla="*/ 1281 h 1281"/>
                <a:gd name="T6" fmla="*/ 76 w 226"/>
                <a:gd name="T7" fmla="*/ 1281 h 1281"/>
                <a:gd name="T8" fmla="*/ 226 w 226"/>
                <a:gd name="T9" fmla="*/ 1130 h 1281"/>
                <a:gd name="T10" fmla="*/ 226 w 226"/>
                <a:gd name="T11" fmla="*/ 150 h 1281"/>
                <a:gd name="T12" fmla="*/ 76 w 226"/>
                <a:gd name="T13" fmla="*/ 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76" y="0"/>
                  </a:moveTo>
                  <a:lnTo>
                    <a:pt x="0" y="0"/>
                  </a:lnTo>
                  <a:lnTo>
                    <a:pt x="0" y="1281"/>
                  </a:lnTo>
                  <a:lnTo>
                    <a:pt x="76" y="1281"/>
                  </a:lnTo>
                  <a:cubicBezTo>
                    <a:pt x="159" y="1281"/>
                    <a:pt x="226" y="1213"/>
                    <a:pt x="226" y="1130"/>
                  </a:cubicBezTo>
                  <a:lnTo>
                    <a:pt x="226" y="150"/>
                  </a:lnTo>
                  <a:cubicBezTo>
                    <a:pt x="226" y="67"/>
                    <a:pt x="159" y="0"/>
                    <a:pt x="76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7" name="Rectangle 1627">
              <a:extLst>
                <a:ext uri="{FF2B5EF4-FFF2-40B4-BE49-F238E27FC236}">
                  <a16:creationId xmlns:a16="http://schemas.microsoft.com/office/drawing/2014/main" id="{D9ED1091-046E-43C2-9235-CF04DEDAD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4151" y="6767513"/>
              <a:ext cx="196850" cy="65088"/>
            </a:xfrm>
            <a:prstGeom prst="rect">
              <a:avLst/>
            </a:pr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" name="Freeform 1628">
              <a:extLst>
                <a:ext uri="{FF2B5EF4-FFF2-40B4-BE49-F238E27FC236}">
                  <a16:creationId xmlns:a16="http://schemas.microsoft.com/office/drawing/2014/main" id="{8DB9588B-66B6-48B9-9AC3-D6ED148E0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1101" y="6188075"/>
              <a:ext cx="655638" cy="393700"/>
            </a:xfrm>
            <a:custGeom>
              <a:avLst/>
              <a:gdLst>
                <a:gd name="T0" fmla="*/ 2073 w 2261"/>
                <a:gd name="T1" fmla="*/ 0 h 1357"/>
                <a:gd name="T2" fmla="*/ 189 w 2261"/>
                <a:gd name="T3" fmla="*/ 0 h 1357"/>
                <a:gd name="T4" fmla="*/ 0 w 2261"/>
                <a:gd name="T5" fmla="*/ 188 h 1357"/>
                <a:gd name="T6" fmla="*/ 0 w 2261"/>
                <a:gd name="T7" fmla="*/ 1168 h 1357"/>
                <a:gd name="T8" fmla="*/ 189 w 2261"/>
                <a:gd name="T9" fmla="*/ 1357 h 1357"/>
                <a:gd name="T10" fmla="*/ 791 w 2261"/>
                <a:gd name="T11" fmla="*/ 1357 h 1357"/>
                <a:gd name="T12" fmla="*/ 829 w 2261"/>
                <a:gd name="T13" fmla="*/ 1319 h 1357"/>
                <a:gd name="T14" fmla="*/ 791 w 2261"/>
                <a:gd name="T15" fmla="*/ 1281 h 1357"/>
                <a:gd name="T16" fmla="*/ 302 w 2261"/>
                <a:gd name="T17" fmla="*/ 1281 h 1357"/>
                <a:gd name="T18" fmla="*/ 302 w 2261"/>
                <a:gd name="T19" fmla="*/ 75 h 1357"/>
                <a:gd name="T20" fmla="*/ 1960 w 2261"/>
                <a:gd name="T21" fmla="*/ 75 h 1357"/>
                <a:gd name="T22" fmla="*/ 1960 w 2261"/>
                <a:gd name="T23" fmla="*/ 1281 h 1357"/>
                <a:gd name="T24" fmla="*/ 1812 w 2261"/>
                <a:gd name="T25" fmla="*/ 1281 h 1357"/>
                <a:gd name="T26" fmla="*/ 1774 w 2261"/>
                <a:gd name="T27" fmla="*/ 1319 h 1357"/>
                <a:gd name="T28" fmla="*/ 1812 w 2261"/>
                <a:gd name="T29" fmla="*/ 1357 h 1357"/>
                <a:gd name="T30" fmla="*/ 2073 w 2261"/>
                <a:gd name="T31" fmla="*/ 1357 h 1357"/>
                <a:gd name="T32" fmla="*/ 2261 w 2261"/>
                <a:gd name="T33" fmla="*/ 1168 h 1357"/>
                <a:gd name="T34" fmla="*/ 2261 w 2261"/>
                <a:gd name="T35" fmla="*/ 188 h 1357"/>
                <a:gd name="T36" fmla="*/ 2073 w 2261"/>
                <a:gd name="T37" fmla="*/ 0 h 1357"/>
                <a:gd name="T38" fmla="*/ 226 w 2261"/>
                <a:gd name="T39" fmla="*/ 1281 h 1357"/>
                <a:gd name="T40" fmla="*/ 189 w 2261"/>
                <a:gd name="T41" fmla="*/ 1281 h 1357"/>
                <a:gd name="T42" fmla="*/ 75 w 2261"/>
                <a:gd name="T43" fmla="*/ 1168 h 1357"/>
                <a:gd name="T44" fmla="*/ 75 w 2261"/>
                <a:gd name="T45" fmla="*/ 188 h 1357"/>
                <a:gd name="T46" fmla="*/ 189 w 2261"/>
                <a:gd name="T47" fmla="*/ 75 h 1357"/>
                <a:gd name="T48" fmla="*/ 226 w 2261"/>
                <a:gd name="T49" fmla="*/ 75 h 1357"/>
                <a:gd name="T50" fmla="*/ 226 w 2261"/>
                <a:gd name="T51" fmla="*/ 1281 h 1357"/>
                <a:gd name="T52" fmla="*/ 2186 w 2261"/>
                <a:gd name="T53" fmla="*/ 1168 h 1357"/>
                <a:gd name="T54" fmla="*/ 2073 w 2261"/>
                <a:gd name="T55" fmla="*/ 1281 h 1357"/>
                <a:gd name="T56" fmla="*/ 2035 w 2261"/>
                <a:gd name="T57" fmla="*/ 1281 h 1357"/>
                <a:gd name="T58" fmla="*/ 2035 w 2261"/>
                <a:gd name="T59" fmla="*/ 75 h 1357"/>
                <a:gd name="T60" fmla="*/ 2073 w 2261"/>
                <a:gd name="T61" fmla="*/ 75 h 1357"/>
                <a:gd name="T62" fmla="*/ 2186 w 2261"/>
                <a:gd name="T63" fmla="*/ 188 h 1357"/>
                <a:gd name="T64" fmla="*/ 2186 w 2261"/>
                <a:gd name="T65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61" h="1357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168"/>
                  </a:lnTo>
                  <a:cubicBezTo>
                    <a:pt x="0" y="1272"/>
                    <a:pt x="85" y="1357"/>
                    <a:pt x="189" y="1357"/>
                  </a:cubicBezTo>
                  <a:lnTo>
                    <a:pt x="791" y="1357"/>
                  </a:lnTo>
                  <a:cubicBezTo>
                    <a:pt x="812" y="1357"/>
                    <a:pt x="829" y="1340"/>
                    <a:pt x="829" y="1319"/>
                  </a:cubicBezTo>
                  <a:cubicBezTo>
                    <a:pt x="829" y="1298"/>
                    <a:pt x="812" y="1281"/>
                    <a:pt x="791" y="1281"/>
                  </a:cubicBezTo>
                  <a:lnTo>
                    <a:pt x="302" y="1281"/>
                  </a:lnTo>
                  <a:lnTo>
                    <a:pt x="302" y="75"/>
                  </a:lnTo>
                  <a:lnTo>
                    <a:pt x="1960" y="75"/>
                  </a:lnTo>
                  <a:lnTo>
                    <a:pt x="1960" y="1281"/>
                  </a:lnTo>
                  <a:lnTo>
                    <a:pt x="1812" y="1281"/>
                  </a:lnTo>
                  <a:cubicBezTo>
                    <a:pt x="1791" y="1281"/>
                    <a:pt x="1774" y="1298"/>
                    <a:pt x="1774" y="1319"/>
                  </a:cubicBezTo>
                  <a:cubicBezTo>
                    <a:pt x="1774" y="1340"/>
                    <a:pt x="1791" y="1357"/>
                    <a:pt x="1812" y="1357"/>
                  </a:cubicBezTo>
                  <a:lnTo>
                    <a:pt x="2073" y="1357"/>
                  </a:lnTo>
                  <a:cubicBezTo>
                    <a:pt x="2177" y="1357"/>
                    <a:pt x="2261" y="1272"/>
                    <a:pt x="2261" y="1168"/>
                  </a:cubicBezTo>
                  <a:lnTo>
                    <a:pt x="2261" y="188"/>
                  </a:lnTo>
                  <a:cubicBezTo>
                    <a:pt x="2261" y="84"/>
                    <a:pt x="2177" y="0"/>
                    <a:pt x="2073" y="0"/>
                  </a:cubicBezTo>
                  <a:close/>
                  <a:moveTo>
                    <a:pt x="226" y="1281"/>
                  </a:moveTo>
                  <a:lnTo>
                    <a:pt x="189" y="1281"/>
                  </a:lnTo>
                  <a:cubicBezTo>
                    <a:pt x="126" y="1281"/>
                    <a:pt x="75" y="1231"/>
                    <a:pt x="75" y="1168"/>
                  </a:cubicBezTo>
                  <a:lnTo>
                    <a:pt x="75" y="188"/>
                  </a:lnTo>
                  <a:cubicBezTo>
                    <a:pt x="75" y="126"/>
                    <a:pt x="126" y="75"/>
                    <a:pt x="189" y="75"/>
                  </a:cubicBezTo>
                  <a:lnTo>
                    <a:pt x="226" y="75"/>
                  </a:lnTo>
                  <a:lnTo>
                    <a:pt x="226" y="1281"/>
                  </a:lnTo>
                  <a:close/>
                  <a:moveTo>
                    <a:pt x="2186" y="1168"/>
                  </a:moveTo>
                  <a:cubicBezTo>
                    <a:pt x="2186" y="1231"/>
                    <a:pt x="2135" y="1281"/>
                    <a:pt x="2073" y="1281"/>
                  </a:cubicBezTo>
                  <a:lnTo>
                    <a:pt x="2035" y="1281"/>
                  </a:lnTo>
                  <a:lnTo>
                    <a:pt x="2035" y="75"/>
                  </a:lnTo>
                  <a:lnTo>
                    <a:pt x="2073" y="75"/>
                  </a:lnTo>
                  <a:cubicBezTo>
                    <a:pt x="2135" y="75"/>
                    <a:pt x="2186" y="126"/>
                    <a:pt x="2186" y="188"/>
                  </a:cubicBezTo>
                  <a:lnTo>
                    <a:pt x="2186" y="116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" name="Freeform 1629">
              <a:extLst>
                <a:ext uri="{FF2B5EF4-FFF2-40B4-BE49-F238E27FC236}">
                  <a16:creationId xmlns:a16="http://schemas.microsoft.com/office/drawing/2014/main" id="{EB6583C1-5F3B-4953-9CC7-AF3E616EF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6384925"/>
              <a:ext cx="22225" cy="42863"/>
            </a:xfrm>
            <a:custGeom>
              <a:avLst/>
              <a:gdLst>
                <a:gd name="T0" fmla="*/ 37 w 75"/>
                <a:gd name="T1" fmla="*/ 0 h 151"/>
                <a:gd name="T2" fmla="*/ 0 w 75"/>
                <a:gd name="T3" fmla="*/ 38 h 151"/>
                <a:gd name="T4" fmla="*/ 0 w 75"/>
                <a:gd name="T5" fmla="*/ 113 h 151"/>
                <a:gd name="T6" fmla="*/ 37 w 75"/>
                <a:gd name="T7" fmla="*/ 151 h 151"/>
                <a:gd name="T8" fmla="*/ 75 w 75"/>
                <a:gd name="T9" fmla="*/ 113 h 151"/>
                <a:gd name="T10" fmla="*/ 75 w 75"/>
                <a:gd name="T11" fmla="*/ 38 h 151"/>
                <a:gd name="T12" fmla="*/ 37 w 75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1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13"/>
                  </a:lnTo>
                  <a:cubicBezTo>
                    <a:pt x="0" y="134"/>
                    <a:pt x="17" y="151"/>
                    <a:pt x="37" y="151"/>
                  </a:cubicBezTo>
                  <a:cubicBezTo>
                    <a:pt x="58" y="151"/>
                    <a:pt x="75" y="134"/>
                    <a:pt x="75" y="113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0" name="Freeform 1630">
              <a:extLst>
                <a:ext uri="{FF2B5EF4-FFF2-40B4-BE49-F238E27FC236}">
                  <a16:creationId xmlns:a16="http://schemas.microsoft.com/office/drawing/2014/main" id="{4A226B81-E894-45A4-8F03-ABE5C9AF2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2851" y="6351588"/>
              <a:ext cx="22225" cy="65088"/>
            </a:xfrm>
            <a:custGeom>
              <a:avLst/>
              <a:gdLst>
                <a:gd name="T0" fmla="*/ 38 w 76"/>
                <a:gd name="T1" fmla="*/ 0 h 226"/>
                <a:gd name="T2" fmla="*/ 0 w 76"/>
                <a:gd name="T3" fmla="*/ 38 h 226"/>
                <a:gd name="T4" fmla="*/ 0 w 76"/>
                <a:gd name="T5" fmla="*/ 189 h 226"/>
                <a:gd name="T6" fmla="*/ 38 w 76"/>
                <a:gd name="T7" fmla="*/ 226 h 226"/>
                <a:gd name="T8" fmla="*/ 76 w 76"/>
                <a:gd name="T9" fmla="*/ 189 h 226"/>
                <a:gd name="T10" fmla="*/ 76 w 76"/>
                <a:gd name="T11" fmla="*/ 38 h 226"/>
                <a:gd name="T12" fmla="*/ 38 w 76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26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ubicBezTo>
                    <a:pt x="59" y="226"/>
                    <a:pt x="76" y="210"/>
                    <a:pt x="76" y="189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1" name="Freeform 1631">
              <a:extLst>
                <a:ext uri="{FF2B5EF4-FFF2-40B4-BE49-F238E27FC236}">
                  <a16:creationId xmlns:a16="http://schemas.microsoft.com/office/drawing/2014/main" id="{D5432284-796F-45E5-B536-E9EBD5B77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1176" y="6340475"/>
              <a:ext cx="22225" cy="33338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7 h 113"/>
                <a:gd name="T4" fmla="*/ 0 w 75"/>
                <a:gd name="T5" fmla="*/ 75 h 113"/>
                <a:gd name="T6" fmla="*/ 37 w 75"/>
                <a:gd name="T7" fmla="*/ 113 h 113"/>
                <a:gd name="T8" fmla="*/ 75 w 75"/>
                <a:gd name="T9" fmla="*/ 75 h 113"/>
                <a:gd name="T10" fmla="*/ 75 w 75"/>
                <a:gd name="T11" fmla="*/ 37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6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" name="Freeform 1632">
              <a:extLst>
                <a:ext uri="{FF2B5EF4-FFF2-40B4-BE49-F238E27FC236}">
                  <a16:creationId xmlns:a16="http://schemas.microsoft.com/office/drawing/2014/main" id="{352A95A2-71D6-41F8-B3FC-8DFBE8710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1638" y="6230938"/>
              <a:ext cx="55563" cy="55563"/>
            </a:xfrm>
            <a:custGeom>
              <a:avLst/>
              <a:gdLst>
                <a:gd name="T0" fmla="*/ 188 w 188"/>
                <a:gd name="T1" fmla="*/ 188 h 188"/>
                <a:gd name="T2" fmla="*/ 188 w 188"/>
                <a:gd name="T3" fmla="*/ 0 h 188"/>
                <a:gd name="T4" fmla="*/ 0 w 188"/>
                <a:gd name="T5" fmla="*/ 0 h 188"/>
                <a:gd name="T6" fmla="*/ 0 w 188"/>
                <a:gd name="T7" fmla="*/ 75 h 188"/>
                <a:gd name="T8" fmla="*/ 113 w 188"/>
                <a:gd name="T9" fmla="*/ 75 h 188"/>
                <a:gd name="T10" fmla="*/ 113 w 188"/>
                <a:gd name="T11" fmla="*/ 188 h 188"/>
                <a:gd name="T12" fmla="*/ 188 w 188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188" y="188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3" y="75"/>
                  </a:lnTo>
                  <a:lnTo>
                    <a:pt x="113" y="188"/>
                  </a:lnTo>
                  <a:lnTo>
                    <a:pt x="188" y="18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" name="Freeform 1633">
              <a:extLst>
                <a:ext uri="{FF2B5EF4-FFF2-40B4-BE49-F238E27FC236}">
                  <a16:creationId xmlns:a16="http://schemas.microsoft.com/office/drawing/2014/main" id="{CF65885A-B6BE-4430-870C-AA59C5CEA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9051" y="6230938"/>
              <a:ext cx="55563" cy="55563"/>
            </a:xfrm>
            <a:custGeom>
              <a:avLst/>
              <a:gdLst>
                <a:gd name="T0" fmla="*/ 188 w 188"/>
                <a:gd name="T1" fmla="*/ 0 h 188"/>
                <a:gd name="T2" fmla="*/ 0 w 188"/>
                <a:gd name="T3" fmla="*/ 0 h 188"/>
                <a:gd name="T4" fmla="*/ 0 w 188"/>
                <a:gd name="T5" fmla="*/ 188 h 188"/>
                <a:gd name="T6" fmla="*/ 75 w 188"/>
                <a:gd name="T7" fmla="*/ 188 h 188"/>
                <a:gd name="T8" fmla="*/ 75 w 188"/>
                <a:gd name="T9" fmla="*/ 75 h 188"/>
                <a:gd name="T10" fmla="*/ 188 w 188"/>
                <a:gd name="T11" fmla="*/ 75 h 188"/>
                <a:gd name="T12" fmla="*/ 188 w 188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188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5" y="188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" name="Freeform 1634">
              <a:extLst>
                <a:ext uri="{FF2B5EF4-FFF2-40B4-BE49-F238E27FC236}">
                  <a16:creationId xmlns:a16="http://schemas.microsoft.com/office/drawing/2014/main" id="{20BC399D-8C36-472D-A666-309F3D6E7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1638" y="6483350"/>
              <a:ext cx="55563" cy="53975"/>
            </a:xfrm>
            <a:custGeom>
              <a:avLst/>
              <a:gdLst>
                <a:gd name="T0" fmla="*/ 0 w 188"/>
                <a:gd name="T1" fmla="*/ 189 h 189"/>
                <a:gd name="T2" fmla="*/ 188 w 188"/>
                <a:gd name="T3" fmla="*/ 189 h 189"/>
                <a:gd name="T4" fmla="*/ 188 w 188"/>
                <a:gd name="T5" fmla="*/ 0 h 189"/>
                <a:gd name="T6" fmla="*/ 113 w 188"/>
                <a:gd name="T7" fmla="*/ 0 h 189"/>
                <a:gd name="T8" fmla="*/ 113 w 188"/>
                <a:gd name="T9" fmla="*/ 114 h 189"/>
                <a:gd name="T10" fmla="*/ 0 w 188"/>
                <a:gd name="T11" fmla="*/ 114 h 189"/>
                <a:gd name="T12" fmla="*/ 0 w 188"/>
                <a:gd name="T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9">
                  <a:moveTo>
                    <a:pt x="0" y="189"/>
                  </a:moveTo>
                  <a:lnTo>
                    <a:pt x="188" y="189"/>
                  </a:lnTo>
                  <a:lnTo>
                    <a:pt x="188" y="0"/>
                  </a:lnTo>
                  <a:lnTo>
                    <a:pt x="113" y="0"/>
                  </a:lnTo>
                  <a:lnTo>
                    <a:pt x="113" y="114"/>
                  </a:lnTo>
                  <a:lnTo>
                    <a:pt x="0" y="114"/>
                  </a:lnTo>
                  <a:lnTo>
                    <a:pt x="0" y="189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" name="Freeform 1635">
              <a:extLst>
                <a:ext uri="{FF2B5EF4-FFF2-40B4-BE49-F238E27FC236}">
                  <a16:creationId xmlns:a16="http://schemas.microsoft.com/office/drawing/2014/main" id="{234D957E-9972-4E22-A0D6-33EC0821F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9051" y="6483350"/>
              <a:ext cx="55563" cy="53975"/>
            </a:xfrm>
            <a:custGeom>
              <a:avLst/>
              <a:gdLst>
                <a:gd name="T0" fmla="*/ 0 w 188"/>
                <a:gd name="T1" fmla="*/ 0 h 189"/>
                <a:gd name="T2" fmla="*/ 0 w 188"/>
                <a:gd name="T3" fmla="*/ 189 h 189"/>
                <a:gd name="T4" fmla="*/ 188 w 188"/>
                <a:gd name="T5" fmla="*/ 189 h 189"/>
                <a:gd name="T6" fmla="*/ 188 w 188"/>
                <a:gd name="T7" fmla="*/ 114 h 189"/>
                <a:gd name="T8" fmla="*/ 75 w 188"/>
                <a:gd name="T9" fmla="*/ 114 h 189"/>
                <a:gd name="T10" fmla="*/ 75 w 188"/>
                <a:gd name="T11" fmla="*/ 0 h 189"/>
                <a:gd name="T12" fmla="*/ 0 w 188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9">
                  <a:moveTo>
                    <a:pt x="0" y="0"/>
                  </a:moveTo>
                  <a:lnTo>
                    <a:pt x="0" y="189"/>
                  </a:lnTo>
                  <a:lnTo>
                    <a:pt x="188" y="189"/>
                  </a:lnTo>
                  <a:lnTo>
                    <a:pt x="188" y="114"/>
                  </a:lnTo>
                  <a:lnTo>
                    <a:pt x="75" y="114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6" name="Freeform 1636">
              <a:extLst>
                <a:ext uri="{FF2B5EF4-FFF2-40B4-BE49-F238E27FC236}">
                  <a16:creationId xmlns:a16="http://schemas.microsoft.com/office/drawing/2014/main" id="{2831F468-1E74-436C-95AD-14291C389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1926" y="6394450"/>
              <a:ext cx="239713" cy="449263"/>
            </a:xfrm>
            <a:custGeom>
              <a:avLst/>
              <a:gdLst>
                <a:gd name="T0" fmla="*/ 645 w 829"/>
                <a:gd name="T1" fmla="*/ 450 h 1547"/>
                <a:gd name="T2" fmla="*/ 495 w 829"/>
                <a:gd name="T3" fmla="*/ 413 h 1547"/>
                <a:gd name="T4" fmla="*/ 377 w 829"/>
                <a:gd name="T5" fmla="*/ 115 h 1547"/>
                <a:gd name="T6" fmla="*/ 254 w 829"/>
                <a:gd name="T7" fmla="*/ 2 h 1547"/>
                <a:gd name="T8" fmla="*/ 151 w 829"/>
                <a:gd name="T9" fmla="*/ 567 h 1547"/>
                <a:gd name="T10" fmla="*/ 0 w 829"/>
                <a:gd name="T11" fmla="*/ 680 h 1547"/>
                <a:gd name="T12" fmla="*/ 89 w 829"/>
                <a:gd name="T13" fmla="*/ 1246 h 1547"/>
                <a:gd name="T14" fmla="*/ 38 w 829"/>
                <a:gd name="T15" fmla="*/ 1283 h 1547"/>
                <a:gd name="T16" fmla="*/ 75 w 829"/>
                <a:gd name="T17" fmla="*/ 1547 h 1547"/>
                <a:gd name="T18" fmla="*/ 791 w 829"/>
                <a:gd name="T19" fmla="*/ 1509 h 1547"/>
                <a:gd name="T20" fmla="*/ 754 w 829"/>
                <a:gd name="T21" fmla="*/ 1246 h 1547"/>
                <a:gd name="T22" fmla="*/ 743 w 829"/>
                <a:gd name="T23" fmla="*/ 1240 h 1547"/>
                <a:gd name="T24" fmla="*/ 829 w 829"/>
                <a:gd name="T25" fmla="*/ 605 h 1547"/>
                <a:gd name="T26" fmla="*/ 674 w 829"/>
                <a:gd name="T27" fmla="*/ 500 h 1547"/>
                <a:gd name="T28" fmla="*/ 113 w 829"/>
                <a:gd name="T29" fmla="*/ 1472 h 1547"/>
                <a:gd name="T30" fmla="*/ 716 w 829"/>
                <a:gd name="T31" fmla="*/ 1321 h 1547"/>
                <a:gd name="T32" fmla="*/ 754 w 829"/>
                <a:gd name="T33" fmla="*/ 880 h 1547"/>
                <a:gd name="T34" fmla="*/ 655 w 829"/>
                <a:gd name="T35" fmla="*/ 1246 h 1547"/>
                <a:gd name="T36" fmla="*/ 156 w 829"/>
                <a:gd name="T37" fmla="*/ 1212 h 1547"/>
                <a:gd name="T38" fmla="*/ 75 w 829"/>
                <a:gd name="T39" fmla="*/ 680 h 1547"/>
                <a:gd name="T40" fmla="*/ 151 w 829"/>
                <a:gd name="T41" fmla="*/ 643 h 1547"/>
                <a:gd name="T42" fmla="*/ 188 w 829"/>
                <a:gd name="T43" fmla="*/ 869 h 1547"/>
                <a:gd name="T44" fmla="*/ 226 w 829"/>
                <a:gd name="T45" fmla="*/ 119 h 1547"/>
                <a:gd name="T46" fmla="*/ 290 w 829"/>
                <a:gd name="T47" fmla="*/ 89 h 1547"/>
                <a:gd name="T48" fmla="*/ 301 w 829"/>
                <a:gd name="T49" fmla="*/ 605 h 1547"/>
                <a:gd name="T50" fmla="*/ 377 w 829"/>
                <a:gd name="T51" fmla="*/ 605 h 1547"/>
                <a:gd name="T52" fmla="*/ 414 w 829"/>
                <a:gd name="T53" fmla="*/ 454 h 1547"/>
                <a:gd name="T54" fmla="*/ 452 w 829"/>
                <a:gd name="T55" fmla="*/ 492 h 1547"/>
                <a:gd name="T56" fmla="*/ 490 w 829"/>
                <a:gd name="T57" fmla="*/ 718 h 1547"/>
                <a:gd name="T58" fmla="*/ 527 w 829"/>
                <a:gd name="T59" fmla="*/ 530 h 1547"/>
                <a:gd name="T60" fmla="*/ 592 w 829"/>
                <a:gd name="T61" fmla="*/ 503 h 1547"/>
                <a:gd name="T62" fmla="*/ 603 w 829"/>
                <a:gd name="T63" fmla="*/ 756 h 1547"/>
                <a:gd name="T64" fmla="*/ 678 w 829"/>
                <a:gd name="T65" fmla="*/ 756 h 1547"/>
                <a:gd name="T66" fmla="*/ 716 w 829"/>
                <a:gd name="T67" fmla="*/ 567 h 1547"/>
                <a:gd name="T68" fmla="*/ 754 w 829"/>
                <a:gd name="T69" fmla="*/ 605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9" h="1547">
                  <a:moveTo>
                    <a:pt x="674" y="500"/>
                  </a:moveTo>
                  <a:cubicBezTo>
                    <a:pt x="669" y="481"/>
                    <a:pt x="659" y="464"/>
                    <a:pt x="645" y="450"/>
                  </a:cubicBezTo>
                  <a:cubicBezTo>
                    <a:pt x="609" y="415"/>
                    <a:pt x="554" y="407"/>
                    <a:pt x="510" y="431"/>
                  </a:cubicBezTo>
                  <a:cubicBezTo>
                    <a:pt x="505" y="424"/>
                    <a:pt x="500" y="418"/>
                    <a:pt x="495" y="413"/>
                  </a:cubicBezTo>
                  <a:cubicBezTo>
                    <a:pt x="464" y="382"/>
                    <a:pt x="418" y="371"/>
                    <a:pt x="377" y="385"/>
                  </a:cubicBezTo>
                  <a:lnTo>
                    <a:pt x="377" y="115"/>
                  </a:lnTo>
                  <a:cubicBezTo>
                    <a:pt x="377" y="83"/>
                    <a:pt x="363" y="53"/>
                    <a:pt x="340" y="32"/>
                  </a:cubicBezTo>
                  <a:cubicBezTo>
                    <a:pt x="317" y="11"/>
                    <a:pt x="285" y="0"/>
                    <a:pt x="254" y="2"/>
                  </a:cubicBezTo>
                  <a:cubicBezTo>
                    <a:pt x="194" y="9"/>
                    <a:pt x="150" y="60"/>
                    <a:pt x="151" y="119"/>
                  </a:cubicBezTo>
                  <a:lnTo>
                    <a:pt x="151" y="567"/>
                  </a:lnTo>
                  <a:lnTo>
                    <a:pt x="113" y="567"/>
                  </a:lnTo>
                  <a:cubicBezTo>
                    <a:pt x="50" y="567"/>
                    <a:pt x="0" y="618"/>
                    <a:pt x="0" y="680"/>
                  </a:cubicBezTo>
                  <a:lnTo>
                    <a:pt x="0" y="882"/>
                  </a:lnTo>
                  <a:cubicBezTo>
                    <a:pt x="0" y="1008"/>
                    <a:pt x="30" y="1133"/>
                    <a:pt x="89" y="1246"/>
                  </a:cubicBezTo>
                  <a:lnTo>
                    <a:pt x="75" y="1246"/>
                  </a:lnTo>
                  <a:cubicBezTo>
                    <a:pt x="54" y="1246"/>
                    <a:pt x="38" y="1262"/>
                    <a:pt x="38" y="1283"/>
                  </a:cubicBezTo>
                  <a:lnTo>
                    <a:pt x="38" y="1509"/>
                  </a:lnTo>
                  <a:cubicBezTo>
                    <a:pt x="38" y="1530"/>
                    <a:pt x="54" y="1547"/>
                    <a:pt x="75" y="1547"/>
                  </a:cubicBezTo>
                  <a:lnTo>
                    <a:pt x="754" y="1547"/>
                  </a:lnTo>
                  <a:cubicBezTo>
                    <a:pt x="774" y="1547"/>
                    <a:pt x="791" y="1530"/>
                    <a:pt x="791" y="1509"/>
                  </a:cubicBezTo>
                  <a:lnTo>
                    <a:pt x="791" y="1283"/>
                  </a:lnTo>
                  <a:cubicBezTo>
                    <a:pt x="791" y="1262"/>
                    <a:pt x="774" y="1246"/>
                    <a:pt x="754" y="1246"/>
                  </a:cubicBezTo>
                  <a:lnTo>
                    <a:pt x="740" y="1246"/>
                  </a:lnTo>
                  <a:lnTo>
                    <a:pt x="743" y="1240"/>
                  </a:lnTo>
                  <a:cubicBezTo>
                    <a:pt x="799" y="1128"/>
                    <a:pt x="829" y="1005"/>
                    <a:pt x="829" y="880"/>
                  </a:cubicBezTo>
                  <a:lnTo>
                    <a:pt x="829" y="605"/>
                  </a:lnTo>
                  <a:cubicBezTo>
                    <a:pt x="829" y="575"/>
                    <a:pt x="817" y="546"/>
                    <a:pt x="796" y="526"/>
                  </a:cubicBezTo>
                  <a:cubicBezTo>
                    <a:pt x="764" y="494"/>
                    <a:pt x="716" y="484"/>
                    <a:pt x="674" y="500"/>
                  </a:cubicBezTo>
                  <a:close/>
                  <a:moveTo>
                    <a:pt x="716" y="1472"/>
                  </a:moveTo>
                  <a:lnTo>
                    <a:pt x="113" y="1472"/>
                  </a:lnTo>
                  <a:lnTo>
                    <a:pt x="113" y="1321"/>
                  </a:lnTo>
                  <a:lnTo>
                    <a:pt x="716" y="1321"/>
                  </a:lnTo>
                  <a:lnTo>
                    <a:pt x="716" y="1472"/>
                  </a:lnTo>
                  <a:close/>
                  <a:moveTo>
                    <a:pt x="754" y="880"/>
                  </a:moveTo>
                  <a:cubicBezTo>
                    <a:pt x="753" y="993"/>
                    <a:pt x="727" y="1105"/>
                    <a:pt x="676" y="1205"/>
                  </a:cubicBezTo>
                  <a:lnTo>
                    <a:pt x="655" y="1246"/>
                  </a:lnTo>
                  <a:lnTo>
                    <a:pt x="173" y="1246"/>
                  </a:lnTo>
                  <a:lnTo>
                    <a:pt x="156" y="1212"/>
                  </a:lnTo>
                  <a:cubicBezTo>
                    <a:pt x="103" y="1110"/>
                    <a:pt x="75" y="996"/>
                    <a:pt x="75" y="882"/>
                  </a:cubicBezTo>
                  <a:lnTo>
                    <a:pt x="75" y="680"/>
                  </a:lnTo>
                  <a:cubicBezTo>
                    <a:pt x="75" y="660"/>
                    <a:pt x="92" y="643"/>
                    <a:pt x="113" y="643"/>
                  </a:cubicBezTo>
                  <a:lnTo>
                    <a:pt x="151" y="643"/>
                  </a:lnTo>
                  <a:lnTo>
                    <a:pt x="151" y="831"/>
                  </a:lnTo>
                  <a:cubicBezTo>
                    <a:pt x="151" y="852"/>
                    <a:pt x="167" y="869"/>
                    <a:pt x="188" y="869"/>
                  </a:cubicBezTo>
                  <a:cubicBezTo>
                    <a:pt x="209" y="869"/>
                    <a:pt x="226" y="852"/>
                    <a:pt x="226" y="831"/>
                  </a:cubicBezTo>
                  <a:lnTo>
                    <a:pt x="226" y="119"/>
                  </a:lnTo>
                  <a:cubicBezTo>
                    <a:pt x="225" y="99"/>
                    <a:pt x="240" y="81"/>
                    <a:pt x="260" y="77"/>
                  </a:cubicBezTo>
                  <a:cubicBezTo>
                    <a:pt x="271" y="76"/>
                    <a:pt x="282" y="81"/>
                    <a:pt x="290" y="89"/>
                  </a:cubicBezTo>
                  <a:cubicBezTo>
                    <a:pt x="297" y="96"/>
                    <a:pt x="301" y="105"/>
                    <a:pt x="301" y="115"/>
                  </a:cubicBezTo>
                  <a:lnTo>
                    <a:pt x="301" y="605"/>
                  </a:lnTo>
                  <a:cubicBezTo>
                    <a:pt x="301" y="626"/>
                    <a:pt x="318" y="643"/>
                    <a:pt x="339" y="643"/>
                  </a:cubicBezTo>
                  <a:cubicBezTo>
                    <a:pt x="360" y="643"/>
                    <a:pt x="377" y="626"/>
                    <a:pt x="377" y="605"/>
                  </a:cubicBezTo>
                  <a:lnTo>
                    <a:pt x="377" y="492"/>
                  </a:lnTo>
                  <a:cubicBezTo>
                    <a:pt x="377" y="471"/>
                    <a:pt x="394" y="454"/>
                    <a:pt x="414" y="454"/>
                  </a:cubicBezTo>
                  <a:cubicBezTo>
                    <a:pt x="425" y="454"/>
                    <a:pt x="434" y="458"/>
                    <a:pt x="441" y="466"/>
                  </a:cubicBezTo>
                  <a:cubicBezTo>
                    <a:pt x="448" y="473"/>
                    <a:pt x="452" y="482"/>
                    <a:pt x="452" y="492"/>
                  </a:cubicBezTo>
                  <a:lnTo>
                    <a:pt x="452" y="680"/>
                  </a:lnTo>
                  <a:cubicBezTo>
                    <a:pt x="452" y="701"/>
                    <a:pt x="469" y="718"/>
                    <a:pt x="490" y="718"/>
                  </a:cubicBezTo>
                  <a:cubicBezTo>
                    <a:pt x="511" y="718"/>
                    <a:pt x="527" y="701"/>
                    <a:pt x="527" y="680"/>
                  </a:cubicBezTo>
                  <a:lnTo>
                    <a:pt x="527" y="530"/>
                  </a:lnTo>
                  <a:cubicBezTo>
                    <a:pt x="527" y="509"/>
                    <a:pt x="544" y="492"/>
                    <a:pt x="565" y="492"/>
                  </a:cubicBezTo>
                  <a:cubicBezTo>
                    <a:pt x="575" y="492"/>
                    <a:pt x="585" y="496"/>
                    <a:pt x="592" y="503"/>
                  </a:cubicBezTo>
                  <a:cubicBezTo>
                    <a:pt x="599" y="510"/>
                    <a:pt x="603" y="520"/>
                    <a:pt x="603" y="530"/>
                  </a:cubicBezTo>
                  <a:lnTo>
                    <a:pt x="603" y="756"/>
                  </a:lnTo>
                  <a:cubicBezTo>
                    <a:pt x="603" y="777"/>
                    <a:pt x="620" y="793"/>
                    <a:pt x="640" y="793"/>
                  </a:cubicBezTo>
                  <a:cubicBezTo>
                    <a:pt x="661" y="793"/>
                    <a:pt x="678" y="777"/>
                    <a:pt x="678" y="756"/>
                  </a:cubicBezTo>
                  <a:lnTo>
                    <a:pt x="678" y="605"/>
                  </a:lnTo>
                  <a:cubicBezTo>
                    <a:pt x="678" y="584"/>
                    <a:pt x="695" y="567"/>
                    <a:pt x="716" y="567"/>
                  </a:cubicBezTo>
                  <a:cubicBezTo>
                    <a:pt x="726" y="567"/>
                    <a:pt x="736" y="571"/>
                    <a:pt x="743" y="579"/>
                  </a:cubicBezTo>
                  <a:cubicBezTo>
                    <a:pt x="750" y="586"/>
                    <a:pt x="754" y="595"/>
                    <a:pt x="754" y="605"/>
                  </a:cubicBezTo>
                  <a:lnTo>
                    <a:pt x="754" y="88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7" name="Freeform 1637">
              <a:extLst>
                <a:ext uri="{FF2B5EF4-FFF2-40B4-BE49-F238E27FC236}">
                  <a16:creationId xmlns:a16="http://schemas.microsoft.com/office/drawing/2014/main" id="{55209D7B-0F3E-4724-818C-7A9367AD3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4326" y="6789738"/>
              <a:ext cx="44450" cy="20638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7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8" name="Freeform 1638">
              <a:extLst>
                <a:ext uri="{FF2B5EF4-FFF2-40B4-BE49-F238E27FC236}">
                  <a16:creationId xmlns:a16="http://schemas.microsoft.com/office/drawing/2014/main" id="{550187AA-11CA-4C0C-9C26-EE3BEC69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0813" y="6351588"/>
              <a:ext cx="174625" cy="98425"/>
            </a:xfrm>
            <a:custGeom>
              <a:avLst/>
              <a:gdLst>
                <a:gd name="T0" fmla="*/ 76 w 603"/>
                <a:gd name="T1" fmla="*/ 302 h 339"/>
                <a:gd name="T2" fmla="*/ 302 w 603"/>
                <a:gd name="T3" fmla="*/ 76 h 339"/>
                <a:gd name="T4" fmla="*/ 528 w 603"/>
                <a:gd name="T5" fmla="*/ 302 h 339"/>
                <a:gd name="T6" fmla="*/ 565 w 603"/>
                <a:gd name="T7" fmla="*/ 339 h 339"/>
                <a:gd name="T8" fmla="*/ 603 w 603"/>
                <a:gd name="T9" fmla="*/ 302 h 339"/>
                <a:gd name="T10" fmla="*/ 302 w 603"/>
                <a:gd name="T11" fmla="*/ 0 h 339"/>
                <a:gd name="T12" fmla="*/ 0 w 603"/>
                <a:gd name="T13" fmla="*/ 302 h 339"/>
                <a:gd name="T14" fmla="*/ 38 w 603"/>
                <a:gd name="T15" fmla="*/ 339 h 339"/>
                <a:gd name="T16" fmla="*/ 76 w 603"/>
                <a:gd name="T17" fmla="*/ 30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3" h="339">
                  <a:moveTo>
                    <a:pt x="76" y="302"/>
                  </a:moveTo>
                  <a:cubicBezTo>
                    <a:pt x="76" y="177"/>
                    <a:pt x="177" y="76"/>
                    <a:pt x="302" y="76"/>
                  </a:cubicBezTo>
                  <a:cubicBezTo>
                    <a:pt x="426" y="76"/>
                    <a:pt x="528" y="177"/>
                    <a:pt x="528" y="302"/>
                  </a:cubicBezTo>
                  <a:cubicBezTo>
                    <a:pt x="528" y="323"/>
                    <a:pt x="545" y="339"/>
                    <a:pt x="565" y="339"/>
                  </a:cubicBezTo>
                  <a:cubicBezTo>
                    <a:pt x="586" y="339"/>
                    <a:pt x="603" y="323"/>
                    <a:pt x="603" y="302"/>
                  </a:cubicBezTo>
                  <a:cubicBezTo>
                    <a:pt x="603" y="135"/>
                    <a:pt x="468" y="0"/>
                    <a:pt x="302" y="0"/>
                  </a:cubicBezTo>
                  <a:cubicBezTo>
                    <a:pt x="135" y="0"/>
                    <a:pt x="0" y="135"/>
                    <a:pt x="0" y="302"/>
                  </a:cubicBezTo>
                  <a:cubicBezTo>
                    <a:pt x="0" y="323"/>
                    <a:pt x="17" y="339"/>
                    <a:pt x="38" y="339"/>
                  </a:cubicBezTo>
                  <a:cubicBezTo>
                    <a:pt x="59" y="339"/>
                    <a:pt x="76" y="323"/>
                    <a:pt x="76" y="302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9" name="Freeform 1639">
              <a:extLst>
                <a:ext uri="{FF2B5EF4-FFF2-40B4-BE49-F238E27FC236}">
                  <a16:creationId xmlns:a16="http://schemas.microsoft.com/office/drawing/2014/main" id="{32262F7A-14A1-4622-954B-249F21133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6838" y="6307138"/>
              <a:ext cx="284163" cy="142875"/>
            </a:xfrm>
            <a:custGeom>
              <a:avLst/>
              <a:gdLst>
                <a:gd name="T0" fmla="*/ 903 w 980"/>
                <a:gd name="T1" fmla="*/ 456 h 492"/>
                <a:gd name="T2" fmla="*/ 940 w 980"/>
                <a:gd name="T3" fmla="*/ 490 h 492"/>
                <a:gd name="T4" fmla="*/ 944 w 980"/>
                <a:gd name="T5" fmla="*/ 490 h 492"/>
                <a:gd name="T6" fmla="*/ 978 w 980"/>
                <a:gd name="T7" fmla="*/ 450 h 492"/>
                <a:gd name="T8" fmla="*/ 490 w 980"/>
                <a:gd name="T9" fmla="*/ 0 h 492"/>
                <a:gd name="T10" fmla="*/ 2 w 980"/>
                <a:gd name="T11" fmla="*/ 450 h 492"/>
                <a:gd name="T12" fmla="*/ 36 w 980"/>
                <a:gd name="T13" fmla="*/ 490 h 492"/>
                <a:gd name="T14" fmla="*/ 77 w 980"/>
                <a:gd name="T15" fmla="*/ 456 h 492"/>
                <a:gd name="T16" fmla="*/ 490 w 980"/>
                <a:gd name="T17" fmla="*/ 76 h 492"/>
                <a:gd name="T18" fmla="*/ 903 w 980"/>
                <a:gd name="T19" fmla="*/ 45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0" h="492">
                  <a:moveTo>
                    <a:pt x="903" y="456"/>
                  </a:moveTo>
                  <a:cubicBezTo>
                    <a:pt x="904" y="475"/>
                    <a:pt x="921" y="491"/>
                    <a:pt x="940" y="490"/>
                  </a:cubicBezTo>
                  <a:lnTo>
                    <a:pt x="944" y="490"/>
                  </a:lnTo>
                  <a:cubicBezTo>
                    <a:pt x="964" y="489"/>
                    <a:pt x="980" y="471"/>
                    <a:pt x="978" y="450"/>
                  </a:cubicBezTo>
                  <a:cubicBezTo>
                    <a:pt x="957" y="196"/>
                    <a:pt x="745" y="0"/>
                    <a:pt x="490" y="0"/>
                  </a:cubicBezTo>
                  <a:cubicBezTo>
                    <a:pt x="235" y="0"/>
                    <a:pt x="23" y="196"/>
                    <a:pt x="2" y="450"/>
                  </a:cubicBezTo>
                  <a:cubicBezTo>
                    <a:pt x="0" y="471"/>
                    <a:pt x="15" y="489"/>
                    <a:pt x="36" y="490"/>
                  </a:cubicBezTo>
                  <a:cubicBezTo>
                    <a:pt x="57" y="492"/>
                    <a:pt x="75" y="477"/>
                    <a:pt x="77" y="456"/>
                  </a:cubicBezTo>
                  <a:cubicBezTo>
                    <a:pt x="95" y="241"/>
                    <a:pt x="274" y="76"/>
                    <a:pt x="490" y="76"/>
                  </a:cubicBezTo>
                  <a:cubicBezTo>
                    <a:pt x="705" y="76"/>
                    <a:pt x="885" y="241"/>
                    <a:pt x="903" y="45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1" name="Group 1740">
            <a:extLst>
              <a:ext uri="{FF2B5EF4-FFF2-40B4-BE49-F238E27FC236}">
                <a16:creationId xmlns:a16="http://schemas.microsoft.com/office/drawing/2014/main" id="{A88F81AE-88B1-4B89-9B59-2BE532077836}"/>
              </a:ext>
            </a:extLst>
          </p:cNvPr>
          <p:cNvGrpSpPr/>
          <p:nvPr/>
        </p:nvGrpSpPr>
        <p:grpSpPr>
          <a:xfrm>
            <a:off x="5134396" y="5466538"/>
            <a:ext cx="427907" cy="484179"/>
            <a:chOff x="4795838" y="6188075"/>
            <a:chExt cx="579438" cy="655638"/>
          </a:xfrm>
        </p:grpSpPr>
        <p:sp>
          <p:nvSpPr>
            <p:cNvPr id="1080" name="Freeform 1640">
              <a:extLst>
                <a:ext uri="{FF2B5EF4-FFF2-40B4-BE49-F238E27FC236}">
                  <a16:creationId xmlns:a16="http://schemas.microsoft.com/office/drawing/2014/main" id="{DB8B9AA7-FF35-4E71-B6BB-D7E728F1A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6767513"/>
              <a:ext cx="371475" cy="65088"/>
            </a:xfrm>
            <a:custGeom>
              <a:avLst/>
              <a:gdLst>
                <a:gd name="T0" fmla="*/ 151 w 1281"/>
                <a:gd name="T1" fmla="*/ 226 h 226"/>
                <a:gd name="T2" fmla="*/ 1131 w 1281"/>
                <a:gd name="T3" fmla="*/ 226 h 226"/>
                <a:gd name="T4" fmla="*/ 1281 w 1281"/>
                <a:gd name="T5" fmla="*/ 76 h 226"/>
                <a:gd name="T6" fmla="*/ 1281 w 1281"/>
                <a:gd name="T7" fmla="*/ 0 h 226"/>
                <a:gd name="T8" fmla="*/ 0 w 1281"/>
                <a:gd name="T9" fmla="*/ 0 h 226"/>
                <a:gd name="T10" fmla="*/ 0 w 1281"/>
                <a:gd name="T11" fmla="*/ 76 h 226"/>
                <a:gd name="T12" fmla="*/ 151 w 1281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151" y="226"/>
                  </a:moveTo>
                  <a:lnTo>
                    <a:pt x="1131" y="226"/>
                  </a:lnTo>
                  <a:cubicBezTo>
                    <a:pt x="1214" y="226"/>
                    <a:pt x="1281" y="159"/>
                    <a:pt x="1281" y="76"/>
                  </a:cubicBezTo>
                  <a:lnTo>
                    <a:pt x="128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1" name="Freeform 1641">
              <a:extLst>
                <a:ext uri="{FF2B5EF4-FFF2-40B4-BE49-F238E27FC236}">
                  <a16:creationId xmlns:a16="http://schemas.microsoft.com/office/drawing/2014/main" id="{138AF435-E22E-42A5-AE5A-404E7CFEC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6199188"/>
              <a:ext cx="371475" cy="65088"/>
            </a:xfrm>
            <a:custGeom>
              <a:avLst/>
              <a:gdLst>
                <a:gd name="T0" fmla="*/ 0 w 1281"/>
                <a:gd name="T1" fmla="*/ 150 h 226"/>
                <a:gd name="T2" fmla="*/ 0 w 1281"/>
                <a:gd name="T3" fmla="*/ 226 h 226"/>
                <a:gd name="T4" fmla="*/ 1281 w 1281"/>
                <a:gd name="T5" fmla="*/ 226 h 226"/>
                <a:gd name="T6" fmla="*/ 1281 w 1281"/>
                <a:gd name="T7" fmla="*/ 150 h 226"/>
                <a:gd name="T8" fmla="*/ 1131 w 1281"/>
                <a:gd name="T9" fmla="*/ 0 h 226"/>
                <a:gd name="T10" fmla="*/ 151 w 1281"/>
                <a:gd name="T11" fmla="*/ 0 h 226"/>
                <a:gd name="T12" fmla="*/ 0 w 1281"/>
                <a:gd name="T13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0" y="150"/>
                  </a:moveTo>
                  <a:lnTo>
                    <a:pt x="0" y="226"/>
                  </a:lnTo>
                  <a:lnTo>
                    <a:pt x="1281" y="226"/>
                  </a:lnTo>
                  <a:lnTo>
                    <a:pt x="1281" y="150"/>
                  </a:lnTo>
                  <a:cubicBezTo>
                    <a:pt x="1281" y="67"/>
                    <a:pt x="1214" y="0"/>
                    <a:pt x="1131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2" name="Freeform 1642">
              <a:extLst>
                <a:ext uri="{FF2B5EF4-FFF2-40B4-BE49-F238E27FC236}">
                  <a16:creationId xmlns:a16="http://schemas.microsoft.com/office/drawing/2014/main" id="{11D9173C-2B61-4D35-A780-7F347C5B8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2688" y="6329363"/>
              <a:ext cx="371475" cy="371475"/>
            </a:xfrm>
            <a:custGeom>
              <a:avLst/>
              <a:gdLst>
                <a:gd name="T0" fmla="*/ 640 w 1281"/>
                <a:gd name="T1" fmla="*/ 0 h 1281"/>
                <a:gd name="T2" fmla="*/ 0 w 1281"/>
                <a:gd name="T3" fmla="*/ 641 h 1281"/>
                <a:gd name="T4" fmla="*/ 640 w 1281"/>
                <a:gd name="T5" fmla="*/ 1281 h 1281"/>
                <a:gd name="T6" fmla="*/ 1281 w 1281"/>
                <a:gd name="T7" fmla="*/ 641 h 1281"/>
                <a:gd name="T8" fmla="*/ 640 w 1281"/>
                <a:gd name="T9" fmla="*/ 0 h 1281"/>
                <a:gd name="T10" fmla="*/ 452 w 1281"/>
                <a:gd name="T11" fmla="*/ 980 h 1281"/>
                <a:gd name="T12" fmla="*/ 301 w 1281"/>
                <a:gd name="T13" fmla="*/ 980 h 1281"/>
                <a:gd name="T14" fmla="*/ 301 w 1281"/>
                <a:gd name="T15" fmla="*/ 829 h 1281"/>
                <a:gd name="T16" fmla="*/ 452 w 1281"/>
                <a:gd name="T17" fmla="*/ 829 h 1281"/>
                <a:gd name="T18" fmla="*/ 452 w 1281"/>
                <a:gd name="T19" fmla="*/ 980 h 1281"/>
                <a:gd name="T20" fmla="*/ 452 w 1281"/>
                <a:gd name="T21" fmla="*/ 716 h 1281"/>
                <a:gd name="T22" fmla="*/ 301 w 1281"/>
                <a:gd name="T23" fmla="*/ 716 h 1281"/>
                <a:gd name="T24" fmla="*/ 301 w 1281"/>
                <a:gd name="T25" fmla="*/ 565 h 1281"/>
                <a:gd name="T26" fmla="*/ 452 w 1281"/>
                <a:gd name="T27" fmla="*/ 565 h 1281"/>
                <a:gd name="T28" fmla="*/ 452 w 1281"/>
                <a:gd name="T29" fmla="*/ 716 h 1281"/>
                <a:gd name="T30" fmla="*/ 452 w 1281"/>
                <a:gd name="T31" fmla="*/ 452 h 1281"/>
                <a:gd name="T32" fmla="*/ 301 w 1281"/>
                <a:gd name="T33" fmla="*/ 452 h 1281"/>
                <a:gd name="T34" fmla="*/ 301 w 1281"/>
                <a:gd name="T35" fmla="*/ 301 h 1281"/>
                <a:gd name="T36" fmla="*/ 452 w 1281"/>
                <a:gd name="T37" fmla="*/ 301 h 1281"/>
                <a:gd name="T38" fmla="*/ 452 w 1281"/>
                <a:gd name="T39" fmla="*/ 452 h 1281"/>
                <a:gd name="T40" fmla="*/ 716 w 1281"/>
                <a:gd name="T41" fmla="*/ 980 h 1281"/>
                <a:gd name="T42" fmla="*/ 565 w 1281"/>
                <a:gd name="T43" fmla="*/ 980 h 1281"/>
                <a:gd name="T44" fmla="*/ 565 w 1281"/>
                <a:gd name="T45" fmla="*/ 829 h 1281"/>
                <a:gd name="T46" fmla="*/ 716 w 1281"/>
                <a:gd name="T47" fmla="*/ 829 h 1281"/>
                <a:gd name="T48" fmla="*/ 716 w 1281"/>
                <a:gd name="T49" fmla="*/ 980 h 1281"/>
                <a:gd name="T50" fmla="*/ 716 w 1281"/>
                <a:gd name="T51" fmla="*/ 716 h 1281"/>
                <a:gd name="T52" fmla="*/ 565 w 1281"/>
                <a:gd name="T53" fmla="*/ 716 h 1281"/>
                <a:gd name="T54" fmla="*/ 565 w 1281"/>
                <a:gd name="T55" fmla="*/ 565 h 1281"/>
                <a:gd name="T56" fmla="*/ 716 w 1281"/>
                <a:gd name="T57" fmla="*/ 565 h 1281"/>
                <a:gd name="T58" fmla="*/ 716 w 1281"/>
                <a:gd name="T59" fmla="*/ 716 h 1281"/>
                <a:gd name="T60" fmla="*/ 716 w 1281"/>
                <a:gd name="T61" fmla="*/ 452 h 1281"/>
                <a:gd name="T62" fmla="*/ 565 w 1281"/>
                <a:gd name="T63" fmla="*/ 452 h 1281"/>
                <a:gd name="T64" fmla="*/ 565 w 1281"/>
                <a:gd name="T65" fmla="*/ 301 h 1281"/>
                <a:gd name="T66" fmla="*/ 716 w 1281"/>
                <a:gd name="T67" fmla="*/ 301 h 1281"/>
                <a:gd name="T68" fmla="*/ 716 w 1281"/>
                <a:gd name="T69" fmla="*/ 452 h 1281"/>
                <a:gd name="T70" fmla="*/ 980 w 1281"/>
                <a:gd name="T71" fmla="*/ 980 h 1281"/>
                <a:gd name="T72" fmla="*/ 829 w 1281"/>
                <a:gd name="T73" fmla="*/ 980 h 1281"/>
                <a:gd name="T74" fmla="*/ 829 w 1281"/>
                <a:gd name="T75" fmla="*/ 829 h 1281"/>
                <a:gd name="T76" fmla="*/ 980 w 1281"/>
                <a:gd name="T77" fmla="*/ 829 h 1281"/>
                <a:gd name="T78" fmla="*/ 980 w 1281"/>
                <a:gd name="T79" fmla="*/ 980 h 1281"/>
                <a:gd name="T80" fmla="*/ 980 w 1281"/>
                <a:gd name="T81" fmla="*/ 716 h 1281"/>
                <a:gd name="T82" fmla="*/ 829 w 1281"/>
                <a:gd name="T83" fmla="*/ 716 h 1281"/>
                <a:gd name="T84" fmla="*/ 829 w 1281"/>
                <a:gd name="T85" fmla="*/ 565 h 1281"/>
                <a:gd name="T86" fmla="*/ 980 w 1281"/>
                <a:gd name="T87" fmla="*/ 565 h 1281"/>
                <a:gd name="T88" fmla="*/ 980 w 1281"/>
                <a:gd name="T89" fmla="*/ 716 h 1281"/>
                <a:gd name="T90" fmla="*/ 980 w 1281"/>
                <a:gd name="T91" fmla="*/ 452 h 1281"/>
                <a:gd name="T92" fmla="*/ 829 w 1281"/>
                <a:gd name="T93" fmla="*/ 452 h 1281"/>
                <a:gd name="T94" fmla="*/ 829 w 1281"/>
                <a:gd name="T95" fmla="*/ 301 h 1281"/>
                <a:gd name="T96" fmla="*/ 980 w 1281"/>
                <a:gd name="T97" fmla="*/ 301 h 1281"/>
                <a:gd name="T98" fmla="*/ 980 w 1281"/>
                <a:gd name="T99" fmla="*/ 452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1" h="1281">
                  <a:moveTo>
                    <a:pt x="640" y="0"/>
                  </a:moveTo>
                  <a:cubicBezTo>
                    <a:pt x="287" y="0"/>
                    <a:pt x="0" y="287"/>
                    <a:pt x="0" y="641"/>
                  </a:cubicBezTo>
                  <a:cubicBezTo>
                    <a:pt x="0" y="994"/>
                    <a:pt x="287" y="1281"/>
                    <a:pt x="640" y="1281"/>
                  </a:cubicBezTo>
                  <a:cubicBezTo>
                    <a:pt x="994" y="1281"/>
                    <a:pt x="1281" y="994"/>
                    <a:pt x="1281" y="641"/>
                  </a:cubicBezTo>
                  <a:cubicBezTo>
                    <a:pt x="1281" y="287"/>
                    <a:pt x="994" y="0"/>
                    <a:pt x="640" y="0"/>
                  </a:cubicBezTo>
                  <a:close/>
                  <a:moveTo>
                    <a:pt x="452" y="980"/>
                  </a:moveTo>
                  <a:lnTo>
                    <a:pt x="301" y="980"/>
                  </a:lnTo>
                  <a:lnTo>
                    <a:pt x="301" y="829"/>
                  </a:lnTo>
                  <a:lnTo>
                    <a:pt x="452" y="829"/>
                  </a:lnTo>
                  <a:lnTo>
                    <a:pt x="452" y="980"/>
                  </a:lnTo>
                  <a:close/>
                  <a:moveTo>
                    <a:pt x="452" y="716"/>
                  </a:moveTo>
                  <a:lnTo>
                    <a:pt x="301" y="716"/>
                  </a:lnTo>
                  <a:lnTo>
                    <a:pt x="301" y="565"/>
                  </a:lnTo>
                  <a:lnTo>
                    <a:pt x="452" y="565"/>
                  </a:lnTo>
                  <a:lnTo>
                    <a:pt x="452" y="716"/>
                  </a:lnTo>
                  <a:close/>
                  <a:moveTo>
                    <a:pt x="452" y="452"/>
                  </a:moveTo>
                  <a:lnTo>
                    <a:pt x="301" y="452"/>
                  </a:lnTo>
                  <a:lnTo>
                    <a:pt x="301" y="301"/>
                  </a:lnTo>
                  <a:lnTo>
                    <a:pt x="452" y="301"/>
                  </a:lnTo>
                  <a:lnTo>
                    <a:pt x="452" y="452"/>
                  </a:lnTo>
                  <a:close/>
                  <a:moveTo>
                    <a:pt x="716" y="980"/>
                  </a:moveTo>
                  <a:lnTo>
                    <a:pt x="565" y="980"/>
                  </a:lnTo>
                  <a:lnTo>
                    <a:pt x="565" y="829"/>
                  </a:lnTo>
                  <a:lnTo>
                    <a:pt x="716" y="829"/>
                  </a:lnTo>
                  <a:lnTo>
                    <a:pt x="716" y="980"/>
                  </a:lnTo>
                  <a:close/>
                  <a:moveTo>
                    <a:pt x="716" y="716"/>
                  </a:moveTo>
                  <a:lnTo>
                    <a:pt x="565" y="716"/>
                  </a:lnTo>
                  <a:lnTo>
                    <a:pt x="565" y="565"/>
                  </a:lnTo>
                  <a:lnTo>
                    <a:pt x="716" y="565"/>
                  </a:lnTo>
                  <a:lnTo>
                    <a:pt x="716" y="716"/>
                  </a:lnTo>
                  <a:close/>
                  <a:moveTo>
                    <a:pt x="716" y="452"/>
                  </a:moveTo>
                  <a:lnTo>
                    <a:pt x="565" y="452"/>
                  </a:lnTo>
                  <a:lnTo>
                    <a:pt x="565" y="301"/>
                  </a:lnTo>
                  <a:lnTo>
                    <a:pt x="716" y="301"/>
                  </a:lnTo>
                  <a:lnTo>
                    <a:pt x="716" y="452"/>
                  </a:lnTo>
                  <a:close/>
                  <a:moveTo>
                    <a:pt x="980" y="980"/>
                  </a:moveTo>
                  <a:lnTo>
                    <a:pt x="829" y="980"/>
                  </a:lnTo>
                  <a:lnTo>
                    <a:pt x="829" y="829"/>
                  </a:lnTo>
                  <a:lnTo>
                    <a:pt x="980" y="829"/>
                  </a:lnTo>
                  <a:lnTo>
                    <a:pt x="980" y="980"/>
                  </a:lnTo>
                  <a:close/>
                  <a:moveTo>
                    <a:pt x="980" y="716"/>
                  </a:moveTo>
                  <a:lnTo>
                    <a:pt x="829" y="716"/>
                  </a:lnTo>
                  <a:lnTo>
                    <a:pt x="829" y="565"/>
                  </a:lnTo>
                  <a:lnTo>
                    <a:pt x="980" y="565"/>
                  </a:lnTo>
                  <a:lnTo>
                    <a:pt x="980" y="716"/>
                  </a:lnTo>
                  <a:close/>
                  <a:moveTo>
                    <a:pt x="980" y="452"/>
                  </a:moveTo>
                  <a:lnTo>
                    <a:pt x="829" y="452"/>
                  </a:lnTo>
                  <a:lnTo>
                    <a:pt x="829" y="301"/>
                  </a:lnTo>
                  <a:lnTo>
                    <a:pt x="980" y="301"/>
                  </a:lnTo>
                  <a:lnTo>
                    <a:pt x="980" y="452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3" name="Freeform 1643">
              <a:extLst>
                <a:ext uri="{FF2B5EF4-FFF2-40B4-BE49-F238E27FC236}">
                  <a16:creationId xmlns:a16="http://schemas.microsoft.com/office/drawing/2014/main" id="{2AD35955-0ED2-4460-948D-24A60F4EB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6188075"/>
              <a:ext cx="393700" cy="655638"/>
            </a:xfrm>
            <a:custGeom>
              <a:avLst/>
              <a:gdLst>
                <a:gd name="T0" fmla="*/ 1319 w 1357"/>
                <a:gd name="T1" fmla="*/ 1885 h 2261"/>
                <a:gd name="T2" fmla="*/ 1282 w 1357"/>
                <a:gd name="T3" fmla="*/ 1923 h 2261"/>
                <a:gd name="T4" fmla="*/ 1282 w 1357"/>
                <a:gd name="T5" fmla="*/ 1960 h 2261"/>
                <a:gd name="T6" fmla="*/ 76 w 1357"/>
                <a:gd name="T7" fmla="*/ 1960 h 2261"/>
                <a:gd name="T8" fmla="*/ 76 w 1357"/>
                <a:gd name="T9" fmla="*/ 302 h 2261"/>
                <a:gd name="T10" fmla="*/ 1282 w 1357"/>
                <a:gd name="T11" fmla="*/ 302 h 2261"/>
                <a:gd name="T12" fmla="*/ 1282 w 1357"/>
                <a:gd name="T13" fmla="*/ 336 h 2261"/>
                <a:gd name="T14" fmla="*/ 1319 w 1357"/>
                <a:gd name="T15" fmla="*/ 374 h 2261"/>
                <a:gd name="T16" fmla="*/ 1357 w 1357"/>
                <a:gd name="T17" fmla="*/ 336 h 2261"/>
                <a:gd name="T18" fmla="*/ 1357 w 1357"/>
                <a:gd name="T19" fmla="*/ 188 h 2261"/>
                <a:gd name="T20" fmla="*/ 1169 w 1357"/>
                <a:gd name="T21" fmla="*/ 0 h 2261"/>
                <a:gd name="T22" fmla="*/ 189 w 1357"/>
                <a:gd name="T23" fmla="*/ 0 h 2261"/>
                <a:gd name="T24" fmla="*/ 0 w 1357"/>
                <a:gd name="T25" fmla="*/ 188 h 2261"/>
                <a:gd name="T26" fmla="*/ 0 w 1357"/>
                <a:gd name="T27" fmla="*/ 2073 h 2261"/>
                <a:gd name="T28" fmla="*/ 189 w 1357"/>
                <a:gd name="T29" fmla="*/ 2261 h 2261"/>
                <a:gd name="T30" fmla="*/ 1169 w 1357"/>
                <a:gd name="T31" fmla="*/ 2261 h 2261"/>
                <a:gd name="T32" fmla="*/ 1357 w 1357"/>
                <a:gd name="T33" fmla="*/ 2073 h 2261"/>
                <a:gd name="T34" fmla="*/ 1357 w 1357"/>
                <a:gd name="T35" fmla="*/ 1923 h 2261"/>
                <a:gd name="T36" fmla="*/ 1319 w 1357"/>
                <a:gd name="T37" fmla="*/ 1885 h 2261"/>
                <a:gd name="T38" fmla="*/ 189 w 1357"/>
                <a:gd name="T39" fmla="*/ 75 h 2261"/>
                <a:gd name="T40" fmla="*/ 1169 w 1357"/>
                <a:gd name="T41" fmla="*/ 75 h 2261"/>
                <a:gd name="T42" fmla="*/ 1282 w 1357"/>
                <a:gd name="T43" fmla="*/ 188 h 2261"/>
                <a:gd name="T44" fmla="*/ 1282 w 1357"/>
                <a:gd name="T45" fmla="*/ 226 h 2261"/>
                <a:gd name="T46" fmla="*/ 76 w 1357"/>
                <a:gd name="T47" fmla="*/ 226 h 2261"/>
                <a:gd name="T48" fmla="*/ 76 w 1357"/>
                <a:gd name="T49" fmla="*/ 188 h 2261"/>
                <a:gd name="T50" fmla="*/ 189 w 1357"/>
                <a:gd name="T51" fmla="*/ 75 h 2261"/>
                <a:gd name="T52" fmla="*/ 1169 w 1357"/>
                <a:gd name="T53" fmla="*/ 2186 h 2261"/>
                <a:gd name="T54" fmla="*/ 189 w 1357"/>
                <a:gd name="T55" fmla="*/ 2186 h 2261"/>
                <a:gd name="T56" fmla="*/ 76 w 1357"/>
                <a:gd name="T57" fmla="*/ 2073 h 2261"/>
                <a:gd name="T58" fmla="*/ 76 w 1357"/>
                <a:gd name="T59" fmla="*/ 2035 h 2261"/>
                <a:gd name="T60" fmla="*/ 1282 w 1357"/>
                <a:gd name="T61" fmla="*/ 2035 h 2261"/>
                <a:gd name="T62" fmla="*/ 1282 w 1357"/>
                <a:gd name="T63" fmla="*/ 2073 h 2261"/>
                <a:gd name="T64" fmla="*/ 1169 w 1357"/>
                <a:gd name="T65" fmla="*/ 218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7" h="2261">
                  <a:moveTo>
                    <a:pt x="1319" y="1885"/>
                  </a:moveTo>
                  <a:cubicBezTo>
                    <a:pt x="1299" y="1885"/>
                    <a:pt x="1282" y="1902"/>
                    <a:pt x="1282" y="1923"/>
                  </a:cubicBezTo>
                  <a:lnTo>
                    <a:pt x="1282" y="1960"/>
                  </a:lnTo>
                  <a:lnTo>
                    <a:pt x="76" y="1960"/>
                  </a:lnTo>
                  <a:lnTo>
                    <a:pt x="76" y="302"/>
                  </a:lnTo>
                  <a:lnTo>
                    <a:pt x="1282" y="302"/>
                  </a:lnTo>
                  <a:lnTo>
                    <a:pt x="1282" y="336"/>
                  </a:lnTo>
                  <a:cubicBezTo>
                    <a:pt x="1282" y="357"/>
                    <a:pt x="1299" y="374"/>
                    <a:pt x="1319" y="374"/>
                  </a:cubicBezTo>
                  <a:cubicBezTo>
                    <a:pt x="1340" y="374"/>
                    <a:pt x="1357" y="357"/>
                    <a:pt x="1357" y="336"/>
                  </a:cubicBezTo>
                  <a:lnTo>
                    <a:pt x="1357" y="188"/>
                  </a:lnTo>
                  <a:cubicBezTo>
                    <a:pt x="1357" y="84"/>
                    <a:pt x="1273" y="0"/>
                    <a:pt x="1169" y="0"/>
                  </a:cubicBezTo>
                  <a:lnTo>
                    <a:pt x="189" y="0"/>
                  </a:lnTo>
                  <a:cubicBezTo>
                    <a:pt x="85" y="0"/>
                    <a:pt x="1" y="84"/>
                    <a:pt x="0" y="188"/>
                  </a:cubicBezTo>
                  <a:lnTo>
                    <a:pt x="0" y="2073"/>
                  </a:lnTo>
                  <a:cubicBezTo>
                    <a:pt x="1" y="2177"/>
                    <a:pt x="85" y="2261"/>
                    <a:pt x="189" y="2261"/>
                  </a:cubicBezTo>
                  <a:lnTo>
                    <a:pt x="1169" y="2261"/>
                  </a:lnTo>
                  <a:cubicBezTo>
                    <a:pt x="1273" y="2261"/>
                    <a:pt x="1357" y="2177"/>
                    <a:pt x="1357" y="2073"/>
                  </a:cubicBezTo>
                  <a:lnTo>
                    <a:pt x="1357" y="1923"/>
                  </a:lnTo>
                  <a:cubicBezTo>
                    <a:pt x="1357" y="1902"/>
                    <a:pt x="1340" y="1885"/>
                    <a:pt x="1319" y="1885"/>
                  </a:cubicBezTo>
                  <a:close/>
                  <a:moveTo>
                    <a:pt x="189" y="75"/>
                  </a:moveTo>
                  <a:lnTo>
                    <a:pt x="1169" y="75"/>
                  </a:lnTo>
                  <a:cubicBezTo>
                    <a:pt x="1231" y="75"/>
                    <a:pt x="1282" y="126"/>
                    <a:pt x="1282" y="188"/>
                  </a:cubicBezTo>
                  <a:lnTo>
                    <a:pt x="1282" y="226"/>
                  </a:lnTo>
                  <a:lnTo>
                    <a:pt x="76" y="226"/>
                  </a:ln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close/>
                  <a:moveTo>
                    <a:pt x="1169" y="2186"/>
                  </a:move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2035"/>
                  </a:lnTo>
                  <a:lnTo>
                    <a:pt x="1282" y="2035"/>
                  </a:lnTo>
                  <a:lnTo>
                    <a:pt x="1282" y="2073"/>
                  </a:lnTo>
                  <a:cubicBezTo>
                    <a:pt x="1282" y="2135"/>
                    <a:pt x="1231" y="2186"/>
                    <a:pt x="1169" y="2186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4" name="Freeform 1644">
              <a:extLst>
                <a:ext uri="{FF2B5EF4-FFF2-40B4-BE49-F238E27FC236}">
                  <a16:creationId xmlns:a16="http://schemas.microsoft.com/office/drawing/2014/main" id="{680C3754-7367-4718-84F2-1B633BFF9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688" y="6219825"/>
              <a:ext cx="44450" cy="22225"/>
            </a:xfrm>
            <a:custGeom>
              <a:avLst/>
              <a:gdLst>
                <a:gd name="T0" fmla="*/ 37 w 151"/>
                <a:gd name="T1" fmla="*/ 75 h 75"/>
                <a:gd name="T2" fmla="*/ 113 w 151"/>
                <a:gd name="T3" fmla="*/ 75 h 75"/>
                <a:gd name="T4" fmla="*/ 151 w 151"/>
                <a:gd name="T5" fmla="*/ 38 h 75"/>
                <a:gd name="T6" fmla="*/ 113 w 151"/>
                <a:gd name="T7" fmla="*/ 0 h 75"/>
                <a:gd name="T8" fmla="*/ 37 w 151"/>
                <a:gd name="T9" fmla="*/ 0 h 75"/>
                <a:gd name="T10" fmla="*/ 0 w 151"/>
                <a:gd name="T11" fmla="*/ 38 h 75"/>
                <a:gd name="T12" fmla="*/ 37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37" y="75"/>
                  </a:moveTo>
                  <a:lnTo>
                    <a:pt x="113" y="75"/>
                  </a:lnTo>
                  <a:cubicBezTo>
                    <a:pt x="134" y="75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5" name="Freeform 1645">
              <a:extLst>
                <a:ext uri="{FF2B5EF4-FFF2-40B4-BE49-F238E27FC236}">
                  <a16:creationId xmlns:a16="http://schemas.microsoft.com/office/drawing/2014/main" id="{4D9E9DC5-7AD7-494D-B280-59FE22919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938" y="6789738"/>
              <a:ext cx="65088" cy="20638"/>
            </a:xfrm>
            <a:custGeom>
              <a:avLst/>
              <a:gdLst>
                <a:gd name="T0" fmla="*/ 188 w 226"/>
                <a:gd name="T1" fmla="*/ 0 h 75"/>
                <a:gd name="T2" fmla="*/ 37 w 226"/>
                <a:gd name="T3" fmla="*/ 0 h 75"/>
                <a:gd name="T4" fmla="*/ 0 w 226"/>
                <a:gd name="T5" fmla="*/ 37 h 75"/>
                <a:gd name="T6" fmla="*/ 37 w 226"/>
                <a:gd name="T7" fmla="*/ 75 h 75"/>
                <a:gd name="T8" fmla="*/ 188 w 226"/>
                <a:gd name="T9" fmla="*/ 75 h 75"/>
                <a:gd name="T10" fmla="*/ 226 w 226"/>
                <a:gd name="T11" fmla="*/ 37 h 75"/>
                <a:gd name="T12" fmla="*/ 188 w 226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88" y="75"/>
                  </a:lnTo>
                  <a:cubicBezTo>
                    <a:pt x="209" y="75"/>
                    <a:pt x="226" y="58"/>
                    <a:pt x="226" y="37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6" name="Freeform 1646">
              <a:extLst>
                <a:ext uri="{FF2B5EF4-FFF2-40B4-BE49-F238E27FC236}">
                  <a16:creationId xmlns:a16="http://schemas.microsoft.com/office/drawing/2014/main" id="{C1E13511-FC5C-4324-8F45-80557DD72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826" y="6219825"/>
              <a:ext cx="31750" cy="22225"/>
            </a:xfrm>
            <a:custGeom>
              <a:avLst/>
              <a:gdLst>
                <a:gd name="T0" fmla="*/ 38 w 113"/>
                <a:gd name="T1" fmla="*/ 75 h 75"/>
                <a:gd name="T2" fmla="*/ 75 w 113"/>
                <a:gd name="T3" fmla="*/ 75 h 75"/>
                <a:gd name="T4" fmla="*/ 113 w 113"/>
                <a:gd name="T5" fmla="*/ 38 h 75"/>
                <a:gd name="T6" fmla="*/ 75 w 113"/>
                <a:gd name="T7" fmla="*/ 0 h 75"/>
                <a:gd name="T8" fmla="*/ 38 w 113"/>
                <a:gd name="T9" fmla="*/ 0 h 75"/>
                <a:gd name="T10" fmla="*/ 0 w 113"/>
                <a:gd name="T11" fmla="*/ 38 h 75"/>
                <a:gd name="T12" fmla="*/ 38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75"/>
                  </a:move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7" name="Freeform 1647">
              <a:extLst>
                <a:ext uri="{FF2B5EF4-FFF2-40B4-BE49-F238E27FC236}">
                  <a16:creationId xmlns:a16="http://schemas.microsoft.com/office/drawing/2014/main" id="{6DFAD4F3-8D30-48CF-8CAF-CD4EE8BEE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288" y="6297613"/>
              <a:ext cx="53975" cy="53975"/>
            </a:xfrm>
            <a:custGeom>
              <a:avLst/>
              <a:gdLst>
                <a:gd name="T0" fmla="*/ 189 w 189"/>
                <a:gd name="T1" fmla="*/ 0 h 188"/>
                <a:gd name="T2" fmla="*/ 0 w 189"/>
                <a:gd name="T3" fmla="*/ 0 h 188"/>
                <a:gd name="T4" fmla="*/ 0 w 189"/>
                <a:gd name="T5" fmla="*/ 188 h 188"/>
                <a:gd name="T6" fmla="*/ 76 w 189"/>
                <a:gd name="T7" fmla="*/ 188 h 188"/>
                <a:gd name="T8" fmla="*/ 76 w 189"/>
                <a:gd name="T9" fmla="*/ 75 h 188"/>
                <a:gd name="T10" fmla="*/ 189 w 189"/>
                <a:gd name="T11" fmla="*/ 75 h 188"/>
                <a:gd name="T12" fmla="*/ 189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6" y="188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8" name="Freeform 1648">
              <a:extLst>
                <a:ext uri="{FF2B5EF4-FFF2-40B4-BE49-F238E27FC236}">
                  <a16:creationId xmlns:a16="http://schemas.microsoft.com/office/drawing/2014/main" id="{EA788A64-1AF5-4586-9FC7-0DB318B4A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288" y="6680200"/>
              <a:ext cx="53975" cy="53975"/>
            </a:xfrm>
            <a:custGeom>
              <a:avLst/>
              <a:gdLst>
                <a:gd name="T0" fmla="*/ 0 w 189"/>
                <a:gd name="T1" fmla="*/ 0 h 188"/>
                <a:gd name="T2" fmla="*/ 0 w 189"/>
                <a:gd name="T3" fmla="*/ 188 h 188"/>
                <a:gd name="T4" fmla="*/ 189 w 189"/>
                <a:gd name="T5" fmla="*/ 188 h 188"/>
                <a:gd name="T6" fmla="*/ 189 w 189"/>
                <a:gd name="T7" fmla="*/ 113 h 188"/>
                <a:gd name="T8" fmla="*/ 76 w 189"/>
                <a:gd name="T9" fmla="*/ 113 h 188"/>
                <a:gd name="T10" fmla="*/ 76 w 189"/>
                <a:gd name="T11" fmla="*/ 0 h 188"/>
                <a:gd name="T12" fmla="*/ 0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0"/>
                  </a:moveTo>
                  <a:lnTo>
                    <a:pt x="0" y="188"/>
                  </a:lnTo>
                  <a:lnTo>
                    <a:pt x="189" y="188"/>
                  </a:lnTo>
                  <a:lnTo>
                    <a:pt x="189" y="113"/>
                  </a:lnTo>
                  <a:lnTo>
                    <a:pt x="76" y="113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9" name="Freeform 1649">
              <a:extLst>
                <a:ext uri="{FF2B5EF4-FFF2-40B4-BE49-F238E27FC236}">
                  <a16:creationId xmlns:a16="http://schemas.microsoft.com/office/drawing/2014/main" id="{8CF8D8CD-ED7C-43AC-B39D-AB28D5AC6F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576" y="6318250"/>
              <a:ext cx="393700" cy="393700"/>
            </a:xfrm>
            <a:custGeom>
              <a:avLst/>
              <a:gdLst>
                <a:gd name="T0" fmla="*/ 678 w 1357"/>
                <a:gd name="T1" fmla="*/ 0 h 1357"/>
                <a:gd name="T2" fmla="*/ 0 w 1357"/>
                <a:gd name="T3" fmla="*/ 679 h 1357"/>
                <a:gd name="T4" fmla="*/ 678 w 1357"/>
                <a:gd name="T5" fmla="*/ 1357 h 1357"/>
                <a:gd name="T6" fmla="*/ 1357 w 1357"/>
                <a:gd name="T7" fmla="*/ 679 h 1357"/>
                <a:gd name="T8" fmla="*/ 678 w 1357"/>
                <a:gd name="T9" fmla="*/ 0 h 1357"/>
                <a:gd name="T10" fmla="*/ 678 w 1357"/>
                <a:gd name="T11" fmla="*/ 1281 h 1357"/>
                <a:gd name="T12" fmla="*/ 75 w 1357"/>
                <a:gd name="T13" fmla="*/ 679 h 1357"/>
                <a:gd name="T14" fmla="*/ 678 w 1357"/>
                <a:gd name="T15" fmla="*/ 76 h 1357"/>
                <a:gd name="T16" fmla="*/ 1281 w 1357"/>
                <a:gd name="T17" fmla="*/ 679 h 1357"/>
                <a:gd name="T18" fmla="*/ 678 w 1357"/>
                <a:gd name="T19" fmla="*/ 1281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357">
                  <a:moveTo>
                    <a:pt x="678" y="0"/>
                  </a:moveTo>
                  <a:cubicBezTo>
                    <a:pt x="304" y="0"/>
                    <a:pt x="0" y="304"/>
                    <a:pt x="0" y="679"/>
                  </a:cubicBezTo>
                  <a:cubicBezTo>
                    <a:pt x="0" y="1053"/>
                    <a:pt x="304" y="1357"/>
                    <a:pt x="678" y="1357"/>
                  </a:cubicBezTo>
                  <a:cubicBezTo>
                    <a:pt x="1053" y="1357"/>
                    <a:pt x="1357" y="1053"/>
                    <a:pt x="1357" y="679"/>
                  </a:cubicBezTo>
                  <a:cubicBezTo>
                    <a:pt x="1356" y="304"/>
                    <a:pt x="1053" y="1"/>
                    <a:pt x="678" y="0"/>
                  </a:cubicBezTo>
                  <a:close/>
                  <a:moveTo>
                    <a:pt x="678" y="1281"/>
                  </a:moveTo>
                  <a:cubicBezTo>
                    <a:pt x="345" y="1281"/>
                    <a:pt x="75" y="1012"/>
                    <a:pt x="75" y="679"/>
                  </a:cubicBezTo>
                  <a:cubicBezTo>
                    <a:pt x="75" y="346"/>
                    <a:pt x="345" y="76"/>
                    <a:pt x="678" y="76"/>
                  </a:cubicBezTo>
                  <a:cubicBezTo>
                    <a:pt x="1011" y="76"/>
                    <a:pt x="1281" y="346"/>
                    <a:pt x="1281" y="679"/>
                  </a:cubicBezTo>
                  <a:cubicBezTo>
                    <a:pt x="1281" y="1011"/>
                    <a:pt x="1011" y="1281"/>
                    <a:pt x="678" y="1281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0" name="Freeform 1650">
              <a:extLst>
                <a:ext uri="{FF2B5EF4-FFF2-40B4-BE49-F238E27FC236}">
                  <a16:creationId xmlns:a16="http://schemas.microsoft.com/office/drawing/2014/main" id="{92CB2B79-85C0-4B32-A2E4-37C7CBE829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6676" y="6407150"/>
              <a:ext cx="65088" cy="65088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6 w 226"/>
                <a:gd name="T17" fmla="*/ 150 h 226"/>
                <a:gd name="T18" fmla="*/ 76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1" name="Freeform 1651">
              <a:extLst>
                <a:ext uri="{FF2B5EF4-FFF2-40B4-BE49-F238E27FC236}">
                  <a16:creationId xmlns:a16="http://schemas.microsoft.com/office/drawing/2014/main" id="{E374C9FB-323F-40DC-8C99-2AFE7CEF2A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6676" y="6483350"/>
              <a:ext cx="65088" cy="65088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6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6 w 226"/>
                <a:gd name="T17" fmla="*/ 151 h 227"/>
                <a:gd name="T18" fmla="*/ 76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2" name="Freeform 1652">
              <a:extLst>
                <a:ext uri="{FF2B5EF4-FFF2-40B4-BE49-F238E27FC236}">
                  <a16:creationId xmlns:a16="http://schemas.microsoft.com/office/drawing/2014/main" id="{0FC9D5CB-B536-4816-ADDD-303AD93B83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6676" y="6559550"/>
              <a:ext cx="65088" cy="65088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6 w 226"/>
                <a:gd name="T17" fmla="*/ 151 h 226"/>
                <a:gd name="T18" fmla="*/ 76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1654">
              <a:extLst>
                <a:ext uri="{FF2B5EF4-FFF2-40B4-BE49-F238E27FC236}">
                  <a16:creationId xmlns:a16="http://schemas.microsoft.com/office/drawing/2014/main" id="{030590EB-5C87-4493-BFCF-942F13C59E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22876" y="6407150"/>
              <a:ext cx="65088" cy="65088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1655">
              <a:extLst>
                <a:ext uri="{FF2B5EF4-FFF2-40B4-BE49-F238E27FC236}">
                  <a16:creationId xmlns:a16="http://schemas.microsoft.com/office/drawing/2014/main" id="{324B47F4-3631-444A-8733-C09330549A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22876" y="6483350"/>
              <a:ext cx="65088" cy="65088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Freeform 1656">
              <a:extLst>
                <a:ext uri="{FF2B5EF4-FFF2-40B4-BE49-F238E27FC236}">
                  <a16:creationId xmlns:a16="http://schemas.microsoft.com/office/drawing/2014/main" id="{F059BA6F-C34E-4DF9-83D2-882CC9EFFA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22876" y="6559550"/>
              <a:ext cx="65088" cy="65088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1657">
              <a:extLst>
                <a:ext uri="{FF2B5EF4-FFF2-40B4-BE49-F238E27FC236}">
                  <a16:creationId xmlns:a16="http://schemas.microsoft.com/office/drawing/2014/main" id="{2C3CD46C-C09B-489A-BCB1-8E09E7C791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0476" y="6407150"/>
              <a:ext cx="65088" cy="65088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0 w 226"/>
                <a:gd name="T13" fmla="*/ 75 h 226"/>
                <a:gd name="T14" fmla="*/ 150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0" y="75"/>
                  </a:lnTo>
                  <a:lnTo>
                    <a:pt x="150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Freeform 1658">
              <a:extLst>
                <a:ext uri="{FF2B5EF4-FFF2-40B4-BE49-F238E27FC236}">
                  <a16:creationId xmlns:a16="http://schemas.microsoft.com/office/drawing/2014/main" id="{0244CE21-2ABB-4645-9A80-FD3BB23880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0476" y="6483350"/>
              <a:ext cx="65088" cy="65088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0 w 226"/>
                <a:gd name="T13" fmla="*/ 76 h 227"/>
                <a:gd name="T14" fmla="*/ 150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Freeform 1659">
              <a:extLst>
                <a:ext uri="{FF2B5EF4-FFF2-40B4-BE49-F238E27FC236}">
                  <a16:creationId xmlns:a16="http://schemas.microsoft.com/office/drawing/2014/main" id="{CBAFCDC8-1090-4DC0-A769-843EE17452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0476" y="6559550"/>
              <a:ext cx="65088" cy="65088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0 w 226"/>
                <a:gd name="T13" fmla="*/ 76 h 226"/>
                <a:gd name="T14" fmla="*/ 150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45" name="Group 1744">
            <a:extLst>
              <a:ext uri="{FF2B5EF4-FFF2-40B4-BE49-F238E27FC236}">
                <a16:creationId xmlns:a16="http://schemas.microsoft.com/office/drawing/2014/main" id="{E27A0AAB-6F1E-465D-9948-FB2A828CE955}"/>
              </a:ext>
            </a:extLst>
          </p:cNvPr>
          <p:cNvGrpSpPr/>
          <p:nvPr/>
        </p:nvGrpSpPr>
        <p:grpSpPr>
          <a:xfrm>
            <a:off x="7345441" y="5466538"/>
            <a:ext cx="484179" cy="484179"/>
            <a:chOff x="7789863" y="6188075"/>
            <a:chExt cx="655638" cy="655638"/>
          </a:xfrm>
        </p:grpSpPr>
        <p:sp>
          <p:nvSpPr>
            <p:cNvPr id="861" name="Freeform 1660">
              <a:extLst>
                <a:ext uri="{FF2B5EF4-FFF2-40B4-BE49-F238E27FC236}">
                  <a16:creationId xmlns:a16="http://schemas.microsoft.com/office/drawing/2014/main" id="{7289EDB3-8778-4205-A8E5-8BA9E148F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0976" y="6329363"/>
              <a:ext cx="65088" cy="371475"/>
            </a:xfrm>
            <a:custGeom>
              <a:avLst/>
              <a:gdLst>
                <a:gd name="T0" fmla="*/ 226 w 226"/>
                <a:gd name="T1" fmla="*/ 0 h 1281"/>
                <a:gd name="T2" fmla="*/ 151 w 226"/>
                <a:gd name="T3" fmla="*/ 0 h 1281"/>
                <a:gd name="T4" fmla="*/ 0 w 226"/>
                <a:gd name="T5" fmla="*/ 151 h 1281"/>
                <a:gd name="T6" fmla="*/ 0 w 226"/>
                <a:gd name="T7" fmla="*/ 1130 h 1281"/>
                <a:gd name="T8" fmla="*/ 151 w 226"/>
                <a:gd name="T9" fmla="*/ 1281 h 1281"/>
                <a:gd name="T10" fmla="*/ 226 w 226"/>
                <a:gd name="T11" fmla="*/ 1281 h 1281"/>
                <a:gd name="T12" fmla="*/ 226 w 226"/>
                <a:gd name="T13" fmla="*/ 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226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130"/>
                  </a:lnTo>
                  <a:cubicBezTo>
                    <a:pt x="0" y="1214"/>
                    <a:pt x="68" y="1281"/>
                    <a:pt x="151" y="1281"/>
                  </a:cubicBezTo>
                  <a:lnTo>
                    <a:pt x="226" y="128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Freeform 1661">
              <a:extLst>
                <a:ext uri="{FF2B5EF4-FFF2-40B4-BE49-F238E27FC236}">
                  <a16:creationId xmlns:a16="http://schemas.microsoft.com/office/drawing/2014/main" id="{1BAAE985-7DC1-48FF-B6EB-7A35A3A89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9301" y="6329363"/>
              <a:ext cx="65088" cy="371475"/>
            </a:xfrm>
            <a:custGeom>
              <a:avLst/>
              <a:gdLst>
                <a:gd name="T0" fmla="*/ 226 w 226"/>
                <a:gd name="T1" fmla="*/ 1130 h 1281"/>
                <a:gd name="T2" fmla="*/ 226 w 226"/>
                <a:gd name="T3" fmla="*/ 151 h 1281"/>
                <a:gd name="T4" fmla="*/ 75 w 226"/>
                <a:gd name="T5" fmla="*/ 0 h 1281"/>
                <a:gd name="T6" fmla="*/ 0 w 226"/>
                <a:gd name="T7" fmla="*/ 0 h 1281"/>
                <a:gd name="T8" fmla="*/ 0 w 226"/>
                <a:gd name="T9" fmla="*/ 1281 h 1281"/>
                <a:gd name="T10" fmla="*/ 75 w 226"/>
                <a:gd name="T11" fmla="*/ 1281 h 1281"/>
                <a:gd name="T12" fmla="*/ 226 w 226"/>
                <a:gd name="T13" fmla="*/ 113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226" y="1130"/>
                  </a:moveTo>
                  <a:lnTo>
                    <a:pt x="226" y="151"/>
                  </a:lnTo>
                  <a:cubicBezTo>
                    <a:pt x="226" y="67"/>
                    <a:pt x="158" y="0"/>
                    <a:pt x="75" y="0"/>
                  </a:cubicBezTo>
                  <a:lnTo>
                    <a:pt x="0" y="0"/>
                  </a:lnTo>
                  <a:lnTo>
                    <a:pt x="0" y="1281"/>
                  </a:lnTo>
                  <a:lnTo>
                    <a:pt x="75" y="1281"/>
                  </a:lnTo>
                  <a:cubicBezTo>
                    <a:pt x="158" y="1281"/>
                    <a:pt x="226" y="1214"/>
                    <a:pt x="226" y="113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Freeform 1662">
              <a:extLst>
                <a:ext uri="{FF2B5EF4-FFF2-40B4-BE49-F238E27FC236}">
                  <a16:creationId xmlns:a16="http://schemas.microsoft.com/office/drawing/2014/main" id="{A6148B21-5812-4E0A-A938-F2415CEF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8" y="6515100"/>
              <a:ext cx="63500" cy="73025"/>
            </a:xfrm>
            <a:custGeom>
              <a:avLst/>
              <a:gdLst>
                <a:gd name="T0" fmla="*/ 189 w 219"/>
                <a:gd name="T1" fmla="*/ 0 h 251"/>
                <a:gd name="T2" fmla="*/ 0 w 219"/>
                <a:gd name="T3" fmla="*/ 0 h 251"/>
                <a:gd name="T4" fmla="*/ 88 w 219"/>
                <a:gd name="T5" fmla="*/ 241 h 251"/>
                <a:gd name="T6" fmla="*/ 96 w 219"/>
                <a:gd name="T7" fmla="*/ 251 h 251"/>
                <a:gd name="T8" fmla="*/ 219 w 219"/>
                <a:gd name="T9" fmla="*/ 205 h 251"/>
                <a:gd name="T10" fmla="*/ 189 w 219"/>
                <a:gd name="T11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189" y="0"/>
                  </a:moveTo>
                  <a:lnTo>
                    <a:pt x="0" y="0"/>
                  </a:lnTo>
                  <a:cubicBezTo>
                    <a:pt x="0" y="88"/>
                    <a:pt x="31" y="174"/>
                    <a:pt x="88" y="241"/>
                  </a:cubicBezTo>
                  <a:lnTo>
                    <a:pt x="96" y="251"/>
                  </a:lnTo>
                  <a:cubicBezTo>
                    <a:pt x="135" y="230"/>
                    <a:pt x="176" y="215"/>
                    <a:pt x="219" y="205"/>
                  </a:cubicBezTo>
                  <a:cubicBezTo>
                    <a:pt x="198" y="139"/>
                    <a:pt x="188" y="69"/>
                    <a:pt x="189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1663">
              <a:extLst>
                <a:ext uri="{FF2B5EF4-FFF2-40B4-BE49-F238E27FC236}">
                  <a16:creationId xmlns:a16="http://schemas.microsoft.com/office/drawing/2014/main" id="{745CDD67-195A-4ACF-8B20-D2E9B5947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8" y="6443663"/>
              <a:ext cx="63500" cy="71438"/>
            </a:xfrm>
            <a:custGeom>
              <a:avLst/>
              <a:gdLst>
                <a:gd name="T0" fmla="*/ 219 w 219"/>
                <a:gd name="T1" fmla="*/ 45 h 251"/>
                <a:gd name="T2" fmla="*/ 96 w 219"/>
                <a:gd name="T3" fmla="*/ 0 h 251"/>
                <a:gd name="T4" fmla="*/ 88 w 219"/>
                <a:gd name="T5" fmla="*/ 9 h 251"/>
                <a:gd name="T6" fmla="*/ 0 w 219"/>
                <a:gd name="T7" fmla="*/ 251 h 251"/>
                <a:gd name="T8" fmla="*/ 189 w 219"/>
                <a:gd name="T9" fmla="*/ 251 h 251"/>
                <a:gd name="T10" fmla="*/ 219 w 219"/>
                <a:gd name="T11" fmla="*/ 4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219" y="45"/>
                  </a:moveTo>
                  <a:cubicBezTo>
                    <a:pt x="176" y="35"/>
                    <a:pt x="135" y="20"/>
                    <a:pt x="96" y="0"/>
                  </a:cubicBezTo>
                  <a:lnTo>
                    <a:pt x="88" y="9"/>
                  </a:lnTo>
                  <a:cubicBezTo>
                    <a:pt x="31" y="76"/>
                    <a:pt x="0" y="162"/>
                    <a:pt x="0" y="251"/>
                  </a:cubicBezTo>
                  <a:lnTo>
                    <a:pt x="189" y="251"/>
                  </a:lnTo>
                  <a:cubicBezTo>
                    <a:pt x="188" y="181"/>
                    <a:pt x="198" y="111"/>
                    <a:pt x="219" y="45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1664">
              <a:extLst>
                <a:ext uri="{FF2B5EF4-FFF2-40B4-BE49-F238E27FC236}">
                  <a16:creationId xmlns:a16="http://schemas.microsoft.com/office/drawing/2014/main" id="{D4B9310B-4F41-4106-9A47-510223D05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926" y="6443663"/>
              <a:ext cx="63500" cy="71438"/>
            </a:xfrm>
            <a:custGeom>
              <a:avLst/>
              <a:gdLst>
                <a:gd name="T0" fmla="*/ 30 w 219"/>
                <a:gd name="T1" fmla="*/ 251 h 251"/>
                <a:gd name="T2" fmla="*/ 219 w 219"/>
                <a:gd name="T3" fmla="*/ 251 h 251"/>
                <a:gd name="T4" fmla="*/ 131 w 219"/>
                <a:gd name="T5" fmla="*/ 9 h 251"/>
                <a:gd name="T6" fmla="*/ 123 w 219"/>
                <a:gd name="T7" fmla="*/ 0 h 251"/>
                <a:gd name="T8" fmla="*/ 0 w 219"/>
                <a:gd name="T9" fmla="*/ 45 h 251"/>
                <a:gd name="T10" fmla="*/ 30 w 219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30" y="251"/>
                  </a:moveTo>
                  <a:lnTo>
                    <a:pt x="219" y="251"/>
                  </a:lnTo>
                  <a:cubicBezTo>
                    <a:pt x="219" y="162"/>
                    <a:pt x="188" y="76"/>
                    <a:pt x="131" y="9"/>
                  </a:cubicBezTo>
                  <a:lnTo>
                    <a:pt x="123" y="0"/>
                  </a:lnTo>
                  <a:cubicBezTo>
                    <a:pt x="84" y="20"/>
                    <a:pt x="43" y="35"/>
                    <a:pt x="0" y="45"/>
                  </a:cubicBezTo>
                  <a:cubicBezTo>
                    <a:pt x="21" y="111"/>
                    <a:pt x="31" y="181"/>
                    <a:pt x="30" y="251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1665">
              <a:extLst>
                <a:ext uri="{FF2B5EF4-FFF2-40B4-BE49-F238E27FC236}">
                  <a16:creationId xmlns:a16="http://schemas.microsoft.com/office/drawing/2014/main" id="{DA9DB8A1-2095-43AC-9784-109F2AC72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926" y="6515100"/>
              <a:ext cx="63500" cy="73025"/>
            </a:xfrm>
            <a:custGeom>
              <a:avLst/>
              <a:gdLst>
                <a:gd name="T0" fmla="*/ 0 w 219"/>
                <a:gd name="T1" fmla="*/ 205 h 251"/>
                <a:gd name="T2" fmla="*/ 123 w 219"/>
                <a:gd name="T3" fmla="*/ 251 h 251"/>
                <a:gd name="T4" fmla="*/ 131 w 219"/>
                <a:gd name="T5" fmla="*/ 241 h 251"/>
                <a:gd name="T6" fmla="*/ 219 w 219"/>
                <a:gd name="T7" fmla="*/ 0 h 251"/>
                <a:gd name="T8" fmla="*/ 30 w 219"/>
                <a:gd name="T9" fmla="*/ 0 h 251"/>
                <a:gd name="T10" fmla="*/ 0 w 219"/>
                <a:gd name="T11" fmla="*/ 20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0" y="205"/>
                  </a:moveTo>
                  <a:cubicBezTo>
                    <a:pt x="43" y="215"/>
                    <a:pt x="84" y="230"/>
                    <a:pt x="123" y="251"/>
                  </a:cubicBezTo>
                  <a:lnTo>
                    <a:pt x="131" y="241"/>
                  </a:lnTo>
                  <a:cubicBezTo>
                    <a:pt x="188" y="174"/>
                    <a:pt x="219" y="88"/>
                    <a:pt x="219" y="0"/>
                  </a:cubicBezTo>
                  <a:lnTo>
                    <a:pt x="30" y="0"/>
                  </a:lnTo>
                  <a:cubicBezTo>
                    <a:pt x="31" y="69"/>
                    <a:pt x="21" y="139"/>
                    <a:pt x="0" y="205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1666">
              <a:extLst>
                <a:ext uri="{FF2B5EF4-FFF2-40B4-BE49-F238E27FC236}">
                  <a16:creationId xmlns:a16="http://schemas.microsoft.com/office/drawing/2014/main" id="{F6FE19D7-6A1F-475F-9E79-2A34CA91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6" y="6456363"/>
              <a:ext cx="53975" cy="58738"/>
            </a:xfrm>
            <a:custGeom>
              <a:avLst/>
              <a:gdLst>
                <a:gd name="T0" fmla="*/ 188 w 189"/>
                <a:gd name="T1" fmla="*/ 206 h 206"/>
                <a:gd name="T2" fmla="*/ 158 w 189"/>
                <a:gd name="T3" fmla="*/ 0 h 206"/>
                <a:gd name="T4" fmla="*/ 0 w 189"/>
                <a:gd name="T5" fmla="*/ 17 h 206"/>
                <a:gd name="T6" fmla="*/ 0 w 189"/>
                <a:gd name="T7" fmla="*/ 206 h 206"/>
                <a:gd name="T8" fmla="*/ 188 w 189"/>
                <a:gd name="T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6">
                  <a:moveTo>
                    <a:pt x="188" y="206"/>
                  </a:moveTo>
                  <a:cubicBezTo>
                    <a:pt x="189" y="136"/>
                    <a:pt x="179" y="66"/>
                    <a:pt x="158" y="0"/>
                  </a:cubicBezTo>
                  <a:cubicBezTo>
                    <a:pt x="106" y="12"/>
                    <a:pt x="53" y="17"/>
                    <a:pt x="0" y="17"/>
                  </a:cubicBezTo>
                  <a:lnTo>
                    <a:pt x="0" y="206"/>
                  </a:lnTo>
                  <a:lnTo>
                    <a:pt x="188" y="206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1667">
              <a:extLst>
                <a:ext uri="{FF2B5EF4-FFF2-40B4-BE49-F238E27FC236}">
                  <a16:creationId xmlns:a16="http://schemas.microsoft.com/office/drawing/2014/main" id="{52E15F12-370A-4044-889C-7D6D1621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6" y="6515100"/>
              <a:ext cx="53975" cy="60325"/>
            </a:xfrm>
            <a:custGeom>
              <a:avLst/>
              <a:gdLst>
                <a:gd name="T0" fmla="*/ 0 w 189"/>
                <a:gd name="T1" fmla="*/ 188 h 205"/>
                <a:gd name="T2" fmla="*/ 158 w 189"/>
                <a:gd name="T3" fmla="*/ 205 h 205"/>
                <a:gd name="T4" fmla="*/ 188 w 189"/>
                <a:gd name="T5" fmla="*/ 0 h 205"/>
                <a:gd name="T6" fmla="*/ 0 w 189"/>
                <a:gd name="T7" fmla="*/ 0 h 205"/>
                <a:gd name="T8" fmla="*/ 0 w 189"/>
                <a:gd name="T9" fmla="*/ 18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5">
                  <a:moveTo>
                    <a:pt x="0" y="188"/>
                  </a:moveTo>
                  <a:cubicBezTo>
                    <a:pt x="53" y="188"/>
                    <a:pt x="106" y="193"/>
                    <a:pt x="158" y="205"/>
                  </a:cubicBezTo>
                  <a:cubicBezTo>
                    <a:pt x="179" y="139"/>
                    <a:pt x="189" y="69"/>
                    <a:pt x="188" y="0"/>
                  </a:cubicBezTo>
                  <a:lnTo>
                    <a:pt x="0" y="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1668">
              <a:extLst>
                <a:ext uri="{FF2B5EF4-FFF2-40B4-BE49-F238E27FC236}">
                  <a16:creationId xmlns:a16="http://schemas.microsoft.com/office/drawing/2014/main" id="{DB5BCB1F-33E1-427D-9D41-E7B1654AC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6515100"/>
              <a:ext cx="55563" cy="60325"/>
            </a:xfrm>
            <a:custGeom>
              <a:avLst/>
              <a:gdLst>
                <a:gd name="T0" fmla="*/ 189 w 189"/>
                <a:gd name="T1" fmla="*/ 0 h 205"/>
                <a:gd name="T2" fmla="*/ 1 w 189"/>
                <a:gd name="T3" fmla="*/ 0 h 205"/>
                <a:gd name="T4" fmla="*/ 31 w 189"/>
                <a:gd name="T5" fmla="*/ 205 h 205"/>
                <a:gd name="T6" fmla="*/ 189 w 189"/>
                <a:gd name="T7" fmla="*/ 188 h 205"/>
                <a:gd name="T8" fmla="*/ 189 w 189"/>
                <a:gd name="T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5">
                  <a:moveTo>
                    <a:pt x="189" y="0"/>
                  </a:moveTo>
                  <a:lnTo>
                    <a:pt x="1" y="0"/>
                  </a:lnTo>
                  <a:cubicBezTo>
                    <a:pt x="0" y="69"/>
                    <a:pt x="10" y="139"/>
                    <a:pt x="31" y="205"/>
                  </a:cubicBezTo>
                  <a:cubicBezTo>
                    <a:pt x="83" y="193"/>
                    <a:pt x="136" y="188"/>
                    <a:pt x="189" y="188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Freeform 1669">
              <a:extLst>
                <a:ext uri="{FF2B5EF4-FFF2-40B4-BE49-F238E27FC236}">
                  <a16:creationId xmlns:a16="http://schemas.microsoft.com/office/drawing/2014/main" id="{779C6A8A-610B-4C20-9DAD-D5CCBE9A0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6456363"/>
              <a:ext cx="55563" cy="58738"/>
            </a:xfrm>
            <a:custGeom>
              <a:avLst/>
              <a:gdLst>
                <a:gd name="T0" fmla="*/ 189 w 189"/>
                <a:gd name="T1" fmla="*/ 17 h 206"/>
                <a:gd name="T2" fmla="*/ 31 w 189"/>
                <a:gd name="T3" fmla="*/ 0 h 206"/>
                <a:gd name="T4" fmla="*/ 1 w 189"/>
                <a:gd name="T5" fmla="*/ 206 h 206"/>
                <a:gd name="T6" fmla="*/ 189 w 189"/>
                <a:gd name="T7" fmla="*/ 206 h 206"/>
                <a:gd name="T8" fmla="*/ 189 w 189"/>
                <a:gd name="T9" fmla="*/ 1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6">
                  <a:moveTo>
                    <a:pt x="189" y="17"/>
                  </a:moveTo>
                  <a:cubicBezTo>
                    <a:pt x="136" y="17"/>
                    <a:pt x="83" y="12"/>
                    <a:pt x="31" y="0"/>
                  </a:cubicBezTo>
                  <a:cubicBezTo>
                    <a:pt x="10" y="66"/>
                    <a:pt x="0" y="136"/>
                    <a:pt x="1" y="206"/>
                  </a:cubicBezTo>
                  <a:lnTo>
                    <a:pt x="189" y="206"/>
                  </a:lnTo>
                  <a:lnTo>
                    <a:pt x="189" y="17"/>
                  </a:ln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1670">
              <a:extLst>
                <a:ext uri="{FF2B5EF4-FFF2-40B4-BE49-F238E27FC236}">
                  <a16:creationId xmlns:a16="http://schemas.microsoft.com/office/drawing/2014/main" id="{0DE9B217-34DA-48D9-9CEC-0F8D91045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926" y="6407150"/>
              <a:ext cx="79375" cy="49213"/>
            </a:xfrm>
            <a:custGeom>
              <a:avLst/>
              <a:gdLst>
                <a:gd name="T0" fmla="*/ 270 w 270"/>
                <a:gd name="T1" fmla="*/ 0 h 171"/>
                <a:gd name="T2" fmla="*/ 0 w 270"/>
                <a:gd name="T3" fmla="*/ 126 h 171"/>
                <a:gd name="T4" fmla="*/ 123 w 270"/>
                <a:gd name="T5" fmla="*/ 171 h 171"/>
                <a:gd name="T6" fmla="*/ 270 w 270"/>
                <a:gd name="T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270" y="0"/>
                  </a:moveTo>
                  <a:cubicBezTo>
                    <a:pt x="167" y="3"/>
                    <a:pt x="69" y="48"/>
                    <a:pt x="0" y="126"/>
                  </a:cubicBezTo>
                  <a:cubicBezTo>
                    <a:pt x="39" y="146"/>
                    <a:pt x="80" y="161"/>
                    <a:pt x="123" y="171"/>
                  </a:cubicBezTo>
                  <a:cubicBezTo>
                    <a:pt x="155" y="74"/>
                    <a:pt x="209" y="7"/>
                    <a:pt x="270" y="0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Freeform 1671">
              <a:extLst>
                <a:ext uri="{FF2B5EF4-FFF2-40B4-BE49-F238E27FC236}">
                  <a16:creationId xmlns:a16="http://schemas.microsoft.com/office/drawing/2014/main" id="{73633FB8-FB01-4634-A64D-5DB75D13C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651" y="6407150"/>
              <a:ext cx="77788" cy="49213"/>
            </a:xfrm>
            <a:custGeom>
              <a:avLst/>
              <a:gdLst>
                <a:gd name="T0" fmla="*/ 147 w 270"/>
                <a:gd name="T1" fmla="*/ 171 h 171"/>
                <a:gd name="T2" fmla="*/ 270 w 270"/>
                <a:gd name="T3" fmla="*/ 126 h 171"/>
                <a:gd name="T4" fmla="*/ 0 w 270"/>
                <a:gd name="T5" fmla="*/ 0 h 171"/>
                <a:gd name="T6" fmla="*/ 147 w 270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147" y="171"/>
                  </a:moveTo>
                  <a:cubicBezTo>
                    <a:pt x="190" y="161"/>
                    <a:pt x="231" y="146"/>
                    <a:pt x="270" y="126"/>
                  </a:cubicBezTo>
                  <a:cubicBezTo>
                    <a:pt x="201" y="48"/>
                    <a:pt x="103" y="3"/>
                    <a:pt x="0" y="0"/>
                  </a:cubicBezTo>
                  <a:cubicBezTo>
                    <a:pt x="61" y="7"/>
                    <a:pt x="115" y="74"/>
                    <a:pt x="147" y="171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3" name="Freeform 1672">
              <a:extLst>
                <a:ext uri="{FF2B5EF4-FFF2-40B4-BE49-F238E27FC236}">
                  <a16:creationId xmlns:a16="http://schemas.microsoft.com/office/drawing/2014/main" id="{6F6EF3D6-156E-4D17-99CB-6B7CD237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2438" y="6407150"/>
              <a:ext cx="46038" cy="53975"/>
            </a:xfrm>
            <a:custGeom>
              <a:avLst/>
              <a:gdLst>
                <a:gd name="T0" fmla="*/ 0 w 158"/>
                <a:gd name="T1" fmla="*/ 171 h 188"/>
                <a:gd name="T2" fmla="*/ 158 w 158"/>
                <a:gd name="T3" fmla="*/ 188 h 188"/>
                <a:gd name="T4" fmla="*/ 158 w 158"/>
                <a:gd name="T5" fmla="*/ 0 h 188"/>
                <a:gd name="T6" fmla="*/ 147 w 158"/>
                <a:gd name="T7" fmla="*/ 0 h 188"/>
                <a:gd name="T8" fmla="*/ 0 w 158"/>
                <a:gd name="T9" fmla="*/ 1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0" y="171"/>
                  </a:moveTo>
                  <a:cubicBezTo>
                    <a:pt x="52" y="183"/>
                    <a:pt x="105" y="188"/>
                    <a:pt x="158" y="188"/>
                  </a:cubicBezTo>
                  <a:lnTo>
                    <a:pt x="158" y="0"/>
                  </a:lnTo>
                  <a:cubicBezTo>
                    <a:pt x="154" y="0"/>
                    <a:pt x="151" y="0"/>
                    <a:pt x="147" y="0"/>
                  </a:cubicBezTo>
                  <a:cubicBezTo>
                    <a:pt x="86" y="7"/>
                    <a:pt x="32" y="74"/>
                    <a:pt x="0" y="171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Freeform 1673">
              <a:extLst>
                <a:ext uri="{FF2B5EF4-FFF2-40B4-BE49-F238E27FC236}">
                  <a16:creationId xmlns:a16="http://schemas.microsoft.com/office/drawing/2014/main" id="{5972AC6E-732C-4A3B-B8B5-0A85EAB0F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6" y="6407150"/>
              <a:ext cx="44450" cy="53975"/>
            </a:xfrm>
            <a:custGeom>
              <a:avLst/>
              <a:gdLst>
                <a:gd name="T0" fmla="*/ 158 w 158"/>
                <a:gd name="T1" fmla="*/ 171 h 188"/>
                <a:gd name="T2" fmla="*/ 11 w 158"/>
                <a:gd name="T3" fmla="*/ 0 h 188"/>
                <a:gd name="T4" fmla="*/ 0 w 158"/>
                <a:gd name="T5" fmla="*/ 0 h 188"/>
                <a:gd name="T6" fmla="*/ 0 w 158"/>
                <a:gd name="T7" fmla="*/ 188 h 188"/>
                <a:gd name="T8" fmla="*/ 158 w 158"/>
                <a:gd name="T9" fmla="*/ 1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158" y="171"/>
                  </a:moveTo>
                  <a:cubicBezTo>
                    <a:pt x="126" y="74"/>
                    <a:pt x="72" y="7"/>
                    <a:pt x="11" y="0"/>
                  </a:cubicBezTo>
                  <a:cubicBezTo>
                    <a:pt x="7" y="0"/>
                    <a:pt x="4" y="0"/>
                    <a:pt x="0" y="0"/>
                  </a:cubicBezTo>
                  <a:lnTo>
                    <a:pt x="0" y="188"/>
                  </a:lnTo>
                  <a:cubicBezTo>
                    <a:pt x="53" y="188"/>
                    <a:pt x="106" y="183"/>
                    <a:pt x="158" y="171"/>
                  </a:cubicBezTo>
                  <a:close/>
                </a:path>
              </a:pathLst>
            </a:custGeom>
            <a:solidFill>
              <a:srgbClr val="8AC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5" name="Freeform 1674">
              <a:extLst>
                <a:ext uri="{FF2B5EF4-FFF2-40B4-BE49-F238E27FC236}">
                  <a16:creationId xmlns:a16="http://schemas.microsoft.com/office/drawing/2014/main" id="{3F0E2D7E-66C4-4717-B1B6-EACA3FF1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5926" y="6575425"/>
              <a:ext cx="79375" cy="49213"/>
            </a:xfrm>
            <a:custGeom>
              <a:avLst/>
              <a:gdLst>
                <a:gd name="T0" fmla="*/ 123 w 270"/>
                <a:gd name="T1" fmla="*/ 0 h 171"/>
                <a:gd name="T2" fmla="*/ 0 w 270"/>
                <a:gd name="T3" fmla="*/ 46 h 171"/>
                <a:gd name="T4" fmla="*/ 270 w 270"/>
                <a:gd name="T5" fmla="*/ 171 h 171"/>
                <a:gd name="T6" fmla="*/ 123 w 270"/>
                <a:gd name="T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123" y="0"/>
                  </a:moveTo>
                  <a:cubicBezTo>
                    <a:pt x="80" y="10"/>
                    <a:pt x="39" y="25"/>
                    <a:pt x="0" y="46"/>
                  </a:cubicBezTo>
                  <a:cubicBezTo>
                    <a:pt x="69" y="123"/>
                    <a:pt x="167" y="168"/>
                    <a:pt x="270" y="171"/>
                  </a:cubicBezTo>
                  <a:cubicBezTo>
                    <a:pt x="209" y="164"/>
                    <a:pt x="155" y="98"/>
                    <a:pt x="123" y="0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Freeform 1675">
              <a:extLst>
                <a:ext uri="{FF2B5EF4-FFF2-40B4-BE49-F238E27FC236}">
                  <a16:creationId xmlns:a16="http://schemas.microsoft.com/office/drawing/2014/main" id="{CFB52355-F073-49C0-B5BF-5EE8047A8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1651" y="6575425"/>
              <a:ext cx="77788" cy="49213"/>
            </a:xfrm>
            <a:custGeom>
              <a:avLst/>
              <a:gdLst>
                <a:gd name="T0" fmla="*/ 0 w 270"/>
                <a:gd name="T1" fmla="*/ 171 h 171"/>
                <a:gd name="T2" fmla="*/ 270 w 270"/>
                <a:gd name="T3" fmla="*/ 46 h 171"/>
                <a:gd name="T4" fmla="*/ 147 w 270"/>
                <a:gd name="T5" fmla="*/ 0 h 171"/>
                <a:gd name="T6" fmla="*/ 0 w 270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0" y="171"/>
                  </a:moveTo>
                  <a:cubicBezTo>
                    <a:pt x="103" y="168"/>
                    <a:pt x="201" y="123"/>
                    <a:pt x="270" y="46"/>
                  </a:cubicBezTo>
                  <a:cubicBezTo>
                    <a:pt x="231" y="25"/>
                    <a:pt x="190" y="10"/>
                    <a:pt x="147" y="0"/>
                  </a:cubicBezTo>
                  <a:cubicBezTo>
                    <a:pt x="115" y="98"/>
                    <a:pt x="61" y="164"/>
                    <a:pt x="0" y="171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7" name="Freeform 1676">
              <a:extLst>
                <a:ext uri="{FF2B5EF4-FFF2-40B4-BE49-F238E27FC236}">
                  <a16:creationId xmlns:a16="http://schemas.microsoft.com/office/drawing/2014/main" id="{6CA36174-C22E-41C9-BAEF-48E0661E5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2438" y="6570663"/>
              <a:ext cx="46038" cy="53975"/>
            </a:xfrm>
            <a:custGeom>
              <a:avLst/>
              <a:gdLst>
                <a:gd name="T0" fmla="*/ 0 w 158"/>
                <a:gd name="T1" fmla="*/ 17 h 188"/>
                <a:gd name="T2" fmla="*/ 147 w 158"/>
                <a:gd name="T3" fmla="*/ 188 h 188"/>
                <a:gd name="T4" fmla="*/ 158 w 158"/>
                <a:gd name="T5" fmla="*/ 188 h 188"/>
                <a:gd name="T6" fmla="*/ 158 w 158"/>
                <a:gd name="T7" fmla="*/ 0 h 188"/>
                <a:gd name="T8" fmla="*/ 0 w 158"/>
                <a:gd name="T9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0" y="17"/>
                  </a:moveTo>
                  <a:cubicBezTo>
                    <a:pt x="32" y="115"/>
                    <a:pt x="86" y="181"/>
                    <a:pt x="147" y="188"/>
                  </a:cubicBezTo>
                  <a:cubicBezTo>
                    <a:pt x="151" y="188"/>
                    <a:pt x="154" y="188"/>
                    <a:pt x="158" y="188"/>
                  </a:cubicBezTo>
                  <a:lnTo>
                    <a:pt x="158" y="0"/>
                  </a:lnTo>
                  <a:cubicBezTo>
                    <a:pt x="105" y="0"/>
                    <a:pt x="52" y="5"/>
                    <a:pt x="0" y="1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8" name="Freeform 1677">
              <a:extLst>
                <a:ext uri="{FF2B5EF4-FFF2-40B4-BE49-F238E27FC236}">
                  <a16:creationId xmlns:a16="http://schemas.microsoft.com/office/drawing/2014/main" id="{7151BB84-10B0-40F0-9D0A-03C9D8DC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8476" y="6570663"/>
              <a:ext cx="44450" cy="53975"/>
            </a:xfrm>
            <a:custGeom>
              <a:avLst/>
              <a:gdLst>
                <a:gd name="T0" fmla="*/ 158 w 158"/>
                <a:gd name="T1" fmla="*/ 17 h 188"/>
                <a:gd name="T2" fmla="*/ 0 w 158"/>
                <a:gd name="T3" fmla="*/ 0 h 188"/>
                <a:gd name="T4" fmla="*/ 0 w 158"/>
                <a:gd name="T5" fmla="*/ 188 h 188"/>
                <a:gd name="T6" fmla="*/ 11 w 158"/>
                <a:gd name="T7" fmla="*/ 188 h 188"/>
                <a:gd name="T8" fmla="*/ 158 w 158"/>
                <a:gd name="T9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158" y="17"/>
                  </a:moveTo>
                  <a:cubicBezTo>
                    <a:pt x="106" y="5"/>
                    <a:pt x="53" y="0"/>
                    <a:pt x="0" y="0"/>
                  </a:cubicBezTo>
                  <a:lnTo>
                    <a:pt x="0" y="188"/>
                  </a:lnTo>
                  <a:cubicBezTo>
                    <a:pt x="4" y="188"/>
                    <a:pt x="7" y="188"/>
                    <a:pt x="11" y="188"/>
                  </a:cubicBezTo>
                  <a:cubicBezTo>
                    <a:pt x="72" y="181"/>
                    <a:pt x="126" y="115"/>
                    <a:pt x="158" y="17"/>
                  </a:cubicBezTo>
                  <a:close/>
                </a:path>
              </a:pathLst>
            </a:custGeom>
            <a:solidFill>
              <a:srgbClr val="AED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Freeform 1678">
              <a:extLst>
                <a:ext uri="{FF2B5EF4-FFF2-40B4-BE49-F238E27FC236}">
                  <a16:creationId xmlns:a16="http://schemas.microsoft.com/office/drawing/2014/main" id="{D94DEA6B-0927-46AB-A0B5-69D43DC6BC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6318250"/>
              <a:ext cx="185738" cy="393700"/>
            </a:xfrm>
            <a:custGeom>
              <a:avLst/>
              <a:gdLst>
                <a:gd name="T0" fmla="*/ 603 w 641"/>
                <a:gd name="T1" fmla="*/ 1281 h 1357"/>
                <a:gd name="T2" fmla="*/ 302 w 641"/>
                <a:gd name="T3" fmla="*/ 1281 h 1357"/>
                <a:gd name="T4" fmla="*/ 302 w 641"/>
                <a:gd name="T5" fmla="*/ 76 h 1357"/>
                <a:gd name="T6" fmla="*/ 600 w 641"/>
                <a:gd name="T7" fmla="*/ 76 h 1357"/>
                <a:gd name="T8" fmla="*/ 638 w 641"/>
                <a:gd name="T9" fmla="*/ 38 h 1357"/>
                <a:gd name="T10" fmla="*/ 600 w 641"/>
                <a:gd name="T11" fmla="*/ 0 h 1357"/>
                <a:gd name="T12" fmla="*/ 189 w 641"/>
                <a:gd name="T13" fmla="*/ 0 h 1357"/>
                <a:gd name="T14" fmla="*/ 0 w 641"/>
                <a:gd name="T15" fmla="*/ 189 h 1357"/>
                <a:gd name="T16" fmla="*/ 0 w 641"/>
                <a:gd name="T17" fmla="*/ 1168 h 1357"/>
                <a:gd name="T18" fmla="*/ 189 w 641"/>
                <a:gd name="T19" fmla="*/ 1357 h 1357"/>
                <a:gd name="T20" fmla="*/ 603 w 641"/>
                <a:gd name="T21" fmla="*/ 1357 h 1357"/>
                <a:gd name="T22" fmla="*/ 641 w 641"/>
                <a:gd name="T23" fmla="*/ 1319 h 1357"/>
                <a:gd name="T24" fmla="*/ 603 w 641"/>
                <a:gd name="T25" fmla="*/ 1281 h 1357"/>
                <a:gd name="T26" fmla="*/ 76 w 641"/>
                <a:gd name="T27" fmla="*/ 1168 h 1357"/>
                <a:gd name="T28" fmla="*/ 76 w 641"/>
                <a:gd name="T29" fmla="*/ 189 h 1357"/>
                <a:gd name="T30" fmla="*/ 189 w 641"/>
                <a:gd name="T31" fmla="*/ 76 h 1357"/>
                <a:gd name="T32" fmla="*/ 227 w 641"/>
                <a:gd name="T33" fmla="*/ 76 h 1357"/>
                <a:gd name="T34" fmla="*/ 227 w 641"/>
                <a:gd name="T35" fmla="*/ 1281 h 1357"/>
                <a:gd name="T36" fmla="*/ 189 w 641"/>
                <a:gd name="T37" fmla="*/ 1281 h 1357"/>
                <a:gd name="T38" fmla="*/ 76 w 641"/>
                <a:gd name="T39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1" h="1357">
                  <a:moveTo>
                    <a:pt x="603" y="1281"/>
                  </a:moveTo>
                  <a:lnTo>
                    <a:pt x="302" y="1281"/>
                  </a:lnTo>
                  <a:lnTo>
                    <a:pt x="302" y="76"/>
                  </a:lnTo>
                  <a:lnTo>
                    <a:pt x="600" y="76"/>
                  </a:lnTo>
                  <a:cubicBezTo>
                    <a:pt x="621" y="76"/>
                    <a:pt x="638" y="59"/>
                    <a:pt x="638" y="38"/>
                  </a:cubicBezTo>
                  <a:cubicBezTo>
                    <a:pt x="638" y="17"/>
                    <a:pt x="621" y="0"/>
                    <a:pt x="600" y="0"/>
                  </a:cubicBezTo>
                  <a:lnTo>
                    <a:pt x="189" y="0"/>
                  </a:lnTo>
                  <a:cubicBezTo>
                    <a:pt x="85" y="0"/>
                    <a:pt x="1" y="85"/>
                    <a:pt x="0" y="189"/>
                  </a:cubicBezTo>
                  <a:lnTo>
                    <a:pt x="0" y="1168"/>
                  </a:lnTo>
                  <a:cubicBezTo>
                    <a:pt x="1" y="1272"/>
                    <a:pt x="85" y="1357"/>
                    <a:pt x="189" y="1357"/>
                  </a:cubicBezTo>
                  <a:lnTo>
                    <a:pt x="603" y="1357"/>
                  </a:lnTo>
                  <a:cubicBezTo>
                    <a:pt x="624" y="1357"/>
                    <a:pt x="641" y="1340"/>
                    <a:pt x="641" y="1319"/>
                  </a:cubicBezTo>
                  <a:cubicBezTo>
                    <a:pt x="641" y="1298"/>
                    <a:pt x="624" y="1281"/>
                    <a:pt x="603" y="1281"/>
                  </a:cubicBezTo>
                  <a:close/>
                  <a:moveTo>
                    <a:pt x="76" y="1168"/>
                  </a:moveTo>
                  <a:lnTo>
                    <a:pt x="76" y="189"/>
                  </a:lnTo>
                  <a:cubicBezTo>
                    <a:pt x="76" y="126"/>
                    <a:pt x="126" y="76"/>
                    <a:pt x="189" y="76"/>
                  </a:cubicBezTo>
                  <a:lnTo>
                    <a:pt x="227" y="76"/>
                  </a:lnTo>
                  <a:lnTo>
                    <a:pt x="227" y="1281"/>
                  </a:lnTo>
                  <a:lnTo>
                    <a:pt x="189" y="1281"/>
                  </a:lnTo>
                  <a:cubicBezTo>
                    <a:pt x="126" y="1281"/>
                    <a:pt x="76" y="1231"/>
                    <a:pt x="76" y="1168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Freeform 1679">
              <a:extLst>
                <a:ext uri="{FF2B5EF4-FFF2-40B4-BE49-F238E27FC236}">
                  <a16:creationId xmlns:a16="http://schemas.microsoft.com/office/drawing/2014/main" id="{D2761D7C-80C1-4A77-9264-4BD496ACD4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9763" y="6318250"/>
              <a:ext cx="185738" cy="393700"/>
            </a:xfrm>
            <a:custGeom>
              <a:avLst/>
              <a:gdLst>
                <a:gd name="T0" fmla="*/ 452 w 640"/>
                <a:gd name="T1" fmla="*/ 0 h 1357"/>
                <a:gd name="T2" fmla="*/ 38 w 640"/>
                <a:gd name="T3" fmla="*/ 0 h 1357"/>
                <a:gd name="T4" fmla="*/ 1 w 640"/>
                <a:gd name="T5" fmla="*/ 38 h 1357"/>
                <a:gd name="T6" fmla="*/ 38 w 640"/>
                <a:gd name="T7" fmla="*/ 76 h 1357"/>
                <a:gd name="T8" fmla="*/ 339 w 640"/>
                <a:gd name="T9" fmla="*/ 76 h 1357"/>
                <a:gd name="T10" fmla="*/ 339 w 640"/>
                <a:gd name="T11" fmla="*/ 1281 h 1357"/>
                <a:gd name="T12" fmla="*/ 38 w 640"/>
                <a:gd name="T13" fmla="*/ 1281 h 1357"/>
                <a:gd name="T14" fmla="*/ 0 w 640"/>
                <a:gd name="T15" fmla="*/ 1319 h 1357"/>
                <a:gd name="T16" fmla="*/ 38 w 640"/>
                <a:gd name="T17" fmla="*/ 1357 h 1357"/>
                <a:gd name="T18" fmla="*/ 452 w 640"/>
                <a:gd name="T19" fmla="*/ 1357 h 1357"/>
                <a:gd name="T20" fmla="*/ 640 w 640"/>
                <a:gd name="T21" fmla="*/ 1168 h 1357"/>
                <a:gd name="T22" fmla="*/ 640 w 640"/>
                <a:gd name="T23" fmla="*/ 189 h 1357"/>
                <a:gd name="T24" fmla="*/ 452 w 640"/>
                <a:gd name="T25" fmla="*/ 0 h 1357"/>
                <a:gd name="T26" fmla="*/ 565 w 640"/>
                <a:gd name="T27" fmla="*/ 1168 h 1357"/>
                <a:gd name="T28" fmla="*/ 452 w 640"/>
                <a:gd name="T29" fmla="*/ 1281 h 1357"/>
                <a:gd name="T30" fmla="*/ 414 w 640"/>
                <a:gd name="T31" fmla="*/ 1281 h 1357"/>
                <a:gd name="T32" fmla="*/ 414 w 640"/>
                <a:gd name="T33" fmla="*/ 76 h 1357"/>
                <a:gd name="T34" fmla="*/ 452 w 640"/>
                <a:gd name="T35" fmla="*/ 76 h 1357"/>
                <a:gd name="T36" fmla="*/ 565 w 640"/>
                <a:gd name="T37" fmla="*/ 189 h 1357"/>
                <a:gd name="T38" fmla="*/ 565 w 640"/>
                <a:gd name="T39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0" h="1357">
                  <a:moveTo>
                    <a:pt x="452" y="0"/>
                  </a:moveTo>
                  <a:lnTo>
                    <a:pt x="38" y="0"/>
                  </a:lnTo>
                  <a:cubicBezTo>
                    <a:pt x="17" y="0"/>
                    <a:pt x="1" y="17"/>
                    <a:pt x="1" y="38"/>
                  </a:cubicBezTo>
                  <a:cubicBezTo>
                    <a:pt x="1" y="59"/>
                    <a:pt x="17" y="76"/>
                    <a:pt x="38" y="76"/>
                  </a:cubicBezTo>
                  <a:lnTo>
                    <a:pt x="339" y="76"/>
                  </a:lnTo>
                  <a:lnTo>
                    <a:pt x="339" y="1281"/>
                  </a:lnTo>
                  <a:lnTo>
                    <a:pt x="38" y="1281"/>
                  </a:lnTo>
                  <a:cubicBezTo>
                    <a:pt x="17" y="1281"/>
                    <a:pt x="0" y="1298"/>
                    <a:pt x="0" y="1319"/>
                  </a:cubicBezTo>
                  <a:cubicBezTo>
                    <a:pt x="0" y="1340"/>
                    <a:pt x="17" y="1357"/>
                    <a:pt x="38" y="1357"/>
                  </a:cubicBezTo>
                  <a:lnTo>
                    <a:pt x="452" y="1357"/>
                  </a:lnTo>
                  <a:cubicBezTo>
                    <a:pt x="556" y="1357"/>
                    <a:pt x="640" y="1272"/>
                    <a:pt x="640" y="1168"/>
                  </a:cubicBezTo>
                  <a:lnTo>
                    <a:pt x="640" y="189"/>
                  </a:lnTo>
                  <a:cubicBezTo>
                    <a:pt x="640" y="85"/>
                    <a:pt x="556" y="0"/>
                    <a:pt x="452" y="0"/>
                  </a:cubicBezTo>
                  <a:close/>
                  <a:moveTo>
                    <a:pt x="565" y="1168"/>
                  </a:moveTo>
                  <a:cubicBezTo>
                    <a:pt x="565" y="1231"/>
                    <a:pt x="515" y="1281"/>
                    <a:pt x="452" y="1281"/>
                  </a:cubicBezTo>
                  <a:lnTo>
                    <a:pt x="414" y="1281"/>
                  </a:lnTo>
                  <a:lnTo>
                    <a:pt x="414" y="76"/>
                  </a:lnTo>
                  <a:lnTo>
                    <a:pt x="452" y="76"/>
                  </a:lnTo>
                  <a:cubicBezTo>
                    <a:pt x="515" y="76"/>
                    <a:pt x="565" y="126"/>
                    <a:pt x="565" y="189"/>
                  </a:cubicBezTo>
                  <a:lnTo>
                    <a:pt x="565" y="116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1" name="Freeform 1680">
              <a:extLst>
                <a:ext uri="{FF2B5EF4-FFF2-40B4-BE49-F238E27FC236}">
                  <a16:creationId xmlns:a16="http://schemas.microsoft.com/office/drawing/2014/main" id="{B1D70044-CF4F-4A0F-9C28-1104D57AA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1526" y="6483350"/>
              <a:ext cx="20638" cy="65088"/>
            </a:xfrm>
            <a:custGeom>
              <a:avLst/>
              <a:gdLst>
                <a:gd name="T0" fmla="*/ 38 w 75"/>
                <a:gd name="T1" fmla="*/ 0 h 227"/>
                <a:gd name="T2" fmla="*/ 0 w 75"/>
                <a:gd name="T3" fmla="*/ 38 h 227"/>
                <a:gd name="T4" fmla="*/ 0 w 75"/>
                <a:gd name="T5" fmla="*/ 189 h 227"/>
                <a:gd name="T6" fmla="*/ 38 w 75"/>
                <a:gd name="T7" fmla="*/ 227 h 227"/>
                <a:gd name="T8" fmla="*/ 75 w 75"/>
                <a:gd name="T9" fmla="*/ 189 h 227"/>
                <a:gd name="T10" fmla="*/ 75 w 75"/>
                <a:gd name="T11" fmla="*/ 38 h 227"/>
                <a:gd name="T12" fmla="*/ 38 w 75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7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7"/>
                    <a:pt x="38" y="227"/>
                  </a:cubicBezTo>
                  <a:cubicBezTo>
                    <a:pt x="59" y="227"/>
                    <a:pt x="75" y="210"/>
                    <a:pt x="75" y="189"/>
                  </a:cubicBezTo>
                  <a:lnTo>
                    <a:pt x="75" y="38"/>
                  </a:lnTo>
                  <a:cubicBezTo>
                    <a:pt x="75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Freeform 1681">
              <a:extLst>
                <a:ext uri="{FF2B5EF4-FFF2-40B4-BE49-F238E27FC236}">
                  <a16:creationId xmlns:a16="http://schemas.microsoft.com/office/drawing/2014/main" id="{CBCC6D3D-4484-41BC-9ACB-D2EA58B4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201" y="6526213"/>
              <a:ext cx="20638" cy="33338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6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3" name="Freeform 1682">
              <a:extLst>
                <a:ext uri="{FF2B5EF4-FFF2-40B4-BE49-F238E27FC236}">
                  <a16:creationId xmlns:a16="http://schemas.microsoft.com/office/drawing/2014/main" id="{BB52B7B9-9F87-437E-8DD5-44968BDBA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1" y="6613525"/>
              <a:ext cx="53975" cy="55563"/>
            </a:xfrm>
            <a:custGeom>
              <a:avLst/>
              <a:gdLst>
                <a:gd name="T0" fmla="*/ 0 w 189"/>
                <a:gd name="T1" fmla="*/ 0 h 188"/>
                <a:gd name="T2" fmla="*/ 0 w 189"/>
                <a:gd name="T3" fmla="*/ 188 h 188"/>
                <a:gd name="T4" fmla="*/ 189 w 189"/>
                <a:gd name="T5" fmla="*/ 188 h 188"/>
                <a:gd name="T6" fmla="*/ 189 w 189"/>
                <a:gd name="T7" fmla="*/ 113 h 188"/>
                <a:gd name="T8" fmla="*/ 76 w 189"/>
                <a:gd name="T9" fmla="*/ 113 h 188"/>
                <a:gd name="T10" fmla="*/ 76 w 189"/>
                <a:gd name="T11" fmla="*/ 0 h 188"/>
                <a:gd name="T12" fmla="*/ 0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0"/>
                  </a:moveTo>
                  <a:lnTo>
                    <a:pt x="0" y="188"/>
                  </a:lnTo>
                  <a:lnTo>
                    <a:pt x="189" y="188"/>
                  </a:lnTo>
                  <a:lnTo>
                    <a:pt x="189" y="113"/>
                  </a:lnTo>
                  <a:lnTo>
                    <a:pt x="76" y="113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Freeform 1683">
              <a:extLst>
                <a:ext uri="{FF2B5EF4-FFF2-40B4-BE49-F238E27FC236}">
                  <a16:creationId xmlns:a16="http://schemas.microsoft.com/office/drawing/2014/main" id="{ADF2DB60-CC7B-4100-B2F4-AC1D78EDA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1988" y="6613525"/>
              <a:ext cx="53975" cy="55563"/>
            </a:xfrm>
            <a:custGeom>
              <a:avLst/>
              <a:gdLst>
                <a:gd name="T0" fmla="*/ 0 w 189"/>
                <a:gd name="T1" fmla="*/ 188 h 188"/>
                <a:gd name="T2" fmla="*/ 189 w 189"/>
                <a:gd name="T3" fmla="*/ 188 h 188"/>
                <a:gd name="T4" fmla="*/ 189 w 189"/>
                <a:gd name="T5" fmla="*/ 0 h 188"/>
                <a:gd name="T6" fmla="*/ 113 w 189"/>
                <a:gd name="T7" fmla="*/ 0 h 188"/>
                <a:gd name="T8" fmla="*/ 113 w 189"/>
                <a:gd name="T9" fmla="*/ 113 h 188"/>
                <a:gd name="T10" fmla="*/ 0 w 189"/>
                <a:gd name="T11" fmla="*/ 113 h 188"/>
                <a:gd name="T12" fmla="*/ 0 w 189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188"/>
                  </a:moveTo>
                  <a:lnTo>
                    <a:pt x="189" y="188"/>
                  </a:lnTo>
                  <a:lnTo>
                    <a:pt x="189" y="0"/>
                  </a:lnTo>
                  <a:lnTo>
                    <a:pt x="113" y="0"/>
                  </a:lnTo>
                  <a:lnTo>
                    <a:pt x="113" y="113"/>
                  </a:lnTo>
                  <a:lnTo>
                    <a:pt x="0" y="113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Freeform 1684">
              <a:extLst>
                <a:ext uri="{FF2B5EF4-FFF2-40B4-BE49-F238E27FC236}">
                  <a16:creationId xmlns:a16="http://schemas.microsoft.com/office/drawing/2014/main" id="{CDB1F9E5-3604-4568-BC3E-6CCF848C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1" y="6362700"/>
              <a:ext cx="53975" cy="53975"/>
            </a:xfrm>
            <a:custGeom>
              <a:avLst/>
              <a:gdLst>
                <a:gd name="T0" fmla="*/ 189 w 189"/>
                <a:gd name="T1" fmla="*/ 0 h 188"/>
                <a:gd name="T2" fmla="*/ 0 w 189"/>
                <a:gd name="T3" fmla="*/ 0 h 188"/>
                <a:gd name="T4" fmla="*/ 0 w 189"/>
                <a:gd name="T5" fmla="*/ 188 h 188"/>
                <a:gd name="T6" fmla="*/ 76 w 189"/>
                <a:gd name="T7" fmla="*/ 188 h 188"/>
                <a:gd name="T8" fmla="*/ 76 w 189"/>
                <a:gd name="T9" fmla="*/ 75 h 188"/>
                <a:gd name="T10" fmla="*/ 189 w 189"/>
                <a:gd name="T11" fmla="*/ 75 h 188"/>
                <a:gd name="T12" fmla="*/ 189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6" y="188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Freeform 1685">
              <a:extLst>
                <a:ext uri="{FF2B5EF4-FFF2-40B4-BE49-F238E27FC236}">
                  <a16:creationId xmlns:a16="http://schemas.microsoft.com/office/drawing/2014/main" id="{A1373B62-DD59-47D6-8171-A39882DD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1988" y="6362700"/>
              <a:ext cx="53975" cy="53975"/>
            </a:xfrm>
            <a:custGeom>
              <a:avLst/>
              <a:gdLst>
                <a:gd name="T0" fmla="*/ 189 w 189"/>
                <a:gd name="T1" fmla="*/ 188 h 188"/>
                <a:gd name="T2" fmla="*/ 189 w 189"/>
                <a:gd name="T3" fmla="*/ 0 h 188"/>
                <a:gd name="T4" fmla="*/ 0 w 189"/>
                <a:gd name="T5" fmla="*/ 0 h 188"/>
                <a:gd name="T6" fmla="*/ 0 w 189"/>
                <a:gd name="T7" fmla="*/ 75 h 188"/>
                <a:gd name="T8" fmla="*/ 113 w 189"/>
                <a:gd name="T9" fmla="*/ 75 h 188"/>
                <a:gd name="T10" fmla="*/ 113 w 189"/>
                <a:gd name="T11" fmla="*/ 188 h 188"/>
                <a:gd name="T12" fmla="*/ 189 w 189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188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3" y="75"/>
                  </a:lnTo>
                  <a:lnTo>
                    <a:pt x="113" y="188"/>
                  </a:lnTo>
                  <a:lnTo>
                    <a:pt x="189" y="188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Freeform 1686">
              <a:extLst>
                <a:ext uri="{FF2B5EF4-FFF2-40B4-BE49-F238E27FC236}">
                  <a16:creationId xmlns:a16="http://schemas.microsoft.com/office/drawing/2014/main" id="{3B68F415-EE0F-46B7-88E7-512735649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3201" y="6472238"/>
              <a:ext cx="20638" cy="42863"/>
            </a:xfrm>
            <a:custGeom>
              <a:avLst/>
              <a:gdLst>
                <a:gd name="T0" fmla="*/ 37 w 75"/>
                <a:gd name="T1" fmla="*/ 0 h 151"/>
                <a:gd name="T2" fmla="*/ 0 w 75"/>
                <a:gd name="T3" fmla="*/ 37 h 151"/>
                <a:gd name="T4" fmla="*/ 0 w 75"/>
                <a:gd name="T5" fmla="*/ 113 h 151"/>
                <a:gd name="T6" fmla="*/ 37 w 75"/>
                <a:gd name="T7" fmla="*/ 151 h 151"/>
                <a:gd name="T8" fmla="*/ 75 w 75"/>
                <a:gd name="T9" fmla="*/ 113 h 151"/>
                <a:gd name="T10" fmla="*/ 75 w 75"/>
                <a:gd name="T11" fmla="*/ 37 h 151"/>
                <a:gd name="T12" fmla="*/ 37 w 75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1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lnTo>
                    <a:pt x="0" y="113"/>
                  </a:lnTo>
                  <a:cubicBezTo>
                    <a:pt x="0" y="134"/>
                    <a:pt x="16" y="151"/>
                    <a:pt x="37" y="151"/>
                  </a:cubicBezTo>
                  <a:cubicBezTo>
                    <a:pt x="58" y="151"/>
                    <a:pt x="75" y="134"/>
                    <a:pt x="75" y="113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Freeform 1687">
              <a:extLst>
                <a:ext uri="{FF2B5EF4-FFF2-40B4-BE49-F238E27FC236}">
                  <a16:creationId xmlns:a16="http://schemas.microsoft.com/office/drawing/2014/main" id="{11440FB6-EEED-49E2-A29D-25DDA8CE22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9888" y="6396038"/>
              <a:ext cx="255588" cy="239713"/>
            </a:xfrm>
            <a:custGeom>
              <a:avLst/>
              <a:gdLst>
                <a:gd name="T0" fmla="*/ 455 w 880"/>
                <a:gd name="T1" fmla="*/ 1 h 829"/>
                <a:gd name="T2" fmla="*/ 452 w 880"/>
                <a:gd name="T3" fmla="*/ 0 h 829"/>
                <a:gd name="T4" fmla="*/ 433 w 880"/>
                <a:gd name="T5" fmla="*/ 0 h 829"/>
                <a:gd name="T6" fmla="*/ 425 w 880"/>
                <a:gd name="T7" fmla="*/ 1 h 829"/>
                <a:gd name="T8" fmla="*/ 386 w 880"/>
                <a:gd name="T9" fmla="*/ 4 h 829"/>
                <a:gd name="T10" fmla="*/ 131 w 880"/>
                <a:gd name="T11" fmla="*/ 139 h 829"/>
                <a:gd name="T12" fmla="*/ 102 w 880"/>
                <a:gd name="T13" fmla="*/ 175 h 829"/>
                <a:gd name="T14" fmla="*/ 131 w 880"/>
                <a:gd name="T15" fmla="*/ 690 h 829"/>
                <a:gd name="T16" fmla="*/ 425 w 880"/>
                <a:gd name="T17" fmla="*/ 828 h 829"/>
                <a:gd name="T18" fmla="*/ 433 w 880"/>
                <a:gd name="T19" fmla="*/ 829 h 829"/>
                <a:gd name="T20" fmla="*/ 448 w 880"/>
                <a:gd name="T21" fmla="*/ 829 h 829"/>
                <a:gd name="T22" fmla="*/ 455 w 880"/>
                <a:gd name="T23" fmla="*/ 828 h 829"/>
                <a:gd name="T24" fmla="*/ 495 w 880"/>
                <a:gd name="T25" fmla="*/ 825 h 829"/>
                <a:gd name="T26" fmla="*/ 749 w 880"/>
                <a:gd name="T27" fmla="*/ 690 h 829"/>
                <a:gd name="T28" fmla="*/ 778 w 880"/>
                <a:gd name="T29" fmla="*/ 654 h 829"/>
                <a:gd name="T30" fmla="*/ 749 w 880"/>
                <a:gd name="T31" fmla="*/ 139 h 829"/>
                <a:gd name="T32" fmla="*/ 638 w 880"/>
                <a:gd name="T33" fmla="*/ 689 h 829"/>
                <a:gd name="T34" fmla="*/ 612 w 880"/>
                <a:gd name="T35" fmla="*/ 707 h 829"/>
                <a:gd name="T36" fmla="*/ 621 w 880"/>
                <a:gd name="T37" fmla="*/ 665 h 829"/>
                <a:gd name="T38" fmla="*/ 647 w 880"/>
                <a:gd name="T39" fmla="*/ 683 h 829"/>
                <a:gd name="T40" fmla="*/ 242 w 880"/>
                <a:gd name="T41" fmla="*/ 690 h 829"/>
                <a:gd name="T42" fmla="*/ 226 w 880"/>
                <a:gd name="T43" fmla="*/ 676 h 829"/>
                <a:gd name="T44" fmla="*/ 282 w 880"/>
                <a:gd name="T45" fmla="*/ 714 h 829"/>
                <a:gd name="T46" fmla="*/ 261 w 880"/>
                <a:gd name="T47" fmla="*/ 702 h 829"/>
                <a:gd name="T48" fmla="*/ 242 w 880"/>
                <a:gd name="T49" fmla="*/ 140 h 829"/>
                <a:gd name="T50" fmla="*/ 268 w 880"/>
                <a:gd name="T51" fmla="*/ 122 h 829"/>
                <a:gd name="T52" fmla="*/ 259 w 880"/>
                <a:gd name="T53" fmla="*/ 164 h 829"/>
                <a:gd name="T54" fmla="*/ 233 w 880"/>
                <a:gd name="T55" fmla="*/ 146 h 829"/>
                <a:gd name="T56" fmla="*/ 638 w 880"/>
                <a:gd name="T57" fmla="*/ 139 h 829"/>
                <a:gd name="T58" fmla="*/ 654 w 880"/>
                <a:gd name="T59" fmla="*/ 153 h 829"/>
                <a:gd name="T60" fmla="*/ 598 w 880"/>
                <a:gd name="T61" fmla="*/ 115 h 829"/>
                <a:gd name="T62" fmla="*/ 619 w 880"/>
                <a:gd name="T63" fmla="*/ 127 h 829"/>
                <a:gd name="T64" fmla="*/ 546 w 880"/>
                <a:gd name="T65" fmla="*/ 180 h 829"/>
                <a:gd name="T66" fmla="*/ 478 w 880"/>
                <a:gd name="T67" fmla="*/ 88 h 829"/>
                <a:gd name="T68" fmla="*/ 334 w 880"/>
                <a:gd name="T69" fmla="*/ 180 h 829"/>
                <a:gd name="T70" fmla="*/ 402 w 880"/>
                <a:gd name="T71" fmla="*/ 187 h 829"/>
                <a:gd name="T72" fmla="*/ 402 w 880"/>
                <a:gd name="T73" fmla="*/ 263 h 829"/>
                <a:gd name="T74" fmla="*/ 291 w 880"/>
                <a:gd name="T75" fmla="*/ 377 h 829"/>
                <a:gd name="T76" fmla="*/ 402 w 880"/>
                <a:gd name="T77" fmla="*/ 452 h 829"/>
                <a:gd name="T78" fmla="*/ 309 w 880"/>
                <a:gd name="T79" fmla="*/ 576 h 829"/>
                <a:gd name="T80" fmla="*/ 402 w 880"/>
                <a:gd name="T81" fmla="*/ 452 h 829"/>
                <a:gd name="T82" fmla="*/ 402 w 880"/>
                <a:gd name="T83" fmla="*/ 741 h 829"/>
                <a:gd name="T84" fmla="*/ 402 w 880"/>
                <a:gd name="T85" fmla="*/ 642 h 829"/>
                <a:gd name="T86" fmla="*/ 546 w 880"/>
                <a:gd name="T87" fmla="*/ 649 h 829"/>
                <a:gd name="T88" fmla="*/ 478 w 880"/>
                <a:gd name="T89" fmla="*/ 642 h 829"/>
                <a:gd name="T90" fmla="*/ 478 w 880"/>
                <a:gd name="T91" fmla="*/ 566 h 829"/>
                <a:gd name="T92" fmla="*/ 589 w 880"/>
                <a:gd name="T93" fmla="*/ 452 h 829"/>
                <a:gd name="T94" fmla="*/ 478 w 880"/>
                <a:gd name="T95" fmla="*/ 377 h 829"/>
                <a:gd name="T96" fmla="*/ 571 w 880"/>
                <a:gd name="T97" fmla="*/ 253 h 829"/>
                <a:gd name="T98" fmla="*/ 478 w 880"/>
                <a:gd name="T99" fmla="*/ 377 h 829"/>
                <a:gd name="T100" fmla="*/ 215 w 880"/>
                <a:gd name="T101" fmla="*/ 377 h 829"/>
                <a:gd name="T102" fmla="*/ 169 w 880"/>
                <a:gd name="T103" fmla="*/ 211 h 829"/>
                <a:gd name="T104" fmla="*/ 215 w 880"/>
                <a:gd name="T105" fmla="*/ 452 h 829"/>
                <a:gd name="T106" fmla="*/ 169 w 880"/>
                <a:gd name="T107" fmla="*/ 618 h 829"/>
                <a:gd name="T108" fmla="*/ 215 w 880"/>
                <a:gd name="T109" fmla="*/ 452 h 829"/>
                <a:gd name="T110" fmla="*/ 665 w 880"/>
                <a:gd name="T111" fmla="*/ 452 h 829"/>
                <a:gd name="T112" fmla="*/ 711 w 880"/>
                <a:gd name="T113" fmla="*/ 618 h 829"/>
                <a:gd name="T114" fmla="*/ 665 w 880"/>
                <a:gd name="T115" fmla="*/ 377 h 829"/>
                <a:gd name="T116" fmla="*/ 711 w 880"/>
                <a:gd name="T117" fmla="*/ 211 h 829"/>
                <a:gd name="T118" fmla="*/ 665 w 880"/>
                <a:gd name="T119" fmla="*/ 377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0" h="829">
                  <a:moveTo>
                    <a:pt x="749" y="139"/>
                  </a:moveTo>
                  <a:cubicBezTo>
                    <a:pt x="674" y="55"/>
                    <a:pt x="568" y="5"/>
                    <a:pt x="455" y="1"/>
                  </a:cubicBezTo>
                  <a:lnTo>
                    <a:pt x="455" y="1"/>
                  </a:lnTo>
                  <a:cubicBezTo>
                    <a:pt x="454" y="1"/>
                    <a:pt x="453" y="1"/>
                    <a:pt x="452" y="0"/>
                  </a:cubicBezTo>
                  <a:lnTo>
                    <a:pt x="447" y="0"/>
                  </a:lnTo>
                  <a:cubicBezTo>
                    <a:pt x="443" y="0"/>
                    <a:pt x="438" y="0"/>
                    <a:pt x="433" y="0"/>
                  </a:cubicBezTo>
                  <a:lnTo>
                    <a:pt x="428" y="0"/>
                  </a:lnTo>
                  <a:cubicBezTo>
                    <a:pt x="427" y="0"/>
                    <a:pt x="426" y="0"/>
                    <a:pt x="425" y="1"/>
                  </a:cubicBezTo>
                  <a:lnTo>
                    <a:pt x="424" y="1"/>
                  </a:lnTo>
                  <a:cubicBezTo>
                    <a:pt x="411" y="1"/>
                    <a:pt x="398" y="2"/>
                    <a:pt x="386" y="4"/>
                  </a:cubicBezTo>
                  <a:cubicBezTo>
                    <a:pt x="302" y="15"/>
                    <a:pt x="223" y="52"/>
                    <a:pt x="160" y="109"/>
                  </a:cubicBezTo>
                  <a:cubicBezTo>
                    <a:pt x="150" y="118"/>
                    <a:pt x="140" y="128"/>
                    <a:pt x="131" y="139"/>
                  </a:cubicBezTo>
                  <a:lnTo>
                    <a:pt x="129" y="141"/>
                  </a:lnTo>
                  <a:lnTo>
                    <a:pt x="102" y="175"/>
                  </a:lnTo>
                  <a:cubicBezTo>
                    <a:pt x="0" y="318"/>
                    <a:pt x="0" y="511"/>
                    <a:pt x="102" y="654"/>
                  </a:cubicBezTo>
                  <a:lnTo>
                    <a:pt x="131" y="690"/>
                  </a:lnTo>
                  <a:cubicBezTo>
                    <a:pt x="206" y="774"/>
                    <a:pt x="312" y="824"/>
                    <a:pt x="424" y="828"/>
                  </a:cubicBezTo>
                  <a:lnTo>
                    <a:pt x="425" y="828"/>
                  </a:lnTo>
                  <a:cubicBezTo>
                    <a:pt x="426" y="828"/>
                    <a:pt x="427" y="828"/>
                    <a:pt x="428" y="829"/>
                  </a:cubicBezTo>
                  <a:lnTo>
                    <a:pt x="433" y="829"/>
                  </a:lnTo>
                  <a:cubicBezTo>
                    <a:pt x="435" y="829"/>
                    <a:pt x="437" y="829"/>
                    <a:pt x="440" y="829"/>
                  </a:cubicBezTo>
                  <a:cubicBezTo>
                    <a:pt x="442" y="829"/>
                    <a:pt x="444" y="829"/>
                    <a:pt x="448" y="829"/>
                  </a:cubicBezTo>
                  <a:lnTo>
                    <a:pt x="452" y="829"/>
                  </a:lnTo>
                  <a:cubicBezTo>
                    <a:pt x="453" y="829"/>
                    <a:pt x="454" y="828"/>
                    <a:pt x="455" y="828"/>
                  </a:cubicBezTo>
                  <a:lnTo>
                    <a:pt x="456" y="828"/>
                  </a:lnTo>
                  <a:cubicBezTo>
                    <a:pt x="469" y="828"/>
                    <a:pt x="482" y="827"/>
                    <a:pt x="495" y="825"/>
                  </a:cubicBezTo>
                  <a:cubicBezTo>
                    <a:pt x="578" y="814"/>
                    <a:pt x="657" y="778"/>
                    <a:pt x="720" y="720"/>
                  </a:cubicBezTo>
                  <a:cubicBezTo>
                    <a:pt x="730" y="711"/>
                    <a:pt x="740" y="701"/>
                    <a:pt x="749" y="690"/>
                  </a:cubicBezTo>
                  <a:lnTo>
                    <a:pt x="751" y="688"/>
                  </a:lnTo>
                  <a:lnTo>
                    <a:pt x="778" y="654"/>
                  </a:lnTo>
                  <a:cubicBezTo>
                    <a:pt x="880" y="511"/>
                    <a:pt x="880" y="318"/>
                    <a:pt x="778" y="175"/>
                  </a:cubicBezTo>
                  <a:lnTo>
                    <a:pt x="749" y="139"/>
                  </a:lnTo>
                  <a:close/>
                  <a:moveTo>
                    <a:pt x="647" y="683"/>
                  </a:moveTo>
                  <a:cubicBezTo>
                    <a:pt x="644" y="685"/>
                    <a:pt x="641" y="687"/>
                    <a:pt x="638" y="689"/>
                  </a:cubicBezTo>
                  <a:cubicBezTo>
                    <a:pt x="632" y="694"/>
                    <a:pt x="625" y="698"/>
                    <a:pt x="618" y="702"/>
                  </a:cubicBezTo>
                  <a:cubicBezTo>
                    <a:pt x="616" y="704"/>
                    <a:pt x="614" y="705"/>
                    <a:pt x="612" y="707"/>
                  </a:cubicBezTo>
                  <a:cubicBezTo>
                    <a:pt x="607" y="709"/>
                    <a:pt x="603" y="712"/>
                    <a:pt x="598" y="714"/>
                  </a:cubicBezTo>
                  <a:cubicBezTo>
                    <a:pt x="607" y="698"/>
                    <a:pt x="614" y="682"/>
                    <a:pt x="621" y="665"/>
                  </a:cubicBezTo>
                  <a:cubicBezTo>
                    <a:pt x="632" y="669"/>
                    <a:pt x="644" y="673"/>
                    <a:pt x="654" y="677"/>
                  </a:cubicBezTo>
                  <a:cubicBezTo>
                    <a:pt x="652" y="679"/>
                    <a:pt x="649" y="681"/>
                    <a:pt x="647" y="683"/>
                  </a:cubicBezTo>
                  <a:close/>
                  <a:moveTo>
                    <a:pt x="261" y="702"/>
                  </a:moveTo>
                  <a:cubicBezTo>
                    <a:pt x="255" y="698"/>
                    <a:pt x="248" y="694"/>
                    <a:pt x="242" y="690"/>
                  </a:cubicBezTo>
                  <a:cubicBezTo>
                    <a:pt x="239" y="687"/>
                    <a:pt x="236" y="685"/>
                    <a:pt x="233" y="683"/>
                  </a:cubicBezTo>
                  <a:cubicBezTo>
                    <a:pt x="230" y="680"/>
                    <a:pt x="228" y="678"/>
                    <a:pt x="226" y="676"/>
                  </a:cubicBezTo>
                  <a:cubicBezTo>
                    <a:pt x="236" y="672"/>
                    <a:pt x="247" y="669"/>
                    <a:pt x="259" y="665"/>
                  </a:cubicBezTo>
                  <a:cubicBezTo>
                    <a:pt x="265" y="682"/>
                    <a:pt x="273" y="698"/>
                    <a:pt x="282" y="714"/>
                  </a:cubicBezTo>
                  <a:cubicBezTo>
                    <a:pt x="277" y="711"/>
                    <a:pt x="273" y="709"/>
                    <a:pt x="269" y="707"/>
                  </a:cubicBezTo>
                  <a:cubicBezTo>
                    <a:pt x="266" y="705"/>
                    <a:pt x="263" y="704"/>
                    <a:pt x="261" y="702"/>
                  </a:cubicBezTo>
                  <a:close/>
                  <a:moveTo>
                    <a:pt x="233" y="146"/>
                  </a:moveTo>
                  <a:cubicBezTo>
                    <a:pt x="236" y="144"/>
                    <a:pt x="239" y="142"/>
                    <a:pt x="242" y="140"/>
                  </a:cubicBezTo>
                  <a:cubicBezTo>
                    <a:pt x="248" y="135"/>
                    <a:pt x="255" y="131"/>
                    <a:pt x="262" y="126"/>
                  </a:cubicBezTo>
                  <a:cubicBezTo>
                    <a:pt x="264" y="125"/>
                    <a:pt x="266" y="124"/>
                    <a:pt x="268" y="122"/>
                  </a:cubicBezTo>
                  <a:cubicBezTo>
                    <a:pt x="273" y="120"/>
                    <a:pt x="277" y="117"/>
                    <a:pt x="282" y="115"/>
                  </a:cubicBezTo>
                  <a:cubicBezTo>
                    <a:pt x="273" y="131"/>
                    <a:pt x="266" y="147"/>
                    <a:pt x="259" y="164"/>
                  </a:cubicBezTo>
                  <a:cubicBezTo>
                    <a:pt x="248" y="160"/>
                    <a:pt x="236" y="156"/>
                    <a:pt x="226" y="152"/>
                  </a:cubicBezTo>
                  <a:cubicBezTo>
                    <a:pt x="228" y="150"/>
                    <a:pt x="231" y="148"/>
                    <a:pt x="233" y="146"/>
                  </a:cubicBezTo>
                  <a:close/>
                  <a:moveTo>
                    <a:pt x="619" y="127"/>
                  </a:moveTo>
                  <a:cubicBezTo>
                    <a:pt x="625" y="131"/>
                    <a:pt x="632" y="135"/>
                    <a:pt x="638" y="139"/>
                  </a:cubicBezTo>
                  <a:cubicBezTo>
                    <a:pt x="641" y="142"/>
                    <a:pt x="644" y="144"/>
                    <a:pt x="647" y="146"/>
                  </a:cubicBezTo>
                  <a:cubicBezTo>
                    <a:pt x="650" y="149"/>
                    <a:pt x="652" y="151"/>
                    <a:pt x="654" y="153"/>
                  </a:cubicBezTo>
                  <a:cubicBezTo>
                    <a:pt x="644" y="157"/>
                    <a:pt x="633" y="160"/>
                    <a:pt x="621" y="164"/>
                  </a:cubicBezTo>
                  <a:cubicBezTo>
                    <a:pt x="615" y="147"/>
                    <a:pt x="607" y="131"/>
                    <a:pt x="598" y="115"/>
                  </a:cubicBezTo>
                  <a:cubicBezTo>
                    <a:pt x="603" y="118"/>
                    <a:pt x="607" y="120"/>
                    <a:pt x="611" y="122"/>
                  </a:cubicBezTo>
                  <a:cubicBezTo>
                    <a:pt x="614" y="124"/>
                    <a:pt x="617" y="125"/>
                    <a:pt x="619" y="127"/>
                  </a:cubicBezTo>
                  <a:close/>
                  <a:moveTo>
                    <a:pt x="478" y="88"/>
                  </a:moveTo>
                  <a:cubicBezTo>
                    <a:pt x="509" y="112"/>
                    <a:pt x="532" y="144"/>
                    <a:pt x="546" y="180"/>
                  </a:cubicBezTo>
                  <a:cubicBezTo>
                    <a:pt x="524" y="184"/>
                    <a:pt x="501" y="186"/>
                    <a:pt x="478" y="187"/>
                  </a:cubicBezTo>
                  <a:lnTo>
                    <a:pt x="478" y="88"/>
                  </a:lnTo>
                  <a:close/>
                  <a:moveTo>
                    <a:pt x="402" y="187"/>
                  </a:moveTo>
                  <a:cubicBezTo>
                    <a:pt x="379" y="186"/>
                    <a:pt x="356" y="184"/>
                    <a:pt x="334" y="180"/>
                  </a:cubicBezTo>
                  <a:cubicBezTo>
                    <a:pt x="348" y="144"/>
                    <a:pt x="371" y="112"/>
                    <a:pt x="402" y="88"/>
                  </a:cubicBezTo>
                  <a:lnTo>
                    <a:pt x="402" y="187"/>
                  </a:lnTo>
                  <a:close/>
                  <a:moveTo>
                    <a:pt x="309" y="253"/>
                  </a:moveTo>
                  <a:cubicBezTo>
                    <a:pt x="340" y="258"/>
                    <a:pt x="371" y="261"/>
                    <a:pt x="402" y="263"/>
                  </a:cubicBezTo>
                  <a:lnTo>
                    <a:pt x="402" y="377"/>
                  </a:lnTo>
                  <a:lnTo>
                    <a:pt x="291" y="377"/>
                  </a:lnTo>
                  <a:cubicBezTo>
                    <a:pt x="293" y="335"/>
                    <a:pt x="299" y="293"/>
                    <a:pt x="309" y="253"/>
                  </a:cubicBezTo>
                  <a:close/>
                  <a:moveTo>
                    <a:pt x="402" y="452"/>
                  </a:moveTo>
                  <a:lnTo>
                    <a:pt x="402" y="566"/>
                  </a:lnTo>
                  <a:cubicBezTo>
                    <a:pt x="371" y="568"/>
                    <a:pt x="340" y="571"/>
                    <a:pt x="309" y="576"/>
                  </a:cubicBezTo>
                  <a:cubicBezTo>
                    <a:pt x="299" y="536"/>
                    <a:pt x="293" y="494"/>
                    <a:pt x="291" y="452"/>
                  </a:cubicBezTo>
                  <a:lnTo>
                    <a:pt x="402" y="452"/>
                  </a:lnTo>
                  <a:close/>
                  <a:moveTo>
                    <a:pt x="402" y="642"/>
                  </a:moveTo>
                  <a:lnTo>
                    <a:pt x="402" y="741"/>
                  </a:lnTo>
                  <a:cubicBezTo>
                    <a:pt x="371" y="717"/>
                    <a:pt x="348" y="685"/>
                    <a:pt x="334" y="649"/>
                  </a:cubicBezTo>
                  <a:cubicBezTo>
                    <a:pt x="356" y="645"/>
                    <a:pt x="379" y="643"/>
                    <a:pt x="402" y="642"/>
                  </a:cubicBezTo>
                  <a:close/>
                  <a:moveTo>
                    <a:pt x="478" y="642"/>
                  </a:moveTo>
                  <a:cubicBezTo>
                    <a:pt x="501" y="643"/>
                    <a:pt x="524" y="645"/>
                    <a:pt x="546" y="649"/>
                  </a:cubicBezTo>
                  <a:cubicBezTo>
                    <a:pt x="532" y="685"/>
                    <a:pt x="509" y="717"/>
                    <a:pt x="478" y="741"/>
                  </a:cubicBezTo>
                  <a:lnTo>
                    <a:pt x="478" y="642"/>
                  </a:lnTo>
                  <a:close/>
                  <a:moveTo>
                    <a:pt x="571" y="577"/>
                  </a:moveTo>
                  <a:cubicBezTo>
                    <a:pt x="540" y="571"/>
                    <a:pt x="509" y="568"/>
                    <a:pt x="478" y="566"/>
                  </a:cubicBezTo>
                  <a:lnTo>
                    <a:pt x="478" y="452"/>
                  </a:lnTo>
                  <a:lnTo>
                    <a:pt x="589" y="452"/>
                  </a:lnTo>
                  <a:cubicBezTo>
                    <a:pt x="587" y="494"/>
                    <a:pt x="581" y="536"/>
                    <a:pt x="571" y="577"/>
                  </a:cubicBezTo>
                  <a:close/>
                  <a:moveTo>
                    <a:pt x="478" y="377"/>
                  </a:moveTo>
                  <a:lnTo>
                    <a:pt x="478" y="263"/>
                  </a:lnTo>
                  <a:cubicBezTo>
                    <a:pt x="509" y="261"/>
                    <a:pt x="540" y="258"/>
                    <a:pt x="571" y="253"/>
                  </a:cubicBezTo>
                  <a:cubicBezTo>
                    <a:pt x="581" y="293"/>
                    <a:pt x="587" y="335"/>
                    <a:pt x="589" y="377"/>
                  </a:cubicBezTo>
                  <a:lnTo>
                    <a:pt x="478" y="377"/>
                  </a:lnTo>
                  <a:close/>
                  <a:moveTo>
                    <a:pt x="236" y="235"/>
                  </a:moveTo>
                  <a:cubicBezTo>
                    <a:pt x="224" y="282"/>
                    <a:pt x="217" y="329"/>
                    <a:pt x="215" y="377"/>
                  </a:cubicBezTo>
                  <a:lnTo>
                    <a:pt x="103" y="377"/>
                  </a:lnTo>
                  <a:cubicBezTo>
                    <a:pt x="110" y="317"/>
                    <a:pt x="133" y="259"/>
                    <a:pt x="169" y="211"/>
                  </a:cubicBezTo>
                  <a:cubicBezTo>
                    <a:pt x="191" y="221"/>
                    <a:pt x="213" y="229"/>
                    <a:pt x="236" y="235"/>
                  </a:cubicBezTo>
                  <a:close/>
                  <a:moveTo>
                    <a:pt x="215" y="452"/>
                  </a:moveTo>
                  <a:cubicBezTo>
                    <a:pt x="217" y="500"/>
                    <a:pt x="224" y="547"/>
                    <a:pt x="236" y="594"/>
                  </a:cubicBezTo>
                  <a:cubicBezTo>
                    <a:pt x="213" y="600"/>
                    <a:pt x="191" y="609"/>
                    <a:pt x="169" y="618"/>
                  </a:cubicBezTo>
                  <a:cubicBezTo>
                    <a:pt x="133" y="570"/>
                    <a:pt x="110" y="513"/>
                    <a:pt x="103" y="452"/>
                  </a:cubicBezTo>
                  <a:lnTo>
                    <a:pt x="215" y="452"/>
                  </a:lnTo>
                  <a:close/>
                  <a:moveTo>
                    <a:pt x="644" y="594"/>
                  </a:moveTo>
                  <a:cubicBezTo>
                    <a:pt x="656" y="547"/>
                    <a:pt x="663" y="500"/>
                    <a:pt x="665" y="452"/>
                  </a:cubicBezTo>
                  <a:lnTo>
                    <a:pt x="777" y="452"/>
                  </a:lnTo>
                  <a:cubicBezTo>
                    <a:pt x="770" y="513"/>
                    <a:pt x="747" y="570"/>
                    <a:pt x="711" y="618"/>
                  </a:cubicBezTo>
                  <a:cubicBezTo>
                    <a:pt x="689" y="609"/>
                    <a:pt x="667" y="600"/>
                    <a:pt x="644" y="594"/>
                  </a:cubicBezTo>
                  <a:close/>
                  <a:moveTo>
                    <a:pt x="665" y="377"/>
                  </a:moveTo>
                  <a:cubicBezTo>
                    <a:pt x="663" y="329"/>
                    <a:pt x="656" y="282"/>
                    <a:pt x="644" y="235"/>
                  </a:cubicBezTo>
                  <a:cubicBezTo>
                    <a:pt x="667" y="229"/>
                    <a:pt x="689" y="221"/>
                    <a:pt x="711" y="211"/>
                  </a:cubicBezTo>
                  <a:cubicBezTo>
                    <a:pt x="747" y="259"/>
                    <a:pt x="770" y="317"/>
                    <a:pt x="777" y="377"/>
                  </a:cubicBezTo>
                  <a:lnTo>
                    <a:pt x="665" y="377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Freeform 1688">
              <a:extLst>
                <a:ext uri="{FF2B5EF4-FFF2-40B4-BE49-F238E27FC236}">
                  <a16:creationId xmlns:a16="http://schemas.microsoft.com/office/drawing/2014/main" id="{910F143D-F891-438F-B5AF-48820726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9588" y="6188075"/>
              <a:ext cx="107950" cy="190500"/>
            </a:xfrm>
            <a:custGeom>
              <a:avLst/>
              <a:gdLst>
                <a:gd name="T0" fmla="*/ 373 w 373"/>
                <a:gd name="T1" fmla="*/ 470 h 656"/>
                <a:gd name="T2" fmla="*/ 319 w 373"/>
                <a:gd name="T3" fmla="*/ 416 h 656"/>
                <a:gd name="T4" fmla="*/ 224 w 373"/>
                <a:gd name="T5" fmla="*/ 512 h 656"/>
                <a:gd name="T6" fmla="*/ 224 w 373"/>
                <a:gd name="T7" fmla="*/ 0 h 656"/>
                <a:gd name="T8" fmla="*/ 148 w 373"/>
                <a:gd name="T9" fmla="*/ 0 h 656"/>
                <a:gd name="T10" fmla="*/ 148 w 373"/>
                <a:gd name="T11" fmla="*/ 512 h 656"/>
                <a:gd name="T12" fmla="*/ 53 w 373"/>
                <a:gd name="T13" fmla="*/ 416 h 656"/>
                <a:gd name="T14" fmla="*/ 0 w 373"/>
                <a:gd name="T15" fmla="*/ 470 h 656"/>
                <a:gd name="T16" fmla="*/ 186 w 373"/>
                <a:gd name="T17" fmla="*/ 656 h 656"/>
                <a:gd name="T18" fmla="*/ 373 w 373"/>
                <a:gd name="T19" fmla="*/ 47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373" y="470"/>
                  </a:moveTo>
                  <a:lnTo>
                    <a:pt x="319" y="416"/>
                  </a:lnTo>
                  <a:lnTo>
                    <a:pt x="224" y="512"/>
                  </a:lnTo>
                  <a:lnTo>
                    <a:pt x="224" y="0"/>
                  </a:lnTo>
                  <a:lnTo>
                    <a:pt x="148" y="0"/>
                  </a:lnTo>
                  <a:lnTo>
                    <a:pt x="148" y="512"/>
                  </a:lnTo>
                  <a:lnTo>
                    <a:pt x="53" y="416"/>
                  </a:lnTo>
                  <a:lnTo>
                    <a:pt x="0" y="470"/>
                  </a:lnTo>
                  <a:lnTo>
                    <a:pt x="186" y="656"/>
                  </a:lnTo>
                  <a:lnTo>
                    <a:pt x="373" y="47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" name="Freeform 1689">
              <a:extLst>
                <a:ext uri="{FF2B5EF4-FFF2-40B4-BE49-F238E27FC236}">
                  <a16:creationId xmlns:a16="http://schemas.microsoft.com/office/drawing/2014/main" id="{B0A772C7-3F9E-4636-87C5-9696649B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188075"/>
              <a:ext cx="107950" cy="190500"/>
            </a:xfrm>
            <a:custGeom>
              <a:avLst/>
              <a:gdLst>
                <a:gd name="T0" fmla="*/ 373 w 373"/>
                <a:gd name="T1" fmla="*/ 470 h 656"/>
                <a:gd name="T2" fmla="*/ 320 w 373"/>
                <a:gd name="T3" fmla="*/ 416 h 656"/>
                <a:gd name="T4" fmla="*/ 225 w 373"/>
                <a:gd name="T5" fmla="*/ 512 h 656"/>
                <a:gd name="T6" fmla="*/ 225 w 373"/>
                <a:gd name="T7" fmla="*/ 0 h 656"/>
                <a:gd name="T8" fmla="*/ 149 w 373"/>
                <a:gd name="T9" fmla="*/ 0 h 656"/>
                <a:gd name="T10" fmla="*/ 149 w 373"/>
                <a:gd name="T11" fmla="*/ 512 h 656"/>
                <a:gd name="T12" fmla="*/ 54 w 373"/>
                <a:gd name="T13" fmla="*/ 416 h 656"/>
                <a:gd name="T14" fmla="*/ 0 w 373"/>
                <a:gd name="T15" fmla="*/ 470 h 656"/>
                <a:gd name="T16" fmla="*/ 187 w 373"/>
                <a:gd name="T17" fmla="*/ 656 h 656"/>
                <a:gd name="T18" fmla="*/ 373 w 373"/>
                <a:gd name="T19" fmla="*/ 47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373" y="470"/>
                  </a:moveTo>
                  <a:lnTo>
                    <a:pt x="320" y="416"/>
                  </a:lnTo>
                  <a:lnTo>
                    <a:pt x="225" y="512"/>
                  </a:lnTo>
                  <a:lnTo>
                    <a:pt x="225" y="0"/>
                  </a:lnTo>
                  <a:lnTo>
                    <a:pt x="149" y="0"/>
                  </a:lnTo>
                  <a:lnTo>
                    <a:pt x="149" y="512"/>
                  </a:lnTo>
                  <a:lnTo>
                    <a:pt x="54" y="416"/>
                  </a:lnTo>
                  <a:lnTo>
                    <a:pt x="0" y="470"/>
                  </a:lnTo>
                  <a:lnTo>
                    <a:pt x="187" y="656"/>
                  </a:lnTo>
                  <a:lnTo>
                    <a:pt x="373" y="470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Freeform 1690">
              <a:extLst>
                <a:ext uri="{FF2B5EF4-FFF2-40B4-BE49-F238E27FC236}">
                  <a16:creationId xmlns:a16="http://schemas.microsoft.com/office/drawing/2014/main" id="{95608F31-72D9-40B5-8718-BB2783A29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7826" y="6653213"/>
              <a:ext cx="107950" cy="190500"/>
            </a:xfrm>
            <a:custGeom>
              <a:avLst/>
              <a:gdLst>
                <a:gd name="T0" fmla="*/ 0 w 373"/>
                <a:gd name="T1" fmla="*/ 186 h 656"/>
                <a:gd name="T2" fmla="*/ 54 w 373"/>
                <a:gd name="T3" fmla="*/ 240 h 656"/>
                <a:gd name="T4" fmla="*/ 149 w 373"/>
                <a:gd name="T5" fmla="*/ 144 h 656"/>
                <a:gd name="T6" fmla="*/ 149 w 373"/>
                <a:gd name="T7" fmla="*/ 656 h 656"/>
                <a:gd name="T8" fmla="*/ 225 w 373"/>
                <a:gd name="T9" fmla="*/ 656 h 656"/>
                <a:gd name="T10" fmla="*/ 225 w 373"/>
                <a:gd name="T11" fmla="*/ 144 h 656"/>
                <a:gd name="T12" fmla="*/ 320 w 373"/>
                <a:gd name="T13" fmla="*/ 240 h 656"/>
                <a:gd name="T14" fmla="*/ 373 w 373"/>
                <a:gd name="T15" fmla="*/ 186 h 656"/>
                <a:gd name="T16" fmla="*/ 187 w 373"/>
                <a:gd name="T17" fmla="*/ 0 h 656"/>
                <a:gd name="T18" fmla="*/ 0 w 373"/>
                <a:gd name="T19" fmla="*/ 18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0" y="186"/>
                  </a:moveTo>
                  <a:lnTo>
                    <a:pt x="54" y="240"/>
                  </a:lnTo>
                  <a:lnTo>
                    <a:pt x="149" y="144"/>
                  </a:lnTo>
                  <a:lnTo>
                    <a:pt x="149" y="656"/>
                  </a:lnTo>
                  <a:lnTo>
                    <a:pt x="225" y="656"/>
                  </a:lnTo>
                  <a:lnTo>
                    <a:pt x="225" y="144"/>
                  </a:lnTo>
                  <a:lnTo>
                    <a:pt x="320" y="240"/>
                  </a:lnTo>
                  <a:lnTo>
                    <a:pt x="373" y="186"/>
                  </a:lnTo>
                  <a:lnTo>
                    <a:pt x="187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Freeform 1691">
              <a:extLst>
                <a:ext uri="{FF2B5EF4-FFF2-40B4-BE49-F238E27FC236}">
                  <a16:creationId xmlns:a16="http://schemas.microsoft.com/office/drawing/2014/main" id="{8F4E4556-F936-4F3F-AB79-4D4475199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9588" y="6653213"/>
              <a:ext cx="107950" cy="190500"/>
            </a:xfrm>
            <a:custGeom>
              <a:avLst/>
              <a:gdLst>
                <a:gd name="T0" fmla="*/ 0 w 373"/>
                <a:gd name="T1" fmla="*/ 186 h 656"/>
                <a:gd name="T2" fmla="*/ 53 w 373"/>
                <a:gd name="T3" fmla="*/ 240 h 656"/>
                <a:gd name="T4" fmla="*/ 148 w 373"/>
                <a:gd name="T5" fmla="*/ 144 h 656"/>
                <a:gd name="T6" fmla="*/ 148 w 373"/>
                <a:gd name="T7" fmla="*/ 656 h 656"/>
                <a:gd name="T8" fmla="*/ 224 w 373"/>
                <a:gd name="T9" fmla="*/ 656 h 656"/>
                <a:gd name="T10" fmla="*/ 224 w 373"/>
                <a:gd name="T11" fmla="*/ 144 h 656"/>
                <a:gd name="T12" fmla="*/ 319 w 373"/>
                <a:gd name="T13" fmla="*/ 240 h 656"/>
                <a:gd name="T14" fmla="*/ 373 w 373"/>
                <a:gd name="T15" fmla="*/ 186 h 656"/>
                <a:gd name="T16" fmla="*/ 186 w 373"/>
                <a:gd name="T17" fmla="*/ 0 h 656"/>
                <a:gd name="T18" fmla="*/ 0 w 373"/>
                <a:gd name="T19" fmla="*/ 18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0" y="186"/>
                  </a:moveTo>
                  <a:lnTo>
                    <a:pt x="53" y="240"/>
                  </a:lnTo>
                  <a:lnTo>
                    <a:pt x="148" y="144"/>
                  </a:lnTo>
                  <a:lnTo>
                    <a:pt x="148" y="656"/>
                  </a:lnTo>
                  <a:lnTo>
                    <a:pt x="224" y="656"/>
                  </a:lnTo>
                  <a:lnTo>
                    <a:pt x="224" y="144"/>
                  </a:lnTo>
                  <a:lnTo>
                    <a:pt x="319" y="240"/>
                  </a:lnTo>
                  <a:lnTo>
                    <a:pt x="373" y="186"/>
                  </a:lnTo>
                  <a:lnTo>
                    <a:pt x="186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31A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6805676"/>
      </p:ext>
    </p:extLst>
  </p:cSld>
  <p:clrMapOvr>
    <a:masterClrMapping/>
  </p:clrMapOvr>
  <p:transition spd="slow">
    <p:push dir="u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6F1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" name="Group 863">
            <a:extLst>
              <a:ext uri="{FF2B5EF4-FFF2-40B4-BE49-F238E27FC236}">
                <a16:creationId xmlns:a16="http://schemas.microsoft.com/office/drawing/2014/main" id="{B6178E28-D7F2-4953-90E0-3193B4F3ED6F}"/>
              </a:ext>
            </a:extLst>
          </p:cNvPr>
          <p:cNvGrpSpPr/>
          <p:nvPr/>
        </p:nvGrpSpPr>
        <p:grpSpPr>
          <a:xfrm>
            <a:off x="5854701" y="2089151"/>
            <a:ext cx="484188" cy="482600"/>
            <a:chOff x="5854701" y="2089151"/>
            <a:chExt cx="484188" cy="482600"/>
          </a:xfrm>
        </p:grpSpPr>
        <p:sp>
          <p:nvSpPr>
            <p:cNvPr id="648" name="Freeform 5">
              <a:extLst>
                <a:ext uri="{FF2B5EF4-FFF2-40B4-BE49-F238E27FC236}">
                  <a16:creationId xmlns:a16="http://schemas.microsoft.com/office/drawing/2014/main" id="{650E989A-34C1-46E7-BC87-34FB90A17C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438" y="2273301"/>
              <a:ext cx="241300" cy="290513"/>
            </a:xfrm>
            <a:custGeom>
              <a:avLst/>
              <a:gdLst>
                <a:gd name="T0" fmla="*/ 0 w 1131"/>
                <a:gd name="T1" fmla="*/ 0 h 1357"/>
                <a:gd name="T2" fmla="*/ 0 w 1131"/>
                <a:gd name="T3" fmla="*/ 1357 h 1357"/>
                <a:gd name="T4" fmla="*/ 1131 w 1131"/>
                <a:gd name="T5" fmla="*/ 1357 h 1357"/>
                <a:gd name="T6" fmla="*/ 1131 w 1131"/>
                <a:gd name="T7" fmla="*/ 302 h 1357"/>
                <a:gd name="T8" fmla="*/ 226 w 1131"/>
                <a:gd name="T9" fmla="*/ 302 h 1357"/>
                <a:gd name="T10" fmla="*/ 0 w 1131"/>
                <a:gd name="T11" fmla="*/ 0 h 1357"/>
                <a:gd name="T12" fmla="*/ 565 w 1131"/>
                <a:gd name="T13" fmla="*/ 490 h 1357"/>
                <a:gd name="T14" fmla="*/ 879 w 1131"/>
                <a:gd name="T15" fmla="*/ 700 h 1357"/>
                <a:gd name="T16" fmla="*/ 805 w 1131"/>
                <a:gd name="T17" fmla="*/ 1069 h 1357"/>
                <a:gd name="T18" fmla="*/ 435 w 1131"/>
                <a:gd name="T19" fmla="*/ 1143 h 1357"/>
                <a:gd name="T20" fmla="*/ 226 w 1131"/>
                <a:gd name="T21" fmla="*/ 829 h 1357"/>
                <a:gd name="T22" fmla="*/ 565 w 1131"/>
                <a:gd name="T23" fmla="*/ 490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1" h="1357">
                  <a:moveTo>
                    <a:pt x="0" y="0"/>
                  </a:moveTo>
                  <a:lnTo>
                    <a:pt x="0" y="1357"/>
                  </a:lnTo>
                  <a:lnTo>
                    <a:pt x="1131" y="1357"/>
                  </a:lnTo>
                  <a:lnTo>
                    <a:pt x="1131" y="302"/>
                  </a:lnTo>
                  <a:lnTo>
                    <a:pt x="226" y="302"/>
                  </a:lnTo>
                  <a:lnTo>
                    <a:pt x="0" y="0"/>
                  </a:lnTo>
                  <a:close/>
                  <a:moveTo>
                    <a:pt x="565" y="490"/>
                  </a:moveTo>
                  <a:cubicBezTo>
                    <a:pt x="702" y="490"/>
                    <a:pt x="826" y="573"/>
                    <a:pt x="879" y="700"/>
                  </a:cubicBezTo>
                  <a:cubicBezTo>
                    <a:pt x="931" y="826"/>
                    <a:pt x="902" y="972"/>
                    <a:pt x="805" y="1069"/>
                  </a:cubicBezTo>
                  <a:cubicBezTo>
                    <a:pt x="708" y="1166"/>
                    <a:pt x="562" y="1195"/>
                    <a:pt x="435" y="1143"/>
                  </a:cubicBezTo>
                  <a:cubicBezTo>
                    <a:pt x="309" y="1090"/>
                    <a:pt x="226" y="967"/>
                    <a:pt x="226" y="829"/>
                  </a:cubicBezTo>
                  <a:cubicBezTo>
                    <a:pt x="226" y="642"/>
                    <a:pt x="378" y="490"/>
                    <a:pt x="565" y="49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6">
              <a:extLst>
                <a:ext uri="{FF2B5EF4-FFF2-40B4-BE49-F238E27FC236}">
                  <a16:creationId xmlns:a16="http://schemas.microsoft.com/office/drawing/2014/main" id="{03ACCAD4-421E-429C-ADFD-43BDD21E7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2273301"/>
              <a:ext cx="128588" cy="290513"/>
            </a:xfrm>
            <a:custGeom>
              <a:avLst/>
              <a:gdLst>
                <a:gd name="T0" fmla="*/ 377 w 603"/>
                <a:gd name="T1" fmla="*/ 302 h 1357"/>
                <a:gd name="T2" fmla="*/ 0 w 603"/>
                <a:gd name="T3" fmla="*/ 302 h 1357"/>
                <a:gd name="T4" fmla="*/ 0 w 603"/>
                <a:gd name="T5" fmla="*/ 1357 h 1357"/>
                <a:gd name="T6" fmla="*/ 603 w 603"/>
                <a:gd name="T7" fmla="*/ 1357 h 1357"/>
                <a:gd name="T8" fmla="*/ 603 w 603"/>
                <a:gd name="T9" fmla="*/ 0 h 1357"/>
                <a:gd name="T10" fmla="*/ 377 w 603"/>
                <a:gd name="T11" fmla="*/ 30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1357">
                  <a:moveTo>
                    <a:pt x="377" y="302"/>
                  </a:moveTo>
                  <a:lnTo>
                    <a:pt x="0" y="302"/>
                  </a:lnTo>
                  <a:lnTo>
                    <a:pt x="0" y="1357"/>
                  </a:lnTo>
                  <a:lnTo>
                    <a:pt x="603" y="1357"/>
                  </a:lnTo>
                  <a:lnTo>
                    <a:pt x="603" y="0"/>
                  </a:lnTo>
                  <a:lnTo>
                    <a:pt x="377" y="302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7">
              <a:extLst>
                <a:ext uri="{FF2B5EF4-FFF2-40B4-BE49-F238E27FC236}">
                  <a16:creationId xmlns:a16="http://schemas.microsoft.com/office/drawing/2014/main" id="{04A2EB34-1602-49F7-AF1E-FC38773BD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2273301"/>
              <a:ext cx="177800" cy="65088"/>
            </a:xfrm>
            <a:custGeom>
              <a:avLst/>
              <a:gdLst>
                <a:gd name="T0" fmla="*/ 829 w 829"/>
                <a:gd name="T1" fmla="*/ 0 h 302"/>
                <a:gd name="T2" fmla="*/ 226 w 829"/>
                <a:gd name="T3" fmla="*/ 0 h 302"/>
                <a:gd name="T4" fmla="*/ 0 w 829"/>
                <a:gd name="T5" fmla="*/ 302 h 302"/>
                <a:gd name="T6" fmla="*/ 603 w 829"/>
                <a:gd name="T7" fmla="*/ 302 h 302"/>
                <a:gd name="T8" fmla="*/ 829 w 829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302">
                  <a:moveTo>
                    <a:pt x="829" y="0"/>
                  </a:moveTo>
                  <a:lnTo>
                    <a:pt x="226" y="0"/>
                  </a:lnTo>
                  <a:lnTo>
                    <a:pt x="0" y="302"/>
                  </a:lnTo>
                  <a:lnTo>
                    <a:pt x="603" y="302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8">
              <a:extLst>
                <a:ext uri="{FF2B5EF4-FFF2-40B4-BE49-F238E27FC236}">
                  <a16:creationId xmlns:a16="http://schemas.microsoft.com/office/drawing/2014/main" id="{9E0C7612-5B04-4D2F-A7F8-222B3B416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438" y="2273301"/>
              <a:ext cx="290513" cy="65088"/>
            </a:xfrm>
            <a:custGeom>
              <a:avLst/>
              <a:gdLst>
                <a:gd name="T0" fmla="*/ 0 w 1357"/>
                <a:gd name="T1" fmla="*/ 0 h 302"/>
                <a:gd name="T2" fmla="*/ 226 w 1357"/>
                <a:gd name="T3" fmla="*/ 302 h 302"/>
                <a:gd name="T4" fmla="*/ 1357 w 1357"/>
                <a:gd name="T5" fmla="*/ 302 h 302"/>
                <a:gd name="T6" fmla="*/ 1131 w 1357"/>
                <a:gd name="T7" fmla="*/ 0 h 302"/>
                <a:gd name="T8" fmla="*/ 0 w 1357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7" h="302">
                  <a:moveTo>
                    <a:pt x="0" y="0"/>
                  </a:moveTo>
                  <a:lnTo>
                    <a:pt x="226" y="302"/>
                  </a:lnTo>
                  <a:lnTo>
                    <a:pt x="1357" y="302"/>
                  </a:lnTo>
                  <a:lnTo>
                    <a:pt x="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9">
              <a:extLst>
                <a:ext uri="{FF2B5EF4-FFF2-40B4-BE49-F238E27FC236}">
                  <a16:creationId xmlns:a16="http://schemas.microsoft.com/office/drawing/2014/main" id="{E0346299-E1D1-409A-B1BF-CC1717E304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2265363"/>
              <a:ext cx="484188" cy="306388"/>
            </a:xfrm>
            <a:custGeom>
              <a:avLst/>
              <a:gdLst>
                <a:gd name="T0" fmla="*/ 2254 w 2261"/>
                <a:gd name="T1" fmla="*/ 316 h 1432"/>
                <a:gd name="T2" fmla="*/ 2028 w 2261"/>
                <a:gd name="T3" fmla="*/ 15 h 1432"/>
                <a:gd name="T4" fmla="*/ 1998 w 2261"/>
                <a:gd name="T5" fmla="*/ 0 h 1432"/>
                <a:gd name="T6" fmla="*/ 264 w 2261"/>
                <a:gd name="T7" fmla="*/ 0 h 1432"/>
                <a:gd name="T8" fmla="*/ 234 w 2261"/>
                <a:gd name="T9" fmla="*/ 15 h 1432"/>
                <a:gd name="T10" fmla="*/ 8 w 2261"/>
                <a:gd name="T11" fmla="*/ 316 h 1432"/>
                <a:gd name="T12" fmla="*/ 0 w 2261"/>
                <a:gd name="T13" fmla="*/ 339 h 1432"/>
                <a:gd name="T14" fmla="*/ 0 w 2261"/>
                <a:gd name="T15" fmla="*/ 339 h 1432"/>
                <a:gd name="T16" fmla="*/ 4 w 2261"/>
                <a:gd name="T17" fmla="*/ 356 h 1432"/>
                <a:gd name="T18" fmla="*/ 38 w 2261"/>
                <a:gd name="T19" fmla="*/ 377 h 1432"/>
                <a:gd name="T20" fmla="*/ 226 w 2261"/>
                <a:gd name="T21" fmla="*/ 377 h 1432"/>
                <a:gd name="T22" fmla="*/ 226 w 2261"/>
                <a:gd name="T23" fmla="*/ 1394 h 1432"/>
                <a:gd name="T24" fmla="*/ 237 w 2261"/>
                <a:gd name="T25" fmla="*/ 1421 h 1432"/>
                <a:gd name="T26" fmla="*/ 264 w 2261"/>
                <a:gd name="T27" fmla="*/ 1432 h 1432"/>
                <a:gd name="T28" fmla="*/ 1998 w 2261"/>
                <a:gd name="T29" fmla="*/ 1432 h 1432"/>
                <a:gd name="T30" fmla="*/ 2035 w 2261"/>
                <a:gd name="T31" fmla="*/ 1394 h 1432"/>
                <a:gd name="T32" fmla="*/ 2035 w 2261"/>
                <a:gd name="T33" fmla="*/ 377 h 1432"/>
                <a:gd name="T34" fmla="*/ 2224 w 2261"/>
                <a:gd name="T35" fmla="*/ 377 h 1432"/>
                <a:gd name="T36" fmla="*/ 2257 w 2261"/>
                <a:gd name="T37" fmla="*/ 356 h 1432"/>
                <a:gd name="T38" fmla="*/ 2261 w 2261"/>
                <a:gd name="T39" fmla="*/ 339 h 1432"/>
                <a:gd name="T40" fmla="*/ 2261 w 2261"/>
                <a:gd name="T41" fmla="*/ 339 h 1432"/>
                <a:gd name="T42" fmla="*/ 2254 w 2261"/>
                <a:gd name="T43" fmla="*/ 316 h 1432"/>
                <a:gd name="T44" fmla="*/ 283 w 2261"/>
                <a:gd name="T45" fmla="*/ 75 h 1432"/>
                <a:gd name="T46" fmla="*/ 792 w 2261"/>
                <a:gd name="T47" fmla="*/ 75 h 1432"/>
                <a:gd name="T48" fmla="*/ 622 w 2261"/>
                <a:gd name="T49" fmla="*/ 301 h 1432"/>
                <a:gd name="T50" fmla="*/ 113 w 2261"/>
                <a:gd name="T51" fmla="*/ 301 h 1432"/>
                <a:gd name="T52" fmla="*/ 283 w 2261"/>
                <a:gd name="T53" fmla="*/ 75 h 1432"/>
                <a:gd name="T54" fmla="*/ 302 w 2261"/>
                <a:gd name="T55" fmla="*/ 1356 h 1432"/>
                <a:gd name="T56" fmla="*/ 302 w 2261"/>
                <a:gd name="T57" fmla="*/ 377 h 1432"/>
                <a:gd name="T58" fmla="*/ 641 w 2261"/>
                <a:gd name="T59" fmla="*/ 377 h 1432"/>
                <a:gd name="T60" fmla="*/ 671 w 2261"/>
                <a:gd name="T61" fmla="*/ 361 h 1432"/>
                <a:gd name="T62" fmla="*/ 829 w 2261"/>
                <a:gd name="T63" fmla="*/ 150 h 1432"/>
                <a:gd name="T64" fmla="*/ 829 w 2261"/>
                <a:gd name="T65" fmla="*/ 1356 h 1432"/>
                <a:gd name="T66" fmla="*/ 302 w 2261"/>
                <a:gd name="T67" fmla="*/ 1356 h 1432"/>
                <a:gd name="T68" fmla="*/ 1960 w 2261"/>
                <a:gd name="T69" fmla="*/ 1356 h 1432"/>
                <a:gd name="T70" fmla="*/ 905 w 2261"/>
                <a:gd name="T71" fmla="*/ 1356 h 1432"/>
                <a:gd name="T72" fmla="*/ 905 w 2261"/>
                <a:gd name="T73" fmla="*/ 150 h 1432"/>
                <a:gd name="T74" fmla="*/ 1063 w 2261"/>
                <a:gd name="T75" fmla="*/ 361 h 1432"/>
                <a:gd name="T76" fmla="*/ 1093 w 2261"/>
                <a:gd name="T77" fmla="*/ 377 h 1432"/>
                <a:gd name="T78" fmla="*/ 1960 w 2261"/>
                <a:gd name="T79" fmla="*/ 377 h 1432"/>
                <a:gd name="T80" fmla="*/ 1960 w 2261"/>
                <a:gd name="T81" fmla="*/ 1356 h 1432"/>
                <a:gd name="T82" fmla="*/ 1112 w 2261"/>
                <a:gd name="T83" fmla="*/ 301 h 1432"/>
                <a:gd name="T84" fmla="*/ 942 w 2261"/>
                <a:gd name="T85" fmla="*/ 75 h 1432"/>
                <a:gd name="T86" fmla="*/ 1979 w 2261"/>
                <a:gd name="T87" fmla="*/ 75 h 1432"/>
                <a:gd name="T88" fmla="*/ 2148 w 2261"/>
                <a:gd name="T89" fmla="*/ 301 h 1432"/>
                <a:gd name="T90" fmla="*/ 1112 w 2261"/>
                <a:gd name="T91" fmla="*/ 301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61" h="1432">
                  <a:moveTo>
                    <a:pt x="2254" y="316"/>
                  </a:moveTo>
                  <a:lnTo>
                    <a:pt x="2028" y="15"/>
                  </a:lnTo>
                  <a:cubicBezTo>
                    <a:pt x="2021" y="5"/>
                    <a:pt x="2009" y="0"/>
                    <a:pt x="1998" y="0"/>
                  </a:cubicBezTo>
                  <a:lnTo>
                    <a:pt x="264" y="0"/>
                  </a:lnTo>
                  <a:cubicBezTo>
                    <a:pt x="252" y="0"/>
                    <a:pt x="241" y="5"/>
                    <a:pt x="234" y="15"/>
                  </a:cubicBezTo>
                  <a:lnTo>
                    <a:pt x="8" y="316"/>
                  </a:lnTo>
                  <a:cubicBezTo>
                    <a:pt x="3" y="323"/>
                    <a:pt x="0" y="331"/>
                    <a:pt x="0" y="339"/>
                  </a:cubicBezTo>
                  <a:lnTo>
                    <a:pt x="0" y="339"/>
                  </a:lnTo>
                  <a:cubicBezTo>
                    <a:pt x="0" y="345"/>
                    <a:pt x="1" y="350"/>
                    <a:pt x="4" y="356"/>
                  </a:cubicBezTo>
                  <a:cubicBezTo>
                    <a:pt x="10" y="368"/>
                    <a:pt x="24" y="377"/>
                    <a:pt x="38" y="377"/>
                  </a:cubicBezTo>
                  <a:lnTo>
                    <a:pt x="226" y="377"/>
                  </a:lnTo>
                  <a:lnTo>
                    <a:pt x="226" y="1394"/>
                  </a:lnTo>
                  <a:cubicBezTo>
                    <a:pt x="226" y="1404"/>
                    <a:pt x="230" y="1414"/>
                    <a:pt x="237" y="1421"/>
                  </a:cubicBezTo>
                  <a:cubicBezTo>
                    <a:pt x="244" y="1428"/>
                    <a:pt x="254" y="1432"/>
                    <a:pt x="264" y="1432"/>
                  </a:cubicBezTo>
                  <a:lnTo>
                    <a:pt x="1998" y="1432"/>
                  </a:lnTo>
                  <a:cubicBezTo>
                    <a:pt x="2018" y="1432"/>
                    <a:pt x="2035" y="1415"/>
                    <a:pt x="2035" y="1394"/>
                  </a:cubicBezTo>
                  <a:lnTo>
                    <a:pt x="2035" y="377"/>
                  </a:lnTo>
                  <a:lnTo>
                    <a:pt x="2224" y="377"/>
                  </a:lnTo>
                  <a:cubicBezTo>
                    <a:pt x="2238" y="377"/>
                    <a:pt x="2251" y="368"/>
                    <a:pt x="2257" y="356"/>
                  </a:cubicBezTo>
                  <a:cubicBezTo>
                    <a:pt x="2260" y="350"/>
                    <a:pt x="2261" y="345"/>
                    <a:pt x="2261" y="339"/>
                  </a:cubicBezTo>
                  <a:lnTo>
                    <a:pt x="2261" y="339"/>
                  </a:lnTo>
                  <a:cubicBezTo>
                    <a:pt x="2261" y="331"/>
                    <a:pt x="2259" y="323"/>
                    <a:pt x="2254" y="316"/>
                  </a:cubicBezTo>
                  <a:close/>
                  <a:moveTo>
                    <a:pt x="283" y="75"/>
                  </a:moveTo>
                  <a:lnTo>
                    <a:pt x="792" y="75"/>
                  </a:lnTo>
                  <a:lnTo>
                    <a:pt x="622" y="301"/>
                  </a:lnTo>
                  <a:lnTo>
                    <a:pt x="113" y="301"/>
                  </a:lnTo>
                  <a:lnTo>
                    <a:pt x="283" y="75"/>
                  </a:lnTo>
                  <a:close/>
                  <a:moveTo>
                    <a:pt x="302" y="1356"/>
                  </a:moveTo>
                  <a:lnTo>
                    <a:pt x="302" y="377"/>
                  </a:lnTo>
                  <a:lnTo>
                    <a:pt x="641" y="377"/>
                  </a:lnTo>
                  <a:cubicBezTo>
                    <a:pt x="653" y="377"/>
                    <a:pt x="664" y="371"/>
                    <a:pt x="671" y="361"/>
                  </a:cubicBezTo>
                  <a:lnTo>
                    <a:pt x="829" y="150"/>
                  </a:lnTo>
                  <a:lnTo>
                    <a:pt x="829" y="1356"/>
                  </a:lnTo>
                  <a:lnTo>
                    <a:pt x="302" y="1356"/>
                  </a:lnTo>
                  <a:close/>
                  <a:moveTo>
                    <a:pt x="1960" y="1356"/>
                  </a:moveTo>
                  <a:lnTo>
                    <a:pt x="905" y="1356"/>
                  </a:lnTo>
                  <a:lnTo>
                    <a:pt x="905" y="150"/>
                  </a:lnTo>
                  <a:lnTo>
                    <a:pt x="1063" y="361"/>
                  </a:lnTo>
                  <a:cubicBezTo>
                    <a:pt x="1070" y="371"/>
                    <a:pt x="1081" y="377"/>
                    <a:pt x="1093" y="377"/>
                  </a:cubicBezTo>
                  <a:lnTo>
                    <a:pt x="1960" y="377"/>
                  </a:lnTo>
                  <a:lnTo>
                    <a:pt x="1960" y="1356"/>
                  </a:lnTo>
                  <a:close/>
                  <a:moveTo>
                    <a:pt x="1112" y="301"/>
                  </a:moveTo>
                  <a:lnTo>
                    <a:pt x="942" y="75"/>
                  </a:lnTo>
                  <a:lnTo>
                    <a:pt x="1979" y="75"/>
                  </a:lnTo>
                  <a:lnTo>
                    <a:pt x="2148" y="301"/>
                  </a:lnTo>
                  <a:lnTo>
                    <a:pt x="1112" y="30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0">
              <a:extLst>
                <a:ext uri="{FF2B5EF4-FFF2-40B4-BE49-F238E27FC236}">
                  <a16:creationId xmlns:a16="http://schemas.microsoft.com/office/drawing/2014/main" id="{E01E82E1-9684-4601-973C-0EE9C31EB2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376" y="2089151"/>
              <a:ext cx="96838" cy="160338"/>
            </a:xfrm>
            <a:custGeom>
              <a:avLst/>
              <a:gdLst>
                <a:gd name="T0" fmla="*/ 229 w 458"/>
                <a:gd name="T1" fmla="*/ 753 h 753"/>
                <a:gd name="T2" fmla="*/ 200 w 458"/>
                <a:gd name="T3" fmla="*/ 740 h 753"/>
                <a:gd name="T4" fmla="*/ 11 w 458"/>
                <a:gd name="T5" fmla="*/ 514 h 753"/>
                <a:gd name="T6" fmla="*/ 6 w 458"/>
                <a:gd name="T7" fmla="*/ 473 h 753"/>
                <a:gd name="T8" fmla="*/ 40 w 458"/>
                <a:gd name="T9" fmla="*/ 452 h 753"/>
                <a:gd name="T10" fmla="*/ 116 w 458"/>
                <a:gd name="T11" fmla="*/ 452 h 753"/>
                <a:gd name="T12" fmla="*/ 116 w 458"/>
                <a:gd name="T13" fmla="*/ 37 h 753"/>
                <a:gd name="T14" fmla="*/ 153 w 458"/>
                <a:gd name="T15" fmla="*/ 0 h 753"/>
                <a:gd name="T16" fmla="*/ 304 w 458"/>
                <a:gd name="T17" fmla="*/ 0 h 753"/>
                <a:gd name="T18" fmla="*/ 342 w 458"/>
                <a:gd name="T19" fmla="*/ 37 h 753"/>
                <a:gd name="T20" fmla="*/ 342 w 458"/>
                <a:gd name="T21" fmla="*/ 452 h 753"/>
                <a:gd name="T22" fmla="*/ 417 w 458"/>
                <a:gd name="T23" fmla="*/ 452 h 753"/>
                <a:gd name="T24" fmla="*/ 451 w 458"/>
                <a:gd name="T25" fmla="*/ 473 h 753"/>
                <a:gd name="T26" fmla="*/ 446 w 458"/>
                <a:gd name="T27" fmla="*/ 514 h 753"/>
                <a:gd name="T28" fmla="*/ 258 w 458"/>
                <a:gd name="T29" fmla="*/ 740 h 753"/>
                <a:gd name="T30" fmla="*/ 229 w 458"/>
                <a:gd name="T31" fmla="*/ 753 h 753"/>
                <a:gd name="T32" fmla="*/ 121 w 458"/>
                <a:gd name="T33" fmla="*/ 527 h 753"/>
                <a:gd name="T34" fmla="*/ 229 w 458"/>
                <a:gd name="T35" fmla="*/ 657 h 753"/>
                <a:gd name="T36" fmla="*/ 337 w 458"/>
                <a:gd name="T37" fmla="*/ 527 h 753"/>
                <a:gd name="T38" fmla="*/ 304 w 458"/>
                <a:gd name="T39" fmla="*/ 527 h 753"/>
                <a:gd name="T40" fmla="*/ 266 w 458"/>
                <a:gd name="T41" fmla="*/ 489 h 753"/>
                <a:gd name="T42" fmla="*/ 266 w 458"/>
                <a:gd name="T43" fmla="*/ 75 h 753"/>
                <a:gd name="T44" fmla="*/ 191 w 458"/>
                <a:gd name="T45" fmla="*/ 75 h 753"/>
                <a:gd name="T46" fmla="*/ 191 w 458"/>
                <a:gd name="T47" fmla="*/ 489 h 753"/>
                <a:gd name="T48" fmla="*/ 153 w 458"/>
                <a:gd name="T49" fmla="*/ 527 h 753"/>
                <a:gd name="T50" fmla="*/ 121 w 458"/>
                <a:gd name="T51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8" h="753">
                  <a:moveTo>
                    <a:pt x="229" y="753"/>
                  </a:moveTo>
                  <a:cubicBezTo>
                    <a:pt x="218" y="753"/>
                    <a:pt x="207" y="748"/>
                    <a:pt x="200" y="740"/>
                  </a:cubicBezTo>
                  <a:lnTo>
                    <a:pt x="11" y="514"/>
                  </a:lnTo>
                  <a:cubicBezTo>
                    <a:pt x="2" y="502"/>
                    <a:pt x="0" y="487"/>
                    <a:pt x="6" y="473"/>
                  </a:cubicBezTo>
                  <a:cubicBezTo>
                    <a:pt x="12" y="460"/>
                    <a:pt x="26" y="452"/>
                    <a:pt x="40" y="452"/>
                  </a:cubicBezTo>
                  <a:lnTo>
                    <a:pt x="116" y="452"/>
                  </a:lnTo>
                  <a:lnTo>
                    <a:pt x="116" y="37"/>
                  </a:lnTo>
                  <a:cubicBezTo>
                    <a:pt x="116" y="16"/>
                    <a:pt x="133" y="0"/>
                    <a:pt x="153" y="0"/>
                  </a:cubicBezTo>
                  <a:lnTo>
                    <a:pt x="304" y="0"/>
                  </a:lnTo>
                  <a:cubicBezTo>
                    <a:pt x="325" y="0"/>
                    <a:pt x="342" y="16"/>
                    <a:pt x="342" y="37"/>
                  </a:cubicBezTo>
                  <a:lnTo>
                    <a:pt x="342" y="452"/>
                  </a:lnTo>
                  <a:lnTo>
                    <a:pt x="417" y="452"/>
                  </a:lnTo>
                  <a:cubicBezTo>
                    <a:pt x="432" y="452"/>
                    <a:pt x="445" y="460"/>
                    <a:pt x="451" y="473"/>
                  </a:cubicBezTo>
                  <a:cubicBezTo>
                    <a:pt x="458" y="487"/>
                    <a:pt x="456" y="502"/>
                    <a:pt x="446" y="514"/>
                  </a:cubicBezTo>
                  <a:lnTo>
                    <a:pt x="258" y="740"/>
                  </a:lnTo>
                  <a:cubicBezTo>
                    <a:pt x="251" y="748"/>
                    <a:pt x="240" y="753"/>
                    <a:pt x="229" y="753"/>
                  </a:cubicBezTo>
                  <a:close/>
                  <a:moveTo>
                    <a:pt x="121" y="527"/>
                  </a:moveTo>
                  <a:lnTo>
                    <a:pt x="229" y="657"/>
                  </a:lnTo>
                  <a:lnTo>
                    <a:pt x="337" y="527"/>
                  </a:lnTo>
                  <a:lnTo>
                    <a:pt x="304" y="527"/>
                  </a:lnTo>
                  <a:cubicBezTo>
                    <a:pt x="283" y="527"/>
                    <a:pt x="266" y="510"/>
                    <a:pt x="266" y="489"/>
                  </a:cubicBezTo>
                  <a:lnTo>
                    <a:pt x="266" y="75"/>
                  </a:lnTo>
                  <a:lnTo>
                    <a:pt x="191" y="75"/>
                  </a:lnTo>
                  <a:lnTo>
                    <a:pt x="191" y="489"/>
                  </a:lnTo>
                  <a:cubicBezTo>
                    <a:pt x="191" y="510"/>
                    <a:pt x="174" y="527"/>
                    <a:pt x="153" y="527"/>
                  </a:cubicBezTo>
                  <a:lnTo>
                    <a:pt x="121" y="52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">
              <a:extLst>
                <a:ext uri="{FF2B5EF4-FFF2-40B4-BE49-F238E27FC236}">
                  <a16:creationId xmlns:a16="http://schemas.microsoft.com/office/drawing/2014/main" id="{8F4EC9DF-674D-4C41-AB79-5A572CC495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6963" y="2089151"/>
              <a:ext cx="161925" cy="160338"/>
            </a:xfrm>
            <a:custGeom>
              <a:avLst/>
              <a:gdLst>
                <a:gd name="T0" fmla="*/ 229 w 756"/>
                <a:gd name="T1" fmla="*/ 753 h 753"/>
                <a:gd name="T2" fmla="*/ 200 w 756"/>
                <a:gd name="T3" fmla="*/ 740 h 753"/>
                <a:gd name="T4" fmla="*/ 11 w 756"/>
                <a:gd name="T5" fmla="*/ 514 h 753"/>
                <a:gd name="T6" fmla="*/ 6 w 756"/>
                <a:gd name="T7" fmla="*/ 473 h 753"/>
                <a:gd name="T8" fmla="*/ 40 w 756"/>
                <a:gd name="T9" fmla="*/ 452 h 753"/>
                <a:gd name="T10" fmla="*/ 116 w 756"/>
                <a:gd name="T11" fmla="*/ 452 h 753"/>
                <a:gd name="T12" fmla="*/ 116 w 756"/>
                <a:gd name="T13" fmla="*/ 263 h 753"/>
                <a:gd name="T14" fmla="*/ 379 w 756"/>
                <a:gd name="T15" fmla="*/ 0 h 753"/>
                <a:gd name="T16" fmla="*/ 719 w 756"/>
                <a:gd name="T17" fmla="*/ 0 h 753"/>
                <a:gd name="T18" fmla="*/ 756 w 756"/>
                <a:gd name="T19" fmla="*/ 37 h 753"/>
                <a:gd name="T20" fmla="*/ 756 w 756"/>
                <a:gd name="T21" fmla="*/ 188 h 753"/>
                <a:gd name="T22" fmla="*/ 719 w 756"/>
                <a:gd name="T23" fmla="*/ 226 h 753"/>
                <a:gd name="T24" fmla="*/ 379 w 756"/>
                <a:gd name="T25" fmla="*/ 226 h 753"/>
                <a:gd name="T26" fmla="*/ 342 w 756"/>
                <a:gd name="T27" fmla="*/ 263 h 753"/>
                <a:gd name="T28" fmla="*/ 342 w 756"/>
                <a:gd name="T29" fmla="*/ 452 h 753"/>
                <a:gd name="T30" fmla="*/ 417 w 756"/>
                <a:gd name="T31" fmla="*/ 452 h 753"/>
                <a:gd name="T32" fmla="*/ 451 w 756"/>
                <a:gd name="T33" fmla="*/ 473 h 753"/>
                <a:gd name="T34" fmla="*/ 446 w 756"/>
                <a:gd name="T35" fmla="*/ 514 h 753"/>
                <a:gd name="T36" fmla="*/ 258 w 756"/>
                <a:gd name="T37" fmla="*/ 740 h 753"/>
                <a:gd name="T38" fmla="*/ 229 w 756"/>
                <a:gd name="T39" fmla="*/ 753 h 753"/>
                <a:gd name="T40" fmla="*/ 121 w 756"/>
                <a:gd name="T41" fmla="*/ 527 h 753"/>
                <a:gd name="T42" fmla="*/ 229 w 756"/>
                <a:gd name="T43" fmla="*/ 657 h 753"/>
                <a:gd name="T44" fmla="*/ 337 w 756"/>
                <a:gd name="T45" fmla="*/ 527 h 753"/>
                <a:gd name="T46" fmla="*/ 304 w 756"/>
                <a:gd name="T47" fmla="*/ 527 h 753"/>
                <a:gd name="T48" fmla="*/ 266 w 756"/>
                <a:gd name="T49" fmla="*/ 489 h 753"/>
                <a:gd name="T50" fmla="*/ 266 w 756"/>
                <a:gd name="T51" fmla="*/ 263 h 753"/>
                <a:gd name="T52" fmla="*/ 379 w 756"/>
                <a:gd name="T53" fmla="*/ 150 h 753"/>
                <a:gd name="T54" fmla="*/ 681 w 756"/>
                <a:gd name="T55" fmla="*/ 150 h 753"/>
                <a:gd name="T56" fmla="*/ 681 w 756"/>
                <a:gd name="T57" fmla="*/ 75 h 753"/>
                <a:gd name="T58" fmla="*/ 379 w 756"/>
                <a:gd name="T59" fmla="*/ 75 h 753"/>
                <a:gd name="T60" fmla="*/ 191 w 756"/>
                <a:gd name="T61" fmla="*/ 263 h 753"/>
                <a:gd name="T62" fmla="*/ 191 w 756"/>
                <a:gd name="T63" fmla="*/ 489 h 753"/>
                <a:gd name="T64" fmla="*/ 153 w 756"/>
                <a:gd name="T65" fmla="*/ 527 h 753"/>
                <a:gd name="T66" fmla="*/ 121 w 756"/>
                <a:gd name="T67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6" h="753">
                  <a:moveTo>
                    <a:pt x="229" y="753"/>
                  </a:moveTo>
                  <a:cubicBezTo>
                    <a:pt x="218" y="753"/>
                    <a:pt x="207" y="748"/>
                    <a:pt x="200" y="740"/>
                  </a:cubicBezTo>
                  <a:lnTo>
                    <a:pt x="11" y="514"/>
                  </a:lnTo>
                  <a:cubicBezTo>
                    <a:pt x="2" y="502"/>
                    <a:pt x="0" y="487"/>
                    <a:pt x="6" y="473"/>
                  </a:cubicBezTo>
                  <a:cubicBezTo>
                    <a:pt x="12" y="460"/>
                    <a:pt x="26" y="452"/>
                    <a:pt x="40" y="452"/>
                  </a:cubicBezTo>
                  <a:lnTo>
                    <a:pt x="116" y="452"/>
                  </a:lnTo>
                  <a:lnTo>
                    <a:pt x="116" y="263"/>
                  </a:lnTo>
                  <a:cubicBezTo>
                    <a:pt x="116" y="118"/>
                    <a:pt x="234" y="0"/>
                    <a:pt x="379" y="0"/>
                  </a:cubicBezTo>
                  <a:lnTo>
                    <a:pt x="719" y="0"/>
                  </a:lnTo>
                  <a:cubicBezTo>
                    <a:pt x="739" y="0"/>
                    <a:pt x="756" y="16"/>
                    <a:pt x="756" y="37"/>
                  </a:cubicBezTo>
                  <a:lnTo>
                    <a:pt x="756" y="188"/>
                  </a:lnTo>
                  <a:cubicBezTo>
                    <a:pt x="756" y="209"/>
                    <a:pt x="739" y="226"/>
                    <a:pt x="719" y="226"/>
                  </a:cubicBezTo>
                  <a:lnTo>
                    <a:pt x="379" y="226"/>
                  </a:lnTo>
                  <a:cubicBezTo>
                    <a:pt x="359" y="226"/>
                    <a:pt x="342" y="243"/>
                    <a:pt x="342" y="263"/>
                  </a:cubicBezTo>
                  <a:lnTo>
                    <a:pt x="342" y="452"/>
                  </a:lnTo>
                  <a:lnTo>
                    <a:pt x="417" y="452"/>
                  </a:lnTo>
                  <a:cubicBezTo>
                    <a:pt x="432" y="452"/>
                    <a:pt x="445" y="460"/>
                    <a:pt x="451" y="473"/>
                  </a:cubicBezTo>
                  <a:cubicBezTo>
                    <a:pt x="458" y="487"/>
                    <a:pt x="456" y="502"/>
                    <a:pt x="446" y="514"/>
                  </a:cubicBezTo>
                  <a:lnTo>
                    <a:pt x="258" y="740"/>
                  </a:lnTo>
                  <a:cubicBezTo>
                    <a:pt x="251" y="748"/>
                    <a:pt x="240" y="753"/>
                    <a:pt x="229" y="753"/>
                  </a:cubicBezTo>
                  <a:close/>
                  <a:moveTo>
                    <a:pt x="121" y="527"/>
                  </a:moveTo>
                  <a:lnTo>
                    <a:pt x="229" y="657"/>
                  </a:lnTo>
                  <a:lnTo>
                    <a:pt x="337" y="527"/>
                  </a:lnTo>
                  <a:lnTo>
                    <a:pt x="304" y="527"/>
                  </a:lnTo>
                  <a:cubicBezTo>
                    <a:pt x="283" y="527"/>
                    <a:pt x="266" y="510"/>
                    <a:pt x="266" y="489"/>
                  </a:cubicBezTo>
                  <a:lnTo>
                    <a:pt x="266" y="263"/>
                  </a:lnTo>
                  <a:cubicBezTo>
                    <a:pt x="266" y="201"/>
                    <a:pt x="317" y="150"/>
                    <a:pt x="379" y="150"/>
                  </a:cubicBezTo>
                  <a:lnTo>
                    <a:pt x="681" y="150"/>
                  </a:lnTo>
                  <a:lnTo>
                    <a:pt x="681" y="75"/>
                  </a:lnTo>
                  <a:lnTo>
                    <a:pt x="379" y="75"/>
                  </a:lnTo>
                  <a:cubicBezTo>
                    <a:pt x="275" y="75"/>
                    <a:pt x="191" y="159"/>
                    <a:pt x="191" y="263"/>
                  </a:cubicBezTo>
                  <a:lnTo>
                    <a:pt x="191" y="489"/>
                  </a:lnTo>
                  <a:cubicBezTo>
                    <a:pt x="191" y="510"/>
                    <a:pt x="174" y="527"/>
                    <a:pt x="153" y="527"/>
                  </a:cubicBezTo>
                  <a:lnTo>
                    <a:pt x="121" y="52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2">
              <a:extLst>
                <a:ext uri="{FF2B5EF4-FFF2-40B4-BE49-F238E27FC236}">
                  <a16:creationId xmlns:a16="http://schemas.microsoft.com/office/drawing/2014/main" id="{1DA73C29-E4D0-4BCD-8775-E789103FF3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2089151"/>
              <a:ext cx="161925" cy="160338"/>
            </a:xfrm>
            <a:custGeom>
              <a:avLst/>
              <a:gdLst>
                <a:gd name="T0" fmla="*/ 528 w 757"/>
                <a:gd name="T1" fmla="*/ 753 h 753"/>
                <a:gd name="T2" fmla="*/ 499 w 757"/>
                <a:gd name="T3" fmla="*/ 740 h 753"/>
                <a:gd name="T4" fmla="*/ 310 w 757"/>
                <a:gd name="T5" fmla="*/ 514 h 753"/>
                <a:gd name="T6" fmla="*/ 305 w 757"/>
                <a:gd name="T7" fmla="*/ 473 h 753"/>
                <a:gd name="T8" fmla="*/ 339 w 757"/>
                <a:gd name="T9" fmla="*/ 452 h 753"/>
                <a:gd name="T10" fmla="*/ 415 w 757"/>
                <a:gd name="T11" fmla="*/ 452 h 753"/>
                <a:gd name="T12" fmla="*/ 415 w 757"/>
                <a:gd name="T13" fmla="*/ 263 h 753"/>
                <a:gd name="T14" fmla="*/ 377 w 757"/>
                <a:gd name="T15" fmla="*/ 226 h 753"/>
                <a:gd name="T16" fmla="*/ 38 w 757"/>
                <a:gd name="T17" fmla="*/ 226 h 753"/>
                <a:gd name="T18" fmla="*/ 0 w 757"/>
                <a:gd name="T19" fmla="*/ 188 h 753"/>
                <a:gd name="T20" fmla="*/ 0 w 757"/>
                <a:gd name="T21" fmla="*/ 37 h 753"/>
                <a:gd name="T22" fmla="*/ 38 w 757"/>
                <a:gd name="T23" fmla="*/ 0 h 753"/>
                <a:gd name="T24" fmla="*/ 377 w 757"/>
                <a:gd name="T25" fmla="*/ 0 h 753"/>
                <a:gd name="T26" fmla="*/ 641 w 757"/>
                <a:gd name="T27" fmla="*/ 263 h 753"/>
                <a:gd name="T28" fmla="*/ 641 w 757"/>
                <a:gd name="T29" fmla="*/ 452 h 753"/>
                <a:gd name="T30" fmla="*/ 716 w 757"/>
                <a:gd name="T31" fmla="*/ 452 h 753"/>
                <a:gd name="T32" fmla="*/ 750 w 757"/>
                <a:gd name="T33" fmla="*/ 473 h 753"/>
                <a:gd name="T34" fmla="*/ 745 w 757"/>
                <a:gd name="T35" fmla="*/ 514 h 753"/>
                <a:gd name="T36" fmla="*/ 557 w 757"/>
                <a:gd name="T37" fmla="*/ 740 h 753"/>
                <a:gd name="T38" fmla="*/ 528 w 757"/>
                <a:gd name="T39" fmla="*/ 753 h 753"/>
                <a:gd name="T40" fmla="*/ 420 w 757"/>
                <a:gd name="T41" fmla="*/ 527 h 753"/>
                <a:gd name="T42" fmla="*/ 528 w 757"/>
                <a:gd name="T43" fmla="*/ 657 h 753"/>
                <a:gd name="T44" fmla="*/ 636 w 757"/>
                <a:gd name="T45" fmla="*/ 527 h 753"/>
                <a:gd name="T46" fmla="*/ 603 w 757"/>
                <a:gd name="T47" fmla="*/ 527 h 753"/>
                <a:gd name="T48" fmla="*/ 565 w 757"/>
                <a:gd name="T49" fmla="*/ 489 h 753"/>
                <a:gd name="T50" fmla="*/ 565 w 757"/>
                <a:gd name="T51" fmla="*/ 263 h 753"/>
                <a:gd name="T52" fmla="*/ 377 w 757"/>
                <a:gd name="T53" fmla="*/ 75 h 753"/>
                <a:gd name="T54" fmla="*/ 75 w 757"/>
                <a:gd name="T55" fmla="*/ 75 h 753"/>
                <a:gd name="T56" fmla="*/ 75 w 757"/>
                <a:gd name="T57" fmla="*/ 150 h 753"/>
                <a:gd name="T58" fmla="*/ 377 w 757"/>
                <a:gd name="T59" fmla="*/ 150 h 753"/>
                <a:gd name="T60" fmla="*/ 490 w 757"/>
                <a:gd name="T61" fmla="*/ 263 h 753"/>
                <a:gd name="T62" fmla="*/ 490 w 757"/>
                <a:gd name="T63" fmla="*/ 489 h 753"/>
                <a:gd name="T64" fmla="*/ 452 w 757"/>
                <a:gd name="T65" fmla="*/ 527 h 753"/>
                <a:gd name="T66" fmla="*/ 420 w 757"/>
                <a:gd name="T67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7" h="753">
                  <a:moveTo>
                    <a:pt x="528" y="753"/>
                  </a:moveTo>
                  <a:cubicBezTo>
                    <a:pt x="517" y="753"/>
                    <a:pt x="506" y="748"/>
                    <a:pt x="499" y="740"/>
                  </a:cubicBezTo>
                  <a:lnTo>
                    <a:pt x="310" y="514"/>
                  </a:lnTo>
                  <a:cubicBezTo>
                    <a:pt x="301" y="502"/>
                    <a:pt x="299" y="487"/>
                    <a:pt x="305" y="473"/>
                  </a:cubicBezTo>
                  <a:cubicBezTo>
                    <a:pt x="311" y="460"/>
                    <a:pt x="325" y="452"/>
                    <a:pt x="339" y="452"/>
                  </a:cubicBezTo>
                  <a:lnTo>
                    <a:pt x="415" y="452"/>
                  </a:lnTo>
                  <a:lnTo>
                    <a:pt x="415" y="263"/>
                  </a:lnTo>
                  <a:cubicBezTo>
                    <a:pt x="415" y="243"/>
                    <a:pt x="398" y="226"/>
                    <a:pt x="377" y="226"/>
                  </a:cubicBez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7"/>
                  </a:lnTo>
                  <a:cubicBezTo>
                    <a:pt x="0" y="16"/>
                    <a:pt x="17" y="0"/>
                    <a:pt x="38" y="0"/>
                  </a:cubicBezTo>
                  <a:lnTo>
                    <a:pt x="377" y="0"/>
                  </a:lnTo>
                  <a:cubicBezTo>
                    <a:pt x="523" y="0"/>
                    <a:pt x="641" y="118"/>
                    <a:pt x="641" y="263"/>
                  </a:cubicBezTo>
                  <a:lnTo>
                    <a:pt x="641" y="452"/>
                  </a:lnTo>
                  <a:lnTo>
                    <a:pt x="716" y="452"/>
                  </a:lnTo>
                  <a:cubicBezTo>
                    <a:pt x="731" y="452"/>
                    <a:pt x="744" y="460"/>
                    <a:pt x="750" y="473"/>
                  </a:cubicBezTo>
                  <a:cubicBezTo>
                    <a:pt x="757" y="487"/>
                    <a:pt x="755" y="502"/>
                    <a:pt x="745" y="514"/>
                  </a:cubicBezTo>
                  <a:lnTo>
                    <a:pt x="557" y="740"/>
                  </a:lnTo>
                  <a:cubicBezTo>
                    <a:pt x="550" y="748"/>
                    <a:pt x="539" y="753"/>
                    <a:pt x="528" y="753"/>
                  </a:cubicBezTo>
                  <a:close/>
                  <a:moveTo>
                    <a:pt x="420" y="527"/>
                  </a:moveTo>
                  <a:lnTo>
                    <a:pt x="528" y="657"/>
                  </a:lnTo>
                  <a:lnTo>
                    <a:pt x="636" y="527"/>
                  </a:lnTo>
                  <a:lnTo>
                    <a:pt x="603" y="527"/>
                  </a:lnTo>
                  <a:cubicBezTo>
                    <a:pt x="582" y="527"/>
                    <a:pt x="565" y="510"/>
                    <a:pt x="565" y="489"/>
                  </a:cubicBezTo>
                  <a:lnTo>
                    <a:pt x="565" y="263"/>
                  </a:lnTo>
                  <a:cubicBezTo>
                    <a:pt x="565" y="159"/>
                    <a:pt x="481" y="75"/>
                    <a:pt x="377" y="75"/>
                  </a:cubicBezTo>
                  <a:lnTo>
                    <a:pt x="75" y="75"/>
                  </a:lnTo>
                  <a:lnTo>
                    <a:pt x="75" y="150"/>
                  </a:lnTo>
                  <a:lnTo>
                    <a:pt x="377" y="150"/>
                  </a:lnTo>
                  <a:cubicBezTo>
                    <a:pt x="439" y="150"/>
                    <a:pt x="490" y="201"/>
                    <a:pt x="490" y="263"/>
                  </a:cubicBezTo>
                  <a:lnTo>
                    <a:pt x="490" y="489"/>
                  </a:lnTo>
                  <a:cubicBezTo>
                    <a:pt x="490" y="510"/>
                    <a:pt x="473" y="527"/>
                    <a:pt x="452" y="527"/>
                  </a:cubicBezTo>
                  <a:lnTo>
                    <a:pt x="420" y="52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3">
              <a:extLst>
                <a:ext uri="{FF2B5EF4-FFF2-40B4-BE49-F238E27FC236}">
                  <a16:creationId xmlns:a16="http://schemas.microsoft.com/office/drawing/2014/main" id="{935E6D8A-5785-49E2-B85B-5F2C474C99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3776" y="2363788"/>
              <a:ext cx="168275" cy="168275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1 h 783"/>
                <a:gd name="T4" fmla="*/ 140 w 783"/>
                <a:gd name="T5" fmla="*/ 140 h 783"/>
                <a:gd name="T6" fmla="*/ 550 w 783"/>
                <a:gd name="T7" fmla="*/ 58 h 783"/>
                <a:gd name="T8" fmla="*/ 783 w 783"/>
                <a:gd name="T9" fmla="*/ 406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20 h 783"/>
                <a:gd name="T18" fmla="*/ 522 w 783"/>
                <a:gd name="T19" fmla="*/ 685 h 783"/>
                <a:gd name="T20" fmla="*/ 708 w 783"/>
                <a:gd name="T21" fmla="*/ 406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6" y="692"/>
                    <a:pt x="58" y="551"/>
                  </a:cubicBezTo>
                  <a:cubicBezTo>
                    <a:pt x="0" y="410"/>
                    <a:pt x="32" y="248"/>
                    <a:pt x="140" y="140"/>
                  </a:cubicBezTo>
                  <a:cubicBezTo>
                    <a:pt x="248" y="32"/>
                    <a:pt x="410" y="0"/>
                    <a:pt x="550" y="58"/>
                  </a:cubicBezTo>
                  <a:cubicBezTo>
                    <a:pt x="691" y="117"/>
                    <a:pt x="783" y="254"/>
                    <a:pt x="783" y="406"/>
                  </a:cubicBezTo>
                  <a:cubicBezTo>
                    <a:pt x="783" y="615"/>
                    <a:pt x="614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4" y="105"/>
                    <a:pt x="174" y="178"/>
                    <a:pt x="128" y="291"/>
                  </a:cubicBezTo>
                  <a:cubicBezTo>
                    <a:pt x="81" y="404"/>
                    <a:pt x="107" y="533"/>
                    <a:pt x="193" y="620"/>
                  </a:cubicBezTo>
                  <a:cubicBezTo>
                    <a:pt x="279" y="706"/>
                    <a:pt x="409" y="732"/>
                    <a:pt x="522" y="685"/>
                  </a:cubicBezTo>
                  <a:cubicBezTo>
                    <a:pt x="634" y="638"/>
                    <a:pt x="708" y="528"/>
                    <a:pt x="708" y="406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4">
              <a:extLst>
                <a:ext uri="{FF2B5EF4-FFF2-40B4-BE49-F238E27FC236}">
                  <a16:creationId xmlns:a16="http://schemas.microsoft.com/office/drawing/2014/main" id="{8C896BF6-98A9-4415-8870-F9DA1A42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5688" y="2395538"/>
              <a:ext cx="50800" cy="112713"/>
            </a:xfrm>
            <a:custGeom>
              <a:avLst/>
              <a:gdLst>
                <a:gd name="T0" fmla="*/ 120 w 241"/>
                <a:gd name="T1" fmla="*/ 226 h 527"/>
                <a:gd name="T2" fmla="*/ 85 w 241"/>
                <a:gd name="T3" fmla="*/ 203 h 527"/>
                <a:gd name="T4" fmla="*/ 94 w 241"/>
                <a:gd name="T5" fmla="*/ 161 h 527"/>
                <a:gd name="T6" fmla="*/ 135 w 241"/>
                <a:gd name="T7" fmla="*/ 153 h 527"/>
                <a:gd name="T8" fmla="*/ 158 w 241"/>
                <a:gd name="T9" fmla="*/ 188 h 527"/>
                <a:gd name="T10" fmla="*/ 196 w 241"/>
                <a:gd name="T11" fmla="*/ 226 h 527"/>
                <a:gd name="T12" fmla="*/ 233 w 241"/>
                <a:gd name="T13" fmla="*/ 188 h 527"/>
                <a:gd name="T14" fmla="*/ 158 w 241"/>
                <a:gd name="T15" fmla="*/ 82 h 527"/>
                <a:gd name="T16" fmla="*/ 158 w 241"/>
                <a:gd name="T17" fmla="*/ 37 h 527"/>
                <a:gd name="T18" fmla="*/ 120 w 241"/>
                <a:gd name="T19" fmla="*/ 0 h 527"/>
                <a:gd name="T20" fmla="*/ 83 w 241"/>
                <a:gd name="T21" fmla="*/ 37 h 527"/>
                <a:gd name="T22" fmla="*/ 83 w 241"/>
                <a:gd name="T23" fmla="*/ 82 h 527"/>
                <a:gd name="T24" fmla="*/ 9 w 241"/>
                <a:gd name="T25" fmla="*/ 207 h 527"/>
                <a:gd name="T26" fmla="*/ 120 w 241"/>
                <a:gd name="T27" fmla="*/ 301 h 527"/>
                <a:gd name="T28" fmla="*/ 155 w 241"/>
                <a:gd name="T29" fmla="*/ 324 h 527"/>
                <a:gd name="T30" fmla="*/ 147 w 241"/>
                <a:gd name="T31" fmla="*/ 365 h 527"/>
                <a:gd name="T32" fmla="*/ 106 w 241"/>
                <a:gd name="T33" fmla="*/ 374 h 527"/>
                <a:gd name="T34" fmla="*/ 83 w 241"/>
                <a:gd name="T35" fmla="*/ 339 h 527"/>
                <a:gd name="T36" fmla="*/ 45 w 241"/>
                <a:gd name="T37" fmla="*/ 301 h 527"/>
                <a:gd name="T38" fmla="*/ 7 w 241"/>
                <a:gd name="T39" fmla="*/ 339 h 527"/>
                <a:gd name="T40" fmla="*/ 83 w 241"/>
                <a:gd name="T41" fmla="*/ 445 h 527"/>
                <a:gd name="T42" fmla="*/ 83 w 241"/>
                <a:gd name="T43" fmla="*/ 490 h 527"/>
                <a:gd name="T44" fmla="*/ 120 w 241"/>
                <a:gd name="T45" fmla="*/ 527 h 527"/>
                <a:gd name="T46" fmla="*/ 158 w 241"/>
                <a:gd name="T47" fmla="*/ 490 h 527"/>
                <a:gd name="T48" fmla="*/ 158 w 241"/>
                <a:gd name="T49" fmla="*/ 445 h 527"/>
                <a:gd name="T50" fmla="*/ 232 w 241"/>
                <a:gd name="T51" fmla="*/ 319 h 527"/>
                <a:gd name="T52" fmla="*/ 120 w 241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7">
                  <a:moveTo>
                    <a:pt x="120" y="226"/>
                  </a:moveTo>
                  <a:cubicBezTo>
                    <a:pt x="105" y="226"/>
                    <a:pt x="91" y="217"/>
                    <a:pt x="85" y="203"/>
                  </a:cubicBezTo>
                  <a:cubicBezTo>
                    <a:pt x="80" y="188"/>
                    <a:pt x="83" y="172"/>
                    <a:pt x="94" y="161"/>
                  </a:cubicBezTo>
                  <a:cubicBezTo>
                    <a:pt x="104" y="151"/>
                    <a:pt x="121" y="147"/>
                    <a:pt x="135" y="153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6" y="226"/>
                    <a:pt x="233" y="209"/>
                    <a:pt x="233" y="188"/>
                  </a:cubicBezTo>
                  <a:cubicBezTo>
                    <a:pt x="233" y="140"/>
                    <a:pt x="203" y="98"/>
                    <a:pt x="158" y="82"/>
                  </a:cubicBezTo>
                  <a:lnTo>
                    <a:pt x="158" y="37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99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9" y="207"/>
                  </a:cubicBezTo>
                  <a:cubicBezTo>
                    <a:pt x="18" y="262"/>
                    <a:pt x="65" y="301"/>
                    <a:pt x="120" y="301"/>
                  </a:cubicBezTo>
                  <a:cubicBezTo>
                    <a:pt x="135" y="301"/>
                    <a:pt x="149" y="310"/>
                    <a:pt x="155" y="324"/>
                  </a:cubicBezTo>
                  <a:cubicBezTo>
                    <a:pt x="161" y="338"/>
                    <a:pt x="158" y="355"/>
                    <a:pt x="147" y="365"/>
                  </a:cubicBezTo>
                  <a:cubicBezTo>
                    <a:pt x="136" y="376"/>
                    <a:pt x="120" y="379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5" y="301"/>
                  </a:cubicBezTo>
                  <a:cubicBezTo>
                    <a:pt x="24" y="301"/>
                    <a:pt x="7" y="318"/>
                    <a:pt x="7" y="339"/>
                  </a:cubicBezTo>
                  <a:cubicBezTo>
                    <a:pt x="7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99" y="527"/>
                    <a:pt x="120" y="527"/>
                  </a:cubicBezTo>
                  <a:cubicBezTo>
                    <a:pt x="141" y="527"/>
                    <a:pt x="158" y="510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19"/>
                  </a:cubicBezTo>
                  <a:cubicBezTo>
                    <a:pt x="222" y="265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3" name="Group 892">
            <a:extLst>
              <a:ext uri="{FF2B5EF4-FFF2-40B4-BE49-F238E27FC236}">
                <a16:creationId xmlns:a16="http://schemas.microsoft.com/office/drawing/2014/main" id="{CC658A30-D443-42A9-A452-74BD58AED0AC}"/>
              </a:ext>
            </a:extLst>
          </p:cNvPr>
          <p:cNvGrpSpPr/>
          <p:nvPr/>
        </p:nvGrpSpPr>
        <p:grpSpPr>
          <a:xfrm>
            <a:off x="2936876" y="5464176"/>
            <a:ext cx="355600" cy="482600"/>
            <a:chOff x="2936876" y="5464176"/>
            <a:chExt cx="355600" cy="482600"/>
          </a:xfrm>
        </p:grpSpPr>
        <p:sp>
          <p:nvSpPr>
            <p:cNvPr id="658" name="Freeform 15">
              <a:extLst>
                <a:ext uri="{FF2B5EF4-FFF2-40B4-BE49-F238E27FC236}">
                  <a16:creationId xmlns:a16="http://schemas.microsoft.com/office/drawing/2014/main" id="{0DEDB741-9C60-4F34-AD04-A3C7D89C45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4813" y="5584826"/>
              <a:ext cx="306388" cy="354013"/>
            </a:xfrm>
            <a:custGeom>
              <a:avLst/>
              <a:gdLst>
                <a:gd name="T0" fmla="*/ 1281 w 1432"/>
                <a:gd name="T1" fmla="*/ 1508 h 1658"/>
                <a:gd name="T2" fmla="*/ 1281 w 1432"/>
                <a:gd name="T3" fmla="*/ 0 h 1658"/>
                <a:gd name="T4" fmla="*/ 0 w 1432"/>
                <a:gd name="T5" fmla="*/ 0 h 1658"/>
                <a:gd name="T6" fmla="*/ 0 w 1432"/>
                <a:gd name="T7" fmla="*/ 1508 h 1658"/>
                <a:gd name="T8" fmla="*/ 150 w 1432"/>
                <a:gd name="T9" fmla="*/ 1658 h 1658"/>
                <a:gd name="T10" fmla="*/ 1432 w 1432"/>
                <a:gd name="T11" fmla="*/ 1658 h 1658"/>
                <a:gd name="T12" fmla="*/ 1281 w 1432"/>
                <a:gd name="T13" fmla="*/ 1508 h 1658"/>
                <a:gd name="T14" fmla="*/ 980 w 1432"/>
                <a:gd name="T15" fmla="*/ 792 h 1658"/>
                <a:gd name="T16" fmla="*/ 640 w 1432"/>
                <a:gd name="T17" fmla="*/ 1357 h 1658"/>
                <a:gd name="T18" fmla="*/ 301 w 1432"/>
                <a:gd name="T19" fmla="*/ 792 h 1658"/>
                <a:gd name="T20" fmla="*/ 640 w 1432"/>
                <a:gd name="T21" fmla="*/ 452 h 1658"/>
                <a:gd name="T22" fmla="*/ 980 w 1432"/>
                <a:gd name="T23" fmla="*/ 792 h 1658"/>
                <a:gd name="T24" fmla="*/ 339 w 1432"/>
                <a:gd name="T25" fmla="*/ 151 h 1658"/>
                <a:gd name="T26" fmla="*/ 443 w 1432"/>
                <a:gd name="T27" fmla="*/ 221 h 1658"/>
                <a:gd name="T28" fmla="*/ 419 w 1432"/>
                <a:gd name="T29" fmla="*/ 344 h 1658"/>
                <a:gd name="T30" fmla="*/ 296 w 1432"/>
                <a:gd name="T31" fmla="*/ 368 h 1658"/>
                <a:gd name="T32" fmla="*/ 226 w 1432"/>
                <a:gd name="T33" fmla="*/ 264 h 1658"/>
                <a:gd name="T34" fmla="*/ 339 w 1432"/>
                <a:gd name="T35" fmla="*/ 151 h 1658"/>
                <a:gd name="T36" fmla="*/ 942 w 1432"/>
                <a:gd name="T37" fmla="*/ 377 h 1658"/>
                <a:gd name="T38" fmla="*/ 837 w 1432"/>
                <a:gd name="T39" fmla="*/ 307 h 1658"/>
                <a:gd name="T40" fmla="*/ 862 w 1432"/>
                <a:gd name="T41" fmla="*/ 184 h 1658"/>
                <a:gd name="T42" fmla="*/ 985 w 1432"/>
                <a:gd name="T43" fmla="*/ 160 h 1658"/>
                <a:gd name="T44" fmla="*/ 1055 w 1432"/>
                <a:gd name="T45" fmla="*/ 264 h 1658"/>
                <a:gd name="T46" fmla="*/ 942 w 1432"/>
                <a:gd name="T47" fmla="*/ 37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2" h="1658">
                  <a:moveTo>
                    <a:pt x="1281" y="1508"/>
                  </a:moveTo>
                  <a:lnTo>
                    <a:pt x="1281" y="0"/>
                  </a:lnTo>
                  <a:lnTo>
                    <a:pt x="0" y="0"/>
                  </a:lnTo>
                  <a:lnTo>
                    <a:pt x="0" y="1508"/>
                  </a:lnTo>
                  <a:cubicBezTo>
                    <a:pt x="0" y="1591"/>
                    <a:pt x="67" y="1658"/>
                    <a:pt x="150" y="1658"/>
                  </a:cubicBezTo>
                  <a:lnTo>
                    <a:pt x="1432" y="1658"/>
                  </a:lnTo>
                  <a:cubicBezTo>
                    <a:pt x="1349" y="1658"/>
                    <a:pt x="1281" y="1591"/>
                    <a:pt x="1281" y="1508"/>
                  </a:cubicBezTo>
                  <a:close/>
                  <a:moveTo>
                    <a:pt x="980" y="792"/>
                  </a:moveTo>
                  <a:cubicBezTo>
                    <a:pt x="980" y="979"/>
                    <a:pt x="640" y="1357"/>
                    <a:pt x="640" y="1357"/>
                  </a:cubicBezTo>
                  <a:cubicBezTo>
                    <a:pt x="640" y="1357"/>
                    <a:pt x="301" y="979"/>
                    <a:pt x="301" y="792"/>
                  </a:cubicBezTo>
                  <a:cubicBezTo>
                    <a:pt x="301" y="604"/>
                    <a:pt x="453" y="452"/>
                    <a:pt x="640" y="452"/>
                  </a:cubicBezTo>
                  <a:cubicBezTo>
                    <a:pt x="828" y="452"/>
                    <a:pt x="980" y="604"/>
                    <a:pt x="980" y="792"/>
                  </a:cubicBezTo>
                  <a:close/>
                  <a:moveTo>
                    <a:pt x="339" y="151"/>
                  </a:moveTo>
                  <a:cubicBezTo>
                    <a:pt x="385" y="151"/>
                    <a:pt x="426" y="179"/>
                    <a:pt x="443" y="221"/>
                  </a:cubicBezTo>
                  <a:cubicBezTo>
                    <a:pt x="461" y="263"/>
                    <a:pt x="451" y="312"/>
                    <a:pt x="419" y="344"/>
                  </a:cubicBezTo>
                  <a:cubicBezTo>
                    <a:pt x="387" y="376"/>
                    <a:pt x="338" y="386"/>
                    <a:pt x="296" y="368"/>
                  </a:cubicBezTo>
                  <a:cubicBezTo>
                    <a:pt x="253" y="351"/>
                    <a:pt x="226" y="310"/>
                    <a:pt x="226" y="264"/>
                  </a:cubicBezTo>
                  <a:cubicBezTo>
                    <a:pt x="226" y="202"/>
                    <a:pt x="276" y="151"/>
                    <a:pt x="339" y="151"/>
                  </a:cubicBezTo>
                  <a:close/>
                  <a:moveTo>
                    <a:pt x="942" y="377"/>
                  </a:moveTo>
                  <a:cubicBezTo>
                    <a:pt x="896" y="377"/>
                    <a:pt x="855" y="350"/>
                    <a:pt x="837" y="307"/>
                  </a:cubicBezTo>
                  <a:cubicBezTo>
                    <a:pt x="820" y="265"/>
                    <a:pt x="830" y="216"/>
                    <a:pt x="862" y="184"/>
                  </a:cubicBezTo>
                  <a:cubicBezTo>
                    <a:pt x="894" y="152"/>
                    <a:pt x="943" y="142"/>
                    <a:pt x="985" y="160"/>
                  </a:cubicBezTo>
                  <a:cubicBezTo>
                    <a:pt x="1027" y="177"/>
                    <a:pt x="1055" y="218"/>
                    <a:pt x="1055" y="264"/>
                  </a:cubicBezTo>
                  <a:cubicBezTo>
                    <a:pt x="1055" y="326"/>
                    <a:pt x="1004" y="377"/>
                    <a:pt x="942" y="37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Oval 16">
              <a:extLst>
                <a:ext uri="{FF2B5EF4-FFF2-40B4-BE49-F238E27FC236}">
                  <a16:creationId xmlns:a16="http://schemas.microsoft.com/office/drawing/2014/main" id="{C73517C4-80CA-4C49-AF4B-98ED8003F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526" y="5729288"/>
              <a:ext cx="49213" cy="49213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7">
              <a:extLst>
                <a:ext uri="{FF2B5EF4-FFF2-40B4-BE49-F238E27FC236}">
                  <a16:creationId xmlns:a16="http://schemas.microsoft.com/office/drawing/2014/main" id="{C0B866A8-427B-44B2-BEAC-07E434C580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6876" y="5464176"/>
              <a:ext cx="355600" cy="482600"/>
            </a:xfrm>
            <a:custGeom>
              <a:avLst/>
              <a:gdLst>
                <a:gd name="T0" fmla="*/ 1357 w 1658"/>
                <a:gd name="T1" fmla="*/ 528 h 2261"/>
                <a:gd name="T2" fmla="*/ 1187 w 1658"/>
                <a:gd name="T3" fmla="*/ 45 h 2261"/>
                <a:gd name="T4" fmla="*/ 1017 w 1658"/>
                <a:gd name="T5" fmla="*/ 0 h 2261"/>
                <a:gd name="T6" fmla="*/ 679 w 1658"/>
                <a:gd name="T7" fmla="*/ 0 h 2261"/>
                <a:gd name="T8" fmla="*/ 509 w 1658"/>
                <a:gd name="T9" fmla="*/ 45 h 2261"/>
                <a:gd name="T10" fmla="*/ 339 w 1658"/>
                <a:gd name="T11" fmla="*/ 528 h 2261"/>
                <a:gd name="T12" fmla="*/ 0 w 1658"/>
                <a:gd name="T13" fmla="*/ 565 h 2261"/>
                <a:gd name="T14" fmla="*/ 188 w 1658"/>
                <a:gd name="T15" fmla="*/ 2261 h 2261"/>
                <a:gd name="T16" fmla="*/ 1658 w 1658"/>
                <a:gd name="T17" fmla="*/ 2073 h 2261"/>
                <a:gd name="T18" fmla="*/ 1621 w 1658"/>
                <a:gd name="T19" fmla="*/ 528 h 2261"/>
                <a:gd name="T20" fmla="*/ 1281 w 1658"/>
                <a:gd name="T21" fmla="*/ 339 h 2261"/>
                <a:gd name="T22" fmla="*/ 1018 w 1658"/>
                <a:gd name="T23" fmla="*/ 528 h 2261"/>
                <a:gd name="T24" fmla="*/ 915 w 1658"/>
                <a:gd name="T25" fmla="*/ 96 h 2261"/>
                <a:gd name="T26" fmla="*/ 848 w 1658"/>
                <a:gd name="T27" fmla="*/ 137 h 2261"/>
                <a:gd name="T28" fmla="*/ 942 w 1658"/>
                <a:gd name="T29" fmla="*/ 528 h 2261"/>
                <a:gd name="T30" fmla="*/ 754 w 1658"/>
                <a:gd name="T31" fmla="*/ 339 h 2261"/>
                <a:gd name="T32" fmla="*/ 415 w 1658"/>
                <a:gd name="T33" fmla="*/ 339 h 2261"/>
                <a:gd name="T34" fmla="*/ 781 w 1658"/>
                <a:gd name="T35" fmla="*/ 96 h 2261"/>
                <a:gd name="T36" fmla="*/ 678 w 1658"/>
                <a:gd name="T37" fmla="*/ 528 h 2261"/>
                <a:gd name="T38" fmla="*/ 415 w 1658"/>
                <a:gd name="T39" fmla="*/ 339 h 2261"/>
                <a:gd name="T40" fmla="*/ 75 w 1658"/>
                <a:gd name="T41" fmla="*/ 603 h 2261"/>
                <a:gd name="T42" fmla="*/ 339 w 1658"/>
                <a:gd name="T43" fmla="*/ 684 h 2261"/>
                <a:gd name="T44" fmla="*/ 377 w 1658"/>
                <a:gd name="T45" fmla="*/ 980 h 2261"/>
                <a:gd name="T46" fmla="*/ 415 w 1658"/>
                <a:gd name="T47" fmla="*/ 684 h 2261"/>
                <a:gd name="T48" fmla="*/ 942 w 1658"/>
                <a:gd name="T49" fmla="*/ 603 h 2261"/>
                <a:gd name="T50" fmla="*/ 830 w 1658"/>
                <a:gd name="T51" fmla="*/ 849 h 2261"/>
                <a:gd name="T52" fmla="*/ 1129 w 1658"/>
                <a:gd name="T53" fmla="*/ 849 h 2261"/>
                <a:gd name="T54" fmla="*/ 1018 w 1658"/>
                <a:gd name="T55" fmla="*/ 603 h 2261"/>
                <a:gd name="T56" fmla="*/ 1281 w 1658"/>
                <a:gd name="T57" fmla="*/ 2073 h 2261"/>
                <a:gd name="T58" fmla="*/ 188 w 1658"/>
                <a:gd name="T59" fmla="*/ 2186 h 2261"/>
                <a:gd name="T60" fmla="*/ 75 w 1658"/>
                <a:gd name="T61" fmla="*/ 2073 h 2261"/>
                <a:gd name="T62" fmla="*/ 415 w 1658"/>
                <a:gd name="T63" fmla="*/ 829 h 2261"/>
                <a:gd name="T64" fmla="*/ 450 w 1658"/>
                <a:gd name="T65" fmla="*/ 849 h 2261"/>
                <a:gd name="T66" fmla="*/ 304 w 1658"/>
                <a:gd name="T67" fmla="*/ 849 h 2261"/>
                <a:gd name="T68" fmla="*/ 339 w 1658"/>
                <a:gd name="T69" fmla="*/ 829 h 2261"/>
                <a:gd name="T70" fmla="*/ 980 w 1658"/>
                <a:gd name="T71" fmla="*/ 867 h 2261"/>
                <a:gd name="T72" fmla="*/ 1018 w 1658"/>
                <a:gd name="T73" fmla="*/ 764 h 2261"/>
                <a:gd name="T74" fmla="*/ 980 w 1658"/>
                <a:gd name="T75" fmla="*/ 905 h 2261"/>
                <a:gd name="T76" fmla="*/ 942 w 1658"/>
                <a:gd name="T77" fmla="*/ 764 h 2261"/>
                <a:gd name="T78" fmla="*/ 980 w 1658"/>
                <a:gd name="T79" fmla="*/ 867 h 2261"/>
                <a:gd name="T80" fmla="*/ 1470 w 1658"/>
                <a:gd name="T81" fmla="*/ 2186 h 2261"/>
                <a:gd name="T82" fmla="*/ 1357 w 1658"/>
                <a:gd name="T83" fmla="*/ 603 h 2261"/>
                <a:gd name="T84" fmla="*/ 1583 w 1658"/>
                <a:gd name="T85" fmla="*/ 2073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8" h="2261">
                  <a:moveTo>
                    <a:pt x="1621" y="528"/>
                  </a:moveTo>
                  <a:lnTo>
                    <a:pt x="1357" y="528"/>
                  </a:lnTo>
                  <a:lnTo>
                    <a:pt x="1357" y="339"/>
                  </a:lnTo>
                  <a:cubicBezTo>
                    <a:pt x="1357" y="218"/>
                    <a:pt x="1292" y="106"/>
                    <a:pt x="1187" y="45"/>
                  </a:cubicBezTo>
                  <a:cubicBezTo>
                    <a:pt x="1135" y="15"/>
                    <a:pt x="1077" y="0"/>
                    <a:pt x="1019" y="0"/>
                  </a:cubicBezTo>
                  <a:lnTo>
                    <a:pt x="1017" y="0"/>
                  </a:lnTo>
                  <a:cubicBezTo>
                    <a:pt x="959" y="0"/>
                    <a:pt x="900" y="15"/>
                    <a:pt x="848" y="46"/>
                  </a:cubicBezTo>
                  <a:cubicBezTo>
                    <a:pt x="796" y="15"/>
                    <a:pt x="737" y="0"/>
                    <a:pt x="679" y="0"/>
                  </a:cubicBezTo>
                  <a:lnTo>
                    <a:pt x="678" y="0"/>
                  </a:lnTo>
                  <a:cubicBezTo>
                    <a:pt x="619" y="0"/>
                    <a:pt x="561" y="15"/>
                    <a:pt x="509" y="45"/>
                  </a:cubicBezTo>
                  <a:cubicBezTo>
                    <a:pt x="404" y="106"/>
                    <a:pt x="339" y="218"/>
                    <a:pt x="339" y="339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4"/>
                    <a:pt x="0" y="565"/>
                  </a:cubicBezTo>
                  <a:lnTo>
                    <a:pt x="0" y="2073"/>
                  </a:lnTo>
                  <a:cubicBezTo>
                    <a:pt x="0" y="2177"/>
                    <a:pt x="84" y="2261"/>
                    <a:pt x="188" y="2261"/>
                  </a:cubicBezTo>
                  <a:lnTo>
                    <a:pt x="1470" y="2261"/>
                  </a:lnTo>
                  <a:cubicBezTo>
                    <a:pt x="1574" y="2261"/>
                    <a:pt x="1658" y="2177"/>
                    <a:pt x="1658" y="2073"/>
                  </a:cubicBezTo>
                  <a:lnTo>
                    <a:pt x="1658" y="565"/>
                  </a:lnTo>
                  <a:cubicBezTo>
                    <a:pt x="1658" y="544"/>
                    <a:pt x="1641" y="528"/>
                    <a:pt x="1621" y="528"/>
                  </a:cubicBezTo>
                  <a:close/>
                  <a:moveTo>
                    <a:pt x="1018" y="75"/>
                  </a:moveTo>
                  <a:cubicBezTo>
                    <a:pt x="1163" y="75"/>
                    <a:pt x="1281" y="193"/>
                    <a:pt x="1281" y="339"/>
                  </a:cubicBezTo>
                  <a:lnTo>
                    <a:pt x="1281" y="528"/>
                  </a:lnTo>
                  <a:lnTo>
                    <a:pt x="1018" y="528"/>
                  </a:lnTo>
                  <a:lnTo>
                    <a:pt x="1018" y="339"/>
                  </a:lnTo>
                  <a:cubicBezTo>
                    <a:pt x="1018" y="248"/>
                    <a:pt x="981" y="160"/>
                    <a:pt x="915" y="96"/>
                  </a:cubicBezTo>
                  <a:cubicBezTo>
                    <a:pt x="947" y="82"/>
                    <a:pt x="982" y="75"/>
                    <a:pt x="1018" y="75"/>
                  </a:cubicBezTo>
                  <a:close/>
                  <a:moveTo>
                    <a:pt x="848" y="137"/>
                  </a:moveTo>
                  <a:cubicBezTo>
                    <a:pt x="908" y="187"/>
                    <a:pt x="942" y="261"/>
                    <a:pt x="942" y="339"/>
                  </a:cubicBezTo>
                  <a:lnTo>
                    <a:pt x="942" y="528"/>
                  </a:lnTo>
                  <a:lnTo>
                    <a:pt x="754" y="528"/>
                  </a:lnTo>
                  <a:lnTo>
                    <a:pt x="754" y="339"/>
                  </a:lnTo>
                  <a:cubicBezTo>
                    <a:pt x="754" y="261"/>
                    <a:pt x="788" y="187"/>
                    <a:pt x="848" y="137"/>
                  </a:cubicBezTo>
                  <a:close/>
                  <a:moveTo>
                    <a:pt x="415" y="339"/>
                  </a:moveTo>
                  <a:cubicBezTo>
                    <a:pt x="415" y="251"/>
                    <a:pt x="459" y="168"/>
                    <a:pt x="533" y="119"/>
                  </a:cubicBezTo>
                  <a:cubicBezTo>
                    <a:pt x="607" y="70"/>
                    <a:pt x="700" y="62"/>
                    <a:pt x="781" y="96"/>
                  </a:cubicBezTo>
                  <a:cubicBezTo>
                    <a:pt x="716" y="160"/>
                    <a:pt x="678" y="248"/>
                    <a:pt x="678" y="339"/>
                  </a:cubicBezTo>
                  <a:lnTo>
                    <a:pt x="678" y="528"/>
                  </a:lnTo>
                  <a:lnTo>
                    <a:pt x="415" y="528"/>
                  </a:lnTo>
                  <a:lnTo>
                    <a:pt x="415" y="339"/>
                  </a:lnTo>
                  <a:close/>
                  <a:moveTo>
                    <a:pt x="75" y="2073"/>
                  </a:moveTo>
                  <a:lnTo>
                    <a:pt x="75" y="603"/>
                  </a:lnTo>
                  <a:lnTo>
                    <a:pt x="339" y="603"/>
                  </a:lnTo>
                  <a:lnTo>
                    <a:pt x="339" y="684"/>
                  </a:lnTo>
                  <a:cubicBezTo>
                    <a:pt x="266" y="703"/>
                    <a:pt x="218" y="773"/>
                    <a:pt x="227" y="849"/>
                  </a:cubicBezTo>
                  <a:cubicBezTo>
                    <a:pt x="237" y="924"/>
                    <a:pt x="301" y="980"/>
                    <a:pt x="377" y="980"/>
                  </a:cubicBezTo>
                  <a:cubicBezTo>
                    <a:pt x="453" y="980"/>
                    <a:pt x="517" y="924"/>
                    <a:pt x="526" y="849"/>
                  </a:cubicBezTo>
                  <a:cubicBezTo>
                    <a:pt x="536" y="773"/>
                    <a:pt x="488" y="703"/>
                    <a:pt x="415" y="684"/>
                  </a:cubicBezTo>
                  <a:lnTo>
                    <a:pt x="415" y="603"/>
                  </a:lnTo>
                  <a:lnTo>
                    <a:pt x="942" y="603"/>
                  </a:lnTo>
                  <a:lnTo>
                    <a:pt x="942" y="684"/>
                  </a:lnTo>
                  <a:cubicBezTo>
                    <a:pt x="869" y="703"/>
                    <a:pt x="821" y="773"/>
                    <a:pt x="830" y="849"/>
                  </a:cubicBezTo>
                  <a:cubicBezTo>
                    <a:pt x="840" y="924"/>
                    <a:pt x="904" y="980"/>
                    <a:pt x="980" y="980"/>
                  </a:cubicBezTo>
                  <a:cubicBezTo>
                    <a:pt x="1056" y="980"/>
                    <a:pt x="1120" y="924"/>
                    <a:pt x="1129" y="849"/>
                  </a:cubicBezTo>
                  <a:cubicBezTo>
                    <a:pt x="1139" y="773"/>
                    <a:pt x="1091" y="703"/>
                    <a:pt x="1018" y="684"/>
                  </a:cubicBezTo>
                  <a:lnTo>
                    <a:pt x="1018" y="603"/>
                  </a:lnTo>
                  <a:lnTo>
                    <a:pt x="1281" y="603"/>
                  </a:lnTo>
                  <a:lnTo>
                    <a:pt x="1281" y="2073"/>
                  </a:lnTo>
                  <a:cubicBezTo>
                    <a:pt x="1282" y="2114"/>
                    <a:pt x="1295" y="2153"/>
                    <a:pt x="1320" y="2186"/>
                  </a:cubicBezTo>
                  <a:lnTo>
                    <a:pt x="188" y="2186"/>
                  </a:lnTo>
                  <a:cubicBezTo>
                    <a:pt x="159" y="2186"/>
                    <a:pt x="130" y="2174"/>
                    <a:pt x="109" y="2153"/>
                  </a:cubicBezTo>
                  <a:cubicBezTo>
                    <a:pt x="87" y="2131"/>
                    <a:pt x="75" y="2103"/>
                    <a:pt x="75" y="2073"/>
                  </a:cubicBezTo>
                  <a:close/>
                  <a:moveTo>
                    <a:pt x="377" y="867"/>
                  </a:moveTo>
                  <a:cubicBezTo>
                    <a:pt x="398" y="867"/>
                    <a:pt x="415" y="850"/>
                    <a:pt x="415" y="829"/>
                  </a:cubicBezTo>
                  <a:lnTo>
                    <a:pt x="415" y="764"/>
                  </a:lnTo>
                  <a:cubicBezTo>
                    <a:pt x="444" y="781"/>
                    <a:pt x="459" y="816"/>
                    <a:pt x="450" y="849"/>
                  </a:cubicBezTo>
                  <a:cubicBezTo>
                    <a:pt x="441" y="882"/>
                    <a:pt x="411" y="905"/>
                    <a:pt x="377" y="905"/>
                  </a:cubicBezTo>
                  <a:cubicBezTo>
                    <a:pt x="343" y="905"/>
                    <a:pt x="313" y="882"/>
                    <a:pt x="304" y="849"/>
                  </a:cubicBezTo>
                  <a:cubicBezTo>
                    <a:pt x="295" y="816"/>
                    <a:pt x="310" y="781"/>
                    <a:pt x="339" y="764"/>
                  </a:cubicBezTo>
                  <a:lnTo>
                    <a:pt x="339" y="829"/>
                  </a:lnTo>
                  <a:cubicBezTo>
                    <a:pt x="339" y="850"/>
                    <a:pt x="356" y="867"/>
                    <a:pt x="377" y="867"/>
                  </a:cubicBezTo>
                  <a:close/>
                  <a:moveTo>
                    <a:pt x="980" y="867"/>
                  </a:moveTo>
                  <a:cubicBezTo>
                    <a:pt x="1001" y="867"/>
                    <a:pt x="1018" y="850"/>
                    <a:pt x="1018" y="829"/>
                  </a:cubicBezTo>
                  <a:lnTo>
                    <a:pt x="1018" y="764"/>
                  </a:lnTo>
                  <a:cubicBezTo>
                    <a:pt x="1047" y="781"/>
                    <a:pt x="1062" y="816"/>
                    <a:pt x="1053" y="849"/>
                  </a:cubicBezTo>
                  <a:cubicBezTo>
                    <a:pt x="1044" y="882"/>
                    <a:pt x="1014" y="905"/>
                    <a:pt x="980" y="905"/>
                  </a:cubicBezTo>
                  <a:cubicBezTo>
                    <a:pt x="946" y="905"/>
                    <a:pt x="916" y="882"/>
                    <a:pt x="907" y="849"/>
                  </a:cubicBezTo>
                  <a:cubicBezTo>
                    <a:pt x="898" y="816"/>
                    <a:pt x="913" y="781"/>
                    <a:pt x="942" y="764"/>
                  </a:cubicBezTo>
                  <a:lnTo>
                    <a:pt x="942" y="829"/>
                  </a:lnTo>
                  <a:cubicBezTo>
                    <a:pt x="942" y="850"/>
                    <a:pt x="959" y="867"/>
                    <a:pt x="980" y="867"/>
                  </a:cubicBezTo>
                  <a:close/>
                  <a:moveTo>
                    <a:pt x="1583" y="2073"/>
                  </a:moveTo>
                  <a:cubicBezTo>
                    <a:pt x="1583" y="2135"/>
                    <a:pt x="1532" y="2186"/>
                    <a:pt x="1470" y="2186"/>
                  </a:cubicBezTo>
                  <a:cubicBezTo>
                    <a:pt x="1407" y="2186"/>
                    <a:pt x="1357" y="2135"/>
                    <a:pt x="1357" y="2073"/>
                  </a:cubicBezTo>
                  <a:lnTo>
                    <a:pt x="1357" y="603"/>
                  </a:lnTo>
                  <a:lnTo>
                    <a:pt x="1583" y="603"/>
                  </a:lnTo>
                  <a:lnTo>
                    <a:pt x="1583" y="2073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8">
              <a:extLst>
                <a:ext uri="{FF2B5EF4-FFF2-40B4-BE49-F238E27FC236}">
                  <a16:creationId xmlns:a16="http://schemas.microsoft.com/office/drawing/2014/main" id="{2F35C756-8CFD-4283-9052-3BC09FB5C0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1963" y="5673726"/>
              <a:ext cx="160338" cy="209550"/>
            </a:xfrm>
            <a:custGeom>
              <a:avLst/>
              <a:gdLst>
                <a:gd name="T0" fmla="*/ 753 w 753"/>
                <a:gd name="T1" fmla="*/ 377 h 980"/>
                <a:gd name="T2" fmla="*/ 376 w 753"/>
                <a:gd name="T3" fmla="*/ 0 h 980"/>
                <a:gd name="T4" fmla="*/ 0 w 753"/>
                <a:gd name="T5" fmla="*/ 377 h 980"/>
                <a:gd name="T6" fmla="*/ 348 w 753"/>
                <a:gd name="T7" fmla="*/ 967 h 980"/>
                <a:gd name="T8" fmla="*/ 376 w 753"/>
                <a:gd name="T9" fmla="*/ 980 h 980"/>
                <a:gd name="T10" fmla="*/ 404 w 753"/>
                <a:gd name="T11" fmla="*/ 967 h 980"/>
                <a:gd name="T12" fmla="*/ 753 w 753"/>
                <a:gd name="T13" fmla="*/ 377 h 980"/>
                <a:gd name="T14" fmla="*/ 75 w 753"/>
                <a:gd name="T15" fmla="*/ 377 h 980"/>
                <a:gd name="T16" fmla="*/ 376 w 753"/>
                <a:gd name="T17" fmla="*/ 75 h 980"/>
                <a:gd name="T18" fmla="*/ 678 w 753"/>
                <a:gd name="T19" fmla="*/ 377 h 980"/>
                <a:gd name="T20" fmla="*/ 376 w 753"/>
                <a:gd name="T21" fmla="*/ 885 h 980"/>
                <a:gd name="T22" fmla="*/ 75 w 753"/>
                <a:gd name="T23" fmla="*/ 377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3" h="980">
                  <a:moveTo>
                    <a:pt x="753" y="377"/>
                  </a:moveTo>
                  <a:cubicBezTo>
                    <a:pt x="753" y="169"/>
                    <a:pt x="585" y="0"/>
                    <a:pt x="376" y="0"/>
                  </a:cubicBezTo>
                  <a:cubicBezTo>
                    <a:pt x="168" y="0"/>
                    <a:pt x="0" y="169"/>
                    <a:pt x="0" y="377"/>
                  </a:cubicBezTo>
                  <a:cubicBezTo>
                    <a:pt x="0" y="573"/>
                    <a:pt x="313" y="927"/>
                    <a:pt x="348" y="967"/>
                  </a:cubicBezTo>
                  <a:cubicBezTo>
                    <a:pt x="356" y="975"/>
                    <a:pt x="366" y="980"/>
                    <a:pt x="376" y="980"/>
                  </a:cubicBezTo>
                  <a:cubicBezTo>
                    <a:pt x="387" y="980"/>
                    <a:pt x="397" y="975"/>
                    <a:pt x="404" y="967"/>
                  </a:cubicBezTo>
                  <a:cubicBezTo>
                    <a:pt x="440" y="927"/>
                    <a:pt x="753" y="573"/>
                    <a:pt x="753" y="377"/>
                  </a:cubicBezTo>
                  <a:close/>
                  <a:moveTo>
                    <a:pt x="75" y="377"/>
                  </a:moveTo>
                  <a:cubicBezTo>
                    <a:pt x="75" y="210"/>
                    <a:pt x="210" y="75"/>
                    <a:pt x="376" y="75"/>
                  </a:cubicBezTo>
                  <a:cubicBezTo>
                    <a:pt x="543" y="75"/>
                    <a:pt x="678" y="210"/>
                    <a:pt x="678" y="377"/>
                  </a:cubicBezTo>
                  <a:cubicBezTo>
                    <a:pt x="678" y="506"/>
                    <a:pt x="481" y="763"/>
                    <a:pt x="376" y="885"/>
                  </a:cubicBezTo>
                  <a:cubicBezTo>
                    <a:pt x="272" y="763"/>
                    <a:pt x="75" y="506"/>
                    <a:pt x="75" y="37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19">
              <a:extLst>
                <a:ext uri="{FF2B5EF4-FFF2-40B4-BE49-F238E27FC236}">
                  <a16:creationId xmlns:a16="http://schemas.microsoft.com/office/drawing/2014/main" id="{AA0284D6-FCAC-4EFF-9EBB-4CCA2ACE62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8001" y="5721351"/>
              <a:ext cx="66675" cy="66675"/>
            </a:xfrm>
            <a:custGeom>
              <a:avLst/>
              <a:gdLst>
                <a:gd name="T0" fmla="*/ 162 w 313"/>
                <a:gd name="T1" fmla="*/ 0 h 313"/>
                <a:gd name="T2" fmla="*/ 23 w 313"/>
                <a:gd name="T3" fmla="*/ 93 h 313"/>
                <a:gd name="T4" fmla="*/ 56 w 313"/>
                <a:gd name="T5" fmla="*/ 257 h 313"/>
                <a:gd name="T6" fmla="*/ 220 w 313"/>
                <a:gd name="T7" fmla="*/ 290 h 313"/>
                <a:gd name="T8" fmla="*/ 313 w 313"/>
                <a:gd name="T9" fmla="*/ 151 h 313"/>
                <a:gd name="T10" fmla="*/ 162 w 313"/>
                <a:gd name="T11" fmla="*/ 0 h 313"/>
                <a:gd name="T12" fmla="*/ 162 w 313"/>
                <a:gd name="T13" fmla="*/ 226 h 313"/>
                <a:gd name="T14" fmla="*/ 93 w 313"/>
                <a:gd name="T15" fmla="*/ 180 h 313"/>
                <a:gd name="T16" fmla="*/ 109 w 313"/>
                <a:gd name="T17" fmla="*/ 97 h 313"/>
                <a:gd name="T18" fmla="*/ 191 w 313"/>
                <a:gd name="T19" fmla="*/ 81 h 313"/>
                <a:gd name="T20" fmla="*/ 238 w 313"/>
                <a:gd name="T21" fmla="*/ 151 h 313"/>
                <a:gd name="T22" fmla="*/ 162 w 313"/>
                <a:gd name="T23" fmla="*/ 22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3" h="313">
                  <a:moveTo>
                    <a:pt x="162" y="0"/>
                  </a:moveTo>
                  <a:cubicBezTo>
                    <a:pt x="101" y="0"/>
                    <a:pt x="47" y="37"/>
                    <a:pt x="23" y="93"/>
                  </a:cubicBezTo>
                  <a:cubicBezTo>
                    <a:pt x="0" y="149"/>
                    <a:pt x="13" y="214"/>
                    <a:pt x="56" y="257"/>
                  </a:cubicBezTo>
                  <a:cubicBezTo>
                    <a:pt x="99" y="300"/>
                    <a:pt x="164" y="313"/>
                    <a:pt x="220" y="290"/>
                  </a:cubicBezTo>
                  <a:cubicBezTo>
                    <a:pt x="276" y="267"/>
                    <a:pt x="313" y="212"/>
                    <a:pt x="313" y="151"/>
                  </a:cubicBezTo>
                  <a:cubicBezTo>
                    <a:pt x="313" y="67"/>
                    <a:pt x="246" y="0"/>
                    <a:pt x="162" y="0"/>
                  </a:cubicBezTo>
                  <a:close/>
                  <a:moveTo>
                    <a:pt x="162" y="226"/>
                  </a:moveTo>
                  <a:cubicBezTo>
                    <a:pt x="132" y="226"/>
                    <a:pt x="104" y="208"/>
                    <a:pt x="93" y="180"/>
                  </a:cubicBezTo>
                  <a:cubicBezTo>
                    <a:pt x="81" y="151"/>
                    <a:pt x="88" y="119"/>
                    <a:pt x="109" y="97"/>
                  </a:cubicBezTo>
                  <a:cubicBezTo>
                    <a:pt x="131" y="76"/>
                    <a:pt x="163" y="69"/>
                    <a:pt x="191" y="81"/>
                  </a:cubicBezTo>
                  <a:cubicBezTo>
                    <a:pt x="219" y="93"/>
                    <a:pt x="238" y="120"/>
                    <a:pt x="238" y="151"/>
                  </a:cubicBezTo>
                  <a:cubicBezTo>
                    <a:pt x="238" y="192"/>
                    <a:pt x="204" y="226"/>
                    <a:pt x="162" y="22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20">
              <a:extLst>
                <a:ext uri="{FF2B5EF4-FFF2-40B4-BE49-F238E27FC236}">
                  <a16:creationId xmlns:a16="http://schemas.microsoft.com/office/drawing/2014/main" id="{AF35BC6B-34F6-49DE-91FA-984F01320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5883276"/>
              <a:ext cx="193675" cy="15875"/>
            </a:xfrm>
            <a:custGeom>
              <a:avLst/>
              <a:gdLst>
                <a:gd name="T0" fmla="*/ 867 w 905"/>
                <a:gd name="T1" fmla="*/ 0 h 75"/>
                <a:gd name="T2" fmla="*/ 38 w 905"/>
                <a:gd name="T3" fmla="*/ 0 h 75"/>
                <a:gd name="T4" fmla="*/ 0 w 905"/>
                <a:gd name="T5" fmla="*/ 37 h 75"/>
                <a:gd name="T6" fmla="*/ 38 w 905"/>
                <a:gd name="T7" fmla="*/ 75 h 75"/>
                <a:gd name="T8" fmla="*/ 867 w 905"/>
                <a:gd name="T9" fmla="*/ 75 h 75"/>
                <a:gd name="T10" fmla="*/ 905 w 905"/>
                <a:gd name="T11" fmla="*/ 37 h 75"/>
                <a:gd name="T12" fmla="*/ 867 w 90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75">
                  <a:moveTo>
                    <a:pt x="86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867" y="75"/>
                  </a:lnTo>
                  <a:cubicBezTo>
                    <a:pt x="888" y="75"/>
                    <a:pt x="905" y="58"/>
                    <a:pt x="905" y="37"/>
                  </a:cubicBezTo>
                  <a:cubicBezTo>
                    <a:pt x="905" y="17"/>
                    <a:pt x="888" y="0"/>
                    <a:pt x="867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21">
              <a:extLst>
                <a:ext uri="{FF2B5EF4-FFF2-40B4-BE49-F238E27FC236}">
                  <a16:creationId xmlns:a16="http://schemas.microsoft.com/office/drawing/2014/main" id="{3B6318F8-BE77-44C6-8B24-8A50CF955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263" y="5608638"/>
              <a:ext cx="15875" cy="128588"/>
            </a:xfrm>
            <a:custGeom>
              <a:avLst/>
              <a:gdLst>
                <a:gd name="T0" fmla="*/ 38 w 76"/>
                <a:gd name="T1" fmla="*/ 603 h 603"/>
                <a:gd name="T2" fmla="*/ 76 w 76"/>
                <a:gd name="T3" fmla="*/ 566 h 603"/>
                <a:gd name="T4" fmla="*/ 76 w 76"/>
                <a:gd name="T5" fmla="*/ 38 h 603"/>
                <a:gd name="T6" fmla="*/ 38 w 76"/>
                <a:gd name="T7" fmla="*/ 0 h 603"/>
                <a:gd name="T8" fmla="*/ 0 w 76"/>
                <a:gd name="T9" fmla="*/ 38 h 603"/>
                <a:gd name="T10" fmla="*/ 0 w 76"/>
                <a:gd name="T11" fmla="*/ 566 h 603"/>
                <a:gd name="T12" fmla="*/ 38 w 76"/>
                <a:gd name="T13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3">
                  <a:moveTo>
                    <a:pt x="38" y="603"/>
                  </a:moveTo>
                  <a:cubicBezTo>
                    <a:pt x="59" y="603"/>
                    <a:pt x="76" y="586"/>
                    <a:pt x="76" y="566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6"/>
                    <a:pt x="17" y="603"/>
                    <a:pt x="38" y="60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22">
              <a:extLst>
                <a:ext uri="{FF2B5EF4-FFF2-40B4-BE49-F238E27FC236}">
                  <a16:creationId xmlns:a16="http://schemas.microsoft.com/office/drawing/2014/main" id="{E9CAEBD6-69FB-46C4-9B71-316AF7724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263" y="5786438"/>
              <a:ext cx="15875" cy="128588"/>
            </a:xfrm>
            <a:custGeom>
              <a:avLst/>
              <a:gdLst>
                <a:gd name="T0" fmla="*/ 38 w 76"/>
                <a:gd name="T1" fmla="*/ 603 h 603"/>
                <a:gd name="T2" fmla="*/ 76 w 76"/>
                <a:gd name="T3" fmla="*/ 566 h 603"/>
                <a:gd name="T4" fmla="*/ 76 w 76"/>
                <a:gd name="T5" fmla="*/ 38 h 603"/>
                <a:gd name="T6" fmla="*/ 38 w 76"/>
                <a:gd name="T7" fmla="*/ 0 h 603"/>
                <a:gd name="T8" fmla="*/ 0 w 76"/>
                <a:gd name="T9" fmla="*/ 38 h 603"/>
                <a:gd name="T10" fmla="*/ 0 w 76"/>
                <a:gd name="T11" fmla="*/ 566 h 603"/>
                <a:gd name="T12" fmla="*/ 38 w 76"/>
                <a:gd name="T13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3">
                  <a:moveTo>
                    <a:pt x="38" y="603"/>
                  </a:moveTo>
                  <a:cubicBezTo>
                    <a:pt x="59" y="603"/>
                    <a:pt x="76" y="587"/>
                    <a:pt x="76" y="566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7"/>
                    <a:pt x="17" y="603"/>
                    <a:pt x="38" y="60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Oval 23">
              <a:extLst>
                <a:ext uri="{FF2B5EF4-FFF2-40B4-BE49-F238E27FC236}">
                  <a16:creationId xmlns:a16="http://schemas.microsoft.com/office/drawing/2014/main" id="{3284EAF9-0EAE-4643-BBDD-5F6F5619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5753101"/>
              <a:ext cx="15875" cy="17463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5E3BDF5E-8890-48EC-9ABA-F3A240BDBBAD}"/>
              </a:ext>
            </a:extLst>
          </p:cNvPr>
          <p:cNvGrpSpPr/>
          <p:nvPr/>
        </p:nvGrpSpPr>
        <p:grpSpPr>
          <a:xfrm>
            <a:off x="6664326" y="2087563"/>
            <a:ext cx="355600" cy="484188"/>
            <a:chOff x="6664326" y="2087563"/>
            <a:chExt cx="355600" cy="484188"/>
          </a:xfrm>
        </p:grpSpPr>
        <p:sp>
          <p:nvSpPr>
            <p:cNvPr id="667" name="Freeform 24">
              <a:extLst>
                <a:ext uri="{FF2B5EF4-FFF2-40B4-BE49-F238E27FC236}">
                  <a16:creationId xmlns:a16="http://schemas.microsoft.com/office/drawing/2014/main" id="{D359F38F-B332-4800-8203-F8D007510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6" y="2279651"/>
              <a:ext cx="122238" cy="193675"/>
            </a:xfrm>
            <a:custGeom>
              <a:avLst/>
              <a:gdLst>
                <a:gd name="T0" fmla="*/ 0 w 571"/>
                <a:gd name="T1" fmla="*/ 901 h 901"/>
                <a:gd name="T2" fmla="*/ 571 w 571"/>
                <a:gd name="T3" fmla="*/ 329 h 901"/>
                <a:gd name="T4" fmla="*/ 524 w 571"/>
                <a:gd name="T5" fmla="*/ 0 h 901"/>
                <a:gd name="T6" fmla="*/ 63 w 571"/>
                <a:gd name="T7" fmla="*/ 461 h 901"/>
                <a:gd name="T8" fmla="*/ 0 w 571"/>
                <a:gd name="T9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1" h="901">
                  <a:moveTo>
                    <a:pt x="0" y="901"/>
                  </a:moveTo>
                  <a:lnTo>
                    <a:pt x="571" y="329"/>
                  </a:lnTo>
                  <a:lnTo>
                    <a:pt x="524" y="0"/>
                  </a:lnTo>
                  <a:lnTo>
                    <a:pt x="63" y="461"/>
                  </a:lnTo>
                  <a:lnTo>
                    <a:pt x="0" y="901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25">
              <a:extLst>
                <a:ext uri="{FF2B5EF4-FFF2-40B4-BE49-F238E27FC236}">
                  <a16:creationId xmlns:a16="http://schemas.microsoft.com/office/drawing/2014/main" id="{38023BCB-858A-4124-87A5-29390F0ED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2351088"/>
              <a:ext cx="134938" cy="173038"/>
            </a:xfrm>
            <a:custGeom>
              <a:avLst/>
              <a:gdLst>
                <a:gd name="T0" fmla="*/ 0 w 631"/>
                <a:gd name="T1" fmla="*/ 660 h 811"/>
                <a:gd name="T2" fmla="*/ 151 w 631"/>
                <a:gd name="T3" fmla="*/ 811 h 811"/>
                <a:gd name="T4" fmla="*/ 631 w 631"/>
                <a:gd name="T5" fmla="*/ 330 h 811"/>
                <a:gd name="T6" fmla="*/ 584 w 631"/>
                <a:gd name="T7" fmla="*/ 0 h 811"/>
                <a:gd name="T8" fmla="*/ 13 w 631"/>
                <a:gd name="T9" fmla="*/ 572 h 811"/>
                <a:gd name="T10" fmla="*/ 0 w 631"/>
                <a:gd name="T11" fmla="*/ 66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1" h="811">
                  <a:moveTo>
                    <a:pt x="0" y="660"/>
                  </a:moveTo>
                  <a:lnTo>
                    <a:pt x="151" y="811"/>
                  </a:lnTo>
                  <a:lnTo>
                    <a:pt x="631" y="330"/>
                  </a:lnTo>
                  <a:lnTo>
                    <a:pt x="584" y="0"/>
                  </a:lnTo>
                  <a:lnTo>
                    <a:pt x="13" y="572"/>
                  </a:lnTo>
                  <a:lnTo>
                    <a:pt x="0" y="66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26">
              <a:extLst>
                <a:ext uri="{FF2B5EF4-FFF2-40B4-BE49-F238E27FC236}">
                  <a16:creationId xmlns:a16="http://schemas.microsoft.com/office/drawing/2014/main" id="{77F80252-AA43-4B56-9422-BECE58865F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4976" y="2160588"/>
              <a:ext cx="100013" cy="217488"/>
            </a:xfrm>
            <a:custGeom>
              <a:avLst/>
              <a:gdLst>
                <a:gd name="T0" fmla="*/ 129 w 461"/>
                <a:gd name="T1" fmla="*/ 436 h 1017"/>
                <a:gd name="T2" fmla="*/ 384 w 461"/>
                <a:gd name="T3" fmla="*/ 181 h 1017"/>
                <a:gd name="T4" fmla="*/ 263 w 461"/>
                <a:gd name="T5" fmla="*/ 0 h 1017"/>
                <a:gd name="T6" fmla="*/ 113 w 461"/>
                <a:gd name="T7" fmla="*/ 226 h 1017"/>
                <a:gd name="T8" fmla="*/ 0 w 461"/>
                <a:gd name="T9" fmla="*/ 1017 h 1017"/>
                <a:gd name="T10" fmla="*/ 461 w 461"/>
                <a:gd name="T11" fmla="*/ 556 h 1017"/>
                <a:gd name="T12" fmla="*/ 414 w 461"/>
                <a:gd name="T13" fmla="*/ 226 h 1017"/>
                <a:gd name="T14" fmla="*/ 384 w 461"/>
                <a:gd name="T15" fmla="*/ 181 h 1017"/>
                <a:gd name="T16" fmla="*/ 129 w 461"/>
                <a:gd name="T17" fmla="*/ 436 h 1017"/>
                <a:gd name="T18" fmla="*/ 263 w 461"/>
                <a:gd name="T19" fmla="*/ 490 h 1017"/>
                <a:gd name="T20" fmla="*/ 85 w 461"/>
                <a:gd name="T21" fmla="*/ 418 h 1017"/>
                <a:gd name="T22" fmla="*/ 263 w 461"/>
                <a:gd name="T23" fmla="*/ 490 h 1017"/>
                <a:gd name="T24" fmla="*/ 443 w 461"/>
                <a:gd name="T25" fmla="*/ 430 h 1017"/>
                <a:gd name="T26" fmla="*/ 263 w 461"/>
                <a:gd name="T27" fmla="*/ 49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1" h="1017">
                  <a:moveTo>
                    <a:pt x="129" y="436"/>
                  </a:moveTo>
                  <a:lnTo>
                    <a:pt x="384" y="181"/>
                  </a:lnTo>
                  <a:lnTo>
                    <a:pt x="263" y="0"/>
                  </a:lnTo>
                  <a:lnTo>
                    <a:pt x="113" y="226"/>
                  </a:lnTo>
                  <a:lnTo>
                    <a:pt x="0" y="1017"/>
                  </a:lnTo>
                  <a:lnTo>
                    <a:pt x="461" y="556"/>
                  </a:lnTo>
                  <a:lnTo>
                    <a:pt x="414" y="226"/>
                  </a:lnTo>
                  <a:lnTo>
                    <a:pt x="384" y="181"/>
                  </a:lnTo>
                  <a:lnTo>
                    <a:pt x="129" y="436"/>
                  </a:lnTo>
                  <a:close/>
                  <a:moveTo>
                    <a:pt x="263" y="490"/>
                  </a:moveTo>
                  <a:lnTo>
                    <a:pt x="85" y="418"/>
                  </a:lnTo>
                  <a:lnTo>
                    <a:pt x="263" y="490"/>
                  </a:lnTo>
                  <a:lnTo>
                    <a:pt x="443" y="430"/>
                  </a:lnTo>
                  <a:lnTo>
                    <a:pt x="263" y="49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27">
              <a:extLst>
                <a:ext uri="{FF2B5EF4-FFF2-40B4-BE49-F238E27FC236}">
                  <a16:creationId xmlns:a16="http://schemas.microsoft.com/office/drawing/2014/main" id="{366FCA93-14F7-4381-A192-F6BE57CFF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2420938"/>
              <a:ext cx="112713" cy="142875"/>
            </a:xfrm>
            <a:custGeom>
              <a:avLst/>
              <a:gdLst>
                <a:gd name="T0" fmla="*/ 188 w 528"/>
                <a:gd name="T1" fmla="*/ 669 h 669"/>
                <a:gd name="T2" fmla="*/ 528 w 528"/>
                <a:gd name="T3" fmla="*/ 330 h 669"/>
                <a:gd name="T4" fmla="*/ 480 w 528"/>
                <a:gd name="T5" fmla="*/ 0 h 669"/>
                <a:gd name="T6" fmla="*/ 0 w 528"/>
                <a:gd name="T7" fmla="*/ 481 h 669"/>
                <a:gd name="T8" fmla="*/ 188 w 528"/>
                <a:gd name="T9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669">
                  <a:moveTo>
                    <a:pt x="188" y="669"/>
                  </a:moveTo>
                  <a:lnTo>
                    <a:pt x="528" y="330"/>
                  </a:lnTo>
                  <a:lnTo>
                    <a:pt x="480" y="0"/>
                  </a:lnTo>
                  <a:lnTo>
                    <a:pt x="0" y="481"/>
                  </a:lnTo>
                  <a:lnTo>
                    <a:pt x="188" y="669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28">
              <a:extLst>
                <a:ext uri="{FF2B5EF4-FFF2-40B4-BE49-F238E27FC236}">
                  <a16:creationId xmlns:a16="http://schemas.microsoft.com/office/drawing/2014/main" id="{D92BA70C-98E7-4DF5-B259-1ABD01A1F0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6" y="2087563"/>
              <a:ext cx="355600" cy="484188"/>
            </a:xfrm>
            <a:custGeom>
              <a:avLst/>
              <a:gdLst>
                <a:gd name="T0" fmla="*/ 1131 w 1659"/>
                <a:gd name="T1" fmla="*/ 832 h 2264"/>
                <a:gd name="T2" fmla="*/ 1649 w 1659"/>
                <a:gd name="T3" fmla="*/ 253 h 2264"/>
                <a:gd name="T4" fmla="*/ 1643 w 1659"/>
                <a:gd name="T5" fmla="*/ 198 h 2264"/>
                <a:gd name="T6" fmla="*/ 1338 w 1659"/>
                <a:gd name="T7" fmla="*/ 8 h 2264"/>
                <a:gd name="T8" fmla="*/ 282 w 1659"/>
                <a:gd name="T9" fmla="*/ 7 h 2264"/>
                <a:gd name="T10" fmla="*/ 14 w 1659"/>
                <a:gd name="T11" fmla="*/ 200 h 2264"/>
                <a:gd name="T12" fmla="*/ 9 w 1659"/>
                <a:gd name="T13" fmla="*/ 253 h 2264"/>
                <a:gd name="T14" fmla="*/ 528 w 1659"/>
                <a:gd name="T15" fmla="*/ 832 h 2264"/>
                <a:gd name="T16" fmla="*/ 559 w 1659"/>
                <a:gd name="T17" fmla="*/ 815 h 2264"/>
                <a:gd name="T18" fmla="*/ 453 w 1659"/>
                <a:gd name="T19" fmla="*/ 1882 h 2264"/>
                <a:gd name="T20" fmla="*/ 803 w 1659"/>
                <a:gd name="T21" fmla="*/ 2253 h 2264"/>
                <a:gd name="T22" fmla="*/ 856 w 1659"/>
                <a:gd name="T23" fmla="*/ 2253 h 2264"/>
                <a:gd name="T24" fmla="*/ 1206 w 1659"/>
                <a:gd name="T25" fmla="*/ 1882 h 2264"/>
                <a:gd name="T26" fmla="*/ 1099 w 1659"/>
                <a:gd name="T27" fmla="*/ 815 h 2264"/>
                <a:gd name="T28" fmla="*/ 1355 w 1659"/>
                <a:gd name="T29" fmla="*/ 85 h 2264"/>
                <a:gd name="T30" fmla="*/ 1135 w 1659"/>
                <a:gd name="T31" fmla="*/ 732 h 2264"/>
                <a:gd name="T32" fmla="*/ 1355 w 1659"/>
                <a:gd name="T33" fmla="*/ 85 h 2264"/>
                <a:gd name="T34" fmla="*/ 815 w 1659"/>
                <a:gd name="T35" fmla="*/ 867 h 2264"/>
                <a:gd name="T36" fmla="*/ 978 w 1659"/>
                <a:gd name="T37" fmla="*/ 822 h 2264"/>
                <a:gd name="T38" fmla="*/ 619 w 1659"/>
                <a:gd name="T39" fmla="*/ 1253 h 2264"/>
                <a:gd name="T40" fmla="*/ 601 w 1659"/>
                <a:gd name="T41" fmla="*/ 1377 h 2264"/>
                <a:gd name="T42" fmla="*/ 1034 w 1659"/>
                <a:gd name="T43" fmla="*/ 1214 h 2264"/>
                <a:gd name="T44" fmla="*/ 601 w 1659"/>
                <a:gd name="T45" fmla="*/ 1377 h 2264"/>
                <a:gd name="T46" fmla="*/ 762 w 1659"/>
                <a:gd name="T47" fmla="*/ 764 h 2264"/>
                <a:gd name="T48" fmla="*/ 967 w 1659"/>
                <a:gd name="T49" fmla="*/ 746 h 2264"/>
                <a:gd name="T50" fmla="*/ 524 w 1659"/>
                <a:gd name="T51" fmla="*/ 732 h 2264"/>
                <a:gd name="T52" fmla="*/ 269 w 1659"/>
                <a:gd name="T53" fmla="*/ 85 h 2264"/>
                <a:gd name="T54" fmla="*/ 524 w 1659"/>
                <a:gd name="T55" fmla="*/ 732 h 2264"/>
                <a:gd name="T56" fmla="*/ 901 w 1659"/>
                <a:gd name="T57" fmla="*/ 518 h 2264"/>
                <a:gd name="T58" fmla="*/ 715 w 1659"/>
                <a:gd name="T59" fmla="*/ 582 h 2264"/>
                <a:gd name="T60" fmla="*/ 538 w 1659"/>
                <a:gd name="T61" fmla="*/ 1817 h 2264"/>
                <a:gd name="T62" fmla="*/ 1082 w 1659"/>
                <a:gd name="T63" fmla="*/ 1544 h 2264"/>
                <a:gd name="T64" fmla="*/ 530 w 1659"/>
                <a:gd name="T65" fmla="*/ 1874 h 2264"/>
                <a:gd name="T66" fmla="*/ 829 w 1659"/>
                <a:gd name="T67" fmla="*/ 2173 h 2264"/>
                <a:gd name="T68" fmla="*/ 1095 w 1659"/>
                <a:gd name="T69" fmla="*/ 1637 h 2264"/>
                <a:gd name="T70" fmla="*/ 829 w 1659"/>
                <a:gd name="T71" fmla="*/ 2173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59" h="2264">
                  <a:moveTo>
                    <a:pt x="1128" y="832"/>
                  </a:moveTo>
                  <a:lnTo>
                    <a:pt x="1131" y="832"/>
                  </a:lnTo>
                  <a:cubicBezTo>
                    <a:pt x="1142" y="832"/>
                    <a:pt x="1152" y="827"/>
                    <a:pt x="1159" y="819"/>
                  </a:cubicBezTo>
                  <a:lnTo>
                    <a:pt x="1649" y="253"/>
                  </a:lnTo>
                  <a:cubicBezTo>
                    <a:pt x="1656" y="245"/>
                    <a:pt x="1659" y="235"/>
                    <a:pt x="1658" y="224"/>
                  </a:cubicBezTo>
                  <a:cubicBezTo>
                    <a:pt x="1657" y="214"/>
                    <a:pt x="1651" y="204"/>
                    <a:pt x="1643" y="198"/>
                  </a:cubicBezTo>
                  <a:lnTo>
                    <a:pt x="1379" y="10"/>
                  </a:lnTo>
                  <a:cubicBezTo>
                    <a:pt x="1367" y="1"/>
                    <a:pt x="1351" y="0"/>
                    <a:pt x="1338" y="8"/>
                  </a:cubicBezTo>
                  <a:lnTo>
                    <a:pt x="829" y="299"/>
                  </a:lnTo>
                  <a:lnTo>
                    <a:pt x="282" y="7"/>
                  </a:lnTo>
                  <a:cubicBezTo>
                    <a:pt x="268" y="0"/>
                    <a:pt x="252" y="1"/>
                    <a:pt x="240" y="11"/>
                  </a:cubicBezTo>
                  <a:lnTo>
                    <a:pt x="14" y="200"/>
                  </a:lnTo>
                  <a:cubicBezTo>
                    <a:pt x="6" y="206"/>
                    <a:pt x="1" y="216"/>
                    <a:pt x="0" y="226"/>
                  </a:cubicBezTo>
                  <a:cubicBezTo>
                    <a:pt x="0" y="236"/>
                    <a:pt x="3" y="246"/>
                    <a:pt x="9" y="253"/>
                  </a:cubicBezTo>
                  <a:lnTo>
                    <a:pt x="499" y="819"/>
                  </a:lnTo>
                  <a:cubicBezTo>
                    <a:pt x="507" y="827"/>
                    <a:pt x="517" y="832"/>
                    <a:pt x="528" y="832"/>
                  </a:cubicBezTo>
                  <a:lnTo>
                    <a:pt x="530" y="832"/>
                  </a:lnTo>
                  <a:cubicBezTo>
                    <a:pt x="542" y="831"/>
                    <a:pt x="553" y="825"/>
                    <a:pt x="559" y="815"/>
                  </a:cubicBezTo>
                  <a:lnTo>
                    <a:pt x="618" y="727"/>
                  </a:lnTo>
                  <a:lnTo>
                    <a:pt x="453" y="1882"/>
                  </a:lnTo>
                  <a:cubicBezTo>
                    <a:pt x="451" y="1893"/>
                    <a:pt x="455" y="1905"/>
                    <a:pt x="464" y="1914"/>
                  </a:cubicBezTo>
                  <a:lnTo>
                    <a:pt x="803" y="2253"/>
                  </a:lnTo>
                  <a:cubicBezTo>
                    <a:pt x="810" y="2260"/>
                    <a:pt x="820" y="2264"/>
                    <a:pt x="829" y="2264"/>
                  </a:cubicBezTo>
                  <a:cubicBezTo>
                    <a:pt x="839" y="2264"/>
                    <a:pt x="849" y="2260"/>
                    <a:pt x="856" y="2253"/>
                  </a:cubicBezTo>
                  <a:lnTo>
                    <a:pt x="1195" y="1914"/>
                  </a:lnTo>
                  <a:cubicBezTo>
                    <a:pt x="1204" y="1905"/>
                    <a:pt x="1208" y="1893"/>
                    <a:pt x="1206" y="1882"/>
                  </a:cubicBezTo>
                  <a:lnTo>
                    <a:pt x="1041" y="727"/>
                  </a:lnTo>
                  <a:lnTo>
                    <a:pt x="1099" y="815"/>
                  </a:lnTo>
                  <a:cubicBezTo>
                    <a:pt x="1106" y="825"/>
                    <a:pt x="1117" y="831"/>
                    <a:pt x="1128" y="832"/>
                  </a:cubicBezTo>
                  <a:close/>
                  <a:moveTo>
                    <a:pt x="1355" y="85"/>
                  </a:moveTo>
                  <a:lnTo>
                    <a:pt x="1565" y="235"/>
                  </a:lnTo>
                  <a:lnTo>
                    <a:pt x="1135" y="732"/>
                  </a:lnTo>
                  <a:lnTo>
                    <a:pt x="883" y="354"/>
                  </a:lnTo>
                  <a:lnTo>
                    <a:pt x="1355" y="85"/>
                  </a:lnTo>
                  <a:close/>
                  <a:moveTo>
                    <a:pt x="682" y="813"/>
                  </a:moveTo>
                  <a:lnTo>
                    <a:pt x="815" y="867"/>
                  </a:lnTo>
                  <a:cubicBezTo>
                    <a:pt x="824" y="870"/>
                    <a:pt x="833" y="870"/>
                    <a:pt x="841" y="867"/>
                  </a:cubicBezTo>
                  <a:lnTo>
                    <a:pt x="978" y="822"/>
                  </a:lnTo>
                  <a:lnTo>
                    <a:pt x="987" y="884"/>
                  </a:lnTo>
                  <a:lnTo>
                    <a:pt x="619" y="1253"/>
                  </a:lnTo>
                  <a:lnTo>
                    <a:pt x="682" y="813"/>
                  </a:lnTo>
                  <a:close/>
                  <a:moveTo>
                    <a:pt x="601" y="1377"/>
                  </a:moveTo>
                  <a:lnTo>
                    <a:pt x="1001" y="978"/>
                  </a:lnTo>
                  <a:lnTo>
                    <a:pt x="1034" y="1214"/>
                  </a:lnTo>
                  <a:lnTo>
                    <a:pt x="556" y="1692"/>
                  </a:lnTo>
                  <a:lnTo>
                    <a:pt x="601" y="1377"/>
                  </a:lnTo>
                  <a:close/>
                  <a:moveTo>
                    <a:pt x="831" y="792"/>
                  </a:moveTo>
                  <a:lnTo>
                    <a:pt x="762" y="764"/>
                  </a:lnTo>
                  <a:lnTo>
                    <a:pt x="944" y="582"/>
                  </a:lnTo>
                  <a:lnTo>
                    <a:pt x="967" y="746"/>
                  </a:lnTo>
                  <a:lnTo>
                    <a:pt x="831" y="792"/>
                  </a:lnTo>
                  <a:close/>
                  <a:moveTo>
                    <a:pt x="524" y="732"/>
                  </a:moveTo>
                  <a:lnTo>
                    <a:pt x="92" y="233"/>
                  </a:lnTo>
                  <a:lnTo>
                    <a:pt x="269" y="85"/>
                  </a:lnTo>
                  <a:lnTo>
                    <a:pt x="775" y="355"/>
                  </a:lnTo>
                  <a:lnTo>
                    <a:pt x="524" y="732"/>
                  </a:lnTo>
                  <a:close/>
                  <a:moveTo>
                    <a:pt x="829" y="410"/>
                  </a:moveTo>
                  <a:lnTo>
                    <a:pt x="901" y="518"/>
                  </a:lnTo>
                  <a:lnTo>
                    <a:pt x="694" y="725"/>
                  </a:lnTo>
                  <a:lnTo>
                    <a:pt x="715" y="582"/>
                  </a:lnTo>
                  <a:lnTo>
                    <a:pt x="829" y="410"/>
                  </a:lnTo>
                  <a:close/>
                  <a:moveTo>
                    <a:pt x="538" y="1817"/>
                  </a:moveTo>
                  <a:lnTo>
                    <a:pt x="1048" y="1307"/>
                  </a:lnTo>
                  <a:lnTo>
                    <a:pt x="1082" y="1544"/>
                  </a:lnTo>
                  <a:lnTo>
                    <a:pt x="641" y="1984"/>
                  </a:lnTo>
                  <a:lnTo>
                    <a:pt x="530" y="1874"/>
                  </a:lnTo>
                  <a:lnTo>
                    <a:pt x="538" y="1817"/>
                  </a:lnTo>
                  <a:close/>
                  <a:moveTo>
                    <a:pt x="829" y="2173"/>
                  </a:moveTo>
                  <a:lnTo>
                    <a:pt x="694" y="2038"/>
                  </a:lnTo>
                  <a:lnTo>
                    <a:pt x="1095" y="1637"/>
                  </a:lnTo>
                  <a:lnTo>
                    <a:pt x="1129" y="1874"/>
                  </a:lnTo>
                  <a:lnTo>
                    <a:pt x="829" y="2173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B5D380EF-3679-45A2-B76B-82FC700DF0CF}"/>
              </a:ext>
            </a:extLst>
          </p:cNvPr>
          <p:cNvGrpSpPr/>
          <p:nvPr/>
        </p:nvGrpSpPr>
        <p:grpSpPr>
          <a:xfrm>
            <a:off x="2116138" y="2081213"/>
            <a:ext cx="500063" cy="500063"/>
            <a:chOff x="2116138" y="2081213"/>
            <a:chExt cx="500063" cy="500063"/>
          </a:xfrm>
        </p:grpSpPr>
        <p:sp>
          <p:nvSpPr>
            <p:cNvPr id="672" name="Freeform 29">
              <a:extLst>
                <a:ext uri="{FF2B5EF4-FFF2-40B4-BE49-F238E27FC236}">
                  <a16:creationId xmlns:a16="http://schemas.microsoft.com/office/drawing/2014/main" id="{62CBC491-EA5A-4554-8C12-3B987B77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776" y="2351088"/>
              <a:ext cx="214313" cy="215900"/>
            </a:xfrm>
            <a:custGeom>
              <a:avLst/>
              <a:gdLst>
                <a:gd name="T0" fmla="*/ 932 w 1004"/>
                <a:gd name="T1" fmla="*/ 612 h 1003"/>
                <a:gd name="T2" fmla="*/ 587 w 1004"/>
                <a:gd name="T3" fmla="*/ 266 h 1003"/>
                <a:gd name="T4" fmla="*/ 527 w 1004"/>
                <a:gd name="T5" fmla="*/ 288 h 1003"/>
                <a:gd name="T6" fmla="*/ 472 w 1004"/>
                <a:gd name="T7" fmla="*/ 257 h 1003"/>
                <a:gd name="T8" fmla="*/ 483 w 1004"/>
                <a:gd name="T9" fmla="*/ 157 h 1003"/>
                <a:gd name="T10" fmla="*/ 507 w 1004"/>
                <a:gd name="T11" fmla="*/ 133 h 1003"/>
                <a:gd name="T12" fmla="*/ 373 w 1004"/>
                <a:gd name="T13" fmla="*/ 0 h 1003"/>
                <a:gd name="T14" fmla="*/ 240 w 1004"/>
                <a:gd name="T15" fmla="*/ 133 h 1003"/>
                <a:gd name="T16" fmla="*/ 0 w 1004"/>
                <a:gd name="T17" fmla="*/ 373 h 1003"/>
                <a:gd name="T18" fmla="*/ 133 w 1004"/>
                <a:gd name="T19" fmla="*/ 506 h 1003"/>
                <a:gd name="T20" fmla="*/ 157 w 1004"/>
                <a:gd name="T21" fmla="*/ 482 h 1003"/>
                <a:gd name="T22" fmla="*/ 257 w 1004"/>
                <a:gd name="T23" fmla="*/ 471 h 1003"/>
                <a:gd name="T24" fmla="*/ 289 w 1004"/>
                <a:gd name="T25" fmla="*/ 526 h 1003"/>
                <a:gd name="T26" fmla="*/ 267 w 1004"/>
                <a:gd name="T27" fmla="*/ 586 h 1003"/>
                <a:gd name="T28" fmla="*/ 612 w 1004"/>
                <a:gd name="T29" fmla="*/ 932 h 1003"/>
                <a:gd name="T30" fmla="*/ 774 w 1004"/>
                <a:gd name="T31" fmla="*/ 1002 h 1003"/>
                <a:gd name="T32" fmla="*/ 937 w 1004"/>
                <a:gd name="T33" fmla="*/ 936 h 1003"/>
                <a:gd name="T34" fmla="*/ 1003 w 1004"/>
                <a:gd name="T35" fmla="*/ 773 h 1003"/>
                <a:gd name="T36" fmla="*/ 932 w 1004"/>
                <a:gd name="T37" fmla="*/ 612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4" h="1003">
                  <a:moveTo>
                    <a:pt x="932" y="612"/>
                  </a:moveTo>
                  <a:lnTo>
                    <a:pt x="587" y="266"/>
                  </a:lnTo>
                  <a:cubicBezTo>
                    <a:pt x="571" y="282"/>
                    <a:pt x="549" y="290"/>
                    <a:pt x="527" y="288"/>
                  </a:cubicBezTo>
                  <a:cubicBezTo>
                    <a:pt x="505" y="286"/>
                    <a:pt x="485" y="275"/>
                    <a:pt x="472" y="257"/>
                  </a:cubicBezTo>
                  <a:cubicBezTo>
                    <a:pt x="451" y="225"/>
                    <a:pt x="455" y="183"/>
                    <a:pt x="483" y="157"/>
                  </a:cubicBezTo>
                  <a:lnTo>
                    <a:pt x="507" y="133"/>
                  </a:lnTo>
                  <a:lnTo>
                    <a:pt x="373" y="0"/>
                  </a:lnTo>
                  <a:lnTo>
                    <a:pt x="240" y="133"/>
                  </a:lnTo>
                  <a:lnTo>
                    <a:pt x="0" y="373"/>
                  </a:lnTo>
                  <a:lnTo>
                    <a:pt x="133" y="506"/>
                  </a:lnTo>
                  <a:lnTo>
                    <a:pt x="157" y="482"/>
                  </a:lnTo>
                  <a:cubicBezTo>
                    <a:pt x="183" y="455"/>
                    <a:pt x="225" y="450"/>
                    <a:pt x="257" y="471"/>
                  </a:cubicBezTo>
                  <a:cubicBezTo>
                    <a:pt x="275" y="484"/>
                    <a:pt x="287" y="504"/>
                    <a:pt x="289" y="526"/>
                  </a:cubicBezTo>
                  <a:cubicBezTo>
                    <a:pt x="290" y="549"/>
                    <a:pt x="282" y="570"/>
                    <a:pt x="267" y="586"/>
                  </a:cubicBezTo>
                  <a:lnTo>
                    <a:pt x="612" y="932"/>
                  </a:lnTo>
                  <a:cubicBezTo>
                    <a:pt x="654" y="976"/>
                    <a:pt x="712" y="1001"/>
                    <a:pt x="774" y="1002"/>
                  </a:cubicBezTo>
                  <a:cubicBezTo>
                    <a:pt x="835" y="1003"/>
                    <a:pt x="893" y="979"/>
                    <a:pt x="937" y="936"/>
                  </a:cubicBezTo>
                  <a:cubicBezTo>
                    <a:pt x="980" y="893"/>
                    <a:pt x="1004" y="834"/>
                    <a:pt x="1003" y="773"/>
                  </a:cubicBezTo>
                  <a:cubicBezTo>
                    <a:pt x="1002" y="712"/>
                    <a:pt x="976" y="654"/>
                    <a:pt x="932" y="612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30">
              <a:extLst>
                <a:ext uri="{FF2B5EF4-FFF2-40B4-BE49-F238E27FC236}">
                  <a16:creationId xmlns:a16="http://schemas.microsoft.com/office/drawing/2014/main" id="{7FACCE32-0678-47A6-9036-EAF9E45E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2379663"/>
              <a:ext cx="11113" cy="11113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53 h 53"/>
                <a:gd name="T4" fmla="*/ 53 w 53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31">
              <a:extLst>
                <a:ext uri="{FF2B5EF4-FFF2-40B4-BE49-F238E27FC236}">
                  <a16:creationId xmlns:a16="http://schemas.microsoft.com/office/drawing/2014/main" id="{DB214BFD-44C4-4A0F-B5DB-8A6CCBDC9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5188" y="2362201"/>
              <a:ext cx="200025" cy="201613"/>
            </a:xfrm>
            <a:custGeom>
              <a:avLst/>
              <a:gdLst>
                <a:gd name="T0" fmla="*/ 453 w 940"/>
                <a:gd name="T1" fmla="*/ 940 h 940"/>
                <a:gd name="T2" fmla="*/ 870 w 940"/>
                <a:gd name="T3" fmla="*/ 661 h 940"/>
                <a:gd name="T4" fmla="*/ 772 w 940"/>
                <a:gd name="T5" fmla="*/ 168 h 940"/>
                <a:gd name="T6" fmla="*/ 280 w 940"/>
                <a:gd name="T7" fmla="*/ 70 h 940"/>
                <a:gd name="T8" fmla="*/ 0 w 940"/>
                <a:gd name="T9" fmla="*/ 487 h 940"/>
                <a:gd name="T10" fmla="*/ 453 w 940"/>
                <a:gd name="T11" fmla="*/ 940 h 940"/>
                <a:gd name="T12" fmla="*/ 151 w 940"/>
                <a:gd name="T13" fmla="*/ 412 h 940"/>
                <a:gd name="T14" fmla="*/ 271 w 940"/>
                <a:gd name="T15" fmla="*/ 412 h 940"/>
                <a:gd name="T16" fmla="*/ 186 w 940"/>
                <a:gd name="T17" fmla="*/ 328 h 940"/>
                <a:gd name="T18" fmla="*/ 293 w 940"/>
                <a:gd name="T19" fmla="*/ 221 h 940"/>
                <a:gd name="T20" fmla="*/ 377 w 940"/>
                <a:gd name="T21" fmla="*/ 305 h 940"/>
                <a:gd name="T22" fmla="*/ 377 w 940"/>
                <a:gd name="T23" fmla="*/ 186 h 940"/>
                <a:gd name="T24" fmla="*/ 528 w 940"/>
                <a:gd name="T25" fmla="*/ 186 h 940"/>
                <a:gd name="T26" fmla="*/ 528 w 940"/>
                <a:gd name="T27" fmla="*/ 305 h 940"/>
                <a:gd name="T28" fmla="*/ 612 w 940"/>
                <a:gd name="T29" fmla="*/ 221 h 940"/>
                <a:gd name="T30" fmla="*/ 719 w 940"/>
                <a:gd name="T31" fmla="*/ 328 h 940"/>
                <a:gd name="T32" fmla="*/ 635 w 940"/>
                <a:gd name="T33" fmla="*/ 412 h 940"/>
                <a:gd name="T34" fmla="*/ 754 w 940"/>
                <a:gd name="T35" fmla="*/ 412 h 940"/>
                <a:gd name="T36" fmla="*/ 754 w 940"/>
                <a:gd name="T37" fmla="*/ 563 h 940"/>
                <a:gd name="T38" fmla="*/ 635 w 940"/>
                <a:gd name="T39" fmla="*/ 563 h 940"/>
                <a:gd name="T40" fmla="*/ 719 w 940"/>
                <a:gd name="T41" fmla="*/ 647 h 940"/>
                <a:gd name="T42" fmla="*/ 612 w 940"/>
                <a:gd name="T43" fmla="*/ 754 h 940"/>
                <a:gd name="T44" fmla="*/ 528 w 940"/>
                <a:gd name="T45" fmla="*/ 670 h 940"/>
                <a:gd name="T46" fmla="*/ 528 w 940"/>
                <a:gd name="T47" fmla="*/ 789 h 940"/>
                <a:gd name="T48" fmla="*/ 377 w 940"/>
                <a:gd name="T49" fmla="*/ 789 h 940"/>
                <a:gd name="T50" fmla="*/ 377 w 940"/>
                <a:gd name="T51" fmla="*/ 670 h 940"/>
                <a:gd name="T52" fmla="*/ 293 w 940"/>
                <a:gd name="T53" fmla="*/ 754 h 940"/>
                <a:gd name="T54" fmla="*/ 186 w 940"/>
                <a:gd name="T55" fmla="*/ 647 h 940"/>
                <a:gd name="T56" fmla="*/ 271 w 940"/>
                <a:gd name="T57" fmla="*/ 563 h 940"/>
                <a:gd name="T58" fmla="*/ 151 w 940"/>
                <a:gd name="T59" fmla="*/ 563 h 940"/>
                <a:gd name="T60" fmla="*/ 151 w 940"/>
                <a:gd name="T61" fmla="*/ 412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0" h="940">
                  <a:moveTo>
                    <a:pt x="453" y="940"/>
                  </a:moveTo>
                  <a:cubicBezTo>
                    <a:pt x="636" y="940"/>
                    <a:pt x="800" y="830"/>
                    <a:pt x="870" y="661"/>
                  </a:cubicBezTo>
                  <a:cubicBezTo>
                    <a:pt x="940" y="492"/>
                    <a:pt x="902" y="297"/>
                    <a:pt x="772" y="168"/>
                  </a:cubicBezTo>
                  <a:cubicBezTo>
                    <a:pt x="643" y="38"/>
                    <a:pt x="449" y="0"/>
                    <a:pt x="280" y="70"/>
                  </a:cubicBezTo>
                  <a:cubicBezTo>
                    <a:pt x="111" y="140"/>
                    <a:pt x="0" y="305"/>
                    <a:pt x="0" y="487"/>
                  </a:cubicBezTo>
                  <a:cubicBezTo>
                    <a:pt x="0" y="737"/>
                    <a:pt x="203" y="940"/>
                    <a:pt x="453" y="940"/>
                  </a:cubicBezTo>
                  <a:close/>
                  <a:moveTo>
                    <a:pt x="151" y="412"/>
                  </a:moveTo>
                  <a:lnTo>
                    <a:pt x="271" y="412"/>
                  </a:lnTo>
                  <a:lnTo>
                    <a:pt x="186" y="328"/>
                  </a:lnTo>
                  <a:lnTo>
                    <a:pt x="293" y="221"/>
                  </a:lnTo>
                  <a:lnTo>
                    <a:pt x="377" y="305"/>
                  </a:lnTo>
                  <a:lnTo>
                    <a:pt x="377" y="186"/>
                  </a:lnTo>
                  <a:lnTo>
                    <a:pt x="528" y="186"/>
                  </a:lnTo>
                  <a:lnTo>
                    <a:pt x="528" y="305"/>
                  </a:lnTo>
                  <a:lnTo>
                    <a:pt x="612" y="221"/>
                  </a:lnTo>
                  <a:lnTo>
                    <a:pt x="719" y="328"/>
                  </a:lnTo>
                  <a:lnTo>
                    <a:pt x="635" y="412"/>
                  </a:lnTo>
                  <a:lnTo>
                    <a:pt x="754" y="412"/>
                  </a:lnTo>
                  <a:lnTo>
                    <a:pt x="754" y="563"/>
                  </a:lnTo>
                  <a:lnTo>
                    <a:pt x="635" y="563"/>
                  </a:lnTo>
                  <a:lnTo>
                    <a:pt x="719" y="647"/>
                  </a:lnTo>
                  <a:lnTo>
                    <a:pt x="612" y="754"/>
                  </a:lnTo>
                  <a:lnTo>
                    <a:pt x="528" y="670"/>
                  </a:lnTo>
                  <a:lnTo>
                    <a:pt x="528" y="789"/>
                  </a:lnTo>
                  <a:lnTo>
                    <a:pt x="377" y="789"/>
                  </a:lnTo>
                  <a:lnTo>
                    <a:pt x="377" y="670"/>
                  </a:lnTo>
                  <a:lnTo>
                    <a:pt x="293" y="754"/>
                  </a:lnTo>
                  <a:lnTo>
                    <a:pt x="186" y="647"/>
                  </a:lnTo>
                  <a:lnTo>
                    <a:pt x="271" y="563"/>
                  </a:lnTo>
                  <a:lnTo>
                    <a:pt x="151" y="563"/>
                  </a:lnTo>
                  <a:lnTo>
                    <a:pt x="151" y="412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Oval 32">
              <a:extLst>
                <a:ext uri="{FF2B5EF4-FFF2-40B4-BE49-F238E27FC236}">
                  <a16:creationId xmlns:a16="http://schemas.microsoft.com/office/drawing/2014/main" id="{43749B7F-8ABF-4524-8AB4-8AB5FB30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563" y="2451101"/>
              <a:ext cx="33338" cy="31750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33">
              <a:extLst>
                <a:ext uri="{FF2B5EF4-FFF2-40B4-BE49-F238E27FC236}">
                  <a16:creationId xmlns:a16="http://schemas.microsoft.com/office/drawing/2014/main" id="{67E407BA-24F6-405C-AF70-447554BD3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476" y="2089151"/>
              <a:ext cx="206375" cy="206375"/>
            </a:xfrm>
            <a:custGeom>
              <a:avLst/>
              <a:gdLst>
                <a:gd name="T0" fmla="*/ 797 w 963"/>
                <a:gd name="T1" fmla="*/ 802 h 962"/>
                <a:gd name="T2" fmla="*/ 901 w 963"/>
                <a:gd name="T3" fmla="*/ 324 h 962"/>
                <a:gd name="T4" fmla="*/ 584 w 963"/>
                <a:gd name="T5" fmla="*/ 642 h 962"/>
                <a:gd name="T6" fmla="*/ 397 w 963"/>
                <a:gd name="T7" fmla="*/ 562 h 962"/>
                <a:gd name="T8" fmla="*/ 317 w 963"/>
                <a:gd name="T9" fmla="*/ 376 h 962"/>
                <a:gd name="T10" fmla="*/ 635 w 963"/>
                <a:gd name="T11" fmla="*/ 58 h 962"/>
                <a:gd name="T12" fmla="*/ 181 w 963"/>
                <a:gd name="T13" fmla="*/ 140 h 962"/>
                <a:gd name="T14" fmla="*/ 35 w 963"/>
                <a:gd name="T15" fmla="*/ 578 h 962"/>
                <a:gd name="T16" fmla="*/ 350 w 963"/>
                <a:gd name="T17" fmla="*/ 916 h 962"/>
                <a:gd name="T18" fmla="*/ 797 w 963"/>
                <a:gd name="T19" fmla="*/ 802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3" h="962">
                  <a:moveTo>
                    <a:pt x="797" y="802"/>
                  </a:moveTo>
                  <a:cubicBezTo>
                    <a:pt x="922" y="677"/>
                    <a:pt x="963" y="490"/>
                    <a:pt x="901" y="324"/>
                  </a:cubicBezTo>
                  <a:lnTo>
                    <a:pt x="584" y="642"/>
                  </a:lnTo>
                  <a:lnTo>
                    <a:pt x="397" y="562"/>
                  </a:lnTo>
                  <a:lnTo>
                    <a:pt x="317" y="376"/>
                  </a:lnTo>
                  <a:lnTo>
                    <a:pt x="635" y="58"/>
                  </a:lnTo>
                  <a:cubicBezTo>
                    <a:pt x="480" y="0"/>
                    <a:pt x="306" y="32"/>
                    <a:pt x="181" y="140"/>
                  </a:cubicBezTo>
                  <a:cubicBezTo>
                    <a:pt x="56" y="249"/>
                    <a:pt x="0" y="417"/>
                    <a:pt x="35" y="578"/>
                  </a:cubicBezTo>
                  <a:cubicBezTo>
                    <a:pt x="71" y="740"/>
                    <a:pt x="191" y="869"/>
                    <a:pt x="350" y="916"/>
                  </a:cubicBezTo>
                  <a:cubicBezTo>
                    <a:pt x="508" y="962"/>
                    <a:pt x="680" y="919"/>
                    <a:pt x="797" y="802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34">
              <a:extLst>
                <a:ext uri="{FF2B5EF4-FFF2-40B4-BE49-F238E27FC236}">
                  <a16:creationId xmlns:a16="http://schemas.microsoft.com/office/drawing/2014/main" id="{5EBA2CE8-55CD-49B9-9EFC-7181829A1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326" y="2217738"/>
              <a:ext cx="133350" cy="134938"/>
            </a:xfrm>
            <a:custGeom>
              <a:avLst/>
              <a:gdLst>
                <a:gd name="T0" fmla="*/ 320 w 630"/>
                <a:gd name="T1" fmla="*/ 630 h 630"/>
                <a:gd name="T2" fmla="*/ 630 w 630"/>
                <a:gd name="T3" fmla="*/ 320 h 630"/>
                <a:gd name="T4" fmla="*/ 310 w 630"/>
                <a:gd name="T5" fmla="*/ 0 h 630"/>
                <a:gd name="T6" fmla="*/ 0 w 630"/>
                <a:gd name="T7" fmla="*/ 311 h 630"/>
                <a:gd name="T8" fmla="*/ 0 w 630"/>
                <a:gd name="T9" fmla="*/ 311 h 630"/>
                <a:gd name="T10" fmla="*/ 320 w 630"/>
                <a:gd name="T11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0" h="630">
                  <a:moveTo>
                    <a:pt x="320" y="630"/>
                  </a:moveTo>
                  <a:lnTo>
                    <a:pt x="630" y="320"/>
                  </a:lnTo>
                  <a:lnTo>
                    <a:pt x="310" y="0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320" y="63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35">
              <a:extLst>
                <a:ext uri="{FF2B5EF4-FFF2-40B4-BE49-F238E27FC236}">
                  <a16:creationId xmlns:a16="http://schemas.microsoft.com/office/drawing/2014/main" id="{8B924AA1-1CBF-41A5-BC8A-26732238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2306638"/>
              <a:ext cx="134938" cy="134938"/>
            </a:xfrm>
            <a:custGeom>
              <a:avLst/>
              <a:gdLst>
                <a:gd name="T0" fmla="*/ 310 w 630"/>
                <a:gd name="T1" fmla="*/ 0 h 630"/>
                <a:gd name="T2" fmla="*/ 0 w 630"/>
                <a:gd name="T3" fmla="*/ 311 h 630"/>
                <a:gd name="T4" fmla="*/ 319 w 630"/>
                <a:gd name="T5" fmla="*/ 630 h 630"/>
                <a:gd name="T6" fmla="*/ 630 w 630"/>
                <a:gd name="T7" fmla="*/ 320 h 630"/>
                <a:gd name="T8" fmla="*/ 630 w 630"/>
                <a:gd name="T9" fmla="*/ 320 h 630"/>
                <a:gd name="T10" fmla="*/ 310 w 630"/>
                <a:gd name="T11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0" h="630">
                  <a:moveTo>
                    <a:pt x="310" y="0"/>
                  </a:moveTo>
                  <a:lnTo>
                    <a:pt x="0" y="311"/>
                  </a:lnTo>
                  <a:lnTo>
                    <a:pt x="319" y="630"/>
                  </a:lnTo>
                  <a:lnTo>
                    <a:pt x="630" y="320"/>
                  </a:lnTo>
                  <a:lnTo>
                    <a:pt x="630" y="32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36">
              <a:extLst>
                <a:ext uri="{FF2B5EF4-FFF2-40B4-BE49-F238E27FC236}">
                  <a16:creationId xmlns:a16="http://schemas.microsoft.com/office/drawing/2014/main" id="{76FED165-BD78-4C28-B797-448A75E67A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6138" y="2081213"/>
              <a:ext cx="500063" cy="500063"/>
            </a:xfrm>
            <a:custGeom>
              <a:avLst/>
              <a:gdLst>
                <a:gd name="T0" fmla="*/ 1894 w 2338"/>
                <a:gd name="T1" fmla="*/ 1507 h 2341"/>
                <a:gd name="T2" fmla="*/ 1841 w 2338"/>
                <a:gd name="T3" fmla="*/ 1507 h 2341"/>
                <a:gd name="T4" fmla="*/ 1783 w 2338"/>
                <a:gd name="T5" fmla="*/ 1502 h 2341"/>
                <a:gd name="T6" fmla="*/ 1814 w 2338"/>
                <a:gd name="T7" fmla="*/ 1427 h 2341"/>
                <a:gd name="T8" fmla="*/ 1681 w 2338"/>
                <a:gd name="T9" fmla="*/ 1240 h 2341"/>
                <a:gd name="T10" fmla="*/ 1521 w 2338"/>
                <a:gd name="T11" fmla="*/ 1347 h 2341"/>
                <a:gd name="T12" fmla="*/ 1713 w 2338"/>
                <a:gd name="T13" fmla="*/ 1000 h 2341"/>
                <a:gd name="T14" fmla="*/ 2221 w 2338"/>
                <a:gd name="T15" fmla="*/ 802 h 2341"/>
                <a:gd name="T16" fmla="*/ 2251 w 2338"/>
                <a:gd name="T17" fmla="*/ 328 h 2341"/>
                <a:gd name="T18" fmla="*/ 1916 w 2338"/>
                <a:gd name="T19" fmla="*/ 637 h 2341"/>
                <a:gd name="T20" fmla="*/ 1703 w 2338"/>
                <a:gd name="T21" fmla="*/ 424 h 2341"/>
                <a:gd name="T22" fmla="*/ 2013 w 2338"/>
                <a:gd name="T23" fmla="*/ 90 h 2341"/>
                <a:gd name="T24" fmla="*/ 1497 w 2338"/>
                <a:gd name="T25" fmla="*/ 152 h 2341"/>
                <a:gd name="T26" fmla="*/ 1071 w 2338"/>
                <a:gd name="T27" fmla="*/ 897 h 2341"/>
                <a:gd name="T28" fmla="*/ 573 w 2338"/>
                <a:gd name="T29" fmla="*/ 301 h 2341"/>
                <a:gd name="T30" fmla="*/ 289 w 2338"/>
                <a:gd name="T31" fmla="*/ 116 h 2341"/>
                <a:gd name="T32" fmla="*/ 136 w 2338"/>
                <a:gd name="T33" fmla="*/ 228 h 2341"/>
                <a:gd name="T34" fmla="*/ 290 w 2338"/>
                <a:gd name="T35" fmla="*/ 541 h 2341"/>
                <a:gd name="T36" fmla="*/ 437 w 2338"/>
                <a:gd name="T37" fmla="*/ 583 h 2341"/>
                <a:gd name="T38" fmla="*/ 642 w 2338"/>
                <a:gd name="T39" fmla="*/ 1325 h 2341"/>
                <a:gd name="T40" fmla="*/ 188 w 2338"/>
                <a:gd name="T41" fmla="*/ 2152 h 2341"/>
                <a:gd name="T42" fmla="*/ 1015 w 2338"/>
                <a:gd name="T43" fmla="*/ 1698 h 2341"/>
                <a:gd name="T44" fmla="*/ 1361 w 2338"/>
                <a:gd name="T45" fmla="*/ 1507 h 2341"/>
                <a:gd name="T46" fmla="*/ 1255 w 2338"/>
                <a:gd name="T47" fmla="*/ 1666 h 2341"/>
                <a:gd name="T48" fmla="*/ 1441 w 2338"/>
                <a:gd name="T49" fmla="*/ 1800 h 2341"/>
                <a:gd name="T50" fmla="*/ 1516 w 2338"/>
                <a:gd name="T51" fmla="*/ 1769 h 2341"/>
                <a:gd name="T52" fmla="*/ 1521 w 2338"/>
                <a:gd name="T53" fmla="*/ 1826 h 2341"/>
                <a:gd name="T54" fmla="*/ 1521 w 2338"/>
                <a:gd name="T55" fmla="*/ 1880 h 2341"/>
                <a:gd name="T56" fmla="*/ 2053 w 2338"/>
                <a:gd name="T57" fmla="*/ 2302 h 2341"/>
                <a:gd name="T58" fmla="*/ 2297 w 2338"/>
                <a:gd name="T59" fmla="*/ 2139 h 2341"/>
                <a:gd name="T60" fmla="*/ 1525 w 2338"/>
                <a:gd name="T61" fmla="*/ 229 h 2341"/>
                <a:gd name="T62" fmla="*/ 1631 w 2338"/>
                <a:gd name="T63" fmla="*/ 389 h 2341"/>
                <a:gd name="T64" fmla="*/ 1703 w 2338"/>
                <a:gd name="T65" fmla="*/ 617 h 2341"/>
                <a:gd name="T66" fmla="*/ 1910 w 2338"/>
                <a:gd name="T67" fmla="*/ 717 h 2341"/>
                <a:gd name="T68" fmla="*/ 2224 w 2338"/>
                <a:gd name="T69" fmla="*/ 436 h 2341"/>
                <a:gd name="T70" fmla="*/ 1817 w 2338"/>
                <a:gd name="T71" fmla="*/ 940 h 2341"/>
                <a:gd name="T72" fmla="*/ 1400 w 2338"/>
                <a:gd name="T73" fmla="*/ 523 h 2341"/>
                <a:gd name="T74" fmla="*/ 1365 w 2338"/>
                <a:gd name="T75" fmla="*/ 709 h 2341"/>
                <a:gd name="T76" fmla="*/ 1391 w 2338"/>
                <a:gd name="T77" fmla="*/ 1216 h 2341"/>
                <a:gd name="T78" fmla="*/ 1365 w 2338"/>
                <a:gd name="T79" fmla="*/ 709 h 2341"/>
                <a:gd name="T80" fmla="*/ 154 w 2338"/>
                <a:gd name="T81" fmla="*/ 1962 h 2341"/>
                <a:gd name="T82" fmla="*/ 695 w 2338"/>
                <a:gd name="T83" fmla="*/ 1420 h 2341"/>
                <a:gd name="T84" fmla="*/ 537 w 2338"/>
                <a:gd name="T85" fmla="*/ 2218 h 2341"/>
                <a:gd name="T86" fmla="*/ 723 w 2338"/>
                <a:gd name="T87" fmla="*/ 1351 h 2341"/>
                <a:gd name="T88" fmla="*/ 1231 w 2338"/>
                <a:gd name="T89" fmla="*/ 1376 h 2341"/>
                <a:gd name="T90" fmla="*/ 483 w 2338"/>
                <a:gd name="T91" fmla="*/ 521 h 2341"/>
                <a:gd name="T92" fmla="*/ 346 w 2338"/>
                <a:gd name="T93" fmla="*/ 488 h 2341"/>
                <a:gd name="T94" fmla="*/ 275 w 2338"/>
                <a:gd name="T95" fmla="*/ 196 h 2341"/>
                <a:gd name="T96" fmla="*/ 526 w 2338"/>
                <a:gd name="T97" fmla="*/ 449 h 2341"/>
                <a:gd name="T98" fmla="*/ 1468 w 2338"/>
                <a:gd name="T99" fmla="*/ 1400 h 2341"/>
                <a:gd name="T100" fmla="*/ 483 w 2338"/>
                <a:gd name="T101" fmla="*/ 521 h 2341"/>
                <a:gd name="T102" fmla="*/ 2054 w 2338"/>
                <a:gd name="T103" fmla="*/ 2227 h 2341"/>
                <a:gd name="T104" fmla="*/ 1920 w 2338"/>
                <a:gd name="T105" fmla="*/ 2172 h 2341"/>
                <a:gd name="T106" fmla="*/ 1560 w 2338"/>
                <a:gd name="T107" fmla="*/ 1708 h 2341"/>
                <a:gd name="T108" fmla="*/ 1334 w 2338"/>
                <a:gd name="T109" fmla="*/ 1640 h 2341"/>
                <a:gd name="T110" fmla="*/ 1734 w 2338"/>
                <a:gd name="T111" fmla="*/ 1400 h 2341"/>
                <a:gd name="T112" fmla="*/ 1863 w 2338"/>
                <a:gd name="T113" fmla="*/ 1582 h 2341"/>
                <a:gd name="T114" fmla="*/ 2187 w 2338"/>
                <a:gd name="T115" fmla="*/ 2171 h 2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8" h="2341">
                  <a:moveTo>
                    <a:pt x="2240" y="1852"/>
                  </a:moveTo>
                  <a:lnTo>
                    <a:pt x="1894" y="1507"/>
                  </a:lnTo>
                  <a:cubicBezTo>
                    <a:pt x="1887" y="1499"/>
                    <a:pt x="1878" y="1496"/>
                    <a:pt x="1868" y="1496"/>
                  </a:cubicBezTo>
                  <a:cubicBezTo>
                    <a:pt x="1858" y="1496"/>
                    <a:pt x="1848" y="1499"/>
                    <a:pt x="1841" y="1507"/>
                  </a:cubicBezTo>
                  <a:cubicBezTo>
                    <a:pt x="1833" y="1514"/>
                    <a:pt x="1822" y="1518"/>
                    <a:pt x="1811" y="1517"/>
                  </a:cubicBezTo>
                  <a:cubicBezTo>
                    <a:pt x="1800" y="1517"/>
                    <a:pt x="1790" y="1511"/>
                    <a:pt x="1783" y="1502"/>
                  </a:cubicBezTo>
                  <a:cubicBezTo>
                    <a:pt x="1773" y="1485"/>
                    <a:pt x="1776" y="1464"/>
                    <a:pt x="1790" y="1450"/>
                  </a:cubicBezTo>
                  <a:lnTo>
                    <a:pt x="1814" y="1427"/>
                  </a:lnTo>
                  <a:cubicBezTo>
                    <a:pt x="1829" y="1412"/>
                    <a:pt x="1829" y="1388"/>
                    <a:pt x="1814" y="1373"/>
                  </a:cubicBezTo>
                  <a:lnTo>
                    <a:pt x="1681" y="1240"/>
                  </a:lnTo>
                  <a:cubicBezTo>
                    <a:pt x="1666" y="1225"/>
                    <a:pt x="1642" y="1225"/>
                    <a:pt x="1628" y="1240"/>
                  </a:cubicBezTo>
                  <a:lnTo>
                    <a:pt x="1521" y="1347"/>
                  </a:lnTo>
                  <a:lnTo>
                    <a:pt x="1444" y="1269"/>
                  </a:lnTo>
                  <a:lnTo>
                    <a:pt x="1713" y="1000"/>
                  </a:lnTo>
                  <a:cubicBezTo>
                    <a:pt x="1747" y="1008"/>
                    <a:pt x="1783" y="1012"/>
                    <a:pt x="1818" y="1012"/>
                  </a:cubicBezTo>
                  <a:cubicBezTo>
                    <a:pt x="1979" y="1012"/>
                    <a:pt x="2129" y="934"/>
                    <a:pt x="2221" y="802"/>
                  </a:cubicBezTo>
                  <a:cubicBezTo>
                    <a:pt x="2312" y="670"/>
                    <a:pt x="2334" y="502"/>
                    <a:pt x="2278" y="351"/>
                  </a:cubicBezTo>
                  <a:cubicBezTo>
                    <a:pt x="2273" y="339"/>
                    <a:pt x="2263" y="330"/>
                    <a:pt x="2251" y="328"/>
                  </a:cubicBezTo>
                  <a:cubicBezTo>
                    <a:pt x="2238" y="325"/>
                    <a:pt x="2225" y="329"/>
                    <a:pt x="2216" y="338"/>
                  </a:cubicBezTo>
                  <a:lnTo>
                    <a:pt x="1916" y="637"/>
                  </a:lnTo>
                  <a:lnTo>
                    <a:pt x="1767" y="573"/>
                  </a:lnTo>
                  <a:lnTo>
                    <a:pt x="1703" y="424"/>
                  </a:lnTo>
                  <a:lnTo>
                    <a:pt x="2003" y="124"/>
                  </a:lnTo>
                  <a:cubicBezTo>
                    <a:pt x="2012" y="115"/>
                    <a:pt x="2015" y="102"/>
                    <a:pt x="2013" y="90"/>
                  </a:cubicBezTo>
                  <a:cubicBezTo>
                    <a:pt x="2010" y="77"/>
                    <a:pt x="2001" y="67"/>
                    <a:pt x="1989" y="62"/>
                  </a:cubicBezTo>
                  <a:cubicBezTo>
                    <a:pt x="1821" y="0"/>
                    <a:pt x="1632" y="34"/>
                    <a:pt x="1497" y="152"/>
                  </a:cubicBezTo>
                  <a:cubicBezTo>
                    <a:pt x="1362" y="270"/>
                    <a:pt x="1301" y="452"/>
                    <a:pt x="1340" y="627"/>
                  </a:cubicBezTo>
                  <a:lnTo>
                    <a:pt x="1071" y="897"/>
                  </a:lnTo>
                  <a:lnTo>
                    <a:pt x="597" y="423"/>
                  </a:lnTo>
                  <a:lnTo>
                    <a:pt x="573" y="301"/>
                  </a:lnTo>
                  <a:cubicBezTo>
                    <a:pt x="571" y="290"/>
                    <a:pt x="564" y="281"/>
                    <a:pt x="555" y="276"/>
                  </a:cubicBezTo>
                  <a:lnTo>
                    <a:pt x="289" y="116"/>
                  </a:lnTo>
                  <a:cubicBezTo>
                    <a:pt x="274" y="107"/>
                    <a:pt x="255" y="109"/>
                    <a:pt x="243" y="122"/>
                  </a:cubicBezTo>
                  <a:lnTo>
                    <a:pt x="136" y="228"/>
                  </a:lnTo>
                  <a:cubicBezTo>
                    <a:pt x="124" y="240"/>
                    <a:pt x="122" y="259"/>
                    <a:pt x="130" y="274"/>
                  </a:cubicBezTo>
                  <a:lnTo>
                    <a:pt x="290" y="541"/>
                  </a:lnTo>
                  <a:cubicBezTo>
                    <a:pt x="296" y="550"/>
                    <a:pt x="305" y="556"/>
                    <a:pt x="315" y="558"/>
                  </a:cubicBezTo>
                  <a:lnTo>
                    <a:pt x="437" y="583"/>
                  </a:lnTo>
                  <a:lnTo>
                    <a:pt x="911" y="1056"/>
                  </a:lnTo>
                  <a:lnTo>
                    <a:pt x="642" y="1325"/>
                  </a:lnTo>
                  <a:cubicBezTo>
                    <a:pt x="429" y="1278"/>
                    <a:pt x="210" y="1377"/>
                    <a:pt x="105" y="1568"/>
                  </a:cubicBezTo>
                  <a:cubicBezTo>
                    <a:pt x="0" y="1760"/>
                    <a:pt x="34" y="1998"/>
                    <a:pt x="188" y="2152"/>
                  </a:cubicBezTo>
                  <a:cubicBezTo>
                    <a:pt x="342" y="2307"/>
                    <a:pt x="580" y="2341"/>
                    <a:pt x="772" y="2235"/>
                  </a:cubicBezTo>
                  <a:cubicBezTo>
                    <a:pt x="963" y="2130"/>
                    <a:pt x="1062" y="1911"/>
                    <a:pt x="1015" y="1698"/>
                  </a:cubicBezTo>
                  <a:lnTo>
                    <a:pt x="1284" y="1429"/>
                  </a:lnTo>
                  <a:lnTo>
                    <a:pt x="1361" y="1507"/>
                  </a:lnTo>
                  <a:lnTo>
                    <a:pt x="1255" y="1613"/>
                  </a:lnTo>
                  <a:cubicBezTo>
                    <a:pt x="1240" y="1628"/>
                    <a:pt x="1240" y="1652"/>
                    <a:pt x="1255" y="1666"/>
                  </a:cubicBezTo>
                  <a:lnTo>
                    <a:pt x="1388" y="1800"/>
                  </a:lnTo>
                  <a:cubicBezTo>
                    <a:pt x="1403" y="1814"/>
                    <a:pt x="1426" y="1814"/>
                    <a:pt x="1441" y="1800"/>
                  </a:cubicBezTo>
                  <a:lnTo>
                    <a:pt x="1465" y="1776"/>
                  </a:lnTo>
                  <a:cubicBezTo>
                    <a:pt x="1478" y="1762"/>
                    <a:pt x="1499" y="1759"/>
                    <a:pt x="1516" y="1769"/>
                  </a:cubicBezTo>
                  <a:cubicBezTo>
                    <a:pt x="1525" y="1775"/>
                    <a:pt x="1531" y="1785"/>
                    <a:pt x="1532" y="1796"/>
                  </a:cubicBezTo>
                  <a:cubicBezTo>
                    <a:pt x="1533" y="1807"/>
                    <a:pt x="1529" y="1818"/>
                    <a:pt x="1521" y="1826"/>
                  </a:cubicBezTo>
                  <a:cubicBezTo>
                    <a:pt x="1514" y="1833"/>
                    <a:pt x="1510" y="1843"/>
                    <a:pt x="1510" y="1853"/>
                  </a:cubicBezTo>
                  <a:cubicBezTo>
                    <a:pt x="1510" y="1863"/>
                    <a:pt x="1514" y="1873"/>
                    <a:pt x="1521" y="1880"/>
                  </a:cubicBezTo>
                  <a:lnTo>
                    <a:pt x="1867" y="2225"/>
                  </a:lnTo>
                  <a:cubicBezTo>
                    <a:pt x="1916" y="2275"/>
                    <a:pt x="1983" y="2303"/>
                    <a:pt x="2053" y="2302"/>
                  </a:cubicBezTo>
                  <a:lnTo>
                    <a:pt x="2054" y="2302"/>
                  </a:lnTo>
                  <a:cubicBezTo>
                    <a:pt x="2160" y="2302"/>
                    <a:pt x="2256" y="2238"/>
                    <a:pt x="2297" y="2139"/>
                  </a:cubicBezTo>
                  <a:cubicBezTo>
                    <a:pt x="2338" y="2041"/>
                    <a:pt x="2315" y="1927"/>
                    <a:pt x="2240" y="1852"/>
                  </a:cubicBezTo>
                  <a:close/>
                  <a:moveTo>
                    <a:pt x="1525" y="229"/>
                  </a:moveTo>
                  <a:cubicBezTo>
                    <a:pt x="1624" y="130"/>
                    <a:pt x="1767" y="88"/>
                    <a:pt x="1904" y="116"/>
                  </a:cubicBezTo>
                  <a:lnTo>
                    <a:pt x="1631" y="389"/>
                  </a:lnTo>
                  <a:cubicBezTo>
                    <a:pt x="1621" y="400"/>
                    <a:pt x="1617" y="416"/>
                    <a:pt x="1623" y="430"/>
                  </a:cubicBezTo>
                  <a:lnTo>
                    <a:pt x="1703" y="617"/>
                  </a:lnTo>
                  <a:cubicBezTo>
                    <a:pt x="1707" y="626"/>
                    <a:pt x="1714" y="633"/>
                    <a:pt x="1723" y="637"/>
                  </a:cubicBezTo>
                  <a:lnTo>
                    <a:pt x="1910" y="717"/>
                  </a:lnTo>
                  <a:cubicBezTo>
                    <a:pt x="1924" y="723"/>
                    <a:pt x="1940" y="719"/>
                    <a:pt x="1951" y="709"/>
                  </a:cubicBezTo>
                  <a:lnTo>
                    <a:pt x="2224" y="436"/>
                  </a:lnTo>
                  <a:cubicBezTo>
                    <a:pt x="2252" y="573"/>
                    <a:pt x="2210" y="716"/>
                    <a:pt x="2111" y="815"/>
                  </a:cubicBezTo>
                  <a:cubicBezTo>
                    <a:pt x="2034" y="895"/>
                    <a:pt x="1928" y="940"/>
                    <a:pt x="1817" y="940"/>
                  </a:cubicBezTo>
                  <a:cubicBezTo>
                    <a:pt x="1706" y="941"/>
                    <a:pt x="1599" y="898"/>
                    <a:pt x="1521" y="819"/>
                  </a:cubicBezTo>
                  <a:cubicBezTo>
                    <a:pt x="1443" y="741"/>
                    <a:pt x="1399" y="634"/>
                    <a:pt x="1400" y="523"/>
                  </a:cubicBezTo>
                  <a:cubicBezTo>
                    <a:pt x="1400" y="412"/>
                    <a:pt x="1445" y="306"/>
                    <a:pt x="1525" y="229"/>
                  </a:cubicBezTo>
                  <a:close/>
                  <a:moveTo>
                    <a:pt x="1365" y="709"/>
                  </a:moveTo>
                  <a:cubicBezTo>
                    <a:pt x="1415" y="829"/>
                    <a:pt x="1511" y="925"/>
                    <a:pt x="1631" y="975"/>
                  </a:cubicBezTo>
                  <a:lnTo>
                    <a:pt x="1391" y="1216"/>
                  </a:lnTo>
                  <a:lnTo>
                    <a:pt x="1124" y="950"/>
                  </a:lnTo>
                  <a:lnTo>
                    <a:pt x="1365" y="709"/>
                  </a:lnTo>
                  <a:close/>
                  <a:moveTo>
                    <a:pt x="537" y="2218"/>
                  </a:moveTo>
                  <a:cubicBezTo>
                    <a:pt x="369" y="2218"/>
                    <a:pt x="218" y="2117"/>
                    <a:pt x="154" y="1962"/>
                  </a:cubicBezTo>
                  <a:cubicBezTo>
                    <a:pt x="89" y="1807"/>
                    <a:pt x="125" y="1629"/>
                    <a:pt x="243" y="1510"/>
                  </a:cubicBezTo>
                  <a:cubicBezTo>
                    <a:pt x="362" y="1392"/>
                    <a:pt x="540" y="1356"/>
                    <a:pt x="695" y="1420"/>
                  </a:cubicBezTo>
                  <a:cubicBezTo>
                    <a:pt x="850" y="1485"/>
                    <a:pt x="951" y="1636"/>
                    <a:pt x="951" y="1803"/>
                  </a:cubicBezTo>
                  <a:cubicBezTo>
                    <a:pt x="951" y="2032"/>
                    <a:pt x="765" y="2218"/>
                    <a:pt x="537" y="2218"/>
                  </a:cubicBezTo>
                  <a:close/>
                  <a:moveTo>
                    <a:pt x="989" y="1617"/>
                  </a:moveTo>
                  <a:cubicBezTo>
                    <a:pt x="940" y="1496"/>
                    <a:pt x="844" y="1401"/>
                    <a:pt x="723" y="1351"/>
                  </a:cubicBezTo>
                  <a:lnTo>
                    <a:pt x="964" y="1110"/>
                  </a:lnTo>
                  <a:lnTo>
                    <a:pt x="1231" y="1376"/>
                  </a:lnTo>
                  <a:lnTo>
                    <a:pt x="989" y="1617"/>
                  </a:lnTo>
                  <a:close/>
                  <a:moveTo>
                    <a:pt x="483" y="521"/>
                  </a:moveTo>
                  <a:cubicBezTo>
                    <a:pt x="477" y="516"/>
                    <a:pt x="471" y="512"/>
                    <a:pt x="463" y="511"/>
                  </a:cubicBezTo>
                  <a:lnTo>
                    <a:pt x="346" y="488"/>
                  </a:lnTo>
                  <a:lnTo>
                    <a:pt x="210" y="261"/>
                  </a:lnTo>
                  <a:lnTo>
                    <a:pt x="275" y="196"/>
                  </a:lnTo>
                  <a:lnTo>
                    <a:pt x="502" y="332"/>
                  </a:lnTo>
                  <a:lnTo>
                    <a:pt x="526" y="449"/>
                  </a:lnTo>
                  <a:cubicBezTo>
                    <a:pt x="527" y="456"/>
                    <a:pt x="531" y="463"/>
                    <a:pt x="536" y="468"/>
                  </a:cubicBezTo>
                  <a:lnTo>
                    <a:pt x="1468" y="1400"/>
                  </a:lnTo>
                  <a:lnTo>
                    <a:pt x="1414" y="1453"/>
                  </a:lnTo>
                  <a:lnTo>
                    <a:pt x="483" y="521"/>
                  </a:lnTo>
                  <a:close/>
                  <a:moveTo>
                    <a:pt x="2187" y="2171"/>
                  </a:moveTo>
                  <a:cubicBezTo>
                    <a:pt x="2152" y="2207"/>
                    <a:pt x="2104" y="2227"/>
                    <a:pt x="2054" y="2227"/>
                  </a:cubicBezTo>
                  <a:lnTo>
                    <a:pt x="2053" y="2227"/>
                  </a:lnTo>
                  <a:cubicBezTo>
                    <a:pt x="2003" y="2227"/>
                    <a:pt x="1955" y="2207"/>
                    <a:pt x="1920" y="2172"/>
                  </a:cubicBezTo>
                  <a:lnTo>
                    <a:pt x="1596" y="1848"/>
                  </a:lnTo>
                  <a:cubicBezTo>
                    <a:pt x="1620" y="1799"/>
                    <a:pt x="1605" y="1739"/>
                    <a:pt x="1560" y="1708"/>
                  </a:cubicBezTo>
                  <a:cubicBezTo>
                    <a:pt x="1515" y="1677"/>
                    <a:pt x="1454" y="1682"/>
                    <a:pt x="1414" y="1720"/>
                  </a:cubicBezTo>
                  <a:lnTo>
                    <a:pt x="1334" y="1640"/>
                  </a:lnTo>
                  <a:lnTo>
                    <a:pt x="1654" y="1320"/>
                  </a:lnTo>
                  <a:lnTo>
                    <a:pt x="1734" y="1400"/>
                  </a:lnTo>
                  <a:cubicBezTo>
                    <a:pt x="1696" y="1440"/>
                    <a:pt x="1691" y="1500"/>
                    <a:pt x="1722" y="1546"/>
                  </a:cubicBezTo>
                  <a:cubicBezTo>
                    <a:pt x="1754" y="1590"/>
                    <a:pt x="1813" y="1606"/>
                    <a:pt x="1863" y="1582"/>
                  </a:cubicBezTo>
                  <a:lnTo>
                    <a:pt x="2186" y="1905"/>
                  </a:lnTo>
                  <a:cubicBezTo>
                    <a:pt x="2260" y="1979"/>
                    <a:pt x="2260" y="2097"/>
                    <a:pt x="2187" y="217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37">
              <a:extLst>
                <a:ext uri="{FF2B5EF4-FFF2-40B4-BE49-F238E27FC236}">
                  <a16:creationId xmlns:a16="http://schemas.microsoft.com/office/drawing/2014/main" id="{BED7D629-4583-44FB-B7A3-683EFB27A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738" y="2457451"/>
              <a:ext cx="82550" cy="82550"/>
            </a:xfrm>
            <a:custGeom>
              <a:avLst/>
              <a:gdLst>
                <a:gd name="T0" fmla="*/ 68 w 383"/>
                <a:gd name="T1" fmla="*/ 14 h 383"/>
                <a:gd name="T2" fmla="*/ 15 w 383"/>
                <a:gd name="T3" fmla="*/ 14 h 383"/>
                <a:gd name="T4" fmla="*/ 14 w 383"/>
                <a:gd name="T5" fmla="*/ 67 h 383"/>
                <a:gd name="T6" fmla="*/ 316 w 383"/>
                <a:gd name="T7" fmla="*/ 369 h 383"/>
                <a:gd name="T8" fmla="*/ 369 w 383"/>
                <a:gd name="T9" fmla="*/ 368 h 383"/>
                <a:gd name="T10" fmla="*/ 369 w 383"/>
                <a:gd name="T11" fmla="*/ 315 h 383"/>
                <a:gd name="T12" fmla="*/ 68 w 383"/>
                <a:gd name="T13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383">
                  <a:moveTo>
                    <a:pt x="68" y="14"/>
                  </a:moveTo>
                  <a:cubicBezTo>
                    <a:pt x="53" y="0"/>
                    <a:pt x="29" y="0"/>
                    <a:pt x="15" y="14"/>
                  </a:cubicBezTo>
                  <a:cubicBezTo>
                    <a:pt x="0" y="29"/>
                    <a:pt x="0" y="52"/>
                    <a:pt x="14" y="67"/>
                  </a:cubicBezTo>
                  <a:lnTo>
                    <a:pt x="316" y="369"/>
                  </a:lnTo>
                  <a:cubicBezTo>
                    <a:pt x="331" y="383"/>
                    <a:pt x="354" y="383"/>
                    <a:pt x="369" y="368"/>
                  </a:cubicBezTo>
                  <a:cubicBezTo>
                    <a:pt x="383" y="354"/>
                    <a:pt x="383" y="330"/>
                    <a:pt x="369" y="315"/>
                  </a:cubicBezTo>
                  <a:lnTo>
                    <a:pt x="68" y="14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38">
              <a:extLst>
                <a:ext uri="{FF2B5EF4-FFF2-40B4-BE49-F238E27FC236}">
                  <a16:creationId xmlns:a16="http://schemas.microsoft.com/office/drawing/2014/main" id="{47B14CED-987C-4ECB-B3A2-45FA269EF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138" y="2433638"/>
              <a:ext cx="80963" cy="82550"/>
            </a:xfrm>
            <a:custGeom>
              <a:avLst/>
              <a:gdLst>
                <a:gd name="T0" fmla="*/ 68 w 383"/>
                <a:gd name="T1" fmla="*/ 15 h 384"/>
                <a:gd name="T2" fmla="*/ 15 w 383"/>
                <a:gd name="T3" fmla="*/ 15 h 384"/>
                <a:gd name="T4" fmla="*/ 14 w 383"/>
                <a:gd name="T5" fmla="*/ 68 h 384"/>
                <a:gd name="T6" fmla="*/ 316 w 383"/>
                <a:gd name="T7" fmla="*/ 370 h 384"/>
                <a:gd name="T8" fmla="*/ 369 w 383"/>
                <a:gd name="T9" fmla="*/ 369 h 384"/>
                <a:gd name="T10" fmla="*/ 369 w 383"/>
                <a:gd name="T11" fmla="*/ 316 h 384"/>
                <a:gd name="T12" fmla="*/ 68 w 383"/>
                <a:gd name="T13" fmla="*/ 1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384">
                  <a:moveTo>
                    <a:pt x="68" y="15"/>
                  </a:moveTo>
                  <a:cubicBezTo>
                    <a:pt x="53" y="0"/>
                    <a:pt x="29" y="1"/>
                    <a:pt x="15" y="15"/>
                  </a:cubicBezTo>
                  <a:cubicBezTo>
                    <a:pt x="0" y="30"/>
                    <a:pt x="0" y="53"/>
                    <a:pt x="14" y="68"/>
                  </a:cubicBezTo>
                  <a:lnTo>
                    <a:pt x="316" y="370"/>
                  </a:lnTo>
                  <a:cubicBezTo>
                    <a:pt x="331" y="384"/>
                    <a:pt x="354" y="384"/>
                    <a:pt x="369" y="369"/>
                  </a:cubicBezTo>
                  <a:cubicBezTo>
                    <a:pt x="383" y="355"/>
                    <a:pt x="383" y="331"/>
                    <a:pt x="369" y="316"/>
                  </a:cubicBezTo>
                  <a:lnTo>
                    <a:pt x="68" y="1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39">
              <a:extLst>
                <a:ext uri="{FF2B5EF4-FFF2-40B4-BE49-F238E27FC236}">
                  <a16:creationId xmlns:a16="http://schemas.microsoft.com/office/drawing/2014/main" id="{BAD931F1-EC00-482A-B50D-50F0524440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001" y="2393951"/>
              <a:ext cx="144463" cy="144463"/>
            </a:xfrm>
            <a:custGeom>
              <a:avLst/>
              <a:gdLst>
                <a:gd name="T0" fmla="*/ 453 w 679"/>
                <a:gd name="T1" fmla="*/ 66 h 679"/>
                <a:gd name="T2" fmla="*/ 415 w 679"/>
                <a:gd name="T3" fmla="*/ 0 h 679"/>
                <a:gd name="T4" fmla="*/ 227 w 679"/>
                <a:gd name="T5" fmla="*/ 38 h 679"/>
                <a:gd name="T6" fmla="*/ 206 w 679"/>
                <a:gd name="T7" fmla="*/ 46 h 679"/>
                <a:gd name="T8" fmla="*/ 47 w 679"/>
                <a:gd name="T9" fmla="*/ 153 h 679"/>
                <a:gd name="T10" fmla="*/ 67 w 679"/>
                <a:gd name="T11" fmla="*/ 226 h 679"/>
                <a:gd name="T12" fmla="*/ 0 w 679"/>
                <a:gd name="T13" fmla="*/ 264 h 679"/>
                <a:gd name="T14" fmla="*/ 38 w 679"/>
                <a:gd name="T15" fmla="*/ 453 h 679"/>
                <a:gd name="T16" fmla="*/ 47 w 679"/>
                <a:gd name="T17" fmla="*/ 473 h 679"/>
                <a:gd name="T18" fmla="*/ 153 w 679"/>
                <a:gd name="T19" fmla="*/ 633 h 679"/>
                <a:gd name="T20" fmla="*/ 227 w 679"/>
                <a:gd name="T21" fmla="*/ 612 h 679"/>
                <a:gd name="T22" fmla="*/ 264 w 679"/>
                <a:gd name="T23" fmla="*/ 679 h 679"/>
                <a:gd name="T24" fmla="*/ 453 w 679"/>
                <a:gd name="T25" fmla="*/ 641 h 679"/>
                <a:gd name="T26" fmla="*/ 473 w 679"/>
                <a:gd name="T27" fmla="*/ 633 h 679"/>
                <a:gd name="T28" fmla="*/ 633 w 679"/>
                <a:gd name="T29" fmla="*/ 526 h 679"/>
                <a:gd name="T30" fmla="*/ 613 w 679"/>
                <a:gd name="T31" fmla="*/ 453 h 679"/>
                <a:gd name="T32" fmla="*/ 679 w 679"/>
                <a:gd name="T33" fmla="*/ 415 h 679"/>
                <a:gd name="T34" fmla="*/ 641 w 679"/>
                <a:gd name="T35" fmla="*/ 226 h 679"/>
                <a:gd name="T36" fmla="*/ 633 w 679"/>
                <a:gd name="T37" fmla="*/ 206 h 679"/>
                <a:gd name="T38" fmla="*/ 526 w 679"/>
                <a:gd name="T39" fmla="*/ 46 h 679"/>
                <a:gd name="T40" fmla="*/ 487 w 679"/>
                <a:gd name="T41" fmla="*/ 279 h 679"/>
                <a:gd name="T42" fmla="*/ 603 w 679"/>
                <a:gd name="T43" fmla="*/ 302 h 679"/>
                <a:gd name="T44" fmla="*/ 522 w 679"/>
                <a:gd name="T45" fmla="*/ 377 h 679"/>
                <a:gd name="T46" fmla="*/ 495 w 679"/>
                <a:gd name="T47" fmla="*/ 442 h 679"/>
                <a:gd name="T48" fmla="*/ 499 w 679"/>
                <a:gd name="T49" fmla="*/ 553 h 679"/>
                <a:gd name="T50" fmla="*/ 401 w 679"/>
                <a:gd name="T51" fmla="*/ 487 h 679"/>
                <a:gd name="T52" fmla="*/ 377 w 679"/>
                <a:gd name="T53" fmla="*/ 603 h 679"/>
                <a:gd name="T54" fmla="*/ 302 w 679"/>
                <a:gd name="T55" fmla="*/ 522 h 679"/>
                <a:gd name="T56" fmla="*/ 238 w 679"/>
                <a:gd name="T57" fmla="*/ 495 h 679"/>
                <a:gd name="T58" fmla="*/ 126 w 679"/>
                <a:gd name="T59" fmla="*/ 499 h 679"/>
                <a:gd name="T60" fmla="*/ 192 w 679"/>
                <a:gd name="T61" fmla="*/ 400 h 679"/>
                <a:gd name="T62" fmla="*/ 76 w 679"/>
                <a:gd name="T63" fmla="*/ 377 h 679"/>
                <a:gd name="T64" fmla="*/ 158 w 679"/>
                <a:gd name="T65" fmla="*/ 302 h 679"/>
                <a:gd name="T66" fmla="*/ 184 w 679"/>
                <a:gd name="T67" fmla="*/ 237 h 679"/>
                <a:gd name="T68" fmla="*/ 180 w 679"/>
                <a:gd name="T69" fmla="*/ 126 h 679"/>
                <a:gd name="T70" fmla="*/ 279 w 679"/>
                <a:gd name="T71" fmla="*/ 192 h 679"/>
                <a:gd name="T72" fmla="*/ 302 w 679"/>
                <a:gd name="T73" fmla="*/ 76 h 679"/>
                <a:gd name="T74" fmla="*/ 377 w 679"/>
                <a:gd name="T75" fmla="*/ 157 h 679"/>
                <a:gd name="T76" fmla="*/ 442 w 679"/>
                <a:gd name="T77" fmla="*/ 184 h 679"/>
                <a:gd name="T78" fmla="*/ 553 w 679"/>
                <a:gd name="T79" fmla="*/ 180 h 679"/>
                <a:gd name="T80" fmla="*/ 487 w 679"/>
                <a:gd name="T81" fmla="*/ 2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9" h="679">
                  <a:moveTo>
                    <a:pt x="473" y="46"/>
                  </a:moveTo>
                  <a:lnTo>
                    <a:pt x="453" y="66"/>
                  </a:lnTo>
                  <a:lnTo>
                    <a:pt x="453" y="38"/>
                  </a:lnTo>
                  <a:cubicBezTo>
                    <a:pt x="453" y="17"/>
                    <a:pt x="436" y="0"/>
                    <a:pt x="415" y="0"/>
                  </a:cubicBezTo>
                  <a:lnTo>
                    <a:pt x="264" y="0"/>
                  </a:lnTo>
                  <a:cubicBezTo>
                    <a:pt x="243" y="0"/>
                    <a:pt x="227" y="17"/>
                    <a:pt x="227" y="38"/>
                  </a:cubicBezTo>
                  <a:lnTo>
                    <a:pt x="227" y="66"/>
                  </a:lnTo>
                  <a:lnTo>
                    <a:pt x="206" y="46"/>
                  </a:lnTo>
                  <a:cubicBezTo>
                    <a:pt x="192" y="32"/>
                    <a:pt x="168" y="32"/>
                    <a:pt x="153" y="46"/>
                  </a:cubicBezTo>
                  <a:lnTo>
                    <a:pt x="47" y="153"/>
                  </a:lnTo>
                  <a:cubicBezTo>
                    <a:pt x="32" y="168"/>
                    <a:pt x="32" y="192"/>
                    <a:pt x="47" y="206"/>
                  </a:cubicBezTo>
                  <a:lnTo>
                    <a:pt x="67" y="226"/>
                  </a:lnTo>
                  <a:lnTo>
                    <a:pt x="38" y="226"/>
                  </a:lnTo>
                  <a:cubicBezTo>
                    <a:pt x="17" y="226"/>
                    <a:pt x="0" y="243"/>
                    <a:pt x="0" y="264"/>
                  </a:cubicBezTo>
                  <a:lnTo>
                    <a:pt x="0" y="415"/>
                  </a:lnTo>
                  <a:cubicBezTo>
                    <a:pt x="0" y="436"/>
                    <a:pt x="17" y="453"/>
                    <a:pt x="38" y="453"/>
                  </a:cubicBezTo>
                  <a:lnTo>
                    <a:pt x="67" y="453"/>
                  </a:lnTo>
                  <a:lnTo>
                    <a:pt x="47" y="473"/>
                  </a:lnTo>
                  <a:cubicBezTo>
                    <a:pt x="32" y="487"/>
                    <a:pt x="32" y="511"/>
                    <a:pt x="47" y="526"/>
                  </a:cubicBezTo>
                  <a:lnTo>
                    <a:pt x="153" y="633"/>
                  </a:lnTo>
                  <a:cubicBezTo>
                    <a:pt x="168" y="647"/>
                    <a:pt x="192" y="647"/>
                    <a:pt x="206" y="633"/>
                  </a:cubicBezTo>
                  <a:lnTo>
                    <a:pt x="227" y="612"/>
                  </a:lnTo>
                  <a:lnTo>
                    <a:pt x="227" y="641"/>
                  </a:lnTo>
                  <a:cubicBezTo>
                    <a:pt x="227" y="662"/>
                    <a:pt x="243" y="679"/>
                    <a:pt x="264" y="679"/>
                  </a:cubicBezTo>
                  <a:lnTo>
                    <a:pt x="415" y="679"/>
                  </a:lnTo>
                  <a:cubicBezTo>
                    <a:pt x="436" y="679"/>
                    <a:pt x="453" y="662"/>
                    <a:pt x="453" y="641"/>
                  </a:cubicBezTo>
                  <a:lnTo>
                    <a:pt x="453" y="612"/>
                  </a:lnTo>
                  <a:lnTo>
                    <a:pt x="473" y="633"/>
                  </a:lnTo>
                  <a:cubicBezTo>
                    <a:pt x="487" y="647"/>
                    <a:pt x="511" y="647"/>
                    <a:pt x="526" y="633"/>
                  </a:cubicBezTo>
                  <a:lnTo>
                    <a:pt x="633" y="526"/>
                  </a:lnTo>
                  <a:cubicBezTo>
                    <a:pt x="647" y="511"/>
                    <a:pt x="647" y="487"/>
                    <a:pt x="633" y="473"/>
                  </a:cubicBezTo>
                  <a:lnTo>
                    <a:pt x="613" y="453"/>
                  </a:lnTo>
                  <a:lnTo>
                    <a:pt x="641" y="453"/>
                  </a:lnTo>
                  <a:cubicBezTo>
                    <a:pt x="662" y="453"/>
                    <a:pt x="679" y="436"/>
                    <a:pt x="679" y="415"/>
                  </a:cubicBezTo>
                  <a:lnTo>
                    <a:pt x="679" y="264"/>
                  </a:lnTo>
                  <a:cubicBezTo>
                    <a:pt x="679" y="243"/>
                    <a:pt x="662" y="226"/>
                    <a:pt x="641" y="226"/>
                  </a:cubicBezTo>
                  <a:lnTo>
                    <a:pt x="613" y="226"/>
                  </a:lnTo>
                  <a:lnTo>
                    <a:pt x="633" y="206"/>
                  </a:lnTo>
                  <a:cubicBezTo>
                    <a:pt x="647" y="192"/>
                    <a:pt x="647" y="168"/>
                    <a:pt x="633" y="153"/>
                  </a:cubicBezTo>
                  <a:lnTo>
                    <a:pt x="526" y="46"/>
                  </a:lnTo>
                  <a:cubicBezTo>
                    <a:pt x="511" y="32"/>
                    <a:pt x="487" y="32"/>
                    <a:pt x="473" y="46"/>
                  </a:cubicBezTo>
                  <a:close/>
                  <a:moveTo>
                    <a:pt x="487" y="279"/>
                  </a:moveTo>
                  <a:cubicBezTo>
                    <a:pt x="493" y="293"/>
                    <a:pt x="506" y="302"/>
                    <a:pt x="522" y="302"/>
                  </a:cubicBezTo>
                  <a:lnTo>
                    <a:pt x="603" y="302"/>
                  </a:lnTo>
                  <a:lnTo>
                    <a:pt x="603" y="377"/>
                  </a:lnTo>
                  <a:lnTo>
                    <a:pt x="522" y="377"/>
                  </a:lnTo>
                  <a:cubicBezTo>
                    <a:pt x="506" y="377"/>
                    <a:pt x="493" y="386"/>
                    <a:pt x="487" y="400"/>
                  </a:cubicBezTo>
                  <a:cubicBezTo>
                    <a:pt x="481" y="415"/>
                    <a:pt x="484" y="431"/>
                    <a:pt x="495" y="442"/>
                  </a:cubicBezTo>
                  <a:lnTo>
                    <a:pt x="553" y="499"/>
                  </a:lnTo>
                  <a:lnTo>
                    <a:pt x="499" y="553"/>
                  </a:lnTo>
                  <a:lnTo>
                    <a:pt x="442" y="495"/>
                  </a:lnTo>
                  <a:cubicBezTo>
                    <a:pt x="431" y="484"/>
                    <a:pt x="415" y="481"/>
                    <a:pt x="401" y="487"/>
                  </a:cubicBezTo>
                  <a:cubicBezTo>
                    <a:pt x="386" y="493"/>
                    <a:pt x="377" y="506"/>
                    <a:pt x="377" y="522"/>
                  </a:cubicBezTo>
                  <a:lnTo>
                    <a:pt x="377" y="603"/>
                  </a:lnTo>
                  <a:lnTo>
                    <a:pt x="302" y="603"/>
                  </a:lnTo>
                  <a:lnTo>
                    <a:pt x="302" y="522"/>
                  </a:lnTo>
                  <a:cubicBezTo>
                    <a:pt x="302" y="506"/>
                    <a:pt x="293" y="493"/>
                    <a:pt x="279" y="487"/>
                  </a:cubicBezTo>
                  <a:cubicBezTo>
                    <a:pt x="265" y="481"/>
                    <a:pt x="248" y="484"/>
                    <a:pt x="238" y="495"/>
                  </a:cubicBezTo>
                  <a:lnTo>
                    <a:pt x="180" y="553"/>
                  </a:lnTo>
                  <a:lnTo>
                    <a:pt x="126" y="499"/>
                  </a:lnTo>
                  <a:lnTo>
                    <a:pt x="184" y="442"/>
                  </a:lnTo>
                  <a:cubicBezTo>
                    <a:pt x="195" y="431"/>
                    <a:pt x="198" y="415"/>
                    <a:pt x="192" y="400"/>
                  </a:cubicBezTo>
                  <a:cubicBezTo>
                    <a:pt x="187" y="386"/>
                    <a:pt x="173" y="377"/>
                    <a:pt x="158" y="377"/>
                  </a:cubicBezTo>
                  <a:lnTo>
                    <a:pt x="76" y="377"/>
                  </a:lnTo>
                  <a:lnTo>
                    <a:pt x="76" y="302"/>
                  </a:lnTo>
                  <a:lnTo>
                    <a:pt x="158" y="302"/>
                  </a:lnTo>
                  <a:cubicBezTo>
                    <a:pt x="173" y="302"/>
                    <a:pt x="187" y="293"/>
                    <a:pt x="192" y="279"/>
                  </a:cubicBezTo>
                  <a:cubicBezTo>
                    <a:pt x="198" y="264"/>
                    <a:pt x="195" y="248"/>
                    <a:pt x="184" y="237"/>
                  </a:cubicBezTo>
                  <a:lnTo>
                    <a:pt x="126" y="180"/>
                  </a:lnTo>
                  <a:lnTo>
                    <a:pt x="180" y="126"/>
                  </a:lnTo>
                  <a:lnTo>
                    <a:pt x="238" y="184"/>
                  </a:lnTo>
                  <a:cubicBezTo>
                    <a:pt x="248" y="195"/>
                    <a:pt x="265" y="198"/>
                    <a:pt x="279" y="192"/>
                  </a:cubicBezTo>
                  <a:cubicBezTo>
                    <a:pt x="293" y="186"/>
                    <a:pt x="302" y="173"/>
                    <a:pt x="302" y="157"/>
                  </a:cubicBezTo>
                  <a:lnTo>
                    <a:pt x="302" y="76"/>
                  </a:lnTo>
                  <a:lnTo>
                    <a:pt x="377" y="76"/>
                  </a:lnTo>
                  <a:lnTo>
                    <a:pt x="377" y="157"/>
                  </a:lnTo>
                  <a:cubicBezTo>
                    <a:pt x="377" y="173"/>
                    <a:pt x="386" y="186"/>
                    <a:pt x="401" y="192"/>
                  </a:cubicBezTo>
                  <a:cubicBezTo>
                    <a:pt x="415" y="198"/>
                    <a:pt x="431" y="195"/>
                    <a:pt x="442" y="184"/>
                  </a:cubicBezTo>
                  <a:lnTo>
                    <a:pt x="499" y="126"/>
                  </a:lnTo>
                  <a:lnTo>
                    <a:pt x="553" y="180"/>
                  </a:lnTo>
                  <a:lnTo>
                    <a:pt x="495" y="237"/>
                  </a:lnTo>
                  <a:cubicBezTo>
                    <a:pt x="484" y="248"/>
                    <a:pt x="481" y="264"/>
                    <a:pt x="487" y="27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40">
              <a:extLst>
                <a:ext uri="{FF2B5EF4-FFF2-40B4-BE49-F238E27FC236}">
                  <a16:creationId xmlns:a16="http://schemas.microsoft.com/office/drawing/2014/main" id="{E787C428-0EFF-47EB-81D5-C81A96806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5038" y="2441576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9 h 235"/>
                <a:gd name="T20" fmla="*/ 159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7" y="70"/>
                  </a:cubicBezTo>
                  <a:cubicBezTo>
                    <a:pt x="0" y="112"/>
                    <a:pt x="9" y="161"/>
                    <a:pt x="42" y="193"/>
                  </a:cubicBezTo>
                  <a:cubicBezTo>
                    <a:pt x="74" y="226"/>
                    <a:pt x="123" y="235"/>
                    <a:pt x="165" y="218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6" y="151"/>
                    <a:pt x="93" y="142"/>
                    <a:pt x="87" y="128"/>
                  </a:cubicBezTo>
                  <a:cubicBezTo>
                    <a:pt x="81" y="114"/>
                    <a:pt x="84" y="98"/>
                    <a:pt x="95" y="87"/>
                  </a:cubicBezTo>
                  <a:cubicBezTo>
                    <a:pt x="106" y="76"/>
                    <a:pt x="122" y="73"/>
                    <a:pt x="136" y="79"/>
                  </a:cubicBezTo>
                  <a:cubicBezTo>
                    <a:pt x="150" y="85"/>
                    <a:pt x="159" y="98"/>
                    <a:pt x="159" y="113"/>
                  </a:cubicBezTo>
                  <a:cubicBezTo>
                    <a:pt x="159" y="134"/>
                    <a:pt x="142" y="151"/>
                    <a:pt x="122" y="15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41">
              <a:extLst>
                <a:ext uri="{FF2B5EF4-FFF2-40B4-BE49-F238E27FC236}">
                  <a16:creationId xmlns:a16="http://schemas.microsoft.com/office/drawing/2014/main" id="{9852366B-DF18-4ABE-8855-0742E45D0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401" y="2352676"/>
              <a:ext cx="33338" cy="33338"/>
            </a:xfrm>
            <a:custGeom>
              <a:avLst/>
              <a:gdLst>
                <a:gd name="T0" fmla="*/ 12 w 154"/>
                <a:gd name="T1" fmla="*/ 89 h 154"/>
                <a:gd name="T2" fmla="*/ 0 w 154"/>
                <a:gd name="T3" fmla="*/ 116 h 154"/>
                <a:gd name="T4" fmla="*/ 11 w 154"/>
                <a:gd name="T5" fmla="*/ 143 h 154"/>
                <a:gd name="T6" fmla="*/ 38 w 154"/>
                <a:gd name="T7" fmla="*/ 154 h 154"/>
                <a:gd name="T8" fmla="*/ 65 w 154"/>
                <a:gd name="T9" fmla="*/ 143 h 154"/>
                <a:gd name="T10" fmla="*/ 140 w 154"/>
                <a:gd name="T11" fmla="*/ 67 h 154"/>
                <a:gd name="T12" fmla="*/ 140 w 154"/>
                <a:gd name="T13" fmla="*/ 14 h 154"/>
                <a:gd name="T14" fmla="*/ 87 w 154"/>
                <a:gd name="T15" fmla="*/ 14 h 154"/>
                <a:gd name="T16" fmla="*/ 12 w 154"/>
                <a:gd name="T17" fmla="*/ 8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54">
                  <a:moveTo>
                    <a:pt x="12" y="89"/>
                  </a:moveTo>
                  <a:cubicBezTo>
                    <a:pt x="4" y="96"/>
                    <a:pt x="0" y="106"/>
                    <a:pt x="0" y="116"/>
                  </a:cubicBezTo>
                  <a:cubicBezTo>
                    <a:pt x="0" y="126"/>
                    <a:pt x="4" y="136"/>
                    <a:pt x="11" y="143"/>
                  </a:cubicBezTo>
                  <a:cubicBezTo>
                    <a:pt x="18" y="150"/>
                    <a:pt x="28" y="154"/>
                    <a:pt x="38" y="154"/>
                  </a:cubicBezTo>
                  <a:cubicBezTo>
                    <a:pt x="48" y="154"/>
                    <a:pt x="58" y="150"/>
                    <a:pt x="65" y="143"/>
                  </a:cubicBezTo>
                  <a:lnTo>
                    <a:pt x="140" y="67"/>
                  </a:lnTo>
                  <a:cubicBezTo>
                    <a:pt x="154" y="52"/>
                    <a:pt x="154" y="29"/>
                    <a:pt x="140" y="14"/>
                  </a:cubicBezTo>
                  <a:cubicBezTo>
                    <a:pt x="125" y="0"/>
                    <a:pt x="102" y="0"/>
                    <a:pt x="87" y="14"/>
                  </a:cubicBezTo>
                  <a:lnTo>
                    <a:pt x="12" y="89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42">
              <a:extLst>
                <a:ext uri="{FF2B5EF4-FFF2-40B4-BE49-F238E27FC236}">
                  <a16:creationId xmlns:a16="http://schemas.microsoft.com/office/drawing/2014/main" id="{33AB1693-09B6-49D4-BB5B-C7701EC5B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363" y="2271713"/>
              <a:ext cx="33338" cy="33338"/>
            </a:xfrm>
            <a:custGeom>
              <a:avLst/>
              <a:gdLst>
                <a:gd name="T0" fmla="*/ 140 w 154"/>
                <a:gd name="T1" fmla="*/ 67 h 154"/>
                <a:gd name="T2" fmla="*/ 140 w 154"/>
                <a:gd name="T3" fmla="*/ 14 h 154"/>
                <a:gd name="T4" fmla="*/ 87 w 154"/>
                <a:gd name="T5" fmla="*/ 14 h 154"/>
                <a:gd name="T6" fmla="*/ 11 w 154"/>
                <a:gd name="T7" fmla="*/ 89 h 154"/>
                <a:gd name="T8" fmla="*/ 0 w 154"/>
                <a:gd name="T9" fmla="*/ 116 h 154"/>
                <a:gd name="T10" fmla="*/ 11 w 154"/>
                <a:gd name="T11" fmla="*/ 143 h 154"/>
                <a:gd name="T12" fmla="*/ 38 w 154"/>
                <a:gd name="T13" fmla="*/ 154 h 154"/>
                <a:gd name="T14" fmla="*/ 65 w 154"/>
                <a:gd name="T15" fmla="*/ 143 h 154"/>
                <a:gd name="T16" fmla="*/ 140 w 154"/>
                <a:gd name="T17" fmla="*/ 6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54">
                  <a:moveTo>
                    <a:pt x="140" y="67"/>
                  </a:moveTo>
                  <a:cubicBezTo>
                    <a:pt x="154" y="53"/>
                    <a:pt x="154" y="29"/>
                    <a:pt x="140" y="14"/>
                  </a:cubicBezTo>
                  <a:cubicBezTo>
                    <a:pt x="125" y="0"/>
                    <a:pt x="102" y="0"/>
                    <a:pt x="87" y="14"/>
                  </a:cubicBezTo>
                  <a:lnTo>
                    <a:pt x="11" y="89"/>
                  </a:lnTo>
                  <a:cubicBezTo>
                    <a:pt x="4" y="96"/>
                    <a:pt x="0" y="106"/>
                    <a:pt x="0" y="116"/>
                  </a:cubicBezTo>
                  <a:cubicBezTo>
                    <a:pt x="0" y="126"/>
                    <a:pt x="4" y="136"/>
                    <a:pt x="11" y="143"/>
                  </a:cubicBezTo>
                  <a:cubicBezTo>
                    <a:pt x="18" y="150"/>
                    <a:pt x="28" y="154"/>
                    <a:pt x="38" y="154"/>
                  </a:cubicBezTo>
                  <a:cubicBezTo>
                    <a:pt x="48" y="154"/>
                    <a:pt x="58" y="150"/>
                    <a:pt x="65" y="143"/>
                  </a:cubicBezTo>
                  <a:lnTo>
                    <a:pt x="140" y="6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C5BDC07D-FF11-4569-B03A-CE8E71A668B0}"/>
              </a:ext>
            </a:extLst>
          </p:cNvPr>
          <p:cNvGrpSpPr/>
          <p:nvPr/>
        </p:nvGrpSpPr>
        <p:grpSpPr>
          <a:xfrm>
            <a:off x="5102226" y="2089151"/>
            <a:ext cx="495300" cy="488950"/>
            <a:chOff x="5102226" y="2089151"/>
            <a:chExt cx="495300" cy="488950"/>
          </a:xfrm>
        </p:grpSpPr>
        <p:sp>
          <p:nvSpPr>
            <p:cNvPr id="686" name="Freeform 43">
              <a:extLst>
                <a:ext uri="{FF2B5EF4-FFF2-40B4-BE49-F238E27FC236}">
                  <a16:creationId xmlns:a16="http://schemas.microsoft.com/office/drawing/2014/main" id="{AF5492EA-649F-4B05-A0C2-38B18DF81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2185988"/>
              <a:ext cx="15875" cy="15875"/>
            </a:xfrm>
            <a:custGeom>
              <a:avLst/>
              <a:gdLst>
                <a:gd name="T0" fmla="*/ 76 w 76"/>
                <a:gd name="T1" fmla="*/ 0 h 75"/>
                <a:gd name="T2" fmla="*/ 0 w 76"/>
                <a:gd name="T3" fmla="*/ 75 h 75"/>
                <a:gd name="T4" fmla="*/ 76 w 76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75">
                  <a:moveTo>
                    <a:pt x="76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1" y="34"/>
                    <a:pt x="34" y="0"/>
                    <a:pt x="76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44">
              <a:extLst>
                <a:ext uri="{FF2B5EF4-FFF2-40B4-BE49-F238E27FC236}">
                  <a16:creationId xmlns:a16="http://schemas.microsoft.com/office/drawing/2014/main" id="{BF7EBDAC-3805-49F8-A79B-99A4E078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6" y="2185988"/>
              <a:ext cx="17463" cy="15875"/>
            </a:xfrm>
            <a:custGeom>
              <a:avLst/>
              <a:gdLst>
                <a:gd name="T0" fmla="*/ 76 w 76"/>
                <a:gd name="T1" fmla="*/ 75 h 75"/>
                <a:gd name="T2" fmla="*/ 0 w 76"/>
                <a:gd name="T3" fmla="*/ 0 h 75"/>
                <a:gd name="T4" fmla="*/ 76 w 76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75">
                  <a:moveTo>
                    <a:pt x="76" y="75"/>
                  </a:moveTo>
                  <a:cubicBezTo>
                    <a:pt x="76" y="34"/>
                    <a:pt x="42" y="0"/>
                    <a:pt x="0" y="0"/>
                  </a:cubicBezTo>
                  <a:cubicBezTo>
                    <a:pt x="42" y="0"/>
                    <a:pt x="76" y="34"/>
                    <a:pt x="76" y="75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45">
              <a:extLst>
                <a:ext uri="{FF2B5EF4-FFF2-40B4-BE49-F238E27FC236}">
                  <a16:creationId xmlns:a16="http://schemas.microsoft.com/office/drawing/2014/main" id="{0A303110-71FD-4F83-8105-72123D7EA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2097088"/>
              <a:ext cx="177800" cy="88900"/>
            </a:xfrm>
            <a:custGeom>
              <a:avLst/>
              <a:gdLst>
                <a:gd name="T0" fmla="*/ 114 w 830"/>
                <a:gd name="T1" fmla="*/ 151 h 415"/>
                <a:gd name="T2" fmla="*/ 151 w 830"/>
                <a:gd name="T3" fmla="*/ 113 h 415"/>
                <a:gd name="T4" fmla="*/ 679 w 830"/>
                <a:gd name="T5" fmla="*/ 113 h 415"/>
                <a:gd name="T6" fmla="*/ 717 w 830"/>
                <a:gd name="T7" fmla="*/ 151 h 415"/>
                <a:gd name="T8" fmla="*/ 717 w 830"/>
                <a:gd name="T9" fmla="*/ 415 h 415"/>
                <a:gd name="T10" fmla="*/ 830 w 830"/>
                <a:gd name="T11" fmla="*/ 415 h 415"/>
                <a:gd name="T12" fmla="*/ 830 w 830"/>
                <a:gd name="T13" fmla="*/ 151 h 415"/>
                <a:gd name="T14" fmla="*/ 679 w 830"/>
                <a:gd name="T15" fmla="*/ 0 h 415"/>
                <a:gd name="T16" fmla="*/ 151 w 830"/>
                <a:gd name="T17" fmla="*/ 0 h 415"/>
                <a:gd name="T18" fmla="*/ 0 w 830"/>
                <a:gd name="T19" fmla="*/ 151 h 415"/>
                <a:gd name="T20" fmla="*/ 0 w 830"/>
                <a:gd name="T21" fmla="*/ 415 h 415"/>
                <a:gd name="T22" fmla="*/ 114 w 830"/>
                <a:gd name="T23" fmla="*/ 415 h 415"/>
                <a:gd name="T24" fmla="*/ 114 w 830"/>
                <a:gd name="T25" fmla="*/ 15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0" h="415">
                  <a:moveTo>
                    <a:pt x="114" y="151"/>
                  </a:moveTo>
                  <a:cubicBezTo>
                    <a:pt x="114" y="130"/>
                    <a:pt x="130" y="113"/>
                    <a:pt x="151" y="113"/>
                  </a:cubicBezTo>
                  <a:lnTo>
                    <a:pt x="679" y="113"/>
                  </a:lnTo>
                  <a:cubicBezTo>
                    <a:pt x="700" y="113"/>
                    <a:pt x="717" y="130"/>
                    <a:pt x="717" y="151"/>
                  </a:cubicBezTo>
                  <a:lnTo>
                    <a:pt x="717" y="415"/>
                  </a:lnTo>
                  <a:lnTo>
                    <a:pt x="830" y="415"/>
                  </a:lnTo>
                  <a:lnTo>
                    <a:pt x="830" y="151"/>
                  </a:lnTo>
                  <a:cubicBezTo>
                    <a:pt x="830" y="68"/>
                    <a:pt x="762" y="0"/>
                    <a:pt x="679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415"/>
                  </a:lnTo>
                  <a:lnTo>
                    <a:pt x="114" y="415"/>
                  </a:lnTo>
                  <a:lnTo>
                    <a:pt x="114" y="151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46">
              <a:extLst>
                <a:ext uri="{FF2B5EF4-FFF2-40B4-BE49-F238E27FC236}">
                  <a16:creationId xmlns:a16="http://schemas.microsoft.com/office/drawing/2014/main" id="{2DBD2DAF-0CF6-4623-8957-116453B72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2435226"/>
              <a:ext cx="17463" cy="15875"/>
            </a:xfrm>
            <a:custGeom>
              <a:avLst/>
              <a:gdLst>
                <a:gd name="T0" fmla="*/ 37 w 78"/>
                <a:gd name="T1" fmla="*/ 78 h 78"/>
                <a:gd name="T2" fmla="*/ 72 w 78"/>
                <a:gd name="T3" fmla="*/ 55 h 78"/>
                <a:gd name="T4" fmla="*/ 64 w 78"/>
                <a:gd name="T5" fmla="*/ 14 h 78"/>
                <a:gd name="T6" fmla="*/ 23 w 78"/>
                <a:gd name="T7" fmla="*/ 6 h 78"/>
                <a:gd name="T8" fmla="*/ 0 w 78"/>
                <a:gd name="T9" fmla="*/ 41 h 78"/>
                <a:gd name="T10" fmla="*/ 5 w 78"/>
                <a:gd name="T11" fmla="*/ 59 h 78"/>
                <a:gd name="T12" fmla="*/ 37 w 78"/>
                <a:gd name="T1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78">
                  <a:moveTo>
                    <a:pt x="37" y="78"/>
                  </a:moveTo>
                  <a:cubicBezTo>
                    <a:pt x="53" y="78"/>
                    <a:pt x="66" y="69"/>
                    <a:pt x="72" y="55"/>
                  </a:cubicBezTo>
                  <a:cubicBezTo>
                    <a:pt x="78" y="41"/>
                    <a:pt x="75" y="25"/>
                    <a:pt x="64" y="14"/>
                  </a:cubicBezTo>
                  <a:cubicBezTo>
                    <a:pt x="53" y="3"/>
                    <a:pt x="37" y="0"/>
                    <a:pt x="23" y="6"/>
                  </a:cubicBezTo>
                  <a:cubicBezTo>
                    <a:pt x="9" y="12"/>
                    <a:pt x="0" y="26"/>
                    <a:pt x="0" y="41"/>
                  </a:cubicBezTo>
                  <a:cubicBezTo>
                    <a:pt x="0" y="47"/>
                    <a:pt x="2" y="54"/>
                    <a:pt x="5" y="59"/>
                  </a:cubicBezTo>
                  <a:cubicBezTo>
                    <a:pt x="12" y="71"/>
                    <a:pt x="24" y="78"/>
                    <a:pt x="37" y="78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47">
              <a:extLst>
                <a:ext uri="{FF2B5EF4-FFF2-40B4-BE49-F238E27FC236}">
                  <a16:creationId xmlns:a16="http://schemas.microsoft.com/office/drawing/2014/main" id="{A308870B-B69A-4C56-852B-6BB162404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2185988"/>
              <a:ext cx="436563" cy="112713"/>
            </a:xfrm>
            <a:custGeom>
              <a:avLst/>
              <a:gdLst>
                <a:gd name="T0" fmla="*/ 1960 w 2036"/>
                <a:gd name="T1" fmla="*/ 0 h 527"/>
                <a:gd name="T2" fmla="*/ 76 w 2036"/>
                <a:gd name="T3" fmla="*/ 0 h 527"/>
                <a:gd name="T4" fmla="*/ 0 w 2036"/>
                <a:gd name="T5" fmla="*/ 75 h 527"/>
                <a:gd name="T6" fmla="*/ 0 w 2036"/>
                <a:gd name="T7" fmla="*/ 226 h 527"/>
                <a:gd name="T8" fmla="*/ 377 w 2036"/>
                <a:gd name="T9" fmla="*/ 527 h 527"/>
                <a:gd name="T10" fmla="*/ 943 w 2036"/>
                <a:gd name="T11" fmla="*/ 527 h 527"/>
                <a:gd name="T12" fmla="*/ 943 w 2036"/>
                <a:gd name="T13" fmla="*/ 414 h 527"/>
                <a:gd name="T14" fmla="*/ 980 w 2036"/>
                <a:gd name="T15" fmla="*/ 377 h 527"/>
                <a:gd name="T16" fmla="*/ 1056 w 2036"/>
                <a:gd name="T17" fmla="*/ 377 h 527"/>
                <a:gd name="T18" fmla="*/ 1093 w 2036"/>
                <a:gd name="T19" fmla="*/ 414 h 527"/>
                <a:gd name="T20" fmla="*/ 1093 w 2036"/>
                <a:gd name="T21" fmla="*/ 527 h 527"/>
                <a:gd name="T22" fmla="*/ 1659 w 2036"/>
                <a:gd name="T23" fmla="*/ 527 h 527"/>
                <a:gd name="T24" fmla="*/ 2036 w 2036"/>
                <a:gd name="T25" fmla="*/ 226 h 527"/>
                <a:gd name="T26" fmla="*/ 2036 w 2036"/>
                <a:gd name="T27" fmla="*/ 75 h 527"/>
                <a:gd name="T28" fmla="*/ 1960 w 2036"/>
                <a:gd name="T29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6" h="527">
                  <a:moveTo>
                    <a:pt x="1960" y="0"/>
                  </a:moveTo>
                  <a:lnTo>
                    <a:pt x="76" y="0"/>
                  </a:lnTo>
                  <a:cubicBezTo>
                    <a:pt x="34" y="0"/>
                    <a:pt x="1" y="34"/>
                    <a:pt x="0" y="75"/>
                  </a:cubicBezTo>
                  <a:lnTo>
                    <a:pt x="0" y="226"/>
                  </a:lnTo>
                  <a:lnTo>
                    <a:pt x="377" y="527"/>
                  </a:lnTo>
                  <a:lnTo>
                    <a:pt x="943" y="527"/>
                  </a:lnTo>
                  <a:lnTo>
                    <a:pt x="943" y="414"/>
                  </a:lnTo>
                  <a:cubicBezTo>
                    <a:pt x="943" y="394"/>
                    <a:pt x="960" y="377"/>
                    <a:pt x="980" y="377"/>
                  </a:cubicBezTo>
                  <a:lnTo>
                    <a:pt x="1056" y="377"/>
                  </a:lnTo>
                  <a:cubicBezTo>
                    <a:pt x="1077" y="377"/>
                    <a:pt x="1093" y="394"/>
                    <a:pt x="1093" y="414"/>
                  </a:cubicBezTo>
                  <a:lnTo>
                    <a:pt x="1093" y="527"/>
                  </a:lnTo>
                  <a:lnTo>
                    <a:pt x="1659" y="527"/>
                  </a:lnTo>
                  <a:lnTo>
                    <a:pt x="2036" y="226"/>
                  </a:lnTo>
                  <a:lnTo>
                    <a:pt x="2036" y="75"/>
                  </a:lnTo>
                  <a:cubicBezTo>
                    <a:pt x="2036" y="34"/>
                    <a:pt x="2002" y="0"/>
                    <a:pt x="1960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48">
              <a:extLst>
                <a:ext uri="{FF2B5EF4-FFF2-40B4-BE49-F238E27FC236}">
                  <a16:creationId xmlns:a16="http://schemas.microsoft.com/office/drawing/2014/main" id="{6A1B3B15-D594-4BDA-986A-DF651E4C8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2233613"/>
              <a:ext cx="436563" cy="241300"/>
            </a:xfrm>
            <a:custGeom>
              <a:avLst/>
              <a:gdLst>
                <a:gd name="T0" fmla="*/ 1093 w 2036"/>
                <a:gd name="T1" fmla="*/ 301 h 1131"/>
                <a:gd name="T2" fmla="*/ 1093 w 2036"/>
                <a:gd name="T3" fmla="*/ 490 h 1131"/>
                <a:gd name="T4" fmla="*/ 1056 w 2036"/>
                <a:gd name="T5" fmla="*/ 528 h 1131"/>
                <a:gd name="T6" fmla="*/ 980 w 2036"/>
                <a:gd name="T7" fmla="*/ 528 h 1131"/>
                <a:gd name="T8" fmla="*/ 943 w 2036"/>
                <a:gd name="T9" fmla="*/ 490 h 1131"/>
                <a:gd name="T10" fmla="*/ 943 w 2036"/>
                <a:gd name="T11" fmla="*/ 301 h 1131"/>
                <a:gd name="T12" fmla="*/ 377 w 2036"/>
                <a:gd name="T13" fmla="*/ 301 h 1131"/>
                <a:gd name="T14" fmla="*/ 0 w 2036"/>
                <a:gd name="T15" fmla="*/ 0 h 1131"/>
                <a:gd name="T16" fmla="*/ 0 w 2036"/>
                <a:gd name="T17" fmla="*/ 559 h 1131"/>
                <a:gd name="T18" fmla="*/ 676 w 2036"/>
                <a:gd name="T19" fmla="*/ 499 h 1131"/>
                <a:gd name="T20" fmla="*/ 922 w 2036"/>
                <a:gd name="T21" fmla="*/ 1131 h 1131"/>
                <a:gd name="T22" fmla="*/ 1960 w 2036"/>
                <a:gd name="T23" fmla="*/ 1131 h 1131"/>
                <a:gd name="T24" fmla="*/ 2036 w 2036"/>
                <a:gd name="T25" fmla="*/ 1055 h 1131"/>
                <a:gd name="T26" fmla="*/ 2036 w 2036"/>
                <a:gd name="T27" fmla="*/ 0 h 1131"/>
                <a:gd name="T28" fmla="*/ 1659 w 2036"/>
                <a:gd name="T29" fmla="*/ 301 h 1131"/>
                <a:gd name="T30" fmla="*/ 1093 w 2036"/>
                <a:gd name="T31" fmla="*/ 301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6" h="1131">
                  <a:moveTo>
                    <a:pt x="1093" y="301"/>
                  </a:moveTo>
                  <a:lnTo>
                    <a:pt x="1093" y="490"/>
                  </a:lnTo>
                  <a:cubicBezTo>
                    <a:pt x="1093" y="511"/>
                    <a:pt x="1077" y="528"/>
                    <a:pt x="1056" y="528"/>
                  </a:cubicBezTo>
                  <a:lnTo>
                    <a:pt x="980" y="528"/>
                  </a:lnTo>
                  <a:cubicBezTo>
                    <a:pt x="960" y="528"/>
                    <a:pt x="943" y="511"/>
                    <a:pt x="943" y="490"/>
                  </a:cubicBezTo>
                  <a:lnTo>
                    <a:pt x="943" y="301"/>
                  </a:lnTo>
                  <a:lnTo>
                    <a:pt x="377" y="301"/>
                  </a:lnTo>
                  <a:lnTo>
                    <a:pt x="0" y="0"/>
                  </a:lnTo>
                  <a:lnTo>
                    <a:pt x="0" y="559"/>
                  </a:lnTo>
                  <a:cubicBezTo>
                    <a:pt x="187" y="391"/>
                    <a:pt x="462" y="366"/>
                    <a:pt x="676" y="499"/>
                  </a:cubicBezTo>
                  <a:cubicBezTo>
                    <a:pt x="889" y="631"/>
                    <a:pt x="990" y="889"/>
                    <a:pt x="922" y="1131"/>
                  </a:cubicBezTo>
                  <a:lnTo>
                    <a:pt x="1960" y="1131"/>
                  </a:lnTo>
                  <a:cubicBezTo>
                    <a:pt x="2002" y="1131"/>
                    <a:pt x="2036" y="1097"/>
                    <a:pt x="2036" y="1055"/>
                  </a:cubicBezTo>
                  <a:lnTo>
                    <a:pt x="2036" y="0"/>
                  </a:lnTo>
                  <a:lnTo>
                    <a:pt x="1659" y="301"/>
                  </a:lnTo>
                  <a:lnTo>
                    <a:pt x="1093" y="301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49">
              <a:extLst>
                <a:ext uri="{FF2B5EF4-FFF2-40B4-BE49-F238E27FC236}">
                  <a16:creationId xmlns:a16="http://schemas.microsoft.com/office/drawing/2014/main" id="{FB7A30F2-0F31-4FB6-B76A-A4E6EE435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2406651"/>
              <a:ext cx="7938" cy="36513"/>
            </a:xfrm>
            <a:custGeom>
              <a:avLst/>
              <a:gdLst>
                <a:gd name="T0" fmla="*/ 37 w 37"/>
                <a:gd name="T1" fmla="*/ 171 h 171"/>
                <a:gd name="T2" fmla="*/ 37 w 37"/>
                <a:gd name="T3" fmla="*/ 0 h 171"/>
                <a:gd name="T4" fmla="*/ 0 w 37"/>
                <a:gd name="T5" fmla="*/ 171 h 171"/>
                <a:gd name="T6" fmla="*/ 37 w 37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71">
                  <a:moveTo>
                    <a:pt x="37" y="171"/>
                  </a:moveTo>
                  <a:lnTo>
                    <a:pt x="37" y="0"/>
                  </a:lnTo>
                  <a:cubicBezTo>
                    <a:pt x="13" y="54"/>
                    <a:pt x="0" y="112"/>
                    <a:pt x="0" y="171"/>
                  </a:cubicBezTo>
                  <a:lnTo>
                    <a:pt x="37" y="171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50">
              <a:extLst>
                <a:ext uri="{FF2B5EF4-FFF2-40B4-BE49-F238E27FC236}">
                  <a16:creationId xmlns:a16="http://schemas.microsoft.com/office/drawing/2014/main" id="{80CCBB97-2F70-4D73-9A8C-AA6BDAEB7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2435226"/>
              <a:ext cx="17463" cy="15875"/>
            </a:xfrm>
            <a:custGeom>
              <a:avLst/>
              <a:gdLst>
                <a:gd name="T0" fmla="*/ 37 w 78"/>
                <a:gd name="T1" fmla="*/ 78 h 78"/>
                <a:gd name="T2" fmla="*/ 72 w 78"/>
                <a:gd name="T3" fmla="*/ 55 h 78"/>
                <a:gd name="T4" fmla="*/ 64 w 78"/>
                <a:gd name="T5" fmla="*/ 14 h 78"/>
                <a:gd name="T6" fmla="*/ 23 w 78"/>
                <a:gd name="T7" fmla="*/ 6 h 78"/>
                <a:gd name="T8" fmla="*/ 0 w 78"/>
                <a:gd name="T9" fmla="*/ 41 h 78"/>
                <a:gd name="T10" fmla="*/ 5 w 78"/>
                <a:gd name="T11" fmla="*/ 59 h 78"/>
                <a:gd name="T12" fmla="*/ 37 w 78"/>
                <a:gd name="T13" fmla="*/ 41 h 78"/>
                <a:gd name="T14" fmla="*/ 5 w 78"/>
                <a:gd name="T15" fmla="*/ 59 h 78"/>
                <a:gd name="T16" fmla="*/ 37 w 78"/>
                <a:gd name="T1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78">
                  <a:moveTo>
                    <a:pt x="37" y="78"/>
                  </a:moveTo>
                  <a:cubicBezTo>
                    <a:pt x="53" y="78"/>
                    <a:pt x="66" y="69"/>
                    <a:pt x="72" y="55"/>
                  </a:cubicBezTo>
                  <a:cubicBezTo>
                    <a:pt x="78" y="41"/>
                    <a:pt x="75" y="25"/>
                    <a:pt x="64" y="14"/>
                  </a:cubicBezTo>
                  <a:cubicBezTo>
                    <a:pt x="53" y="3"/>
                    <a:pt x="37" y="0"/>
                    <a:pt x="23" y="6"/>
                  </a:cubicBezTo>
                  <a:cubicBezTo>
                    <a:pt x="9" y="12"/>
                    <a:pt x="0" y="26"/>
                    <a:pt x="0" y="41"/>
                  </a:cubicBezTo>
                  <a:cubicBezTo>
                    <a:pt x="0" y="47"/>
                    <a:pt x="2" y="54"/>
                    <a:pt x="5" y="59"/>
                  </a:cubicBezTo>
                  <a:lnTo>
                    <a:pt x="37" y="41"/>
                  </a:lnTo>
                  <a:lnTo>
                    <a:pt x="5" y="59"/>
                  </a:lnTo>
                  <a:cubicBezTo>
                    <a:pt x="12" y="71"/>
                    <a:pt x="24" y="78"/>
                    <a:pt x="37" y="78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51">
              <a:extLst>
                <a:ext uri="{FF2B5EF4-FFF2-40B4-BE49-F238E27FC236}">
                  <a16:creationId xmlns:a16="http://schemas.microsoft.com/office/drawing/2014/main" id="{BDBB7C23-72C9-4CAF-986F-7A5201063D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2226" y="2089151"/>
              <a:ext cx="495300" cy="488950"/>
            </a:xfrm>
            <a:custGeom>
              <a:avLst/>
              <a:gdLst>
                <a:gd name="T0" fmla="*/ 2087 w 2313"/>
                <a:gd name="T1" fmla="*/ 414 h 2288"/>
                <a:gd name="T2" fmla="*/ 2012 w 2313"/>
                <a:gd name="T3" fmla="*/ 263 h 2288"/>
                <a:gd name="T4" fmla="*/ 1861 w 2313"/>
                <a:gd name="T5" fmla="*/ 339 h 2288"/>
                <a:gd name="T6" fmla="*/ 1710 w 2313"/>
                <a:gd name="T7" fmla="*/ 414 h 2288"/>
                <a:gd name="T8" fmla="*/ 1522 w 2313"/>
                <a:gd name="T9" fmla="*/ 0 h 2288"/>
                <a:gd name="T10" fmla="*/ 806 w 2313"/>
                <a:gd name="T11" fmla="*/ 188 h 2288"/>
                <a:gd name="T12" fmla="*/ 655 w 2313"/>
                <a:gd name="T13" fmla="*/ 414 h 2288"/>
                <a:gd name="T14" fmla="*/ 580 w 2313"/>
                <a:gd name="T15" fmla="*/ 263 h 2288"/>
                <a:gd name="T16" fmla="*/ 429 w 2313"/>
                <a:gd name="T17" fmla="*/ 339 h 2288"/>
                <a:gd name="T18" fmla="*/ 316 w 2313"/>
                <a:gd name="T19" fmla="*/ 414 h 2288"/>
                <a:gd name="T20" fmla="*/ 203 w 2313"/>
                <a:gd name="T21" fmla="*/ 1221 h 2288"/>
                <a:gd name="T22" fmla="*/ 295 w 2313"/>
                <a:gd name="T23" fmla="*/ 2167 h 2288"/>
                <a:gd name="T24" fmla="*/ 1190 w 2313"/>
                <a:gd name="T25" fmla="*/ 1846 h 2288"/>
                <a:gd name="T26" fmla="*/ 2313 w 2313"/>
                <a:gd name="T27" fmla="*/ 1733 h 2288"/>
                <a:gd name="T28" fmla="*/ 2200 w 2313"/>
                <a:gd name="T29" fmla="*/ 414 h 2288"/>
                <a:gd name="T30" fmla="*/ 2012 w 2313"/>
                <a:gd name="T31" fmla="*/ 339 h 2288"/>
                <a:gd name="T32" fmla="*/ 1936 w 2313"/>
                <a:gd name="T33" fmla="*/ 414 h 2288"/>
                <a:gd name="T34" fmla="*/ 881 w 2313"/>
                <a:gd name="T35" fmla="*/ 188 h 2288"/>
                <a:gd name="T36" fmla="*/ 1522 w 2313"/>
                <a:gd name="T37" fmla="*/ 75 h 2288"/>
                <a:gd name="T38" fmla="*/ 1635 w 2313"/>
                <a:gd name="T39" fmla="*/ 414 h 2288"/>
                <a:gd name="T40" fmla="*/ 1597 w 2313"/>
                <a:gd name="T41" fmla="*/ 188 h 2288"/>
                <a:gd name="T42" fmla="*/ 994 w 2313"/>
                <a:gd name="T43" fmla="*/ 113 h 2288"/>
                <a:gd name="T44" fmla="*/ 919 w 2313"/>
                <a:gd name="T45" fmla="*/ 414 h 2288"/>
                <a:gd name="T46" fmla="*/ 881 w 2313"/>
                <a:gd name="T47" fmla="*/ 188 h 2288"/>
                <a:gd name="T48" fmla="*/ 1522 w 2313"/>
                <a:gd name="T49" fmla="*/ 414 h 2288"/>
                <a:gd name="T50" fmla="*/ 994 w 2313"/>
                <a:gd name="T51" fmla="*/ 188 h 2288"/>
                <a:gd name="T52" fmla="*/ 504 w 2313"/>
                <a:gd name="T53" fmla="*/ 339 h 2288"/>
                <a:gd name="T54" fmla="*/ 580 w 2313"/>
                <a:gd name="T55" fmla="*/ 414 h 2288"/>
                <a:gd name="T56" fmla="*/ 504 w 2313"/>
                <a:gd name="T57" fmla="*/ 339 h 2288"/>
                <a:gd name="T58" fmla="*/ 130 w 2313"/>
                <a:gd name="T59" fmla="*/ 1860 h 2288"/>
                <a:gd name="T60" fmla="*/ 819 w 2313"/>
                <a:gd name="T61" fmla="*/ 1170 h 2288"/>
                <a:gd name="T62" fmla="*/ 617 w 2313"/>
                <a:gd name="T63" fmla="*/ 2185 h 2288"/>
                <a:gd name="T64" fmla="*/ 2200 w 2313"/>
                <a:gd name="T65" fmla="*/ 1771 h 2288"/>
                <a:gd name="T66" fmla="*/ 948 w 2313"/>
                <a:gd name="T67" fmla="*/ 1154 h 2288"/>
                <a:gd name="T68" fmla="*/ 278 w 2313"/>
                <a:gd name="T69" fmla="*/ 756 h 2288"/>
                <a:gd name="T70" fmla="*/ 617 w 2313"/>
                <a:gd name="T71" fmla="*/ 1017 h 2288"/>
                <a:gd name="T72" fmla="*/ 1145 w 2313"/>
                <a:gd name="T73" fmla="*/ 1168 h 2288"/>
                <a:gd name="T74" fmla="*/ 1296 w 2313"/>
                <a:gd name="T75" fmla="*/ 1243 h 2288"/>
                <a:gd name="T76" fmla="*/ 1371 w 2313"/>
                <a:gd name="T77" fmla="*/ 1017 h 2288"/>
                <a:gd name="T78" fmla="*/ 1922 w 2313"/>
                <a:gd name="T79" fmla="*/ 1009 h 2288"/>
                <a:gd name="T80" fmla="*/ 2238 w 2313"/>
                <a:gd name="T81" fmla="*/ 1733 h 2288"/>
                <a:gd name="T82" fmla="*/ 1296 w 2313"/>
                <a:gd name="T83" fmla="*/ 1168 h 2288"/>
                <a:gd name="T84" fmla="*/ 1220 w 2313"/>
                <a:gd name="T85" fmla="*/ 1017 h 2288"/>
                <a:gd name="T86" fmla="*/ 1220 w 2313"/>
                <a:gd name="T87" fmla="*/ 942 h 2288"/>
                <a:gd name="T88" fmla="*/ 1296 w 2313"/>
                <a:gd name="T89" fmla="*/ 866 h 2288"/>
                <a:gd name="T90" fmla="*/ 1220 w 2313"/>
                <a:gd name="T91" fmla="*/ 942 h 2288"/>
                <a:gd name="T92" fmla="*/ 1886 w 2313"/>
                <a:gd name="T93" fmla="*/ 942 h 2288"/>
                <a:gd name="T94" fmla="*/ 1371 w 2313"/>
                <a:gd name="T95" fmla="*/ 866 h 2288"/>
                <a:gd name="T96" fmla="*/ 1220 w 2313"/>
                <a:gd name="T97" fmla="*/ 791 h 2288"/>
                <a:gd name="T98" fmla="*/ 1145 w 2313"/>
                <a:gd name="T99" fmla="*/ 942 h 2288"/>
                <a:gd name="T100" fmla="*/ 278 w 2313"/>
                <a:gd name="T101" fmla="*/ 660 h 2288"/>
                <a:gd name="T102" fmla="*/ 316 w 2313"/>
                <a:gd name="T103" fmla="*/ 489 h 2288"/>
                <a:gd name="T104" fmla="*/ 2238 w 2313"/>
                <a:gd name="T105" fmla="*/ 527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13" h="2288">
                  <a:moveTo>
                    <a:pt x="2200" y="414"/>
                  </a:moveTo>
                  <a:lnTo>
                    <a:pt x="2087" y="414"/>
                  </a:lnTo>
                  <a:lnTo>
                    <a:pt x="2087" y="339"/>
                  </a:lnTo>
                  <a:cubicBezTo>
                    <a:pt x="2087" y="297"/>
                    <a:pt x="2053" y="263"/>
                    <a:pt x="2012" y="263"/>
                  </a:cubicBezTo>
                  <a:lnTo>
                    <a:pt x="1936" y="263"/>
                  </a:lnTo>
                  <a:cubicBezTo>
                    <a:pt x="1895" y="263"/>
                    <a:pt x="1861" y="297"/>
                    <a:pt x="1861" y="339"/>
                  </a:cubicBezTo>
                  <a:lnTo>
                    <a:pt x="1861" y="414"/>
                  </a:lnTo>
                  <a:lnTo>
                    <a:pt x="1710" y="414"/>
                  </a:lnTo>
                  <a:lnTo>
                    <a:pt x="1710" y="188"/>
                  </a:lnTo>
                  <a:cubicBezTo>
                    <a:pt x="1710" y="84"/>
                    <a:pt x="1626" y="0"/>
                    <a:pt x="1522" y="0"/>
                  </a:cubicBezTo>
                  <a:lnTo>
                    <a:pt x="994" y="0"/>
                  </a:lnTo>
                  <a:cubicBezTo>
                    <a:pt x="890" y="0"/>
                    <a:pt x="806" y="84"/>
                    <a:pt x="806" y="188"/>
                  </a:cubicBezTo>
                  <a:lnTo>
                    <a:pt x="806" y="414"/>
                  </a:lnTo>
                  <a:lnTo>
                    <a:pt x="655" y="414"/>
                  </a:lnTo>
                  <a:lnTo>
                    <a:pt x="655" y="339"/>
                  </a:lnTo>
                  <a:cubicBezTo>
                    <a:pt x="655" y="297"/>
                    <a:pt x="621" y="263"/>
                    <a:pt x="580" y="263"/>
                  </a:cubicBezTo>
                  <a:lnTo>
                    <a:pt x="504" y="263"/>
                  </a:lnTo>
                  <a:cubicBezTo>
                    <a:pt x="463" y="263"/>
                    <a:pt x="429" y="297"/>
                    <a:pt x="429" y="339"/>
                  </a:cubicBezTo>
                  <a:lnTo>
                    <a:pt x="429" y="414"/>
                  </a:lnTo>
                  <a:lnTo>
                    <a:pt x="316" y="414"/>
                  </a:lnTo>
                  <a:cubicBezTo>
                    <a:pt x="253" y="414"/>
                    <a:pt x="203" y="465"/>
                    <a:pt x="203" y="527"/>
                  </a:cubicBezTo>
                  <a:lnTo>
                    <a:pt x="203" y="1221"/>
                  </a:lnTo>
                  <a:cubicBezTo>
                    <a:pt x="68" y="1349"/>
                    <a:pt x="0" y="1532"/>
                    <a:pt x="18" y="1717"/>
                  </a:cubicBezTo>
                  <a:cubicBezTo>
                    <a:pt x="36" y="1902"/>
                    <a:pt x="138" y="2068"/>
                    <a:pt x="295" y="2167"/>
                  </a:cubicBezTo>
                  <a:cubicBezTo>
                    <a:pt x="452" y="2267"/>
                    <a:pt x="646" y="2288"/>
                    <a:pt x="821" y="2225"/>
                  </a:cubicBezTo>
                  <a:cubicBezTo>
                    <a:pt x="996" y="2163"/>
                    <a:pt x="1132" y="2023"/>
                    <a:pt x="1190" y="1846"/>
                  </a:cubicBezTo>
                  <a:lnTo>
                    <a:pt x="2200" y="1846"/>
                  </a:lnTo>
                  <a:cubicBezTo>
                    <a:pt x="2263" y="1846"/>
                    <a:pt x="2313" y="1796"/>
                    <a:pt x="2313" y="1733"/>
                  </a:cubicBezTo>
                  <a:lnTo>
                    <a:pt x="2313" y="527"/>
                  </a:lnTo>
                  <a:cubicBezTo>
                    <a:pt x="2313" y="465"/>
                    <a:pt x="2263" y="414"/>
                    <a:pt x="2200" y="414"/>
                  </a:cubicBezTo>
                  <a:close/>
                  <a:moveTo>
                    <a:pt x="1936" y="339"/>
                  </a:moveTo>
                  <a:lnTo>
                    <a:pt x="2012" y="339"/>
                  </a:lnTo>
                  <a:lnTo>
                    <a:pt x="2012" y="414"/>
                  </a:lnTo>
                  <a:lnTo>
                    <a:pt x="1936" y="414"/>
                  </a:lnTo>
                  <a:lnTo>
                    <a:pt x="1936" y="339"/>
                  </a:lnTo>
                  <a:close/>
                  <a:moveTo>
                    <a:pt x="881" y="188"/>
                  </a:moveTo>
                  <a:cubicBezTo>
                    <a:pt x="881" y="126"/>
                    <a:pt x="932" y="75"/>
                    <a:pt x="994" y="75"/>
                  </a:cubicBezTo>
                  <a:lnTo>
                    <a:pt x="1522" y="75"/>
                  </a:lnTo>
                  <a:cubicBezTo>
                    <a:pt x="1584" y="75"/>
                    <a:pt x="1635" y="126"/>
                    <a:pt x="1635" y="188"/>
                  </a:cubicBezTo>
                  <a:lnTo>
                    <a:pt x="1635" y="414"/>
                  </a:lnTo>
                  <a:lnTo>
                    <a:pt x="1597" y="414"/>
                  </a:lnTo>
                  <a:lnTo>
                    <a:pt x="1597" y="188"/>
                  </a:lnTo>
                  <a:cubicBezTo>
                    <a:pt x="1597" y="146"/>
                    <a:pt x="1564" y="113"/>
                    <a:pt x="1522" y="113"/>
                  </a:cubicBezTo>
                  <a:lnTo>
                    <a:pt x="994" y="113"/>
                  </a:lnTo>
                  <a:cubicBezTo>
                    <a:pt x="953" y="113"/>
                    <a:pt x="919" y="146"/>
                    <a:pt x="919" y="188"/>
                  </a:cubicBezTo>
                  <a:lnTo>
                    <a:pt x="919" y="414"/>
                  </a:lnTo>
                  <a:lnTo>
                    <a:pt x="881" y="414"/>
                  </a:lnTo>
                  <a:lnTo>
                    <a:pt x="881" y="188"/>
                  </a:lnTo>
                  <a:close/>
                  <a:moveTo>
                    <a:pt x="1522" y="188"/>
                  </a:moveTo>
                  <a:lnTo>
                    <a:pt x="1522" y="414"/>
                  </a:lnTo>
                  <a:lnTo>
                    <a:pt x="994" y="414"/>
                  </a:lnTo>
                  <a:lnTo>
                    <a:pt x="994" y="188"/>
                  </a:lnTo>
                  <a:lnTo>
                    <a:pt x="1522" y="188"/>
                  </a:lnTo>
                  <a:close/>
                  <a:moveTo>
                    <a:pt x="504" y="339"/>
                  </a:moveTo>
                  <a:lnTo>
                    <a:pt x="580" y="339"/>
                  </a:lnTo>
                  <a:lnTo>
                    <a:pt x="580" y="414"/>
                  </a:lnTo>
                  <a:lnTo>
                    <a:pt x="504" y="414"/>
                  </a:lnTo>
                  <a:lnTo>
                    <a:pt x="504" y="339"/>
                  </a:lnTo>
                  <a:close/>
                  <a:moveTo>
                    <a:pt x="617" y="2185"/>
                  </a:moveTo>
                  <a:cubicBezTo>
                    <a:pt x="404" y="2185"/>
                    <a:pt x="212" y="2057"/>
                    <a:pt x="130" y="1860"/>
                  </a:cubicBezTo>
                  <a:cubicBezTo>
                    <a:pt x="48" y="1663"/>
                    <a:pt x="93" y="1436"/>
                    <a:pt x="244" y="1285"/>
                  </a:cubicBezTo>
                  <a:cubicBezTo>
                    <a:pt x="395" y="1134"/>
                    <a:pt x="622" y="1089"/>
                    <a:pt x="819" y="1170"/>
                  </a:cubicBezTo>
                  <a:cubicBezTo>
                    <a:pt x="1016" y="1252"/>
                    <a:pt x="1145" y="1444"/>
                    <a:pt x="1145" y="1658"/>
                  </a:cubicBezTo>
                  <a:cubicBezTo>
                    <a:pt x="1145" y="1949"/>
                    <a:pt x="909" y="2185"/>
                    <a:pt x="617" y="2185"/>
                  </a:cubicBezTo>
                  <a:close/>
                  <a:moveTo>
                    <a:pt x="2238" y="1733"/>
                  </a:moveTo>
                  <a:cubicBezTo>
                    <a:pt x="2238" y="1754"/>
                    <a:pt x="2221" y="1771"/>
                    <a:pt x="2200" y="1771"/>
                  </a:cubicBezTo>
                  <a:lnTo>
                    <a:pt x="1209" y="1771"/>
                  </a:lnTo>
                  <a:cubicBezTo>
                    <a:pt x="1255" y="1531"/>
                    <a:pt x="1152" y="1288"/>
                    <a:pt x="948" y="1154"/>
                  </a:cubicBezTo>
                  <a:cubicBezTo>
                    <a:pt x="744" y="1020"/>
                    <a:pt x="480" y="1022"/>
                    <a:pt x="278" y="1160"/>
                  </a:cubicBezTo>
                  <a:lnTo>
                    <a:pt x="278" y="756"/>
                  </a:lnTo>
                  <a:lnTo>
                    <a:pt x="594" y="1009"/>
                  </a:lnTo>
                  <a:cubicBezTo>
                    <a:pt x="601" y="1014"/>
                    <a:pt x="609" y="1017"/>
                    <a:pt x="617" y="1017"/>
                  </a:cubicBezTo>
                  <a:lnTo>
                    <a:pt x="1145" y="1017"/>
                  </a:lnTo>
                  <a:lnTo>
                    <a:pt x="1145" y="1168"/>
                  </a:lnTo>
                  <a:cubicBezTo>
                    <a:pt x="1145" y="1210"/>
                    <a:pt x="1179" y="1243"/>
                    <a:pt x="1220" y="1243"/>
                  </a:cubicBezTo>
                  <a:lnTo>
                    <a:pt x="1296" y="1243"/>
                  </a:lnTo>
                  <a:cubicBezTo>
                    <a:pt x="1337" y="1243"/>
                    <a:pt x="1371" y="1210"/>
                    <a:pt x="1371" y="1168"/>
                  </a:cubicBezTo>
                  <a:lnTo>
                    <a:pt x="1371" y="1017"/>
                  </a:lnTo>
                  <a:lnTo>
                    <a:pt x="1899" y="1017"/>
                  </a:lnTo>
                  <a:cubicBezTo>
                    <a:pt x="1907" y="1017"/>
                    <a:pt x="1916" y="1014"/>
                    <a:pt x="1922" y="1009"/>
                  </a:cubicBezTo>
                  <a:lnTo>
                    <a:pt x="2238" y="756"/>
                  </a:lnTo>
                  <a:lnTo>
                    <a:pt x="2238" y="1733"/>
                  </a:lnTo>
                  <a:close/>
                  <a:moveTo>
                    <a:pt x="1296" y="1017"/>
                  </a:moveTo>
                  <a:lnTo>
                    <a:pt x="1296" y="1168"/>
                  </a:lnTo>
                  <a:lnTo>
                    <a:pt x="1220" y="1168"/>
                  </a:lnTo>
                  <a:lnTo>
                    <a:pt x="1220" y="1017"/>
                  </a:lnTo>
                  <a:lnTo>
                    <a:pt x="1296" y="1017"/>
                  </a:lnTo>
                  <a:close/>
                  <a:moveTo>
                    <a:pt x="1220" y="942"/>
                  </a:moveTo>
                  <a:lnTo>
                    <a:pt x="1220" y="866"/>
                  </a:lnTo>
                  <a:lnTo>
                    <a:pt x="1296" y="866"/>
                  </a:lnTo>
                  <a:lnTo>
                    <a:pt x="1296" y="942"/>
                  </a:lnTo>
                  <a:lnTo>
                    <a:pt x="1220" y="942"/>
                  </a:lnTo>
                  <a:close/>
                  <a:moveTo>
                    <a:pt x="2238" y="660"/>
                  </a:moveTo>
                  <a:lnTo>
                    <a:pt x="1886" y="942"/>
                  </a:lnTo>
                  <a:lnTo>
                    <a:pt x="1371" y="942"/>
                  </a:lnTo>
                  <a:lnTo>
                    <a:pt x="1371" y="866"/>
                  </a:lnTo>
                  <a:cubicBezTo>
                    <a:pt x="1371" y="825"/>
                    <a:pt x="1337" y="791"/>
                    <a:pt x="1296" y="791"/>
                  </a:cubicBezTo>
                  <a:lnTo>
                    <a:pt x="1220" y="791"/>
                  </a:lnTo>
                  <a:cubicBezTo>
                    <a:pt x="1179" y="791"/>
                    <a:pt x="1145" y="825"/>
                    <a:pt x="1145" y="866"/>
                  </a:cubicBezTo>
                  <a:lnTo>
                    <a:pt x="1145" y="942"/>
                  </a:lnTo>
                  <a:lnTo>
                    <a:pt x="631" y="942"/>
                  </a:lnTo>
                  <a:lnTo>
                    <a:pt x="278" y="660"/>
                  </a:lnTo>
                  <a:lnTo>
                    <a:pt x="278" y="527"/>
                  </a:lnTo>
                  <a:cubicBezTo>
                    <a:pt x="278" y="506"/>
                    <a:pt x="295" y="489"/>
                    <a:pt x="316" y="489"/>
                  </a:cubicBezTo>
                  <a:lnTo>
                    <a:pt x="2200" y="489"/>
                  </a:lnTo>
                  <a:cubicBezTo>
                    <a:pt x="2221" y="489"/>
                    <a:pt x="2238" y="506"/>
                    <a:pt x="2238" y="527"/>
                  </a:cubicBezTo>
                  <a:lnTo>
                    <a:pt x="2238" y="66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52">
              <a:extLst>
                <a:ext uri="{FF2B5EF4-FFF2-40B4-BE49-F238E27FC236}">
                  <a16:creationId xmlns:a16="http://schemas.microsoft.com/office/drawing/2014/main" id="{F9149B59-4CE9-45DF-ADA8-698C60890E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9213" y="2346326"/>
              <a:ext cx="201613" cy="201613"/>
            </a:xfrm>
            <a:custGeom>
              <a:avLst/>
              <a:gdLst>
                <a:gd name="T0" fmla="*/ 70 w 940"/>
                <a:gd name="T1" fmla="*/ 279 h 940"/>
                <a:gd name="T2" fmla="*/ 660 w 940"/>
                <a:gd name="T3" fmla="*/ 870 h 940"/>
                <a:gd name="T4" fmla="*/ 487 w 940"/>
                <a:gd name="T5" fmla="*/ 0 h 940"/>
                <a:gd name="T6" fmla="*/ 690 w 940"/>
                <a:gd name="T7" fmla="*/ 727 h 940"/>
                <a:gd name="T8" fmla="*/ 638 w 940"/>
                <a:gd name="T9" fmla="*/ 713 h 940"/>
                <a:gd name="T10" fmla="*/ 624 w 940"/>
                <a:gd name="T11" fmla="*/ 764 h 940"/>
                <a:gd name="T12" fmla="*/ 525 w 940"/>
                <a:gd name="T13" fmla="*/ 827 h 940"/>
                <a:gd name="T14" fmla="*/ 488 w 940"/>
                <a:gd name="T15" fmla="*/ 753 h 940"/>
                <a:gd name="T16" fmla="*/ 450 w 940"/>
                <a:gd name="T17" fmla="*/ 827 h 940"/>
                <a:gd name="T18" fmla="*/ 351 w 940"/>
                <a:gd name="T19" fmla="*/ 764 h 940"/>
                <a:gd name="T20" fmla="*/ 285 w 940"/>
                <a:gd name="T21" fmla="*/ 727 h 940"/>
                <a:gd name="T22" fmla="*/ 182 w 940"/>
                <a:gd name="T23" fmla="*/ 672 h 940"/>
                <a:gd name="T24" fmla="*/ 230 w 940"/>
                <a:gd name="T25" fmla="*/ 631 h 940"/>
                <a:gd name="T26" fmla="*/ 204 w 940"/>
                <a:gd name="T27" fmla="*/ 585 h 940"/>
                <a:gd name="T28" fmla="*/ 144 w 940"/>
                <a:gd name="T29" fmla="*/ 606 h 940"/>
                <a:gd name="T30" fmla="*/ 148 w 940"/>
                <a:gd name="T31" fmla="*/ 490 h 940"/>
                <a:gd name="T32" fmla="*/ 148 w 940"/>
                <a:gd name="T33" fmla="*/ 414 h 940"/>
                <a:gd name="T34" fmla="*/ 144 w 940"/>
                <a:gd name="T35" fmla="*/ 297 h 940"/>
                <a:gd name="T36" fmla="*/ 203 w 940"/>
                <a:gd name="T37" fmla="*/ 319 h 940"/>
                <a:gd name="T38" fmla="*/ 230 w 940"/>
                <a:gd name="T39" fmla="*/ 273 h 940"/>
                <a:gd name="T40" fmla="*/ 182 w 940"/>
                <a:gd name="T41" fmla="*/ 232 h 940"/>
                <a:gd name="T42" fmla="*/ 285 w 940"/>
                <a:gd name="T43" fmla="*/ 177 h 940"/>
                <a:gd name="T44" fmla="*/ 337 w 940"/>
                <a:gd name="T45" fmla="*/ 191 h 940"/>
                <a:gd name="T46" fmla="*/ 350 w 940"/>
                <a:gd name="T47" fmla="*/ 139 h 940"/>
                <a:gd name="T48" fmla="*/ 450 w 940"/>
                <a:gd name="T49" fmla="*/ 77 h 940"/>
                <a:gd name="T50" fmla="*/ 487 w 940"/>
                <a:gd name="T51" fmla="*/ 150 h 940"/>
                <a:gd name="T52" fmla="*/ 525 w 940"/>
                <a:gd name="T53" fmla="*/ 77 h 940"/>
                <a:gd name="T54" fmla="*/ 624 w 940"/>
                <a:gd name="T55" fmla="*/ 139 h 940"/>
                <a:gd name="T56" fmla="*/ 638 w 940"/>
                <a:gd name="T57" fmla="*/ 191 h 940"/>
                <a:gd name="T58" fmla="*/ 689 w 940"/>
                <a:gd name="T59" fmla="*/ 177 h 940"/>
                <a:gd name="T60" fmla="*/ 793 w 940"/>
                <a:gd name="T61" fmla="*/ 232 h 940"/>
                <a:gd name="T62" fmla="*/ 744 w 940"/>
                <a:gd name="T63" fmla="*/ 272 h 940"/>
                <a:gd name="T64" fmla="*/ 771 w 940"/>
                <a:gd name="T65" fmla="*/ 319 h 940"/>
                <a:gd name="T66" fmla="*/ 830 w 940"/>
                <a:gd name="T67" fmla="*/ 297 h 940"/>
                <a:gd name="T68" fmla="*/ 827 w 940"/>
                <a:gd name="T69" fmla="*/ 414 h 940"/>
                <a:gd name="T70" fmla="*/ 827 w 940"/>
                <a:gd name="T71" fmla="*/ 489 h 940"/>
                <a:gd name="T72" fmla="*/ 831 w 940"/>
                <a:gd name="T73" fmla="*/ 606 h 940"/>
                <a:gd name="T74" fmla="*/ 749 w 940"/>
                <a:gd name="T75" fmla="*/ 602 h 940"/>
                <a:gd name="T76" fmla="*/ 793 w 940"/>
                <a:gd name="T77" fmla="*/ 671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40" h="940">
                  <a:moveTo>
                    <a:pt x="487" y="0"/>
                  </a:moveTo>
                  <a:cubicBezTo>
                    <a:pt x="304" y="0"/>
                    <a:pt x="140" y="110"/>
                    <a:pt x="70" y="279"/>
                  </a:cubicBezTo>
                  <a:cubicBezTo>
                    <a:pt x="0" y="448"/>
                    <a:pt x="38" y="642"/>
                    <a:pt x="168" y="772"/>
                  </a:cubicBezTo>
                  <a:cubicBezTo>
                    <a:pt x="297" y="901"/>
                    <a:pt x="491" y="940"/>
                    <a:pt x="660" y="870"/>
                  </a:cubicBezTo>
                  <a:cubicBezTo>
                    <a:pt x="829" y="800"/>
                    <a:pt x="940" y="635"/>
                    <a:pt x="940" y="452"/>
                  </a:cubicBezTo>
                  <a:cubicBezTo>
                    <a:pt x="939" y="202"/>
                    <a:pt x="737" y="0"/>
                    <a:pt x="487" y="0"/>
                  </a:cubicBezTo>
                  <a:close/>
                  <a:moveTo>
                    <a:pt x="707" y="757"/>
                  </a:moveTo>
                  <a:lnTo>
                    <a:pt x="690" y="727"/>
                  </a:lnTo>
                  <a:cubicBezTo>
                    <a:pt x="685" y="718"/>
                    <a:pt x="676" y="711"/>
                    <a:pt x="667" y="709"/>
                  </a:cubicBezTo>
                  <a:cubicBezTo>
                    <a:pt x="657" y="706"/>
                    <a:pt x="647" y="707"/>
                    <a:pt x="638" y="713"/>
                  </a:cubicBezTo>
                  <a:cubicBezTo>
                    <a:pt x="629" y="718"/>
                    <a:pt x="623" y="726"/>
                    <a:pt x="620" y="735"/>
                  </a:cubicBezTo>
                  <a:cubicBezTo>
                    <a:pt x="618" y="745"/>
                    <a:pt x="619" y="756"/>
                    <a:pt x="624" y="764"/>
                  </a:cubicBezTo>
                  <a:lnTo>
                    <a:pt x="642" y="795"/>
                  </a:lnTo>
                  <a:cubicBezTo>
                    <a:pt x="605" y="812"/>
                    <a:pt x="566" y="822"/>
                    <a:pt x="525" y="827"/>
                  </a:cubicBezTo>
                  <a:lnTo>
                    <a:pt x="525" y="791"/>
                  </a:lnTo>
                  <a:cubicBezTo>
                    <a:pt x="525" y="770"/>
                    <a:pt x="508" y="753"/>
                    <a:pt x="488" y="753"/>
                  </a:cubicBezTo>
                  <a:cubicBezTo>
                    <a:pt x="467" y="753"/>
                    <a:pt x="450" y="770"/>
                    <a:pt x="450" y="791"/>
                  </a:cubicBezTo>
                  <a:lnTo>
                    <a:pt x="450" y="827"/>
                  </a:lnTo>
                  <a:cubicBezTo>
                    <a:pt x="409" y="823"/>
                    <a:pt x="370" y="812"/>
                    <a:pt x="333" y="795"/>
                  </a:cubicBezTo>
                  <a:lnTo>
                    <a:pt x="351" y="764"/>
                  </a:lnTo>
                  <a:cubicBezTo>
                    <a:pt x="361" y="746"/>
                    <a:pt x="355" y="723"/>
                    <a:pt x="337" y="713"/>
                  </a:cubicBezTo>
                  <a:cubicBezTo>
                    <a:pt x="319" y="703"/>
                    <a:pt x="296" y="709"/>
                    <a:pt x="285" y="727"/>
                  </a:cubicBezTo>
                  <a:lnTo>
                    <a:pt x="268" y="757"/>
                  </a:lnTo>
                  <a:cubicBezTo>
                    <a:pt x="235" y="734"/>
                    <a:pt x="206" y="705"/>
                    <a:pt x="182" y="672"/>
                  </a:cubicBezTo>
                  <a:lnTo>
                    <a:pt x="213" y="654"/>
                  </a:lnTo>
                  <a:cubicBezTo>
                    <a:pt x="221" y="649"/>
                    <a:pt x="228" y="641"/>
                    <a:pt x="230" y="631"/>
                  </a:cubicBezTo>
                  <a:cubicBezTo>
                    <a:pt x="233" y="621"/>
                    <a:pt x="232" y="611"/>
                    <a:pt x="227" y="602"/>
                  </a:cubicBezTo>
                  <a:cubicBezTo>
                    <a:pt x="222" y="594"/>
                    <a:pt x="213" y="587"/>
                    <a:pt x="204" y="585"/>
                  </a:cubicBezTo>
                  <a:cubicBezTo>
                    <a:pt x="194" y="582"/>
                    <a:pt x="184" y="584"/>
                    <a:pt x="175" y="589"/>
                  </a:cubicBezTo>
                  <a:lnTo>
                    <a:pt x="144" y="606"/>
                  </a:lnTo>
                  <a:cubicBezTo>
                    <a:pt x="127" y="570"/>
                    <a:pt x="117" y="530"/>
                    <a:pt x="113" y="490"/>
                  </a:cubicBezTo>
                  <a:lnTo>
                    <a:pt x="148" y="490"/>
                  </a:lnTo>
                  <a:cubicBezTo>
                    <a:pt x="169" y="490"/>
                    <a:pt x="186" y="473"/>
                    <a:pt x="186" y="452"/>
                  </a:cubicBezTo>
                  <a:cubicBezTo>
                    <a:pt x="186" y="431"/>
                    <a:pt x="169" y="414"/>
                    <a:pt x="148" y="414"/>
                  </a:cubicBezTo>
                  <a:lnTo>
                    <a:pt x="112" y="414"/>
                  </a:lnTo>
                  <a:cubicBezTo>
                    <a:pt x="117" y="374"/>
                    <a:pt x="127" y="334"/>
                    <a:pt x="144" y="297"/>
                  </a:cubicBezTo>
                  <a:lnTo>
                    <a:pt x="175" y="315"/>
                  </a:lnTo>
                  <a:cubicBezTo>
                    <a:pt x="183" y="320"/>
                    <a:pt x="194" y="322"/>
                    <a:pt x="203" y="319"/>
                  </a:cubicBezTo>
                  <a:cubicBezTo>
                    <a:pt x="213" y="317"/>
                    <a:pt x="221" y="310"/>
                    <a:pt x="226" y="301"/>
                  </a:cubicBezTo>
                  <a:cubicBezTo>
                    <a:pt x="232" y="293"/>
                    <a:pt x="233" y="282"/>
                    <a:pt x="230" y="273"/>
                  </a:cubicBezTo>
                  <a:cubicBezTo>
                    <a:pt x="228" y="263"/>
                    <a:pt x="221" y="255"/>
                    <a:pt x="212" y="250"/>
                  </a:cubicBezTo>
                  <a:lnTo>
                    <a:pt x="182" y="232"/>
                  </a:lnTo>
                  <a:cubicBezTo>
                    <a:pt x="206" y="199"/>
                    <a:pt x="235" y="170"/>
                    <a:pt x="267" y="147"/>
                  </a:cubicBezTo>
                  <a:lnTo>
                    <a:pt x="285" y="177"/>
                  </a:lnTo>
                  <a:cubicBezTo>
                    <a:pt x="290" y="186"/>
                    <a:pt x="298" y="192"/>
                    <a:pt x="308" y="195"/>
                  </a:cubicBezTo>
                  <a:cubicBezTo>
                    <a:pt x="318" y="197"/>
                    <a:pt x="328" y="196"/>
                    <a:pt x="337" y="191"/>
                  </a:cubicBezTo>
                  <a:cubicBezTo>
                    <a:pt x="345" y="186"/>
                    <a:pt x="352" y="178"/>
                    <a:pt x="354" y="168"/>
                  </a:cubicBezTo>
                  <a:cubicBezTo>
                    <a:pt x="357" y="158"/>
                    <a:pt x="355" y="148"/>
                    <a:pt x="350" y="139"/>
                  </a:cubicBezTo>
                  <a:lnTo>
                    <a:pt x="333" y="109"/>
                  </a:lnTo>
                  <a:cubicBezTo>
                    <a:pt x="370" y="92"/>
                    <a:pt x="409" y="81"/>
                    <a:pt x="450" y="77"/>
                  </a:cubicBezTo>
                  <a:lnTo>
                    <a:pt x="450" y="113"/>
                  </a:lnTo>
                  <a:cubicBezTo>
                    <a:pt x="450" y="133"/>
                    <a:pt x="466" y="150"/>
                    <a:pt x="487" y="150"/>
                  </a:cubicBezTo>
                  <a:cubicBezTo>
                    <a:pt x="508" y="150"/>
                    <a:pt x="525" y="133"/>
                    <a:pt x="525" y="113"/>
                  </a:cubicBezTo>
                  <a:lnTo>
                    <a:pt x="525" y="77"/>
                  </a:lnTo>
                  <a:cubicBezTo>
                    <a:pt x="565" y="81"/>
                    <a:pt x="605" y="92"/>
                    <a:pt x="642" y="109"/>
                  </a:cubicBezTo>
                  <a:lnTo>
                    <a:pt x="624" y="139"/>
                  </a:lnTo>
                  <a:cubicBezTo>
                    <a:pt x="619" y="148"/>
                    <a:pt x="618" y="158"/>
                    <a:pt x="620" y="168"/>
                  </a:cubicBezTo>
                  <a:cubicBezTo>
                    <a:pt x="623" y="178"/>
                    <a:pt x="629" y="186"/>
                    <a:pt x="638" y="191"/>
                  </a:cubicBezTo>
                  <a:cubicBezTo>
                    <a:pt x="646" y="196"/>
                    <a:pt x="657" y="197"/>
                    <a:pt x="666" y="195"/>
                  </a:cubicBezTo>
                  <a:cubicBezTo>
                    <a:pt x="676" y="192"/>
                    <a:pt x="684" y="186"/>
                    <a:pt x="689" y="177"/>
                  </a:cubicBezTo>
                  <a:lnTo>
                    <a:pt x="707" y="146"/>
                  </a:lnTo>
                  <a:cubicBezTo>
                    <a:pt x="740" y="170"/>
                    <a:pt x="769" y="199"/>
                    <a:pt x="793" y="232"/>
                  </a:cubicBezTo>
                  <a:lnTo>
                    <a:pt x="762" y="250"/>
                  </a:lnTo>
                  <a:cubicBezTo>
                    <a:pt x="753" y="255"/>
                    <a:pt x="747" y="263"/>
                    <a:pt x="744" y="272"/>
                  </a:cubicBezTo>
                  <a:cubicBezTo>
                    <a:pt x="742" y="282"/>
                    <a:pt x="743" y="292"/>
                    <a:pt x="748" y="301"/>
                  </a:cubicBezTo>
                  <a:cubicBezTo>
                    <a:pt x="753" y="310"/>
                    <a:pt x="761" y="316"/>
                    <a:pt x="771" y="319"/>
                  </a:cubicBezTo>
                  <a:cubicBezTo>
                    <a:pt x="781" y="321"/>
                    <a:pt x="791" y="320"/>
                    <a:pt x="800" y="315"/>
                  </a:cubicBezTo>
                  <a:lnTo>
                    <a:pt x="830" y="297"/>
                  </a:lnTo>
                  <a:cubicBezTo>
                    <a:pt x="847" y="334"/>
                    <a:pt x="858" y="374"/>
                    <a:pt x="862" y="414"/>
                  </a:cubicBezTo>
                  <a:lnTo>
                    <a:pt x="827" y="414"/>
                  </a:lnTo>
                  <a:cubicBezTo>
                    <a:pt x="806" y="414"/>
                    <a:pt x="789" y="431"/>
                    <a:pt x="789" y="452"/>
                  </a:cubicBezTo>
                  <a:cubicBezTo>
                    <a:pt x="789" y="472"/>
                    <a:pt x="806" y="489"/>
                    <a:pt x="827" y="489"/>
                  </a:cubicBezTo>
                  <a:lnTo>
                    <a:pt x="862" y="489"/>
                  </a:lnTo>
                  <a:cubicBezTo>
                    <a:pt x="858" y="530"/>
                    <a:pt x="848" y="569"/>
                    <a:pt x="831" y="606"/>
                  </a:cubicBezTo>
                  <a:lnTo>
                    <a:pt x="800" y="588"/>
                  </a:lnTo>
                  <a:cubicBezTo>
                    <a:pt x="782" y="578"/>
                    <a:pt x="759" y="584"/>
                    <a:pt x="749" y="602"/>
                  </a:cubicBezTo>
                  <a:cubicBezTo>
                    <a:pt x="738" y="620"/>
                    <a:pt x="744" y="643"/>
                    <a:pt x="762" y="654"/>
                  </a:cubicBezTo>
                  <a:lnTo>
                    <a:pt x="793" y="671"/>
                  </a:lnTo>
                  <a:cubicBezTo>
                    <a:pt x="769" y="704"/>
                    <a:pt x="740" y="733"/>
                    <a:pt x="707" y="75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53">
              <a:extLst>
                <a:ext uri="{FF2B5EF4-FFF2-40B4-BE49-F238E27FC236}">
                  <a16:creationId xmlns:a16="http://schemas.microsoft.com/office/drawing/2014/main" id="{A5300C9A-B64E-45D2-937F-8216A805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6" y="2386013"/>
              <a:ext cx="53975" cy="80963"/>
            </a:xfrm>
            <a:custGeom>
              <a:avLst/>
              <a:gdLst>
                <a:gd name="T0" fmla="*/ 207 w 251"/>
                <a:gd name="T1" fmla="*/ 199 h 378"/>
                <a:gd name="T2" fmla="*/ 207 w 251"/>
                <a:gd name="T3" fmla="*/ 38 h 378"/>
                <a:gd name="T4" fmla="*/ 169 w 251"/>
                <a:gd name="T5" fmla="*/ 0 h 378"/>
                <a:gd name="T6" fmla="*/ 132 w 251"/>
                <a:gd name="T7" fmla="*/ 38 h 378"/>
                <a:gd name="T8" fmla="*/ 132 w 251"/>
                <a:gd name="T9" fmla="*/ 199 h 378"/>
                <a:gd name="T10" fmla="*/ 94 w 251"/>
                <a:gd name="T11" fmla="*/ 264 h 378"/>
                <a:gd name="T12" fmla="*/ 20 w 251"/>
                <a:gd name="T13" fmla="*/ 307 h 378"/>
                <a:gd name="T14" fmla="*/ 2 w 251"/>
                <a:gd name="T15" fmla="*/ 329 h 378"/>
                <a:gd name="T16" fmla="*/ 6 w 251"/>
                <a:gd name="T17" fmla="*/ 358 h 378"/>
                <a:gd name="T18" fmla="*/ 29 w 251"/>
                <a:gd name="T19" fmla="*/ 376 h 378"/>
                <a:gd name="T20" fmla="*/ 58 w 251"/>
                <a:gd name="T21" fmla="*/ 372 h 378"/>
                <a:gd name="T22" fmla="*/ 132 w 251"/>
                <a:gd name="T23" fmla="*/ 329 h 378"/>
                <a:gd name="T24" fmla="*/ 169 w 251"/>
                <a:gd name="T25" fmla="*/ 339 h 378"/>
                <a:gd name="T26" fmla="*/ 242 w 251"/>
                <a:gd name="T27" fmla="*/ 284 h 378"/>
                <a:gd name="T28" fmla="*/ 207 w 251"/>
                <a:gd name="T29" fmla="*/ 19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378">
                  <a:moveTo>
                    <a:pt x="207" y="199"/>
                  </a:moveTo>
                  <a:lnTo>
                    <a:pt x="207" y="38"/>
                  </a:lnTo>
                  <a:cubicBezTo>
                    <a:pt x="207" y="17"/>
                    <a:pt x="190" y="0"/>
                    <a:pt x="169" y="0"/>
                  </a:cubicBezTo>
                  <a:cubicBezTo>
                    <a:pt x="149" y="0"/>
                    <a:pt x="132" y="17"/>
                    <a:pt x="132" y="38"/>
                  </a:cubicBezTo>
                  <a:lnTo>
                    <a:pt x="132" y="199"/>
                  </a:lnTo>
                  <a:cubicBezTo>
                    <a:pt x="108" y="212"/>
                    <a:pt x="94" y="237"/>
                    <a:pt x="94" y="264"/>
                  </a:cubicBezTo>
                  <a:lnTo>
                    <a:pt x="20" y="307"/>
                  </a:lnTo>
                  <a:cubicBezTo>
                    <a:pt x="11" y="312"/>
                    <a:pt x="5" y="320"/>
                    <a:pt x="2" y="329"/>
                  </a:cubicBezTo>
                  <a:cubicBezTo>
                    <a:pt x="0" y="339"/>
                    <a:pt x="1" y="349"/>
                    <a:pt x="6" y="358"/>
                  </a:cubicBezTo>
                  <a:cubicBezTo>
                    <a:pt x="11" y="367"/>
                    <a:pt x="19" y="373"/>
                    <a:pt x="29" y="376"/>
                  </a:cubicBezTo>
                  <a:cubicBezTo>
                    <a:pt x="39" y="378"/>
                    <a:pt x="49" y="377"/>
                    <a:pt x="58" y="372"/>
                  </a:cubicBezTo>
                  <a:lnTo>
                    <a:pt x="132" y="329"/>
                  </a:lnTo>
                  <a:cubicBezTo>
                    <a:pt x="143" y="336"/>
                    <a:pt x="156" y="339"/>
                    <a:pt x="169" y="339"/>
                  </a:cubicBezTo>
                  <a:cubicBezTo>
                    <a:pt x="203" y="339"/>
                    <a:pt x="233" y="316"/>
                    <a:pt x="242" y="284"/>
                  </a:cubicBezTo>
                  <a:cubicBezTo>
                    <a:pt x="251" y="251"/>
                    <a:pt x="237" y="216"/>
                    <a:pt x="207" y="19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3276AA3E-EDF1-4B9B-830E-CB94754D55F3}"/>
              </a:ext>
            </a:extLst>
          </p:cNvPr>
          <p:cNvGrpSpPr/>
          <p:nvPr/>
        </p:nvGrpSpPr>
        <p:grpSpPr>
          <a:xfrm>
            <a:off x="2873376" y="2087563"/>
            <a:ext cx="482600" cy="484188"/>
            <a:chOff x="2873376" y="2087563"/>
            <a:chExt cx="482600" cy="484188"/>
          </a:xfrm>
        </p:grpSpPr>
        <p:sp>
          <p:nvSpPr>
            <p:cNvPr id="697" name="Freeform 54">
              <a:extLst>
                <a:ext uri="{FF2B5EF4-FFF2-40B4-BE49-F238E27FC236}">
                  <a16:creationId xmlns:a16="http://schemas.microsoft.com/office/drawing/2014/main" id="{E825CD46-CD50-4C4D-9249-20E26FE5B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2516188"/>
              <a:ext cx="144463" cy="47625"/>
            </a:xfrm>
            <a:custGeom>
              <a:avLst/>
              <a:gdLst>
                <a:gd name="T0" fmla="*/ 0 w 678"/>
                <a:gd name="T1" fmla="*/ 0 h 226"/>
                <a:gd name="T2" fmla="*/ 0 w 678"/>
                <a:gd name="T3" fmla="*/ 75 h 226"/>
                <a:gd name="T4" fmla="*/ 151 w 678"/>
                <a:gd name="T5" fmla="*/ 226 h 226"/>
                <a:gd name="T6" fmla="*/ 527 w 678"/>
                <a:gd name="T7" fmla="*/ 226 h 226"/>
                <a:gd name="T8" fmla="*/ 678 w 678"/>
                <a:gd name="T9" fmla="*/ 75 h 226"/>
                <a:gd name="T10" fmla="*/ 678 w 678"/>
                <a:gd name="T11" fmla="*/ 0 h 226"/>
                <a:gd name="T12" fmla="*/ 0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0" y="0"/>
                  </a:moveTo>
                  <a:lnTo>
                    <a:pt x="0" y="75"/>
                  </a:lnTo>
                  <a:cubicBezTo>
                    <a:pt x="0" y="159"/>
                    <a:pt x="67" y="226"/>
                    <a:pt x="151" y="226"/>
                  </a:cubicBezTo>
                  <a:lnTo>
                    <a:pt x="527" y="226"/>
                  </a:lnTo>
                  <a:cubicBezTo>
                    <a:pt x="611" y="226"/>
                    <a:pt x="678" y="159"/>
                    <a:pt x="678" y="75"/>
                  </a:cubicBezTo>
                  <a:lnTo>
                    <a:pt x="6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55">
              <a:extLst>
                <a:ext uri="{FF2B5EF4-FFF2-40B4-BE49-F238E27FC236}">
                  <a16:creationId xmlns:a16="http://schemas.microsoft.com/office/drawing/2014/main" id="{B742BA57-B089-4054-A94C-ABC43A0A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2322513"/>
              <a:ext cx="144463" cy="47625"/>
            </a:xfrm>
            <a:custGeom>
              <a:avLst/>
              <a:gdLst>
                <a:gd name="T0" fmla="*/ 527 w 678"/>
                <a:gd name="T1" fmla="*/ 0 h 226"/>
                <a:gd name="T2" fmla="*/ 151 w 678"/>
                <a:gd name="T3" fmla="*/ 0 h 226"/>
                <a:gd name="T4" fmla="*/ 0 w 678"/>
                <a:gd name="T5" fmla="*/ 150 h 226"/>
                <a:gd name="T6" fmla="*/ 0 w 678"/>
                <a:gd name="T7" fmla="*/ 226 h 226"/>
                <a:gd name="T8" fmla="*/ 678 w 678"/>
                <a:gd name="T9" fmla="*/ 226 h 226"/>
                <a:gd name="T10" fmla="*/ 678 w 678"/>
                <a:gd name="T11" fmla="*/ 150 h 226"/>
                <a:gd name="T12" fmla="*/ 527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527" y="0"/>
                  </a:move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lnTo>
                    <a:pt x="0" y="226"/>
                  </a:lnTo>
                  <a:lnTo>
                    <a:pt x="678" y="226"/>
                  </a:lnTo>
                  <a:lnTo>
                    <a:pt x="678" y="150"/>
                  </a:lnTo>
                  <a:cubicBezTo>
                    <a:pt x="678" y="67"/>
                    <a:pt x="611" y="0"/>
                    <a:pt x="527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56">
              <a:extLst>
                <a:ext uri="{FF2B5EF4-FFF2-40B4-BE49-F238E27FC236}">
                  <a16:creationId xmlns:a16="http://schemas.microsoft.com/office/drawing/2014/main" id="{1F5A39CB-708E-4941-A46F-8BF8EF2BD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2516188"/>
              <a:ext cx="288925" cy="47625"/>
            </a:xfrm>
            <a:custGeom>
              <a:avLst/>
              <a:gdLst>
                <a:gd name="T0" fmla="*/ 151 w 1357"/>
                <a:gd name="T1" fmla="*/ 226 h 226"/>
                <a:gd name="T2" fmla="*/ 1206 w 1357"/>
                <a:gd name="T3" fmla="*/ 226 h 226"/>
                <a:gd name="T4" fmla="*/ 1357 w 1357"/>
                <a:gd name="T5" fmla="*/ 75 h 226"/>
                <a:gd name="T6" fmla="*/ 1357 w 1357"/>
                <a:gd name="T7" fmla="*/ 0 h 226"/>
                <a:gd name="T8" fmla="*/ 829 w 1357"/>
                <a:gd name="T9" fmla="*/ 0 h 226"/>
                <a:gd name="T10" fmla="*/ 829 w 1357"/>
                <a:gd name="T11" fmla="*/ 38 h 226"/>
                <a:gd name="T12" fmla="*/ 754 w 1357"/>
                <a:gd name="T13" fmla="*/ 113 h 226"/>
                <a:gd name="T14" fmla="*/ 603 w 1357"/>
                <a:gd name="T15" fmla="*/ 113 h 226"/>
                <a:gd name="T16" fmla="*/ 528 w 1357"/>
                <a:gd name="T17" fmla="*/ 38 h 226"/>
                <a:gd name="T18" fmla="*/ 528 w 1357"/>
                <a:gd name="T19" fmla="*/ 0 h 226"/>
                <a:gd name="T20" fmla="*/ 0 w 1357"/>
                <a:gd name="T21" fmla="*/ 0 h 226"/>
                <a:gd name="T22" fmla="*/ 0 w 1357"/>
                <a:gd name="T23" fmla="*/ 75 h 226"/>
                <a:gd name="T24" fmla="*/ 151 w 1357"/>
                <a:gd name="T2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7" h="226">
                  <a:moveTo>
                    <a:pt x="151" y="226"/>
                  </a:moveTo>
                  <a:lnTo>
                    <a:pt x="1206" y="226"/>
                  </a:lnTo>
                  <a:cubicBezTo>
                    <a:pt x="1290" y="226"/>
                    <a:pt x="1357" y="159"/>
                    <a:pt x="1357" y="75"/>
                  </a:cubicBezTo>
                  <a:lnTo>
                    <a:pt x="1357" y="0"/>
                  </a:lnTo>
                  <a:lnTo>
                    <a:pt x="829" y="0"/>
                  </a:lnTo>
                  <a:lnTo>
                    <a:pt x="829" y="38"/>
                  </a:lnTo>
                  <a:cubicBezTo>
                    <a:pt x="829" y="79"/>
                    <a:pt x="796" y="113"/>
                    <a:pt x="754" y="113"/>
                  </a:cubicBezTo>
                  <a:lnTo>
                    <a:pt x="603" y="113"/>
                  </a:lnTo>
                  <a:cubicBezTo>
                    <a:pt x="562" y="113"/>
                    <a:pt x="528" y="79"/>
                    <a:pt x="528" y="38"/>
                  </a:cubicBezTo>
                  <a:lnTo>
                    <a:pt x="528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57">
              <a:extLst>
                <a:ext uri="{FF2B5EF4-FFF2-40B4-BE49-F238E27FC236}">
                  <a16:creationId xmlns:a16="http://schemas.microsoft.com/office/drawing/2014/main" id="{A2BCA00B-B2C1-48AD-8248-073D7C55AC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97188" y="2322513"/>
              <a:ext cx="257175" cy="193675"/>
            </a:xfrm>
            <a:custGeom>
              <a:avLst/>
              <a:gdLst>
                <a:gd name="T0" fmla="*/ 753 w 1206"/>
                <a:gd name="T1" fmla="*/ 904 h 904"/>
                <a:gd name="T2" fmla="*/ 1206 w 1206"/>
                <a:gd name="T3" fmla="*/ 904 h 904"/>
                <a:gd name="T4" fmla="*/ 1206 w 1206"/>
                <a:gd name="T5" fmla="*/ 75 h 904"/>
                <a:gd name="T6" fmla="*/ 1130 w 1206"/>
                <a:gd name="T7" fmla="*/ 0 h 904"/>
                <a:gd name="T8" fmla="*/ 75 w 1206"/>
                <a:gd name="T9" fmla="*/ 0 h 904"/>
                <a:gd name="T10" fmla="*/ 0 w 1206"/>
                <a:gd name="T11" fmla="*/ 75 h 904"/>
                <a:gd name="T12" fmla="*/ 0 w 1206"/>
                <a:gd name="T13" fmla="*/ 904 h 904"/>
                <a:gd name="T14" fmla="*/ 753 w 1206"/>
                <a:gd name="T15" fmla="*/ 904 h 904"/>
                <a:gd name="T16" fmla="*/ 150 w 1206"/>
                <a:gd name="T17" fmla="*/ 150 h 904"/>
                <a:gd name="T18" fmla="*/ 1055 w 1206"/>
                <a:gd name="T19" fmla="*/ 150 h 904"/>
                <a:gd name="T20" fmla="*/ 1055 w 1206"/>
                <a:gd name="T21" fmla="*/ 753 h 904"/>
                <a:gd name="T22" fmla="*/ 150 w 1206"/>
                <a:gd name="T23" fmla="*/ 753 h 904"/>
                <a:gd name="T24" fmla="*/ 150 w 1206"/>
                <a:gd name="T25" fmla="*/ 15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6" h="904">
                  <a:moveTo>
                    <a:pt x="753" y="904"/>
                  </a:moveTo>
                  <a:lnTo>
                    <a:pt x="1206" y="904"/>
                  </a:lnTo>
                  <a:lnTo>
                    <a:pt x="1206" y="75"/>
                  </a:lnTo>
                  <a:cubicBezTo>
                    <a:pt x="1206" y="33"/>
                    <a:pt x="1172" y="0"/>
                    <a:pt x="1130" y="0"/>
                  </a:cubicBezTo>
                  <a:lnTo>
                    <a:pt x="75" y="0"/>
                  </a:lnTo>
                  <a:cubicBezTo>
                    <a:pt x="33" y="0"/>
                    <a:pt x="0" y="33"/>
                    <a:pt x="0" y="75"/>
                  </a:cubicBezTo>
                  <a:lnTo>
                    <a:pt x="0" y="904"/>
                  </a:lnTo>
                  <a:lnTo>
                    <a:pt x="753" y="904"/>
                  </a:lnTo>
                  <a:close/>
                  <a:moveTo>
                    <a:pt x="150" y="150"/>
                  </a:moveTo>
                  <a:lnTo>
                    <a:pt x="1055" y="150"/>
                  </a:lnTo>
                  <a:lnTo>
                    <a:pt x="1055" y="753"/>
                  </a:lnTo>
                  <a:lnTo>
                    <a:pt x="150" y="753"/>
                  </a:lnTo>
                  <a:lnTo>
                    <a:pt x="150" y="15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58">
              <a:extLst>
                <a:ext uri="{FF2B5EF4-FFF2-40B4-BE49-F238E27FC236}">
                  <a16:creationId xmlns:a16="http://schemas.microsoft.com/office/drawing/2014/main" id="{A26396E9-C2E3-4AD2-9F6B-A8EEE08B0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2128838"/>
              <a:ext cx="130175" cy="128588"/>
            </a:xfrm>
            <a:custGeom>
              <a:avLst/>
              <a:gdLst>
                <a:gd name="T0" fmla="*/ 568 w 603"/>
                <a:gd name="T1" fmla="*/ 142 h 603"/>
                <a:gd name="T2" fmla="*/ 461 w 603"/>
                <a:gd name="T3" fmla="*/ 35 h 603"/>
                <a:gd name="T4" fmla="*/ 377 w 603"/>
                <a:gd name="T5" fmla="*/ 119 h 603"/>
                <a:gd name="T6" fmla="*/ 377 w 603"/>
                <a:gd name="T7" fmla="*/ 0 h 603"/>
                <a:gd name="T8" fmla="*/ 226 w 603"/>
                <a:gd name="T9" fmla="*/ 0 h 603"/>
                <a:gd name="T10" fmla="*/ 226 w 603"/>
                <a:gd name="T11" fmla="*/ 119 h 603"/>
                <a:gd name="T12" fmla="*/ 141 w 603"/>
                <a:gd name="T13" fmla="*/ 35 h 603"/>
                <a:gd name="T14" fmla="*/ 35 w 603"/>
                <a:gd name="T15" fmla="*/ 142 h 603"/>
                <a:gd name="T16" fmla="*/ 119 w 603"/>
                <a:gd name="T17" fmla="*/ 226 h 603"/>
                <a:gd name="T18" fmla="*/ 0 w 603"/>
                <a:gd name="T19" fmla="*/ 226 h 603"/>
                <a:gd name="T20" fmla="*/ 0 w 603"/>
                <a:gd name="T21" fmla="*/ 377 h 603"/>
                <a:gd name="T22" fmla="*/ 119 w 603"/>
                <a:gd name="T23" fmla="*/ 377 h 603"/>
                <a:gd name="T24" fmla="*/ 35 w 603"/>
                <a:gd name="T25" fmla="*/ 461 h 603"/>
                <a:gd name="T26" fmla="*/ 141 w 603"/>
                <a:gd name="T27" fmla="*/ 568 h 603"/>
                <a:gd name="T28" fmla="*/ 226 w 603"/>
                <a:gd name="T29" fmla="*/ 484 h 603"/>
                <a:gd name="T30" fmla="*/ 226 w 603"/>
                <a:gd name="T31" fmla="*/ 603 h 603"/>
                <a:gd name="T32" fmla="*/ 377 w 603"/>
                <a:gd name="T33" fmla="*/ 603 h 603"/>
                <a:gd name="T34" fmla="*/ 377 w 603"/>
                <a:gd name="T35" fmla="*/ 484 h 603"/>
                <a:gd name="T36" fmla="*/ 461 w 603"/>
                <a:gd name="T37" fmla="*/ 568 h 603"/>
                <a:gd name="T38" fmla="*/ 568 w 603"/>
                <a:gd name="T39" fmla="*/ 461 h 603"/>
                <a:gd name="T40" fmla="*/ 483 w 603"/>
                <a:gd name="T41" fmla="*/ 377 h 603"/>
                <a:gd name="T42" fmla="*/ 603 w 603"/>
                <a:gd name="T43" fmla="*/ 377 h 603"/>
                <a:gd name="T44" fmla="*/ 603 w 603"/>
                <a:gd name="T45" fmla="*/ 226 h 603"/>
                <a:gd name="T46" fmla="*/ 483 w 603"/>
                <a:gd name="T47" fmla="*/ 226 h 603"/>
                <a:gd name="T48" fmla="*/ 568 w 603"/>
                <a:gd name="T49" fmla="*/ 142 h 603"/>
                <a:gd name="T50" fmla="*/ 301 w 603"/>
                <a:gd name="T51" fmla="*/ 377 h 603"/>
                <a:gd name="T52" fmla="*/ 232 w 603"/>
                <a:gd name="T53" fmla="*/ 330 h 603"/>
                <a:gd name="T54" fmla="*/ 248 w 603"/>
                <a:gd name="T55" fmla="*/ 248 h 603"/>
                <a:gd name="T56" fmla="*/ 330 w 603"/>
                <a:gd name="T57" fmla="*/ 232 h 603"/>
                <a:gd name="T58" fmla="*/ 377 w 603"/>
                <a:gd name="T59" fmla="*/ 302 h 603"/>
                <a:gd name="T60" fmla="*/ 301 w 603"/>
                <a:gd name="T61" fmla="*/ 37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3" h="603">
                  <a:moveTo>
                    <a:pt x="568" y="142"/>
                  </a:moveTo>
                  <a:lnTo>
                    <a:pt x="461" y="35"/>
                  </a:lnTo>
                  <a:lnTo>
                    <a:pt x="377" y="119"/>
                  </a:lnTo>
                  <a:lnTo>
                    <a:pt x="377" y="0"/>
                  </a:lnTo>
                  <a:lnTo>
                    <a:pt x="226" y="0"/>
                  </a:lnTo>
                  <a:lnTo>
                    <a:pt x="226" y="119"/>
                  </a:lnTo>
                  <a:lnTo>
                    <a:pt x="141" y="35"/>
                  </a:lnTo>
                  <a:lnTo>
                    <a:pt x="35" y="142"/>
                  </a:lnTo>
                  <a:lnTo>
                    <a:pt x="119" y="226"/>
                  </a:lnTo>
                  <a:lnTo>
                    <a:pt x="0" y="226"/>
                  </a:lnTo>
                  <a:lnTo>
                    <a:pt x="0" y="377"/>
                  </a:lnTo>
                  <a:lnTo>
                    <a:pt x="119" y="377"/>
                  </a:lnTo>
                  <a:lnTo>
                    <a:pt x="35" y="461"/>
                  </a:lnTo>
                  <a:lnTo>
                    <a:pt x="141" y="568"/>
                  </a:lnTo>
                  <a:lnTo>
                    <a:pt x="226" y="484"/>
                  </a:lnTo>
                  <a:lnTo>
                    <a:pt x="226" y="603"/>
                  </a:lnTo>
                  <a:lnTo>
                    <a:pt x="377" y="603"/>
                  </a:lnTo>
                  <a:lnTo>
                    <a:pt x="377" y="484"/>
                  </a:lnTo>
                  <a:lnTo>
                    <a:pt x="461" y="568"/>
                  </a:lnTo>
                  <a:lnTo>
                    <a:pt x="568" y="461"/>
                  </a:lnTo>
                  <a:lnTo>
                    <a:pt x="483" y="377"/>
                  </a:lnTo>
                  <a:lnTo>
                    <a:pt x="603" y="377"/>
                  </a:lnTo>
                  <a:lnTo>
                    <a:pt x="603" y="226"/>
                  </a:lnTo>
                  <a:lnTo>
                    <a:pt x="483" y="226"/>
                  </a:lnTo>
                  <a:lnTo>
                    <a:pt x="568" y="142"/>
                  </a:lnTo>
                  <a:close/>
                  <a:moveTo>
                    <a:pt x="301" y="377"/>
                  </a:moveTo>
                  <a:cubicBezTo>
                    <a:pt x="271" y="377"/>
                    <a:pt x="243" y="359"/>
                    <a:pt x="232" y="330"/>
                  </a:cubicBezTo>
                  <a:cubicBezTo>
                    <a:pt x="220" y="302"/>
                    <a:pt x="226" y="270"/>
                    <a:pt x="248" y="248"/>
                  </a:cubicBezTo>
                  <a:cubicBezTo>
                    <a:pt x="269" y="227"/>
                    <a:pt x="302" y="220"/>
                    <a:pt x="330" y="232"/>
                  </a:cubicBezTo>
                  <a:cubicBezTo>
                    <a:pt x="358" y="244"/>
                    <a:pt x="377" y="271"/>
                    <a:pt x="377" y="302"/>
                  </a:cubicBezTo>
                  <a:cubicBezTo>
                    <a:pt x="376" y="343"/>
                    <a:pt x="343" y="377"/>
                    <a:pt x="301" y="37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59">
              <a:extLst>
                <a:ext uri="{FF2B5EF4-FFF2-40B4-BE49-F238E27FC236}">
                  <a16:creationId xmlns:a16="http://schemas.microsoft.com/office/drawing/2014/main" id="{4BA93C75-2142-483C-A7FA-CE5D0359C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6" y="2087563"/>
              <a:ext cx="482600" cy="484188"/>
            </a:xfrm>
            <a:custGeom>
              <a:avLst/>
              <a:gdLst>
                <a:gd name="T0" fmla="*/ 1922 w 2261"/>
                <a:gd name="T1" fmla="*/ 1056 h 2262"/>
                <a:gd name="T2" fmla="*/ 1809 w 2261"/>
                <a:gd name="T3" fmla="*/ 453 h 2262"/>
                <a:gd name="T4" fmla="*/ 1130 w 2261"/>
                <a:gd name="T5" fmla="*/ 0 h 2262"/>
                <a:gd name="T6" fmla="*/ 640 w 2261"/>
                <a:gd name="T7" fmla="*/ 453 h 2262"/>
                <a:gd name="T8" fmla="*/ 301 w 2261"/>
                <a:gd name="T9" fmla="*/ 566 h 2262"/>
                <a:gd name="T10" fmla="*/ 188 w 2261"/>
                <a:gd name="T11" fmla="*/ 1056 h 2262"/>
                <a:gd name="T12" fmla="*/ 75 w 2261"/>
                <a:gd name="T13" fmla="*/ 1960 h 2262"/>
                <a:gd name="T14" fmla="*/ 0 w 2261"/>
                <a:gd name="T15" fmla="*/ 1998 h 2262"/>
                <a:gd name="T16" fmla="*/ 188 w 2261"/>
                <a:gd name="T17" fmla="*/ 2262 h 2262"/>
                <a:gd name="T18" fmla="*/ 1432 w 2261"/>
                <a:gd name="T19" fmla="*/ 2073 h 2262"/>
                <a:gd name="T20" fmla="*/ 1394 w 2261"/>
                <a:gd name="T21" fmla="*/ 1960 h 2262"/>
                <a:gd name="T22" fmla="*/ 1356 w 2261"/>
                <a:gd name="T23" fmla="*/ 1169 h 2262"/>
                <a:gd name="T24" fmla="*/ 376 w 2261"/>
                <a:gd name="T25" fmla="*/ 1056 h 2262"/>
                <a:gd name="T26" fmla="*/ 414 w 2261"/>
                <a:gd name="T27" fmla="*/ 528 h 2262"/>
                <a:gd name="T28" fmla="*/ 642 w 2261"/>
                <a:gd name="T29" fmla="*/ 528 h 2262"/>
                <a:gd name="T30" fmla="*/ 1618 w 2261"/>
                <a:gd name="T31" fmla="*/ 528 h 2262"/>
                <a:gd name="T32" fmla="*/ 1846 w 2261"/>
                <a:gd name="T33" fmla="*/ 566 h 2262"/>
                <a:gd name="T34" fmla="*/ 1696 w 2261"/>
                <a:gd name="T35" fmla="*/ 1056 h 2262"/>
                <a:gd name="T36" fmla="*/ 1507 w 2261"/>
                <a:gd name="T37" fmla="*/ 2073 h 2262"/>
                <a:gd name="T38" fmla="*/ 2072 w 2261"/>
                <a:gd name="T39" fmla="*/ 2262 h 2262"/>
                <a:gd name="T40" fmla="*/ 2261 w 2261"/>
                <a:gd name="T41" fmla="*/ 1244 h 2262"/>
                <a:gd name="T42" fmla="*/ 1356 w 2261"/>
                <a:gd name="T43" fmla="*/ 2073 h 2262"/>
                <a:gd name="T44" fmla="*/ 188 w 2261"/>
                <a:gd name="T45" fmla="*/ 2186 h 2262"/>
                <a:gd name="T46" fmla="*/ 75 w 2261"/>
                <a:gd name="T47" fmla="*/ 2036 h 2262"/>
                <a:gd name="T48" fmla="*/ 640 w 2261"/>
                <a:gd name="T49" fmla="*/ 2149 h 2262"/>
                <a:gd name="T50" fmla="*/ 904 w 2261"/>
                <a:gd name="T51" fmla="*/ 2036 h 2262"/>
                <a:gd name="T52" fmla="*/ 1356 w 2261"/>
                <a:gd name="T53" fmla="*/ 2073 h 2262"/>
                <a:gd name="T54" fmla="*/ 829 w 2261"/>
                <a:gd name="T55" fmla="*/ 2036 h 2262"/>
                <a:gd name="T56" fmla="*/ 640 w 2261"/>
                <a:gd name="T57" fmla="*/ 2073 h 2262"/>
                <a:gd name="T58" fmla="*/ 1243 w 2261"/>
                <a:gd name="T59" fmla="*/ 1131 h 2262"/>
                <a:gd name="T60" fmla="*/ 1281 w 2261"/>
                <a:gd name="T61" fmla="*/ 1960 h 2262"/>
                <a:gd name="T62" fmla="*/ 150 w 2261"/>
                <a:gd name="T63" fmla="*/ 1169 h 2262"/>
                <a:gd name="T64" fmla="*/ 1243 w 2261"/>
                <a:gd name="T65" fmla="*/ 1131 h 2262"/>
                <a:gd name="T66" fmla="*/ 747 w 2261"/>
                <a:gd name="T67" fmla="*/ 649 h 2262"/>
                <a:gd name="T68" fmla="*/ 1289 w 2261"/>
                <a:gd name="T69" fmla="*/ 107 h 2262"/>
                <a:gd name="T70" fmla="*/ 1130 w 2261"/>
                <a:gd name="T71" fmla="*/ 905 h 2262"/>
                <a:gd name="T72" fmla="*/ 2185 w 2261"/>
                <a:gd name="T73" fmla="*/ 1357 h 2262"/>
                <a:gd name="T74" fmla="*/ 1582 w 2261"/>
                <a:gd name="T75" fmla="*/ 1960 h 2262"/>
                <a:gd name="T76" fmla="*/ 1696 w 2261"/>
                <a:gd name="T77" fmla="*/ 1131 h 2262"/>
                <a:gd name="T78" fmla="*/ 2185 w 2261"/>
                <a:gd name="T79" fmla="*/ 1244 h 2262"/>
                <a:gd name="T80" fmla="*/ 1582 w 2261"/>
                <a:gd name="T81" fmla="*/ 1282 h 2262"/>
                <a:gd name="T82" fmla="*/ 1696 w 2261"/>
                <a:gd name="T83" fmla="*/ 1131 h 2262"/>
                <a:gd name="T84" fmla="*/ 1696 w 2261"/>
                <a:gd name="T85" fmla="*/ 2186 h 2262"/>
                <a:gd name="T86" fmla="*/ 1582 w 2261"/>
                <a:gd name="T87" fmla="*/ 2036 h 2262"/>
                <a:gd name="T88" fmla="*/ 2185 w 2261"/>
                <a:gd name="T89" fmla="*/ 2073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1" h="2262">
                  <a:moveTo>
                    <a:pt x="2072" y="1056"/>
                  </a:moveTo>
                  <a:lnTo>
                    <a:pt x="1922" y="1056"/>
                  </a:lnTo>
                  <a:lnTo>
                    <a:pt x="1922" y="566"/>
                  </a:lnTo>
                  <a:cubicBezTo>
                    <a:pt x="1922" y="503"/>
                    <a:pt x="1871" y="453"/>
                    <a:pt x="1809" y="453"/>
                  </a:cubicBezTo>
                  <a:lnTo>
                    <a:pt x="1618" y="453"/>
                  </a:lnTo>
                  <a:cubicBezTo>
                    <a:pt x="1599" y="198"/>
                    <a:pt x="1386" y="0"/>
                    <a:pt x="1130" y="0"/>
                  </a:cubicBezTo>
                  <a:cubicBezTo>
                    <a:pt x="874" y="1"/>
                    <a:pt x="661" y="198"/>
                    <a:pt x="642" y="453"/>
                  </a:cubicBezTo>
                  <a:cubicBezTo>
                    <a:pt x="641" y="453"/>
                    <a:pt x="641" y="453"/>
                    <a:pt x="640" y="453"/>
                  </a:cubicBezTo>
                  <a:lnTo>
                    <a:pt x="414" y="453"/>
                  </a:lnTo>
                  <a:cubicBezTo>
                    <a:pt x="352" y="453"/>
                    <a:pt x="301" y="503"/>
                    <a:pt x="301" y="566"/>
                  </a:cubicBezTo>
                  <a:lnTo>
                    <a:pt x="301" y="1056"/>
                  </a:lnTo>
                  <a:lnTo>
                    <a:pt x="188" y="1056"/>
                  </a:lnTo>
                  <a:cubicBezTo>
                    <a:pt x="126" y="1056"/>
                    <a:pt x="75" y="1106"/>
                    <a:pt x="75" y="1169"/>
                  </a:cubicBezTo>
                  <a:lnTo>
                    <a:pt x="75" y="1960"/>
                  </a:lnTo>
                  <a:lnTo>
                    <a:pt x="37" y="1960"/>
                  </a:lnTo>
                  <a:cubicBezTo>
                    <a:pt x="16" y="1960"/>
                    <a:pt x="0" y="1977"/>
                    <a:pt x="0" y="1998"/>
                  </a:cubicBezTo>
                  <a:lnTo>
                    <a:pt x="0" y="2073"/>
                  </a:lnTo>
                  <a:cubicBezTo>
                    <a:pt x="0" y="2177"/>
                    <a:pt x="84" y="2262"/>
                    <a:pt x="188" y="2262"/>
                  </a:cubicBezTo>
                  <a:lnTo>
                    <a:pt x="1243" y="2262"/>
                  </a:lnTo>
                  <a:cubicBezTo>
                    <a:pt x="1347" y="2262"/>
                    <a:pt x="1432" y="2177"/>
                    <a:pt x="1432" y="2073"/>
                  </a:cubicBezTo>
                  <a:lnTo>
                    <a:pt x="1432" y="1998"/>
                  </a:lnTo>
                  <a:cubicBezTo>
                    <a:pt x="1432" y="1977"/>
                    <a:pt x="1415" y="1960"/>
                    <a:pt x="1394" y="1960"/>
                  </a:cubicBezTo>
                  <a:lnTo>
                    <a:pt x="1356" y="1960"/>
                  </a:lnTo>
                  <a:lnTo>
                    <a:pt x="1356" y="1169"/>
                  </a:lnTo>
                  <a:cubicBezTo>
                    <a:pt x="1356" y="1106"/>
                    <a:pt x="1306" y="1056"/>
                    <a:pt x="1243" y="1056"/>
                  </a:cubicBezTo>
                  <a:lnTo>
                    <a:pt x="376" y="1056"/>
                  </a:lnTo>
                  <a:lnTo>
                    <a:pt x="376" y="566"/>
                  </a:lnTo>
                  <a:cubicBezTo>
                    <a:pt x="376" y="545"/>
                    <a:pt x="393" y="528"/>
                    <a:pt x="414" y="528"/>
                  </a:cubicBezTo>
                  <a:lnTo>
                    <a:pt x="640" y="528"/>
                  </a:lnTo>
                  <a:cubicBezTo>
                    <a:pt x="641" y="528"/>
                    <a:pt x="641" y="528"/>
                    <a:pt x="642" y="528"/>
                  </a:cubicBezTo>
                  <a:cubicBezTo>
                    <a:pt x="661" y="783"/>
                    <a:pt x="874" y="980"/>
                    <a:pt x="1130" y="981"/>
                  </a:cubicBezTo>
                  <a:cubicBezTo>
                    <a:pt x="1386" y="981"/>
                    <a:pt x="1599" y="783"/>
                    <a:pt x="1618" y="528"/>
                  </a:cubicBezTo>
                  <a:lnTo>
                    <a:pt x="1809" y="528"/>
                  </a:lnTo>
                  <a:cubicBezTo>
                    <a:pt x="1829" y="528"/>
                    <a:pt x="1846" y="545"/>
                    <a:pt x="1846" y="566"/>
                  </a:cubicBezTo>
                  <a:lnTo>
                    <a:pt x="1846" y="1056"/>
                  </a:lnTo>
                  <a:lnTo>
                    <a:pt x="1696" y="1056"/>
                  </a:lnTo>
                  <a:cubicBezTo>
                    <a:pt x="1591" y="1056"/>
                    <a:pt x="1507" y="1140"/>
                    <a:pt x="1507" y="1244"/>
                  </a:cubicBezTo>
                  <a:lnTo>
                    <a:pt x="1507" y="2073"/>
                  </a:lnTo>
                  <a:cubicBezTo>
                    <a:pt x="1507" y="2177"/>
                    <a:pt x="1591" y="2262"/>
                    <a:pt x="1696" y="2262"/>
                  </a:cubicBezTo>
                  <a:lnTo>
                    <a:pt x="2072" y="2262"/>
                  </a:lnTo>
                  <a:cubicBezTo>
                    <a:pt x="2176" y="2262"/>
                    <a:pt x="2261" y="2177"/>
                    <a:pt x="2261" y="2073"/>
                  </a:cubicBezTo>
                  <a:lnTo>
                    <a:pt x="2261" y="1244"/>
                  </a:lnTo>
                  <a:cubicBezTo>
                    <a:pt x="2261" y="1140"/>
                    <a:pt x="2176" y="1056"/>
                    <a:pt x="2072" y="1056"/>
                  </a:cubicBezTo>
                  <a:close/>
                  <a:moveTo>
                    <a:pt x="1356" y="2073"/>
                  </a:moveTo>
                  <a:cubicBezTo>
                    <a:pt x="1356" y="2136"/>
                    <a:pt x="1306" y="2186"/>
                    <a:pt x="1243" y="2186"/>
                  </a:cubicBezTo>
                  <a:lnTo>
                    <a:pt x="188" y="2186"/>
                  </a:lnTo>
                  <a:cubicBezTo>
                    <a:pt x="126" y="2186"/>
                    <a:pt x="75" y="2136"/>
                    <a:pt x="75" y="2073"/>
                  </a:cubicBezTo>
                  <a:lnTo>
                    <a:pt x="75" y="2036"/>
                  </a:lnTo>
                  <a:lnTo>
                    <a:pt x="527" y="2036"/>
                  </a:lnTo>
                  <a:cubicBezTo>
                    <a:pt x="527" y="2098"/>
                    <a:pt x="578" y="2149"/>
                    <a:pt x="640" y="2149"/>
                  </a:cubicBezTo>
                  <a:lnTo>
                    <a:pt x="791" y="2149"/>
                  </a:lnTo>
                  <a:cubicBezTo>
                    <a:pt x="853" y="2149"/>
                    <a:pt x="904" y="2098"/>
                    <a:pt x="904" y="2036"/>
                  </a:cubicBezTo>
                  <a:lnTo>
                    <a:pt x="1356" y="2036"/>
                  </a:lnTo>
                  <a:lnTo>
                    <a:pt x="1356" y="2073"/>
                  </a:lnTo>
                  <a:close/>
                  <a:moveTo>
                    <a:pt x="603" y="2036"/>
                  </a:moveTo>
                  <a:lnTo>
                    <a:pt x="829" y="2036"/>
                  </a:lnTo>
                  <a:cubicBezTo>
                    <a:pt x="829" y="2057"/>
                    <a:pt x="812" y="2073"/>
                    <a:pt x="791" y="2073"/>
                  </a:cubicBezTo>
                  <a:lnTo>
                    <a:pt x="640" y="2073"/>
                  </a:lnTo>
                  <a:cubicBezTo>
                    <a:pt x="619" y="2073"/>
                    <a:pt x="603" y="2057"/>
                    <a:pt x="603" y="2036"/>
                  </a:cubicBezTo>
                  <a:close/>
                  <a:moveTo>
                    <a:pt x="1243" y="1131"/>
                  </a:moveTo>
                  <a:cubicBezTo>
                    <a:pt x="1264" y="1131"/>
                    <a:pt x="1281" y="1148"/>
                    <a:pt x="1281" y="1169"/>
                  </a:cubicBezTo>
                  <a:lnTo>
                    <a:pt x="1281" y="1960"/>
                  </a:lnTo>
                  <a:lnTo>
                    <a:pt x="150" y="1960"/>
                  </a:lnTo>
                  <a:lnTo>
                    <a:pt x="150" y="1169"/>
                  </a:lnTo>
                  <a:cubicBezTo>
                    <a:pt x="150" y="1148"/>
                    <a:pt x="167" y="1131"/>
                    <a:pt x="188" y="1131"/>
                  </a:cubicBezTo>
                  <a:lnTo>
                    <a:pt x="1243" y="1131"/>
                  </a:lnTo>
                  <a:close/>
                  <a:moveTo>
                    <a:pt x="1130" y="905"/>
                  </a:moveTo>
                  <a:cubicBezTo>
                    <a:pt x="963" y="905"/>
                    <a:pt x="811" y="804"/>
                    <a:pt x="747" y="649"/>
                  </a:cubicBezTo>
                  <a:cubicBezTo>
                    <a:pt x="683" y="494"/>
                    <a:pt x="718" y="316"/>
                    <a:pt x="837" y="197"/>
                  </a:cubicBezTo>
                  <a:cubicBezTo>
                    <a:pt x="956" y="79"/>
                    <a:pt x="1134" y="43"/>
                    <a:pt x="1289" y="107"/>
                  </a:cubicBezTo>
                  <a:cubicBezTo>
                    <a:pt x="1444" y="172"/>
                    <a:pt x="1545" y="323"/>
                    <a:pt x="1545" y="491"/>
                  </a:cubicBezTo>
                  <a:cubicBezTo>
                    <a:pt x="1544" y="719"/>
                    <a:pt x="1359" y="905"/>
                    <a:pt x="1130" y="905"/>
                  </a:cubicBezTo>
                  <a:close/>
                  <a:moveTo>
                    <a:pt x="1582" y="1357"/>
                  </a:moveTo>
                  <a:lnTo>
                    <a:pt x="2185" y="1357"/>
                  </a:lnTo>
                  <a:lnTo>
                    <a:pt x="2185" y="1960"/>
                  </a:lnTo>
                  <a:lnTo>
                    <a:pt x="1582" y="1960"/>
                  </a:lnTo>
                  <a:lnTo>
                    <a:pt x="1582" y="1357"/>
                  </a:lnTo>
                  <a:close/>
                  <a:moveTo>
                    <a:pt x="1696" y="1131"/>
                  </a:moveTo>
                  <a:lnTo>
                    <a:pt x="2072" y="1131"/>
                  </a:lnTo>
                  <a:cubicBezTo>
                    <a:pt x="2135" y="1131"/>
                    <a:pt x="2185" y="1182"/>
                    <a:pt x="2185" y="1244"/>
                  </a:cubicBezTo>
                  <a:lnTo>
                    <a:pt x="2185" y="1282"/>
                  </a:lnTo>
                  <a:lnTo>
                    <a:pt x="1582" y="1282"/>
                  </a:lnTo>
                  <a:lnTo>
                    <a:pt x="1582" y="1244"/>
                  </a:lnTo>
                  <a:cubicBezTo>
                    <a:pt x="1582" y="1182"/>
                    <a:pt x="1633" y="1131"/>
                    <a:pt x="1696" y="1131"/>
                  </a:cubicBezTo>
                  <a:close/>
                  <a:moveTo>
                    <a:pt x="2072" y="2186"/>
                  </a:moveTo>
                  <a:lnTo>
                    <a:pt x="1696" y="2186"/>
                  </a:lnTo>
                  <a:cubicBezTo>
                    <a:pt x="1633" y="2186"/>
                    <a:pt x="1582" y="2136"/>
                    <a:pt x="1582" y="2073"/>
                  </a:cubicBezTo>
                  <a:lnTo>
                    <a:pt x="1582" y="2036"/>
                  </a:lnTo>
                  <a:lnTo>
                    <a:pt x="2185" y="2036"/>
                  </a:lnTo>
                  <a:lnTo>
                    <a:pt x="2185" y="2073"/>
                  </a:lnTo>
                  <a:cubicBezTo>
                    <a:pt x="2185" y="2136"/>
                    <a:pt x="2135" y="2186"/>
                    <a:pt x="2072" y="218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60">
              <a:extLst>
                <a:ext uri="{FF2B5EF4-FFF2-40B4-BE49-F238E27FC236}">
                  <a16:creationId xmlns:a16="http://schemas.microsoft.com/office/drawing/2014/main" id="{71511C9A-D04E-4403-B726-AB2B2534E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532063"/>
              <a:ext cx="33338" cy="15875"/>
            </a:xfrm>
            <a:custGeom>
              <a:avLst/>
              <a:gdLst>
                <a:gd name="T0" fmla="*/ 113 w 150"/>
                <a:gd name="T1" fmla="*/ 0 h 76"/>
                <a:gd name="T2" fmla="*/ 37 w 150"/>
                <a:gd name="T3" fmla="*/ 0 h 76"/>
                <a:gd name="T4" fmla="*/ 0 w 150"/>
                <a:gd name="T5" fmla="*/ 38 h 76"/>
                <a:gd name="T6" fmla="*/ 37 w 150"/>
                <a:gd name="T7" fmla="*/ 76 h 76"/>
                <a:gd name="T8" fmla="*/ 113 w 150"/>
                <a:gd name="T9" fmla="*/ 76 h 76"/>
                <a:gd name="T10" fmla="*/ 150 w 150"/>
                <a:gd name="T11" fmla="*/ 38 h 76"/>
                <a:gd name="T12" fmla="*/ 113 w 1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113" y="76"/>
                  </a:lnTo>
                  <a:cubicBezTo>
                    <a:pt x="133" y="76"/>
                    <a:pt x="150" y="59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61">
              <a:extLst>
                <a:ext uri="{FF2B5EF4-FFF2-40B4-BE49-F238E27FC236}">
                  <a16:creationId xmlns:a16="http://schemas.microsoft.com/office/drawing/2014/main" id="{EEA78F4F-BF76-4DF1-A9DF-13367872A9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1001" y="2346326"/>
              <a:ext cx="209550" cy="146050"/>
            </a:xfrm>
            <a:custGeom>
              <a:avLst/>
              <a:gdLst>
                <a:gd name="T0" fmla="*/ 37 w 980"/>
                <a:gd name="T1" fmla="*/ 678 h 678"/>
                <a:gd name="T2" fmla="*/ 942 w 980"/>
                <a:gd name="T3" fmla="*/ 678 h 678"/>
                <a:gd name="T4" fmla="*/ 980 w 980"/>
                <a:gd name="T5" fmla="*/ 640 h 678"/>
                <a:gd name="T6" fmla="*/ 980 w 980"/>
                <a:gd name="T7" fmla="*/ 37 h 678"/>
                <a:gd name="T8" fmla="*/ 942 w 980"/>
                <a:gd name="T9" fmla="*/ 0 h 678"/>
                <a:gd name="T10" fmla="*/ 37 w 980"/>
                <a:gd name="T11" fmla="*/ 0 h 678"/>
                <a:gd name="T12" fmla="*/ 0 w 980"/>
                <a:gd name="T13" fmla="*/ 37 h 678"/>
                <a:gd name="T14" fmla="*/ 0 w 980"/>
                <a:gd name="T15" fmla="*/ 640 h 678"/>
                <a:gd name="T16" fmla="*/ 37 w 980"/>
                <a:gd name="T17" fmla="*/ 678 h 678"/>
                <a:gd name="T18" fmla="*/ 75 w 980"/>
                <a:gd name="T19" fmla="*/ 75 h 678"/>
                <a:gd name="T20" fmla="*/ 904 w 980"/>
                <a:gd name="T21" fmla="*/ 75 h 678"/>
                <a:gd name="T22" fmla="*/ 904 w 980"/>
                <a:gd name="T23" fmla="*/ 603 h 678"/>
                <a:gd name="T24" fmla="*/ 75 w 980"/>
                <a:gd name="T25" fmla="*/ 603 h 678"/>
                <a:gd name="T26" fmla="*/ 75 w 980"/>
                <a:gd name="T27" fmla="*/ 75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678">
                  <a:moveTo>
                    <a:pt x="37" y="678"/>
                  </a:moveTo>
                  <a:lnTo>
                    <a:pt x="942" y="678"/>
                  </a:lnTo>
                  <a:cubicBezTo>
                    <a:pt x="963" y="678"/>
                    <a:pt x="980" y="661"/>
                    <a:pt x="980" y="640"/>
                  </a:cubicBezTo>
                  <a:lnTo>
                    <a:pt x="980" y="37"/>
                  </a:lnTo>
                  <a:cubicBezTo>
                    <a:pt x="980" y="16"/>
                    <a:pt x="963" y="0"/>
                    <a:pt x="942" y="0"/>
                  </a:cubicBezTo>
                  <a:lnTo>
                    <a:pt x="37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640"/>
                  </a:lnTo>
                  <a:cubicBezTo>
                    <a:pt x="0" y="661"/>
                    <a:pt x="17" y="678"/>
                    <a:pt x="37" y="678"/>
                  </a:cubicBezTo>
                  <a:close/>
                  <a:moveTo>
                    <a:pt x="75" y="75"/>
                  </a:moveTo>
                  <a:lnTo>
                    <a:pt x="904" y="75"/>
                  </a:lnTo>
                  <a:lnTo>
                    <a:pt x="904" y="603"/>
                  </a:lnTo>
                  <a:lnTo>
                    <a:pt x="75" y="603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62">
              <a:extLst>
                <a:ext uri="{FF2B5EF4-FFF2-40B4-BE49-F238E27FC236}">
                  <a16:creationId xmlns:a16="http://schemas.microsoft.com/office/drawing/2014/main" id="{7903C4D9-C9E3-4633-95AE-CA45E9B95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338388"/>
              <a:ext cx="33338" cy="15875"/>
            </a:xfrm>
            <a:custGeom>
              <a:avLst/>
              <a:gdLst>
                <a:gd name="T0" fmla="*/ 37 w 150"/>
                <a:gd name="T1" fmla="*/ 75 h 75"/>
                <a:gd name="T2" fmla="*/ 113 w 150"/>
                <a:gd name="T3" fmla="*/ 75 h 75"/>
                <a:gd name="T4" fmla="*/ 150 w 150"/>
                <a:gd name="T5" fmla="*/ 38 h 75"/>
                <a:gd name="T6" fmla="*/ 113 w 150"/>
                <a:gd name="T7" fmla="*/ 0 h 75"/>
                <a:gd name="T8" fmla="*/ 37 w 150"/>
                <a:gd name="T9" fmla="*/ 0 h 75"/>
                <a:gd name="T10" fmla="*/ 0 w 150"/>
                <a:gd name="T11" fmla="*/ 38 h 75"/>
                <a:gd name="T12" fmla="*/ 37 w 150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5">
                  <a:moveTo>
                    <a:pt x="37" y="75"/>
                  </a:moveTo>
                  <a:lnTo>
                    <a:pt x="113" y="75"/>
                  </a:lnTo>
                  <a:cubicBezTo>
                    <a:pt x="133" y="75"/>
                    <a:pt x="150" y="58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63">
              <a:extLst>
                <a:ext uri="{FF2B5EF4-FFF2-40B4-BE49-F238E27FC236}">
                  <a16:creationId xmlns:a16="http://schemas.microsoft.com/office/drawing/2014/main" id="{318BF005-C026-4AA7-A1AB-8F465C6F13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1651" y="2120901"/>
              <a:ext cx="146050" cy="144463"/>
            </a:xfrm>
            <a:custGeom>
              <a:avLst/>
              <a:gdLst>
                <a:gd name="T0" fmla="*/ 452 w 678"/>
                <a:gd name="T1" fmla="*/ 66 h 679"/>
                <a:gd name="T2" fmla="*/ 415 w 678"/>
                <a:gd name="T3" fmla="*/ 0 h 679"/>
                <a:gd name="T4" fmla="*/ 226 w 678"/>
                <a:gd name="T5" fmla="*/ 38 h 679"/>
                <a:gd name="T6" fmla="*/ 206 w 678"/>
                <a:gd name="T7" fmla="*/ 46 h 679"/>
                <a:gd name="T8" fmla="*/ 46 w 678"/>
                <a:gd name="T9" fmla="*/ 153 h 679"/>
                <a:gd name="T10" fmla="*/ 66 w 678"/>
                <a:gd name="T11" fmla="*/ 226 h 679"/>
                <a:gd name="T12" fmla="*/ 0 w 678"/>
                <a:gd name="T13" fmla="*/ 264 h 679"/>
                <a:gd name="T14" fmla="*/ 38 w 678"/>
                <a:gd name="T15" fmla="*/ 453 h 679"/>
                <a:gd name="T16" fmla="*/ 46 w 678"/>
                <a:gd name="T17" fmla="*/ 473 h 679"/>
                <a:gd name="T18" fmla="*/ 153 w 678"/>
                <a:gd name="T19" fmla="*/ 633 h 679"/>
                <a:gd name="T20" fmla="*/ 226 w 678"/>
                <a:gd name="T21" fmla="*/ 613 h 679"/>
                <a:gd name="T22" fmla="*/ 264 w 678"/>
                <a:gd name="T23" fmla="*/ 679 h 679"/>
                <a:gd name="T24" fmla="*/ 452 w 678"/>
                <a:gd name="T25" fmla="*/ 641 h 679"/>
                <a:gd name="T26" fmla="*/ 472 w 678"/>
                <a:gd name="T27" fmla="*/ 633 h 679"/>
                <a:gd name="T28" fmla="*/ 632 w 678"/>
                <a:gd name="T29" fmla="*/ 526 h 679"/>
                <a:gd name="T30" fmla="*/ 612 w 678"/>
                <a:gd name="T31" fmla="*/ 453 h 679"/>
                <a:gd name="T32" fmla="*/ 678 w 678"/>
                <a:gd name="T33" fmla="*/ 415 h 679"/>
                <a:gd name="T34" fmla="*/ 641 w 678"/>
                <a:gd name="T35" fmla="*/ 226 h 679"/>
                <a:gd name="T36" fmla="*/ 632 w 678"/>
                <a:gd name="T37" fmla="*/ 206 h 679"/>
                <a:gd name="T38" fmla="*/ 526 w 678"/>
                <a:gd name="T39" fmla="*/ 46 h 679"/>
                <a:gd name="T40" fmla="*/ 486 w 678"/>
                <a:gd name="T41" fmla="*/ 279 h 679"/>
                <a:gd name="T42" fmla="*/ 603 w 678"/>
                <a:gd name="T43" fmla="*/ 302 h 679"/>
                <a:gd name="T44" fmla="*/ 521 w 678"/>
                <a:gd name="T45" fmla="*/ 377 h 679"/>
                <a:gd name="T46" fmla="*/ 495 w 678"/>
                <a:gd name="T47" fmla="*/ 442 h 679"/>
                <a:gd name="T48" fmla="*/ 499 w 678"/>
                <a:gd name="T49" fmla="*/ 553 h 679"/>
                <a:gd name="T50" fmla="*/ 400 w 678"/>
                <a:gd name="T51" fmla="*/ 487 h 679"/>
                <a:gd name="T52" fmla="*/ 377 w 678"/>
                <a:gd name="T53" fmla="*/ 603 h 679"/>
                <a:gd name="T54" fmla="*/ 302 w 678"/>
                <a:gd name="T55" fmla="*/ 522 h 679"/>
                <a:gd name="T56" fmla="*/ 237 w 678"/>
                <a:gd name="T57" fmla="*/ 495 h 679"/>
                <a:gd name="T58" fmla="*/ 126 w 678"/>
                <a:gd name="T59" fmla="*/ 499 h 679"/>
                <a:gd name="T60" fmla="*/ 192 w 678"/>
                <a:gd name="T61" fmla="*/ 400 h 679"/>
                <a:gd name="T62" fmla="*/ 75 w 678"/>
                <a:gd name="T63" fmla="*/ 377 h 679"/>
                <a:gd name="T64" fmla="*/ 157 w 678"/>
                <a:gd name="T65" fmla="*/ 302 h 679"/>
                <a:gd name="T66" fmla="*/ 184 w 678"/>
                <a:gd name="T67" fmla="*/ 237 h 679"/>
                <a:gd name="T68" fmla="*/ 179 w 678"/>
                <a:gd name="T69" fmla="*/ 126 h 679"/>
                <a:gd name="T70" fmla="*/ 278 w 678"/>
                <a:gd name="T71" fmla="*/ 192 h 679"/>
                <a:gd name="T72" fmla="*/ 302 w 678"/>
                <a:gd name="T73" fmla="*/ 76 h 679"/>
                <a:gd name="T74" fmla="*/ 377 w 678"/>
                <a:gd name="T75" fmla="*/ 157 h 679"/>
                <a:gd name="T76" fmla="*/ 441 w 678"/>
                <a:gd name="T77" fmla="*/ 184 h 679"/>
                <a:gd name="T78" fmla="*/ 552 w 678"/>
                <a:gd name="T79" fmla="*/ 180 h 679"/>
                <a:gd name="T80" fmla="*/ 486 w 678"/>
                <a:gd name="T81" fmla="*/ 2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8" h="679">
                  <a:moveTo>
                    <a:pt x="472" y="46"/>
                  </a:moveTo>
                  <a:lnTo>
                    <a:pt x="452" y="66"/>
                  </a:lnTo>
                  <a:lnTo>
                    <a:pt x="452" y="38"/>
                  </a:lnTo>
                  <a:cubicBezTo>
                    <a:pt x="452" y="17"/>
                    <a:pt x="435" y="0"/>
                    <a:pt x="415" y="0"/>
                  </a:cubicBezTo>
                  <a:lnTo>
                    <a:pt x="264" y="0"/>
                  </a:lnTo>
                  <a:cubicBezTo>
                    <a:pt x="243" y="0"/>
                    <a:pt x="226" y="17"/>
                    <a:pt x="226" y="38"/>
                  </a:cubicBezTo>
                  <a:lnTo>
                    <a:pt x="226" y="66"/>
                  </a:lnTo>
                  <a:lnTo>
                    <a:pt x="206" y="46"/>
                  </a:lnTo>
                  <a:cubicBezTo>
                    <a:pt x="191" y="32"/>
                    <a:pt x="167" y="32"/>
                    <a:pt x="153" y="46"/>
                  </a:cubicBezTo>
                  <a:lnTo>
                    <a:pt x="46" y="153"/>
                  </a:lnTo>
                  <a:cubicBezTo>
                    <a:pt x="31" y="168"/>
                    <a:pt x="31" y="192"/>
                    <a:pt x="46" y="206"/>
                  </a:cubicBezTo>
                  <a:lnTo>
                    <a:pt x="66" y="226"/>
                  </a:lnTo>
                  <a:lnTo>
                    <a:pt x="38" y="226"/>
                  </a:lnTo>
                  <a:cubicBezTo>
                    <a:pt x="17" y="226"/>
                    <a:pt x="0" y="243"/>
                    <a:pt x="0" y="264"/>
                  </a:cubicBezTo>
                  <a:lnTo>
                    <a:pt x="0" y="415"/>
                  </a:lnTo>
                  <a:cubicBezTo>
                    <a:pt x="0" y="436"/>
                    <a:pt x="17" y="453"/>
                    <a:pt x="38" y="453"/>
                  </a:cubicBezTo>
                  <a:lnTo>
                    <a:pt x="66" y="453"/>
                  </a:lnTo>
                  <a:lnTo>
                    <a:pt x="46" y="473"/>
                  </a:lnTo>
                  <a:cubicBezTo>
                    <a:pt x="31" y="487"/>
                    <a:pt x="31" y="511"/>
                    <a:pt x="46" y="526"/>
                  </a:cubicBezTo>
                  <a:lnTo>
                    <a:pt x="153" y="633"/>
                  </a:lnTo>
                  <a:cubicBezTo>
                    <a:pt x="167" y="647"/>
                    <a:pt x="191" y="647"/>
                    <a:pt x="206" y="633"/>
                  </a:cubicBezTo>
                  <a:lnTo>
                    <a:pt x="226" y="613"/>
                  </a:lnTo>
                  <a:lnTo>
                    <a:pt x="226" y="641"/>
                  </a:lnTo>
                  <a:cubicBezTo>
                    <a:pt x="226" y="662"/>
                    <a:pt x="243" y="679"/>
                    <a:pt x="264" y="679"/>
                  </a:cubicBezTo>
                  <a:lnTo>
                    <a:pt x="415" y="679"/>
                  </a:lnTo>
                  <a:cubicBezTo>
                    <a:pt x="435" y="679"/>
                    <a:pt x="452" y="662"/>
                    <a:pt x="452" y="641"/>
                  </a:cubicBezTo>
                  <a:lnTo>
                    <a:pt x="452" y="613"/>
                  </a:lnTo>
                  <a:lnTo>
                    <a:pt x="472" y="633"/>
                  </a:lnTo>
                  <a:cubicBezTo>
                    <a:pt x="487" y="647"/>
                    <a:pt x="511" y="647"/>
                    <a:pt x="526" y="633"/>
                  </a:cubicBezTo>
                  <a:lnTo>
                    <a:pt x="632" y="526"/>
                  </a:lnTo>
                  <a:cubicBezTo>
                    <a:pt x="647" y="511"/>
                    <a:pt x="647" y="487"/>
                    <a:pt x="632" y="473"/>
                  </a:cubicBezTo>
                  <a:lnTo>
                    <a:pt x="612" y="453"/>
                  </a:lnTo>
                  <a:lnTo>
                    <a:pt x="641" y="453"/>
                  </a:lnTo>
                  <a:cubicBezTo>
                    <a:pt x="661" y="453"/>
                    <a:pt x="678" y="436"/>
                    <a:pt x="678" y="415"/>
                  </a:cubicBezTo>
                  <a:lnTo>
                    <a:pt x="678" y="264"/>
                  </a:lnTo>
                  <a:cubicBezTo>
                    <a:pt x="678" y="243"/>
                    <a:pt x="661" y="226"/>
                    <a:pt x="641" y="226"/>
                  </a:cubicBezTo>
                  <a:lnTo>
                    <a:pt x="612" y="226"/>
                  </a:lnTo>
                  <a:lnTo>
                    <a:pt x="632" y="206"/>
                  </a:lnTo>
                  <a:cubicBezTo>
                    <a:pt x="647" y="192"/>
                    <a:pt x="647" y="168"/>
                    <a:pt x="632" y="153"/>
                  </a:cubicBezTo>
                  <a:lnTo>
                    <a:pt x="526" y="46"/>
                  </a:lnTo>
                  <a:cubicBezTo>
                    <a:pt x="511" y="32"/>
                    <a:pt x="487" y="32"/>
                    <a:pt x="472" y="46"/>
                  </a:cubicBezTo>
                  <a:close/>
                  <a:moveTo>
                    <a:pt x="486" y="279"/>
                  </a:moveTo>
                  <a:cubicBezTo>
                    <a:pt x="492" y="293"/>
                    <a:pt x="506" y="302"/>
                    <a:pt x="521" y="302"/>
                  </a:cubicBezTo>
                  <a:lnTo>
                    <a:pt x="603" y="302"/>
                  </a:lnTo>
                  <a:lnTo>
                    <a:pt x="603" y="377"/>
                  </a:lnTo>
                  <a:lnTo>
                    <a:pt x="521" y="377"/>
                  </a:lnTo>
                  <a:cubicBezTo>
                    <a:pt x="506" y="377"/>
                    <a:pt x="492" y="386"/>
                    <a:pt x="486" y="400"/>
                  </a:cubicBezTo>
                  <a:cubicBezTo>
                    <a:pt x="481" y="415"/>
                    <a:pt x="484" y="431"/>
                    <a:pt x="495" y="442"/>
                  </a:cubicBezTo>
                  <a:lnTo>
                    <a:pt x="552" y="499"/>
                  </a:lnTo>
                  <a:lnTo>
                    <a:pt x="499" y="553"/>
                  </a:lnTo>
                  <a:lnTo>
                    <a:pt x="441" y="495"/>
                  </a:lnTo>
                  <a:cubicBezTo>
                    <a:pt x="430" y="484"/>
                    <a:pt x="414" y="481"/>
                    <a:pt x="400" y="487"/>
                  </a:cubicBezTo>
                  <a:cubicBezTo>
                    <a:pt x="386" y="493"/>
                    <a:pt x="377" y="506"/>
                    <a:pt x="377" y="522"/>
                  </a:cubicBezTo>
                  <a:lnTo>
                    <a:pt x="377" y="603"/>
                  </a:lnTo>
                  <a:lnTo>
                    <a:pt x="302" y="603"/>
                  </a:lnTo>
                  <a:lnTo>
                    <a:pt x="302" y="522"/>
                  </a:lnTo>
                  <a:cubicBezTo>
                    <a:pt x="302" y="506"/>
                    <a:pt x="292" y="493"/>
                    <a:pt x="278" y="487"/>
                  </a:cubicBezTo>
                  <a:cubicBezTo>
                    <a:pt x="264" y="481"/>
                    <a:pt x="248" y="484"/>
                    <a:pt x="237" y="495"/>
                  </a:cubicBezTo>
                  <a:lnTo>
                    <a:pt x="179" y="553"/>
                  </a:lnTo>
                  <a:lnTo>
                    <a:pt x="126" y="499"/>
                  </a:lnTo>
                  <a:lnTo>
                    <a:pt x="184" y="442"/>
                  </a:lnTo>
                  <a:cubicBezTo>
                    <a:pt x="195" y="431"/>
                    <a:pt x="198" y="415"/>
                    <a:pt x="192" y="400"/>
                  </a:cubicBezTo>
                  <a:cubicBezTo>
                    <a:pt x="186" y="386"/>
                    <a:pt x="172" y="377"/>
                    <a:pt x="157" y="377"/>
                  </a:cubicBezTo>
                  <a:lnTo>
                    <a:pt x="75" y="377"/>
                  </a:lnTo>
                  <a:lnTo>
                    <a:pt x="75" y="302"/>
                  </a:lnTo>
                  <a:lnTo>
                    <a:pt x="157" y="302"/>
                  </a:lnTo>
                  <a:cubicBezTo>
                    <a:pt x="172" y="302"/>
                    <a:pt x="186" y="293"/>
                    <a:pt x="192" y="279"/>
                  </a:cubicBezTo>
                  <a:cubicBezTo>
                    <a:pt x="198" y="264"/>
                    <a:pt x="195" y="248"/>
                    <a:pt x="184" y="237"/>
                  </a:cubicBezTo>
                  <a:lnTo>
                    <a:pt x="126" y="180"/>
                  </a:lnTo>
                  <a:lnTo>
                    <a:pt x="179" y="126"/>
                  </a:lnTo>
                  <a:lnTo>
                    <a:pt x="237" y="184"/>
                  </a:lnTo>
                  <a:cubicBezTo>
                    <a:pt x="248" y="195"/>
                    <a:pt x="264" y="198"/>
                    <a:pt x="278" y="192"/>
                  </a:cubicBezTo>
                  <a:cubicBezTo>
                    <a:pt x="292" y="186"/>
                    <a:pt x="302" y="173"/>
                    <a:pt x="302" y="157"/>
                  </a:cubicBezTo>
                  <a:lnTo>
                    <a:pt x="302" y="76"/>
                  </a:lnTo>
                  <a:lnTo>
                    <a:pt x="377" y="76"/>
                  </a:lnTo>
                  <a:lnTo>
                    <a:pt x="377" y="157"/>
                  </a:lnTo>
                  <a:cubicBezTo>
                    <a:pt x="377" y="173"/>
                    <a:pt x="386" y="186"/>
                    <a:pt x="400" y="192"/>
                  </a:cubicBezTo>
                  <a:cubicBezTo>
                    <a:pt x="414" y="198"/>
                    <a:pt x="430" y="195"/>
                    <a:pt x="441" y="184"/>
                  </a:cubicBezTo>
                  <a:lnTo>
                    <a:pt x="499" y="126"/>
                  </a:lnTo>
                  <a:lnTo>
                    <a:pt x="552" y="180"/>
                  </a:lnTo>
                  <a:lnTo>
                    <a:pt x="495" y="237"/>
                  </a:lnTo>
                  <a:cubicBezTo>
                    <a:pt x="484" y="248"/>
                    <a:pt x="481" y="264"/>
                    <a:pt x="486" y="27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64">
              <a:extLst>
                <a:ext uri="{FF2B5EF4-FFF2-40B4-BE49-F238E27FC236}">
                  <a16:creationId xmlns:a16="http://schemas.microsoft.com/office/drawing/2014/main" id="{87989733-2E28-4891-83F2-6CFF57AE4D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688" y="2168526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4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6 w 235"/>
                <a:gd name="T17" fmla="*/ 87 h 235"/>
                <a:gd name="T18" fmla="*/ 137 w 235"/>
                <a:gd name="T19" fmla="*/ 79 h 235"/>
                <a:gd name="T20" fmla="*/ 160 w 235"/>
                <a:gd name="T21" fmla="*/ 114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5" y="226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4"/>
                  </a:cubicBezTo>
                  <a:cubicBezTo>
                    <a:pt x="235" y="51"/>
                    <a:pt x="185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2" y="114"/>
                    <a:pt x="85" y="98"/>
                    <a:pt x="96" y="87"/>
                  </a:cubicBezTo>
                  <a:cubicBezTo>
                    <a:pt x="106" y="76"/>
                    <a:pt x="123" y="73"/>
                    <a:pt x="137" y="79"/>
                  </a:cubicBezTo>
                  <a:cubicBezTo>
                    <a:pt x="151" y="85"/>
                    <a:pt x="160" y="98"/>
                    <a:pt x="160" y="114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65">
              <a:extLst>
                <a:ext uri="{FF2B5EF4-FFF2-40B4-BE49-F238E27FC236}">
                  <a16:creationId xmlns:a16="http://schemas.microsoft.com/office/drawing/2014/main" id="{627E2CDC-0A2A-4568-8B19-E8A34B05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395538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7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66">
              <a:extLst>
                <a:ext uri="{FF2B5EF4-FFF2-40B4-BE49-F238E27FC236}">
                  <a16:creationId xmlns:a16="http://schemas.microsoft.com/office/drawing/2014/main" id="{D685FA60-D8B2-44A6-A088-173D9A60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395538"/>
              <a:ext cx="65088" cy="15875"/>
            </a:xfrm>
            <a:custGeom>
              <a:avLst/>
              <a:gdLst>
                <a:gd name="T0" fmla="*/ 37 w 301"/>
                <a:gd name="T1" fmla="*/ 75 h 75"/>
                <a:gd name="T2" fmla="*/ 263 w 301"/>
                <a:gd name="T3" fmla="*/ 75 h 75"/>
                <a:gd name="T4" fmla="*/ 301 w 301"/>
                <a:gd name="T5" fmla="*/ 37 h 75"/>
                <a:gd name="T6" fmla="*/ 263 w 301"/>
                <a:gd name="T7" fmla="*/ 0 h 75"/>
                <a:gd name="T8" fmla="*/ 37 w 301"/>
                <a:gd name="T9" fmla="*/ 0 h 75"/>
                <a:gd name="T10" fmla="*/ 0 w 301"/>
                <a:gd name="T11" fmla="*/ 37 h 75"/>
                <a:gd name="T12" fmla="*/ 37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37" y="75"/>
                  </a:moveTo>
                  <a:lnTo>
                    <a:pt x="263" y="75"/>
                  </a:lnTo>
                  <a:cubicBezTo>
                    <a:pt x="284" y="75"/>
                    <a:pt x="301" y="58"/>
                    <a:pt x="301" y="37"/>
                  </a:cubicBezTo>
                  <a:cubicBezTo>
                    <a:pt x="301" y="17"/>
                    <a:pt x="284" y="0"/>
                    <a:pt x="26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67">
              <a:extLst>
                <a:ext uri="{FF2B5EF4-FFF2-40B4-BE49-F238E27FC236}">
                  <a16:creationId xmlns:a16="http://schemas.microsoft.com/office/drawing/2014/main" id="{B1985AEC-3592-4C01-8D70-9829C9B5F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427288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68">
              <a:extLst>
                <a:ext uri="{FF2B5EF4-FFF2-40B4-BE49-F238E27FC236}">
                  <a16:creationId xmlns:a16="http://schemas.microsoft.com/office/drawing/2014/main" id="{1529E416-5830-43CF-8CD6-29E7109F0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427288"/>
              <a:ext cx="65088" cy="1587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69">
              <a:extLst>
                <a:ext uri="{FF2B5EF4-FFF2-40B4-BE49-F238E27FC236}">
                  <a16:creationId xmlns:a16="http://schemas.microsoft.com/office/drawing/2014/main" id="{6F65E6D1-45F0-4B62-BA2B-A3FF53C0B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459038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70">
              <a:extLst>
                <a:ext uri="{FF2B5EF4-FFF2-40B4-BE49-F238E27FC236}">
                  <a16:creationId xmlns:a16="http://schemas.microsoft.com/office/drawing/2014/main" id="{0C503D52-3E55-42BE-8A56-5FC84633C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459038"/>
              <a:ext cx="65088" cy="1587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71">
              <a:extLst>
                <a:ext uri="{FF2B5EF4-FFF2-40B4-BE49-F238E27FC236}">
                  <a16:creationId xmlns:a16="http://schemas.microsoft.com/office/drawing/2014/main" id="{CFC2C9CC-787A-463C-893D-219B0CD0A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378076"/>
              <a:ext cx="23813" cy="17463"/>
            </a:xfrm>
            <a:custGeom>
              <a:avLst/>
              <a:gdLst>
                <a:gd name="T0" fmla="*/ 75 w 113"/>
                <a:gd name="T1" fmla="*/ 0 h 76"/>
                <a:gd name="T2" fmla="*/ 37 w 113"/>
                <a:gd name="T3" fmla="*/ 0 h 76"/>
                <a:gd name="T4" fmla="*/ 0 w 113"/>
                <a:gd name="T5" fmla="*/ 38 h 76"/>
                <a:gd name="T6" fmla="*/ 37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7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72">
              <a:extLst>
                <a:ext uri="{FF2B5EF4-FFF2-40B4-BE49-F238E27FC236}">
                  <a16:creationId xmlns:a16="http://schemas.microsoft.com/office/drawing/2014/main" id="{ACC8C228-2203-4AA7-B37C-B30F8163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378076"/>
              <a:ext cx="73025" cy="17463"/>
            </a:xfrm>
            <a:custGeom>
              <a:avLst/>
              <a:gdLst>
                <a:gd name="T0" fmla="*/ 301 w 339"/>
                <a:gd name="T1" fmla="*/ 0 h 76"/>
                <a:gd name="T2" fmla="*/ 37 w 339"/>
                <a:gd name="T3" fmla="*/ 0 h 76"/>
                <a:gd name="T4" fmla="*/ 0 w 339"/>
                <a:gd name="T5" fmla="*/ 38 h 76"/>
                <a:gd name="T6" fmla="*/ 37 w 339"/>
                <a:gd name="T7" fmla="*/ 76 h 76"/>
                <a:gd name="T8" fmla="*/ 301 w 339"/>
                <a:gd name="T9" fmla="*/ 76 h 76"/>
                <a:gd name="T10" fmla="*/ 339 w 339"/>
                <a:gd name="T11" fmla="*/ 38 h 76"/>
                <a:gd name="T12" fmla="*/ 301 w 339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301" y="76"/>
                  </a:lnTo>
                  <a:cubicBezTo>
                    <a:pt x="322" y="76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73">
              <a:extLst>
                <a:ext uri="{FF2B5EF4-FFF2-40B4-BE49-F238E27FC236}">
                  <a16:creationId xmlns:a16="http://schemas.microsoft.com/office/drawing/2014/main" id="{F1A9A8B1-AF21-4F29-8E31-A87EA968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411413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74">
              <a:extLst>
                <a:ext uri="{FF2B5EF4-FFF2-40B4-BE49-F238E27FC236}">
                  <a16:creationId xmlns:a16="http://schemas.microsoft.com/office/drawing/2014/main" id="{EB2CC191-8A53-476B-98F4-BF889FAA8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411413"/>
              <a:ext cx="73025" cy="1587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75">
              <a:extLst>
                <a:ext uri="{FF2B5EF4-FFF2-40B4-BE49-F238E27FC236}">
                  <a16:creationId xmlns:a16="http://schemas.microsoft.com/office/drawing/2014/main" id="{76470202-2DBC-4E7C-93B8-6FC657002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443163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76">
              <a:extLst>
                <a:ext uri="{FF2B5EF4-FFF2-40B4-BE49-F238E27FC236}">
                  <a16:creationId xmlns:a16="http://schemas.microsoft.com/office/drawing/2014/main" id="{DDA1E5B9-FF5D-443E-B41B-372C253C1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443163"/>
              <a:ext cx="73025" cy="1587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8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ABBF31DB-D6A5-42FC-8231-BB5392F48A6D}"/>
              </a:ext>
            </a:extLst>
          </p:cNvPr>
          <p:cNvGrpSpPr/>
          <p:nvPr/>
        </p:nvGrpSpPr>
        <p:grpSpPr>
          <a:xfrm>
            <a:off x="3617913" y="2105026"/>
            <a:ext cx="484188" cy="450850"/>
            <a:chOff x="3617913" y="2105026"/>
            <a:chExt cx="484188" cy="450850"/>
          </a:xfrm>
        </p:grpSpPr>
        <p:sp>
          <p:nvSpPr>
            <p:cNvPr id="720" name="Freeform 77">
              <a:extLst>
                <a:ext uri="{FF2B5EF4-FFF2-40B4-BE49-F238E27FC236}">
                  <a16:creationId xmlns:a16="http://schemas.microsoft.com/office/drawing/2014/main" id="{47A09847-9452-4155-957E-05F4CD906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1" y="2290763"/>
              <a:ext cx="468313" cy="257175"/>
            </a:xfrm>
            <a:custGeom>
              <a:avLst/>
              <a:gdLst>
                <a:gd name="T0" fmla="*/ 2186 w 2186"/>
                <a:gd name="T1" fmla="*/ 1130 h 1206"/>
                <a:gd name="T2" fmla="*/ 2186 w 2186"/>
                <a:gd name="T3" fmla="*/ 0 h 1206"/>
                <a:gd name="T4" fmla="*/ 1696 w 2186"/>
                <a:gd name="T5" fmla="*/ 377 h 1206"/>
                <a:gd name="T6" fmla="*/ 1206 w 2186"/>
                <a:gd name="T7" fmla="*/ 377 h 1206"/>
                <a:gd name="T8" fmla="*/ 1206 w 2186"/>
                <a:gd name="T9" fmla="*/ 565 h 1206"/>
                <a:gd name="T10" fmla="*/ 1168 w 2186"/>
                <a:gd name="T11" fmla="*/ 603 h 1206"/>
                <a:gd name="T12" fmla="*/ 1017 w 2186"/>
                <a:gd name="T13" fmla="*/ 603 h 1206"/>
                <a:gd name="T14" fmla="*/ 980 w 2186"/>
                <a:gd name="T15" fmla="*/ 565 h 1206"/>
                <a:gd name="T16" fmla="*/ 980 w 2186"/>
                <a:gd name="T17" fmla="*/ 377 h 1206"/>
                <a:gd name="T18" fmla="*/ 490 w 2186"/>
                <a:gd name="T19" fmla="*/ 377 h 1206"/>
                <a:gd name="T20" fmla="*/ 0 w 2186"/>
                <a:gd name="T21" fmla="*/ 0 h 1206"/>
                <a:gd name="T22" fmla="*/ 0 w 2186"/>
                <a:gd name="T23" fmla="*/ 1130 h 1206"/>
                <a:gd name="T24" fmla="*/ 75 w 2186"/>
                <a:gd name="T25" fmla="*/ 1206 h 1206"/>
                <a:gd name="T26" fmla="*/ 2110 w 2186"/>
                <a:gd name="T27" fmla="*/ 1206 h 1206"/>
                <a:gd name="T28" fmla="*/ 2186 w 2186"/>
                <a:gd name="T29" fmla="*/ 113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206">
                  <a:moveTo>
                    <a:pt x="2186" y="1130"/>
                  </a:moveTo>
                  <a:lnTo>
                    <a:pt x="2186" y="0"/>
                  </a:lnTo>
                  <a:lnTo>
                    <a:pt x="1696" y="377"/>
                  </a:lnTo>
                  <a:lnTo>
                    <a:pt x="1206" y="377"/>
                  </a:lnTo>
                  <a:lnTo>
                    <a:pt x="1206" y="565"/>
                  </a:lnTo>
                  <a:cubicBezTo>
                    <a:pt x="1206" y="586"/>
                    <a:pt x="1189" y="603"/>
                    <a:pt x="1168" y="603"/>
                  </a:cubicBezTo>
                  <a:lnTo>
                    <a:pt x="1017" y="603"/>
                  </a:lnTo>
                  <a:cubicBezTo>
                    <a:pt x="997" y="603"/>
                    <a:pt x="980" y="586"/>
                    <a:pt x="980" y="565"/>
                  </a:cubicBezTo>
                  <a:lnTo>
                    <a:pt x="980" y="377"/>
                  </a:lnTo>
                  <a:lnTo>
                    <a:pt x="490" y="377"/>
                  </a:lnTo>
                  <a:lnTo>
                    <a:pt x="0" y="0"/>
                  </a:lnTo>
                  <a:lnTo>
                    <a:pt x="0" y="1130"/>
                  </a:lnTo>
                  <a:cubicBezTo>
                    <a:pt x="0" y="1172"/>
                    <a:pt x="34" y="1206"/>
                    <a:pt x="75" y="1206"/>
                  </a:cubicBezTo>
                  <a:lnTo>
                    <a:pt x="2110" y="1206"/>
                  </a:lnTo>
                  <a:cubicBezTo>
                    <a:pt x="2152" y="1206"/>
                    <a:pt x="2186" y="1172"/>
                    <a:pt x="2186" y="113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78">
              <a:extLst>
                <a:ext uri="{FF2B5EF4-FFF2-40B4-BE49-F238E27FC236}">
                  <a16:creationId xmlns:a16="http://schemas.microsoft.com/office/drawing/2014/main" id="{984D477E-C2AC-43B3-BA6B-E507D2C17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1" y="2225676"/>
              <a:ext cx="468313" cy="144463"/>
            </a:xfrm>
            <a:custGeom>
              <a:avLst/>
              <a:gdLst>
                <a:gd name="T0" fmla="*/ 980 w 2186"/>
                <a:gd name="T1" fmla="*/ 679 h 679"/>
                <a:gd name="T2" fmla="*/ 980 w 2186"/>
                <a:gd name="T3" fmla="*/ 566 h 679"/>
                <a:gd name="T4" fmla="*/ 1017 w 2186"/>
                <a:gd name="T5" fmla="*/ 528 h 679"/>
                <a:gd name="T6" fmla="*/ 1168 w 2186"/>
                <a:gd name="T7" fmla="*/ 528 h 679"/>
                <a:gd name="T8" fmla="*/ 1206 w 2186"/>
                <a:gd name="T9" fmla="*/ 566 h 679"/>
                <a:gd name="T10" fmla="*/ 1206 w 2186"/>
                <a:gd name="T11" fmla="*/ 679 h 679"/>
                <a:gd name="T12" fmla="*/ 1696 w 2186"/>
                <a:gd name="T13" fmla="*/ 679 h 679"/>
                <a:gd name="T14" fmla="*/ 2186 w 2186"/>
                <a:gd name="T15" fmla="*/ 302 h 679"/>
                <a:gd name="T16" fmla="*/ 2186 w 2186"/>
                <a:gd name="T17" fmla="*/ 76 h 679"/>
                <a:gd name="T18" fmla="*/ 2110 w 2186"/>
                <a:gd name="T19" fmla="*/ 0 h 679"/>
                <a:gd name="T20" fmla="*/ 75 w 2186"/>
                <a:gd name="T21" fmla="*/ 0 h 679"/>
                <a:gd name="T22" fmla="*/ 0 w 2186"/>
                <a:gd name="T23" fmla="*/ 76 h 679"/>
                <a:gd name="T24" fmla="*/ 0 w 2186"/>
                <a:gd name="T25" fmla="*/ 302 h 679"/>
                <a:gd name="T26" fmla="*/ 490 w 2186"/>
                <a:gd name="T27" fmla="*/ 679 h 679"/>
                <a:gd name="T28" fmla="*/ 980 w 2186"/>
                <a:gd name="T29" fmla="*/ 6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679">
                  <a:moveTo>
                    <a:pt x="980" y="679"/>
                  </a:moveTo>
                  <a:lnTo>
                    <a:pt x="980" y="566"/>
                  </a:lnTo>
                  <a:cubicBezTo>
                    <a:pt x="980" y="545"/>
                    <a:pt x="997" y="528"/>
                    <a:pt x="1017" y="528"/>
                  </a:cubicBezTo>
                  <a:lnTo>
                    <a:pt x="1168" y="528"/>
                  </a:lnTo>
                  <a:cubicBezTo>
                    <a:pt x="1189" y="528"/>
                    <a:pt x="1206" y="545"/>
                    <a:pt x="1206" y="566"/>
                  </a:cubicBezTo>
                  <a:lnTo>
                    <a:pt x="1206" y="679"/>
                  </a:lnTo>
                  <a:lnTo>
                    <a:pt x="1696" y="679"/>
                  </a:lnTo>
                  <a:lnTo>
                    <a:pt x="2186" y="302"/>
                  </a:lnTo>
                  <a:lnTo>
                    <a:pt x="2186" y="76"/>
                  </a:lnTo>
                  <a:cubicBezTo>
                    <a:pt x="2186" y="34"/>
                    <a:pt x="2152" y="0"/>
                    <a:pt x="2110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302"/>
                  </a:lnTo>
                  <a:lnTo>
                    <a:pt x="490" y="679"/>
                  </a:lnTo>
                  <a:lnTo>
                    <a:pt x="980" y="679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79">
              <a:extLst>
                <a:ext uri="{FF2B5EF4-FFF2-40B4-BE49-F238E27FC236}">
                  <a16:creationId xmlns:a16="http://schemas.microsoft.com/office/drawing/2014/main" id="{D5DCEDB5-8E08-49BE-A001-B9A478C7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6" y="2112963"/>
              <a:ext cx="209550" cy="112713"/>
            </a:xfrm>
            <a:custGeom>
              <a:avLst/>
              <a:gdLst>
                <a:gd name="T0" fmla="*/ 151 w 980"/>
                <a:gd name="T1" fmla="*/ 226 h 527"/>
                <a:gd name="T2" fmla="*/ 226 w 980"/>
                <a:gd name="T3" fmla="*/ 150 h 527"/>
                <a:gd name="T4" fmla="*/ 754 w 980"/>
                <a:gd name="T5" fmla="*/ 150 h 527"/>
                <a:gd name="T6" fmla="*/ 829 w 980"/>
                <a:gd name="T7" fmla="*/ 226 h 527"/>
                <a:gd name="T8" fmla="*/ 829 w 980"/>
                <a:gd name="T9" fmla="*/ 527 h 527"/>
                <a:gd name="T10" fmla="*/ 980 w 980"/>
                <a:gd name="T11" fmla="*/ 527 h 527"/>
                <a:gd name="T12" fmla="*/ 980 w 980"/>
                <a:gd name="T13" fmla="*/ 226 h 527"/>
                <a:gd name="T14" fmla="*/ 754 w 980"/>
                <a:gd name="T15" fmla="*/ 0 h 527"/>
                <a:gd name="T16" fmla="*/ 226 w 980"/>
                <a:gd name="T17" fmla="*/ 0 h 527"/>
                <a:gd name="T18" fmla="*/ 0 w 980"/>
                <a:gd name="T19" fmla="*/ 226 h 527"/>
                <a:gd name="T20" fmla="*/ 0 w 980"/>
                <a:gd name="T21" fmla="*/ 527 h 527"/>
                <a:gd name="T22" fmla="*/ 151 w 980"/>
                <a:gd name="T23" fmla="*/ 527 h 527"/>
                <a:gd name="T24" fmla="*/ 151 w 980"/>
                <a:gd name="T25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0" h="527">
                  <a:moveTo>
                    <a:pt x="151" y="226"/>
                  </a:moveTo>
                  <a:cubicBezTo>
                    <a:pt x="151" y="184"/>
                    <a:pt x="184" y="150"/>
                    <a:pt x="226" y="150"/>
                  </a:cubicBezTo>
                  <a:lnTo>
                    <a:pt x="754" y="150"/>
                  </a:lnTo>
                  <a:cubicBezTo>
                    <a:pt x="795" y="150"/>
                    <a:pt x="829" y="184"/>
                    <a:pt x="829" y="226"/>
                  </a:cubicBezTo>
                  <a:lnTo>
                    <a:pt x="829" y="527"/>
                  </a:lnTo>
                  <a:lnTo>
                    <a:pt x="980" y="527"/>
                  </a:lnTo>
                  <a:lnTo>
                    <a:pt x="980" y="226"/>
                  </a:lnTo>
                  <a:cubicBezTo>
                    <a:pt x="980" y="101"/>
                    <a:pt x="879" y="0"/>
                    <a:pt x="754" y="0"/>
                  </a:cubicBez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527"/>
                  </a:lnTo>
                  <a:lnTo>
                    <a:pt x="151" y="527"/>
                  </a:lnTo>
                  <a:lnTo>
                    <a:pt x="151" y="226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80">
              <a:extLst>
                <a:ext uri="{FF2B5EF4-FFF2-40B4-BE49-F238E27FC236}">
                  <a16:creationId xmlns:a16="http://schemas.microsoft.com/office/drawing/2014/main" id="{9FAAEB99-C05A-44D9-AA36-DCC5A366EE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913" y="2105026"/>
              <a:ext cx="484188" cy="450850"/>
            </a:xfrm>
            <a:custGeom>
              <a:avLst/>
              <a:gdLst>
                <a:gd name="T0" fmla="*/ 2035 w 2261"/>
                <a:gd name="T1" fmla="*/ 528 h 2110"/>
                <a:gd name="T2" fmla="*/ 1960 w 2261"/>
                <a:gd name="T3" fmla="*/ 377 h 2110"/>
                <a:gd name="T4" fmla="*/ 1809 w 2261"/>
                <a:gd name="T5" fmla="*/ 452 h 2110"/>
                <a:gd name="T6" fmla="*/ 1658 w 2261"/>
                <a:gd name="T7" fmla="*/ 528 h 2110"/>
                <a:gd name="T8" fmla="*/ 1395 w 2261"/>
                <a:gd name="T9" fmla="*/ 0 h 2110"/>
                <a:gd name="T10" fmla="*/ 603 w 2261"/>
                <a:gd name="T11" fmla="*/ 264 h 2110"/>
                <a:gd name="T12" fmla="*/ 452 w 2261"/>
                <a:gd name="T13" fmla="*/ 528 h 2110"/>
                <a:gd name="T14" fmla="*/ 377 w 2261"/>
                <a:gd name="T15" fmla="*/ 377 h 2110"/>
                <a:gd name="T16" fmla="*/ 226 w 2261"/>
                <a:gd name="T17" fmla="*/ 452 h 2110"/>
                <a:gd name="T18" fmla="*/ 113 w 2261"/>
                <a:gd name="T19" fmla="*/ 528 h 2110"/>
                <a:gd name="T20" fmla="*/ 0 w 2261"/>
                <a:gd name="T21" fmla="*/ 1997 h 2110"/>
                <a:gd name="T22" fmla="*/ 2148 w 2261"/>
                <a:gd name="T23" fmla="*/ 2110 h 2110"/>
                <a:gd name="T24" fmla="*/ 2261 w 2261"/>
                <a:gd name="T25" fmla="*/ 641 h 2110"/>
                <a:gd name="T26" fmla="*/ 1885 w 2261"/>
                <a:gd name="T27" fmla="*/ 452 h 2110"/>
                <a:gd name="T28" fmla="*/ 1960 w 2261"/>
                <a:gd name="T29" fmla="*/ 528 h 2110"/>
                <a:gd name="T30" fmla="*/ 1885 w 2261"/>
                <a:gd name="T31" fmla="*/ 452 h 2110"/>
                <a:gd name="T32" fmla="*/ 867 w 2261"/>
                <a:gd name="T33" fmla="*/ 75 h 2110"/>
                <a:gd name="T34" fmla="*/ 1583 w 2261"/>
                <a:gd name="T35" fmla="*/ 264 h 2110"/>
                <a:gd name="T36" fmla="*/ 1508 w 2261"/>
                <a:gd name="T37" fmla="*/ 528 h 2110"/>
                <a:gd name="T38" fmla="*/ 1395 w 2261"/>
                <a:gd name="T39" fmla="*/ 151 h 2110"/>
                <a:gd name="T40" fmla="*/ 754 w 2261"/>
                <a:gd name="T41" fmla="*/ 264 h 2110"/>
                <a:gd name="T42" fmla="*/ 679 w 2261"/>
                <a:gd name="T43" fmla="*/ 528 h 2110"/>
                <a:gd name="T44" fmla="*/ 1432 w 2261"/>
                <a:gd name="T45" fmla="*/ 528 h 2110"/>
                <a:gd name="T46" fmla="*/ 829 w 2261"/>
                <a:gd name="T47" fmla="*/ 264 h 2110"/>
                <a:gd name="T48" fmla="*/ 1395 w 2261"/>
                <a:gd name="T49" fmla="*/ 226 h 2110"/>
                <a:gd name="T50" fmla="*/ 1432 w 2261"/>
                <a:gd name="T51" fmla="*/ 528 h 2110"/>
                <a:gd name="T52" fmla="*/ 377 w 2261"/>
                <a:gd name="T53" fmla="*/ 452 h 2110"/>
                <a:gd name="T54" fmla="*/ 302 w 2261"/>
                <a:gd name="T55" fmla="*/ 528 h 2110"/>
                <a:gd name="T56" fmla="*/ 76 w 2261"/>
                <a:gd name="T57" fmla="*/ 641 h 2110"/>
                <a:gd name="T58" fmla="*/ 2148 w 2261"/>
                <a:gd name="T59" fmla="*/ 603 h 2110"/>
                <a:gd name="T60" fmla="*/ 2186 w 2261"/>
                <a:gd name="T61" fmla="*/ 848 h 2110"/>
                <a:gd name="T62" fmla="*/ 1282 w 2261"/>
                <a:gd name="T63" fmla="*/ 1206 h 2110"/>
                <a:gd name="T64" fmla="*/ 1206 w 2261"/>
                <a:gd name="T65" fmla="*/ 1055 h 2110"/>
                <a:gd name="T66" fmla="*/ 980 w 2261"/>
                <a:gd name="T67" fmla="*/ 1131 h 2110"/>
                <a:gd name="T68" fmla="*/ 541 w 2261"/>
                <a:gd name="T69" fmla="*/ 1206 h 2110"/>
                <a:gd name="T70" fmla="*/ 76 w 2261"/>
                <a:gd name="T71" fmla="*/ 641 h 2110"/>
                <a:gd name="T72" fmla="*/ 1055 w 2261"/>
                <a:gd name="T73" fmla="*/ 1432 h 2110"/>
                <a:gd name="T74" fmla="*/ 1206 w 2261"/>
                <a:gd name="T75" fmla="*/ 1281 h 2110"/>
                <a:gd name="T76" fmla="*/ 1206 w 2261"/>
                <a:gd name="T77" fmla="*/ 1206 h 2110"/>
                <a:gd name="T78" fmla="*/ 1055 w 2261"/>
                <a:gd name="T79" fmla="*/ 1131 h 2110"/>
                <a:gd name="T80" fmla="*/ 1206 w 2261"/>
                <a:gd name="T81" fmla="*/ 1206 h 2110"/>
                <a:gd name="T82" fmla="*/ 113 w 2261"/>
                <a:gd name="T83" fmla="*/ 2035 h 2110"/>
                <a:gd name="T84" fmla="*/ 76 w 2261"/>
                <a:gd name="T85" fmla="*/ 943 h 2110"/>
                <a:gd name="T86" fmla="*/ 528 w 2261"/>
                <a:gd name="T87" fmla="*/ 1281 h 2110"/>
                <a:gd name="T88" fmla="*/ 980 w 2261"/>
                <a:gd name="T89" fmla="*/ 1432 h 2110"/>
                <a:gd name="T90" fmla="*/ 1206 w 2261"/>
                <a:gd name="T91" fmla="*/ 1507 h 2110"/>
                <a:gd name="T92" fmla="*/ 1282 w 2261"/>
                <a:gd name="T93" fmla="*/ 1281 h 2110"/>
                <a:gd name="T94" fmla="*/ 1757 w 2261"/>
                <a:gd name="T95" fmla="*/ 1273 h 2110"/>
                <a:gd name="T96" fmla="*/ 2186 w 2261"/>
                <a:gd name="T97" fmla="*/ 1997 h 2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110">
                  <a:moveTo>
                    <a:pt x="2148" y="528"/>
                  </a:moveTo>
                  <a:lnTo>
                    <a:pt x="2035" y="528"/>
                  </a:lnTo>
                  <a:lnTo>
                    <a:pt x="2035" y="452"/>
                  </a:lnTo>
                  <a:cubicBezTo>
                    <a:pt x="2035" y="411"/>
                    <a:pt x="2002" y="377"/>
                    <a:pt x="1960" y="377"/>
                  </a:cubicBezTo>
                  <a:lnTo>
                    <a:pt x="1885" y="377"/>
                  </a:lnTo>
                  <a:cubicBezTo>
                    <a:pt x="1843" y="377"/>
                    <a:pt x="1809" y="411"/>
                    <a:pt x="1809" y="452"/>
                  </a:cubicBezTo>
                  <a:lnTo>
                    <a:pt x="1809" y="528"/>
                  </a:lnTo>
                  <a:lnTo>
                    <a:pt x="1658" y="528"/>
                  </a:lnTo>
                  <a:lnTo>
                    <a:pt x="1658" y="264"/>
                  </a:lnTo>
                  <a:cubicBezTo>
                    <a:pt x="1658" y="118"/>
                    <a:pt x="1540" y="0"/>
                    <a:pt x="1395" y="0"/>
                  </a:cubicBezTo>
                  <a:lnTo>
                    <a:pt x="867" y="0"/>
                  </a:lnTo>
                  <a:cubicBezTo>
                    <a:pt x="721" y="0"/>
                    <a:pt x="603" y="118"/>
                    <a:pt x="603" y="264"/>
                  </a:cubicBezTo>
                  <a:lnTo>
                    <a:pt x="603" y="528"/>
                  </a:lnTo>
                  <a:lnTo>
                    <a:pt x="452" y="528"/>
                  </a:lnTo>
                  <a:lnTo>
                    <a:pt x="452" y="452"/>
                  </a:lnTo>
                  <a:cubicBezTo>
                    <a:pt x="452" y="411"/>
                    <a:pt x="419" y="377"/>
                    <a:pt x="377" y="377"/>
                  </a:cubicBezTo>
                  <a:lnTo>
                    <a:pt x="302" y="377"/>
                  </a:lnTo>
                  <a:cubicBezTo>
                    <a:pt x="260" y="377"/>
                    <a:pt x="226" y="411"/>
                    <a:pt x="226" y="452"/>
                  </a:cubicBezTo>
                  <a:lnTo>
                    <a:pt x="226" y="528"/>
                  </a:lnTo>
                  <a:lnTo>
                    <a:pt x="113" y="528"/>
                  </a:lnTo>
                  <a:cubicBezTo>
                    <a:pt x="51" y="528"/>
                    <a:pt x="0" y="578"/>
                    <a:pt x="0" y="641"/>
                  </a:cubicBezTo>
                  <a:lnTo>
                    <a:pt x="0" y="1997"/>
                  </a:lnTo>
                  <a:cubicBezTo>
                    <a:pt x="0" y="2060"/>
                    <a:pt x="51" y="2110"/>
                    <a:pt x="113" y="2110"/>
                  </a:cubicBez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641"/>
                  </a:lnTo>
                  <a:cubicBezTo>
                    <a:pt x="2261" y="578"/>
                    <a:pt x="2211" y="528"/>
                    <a:pt x="2148" y="528"/>
                  </a:cubicBezTo>
                  <a:close/>
                  <a:moveTo>
                    <a:pt x="1885" y="452"/>
                  </a:moveTo>
                  <a:lnTo>
                    <a:pt x="1960" y="452"/>
                  </a:lnTo>
                  <a:lnTo>
                    <a:pt x="1960" y="528"/>
                  </a:lnTo>
                  <a:lnTo>
                    <a:pt x="1885" y="528"/>
                  </a:lnTo>
                  <a:lnTo>
                    <a:pt x="1885" y="452"/>
                  </a:lnTo>
                  <a:close/>
                  <a:moveTo>
                    <a:pt x="679" y="264"/>
                  </a:moveTo>
                  <a:cubicBezTo>
                    <a:pt x="679" y="160"/>
                    <a:pt x="763" y="75"/>
                    <a:pt x="867" y="75"/>
                  </a:cubicBezTo>
                  <a:lnTo>
                    <a:pt x="1395" y="75"/>
                  </a:lnTo>
                  <a:cubicBezTo>
                    <a:pt x="1499" y="75"/>
                    <a:pt x="1583" y="160"/>
                    <a:pt x="1583" y="264"/>
                  </a:cubicBezTo>
                  <a:lnTo>
                    <a:pt x="1583" y="528"/>
                  </a:lnTo>
                  <a:lnTo>
                    <a:pt x="1508" y="528"/>
                  </a:lnTo>
                  <a:lnTo>
                    <a:pt x="1508" y="264"/>
                  </a:lnTo>
                  <a:cubicBezTo>
                    <a:pt x="1508" y="201"/>
                    <a:pt x="1457" y="151"/>
                    <a:pt x="1395" y="151"/>
                  </a:cubicBezTo>
                  <a:lnTo>
                    <a:pt x="867" y="151"/>
                  </a:lnTo>
                  <a:cubicBezTo>
                    <a:pt x="805" y="151"/>
                    <a:pt x="754" y="201"/>
                    <a:pt x="754" y="264"/>
                  </a:cubicBezTo>
                  <a:lnTo>
                    <a:pt x="754" y="528"/>
                  </a:lnTo>
                  <a:lnTo>
                    <a:pt x="679" y="528"/>
                  </a:lnTo>
                  <a:lnTo>
                    <a:pt x="679" y="264"/>
                  </a:lnTo>
                  <a:close/>
                  <a:moveTo>
                    <a:pt x="1432" y="528"/>
                  </a:moveTo>
                  <a:lnTo>
                    <a:pt x="829" y="528"/>
                  </a:lnTo>
                  <a:lnTo>
                    <a:pt x="829" y="264"/>
                  </a:lnTo>
                  <a:cubicBezTo>
                    <a:pt x="829" y="243"/>
                    <a:pt x="846" y="226"/>
                    <a:pt x="867" y="226"/>
                  </a:cubicBezTo>
                  <a:lnTo>
                    <a:pt x="1395" y="226"/>
                  </a:lnTo>
                  <a:cubicBezTo>
                    <a:pt x="1415" y="226"/>
                    <a:pt x="1432" y="243"/>
                    <a:pt x="1432" y="264"/>
                  </a:cubicBezTo>
                  <a:lnTo>
                    <a:pt x="1432" y="528"/>
                  </a:lnTo>
                  <a:close/>
                  <a:moveTo>
                    <a:pt x="302" y="452"/>
                  </a:moveTo>
                  <a:lnTo>
                    <a:pt x="377" y="452"/>
                  </a:lnTo>
                  <a:lnTo>
                    <a:pt x="377" y="528"/>
                  </a:lnTo>
                  <a:lnTo>
                    <a:pt x="302" y="528"/>
                  </a:lnTo>
                  <a:lnTo>
                    <a:pt x="302" y="452"/>
                  </a:lnTo>
                  <a:close/>
                  <a:moveTo>
                    <a:pt x="76" y="641"/>
                  </a:moveTo>
                  <a:cubicBezTo>
                    <a:pt x="76" y="620"/>
                    <a:pt x="92" y="603"/>
                    <a:pt x="113" y="603"/>
                  </a:cubicBezTo>
                  <a:lnTo>
                    <a:pt x="2148" y="603"/>
                  </a:lnTo>
                  <a:cubicBezTo>
                    <a:pt x="2169" y="603"/>
                    <a:pt x="2186" y="620"/>
                    <a:pt x="2186" y="641"/>
                  </a:cubicBezTo>
                  <a:lnTo>
                    <a:pt x="2186" y="848"/>
                  </a:lnTo>
                  <a:lnTo>
                    <a:pt x="1721" y="1206"/>
                  </a:lnTo>
                  <a:lnTo>
                    <a:pt x="1282" y="1206"/>
                  </a:lnTo>
                  <a:lnTo>
                    <a:pt x="1282" y="1131"/>
                  </a:lnTo>
                  <a:cubicBezTo>
                    <a:pt x="1282" y="1089"/>
                    <a:pt x="1248" y="1055"/>
                    <a:pt x="1206" y="1055"/>
                  </a:cubicBezTo>
                  <a:lnTo>
                    <a:pt x="1055" y="1055"/>
                  </a:lnTo>
                  <a:cubicBezTo>
                    <a:pt x="1014" y="1055"/>
                    <a:pt x="980" y="1089"/>
                    <a:pt x="980" y="1131"/>
                  </a:cubicBezTo>
                  <a:lnTo>
                    <a:pt x="980" y="1206"/>
                  </a:lnTo>
                  <a:lnTo>
                    <a:pt x="541" y="1206"/>
                  </a:lnTo>
                  <a:lnTo>
                    <a:pt x="76" y="848"/>
                  </a:lnTo>
                  <a:lnTo>
                    <a:pt x="76" y="641"/>
                  </a:lnTo>
                  <a:close/>
                  <a:moveTo>
                    <a:pt x="1206" y="1432"/>
                  </a:moveTo>
                  <a:lnTo>
                    <a:pt x="1055" y="1432"/>
                  </a:lnTo>
                  <a:lnTo>
                    <a:pt x="1055" y="1281"/>
                  </a:lnTo>
                  <a:lnTo>
                    <a:pt x="1206" y="1281"/>
                  </a:lnTo>
                  <a:lnTo>
                    <a:pt x="1206" y="1432"/>
                  </a:lnTo>
                  <a:close/>
                  <a:moveTo>
                    <a:pt x="1206" y="1206"/>
                  </a:moveTo>
                  <a:lnTo>
                    <a:pt x="1055" y="1206"/>
                  </a:lnTo>
                  <a:lnTo>
                    <a:pt x="1055" y="1131"/>
                  </a:lnTo>
                  <a:lnTo>
                    <a:pt x="1206" y="1131"/>
                  </a:lnTo>
                  <a:lnTo>
                    <a:pt x="1206" y="1206"/>
                  </a:lnTo>
                  <a:close/>
                  <a:moveTo>
                    <a:pt x="2148" y="2035"/>
                  </a:moveTo>
                  <a:lnTo>
                    <a:pt x="113" y="2035"/>
                  </a:lnTo>
                  <a:cubicBezTo>
                    <a:pt x="92" y="2035"/>
                    <a:pt x="76" y="2018"/>
                    <a:pt x="76" y="1997"/>
                  </a:cubicBezTo>
                  <a:lnTo>
                    <a:pt x="76" y="943"/>
                  </a:lnTo>
                  <a:lnTo>
                    <a:pt x="505" y="1273"/>
                  </a:lnTo>
                  <a:cubicBezTo>
                    <a:pt x="511" y="1279"/>
                    <a:pt x="520" y="1281"/>
                    <a:pt x="528" y="1281"/>
                  </a:cubicBezTo>
                  <a:lnTo>
                    <a:pt x="980" y="1281"/>
                  </a:lnTo>
                  <a:lnTo>
                    <a:pt x="980" y="1432"/>
                  </a:lnTo>
                  <a:cubicBezTo>
                    <a:pt x="980" y="1474"/>
                    <a:pt x="1014" y="1507"/>
                    <a:pt x="1055" y="1507"/>
                  </a:cubicBezTo>
                  <a:lnTo>
                    <a:pt x="1206" y="1507"/>
                  </a:lnTo>
                  <a:cubicBezTo>
                    <a:pt x="1248" y="1507"/>
                    <a:pt x="1282" y="1474"/>
                    <a:pt x="1282" y="1432"/>
                  </a:cubicBezTo>
                  <a:lnTo>
                    <a:pt x="1282" y="1281"/>
                  </a:lnTo>
                  <a:lnTo>
                    <a:pt x="1734" y="1281"/>
                  </a:lnTo>
                  <a:cubicBezTo>
                    <a:pt x="1742" y="1281"/>
                    <a:pt x="1750" y="1279"/>
                    <a:pt x="1757" y="1273"/>
                  </a:cubicBezTo>
                  <a:lnTo>
                    <a:pt x="2186" y="943"/>
                  </a:lnTo>
                  <a:lnTo>
                    <a:pt x="2186" y="1997"/>
                  </a:lnTo>
                  <a:cubicBezTo>
                    <a:pt x="2186" y="2018"/>
                    <a:pt x="2169" y="2035"/>
                    <a:pt x="2148" y="203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D942A136-3575-46AA-95E2-96BC7B0CC110}"/>
              </a:ext>
            </a:extLst>
          </p:cNvPr>
          <p:cNvGrpSpPr/>
          <p:nvPr/>
        </p:nvGrpSpPr>
        <p:grpSpPr>
          <a:xfrm>
            <a:off x="4364038" y="2087563"/>
            <a:ext cx="482600" cy="484188"/>
            <a:chOff x="4364038" y="2087563"/>
            <a:chExt cx="482600" cy="484188"/>
          </a:xfrm>
        </p:grpSpPr>
        <p:sp>
          <p:nvSpPr>
            <p:cNvPr id="724" name="Freeform 81">
              <a:extLst>
                <a:ext uri="{FF2B5EF4-FFF2-40B4-BE49-F238E27FC236}">
                  <a16:creationId xmlns:a16="http://schemas.microsoft.com/office/drawing/2014/main" id="{42987AB6-56CC-4FD7-B866-DEE65E94B2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976" y="2306638"/>
              <a:ext cx="466725" cy="257175"/>
            </a:xfrm>
            <a:custGeom>
              <a:avLst/>
              <a:gdLst>
                <a:gd name="T0" fmla="*/ 414 w 2185"/>
                <a:gd name="T1" fmla="*/ 0 h 1206"/>
                <a:gd name="T2" fmla="*/ 0 w 2185"/>
                <a:gd name="T3" fmla="*/ 0 h 1206"/>
                <a:gd name="T4" fmla="*/ 0 w 2185"/>
                <a:gd name="T5" fmla="*/ 1206 h 1206"/>
                <a:gd name="T6" fmla="*/ 2185 w 2185"/>
                <a:gd name="T7" fmla="*/ 1206 h 1206"/>
                <a:gd name="T8" fmla="*/ 2185 w 2185"/>
                <a:gd name="T9" fmla="*/ 0 h 1206"/>
                <a:gd name="T10" fmla="*/ 414 w 2185"/>
                <a:gd name="T11" fmla="*/ 0 h 1206"/>
                <a:gd name="T12" fmla="*/ 2035 w 2185"/>
                <a:gd name="T13" fmla="*/ 302 h 1206"/>
                <a:gd name="T14" fmla="*/ 2035 w 2185"/>
                <a:gd name="T15" fmla="*/ 905 h 1206"/>
                <a:gd name="T16" fmla="*/ 1884 w 2185"/>
                <a:gd name="T17" fmla="*/ 1055 h 1206"/>
                <a:gd name="T18" fmla="*/ 301 w 2185"/>
                <a:gd name="T19" fmla="*/ 1055 h 1206"/>
                <a:gd name="T20" fmla="*/ 150 w 2185"/>
                <a:gd name="T21" fmla="*/ 905 h 1206"/>
                <a:gd name="T22" fmla="*/ 150 w 2185"/>
                <a:gd name="T23" fmla="*/ 302 h 1206"/>
                <a:gd name="T24" fmla="*/ 301 w 2185"/>
                <a:gd name="T25" fmla="*/ 151 h 1206"/>
                <a:gd name="T26" fmla="*/ 1884 w 2185"/>
                <a:gd name="T27" fmla="*/ 151 h 1206"/>
                <a:gd name="T28" fmla="*/ 2035 w 2185"/>
                <a:gd name="T29" fmla="*/ 302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5" h="1206">
                  <a:moveTo>
                    <a:pt x="414" y="0"/>
                  </a:moveTo>
                  <a:lnTo>
                    <a:pt x="0" y="0"/>
                  </a:lnTo>
                  <a:lnTo>
                    <a:pt x="0" y="1206"/>
                  </a:lnTo>
                  <a:lnTo>
                    <a:pt x="2185" y="1206"/>
                  </a:lnTo>
                  <a:lnTo>
                    <a:pt x="2185" y="0"/>
                  </a:lnTo>
                  <a:lnTo>
                    <a:pt x="414" y="0"/>
                  </a:lnTo>
                  <a:close/>
                  <a:moveTo>
                    <a:pt x="2035" y="302"/>
                  </a:moveTo>
                  <a:lnTo>
                    <a:pt x="2035" y="905"/>
                  </a:lnTo>
                  <a:cubicBezTo>
                    <a:pt x="1951" y="905"/>
                    <a:pt x="1884" y="972"/>
                    <a:pt x="1884" y="1055"/>
                  </a:cubicBezTo>
                  <a:lnTo>
                    <a:pt x="301" y="1055"/>
                  </a:lnTo>
                  <a:cubicBezTo>
                    <a:pt x="301" y="972"/>
                    <a:pt x="234" y="905"/>
                    <a:pt x="150" y="905"/>
                  </a:cubicBezTo>
                  <a:lnTo>
                    <a:pt x="150" y="302"/>
                  </a:lnTo>
                  <a:cubicBezTo>
                    <a:pt x="234" y="302"/>
                    <a:pt x="301" y="234"/>
                    <a:pt x="301" y="151"/>
                  </a:cubicBezTo>
                  <a:lnTo>
                    <a:pt x="1884" y="151"/>
                  </a:lnTo>
                  <a:cubicBezTo>
                    <a:pt x="1884" y="234"/>
                    <a:pt x="1951" y="302"/>
                    <a:pt x="2035" y="302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82">
              <a:extLst>
                <a:ext uri="{FF2B5EF4-FFF2-40B4-BE49-F238E27FC236}">
                  <a16:creationId xmlns:a16="http://schemas.microsoft.com/office/drawing/2014/main" id="{3EFBB582-8FDA-4CCE-B7E8-56C52BE07A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3726" y="2338388"/>
              <a:ext cx="403225" cy="193675"/>
            </a:xfrm>
            <a:custGeom>
              <a:avLst/>
              <a:gdLst>
                <a:gd name="T0" fmla="*/ 1734 w 1885"/>
                <a:gd name="T1" fmla="*/ 0 h 904"/>
                <a:gd name="T2" fmla="*/ 151 w 1885"/>
                <a:gd name="T3" fmla="*/ 0 h 904"/>
                <a:gd name="T4" fmla="*/ 0 w 1885"/>
                <a:gd name="T5" fmla="*/ 151 h 904"/>
                <a:gd name="T6" fmla="*/ 0 w 1885"/>
                <a:gd name="T7" fmla="*/ 754 h 904"/>
                <a:gd name="T8" fmla="*/ 151 w 1885"/>
                <a:gd name="T9" fmla="*/ 904 h 904"/>
                <a:gd name="T10" fmla="*/ 1734 w 1885"/>
                <a:gd name="T11" fmla="*/ 904 h 904"/>
                <a:gd name="T12" fmla="*/ 1885 w 1885"/>
                <a:gd name="T13" fmla="*/ 754 h 904"/>
                <a:gd name="T14" fmla="*/ 1885 w 1885"/>
                <a:gd name="T15" fmla="*/ 151 h 904"/>
                <a:gd name="T16" fmla="*/ 1734 w 1885"/>
                <a:gd name="T17" fmla="*/ 0 h 904"/>
                <a:gd name="T18" fmla="*/ 942 w 1885"/>
                <a:gd name="T19" fmla="*/ 791 h 904"/>
                <a:gd name="T20" fmla="*/ 629 w 1885"/>
                <a:gd name="T21" fmla="*/ 582 h 904"/>
                <a:gd name="T22" fmla="*/ 703 w 1885"/>
                <a:gd name="T23" fmla="*/ 212 h 904"/>
                <a:gd name="T24" fmla="*/ 1072 w 1885"/>
                <a:gd name="T25" fmla="*/ 139 h 904"/>
                <a:gd name="T26" fmla="*/ 1282 w 1885"/>
                <a:gd name="T27" fmla="*/ 452 h 904"/>
                <a:gd name="T28" fmla="*/ 942 w 1885"/>
                <a:gd name="T29" fmla="*/ 791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5" h="904">
                  <a:moveTo>
                    <a:pt x="1734" y="0"/>
                  </a:moveTo>
                  <a:lnTo>
                    <a:pt x="151" y="0"/>
                  </a:lnTo>
                  <a:cubicBezTo>
                    <a:pt x="151" y="83"/>
                    <a:pt x="84" y="151"/>
                    <a:pt x="0" y="151"/>
                  </a:cubicBezTo>
                  <a:lnTo>
                    <a:pt x="0" y="754"/>
                  </a:lnTo>
                  <a:cubicBezTo>
                    <a:pt x="84" y="754"/>
                    <a:pt x="151" y="821"/>
                    <a:pt x="151" y="904"/>
                  </a:cubicBezTo>
                  <a:lnTo>
                    <a:pt x="1734" y="904"/>
                  </a:lnTo>
                  <a:cubicBezTo>
                    <a:pt x="1734" y="821"/>
                    <a:pt x="1801" y="754"/>
                    <a:pt x="1885" y="754"/>
                  </a:cubicBezTo>
                  <a:lnTo>
                    <a:pt x="1885" y="151"/>
                  </a:lnTo>
                  <a:cubicBezTo>
                    <a:pt x="1801" y="151"/>
                    <a:pt x="1734" y="83"/>
                    <a:pt x="1734" y="0"/>
                  </a:cubicBezTo>
                  <a:close/>
                  <a:moveTo>
                    <a:pt x="942" y="791"/>
                  </a:moveTo>
                  <a:cubicBezTo>
                    <a:pt x="805" y="791"/>
                    <a:pt x="682" y="709"/>
                    <a:pt x="629" y="582"/>
                  </a:cubicBezTo>
                  <a:cubicBezTo>
                    <a:pt x="577" y="455"/>
                    <a:pt x="606" y="309"/>
                    <a:pt x="703" y="212"/>
                  </a:cubicBezTo>
                  <a:cubicBezTo>
                    <a:pt x="800" y="115"/>
                    <a:pt x="946" y="86"/>
                    <a:pt x="1072" y="139"/>
                  </a:cubicBezTo>
                  <a:cubicBezTo>
                    <a:pt x="1199" y="191"/>
                    <a:pt x="1282" y="315"/>
                    <a:pt x="1282" y="452"/>
                  </a:cubicBezTo>
                  <a:cubicBezTo>
                    <a:pt x="1282" y="639"/>
                    <a:pt x="1130" y="791"/>
                    <a:pt x="942" y="79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Oval 83">
              <a:extLst>
                <a:ext uri="{FF2B5EF4-FFF2-40B4-BE49-F238E27FC236}">
                  <a16:creationId xmlns:a16="http://schemas.microsoft.com/office/drawing/2014/main" id="{ACE703B0-0C0A-4903-B713-E7E43123B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313" y="2362201"/>
              <a:ext cx="146050" cy="146050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84">
              <a:extLst>
                <a:ext uri="{FF2B5EF4-FFF2-40B4-BE49-F238E27FC236}">
                  <a16:creationId xmlns:a16="http://schemas.microsoft.com/office/drawing/2014/main" id="{DB43EC6D-E4FB-4F9D-BFD1-FA7C47D76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5788" y="2330451"/>
              <a:ext cx="419100" cy="209550"/>
            </a:xfrm>
            <a:custGeom>
              <a:avLst/>
              <a:gdLst>
                <a:gd name="T0" fmla="*/ 1771 w 1959"/>
                <a:gd name="T1" fmla="*/ 980 h 980"/>
                <a:gd name="T2" fmla="*/ 188 w 1959"/>
                <a:gd name="T3" fmla="*/ 980 h 980"/>
                <a:gd name="T4" fmla="*/ 150 w 1959"/>
                <a:gd name="T5" fmla="*/ 942 h 980"/>
                <a:gd name="T6" fmla="*/ 37 w 1959"/>
                <a:gd name="T7" fmla="*/ 829 h 980"/>
                <a:gd name="T8" fmla="*/ 0 w 1959"/>
                <a:gd name="T9" fmla="*/ 792 h 980"/>
                <a:gd name="T10" fmla="*/ 0 w 1959"/>
                <a:gd name="T11" fmla="*/ 189 h 980"/>
                <a:gd name="T12" fmla="*/ 37 w 1959"/>
                <a:gd name="T13" fmla="*/ 151 h 980"/>
                <a:gd name="T14" fmla="*/ 150 w 1959"/>
                <a:gd name="T15" fmla="*/ 38 h 980"/>
                <a:gd name="T16" fmla="*/ 188 w 1959"/>
                <a:gd name="T17" fmla="*/ 0 h 980"/>
                <a:gd name="T18" fmla="*/ 1771 w 1959"/>
                <a:gd name="T19" fmla="*/ 0 h 980"/>
                <a:gd name="T20" fmla="*/ 1809 w 1959"/>
                <a:gd name="T21" fmla="*/ 38 h 980"/>
                <a:gd name="T22" fmla="*/ 1922 w 1959"/>
                <a:gd name="T23" fmla="*/ 151 h 980"/>
                <a:gd name="T24" fmla="*/ 1959 w 1959"/>
                <a:gd name="T25" fmla="*/ 189 h 980"/>
                <a:gd name="T26" fmla="*/ 1959 w 1959"/>
                <a:gd name="T27" fmla="*/ 792 h 980"/>
                <a:gd name="T28" fmla="*/ 1922 w 1959"/>
                <a:gd name="T29" fmla="*/ 829 h 980"/>
                <a:gd name="T30" fmla="*/ 1809 w 1959"/>
                <a:gd name="T31" fmla="*/ 942 h 980"/>
                <a:gd name="T32" fmla="*/ 1771 w 1959"/>
                <a:gd name="T33" fmla="*/ 980 h 980"/>
                <a:gd name="T34" fmla="*/ 222 w 1959"/>
                <a:gd name="T35" fmla="*/ 905 h 980"/>
                <a:gd name="T36" fmla="*/ 1737 w 1959"/>
                <a:gd name="T37" fmla="*/ 905 h 980"/>
                <a:gd name="T38" fmla="*/ 1884 w 1959"/>
                <a:gd name="T39" fmla="*/ 758 h 980"/>
                <a:gd name="T40" fmla="*/ 1884 w 1959"/>
                <a:gd name="T41" fmla="*/ 223 h 980"/>
                <a:gd name="T42" fmla="*/ 1737 w 1959"/>
                <a:gd name="T43" fmla="*/ 76 h 980"/>
                <a:gd name="T44" fmla="*/ 222 w 1959"/>
                <a:gd name="T45" fmla="*/ 76 h 980"/>
                <a:gd name="T46" fmla="*/ 75 w 1959"/>
                <a:gd name="T47" fmla="*/ 223 h 980"/>
                <a:gd name="T48" fmla="*/ 75 w 1959"/>
                <a:gd name="T49" fmla="*/ 758 h 980"/>
                <a:gd name="T50" fmla="*/ 222 w 1959"/>
                <a:gd name="T51" fmla="*/ 90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59" h="980">
                  <a:moveTo>
                    <a:pt x="1771" y="980"/>
                  </a:moveTo>
                  <a:lnTo>
                    <a:pt x="188" y="980"/>
                  </a:lnTo>
                  <a:cubicBezTo>
                    <a:pt x="167" y="980"/>
                    <a:pt x="150" y="963"/>
                    <a:pt x="150" y="942"/>
                  </a:cubicBezTo>
                  <a:cubicBezTo>
                    <a:pt x="150" y="880"/>
                    <a:pt x="100" y="829"/>
                    <a:pt x="37" y="829"/>
                  </a:cubicBezTo>
                  <a:cubicBezTo>
                    <a:pt x="16" y="829"/>
                    <a:pt x="0" y="812"/>
                    <a:pt x="0" y="792"/>
                  </a:cubicBezTo>
                  <a:lnTo>
                    <a:pt x="0" y="189"/>
                  </a:lnTo>
                  <a:cubicBezTo>
                    <a:pt x="0" y="168"/>
                    <a:pt x="16" y="151"/>
                    <a:pt x="37" y="151"/>
                  </a:cubicBezTo>
                  <a:cubicBezTo>
                    <a:pt x="100" y="151"/>
                    <a:pt x="150" y="100"/>
                    <a:pt x="150" y="38"/>
                  </a:cubicBezTo>
                  <a:cubicBezTo>
                    <a:pt x="150" y="17"/>
                    <a:pt x="167" y="0"/>
                    <a:pt x="188" y="0"/>
                  </a:cubicBezTo>
                  <a:lnTo>
                    <a:pt x="1771" y="0"/>
                  </a:lnTo>
                  <a:cubicBezTo>
                    <a:pt x="1792" y="0"/>
                    <a:pt x="1809" y="17"/>
                    <a:pt x="1809" y="38"/>
                  </a:cubicBezTo>
                  <a:cubicBezTo>
                    <a:pt x="1809" y="100"/>
                    <a:pt x="1859" y="151"/>
                    <a:pt x="1922" y="151"/>
                  </a:cubicBezTo>
                  <a:cubicBezTo>
                    <a:pt x="1942" y="151"/>
                    <a:pt x="1959" y="168"/>
                    <a:pt x="1959" y="189"/>
                  </a:cubicBezTo>
                  <a:lnTo>
                    <a:pt x="1959" y="792"/>
                  </a:lnTo>
                  <a:cubicBezTo>
                    <a:pt x="1959" y="812"/>
                    <a:pt x="1942" y="829"/>
                    <a:pt x="1922" y="829"/>
                  </a:cubicBezTo>
                  <a:cubicBezTo>
                    <a:pt x="1859" y="829"/>
                    <a:pt x="1809" y="880"/>
                    <a:pt x="1809" y="942"/>
                  </a:cubicBezTo>
                  <a:cubicBezTo>
                    <a:pt x="1809" y="963"/>
                    <a:pt x="1792" y="980"/>
                    <a:pt x="1771" y="980"/>
                  </a:cubicBezTo>
                  <a:close/>
                  <a:moveTo>
                    <a:pt x="222" y="905"/>
                  </a:moveTo>
                  <a:lnTo>
                    <a:pt x="1737" y="905"/>
                  </a:lnTo>
                  <a:cubicBezTo>
                    <a:pt x="1752" y="831"/>
                    <a:pt x="1810" y="773"/>
                    <a:pt x="1884" y="758"/>
                  </a:cubicBezTo>
                  <a:lnTo>
                    <a:pt x="1884" y="223"/>
                  </a:lnTo>
                  <a:cubicBezTo>
                    <a:pt x="1810" y="207"/>
                    <a:pt x="1752" y="150"/>
                    <a:pt x="1737" y="76"/>
                  </a:cubicBezTo>
                  <a:lnTo>
                    <a:pt x="222" y="76"/>
                  </a:lnTo>
                  <a:cubicBezTo>
                    <a:pt x="207" y="150"/>
                    <a:pt x="149" y="207"/>
                    <a:pt x="75" y="223"/>
                  </a:cubicBezTo>
                  <a:lnTo>
                    <a:pt x="75" y="758"/>
                  </a:lnTo>
                  <a:cubicBezTo>
                    <a:pt x="149" y="773"/>
                    <a:pt x="207" y="831"/>
                    <a:pt x="222" y="90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85">
              <a:extLst>
                <a:ext uri="{FF2B5EF4-FFF2-40B4-BE49-F238E27FC236}">
                  <a16:creationId xmlns:a16="http://schemas.microsoft.com/office/drawing/2014/main" id="{9C78CB0C-F073-43D1-8D99-0EFCF9D06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6" y="2347913"/>
              <a:ext cx="168275" cy="168275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0 h 783"/>
                <a:gd name="T4" fmla="*/ 140 w 783"/>
                <a:gd name="T5" fmla="*/ 140 h 783"/>
                <a:gd name="T6" fmla="*/ 551 w 783"/>
                <a:gd name="T7" fmla="*/ 58 h 783"/>
                <a:gd name="T8" fmla="*/ 783 w 783"/>
                <a:gd name="T9" fmla="*/ 406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19 h 783"/>
                <a:gd name="T18" fmla="*/ 522 w 783"/>
                <a:gd name="T19" fmla="*/ 685 h 783"/>
                <a:gd name="T20" fmla="*/ 708 w 783"/>
                <a:gd name="T21" fmla="*/ 406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7" y="691"/>
                    <a:pt x="58" y="550"/>
                  </a:cubicBezTo>
                  <a:cubicBezTo>
                    <a:pt x="0" y="409"/>
                    <a:pt x="32" y="247"/>
                    <a:pt x="140" y="140"/>
                  </a:cubicBezTo>
                  <a:cubicBezTo>
                    <a:pt x="248" y="32"/>
                    <a:pt x="410" y="0"/>
                    <a:pt x="551" y="58"/>
                  </a:cubicBezTo>
                  <a:cubicBezTo>
                    <a:pt x="692" y="116"/>
                    <a:pt x="783" y="254"/>
                    <a:pt x="783" y="406"/>
                  </a:cubicBezTo>
                  <a:cubicBezTo>
                    <a:pt x="783" y="614"/>
                    <a:pt x="615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5" y="105"/>
                    <a:pt x="175" y="178"/>
                    <a:pt x="128" y="291"/>
                  </a:cubicBezTo>
                  <a:cubicBezTo>
                    <a:pt x="81" y="403"/>
                    <a:pt x="107" y="533"/>
                    <a:pt x="193" y="619"/>
                  </a:cubicBezTo>
                  <a:cubicBezTo>
                    <a:pt x="279" y="706"/>
                    <a:pt x="409" y="731"/>
                    <a:pt x="522" y="685"/>
                  </a:cubicBezTo>
                  <a:cubicBezTo>
                    <a:pt x="635" y="638"/>
                    <a:pt x="708" y="528"/>
                    <a:pt x="708" y="406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86">
              <a:extLst>
                <a:ext uri="{FF2B5EF4-FFF2-40B4-BE49-F238E27FC236}">
                  <a16:creationId xmlns:a16="http://schemas.microsoft.com/office/drawing/2014/main" id="{8EE69354-9B2E-4306-B173-8DC205EEE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938" y="2378076"/>
              <a:ext cx="50800" cy="114300"/>
            </a:xfrm>
            <a:custGeom>
              <a:avLst/>
              <a:gdLst>
                <a:gd name="T0" fmla="*/ 120 w 241"/>
                <a:gd name="T1" fmla="*/ 226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6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0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0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39 h 528"/>
                <a:gd name="T36" fmla="*/ 45 w 241"/>
                <a:gd name="T37" fmla="*/ 302 h 528"/>
                <a:gd name="T38" fmla="*/ 7 w 241"/>
                <a:gd name="T39" fmla="*/ 339 h 528"/>
                <a:gd name="T40" fmla="*/ 83 w 241"/>
                <a:gd name="T41" fmla="*/ 446 h 528"/>
                <a:gd name="T42" fmla="*/ 83 w 241"/>
                <a:gd name="T43" fmla="*/ 490 h 528"/>
                <a:gd name="T44" fmla="*/ 120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0 w 241"/>
                <a:gd name="T53" fmla="*/ 2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0" y="226"/>
                  </a:moveTo>
                  <a:cubicBezTo>
                    <a:pt x="105" y="226"/>
                    <a:pt x="91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3"/>
                    <a:pt x="158" y="189"/>
                  </a:cubicBezTo>
                  <a:cubicBezTo>
                    <a:pt x="158" y="210"/>
                    <a:pt x="175" y="226"/>
                    <a:pt x="196" y="226"/>
                  </a:cubicBezTo>
                  <a:cubicBezTo>
                    <a:pt x="217" y="226"/>
                    <a:pt x="234" y="210"/>
                    <a:pt x="234" y="189"/>
                  </a:cubicBezTo>
                  <a:cubicBezTo>
                    <a:pt x="233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8" y="262"/>
                    <a:pt x="65" y="302"/>
                    <a:pt x="120" y="302"/>
                  </a:cubicBezTo>
                  <a:cubicBezTo>
                    <a:pt x="136" y="302"/>
                    <a:pt x="149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8"/>
                    <a:pt x="83" y="355"/>
                    <a:pt x="83" y="339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7" y="319"/>
                    <a:pt x="7" y="339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0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87">
              <a:extLst>
                <a:ext uri="{FF2B5EF4-FFF2-40B4-BE49-F238E27FC236}">
                  <a16:creationId xmlns:a16="http://schemas.microsoft.com/office/drawing/2014/main" id="{37681C36-44BB-4B9C-B467-18FCBCCA8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6" y="2152651"/>
              <a:ext cx="52388" cy="112713"/>
            </a:xfrm>
            <a:custGeom>
              <a:avLst/>
              <a:gdLst>
                <a:gd name="T0" fmla="*/ 121 w 241"/>
                <a:gd name="T1" fmla="*/ 226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8 h 528"/>
                <a:gd name="T10" fmla="*/ 196 w 241"/>
                <a:gd name="T11" fmla="*/ 226 h 528"/>
                <a:gd name="T12" fmla="*/ 234 w 241"/>
                <a:gd name="T13" fmla="*/ 188 h 528"/>
                <a:gd name="T14" fmla="*/ 158 w 241"/>
                <a:gd name="T15" fmla="*/ 82 h 528"/>
                <a:gd name="T16" fmla="*/ 158 w 241"/>
                <a:gd name="T17" fmla="*/ 38 h 528"/>
                <a:gd name="T18" fmla="*/ 121 w 241"/>
                <a:gd name="T19" fmla="*/ 0 h 528"/>
                <a:gd name="T20" fmla="*/ 83 w 241"/>
                <a:gd name="T21" fmla="*/ 38 h 528"/>
                <a:gd name="T22" fmla="*/ 83 w 241"/>
                <a:gd name="T23" fmla="*/ 82 h 528"/>
                <a:gd name="T24" fmla="*/ 9 w 241"/>
                <a:gd name="T25" fmla="*/ 208 h 528"/>
                <a:gd name="T26" fmla="*/ 121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39 h 528"/>
                <a:gd name="T36" fmla="*/ 45 w 241"/>
                <a:gd name="T37" fmla="*/ 302 h 528"/>
                <a:gd name="T38" fmla="*/ 8 w 241"/>
                <a:gd name="T39" fmla="*/ 339 h 528"/>
                <a:gd name="T40" fmla="*/ 83 w 241"/>
                <a:gd name="T41" fmla="*/ 445 h 528"/>
                <a:gd name="T42" fmla="*/ 83 w 241"/>
                <a:gd name="T43" fmla="*/ 490 h 528"/>
                <a:gd name="T44" fmla="*/ 121 w 241"/>
                <a:gd name="T45" fmla="*/ 528 h 528"/>
                <a:gd name="T46" fmla="*/ 158 w 241"/>
                <a:gd name="T47" fmla="*/ 490 h 528"/>
                <a:gd name="T48" fmla="*/ 158 w 241"/>
                <a:gd name="T49" fmla="*/ 445 h 528"/>
                <a:gd name="T50" fmla="*/ 232 w 241"/>
                <a:gd name="T51" fmla="*/ 320 h 528"/>
                <a:gd name="T52" fmla="*/ 121 w 241"/>
                <a:gd name="T53" fmla="*/ 2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1" y="226"/>
                  </a:moveTo>
                  <a:cubicBezTo>
                    <a:pt x="105" y="226"/>
                    <a:pt x="92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3" y="141"/>
                    <a:pt x="203" y="98"/>
                    <a:pt x="158" y="82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2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2"/>
                    <a:pt x="45" y="302"/>
                  </a:cubicBezTo>
                  <a:cubicBezTo>
                    <a:pt x="24" y="302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6" y="226"/>
                    <a:pt x="121" y="22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88">
              <a:extLst>
                <a:ext uri="{FF2B5EF4-FFF2-40B4-BE49-F238E27FC236}">
                  <a16:creationId xmlns:a16="http://schemas.microsoft.com/office/drawing/2014/main" id="{3508FDD3-FBB3-4624-9827-A428E85AB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2427288"/>
              <a:ext cx="49213" cy="15875"/>
            </a:xfrm>
            <a:custGeom>
              <a:avLst/>
              <a:gdLst>
                <a:gd name="T0" fmla="*/ 189 w 226"/>
                <a:gd name="T1" fmla="*/ 76 h 76"/>
                <a:gd name="T2" fmla="*/ 38 w 226"/>
                <a:gd name="T3" fmla="*/ 76 h 76"/>
                <a:gd name="T4" fmla="*/ 0 w 226"/>
                <a:gd name="T5" fmla="*/ 38 h 76"/>
                <a:gd name="T6" fmla="*/ 38 w 226"/>
                <a:gd name="T7" fmla="*/ 0 h 76"/>
                <a:gd name="T8" fmla="*/ 189 w 226"/>
                <a:gd name="T9" fmla="*/ 0 h 76"/>
                <a:gd name="T10" fmla="*/ 226 w 226"/>
                <a:gd name="T11" fmla="*/ 38 h 76"/>
                <a:gd name="T12" fmla="*/ 189 w 226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9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89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9"/>
                    <a:pt x="209" y="76"/>
                    <a:pt x="189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89">
              <a:extLst>
                <a:ext uri="{FF2B5EF4-FFF2-40B4-BE49-F238E27FC236}">
                  <a16:creationId xmlns:a16="http://schemas.microsoft.com/office/drawing/2014/main" id="{333D44CA-68F3-4841-9ABA-BBFAACBA2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1" y="2427288"/>
              <a:ext cx="47625" cy="15875"/>
            </a:xfrm>
            <a:custGeom>
              <a:avLst/>
              <a:gdLst>
                <a:gd name="T0" fmla="*/ 188 w 226"/>
                <a:gd name="T1" fmla="*/ 76 h 76"/>
                <a:gd name="T2" fmla="*/ 37 w 226"/>
                <a:gd name="T3" fmla="*/ 76 h 76"/>
                <a:gd name="T4" fmla="*/ 0 w 226"/>
                <a:gd name="T5" fmla="*/ 38 h 76"/>
                <a:gd name="T6" fmla="*/ 37 w 226"/>
                <a:gd name="T7" fmla="*/ 0 h 76"/>
                <a:gd name="T8" fmla="*/ 188 w 226"/>
                <a:gd name="T9" fmla="*/ 0 h 76"/>
                <a:gd name="T10" fmla="*/ 226 w 226"/>
                <a:gd name="T11" fmla="*/ 38 h 76"/>
                <a:gd name="T12" fmla="*/ 188 w 226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76"/>
                  </a:move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9"/>
                    <a:pt x="209" y="76"/>
                    <a:pt x="188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90">
              <a:extLst>
                <a:ext uri="{FF2B5EF4-FFF2-40B4-BE49-F238E27FC236}">
                  <a16:creationId xmlns:a16="http://schemas.microsoft.com/office/drawing/2014/main" id="{66DDD557-9970-4825-9725-190CA8D82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2087563"/>
              <a:ext cx="482600" cy="484188"/>
            </a:xfrm>
            <a:custGeom>
              <a:avLst/>
              <a:gdLst>
                <a:gd name="T0" fmla="*/ 2223 w 2261"/>
                <a:gd name="T1" fmla="*/ 982 h 2264"/>
                <a:gd name="T2" fmla="*/ 1847 w 2261"/>
                <a:gd name="T3" fmla="*/ 982 h 2264"/>
                <a:gd name="T4" fmla="*/ 1847 w 2261"/>
                <a:gd name="T5" fmla="*/ 40 h 2264"/>
                <a:gd name="T6" fmla="*/ 1827 w 2261"/>
                <a:gd name="T7" fmla="*/ 7 h 2264"/>
                <a:gd name="T8" fmla="*/ 1788 w 2261"/>
                <a:gd name="T9" fmla="*/ 9 h 2264"/>
                <a:gd name="T10" fmla="*/ 1696 w 2261"/>
                <a:gd name="T11" fmla="*/ 70 h 2264"/>
                <a:gd name="T12" fmla="*/ 1603 w 2261"/>
                <a:gd name="T13" fmla="*/ 9 h 2264"/>
                <a:gd name="T14" fmla="*/ 1561 w 2261"/>
                <a:gd name="T15" fmla="*/ 9 h 2264"/>
                <a:gd name="T16" fmla="*/ 1469 w 2261"/>
                <a:gd name="T17" fmla="*/ 70 h 2264"/>
                <a:gd name="T18" fmla="*/ 1377 w 2261"/>
                <a:gd name="T19" fmla="*/ 9 h 2264"/>
                <a:gd name="T20" fmla="*/ 1335 w 2261"/>
                <a:gd name="T21" fmla="*/ 9 h 2264"/>
                <a:gd name="T22" fmla="*/ 1243 w 2261"/>
                <a:gd name="T23" fmla="*/ 70 h 2264"/>
                <a:gd name="T24" fmla="*/ 1151 w 2261"/>
                <a:gd name="T25" fmla="*/ 9 h 2264"/>
                <a:gd name="T26" fmla="*/ 1109 w 2261"/>
                <a:gd name="T27" fmla="*/ 9 h 2264"/>
                <a:gd name="T28" fmla="*/ 1017 w 2261"/>
                <a:gd name="T29" fmla="*/ 70 h 2264"/>
                <a:gd name="T30" fmla="*/ 925 w 2261"/>
                <a:gd name="T31" fmla="*/ 9 h 2264"/>
                <a:gd name="T32" fmla="*/ 883 w 2261"/>
                <a:gd name="T33" fmla="*/ 9 h 2264"/>
                <a:gd name="T34" fmla="*/ 791 w 2261"/>
                <a:gd name="T35" fmla="*/ 70 h 2264"/>
                <a:gd name="T36" fmla="*/ 699 w 2261"/>
                <a:gd name="T37" fmla="*/ 9 h 2264"/>
                <a:gd name="T38" fmla="*/ 657 w 2261"/>
                <a:gd name="T39" fmla="*/ 9 h 2264"/>
                <a:gd name="T40" fmla="*/ 565 w 2261"/>
                <a:gd name="T41" fmla="*/ 70 h 2264"/>
                <a:gd name="T42" fmla="*/ 473 w 2261"/>
                <a:gd name="T43" fmla="*/ 9 h 2264"/>
                <a:gd name="T44" fmla="*/ 434 w 2261"/>
                <a:gd name="T45" fmla="*/ 7 h 2264"/>
                <a:gd name="T46" fmla="*/ 414 w 2261"/>
                <a:gd name="T47" fmla="*/ 40 h 2264"/>
                <a:gd name="T48" fmla="*/ 414 w 2261"/>
                <a:gd name="T49" fmla="*/ 982 h 2264"/>
                <a:gd name="T50" fmla="*/ 38 w 2261"/>
                <a:gd name="T51" fmla="*/ 982 h 2264"/>
                <a:gd name="T52" fmla="*/ 0 w 2261"/>
                <a:gd name="T53" fmla="*/ 1020 h 2264"/>
                <a:gd name="T54" fmla="*/ 0 w 2261"/>
                <a:gd name="T55" fmla="*/ 2226 h 2264"/>
                <a:gd name="T56" fmla="*/ 38 w 2261"/>
                <a:gd name="T57" fmla="*/ 2264 h 2264"/>
                <a:gd name="T58" fmla="*/ 2223 w 2261"/>
                <a:gd name="T59" fmla="*/ 2264 h 2264"/>
                <a:gd name="T60" fmla="*/ 2261 w 2261"/>
                <a:gd name="T61" fmla="*/ 2226 h 2264"/>
                <a:gd name="T62" fmla="*/ 2261 w 2261"/>
                <a:gd name="T63" fmla="*/ 1020 h 2264"/>
                <a:gd name="T64" fmla="*/ 2223 w 2261"/>
                <a:gd name="T65" fmla="*/ 982 h 2264"/>
                <a:gd name="T66" fmla="*/ 490 w 2261"/>
                <a:gd name="T67" fmla="*/ 111 h 2264"/>
                <a:gd name="T68" fmla="*/ 544 w 2261"/>
                <a:gd name="T69" fmla="*/ 147 h 2264"/>
                <a:gd name="T70" fmla="*/ 586 w 2261"/>
                <a:gd name="T71" fmla="*/ 147 h 2264"/>
                <a:gd name="T72" fmla="*/ 678 w 2261"/>
                <a:gd name="T73" fmla="*/ 85 h 2264"/>
                <a:gd name="T74" fmla="*/ 770 w 2261"/>
                <a:gd name="T75" fmla="*/ 147 h 2264"/>
                <a:gd name="T76" fmla="*/ 812 w 2261"/>
                <a:gd name="T77" fmla="*/ 147 h 2264"/>
                <a:gd name="T78" fmla="*/ 904 w 2261"/>
                <a:gd name="T79" fmla="*/ 85 h 2264"/>
                <a:gd name="T80" fmla="*/ 996 w 2261"/>
                <a:gd name="T81" fmla="*/ 147 h 2264"/>
                <a:gd name="T82" fmla="*/ 1038 w 2261"/>
                <a:gd name="T83" fmla="*/ 147 h 2264"/>
                <a:gd name="T84" fmla="*/ 1130 w 2261"/>
                <a:gd name="T85" fmla="*/ 85 h 2264"/>
                <a:gd name="T86" fmla="*/ 1222 w 2261"/>
                <a:gd name="T87" fmla="*/ 147 h 2264"/>
                <a:gd name="T88" fmla="*/ 1264 w 2261"/>
                <a:gd name="T89" fmla="*/ 147 h 2264"/>
                <a:gd name="T90" fmla="*/ 1356 w 2261"/>
                <a:gd name="T91" fmla="*/ 85 h 2264"/>
                <a:gd name="T92" fmla="*/ 1448 w 2261"/>
                <a:gd name="T93" fmla="*/ 147 h 2264"/>
                <a:gd name="T94" fmla="*/ 1490 w 2261"/>
                <a:gd name="T95" fmla="*/ 147 h 2264"/>
                <a:gd name="T96" fmla="*/ 1582 w 2261"/>
                <a:gd name="T97" fmla="*/ 85 h 2264"/>
                <a:gd name="T98" fmla="*/ 1675 w 2261"/>
                <a:gd name="T99" fmla="*/ 147 h 2264"/>
                <a:gd name="T100" fmla="*/ 1716 w 2261"/>
                <a:gd name="T101" fmla="*/ 147 h 2264"/>
                <a:gd name="T102" fmla="*/ 1771 w 2261"/>
                <a:gd name="T103" fmla="*/ 111 h 2264"/>
                <a:gd name="T104" fmla="*/ 1771 w 2261"/>
                <a:gd name="T105" fmla="*/ 982 h 2264"/>
                <a:gd name="T106" fmla="*/ 490 w 2261"/>
                <a:gd name="T107" fmla="*/ 982 h 2264"/>
                <a:gd name="T108" fmla="*/ 490 w 2261"/>
                <a:gd name="T109" fmla="*/ 111 h 2264"/>
                <a:gd name="T110" fmla="*/ 2186 w 2261"/>
                <a:gd name="T111" fmla="*/ 2188 h 2264"/>
                <a:gd name="T112" fmla="*/ 75 w 2261"/>
                <a:gd name="T113" fmla="*/ 2188 h 2264"/>
                <a:gd name="T114" fmla="*/ 75 w 2261"/>
                <a:gd name="T115" fmla="*/ 1058 h 2264"/>
                <a:gd name="T116" fmla="*/ 2186 w 2261"/>
                <a:gd name="T117" fmla="*/ 1058 h 2264"/>
                <a:gd name="T118" fmla="*/ 2186 w 2261"/>
                <a:gd name="T119" fmla="*/ 2188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1" h="2264">
                  <a:moveTo>
                    <a:pt x="2223" y="982"/>
                  </a:moveTo>
                  <a:lnTo>
                    <a:pt x="1847" y="982"/>
                  </a:lnTo>
                  <a:lnTo>
                    <a:pt x="1847" y="40"/>
                  </a:lnTo>
                  <a:cubicBezTo>
                    <a:pt x="1847" y="26"/>
                    <a:pt x="1839" y="14"/>
                    <a:pt x="1827" y="7"/>
                  </a:cubicBezTo>
                  <a:cubicBezTo>
                    <a:pt x="1814" y="0"/>
                    <a:pt x="1800" y="1"/>
                    <a:pt x="1788" y="9"/>
                  </a:cubicBezTo>
                  <a:lnTo>
                    <a:pt x="1696" y="70"/>
                  </a:lnTo>
                  <a:lnTo>
                    <a:pt x="1603" y="9"/>
                  </a:lnTo>
                  <a:cubicBezTo>
                    <a:pt x="1590" y="0"/>
                    <a:pt x="1574" y="0"/>
                    <a:pt x="1561" y="9"/>
                  </a:cubicBezTo>
                  <a:lnTo>
                    <a:pt x="1469" y="70"/>
                  </a:lnTo>
                  <a:lnTo>
                    <a:pt x="1377" y="9"/>
                  </a:lnTo>
                  <a:cubicBezTo>
                    <a:pt x="1364" y="0"/>
                    <a:pt x="1348" y="0"/>
                    <a:pt x="1335" y="9"/>
                  </a:cubicBezTo>
                  <a:lnTo>
                    <a:pt x="1243" y="70"/>
                  </a:lnTo>
                  <a:lnTo>
                    <a:pt x="1151" y="9"/>
                  </a:lnTo>
                  <a:cubicBezTo>
                    <a:pt x="1138" y="0"/>
                    <a:pt x="1122" y="0"/>
                    <a:pt x="1109" y="9"/>
                  </a:cubicBezTo>
                  <a:lnTo>
                    <a:pt x="1017" y="70"/>
                  </a:lnTo>
                  <a:lnTo>
                    <a:pt x="925" y="9"/>
                  </a:lnTo>
                  <a:cubicBezTo>
                    <a:pt x="912" y="0"/>
                    <a:pt x="896" y="0"/>
                    <a:pt x="883" y="9"/>
                  </a:cubicBezTo>
                  <a:lnTo>
                    <a:pt x="791" y="70"/>
                  </a:lnTo>
                  <a:lnTo>
                    <a:pt x="699" y="9"/>
                  </a:lnTo>
                  <a:cubicBezTo>
                    <a:pt x="686" y="0"/>
                    <a:pt x="670" y="0"/>
                    <a:pt x="657" y="9"/>
                  </a:cubicBezTo>
                  <a:lnTo>
                    <a:pt x="565" y="70"/>
                  </a:lnTo>
                  <a:lnTo>
                    <a:pt x="473" y="9"/>
                  </a:lnTo>
                  <a:cubicBezTo>
                    <a:pt x="462" y="1"/>
                    <a:pt x="447" y="0"/>
                    <a:pt x="434" y="7"/>
                  </a:cubicBezTo>
                  <a:cubicBezTo>
                    <a:pt x="422" y="13"/>
                    <a:pt x="414" y="26"/>
                    <a:pt x="414" y="40"/>
                  </a:cubicBezTo>
                  <a:lnTo>
                    <a:pt x="414" y="982"/>
                  </a:lnTo>
                  <a:lnTo>
                    <a:pt x="38" y="982"/>
                  </a:lnTo>
                  <a:cubicBezTo>
                    <a:pt x="17" y="982"/>
                    <a:pt x="0" y="999"/>
                    <a:pt x="0" y="1020"/>
                  </a:cubicBezTo>
                  <a:lnTo>
                    <a:pt x="0" y="2226"/>
                  </a:lnTo>
                  <a:cubicBezTo>
                    <a:pt x="0" y="2247"/>
                    <a:pt x="17" y="2264"/>
                    <a:pt x="38" y="2264"/>
                  </a:cubicBezTo>
                  <a:lnTo>
                    <a:pt x="2223" y="2264"/>
                  </a:lnTo>
                  <a:cubicBezTo>
                    <a:pt x="2244" y="2264"/>
                    <a:pt x="2261" y="2247"/>
                    <a:pt x="2261" y="2226"/>
                  </a:cubicBezTo>
                  <a:lnTo>
                    <a:pt x="2261" y="1020"/>
                  </a:lnTo>
                  <a:cubicBezTo>
                    <a:pt x="2261" y="999"/>
                    <a:pt x="2244" y="982"/>
                    <a:pt x="2223" y="982"/>
                  </a:cubicBezTo>
                  <a:close/>
                  <a:moveTo>
                    <a:pt x="490" y="111"/>
                  </a:moveTo>
                  <a:lnTo>
                    <a:pt x="544" y="147"/>
                  </a:lnTo>
                  <a:cubicBezTo>
                    <a:pt x="557" y="155"/>
                    <a:pt x="573" y="155"/>
                    <a:pt x="586" y="147"/>
                  </a:cubicBezTo>
                  <a:lnTo>
                    <a:pt x="678" y="85"/>
                  </a:lnTo>
                  <a:lnTo>
                    <a:pt x="770" y="147"/>
                  </a:lnTo>
                  <a:cubicBezTo>
                    <a:pt x="783" y="155"/>
                    <a:pt x="799" y="155"/>
                    <a:pt x="812" y="147"/>
                  </a:cubicBezTo>
                  <a:lnTo>
                    <a:pt x="904" y="85"/>
                  </a:lnTo>
                  <a:lnTo>
                    <a:pt x="996" y="147"/>
                  </a:lnTo>
                  <a:cubicBezTo>
                    <a:pt x="1009" y="155"/>
                    <a:pt x="1025" y="155"/>
                    <a:pt x="1038" y="147"/>
                  </a:cubicBezTo>
                  <a:lnTo>
                    <a:pt x="1130" y="85"/>
                  </a:lnTo>
                  <a:lnTo>
                    <a:pt x="1222" y="147"/>
                  </a:lnTo>
                  <a:cubicBezTo>
                    <a:pt x="1235" y="155"/>
                    <a:pt x="1251" y="155"/>
                    <a:pt x="1264" y="147"/>
                  </a:cubicBezTo>
                  <a:lnTo>
                    <a:pt x="1356" y="85"/>
                  </a:lnTo>
                  <a:lnTo>
                    <a:pt x="1448" y="147"/>
                  </a:lnTo>
                  <a:cubicBezTo>
                    <a:pt x="1461" y="155"/>
                    <a:pt x="1477" y="155"/>
                    <a:pt x="1490" y="147"/>
                  </a:cubicBezTo>
                  <a:lnTo>
                    <a:pt x="1582" y="85"/>
                  </a:lnTo>
                  <a:lnTo>
                    <a:pt x="1675" y="147"/>
                  </a:lnTo>
                  <a:cubicBezTo>
                    <a:pt x="1687" y="155"/>
                    <a:pt x="1704" y="155"/>
                    <a:pt x="1716" y="147"/>
                  </a:cubicBezTo>
                  <a:lnTo>
                    <a:pt x="1771" y="111"/>
                  </a:lnTo>
                  <a:lnTo>
                    <a:pt x="1771" y="982"/>
                  </a:lnTo>
                  <a:lnTo>
                    <a:pt x="490" y="982"/>
                  </a:lnTo>
                  <a:lnTo>
                    <a:pt x="490" y="111"/>
                  </a:lnTo>
                  <a:close/>
                  <a:moveTo>
                    <a:pt x="2186" y="2188"/>
                  </a:moveTo>
                  <a:lnTo>
                    <a:pt x="75" y="2188"/>
                  </a:lnTo>
                  <a:lnTo>
                    <a:pt x="75" y="1058"/>
                  </a:lnTo>
                  <a:lnTo>
                    <a:pt x="2186" y="1058"/>
                  </a:lnTo>
                  <a:lnTo>
                    <a:pt x="2186" y="218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91">
              <a:extLst>
                <a:ext uri="{FF2B5EF4-FFF2-40B4-BE49-F238E27FC236}">
                  <a16:creationId xmlns:a16="http://schemas.microsoft.com/office/drawing/2014/main" id="{A89675E9-EE33-4528-B73E-0B4FD51D5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2168526"/>
              <a:ext cx="160338" cy="17463"/>
            </a:xfrm>
            <a:custGeom>
              <a:avLst/>
              <a:gdLst>
                <a:gd name="T0" fmla="*/ 716 w 754"/>
                <a:gd name="T1" fmla="*/ 76 h 76"/>
                <a:gd name="T2" fmla="*/ 38 w 754"/>
                <a:gd name="T3" fmla="*/ 76 h 76"/>
                <a:gd name="T4" fmla="*/ 0 w 754"/>
                <a:gd name="T5" fmla="*/ 38 h 76"/>
                <a:gd name="T6" fmla="*/ 38 w 754"/>
                <a:gd name="T7" fmla="*/ 0 h 76"/>
                <a:gd name="T8" fmla="*/ 716 w 754"/>
                <a:gd name="T9" fmla="*/ 0 h 76"/>
                <a:gd name="T10" fmla="*/ 754 w 754"/>
                <a:gd name="T11" fmla="*/ 38 h 76"/>
                <a:gd name="T12" fmla="*/ 716 w 75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9"/>
                    <a:pt x="737" y="76"/>
                    <a:pt x="716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92">
              <a:extLst>
                <a:ext uri="{FF2B5EF4-FFF2-40B4-BE49-F238E27FC236}">
                  <a16:creationId xmlns:a16="http://schemas.microsoft.com/office/drawing/2014/main" id="{2644FE1A-1580-4C2A-B302-7755C3139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2201863"/>
              <a:ext cx="160338" cy="15875"/>
            </a:xfrm>
            <a:custGeom>
              <a:avLst/>
              <a:gdLst>
                <a:gd name="T0" fmla="*/ 716 w 754"/>
                <a:gd name="T1" fmla="*/ 76 h 76"/>
                <a:gd name="T2" fmla="*/ 38 w 754"/>
                <a:gd name="T3" fmla="*/ 76 h 76"/>
                <a:gd name="T4" fmla="*/ 0 w 754"/>
                <a:gd name="T5" fmla="*/ 38 h 76"/>
                <a:gd name="T6" fmla="*/ 38 w 754"/>
                <a:gd name="T7" fmla="*/ 0 h 76"/>
                <a:gd name="T8" fmla="*/ 716 w 754"/>
                <a:gd name="T9" fmla="*/ 0 h 76"/>
                <a:gd name="T10" fmla="*/ 754 w 754"/>
                <a:gd name="T11" fmla="*/ 38 h 76"/>
                <a:gd name="T12" fmla="*/ 716 w 75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9"/>
                    <a:pt x="737" y="76"/>
                    <a:pt x="716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93">
              <a:extLst>
                <a:ext uri="{FF2B5EF4-FFF2-40B4-BE49-F238E27FC236}">
                  <a16:creationId xmlns:a16="http://schemas.microsoft.com/office/drawing/2014/main" id="{8C4788AC-6638-4C18-8559-13D7755A1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2233613"/>
              <a:ext cx="160338" cy="15875"/>
            </a:xfrm>
            <a:custGeom>
              <a:avLst/>
              <a:gdLst>
                <a:gd name="T0" fmla="*/ 716 w 754"/>
                <a:gd name="T1" fmla="*/ 75 h 75"/>
                <a:gd name="T2" fmla="*/ 38 w 754"/>
                <a:gd name="T3" fmla="*/ 75 h 75"/>
                <a:gd name="T4" fmla="*/ 0 w 754"/>
                <a:gd name="T5" fmla="*/ 38 h 75"/>
                <a:gd name="T6" fmla="*/ 38 w 754"/>
                <a:gd name="T7" fmla="*/ 0 h 75"/>
                <a:gd name="T8" fmla="*/ 716 w 754"/>
                <a:gd name="T9" fmla="*/ 0 h 75"/>
                <a:gd name="T10" fmla="*/ 754 w 754"/>
                <a:gd name="T11" fmla="*/ 38 h 75"/>
                <a:gd name="T12" fmla="*/ 716 w 754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8"/>
                    <a:pt x="737" y="75"/>
                    <a:pt x="716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94">
              <a:extLst>
                <a:ext uri="{FF2B5EF4-FFF2-40B4-BE49-F238E27FC236}">
                  <a16:creationId xmlns:a16="http://schemas.microsoft.com/office/drawing/2014/main" id="{1666B290-F960-4912-9F65-FFCC95479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2265363"/>
              <a:ext cx="79375" cy="15875"/>
            </a:xfrm>
            <a:custGeom>
              <a:avLst/>
              <a:gdLst>
                <a:gd name="T0" fmla="*/ 339 w 377"/>
                <a:gd name="T1" fmla="*/ 75 h 75"/>
                <a:gd name="T2" fmla="*/ 38 w 377"/>
                <a:gd name="T3" fmla="*/ 75 h 75"/>
                <a:gd name="T4" fmla="*/ 0 w 377"/>
                <a:gd name="T5" fmla="*/ 37 h 75"/>
                <a:gd name="T6" fmla="*/ 38 w 377"/>
                <a:gd name="T7" fmla="*/ 0 h 75"/>
                <a:gd name="T8" fmla="*/ 339 w 377"/>
                <a:gd name="T9" fmla="*/ 0 h 75"/>
                <a:gd name="T10" fmla="*/ 377 w 377"/>
                <a:gd name="T11" fmla="*/ 37 h 75"/>
                <a:gd name="T12" fmla="*/ 339 w 37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39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339" y="0"/>
                  </a:lnTo>
                  <a:cubicBezTo>
                    <a:pt x="360" y="0"/>
                    <a:pt x="377" y="17"/>
                    <a:pt x="377" y="37"/>
                  </a:cubicBezTo>
                  <a:cubicBezTo>
                    <a:pt x="377" y="58"/>
                    <a:pt x="360" y="75"/>
                    <a:pt x="339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9D452A9-8F1C-4667-A839-6066E6EBF587}"/>
              </a:ext>
            </a:extLst>
          </p:cNvPr>
          <p:cNvGrpSpPr/>
          <p:nvPr/>
        </p:nvGrpSpPr>
        <p:grpSpPr>
          <a:xfrm>
            <a:off x="7402513" y="2089151"/>
            <a:ext cx="369888" cy="482600"/>
            <a:chOff x="7402513" y="2089151"/>
            <a:chExt cx="369888" cy="482600"/>
          </a:xfrm>
        </p:grpSpPr>
        <p:sp>
          <p:nvSpPr>
            <p:cNvPr id="738" name="Rectangle 95">
              <a:extLst>
                <a:ext uri="{FF2B5EF4-FFF2-40B4-BE49-F238E27FC236}">
                  <a16:creationId xmlns:a16="http://schemas.microsoft.com/office/drawing/2014/main" id="{4C70FBC8-AB1E-4433-9DF8-2929FFEEB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128838"/>
              <a:ext cx="290513" cy="73025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Rectangle 96">
              <a:extLst>
                <a:ext uri="{FF2B5EF4-FFF2-40B4-BE49-F238E27FC236}">
                  <a16:creationId xmlns:a16="http://schemas.microsoft.com/office/drawing/2014/main" id="{9C96B3E9-F4B7-4DDD-82A6-885593C45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233613"/>
              <a:ext cx="49213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Rectangle 97">
              <a:extLst>
                <a:ext uri="{FF2B5EF4-FFF2-40B4-BE49-F238E27FC236}">
                  <a16:creationId xmlns:a16="http://schemas.microsoft.com/office/drawing/2014/main" id="{F7E2F6E7-94CF-4609-8804-C2ED6796E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306638"/>
              <a:ext cx="49213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Rectangle 98">
              <a:extLst>
                <a:ext uri="{FF2B5EF4-FFF2-40B4-BE49-F238E27FC236}">
                  <a16:creationId xmlns:a16="http://schemas.microsoft.com/office/drawing/2014/main" id="{1D4C3438-DDD6-4F37-AC18-FED8CB90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378076"/>
              <a:ext cx="49213" cy="49213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Rectangle 99">
              <a:extLst>
                <a:ext uri="{FF2B5EF4-FFF2-40B4-BE49-F238E27FC236}">
                  <a16:creationId xmlns:a16="http://schemas.microsoft.com/office/drawing/2014/main" id="{9B98815F-F41C-41C7-9928-CD79925C6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451101"/>
              <a:ext cx="128588" cy="49213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Rectangle 100">
              <a:extLst>
                <a:ext uri="{FF2B5EF4-FFF2-40B4-BE49-F238E27FC236}">
                  <a16:creationId xmlns:a16="http://schemas.microsoft.com/office/drawing/2014/main" id="{181DBCA8-8A77-4439-8325-62EC58965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33613"/>
              <a:ext cx="47625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Rectangle 101">
              <a:extLst>
                <a:ext uri="{FF2B5EF4-FFF2-40B4-BE49-F238E27FC236}">
                  <a16:creationId xmlns:a16="http://schemas.microsoft.com/office/drawing/2014/main" id="{4398D778-3236-4CF8-9529-34164A11E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306638"/>
              <a:ext cx="47625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Rectangle 102">
              <a:extLst>
                <a:ext uri="{FF2B5EF4-FFF2-40B4-BE49-F238E27FC236}">
                  <a16:creationId xmlns:a16="http://schemas.microsoft.com/office/drawing/2014/main" id="{5A5734A5-67E3-47EA-A45F-160B6E3B4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378076"/>
              <a:ext cx="47625" cy="49213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Rectangle 103">
              <a:extLst>
                <a:ext uri="{FF2B5EF4-FFF2-40B4-BE49-F238E27FC236}">
                  <a16:creationId xmlns:a16="http://schemas.microsoft.com/office/drawing/2014/main" id="{971EC366-D0AA-44BE-A458-22579079D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233613"/>
              <a:ext cx="47625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Rectangle 104">
              <a:extLst>
                <a:ext uri="{FF2B5EF4-FFF2-40B4-BE49-F238E27FC236}">
                  <a16:creationId xmlns:a16="http://schemas.microsoft.com/office/drawing/2014/main" id="{ACDC726C-EAAF-4B25-A12D-481FBAA35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306638"/>
              <a:ext cx="47625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Rectangle 105">
              <a:extLst>
                <a:ext uri="{FF2B5EF4-FFF2-40B4-BE49-F238E27FC236}">
                  <a16:creationId xmlns:a16="http://schemas.microsoft.com/office/drawing/2014/main" id="{DD8E413B-8545-44FD-A03E-20F275CC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378076"/>
              <a:ext cx="47625" cy="49213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Rectangle 106">
              <a:extLst>
                <a:ext uri="{FF2B5EF4-FFF2-40B4-BE49-F238E27FC236}">
                  <a16:creationId xmlns:a16="http://schemas.microsoft.com/office/drawing/2014/main" id="{4879126A-3372-4707-A2C7-E3D3AF182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451101"/>
              <a:ext cx="47625" cy="49213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Rectangle 107">
              <a:extLst>
                <a:ext uri="{FF2B5EF4-FFF2-40B4-BE49-F238E27FC236}">
                  <a16:creationId xmlns:a16="http://schemas.microsoft.com/office/drawing/2014/main" id="{64497D5C-E3B1-4F29-AD8E-EF0A280CB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233613"/>
              <a:ext cx="49213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Rectangle 108">
              <a:extLst>
                <a:ext uri="{FF2B5EF4-FFF2-40B4-BE49-F238E27FC236}">
                  <a16:creationId xmlns:a16="http://schemas.microsoft.com/office/drawing/2014/main" id="{6115962A-51A8-4CF0-9C19-0492A2ECD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306638"/>
              <a:ext cx="49213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Rectangle 109">
              <a:extLst>
                <a:ext uri="{FF2B5EF4-FFF2-40B4-BE49-F238E27FC236}">
                  <a16:creationId xmlns:a16="http://schemas.microsoft.com/office/drawing/2014/main" id="{57425E97-46CE-4362-9A87-D9FC8E5E0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378076"/>
              <a:ext cx="49213" cy="12223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110">
              <a:extLst>
                <a:ext uri="{FF2B5EF4-FFF2-40B4-BE49-F238E27FC236}">
                  <a16:creationId xmlns:a16="http://schemas.microsoft.com/office/drawing/2014/main" id="{1958337A-29C9-47CC-BA00-C33AC3CD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1" y="2500313"/>
              <a:ext cx="354013" cy="63500"/>
            </a:xfrm>
            <a:custGeom>
              <a:avLst/>
              <a:gdLst>
                <a:gd name="T0" fmla="*/ 1507 w 1658"/>
                <a:gd name="T1" fmla="*/ 150 h 301"/>
                <a:gd name="T2" fmla="*/ 151 w 1658"/>
                <a:gd name="T3" fmla="*/ 150 h 301"/>
                <a:gd name="T4" fmla="*/ 0 w 1658"/>
                <a:gd name="T5" fmla="*/ 0 h 301"/>
                <a:gd name="T6" fmla="*/ 0 w 1658"/>
                <a:gd name="T7" fmla="*/ 150 h 301"/>
                <a:gd name="T8" fmla="*/ 151 w 1658"/>
                <a:gd name="T9" fmla="*/ 301 h 301"/>
                <a:gd name="T10" fmla="*/ 1507 w 1658"/>
                <a:gd name="T11" fmla="*/ 301 h 301"/>
                <a:gd name="T12" fmla="*/ 1658 w 1658"/>
                <a:gd name="T13" fmla="*/ 150 h 301"/>
                <a:gd name="T14" fmla="*/ 1658 w 1658"/>
                <a:gd name="T15" fmla="*/ 0 h 301"/>
                <a:gd name="T16" fmla="*/ 1507 w 1658"/>
                <a:gd name="T17" fmla="*/ 15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8" h="301">
                  <a:moveTo>
                    <a:pt x="1507" y="150"/>
                  </a:moveTo>
                  <a:lnTo>
                    <a:pt x="151" y="150"/>
                  </a:lnTo>
                  <a:cubicBezTo>
                    <a:pt x="67" y="150"/>
                    <a:pt x="0" y="83"/>
                    <a:pt x="0" y="0"/>
                  </a:cubicBezTo>
                  <a:lnTo>
                    <a:pt x="0" y="150"/>
                  </a:lnTo>
                  <a:cubicBezTo>
                    <a:pt x="0" y="234"/>
                    <a:pt x="67" y="301"/>
                    <a:pt x="151" y="301"/>
                  </a:cubicBezTo>
                  <a:lnTo>
                    <a:pt x="1507" y="301"/>
                  </a:lnTo>
                  <a:cubicBezTo>
                    <a:pt x="1591" y="301"/>
                    <a:pt x="1658" y="234"/>
                    <a:pt x="1658" y="150"/>
                  </a:cubicBezTo>
                  <a:lnTo>
                    <a:pt x="1658" y="0"/>
                  </a:lnTo>
                  <a:cubicBezTo>
                    <a:pt x="1658" y="83"/>
                    <a:pt x="1591" y="150"/>
                    <a:pt x="1507" y="15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111">
              <a:extLst>
                <a:ext uri="{FF2B5EF4-FFF2-40B4-BE49-F238E27FC236}">
                  <a16:creationId xmlns:a16="http://schemas.microsoft.com/office/drawing/2014/main" id="{E67B71F1-ABF5-4415-9498-141D24C994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120901"/>
              <a:ext cx="306388" cy="88900"/>
            </a:xfrm>
            <a:custGeom>
              <a:avLst/>
              <a:gdLst>
                <a:gd name="T0" fmla="*/ 1394 w 1432"/>
                <a:gd name="T1" fmla="*/ 415 h 415"/>
                <a:gd name="T2" fmla="*/ 38 w 1432"/>
                <a:gd name="T3" fmla="*/ 415 h 415"/>
                <a:gd name="T4" fmla="*/ 0 w 1432"/>
                <a:gd name="T5" fmla="*/ 377 h 415"/>
                <a:gd name="T6" fmla="*/ 0 w 1432"/>
                <a:gd name="T7" fmla="*/ 38 h 415"/>
                <a:gd name="T8" fmla="*/ 38 w 1432"/>
                <a:gd name="T9" fmla="*/ 0 h 415"/>
                <a:gd name="T10" fmla="*/ 1394 w 1432"/>
                <a:gd name="T11" fmla="*/ 0 h 415"/>
                <a:gd name="T12" fmla="*/ 1432 w 1432"/>
                <a:gd name="T13" fmla="*/ 38 h 415"/>
                <a:gd name="T14" fmla="*/ 1432 w 1432"/>
                <a:gd name="T15" fmla="*/ 377 h 415"/>
                <a:gd name="T16" fmla="*/ 1394 w 1432"/>
                <a:gd name="T17" fmla="*/ 415 h 415"/>
                <a:gd name="T18" fmla="*/ 75 w 1432"/>
                <a:gd name="T19" fmla="*/ 339 h 415"/>
                <a:gd name="T20" fmla="*/ 1357 w 1432"/>
                <a:gd name="T21" fmla="*/ 339 h 415"/>
                <a:gd name="T22" fmla="*/ 1357 w 1432"/>
                <a:gd name="T23" fmla="*/ 76 h 415"/>
                <a:gd name="T24" fmla="*/ 75 w 1432"/>
                <a:gd name="T25" fmla="*/ 76 h 415"/>
                <a:gd name="T26" fmla="*/ 75 w 1432"/>
                <a:gd name="T27" fmla="*/ 33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32" h="415">
                  <a:moveTo>
                    <a:pt x="1394" y="415"/>
                  </a:moveTo>
                  <a:lnTo>
                    <a:pt x="38" y="415"/>
                  </a:lnTo>
                  <a:cubicBezTo>
                    <a:pt x="17" y="415"/>
                    <a:pt x="0" y="398"/>
                    <a:pt x="0" y="377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1394" y="0"/>
                  </a:lnTo>
                  <a:cubicBezTo>
                    <a:pt x="1415" y="0"/>
                    <a:pt x="1432" y="17"/>
                    <a:pt x="1432" y="38"/>
                  </a:cubicBezTo>
                  <a:lnTo>
                    <a:pt x="1432" y="377"/>
                  </a:lnTo>
                  <a:cubicBezTo>
                    <a:pt x="1432" y="398"/>
                    <a:pt x="1415" y="415"/>
                    <a:pt x="1394" y="415"/>
                  </a:cubicBezTo>
                  <a:close/>
                  <a:moveTo>
                    <a:pt x="75" y="339"/>
                  </a:moveTo>
                  <a:lnTo>
                    <a:pt x="1357" y="339"/>
                  </a:lnTo>
                  <a:lnTo>
                    <a:pt x="1357" y="76"/>
                  </a:lnTo>
                  <a:lnTo>
                    <a:pt x="75" y="76"/>
                  </a:lnTo>
                  <a:lnTo>
                    <a:pt x="75" y="339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112">
              <a:extLst>
                <a:ext uri="{FF2B5EF4-FFF2-40B4-BE49-F238E27FC236}">
                  <a16:creationId xmlns:a16="http://schemas.microsoft.com/office/drawing/2014/main" id="{D677D875-C9E0-4178-8A4B-F8F291A6CE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225676"/>
              <a:ext cx="65088" cy="65088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113">
              <a:extLst>
                <a:ext uri="{FF2B5EF4-FFF2-40B4-BE49-F238E27FC236}">
                  <a16:creationId xmlns:a16="http://schemas.microsoft.com/office/drawing/2014/main" id="{14CBB603-A32B-452E-B492-2197EA770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298701"/>
              <a:ext cx="65088" cy="63500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114">
              <a:extLst>
                <a:ext uri="{FF2B5EF4-FFF2-40B4-BE49-F238E27FC236}">
                  <a16:creationId xmlns:a16="http://schemas.microsoft.com/office/drawing/2014/main" id="{999474A0-7E28-4E08-AC14-EEB61B9CD3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370138"/>
              <a:ext cx="65088" cy="65088"/>
            </a:xfrm>
            <a:custGeom>
              <a:avLst/>
              <a:gdLst>
                <a:gd name="T0" fmla="*/ 264 w 301"/>
                <a:gd name="T1" fmla="*/ 301 h 301"/>
                <a:gd name="T2" fmla="*/ 38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8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8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5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115">
              <a:extLst>
                <a:ext uri="{FF2B5EF4-FFF2-40B4-BE49-F238E27FC236}">
                  <a16:creationId xmlns:a16="http://schemas.microsoft.com/office/drawing/2014/main" id="{376CE4C8-484F-4E62-8A73-D4DA41792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2513" y="2089151"/>
              <a:ext cx="369888" cy="482600"/>
            </a:xfrm>
            <a:custGeom>
              <a:avLst/>
              <a:gdLst>
                <a:gd name="T0" fmla="*/ 1734 w 1734"/>
                <a:gd name="T1" fmla="*/ 188 h 2261"/>
                <a:gd name="T2" fmla="*/ 1545 w 1734"/>
                <a:gd name="T3" fmla="*/ 0 h 2261"/>
                <a:gd name="T4" fmla="*/ 189 w 1734"/>
                <a:gd name="T5" fmla="*/ 0 h 2261"/>
                <a:gd name="T6" fmla="*/ 0 w 1734"/>
                <a:gd name="T7" fmla="*/ 188 h 2261"/>
                <a:gd name="T8" fmla="*/ 0 w 1734"/>
                <a:gd name="T9" fmla="*/ 2072 h 2261"/>
                <a:gd name="T10" fmla="*/ 189 w 1734"/>
                <a:gd name="T11" fmla="*/ 2261 h 2261"/>
                <a:gd name="T12" fmla="*/ 1545 w 1734"/>
                <a:gd name="T13" fmla="*/ 2261 h 2261"/>
                <a:gd name="T14" fmla="*/ 1734 w 1734"/>
                <a:gd name="T15" fmla="*/ 2072 h 2261"/>
                <a:gd name="T16" fmla="*/ 1734 w 1734"/>
                <a:gd name="T17" fmla="*/ 188 h 2261"/>
                <a:gd name="T18" fmla="*/ 76 w 1734"/>
                <a:gd name="T19" fmla="*/ 188 h 2261"/>
                <a:gd name="T20" fmla="*/ 189 w 1734"/>
                <a:gd name="T21" fmla="*/ 75 h 2261"/>
                <a:gd name="T22" fmla="*/ 1545 w 1734"/>
                <a:gd name="T23" fmla="*/ 75 h 2261"/>
                <a:gd name="T24" fmla="*/ 1658 w 1734"/>
                <a:gd name="T25" fmla="*/ 188 h 2261"/>
                <a:gd name="T26" fmla="*/ 1658 w 1734"/>
                <a:gd name="T27" fmla="*/ 1922 h 2261"/>
                <a:gd name="T28" fmla="*/ 1545 w 1734"/>
                <a:gd name="T29" fmla="*/ 2035 h 2261"/>
                <a:gd name="T30" fmla="*/ 189 w 1734"/>
                <a:gd name="T31" fmla="*/ 2035 h 2261"/>
                <a:gd name="T32" fmla="*/ 76 w 1734"/>
                <a:gd name="T33" fmla="*/ 1922 h 2261"/>
                <a:gd name="T34" fmla="*/ 76 w 1734"/>
                <a:gd name="T35" fmla="*/ 188 h 2261"/>
                <a:gd name="T36" fmla="*/ 1545 w 1734"/>
                <a:gd name="T37" fmla="*/ 2185 h 2261"/>
                <a:gd name="T38" fmla="*/ 189 w 1734"/>
                <a:gd name="T39" fmla="*/ 2185 h 2261"/>
                <a:gd name="T40" fmla="*/ 76 w 1734"/>
                <a:gd name="T41" fmla="*/ 2072 h 2261"/>
                <a:gd name="T42" fmla="*/ 76 w 1734"/>
                <a:gd name="T43" fmla="*/ 2071 h 2261"/>
                <a:gd name="T44" fmla="*/ 189 w 1734"/>
                <a:gd name="T45" fmla="*/ 2110 h 2261"/>
                <a:gd name="T46" fmla="*/ 1545 w 1734"/>
                <a:gd name="T47" fmla="*/ 2110 h 2261"/>
                <a:gd name="T48" fmla="*/ 1658 w 1734"/>
                <a:gd name="T49" fmla="*/ 2071 h 2261"/>
                <a:gd name="T50" fmla="*/ 1658 w 1734"/>
                <a:gd name="T51" fmla="*/ 2072 h 2261"/>
                <a:gd name="T52" fmla="*/ 1545 w 1734"/>
                <a:gd name="T53" fmla="*/ 218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4" h="2261">
                  <a:moveTo>
                    <a:pt x="1734" y="188"/>
                  </a:moveTo>
                  <a:cubicBezTo>
                    <a:pt x="1734" y="84"/>
                    <a:pt x="1649" y="0"/>
                    <a:pt x="1545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2072"/>
                  </a:lnTo>
                  <a:cubicBezTo>
                    <a:pt x="0" y="2176"/>
                    <a:pt x="85" y="2261"/>
                    <a:pt x="189" y="2261"/>
                  </a:cubicBezTo>
                  <a:lnTo>
                    <a:pt x="1545" y="2261"/>
                  </a:lnTo>
                  <a:cubicBezTo>
                    <a:pt x="1649" y="2261"/>
                    <a:pt x="1734" y="2176"/>
                    <a:pt x="1734" y="2072"/>
                  </a:cubicBezTo>
                  <a:lnTo>
                    <a:pt x="1734" y="188"/>
                  </a:lnTo>
                  <a:close/>
                  <a:moveTo>
                    <a:pt x="76" y="188"/>
                  </a:moveTo>
                  <a:cubicBezTo>
                    <a:pt x="76" y="126"/>
                    <a:pt x="126" y="75"/>
                    <a:pt x="189" y="75"/>
                  </a:cubicBezTo>
                  <a:lnTo>
                    <a:pt x="1545" y="75"/>
                  </a:lnTo>
                  <a:cubicBezTo>
                    <a:pt x="1608" y="75"/>
                    <a:pt x="1658" y="126"/>
                    <a:pt x="1658" y="188"/>
                  </a:cubicBezTo>
                  <a:lnTo>
                    <a:pt x="1658" y="1922"/>
                  </a:lnTo>
                  <a:cubicBezTo>
                    <a:pt x="1658" y="1984"/>
                    <a:pt x="1608" y="2035"/>
                    <a:pt x="1545" y="2035"/>
                  </a:cubicBezTo>
                  <a:lnTo>
                    <a:pt x="189" y="2035"/>
                  </a:lnTo>
                  <a:cubicBezTo>
                    <a:pt x="126" y="2035"/>
                    <a:pt x="76" y="1984"/>
                    <a:pt x="76" y="1922"/>
                  </a:cubicBezTo>
                  <a:lnTo>
                    <a:pt x="76" y="188"/>
                  </a:lnTo>
                  <a:close/>
                  <a:moveTo>
                    <a:pt x="1545" y="2185"/>
                  </a:moveTo>
                  <a:lnTo>
                    <a:pt x="189" y="2185"/>
                  </a:lnTo>
                  <a:cubicBezTo>
                    <a:pt x="126" y="2185"/>
                    <a:pt x="76" y="2135"/>
                    <a:pt x="76" y="2072"/>
                  </a:cubicBezTo>
                  <a:lnTo>
                    <a:pt x="76" y="2071"/>
                  </a:lnTo>
                  <a:cubicBezTo>
                    <a:pt x="108" y="2096"/>
                    <a:pt x="148" y="2110"/>
                    <a:pt x="189" y="2110"/>
                  </a:cubicBezTo>
                  <a:lnTo>
                    <a:pt x="1545" y="2110"/>
                  </a:lnTo>
                  <a:cubicBezTo>
                    <a:pt x="1586" y="2110"/>
                    <a:pt x="1626" y="2096"/>
                    <a:pt x="1658" y="2071"/>
                  </a:cubicBezTo>
                  <a:lnTo>
                    <a:pt x="1658" y="2072"/>
                  </a:lnTo>
                  <a:cubicBezTo>
                    <a:pt x="1658" y="2135"/>
                    <a:pt x="1608" y="2185"/>
                    <a:pt x="1545" y="218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116">
              <a:extLst>
                <a:ext uri="{FF2B5EF4-FFF2-40B4-BE49-F238E27FC236}">
                  <a16:creationId xmlns:a16="http://schemas.microsoft.com/office/drawing/2014/main" id="{975DA3F0-A92C-4675-B8ED-CCB99D2D8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443163"/>
              <a:ext cx="144463" cy="65088"/>
            </a:xfrm>
            <a:custGeom>
              <a:avLst/>
              <a:gdLst>
                <a:gd name="T0" fmla="*/ 38 w 678"/>
                <a:gd name="T1" fmla="*/ 301 h 301"/>
                <a:gd name="T2" fmla="*/ 641 w 678"/>
                <a:gd name="T3" fmla="*/ 301 h 301"/>
                <a:gd name="T4" fmla="*/ 678 w 678"/>
                <a:gd name="T5" fmla="*/ 264 h 301"/>
                <a:gd name="T6" fmla="*/ 678 w 678"/>
                <a:gd name="T7" fmla="*/ 37 h 301"/>
                <a:gd name="T8" fmla="*/ 641 w 678"/>
                <a:gd name="T9" fmla="*/ 0 h 301"/>
                <a:gd name="T10" fmla="*/ 38 w 678"/>
                <a:gd name="T11" fmla="*/ 0 h 301"/>
                <a:gd name="T12" fmla="*/ 0 w 678"/>
                <a:gd name="T13" fmla="*/ 37 h 301"/>
                <a:gd name="T14" fmla="*/ 0 w 678"/>
                <a:gd name="T15" fmla="*/ 264 h 301"/>
                <a:gd name="T16" fmla="*/ 38 w 678"/>
                <a:gd name="T17" fmla="*/ 301 h 301"/>
                <a:gd name="T18" fmla="*/ 75 w 678"/>
                <a:gd name="T19" fmla="*/ 75 h 301"/>
                <a:gd name="T20" fmla="*/ 603 w 678"/>
                <a:gd name="T21" fmla="*/ 75 h 301"/>
                <a:gd name="T22" fmla="*/ 603 w 678"/>
                <a:gd name="T23" fmla="*/ 226 h 301"/>
                <a:gd name="T24" fmla="*/ 75 w 678"/>
                <a:gd name="T25" fmla="*/ 226 h 301"/>
                <a:gd name="T26" fmla="*/ 75 w 678"/>
                <a:gd name="T27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8" h="301">
                  <a:moveTo>
                    <a:pt x="38" y="301"/>
                  </a:moveTo>
                  <a:lnTo>
                    <a:pt x="641" y="301"/>
                  </a:lnTo>
                  <a:cubicBezTo>
                    <a:pt x="661" y="301"/>
                    <a:pt x="678" y="284"/>
                    <a:pt x="678" y="264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8" y="301"/>
                  </a:cubicBezTo>
                  <a:close/>
                  <a:moveTo>
                    <a:pt x="75" y="75"/>
                  </a:moveTo>
                  <a:lnTo>
                    <a:pt x="603" y="75"/>
                  </a:lnTo>
                  <a:lnTo>
                    <a:pt x="603" y="226"/>
                  </a:lnTo>
                  <a:lnTo>
                    <a:pt x="75" y="226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117">
              <a:extLst>
                <a:ext uri="{FF2B5EF4-FFF2-40B4-BE49-F238E27FC236}">
                  <a16:creationId xmlns:a16="http://schemas.microsoft.com/office/drawing/2014/main" id="{426F971B-F14F-4A8C-8A25-60CED6902C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225676"/>
              <a:ext cx="63500" cy="65088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118">
              <a:extLst>
                <a:ext uri="{FF2B5EF4-FFF2-40B4-BE49-F238E27FC236}">
                  <a16:creationId xmlns:a16="http://schemas.microsoft.com/office/drawing/2014/main" id="{478EE75D-5DB2-4C60-B6A8-C59B1C94B5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298701"/>
              <a:ext cx="63500" cy="63500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119">
              <a:extLst>
                <a:ext uri="{FF2B5EF4-FFF2-40B4-BE49-F238E27FC236}">
                  <a16:creationId xmlns:a16="http://schemas.microsoft.com/office/drawing/2014/main" id="{816ED4BE-30B4-4A67-84D3-5DCCA9BDF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370138"/>
              <a:ext cx="63500" cy="65088"/>
            </a:xfrm>
            <a:custGeom>
              <a:avLst/>
              <a:gdLst>
                <a:gd name="T0" fmla="*/ 264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120">
              <a:extLst>
                <a:ext uri="{FF2B5EF4-FFF2-40B4-BE49-F238E27FC236}">
                  <a16:creationId xmlns:a16="http://schemas.microsoft.com/office/drawing/2014/main" id="{AD80AEE6-786E-4A2F-A4E6-8586303B39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225676"/>
              <a:ext cx="63500" cy="65088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121">
              <a:extLst>
                <a:ext uri="{FF2B5EF4-FFF2-40B4-BE49-F238E27FC236}">
                  <a16:creationId xmlns:a16="http://schemas.microsoft.com/office/drawing/2014/main" id="{864CE431-63E3-474F-B08A-3C2E764C8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298701"/>
              <a:ext cx="63500" cy="63500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122">
              <a:extLst>
                <a:ext uri="{FF2B5EF4-FFF2-40B4-BE49-F238E27FC236}">
                  <a16:creationId xmlns:a16="http://schemas.microsoft.com/office/drawing/2014/main" id="{37E7C7A5-D2D7-48C0-AB8F-BFD5C8C37D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370138"/>
              <a:ext cx="63500" cy="65088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123">
              <a:extLst>
                <a:ext uri="{FF2B5EF4-FFF2-40B4-BE49-F238E27FC236}">
                  <a16:creationId xmlns:a16="http://schemas.microsoft.com/office/drawing/2014/main" id="{E84D2B53-98BA-445F-AC47-AA3959E7EE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443163"/>
              <a:ext cx="63500" cy="65088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4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4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4"/>
                  </a:cubicBezTo>
                  <a:lnTo>
                    <a:pt x="0" y="37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7"/>
                  </a:cubicBezTo>
                  <a:lnTo>
                    <a:pt x="301" y="264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124">
              <a:extLst>
                <a:ext uri="{FF2B5EF4-FFF2-40B4-BE49-F238E27FC236}">
                  <a16:creationId xmlns:a16="http://schemas.microsoft.com/office/drawing/2014/main" id="{1A8F5760-C54C-4CED-B48A-F034B3A65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225676"/>
              <a:ext cx="65088" cy="65088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125">
              <a:extLst>
                <a:ext uri="{FF2B5EF4-FFF2-40B4-BE49-F238E27FC236}">
                  <a16:creationId xmlns:a16="http://schemas.microsoft.com/office/drawing/2014/main" id="{2A09221F-F6A2-4D03-9989-4C34A08CFD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298701"/>
              <a:ext cx="65088" cy="63500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126">
              <a:extLst>
                <a:ext uri="{FF2B5EF4-FFF2-40B4-BE49-F238E27FC236}">
                  <a16:creationId xmlns:a16="http://schemas.microsoft.com/office/drawing/2014/main" id="{22905A6C-CF0D-4864-8675-E6EE5D4A1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370138"/>
              <a:ext cx="65088" cy="138113"/>
            </a:xfrm>
            <a:custGeom>
              <a:avLst/>
              <a:gdLst>
                <a:gd name="T0" fmla="*/ 263 w 301"/>
                <a:gd name="T1" fmla="*/ 640 h 640"/>
                <a:gd name="T2" fmla="*/ 37 w 301"/>
                <a:gd name="T3" fmla="*/ 640 h 640"/>
                <a:gd name="T4" fmla="*/ 0 w 301"/>
                <a:gd name="T5" fmla="*/ 603 h 640"/>
                <a:gd name="T6" fmla="*/ 0 w 301"/>
                <a:gd name="T7" fmla="*/ 37 h 640"/>
                <a:gd name="T8" fmla="*/ 37 w 301"/>
                <a:gd name="T9" fmla="*/ 0 h 640"/>
                <a:gd name="T10" fmla="*/ 263 w 301"/>
                <a:gd name="T11" fmla="*/ 0 h 640"/>
                <a:gd name="T12" fmla="*/ 301 w 301"/>
                <a:gd name="T13" fmla="*/ 37 h 640"/>
                <a:gd name="T14" fmla="*/ 301 w 301"/>
                <a:gd name="T15" fmla="*/ 603 h 640"/>
                <a:gd name="T16" fmla="*/ 263 w 301"/>
                <a:gd name="T17" fmla="*/ 640 h 640"/>
                <a:gd name="T18" fmla="*/ 75 w 301"/>
                <a:gd name="T19" fmla="*/ 565 h 640"/>
                <a:gd name="T20" fmla="*/ 226 w 301"/>
                <a:gd name="T21" fmla="*/ 565 h 640"/>
                <a:gd name="T22" fmla="*/ 226 w 301"/>
                <a:gd name="T23" fmla="*/ 75 h 640"/>
                <a:gd name="T24" fmla="*/ 75 w 301"/>
                <a:gd name="T25" fmla="*/ 75 h 640"/>
                <a:gd name="T26" fmla="*/ 75 w 301"/>
                <a:gd name="T27" fmla="*/ 565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640">
                  <a:moveTo>
                    <a:pt x="263" y="640"/>
                  </a:moveTo>
                  <a:lnTo>
                    <a:pt x="37" y="640"/>
                  </a:lnTo>
                  <a:cubicBezTo>
                    <a:pt x="16" y="640"/>
                    <a:pt x="0" y="623"/>
                    <a:pt x="0" y="603"/>
                  </a:cubicBezTo>
                  <a:lnTo>
                    <a:pt x="0" y="37"/>
                  </a:lnTo>
                  <a:cubicBezTo>
                    <a:pt x="0" y="16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603"/>
                  </a:lnTo>
                  <a:cubicBezTo>
                    <a:pt x="301" y="623"/>
                    <a:pt x="284" y="640"/>
                    <a:pt x="263" y="640"/>
                  </a:cubicBezTo>
                  <a:close/>
                  <a:moveTo>
                    <a:pt x="75" y="565"/>
                  </a:moveTo>
                  <a:lnTo>
                    <a:pt x="226" y="565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56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8C091EAB-53F0-457E-B304-23F693C96BE1}"/>
              </a:ext>
            </a:extLst>
          </p:cNvPr>
          <p:cNvGrpSpPr/>
          <p:nvPr/>
        </p:nvGrpSpPr>
        <p:grpSpPr>
          <a:xfrm>
            <a:off x="9582151" y="2087563"/>
            <a:ext cx="484187" cy="484188"/>
            <a:chOff x="9582151" y="2087563"/>
            <a:chExt cx="484187" cy="484188"/>
          </a:xfrm>
        </p:grpSpPr>
        <p:sp>
          <p:nvSpPr>
            <p:cNvPr id="770" name="Freeform 127">
              <a:extLst>
                <a:ext uri="{FF2B5EF4-FFF2-40B4-BE49-F238E27FC236}">
                  <a16:creationId xmlns:a16="http://schemas.microsoft.com/office/drawing/2014/main" id="{8DAECF65-2FA5-4F67-9AC2-56B528343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2193926"/>
              <a:ext cx="249238" cy="274638"/>
            </a:xfrm>
            <a:custGeom>
              <a:avLst/>
              <a:gdLst>
                <a:gd name="T0" fmla="*/ 301 w 1168"/>
                <a:gd name="T1" fmla="*/ 1130 h 1289"/>
                <a:gd name="T2" fmla="*/ 370 w 1168"/>
                <a:gd name="T3" fmla="*/ 1257 h 1289"/>
                <a:gd name="T4" fmla="*/ 514 w 1168"/>
                <a:gd name="T5" fmla="*/ 1268 h 1289"/>
                <a:gd name="T6" fmla="*/ 601 w 1168"/>
                <a:gd name="T7" fmla="*/ 1153 h 1289"/>
                <a:gd name="T8" fmla="*/ 552 w 1168"/>
                <a:gd name="T9" fmla="*/ 1017 h 1289"/>
                <a:gd name="T10" fmla="*/ 904 w 1168"/>
                <a:gd name="T11" fmla="*/ 1017 h 1289"/>
                <a:gd name="T12" fmla="*/ 904 w 1168"/>
                <a:gd name="T13" fmla="*/ 664 h 1289"/>
                <a:gd name="T14" fmla="*/ 1071 w 1168"/>
                <a:gd name="T15" fmla="*/ 706 h 1289"/>
                <a:gd name="T16" fmla="*/ 1168 w 1168"/>
                <a:gd name="T17" fmla="*/ 565 h 1289"/>
                <a:gd name="T18" fmla="*/ 1071 w 1168"/>
                <a:gd name="T19" fmla="*/ 424 h 1289"/>
                <a:gd name="T20" fmla="*/ 904 w 1168"/>
                <a:gd name="T21" fmla="*/ 465 h 1289"/>
                <a:gd name="T22" fmla="*/ 904 w 1168"/>
                <a:gd name="T23" fmla="*/ 301 h 1289"/>
                <a:gd name="T24" fmla="*/ 603 w 1168"/>
                <a:gd name="T25" fmla="*/ 0 h 1289"/>
                <a:gd name="T26" fmla="*/ 565 w 1168"/>
                <a:gd name="T27" fmla="*/ 0 h 1289"/>
                <a:gd name="T28" fmla="*/ 565 w 1168"/>
                <a:gd name="T29" fmla="*/ 37 h 1289"/>
                <a:gd name="T30" fmla="*/ 490 w 1168"/>
                <a:gd name="T31" fmla="*/ 113 h 1289"/>
                <a:gd name="T32" fmla="*/ 565 w 1168"/>
                <a:gd name="T33" fmla="*/ 716 h 1289"/>
                <a:gd name="T34" fmla="*/ 452 w 1168"/>
                <a:gd name="T35" fmla="*/ 866 h 1289"/>
                <a:gd name="T36" fmla="*/ 339 w 1168"/>
                <a:gd name="T37" fmla="*/ 716 h 1289"/>
                <a:gd name="T38" fmla="*/ 415 w 1168"/>
                <a:gd name="T39" fmla="*/ 113 h 1289"/>
                <a:gd name="T40" fmla="*/ 339 w 1168"/>
                <a:gd name="T41" fmla="*/ 37 h 1289"/>
                <a:gd name="T42" fmla="*/ 339 w 1168"/>
                <a:gd name="T43" fmla="*/ 0 h 1289"/>
                <a:gd name="T44" fmla="*/ 301 w 1168"/>
                <a:gd name="T45" fmla="*/ 0 h 1289"/>
                <a:gd name="T46" fmla="*/ 0 w 1168"/>
                <a:gd name="T47" fmla="*/ 301 h 1289"/>
                <a:gd name="T48" fmla="*/ 0 w 1168"/>
                <a:gd name="T49" fmla="*/ 1017 h 1289"/>
                <a:gd name="T50" fmla="*/ 353 w 1168"/>
                <a:gd name="T51" fmla="*/ 1017 h 1289"/>
                <a:gd name="T52" fmla="*/ 301 w 1168"/>
                <a:gd name="T53" fmla="*/ 1130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8" h="1289">
                  <a:moveTo>
                    <a:pt x="301" y="1130"/>
                  </a:moveTo>
                  <a:cubicBezTo>
                    <a:pt x="301" y="1182"/>
                    <a:pt x="327" y="1229"/>
                    <a:pt x="370" y="1257"/>
                  </a:cubicBezTo>
                  <a:cubicBezTo>
                    <a:pt x="413" y="1285"/>
                    <a:pt x="468" y="1289"/>
                    <a:pt x="514" y="1268"/>
                  </a:cubicBezTo>
                  <a:cubicBezTo>
                    <a:pt x="561" y="1247"/>
                    <a:pt x="594" y="1203"/>
                    <a:pt x="601" y="1153"/>
                  </a:cubicBezTo>
                  <a:cubicBezTo>
                    <a:pt x="609" y="1102"/>
                    <a:pt x="590" y="1051"/>
                    <a:pt x="552" y="1017"/>
                  </a:cubicBezTo>
                  <a:lnTo>
                    <a:pt x="904" y="1017"/>
                  </a:lnTo>
                  <a:lnTo>
                    <a:pt x="904" y="664"/>
                  </a:lnTo>
                  <a:cubicBezTo>
                    <a:pt x="946" y="712"/>
                    <a:pt x="1012" y="728"/>
                    <a:pt x="1071" y="706"/>
                  </a:cubicBezTo>
                  <a:cubicBezTo>
                    <a:pt x="1130" y="684"/>
                    <a:pt x="1168" y="628"/>
                    <a:pt x="1168" y="565"/>
                  </a:cubicBezTo>
                  <a:cubicBezTo>
                    <a:pt x="1168" y="502"/>
                    <a:pt x="1130" y="446"/>
                    <a:pt x="1071" y="424"/>
                  </a:cubicBezTo>
                  <a:cubicBezTo>
                    <a:pt x="1012" y="402"/>
                    <a:pt x="946" y="418"/>
                    <a:pt x="904" y="465"/>
                  </a:cubicBezTo>
                  <a:lnTo>
                    <a:pt x="904" y="301"/>
                  </a:lnTo>
                  <a:cubicBezTo>
                    <a:pt x="904" y="135"/>
                    <a:pt x="769" y="0"/>
                    <a:pt x="603" y="0"/>
                  </a:cubicBezTo>
                  <a:lnTo>
                    <a:pt x="565" y="0"/>
                  </a:lnTo>
                  <a:lnTo>
                    <a:pt x="565" y="37"/>
                  </a:lnTo>
                  <a:cubicBezTo>
                    <a:pt x="565" y="79"/>
                    <a:pt x="532" y="113"/>
                    <a:pt x="490" y="113"/>
                  </a:cubicBezTo>
                  <a:lnTo>
                    <a:pt x="565" y="716"/>
                  </a:lnTo>
                  <a:lnTo>
                    <a:pt x="452" y="866"/>
                  </a:lnTo>
                  <a:lnTo>
                    <a:pt x="339" y="716"/>
                  </a:lnTo>
                  <a:lnTo>
                    <a:pt x="415" y="113"/>
                  </a:lnTo>
                  <a:cubicBezTo>
                    <a:pt x="373" y="113"/>
                    <a:pt x="339" y="79"/>
                    <a:pt x="339" y="37"/>
                  </a:cubicBezTo>
                  <a:lnTo>
                    <a:pt x="339" y="0"/>
                  </a:lnTo>
                  <a:lnTo>
                    <a:pt x="301" y="0"/>
                  </a:lnTo>
                  <a:cubicBezTo>
                    <a:pt x="135" y="0"/>
                    <a:pt x="0" y="135"/>
                    <a:pt x="0" y="301"/>
                  </a:cubicBezTo>
                  <a:lnTo>
                    <a:pt x="0" y="1017"/>
                  </a:lnTo>
                  <a:lnTo>
                    <a:pt x="353" y="1017"/>
                  </a:lnTo>
                  <a:cubicBezTo>
                    <a:pt x="320" y="1046"/>
                    <a:pt x="301" y="1087"/>
                    <a:pt x="301" y="113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128">
              <a:extLst>
                <a:ext uri="{FF2B5EF4-FFF2-40B4-BE49-F238E27FC236}">
                  <a16:creationId xmlns:a16="http://schemas.microsoft.com/office/drawing/2014/main" id="{7C95D913-F3F3-4667-8B10-15126E7D8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6" y="2344738"/>
              <a:ext cx="219075" cy="219075"/>
            </a:xfrm>
            <a:custGeom>
              <a:avLst/>
              <a:gdLst>
                <a:gd name="T0" fmla="*/ 792 w 1018"/>
                <a:gd name="T1" fmla="*/ 158 h 1025"/>
                <a:gd name="T2" fmla="*/ 723 w 1018"/>
                <a:gd name="T3" fmla="*/ 32 h 1025"/>
                <a:gd name="T4" fmla="*/ 579 w 1018"/>
                <a:gd name="T5" fmla="*/ 21 h 1025"/>
                <a:gd name="T6" fmla="*/ 492 w 1018"/>
                <a:gd name="T7" fmla="*/ 136 h 1025"/>
                <a:gd name="T8" fmla="*/ 541 w 1018"/>
                <a:gd name="T9" fmla="*/ 272 h 1025"/>
                <a:gd name="T10" fmla="*/ 264 w 1018"/>
                <a:gd name="T11" fmla="*/ 272 h 1025"/>
                <a:gd name="T12" fmla="*/ 264 w 1018"/>
                <a:gd name="T13" fmla="*/ 549 h 1025"/>
                <a:gd name="T14" fmla="*/ 98 w 1018"/>
                <a:gd name="T15" fmla="*/ 507 h 1025"/>
                <a:gd name="T16" fmla="*/ 0 w 1018"/>
                <a:gd name="T17" fmla="*/ 648 h 1025"/>
                <a:gd name="T18" fmla="*/ 98 w 1018"/>
                <a:gd name="T19" fmla="*/ 789 h 1025"/>
                <a:gd name="T20" fmla="*/ 264 w 1018"/>
                <a:gd name="T21" fmla="*/ 748 h 1025"/>
                <a:gd name="T22" fmla="*/ 264 w 1018"/>
                <a:gd name="T23" fmla="*/ 1025 h 1025"/>
                <a:gd name="T24" fmla="*/ 541 w 1018"/>
                <a:gd name="T25" fmla="*/ 1025 h 1025"/>
                <a:gd name="T26" fmla="*/ 500 w 1018"/>
                <a:gd name="T27" fmla="*/ 859 h 1025"/>
                <a:gd name="T28" fmla="*/ 641 w 1018"/>
                <a:gd name="T29" fmla="*/ 761 h 1025"/>
                <a:gd name="T30" fmla="*/ 782 w 1018"/>
                <a:gd name="T31" fmla="*/ 859 h 1025"/>
                <a:gd name="T32" fmla="*/ 740 w 1018"/>
                <a:gd name="T33" fmla="*/ 1025 h 1025"/>
                <a:gd name="T34" fmla="*/ 1018 w 1018"/>
                <a:gd name="T35" fmla="*/ 1025 h 1025"/>
                <a:gd name="T36" fmla="*/ 1018 w 1018"/>
                <a:gd name="T37" fmla="*/ 272 h 1025"/>
                <a:gd name="T38" fmla="*/ 740 w 1018"/>
                <a:gd name="T39" fmla="*/ 272 h 1025"/>
                <a:gd name="T40" fmla="*/ 792 w 1018"/>
                <a:gd name="T41" fmla="*/ 15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8" h="1025">
                  <a:moveTo>
                    <a:pt x="792" y="158"/>
                  </a:moveTo>
                  <a:cubicBezTo>
                    <a:pt x="792" y="107"/>
                    <a:pt x="766" y="60"/>
                    <a:pt x="723" y="32"/>
                  </a:cubicBezTo>
                  <a:cubicBezTo>
                    <a:pt x="680" y="4"/>
                    <a:pt x="626" y="0"/>
                    <a:pt x="579" y="21"/>
                  </a:cubicBezTo>
                  <a:cubicBezTo>
                    <a:pt x="532" y="42"/>
                    <a:pt x="499" y="85"/>
                    <a:pt x="492" y="136"/>
                  </a:cubicBezTo>
                  <a:cubicBezTo>
                    <a:pt x="484" y="187"/>
                    <a:pt x="503" y="238"/>
                    <a:pt x="541" y="272"/>
                  </a:cubicBezTo>
                  <a:lnTo>
                    <a:pt x="264" y="272"/>
                  </a:lnTo>
                  <a:lnTo>
                    <a:pt x="264" y="549"/>
                  </a:lnTo>
                  <a:cubicBezTo>
                    <a:pt x="223" y="502"/>
                    <a:pt x="156" y="485"/>
                    <a:pt x="98" y="507"/>
                  </a:cubicBezTo>
                  <a:cubicBezTo>
                    <a:pt x="39" y="530"/>
                    <a:pt x="0" y="586"/>
                    <a:pt x="0" y="648"/>
                  </a:cubicBezTo>
                  <a:cubicBezTo>
                    <a:pt x="0" y="711"/>
                    <a:pt x="39" y="767"/>
                    <a:pt x="98" y="789"/>
                  </a:cubicBezTo>
                  <a:cubicBezTo>
                    <a:pt x="156" y="812"/>
                    <a:pt x="223" y="795"/>
                    <a:pt x="264" y="748"/>
                  </a:cubicBezTo>
                  <a:lnTo>
                    <a:pt x="264" y="1025"/>
                  </a:lnTo>
                  <a:lnTo>
                    <a:pt x="541" y="1025"/>
                  </a:lnTo>
                  <a:cubicBezTo>
                    <a:pt x="494" y="984"/>
                    <a:pt x="478" y="918"/>
                    <a:pt x="500" y="859"/>
                  </a:cubicBezTo>
                  <a:cubicBezTo>
                    <a:pt x="522" y="800"/>
                    <a:pt x="578" y="761"/>
                    <a:pt x="641" y="761"/>
                  </a:cubicBezTo>
                  <a:cubicBezTo>
                    <a:pt x="704" y="761"/>
                    <a:pt x="760" y="800"/>
                    <a:pt x="782" y="859"/>
                  </a:cubicBezTo>
                  <a:cubicBezTo>
                    <a:pt x="804" y="918"/>
                    <a:pt x="788" y="984"/>
                    <a:pt x="740" y="1025"/>
                  </a:cubicBezTo>
                  <a:lnTo>
                    <a:pt x="1018" y="1025"/>
                  </a:lnTo>
                  <a:lnTo>
                    <a:pt x="1018" y="272"/>
                  </a:lnTo>
                  <a:lnTo>
                    <a:pt x="740" y="272"/>
                  </a:lnTo>
                  <a:cubicBezTo>
                    <a:pt x="773" y="243"/>
                    <a:pt x="792" y="202"/>
                    <a:pt x="792" y="158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Rectangle 129">
              <a:extLst>
                <a:ext uri="{FF2B5EF4-FFF2-40B4-BE49-F238E27FC236}">
                  <a16:creationId xmlns:a16="http://schemas.microsoft.com/office/drawing/2014/main" id="{6A21F9CB-E7D4-4758-B607-C6350B04D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4101" y="2241551"/>
              <a:ext cx="65088" cy="31750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130">
              <a:extLst>
                <a:ext uri="{FF2B5EF4-FFF2-40B4-BE49-F238E27FC236}">
                  <a16:creationId xmlns:a16="http://schemas.microsoft.com/office/drawing/2014/main" id="{A970D42E-457A-47F5-8B11-75CA01C3F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1563" y="2273301"/>
              <a:ext cx="31750" cy="33338"/>
            </a:xfrm>
            <a:custGeom>
              <a:avLst/>
              <a:gdLst>
                <a:gd name="T0" fmla="*/ 150 w 150"/>
                <a:gd name="T1" fmla="*/ 75 h 150"/>
                <a:gd name="T2" fmla="*/ 150 w 150"/>
                <a:gd name="T3" fmla="*/ 0 h 150"/>
                <a:gd name="T4" fmla="*/ 0 w 150"/>
                <a:gd name="T5" fmla="*/ 0 h 150"/>
                <a:gd name="T6" fmla="*/ 0 w 150"/>
                <a:gd name="T7" fmla="*/ 75 h 150"/>
                <a:gd name="T8" fmla="*/ 75 w 150"/>
                <a:gd name="T9" fmla="*/ 150 h 150"/>
                <a:gd name="T10" fmla="*/ 150 w 150"/>
                <a:gd name="T1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0">
                  <a:moveTo>
                    <a:pt x="150" y="75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17"/>
                    <a:pt x="33" y="150"/>
                    <a:pt x="75" y="150"/>
                  </a:cubicBezTo>
                  <a:cubicBezTo>
                    <a:pt x="117" y="150"/>
                    <a:pt x="150" y="117"/>
                    <a:pt x="150" y="75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131">
              <a:extLst>
                <a:ext uri="{FF2B5EF4-FFF2-40B4-BE49-F238E27FC236}">
                  <a16:creationId xmlns:a16="http://schemas.microsoft.com/office/drawing/2014/main" id="{7B022FEA-26DA-457F-BF67-35F45A7E00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2087563"/>
              <a:ext cx="268288" cy="387350"/>
            </a:xfrm>
            <a:custGeom>
              <a:avLst/>
              <a:gdLst>
                <a:gd name="T0" fmla="*/ 980 w 1252"/>
                <a:gd name="T1" fmla="*/ 883 h 1810"/>
                <a:gd name="T2" fmla="*/ 673 w 1252"/>
                <a:gd name="T3" fmla="*/ 455 h 1810"/>
                <a:gd name="T4" fmla="*/ 490 w 1252"/>
                <a:gd name="T5" fmla="*/ 0 h 1810"/>
                <a:gd name="T6" fmla="*/ 308 w 1252"/>
                <a:gd name="T7" fmla="*/ 455 h 1810"/>
                <a:gd name="T8" fmla="*/ 0 w 1252"/>
                <a:gd name="T9" fmla="*/ 1508 h 1810"/>
                <a:gd name="T10" fmla="*/ 318 w 1252"/>
                <a:gd name="T11" fmla="*/ 1546 h 1810"/>
                <a:gd name="T12" fmla="*/ 490 w 1252"/>
                <a:gd name="T13" fmla="*/ 1810 h 1810"/>
                <a:gd name="T14" fmla="*/ 663 w 1252"/>
                <a:gd name="T15" fmla="*/ 1546 h 1810"/>
                <a:gd name="T16" fmla="*/ 980 w 1252"/>
                <a:gd name="T17" fmla="*/ 1508 h 1810"/>
                <a:gd name="T18" fmla="*/ 1142 w 1252"/>
                <a:gd name="T19" fmla="*/ 1223 h 1810"/>
                <a:gd name="T20" fmla="*/ 1202 w 1252"/>
                <a:gd name="T21" fmla="*/ 937 h 1810"/>
                <a:gd name="T22" fmla="*/ 566 w 1252"/>
                <a:gd name="T23" fmla="*/ 528 h 1810"/>
                <a:gd name="T24" fmla="*/ 453 w 1252"/>
                <a:gd name="T25" fmla="*/ 566 h 1810"/>
                <a:gd name="T26" fmla="*/ 566 w 1252"/>
                <a:gd name="T27" fmla="*/ 528 h 1810"/>
                <a:gd name="T28" fmla="*/ 495 w 1252"/>
                <a:gd name="T29" fmla="*/ 641 h 1810"/>
                <a:gd name="T30" fmla="*/ 490 w 1252"/>
                <a:gd name="T31" fmla="*/ 1295 h 1810"/>
                <a:gd name="T32" fmla="*/ 486 w 1252"/>
                <a:gd name="T33" fmla="*/ 641 h 1810"/>
                <a:gd name="T34" fmla="*/ 418 w 1252"/>
                <a:gd name="T35" fmla="*/ 90 h 1810"/>
                <a:gd name="T36" fmla="*/ 664 w 1252"/>
                <a:gd name="T37" fmla="*/ 337 h 1810"/>
                <a:gd name="T38" fmla="*/ 302 w 1252"/>
                <a:gd name="T39" fmla="*/ 265 h 1810"/>
                <a:gd name="T40" fmla="*/ 971 w 1252"/>
                <a:gd name="T41" fmla="*/ 1131 h 1810"/>
                <a:gd name="T42" fmla="*/ 905 w 1252"/>
                <a:gd name="T43" fmla="*/ 1155 h 1810"/>
                <a:gd name="T44" fmla="*/ 590 w 1252"/>
                <a:gd name="T45" fmla="*/ 1471 h 1810"/>
                <a:gd name="T46" fmla="*/ 565 w 1252"/>
                <a:gd name="T47" fmla="*/ 1537 h 1810"/>
                <a:gd name="T48" fmla="*/ 490 w 1252"/>
                <a:gd name="T49" fmla="*/ 1735 h 1810"/>
                <a:gd name="T50" fmla="*/ 416 w 1252"/>
                <a:gd name="T51" fmla="*/ 1537 h 1810"/>
                <a:gd name="T52" fmla="*/ 391 w 1252"/>
                <a:gd name="T53" fmla="*/ 1471 h 1810"/>
                <a:gd name="T54" fmla="*/ 76 w 1252"/>
                <a:gd name="T55" fmla="*/ 792 h 1810"/>
                <a:gd name="T56" fmla="*/ 411 w 1252"/>
                <a:gd name="T57" fmla="*/ 633 h 1810"/>
                <a:gd name="T58" fmla="*/ 347 w 1252"/>
                <a:gd name="T59" fmla="*/ 1229 h 1810"/>
                <a:gd name="T60" fmla="*/ 490 w 1252"/>
                <a:gd name="T61" fmla="*/ 1395 h 1810"/>
                <a:gd name="T62" fmla="*/ 633 w 1252"/>
                <a:gd name="T63" fmla="*/ 1229 h 1810"/>
                <a:gd name="T64" fmla="*/ 570 w 1252"/>
                <a:gd name="T65" fmla="*/ 633 h 1810"/>
                <a:gd name="T66" fmla="*/ 905 w 1252"/>
                <a:gd name="T67" fmla="*/ 792 h 1810"/>
                <a:gd name="T68" fmla="*/ 929 w 1252"/>
                <a:gd name="T69" fmla="*/ 992 h 1810"/>
                <a:gd name="T70" fmla="*/ 1072 w 1252"/>
                <a:gd name="T71" fmla="*/ 944 h 1810"/>
                <a:gd name="T72" fmla="*/ 1151 w 1252"/>
                <a:gd name="T73" fmla="*/ 1117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52" h="1810">
                  <a:moveTo>
                    <a:pt x="1056" y="868"/>
                  </a:moveTo>
                  <a:cubicBezTo>
                    <a:pt x="1030" y="868"/>
                    <a:pt x="1004" y="873"/>
                    <a:pt x="980" y="883"/>
                  </a:cubicBezTo>
                  <a:lnTo>
                    <a:pt x="980" y="792"/>
                  </a:lnTo>
                  <a:cubicBezTo>
                    <a:pt x="980" y="617"/>
                    <a:pt x="847" y="471"/>
                    <a:pt x="673" y="455"/>
                  </a:cubicBezTo>
                  <a:cubicBezTo>
                    <a:pt x="751" y="380"/>
                    <a:pt x="775" y="266"/>
                    <a:pt x="735" y="166"/>
                  </a:cubicBezTo>
                  <a:cubicBezTo>
                    <a:pt x="695" y="66"/>
                    <a:pt x="598" y="0"/>
                    <a:pt x="490" y="0"/>
                  </a:cubicBezTo>
                  <a:cubicBezTo>
                    <a:pt x="382" y="0"/>
                    <a:pt x="286" y="66"/>
                    <a:pt x="245" y="166"/>
                  </a:cubicBezTo>
                  <a:cubicBezTo>
                    <a:pt x="205" y="266"/>
                    <a:pt x="230" y="380"/>
                    <a:pt x="308" y="455"/>
                  </a:cubicBezTo>
                  <a:cubicBezTo>
                    <a:pt x="134" y="471"/>
                    <a:pt x="1" y="617"/>
                    <a:pt x="0" y="792"/>
                  </a:cubicBezTo>
                  <a:lnTo>
                    <a:pt x="0" y="1508"/>
                  </a:lnTo>
                  <a:cubicBezTo>
                    <a:pt x="0" y="1529"/>
                    <a:pt x="17" y="1546"/>
                    <a:pt x="38" y="1546"/>
                  </a:cubicBezTo>
                  <a:lnTo>
                    <a:pt x="318" y="1546"/>
                  </a:lnTo>
                  <a:cubicBezTo>
                    <a:pt x="292" y="1604"/>
                    <a:pt x="298" y="1671"/>
                    <a:pt x="333" y="1725"/>
                  </a:cubicBezTo>
                  <a:cubicBezTo>
                    <a:pt x="367" y="1778"/>
                    <a:pt x="427" y="1810"/>
                    <a:pt x="490" y="1810"/>
                  </a:cubicBezTo>
                  <a:cubicBezTo>
                    <a:pt x="554" y="1810"/>
                    <a:pt x="613" y="1778"/>
                    <a:pt x="648" y="1725"/>
                  </a:cubicBezTo>
                  <a:cubicBezTo>
                    <a:pt x="683" y="1671"/>
                    <a:pt x="688" y="1604"/>
                    <a:pt x="663" y="1546"/>
                  </a:cubicBezTo>
                  <a:lnTo>
                    <a:pt x="942" y="1546"/>
                  </a:lnTo>
                  <a:cubicBezTo>
                    <a:pt x="963" y="1546"/>
                    <a:pt x="980" y="1529"/>
                    <a:pt x="980" y="1508"/>
                  </a:cubicBezTo>
                  <a:lnTo>
                    <a:pt x="980" y="1229"/>
                  </a:lnTo>
                  <a:cubicBezTo>
                    <a:pt x="1032" y="1251"/>
                    <a:pt x="1092" y="1249"/>
                    <a:pt x="1142" y="1223"/>
                  </a:cubicBezTo>
                  <a:cubicBezTo>
                    <a:pt x="1193" y="1197"/>
                    <a:pt x="1229" y="1150"/>
                    <a:pt x="1240" y="1094"/>
                  </a:cubicBezTo>
                  <a:cubicBezTo>
                    <a:pt x="1252" y="1039"/>
                    <a:pt x="1238" y="981"/>
                    <a:pt x="1202" y="937"/>
                  </a:cubicBezTo>
                  <a:cubicBezTo>
                    <a:pt x="1166" y="893"/>
                    <a:pt x="1112" y="868"/>
                    <a:pt x="1056" y="868"/>
                  </a:cubicBezTo>
                  <a:close/>
                  <a:moveTo>
                    <a:pt x="566" y="528"/>
                  </a:moveTo>
                  <a:cubicBezTo>
                    <a:pt x="566" y="549"/>
                    <a:pt x="549" y="566"/>
                    <a:pt x="528" y="566"/>
                  </a:cubicBezTo>
                  <a:lnTo>
                    <a:pt x="453" y="566"/>
                  </a:lnTo>
                  <a:cubicBezTo>
                    <a:pt x="432" y="566"/>
                    <a:pt x="415" y="549"/>
                    <a:pt x="415" y="528"/>
                  </a:cubicBezTo>
                  <a:lnTo>
                    <a:pt x="566" y="528"/>
                  </a:lnTo>
                  <a:close/>
                  <a:moveTo>
                    <a:pt x="486" y="641"/>
                  </a:moveTo>
                  <a:lnTo>
                    <a:pt x="495" y="641"/>
                  </a:lnTo>
                  <a:lnTo>
                    <a:pt x="564" y="1196"/>
                  </a:lnTo>
                  <a:lnTo>
                    <a:pt x="490" y="1295"/>
                  </a:lnTo>
                  <a:lnTo>
                    <a:pt x="416" y="1196"/>
                  </a:lnTo>
                  <a:lnTo>
                    <a:pt x="486" y="641"/>
                  </a:lnTo>
                  <a:close/>
                  <a:moveTo>
                    <a:pt x="302" y="265"/>
                  </a:moveTo>
                  <a:cubicBezTo>
                    <a:pt x="302" y="188"/>
                    <a:pt x="348" y="120"/>
                    <a:pt x="418" y="90"/>
                  </a:cubicBezTo>
                  <a:cubicBezTo>
                    <a:pt x="489" y="61"/>
                    <a:pt x="570" y="77"/>
                    <a:pt x="623" y="131"/>
                  </a:cubicBezTo>
                  <a:cubicBezTo>
                    <a:pt x="677" y="185"/>
                    <a:pt x="693" y="266"/>
                    <a:pt x="664" y="337"/>
                  </a:cubicBezTo>
                  <a:cubicBezTo>
                    <a:pt x="635" y="407"/>
                    <a:pt x="566" y="453"/>
                    <a:pt x="490" y="453"/>
                  </a:cubicBezTo>
                  <a:cubicBezTo>
                    <a:pt x="386" y="453"/>
                    <a:pt x="302" y="369"/>
                    <a:pt x="302" y="265"/>
                  </a:cubicBezTo>
                  <a:close/>
                  <a:moveTo>
                    <a:pt x="1056" y="1169"/>
                  </a:moveTo>
                  <a:cubicBezTo>
                    <a:pt x="1023" y="1169"/>
                    <a:pt x="992" y="1155"/>
                    <a:pt x="971" y="1131"/>
                  </a:cubicBezTo>
                  <a:cubicBezTo>
                    <a:pt x="960" y="1119"/>
                    <a:pt x="944" y="1115"/>
                    <a:pt x="929" y="1120"/>
                  </a:cubicBezTo>
                  <a:cubicBezTo>
                    <a:pt x="914" y="1126"/>
                    <a:pt x="905" y="1140"/>
                    <a:pt x="905" y="1155"/>
                  </a:cubicBezTo>
                  <a:lnTo>
                    <a:pt x="905" y="1471"/>
                  </a:lnTo>
                  <a:lnTo>
                    <a:pt x="590" y="1471"/>
                  </a:lnTo>
                  <a:cubicBezTo>
                    <a:pt x="574" y="1471"/>
                    <a:pt x="560" y="1480"/>
                    <a:pt x="554" y="1495"/>
                  </a:cubicBezTo>
                  <a:cubicBezTo>
                    <a:pt x="549" y="1510"/>
                    <a:pt x="553" y="1526"/>
                    <a:pt x="565" y="1537"/>
                  </a:cubicBezTo>
                  <a:cubicBezTo>
                    <a:pt x="600" y="1568"/>
                    <a:pt x="613" y="1617"/>
                    <a:pt x="596" y="1661"/>
                  </a:cubicBezTo>
                  <a:cubicBezTo>
                    <a:pt x="579" y="1705"/>
                    <a:pt x="537" y="1735"/>
                    <a:pt x="490" y="1735"/>
                  </a:cubicBezTo>
                  <a:cubicBezTo>
                    <a:pt x="443" y="1735"/>
                    <a:pt x="401" y="1705"/>
                    <a:pt x="384" y="1661"/>
                  </a:cubicBezTo>
                  <a:cubicBezTo>
                    <a:pt x="368" y="1617"/>
                    <a:pt x="380" y="1568"/>
                    <a:pt x="416" y="1537"/>
                  </a:cubicBezTo>
                  <a:cubicBezTo>
                    <a:pt x="427" y="1526"/>
                    <a:pt x="432" y="1510"/>
                    <a:pt x="426" y="1495"/>
                  </a:cubicBezTo>
                  <a:cubicBezTo>
                    <a:pt x="420" y="1480"/>
                    <a:pt x="406" y="1471"/>
                    <a:pt x="391" y="1471"/>
                  </a:cubicBezTo>
                  <a:lnTo>
                    <a:pt x="76" y="1471"/>
                  </a:lnTo>
                  <a:lnTo>
                    <a:pt x="76" y="792"/>
                  </a:lnTo>
                  <a:cubicBezTo>
                    <a:pt x="76" y="647"/>
                    <a:pt x="194" y="529"/>
                    <a:pt x="339" y="528"/>
                  </a:cubicBezTo>
                  <a:cubicBezTo>
                    <a:pt x="340" y="575"/>
                    <a:pt x="368" y="616"/>
                    <a:pt x="411" y="633"/>
                  </a:cubicBezTo>
                  <a:lnTo>
                    <a:pt x="340" y="1202"/>
                  </a:lnTo>
                  <a:cubicBezTo>
                    <a:pt x="339" y="1212"/>
                    <a:pt x="341" y="1222"/>
                    <a:pt x="347" y="1229"/>
                  </a:cubicBezTo>
                  <a:lnTo>
                    <a:pt x="460" y="1380"/>
                  </a:lnTo>
                  <a:cubicBezTo>
                    <a:pt x="467" y="1390"/>
                    <a:pt x="478" y="1395"/>
                    <a:pt x="490" y="1395"/>
                  </a:cubicBezTo>
                  <a:cubicBezTo>
                    <a:pt x="502" y="1395"/>
                    <a:pt x="513" y="1390"/>
                    <a:pt x="520" y="1380"/>
                  </a:cubicBezTo>
                  <a:lnTo>
                    <a:pt x="633" y="1229"/>
                  </a:lnTo>
                  <a:cubicBezTo>
                    <a:pt x="639" y="1222"/>
                    <a:pt x="642" y="1212"/>
                    <a:pt x="641" y="1202"/>
                  </a:cubicBezTo>
                  <a:lnTo>
                    <a:pt x="570" y="633"/>
                  </a:lnTo>
                  <a:cubicBezTo>
                    <a:pt x="613" y="616"/>
                    <a:pt x="641" y="575"/>
                    <a:pt x="641" y="528"/>
                  </a:cubicBezTo>
                  <a:cubicBezTo>
                    <a:pt x="787" y="529"/>
                    <a:pt x="905" y="647"/>
                    <a:pt x="905" y="792"/>
                  </a:cubicBezTo>
                  <a:lnTo>
                    <a:pt x="905" y="956"/>
                  </a:lnTo>
                  <a:cubicBezTo>
                    <a:pt x="905" y="972"/>
                    <a:pt x="914" y="986"/>
                    <a:pt x="929" y="992"/>
                  </a:cubicBezTo>
                  <a:cubicBezTo>
                    <a:pt x="944" y="997"/>
                    <a:pt x="960" y="993"/>
                    <a:pt x="971" y="981"/>
                  </a:cubicBezTo>
                  <a:cubicBezTo>
                    <a:pt x="996" y="952"/>
                    <a:pt x="1034" y="938"/>
                    <a:pt x="1072" y="944"/>
                  </a:cubicBezTo>
                  <a:cubicBezTo>
                    <a:pt x="1110" y="950"/>
                    <a:pt x="1143" y="974"/>
                    <a:pt x="1159" y="1009"/>
                  </a:cubicBezTo>
                  <a:cubicBezTo>
                    <a:pt x="1175" y="1044"/>
                    <a:pt x="1172" y="1085"/>
                    <a:pt x="1151" y="1117"/>
                  </a:cubicBezTo>
                  <a:cubicBezTo>
                    <a:pt x="1130" y="1150"/>
                    <a:pt x="1094" y="1169"/>
                    <a:pt x="1056" y="116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32">
              <a:extLst>
                <a:ext uri="{FF2B5EF4-FFF2-40B4-BE49-F238E27FC236}">
                  <a16:creationId xmlns:a16="http://schemas.microsoft.com/office/drawing/2014/main" id="{2833BC82-B829-4AA7-8E44-478AC95D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501" y="2128838"/>
              <a:ext cx="15875" cy="23813"/>
            </a:xfrm>
            <a:custGeom>
              <a:avLst/>
              <a:gdLst>
                <a:gd name="T0" fmla="*/ 38 w 76"/>
                <a:gd name="T1" fmla="*/ 113 h 113"/>
                <a:gd name="T2" fmla="*/ 0 w 76"/>
                <a:gd name="T3" fmla="*/ 76 h 113"/>
                <a:gd name="T4" fmla="*/ 0 w 76"/>
                <a:gd name="T5" fmla="*/ 38 h 113"/>
                <a:gd name="T6" fmla="*/ 38 w 76"/>
                <a:gd name="T7" fmla="*/ 0 h 113"/>
                <a:gd name="T8" fmla="*/ 76 w 76"/>
                <a:gd name="T9" fmla="*/ 38 h 113"/>
                <a:gd name="T10" fmla="*/ 76 w 76"/>
                <a:gd name="T11" fmla="*/ 76 h 113"/>
                <a:gd name="T12" fmla="*/ 38 w 76"/>
                <a:gd name="T1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113"/>
                  </a:moveTo>
                  <a:cubicBezTo>
                    <a:pt x="17" y="113"/>
                    <a:pt x="0" y="96"/>
                    <a:pt x="0" y="76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lnTo>
                    <a:pt x="76" y="76"/>
                  </a:lnTo>
                  <a:cubicBezTo>
                    <a:pt x="76" y="96"/>
                    <a:pt x="59" y="113"/>
                    <a:pt x="38" y="11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133">
              <a:extLst>
                <a:ext uri="{FF2B5EF4-FFF2-40B4-BE49-F238E27FC236}">
                  <a16:creationId xmlns:a16="http://schemas.microsoft.com/office/drawing/2014/main" id="{834A3322-67B2-470A-8F1F-1B0EFB637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2089151"/>
              <a:ext cx="234950" cy="482600"/>
            </a:xfrm>
            <a:custGeom>
              <a:avLst/>
              <a:gdLst>
                <a:gd name="T0" fmla="*/ 852 w 1094"/>
                <a:gd name="T1" fmla="*/ 1432 h 2261"/>
                <a:gd name="T2" fmla="*/ 717 w 1094"/>
                <a:gd name="T3" fmla="*/ 1172 h 2261"/>
                <a:gd name="T4" fmla="*/ 792 w 1094"/>
                <a:gd name="T5" fmla="*/ 942 h 2261"/>
                <a:gd name="T6" fmla="*/ 830 w 1094"/>
                <a:gd name="T7" fmla="*/ 904 h 2261"/>
                <a:gd name="T8" fmla="*/ 867 w 1094"/>
                <a:gd name="T9" fmla="*/ 716 h 2261"/>
                <a:gd name="T10" fmla="*/ 830 w 1094"/>
                <a:gd name="T11" fmla="*/ 665 h 2261"/>
                <a:gd name="T12" fmla="*/ 1007 w 1094"/>
                <a:gd name="T13" fmla="*/ 251 h 2261"/>
                <a:gd name="T14" fmla="*/ 352 w 1094"/>
                <a:gd name="T15" fmla="*/ 250 h 2261"/>
                <a:gd name="T16" fmla="*/ 528 w 1094"/>
                <a:gd name="T17" fmla="*/ 665 h 2261"/>
                <a:gd name="T18" fmla="*/ 491 w 1094"/>
                <a:gd name="T19" fmla="*/ 716 h 2261"/>
                <a:gd name="T20" fmla="*/ 528 w 1094"/>
                <a:gd name="T21" fmla="*/ 904 h 2261"/>
                <a:gd name="T22" fmla="*/ 566 w 1094"/>
                <a:gd name="T23" fmla="*/ 942 h 2261"/>
                <a:gd name="T24" fmla="*/ 641 w 1094"/>
                <a:gd name="T25" fmla="*/ 1172 h 2261"/>
                <a:gd name="T26" fmla="*/ 506 w 1094"/>
                <a:gd name="T27" fmla="*/ 1432 h 2261"/>
                <a:gd name="T28" fmla="*/ 264 w 1094"/>
                <a:gd name="T29" fmla="*/ 1470 h 2261"/>
                <a:gd name="T30" fmla="*/ 86 w 1094"/>
                <a:gd name="T31" fmla="*/ 1689 h 2261"/>
                <a:gd name="T32" fmla="*/ 86 w 1094"/>
                <a:gd name="T33" fmla="*/ 2004 h 2261"/>
                <a:gd name="T34" fmla="*/ 264 w 1094"/>
                <a:gd name="T35" fmla="*/ 2223 h 2261"/>
                <a:gd name="T36" fmla="*/ 579 w 1094"/>
                <a:gd name="T37" fmla="*/ 2261 h 2261"/>
                <a:gd name="T38" fmla="*/ 604 w 1094"/>
                <a:gd name="T39" fmla="*/ 2195 h 2261"/>
                <a:gd name="T40" fmla="*/ 679 w 1094"/>
                <a:gd name="T41" fmla="*/ 1997 h 2261"/>
                <a:gd name="T42" fmla="*/ 754 w 1094"/>
                <a:gd name="T43" fmla="*/ 2195 h 2261"/>
                <a:gd name="T44" fmla="*/ 778 w 1094"/>
                <a:gd name="T45" fmla="*/ 2261 h 2261"/>
                <a:gd name="T46" fmla="*/ 1094 w 1094"/>
                <a:gd name="T47" fmla="*/ 2223 h 2261"/>
                <a:gd name="T48" fmla="*/ 1056 w 1094"/>
                <a:gd name="T49" fmla="*/ 1432 h 2261"/>
                <a:gd name="T50" fmla="*/ 566 w 1094"/>
                <a:gd name="T51" fmla="*/ 829 h 2261"/>
                <a:gd name="T52" fmla="*/ 792 w 1094"/>
                <a:gd name="T53" fmla="*/ 753 h 2261"/>
                <a:gd name="T54" fmla="*/ 546 w 1094"/>
                <a:gd name="T55" fmla="*/ 567 h 2261"/>
                <a:gd name="T56" fmla="*/ 503 w 1094"/>
                <a:gd name="T57" fmla="*/ 142 h 2261"/>
                <a:gd name="T58" fmla="*/ 940 w 1094"/>
                <a:gd name="T59" fmla="*/ 304 h 2261"/>
                <a:gd name="T60" fmla="*/ 754 w 1094"/>
                <a:gd name="T61" fmla="*/ 665 h 2261"/>
                <a:gd name="T62" fmla="*/ 717 w 1094"/>
                <a:gd name="T63" fmla="*/ 678 h 2261"/>
                <a:gd name="T64" fmla="*/ 679 w 1094"/>
                <a:gd name="T65" fmla="*/ 377 h 2261"/>
                <a:gd name="T66" fmla="*/ 641 w 1094"/>
                <a:gd name="T67" fmla="*/ 678 h 2261"/>
                <a:gd name="T68" fmla="*/ 604 w 1094"/>
                <a:gd name="T69" fmla="*/ 665 h 2261"/>
                <a:gd name="T70" fmla="*/ 717 w 1094"/>
                <a:gd name="T71" fmla="*/ 904 h 2261"/>
                <a:gd name="T72" fmla="*/ 679 w 1094"/>
                <a:gd name="T73" fmla="*/ 980 h 2261"/>
                <a:gd name="T74" fmla="*/ 641 w 1094"/>
                <a:gd name="T75" fmla="*/ 904 h 2261"/>
                <a:gd name="T76" fmla="*/ 1018 w 1094"/>
                <a:gd name="T77" fmla="*/ 2186 h 2261"/>
                <a:gd name="T78" fmla="*/ 837 w 1094"/>
                <a:gd name="T79" fmla="*/ 2007 h 2261"/>
                <a:gd name="T80" fmla="*/ 521 w 1094"/>
                <a:gd name="T81" fmla="*/ 2007 h 2261"/>
                <a:gd name="T82" fmla="*/ 340 w 1094"/>
                <a:gd name="T83" fmla="*/ 2186 h 2261"/>
                <a:gd name="T84" fmla="*/ 315 w 1094"/>
                <a:gd name="T85" fmla="*/ 1911 h 2261"/>
                <a:gd name="T86" fmla="*/ 149 w 1094"/>
                <a:gd name="T87" fmla="*/ 1952 h 2261"/>
                <a:gd name="T88" fmla="*/ 149 w 1094"/>
                <a:gd name="T89" fmla="*/ 1741 h 2261"/>
                <a:gd name="T90" fmla="*/ 315 w 1094"/>
                <a:gd name="T91" fmla="*/ 1782 h 2261"/>
                <a:gd name="T92" fmla="*/ 340 w 1094"/>
                <a:gd name="T93" fmla="*/ 1507 h 2261"/>
                <a:gd name="T94" fmla="*/ 615 w 1094"/>
                <a:gd name="T95" fmla="*/ 1483 h 2261"/>
                <a:gd name="T96" fmla="*/ 573 w 1094"/>
                <a:gd name="T97" fmla="*/ 1316 h 2261"/>
                <a:gd name="T98" fmla="*/ 785 w 1094"/>
                <a:gd name="T99" fmla="*/ 1316 h 2261"/>
                <a:gd name="T100" fmla="*/ 743 w 1094"/>
                <a:gd name="T101" fmla="*/ 1483 h 2261"/>
                <a:gd name="T102" fmla="*/ 1018 w 1094"/>
                <a:gd name="T103" fmla="*/ 150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94" h="2261">
                  <a:moveTo>
                    <a:pt x="1056" y="1432"/>
                  </a:moveTo>
                  <a:lnTo>
                    <a:pt x="852" y="1432"/>
                  </a:lnTo>
                  <a:cubicBezTo>
                    <a:pt x="874" y="1380"/>
                    <a:pt x="872" y="1320"/>
                    <a:pt x="846" y="1270"/>
                  </a:cubicBezTo>
                  <a:cubicBezTo>
                    <a:pt x="820" y="1219"/>
                    <a:pt x="772" y="1183"/>
                    <a:pt x="717" y="1172"/>
                  </a:cubicBezTo>
                  <a:lnTo>
                    <a:pt x="717" y="1048"/>
                  </a:lnTo>
                  <a:cubicBezTo>
                    <a:pt x="762" y="1032"/>
                    <a:pt x="792" y="990"/>
                    <a:pt x="792" y="942"/>
                  </a:cubicBezTo>
                  <a:lnTo>
                    <a:pt x="792" y="904"/>
                  </a:lnTo>
                  <a:lnTo>
                    <a:pt x="830" y="904"/>
                  </a:lnTo>
                  <a:cubicBezTo>
                    <a:pt x="851" y="904"/>
                    <a:pt x="867" y="887"/>
                    <a:pt x="867" y="867"/>
                  </a:cubicBezTo>
                  <a:lnTo>
                    <a:pt x="867" y="716"/>
                  </a:lnTo>
                  <a:cubicBezTo>
                    <a:pt x="867" y="695"/>
                    <a:pt x="851" y="678"/>
                    <a:pt x="830" y="678"/>
                  </a:cubicBezTo>
                  <a:lnTo>
                    <a:pt x="830" y="665"/>
                  </a:lnTo>
                  <a:cubicBezTo>
                    <a:pt x="830" y="652"/>
                    <a:pt x="837" y="639"/>
                    <a:pt x="849" y="633"/>
                  </a:cubicBezTo>
                  <a:cubicBezTo>
                    <a:pt x="982" y="556"/>
                    <a:pt x="1046" y="399"/>
                    <a:pt x="1007" y="251"/>
                  </a:cubicBezTo>
                  <a:cubicBezTo>
                    <a:pt x="967" y="103"/>
                    <a:pt x="833" y="0"/>
                    <a:pt x="679" y="0"/>
                  </a:cubicBezTo>
                  <a:cubicBezTo>
                    <a:pt x="526" y="0"/>
                    <a:pt x="392" y="102"/>
                    <a:pt x="352" y="250"/>
                  </a:cubicBezTo>
                  <a:cubicBezTo>
                    <a:pt x="312" y="398"/>
                    <a:pt x="376" y="555"/>
                    <a:pt x="508" y="632"/>
                  </a:cubicBezTo>
                  <a:cubicBezTo>
                    <a:pt x="520" y="639"/>
                    <a:pt x="528" y="651"/>
                    <a:pt x="528" y="665"/>
                  </a:cubicBezTo>
                  <a:lnTo>
                    <a:pt x="528" y="678"/>
                  </a:lnTo>
                  <a:cubicBezTo>
                    <a:pt x="507" y="678"/>
                    <a:pt x="491" y="695"/>
                    <a:pt x="491" y="716"/>
                  </a:cubicBezTo>
                  <a:lnTo>
                    <a:pt x="491" y="867"/>
                  </a:lnTo>
                  <a:cubicBezTo>
                    <a:pt x="491" y="887"/>
                    <a:pt x="507" y="904"/>
                    <a:pt x="528" y="904"/>
                  </a:cubicBezTo>
                  <a:lnTo>
                    <a:pt x="566" y="904"/>
                  </a:lnTo>
                  <a:lnTo>
                    <a:pt x="566" y="942"/>
                  </a:lnTo>
                  <a:cubicBezTo>
                    <a:pt x="566" y="990"/>
                    <a:pt x="596" y="1032"/>
                    <a:pt x="641" y="1048"/>
                  </a:cubicBezTo>
                  <a:lnTo>
                    <a:pt x="641" y="1172"/>
                  </a:lnTo>
                  <a:cubicBezTo>
                    <a:pt x="586" y="1183"/>
                    <a:pt x="538" y="1219"/>
                    <a:pt x="512" y="1270"/>
                  </a:cubicBezTo>
                  <a:cubicBezTo>
                    <a:pt x="486" y="1320"/>
                    <a:pt x="484" y="1380"/>
                    <a:pt x="506" y="1432"/>
                  </a:cubicBezTo>
                  <a:lnTo>
                    <a:pt x="302" y="1432"/>
                  </a:lnTo>
                  <a:cubicBezTo>
                    <a:pt x="281" y="1432"/>
                    <a:pt x="264" y="1449"/>
                    <a:pt x="264" y="1470"/>
                  </a:cubicBezTo>
                  <a:lnTo>
                    <a:pt x="264" y="1674"/>
                  </a:lnTo>
                  <a:cubicBezTo>
                    <a:pt x="206" y="1648"/>
                    <a:pt x="139" y="1654"/>
                    <a:pt x="86" y="1689"/>
                  </a:cubicBezTo>
                  <a:cubicBezTo>
                    <a:pt x="33" y="1724"/>
                    <a:pt x="0" y="1783"/>
                    <a:pt x="0" y="1846"/>
                  </a:cubicBezTo>
                  <a:cubicBezTo>
                    <a:pt x="0" y="1910"/>
                    <a:pt x="33" y="1969"/>
                    <a:pt x="86" y="2004"/>
                  </a:cubicBezTo>
                  <a:cubicBezTo>
                    <a:pt x="139" y="2039"/>
                    <a:pt x="206" y="2045"/>
                    <a:pt x="264" y="2019"/>
                  </a:cubicBezTo>
                  <a:lnTo>
                    <a:pt x="264" y="2223"/>
                  </a:lnTo>
                  <a:cubicBezTo>
                    <a:pt x="264" y="2244"/>
                    <a:pt x="281" y="2261"/>
                    <a:pt x="302" y="2261"/>
                  </a:cubicBezTo>
                  <a:lnTo>
                    <a:pt x="579" y="2261"/>
                  </a:lnTo>
                  <a:cubicBezTo>
                    <a:pt x="595" y="2261"/>
                    <a:pt x="609" y="2251"/>
                    <a:pt x="615" y="2237"/>
                  </a:cubicBezTo>
                  <a:cubicBezTo>
                    <a:pt x="620" y="2222"/>
                    <a:pt x="616" y="2205"/>
                    <a:pt x="604" y="2195"/>
                  </a:cubicBezTo>
                  <a:cubicBezTo>
                    <a:pt x="569" y="2164"/>
                    <a:pt x="557" y="2114"/>
                    <a:pt x="573" y="2070"/>
                  </a:cubicBezTo>
                  <a:cubicBezTo>
                    <a:pt x="590" y="2026"/>
                    <a:pt x="632" y="1997"/>
                    <a:pt x="679" y="1997"/>
                  </a:cubicBezTo>
                  <a:cubicBezTo>
                    <a:pt x="726" y="1997"/>
                    <a:pt x="768" y="2026"/>
                    <a:pt x="785" y="2070"/>
                  </a:cubicBezTo>
                  <a:cubicBezTo>
                    <a:pt x="801" y="2114"/>
                    <a:pt x="789" y="2164"/>
                    <a:pt x="754" y="2195"/>
                  </a:cubicBezTo>
                  <a:cubicBezTo>
                    <a:pt x="742" y="2205"/>
                    <a:pt x="738" y="2222"/>
                    <a:pt x="743" y="2237"/>
                  </a:cubicBezTo>
                  <a:cubicBezTo>
                    <a:pt x="749" y="2251"/>
                    <a:pt x="763" y="2261"/>
                    <a:pt x="778" y="2261"/>
                  </a:cubicBezTo>
                  <a:lnTo>
                    <a:pt x="1056" y="2261"/>
                  </a:lnTo>
                  <a:cubicBezTo>
                    <a:pt x="1077" y="2261"/>
                    <a:pt x="1094" y="2244"/>
                    <a:pt x="1094" y="2223"/>
                  </a:cubicBezTo>
                  <a:lnTo>
                    <a:pt x="1094" y="1470"/>
                  </a:lnTo>
                  <a:cubicBezTo>
                    <a:pt x="1094" y="1449"/>
                    <a:pt x="1077" y="1432"/>
                    <a:pt x="1056" y="1432"/>
                  </a:cubicBezTo>
                  <a:close/>
                  <a:moveTo>
                    <a:pt x="792" y="829"/>
                  </a:moveTo>
                  <a:lnTo>
                    <a:pt x="566" y="829"/>
                  </a:lnTo>
                  <a:lnTo>
                    <a:pt x="566" y="753"/>
                  </a:lnTo>
                  <a:lnTo>
                    <a:pt x="792" y="753"/>
                  </a:lnTo>
                  <a:lnTo>
                    <a:pt x="792" y="829"/>
                  </a:lnTo>
                  <a:close/>
                  <a:moveTo>
                    <a:pt x="546" y="567"/>
                  </a:moveTo>
                  <a:cubicBezTo>
                    <a:pt x="473" y="525"/>
                    <a:pt x="425" y="450"/>
                    <a:pt x="416" y="366"/>
                  </a:cubicBezTo>
                  <a:cubicBezTo>
                    <a:pt x="408" y="281"/>
                    <a:pt x="440" y="198"/>
                    <a:pt x="503" y="142"/>
                  </a:cubicBezTo>
                  <a:cubicBezTo>
                    <a:pt x="576" y="77"/>
                    <a:pt x="679" y="58"/>
                    <a:pt x="771" y="92"/>
                  </a:cubicBezTo>
                  <a:cubicBezTo>
                    <a:pt x="862" y="126"/>
                    <a:pt x="928" y="207"/>
                    <a:pt x="940" y="304"/>
                  </a:cubicBezTo>
                  <a:cubicBezTo>
                    <a:pt x="954" y="410"/>
                    <a:pt x="903" y="514"/>
                    <a:pt x="811" y="567"/>
                  </a:cubicBezTo>
                  <a:cubicBezTo>
                    <a:pt x="776" y="588"/>
                    <a:pt x="755" y="625"/>
                    <a:pt x="754" y="665"/>
                  </a:cubicBezTo>
                  <a:lnTo>
                    <a:pt x="754" y="678"/>
                  </a:lnTo>
                  <a:lnTo>
                    <a:pt x="717" y="678"/>
                  </a:lnTo>
                  <a:lnTo>
                    <a:pt x="717" y="414"/>
                  </a:lnTo>
                  <a:cubicBezTo>
                    <a:pt x="717" y="393"/>
                    <a:pt x="700" y="377"/>
                    <a:pt x="679" y="377"/>
                  </a:cubicBezTo>
                  <a:cubicBezTo>
                    <a:pt x="658" y="377"/>
                    <a:pt x="641" y="393"/>
                    <a:pt x="641" y="414"/>
                  </a:cubicBezTo>
                  <a:lnTo>
                    <a:pt x="641" y="678"/>
                  </a:lnTo>
                  <a:lnTo>
                    <a:pt x="604" y="678"/>
                  </a:lnTo>
                  <a:lnTo>
                    <a:pt x="604" y="665"/>
                  </a:lnTo>
                  <a:cubicBezTo>
                    <a:pt x="603" y="625"/>
                    <a:pt x="581" y="587"/>
                    <a:pt x="546" y="567"/>
                  </a:cubicBezTo>
                  <a:close/>
                  <a:moveTo>
                    <a:pt x="717" y="904"/>
                  </a:moveTo>
                  <a:lnTo>
                    <a:pt x="717" y="942"/>
                  </a:lnTo>
                  <a:cubicBezTo>
                    <a:pt x="717" y="963"/>
                    <a:pt x="700" y="980"/>
                    <a:pt x="679" y="980"/>
                  </a:cubicBezTo>
                  <a:cubicBezTo>
                    <a:pt x="658" y="980"/>
                    <a:pt x="641" y="963"/>
                    <a:pt x="641" y="942"/>
                  </a:cubicBezTo>
                  <a:lnTo>
                    <a:pt x="641" y="904"/>
                  </a:lnTo>
                  <a:lnTo>
                    <a:pt x="717" y="904"/>
                  </a:lnTo>
                  <a:close/>
                  <a:moveTo>
                    <a:pt x="1018" y="2186"/>
                  </a:moveTo>
                  <a:lnTo>
                    <a:pt x="852" y="2186"/>
                  </a:lnTo>
                  <a:cubicBezTo>
                    <a:pt x="877" y="2127"/>
                    <a:pt x="871" y="2060"/>
                    <a:pt x="837" y="2007"/>
                  </a:cubicBezTo>
                  <a:cubicBezTo>
                    <a:pt x="802" y="1954"/>
                    <a:pt x="743" y="1922"/>
                    <a:pt x="679" y="1922"/>
                  </a:cubicBezTo>
                  <a:cubicBezTo>
                    <a:pt x="615" y="1922"/>
                    <a:pt x="556" y="1954"/>
                    <a:pt x="521" y="2007"/>
                  </a:cubicBezTo>
                  <a:cubicBezTo>
                    <a:pt x="486" y="2060"/>
                    <a:pt x="481" y="2127"/>
                    <a:pt x="506" y="2186"/>
                  </a:cubicBezTo>
                  <a:lnTo>
                    <a:pt x="340" y="2186"/>
                  </a:lnTo>
                  <a:lnTo>
                    <a:pt x="340" y="1946"/>
                  </a:lnTo>
                  <a:cubicBezTo>
                    <a:pt x="340" y="1930"/>
                    <a:pt x="330" y="1916"/>
                    <a:pt x="315" y="1911"/>
                  </a:cubicBezTo>
                  <a:cubicBezTo>
                    <a:pt x="301" y="1905"/>
                    <a:pt x="284" y="1909"/>
                    <a:pt x="274" y="1921"/>
                  </a:cubicBezTo>
                  <a:cubicBezTo>
                    <a:pt x="243" y="1956"/>
                    <a:pt x="193" y="1969"/>
                    <a:pt x="149" y="1952"/>
                  </a:cubicBezTo>
                  <a:cubicBezTo>
                    <a:pt x="105" y="1936"/>
                    <a:pt x="76" y="1893"/>
                    <a:pt x="76" y="1846"/>
                  </a:cubicBezTo>
                  <a:cubicBezTo>
                    <a:pt x="76" y="1799"/>
                    <a:pt x="105" y="1757"/>
                    <a:pt x="149" y="1741"/>
                  </a:cubicBezTo>
                  <a:cubicBezTo>
                    <a:pt x="193" y="1724"/>
                    <a:pt x="243" y="1736"/>
                    <a:pt x="274" y="1772"/>
                  </a:cubicBezTo>
                  <a:cubicBezTo>
                    <a:pt x="284" y="1784"/>
                    <a:pt x="301" y="1788"/>
                    <a:pt x="315" y="1782"/>
                  </a:cubicBezTo>
                  <a:cubicBezTo>
                    <a:pt x="330" y="1777"/>
                    <a:pt x="340" y="1763"/>
                    <a:pt x="340" y="1747"/>
                  </a:cubicBezTo>
                  <a:lnTo>
                    <a:pt x="340" y="1507"/>
                  </a:lnTo>
                  <a:lnTo>
                    <a:pt x="579" y="1507"/>
                  </a:lnTo>
                  <a:cubicBezTo>
                    <a:pt x="595" y="1507"/>
                    <a:pt x="609" y="1498"/>
                    <a:pt x="615" y="1483"/>
                  </a:cubicBezTo>
                  <a:cubicBezTo>
                    <a:pt x="620" y="1468"/>
                    <a:pt x="616" y="1452"/>
                    <a:pt x="604" y="1441"/>
                  </a:cubicBezTo>
                  <a:cubicBezTo>
                    <a:pt x="569" y="1410"/>
                    <a:pt x="557" y="1360"/>
                    <a:pt x="573" y="1316"/>
                  </a:cubicBezTo>
                  <a:cubicBezTo>
                    <a:pt x="590" y="1272"/>
                    <a:pt x="632" y="1243"/>
                    <a:pt x="679" y="1243"/>
                  </a:cubicBezTo>
                  <a:cubicBezTo>
                    <a:pt x="726" y="1243"/>
                    <a:pt x="768" y="1272"/>
                    <a:pt x="785" y="1316"/>
                  </a:cubicBezTo>
                  <a:cubicBezTo>
                    <a:pt x="801" y="1360"/>
                    <a:pt x="789" y="1410"/>
                    <a:pt x="754" y="1441"/>
                  </a:cubicBezTo>
                  <a:cubicBezTo>
                    <a:pt x="742" y="1452"/>
                    <a:pt x="738" y="1468"/>
                    <a:pt x="743" y="1483"/>
                  </a:cubicBezTo>
                  <a:cubicBezTo>
                    <a:pt x="749" y="1498"/>
                    <a:pt x="763" y="1507"/>
                    <a:pt x="778" y="1507"/>
                  </a:cubicBezTo>
                  <a:lnTo>
                    <a:pt x="1018" y="1507"/>
                  </a:lnTo>
                  <a:lnTo>
                    <a:pt x="1018" y="218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Rectangle 134">
              <a:extLst>
                <a:ext uri="{FF2B5EF4-FFF2-40B4-BE49-F238E27FC236}">
                  <a16:creationId xmlns:a16="http://schemas.microsoft.com/office/drawing/2014/main" id="{9E21F62C-76F7-413C-B790-079D15197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2013" y="2128838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Rectangle 135">
              <a:extLst>
                <a:ext uri="{FF2B5EF4-FFF2-40B4-BE49-F238E27FC236}">
                  <a16:creationId xmlns:a16="http://schemas.microsoft.com/office/drawing/2014/main" id="{0AC8F0A0-88C8-4887-B91A-963D16CDB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3763" y="2128838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Rectangle 136">
              <a:extLst>
                <a:ext uri="{FF2B5EF4-FFF2-40B4-BE49-F238E27FC236}">
                  <a16:creationId xmlns:a16="http://schemas.microsoft.com/office/drawing/2014/main" id="{D8DEA711-783A-4E14-A094-858F6066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5513" y="2128838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Rectangle 137">
              <a:extLst>
                <a:ext uri="{FF2B5EF4-FFF2-40B4-BE49-F238E27FC236}">
                  <a16:creationId xmlns:a16="http://schemas.microsoft.com/office/drawing/2014/main" id="{9DE53CA4-75D4-4286-A588-7714C64A2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8851" y="2128838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Rectangle 138">
              <a:extLst>
                <a:ext uri="{FF2B5EF4-FFF2-40B4-BE49-F238E27FC236}">
                  <a16:creationId xmlns:a16="http://schemas.microsoft.com/office/drawing/2014/main" id="{545D8361-70E8-4B10-BB3B-6DDCBB90C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0601" y="2128838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Rectangle 139">
              <a:extLst>
                <a:ext uri="{FF2B5EF4-FFF2-40B4-BE49-F238E27FC236}">
                  <a16:creationId xmlns:a16="http://schemas.microsoft.com/office/drawing/2014/main" id="{A76DB701-402C-4EE3-9AE9-514FD220E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2555876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Rectangle 140">
              <a:extLst>
                <a:ext uri="{FF2B5EF4-FFF2-40B4-BE49-F238E27FC236}">
                  <a16:creationId xmlns:a16="http://schemas.microsoft.com/office/drawing/2014/main" id="{F7E2DC01-2155-4C5A-B351-1E2E32C7F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2524126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Rectangle 141">
              <a:extLst>
                <a:ext uri="{FF2B5EF4-FFF2-40B4-BE49-F238E27FC236}">
                  <a16:creationId xmlns:a16="http://schemas.microsoft.com/office/drawing/2014/main" id="{C916323B-21F2-4283-842D-787947457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2492376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Rectangle 142">
              <a:extLst>
                <a:ext uri="{FF2B5EF4-FFF2-40B4-BE49-F238E27FC236}">
                  <a16:creationId xmlns:a16="http://schemas.microsoft.com/office/drawing/2014/main" id="{DF3F5A04-9DBD-492D-BEBF-0566E6018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738" y="2555876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Rectangle 143">
              <a:extLst>
                <a:ext uri="{FF2B5EF4-FFF2-40B4-BE49-F238E27FC236}">
                  <a16:creationId xmlns:a16="http://schemas.microsoft.com/office/drawing/2014/main" id="{9CC99632-C28F-4A2F-AD87-8DDF981C8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4076" y="2555876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Rectangle 144">
              <a:extLst>
                <a:ext uri="{FF2B5EF4-FFF2-40B4-BE49-F238E27FC236}">
                  <a16:creationId xmlns:a16="http://schemas.microsoft.com/office/drawing/2014/main" id="{95C80141-49B7-41B4-B479-88AA07122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5826" y="2555876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Rectangle 145">
              <a:extLst>
                <a:ext uri="{FF2B5EF4-FFF2-40B4-BE49-F238E27FC236}">
                  <a16:creationId xmlns:a16="http://schemas.microsoft.com/office/drawing/2014/main" id="{C925618B-7C2E-486D-8514-DEA7127EB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7576" y="2555876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Rectangle 146">
              <a:extLst>
                <a:ext uri="{FF2B5EF4-FFF2-40B4-BE49-F238E27FC236}">
                  <a16:creationId xmlns:a16="http://schemas.microsoft.com/office/drawing/2014/main" id="{20E22C20-7EFE-4AC4-A79B-FF794047E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9326" y="2555876"/>
              <a:ext cx="17463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125E207-B542-417A-A552-A00E9F403FD7}"/>
              </a:ext>
            </a:extLst>
          </p:cNvPr>
          <p:cNvGrpSpPr/>
          <p:nvPr/>
        </p:nvGrpSpPr>
        <p:grpSpPr>
          <a:xfrm>
            <a:off x="8091488" y="2089151"/>
            <a:ext cx="482600" cy="482600"/>
            <a:chOff x="8091488" y="2089151"/>
            <a:chExt cx="482600" cy="482600"/>
          </a:xfrm>
        </p:grpSpPr>
        <p:sp>
          <p:nvSpPr>
            <p:cNvPr id="790" name="Freeform 147">
              <a:extLst>
                <a:ext uri="{FF2B5EF4-FFF2-40B4-BE49-F238E27FC236}">
                  <a16:creationId xmlns:a16="http://schemas.microsoft.com/office/drawing/2014/main" id="{A8E3BC5E-9116-42AD-B92D-E1EDE301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2532063"/>
              <a:ext cx="152400" cy="31750"/>
            </a:xfrm>
            <a:custGeom>
              <a:avLst/>
              <a:gdLst>
                <a:gd name="T0" fmla="*/ 15 w 709"/>
                <a:gd name="T1" fmla="*/ 151 h 151"/>
                <a:gd name="T2" fmla="*/ 694 w 709"/>
                <a:gd name="T3" fmla="*/ 151 h 151"/>
                <a:gd name="T4" fmla="*/ 709 w 709"/>
                <a:gd name="T5" fmla="*/ 0 h 151"/>
                <a:gd name="T6" fmla="*/ 0 w 709"/>
                <a:gd name="T7" fmla="*/ 0 h 151"/>
                <a:gd name="T8" fmla="*/ 15 w 709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" h="151">
                  <a:moveTo>
                    <a:pt x="15" y="151"/>
                  </a:moveTo>
                  <a:lnTo>
                    <a:pt x="694" y="151"/>
                  </a:lnTo>
                  <a:lnTo>
                    <a:pt x="709" y="0"/>
                  </a:lnTo>
                  <a:lnTo>
                    <a:pt x="0" y="0"/>
                  </a:lnTo>
                  <a:lnTo>
                    <a:pt x="15" y="151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48">
              <a:extLst>
                <a:ext uri="{FF2B5EF4-FFF2-40B4-BE49-F238E27FC236}">
                  <a16:creationId xmlns:a16="http://schemas.microsoft.com/office/drawing/2014/main" id="{797DDE47-27B7-4B39-AE30-67AAB933E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2788" y="2249488"/>
              <a:ext cx="209550" cy="88900"/>
            </a:xfrm>
            <a:custGeom>
              <a:avLst/>
              <a:gdLst>
                <a:gd name="T0" fmla="*/ 42 w 980"/>
                <a:gd name="T1" fmla="*/ 415 h 415"/>
                <a:gd name="T2" fmla="*/ 937 w 980"/>
                <a:gd name="T3" fmla="*/ 415 h 415"/>
                <a:gd name="T4" fmla="*/ 980 w 980"/>
                <a:gd name="T5" fmla="*/ 0 h 415"/>
                <a:gd name="T6" fmla="*/ 0 w 980"/>
                <a:gd name="T7" fmla="*/ 0 h 415"/>
                <a:gd name="T8" fmla="*/ 11 w 980"/>
                <a:gd name="T9" fmla="*/ 108 h 415"/>
                <a:gd name="T10" fmla="*/ 11 w 980"/>
                <a:gd name="T11" fmla="*/ 108 h 415"/>
                <a:gd name="T12" fmla="*/ 11 w 980"/>
                <a:gd name="T13" fmla="*/ 108 h 415"/>
                <a:gd name="T14" fmla="*/ 11 w 980"/>
                <a:gd name="T15" fmla="*/ 116 h 415"/>
                <a:gd name="T16" fmla="*/ 42 w 980"/>
                <a:gd name="T17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415">
                  <a:moveTo>
                    <a:pt x="42" y="415"/>
                  </a:moveTo>
                  <a:lnTo>
                    <a:pt x="937" y="415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6"/>
                  </a:lnTo>
                  <a:lnTo>
                    <a:pt x="42" y="415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49">
              <a:extLst>
                <a:ext uri="{FF2B5EF4-FFF2-40B4-BE49-F238E27FC236}">
                  <a16:creationId xmlns:a16="http://schemas.microsoft.com/office/drawing/2014/main" id="{8A34BBEC-E245-4FCC-B636-18880D90A1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2451" y="2290763"/>
              <a:ext cx="95250" cy="241300"/>
            </a:xfrm>
            <a:custGeom>
              <a:avLst/>
              <a:gdLst>
                <a:gd name="T0" fmla="*/ 452 w 452"/>
                <a:gd name="T1" fmla="*/ 0 h 1130"/>
                <a:gd name="T2" fmla="*/ 0 w 452"/>
                <a:gd name="T3" fmla="*/ 0 h 1130"/>
                <a:gd name="T4" fmla="*/ 0 w 452"/>
                <a:gd name="T5" fmla="*/ 1130 h 1130"/>
                <a:gd name="T6" fmla="*/ 452 w 452"/>
                <a:gd name="T7" fmla="*/ 1130 h 1130"/>
                <a:gd name="T8" fmla="*/ 452 w 452"/>
                <a:gd name="T9" fmla="*/ 0 h 1130"/>
                <a:gd name="T10" fmla="*/ 226 w 452"/>
                <a:gd name="T11" fmla="*/ 980 h 1130"/>
                <a:gd name="T12" fmla="*/ 156 w 452"/>
                <a:gd name="T13" fmla="*/ 933 h 1130"/>
                <a:gd name="T14" fmla="*/ 173 w 452"/>
                <a:gd name="T15" fmla="*/ 851 h 1130"/>
                <a:gd name="T16" fmla="*/ 255 w 452"/>
                <a:gd name="T17" fmla="*/ 835 h 1130"/>
                <a:gd name="T18" fmla="*/ 301 w 452"/>
                <a:gd name="T19" fmla="*/ 904 h 1130"/>
                <a:gd name="T20" fmla="*/ 226 w 452"/>
                <a:gd name="T21" fmla="*/ 98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1130">
                  <a:moveTo>
                    <a:pt x="452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452" y="1130"/>
                  </a:lnTo>
                  <a:lnTo>
                    <a:pt x="452" y="0"/>
                  </a:lnTo>
                  <a:close/>
                  <a:moveTo>
                    <a:pt x="226" y="980"/>
                  </a:moveTo>
                  <a:cubicBezTo>
                    <a:pt x="195" y="980"/>
                    <a:pt x="168" y="961"/>
                    <a:pt x="156" y="933"/>
                  </a:cubicBezTo>
                  <a:cubicBezTo>
                    <a:pt x="145" y="905"/>
                    <a:pt x="151" y="872"/>
                    <a:pt x="173" y="851"/>
                  </a:cubicBezTo>
                  <a:cubicBezTo>
                    <a:pt x="194" y="829"/>
                    <a:pt x="227" y="823"/>
                    <a:pt x="255" y="835"/>
                  </a:cubicBezTo>
                  <a:cubicBezTo>
                    <a:pt x="283" y="846"/>
                    <a:pt x="301" y="874"/>
                    <a:pt x="301" y="904"/>
                  </a:cubicBezTo>
                  <a:cubicBezTo>
                    <a:pt x="301" y="946"/>
                    <a:pt x="268" y="980"/>
                    <a:pt x="226" y="98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Rectangle 150">
              <a:extLst>
                <a:ext uri="{FF2B5EF4-FFF2-40B4-BE49-F238E27FC236}">
                  <a16:creationId xmlns:a16="http://schemas.microsoft.com/office/drawing/2014/main" id="{76B59044-C970-42F0-9063-55A0BA181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1488" y="2314576"/>
              <a:ext cx="80963" cy="193675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51">
              <a:extLst>
                <a:ext uri="{FF2B5EF4-FFF2-40B4-BE49-F238E27FC236}">
                  <a16:creationId xmlns:a16="http://schemas.microsoft.com/office/drawing/2014/main" id="{EDD07D87-BAC4-4F52-8D8B-0864473DE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2089151"/>
              <a:ext cx="96838" cy="79375"/>
            </a:xfrm>
            <a:custGeom>
              <a:avLst/>
              <a:gdLst>
                <a:gd name="T0" fmla="*/ 415 w 452"/>
                <a:gd name="T1" fmla="*/ 376 h 376"/>
                <a:gd name="T2" fmla="*/ 377 w 452"/>
                <a:gd name="T3" fmla="*/ 339 h 376"/>
                <a:gd name="T4" fmla="*/ 377 w 452"/>
                <a:gd name="T5" fmla="*/ 263 h 376"/>
                <a:gd name="T6" fmla="*/ 189 w 452"/>
                <a:gd name="T7" fmla="*/ 75 h 376"/>
                <a:gd name="T8" fmla="*/ 38 w 452"/>
                <a:gd name="T9" fmla="*/ 75 h 376"/>
                <a:gd name="T10" fmla="*/ 0 w 452"/>
                <a:gd name="T11" fmla="*/ 37 h 376"/>
                <a:gd name="T12" fmla="*/ 38 w 452"/>
                <a:gd name="T13" fmla="*/ 0 h 376"/>
                <a:gd name="T14" fmla="*/ 189 w 452"/>
                <a:gd name="T15" fmla="*/ 0 h 376"/>
                <a:gd name="T16" fmla="*/ 452 w 452"/>
                <a:gd name="T17" fmla="*/ 263 h 376"/>
                <a:gd name="T18" fmla="*/ 452 w 452"/>
                <a:gd name="T19" fmla="*/ 339 h 376"/>
                <a:gd name="T20" fmla="*/ 415 w 452"/>
                <a:gd name="T21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376">
                  <a:moveTo>
                    <a:pt x="415" y="376"/>
                  </a:moveTo>
                  <a:cubicBezTo>
                    <a:pt x="394" y="376"/>
                    <a:pt x="377" y="360"/>
                    <a:pt x="377" y="339"/>
                  </a:cubicBezTo>
                  <a:lnTo>
                    <a:pt x="377" y="263"/>
                  </a:lnTo>
                  <a:cubicBezTo>
                    <a:pt x="377" y="159"/>
                    <a:pt x="293" y="75"/>
                    <a:pt x="189" y="75"/>
                  </a:cubicBez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334" y="0"/>
                    <a:pt x="452" y="118"/>
                    <a:pt x="452" y="263"/>
                  </a:cubicBezTo>
                  <a:lnTo>
                    <a:pt x="452" y="339"/>
                  </a:lnTo>
                  <a:cubicBezTo>
                    <a:pt x="452" y="360"/>
                    <a:pt x="435" y="376"/>
                    <a:pt x="415" y="3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152">
              <a:extLst>
                <a:ext uri="{FF2B5EF4-FFF2-40B4-BE49-F238E27FC236}">
                  <a16:creationId xmlns:a16="http://schemas.microsoft.com/office/drawing/2014/main" id="{B42EDF1A-3178-4563-A225-A46AB63FB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2788" y="2120901"/>
              <a:ext cx="96838" cy="47625"/>
            </a:xfrm>
            <a:custGeom>
              <a:avLst/>
              <a:gdLst>
                <a:gd name="T0" fmla="*/ 414 w 452"/>
                <a:gd name="T1" fmla="*/ 226 h 226"/>
                <a:gd name="T2" fmla="*/ 377 w 452"/>
                <a:gd name="T3" fmla="*/ 189 h 226"/>
                <a:gd name="T4" fmla="*/ 263 w 452"/>
                <a:gd name="T5" fmla="*/ 76 h 226"/>
                <a:gd name="T6" fmla="*/ 37 w 452"/>
                <a:gd name="T7" fmla="*/ 76 h 226"/>
                <a:gd name="T8" fmla="*/ 0 w 452"/>
                <a:gd name="T9" fmla="*/ 38 h 226"/>
                <a:gd name="T10" fmla="*/ 37 w 452"/>
                <a:gd name="T11" fmla="*/ 0 h 226"/>
                <a:gd name="T12" fmla="*/ 263 w 452"/>
                <a:gd name="T13" fmla="*/ 0 h 226"/>
                <a:gd name="T14" fmla="*/ 452 w 452"/>
                <a:gd name="T15" fmla="*/ 189 h 226"/>
                <a:gd name="T16" fmla="*/ 414 w 452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2" h="226">
                  <a:moveTo>
                    <a:pt x="414" y="226"/>
                  </a:moveTo>
                  <a:cubicBezTo>
                    <a:pt x="393" y="226"/>
                    <a:pt x="377" y="210"/>
                    <a:pt x="377" y="189"/>
                  </a:cubicBezTo>
                  <a:cubicBezTo>
                    <a:pt x="377" y="126"/>
                    <a:pt x="326" y="76"/>
                    <a:pt x="263" y="76"/>
                  </a:cubicBez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367" y="0"/>
                    <a:pt x="452" y="85"/>
                    <a:pt x="452" y="189"/>
                  </a:cubicBezTo>
                  <a:cubicBezTo>
                    <a:pt x="452" y="210"/>
                    <a:pt x="435" y="226"/>
                    <a:pt x="414" y="22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53">
              <a:extLst>
                <a:ext uri="{FF2B5EF4-FFF2-40B4-BE49-F238E27FC236}">
                  <a16:creationId xmlns:a16="http://schemas.microsoft.com/office/drawing/2014/main" id="{FD38292A-55DE-4322-9403-EBFC708E5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2120901"/>
              <a:ext cx="31750" cy="15875"/>
            </a:xfrm>
            <a:custGeom>
              <a:avLst/>
              <a:gdLst>
                <a:gd name="T0" fmla="*/ 114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4 w 151"/>
                <a:gd name="T9" fmla="*/ 0 h 76"/>
                <a:gd name="T10" fmla="*/ 151 w 151"/>
                <a:gd name="T11" fmla="*/ 38 h 76"/>
                <a:gd name="T12" fmla="*/ 114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4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4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4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54">
              <a:extLst>
                <a:ext uri="{FF2B5EF4-FFF2-40B4-BE49-F238E27FC236}">
                  <a16:creationId xmlns:a16="http://schemas.microsoft.com/office/drawing/2014/main" id="{19553931-46A5-4E98-A1B1-E34BAD513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8663" y="2089151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155">
              <a:extLst>
                <a:ext uri="{FF2B5EF4-FFF2-40B4-BE49-F238E27FC236}">
                  <a16:creationId xmlns:a16="http://schemas.microsoft.com/office/drawing/2014/main" id="{35AF7A07-3F42-4F24-A91B-A1C4600847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4676" y="2459038"/>
              <a:ext cx="49213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4" y="225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1" y="114"/>
                    <a:pt x="85" y="97"/>
                    <a:pt x="95" y="87"/>
                  </a:cubicBezTo>
                  <a:cubicBezTo>
                    <a:pt x="106" y="76"/>
                    <a:pt x="122" y="73"/>
                    <a:pt x="136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156">
              <a:extLst>
                <a:ext uri="{FF2B5EF4-FFF2-40B4-BE49-F238E27FC236}">
                  <a16:creationId xmlns:a16="http://schemas.microsoft.com/office/drawing/2014/main" id="{3C595376-C7DF-4B1A-B72A-9B298B86DB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2193926"/>
              <a:ext cx="482600" cy="377825"/>
            </a:xfrm>
            <a:custGeom>
              <a:avLst/>
              <a:gdLst>
                <a:gd name="T0" fmla="*/ 2187 w 2261"/>
                <a:gd name="T1" fmla="*/ 889 h 1772"/>
                <a:gd name="T2" fmla="*/ 2109 w 2261"/>
                <a:gd name="T3" fmla="*/ 646 h 1772"/>
                <a:gd name="T4" fmla="*/ 2186 w 2261"/>
                <a:gd name="T5" fmla="*/ 302 h 1772"/>
                <a:gd name="T6" fmla="*/ 2224 w 2261"/>
                <a:gd name="T7" fmla="*/ 38 h 1772"/>
                <a:gd name="T8" fmla="*/ 1055 w 2261"/>
                <a:gd name="T9" fmla="*/ 0 h 1772"/>
                <a:gd name="T10" fmla="*/ 1018 w 2261"/>
                <a:gd name="T11" fmla="*/ 264 h 1772"/>
                <a:gd name="T12" fmla="*/ 1097 w 2261"/>
                <a:gd name="T13" fmla="*/ 302 h 1772"/>
                <a:gd name="T14" fmla="*/ 996 w 2261"/>
                <a:gd name="T15" fmla="*/ 487 h 1772"/>
                <a:gd name="T16" fmla="*/ 867 w 2261"/>
                <a:gd name="T17" fmla="*/ 528 h 1772"/>
                <a:gd name="T18" fmla="*/ 829 w 2261"/>
                <a:gd name="T19" fmla="*/ 415 h 1772"/>
                <a:gd name="T20" fmla="*/ 339 w 2261"/>
                <a:gd name="T21" fmla="*/ 453 h 1772"/>
                <a:gd name="T22" fmla="*/ 38 w 2261"/>
                <a:gd name="T23" fmla="*/ 528 h 1772"/>
                <a:gd name="T24" fmla="*/ 38 w 2261"/>
                <a:gd name="T25" fmla="*/ 603 h 1772"/>
                <a:gd name="T26" fmla="*/ 339 w 2261"/>
                <a:gd name="T27" fmla="*/ 1433 h 1772"/>
                <a:gd name="T28" fmla="*/ 0 w 2261"/>
                <a:gd name="T29" fmla="*/ 1470 h 1772"/>
                <a:gd name="T30" fmla="*/ 339 w 2261"/>
                <a:gd name="T31" fmla="*/ 1508 h 1772"/>
                <a:gd name="T32" fmla="*/ 377 w 2261"/>
                <a:gd name="T33" fmla="*/ 1621 h 1772"/>
                <a:gd name="T34" fmla="*/ 867 w 2261"/>
                <a:gd name="T35" fmla="*/ 1583 h 1772"/>
                <a:gd name="T36" fmla="*/ 930 w 2261"/>
                <a:gd name="T37" fmla="*/ 1508 h 1772"/>
                <a:gd name="T38" fmla="*/ 1068 w 2261"/>
                <a:gd name="T39" fmla="*/ 1583 h 1772"/>
                <a:gd name="T40" fmla="*/ 1232 w 2261"/>
                <a:gd name="T41" fmla="*/ 1621 h 1772"/>
                <a:gd name="T42" fmla="*/ 1281 w 2261"/>
                <a:gd name="T43" fmla="*/ 1772 h 1772"/>
                <a:gd name="T44" fmla="*/ 1997 w 2261"/>
                <a:gd name="T45" fmla="*/ 1738 h 1772"/>
                <a:gd name="T46" fmla="*/ 2137 w 2261"/>
                <a:gd name="T47" fmla="*/ 1528 h 1772"/>
                <a:gd name="T48" fmla="*/ 2182 w 2261"/>
                <a:gd name="T49" fmla="*/ 1277 h 1772"/>
                <a:gd name="T50" fmla="*/ 2261 w 2261"/>
                <a:gd name="T51" fmla="*/ 1018 h 1772"/>
                <a:gd name="T52" fmla="*/ 2148 w 2261"/>
                <a:gd name="T53" fmla="*/ 76 h 1772"/>
                <a:gd name="T54" fmla="*/ 1093 w 2261"/>
                <a:gd name="T55" fmla="*/ 227 h 1772"/>
                <a:gd name="T56" fmla="*/ 2069 w 2261"/>
                <a:gd name="T57" fmla="*/ 302 h 1772"/>
                <a:gd name="T58" fmla="*/ 1207 w 2261"/>
                <a:gd name="T59" fmla="*/ 641 h 1772"/>
                <a:gd name="T60" fmla="*/ 2069 w 2261"/>
                <a:gd name="T61" fmla="*/ 302 h 1772"/>
                <a:gd name="T62" fmla="*/ 415 w 2261"/>
                <a:gd name="T63" fmla="*/ 1546 h 1772"/>
                <a:gd name="T64" fmla="*/ 791 w 2261"/>
                <a:gd name="T65" fmla="*/ 490 h 1772"/>
                <a:gd name="T66" fmla="*/ 1315 w 2261"/>
                <a:gd name="T67" fmla="*/ 1696 h 1772"/>
                <a:gd name="T68" fmla="*/ 1933 w 2261"/>
                <a:gd name="T69" fmla="*/ 1621 h 1772"/>
                <a:gd name="T70" fmla="*/ 1315 w 2261"/>
                <a:gd name="T71" fmla="*/ 1696 h 1772"/>
                <a:gd name="T72" fmla="*/ 1734 w 2261"/>
                <a:gd name="T73" fmla="*/ 1093 h 1772"/>
                <a:gd name="T74" fmla="*/ 1734 w 2261"/>
                <a:gd name="T75" fmla="*/ 1169 h 1772"/>
                <a:gd name="T76" fmla="*/ 2111 w 2261"/>
                <a:gd name="T77" fmla="*/ 1244 h 1772"/>
                <a:gd name="T78" fmla="*/ 1734 w 2261"/>
                <a:gd name="T79" fmla="*/ 1320 h 1772"/>
                <a:gd name="T80" fmla="*/ 1734 w 2261"/>
                <a:gd name="T81" fmla="*/ 1395 h 1772"/>
                <a:gd name="T82" fmla="*/ 2073 w 2261"/>
                <a:gd name="T83" fmla="*/ 1470 h 1772"/>
                <a:gd name="T84" fmla="*/ 1181 w 2261"/>
                <a:gd name="T85" fmla="*/ 1546 h 1772"/>
                <a:gd name="T86" fmla="*/ 1043 w 2261"/>
                <a:gd name="T87" fmla="*/ 1470 h 1772"/>
                <a:gd name="T88" fmla="*/ 867 w 2261"/>
                <a:gd name="T89" fmla="*/ 1433 h 1772"/>
                <a:gd name="T90" fmla="*/ 909 w 2261"/>
                <a:gd name="T91" fmla="*/ 603 h 1772"/>
                <a:gd name="T92" fmla="*/ 1113 w 2261"/>
                <a:gd name="T93" fmla="*/ 464 h 1772"/>
                <a:gd name="T94" fmla="*/ 1166 w 2261"/>
                <a:gd name="T95" fmla="*/ 715 h 1772"/>
                <a:gd name="T96" fmla="*/ 2073 w 2261"/>
                <a:gd name="T97" fmla="*/ 717 h 1772"/>
                <a:gd name="T98" fmla="*/ 2073 w 2261"/>
                <a:gd name="T99" fmla="*/ 867 h 1772"/>
                <a:gd name="T100" fmla="*/ 1696 w 2261"/>
                <a:gd name="T101" fmla="*/ 905 h 1772"/>
                <a:gd name="T102" fmla="*/ 2111 w 2261"/>
                <a:gd name="T103" fmla="*/ 943 h 1772"/>
                <a:gd name="T104" fmla="*/ 2111 w 2261"/>
                <a:gd name="T105" fmla="*/ 1093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1772">
                  <a:moveTo>
                    <a:pt x="2261" y="1018"/>
                  </a:moveTo>
                  <a:cubicBezTo>
                    <a:pt x="2261" y="965"/>
                    <a:pt x="2233" y="916"/>
                    <a:pt x="2187" y="889"/>
                  </a:cubicBezTo>
                  <a:cubicBezTo>
                    <a:pt x="2211" y="862"/>
                    <a:pt x="2223" y="828"/>
                    <a:pt x="2224" y="792"/>
                  </a:cubicBezTo>
                  <a:cubicBezTo>
                    <a:pt x="2223" y="723"/>
                    <a:pt x="2176" y="663"/>
                    <a:pt x="2109" y="646"/>
                  </a:cubicBezTo>
                  <a:lnTo>
                    <a:pt x="2144" y="302"/>
                  </a:lnTo>
                  <a:lnTo>
                    <a:pt x="2186" y="302"/>
                  </a:lnTo>
                  <a:cubicBezTo>
                    <a:pt x="2207" y="302"/>
                    <a:pt x="2224" y="285"/>
                    <a:pt x="2224" y="264"/>
                  </a:cubicBezTo>
                  <a:lnTo>
                    <a:pt x="2224" y="38"/>
                  </a:lnTo>
                  <a:cubicBezTo>
                    <a:pt x="2224" y="17"/>
                    <a:pt x="2207" y="0"/>
                    <a:pt x="2186" y="0"/>
                  </a:cubicBezTo>
                  <a:lnTo>
                    <a:pt x="1055" y="0"/>
                  </a:lnTo>
                  <a:cubicBezTo>
                    <a:pt x="1034" y="0"/>
                    <a:pt x="1018" y="17"/>
                    <a:pt x="1018" y="38"/>
                  </a:cubicBezTo>
                  <a:lnTo>
                    <a:pt x="1018" y="264"/>
                  </a:lnTo>
                  <a:cubicBezTo>
                    <a:pt x="1018" y="285"/>
                    <a:pt x="1034" y="302"/>
                    <a:pt x="1055" y="302"/>
                  </a:cubicBezTo>
                  <a:lnTo>
                    <a:pt x="1097" y="302"/>
                  </a:lnTo>
                  <a:lnTo>
                    <a:pt x="1103" y="360"/>
                  </a:lnTo>
                  <a:lnTo>
                    <a:pt x="996" y="487"/>
                  </a:lnTo>
                  <a:cubicBezTo>
                    <a:pt x="975" y="513"/>
                    <a:pt x="943" y="528"/>
                    <a:pt x="909" y="528"/>
                  </a:cubicBezTo>
                  <a:lnTo>
                    <a:pt x="867" y="528"/>
                  </a:lnTo>
                  <a:lnTo>
                    <a:pt x="867" y="453"/>
                  </a:lnTo>
                  <a:cubicBezTo>
                    <a:pt x="867" y="432"/>
                    <a:pt x="850" y="415"/>
                    <a:pt x="829" y="415"/>
                  </a:cubicBezTo>
                  <a:lnTo>
                    <a:pt x="377" y="415"/>
                  </a:lnTo>
                  <a:cubicBezTo>
                    <a:pt x="356" y="415"/>
                    <a:pt x="339" y="432"/>
                    <a:pt x="339" y="453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5"/>
                    <a:pt x="0" y="566"/>
                  </a:cubicBezTo>
                  <a:cubicBezTo>
                    <a:pt x="0" y="587"/>
                    <a:pt x="17" y="603"/>
                    <a:pt x="38" y="603"/>
                  </a:cubicBezTo>
                  <a:lnTo>
                    <a:pt x="339" y="603"/>
                  </a:lnTo>
                  <a:lnTo>
                    <a:pt x="339" y="1433"/>
                  </a:lnTo>
                  <a:lnTo>
                    <a:pt x="38" y="1433"/>
                  </a:lnTo>
                  <a:cubicBezTo>
                    <a:pt x="17" y="1433"/>
                    <a:pt x="0" y="1449"/>
                    <a:pt x="0" y="1470"/>
                  </a:cubicBezTo>
                  <a:cubicBezTo>
                    <a:pt x="0" y="1491"/>
                    <a:pt x="17" y="1508"/>
                    <a:pt x="38" y="1508"/>
                  </a:cubicBezTo>
                  <a:lnTo>
                    <a:pt x="339" y="1508"/>
                  </a:lnTo>
                  <a:lnTo>
                    <a:pt x="339" y="1583"/>
                  </a:lnTo>
                  <a:cubicBezTo>
                    <a:pt x="339" y="1604"/>
                    <a:pt x="356" y="1621"/>
                    <a:pt x="377" y="1621"/>
                  </a:cubicBezTo>
                  <a:lnTo>
                    <a:pt x="829" y="1621"/>
                  </a:lnTo>
                  <a:cubicBezTo>
                    <a:pt x="850" y="1621"/>
                    <a:pt x="867" y="1604"/>
                    <a:pt x="867" y="1583"/>
                  </a:cubicBezTo>
                  <a:lnTo>
                    <a:pt x="867" y="1508"/>
                  </a:lnTo>
                  <a:lnTo>
                    <a:pt x="930" y="1508"/>
                  </a:lnTo>
                  <a:cubicBezTo>
                    <a:pt x="954" y="1508"/>
                    <a:pt x="978" y="1516"/>
                    <a:pt x="997" y="1531"/>
                  </a:cubicBezTo>
                  <a:lnTo>
                    <a:pt x="1068" y="1583"/>
                  </a:lnTo>
                  <a:cubicBezTo>
                    <a:pt x="1100" y="1608"/>
                    <a:pt x="1140" y="1621"/>
                    <a:pt x="1181" y="1621"/>
                  </a:cubicBezTo>
                  <a:lnTo>
                    <a:pt x="1232" y="1621"/>
                  </a:lnTo>
                  <a:lnTo>
                    <a:pt x="1244" y="1738"/>
                  </a:lnTo>
                  <a:cubicBezTo>
                    <a:pt x="1246" y="1757"/>
                    <a:pt x="1262" y="1772"/>
                    <a:pt x="1281" y="1772"/>
                  </a:cubicBezTo>
                  <a:lnTo>
                    <a:pt x="1960" y="1772"/>
                  </a:lnTo>
                  <a:cubicBezTo>
                    <a:pt x="1979" y="1772"/>
                    <a:pt x="1996" y="1757"/>
                    <a:pt x="1997" y="1738"/>
                  </a:cubicBezTo>
                  <a:lnTo>
                    <a:pt x="2010" y="1620"/>
                  </a:lnTo>
                  <a:cubicBezTo>
                    <a:pt x="2066" y="1616"/>
                    <a:pt x="2115" y="1580"/>
                    <a:pt x="2137" y="1528"/>
                  </a:cubicBezTo>
                  <a:cubicBezTo>
                    <a:pt x="2159" y="1476"/>
                    <a:pt x="2149" y="1416"/>
                    <a:pt x="2112" y="1373"/>
                  </a:cubicBezTo>
                  <a:cubicBezTo>
                    <a:pt x="2148" y="1352"/>
                    <a:pt x="2173" y="1317"/>
                    <a:pt x="2182" y="1277"/>
                  </a:cubicBezTo>
                  <a:cubicBezTo>
                    <a:pt x="2192" y="1236"/>
                    <a:pt x="2183" y="1194"/>
                    <a:pt x="2160" y="1160"/>
                  </a:cubicBezTo>
                  <a:cubicBezTo>
                    <a:pt x="2221" y="1139"/>
                    <a:pt x="2261" y="1082"/>
                    <a:pt x="2261" y="1018"/>
                  </a:cubicBezTo>
                  <a:close/>
                  <a:moveTo>
                    <a:pt x="1093" y="76"/>
                  </a:moveTo>
                  <a:lnTo>
                    <a:pt x="2148" y="76"/>
                  </a:lnTo>
                  <a:lnTo>
                    <a:pt x="2148" y="227"/>
                  </a:lnTo>
                  <a:lnTo>
                    <a:pt x="1093" y="227"/>
                  </a:lnTo>
                  <a:lnTo>
                    <a:pt x="1093" y="76"/>
                  </a:lnTo>
                  <a:close/>
                  <a:moveTo>
                    <a:pt x="2069" y="302"/>
                  </a:moveTo>
                  <a:lnTo>
                    <a:pt x="2034" y="641"/>
                  </a:lnTo>
                  <a:lnTo>
                    <a:pt x="1207" y="641"/>
                  </a:lnTo>
                  <a:lnTo>
                    <a:pt x="1172" y="302"/>
                  </a:lnTo>
                  <a:lnTo>
                    <a:pt x="2069" y="302"/>
                  </a:lnTo>
                  <a:close/>
                  <a:moveTo>
                    <a:pt x="791" y="1546"/>
                  </a:moveTo>
                  <a:lnTo>
                    <a:pt x="415" y="1546"/>
                  </a:lnTo>
                  <a:lnTo>
                    <a:pt x="415" y="490"/>
                  </a:lnTo>
                  <a:lnTo>
                    <a:pt x="791" y="490"/>
                  </a:lnTo>
                  <a:lnTo>
                    <a:pt x="791" y="1546"/>
                  </a:lnTo>
                  <a:close/>
                  <a:moveTo>
                    <a:pt x="1315" y="1696"/>
                  </a:moveTo>
                  <a:lnTo>
                    <a:pt x="1308" y="1621"/>
                  </a:lnTo>
                  <a:lnTo>
                    <a:pt x="1933" y="1621"/>
                  </a:lnTo>
                  <a:lnTo>
                    <a:pt x="1926" y="1696"/>
                  </a:lnTo>
                  <a:lnTo>
                    <a:pt x="1315" y="1696"/>
                  </a:lnTo>
                  <a:close/>
                  <a:moveTo>
                    <a:pt x="2111" y="1093"/>
                  </a:moveTo>
                  <a:lnTo>
                    <a:pt x="1734" y="1093"/>
                  </a:lnTo>
                  <a:cubicBezTo>
                    <a:pt x="1713" y="1093"/>
                    <a:pt x="1696" y="1110"/>
                    <a:pt x="1696" y="1131"/>
                  </a:cubicBezTo>
                  <a:cubicBezTo>
                    <a:pt x="1696" y="1152"/>
                    <a:pt x="1713" y="1169"/>
                    <a:pt x="1734" y="1169"/>
                  </a:cubicBezTo>
                  <a:lnTo>
                    <a:pt x="2035" y="1169"/>
                  </a:lnTo>
                  <a:cubicBezTo>
                    <a:pt x="2077" y="1169"/>
                    <a:pt x="2111" y="1203"/>
                    <a:pt x="2111" y="1244"/>
                  </a:cubicBezTo>
                  <a:cubicBezTo>
                    <a:pt x="2111" y="1286"/>
                    <a:pt x="2077" y="1320"/>
                    <a:pt x="2035" y="1320"/>
                  </a:cubicBezTo>
                  <a:lnTo>
                    <a:pt x="1734" y="1320"/>
                  </a:lnTo>
                  <a:cubicBezTo>
                    <a:pt x="1713" y="1320"/>
                    <a:pt x="1696" y="1336"/>
                    <a:pt x="1696" y="1357"/>
                  </a:cubicBezTo>
                  <a:cubicBezTo>
                    <a:pt x="1696" y="1378"/>
                    <a:pt x="1713" y="1395"/>
                    <a:pt x="1734" y="1395"/>
                  </a:cubicBezTo>
                  <a:lnTo>
                    <a:pt x="1997" y="1395"/>
                  </a:lnTo>
                  <a:cubicBezTo>
                    <a:pt x="2039" y="1395"/>
                    <a:pt x="2073" y="1429"/>
                    <a:pt x="2073" y="1470"/>
                  </a:cubicBezTo>
                  <a:cubicBezTo>
                    <a:pt x="2073" y="1512"/>
                    <a:pt x="2039" y="1546"/>
                    <a:pt x="1997" y="1546"/>
                  </a:cubicBezTo>
                  <a:lnTo>
                    <a:pt x="1181" y="1546"/>
                  </a:lnTo>
                  <a:cubicBezTo>
                    <a:pt x="1156" y="1546"/>
                    <a:pt x="1133" y="1538"/>
                    <a:pt x="1113" y="1523"/>
                  </a:cubicBezTo>
                  <a:lnTo>
                    <a:pt x="1043" y="1470"/>
                  </a:lnTo>
                  <a:cubicBezTo>
                    <a:pt x="1010" y="1446"/>
                    <a:pt x="970" y="1433"/>
                    <a:pt x="930" y="1433"/>
                  </a:cubicBezTo>
                  <a:lnTo>
                    <a:pt x="867" y="1433"/>
                  </a:lnTo>
                  <a:lnTo>
                    <a:pt x="867" y="603"/>
                  </a:lnTo>
                  <a:lnTo>
                    <a:pt x="909" y="603"/>
                  </a:lnTo>
                  <a:cubicBezTo>
                    <a:pt x="965" y="604"/>
                    <a:pt x="1018" y="579"/>
                    <a:pt x="1054" y="536"/>
                  </a:cubicBezTo>
                  <a:lnTo>
                    <a:pt x="1113" y="464"/>
                  </a:lnTo>
                  <a:lnTo>
                    <a:pt x="1136" y="683"/>
                  </a:lnTo>
                  <a:cubicBezTo>
                    <a:pt x="1137" y="699"/>
                    <a:pt x="1150" y="713"/>
                    <a:pt x="1166" y="715"/>
                  </a:cubicBezTo>
                  <a:cubicBezTo>
                    <a:pt x="1169" y="716"/>
                    <a:pt x="1171" y="717"/>
                    <a:pt x="1173" y="717"/>
                  </a:cubicBezTo>
                  <a:lnTo>
                    <a:pt x="2073" y="717"/>
                  </a:lnTo>
                  <a:cubicBezTo>
                    <a:pt x="2114" y="717"/>
                    <a:pt x="2148" y="750"/>
                    <a:pt x="2148" y="792"/>
                  </a:cubicBezTo>
                  <a:cubicBezTo>
                    <a:pt x="2148" y="834"/>
                    <a:pt x="2114" y="867"/>
                    <a:pt x="2073" y="867"/>
                  </a:cubicBezTo>
                  <a:lnTo>
                    <a:pt x="1734" y="867"/>
                  </a:lnTo>
                  <a:cubicBezTo>
                    <a:pt x="1713" y="867"/>
                    <a:pt x="1696" y="884"/>
                    <a:pt x="1696" y="905"/>
                  </a:cubicBezTo>
                  <a:cubicBezTo>
                    <a:pt x="1696" y="926"/>
                    <a:pt x="1713" y="943"/>
                    <a:pt x="1734" y="943"/>
                  </a:cubicBezTo>
                  <a:lnTo>
                    <a:pt x="2111" y="943"/>
                  </a:lnTo>
                  <a:cubicBezTo>
                    <a:pt x="2152" y="943"/>
                    <a:pt x="2186" y="976"/>
                    <a:pt x="2186" y="1018"/>
                  </a:cubicBezTo>
                  <a:cubicBezTo>
                    <a:pt x="2186" y="1060"/>
                    <a:pt x="2152" y="1093"/>
                    <a:pt x="2111" y="109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A78CFF96-BF47-4D39-831F-45A8E1AA4C11}"/>
              </a:ext>
            </a:extLst>
          </p:cNvPr>
          <p:cNvGrpSpPr/>
          <p:nvPr/>
        </p:nvGrpSpPr>
        <p:grpSpPr>
          <a:xfrm>
            <a:off x="8816976" y="2087563"/>
            <a:ext cx="503238" cy="503238"/>
            <a:chOff x="8816976" y="2087563"/>
            <a:chExt cx="503238" cy="503238"/>
          </a:xfrm>
        </p:grpSpPr>
        <p:sp>
          <p:nvSpPr>
            <p:cNvPr id="800" name="Freeform 157">
              <a:extLst>
                <a:ext uri="{FF2B5EF4-FFF2-40B4-BE49-F238E27FC236}">
                  <a16:creationId xmlns:a16="http://schemas.microsoft.com/office/drawing/2014/main" id="{98B5B56E-0032-4B49-A76B-1CF64A7338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6501" y="2097088"/>
              <a:ext cx="485775" cy="485775"/>
            </a:xfrm>
            <a:custGeom>
              <a:avLst/>
              <a:gdLst>
                <a:gd name="T0" fmla="*/ 1179 w 2272"/>
                <a:gd name="T1" fmla="*/ 0 h 2272"/>
                <a:gd name="T2" fmla="*/ 170 w 2272"/>
                <a:gd name="T3" fmla="*/ 675 h 2272"/>
                <a:gd name="T4" fmla="*/ 406 w 2272"/>
                <a:gd name="T5" fmla="*/ 1866 h 2272"/>
                <a:gd name="T6" fmla="*/ 1598 w 2272"/>
                <a:gd name="T7" fmla="*/ 2103 h 2272"/>
                <a:gd name="T8" fmla="*/ 2272 w 2272"/>
                <a:gd name="T9" fmla="*/ 1093 h 2272"/>
                <a:gd name="T10" fmla="*/ 1179 w 2272"/>
                <a:gd name="T11" fmla="*/ 0 h 2272"/>
                <a:gd name="T12" fmla="*/ 1179 w 2272"/>
                <a:gd name="T13" fmla="*/ 1960 h 2272"/>
                <a:gd name="T14" fmla="*/ 378 w 2272"/>
                <a:gd name="T15" fmla="*/ 1425 h 2272"/>
                <a:gd name="T16" fmla="*/ 566 w 2272"/>
                <a:gd name="T17" fmla="*/ 480 h 2272"/>
                <a:gd name="T18" fmla="*/ 1511 w 2272"/>
                <a:gd name="T19" fmla="*/ 292 h 2272"/>
                <a:gd name="T20" fmla="*/ 2046 w 2272"/>
                <a:gd name="T21" fmla="*/ 1093 h 2272"/>
                <a:gd name="T22" fmla="*/ 1179 w 2272"/>
                <a:gd name="T23" fmla="*/ 1960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2" h="2272">
                  <a:moveTo>
                    <a:pt x="1179" y="0"/>
                  </a:moveTo>
                  <a:cubicBezTo>
                    <a:pt x="737" y="0"/>
                    <a:pt x="339" y="266"/>
                    <a:pt x="170" y="675"/>
                  </a:cubicBezTo>
                  <a:cubicBezTo>
                    <a:pt x="0" y="1083"/>
                    <a:pt x="94" y="1553"/>
                    <a:pt x="406" y="1866"/>
                  </a:cubicBezTo>
                  <a:cubicBezTo>
                    <a:pt x="719" y="2179"/>
                    <a:pt x="1189" y="2272"/>
                    <a:pt x="1598" y="2103"/>
                  </a:cubicBezTo>
                  <a:cubicBezTo>
                    <a:pt x="2006" y="1934"/>
                    <a:pt x="2272" y="1535"/>
                    <a:pt x="2272" y="1093"/>
                  </a:cubicBezTo>
                  <a:cubicBezTo>
                    <a:pt x="2272" y="490"/>
                    <a:pt x="1783" y="0"/>
                    <a:pt x="1179" y="0"/>
                  </a:cubicBezTo>
                  <a:close/>
                  <a:moveTo>
                    <a:pt x="1179" y="1960"/>
                  </a:moveTo>
                  <a:cubicBezTo>
                    <a:pt x="829" y="1960"/>
                    <a:pt x="513" y="1749"/>
                    <a:pt x="378" y="1425"/>
                  </a:cubicBezTo>
                  <a:cubicBezTo>
                    <a:pt x="244" y="1101"/>
                    <a:pt x="318" y="728"/>
                    <a:pt x="566" y="480"/>
                  </a:cubicBezTo>
                  <a:cubicBezTo>
                    <a:pt x="814" y="232"/>
                    <a:pt x="1187" y="158"/>
                    <a:pt x="1511" y="292"/>
                  </a:cubicBezTo>
                  <a:cubicBezTo>
                    <a:pt x="1835" y="426"/>
                    <a:pt x="2046" y="743"/>
                    <a:pt x="2046" y="1093"/>
                  </a:cubicBezTo>
                  <a:cubicBezTo>
                    <a:pt x="2046" y="1572"/>
                    <a:pt x="1658" y="1959"/>
                    <a:pt x="1179" y="196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158">
              <a:extLst>
                <a:ext uri="{FF2B5EF4-FFF2-40B4-BE49-F238E27FC236}">
                  <a16:creationId xmlns:a16="http://schemas.microsoft.com/office/drawing/2014/main" id="{9D3A81D3-EBF2-4AF1-A301-1F7B06718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7313" y="2230438"/>
              <a:ext cx="201613" cy="200025"/>
            </a:xfrm>
            <a:custGeom>
              <a:avLst/>
              <a:gdLst>
                <a:gd name="T0" fmla="*/ 0 w 941"/>
                <a:gd name="T1" fmla="*/ 941 h 941"/>
                <a:gd name="T2" fmla="*/ 621 w 941"/>
                <a:gd name="T3" fmla="*/ 621 h 941"/>
                <a:gd name="T4" fmla="*/ 941 w 941"/>
                <a:gd name="T5" fmla="*/ 0 h 941"/>
                <a:gd name="T6" fmla="*/ 320 w 941"/>
                <a:gd name="T7" fmla="*/ 319 h 941"/>
                <a:gd name="T8" fmla="*/ 0 w 941"/>
                <a:gd name="T9" fmla="*/ 941 h 941"/>
                <a:gd name="T10" fmla="*/ 470 w 941"/>
                <a:gd name="T11" fmla="*/ 395 h 941"/>
                <a:gd name="T12" fmla="*/ 540 w 941"/>
                <a:gd name="T13" fmla="*/ 441 h 941"/>
                <a:gd name="T14" fmla="*/ 524 w 941"/>
                <a:gd name="T15" fmla="*/ 523 h 941"/>
                <a:gd name="T16" fmla="*/ 441 w 941"/>
                <a:gd name="T17" fmla="*/ 540 h 941"/>
                <a:gd name="T18" fmla="*/ 395 w 941"/>
                <a:gd name="T19" fmla="*/ 470 h 941"/>
                <a:gd name="T20" fmla="*/ 470 w 941"/>
                <a:gd name="T21" fmla="*/ 395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1" h="941">
                  <a:moveTo>
                    <a:pt x="0" y="941"/>
                  </a:moveTo>
                  <a:lnTo>
                    <a:pt x="621" y="621"/>
                  </a:lnTo>
                  <a:lnTo>
                    <a:pt x="941" y="0"/>
                  </a:lnTo>
                  <a:lnTo>
                    <a:pt x="320" y="319"/>
                  </a:lnTo>
                  <a:lnTo>
                    <a:pt x="0" y="941"/>
                  </a:lnTo>
                  <a:close/>
                  <a:moveTo>
                    <a:pt x="470" y="395"/>
                  </a:moveTo>
                  <a:cubicBezTo>
                    <a:pt x="501" y="395"/>
                    <a:pt x="528" y="413"/>
                    <a:pt x="540" y="441"/>
                  </a:cubicBezTo>
                  <a:cubicBezTo>
                    <a:pt x="552" y="469"/>
                    <a:pt x="545" y="502"/>
                    <a:pt x="524" y="523"/>
                  </a:cubicBezTo>
                  <a:cubicBezTo>
                    <a:pt x="502" y="545"/>
                    <a:pt x="470" y="551"/>
                    <a:pt x="441" y="540"/>
                  </a:cubicBezTo>
                  <a:cubicBezTo>
                    <a:pt x="413" y="528"/>
                    <a:pt x="395" y="501"/>
                    <a:pt x="395" y="470"/>
                  </a:cubicBezTo>
                  <a:cubicBezTo>
                    <a:pt x="395" y="428"/>
                    <a:pt x="429" y="395"/>
                    <a:pt x="470" y="395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159">
              <a:extLst>
                <a:ext uri="{FF2B5EF4-FFF2-40B4-BE49-F238E27FC236}">
                  <a16:creationId xmlns:a16="http://schemas.microsoft.com/office/drawing/2014/main" id="{9353C7CD-B29B-462B-BE81-4C05ECFA6A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6976" y="2087563"/>
              <a:ext cx="503238" cy="503238"/>
            </a:xfrm>
            <a:custGeom>
              <a:avLst/>
              <a:gdLst>
                <a:gd name="T0" fmla="*/ 1219 w 2350"/>
                <a:gd name="T1" fmla="*/ 8 h 2358"/>
                <a:gd name="T2" fmla="*/ 175 w 2350"/>
                <a:gd name="T3" fmla="*/ 705 h 2358"/>
                <a:gd name="T4" fmla="*/ 420 w 2350"/>
                <a:gd name="T5" fmla="*/ 1938 h 2358"/>
                <a:gd name="T6" fmla="*/ 1652 w 2350"/>
                <a:gd name="T7" fmla="*/ 2183 h 2358"/>
                <a:gd name="T8" fmla="*/ 2350 w 2350"/>
                <a:gd name="T9" fmla="*/ 1138 h 2358"/>
                <a:gd name="T10" fmla="*/ 1219 w 2350"/>
                <a:gd name="T11" fmla="*/ 8 h 2358"/>
                <a:gd name="T12" fmla="*/ 1219 w 2350"/>
                <a:gd name="T13" fmla="*/ 2193 h 2358"/>
                <a:gd name="T14" fmla="*/ 244 w 2350"/>
                <a:gd name="T15" fmla="*/ 1542 h 2358"/>
                <a:gd name="T16" fmla="*/ 473 w 2350"/>
                <a:gd name="T17" fmla="*/ 392 h 2358"/>
                <a:gd name="T18" fmla="*/ 1623 w 2350"/>
                <a:gd name="T19" fmla="*/ 163 h 2358"/>
                <a:gd name="T20" fmla="*/ 2275 w 2350"/>
                <a:gd name="T21" fmla="*/ 1138 h 2358"/>
                <a:gd name="T22" fmla="*/ 1219 w 2350"/>
                <a:gd name="T23" fmla="*/ 2193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0" h="2358">
                  <a:moveTo>
                    <a:pt x="1219" y="8"/>
                  </a:moveTo>
                  <a:cubicBezTo>
                    <a:pt x="762" y="8"/>
                    <a:pt x="350" y="283"/>
                    <a:pt x="175" y="705"/>
                  </a:cubicBezTo>
                  <a:cubicBezTo>
                    <a:pt x="0" y="1128"/>
                    <a:pt x="96" y="1614"/>
                    <a:pt x="420" y="1938"/>
                  </a:cubicBezTo>
                  <a:cubicBezTo>
                    <a:pt x="743" y="2261"/>
                    <a:pt x="1229" y="2358"/>
                    <a:pt x="1652" y="2183"/>
                  </a:cubicBezTo>
                  <a:cubicBezTo>
                    <a:pt x="2074" y="2008"/>
                    <a:pt x="2350" y="1595"/>
                    <a:pt x="2350" y="1138"/>
                  </a:cubicBezTo>
                  <a:cubicBezTo>
                    <a:pt x="2349" y="514"/>
                    <a:pt x="1843" y="8"/>
                    <a:pt x="1219" y="8"/>
                  </a:cubicBezTo>
                  <a:close/>
                  <a:moveTo>
                    <a:pt x="1219" y="2193"/>
                  </a:moveTo>
                  <a:cubicBezTo>
                    <a:pt x="792" y="2193"/>
                    <a:pt x="408" y="1936"/>
                    <a:pt x="244" y="1542"/>
                  </a:cubicBezTo>
                  <a:cubicBezTo>
                    <a:pt x="81" y="1148"/>
                    <a:pt x="171" y="694"/>
                    <a:pt x="473" y="392"/>
                  </a:cubicBezTo>
                  <a:cubicBezTo>
                    <a:pt x="775" y="90"/>
                    <a:pt x="1229" y="0"/>
                    <a:pt x="1623" y="163"/>
                  </a:cubicBezTo>
                  <a:cubicBezTo>
                    <a:pt x="2017" y="327"/>
                    <a:pt x="2275" y="711"/>
                    <a:pt x="2275" y="1138"/>
                  </a:cubicBezTo>
                  <a:cubicBezTo>
                    <a:pt x="2274" y="1721"/>
                    <a:pt x="1802" y="2193"/>
                    <a:pt x="1219" y="219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160">
              <a:extLst>
                <a:ext uri="{FF2B5EF4-FFF2-40B4-BE49-F238E27FC236}">
                  <a16:creationId xmlns:a16="http://schemas.microsoft.com/office/drawing/2014/main" id="{30EEFB7F-D97F-4ED7-909F-6245D80F46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9363" y="2136776"/>
              <a:ext cx="403225" cy="401638"/>
            </a:xfrm>
            <a:custGeom>
              <a:avLst/>
              <a:gdLst>
                <a:gd name="T0" fmla="*/ 975 w 1880"/>
                <a:gd name="T1" fmla="*/ 0 h 1880"/>
                <a:gd name="T2" fmla="*/ 140 w 1880"/>
                <a:gd name="T3" fmla="*/ 558 h 1880"/>
                <a:gd name="T4" fmla="*/ 336 w 1880"/>
                <a:gd name="T5" fmla="*/ 1544 h 1880"/>
                <a:gd name="T6" fmla="*/ 1321 w 1880"/>
                <a:gd name="T7" fmla="*/ 1740 h 1880"/>
                <a:gd name="T8" fmla="*/ 1880 w 1880"/>
                <a:gd name="T9" fmla="*/ 904 h 1880"/>
                <a:gd name="T10" fmla="*/ 975 w 1880"/>
                <a:gd name="T11" fmla="*/ 0 h 1880"/>
                <a:gd name="T12" fmla="*/ 975 w 1880"/>
                <a:gd name="T13" fmla="*/ 1733 h 1880"/>
                <a:gd name="T14" fmla="*/ 209 w 1880"/>
                <a:gd name="T15" fmla="*/ 1221 h 1880"/>
                <a:gd name="T16" fmla="*/ 389 w 1880"/>
                <a:gd name="T17" fmla="*/ 318 h 1880"/>
                <a:gd name="T18" fmla="*/ 1293 w 1880"/>
                <a:gd name="T19" fmla="*/ 138 h 1880"/>
                <a:gd name="T20" fmla="*/ 1804 w 1880"/>
                <a:gd name="T21" fmla="*/ 904 h 1880"/>
                <a:gd name="T22" fmla="*/ 975 w 1880"/>
                <a:gd name="T23" fmla="*/ 1733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0" h="1880">
                  <a:moveTo>
                    <a:pt x="975" y="0"/>
                  </a:moveTo>
                  <a:cubicBezTo>
                    <a:pt x="609" y="0"/>
                    <a:pt x="280" y="220"/>
                    <a:pt x="140" y="558"/>
                  </a:cubicBezTo>
                  <a:cubicBezTo>
                    <a:pt x="0" y="896"/>
                    <a:pt x="77" y="1285"/>
                    <a:pt x="336" y="1544"/>
                  </a:cubicBezTo>
                  <a:cubicBezTo>
                    <a:pt x="594" y="1802"/>
                    <a:pt x="983" y="1880"/>
                    <a:pt x="1321" y="1740"/>
                  </a:cubicBezTo>
                  <a:cubicBezTo>
                    <a:pt x="1659" y="1600"/>
                    <a:pt x="1880" y="1270"/>
                    <a:pt x="1880" y="904"/>
                  </a:cubicBezTo>
                  <a:cubicBezTo>
                    <a:pt x="1879" y="405"/>
                    <a:pt x="1475" y="0"/>
                    <a:pt x="975" y="0"/>
                  </a:cubicBezTo>
                  <a:close/>
                  <a:moveTo>
                    <a:pt x="975" y="1733"/>
                  </a:moveTo>
                  <a:cubicBezTo>
                    <a:pt x="640" y="1733"/>
                    <a:pt x="338" y="1531"/>
                    <a:pt x="209" y="1221"/>
                  </a:cubicBezTo>
                  <a:cubicBezTo>
                    <a:pt x="81" y="912"/>
                    <a:pt x="152" y="555"/>
                    <a:pt x="389" y="318"/>
                  </a:cubicBezTo>
                  <a:cubicBezTo>
                    <a:pt x="626" y="81"/>
                    <a:pt x="983" y="10"/>
                    <a:pt x="1293" y="138"/>
                  </a:cubicBezTo>
                  <a:cubicBezTo>
                    <a:pt x="1602" y="266"/>
                    <a:pt x="1804" y="569"/>
                    <a:pt x="1804" y="904"/>
                  </a:cubicBezTo>
                  <a:cubicBezTo>
                    <a:pt x="1804" y="1362"/>
                    <a:pt x="1433" y="1733"/>
                    <a:pt x="975" y="173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161">
              <a:extLst>
                <a:ext uri="{FF2B5EF4-FFF2-40B4-BE49-F238E27FC236}">
                  <a16:creationId xmlns:a16="http://schemas.microsoft.com/office/drawing/2014/main" id="{CD5C28F8-CEA8-4B9A-9B27-BACB8556A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0976" y="2168526"/>
              <a:ext cx="15875" cy="49213"/>
            </a:xfrm>
            <a:custGeom>
              <a:avLst/>
              <a:gdLst>
                <a:gd name="T0" fmla="*/ 37 w 75"/>
                <a:gd name="T1" fmla="*/ 227 h 227"/>
                <a:gd name="T2" fmla="*/ 75 w 75"/>
                <a:gd name="T3" fmla="*/ 189 h 227"/>
                <a:gd name="T4" fmla="*/ 75 w 75"/>
                <a:gd name="T5" fmla="*/ 38 h 227"/>
                <a:gd name="T6" fmla="*/ 37 w 75"/>
                <a:gd name="T7" fmla="*/ 0 h 227"/>
                <a:gd name="T8" fmla="*/ 0 w 75"/>
                <a:gd name="T9" fmla="*/ 38 h 227"/>
                <a:gd name="T10" fmla="*/ 0 w 75"/>
                <a:gd name="T11" fmla="*/ 189 h 227"/>
                <a:gd name="T12" fmla="*/ 37 w 75"/>
                <a:gd name="T13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7">
                  <a:moveTo>
                    <a:pt x="37" y="227"/>
                  </a:moveTo>
                  <a:cubicBezTo>
                    <a:pt x="58" y="227"/>
                    <a:pt x="75" y="210"/>
                    <a:pt x="75" y="189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6" y="227"/>
                    <a:pt x="37" y="22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162">
              <a:extLst>
                <a:ext uri="{FF2B5EF4-FFF2-40B4-BE49-F238E27FC236}">
                  <a16:creationId xmlns:a16="http://schemas.microsoft.com/office/drawing/2014/main" id="{B0052D0D-3CB9-497E-A61F-B553BB4D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8" y="2322513"/>
              <a:ext cx="49213" cy="15875"/>
            </a:xfrm>
            <a:custGeom>
              <a:avLst/>
              <a:gdLst>
                <a:gd name="T0" fmla="*/ 188 w 226"/>
                <a:gd name="T1" fmla="*/ 0 h 76"/>
                <a:gd name="T2" fmla="*/ 37 w 226"/>
                <a:gd name="T3" fmla="*/ 0 h 76"/>
                <a:gd name="T4" fmla="*/ 0 w 226"/>
                <a:gd name="T5" fmla="*/ 38 h 76"/>
                <a:gd name="T6" fmla="*/ 37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163">
              <a:extLst>
                <a:ext uri="{FF2B5EF4-FFF2-40B4-BE49-F238E27FC236}">
                  <a16:creationId xmlns:a16="http://schemas.microsoft.com/office/drawing/2014/main" id="{CCA0DF11-1627-4589-AE60-D00AB020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0976" y="2443163"/>
              <a:ext cx="15875" cy="49213"/>
            </a:xfrm>
            <a:custGeom>
              <a:avLst/>
              <a:gdLst>
                <a:gd name="T0" fmla="*/ 37 w 75"/>
                <a:gd name="T1" fmla="*/ 0 h 226"/>
                <a:gd name="T2" fmla="*/ 0 w 75"/>
                <a:gd name="T3" fmla="*/ 37 h 226"/>
                <a:gd name="T4" fmla="*/ 0 w 75"/>
                <a:gd name="T5" fmla="*/ 188 h 226"/>
                <a:gd name="T6" fmla="*/ 37 w 75"/>
                <a:gd name="T7" fmla="*/ 226 h 226"/>
                <a:gd name="T8" fmla="*/ 75 w 75"/>
                <a:gd name="T9" fmla="*/ 188 h 226"/>
                <a:gd name="T10" fmla="*/ 75 w 75"/>
                <a:gd name="T11" fmla="*/ 37 h 226"/>
                <a:gd name="T12" fmla="*/ 37 w 75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6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6" y="226"/>
                    <a:pt x="37" y="226"/>
                  </a:cubicBezTo>
                  <a:cubicBezTo>
                    <a:pt x="58" y="226"/>
                    <a:pt x="75" y="209"/>
                    <a:pt x="75" y="188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164">
              <a:extLst>
                <a:ext uri="{FF2B5EF4-FFF2-40B4-BE49-F238E27FC236}">
                  <a16:creationId xmlns:a16="http://schemas.microsoft.com/office/drawing/2014/main" id="{315BCF67-D87A-4B56-98F5-9B347F4C3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26" y="2322513"/>
              <a:ext cx="47625" cy="15875"/>
            </a:xfrm>
            <a:custGeom>
              <a:avLst/>
              <a:gdLst>
                <a:gd name="T0" fmla="*/ 188 w 226"/>
                <a:gd name="T1" fmla="*/ 0 h 76"/>
                <a:gd name="T2" fmla="*/ 38 w 226"/>
                <a:gd name="T3" fmla="*/ 0 h 76"/>
                <a:gd name="T4" fmla="*/ 0 w 226"/>
                <a:gd name="T5" fmla="*/ 38 h 76"/>
                <a:gd name="T6" fmla="*/ 38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165">
              <a:extLst>
                <a:ext uri="{FF2B5EF4-FFF2-40B4-BE49-F238E27FC236}">
                  <a16:creationId xmlns:a16="http://schemas.microsoft.com/office/drawing/2014/main" id="{B656B9B8-F5EC-4700-B100-E92C6BC35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9376" y="2220913"/>
              <a:ext cx="219075" cy="219075"/>
            </a:xfrm>
            <a:custGeom>
              <a:avLst/>
              <a:gdLst>
                <a:gd name="T0" fmla="*/ 965 w 1023"/>
                <a:gd name="T1" fmla="*/ 7 h 1023"/>
                <a:gd name="T2" fmla="*/ 343 w 1023"/>
                <a:gd name="T3" fmla="*/ 327 h 1023"/>
                <a:gd name="T4" fmla="*/ 327 w 1023"/>
                <a:gd name="T5" fmla="*/ 343 h 1023"/>
                <a:gd name="T6" fmla="*/ 7 w 1023"/>
                <a:gd name="T7" fmla="*/ 964 h 1023"/>
                <a:gd name="T8" fmla="*/ 14 w 1023"/>
                <a:gd name="T9" fmla="*/ 1008 h 1023"/>
                <a:gd name="T10" fmla="*/ 58 w 1023"/>
                <a:gd name="T11" fmla="*/ 1015 h 1023"/>
                <a:gd name="T12" fmla="*/ 679 w 1023"/>
                <a:gd name="T13" fmla="*/ 695 h 1023"/>
                <a:gd name="T14" fmla="*/ 696 w 1023"/>
                <a:gd name="T15" fmla="*/ 679 h 1023"/>
                <a:gd name="T16" fmla="*/ 1015 w 1023"/>
                <a:gd name="T17" fmla="*/ 58 h 1023"/>
                <a:gd name="T18" fmla="*/ 1009 w 1023"/>
                <a:gd name="T19" fmla="*/ 14 h 1023"/>
                <a:gd name="T20" fmla="*/ 965 w 1023"/>
                <a:gd name="T21" fmla="*/ 7 h 1023"/>
                <a:gd name="T22" fmla="*/ 634 w 1023"/>
                <a:gd name="T23" fmla="*/ 634 h 1023"/>
                <a:gd name="T24" fmla="*/ 128 w 1023"/>
                <a:gd name="T25" fmla="*/ 894 h 1023"/>
                <a:gd name="T26" fmla="*/ 389 w 1023"/>
                <a:gd name="T27" fmla="*/ 388 h 1023"/>
                <a:gd name="T28" fmla="*/ 894 w 1023"/>
                <a:gd name="T29" fmla="*/ 128 h 1023"/>
                <a:gd name="T30" fmla="*/ 634 w 1023"/>
                <a:gd name="T31" fmla="*/ 634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3" h="1023">
                  <a:moveTo>
                    <a:pt x="965" y="7"/>
                  </a:moveTo>
                  <a:lnTo>
                    <a:pt x="343" y="327"/>
                  </a:lnTo>
                  <a:cubicBezTo>
                    <a:pt x="336" y="330"/>
                    <a:pt x="331" y="336"/>
                    <a:pt x="327" y="343"/>
                  </a:cubicBezTo>
                  <a:lnTo>
                    <a:pt x="7" y="964"/>
                  </a:lnTo>
                  <a:cubicBezTo>
                    <a:pt x="0" y="979"/>
                    <a:pt x="2" y="997"/>
                    <a:pt x="14" y="1008"/>
                  </a:cubicBezTo>
                  <a:cubicBezTo>
                    <a:pt x="26" y="1020"/>
                    <a:pt x="43" y="1023"/>
                    <a:pt x="58" y="1015"/>
                  </a:cubicBezTo>
                  <a:lnTo>
                    <a:pt x="679" y="695"/>
                  </a:lnTo>
                  <a:cubicBezTo>
                    <a:pt x="686" y="692"/>
                    <a:pt x="692" y="686"/>
                    <a:pt x="696" y="679"/>
                  </a:cubicBezTo>
                  <a:lnTo>
                    <a:pt x="1015" y="58"/>
                  </a:lnTo>
                  <a:cubicBezTo>
                    <a:pt x="1023" y="43"/>
                    <a:pt x="1020" y="26"/>
                    <a:pt x="1009" y="14"/>
                  </a:cubicBezTo>
                  <a:cubicBezTo>
                    <a:pt x="997" y="2"/>
                    <a:pt x="979" y="0"/>
                    <a:pt x="965" y="7"/>
                  </a:cubicBezTo>
                  <a:close/>
                  <a:moveTo>
                    <a:pt x="634" y="634"/>
                  </a:moveTo>
                  <a:lnTo>
                    <a:pt x="128" y="894"/>
                  </a:lnTo>
                  <a:lnTo>
                    <a:pt x="389" y="388"/>
                  </a:lnTo>
                  <a:lnTo>
                    <a:pt x="894" y="128"/>
                  </a:lnTo>
                  <a:lnTo>
                    <a:pt x="634" y="634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166">
              <a:extLst>
                <a:ext uri="{FF2B5EF4-FFF2-40B4-BE49-F238E27FC236}">
                  <a16:creationId xmlns:a16="http://schemas.microsoft.com/office/drawing/2014/main" id="{21E04F2A-AD4E-45D8-816C-5035AE73C3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3513" y="2303463"/>
              <a:ext cx="50800" cy="50800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8" y="165"/>
                  </a:cubicBezTo>
                  <a:cubicBezTo>
                    <a:pt x="235" y="123"/>
                    <a:pt x="226" y="75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5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4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60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2" y="84"/>
                    <a:pt x="113" y="8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E213AA83-C233-4600-856D-675B94AE68A7}"/>
              </a:ext>
            </a:extLst>
          </p:cNvPr>
          <p:cNvGrpSpPr/>
          <p:nvPr/>
        </p:nvGrpSpPr>
        <p:grpSpPr>
          <a:xfrm>
            <a:off x="2127251" y="5464176"/>
            <a:ext cx="484187" cy="482600"/>
            <a:chOff x="2127251" y="5464176"/>
            <a:chExt cx="484187" cy="482600"/>
          </a:xfrm>
        </p:grpSpPr>
        <p:sp>
          <p:nvSpPr>
            <p:cNvPr id="810" name="Freeform 167">
              <a:extLst>
                <a:ext uri="{FF2B5EF4-FFF2-40B4-BE49-F238E27FC236}">
                  <a16:creationId xmlns:a16="http://schemas.microsoft.com/office/drawing/2014/main" id="{1D4B2D0C-888F-4876-A92A-A7E66CDCB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026" y="5511801"/>
              <a:ext cx="274638" cy="250825"/>
            </a:xfrm>
            <a:custGeom>
              <a:avLst/>
              <a:gdLst>
                <a:gd name="T0" fmla="*/ 339 w 1281"/>
                <a:gd name="T1" fmla="*/ 641 h 1174"/>
                <a:gd name="T2" fmla="*/ 490 w 1281"/>
                <a:gd name="T3" fmla="*/ 379 h 1174"/>
                <a:gd name="T4" fmla="*/ 791 w 1281"/>
                <a:gd name="T5" fmla="*/ 379 h 1174"/>
                <a:gd name="T6" fmla="*/ 942 w 1281"/>
                <a:gd name="T7" fmla="*/ 640 h 1174"/>
                <a:gd name="T8" fmla="*/ 791 w 1281"/>
                <a:gd name="T9" fmla="*/ 901 h 1174"/>
                <a:gd name="T10" fmla="*/ 791 w 1281"/>
                <a:gd name="T11" fmla="*/ 1107 h 1174"/>
                <a:gd name="T12" fmla="*/ 898 w 1281"/>
                <a:gd name="T13" fmla="*/ 1057 h 1174"/>
                <a:gd name="T14" fmla="*/ 1014 w 1281"/>
                <a:gd name="T15" fmla="*/ 1174 h 1174"/>
                <a:gd name="T16" fmla="*/ 1173 w 1281"/>
                <a:gd name="T17" fmla="*/ 1014 h 1174"/>
                <a:gd name="T18" fmla="*/ 1057 w 1281"/>
                <a:gd name="T19" fmla="*/ 898 h 1174"/>
                <a:gd name="T20" fmla="*/ 1117 w 1281"/>
                <a:gd name="T21" fmla="*/ 754 h 1174"/>
                <a:gd name="T22" fmla="*/ 1281 w 1281"/>
                <a:gd name="T23" fmla="*/ 754 h 1174"/>
                <a:gd name="T24" fmla="*/ 1281 w 1281"/>
                <a:gd name="T25" fmla="*/ 528 h 1174"/>
                <a:gd name="T26" fmla="*/ 1117 w 1281"/>
                <a:gd name="T27" fmla="*/ 528 h 1174"/>
                <a:gd name="T28" fmla="*/ 1057 w 1281"/>
                <a:gd name="T29" fmla="*/ 384 h 1174"/>
                <a:gd name="T30" fmla="*/ 1173 w 1281"/>
                <a:gd name="T31" fmla="*/ 268 h 1174"/>
                <a:gd name="T32" fmla="*/ 1014 w 1281"/>
                <a:gd name="T33" fmla="*/ 108 h 1174"/>
                <a:gd name="T34" fmla="*/ 898 w 1281"/>
                <a:gd name="T35" fmla="*/ 224 h 1174"/>
                <a:gd name="T36" fmla="*/ 754 w 1281"/>
                <a:gd name="T37" fmla="*/ 164 h 1174"/>
                <a:gd name="T38" fmla="*/ 754 w 1281"/>
                <a:gd name="T39" fmla="*/ 0 h 1174"/>
                <a:gd name="T40" fmla="*/ 527 w 1281"/>
                <a:gd name="T41" fmla="*/ 0 h 1174"/>
                <a:gd name="T42" fmla="*/ 527 w 1281"/>
                <a:gd name="T43" fmla="*/ 164 h 1174"/>
                <a:gd name="T44" fmla="*/ 384 w 1281"/>
                <a:gd name="T45" fmla="*/ 224 h 1174"/>
                <a:gd name="T46" fmla="*/ 267 w 1281"/>
                <a:gd name="T47" fmla="*/ 108 h 1174"/>
                <a:gd name="T48" fmla="*/ 108 w 1281"/>
                <a:gd name="T49" fmla="*/ 268 h 1174"/>
                <a:gd name="T50" fmla="*/ 224 w 1281"/>
                <a:gd name="T51" fmla="*/ 384 h 1174"/>
                <a:gd name="T52" fmla="*/ 164 w 1281"/>
                <a:gd name="T53" fmla="*/ 528 h 1174"/>
                <a:gd name="T54" fmla="*/ 0 w 1281"/>
                <a:gd name="T55" fmla="*/ 528 h 1174"/>
                <a:gd name="T56" fmla="*/ 0 w 1281"/>
                <a:gd name="T57" fmla="*/ 754 h 1174"/>
                <a:gd name="T58" fmla="*/ 164 w 1281"/>
                <a:gd name="T59" fmla="*/ 754 h 1174"/>
                <a:gd name="T60" fmla="*/ 224 w 1281"/>
                <a:gd name="T61" fmla="*/ 898 h 1174"/>
                <a:gd name="T62" fmla="*/ 108 w 1281"/>
                <a:gd name="T63" fmla="*/ 1014 h 1174"/>
                <a:gd name="T64" fmla="*/ 267 w 1281"/>
                <a:gd name="T65" fmla="*/ 1174 h 1174"/>
                <a:gd name="T66" fmla="*/ 384 w 1281"/>
                <a:gd name="T67" fmla="*/ 1057 h 1174"/>
                <a:gd name="T68" fmla="*/ 490 w 1281"/>
                <a:gd name="T69" fmla="*/ 1107 h 1174"/>
                <a:gd name="T70" fmla="*/ 490 w 1281"/>
                <a:gd name="T71" fmla="*/ 901 h 1174"/>
                <a:gd name="T72" fmla="*/ 339 w 1281"/>
                <a:gd name="T73" fmla="*/ 641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1" h="1174">
                  <a:moveTo>
                    <a:pt x="339" y="641"/>
                  </a:moveTo>
                  <a:cubicBezTo>
                    <a:pt x="339" y="533"/>
                    <a:pt x="396" y="433"/>
                    <a:pt x="490" y="379"/>
                  </a:cubicBezTo>
                  <a:cubicBezTo>
                    <a:pt x="583" y="325"/>
                    <a:pt x="698" y="325"/>
                    <a:pt x="791" y="379"/>
                  </a:cubicBezTo>
                  <a:cubicBezTo>
                    <a:pt x="885" y="433"/>
                    <a:pt x="942" y="533"/>
                    <a:pt x="942" y="640"/>
                  </a:cubicBezTo>
                  <a:cubicBezTo>
                    <a:pt x="942" y="748"/>
                    <a:pt x="885" y="848"/>
                    <a:pt x="791" y="901"/>
                  </a:cubicBezTo>
                  <a:lnTo>
                    <a:pt x="791" y="1107"/>
                  </a:lnTo>
                  <a:cubicBezTo>
                    <a:pt x="829" y="1095"/>
                    <a:pt x="864" y="1078"/>
                    <a:pt x="898" y="1057"/>
                  </a:cubicBezTo>
                  <a:lnTo>
                    <a:pt x="1014" y="1174"/>
                  </a:lnTo>
                  <a:lnTo>
                    <a:pt x="1173" y="1014"/>
                  </a:lnTo>
                  <a:lnTo>
                    <a:pt x="1057" y="898"/>
                  </a:lnTo>
                  <a:cubicBezTo>
                    <a:pt x="1085" y="853"/>
                    <a:pt x="1105" y="805"/>
                    <a:pt x="1117" y="754"/>
                  </a:cubicBezTo>
                  <a:lnTo>
                    <a:pt x="1281" y="754"/>
                  </a:lnTo>
                  <a:lnTo>
                    <a:pt x="1281" y="528"/>
                  </a:lnTo>
                  <a:lnTo>
                    <a:pt x="1117" y="528"/>
                  </a:lnTo>
                  <a:cubicBezTo>
                    <a:pt x="1105" y="477"/>
                    <a:pt x="1085" y="428"/>
                    <a:pt x="1057" y="384"/>
                  </a:cubicBezTo>
                  <a:lnTo>
                    <a:pt x="1173" y="268"/>
                  </a:lnTo>
                  <a:lnTo>
                    <a:pt x="1014" y="108"/>
                  </a:lnTo>
                  <a:lnTo>
                    <a:pt x="898" y="224"/>
                  </a:lnTo>
                  <a:cubicBezTo>
                    <a:pt x="853" y="196"/>
                    <a:pt x="805" y="176"/>
                    <a:pt x="754" y="164"/>
                  </a:cubicBezTo>
                  <a:lnTo>
                    <a:pt x="754" y="0"/>
                  </a:lnTo>
                  <a:lnTo>
                    <a:pt x="527" y="0"/>
                  </a:lnTo>
                  <a:lnTo>
                    <a:pt x="527" y="164"/>
                  </a:lnTo>
                  <a:cubicBezTo>
                    <a:pt x="477" y="176"/>
                    <a:pt x="428" y="196"/>
                    <a:pt x="384" y="224"/>
                  </a:cubicBezTo>
                  <a:lnTo>
                    <a:pt x="267" y="108"/>
                  </a:lnTo>
                  <a:lnTo>
                    <a:pt x="108" y="268"/>
                  </a:lnTo>
                  <a:lnTo>
                    <a:pt x="224" y="384"/>
                  </a:lnTo>
                  <a:cubicBezTo>
                    <a:pt x="196" y="428"/>
                    <a:pt x="176" y="477"/>
                    <a:pt x="164" y="528"/>
                  </a:cubicBezTo>
                  <a:lnTo>
                    <a:pt x="0" y="528"/>
                  </a:lnTo>
                  <a:lnTo>
                    <a:pt x="0" y="754"/>
                  </a:lnTo>
                  <a:lnTo>
                    <a:pt x="164" y="754"/>
                  </a:lnTo>
                  <a:cubicBezTo>
                    <a:pt x="176" y="805"/>
                    <a:pt x="196" y="853"/>
                    <a:pt x="224" y="898"/>
                  </a:cubicBezTo>
                  <a:lnTo>
                    <a:pt x="108" y="1014"/>
                  </a:lnTo>
                  <a:lnTo>
                    <a:pt x="267" y="1174"/>
                  </a:lnTo>
                  <a:lnTo>
                    <a:pt x="384" y="1057"/>
                  </a:lnTo>
                  <a:cubicBezTo>
                    <a:pt x="417" y="1078"/>
                    <a:pt x="452" y="1095"/>
                    <a:pt x="490" y="1107"/>
                  </a:cubicBezTo>
                  <a:lnTo>
                    <a:pt x="490" y="901"/>
                  </a:lnTo>
                  <a:cubicBezTo>
                    <a:pt x="396" y="848"/>
                    <a:pt x="339" y="748"/>
                    <a:pt x="339" y="641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168">
              <a:extLst>
                <a:ext uri="{FF2B5EF4-FFF2-40B4-BE49-F238E27FC236}">
                  <a16:creationId xmlns:a16="http://schemas.microsoft.com/office/drawing/2014/main" id="{1687746B-BCB8-4AE7-9EBF-435C05E5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176" y="5859463"/>
              <a:ext cx="160338" cy="47625"/>
            </a:xfrm>
            <a:custGeom>
              <a:avLst/>
              <a:gdLst>
                <a:gd name="T0" fmla="*/ 377 w 753"/>
                <a:gd name="T1" fmla="*/ 0 h 226"/>
                <a:gd name="T2" fmla="*/ 0 w 753"/>
                <a:gd name="T3" fmla="*/ 0 h 226"/>
                <a:gd name="T4" fmla="*/ 0 w 753"/>
                <a:gd name="T5" fmla="*/ 226 h 226"/>
                <a:gd name="T6" fmla="*/ 753 w 753"/>
                <a:gd name="T7" fmla="*/ 226 h 226"/>
                <a:gd name="T8" fmla="*/ 753 w 753"/>
                <a:gd name="T9" fmla="*/ 0 h 226"/>
                <a:gd name="T10" fmla="*/ 377 w 753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3" h="226">
                  <a:moveTo>
                    <a:pt x="377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753" y="226"/>
                  </a:lnTo>
                  <a:lnTo>
                    <a:pt x="753" y="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169">
              <a:extLst>
                <a:ext uri="{FF2B5EF4-FFF2-40B4-BE49-F238E27FC236}">
                  <a16:creationId xmlns:a16="http://schemas.microsoft.com/office/drawing/2014/main" id="{04575F01-9C6C-4969-B915-AC0CB7FDB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551" y="5665788"/>
              <a:ext cx="33338" cy="193675"/>
            </a:xfrm>
            <a:custGeom>
              <a:avLst/>
              <a:gdLst>
                <a:gd name="T0" fmla="*/ 150 w 150"/>
                <a:gd name="T1" fmla="*/ 0 h 905"/>
                <a:gd name="T2" fmla="*/ 0 w 150"/>
                <a:gd name="T3" fmla="*/ 113 h 905"/>
                <a:gd name="T4" fmla="*/ 0 w 150"/>
                <a:gd name="T5" fmla="*/ 905 h 905"/>
                <a:gd name="T6" fmla="*/ 150 w 150"/>
                <a:gd name="T7" fmla="*/ 905 h 905"/>
                <a:gd name="T8" fmla="*/ 150 w 150"/>
                <a:gd name="T9" fmla="*/ 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905">
                  <a:moveTo>
                    <a:pt x="150" y="0"/>
                  </a:moveTo>
                  <a:lnTo>
                    <a:pt x="0" y="113"/>
                  </a:lnTo>
                  <a:lnTo>
                    <a:pt x="0" y="905"/>
                  </a:lnTo>
                  <a:lnTo>
                    <a:pt x="150" y="90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170">
              <a:extLst>
                <a:ext uri="{FF2B5EF4-FFF2-40B4-BE49-F238E27FC236}">
                  <a16:creationId xmlns:a16="http://schemas.microsoft.com/office/drawing/2014/main" id="{9A7CCDB0-DE68-4107-AD89-E581CA099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1" y="5665788"/>
              <a:ext cx="31750" cy="193675"/>
            </a:xfrm>
            <a:custGeom>
              <a:avLst/>
              <a:gdLst>
                <a:gd name="T0" fmla="*/ 151 w 151"/>
                <a:gd name="T1" fmla="*/ 113 h 905"/>
                <a:gd name="T2" fmla="*/ 0 w 151"/>
                <a:gd name="T3" fmla="*/ 0 h 905"/>
                <a:gd name="T4" fmla="*/ 0 w 151"/>
                <a:gd name="T5" fmla="*/ 905 h 905"/>
                <a:gd name="T6" fmla="*/ 151 w 151"/>
                <a:gd name="T7" fmla="*/ 905 h 905"/>
                <a:gd name="T8" fmla="*/ 151 w 151"/>
                <a:gd name="T9" fmla="*/ 113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05">
                  <a:moveTo>
                    <a:pt x="151" y="113"/>
                  </a:moveTo>
                  <a:lnTo>
                    <a:pt x="0" y="0"/>
                  </a:lnTo>
                  <a:lnTo>
                    <a:pt x="0" y="905"/>
                  </a:lnTo>
                  <a:lnTo>
                    <a:pt x="151" y="905"/>
                  </a:lnTo>
                  <a:lnTo>
                    <a:pt x="151" y="113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171">
              <a:extLst>
                <a:ext uri="{FF2B5EF4-FFF2-40B4-BE49-F238E27FC236}">
                  <a16:creationId xmlns:a16="http://schemas.microsoft.com/office/drawing/2014/main" id="{6C91F719-4C01-4814-AA8C-1E25E97F6D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8526" y="5464176"/>
              <a:ext cx="401638" cy="482600"/>
            </a:xfrm>
            <a:custGeom>
              <a:avLst/>
              <a:gdLst>
                <a:gd name="T0" fmla="*/ 937 w 1873"/>
                <a:gd name="T1" fmla="*/ 0 h 2261"/>
                <a:gd name="T2" fmla="*/ 597 w 1873"/>
                <a:gd name="T3" fmla="*/ 1736 h 2261"/>
                <a:gd name="T4" fmla="*/ 522 w 1873"/>
                <a:gd name="T5" fmla="*/ 1847 h 2261"/>
                <a:gd name="T6" fmla="*/ 673 w 1873"/>
                <a:gd name="T7" fmla="*/ 2110 h 2261"/>
                <a:gd name="T8" fmla="*/ 1087 w 1873"/>
                <a:gd name="T9" fmla="*/ 2261 h 2261"/>
                <a:gd name="T10" fmla="*/ 1313 w 1873"/>
                <a:gd name="T11" fmla="*/ 2110 h 2261"/>
                <a:gd name="T12" fmla="*/ 1313 w 1873"/>
                <a:gd name="T13" fmla="*/ 1809 h 2261"/>
                <a:gd name="T14" fmla="*/ 1334 w 1873"/>
                <a:gd name="T15" fmla="*/ 1637 h 2261"/>
                <a:gd name="T16" fmla="*/ 786 w 1873"/>
                <a:gd name="T17" fmla="*/ 2186 h 2261"/>
                <a:gd name="T18" fmla="*/ 1125 w 1873"/>
                <a:gd name="T19" fmla="*/ 2110 h 2261"/>
                <a:gd name="T20" fmla="*/ 597 w 1873"/>
                <a:gd name="T21" fmla="*/ 2035 h 2261"/>
                <a:gd name="T22" fmla="*/ 1276 w 1873"/>
                <a:gd name="T23" fmla="*/ 2035 h 2261"/>
                <a:gd name="T24" fmla="*/ 460 w 1873"/>
                <a:gd name="T25" fmla="*/ 942 h 2261"/>
                <a:gd name="T26" fmla="*/ 460 w 1873"/>
                <a:gd name="T27" fmla="*/ 791 h 2261"/>
                <a:gd name="T28" fmla="*/ 546 w 1873"/>
                <a:gd name="T29" fmla="*/ 583 h 2261"/>
                <a:gd name="T30" fmla="*/ 653 w 1873"/>
                <a:gd name="T31" fmla="*/ 476 h 2261"/>
                <a:gd name="T32" fmla="*/ 861 w 1873"/>
                <a:gd name="T33" fmla="*/ 390 h 2261"/>
                <a:gd name="T34" fmla="*/ 1012 w 1873"/>
                <a:gd name="T35" fmla="*/ 390 h 2261"/>
                <a:gd name="T36" fmla="*/ 1220 w 1873"/>
                <a:gd name="T37" fmla="*/ 476 h 2261"/>
                <a:gd name="T38" fmla="*/ 1327 w 1873"/>
                <a:gd name="T39" fmla="*/ 583 h 2261"/>
                <a:gd name="T40" fmla="*/ 1413 w 1873"/>
                <a:gd name="T41" fmla="*/ 791 h 2261"/>
                <a:gd name="T42" fmla="*/ 1413 w 1873"/>
                <a:gd name="T43" fmla="*/ 942 h 2261"/>
                <a:gd name="T44" fmla="*/ 1327 w 1873"/>
                <a:gd name="T45" fmla="*/ 1150 h 2261"/>
                <a:gd name="T46" fmla="*/ 1220 w 1873"/>
                <a:gd name="T47" fmla="*/ 1257 h 2261"/>
                <a:gd name="T48" fmla="*/ 1125 w 1873"/>
                <a:gd name="T49" fmla="*/ 1148 h 2261"/>
                <a:gd name="T50" fmla="*/ 612 w 1873"/>
                <a:gd name="T51" fmla="*/ 767 h 2261"/>
                <a:gd name="T52" fmla="*/ 700 w 1873"/>
                <a:gd name="T53" fmla="*/ 1252 h 2261"/>
                <a:gd name="T54" fmla="*/ 457 w 1873"/>
                <a:gd name="T55" fmla="*/ 1240 h 2261"/>
                <a:gd name="T56" fmla="*/ 937 w 1873"/>
                <a:gd name="T57" fmla="*/ 1008 h 2261"/>
                <a:gd name="T58" fmla="*/ 1036 w 1873"/>
                <a:gd name="T59" fmla="*/ 933 h 2261"/>
                <a:gd name="T60" fmla="*/ 1050 w 1873"/>
                <a:gd name="T61" fmla="*/ 1017 h 2261"/>
                <a:gd name="T62" fmla="*/ 974 w 1873"/>
                <a:gd name="T63" fmla="*/ 1074 h 2261"/>
                <a:gd name="T64" fmla="*/ 905 w 1873"/>
                <a:gd name="T65" fmla="*/ 695 h 2261"/>
                <a:gd name="T66" fmla="*/ 748 w 1873"/>
                <a:gd name="T67" fmla="*/ 1051 h 2261"/>
                <a:gd name="T68" fmla="*/ 1180 w 1873"/>
                <a:gd name="T69" fmla="*/ 764 h 2261"/>
                <a:gd name="T70" fmla="*/ 1119 w 1873"/>
                <a:gd name="T71" fmla="*/ 921 h 2261"/>
                <a:gd name="T72" fmla="*/ 899 w 1873"/>
                <a:gd name="T73" fmla="*/ 1074 h 2261"/>
                <a:gd name="T74" fmla="*/ 823 w 1873"/>
                <a:gd name="T75" fmla="*/ 1017 h 2261"/>
                <a:gd name="T76" fmla="*/ 1188 w 1873"/>
                <a:gd name="T77" fmla="*/ 1331 h 2261"/>
                <a:gd name="T78" fmla="*/ 1496 w 1873"/>
                <a:gd name="T79" fmla="*/ 1266 h 2261"/>
                <a:gd name="T80" fmla="*/ 1442 w 1873"/>
                <a:gd name="T81" fmla="*/ 1017 h 2261"/>
                <a:gd name="T82" fmla="*/ 1615 w 1873"/>
                <a:gd name="T83" fmla="*/ 754 h 2261"/>
                <a:gd name="T84" fmla="*/ 1401 w 1873"/>
                <a:gd name="T85" fmla="*/ 616 h 2261"/>
                <a:gd name="T86" fmla="*/ 1336 w 1873"/>
                <a:gd name="T87" fmla="*/ 307 h 2261"/>
                <a:gd name="T88" fmla="*/ 1087 w 1873"/>
                <a:gd name="T89" fmla="*/ 361 h 2261"/>
                <a:gd name="T90" fmla="*/ 823 w 1873"/>
                <a:gd name="T91" fmla="*/ 188 h 2261"/>
                <a:gd name="T92" fmla="*/ 686 w 1873"/>
                <a:gd name="T93" fmla="*/ 403 h 2261"/>
                <a:gd name="T94" fmla="*/ 377 w 1873"/>
                <a:gd name="T95" fmla="*/ 467 h 2261"/>
                <a:gd name="T96" fmla="*/ 431 w 1873"/>
                <a:gd name="T97" fmla="*/ 716 h 2261"/>
                <a:gd name="T98" fmla="*/ 258 w 1873"/>
                <a:gd name="T99" fmla="*/ 980 h 2261"/>
                <a:gd name="T100" fmla="*/ 472 w 1873"/>
                <a:gd name="T101" fmla="*/ 1118 h 2261"/>
                <a:gd name="T102" fmla="*/ 537 w 1873"/>
                <a:gd name="T103" fmla="*/ 1426 h 2261"/>
                <a:gd name="T104" fmla="*/ 748 w 1873"/>
                <a:gd name="T105" fmla="*/ 1359 h 2261"/>
                <a:gd name="T106" fmla="*/ 673 w 1873"/>
                <a:gd name="T107" fmla="*/ 1736 h 2261"/>
                <a:gd name="T108" fmla="*/ 937 w 1873"/>
                <a:gd name="T109" fmla="*/ 75 h 2261"/>
                <a:gd name="T110" fmla="*/ 1200 w 1873"/>
                <a:gd name="T111" fmla="*/ 173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3" h="2261">
                  <a:moveTo>
                    <a:pt x="1334" y="1637"/>
                  </a:moveTo>
                  <a:cubicBezTo>
                    <a:pt x="1689" y="1454"/>
                    <a:pt x="1873" y="1051"/>
                    <a:pt x="1779" y="663"/>
                  </a:cubicBezTo>
                  <a:cubicBezTo>
                    <a:pt x="1685" y="274"/>
                    <a:pt x="1337" y="0"/>
                    <a:pt x="937" y="0"/>
                  </a:cubicBezTo>
                  <a:cubicBezTo>
                    <a:pt x="537" y="0"/>
                    <a:pt x="189" y="273"/>
                    <a:pt x="94" y="662"/>
                  </a:cubicBezTo>
                  <a:cubicBezTo>
                    <a:pt x="0" y="1051"/>
                    <a:pt x="183" y="1454"/>
                    <a:pt x="539" y="1637"/>
                  </a:cubicBezTo>
                  <a:cubicBezTo>
                    <a:pt x="575" y="1656"/>
                    <a:pt x="598" y="1695"/>
                    <a:pt x="597" y="1736"/>
                  </a:cubicBezTo>
                  <a:lnTo>
                    <a:pt x="597" y="1809"/>
                  </a:lnTo>
                  <a:lnTo>
                    <a:pt x="560" y="1809"/>
                  </a:lnTo>
                  <a:cubicBezTo>
                    <a:pt x="539" y="1809"/>
                    <a:pt x="522" y="1826"/>
                    <a:pt x="522" y="1847"/>
                  </a:cubicBezTo>
                  <a:lnTo>
                    <a:pt x="522" y="2073"/>
                  </a:lnTo>
                  <a:cubicBezTo>
                    <a:pt x="522" y="2093"/>
                    <a:pt x="539" y="2110"/>
                    <a:pt x="560" y="2110"/>
                  </a:cubicBezTo>
                  <a:lnTo>
                    <a:pt x="673" y="2110"/>
                  </a:lnTo>
                  <a:lnTo>
                    <a:pt x="673" y="2148"/>
                  </a:lnTo>
                  <a:cubicBezTo>
                    <a:pt x="673" y="2210"/>
                    <a:pt x="723" y="2261"/>
                    <a:pt x="786" y="2261"/>
                  </a:cubicBezTo>
                  <a:lnTo>
                    <a:pt x="1087" y="2261"/>
                  </a:lnTo>
                  <a:cubicBezTo>
                    <a:pt x="1150" y="2261"/>
                    <a:pt x="1200" y="2210"/>
                    <a:pt x="1200" y="2148"/>
                  </a:cubicBezTo>
                  <a:lnTo>
                    <a:pt x="1200" y="2110"/>
                  </a:lnTo>
                  <a:lnTo>
                    <a:pt x="1313" y="2110"/>
                  </a:lnTo>
                  <a:cubicBezTo>
                    <a:pt x="1334" y="2110"/>
                    <a:pt x="1351" y="2093"/>
                    <a:pt x="1351" y="2073"/>
                  </a:cubicBezTo>
                  <a:lnTo>
                    <a:pt x="1351" y="1847"/>
                  </a:lnTo>
                  <a:cubicBezTo>
                    <a:pt x="1351" y="1826"/>
                    <a:pt x="1334" y="1809"/>
                    <a:pt x="1313" y="1809"/>
                  </a:cubicBezTo>
                  <a:lnTo>
                    <a:pt x="1276" y="1809"/>
                  </a:lnTo>
                  <a:lnTo>
                    <a:pt x="1276" y="1736"/>
                  </a:lnTo>
                  <a:cubicBezTo>
                    <a:pt x="1275" y="1695"/>
                    <a:pt x="1298" y="1657"/>
                    <a:pt x="1334" y="1637"/>
                  </a:cubicBezTo>
                  <a:close/>
                  <a:moveTo>
                    <a:pt x="1125" y="2148"/>
                  </a:moveTo>
                  <a:cubicBezTo>
                    <a:pt x="1125" y="2169"/>
                    <a:pt x="1108" y="2186"/>
                    <a:pt x="1087" y="2186"/>
                  </a:cubicBezTo>
                  <a:lnTo>
                    <a:pt x="786" y="2186"/>
                  </a:lnTo>
                  <a:cubicBezTo>
                    <a:pt x="765" y="2186"/>
                    <a:pt x="748" y="2169"/>
                    <a:pt x="748" y="2148"/>
                  </a:cubicBezTo>
                  <a:lnTo>
                    <a:pt x="748" y="2110"/>
                  </a:lnTo>
                  <a:lnTo>
                    <a:pt x="1125" y="2110"/>
                  </a:lnTo>
                  <a:lnTo>
                    <a:pt x="1125" y="2148"/>
                  </a:lnTo>
                  <a:close/>
                  <a:moveTo>
                    <a:pt x="1276" y="2035"/>
                  </a:moveTo>
                  <a:lnTo>
                    <a:pt x="597" y="2035"/>
                  </a:lnTo>
                  <a:lnTo>
                    <a:pt x="597" y="1884"/>
                  </a:lnTo>
                  <a:lnTo>
                    <a:pt x="1276" y="1884"/>
                  </a:lnTo>
                  <a:lnTo>
                    <a:pt x="1276" y="2035"/>
                  </a:lnTo>
                  <a:close/>
                  <a:moveTo>
                    <a:pt x="552" y="1104"/>
                  </a:moveTo>
                  <a:cubicBezTo>
                    <a:pt x="526" y="1063"/>
                    <a:pt x="507" y="1018"/>
                    <a:pt x="497" y="971"/>
                  </a:cubicBezTo>
                  <a:cubicBezTo>
                    <a:pt x="493" y="954"/>
                    <a:pt x="477" y="942"/>
                    <a:pt x="460" y="942"/>
                  </a:cubicBezTo>
                  <a:lnTo>
                    <a:pt x="334" y="942"/>
                  </a:lnTo>
                  <a:lnTo>
                    <a:pt x="334" y="791"/>
                  </a:lnTo>
                  <a:lnTo>
                    <a:pt x="460" y="791"/>
                  </a:lnTo>
                  <a:cubicBezTo>
                    <a:pt x="477" y="791"/>
                    <a:pt x="493" y="779"/>
                    <a:pt x="497" y="762"/>
                  </a:cubicBezTo>
                  <a:cubicBezTo>
                    <a:pt x="507" y="715"/>
                    <a:pt x="526" y="670"/>
                    <a:pt x="552" y="630"/>
                  </a:cubicBezTo>
                  <a:cubicBezTo>
                    <a:pt x="561" y="615"/>
                    <a:pt x="559" y="595"/>
                    <a:pt x="546" y="583"/>
                  </a:cubicBezTo>
                  <a:lnTo>
                    <a:pt x="457" y="494"/>
                  </a:lnTo>
                  <a:lnTo>
                    <a:pt x="563" y="387"/>
                  </a:lnTo>
                  <a:lnTo>
                    <a:pt x="653" y="476"/>
                  </a:lnTo>
                  <a:cubicBezTo>
                    <a:pt x="665" y="489"/>
                    <a:pt x="685" y="491"/>
                    <a:pt x="700" y="482"/>
                  </a:cubicBezTo>
                  <a:cubicBezTo>
                    <a:pt x="740" y="456"/>
                    <a:pt x="785" y="437"/>
                    <a:pt x="832" y="427"/>
                  </a:cubicBezTo>
                  <a:cubicBezTo>
                    <a:pt x="849" y="423"/>
                    <a:pt x="861" y="407"/>
                    <a:pt x="861" y="390"/>
                  </a:cubicBezTo>
                  <a:lnTo>
                    <a:pt x="861" y="264"/>
                  </a:lnTo>
                  <a:lnTo>
                    <a:pt x="1012" y="264"/>
                  </a:lnTo>
                  <a:lnTo>
                    <a:pt x="1012" y="390"/>
                  </a:lnTo>
                  <a:cubicBezTo>
                    <a:pt x="1012" y="407"/>
                    <a:pt x="1024" y="423"/>
                    <a:pt x="1041" y="427"/>
                  </a:cubicBezTo>
                  <a:cubicBezTo>
                    <a:pt x="1088" y="437"/>
                    <a:pt x="1133" y="456"/>
                    <a:pt x="1173" y="482"/>
                  </a:cubicBezTo>
                  <a:cubicBezTo>
                    <a:pt x="1188" y="491"/>
                    <a:pt x="1208" y="489"/>
                    <a:pt x="1220" y="476"/>
                  </a:cubicBezTo>
                  <a:lnTo>
                    <a:pt x="1310" y="387"/>
                  </a:lnTo>
                  <a:lnTo>
                    <a:pt x="1416" y="494"/>
                  </a:lnTo>
                  <a:lnTo>
                    <a:pt x="1327" y="583"/>
                  </a:lnTo>
                  <a:cubicBezTo>
                    <a:pt x="1314" y="595"/>
                    <a:pt x="1312" y="615"/>
                    <a:pt x="1321" y="629"/>
                  </a:cubicBezTo>
                  <a:cubicBezTo>
                    <a:pt x="1347" y="670"/>
                    <a:pt x="1365" y="715"/>
                    <a:pt x="1376" y="762"/>
                  </a:cubicBezTo>
                  <a:cubicBezTo>
                    <a:pt x="1380" y="779"/>
                    <a:pt x="1395" y="791"/>
                    <a:pt x="1413" y="791"/>
                  </a:cubicBezTo>
                  <a:lnTo>
                    <a:pt x="1540" y="791"/>
                  </a:lnTo>
                  <a:lnTo>
                    <a:pt x="1540" y="942"/>
                  </a:lnTo>
                  <a:lnTo>
                    <a:pt x="1413" y="942"/>
                  </a:lnTo>
                  <a:cubicBezTo>
                    <a:pt x="1395" y="942"/>
                    <a:pt x="1380" y="954"/>
                    <a:pt x="1376" y="971"/>
                  </a:cubicBezTo>
                  <a:cubicBezTo>
                    <a:pt x="1365" y="1018"/>
                    <a:pt x="1347" y="1063"/>
                    <a:pt x="1321" y="1104"/>
                  </a:cubicBezTo>
                  <a:cubicBezTo>
                    <a:pt x="1312" y="1119"/>
                    <a:pt x="1314" y="1138"/>
                    <a:pt x="1327" y="1150"/>
                  </a:cubicBezTo>
                  <a:lnTo>
                    <a:pt x="1416" y="1240"/>
                  </a:lnTo>
                  <a:lnTo>
                    <a:pt x="1310" y="1346"/>
                  </a:lnTo>
                  <a:lnTo>
                    <a:pt x="1220" y="1257"/>
                  </a:lnTo>
                  <a:cubicBezTo>
                    <a:pt x="1208" y="1244"/>
                    <a:pt x="1188" y="1242"/>
                    <a:pt x="1173" y="1252"/>
                  </a:cubicBezTo>
                  <a:cubicBezTo>
                    <a:pt x="1158" y="1261"/>
                    <a:pt x="1142" y="1270"/>
                    <a:pt x="1125" y="1278"/>
                  </a:cubicBezTo>
                  <a:lnTo>
                    <a:pt x="1125" y="1148"/>
                  </a:lnTo>
                  <a:cubicBezTo>
                    <a:pt x="1249" y="1065"/>
                    <a:pt x="1304" y="910"/>
                    <a:pt x="1261" y="767"/>
                  </a:cubicBezTo>
                  <a:cubicBezTo>
                    <a:pt x="1218" y="624"/>
                    <a:pt x="1086" y="526"/>
                    <a:pt x="937" y="526"/>
                  </a:cubicBezTo>
                  <a:cubicBezTo>
                    <a:pt x="787" y="526"/>
                    <a:pt x="655" y="624"/>
                    <a:pt x="612" y="767"/>
                  </a:cubicBezTo>
                  <a:cubicBezTo>
                    <a:pt x="569" y="910"/>
                    <a:pt x="624" y="1065"/>
                    <a:pt x="748" y="1148"/>
                  </a:cubicBezTo>
                  <a:lnTo>
                    <a:pt x="748" y="1278"/>
                  </a:lnTo>
                  <a:cubicBezTo>
                    <a:pt x="731" y="1270"/>
                    <a:pt x="715" y="1261"/>
                    <a:pt x="700" y="1252"/>
                  </a:cubicBezTo>
                  <a:cubicBezTo>
                    <a:pt x="685" y="1242"/>
                    <a:pt x="665" y="1244"/>
                    <a:pt x="653" y="1257"/>
                  </a:cubicBezTo>
                  <a:lnTo>
                    <a:pt x="563" y="1346"/>
                  </a:lnTo>
                  <a:lnTo>
                    <a:pt x="457" y="1240"/>
                  </a:lnTo>
                  <a:lnTo>
                    <a:pt x="546" y="1150"/>
                  </a:lnTo>
                  <a:cubicBezTo>
                    <a:pt x="559" y="1138"/>
                    <a:pt x="561" y="1118"/>
                    <a:pt x="552" y="1104"/>
                  </a:cubicBezTo>
                  <a:close/>
                  <a:moveTo>
                    <a:pt x="937" y="1008"/>
                  </a:moveTo>
                  <a:lnTo>
                    <a:pt x="837" y="933"/>
                  </a:lnTo>
                  <a:lnTo>
                    <a:pt x="937" y="784"/>
                  </a:lnTo>
                  <a:lnTo>
                    <a:pt x="1036" y="933"/>
                  </a:lnTo>
                  <a:lnTo>
                    <a:pt x="937" y="1008"/>
                  </a:lnTo>
                  <a:close/>
                  <a:moveTo>
                    <a:pt x="974" y="1074"/>
                  </a:moveTo>
                  <a:lnTo>
                    <a:pt x="1050" y="1017"/>
                  </a:lnTo>
                  <a:lnTo>
                    <a:pt x="1050" y="1809"/>
                  </a:lnTo>
                  <a:lnTo>
                    <a:pt x="974" y="1809"/>
                  </a:lnTo>
                  <a:lnTo>
                    <a:pt x="974" y="1074"/>
                  </a:lnTo>
                  <a:close/>
                  <a:moveTo>
                    <a:pt x="968" y="695"/>
                  </a:moveTo>
                  <a:cubicBezTo>
                    <a:pt x="961" y="685"/>
                    <a:pt x="949" y="679"/>
                    <a:pt x="937" y="679"/>
                  </a:cubicBezTo>
                  <a:cubicBezTo>
                    <a:pt x="924" y="679"/>
                    <a:pt x="913" y="685"/>
                    <a:pt x="905" y="695"/>
                  </a:cubicBezTo>
                  <a:lnTo>
                    <a:pt x="754" y="921"/>
                  </a:lnTo>
                  <a:cubicBezTo>
                    <a:pt x="750" y="927"/>
                    <a:pt x="748" y="935"/>
                    <a:pt x="748" y="942"/>
                  </a:cubicBezTo>
                  <a:lnTo>
                    <a:pt x="748" y="1051"/>
                  </a:lnTo>
                  <a:cubicBezTo>
                    <a:pt x="674" y="975"/>
                    <a:pt x="652" y="862"/>
                    <a:pt x="693" y="764"/>
                  </a:cubicBezTo>
                  <a:cubicBezTo>
                    <a:pt x="734" y="666"/>
                    <a:pt x="830" y="602"/>
                    <a:pt x="937" y="602"/>
                  </a:cubicBezTo>
                  <a:cubicBezTo>
                    <a:pt x="1043" y="602"/>
                    <a:pt x="1139" y="666"/>
                    <a:pt x="1180" y="764"/>
                  </a:cubicBezTo>
                  <a:cubicBezTo>
                    <a:pt x="1221" y="862"/>
                    <a:pt x="1199" y="975"/>
                    <a:pt x="1125" y="1051"/>
                  </a:cubicBezTo>
                  <a:lnTo>
                    <a:pt x="1125" y="942"/>
                  </a:lnTo>
                  <a:cubicBezTo>
                    <a:pt x="1125" y="935"/>
                    <a:pt x="1123" y="927"/>
                    <a:pt x="1119" y="921"/>
                  </a:cubicBezTo>
                  <a:lnTo>
                    <a:pt x="968" y="695"/>
                  </a:lnTo>
                  <a:close/>
                  <a:moveTo>
                    <a:pt x="823" y="1017"/>
                  </a:moveTo>
                  <a:lnTo>
                    <a:pt x="899" y="1074"/>
                  </a:lnTo>
                  <a:lnTo>
                    <a:pt x="899" y="1809"/>
                  </a:lnTo>
                  <a:lnTo>
                    <a:pt x="823" y="1809"/>
                  </a:lnTo>
                  <a:lnTo>
                    <a:pt x="823" y="1017"/>
                  </a:lnTo>
                  <a:close/>
                  <a:moveTo>
                    <a:pt x="1125" y="1809"/>
                  </a:moveTo>
                  <a:lnTo>
                    <a:pt x="1125" y="1359"/>
                  </a:lnTo>
                  <a:cubicBezTo>
                    <a:pt x="1146" y="1351"/>
                    <a:pt x="1167" y="1342"/>
                    <a:pt x="1188" y="1331"/>
                  </a:cubicBezTo>
                  <a:lnTo>
                    <a:pt x="1283" y="1426"/>
                  </a:lnTo>
                  <a:cubicBezTo>
                    <a:pt x="1298" y="1441"/>
                    <a:pt x="1322" y="1441"/>
                    <a:pt x="1336" y="1426"/>
                  </a:cubicBezTo>
                  <a:lnTo>
                    <a:pt x="1496" y="1266"/>
                  </a:lnTo>
                  <a:cubicBezTo>
                    <a:pt x="1511" y="1252"/>
                    <a:pt x="1511" y="1228"/>
                    <a:pt x="1496" y="1213"/>
                  </a:cubicBezTo>
                  <a:lnTo>
                    <a:pt x="1401" y="1118"/>
                  </a:lnTo>
                  <a:cubicBezTo>
                    <a:pt x="1418" y="1086"/>
                    <a:pt x="1432" y="1052"/>
                    <a:pt x="1442" y="1017"/>
                  </a:cubicBezTo>
                  <a:lnTo>
                    <a:pt x="1577" y="1017"/>
                  </a:lnTo>
                  <a:cubicBezTo>
                    <a:pt x="1598" y="1017"/>
                    <a:pt x="1615" y="1001"/>
                    <a:pt x="1615" y="980"/>
                  </a:cubicBezTo>
                  <a:lnTo>
                    <a:pt x="1615" y="754"/>
                  </a:lnTo>
                  <a:cubicBezTo>
                    <a:pt x="1615" y="733"/>
                    <a:pt x="1598" y="716"/>
                    <a:pt x="1577" y="716"/>
                  </a:cubicBezTo>
                  <a:lnTo>
                    <a:pt x="1442" y="716"/>
                  </a:lnTo>
                  <a:cubicBezTo>
                    <a:pt x="1432" y="681"/>
                    <a:pt x="1418" y="648"/>
                    <a:pt x="1401" y="616"/>
                  </a:cubicBezTo>
                  <a:lnTo>
                    <a:pt x="1496" y="520"/>
                  </a:lnTo>
                  <a:cubicBezTo>
                    <a:pt x="1511" y="505"/>
                    <a:pt x="1511" y="482"/>
                    <a:pt x="1496" y="467"/>
                  </a:cubicBezTo>
                  <a:lnTo>
                    <a:pt x="1336" y="307"/>
                  </a:lnTo>
                  <a:cubicBezTo>
                    <a:pt x="1322" y="292"/>
                    <a:pt x="1298" y="292"/>
                    <a:pt x="1283" y="307"/>
                  </a:cubicBezTo>
                  <a:lnTo>
                    <a:pt x="1188" y="403"/>
                  </a:lnTo>
                  <a:cubicBezTo>
                    <a:pt x="1156" y="385"/>
                    <a:pt x="1122" y="371"/>
                    <a:pt x="1087" y="361"/>
                  </a:cubicBezTo>
                  <a:lnTo>
                    <a:pt x="1087" y="226"/>
                  </a:lnTo>
                  <a:cubicBezTo>
                    <a:pt x="1087" y="205"/>
                    <a:pt x="1070" y="188"/>
                    <a:pt x="1050" y="188"/>
                  </a:cubicBezTo>
                  <a:lnTo>
                    <a:pt x="823" y="188"/>
                  </a:lnTo>
                  <a:cubicBezTo>
                    <a:pt x="803" y="188"/>
                    <a:pt x="786" y="205"/>
                    <a:pt x="786" y="226"/>
                  </a:cubicBezTo>
                  <a:lnTo>
                    <a:pt x="786" y="361"/>
                  </a:lnTo>
                  <a:cubicBezTo>
                    <a:pt x="751" y="371"/>
                    <a:pt x="717" y="385"/>
                    <a:pt x="686" y="403"/>
                  </a:cubicBezTo>
                  <a:lnTo>
                    <a:pt x="590" y="307"/>
                  </a:lnTo>
                  <a:cubicBezTo>
                    <a:pt x="575" y="292"/>
                    <a:pt x="551" y="292"/>
                    <a:pt x="537" y="307"/>
                  </a:cubicBezTo>
                  <a:lnTo>
                    <a:pt x="377" y="467"/>
                  </a:lnTo>
                  <a:cubicBezTo>
                    <a:pt x="362" y="482"/>
                    <a:pt x="362" y="505"/>
                    <a:pt x="377" y="520"/>
                  </a:cubicBezTo>
                  <a:lnTo>
                    <a:pt x="472" y="616"/>
                  </a:lnTo>
                  <a:cubicBezTo>
                    <a:pt x="455" y="647"/>
                    <a:pt x="441" y="681"/>
                    <a:pt x="431" y="716"/>
                  </a:cubicBezTo>
                  <a:lnTo>
                    <a:pt x="296" y="716"/>
                  </a:lnTo>
                  <a:cubicBezTo>
                    <a:pt x="275" y="716"/>
                    <a:pt x="258" y="733"/>
                    <a:pt x="258" y="754"/>
                  </a:cubicBezTo>
                  <a:lnTo>
                    <a:pt x="258" y="980"/>
                  </a:lnTo>
                  <a:cubicBezTo>
                    <a:pt x="258" y="1001"/>
                    <a:pt x="275" y="1017"/>
                    <a:pt x="296" y="1017"/>
                  </a:cubicBezTo>
                  <a:lnTo>
                    <a:pt x="431" y="1017"/>
                  </a:lnTo>
                  <a:cubicBezTo>
                    <a:pt x="441" y="1052"/>
                    <a:pt x="455" y="1086"/>
                    <a:pt x="472" y="1118"/>
                  </a:cubicBezTo>
                  <a:lnTo>
                    <a:pt x="377" y="1213"/>
                  </a:lnTo>
                  <a:cubicBezTo>
                    <a:pt x="362" y="1228"/>
                    <a:pt x="362" y="1252"/>
                    <a:pt x="377" y="1266"/>
                  </a:cubicBezTo>
                  <a:lnTo>
                    <a:pt x="537" y="1426"/>
                  </a:lnTo>
                  <a:cubicBezTo>
                    <a:pt x="551" y="1441"/>
                    <a:pt x="575" y="1441"/>
                    <a:pt x="590" y="1426"/>
                  </a:cubicBezTo>
                  <a:lnTo>
                    <a:pt x="686" y="1331"/>
                  </a:lnTo>
                  <a:cubicBezTo>
                    <a:pt x="706" y="1342"/>
                    <a:pt x="727" y="1351"/>
                    <a:pt x="748" y="1359"/>
                  </a:cubicBezTo>
                  <a:lnTo>
                    <a:pt x="748" y="1809"/>
                  </a:lnTo>
                  <a:lnTo>
                    <a:pt x="673" y="1809"/>
                  </a:lnTo>
                  <a:lnTo>
                    <a:pt x="673" y="1736"/>
                  </a:lnTo>
                  <a:cubicBezTo>
                    <a:pt x="673" y="1666"/>
                    <a:pt x="635" y="1602"/>
                    <a:pt x="574" y="1570"/>
                  </a:cubicBezTo>
                  <a:cubicBezTo>
                    <a:pt x="249" y="1403"/>
                    <a:pt x="81" y="1035"/>
                    <a:pt x="167" y="680"/>
                  </a:cubicBezTo>
                  <a:cubicBezTo>
                    <a:pt x="254" y="325"/>
                    <a:pt x="572" y="75"/>
                    <a:pt x="937" y="75"/>
                  </a:cubicBezTo>
                  <a:cubicBezTo>
                    <a:pt x="1302" y="76"/>
                    <a:pt x="1620" y="326"/>
                    <a:pt x="1706" y="680"/>
                  </a:cubicBezTo>
                  <a:cubicBezTo>
                    <a:pt x="1792" y="1035"/>
                    <a:pt x="1624" y="1403"/>
                    <a:pt x="1299" y="1570"/>
                  </a:cubicBezTo>
                  <a:cubicBezTo>
                    <a:pt x="1238" y="1603"/>
                    <a:pt x="1200" y="1667"/>
                    <a:pt x="1200" y="1736"/>
                  </a:cubicBezTo>
                  <a:lnTo>
                    <a:pt x="1200" y="1809"/>
                  </a:lnTo>
                  <a:lnTo>
                    <a:pt x="1125" y="1809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172">
              <a:extLst>
                <a:ext uri="{FF2B5EF4-FFF2-40B4-BE49-F238E27FC236}">
                  <a16:creationId xmlns:a16="http://schemas.microsoft.com/office/drawing/2014/main" id="{E44C6C39-3A07-40C4-899E-1F49C325F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163" y="5640388"/>
              <a:ext cx="41275" cy="15875"/>
            </a:xfrm>
            <a:custGeom>
              <a:avLst/>
              <a:gdLst>
                <a:gd name="T0" fmla="*/ 150 w 188"/>
                <a:gd name="T1" fmla="*/ 75 h 75"/>
                <a:gd name="T2" fmla="*/ 37 w 188"/>
                <a:gd name="T3" fmla="*/ 75 h 75"/>
                <a:gd name="T4" fmla="*/ 0 w 188"/>
                <a:gd name="T5" fmla="*/ 38 h 75"/>
                <a:gd name="T6" fmla="*/ 37 w 188"/>
                <a:gd name="T7" fmla="*/ 0 h 75"/>
                <a:gd name="T8" fmla="*/ 150 w 188"/>
                <a:gd name="T9" fmla="*/ 0 h 75"/>
                <a:gd name="T10" fmla="*/ 188 w 188"/>
                <a:gd name="T11" fmla="*/ 38 h 75"/>
                <a:gd name="T12" fmla="*/ 150 w 18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75">
                  <a:moveTo>
                    <a:pt x="150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150" y="0"/>
                  </a:lnTo>
                  <a:cubicBezTo>
                    <a:pt x="171" y="0"/>
                    <a:pt x="188" y="17"/>
                    <a:pt x="188" y="38"/>
                  </a:cubicBezTo>
                  <a:cubicBezTo>
                    <a:pt x="188" y="58"/>
                    <a:pt x="171" y="75"/>
                    <a:pt x="150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173">
              <a:extLst>
                <a:ext uri="{FF2B5EF4-FFF2-40B4-BE49-F238E27FC236}">
                  <a16:creationId xmlns:a16="http://schemas.microsoft.com/office/drawing/2014/main" id="{07C53C41-8B3F-417E-8F2A-082E2E4FA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6" y="5580063"/>
              <a:ext cx="41275" cy="22225"/>
            </a:xfrm>
            <a:custGeom>
              <a:avLst/>
              <a:gdLst>
                <a:gd name="T0" fmla="*/ 40 w 188"/>
                <a:gd name="T1" fmla="*/ 106 h 106"/>
                <a:gd name="T2" fmla="*/ 3 w 188"/>
                <a:gd name="T3" fmla="*/ 73 h 106"/>
                <a:gd name="T4" fmla="*/ 30 w 188"/>
                <a:gd name="T5" fmla="*/ 32 h 106"/>
                <a:gd name="T6" fmla="*/ 140 w 188"/>
                <a:gd name="T7" fmla="*/ 2 h 106"/>
                <a:gd name="T8" fmla="*/ 168 w 188"/>
                <a:gd name="T9" fmla="*/ 6 h 106"/>
                <a:gd name="T10" fmla="*/ 186 w 188"/>
                <a:gd name="T11" fmla="*/ 29 h 106"/>
                <a:gd name="T12" fmla="*/ 182 w 188"/>
                <a:gd name="T13" fmla="*/ 58 h 106"/>
                <a:gd name="T14" fmla="*/ 159 w 188"/>
                <a:gd name="T15" fmla="*/ 75 h 106"/>
                <a:gd name="T16" fmla="*/ 50 w 188"/>
                <a:gd name="T17" fmla="*/ 104 h 106"/>
                <a:gd name="T18" fmla="*/ 40 w 188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06">
                  <a:moveTo>
                    <a:pt x="40" y="106"/>
                  </a:moveTo>
                  <a:cubicBezTo>
                    <a:pt x="21" y="106"/>
                    <a:pt x="5" y="92"/>
                    <a:pt x="3" y="73"/>
                  </a:cubicBezTo>
                  <a:cubicBezTo>
                    <a:pt x="0" y="54"/>
                    <a:pt x="12" y="37"/>
                    <a:pt x="30" y="32"/>
                  </a:cubicBezTo>
                  <a:lnTo>
                    <a:pt x="140" y="2"/>
                  </a:lnTo>
                  <a:cubicBezTo>
                    <a:pt x="149" y="0"/>
                    <a:pt x="160" y="1"/>
                    <a:pt x="168" y="6"/>
                  </a:cubicBezTo>
                  <a:cubicBezTo>
                    <a:pt x="177" y="11"/>
                    <a:pt x="183" y="19"/>
                    <a:pt x="186" y="29"/>
                  </a:cubicBezTo>
                  <a:cubicBezTo>
                    <a:pt x="188" y="39"/>
                    <a:pt x="187" y="49"/>
                    <a:pt x="182" y="58"/>
                  </a:cubicBezTo>
                  <a:cubicBezTo>
                    <a:pt x="177" y="66"/>
                    <a:pt x="169" y="73"/>
                    <a:pt x="159" y="75"/>
                  </a:cubicBezTo>
                  <a:lnTo>
                    <a:pt x="50" y="104"/>
                  </a:lnTo>
                  <a:cubicBezTo>
                    <a:pt x="47" y="105"/>
                    <a:pt x="43" y="106"/>
                    <a:pt x="40" y="10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174">
              <a:extLst>
                <a:ext uri="{FF2B5EF4-FFF2-40B4-BE49-F238E27FC236}">
                  <a16:creationId xmlns:a16="http://schemas.microsoft.com/office/drawing/2014/main" id="{E2FB9CBA-FF2B-43D9-8EC5-1196347D7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588" y="5522913"/>
              <a:ext cx="39688" cy="28575"/>
            </a:xfrm>
            <a:custGeom>
              <a:avLst/>
              <a:gdLst>
                <a:gd name="T0" fmla="*/ 41 w 182"/>
                <a:gd name="T1" fmla="*/ 137 h 137"/>
                <a:gd name="T2" fmla="*/ 5 w 182"/>
                <a:gd name="T3" fmla="*/ 109 h 137"/>
                <a:gd name="T4" fmla="*/ 22 w 182"/>
                <a:gd name="T5" fmla="*/ 67 h 137"/>
                <a:gd name="T6" fmla="*/ 120 w 182"/>
                <a:gd name="T7" fmla="*/ 11 h 137"/>
                <a:gd name="T8" fmla="*/ 172 w 182"/>
                <a:gd name="T9" fmla="*/ 24 h 137"/>
                <a:gd name="T10" fmla="*/ 158 w 182"/>
                <a:gd name="T11" fmla="*/ 76 h 137"/>
                <a:gd name="T12" fmla="*/ 60 w 182"/>
                <a:gd name="T13" fmla="*/ 132 h 137"/>
                <a:gd name="T14" fmla="*/ 41 w 182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37">
                  <a:moveTo>
                    <a:pt x="41" y="137"/>
                  </a:moveTo>
                  <a:cubicBezTo>
                    <a:pt x="24" y="137"/>
                    <a:pt x="9" y="126"/>
                    <a:pt x="5" y="109"/>
                  </a:cubicBezTo>
                  <a:cubicBezTo>
                    <a:pt x="0" y="93"/>
                    <a:pt x="8" y="76"/>
                    <a:pt x="22" y="67"/>
                  </a:cubicBezTo>
                  <a:lnTo>
                    <a:pt x="120" y="11"/>
                  </a:lnTo>
                  <a:cubicBezTo>
                    <a:pt x="138" y="0"/>
                    <a:pt x="161" y="7"/>
                    <a:pt x="172" y="24"/>
                  </a:cubicBezTo>
                  <a:cubicBezTo>
                    <a:pt x="182" y="42"/>
                    <a:pt x="176" y="65"/>
                    <a:pt x="158" y="76"/>
                  </a:cubicBezTo>
                  <a:lnTo>
                    <a:pt x="60" y="132"/>
                  </a:lnTo>
                  <a:cubicBezTo>
                    <a:pt x="54" y="136"/>
                    <a:pt x="48" y="137"/>
                    <a:pt x="41" y="13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175">
              <a:extLst>
                <a:ext uri="{FF2B5EF4-FFF2-40B4-BE49-F238E27FC236}">
                  <a16:creationId xmlns:a16="http://schemas.microsoft.com/office/drawing/2014/main" id="{490CBF78-2584-467D-B5F2-670BC6680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1" y="5475288"/>
              <a:ext cx="34925" cy="33338"/>
            </a:xfrm>
            <a:custGeom>
              <a:avLst/>
              <a:gdLst>
                <a:gd name="T0" fmla="*/ 40 w 159"/>
                <a:gd name="T1" fmla="*/ 156 h 156"/>
                <a:gd name="T2" fmla="*/ 6 w 159"/>
                <a:gd name="T3" fmla="*/ 133 h 156"/>
                <a:gd name="T4" fmla="*/ 14 w 159"/>
                <a:gd name="T5" fmla="*/ 92 h 156"/>
                <a:gd name="T6" fmla="*/ 94 w 159"/>
                <a:gd name="T7" fmla="*/ 12 h 156"/>
                <a:gd name="T8" fmla="*/ 121 w 159"/>
                <a:gd name="T9" fmla="*/ 0 h 156"/>
                <a:gd name="T10" fmla="*/ 148 w 159"/>
                <a:gd name="T11" fmla="*/ 11 h 156"/>
                <a:gd name="T12" fmla="*/ 159 w 159"/>
                <a:gd name="T13" fmla="*/ 38 h 156"/>
                <a:gd name="T14" fmla="*/ 147 w 159"/>
                <a:gd name="T15" fmla="*/ 65 h 156"/>
                <a:gd name="T16" fmla="*/ 67 w 159"/>
                <a:gd name="T17" fmla="*/ 145 h 156"/>
                <a:gd name="T18" fmla="*/ 40 w 159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6">
                  <a:moveTo>
                    <a:pt x="40" y="156"/>
                  </a:moveTo>
                  <a:cubicBezTo>
                    <a:pt x="25" y="156"/>
                    <a:pt x="11" y="147"/>
                    <a:pt x="6" y="133"/>
                  </a:cubicBezTo>
                  <a:cubicBezTo>
                    <a:pt x="0" y="119"/>
                    <a:pt x="3" y="103"/>
                    <a:pt x="14" y="92"/>
                  </a:cubicBezTo>
                  <a:lnTo>
                    <a:pt x="94" y="12"/>
                  </a:lnTo>
                  <a:cubicBezTo>
                    <a:pt x="101" y="5"/>
                    <a:pt x="110" y="0"/>
                    <a:pt x="121" y="0"/>
                  </a:cubicBezTo>
                  <a:cubicBezTo>
                    <a:pt x="131" y="0"/>
                    <a:pt x="141" y="4"/>
                    <a:pt x="148" y="11"/>
                  </a:cubicBezTo>
                  <a:cubicBezTo>
                    <a:pt x="155" y="18"/>
                    <a:pt x="159" y="28"/>
                    <a:pt x="159" y="38"/>
                  </a:cubicBezTo>
                  <a:cubicBezTo>
                    <a:pt x="159" y="49"/>
                    <a:pt x="155" y="58"/>
                    <a:pt x="147" y="65"/>
                  </a:cubicBezTo>
                  <a:lnTo>
                    <a:pt x="67" y="145"/>
                  </a:lnTo>
                  <a:cubicBezTo>
                    <a:pt x="60" y="152"/>
                    <a:pt x="50" y="156"/>
                    <a:pt x="40" y="15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176">
              <a:extLst>
                <a:ext uri="{FF2B5EF4-FFF2-40B4-BE49-F238E27FC236}">
                  <a16:creationId xmlns:a16="http://schemas.microsoft.com/office/drawing/2014/main" id="{E1B22903-282D-408E-9D6D-DCD3823B3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6" y="5694363"/>
              <a:ext cx="41275" cy="23813"/>
            </a:xfrm>
            <a:custGeom>
              <a:avLst/>
              <a:gdLst>
                <a:gd name="T0" fmla="*/ 149 w 189"/>
                <a:gd name="T1" fmla="*/ 106 h 106"/>
                <a:gd name="T2" fmla="*/ 140 w 189"/>
                <a:gd name="T3" fmla="*/ 105 h 106"/>
                <a:gd name="T4" fmla="*/ 30 w 189"/>
                <a:gd name="T5" fmla="*/ 76 h 106"/>
                <a:gd name="T6" fmla="*/ 7 w 189"/>
                <a:gd name="T7" fmla="*/ 58 h 106"/>
                <a:gd name="T8" fmla="*/ 3 w 189"/>
                <a:gd name="T9" fmla="*/ 29 h 106"/>
                <a:gd name="T10" fmla="*/ 21 w 189"/>
                <a:gd name="T11" fmla="*/ 6 h 106"/>
                <a:gd name="T12" fmla="*/ 50 w 189"/>
                <a:gd name="T13" fmla="*/ 3 h 106"/>
                <a:gd name="T14" fmla="*/ 159 w 189"/>
                <a:gd name="T15" fmla="*/ 32 h 106"/>
                <a:gd name="T16" fmla="*/ 187 w 189"/>
                <a:gd name="T17" fmla="*/ 73 h 106"/>
                <a:gd name="T18" fmla="*/ 149 w 189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106">
                  <a:moveTo>
                    <a:pt x="149" y="106"/>
                  </a:moveTo>
                  <a:cubicBezTo>
                    <a:pt x="146" y="106"/>
                    <a:pt x="143" y="106"/>
                    <a:pt x="140" y="105"/>
                  </a:cubicBezTo>
                  <a:lnTo>
                    <a:pt x="30" y="76"/>
                  </a:lnTo>
                  <a:cubicBezTo>
                    <a:pt x="20" y="73"/>
                    <a:pt x="12" y="67"/>
                    <a:pt x="7" y="58"/>
                  </a:cubicBezTo>
                  <a:cubicBezTo>
                    <a:pt x="1" y="50"/>
                    <a:pt x="0" y="39"/>
                    <a:pt x="3" y="29"/>
                  </a:cubicBezTo>
                  <a:cubicBezTo>
                    <a:pt x="5" y="19"/>
                    <a:pt x="12" y="11"/>
                    <a:pt x="21" y="6"/>
                  </a:cubicBezTo>
                  <a:cubicBezTo>
                    <a:pt x="29" y="1"/>
                    <a:pt x="40" y="0"/>
                    <a:pt x="50" y="3"/>
                  </a:cubicBezTo>
                  <a:lnTo>
                    <a:pt x="159" y="32"/>
                  </a:lnTo>
                  <a:cubicBezTo>
                    <a:pt x="177" y="37"/>
                    <a:pt x="189" y="55"/>
                    <a:pt x="187" y="73"/>
                  </a:cubicBezTo>
                  <a:cubicBezTo>
                    <a:pt x="184" y="92"/>
                    <a:pt x="168" y="106"/>
                    <a:pt x="149" y="10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177">
              <a:extLst>
                <a:ext uri="{FF2B5EF4-FFF2-40B4-BE49-F238E27FC236}">
                  <a16:creationId xmlns:a16="http://schemas.microsoft.com/office/drawing/2014/main" id="{847E23D5-5991-468A-8147-44289079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588" y="5745163"/>
              <a:ext cx="38100" cy="28575"/>
            </a:xfrm>
            <a:custGeom>
              <a:avLst/>
              <a:gdLst>
                <a:gd name="T0" fmla="*/ 137 w 178"/>
                <a:gd name="T1" fmla="*/ 134 h 134"/>
                <a:gd name="T2" fmla="*/ 118 w 178"/>
                <a:gd name="T3" fmla="*/ 129 h 134"/>
                <a:gd name="T4" fmla="*/ 20 w 178"/>
                <a:gd name="T5" fmla="*/ 72 h 134"/>
                <a:gd name="T6" fmla="*/ 2 w 178"/>
                <a:gd name="T7" fmla="*/ 49 h 134"/>
                <a:gd name="T8" fmla="*/ 6 w 178"/>
                <a:gd name="T9" fmla="*/ 21 h 134"/>
                <a:gd name="T10" fmla="*/ 29 w 178"/>
                <a:gd name="T11" fmla="*/ 3 h 134"/>
                <a:gd name="T12" fmla="*/ 58 w 178"/>
                <a:gd name="T13" fmla="*/ 7 h 134"/>
                <a:gd name="T14" fmla="*/ 156 w 178"/>
                <a:gd name="T15" fmla="*/ 63 h 134"/>
                <a:gd name="T16" fmla="*/ 173 w 178"/>
                <a:gd name="T17" fmla="*/ 106 h 134"/>
                <a:gd name="T18" fmla="*/ 137 w 178"/>
                <a:gd name="T1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34">
                  <a:moveTo>
                    <a:pt x="137" y="134"/>
                  </a:moveTo>
                  <a:cubicBezTo>
                    <a:pt x="130" y="134"/>
                    <a:pt x="124" y="132"/>
                    <a:pt x="118" y="129"/>
                  </a:cubicBezTo>
                  <a:lnTo>
                    <a:pt x="20" y="72"/>
                  </a:lnTo>
                  <a:cubicBezTo>
                    <a:pt x="11" y="67"/>
                    <a:pt x="5" y="59"/>
                    <a:pt x="2" y="49"/>
                  </a:cubicBezTo>
                  <a:cubicBezTo>
                    <a:pt x="0" y="40"/>
                    <a:pt x="1" y="29"/>
                    <a:pt x="6" y="21"/>
                  </a:cubicBezTo>
                  <a:cubicBezTo>
                    <a:pt x="11" y="12"/>
                    <a:pt x="20" y="6"/>
                    <a:pt x="29" y="3"/>
                  </a:cubicBezTo>
                  <a:cubicBezTo>
                    <a:pt x="39" y="0"/>
                    <a:pt x="49" y="2"/>
                    <a:pt x="58" y="7"/>
                  </a:cubicBezTo>
                  <a:lnTo>
                    <a:pt x="156" y="63"/>
                  </a:lnTo>
                  <a:cubicBezTo>
                    <a:pt x="171" y="72"/>
                    <a:pt x="178" y="89"/>
                    <a:pt x="173" y="106"/>
                  </a:cubicBezTo>
                  <a:cubicBezTo>
                    <a:pt x="169" y="122"/>
                    <a:pt x="154" y="134"/>
                    <a:pt x="137" y="13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178">
              <a:extLst>
                <a:ext uri="{FF2B5EF4-FFF2-40B4-BE49-F238E27FC236}">
                  <a16:creationId xmlns:a16="http://schemas.microsoft.com/office/drawing/2014/main" id="{8354D882-3595-40E8-B695-970E2A160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1" y="5788026"/>
              <a:ext cx="34925" cy="34925"/>
            </a:xfrm>
            <a:custGeom>
              <a:avLst/>
              <a:gdLst>
                <a:gd name="T0" fmla="*/ 120 w 161"/>
                <a:gd name="T1" fmla="*/ 158 h 158"/>
                <a:gd name="T2" fmla="*/ 94 w 161"/>
                <a:gd name="T3" fmla="*/ 147 h 158"/>
                <a:gd name="T4" fmla="*/ 14 w 161"/>
                <a:gd name="T5" fmla="*/ 67 h 158"/>
                <a:gd name="T6" fmla="*/ 14 w 161"/>
                <a:gd name="T7" fmla="*/ 14 h 158"/>
                <a:gd name="T8" fmla="*/ 67 w 161"/>
                <a:gd name="T9" fmla="*/ 14 h 158"/>
                <a:gd name="T10" fmla="*/ 147 w 161"/>
                <a:gd name="T11" fmla="*/ 94 h 158"/>
                <a:gd name="T12" fmla="*/ 155 w 161"/>
                <a:gd name="T13" fmla="*/ 135 h 158"/>
                <a:gd name="T14" fmla="*/ 120 w 161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8">
                  <a:moveTo>
                    <a:pt x="120" y="158"/>
                  </a:moveTo>
                  <a:cubicBezTo>
                    <a:pt x="110" y="158"/>
                    <a:pt x="101" y="154"/>
                    <a:pt x="94" y="147"/>
                  </a:cubicBezTo>
                  <a:lnTo>
                    <a:pt x="14" y="67"/>
                  </a:lnTo>
                  <a:cubicBezTo>
                    <a:pt x="0" y="52"/>
                    <a:pt x="0" y="29"/>
                    <a:pt x="14" y="14"/>
                  </a:cubicBezTo>
                  <a:cubicBezTo>
                    <a:pt x="29" y="0"/>
                    <a:pt x="52" y="0"/>
                    <a:pt x="67" y="14"/>
                  </a:cubicBezTo>
                  <a:lnTo>
                    <a:pt x="147" y="94"/>
                  </a:lnTo>
                  <a:cubicBezTo>
                    <a:pt x="158" y="105"/>
                    <a:pt x="161" y="121"/>
                    <a:pt x="155" y="135"/>
                  </a:cubicBezTo>
                  <a:cubicBezTo>
                    <a:pt x="149" y="149"/>
                    <a:pt x="136" y="158"/>
                    <a:pt x="120" y="15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179">
              <a:extLst>
                <a:ext uri="{FF2B5EF4-FFF2-40B4-BE49-F238E27FC236}">
                  <a16:creationId xmlns:a16="http://schemas.microsoft.com/office/drawing/2014/main" id="{0D75EC22-F353-4CC2-B6C4-D8C75EEA7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251" y="5640388"/>
              <a:ext cx="39688" cy="15875"/>
            </a:xfrm>
            <a:custGeom>
              <a:avLst/>
              <a:gdLst>
                <a:gd name="T0" fmla="*/ 151 w 188"/>
                <a:gd name="T1" fmla="*/ 75 h 75"/>
                <a:gd name="T2" fmla="*/ 38 w 188"/>
                <a:gd name="T3" fmla="*/ 75 h 75"/>
                <a:gd name="T4" fmla="*/ 0 w 188"/>
                <a:gd name="T5" fmla="*/ 38 h 75"/>
                <a:gd name="T6" fmla="*/ 38 w 188"/>
                <a:gd name="T7" fmla="*/ 0 h 75"/>
                <a:gd name="T8" fmla="*/ 151 w 188"/>
                <a:gd name="T9" fmla="*/ 0 h 75"/>
                <a:gd name="T10" fmla="*/ 188 w 188"/>
                <a:gd name="T11" fmla="*/ 38 h 75"/>
                <a:gd name="T12" fmla="*/ 151 w 18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75">
                  <a:moveTo>
                    <a:pt x="151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51" y="0"/>
                  </a:lnTo>
                  <a:cubicBezTo>
                    <a:pt x="171" y="0"/>
                    <a:pt x="188" y="17"/>
                    <a:pt x="188" y="38"/>
                  </a:cubicBezTo>
                  <a:cubicBezTo>
                    <a:pt x="188" y="58"/>
                    <a:pt x="171" y="75"/>
                    <a:pt x="151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180">
              <a:extLst>
                <a:ext uri="{FF2B5EF4-FFF2-40B4-BE49-F238E27FC236}">
                  <a16:creationId xmlns:a16="http://schemas.microsoft.com/office/drawing/2014/main" id="{E320FF24-FAEB-4022-96E8-636AB095D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188" y="5580063"/>
              <a:ext cx="39688" cy="22225"/>
            </a:xfrm>
            <a:custGeom>
              <a:avLst/>
              <a:gdLst>
                <a:gd name="T0" fmla="*/ 148 w 188"/>
                <a:gd name="T1" fmla="*/ 106 h 106"/>
                <a:gd name="T2" fmla="*/ 138 w 188"/>
                <a:gd name="T3" fmla="*/ 104 h 106"/>
                <a:gd name="T4" fmla="*/ 29 w 188"/>
                <a:gd name="T5" fmla="*/ 75 h 106"/>
                <a:gd name="T6" fmla="*/ 6 w 188"/>
                <a:gd name="T7" fmla="*/ 58 h 106"/>
                <a:gd name="T8" fmla="*/ 2 w 188"/>
                <a:gd name="T9" fmla="*/ 29 h 106"/>
                <a:gd name="T10" fmla="*/ 20 w 188"/>
                <a:gd name="T11" fmla="*/ 6 h 106"/>
                <a:gd name="T12" fmla="*/ 49 w 188"/>
                <a:gd name="T13" fmla="*/ 2 h 106"/>
                <a:gd name="T14" fmla="*/ 158 w 188"/>
                <a:gd name="T15" fmla="*/ 32 h 106"/>
                <a:gd name="T16" fmla="*/ 185 w 188"/>
                <a:gd name="T17" fmla="*/ 73 h 106"/>
                <a:gd name="T18" fmla="*/ 148 w 188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06">
                  <a:moveTo>
                    <a:pt x="148" y="106"/>
                  </a:moveTo>
                  <a:cubicBezTo>
                    <a:pt x="145" y="106"/>
                    <a:pt x="141" y="105"/>
                    <a:pt x="138" y="104"/>
                  </a:cubicBezTo>
                  <a:lnTo>
                    <a:pt x="29" y="75"/>
                  </a:lnTo>
                  <a:cubicBezTo>
                    <a:pt x="19" y="73"/>
                    <a:pt x="11" y="66"/>
                    <a:pt x="6" y="58"/>
                  </a:cubicBezTo>
                  <a:cubicBezTo>
                    <a:pt x="1" y="49"/>
                    <a:pt x="0" y="39"/>
                    <a:pt x="2" y="29"/>
                  </a:cubicBezTo>
                  <a:cubicBezTo>
                    <a:pt x="5" y="19"/>
                    <a:pt x="11" y="11"/>
                    <a:pt x="20" y="6"/>
                  </a:cubicBezTo>
                  <a:cubicBezTo>
                    <a:pt x="29" y="1"/>
                    <a:pt x="39" y="0"/>
                    <a:pt x="49" y="2"/>
                  </a:cubicBezTo>
                  <a:lnTo>
                    <a:pt x="158" y="32"/>
                  </a:lnTo>
                  <a:cubicBezTo>
                    <a:pt x="176" y="37"/>
                    <a:pt x="188" y="54"/>
                    <a:pt x="185" y="73"/>
                  </a:cubicBezTo>
                  <a:cubicBezTo>
                    <a:pt x="183" y="92"/>
                    <a:pt x="167" y="106"/>
                    <a:pt x="148" y="10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181">
              <a:extLst>
                <a:ext uri="{FF2B5EF4-FFF2-40B4-BE49-F238E27FC236}">
                  <a16:creationId xmlns:a16="http://schemas.microsoft.com/office/drawing/2014/main" id="{808A9166-1339-4D8D-A2C1-793604C5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5522913"/>
              <a:ext cx="38100" cy="28575"/>
            </a:xfrm>
            <a:custGeom>
              <a:avLst/>
              <a:gdLst>
                <a:gd name="T0" fmla="*/ 141 w 182"/>
                <a:gd name="T1" fmla="*/ 137 h 137"/>
                <a:gd name="T2" fmla="*/ 122 w 182"/>
                <a:gd name="T3" fmla="*/ 132 h 137"/>
                <a:gd name="T4" fmla="*/ 24 w 182"/>
                <a:gd name="T5" fmla="*/ 76 h 137"/>
                <a:gd name="T6" fmla="*/ 10 w 182"/>
                <a:gd name="T7" fmla="*/ 24 h 137"/>
                <a:gd name="T8" fmla="*/ 62 w 182"/>
                <a:gd name="T9" fmla="*/ 11 h 137"/>
                <a:gd name="T10" fmla="*/ 160 w 182"/>
                <a:gd name="T11" fmla="*/ 67 h 137"/>
                <a:gd name="T12" fmla="*/ 177 w 182"/>
                <a:gd name="T13" fmla="*/ 109 h 137"/>
                <a:gd name="T14" fmla="*/ 141 w 182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37">
                  <a:moveTo>
                    <a:pt x="141" y="137"/>
                  </a:moveTo>
                  <a:cubicBezTo>
                    <a:pt x="134" y="137"/>
                    <a:pt x="128" y="136"/>
                    <a:pt x="122" y="132"/>
                  </a:cubicBezTo>
                  <a:lnTo>
                    <a:pt x="24" y="76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7"/>
                    <a:pt x="44" y="0"/>
                    <a:pt x="62" y="11"/>
                  </a:cubicBezTo>
                  <a:lnTo>
                    <a:pt x="160" y="67"/>
                  </a:lnTo>
                  <a:cubicBezTo>
                    <a:pt x="175" y="76"/>
                    <a:pt x="182" y="93"/>
                    <a:pt x="177" y="109"/>
                  </a:cubicBezTo>
                  <a:cubicBezTo>
                    <a:pt x="173" y="126"/>
                    <a:pt x="158" y="137"/>
                    <a:pt x="141" y="13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182">
              <a:extLst>
                <a:ext uri="{FF2B5EF4-FFF2-40B4-BE49-F238E27FC236}">
                  <a16:creationId xmlns:a16="http://schemas.microsoft.com/office/drawing/2014/main" id="{E120F8AE-3021-41B7-83BE-C124CF8A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513" y="5475288"/>
              <a:ext cx="33338" cy="33338"/>
            </a:xfrm>
            <a:custGeom>
              <a:avLst/>
              <a:gdLst>
                <a:gd name="T0" fmla="*/ 119 w 159"/>
                <a:gd name="T1" fmla="*/ 156 h 156"/>
                <a:gd name="T2" fmla="*/ 92 w 159"/>
                <a:gd name="T3" fmla="*/ 145 h 156"/>
                <a:gd name="T4" fmla="*/ 12 w 159"/>
                <a:gd name="T5" fmla="*/ 65 h 156"/>
                <a:gd name="T6" fmla="*/ 0 w 159"/>
                <a:gd name="T7" fmla="*/ 38 h 156"/>
                <a:gd name="T8" fmla="*/ 11 w 159"/>
                <a:gd name="T9" fmla="*/ 11 h 156"/>
                <a:gd name="T10" fmla="*/ 38 w 159"/>
                <a:gd name="T11" fmla="*/ 0 h 156"/>
                <a:gd name="T12" fmla="*/ 65 w 159"/>
                <a:gd name="T13" fmla="*/ 12 h 156"/>
                <a:gd name="T14" fmla="*/ 145 w 159"/>
                <a:gd name="T15" fmla="*/ 92 h 156"/>
                <a:gd name="T16" fmla="*/ 153 w 159"/>
                <a:gd name="T17" fmla="*/ 133 h 156"/>
                <a:gd name="T18" fmla="*/ 119 w 159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6">
                  <a:moveTo>
                    <a:pt x="119" y="156"/>
                  </a:moveTo>
                  <a:cubicBezTo>
                    <a:pt x="109" y="156"/>
                    <a:pt x="99" y="152"/>
                    <a:pt x="92" y="145"/>
                  </a:cubicBezTo>
                  <a:lnTo>
                    <a:pt x="12" y="65"/>
                  </a:lnTo>
                  <a:cubicBezTo>
                    <a:pt x="5" y="58"/>
                    <a:pt x="0" y="49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8" y="4"/>
                    <a:pt x="28" y="0"/>
                    <a:pt x="38" y="0"/>
                  </a:cubicBezTo>
                  <a:cubicBezTo>
                    <a:pt x="49" y="0"/>
                    <a:pt x="58" y="5"/>
                    <a:pt x="65" y="12"/>
                  </a:cubicBezTo>
                  <a:lnTo>
                    <a:pt x="145" y="92"/>
                  </a:lnTo>
                  <a:cubicBezTo>
                    <a:pt x="156" y="103"/>
                    <a:pt x="159" y="119"/>
                    <a:pt x="153" y="133"/>
                  </a:cubicBezTo>
                  <a:cubicBezTo>
                    <a:pt x="148" y="147"/>
                    <a:pt x="134" y="156"/>
                    <a:pt x="119" y="15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183">
              <a:extLst>
                <a:ext uri="{FF2B5EF4-FFF2-40B4-BE49-F238E27FC236}">
                  <a16:creationId xmlns:a16="http://schemas.microsoft.com/office/drawing/2014/main" id="{44CD6B54-C8EB-417B-A936-FF1637C4B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188" y="5694363"/>
              <a:ext cx="39688" cy="23813"/>
            </a:xfrm>
            <a:custGeom>
              <a:avLst/>
              <a:gdLst>
                <a:gd name="T0" fmla="*/ 40 w 191"/>
                <a:gd name="T1" fmla="*/ 108 h 108"/>
                <a:gd name="T2" fmla="*/ 2 w 191"/>
                <a:gd name="T3" fmla="*/ 75 h 108"/>
                <a:gd name="T4" fmla="*/ 30 w 191"/>
                <a:gd name="T5" fmla="*/ 34 h 108"/>
                <a:gd name="T6" fmla="*/ 139 w 191"/>
                <a:gd name="T7" fmla="*/ 5 h 108"/>
                <a:gd name="T8" fmla="*/ 186 w 191"/>
                <a:gd name="T9" fmla="*/ 32 h 108"/>
                <a:gd name="T10" fmla="*/ 159 w 191"/>
                <a:gd name="T11" fmla="*/ 78 h 108"/>
                <a:gd name="T12" fmla="*/ 50 w 191"/>
                <a:gd name="T13" fmla="*/ 107 h 108"/>
                <a:gd name="T14" fmla="*/ 40 w 191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08">
                  <a:moveTo>
                    <a:pt x="40" y="108"/>
                  </a:moveTo>
                  <a:cubicBezTo>
                    <a:pt x="21" y="108"/>
                    <a:pt x="5" y="94"/>
                    <a:pt x="2" y="75"/>
                  </a:cubicBezTo>
                  <a:cubicBezTo>
                    <a:pt x="0" y="57"/>
                    <a:pt x="12" y="39"/>
                    <a:pt x="30" y="34"/>
                  </a:cubicBezTo>
                  <a:lnTo>
                    <a:pt x="139" y="5"/>
                  </a:lnTo>
                  <a:cubicBezTo>
                    <a:pt x="160" y="0"/>
                    <a:pt x="180" y="11"/>
                    <a:pt x="186" y="32"/>
                  </a:cubicBezTo>
                  <a:cubicBezTo>
                    <a:pt x="191" y="52"/>
                    <a:pt x="179" y="72"/>
                    <a:pt x="159" y="78"/>
                  </a:cubicBezTo>
                  <a:lnTo>
                    <a:pt x="50" y="107"/>
                  </a:lnTo>
                  <a:cubicBezTo>
                    <a:pt x="46" y="108"/>
                    <a:pt x="43" y="108"/>
                    <a:pt x="40" y="10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184">
              <a:extLst>
                <a:ext uri="{FF2B5EF4-FFF2-40B4-BE49-F238E27FC236}">
                  <a16:creationId xmlns:a16="http://schemas.microsoft.com/office/drawing/2014/main" id="{F1BD6FFB-9385-4C98-B653-05B8FC3A4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5745163"/>
              <a:ext cx="38100" cy="28575"/>
            </a:xfrm>
            <a:custGeom>
              <a:avLst/>
              <a:gdLst>
                <a:gd name="T0" fmla="*/ 41 w 178"/>
                <a:gd name="T1" fmla="*/ 134 h 134"/>
                <a:gd name="T2" fmla="*/ 5 w 178"/>
                <a:gd name="T3" fmla="*/ 106 h 134"/>
                <a:gd name="T4" fmla="*/ 22 w 178"/>
                <a:gd name="T5" fmla="*/ 63 h 134"/>
                <a:gd name="T6" fmla="*/ 120 w 178"/>
                <a:gd name="T7" fmla="*/ 7 h 134"/>
                <a:gd name="T8" fmla="*/ 149 w 178"/>
                <a:gd name="T9" fmla="*/ 3 h 134"/>
                <a:gd name="T10" fmla="*/ 172 w 178"/>
                <a:gd name="T11" fmla="*/ 21 h 134"/>
                <a:gd name="T12" fmla="*/ 176 w 178"/>
                <a:gd name="T13" fmla="*/ 49 h 134"/>
                <a:gd name="T14" fmla="*/ 158 w 178"/>
                <a:gd name="T15" fmla="*/ 72 h 134"/>
                <a:gd name="T16" fmla="*/ 60 w 178"/>
                <a:gd name="T17" fmla="*/ 129 h 134"/>
                <a:gd name="T18" fmla="*/ 41 w 178"/>
                <a:gd name="T1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34">
                  <a:moveTo>
                    <a:pt x="41" y="134"/>
                  </a:moveTo>
                  <a:cubicBezTo>
                    <a:pt x="24" y="134"/>
                    <a:pt x="9" y="122"/>
                    <a:pt x="5" y="106"/>
                  </a:cubicBezTo>
                  <a:cubicBezTo>
                    <a:pt x="0" y="89"/>
                    <a:pt x="7" y="72"/>
                    <a:pt x="22" y="63"/>
                  </a:cubicBezTo>
                  <a:lnTo>
                    <a:pt x="120" y="7"/>
                  </a:lnTo>
                  <a:cubicBezTo>
                    <a:pt x="129" y="2"/>
                    <a:pt x="139" y="0"/>
                    <a:pt x="149" y="3"/>
                  </a:cubicBezTo>
                  <a:cubicBezTo>
                    <a:pt x="159" y="6"/>
                    <a:pt x="167" y="12"/>
                    <a:pt x="172" y="21"/>
                  </a:cubicBezTo>
                  <a:cubicBezTo>
                    <a:pt x="177" y="29"/>
                    <a:pt x="178" y="40"/>
                    <a:pt x="176" y="49"/>
                  </a:cubicBezTo>
                  <a:cubicBezTo>
                    <a:pt x="173" y="59"/>
                    <a:pt x="167" y="67"/>
                    <a:pt x="158" y="72"/>
                  </a:cubicBezTo>
                  <a:lnTo>
                    <a:pt x="60" y="129"/>
                  </a:lnTo>
                  <a:cubicBezTo>
                    <a:pt x="54" y="132"/>
                    <a:pt x="48" y="134"/>
                    <a:pt x="41" y="13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Freeform 185">
              <a:extLst>
                <a:ext uri="{FF2B5EF4-FFF2-40B4-BE49-F238E27FC236}">
                  <a16:creationId xmlns:a16="http://schemas.microsoft.com/office/drawing/2014/main" id="{96D48529-3E1C-4443-99E5-3C0932AD1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513" y="5788026"/>
              <a:ext cx="34925" cy="34925"/>
            </a:xfrm>
            <a:custGeom>
              <a:avLst/>
              <a:gdLst>
                <a:gd name="T0" fmla="*/ 41 w 162"/>
                <a:gd name="T1" fmla="*/ 158 h 158"/>
                <a:gd name="T2" fmla="*/ 6 w 162"/>
                <a:gd name="T3" fmla="*/ 135 h 158"/>
                <a:gd name="T4" fmla="*/ 14 w 162"/>
                <a:gd name="T5" fmla="*/ 94 h 158"/>
                <a:gd name="T6" fmla="*/ 94 w 162"/>
                <a:gd name="T7" fmla="*/ 14 h 158"/>
                <a:gd name="T8" fmla="*/ 147 w 162"/>
                <a:gd name="T9" fmla="*/ 14 h 158"/>
                <a:gd name="T10" fmla="*/ 147 w 162"/>
                <a:gd name="T11" fmla="*/ 67 h 158"/>
                <a:gd name="T12" fmla="*/ 67 w 162"/>
                <a:gd name="T13" fmla="*/ 147 h 158"/>
                <a:gd name="T14" fmla="*/ 41 w 162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58">
                  <a:moveTo>
                    <a:pt x="41" y="158"/>
                  </a:moveTo>
                  <a:cubicBezTo>
                    <a:pt x="25" y="158"/>
                    <a:pt x="12" y="149"/>
                    <a:pt x="6" y="135"/>
                  </a:cubicBezTo>
                  <a:cubicBezTo>
                    <a:pt x="0" y="121"/>
                    <a:pt x="3" y="105"/>
                    <a:pt x="14" y="94"/>
                  </a:cubicBezTo>
                  <a:lnTo>
                    <a:pt x="94" y="14"/>
                  </a:lnTo>
                  <a:cubicBezTo>
                    <a:pt x="109" y="0"/>
                    <a:pt x="132" y="0"/>
                    <a:pt x="147" y="14"/>
                  </a:cubicBezTo>
                  <a:cubicBezTo>
                    <a:pt x="161" y="29"/>
                    <a:pt x="162" y="52"/>
                    <a:pt x="147" y="67"/>
                  </a:cubicBezTo>
                  <a:lnTo>
                    <a:pt x="67" y="147"/>
                  </a:lnTo>
                  <a:cubicBezTo>
                    <a:pt x="60" y="154"/>
                    <a:pt x="51" y="158"/>
                    <a:pt x="41" y="15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3" name="Group 852">
            <a:extLst>
              <a:ext uri="{FF2B5EF4-FFF2-40B4-BE49-F238E27FC236}">
                <a16:creationId xmlns:a16="http://schemas.microsoft.com/office/drawing/2014/main" id="{F3CE374A-C090-45F7-A8E4-01F02E5A8F33}"/>
              </a:ext>
            </a:extLst>
          </p:cNvPr>
          <p:cNvGrpSpPr/>
          <p:nvPr/>
        </p:nvGrpSpPr>
        <p:grpSpPr>
          <a:xfrm>
            <a:off x="5854701" y="908051"/>
            <a:ext cx="484187" cy="484188"/>
            <a:chOff x="5854701" y="908051"/>
            <a:chExt cx="484187" cy="484188"/>
          </a:xfrm>
        </p:grpSpPr>
        <p:sp>
          <p:nvSpPr>
            <p:cNvPr id="829" name="Freeform 186">
              <a:extLst>
                <a:ext uri="{FF2B5EF4-FFF2-40B4-BE49-F238E27FC236}">
                  <a16:creationId xmlns:a16="http://schemas.microsoft.com/office/drawing/2014/main" id="{34F66444-69C5-45CD-8C46-1597EE430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6176" y="1076326"/>
              <a:ext cx="84138" cy="222250"/>
            </a:xfrm>
            <a:custGeom>
              <a:avLst/>
              <a:gdLst>
                <a:gd name="T0" fmla="*/ 386 w 392"/>
                <a:gd name="T1" fmla="*/ 941 h 1042"/>
                <a:gd name="T2" fmla="*/ 134 w 392"/>
                <a:gd name="T3" fmla="*/ 0 h 1042"/>
                <a:gd name="T4" fmla="*/ 0 w 392"/>
                <a:gd name="T5" fmla="*/ 81 h 1042"/>
                <a:gd name="T6" fmla="*/ 240 w 392"/>
                <a:gd name="T7" fmla="*/ 979 h 1042"/>
                <a:gd name="T8" fmla="*/ 275 w 392"/>
                <a:gd name="T9" fmla="*/ 1028 h 1042"/>
                <a:gd name="T10" fmla="*/ 334 w 392"/>
                <a:gd name="T11" fmla="*/ 1036 h 1042"/>
                <a:gd name="T12" fmla="*/ 380 w 392"/>
                <a:gd name="T13" fmla="*/ 1000 h 1042"/>
                <a:gd name="T14" fmla="*/ 386 w 392"/>
                <a:gd name="T15" fmla="*/ 941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2" h="1042">
                  <a:moveTo>
                    <a:pt x="386" y="941"/>
                  </a:moveTo>
                  <a:lnTo>
                    <a:pt x="134" y="0"/>
                  </a:lnTo>
                  <a:cubicBezTo>
                    <a:pt x="100" y="42"/>
                    <a:pt x="53" y="71"/>
                    <a:pt x="0" y="81"/>
                  </a:cubicBezTo>
                  <a:lnTo>
                    <a:pt x="240" y="979"/>
                  </a:lnTo>
                  <a:cubicBezTo>
                    <a:pt x="245" y="1000"/>
                    <a:pt x="257" y="1017"/>
                    <a:pt x="275" y="1028"/>
                  </a:cubicBezTo>
                  <a:cubicBezTo>
                    <a:pt x="292" y="1039"/>
                    <a:pt x="314" y="1042"/>
                    <a:pt x="334" y="1036"/>
                  </a:cubicBezTo>
                  <a:cubicBezTo>
                    <a:pt x="354" y="1031"/>
                    <a:pt x="370" y="1018"/>
                    <a:pt x="380" y="1000"/>
                  </a:cubicBezTo>
                  <a:cubicBezTo>
                    <a:pt x="390" y="982"/>
                    <a:pt x="392" y="960"/>
                    <a:pt x="386" y="94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187">
              <a:extLst>
                <a:ext uri="{FF2B5EF4-FFF2-40B4-BE49-F238E27FC236}">
                  <a16:creationId xmlns:a16="http://schemas.microsoft.com/office/drawing/2014/main" id="{F3FB40DA-896E-49DC-8069-A43FE179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76" y="1076326"/>
              <a:ext cx="84138" cy="222250"/>
            </a:xfrm>
            <a:custGeom>
              <a:avLst/>
              <a:gdLst>
                <a:gd name="T0" fmla="*/ 258 w 392"/>
                <a:gd name="T1" fmla="*/ 0 h 1042"/>
                <a:gd name="T2" fmla="*/ 6 w 392"/>
                <a:gd name="T3" fmla="*/ 941 h 1042"/>
                <a:gd name="T4" fmla="*/ 12 w 392"/>
                <a:gd name="T5" fmla="*/ 1000 h 1042"/>
                <a:gd name="T6" fmla="*/ 58 w 392"/>
                <a:gd name="T7" fmla="*/ 1036 h 1042"/>
                <a:gd name="T8" fmla="*/ 117 w 392"/>
                <a:gd name="T9" fmla="*/ 1028 h 1042"/>
                <a:gd name="T10" fmla="*/ 152 w 392"/>
                <a:gd name="T11" fmla="*/ 979 h 1042"/>
                <a:gd name="T12" fmla="*/ 392 w 392"/>
                <a:gd name="T13" fmla="*/ 81 h 1042"/>
                <a:gd name="T14" fmla="*/ 258 w 392"/>
                <a:gd name="T15" fmla="*/ 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2" h="1042">
                  <a:moveTo>
                    <a:pt x="258" y="0"/>
                  </a:moveTo>
                  <a:lnTo>
                    <a:pt x="6" y="941"/>
                  </a:lnTo>
                  <a:cubicBezTo>
                    <a:pt x="0" y="960"/>
                    <a:pt x="2" y="982"/>
                    <a:pt x="12" y="1000"/>
                  </a:cubicBezTo>
                  <a:cubicBezTo>
                    <a:pt x="22" y="1018"/>
                    <a:pt x="39" y="1031"/>
                    <a:pt x="58" y="1036"/>
                  </a:cubicBezTo>
                  <a:cubicBezTo>
                    <a:pt x="78" y="1042"/>
                    <a:pt x="100" y="1039"/>
                    <a:pt x="117" y="1028"/>
                  </a:cubicBezTo>
                  <a:cubicBezTo>
                    <a:pt x="135" y="1017"/>
                    <a:pt x="147" y="1000"/>
                    <a:pt x="152" y="979"/>
                  </a:cubicBezTo>
                  <a:lnTo>
                    <a:pt x="392" y="81"/>
                  </a:lnTo>
                  <a:cubicBezTo>
                    <a:pt x="340" y="71"/>
                    <a:pt x="292" y="42"/>
                    <a:pt x="258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188">
              <a:extLst>
                <a:ext uri="{FF2B5EF4-FFF2-40B4-BE49-F238E27FC236}">
                  <a16:creationId xmlns:a16="http://schemas.microsoft.com/office/drawing/2014/main" id="{017D14D5-6773-451D-A737-25798C6A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0776" y="915988"/>
              <a:ext cx="33338" cy="84138"/>
            </a:xfrm>
            <a:custGeom>
              <a:avLst/>
              <a:gdLst>
                <a:gd name="T0" fmla="*/ 150 w 150"/>
                <a:gd name="T1" fmla="*/ 390 h 390"/>
                <a:gd name="T2" fmla="*/ 150 w 150"/>
                <a:gd name="T3" fmla="*/ 76 h 390"/>
                <a:gd name="T4" fmla="*/ 75 w 150"/>
                <a:gd name="T5" fmla="*/ 0 h 390"/>
                <a:gd name="T6" fmla="*/ 0 w 150"/>
                <a:gd name="T7" fmla="*/ 76 h 390"/>
                <a:gd name="T8" fmla="*/ 0 w 150"/>
                <a:gd name="T9" fmla="*/ 390 h 390"/>
                <a:gd name="T10" fmla="*/ 150 w 150"/>
                <a:gd name="T11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390">
                  <a:moveTo>
                    <a:pt x="150" y="390"/>
                  </a:moveTo>
                  <a:lnTo>
                    <a:pt x="150" y="76"/>
                  </a:lnTo>
                  <a:cubicBezTo>
                    <a:pt x="150" y="34"/>
                    <a:pt x="117" y="1"/>
                    <a:pt x="75" y="0"/>
                  </a:cubicBezTo>
                  <a:cubicBezTo>
                    <a:pt x="33" y="0"/>
                    <a:pt x="0" y="34"/>
                    <a:pt x="0" y="76"/>
                  </a:cubicBezTo>
                  <a:lnTo>
                    <a:pt x="0" y="390"/>
                  </a:lnTo>
                  <a:cubicBezTo>
                    <a:pt x="48" y="373"/>
                    <a:pt x="102" y="373"/>
                    <a:pt x="150" y="39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189">
              <a:extLst>
                <a:ext uri="{FF2B5EF4-FFF2-40B4-BE49-F238E27FC236}">
                  <a16:creationId xmlns:a16="http://schemas.microsoft.com/office/drawing/2014/main" id="{E8DA88FC-FB9B-468B-AC75-07A698858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915988"/>
              <a:ext cx="290513" cy="96838"/>
            </a:xfrm>
            <a:custGeom>
              <a:avLst/>
              <a:gdLst>
                <a:gd name="T0" fmla="*/ 1206 w 1357"/>
                <a:gd name="T1" fmla="*/ 0 h 453"/>
                <a:gd name="T2" fmla="*/ 0 w 1357"/>
                <a:gd name="T3" fmla="*/ 0 h 453"/>
                <a:gd name="T4" fmla="*/ 0 w 1357"/>
                <a:gd name="T5" fmla="*/ 453 h 453"/>
                <a:gd name="T6" fmla="*/ 1357 w 1357"/>
                <a:gd name="T7" fmla="*/ 453 h 453"/>
                <a:gd name="T8" fmla="*/ 1357 w 1357"/>
                <a:gd name="T9" fmla="*/ 0 h 453"/>
                <a:gd name="T10" fmla="*/ 1206 w 1357"/>
                <a:gd name="T1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7" h="453">
                  <a:moveTo>
                    <a:pt x="1206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1357" y="453"/>
                  </a:lnTo>
                  <a:lnTo>
                    <a:pt x="1357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190">
              <a:extLst>
                <a:ext uri="{FF2B5EF4-FFF2-40B4-BE49-F238E27FC236}">
                  <a16:creationId xmlns:a16="http://schemas.microsoft.com/office/drawing/2014/main" id="{689F0CCC-9A3C-4E96-8237-39CC54CB1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1125538"/>
              <a:ext cx="33338" cy="201613"/>
            </a:xfrm>
            <a:custGeom>
              <a:avLst/>
              <a:gdLst>
                <a:gd name="T0" fmla="*/ 0 w 150"/>
                <a:gd name="T1" fmla="*/ 792 h 942"/>
                <a:gd name="T2" fmla="*/ 150 w 150"/>
                <a:gd name="T3" fmla="*/ 942 h 942"/>
                <a:gd name="T4" fmla="*/ 150 w 150"/>
                <a:gd name="T5" fmla="*/ 0 h 942"/>
                <a:gd name="T6" fmla="*/ 0 w 150"/>
                <a:gd name="T7" fmla="*/ 0 h 942"/>
                <a:gd name="T8" fmla="*/ 0 w 150"/>
                <a:gd name="T9" fmla="*/ 79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942">
                  <a:moveTo>
                    <a:pt x="0" y="792"/>
                  </a:moveTo>
                  <a:lnTo>
                    <a:pt x="150" y="942"/>
                  </a:lnTo>
                  <a:lnTo>
                    <a:pt x="150" y="0"/>
                  </a:lnTo>
                  <a:lnTo>
                    <a:pt x="0" y="0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191">
              <a:extLst>
                <a:ext uri="{FF2B5EF4-FFF2-40B4-BE49-F238E27FC236}">
                  <a16:creationId xmlns:a16="http://schemas.microsoft.com/office/drawing/2014/main" id="{85EBE916-B7B9-4A12-B9FD-2A152CFF0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1125538"/>
              <a:ext cx="31750" cy="201613"/>
            </a:xfrm>
            <a:custGeom>
              <a:avLst/>
              <a:gdLst>
                <a:gd name="T0" fmla="*/ 151 w 151"/>
                <a:gd name="T1" fmla="*/ 0 h 942"/>
                <a:gd name="T2" fmla="*/ 0 w 151"/>
                <a:gd name="T3" fmla="*/ 0 h 942"/>
                <a:gd name="T4" fmla="*/ 0 w 151"/>
                <a:gd name="T5" fmla="*/ 942 h 942"/>
                <a:gd name="T6" fmla="*/ 151 w 151"/>
                <a:gd name="T7" fmla="*/ 792 h 942"/>
                <a:gd name="T8" fmla="*/ 151 w 151"/>
                <a:gd name="T9" fmla="*/ 0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42">
                  <a:moveTo>
                    <a:pt x="151" y="0"/>
                  </a:moveTo>
                  <a:lnTo>
                    <a:pt x="0" y="0"/>
                  </a:lnTo>
                  <a:lnTo>
                    <a:pt x="0" y="942"/>
                  </a:lnTo>
                  <a:lnTo>
                    <a:pt x="151" y="79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Rectangle 192">
              <a:extLst>
                <a:ext uri="{FF2B5EF4-FFF2-40B4-BE49-F238E27FC236}">
                  <a16:creationId xmlns:a16="http://schemas.microsoft.com/office/drawing/2014/main" id="{626358F2-B4C6-4F2D-AE31-835CA1354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2638" y="1093788"/>
              <a:ext cx="65088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193">
              <a:extLst>
                <a:ext uri="{FF2B5EF4-FFF2-40B4-BE49-F238E27FC236}">
                  <a16:creationId xmlns:a16="http://schemas.microsoft.com/office/drawing/2014/main" id="{33641B8A-E50A-455D-B9B6-6047D5DFCF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7438" y="996951"/>
              <a:ext cx="100013" cy="96838"/>
            </a:xfrm>
            <a:custGeom>
              <a:avLst/>
              <a:gdLst>
                <a:gd name="T0" fmla="*/ 190 w 466"/>
                <a:gd name="T1" fmla="*/ 452 h 458"/>
                <a:gd name="T2" fmla="*/ 276 w 466"/>
                <a:gd name="T3" fmla="*/ 452 h 458"/>
                <a:gd name="T4" fmla="*/ 459 w 466"/>
                <a:gd name="T5" fmla="*/ 247 h 458"/>
                <a:gd name="T6" fmla="*/ 308 w 466"/>
                <a:gd name="T7" fmla="*/ 17 h 458"/>
                <a:gd name="T8" fmla="*/ 158 w 466"/>
                <a:gd name="T9" fmla="*/ 17 h 458"/>
                <a:gd name="T10" fmla="*/ 8 w 466"/>
                <a:gd name="T11" fmla="*/ 247 h 458"/>
                <a:gd name="T12" fmla="*/ 190 w 466"/>
                <a:gd name="T13" fmla="*/ 452 h 458"/>
                <a:gd name="T14" fmla="*/ 233 w 466"/>
                <a:gd name="T15" fmla="*/ 155 h 458"/>
                <a:gd name="T16" fmla="*/ 303 w 466"/>
                <a:gd name="T17" fmla="*/ 201 h 458"/>
                <a:gd name="T18" fmla="*/ 286 w 466"/>
                <a:gd name="T19" fmla="*/ 284 h 458"/>
                <a:gd name="T20" fmla="*/ 204 w 466"/>
                <a:gd name="T21" fmla="*/ 300 h 458"/>
                <a:gd name="T22" fmla="*/ 158 w 466"/>
                <a:gd name="T23" fmla="*/ 230 h 458"/>
                <a:gd name="T24" fmla="*/ 233 w 466"/>
                <a:gd name="T25" fmla="*/ 15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6" h="458">
                  <a:moveTo>
                    <a:pt x="190" y="452"/>
                  </a:moveTo>
                  <a:cubicBezTo>
                    <a:pt x="219" y="458"/>
                    <a:pt x="248" y="458"/>
                    <a:pt x="276" y="452"/>
                  </a:cubicBezTo>
                  <a:cubicBezTo>
                    <a:pt x="376" y="433"/>
                    <a:pt x="451" y="349"/>
                    <a:pt x="459" y="247"/>
                  </a:cubicBezTo>
                  <a:cubicBezTo>
                    <a:pt x="466" y="146"/>
                    <a:pt x="405" y="51"/>
                    <a:pt x="308" y="17"/>
                  </a:cubicBezTo>
                  <a:cubicBezTo>
                    <a:pt x="260" y="0"/>
                    <a:pt x="206" y="0"/>
                    <a:pt x="158" y="17"/>
                  </a:cubicBezTo>
                  <a:cubicBezTo>
                    <a:pt x="61" y="51"/>
                    <a:pt x="0" y="146"/>
                    <a:pt x="8" y="247"/>
                  </a:cubicBezTo>
                  <a:cubicBezTo>
                    <a:pt x="15" y="349"/>
                    <a:pt x="90" y="433"/>
                    <a:pt x="190" y="452"/>
                  </a:cubicBezTo>
                  <a:close/>
                  <a:moveTo>
                    <a:pt x="233" y="155"/>
                  </a:moveTo>
                  <a:cubicBezTo>
                    <a:pt x="264" y="155"/>
                    <a:pt x="291" y="173"/>
                    <a:pt x="303" y="201"/>
                  </a:cubicBezTo>
                  <a:cubicBezTo>
                    <a:pt x="314" y="230"/>
                    <a:pt x="308" y="262"/>
                    <a:pt x="286" y="284"/>
                  </a:cubicBezTo>
                  <a:cubicBezTo>
                    <a:pt x="265" y="305"/>
                    <a:pt x="232" y="312"/>
                    <a:pt x="204" y="300"/>
                  </a:cubicBezTo>
                  <a:cubicBezTo>
                    <a:pt x="176" y="288"/>
                    <a:pt x="158" y="261"/>
                    <a:pt x="158" y="230"/>
                  </a:cubicBezTo>
                  <a:cubicBezTo>
                    <a:pt x="158" y="189"/>
                    <a:pt x="191" y="155"/>
                    <a:pt x="233" y="155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Rectangle 194">
              <a:extLst>
                <a:ext uri="{FF2B5EF4-FFF2-40B4-BE49-F238E27FC236}">
                  <a16:creationId xmlns:a16="http://schemas.microsoft.com/office/drawing/2014/main" id="{D0BCE29F-D9D4-4CE0-8848-805FCC909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101" y="1093788"/>
              <a:ext cx="80963" cy="65088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Rectangle 195">
              <a:extLst>
                <a:ext uri="{FF2B5EF4-FFF2-40B4-BE49-F238E27FC236}">
                  <a16:creationId xmlns:a16="http://schemas.microsoft.com/office/drawing/2014/main" id="{FADB4CEC-DFFA-4B09-9663-43F8608C4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101" y="1198563"/>
              <a:ext cx="80963" cy="65088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96">
              <a:extLst>
                <a:ext uri="{FF2B5EF4-FFF2-40B4-BE49-F238E27FC236}">
                  <a16:creationId xmlns:a16="http://schemas.microsoft.com/office/drawing/2014/main" id="{B12A2EDB-D465-400B-A0C3-E1597312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1" y="1344613"/>
              <a:ext cx="6350" cy="1588"/>
            </a:xfrm>
            <a:custGeom>
              <a:avLst/>
              <a:gdLst>
                <a:gd name="T0" fmla="*/ 31 w 31"/>
                <a:gd name="T1" fmla="*/ 0 h 9"/>
                <a:gd name="T2" fmla="*/ 0 w 31"/>
                <a:gd name="T3" fmla="*/ 9 h 9"/>
                <a:gd name="T4" fmla="*/ 31 w 3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9">
                  <a:moveTo>
                    <a:pt x="31" y="0"/>
                  </a:moveTo>
                  <a:cubicBezTo>
                    <a:pt x="20" y="2"/>
                    <a:pt x="10" y="5"/>
                    <a:pt x="0" y="9"/>
                  </a:cubicBezTo>
                  <a:cubicBezTo>
                    <a:pt x="10" y="5"/>
                    <a:pt x="20" y="2"/>
                    <a:pt x="31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97">
              <a:extLst>
                <a:ext uri="{FF2B5EF4-FFF2-40B4-BE49-F238E27FC236}">
                  <a16:creationId xmlns:a16="http://schemas.microsoft.com/office/drawing/2014/main" id="{A582257F-BE28-4A93-9ADB-138EC653A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1344613"/>
              <a:ext cx="6350" cy="1588"/>
            </a:xfrm>
            <a:custGeom>
              <a:avLst/>
              <a:gdLst>
                <a:gd name="T0" fmla="*/ 31 w 31"/>
                <a:gd name="T1" fmla="*/ 9 h 9"/>
                <a:gd name="T2" fmla="*/ 0 w 31"/>
                <a:gd name="T3" fmla="*/ 0 h 9"/>
                <a:gd name="T4" fmla="*/ 31 w 31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9">
                  <a:moveTo>
                    <a:pt x="31" y="9"/>
                  </a:moveTo>
                  <a:cubicBezTo>
                    <a:pt x="21" y="5"/>
                    <a:pt x="11" y="2"/>
                    <a:pt x="0" y="0"/>
                  </a:cubicBezTo>
                  <a:cubicBezTo>
                    <a:pt x="11" y="2"/>
                    <a:pt x="21" y="5"/>
                    <a:pt x="31" y="9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198">
              <a:extLst>
                <a:ext uri="{FF2B5EF4-FFF2-40B4-BE49-F238E27FC236}">
                  <a16:creationId xmlns:a16="http://schemas.microsoft.com/office/drawing/2014/main" id="{4FD23B89-2571-44F1-BD1C-006610B37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1344613"/>
              <a:ext cx="7938" cy="0"/>
            </a:xfrm>
            <a:custGeom>
              <a:avLst/>
              <a:gdLst>
                <a:gd name="T0" fmla="*/ 33 w 33"/>
                <a:gd name="T1" fmla="*/ 3 h 3"/>
                <a:gd name="T2" fmla="*/ 0 w 33"/>
                <a:gd name="T3" fmla="*/ 0 h 3"/>
                <a:gd name="T4" fmla="*/ 33 w 3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">
                  <a:moveTo>
                    <a:pt x="33" y="3"/>
                  </a:moveTo>
                  <a:cubicBezTo>
                    <a:pt x="22" y="1"/>
                    <a:pt x="11" y="0"/>
                    <a:pt x="0" y="0"/>
                  </a:cubicBezTo>
                  <a:cubicBezTo>
                    <a:pt x="11" y="0"/>
                    <a:pt x="22" y="1"/>
                    <a:pt x="33" y="3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199">
              <a:extLst>
                <a:ext uri="{FF2B5EF4-FFF2-40B4-BE49-F238E27FC236}">
                  <a16:creationId xmlns:a16="http://schemas.microsoft.com/office/drawing/2014/main" id="{D511640A-9F4F-42A1-B974-10CB4F733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1344613"/>
              <a:ext cx="6350" cy="0"/>
            </a:xfrm>
            <a:custGeom>
              <a:avLst/>
              <a:gdLst>
                <a:gd name="T0" fmla="*/ 34 w 34"/>
                <a:gd name="T1" fmla="*/ 0 h 3"/>
                <a:gd name="T2" fmla="*/ 0 w 34"/>
                <a:gd name="T3" fmla="*/ 3 h 3"/>
                <a:gd name="T4" fmla="*/ 34 w 3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">
                  <a:moveTo>
                    <a:pt x="34" y="0"/>
                  </a:moveTo>
                  <a:cubicBezTo>
                    <a:pt x="22" y="0"/>
                    <a:pt x="11" y="1"/>
                    <a:pt x="0" y="3"/>
                  </a:cubicBezTo>
                  <a:cubicBezTo>
                    <a:pt x="11" y="1"/>
                    <a:pt x="22" y="0"/>
                    <a:pt x="34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200">
              <a:extLst>
                <a:ext uri="{FF2B5EF4-FFF2-40B4-BE49-F238E27FC236}">
                  <a16:creationId xmlns:a16="http://schemas.microsoft.com/office/drawing/2014/main" id="{EEA570B5-436D-41D8-92ED-50D6048C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0263" y="1346201"/>
              <a:ext cx="1588" cy="158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201">
              <a:extLst>
                <a:ext uri="{FF2B5EF4-FFF2-40B4-BE49-F238E27FC236}">
                  <a16:creationId xmlns:a16="http://schemas.microsoft.com/office/drawing/2014/main" id="{46B6F855-0A12-4936-9234-E1C2449B6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6" y="1344613"/>
              <a:ext cx="1588" cy="0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1"/>
                    <a:pt x="3" y="1"/>
                    <a:pt x="0" y="0"/>
                  </a:cubicBezTo>
                  <a:cubicBezTo>
                    <a:pt x="3" y="1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202">
              <a:extLst>
                <a:ext uri="{FF2B5EF4-FFF2-40B4-BE49-F238E27FC236}">
                  <a16:creationId xmlns:a16="http://schemas.microsoft.com/office/drawing/2014/main" id="{BDDB54D4-9379-4B42-AFC2-D349169A7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1" y="1344613"/>
              <a:ext cx="1588" cy="0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1"/>
                    <a:pt x="2" y="1"/>
                    <a:pt x="0" y="2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203">
              <a:extLst>
                <a:ext uri="{FF2B5EF4-FFF2-40B4-BE49-F238E27FC236}">
                  <a16:creationId xmlns:a16="http://schemas.microsoft.com/office/drawing/2014/main" id="{1F7E411E-9D5E-47E9-904C-74AA7F8E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513" y="1346201"/>
              <a:ext cx="1588" cy="158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204">
              <a:extLst>
                <a:ext uri="{FF2B5EF4-FFF2-40B4-BE49-F238E27FC236}">
                  <a16:creationId xmlns:a16="http://schemas.microsoft.com/office/drawing/2014/main" id="{7BA915B1-D9DF-47DF-B30D-A8EAEFD3F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1344613"/>
              <a:ext cx="39688" cy="39688"/>
            </a:xfrm>
            <a:custGeom>
              <a:avLst/>
              <a:gdLst>
                <a:gd name="T0" fmla="*/ 186 w 186"/>
                <a:gd name="T1" fmla="*/ 25 h 188"/>
                <a:gd name="T2" fmla="*/ 169 w 186"/>
                <a:gd name="T3" fmla="*/ 16 h 188"/>
                <a:gd name="T4" fmla="*/ 165 w 186"/>
                <a:gd name="T5" fmla="*/ 14 h 188"/>
                <a:gd name="T6" fmla="*/ 135 w 186"/>
                <a:gd name="T7" fmla="*/ 5 h 188"/>
                <a:gd name="T8" fmla="*/ 126 w 186"/>
                <a:gd name="T9" fmla="*/ 3 h 188"/>
                <a:gd name="T10" fmla="*/ 93 w 186"/>
                <a:gd name="T11" fmla="*/ 0 h 188"/>
                <a:gd name="T12" fmla="*/ 59 w 186"/>
                <a:gd name="T13" fmla="*/ 3 h 188"/>
                <a:gd name="T14" fmla="*/ 51 w 186"/>
                <a:gd name="T15" fmla="*/ 5 h 188"/>
                <a:gd name="T16" fmla="*/ 20 w 186"/>
                <a:gd name="T17" fmla="*/ 14 h 188"/>
                <a:gd name="T18" fmla="*/ 16 w 186"/>
                <a:gd name="T19" fmla="*/ 16 h 188"/>
                <a:gd name="T20" fmla="*/ 0 w 186"/>
                <a:gd name="T21" fmla="*/ 25 h 188"/>
                <a:gd name="T22" fmla="*/ 93 w 186"/>
                <a:gd name="T23" fmla="*/ 188 h 188"/>
                <a:gd name="T24" fmla="*/ 186 w 186"/>
                <a:gd name="T25" fmla="*/ 2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" h="188">
                  <a:moveTo>
                    <a:pt x="186" y="25"/>
                  </a:moveTo>
                  <a:cubicBezTo>
                    <a:pt x="180" y="22"/>
                    <a:pt x="175" y="19"/>
                    <a:pt x="169" y="16"/>
                  </a:cubicBezTo>
                  <a:cubicBezTo>
                    <a:pt x="168" y="16"/>
                    <a:pt x="166" y="15"/>
                    <a:pt x="165" y="14"/>
                  </a:cubicBezTo>
                  <a:cubicBezTo>
                    <a:pt x="155" y="10"/>
                    <a:pt x="145" y="7"/>
                    <a:pt x="135" y="5"/>
                  </a:cubicBezTo>
                  <a:cubicBezTo>
                    <a:pt x="132" y="4"/>
                    <a:pt x="129" y="4"/>
                    <a:pt x="126" y="3"/>
                  </a:cubicBezTo>
                  <a:cubicBezTo>
                    <a:pt x="115" y="1"/>
                    <a:pt x="104" y="0"/>
                    <a:pt x="93" y="0"/>
                  </a:cubicBezTo>
                  <a:cubicBezTo>
                    <a:pt x="81" y="0"/>
                    <a:pt x="70" y="1"/>
                    <a:pt x="59" y="3"/>
                  </a:cubicBezTo>
                  <a:cubicBezTo>
                    <a:pt x="56" y="4"/>
                    <a:pt x="53" y="4"/>
                    <a:pt x="51" y="5"/>
                  </a:cubicBezTo>
                  <a:cubicBezTo>
                    <a:pt x="40" y="7"/>
                    <a:pt x="30" y="10"/>
                    <a:pt x="20" y="14"/>
                  </a:cubicBezTo>
                  <a:cubicBezTo>
                    <a:pt x="19" y="15"/>
                    <a:pt x="17" y="16"/>
                    <a:pt x="16" y="16"/>
                  </a:cubicBezTo>
                  <a:cubicBezTo>
                    <a:pt x="10" y="19"/>
                    <a:pt x="5" y="22"/>
                    <a:pt x="0" y="25"/>
                  </a:cubicBezTo>
                  <a:lnTo>
                    <a:pt x="93" y="188"/>
                  </a:lnTo>
                  <a:lnTo>
                    <a:pt x="186" y="25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206">
              <a:extLst>
                <a:ext uri="{FF2B5EF4-FFF2-40B4-BE49-F238E27FC236}">
                  <a16:creationId xmlns:a16="http://schemas.microsoft.com/office/drawing/2014/main" id="{6175AA76-288D-4596-91B3-C99DB0FABB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908051"/>
              <a:ext cx="306388" cy="112713"/>
            </a:xfrm>
            <a:custGeom>
              <a:avLst/>
              <a:gdLst>
                <a:gd name="T0" fmla="*/ 1395 w 1432"/>
                <a:gd name="T1" fmla="*/ 0 h 527"/>
                <a:gd name="T2" fmla="*/ 38 w 1432"/>
                <a:gd name="T3" fmla="*/ 0 h 527"/>
                <a:gd name="T4" fmla="*/ 0 w 1432"/>
                <a:gd name="T5" fmla="*/ 37 h 527"/>
                <a:gd name="T6" fmla="*/ 0 w 1432"/>
                <a:gd name="T7" fmla="*/ 490 h 527"/>
                <a:gd name="T8" fmla="*/ 38 w 1432"/>
                <a:gd name="T9" fmla="*/ 527 h 527"/>
                <a:gd name="T10" fmla="*/ 1395 w 1432"/>
                <a:gd name="T11" fmla="*/ 527 h 527"/>
                <a:gd name="T12" fmla="*/ 1432 w 1432"/>
                <a:gd name="T13" fmla="*/ 490 h 527"/>
                <a:gd name="T14" fmla="*/ 1432 w 1432"/>
                <a:gd name="T15" fmla="*/ 37 h 527"/>
                <a:gd name="T16" fmla="*/ 1395 w 1432"/>
                <a:gd name="T17" fmla="*/ 0 h 527"/>
                <a:gd name="T18" fmla="*/ 1357 w 1432"/>
                <a:gd name="T19" fmla="*/ 452 h 527"/>
                <a:gd name="T20" fmla="*/ 75 w 1432"/>
                <a:gd name="T21" fmla="*/ 452 h 527"/>
                <a:gd name="T22" fmla="*/ 75 w 1432"/>
                <a:gd name="T23" fmla="*/ 75 h 527"/>
                <a:gd name="T24" fmla="*/ 151 w 1432"/>
                <a:gd name="T25" fmla="*/ 75 h 527"/>
                <a:gd name="T26" fmla="*/ 151 w 1432"/>
                <a:gd name="T27" fmla="*/ 226 h 527"/>
                <a:gd name="T28" fmla="*/ 226 w 1432"/>
                <a:gd name="T29" fmla="*/ 226 h 527"/>
                <a:gd name="T30" fmla="*/ 226 w 1432"/>
                <a:gd name="T31" fmla="*/ 75 h 527"/>
                <a:gd name="T32" fmla="*/ 302 w 1432"/>
                <a:gd name="T33" fmla="*/ 75 h 527"/>
                <a:gd name="T34" fmla="*/ 302 w 1432"/>
                <a:gd name="T35" fmla="*/ 226 h 527"/>
                <a:gd name="T36" fmla="*/ 377 w 1432"/>
                <a:gd name="T37" fmla="*/ 226 h 527"/>
                <a:gd name="T38" fmla="*/ 377 w 1432"/>
                <a:gd name="T39" fmla="*/ 75 h 527"/>
                <a:gd name="T40" fmla="*/ 452 w 1432"/>
                <a:gd name="T41" fmla="*/ 75 h 527"/>
                <a:gd name="T42" fmla="*/ 452 w 1432"/>
                <a:gd name="T43" fmla="*/ 226 h 527"/>
                <a:gd name="T44" fmla="*/ 528 w 1432"/>
                <a:gd name="T45" fmla="*/ 226 h 527"/>
                <a:gd name="T46" fmla="*/ 528 w 1432"/>
                <a:gd name="T47" fmla="*/ 75 h 527"/>
                <a:gd name="T48" fmla="*/ 603 w 1432"/>
                <a:gd name="T49" fmla="*/ 75 h 527"/>
                <a:gd name="T50" fmla="*/ 603 w 1432"/>
                <a:gd name="T51" fmla="*/ 226 h 527"/>
                <a:gd name="T52" fmla="*/ 678 w 1432"/>
                <a:gd name="T53" fmla="*/ 226 h 527"/>
                <a:gd name="T54" fmla="*/ 678 w 1432"/>
                <a:gd name="T55" fmla="*/ 75 h 527"/>
                <a:gd name="T56" fmla="*/ 754 w 1432"/>
                <a:gd name="T57" fmla="*/ 75 h 527"/>
                <a:gd name="T58" fmla="*/ 754 w 1432"/>
                <a:gd name="T59" fmla="*/ 226 h 527"/>
                <a:gd name="T60" fmla="*/ 829 w 1432"/>
                <a:gd name="T61" fmla="*/ 226 h 527"/>
                <a:gd name="T62" fmla="*/ 829 w 1432"/>
                <a:gd name="T63" fmla="*/ 75 h 527"/>
                <a:gd name="T64" fmla="*/ 905 w 1432"/>
                <a:gd name="T65" fmla="*/ 75 h 527"/>
                <a:gd name="T66" fmla="*/ 905 w 1432"/>
                <a:gd name="T67" fmla="*/ 226 h 527"/>
                <a:gd name="T68" fmla="*/ 980 w 1432"/>
                <a:gd name="T69" fmla="*/ 226 h 527"/>
                <a:gd name="T70" fmla="*/ 980 w 1432"/>
                <a:gd name="T71" fmla="*/ 75 h 527"/>
                <a:gd name="T72" fmla="*/ 1055 w 1432"/>
                <a:gd name="T73" fmla="*/ 75 h 527"/>
                <a:gd name="T74" fmla="*/ 1055 w 1432"/>
                <a:gd name="T75" fmla="*/ 226 h 527"/>
                <a:gd name="T76" fmla="*/ 1131 w 1432"/>
                <a:gd name="T77" fmla="*/ 226 h 527"/>
                <a:gd name="T78" fmla="*/ 1131 w 1432"/>
                <a:gd name="T79" fmla="*/ 75 h 527"/>
                <a:gd name="T80" fmla="*/ 1206 w 1432"/>
                <a:gd name="T81" fmla="*/ 75 h 527"/>
                <a:gd name="T82" fmla="*/ 1206 w 1432"/>
                <a:gd name="T83" fmla="*/ 226 h 527"/>
                <a:gd name="T84" fmla="*/ 1281 w 1432"/>
                <a:gd name="T85" fmla="*/ 226 h 527"/>
                <a:gd name="T86" fmla="*/ 1281 w 1432"/>
                <a:gd name="T87" fmla="*/ 75 h 527"/>
                <a:gd name="T88" fmla="*/ 1357 w 1432"/>
                <a:gd name="T89" fmla="*/ 75 h 527"/>
                <a:gd name="T90" fmla="*/ 1357 w 1432"/>
                <a:gd name="T91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2" h="527">
                  <a:moveTo>
                    <a:pt x="1395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490"/>
                  </a:lnTo>
                  <a:cubicBezTo>
                    <a:pt x="0" y="510"/>
                    <a:pt x="17" y="527"/>
                    <a:pt x="38" y="527"/>
                  </a:cubicBezTo>
                  <a:lnTo>
                    <a:pt x="1395" y="527"/>
                  </a:lnTo>
                  <a:cubicBezTo>
                    <a:pt x="1415" y="527"/>
                    <a:pt x="1432" y="510"/>
                    <a:pt x="1432" y="490"/>
                  </a:cubicBezTo>
                  <a:lnTo>
                    <a:pt x="1432" y="37"/>
                  </a:lnTo>
                  <a:cubicBezTo>
                    <a:pt x="1432" y="16"/>
                    <a:pt x="1415" y="0"/>
                    <a:pt x="1395" y="0"/>
                  </a:cubicBezTo>
                  <a:close/>
                  <a:moveTo>
                    <a:pt x="1357" y="452"/>
                  </a:moveTo>
                  <a:lnTo>
                    <a:pt x="75" y="452"/>
                  </a:lnTo>
                  <a:lnTo>
                    <a:pt x="75" y="75"/>
                  </a:lnTo>
                  <a:lnTo>
                    <a:pt x="151" y="75"/>
                  </a:lnTo>
                  <a:lnTo>
                    <a:pt x="151" y="226"/>
                  </a:lnTo>
                  <a:lnTo>
                    <a:pt x="226" y="226"/>
                  </a:lnTo>
                  <a:lnTo>
                    <a:pt x="226" y="75"/>
                  </a:lnTo>
                  <a:lnTo>
                    <a:pt x="302" y="75"/>
                  </a:lnTo>
                  <a:lnTo>
                    <a:pt x="302" y="226"/>
                  </a:lnTo>
                  <a:lnTo>
                    <a:pt x="377" y="226"/>
                  </a:lnTo>
                  <a:lnTo>
                    <a:pt x="377" y="75"/>
                  </a:lnTo>
                  <a:lnTo>
                    <a:pt x="452" y="75"/>
                  </a:lnTo>
                  <a:lnTo>
                    <a:pt x="452" y="226"/>
                  </a:lnTo>
                  <a:lnTo>
                    <a:pt x="528" y="226"/>
                  </a:lnTo>
                  <a:lnTo>
                    <a:pt x="528" y="75"/>
                  </a:lnTo>
                  <a:lnTo>
                    <a:pt x="603" y="75"/>
                  </a:lnTo>
                  <a:lnTo>
                    <a:pt x="603" y="226"/>
                  </a:lnTo>
                  <a:lnTo>
                    <a:pt x="678" y="226"/>
                  </a:lnTo>
                  <a:lnTo>
                    <a:pt x="678" y="75"/>
                  </a:lnTo>
                  <a:lnTo>
                    <a:pt x="754" y="75"/>
                  </a:lnTo>
                  <a:lnTo>
                    <a:pt x="754" y="226"/>
                  </a:lnTo>
                  <a:lnTo>
                    <a:pt x="829" y="226"/>
                  </a:lnTo>
                  <a:lnTo>
                    <a:pt x="829" y="75"/>
                  </a:lnTo>
                  <a:lnTo>
                    <a:pt x="905" y="75"/>
                  </a:lnTo>
                  <a:lnTo>
                    <a:pt x="905" y="226"/>
                  </a:lnTo>
                  <a:lnTo>
                    <a:pt x="980" y="226"/>
                  </a:lnTo>
                  <a:lnTo>
                    <a:pt x="980" y="75"/>
                  </a:lnTo>
                  <a:lnTo>
                    <a:pt x="1055" y="75"/>
                  </a:lnTo>
                  <a:lnTo>
                    <a:pt x="1055" y="226"/>
                  </a:lnTo>
                  <a:lnTo>
                    <a:pt x="1131" y="226"/>
                  </a:lnTo>
                  <a:lnTo>
                    <a:pt x="1131" y="75"/>
                  </a:lnTo>
                  <a:lnTo>
                    <a:pt x="1206" y="75"/>
                  </a:lnTo>
                  <a:lnTo>
                    <a:pt x="1206" y="226"/>
                  </a:lnTo>
                  <a:lnTo>
                    <a:pt x="1281" y="226"/>
                  </a:lnTo>
                  <a:lnTo>
                    <a:pt x="1281" y="75"/>
                  </a:lnTo>
                  <a:lnTo>
                    <a:pt x="1357" y="75"/>
                  </a:lnTo>
                  <a:lnTo>
                    <a:pt x="1357" y="452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207">
              <a:extLst>
                <a:ext uri="{FF2B5EF4-FFF2-40B4-BE49-F238E27FC236}">
                  <a16:creationId xmlns:a16="http://schemas.microsoft.com/office/drawing/2014/main" id="{BAFFBCC1-176B-49C7-A6D8-BCB373DD26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1085851"/>
              <a:ext cx="96838" cy="80963"/>
            </a:xfrm>
            <a:custGeom>
              <a:avLst/>
              <a:gdLst>
                <a:gd name="T0" fmla="*/ 415 w 453"/>
                <a:gd name="T1" fmla="*/ 377 h 377"/>
                <a:gd name="T2" fmla="*/ 38 w 453"/>
                <a:gd name="T3" fmla="*/ 377 h 377"/>
                <a:gd name="T4" fmla="*/ 0 w 453"/>
                <a:gd name="T5" fmla="*/ 339 h 377"/>
                <a:gd name="T6" fmla="*/ 0 w 453"/>
                <a:gd name="T7" fmla="*/ 37 h 377"/>
                <a:gd name="T8" fmla="*/ 38 w 453"/>
                <a:gd name="T9" fmla="*/ 0 h 377"/>
                <a:gd name="T10" fmla="*/ 415 w 453"/>
                <a:gd name="T11" fmla="*/ 0 h 377"/>
                <a:gd name="T12" fmla="*/ 453 w 453"/>
                <a:gd name="T13" fmla="*/ 37 h 377"/>
                <a:gd name="T14" fmla="*/ 453 w 453"/>
                <a:gd name="T15" fmla="*/ 339 h 377"/>
                <a:gd name="T16" fmla="*/ 415 w 453"/>
                <a:gd name="T17" fmla="*/ 377 h 377"/>
                <a:gd name="T18" fmla="*/ 76 w 453"/>
                <a:gd name="T19" fmla="*/ 301 h 377"/>
                <a:gd name="T20" fmla="*/ 377 w 453"/>
                <a:gd name="T21" fmla="*/ 301 h 377"/>
                <a:gd name="T22" fmla="*/ 377 w 453"/>
                <a:gd name="T23" fmla="*/ 75 h 377"/>
                <a:gd name="T24" fmla="*/ 76 w 453"/>
                <a:gd name="T25" fmla="*/ 75 h 377"/>
                <a:gd name="T26" fmla="*/ 76 w 453"/>
                <a:gd name="T27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77">
                  <a:moveTo>
                    <a:pt x="415" y="377"/>
                  </a:moveTo>
                  <a:lnTo>
                    <a:pt x="38" y="377"/>
                  </a:lnTo>
                  <a:cubicBezTo>
                    <a:pt x="17" y="377"/>
                    <a:pt x="0" y="360"/>
                    <a:pt x="0" y="339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lnTo>
                    <a:pt x="453" y="339"/>
                  </a:lnTo>
                  <a:cubicBezTo>
                    <a:pt x="453" y="360"/>
                    <a:pt x="436" y="377"/>
                    <a:pt x="415" y="377"/>
                  </a:cubicBezTo>
                  <a:close/>
                  <a:moveTo>
                    <a:pt x="76" y="301"/>
                  </a:moveTo>
                  <a:lnTo>
                    <a:pt x="377" y="301"/>
                  </a:lnTo>
                  <a:lnTo>
                    <a:pt x="377" y="75"/>
                  </a:lnTo>
                  <a:lnTo>
                    <a:pt x="76" y="75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208">
              <a:extLst>
                <a:ext uri="{FF2B5EF4-FFF2-40B4-BE49-F238E27FC236}">
                  <a16:creationId xmlns:a16="http://schemas.microsoft.com/office/drawing/2014/main" id="{DAA8FDE3-C19F-4F69-9EA3-5A477DD3F9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1190626"/>
              <a:ext cx="96838" cy="80963"/>
            </a:xfrm>
            <a:custGeom>
              <a:avLst/>
              <a:gdLst>
                <a:gd name="T0" fmla="*/ 415 w 453"/>
                <a:gd name="T1" fmla="*/ 377 h 377"/>
                <a:gd name="T2" fmla="*/ 38 w 453"/>
                <a:gd name="T3" fmla="*/ 377 h 377"/>
                <a:gd name="T4" fmla="*/ 0 w 453"/>
                <a:gd name="T5" fmla="*/ 339 h 377"/>
                <a:gd name="T6" fmla="*/ 0 w 453"/>
                <a:gd name="T7" fmla="*/ 37 h 377"/>
                <a:gd name="T8" fmla="*/ 38 w 453"/>
                <a:gd name="T9" fmla="*/ 0 h 377"/>
                <a:gd name="T10" fmla="*/ 415 w 453"/>
                <a:gd name="T11" fmla="*/ 0 h 377"/>
                <a:gd name="T12" fmla="*/ 453 w 453"/>
                <a:gd name="T13" fmla="*/ 37 h 377"/>
                <a:gd name="T14" fmla="*/ 453 w 453"/>
                <a:gd name="T15" fmla="*/ 339 h 377"/>
                <a:gd name="T16" fmla="*/ 415 w 453"/>
                <a:gd name="T17" fmla="*/ 377 h 377"/>
                <a:gd name="T18" fmla="*/ 76 w 453"/>
                <a:gd name="T19" fmla="*/ 301 h 377"/>
                <a:gd name="T20" fmla="*/ 377 w 453"/>
                <a:gd name="T21" fmla="*/ 301 h 377"/>
                <a:gd name="T22" fmla="*/ 377 w 453"/>
                <a:gd name="T23" fmla="*/ 75 h 377"/>
                <a:gd name="T24" fmla="*/ 76 w 453"/>
                <a:gd name="T25" fmla="*/ 75 h 377"/>
                <a:gd name="T26" fmla="*/ 76 w 453"/>
                <a:gd name="T27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77">
                  <a:moveTo>
                    <a:pt x="415" y="377"/>
                  </a:moveTo>
                  <a:lnTo>
                    <a:pt x="38" y="377"/>
                  </a:lnTo>
                  <a:cubicBezTo>
                    <a:pt x="17" y="377"/>
                    <a:pt x="0" y="360"/>
                    <a:pt x="0" y="339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lnTo>
                    <a:pt x="453" y="339"/>
                  </a:lnTo>
                  <a:cubicBezTo>
                    <a:pt x="453" y="360"/>
                    <a:pt x="436" y="377"/>
                    <a:pt x="415" y="377"/>
                  </a:cubicBezTo>
                  <a:close/>
                  <a:moveTo>
                    <a:pt x="76" y="301"/>
                  </a:moveTo>
                  <a:lnTo>
                    <a:pt x="377" y="301"/>
                  </a:lnTo>
                  <a:lnTo>
                    <a:pt x="377" y="75"/>
                  </a:lnTo>
                  <a:lnTo>
                    <a:pt x="76" y="75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209">
              <a:extLst>
                <a:ext uri="{FF2B5EF4-FFF2-40B4-BE49-F238E27FC236}">
                  <a16:creationId xmlns:a16="http://schemas.microsoft.com/office/drawing/2014/main" id="{1B61DD74-96B8-4FAB-81E5-C7FFDF7E7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1295401"/>
              <a:ext cx="96838" cy="15875"/>
            </a:xfrm>
            <a:custGeom>
              <a:avLst/>
              <a:gdLst>
                <a:gd name="T0" fmla="*/ 415 w 453"/>
                <a:gd name="T1" fmla="*/ 75 h 75"/>
                <a:gd name="T2" fmla="*/ 38 w 453"/>
                <a:gd name="T3" fmla="*/ 75 h 75"/>
                <a:gd name="T4" fmla="*/ 0 w 453"/>
                <a:gd name="T5" fmla="*/ 37 h 75"/>
                <a:gd name="T6" fmla="*/ 38 w 453"/>
                <a:gd name="T7" fmla="*/ 0 h 75"/>
                <a:gd name="T8" fmla="*/ 415 w 453"/>
                <a:gd name="T9" fmla="*/ 0 h 75"/>
                <a:gd name="T10" fmla="*/ 453 w 453"/>
                <a:gd name="T11" fmla="*/ 37 h 75"/>
                <a:gd name="T12" fmla="*/ 415 w 45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75">
                  <a:moveTo>
                    <a:pt x="415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cubicBezTo>
                    <a:pt x="453" y="58"/>
                    <a:pt x="436" y="75"/>
                    <a:pt x="415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210">
              <a:extLst>
                <a:ext uri="{FF2B5EF4-FFF2-40B4-BE49-F238E27FC236}">
                  <a16:creationId xmlns:a16="http://schemas.microsoft.com/office/drawing/2014/main" id="{DDA10759-7DE4-4429-8C94-C03BA7538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1327151"/>
              <a:ext cx="96838" cy="17463"/>
            </a:xfrm>
            <a:custGeom>
              <a:avLst/>
              <a:gdLst>
                <a:gd name="T0" fmla="*/ 415 w 453"/>
                <a:gd name="T1" fmla="*/ 76 h 76"/>
                <a:gd name="T2" fmla="*/ 38 w 453"/>
                <a:gd name="T3" fmla="*/ 76 h 76"/>
                <a:gd name="T4" fmla="*/ 0 w 453"/>
                <a:gd name="T5" fmla="*/ 38 h 76"/>
                <a:gd name="T6" fmla="*/ 38 w 453"/>
                <a:gd name="T7" fmla="*/ 0 h 76"/>
                <a:gd name="T8" fmla="*/ 415 w 453"/>
                <a:gd name="T9" fmla="*/ 0 h 76"/>
                <a:gd name="T10" fmla="*/ 453 w 453"/>
                <a:gd name="T11" fmla="*/ 38 h 76"/>
                <a:gd name="T12" fmla="*/ 415 w 45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76">
                  <a:moveTo>
                    <a:pt x="415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8"/>
                  </a:cubicBezTo>
                  <a:cubicBezTo>
                    <a:pt x="453" y="59"/>
                    <a:pt x="436" y="76"/>
                    <a:pt x="415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211">
              <a:extLst>
                <a:ext uri="{FF2B5EF4-FFF2-40B4-BE49-F238E27FC236}">
                  <a16:creationId xmlns:a16="http://schemas.microsoft.com/office/drawing/2014/main" id="{A59CA452-E2AD-455C-96DA-E9B0BEACC0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1038226"/>
              <a:ext cx="80963" cy="354013"/>
            </a:xfrm>
            <a:custGeom>
              <a:avLst/>
              <a:gdLst>
                <a:gd name="T0" fmla="*/ 189 w 377"/>
                <a:gd name="T1" fmla="*/ 0 h 1658"/>
                <a:gd name="T2" fmla="*/ 0 w 377"/>
                <a:gd name="T3" fmla="*/ 188 h 1658"/>
                <a:gd name="T4" fmla="*/ 0 w 377"/>
                <a:gd name="T5" fmla="*/ 1356 h 1658"/>
                <a:gd name="T6" fmla="*/ 0 w 377"/>
                <a:gd name="T7" fmla="*/ 1357 h 1658"/>
                <a:gd name="T8" fmla="*/ 5 w 377"/>
                <a:gd name="T9" fmla="*/ 1375 h 1658"/>
                <a:gd name="T10" fmla="*/ 156 w 377"/>
                <a:gd name="T11" fmla="*/ 1639 h 1658"/>
                <a:gd name="T12" fmla="*/ 189 w 377"/>
                <a:gd name="T13" fmla="*/ 1658 h 1658"/>
                <a:gd name="T14" fmla="*/ 221 w 377"/>
                <a:gd name="T15" fmla="*/ 1639 h 1658"/>
                <a:gd name="T16" fmla="*/ 372 w 377"/>
                <a:gd name="T17" fmla="*/ 1375 h 1658"/>
                <a:gd name="T18" fmla="*/ 377 w 377"/>
                <a:gd name="T19" fmla="*/ 1356 h 1658"/>
                <a:gd name="T20" fmla="*/ 377 w 377"/>
                <a:gd name="T21" fmla="*/ 188 h 1658"/>
                <a:gd name="T22" fmla="*/ 189 w 377"/>
                <a:gd name="T23" fmla="*/ 0 h 1658"/>
                <a:gd name="T24" fmla="*/ 302 w 377"/>
                <a:gd name="T25" fmla="*/ 376 h 1658"/>
                <a:gd name="T26" fmla="*/ 75 w 377"/>
                <a:gd name="T27" fmla="*/ 376 h 1658"/>
                <a:gd name="T28" fmla="*/ 75 w 377"/>
                <a:gd name="T29" fmla="*/ 301 h 1658"/>
                <a:gd name="T30" fmla="*/ 302 w 377"/>
                <a:gd name="T31" fmla="*/ 301 h 1658"/>
                <a:gd name="T32" fmla="*/ 302 w 377"/>
                <a:gd name="T33" fmla="*/ 376 h 1658"/>
                <a:gd name="T34" fmla="*/ 75 w 377"/>
                <a:gd name="T35" fmla="*/ 452 h 1658"/>
                <a:gd name="T36" fmla="*/ 151 w 377"/>
                <a:gd name="T37" fmla="*/ 452 h 1658"/>
                <a:gd name="T38" fmla="*/ 151 w 377"/>
                <a:gd name="T39" fmla="*/ 1190 h 1658"/>
                <a:gd name="T40" fmla="*/ 75 w 377"/>
                <a:gd name="T41" fmla="*/ 1265 h 1658"/>
                <a:gd name="T42" fmla="*/ 75 w 377"/>
                <a:gd name="T43" fmla="*/ 452 h 1658"/>
                <a:gd name="T44" fmla="*/ 189 w 377"/>
                <a:gd name="T45" fmla="*/ 1259 h 1658"/>
                <a:gd name="T46" fmla="*/ 292 w 377"/>
                <a:gd name="T47" fmla="*/ 1363 h 1658"/>
                <a:gd name="T48" fmla="*/ 266 w 377"/>
                <a:gd name="T49" fmla="*/ 1408 h 1658"/>
                <a:gd name="T50" fmla="*/ 111 w 377"/>
                <a:gd name="T51" fmla="*/ 1408 h 1658"/>
                <a:gd name="T52" fmla="*/ 85 w 377"/>
                <a:gd name="T53" fmla="*/ 1363 h 1658"/>
                <a:gd name="T54" fmla="*/ 189 w 377"/>
                <a:gd name="T55" fmla="*/ 1259 h 1658"/>
                <a:gd name="T56" fmla="*/ 226 w 377"/>
                <a:gd name="T57" fmla="*/ 1190 h 1658"/>
                <a:gd name="T58" fmla="*/ 226 w 377"/>
                <a:gd name="T59" fmla="*/ 452 h 1658"/>
                <a:gd name="T60" fmla="*/ 302 w 377"/>
                <a:gd name="T61" fmla="*/ 452 h 1658"/>
                <a:gd name="T62" fmla="*/ 302 w 377"/>
                <a:gd name="T63" fmla="*/ 1265 h 1658"/>
                <a:gd name="T64" fmla="*/ 226 w 377"/>
                <a:gd name="T65" fmla="*/ 1190 h 1658"/>
                <a:gd name="T66" fmla="*/ 75 w 377"/>
                <a:gd name="T67" fmla="*/ 188 h 1658"/>
                <a:gd name="T68" fmla="*/ 189 w 377"/>
                <a:gd name="T69" fmla="*/ 75 h 1658"/>
                <a:gd name="T70" fmla="*/ 302 w 377"/>
                <a:gd name="T71" fmla="*/ 188 h 1658"/>
                <a:gd name="T72" fmla="*/ 302 w 377"/>
                <a:gd name="T73" fmla="*/ 226 h 1658"/>
                <a:gd name="T74" fmla="*/ 75 w 377"/>
                <a:gd name="T75" fmla="*/ 226 h 1658"/>
                <a:gd name="T76" fmla="*/ 75 w 377"/>
                <a:gd name="T77" fmla="*/ 188 h 1658"/>
                <a:gd name="T78" fmla="*/ 189 w 377"/>
                <a:gd name="T79" fmla="*/ 1544 h 1658"/>
                <a:gd name="T80" fmla="*/ 149 w 377"/>
                <a:gd name="T81" fmla="*/ 1475 h 1658"/>
                <a:gd name="T82" fmla="*/ 228 w 377"/>
                <a:gd name="T83" fmla="*/ 1475 h 1658"/>
                <a:gd name="T84" fmla="*/ 189 w 377"/>
                <a:gd name="T85" fmla="*/ 1544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7" h="1658">
                  <a:moveTo>
                    <a:pt x="189" y="0"/>
                  </a:moveTo>
                  <a:cubicBezTo>
                    <a:pt x="85" y="0"/>
                    <a:pt x="0" y="84"/>
                    <a:pt x="0" y="188"/>
                  </a:cubicBezTo>
                  <a:lnTo>
                    <a:pt x="0" y="1356"/>
                  </a:lnTo>
                  <a:lnTo>
                    <a:pt x="0" y="1357"/>
                  </a:lnTo>
                  <a:cubicBezTo>
                    <a:pt x="0" y="1363"/>
                    <a:pt x="2" y="1370"/>
                    <a:pt x="5" y="1375"/>
                  </a:cubicBezTo>
                  <a:lnTo>
                    <a:pt x="156" y="1639"/>
                  </a:lnTo>
                  <a:cubicBezTo>
                    <a:pt x="163" y="1651"/>
                    <a:pt x="175" y="1658"/>
                    <a:pt x="189" y="1658"/>
                  </a:cubicBezTo>
                  <a:cubicBezTo>
                    <a:pt x="202" y="1658"/>
                    <a:pt x="215" y="1651"/>
                    <a:pt x="221" y="1639"/>
                  </a:cubicBezTo>
                  <a:lnTo>
                    <a:pt x="372" y="1375"/>
                  </a:lnTo>
                  <a:cubicBezTo>
                    <a:pt x="375" y="1369"/>
                    <a:pt x="377" y="1363"/>
                    <a:pt x="377" y="1356"/>
                  </a:cubicBezTo>
                  <a:lnTo>
                    <a:pt x="377" y="188"/>
                  </a:lnTo>
                  <a:cubicBezTo>
                    <a:pt x="377" y="84"/>
                    <a:pt x="293" y="0"/>
                    <a:pt x="189" y="0"/>
                  </a:cubicBezTo>
                  <a:close/>
                  <a:moveTo>
                    <a:pt x="302" y="376"/>
                  </a:moveTo>
                  <a:lnTo>
                    <a:pt x="75" y="376"/>
                  </a:lnTo>
                  <a:lnTo>
                    <a:pt x="75" y="301"/>
                  </a:lnTo>
                  <a:lnTo>
                    <a:pt x="302" y="301"/>
                  </a:lnTo>
                  <a:lnTo>
                    <a:pt x="302" y="376"/>
                  </a:lnTo>
                  <a:close/>
                  <a:moveTo>
                    <a:pt x="75" y="452"/>
                  </a:moveTo>
                  <a:lnTo>
                    <a:pt x="151" y="452"/>
                  </a:lnTo>
                  <a:lnTo>
                    <a:pt x="151" y="1190"/>
                  </a:lnTo>
                  <a:lnTo>
                    <a:pt x="75" y="1265"/>
                  </a:lnTo>
                  <a:lnTo>
                    <a:pt x="75" y="452"/>
                  </a:lnTo>
                  <a:close/>
                  <a:moveTo>
                    <a:pt x="189" y="1259"/>
                  </a:moveTo>
                  <a:lnTo>
                    <a:pt x="292" y="1363"/>
                  </a:lnTo>
                  <a:lnTo>
                    <a:pt x="266" y="1408"/>
                  </a:lnTo>
                  <a:cubicBezTo>
                    <a:pt x="216" y="1391"/>
                    <a:pt x="161" y="1391"/>
                    <a:pt x="111" y="1408"/>
                  </a:cubicBezTo>
                  <a:lnTo>
                    <a:pt x="85" y="1363"/>
                  </a:lnTo>
                  <a:lnTo>
                    <a:pt x="189" y="1259"/>
                  </a:lnTo>
                  <a:close/>
                  <a:moveTo>
                    <a:pt x="226" y="1190"/>
                  </a:moveTo>
                  <a:lnTo>
                    <a:pt x="226" y="452"/>
                  </a:lnTo>
                  <a:lnTo>
                    <a:pt x="302" y="452"/>
                  </a:lnTo>
                  <a:lnTo>
                    <a:pt x="302" y="1265"/>
                  </a:lnTo>
                  <a:lnTo>
                    <a:pt x="226" y="1190"/>
                  </a:lnTo>
                  <a:close/>
                  <a:moveTo>
                    <a:pt x="75" y="188"/>
                  </a:moveTo>
                  <a:cubicBezTo>
                    <a:pt x="75" y="126"/>
                    <a:pt x="126" y="75"/>
                    <a:pt x="189" y="75"/>
                  </a:cubicBezTo>
                  <a:cubicBezTo>
                    <a:pt x="251" y="75"/>
                    <a:pt x="302" y="126"/>
                    <a:pt x="302" y="188"/>
                  </a:cubicBezTo>
                  <a:lnTo>
                    <a:pt x="302" y="226"/>
                  </a:lnTo>
                  <a:lnTo>
                    <a:pt x="75" y="226"/>
                  </a:lnTo>
                  <a:lnTo>
                    <a:pt x="75" y="188"/>
                  </a:lnTo>
                  <a:close/>
                  <a:moveTo>
                    <a:pt x="189" y="1544"/>
                  </a:moveTo>
                  <a:lnTo>
                    <a:pt x="149" y="1475"/>
                  </a:lnTo>
                  <a:cubicBezTo>
                    <a:pt x="175" y="1468"/>
                    <a:pt x="202" y="1468"/>
                    <a:pt x="228" y="1475"/>
                  </a:cubicBezTo>
                  <a:lnTo>
                    <a:pt x="189" y="1544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12">
              <a:extLst>
                <a:ext uri="{FF2B5EF4-FFF2-40B4-BE49-F238E27FC236}">
                  <a16:creationId xmlns:a16="http://schemas.microsoft.com/office/drawing/2014/main" id="{74C18BE1-CA22-465E-A6CC-BA0E6DFD6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838" y="1019176"/>
              <a:ext cx="50800" cy="50800"/>
            </a:xfrm>
            <a:custGeom>
              <a:avLst/>
              <a:gdLst>
                <a:gd name="T0" fmla="*/ 113 w 235"/>
                <a:gd name="T1" fmla="*/ 235 h 235"/>
                <a:gd name="T2" fmla="*/ 217 w 235"/>
                <a:gd name="T3" fmla="*/ 166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5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5 w 235"/>
                <a:gd name="T21" fmla="*/ 122 h 235"/>
                <a:gd name="T22" fmla="*/ 113 w 235"/>
                <a:gd name="T23" fmla="*/ 8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7" y="166"/>
                  </a:cubicBezTo>
                  <a:cubicBezTo>
                    <a:pt x="235" y="123"/>
                    <a:pt x="225" y="75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7"/>
                    <a:pt x="0" y="122"/>
                  </a:cubicBezTo>
                  <a:cubicBezTo>
                    <a:pt x="0" y="185"/>
                    <a:pt x="51" y="235"/>
                    <a:pt x="113" y="235"/>
                  </a:cubicBezTo>
                  <a:close/>
                  <a:moveTo>
                    <a:pt x="113" y="85"/>
                  </a:moveTo>
                  <a:cubicBezTo>
                    <a:pt x="128" y="85"/>
                    <a:pt x="142" y="94"/>
                    <a:pt x="148" y="108"/>
                  </a:cubicBezTo>
                  <a:cubicBezTo>
                    <a:pt x="154" y="122"/>
                    <a:pt x="150" y="138"/>
                    <a:pt x="140" y="149"/>
                  </a:cubicBezTo>
                  <a:cubicBezTo>
                    <a:pt x="129" y="160"/>
                    <a:pt x="113" y="163"/>
                    <a:pt x="99" y="157"/>
                  </a:cubicBezTo>
                  <a:cubicBezTo>
                    <a:pt x="85" y="151"/>
                    <a:pt x="75" y="138"/>
                    <a:pt x="75" y="122"/>
                  </a:cubicBezTo>
                  <a:cubicBezTo>
                    <a:pt x="75" y="102"/>
                    <a:pt x="92" y="85"/>
                    <a:pt x="113" y="8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213">
              <a:extLst>
                <a:ext uri="{FF2B5EF4-FFF2-40B4-BE49-F238E27FC236}">
                  <a16:creationId xmlns:a16="http://schemas.microsoft.com/office/drawing/2014/main" id="{40CA45C7-191C-4B03-8ED9-C6F469D913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1538" y="908051"/>
              <a:ext cx="387350" cy="484188"/>
            </a:xfrm>
            <a:custGeom>
              <a:avLst/>
              <a:gdLst>
                <a:gd name="T0" fmla="*/ 1505 w 1809"/>
                <a:gd name="T1" fmla="*/ 603 h 2261"/>
                <a:gd name="T2" fmla="*/ 1357 w 1809"/>
                <a:gd name="T3" fmla="*/ 113 h 2261"/>
                <a:gd name="T4" fmla="*/ 1131 w 1809"/>
                <a:gd name="T5" fmla="*/ 113 h 2261"/>
                <a:gd name="T6" fmla="*/ 983 w 1809"/>
                <a:gd name="T7" fmla="*/ 603 h 2261"/>
                <a:gd name="T8" fmla="*/ 0 w 1809"/>
                <a:gd name="T9" fmla="*/ 640 h 2261"/>
                <a:gd name="T10" fmla="*/ 38 w 1809"/>
                <a:gd name="T11" fmla="*/ 2261 h 2261"/>
                <a:gd name="T12" fmla="*/ 1809 w 1809"/>
                <a:gd name="T13" fmla="*/ 2223 h 2261"/>
                <a:gd name="T14" fmla="*/ 1772 w 1809"/>
                <a:gd name="T15" fmla="*/ 603 h 2261"/>
                <a:gd name="T16" fmla="*/ 1610 w 1809"/>
                <a:gd name="T17" fmla="*/ 1777 h 2261"/>
                <a:gd name="T18" fmla="*/ 1564 w 1809"/>
                <a:gd name="T19" fmla="*/ 1751 h 2261"/>
                <a:gd name="T20" fmla="*/ 1401 w 1809"/>
                <a:gd name="T21" fmla="*/ 852 h 2261"/>
                <a:gd name="T22" fmla="*/ 1610 w 1809"/>
                <a:gd name="T23" fmla="*/ 1777 h 2261"/>
                <a:gd name="T24" fmla="*/ 1206 w 1809"/>
                <a:gd name="T25" fmla="*/ 1206 h 2261"/>
                <a:gd name="T26" fmla="*/ 1141 w 1809"/>
                <a:gd name="T27" fmla="*/ 1234 h 2261"/>
                <a:gd name="T28" fmla="*/ 1244 w 1809"/>
                <a:gd name="T29" fmla="*/ 904 h 2261"/>
                <a:gd name="T30" fmla="*/ 1347 w 1809"/>
                <a:gd name="T31" fmla="*/ 1234 h 2261"/>
                <a:gd name="T32" fmla="*/ 1282 w 1809"/>
                <a:gd name="T33" fmla="*/ 1206 h 2261"/>
                <a:gd name="T34" fmla="*/ 1206 w 1809"/>
                <a:gd name="T35" fmla="*/ 113 h 2261"/>
                <a:gd name="T36" fmla="*/ 1271 w 1809"/>
                <a:gd name="T37" fmla="*/ 87 h 2261"/>
                <a:gd name="T38" fmla="*/ 1282 w 1809"/>
                <a:gd name="T39" fmla="*/ 380 h 2261"/>
                <a:gd name="T40" fmla="*/ 1206 w 1809"/>
                <a:gd name="T41" fmla="*/ 113 h 2261"/>
                <a:gd name="T42" fmla="*/ 1418 w 1809"/>
                <a:gd name="T43" fmla="*/ 568 h 2261"/>
                <a:gd name="T44" fmla="*/ 1172 w 1809"/>
                <a:gd name="T45" fmla="*/ 814 h 2261"/>
                <a:gd name="T46" fmla="*/ 1244 w 1809"/>
                <a:gd name="T47" fmla="*/ 452 h 2261"/>
                <a:gd name="T48" fmla="*/ 1155 w 1809"/>
                <a:gd name="T49" fmla="*/ 888 h 2261"/>
                <a:gd name="T50" fmla="*/ 879 w 1809"/>
                <a:gd name="T51" fmla="*/ 1778 h 2261"/>
                <a:gd name="T52" fmla="*/ 852 w 1809"/>
                <a:gd name="T53" fmla="*/ 1732 h 2261"/>
                <a:gd name="T54" fmla="*/ 1734 w 1809"/>
                <a:gd name="T55" fmla="*/ 2186 h 2261"/>
                <a:gd name="T56" fmla="*/ 76 w 1809"/>
                <a:gd name="T57" fmla="*/ 678 h 2261"/>
                <a:gd name="T58" fmla="*/ 1026 w 1809"/>
                <a:gd name="T59" fmla="*/ 789 h 2261"/>
                <a:gd name="T60" fmla="*/ 824 w 1809"/>
                <a:gd name="T61" fmla="*/ 1834 h 2261"/>
                <a:gd name="T62" fmla="*/ 797 w 1809"/>
                <a:gd name="T63" fmla="*/ 1978 h 2261"/>
                <a:gd name="T64" fmla="*/ 829 w 1809"/>
                <a:gd name="T65" fmla="*/ 1997 h 2261"/>
                <a:gd name="T66" fmla="*/ 897 w 1809"/>
                <a:gd name="T67" fmla="*/ 1853 h 2261"/>
                <a:gd name="T68" fmla="*/ 1121 w 1809"/>
                <a:gd name="T69" fmla="*/ 1307 h 2261"/>
                <a:gd name="T70" fmla="*/ 1206 w 1809"/>
                <a:gd name="T71" fmla="*/ 1356 h 2261"/>
                <a:gd name="T72" fmla="*/ 1282 w 1809"/>
                <a:gd name="T73" fmla="*/ 1356 h 2261"/>
                <a:gd name="T74" fmla="*/ 1367 w 1809"/>
                <a:gd name="T75" fmla="*/ 1307 h 2261"/>
                <a:gd name="T76" fmla="*/ 1591 w 1809"/>
                <a:gd name="T77" fmla="*/ 1853 h 2261"/>
                <a:gd name="T78" fmla="*/ 1659 w 1809"/>
                <a:gd name="T79" fmla="*/ 1997 h 2261"/>
                <a:gd name="T80" fmla="*/ 1691 w 1809"/>
                <a:gd name="T81" fmla="*/ 1978 h 2261"/>
                <a:gd name="T82" fmla="*/ 1664 w 1809"/>
                <a:gd name="T83" fmla="*/ 1834 h 2261"/>
                <a:gd name="T84" fmla="*/ 1462 w 1809"/>
                <a:gd name="T85" fmla="*/ 789 h 2261"/>
                <a:gd name="T86" fmla="*/ 1734 w 1809"/>
                <a:gd name="T87" fmla="*/ 678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09" h="2261">
                  <a:moveTo>
                    <a:pt x="1772" y="603"/>
                  </a:moveTo>
                  <a:lnTo>
                    <a:pt x="1505" y="603"/>
                  </a:lnTo>
                  <a:cubicBezTo>
                    <a:pt x="1492" y="515"/>
                    <a:pt x="1437" y="440"/>
                    <a:pt x="1357" y="402"/>
                  </a:cubicBezTo>
                  <a:lnTo>
                    <a:pt x="1357" y="113"/>
                  </a:lnTo>
                  <a:cubicBezTo>
                    <a:pt x="1357" y="50"/>
                    <a:pt x="1306" y="0"/>
                    <a:pt x="1244" y="0"/>
                  </a:cubicBezTo>
                  <a:cubicBezTo>
                    <a:pt x="1182" y="0"/>
                    <a:pt x="1131" y="50"/>
                    <a:pt x="1131" y="113"/>
                  </a:cubicBezTo>
                  <a:lnTo>
                    <a:pt x="1131" y="402"/>
                  </a:lnTo>
                  <a:cubicBezTo>
                    <a:pt x="1051" y="440"/>
                    <a:pt x="996" y="515"/>
                    <a:pt x="983" y="603"/>
                  </a:cubicBezTo>
                  <a:lnTo>
                    <a:pt x="38" y="603"/>
                  </a:lnTo>
                  <a:cubicBezTo>
                    <a:pt x="17" y="603"/>
                    <a:pt x="0" y="620"/>
                    <a:pt x="0" y="640"/>
                  </a:cubicBezTo>
                  <a:lnTo>
                    <a:pt x="0" y="2223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772" y="2261"/>
                  </a:lnTo>
                  <a:cubicBezTo>
                    <a:pt x="1792" y="2261"/>
                    <a:pt x="1809" y="2244"/>
                    <a:pt x="1809" y="2223"/>
                  </a:cubicBezTo>
                  <a:lnTo>
                    <a:pt x="1809" y="640"/>
                  </a:lnTo>
                  <a:cubicBezTo>
                    <a:pt x="1809" y="620"/>
                    <a:pt x="1792" y="603"/>
                    <a:pt x="1772" y="603"/>
                  </a:cubicBezTo>
                  <a:close/>
                  <a:moveTo>
                    <a:pt x="1610" y="1777"/>
                  </a:moveTo>
                  <a:lnTo>
                    <a:pt x="1610" y="1777"/>
                  </a:lnTo>
                  <a:cubicBezTo>
                    <a:pt x="1600" y="1780"/>
                    <a:pt x="1590" y="1779"/>
                    <a:pt x="1581" y="1774"/>
                  </a:cubicBezTo>
                  <a:cubicBezTo>
                    <a:pt x="1573" y="1769"/>
                    <a:pt x="1567" y="1760"/>
                    <a:pt x="1564" y="1751"/>
                  </a:cubicBezTo>
                  <a:lnTo>
                    <a:pt x="1333" y="888"/>
                  </a:lnTo>
                  <a:cubicBezTo>
                    <a:pt x="1357" y="880"/>
                    <a:pt x="1380" y="867"/>
                    <a:pt x="1401" y="852"/>
                  </a:cubicBezTo>
                  <a:lnTo>
                    <a:pt x="1636" y="1731"/>
                  </a:lnTo>
                  <a:cubicBezTo>
                    <a:pt x="1642" y="1751"/>
                    <a:pt x="1630" y="1772"/>
                    <a:pt x="1610" y="1777"/>
                  </a:cubicBezTo>
                  <a:close/>
                  <a:moveTo>
                    <a:pt x="1244" y="1168"/>
                  </a:moveTo>
                  <a:cubicBezTo>
                    <a:pt x="1223" y="1168"/>
                    <a:pt x="1206" y="1185"/>
                    <a:pt x="1206" y="1206"/>
                  </a:cubicBezTo>
                  <a:lnTo>
                    <a:pt x="1206" y="1241"/>
                  </a:lnTo>
                  <a:cubicBezTo>
                    <a:pt x="1184" y="1240"/>
                    <a:pt x="1163" y="1237"/>
                    <a:pt x="1141" y="1234"/>
                  </a:cubicBezTo>
                  <a:lnTo>
                    <a:pt x="1229" y="903"/>
                  </a:lnTo>
                  <a:cubicBezTo>
                    <a:pt x="1234" y="904"/>
                    <a:pt x="1239" y="904"/>
                    <a:pt x="1244" y="904"/>
                  </a:cubicBezTo>
                  <a:cubicBezTo>
                    <a:pt x="1249" y="904"/>
                    <a:pt x="1254" y="904"/>
                    <a:pt x="1259" y="903"/>
                  </a:cubicBezTo>
                  <a:lnTo>
                    <a:pt x="1347" y="1234"/>
                  </a:lnTo>
                  <a:cubicBezTo>
                    <a:pt x="1325" y="1237"/>
                    <a:pt x="1304" y="1240"/>
                    <a:pt x="1282" y="1241"/>
                  </a:cubicBezTo>
                  <a:lnTo>
                    <a:pt x="1282" y="1206"/>
                  </a:lnTo>
                  <a:cubicBezTo>
                    <a:pt x="1282" y="1185"/>
                    <a:pt x="1265" y="1168"/>
                    <a:pt x="1244" y="1168"/>
                  </a:cubicBezTo>
                  <a:close/>
                  <a:moveTo>
                    <a:pt x="1206" y="113"/>
                  </a:moveTo>
                  <a:cubicBezTo>
                    <a:pt x="1206" y="92"/>
                    <a:pt x="1223" y="75"/>
                    <a:pt x="1244" y="75"/>
                  </a:cubicBezTo>
                  <a:cubicBezTo>
                    <a:pt x="1254" y="75"/>
                    <a:pt x="1264" y="79"/>
                    <a:pt x="1271" y="87"/>
                  </a:cubicBezTo>
                  <a:cubicBezTo>
                    <a:pt x="1278" y="93"/>
                    <a:pt x="1282" y="103"/>
                    <a:pt x="1282" y="113"/>
                  </a:cubicBezTo>
                  <a:lnTo>
                    <a:pt x="1282" y="380"/>
                  </a:lnTo>
                  <a:cubicBezTo>
                    <a:pt x="1257" y="375"/>
                    <a:pt x="1231" y="375"/>
                    <a:pt x="1206" y="380"/>
                  </a:cubicBezTo>
                  <a:lnTo>
                    <a:pt x="1206" y="113"/>
                  </a:lnTo>
                  <a:close/>
                  <a:moveTo>
                    <a:pt x="1244" y="452"/>
                  </a:moveTo>
                  <a:cubicBezTo>
                    <a:pt x="1320" y="452"/>
                    <a:pt x="1389" y="498"/>
                    <a:pt x="1418" y="568"/>
                  </a:cubicBezTo>
                  <a:cubicBezTo>
                    <a:pt x="1447" y="639"/>
                    <a:pt x="1431" y="720"/>
                    <a:pt x="1377" y="774"/>
                  </a:cubicBezTo>
                  <a:cubicBezTo>
                    <a:pt x="1323" y="827"/>
                    <a:pt x="1242" y="844"/>
                    <a:pt x="1172" y="814"/>
                  </a:cubicBezTo>
                  <a:cubicBezTo>
                    <a:pt x="1102" y="785"/>
                    <a:pt x="1056" y="717"/>
                    <a:pt x="1056" y="640"/>
                  </a:cubicBezTo>
                  <a:cubicBezTo>
                    <a:pt x="1056" y="536"/>
                    <a:pt x="1140" y="452"/>
                    <a:pt x="1244" y="452"/>
                  </a:cubicBezTo>
                  <a:close/>
                  <a:moveTo>
                    <a:pt x="1087" y="852"/>
                  </a:moveTo>
                  <a:cubicBezTo>
                    <a:pt x="1108" y="867"/>
                    <a:pt x="1131" y="880"/>
                    <a:pt x="1155" y="888"/>
                  </a:cubicBezTo>
                  <a:lnTo>
                    <a:pt x="924" y="1751"/>
                  </a:lnTo>
                  <a:cubicBezTo>
                    <a:pt x="919" y="1771"/>
                    <a:pt x="899" y="1783"/>
                    <a:pt x="879" y="1778"/>
                  </a:cubicBezTo>
                  <a:lnTo>
                    <a:pt x="878" y="1778"/>
                  </a:lnTo>
                  <a:cubicBezTo>
                    <a:pt x="858" y="1772"/>
                    <a:pt x="847" y="1752"/>
                    <a:pt x="852" y="1732"/>
                  </a:cubicBezTo>
                  <a:lnTo>
                    <a:pt x="1087" y="852"/>
                  </a:lnTo>
                  <a:close/>
                  <a:moveTo>
                    <a:pt x="1734" y="2186"/>
                  </a:moveTo>
                  <a:lnTo>
                    <a:pt x="76" y="2186"/>
                  </a:lnTo>
                  <a:lnTo>
                    <a:pt x="76" y="678"/>
                  </a:lnTo>
                  <a:lnTo>
                    <a:pt x="983" y="678"/>
                  </a:lnTo>
                  <a:cubicBezTo>
                    <a:pt x="989" y="718"/>
                    <a:pt x="1004" y="756"/>
                    <a:pt x="1026" y="789"/>
                  </a:cubicBezTo>
                  <a:lnTo>
                    <a:pt x="779" y="1712"/>
                  </a:lnTo>
                  <a:cubicBezTo>
                    <a:pt x="767" y="1758"/>
                    <a:pt x="785" y="1807"/>
                    <a:pt x="824" y="1834"/>
                  </a:cubicBezTo>
                  <a:lnTo>
                    <a:pt x="793" y="1950"/>
                  </a:lnTo>
                  <a:cubicBezTo>
                    <a:pt x="790" y="1959"/>
                    <a:pt x="792" y="1970"/>
                    <a:pt x="797" y="1978"/>
                  </a:cubicBezTo>
                  <a:cubicBezTo>
                    <a:pt x="802" y="1987"/>
                    <a:pt x="810" y="1993"/>
                    <a:pt x="820" y="1996"/>
                  </a:cubicBezTo>
                  <a:cubicBezTo>
                    <a:pt x="823" y="1997"/>
                    <a:pt x="826" y="1997"/>
                    <a:pt x="829" y="1997"/>
                  </a:cubicBezTo>
                  <a:cubicBezTo>
                    <a:pt x="847" y="1997"/>
                    <a:pt x="861" y="1986"/>
                    <a:pt x="866" y="1969"/>
                  </a:cubicBezTo>
                  <a:lnTo>
                    <a:pt x="897" y="1853"/>
                  </a:lnTo>
                  <a:cubicBezTo>
                    <a:pt x="945" y="1850"/>
                    <a:pt x="985" y="1816"/>
                    <a:pt x="997" y="1770"/>
                  </a:cubicBezTo>
                  <a:lnTo>
                    <a:pt x="1121" y="1307"/>
                  </a:lnTo>
                  <a:cubicBezTo>
                    <a:pt x="1149" y="1313"/>
                    <a:pt x="1178" y="1316"/>
                    <a:pt x="1206" y="1318"/>
                  </a:cubicBezTo>
                  <a:lnTo>
                    <a:pt x="1206" y="1356"/>
                  </a:lnTo>
                  <a:cubicBezTo>
                    <a:pt x="1206" y="1377"/>
                    <a:pt x="1223" y="1394"/>
                    <a:pt x="1244" y="1394"/>
                  </a:cubicBezTo>
                  <a:cubicBezTo>
                    <a:pt x="1265" y="1394"/>
                    <a:pt x="1282" y="1377"/>
                    <a:pt x="1282" y="1356"/>
                  </a:cubicBezTo>
                  <a:lnTo>
                    <a:pt x="1282" y="1318"/>
                  </a:lnTo>
                  <a:cubicBezTo>
                    <a:pt x="1310" y="1316"/>
                    <a:pt x="1339" y="1313"/>
                    <a:pt x="1367" y="1307"/>
                  </a:cubicBezTo>
                  <a:lnTo>
                    <a:pt x="1491" y="1770"/>
                  </a:lnTo>
                  <a:cubicBezTo>
                    <a:pt x="1503" y="1816"/>
                    <a:pt x="1543" y="1850"/>
                    <a:pt x="1591" y="1853"/>
                  </a:cubicBezTo>
                  <a:lnTo>
                    <a:pt x="1622" y="1969"/>
                  </a:lnTo>
                  <a:cubicBezTo>
                    <a:pt x="1627" y="1986"/>
                    <a:pt x="1642" y="1997"/>
                    <a:pt x="1659" y="1997"/>
                  </a:cubicBezTo>
                  <a:cubicBezTo>
                    <a:pt x="1662" y="1997"/>
                    <a:pt x="1665" y="1997"/>
                    <a:pt x="1668" y="1996"/>
                  </a:cubicBezTo>
                  <a:cubicBezTo>
                    <a:pt x="1678" y="1993"/>
                    <a:pt x="1686" y="1987"/>
                    <a:pt x="1691" y="1978"/>
                  </a:cubicBezTo>
                  <a:cubicBezTo>
                    <a:pt x="1696" y="1970"/>
                    <a:pt x="1698" y="1959"/>
                    <a:pt x="1695" y="1950"/>
                  </a:cubicBezTo>
                  <a:lnTo>
                    <a:pt x="1664" y="1834"/>
                  </a:lnTo>
                  <a:cubicBezTo>
                    <a:pt x="1703" y="1807"/>
                    <a:pt x="1721" y="1758"/>
                    <a:pt x="1709" y="1712"/>
                  </a:cubicBezTo>
                  <a:lnTo>
                    <a:pt x="1462" y="789"/>
                  </a:lnTo>
                  <a:cubicBezTo>
                    <a:pt x="1484" y="756"/>
                    <a:pt x="1499" y="718"/>
                    <a:pt x="1505" y="678"/>
                  </a:cubicBezTo>
                  <a:lnTo>
                    <a:pt x="1734" y="678"/>
                  </a:lnTo>
                  <a:lnTo>
                    <a:pt x="1734" y="218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4" name="Group 853">
            <a:extLst>
              <a:ext uri="{FF2B5EF4-FFF2-40B4-BE49-F238E27FC236}">
                <a16:creationId xmlns:a16="http://schemas.microsoft.com/office/drawing/2014/main" id="{D3F12ABF-F800-408E-8DA9-8693519DBF70}"/>
              </a:ext>
            </a:extLst>
          </p:cNvPr>
          <p:cNvGrpSpPr/>
          <p:nvPr/>
        </p:nvGrpSpPr>
        <p:grpSpPr>
          <a:xfrm>
            <a:off x="6600826" y="908051"/>
            <a:ext cx="482600" cy="484188"/>
            <a:chOff x="6600826" y="908051"/>
            <a:chExt cx="482600" cy="484188"/>
          </a:xfrm>
        </p:grpSpPr>
        <p:sp>
          <p:nvSpPr>
            <p:cNvPr id="456" name="Rectangle 214">
              <a:extLst>
                <a:ext uri="{FF2B5EF4-FFF2-40B4-BE49-F238E27FC236}">
                  <a16:creationId xmlns:a16="http://schemas.microsoft.com/office/drawing/2014/main" id="{B133CD04-D42C-4302-A5C5-7B75181B1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1062038"/>
              <a:ext cx="79375" cy="47625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Rectangle 215">
              <a:extLst>
                <a:ext uri="{FF2B5EF4-FFF2-40B4-BE49-F238E27FC236}">
                  <a16:creationId xmlns:a16="http://schemas.microsoft.com/office/drawing/2014/main" id="{646AD246-6E80-4F76-ABC5-D7E1ABA0D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915988"/>
              <a:ext cx="79375" cy="49213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Rectangle 216">
              <a:extLst>
                <a:ext uri="{FF2B5EF4-FFF2-40B4-BE49-F238E27FC236}">
                  <a16:creationId xmlns:a16="http://schemas.microsoft.com/office/drawing/2014/main" id="{7950E911-9B1A-4748-9FB6-C5CC19AE7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1206501"/>
              <a:ext cx="79375" cy="17780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217">
              <a:extLst>
                <a:ext uri="{FF2B5EF4-FFF2-40B4-BE49-F238E27FC236}">
                  <a16:creationId xmlns:a16="http://schemas.microsoft.com/office/drawing/2014/main" id="{10F940A6-389A-4CD9-8821-220A9E1617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0826" y="908051"/>
              <a:ext cx="482600" cy="484188"/>
            </a:xfrm>
            <a:custGeom>
              <a:avLst/>
              <a:gdLst>
                <a:gd name="T0" fmla="*/ 1944 w 2261"/>
                <a:gd name="T1" fmla="*/ 912 h 2261"/>
                <a:gd name="T2" fmla="*/ 1356 w 2261"/>
                <a:gd name="T3" fmla="*/ 904 h 2261"/>
                <a:gd name="T4" fmla="*/ 1846 w 2261"/>
                <a:gd name="T5" fmla="*/ 753 h 2261"/>
                <a:gd name="T6" fmla="*/ 1884 w 2261"/>
                <a:gd name="T7" fmla="*/ 263 h 2261"/>
                <a:gd name="T8" fmla="*/ 1356 w 2261"/>
                <a:gd name="T9" fmla="*/ 226 h 2261"/>
                <a:gd name="T10" fmla="*/ 1319 w 2261"/>
                <a:gd name="T11" fmla="*/ 0 h 2261"/>
                <a:gd name="T12" fmla="*/ 904 w 2261"/>
                <a:gd name="T13" fmla="*/ 37 h 2261"/>
                <a:gd name="T14" fmla="*/ 414 w 2261"/>
                <a:gd name="T15" fmla="*/ 226 h 2261"/>
                <a:gd name="T16" fmla="*/ 18 w 2261"/>
                <a:gd name="T17" fmla="*/ 457 h 2261"/>
                <a:gd name="T18" fmla="*/ 18 w 2261"/>
                <a:gd name="T19" fmla="*/ 522 h 2261"/>
                <a:gd name="T20" fmla="*/ 414 w 2261"/>
                <a:gd name="T21" fmla="*/ 753 h 2261"/>
                <a:gd name="T22" fmla="*/ 904 w 2261"/>
                <a:gd name="T23" fmla="*/ 904 h 2261"/>
                <a:gd name="T24" fmla="*/ 377 w 2261"/>
                <a:gd name="T25" fmla="*/ 942 h 2261"/>
                <a:gd name="T26" fmla="*/ 414 w 2261"/>
                <a:gd name="T27" fmla="*/ 1432 h 2261"/>
                <a:gd name="T28" fmla="*/ 904 w 2261"/>
                <a:gd name="T29" fmla="*/ 2223 h 2261"/>
                <a:gd name="T30" fmla="*/ 1319 w 2261"/>
                <a:gd name="T31" fmla="*/ 2261 h 2261"/>
                <a:gd name="T32" fmla="*/ 1356 w 2261"/>
                <a:gd name="T33" fmla="*/ 1432 h 2261"/>
                <a:gd name="T34" fmla="*/ 1944 w 2261"/>
                <a:gd name="T35" fmla="*/ 1424 h 2261"/>
                <a:gd name="T36" fmla="*/ 2261 w 2261"/>
                <a:gd name="T37" fmla="*/ 1168 h 2261"/>
                <a:gd name="T38" fmla="*/ 980 w 2261"/>
                <a:gd name="T39" fmla="*/ 75 h 2261"/>
                <a:gd name="T40" fmla="*/ 1281 w 2261"/>
                <a:gd name="T41" fmla="*/ 226 h 2261"/>
                <a:gd name="T42" fmla="*/ 980 w 2261"/>
                <a:gd name="T43" fmla="*/ 75 h 2261"/>
                <a:gd name="T44" fmla="*/ 425 w 2261"/>
                <a:gd name="T45" fmla="*/ 301 h 2261"/>
                <a:gd name="T46" fmla="*/ 1809 w 2261"/>
                <a:gd name="T47" fmla="*/ 678 h 2261"/>
                <a:gd name="T48" fmla="*/ 111 w 2261"/>
                <a:gd name="T49" fmla="*/ 490 h 2261"/>
                <a:gd name="T50" fmla="*/ 1281 w 2261"/>
                <a:gd name="T51" fmla="*/ 753 h 2261"/>
                <a:gd name="T52" fmla="*/ 980 w 2261"/>
                <a:gd name="T53" fmla="*/ 904 h 2261"/>
                <a:gd name="T54" fmla="*/ 1281 w 2261"/>
                <a:gd name="T55" fmla="*/ 2186 h 2261"/>
                <a:gd name="T56" fmla="*/ 980 w 2261"/>
                <a:gd name="T57" fmla="*/ 1432 h 2261"/>
                <a:gd name="T58" fmla="*/ 1281 w 2261"/>
                <a:gd name="T59" fmla="*/ 2186 h 2261"/>
                <a:gd name="T60" fmla="*/ 452 w 2261"/>
                <a:gd name="T61" fmla="*/ 1356 h 2261"/>
                <a:gd name="T62" fmla="*/ 1909 w 2261"/>
                <a:gd name="T63" fmla="*/ 980 h 2261"/>
                <a:gd name="T64" fmla="*/ 1909 w 2261"/>
                <a:gd name="T65" fmla="*/ 135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61" h="2261">
                  <a:moveTo>
                    <a:pt x="2246" y="1138"/>
                  </a:moveTo>
                  <a:lnTo>
                    <a:pt x="1944" y="912"/>
                  </a:lnTo>
                  <a:cubicBezTo>
                    <a:pt x="1938" y="907"/>
                    <a:pt x="1930" y="904"/>
                    <a:pt x="1922" y="904"/>
                  </a:cubicBezTo>
                  <a:lnTo>
                    <a:pt x="1356" y="904"/>
                  </a:lnTo>
                  <a:lnTo>
                    <a:pt x="1356" y="753"/>
                  </a:lnTo>
                  <a:lnTo>
                    <a:pt x="1846" y="753"/>
                  </a:lnTo>
                  <a:cubicBezTo>
                    <a:pt x="1867" y="753"/>
                    <a:pt x="1884" y="737"/>
                    <a:pt x="1884" y="716"/>
                  </a:cubicBezTo>
                  <a:lnTo>
                    <a:pt x="1884" y="263"/>
                  </a:lnTo>
                  <a:cubicBezTo>
                    <a:pt x="1884" y="243"/>
                    <a:pt x="1867" y="226"/>
                    <a:pt x="1846" y="226"/>
                  </a:cubicBezTo>
                  <a:lnTo>
                    <a:pt x="1356" y="226"/>
                  </a:lnTo>
                  <a:lnTo>
                    <a:pt x="1356" y="37"/>
                  </a:lnTo>
                  <a:cubicBezTo>
                    <a:pt x="1356" y="17"/>
                    <a:pt x="1340" y="0"/>
                    <a:pt x="1319" y="0"/>
                  </a:cubicBezTo>
                  <a:lnTo>
                    <a:pt x="942" y="0"/>
                  </a:lnTo>
                  <a:cubicBezTo>
                    <a:pt x="921" y="0"/>
                    <a:pt x="904" y="17"/>
                    <a:pt x="904" y="37"/>
                  </a:cubicBezTo>
                  <a:lnTo>
                    <a:pt x="904" y="226"/>
                  </a:lnTo>
                  <a:lnTo>
                    <a:pt x="414" y="226"/>
                  </a:lnTo>
                  <a:cubicBezTo>
                    <a:pt x="407" y="226"/>
                    <a:pt x="401" y="228"/>
                    <a:pt x="395" y="231"/>
                  </a:cubicBezTo>
                  <a:lnTo>
                    <a:pt x="18" y="457"/>
                  </a:lnTo>
                  <a:cubicBezTo>
                    <a:pt x="7" y="464"/>
                    <a:pt x="0" y="476"/>
                    <a:pt x="0" y="490"/>
                  </a:cubicBezTo>
                  <a:cubicBezTo>
                    <a:pt x="0" y="503"/>
                    <a:pt x="7" y="515"/>
                    <a:pt x="18" y="522"/>
                  </a:cubicBezTo>
                  <a:lnTo>
                    <a:pt x="395" y="748"/>
                  </a:lnTo>
                  <a:cubicBezTo>
                    <a:pt x="401" y="752"/>
                    <a:pt x="407" y="753"/>
                    <a:pt x="414" y="753"/>
                  </a:cubicBezTo>
                  <a:lnTo>
                    <a:pt x="904" y="753"/>
                  </a:lnTo>
                  <a:lnTo>
                    <a:pt x="904" y="904"/>
                  </a:lnTo>
                  <a:lnTo>
                    <a:pt x="414" y="904"/>
                  </a:lnTo>
                  <a:cubicBezTo>
                    <a:pt x="393" y="904"/>
                    <a:pt x="377" y="921"/>
                    <a:pt x="377" y="942"/>
                  </a:cubicBezTo>
                  <a:lnTo>
                    <a:pt x="377" y="1394"/>
                  </a:lnTo>
                  <a:cubicBezTo>
                    <a:pt x="377" y="1415"/>
                    <a:pt x="393" y="1432"/>
                    <a:pt x="414" y="1432"/>
                  </a:cubicBezTo>
                  <a:lnTo>
                    <a:pt x="904" y="1432"/>
                  </a:lnTo>
                  <a:lnTo>
                    <a:pt x="904" y="2223"/>
                  </a:lnTo>
                  <a:cubicBezTo>
                    <a:pt x="904" y="2244"/>
                    <a:pt x="921" y="2261"/>
                    <a:pt x="942" y="2261"/>
                  </a:cubicBezTo>
                  <a:lnTo>
                    <a:pt x="1319" y="2261"/>
                  </a:lnTo>
                  <a:cubicBezTo>
                    <a:pt x="1340" y="2261"/>
                    <a:pt x="1356" y="2244"/>
                    <a:pt x="1356" y="2223"/>
                  </a:cubicBezTo>
                  <a:lnTo>
                    <a:pt x="1356" y="1432"/>
                  </a:lnTo>
                  <a:lnTo>
                    <a:pt x="1922" y="1432"/>
                  </a:lnTo>
                  <a:cubicBezTo>
                    <a:pt x="1930" y="1432"/>
                    <a:pt x="1938" y="1429"/>
                    <a:pt x="1944" y="1424"/>
                  </a:cubicBezTo>
                  <a:lnTo>
                    <a:pt x="2246" y="1198"/>
                  </a:lnTo>
                  <a:cubicBezTo>
                    <a:pt x="2255" y="1191"/>
                    <a:pt x="2261" y="1180"/>
                    <a:pt x="2261" y="1168"/>
                  </a:cubicBezTo>
                  <a:cubicBezTo>
                    <a:pt x="2261" y="1156"/>
                    <a:pt x="2255" y="1145"/>
                    <a:pt x="2246" y="1138"/>
                  </a:cubicBezTo>
                  <a:close/>
                  <a:moveTo>
                    <a:pt x="980" y="75"/>
                  </a:moveTo>
                  <a:lnTo>
                    <a:pt x="1281" y="75"/>
                  </a:lnTo>
                  <a:lnTo>
                    <a:pt x="1281" y="226"/>
                  </a:lnTo>
                  <a:lnTo>
                    <a:pt x="980" y="226"/>
                  </a:lnTo>
                  <a:lnTo>
                    <a:pt x="980" y="75"/>
                  </a:lnTo>
                  <a:close/>
                  <a:moveTo>
                    <a:pt x="111" y="490"/>
                  </a:moveTo>
                  <a:lnTo>
                    <a:pt x="425" y="301"/>
                  </a:lnTo>
                  <a:lnTo>
                    <a:pt x="1809" y="301"/>
                  </a:lnTo>
                  <a:lnTo>
                    <a:pt x="1809" y="678"/>
                  </a:lnTo>
                  <a:lnTo>
                    <a:pt x="425" y="678"/>
                  </a:lnTo>
                  <a:lnTo>
                    <a:pt x="111" y="490"/>
                  </a:lnTo>
                  <a:close/>
                  <a:moveTo>
                    <a:pt x="980" y="753"/>
                  </a:moveTo>
                  <a:lnTo>
                    <a:pt x="1281" y="753"/>
                  </a:lnTo>
                  <a:lnTo>
                    <a:pt x="1281" y="904"/>
                  </a:lnTo>
                  <a:lnTo>
                    <a:pt x="980" y="904"/>
                  </a:lnTo>
                  <a:lnTo>
                    <a:pt x="980" y="753"/>
                  </a:lnTo>
                  <a:close/>
                  <a:moveTo>
                    <a:pt x="1281" y="2186"/>
                  </a:moveTo>
                  <a:lnTo>
                    <a:pt x="980" y="2186"/>
                  </a:lnTo>
                  <a:lnTo>
                    <a:pt x="980" y="1432"/>
                  </a:lnTo>
                  <a:lnTo>
                    <a:pt x="1281" y="1432"/>
                  </a:lnTo>
                  <a:lnTo>
                    <a:pt x="1281" y="2186"/>
                  </a:lnTo>
                  <a:close/>
                  <a:moveTo>
                    <a:pt x="1909" y="1356"/>
                  </a:moveTo>
                  <a:lnTo>
                    <a:pt x="452" y="1356"/>
                  </a:lnTo>
                  <a:lnTo>
                    <a:pt x="452" y="980"/>
                  </a:lnTo>
                  <a:lnTo>
                    <a:pt x="1909" y="980"/>
                  </a:lnTo>
                  <a:lnTo>
                    <a:pt x="2160" y="1168"/>
                  </a:lnTo>
                  <a:lnTo>
                    <a:pt x="1909" y="135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5" name="Group 854">
            <a:extLst>
              <a:ext uri="{FF2B5EF4-FFF2-40B4-BE49-F238E27FC236}">
                <a16:creationId xmlns:a16="http://schemas.microsoft.com/office/drawing/2014/main" id="{35FE236E-46B3-4E24-9B4A-541D40805BE6}"/>
              </a:ext>
            </a:extLst>
          </p:cNvPr>
          <p:cNvGrpSpPr/>
          <p:nvPr/>
        </p:nvGrpSpPr>
        <p:grpSpPr>
          <a:xfrm>
            <a:off x="7345363" y="908051"/>
            <a:ext cx="484188" cy="484188"/>
            <a:chOff x="7345363" y="908051"/>
            <a:chExt cx="484188" cy="484188"/>
          </a:xfrm>
        </p:grpSpPr>
        <p:sp>
          <p:nvSpPr>
            <p:cNvPr id="460" name="Freeform 218">
              <a:extLst>
                <a:ext uri="{FF2B5EF4-FFF2-40B4-BE49-F238E27FC236}">
                  <a16:creationId xmlns:a16="http://schemas.microsoft.com/office/drawing/2014/main" id="{5F2287F9-F441-41E0-A8DB-AD098AA2CD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301" y="915988"/>
              <a:ext cx="468313" cy="355600"/>
            </a:xfrm>
            <a:custGeom>
              <a:avLst/>
              <a:gdLst>
                <a:gd name="T0" fmla="*/ 2035 w 2186"/>
                <a:gd name="T1" fmla="*/ 0 h 1659"/>
                <a:gd name="T2" fmla="*/ 151 w 2186"/>
                <a:gd name="T3" fmla="*/ 0 h 1659"/>
                <a:gd name="T4" fmla="*/ 0 w 2186"/>
                <a:gd name="T5" fmla="*/ 151 h 1659"/>
                <a:gd name="T6" fmla="*/ 0 w 2186"/>
                <a:gd name="T7" fmla="*/ 1508 h 1659"/>
                <a:gd name="T8" fmla="*/ 151 w 2186"/>
                <a:gd name="T9" fmla="*/ 1659 h 1659"/>
                <a:gd name="T10" fmla="*/ 1457 w 2186"/>
                <a:gd name="T11" fmla="*/ 1659 h 1659"/>
                <a:gd name="T12" fmla="*/ 1452 w 2186"/>
                <a:gd name="T13" fmla="*/ 1648 h 1659"/>
                <a:gd name="T14" fmla="*/ 1347 w 2186"/>
                <a:gd name="T15" fmla="*/ 1357 h 1659"/>
                <a:gd name="T16" fmla="*/ 151 w 2186"/>
                <a:gd name="T17" fmla="*/ 1357 h 1659"/>
                <a:gd name="T18" fmla="*/ 151 w 2186"/>
                <a:gd name="T19" fmla="*/ 151 h 1659"/>
                <a:gd name="T20" fmla="*/ 2035 w 2186"/>
                <a:gd name="T21" fmla="*/ 151 h 1659"/>
                <a:gd name="T22" fmla="*/ 2035 w 2186"/>
                <a:gd name="T23" fmla="*/ 1244 h 1659"/>
                <a:gd name="T24" fmla="*/ 2111 w 2186"/>
                <a:gd name="T25" fmla="*/ 1169 h 1659"/>
                <a:gd name="T26" fmla="*/ 2186 w 2186"/>
                <a:gd name="T27" fmla="*/ 1244 h 1659"/>
                <a:gd name="T28" fmla="*/ 2186 w 2186"/>
                <a:gd name="T29" fmla="*/ 151 h 1659"/>
                <a:gd name="T30" fmla="*/ 2035 w 2186"/>
                <a:gd name="T31" fmla="*/ 0 h 1659"/>
                <a:gd name="T32" fmla="*/ 1093 w 2186"/>
                <a:gd name="T33" fmla="*/ 1432 h 1659"/>
                <a:gd name="T34" fmla="*/ 1163 w 2186"/>
                <a:gd name="T35" fmla="*/ 1479 h 1659"/>
                <a:gd name="T36" fmla="*/ 1146 w 2186"/>
                <a:gd name="T37" fmla="*/ 1561 h 1659"/>
                <a:gd name="T38" fmla="*/ 1064 w 2186"/>
                <a:gd name="T39" fmla="*/ 1577 h 1659"/>
                <a:gd name="T40" fmla="*/ 1018 w 2186"/>
                <a:gd name="T41" fmla="*/ 1508 h 1659"/>
                <a:gd name="T42" fmla="*/ 1093 w 2186"/>
                <a:gd name="T43" fmla="*/ 1432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86" h="1659">
                  <a:moveTo>
                    <a:pt x="2035" y="0"/>
                  </a:move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1508"/>
                  </a:lnTo>
                  <a:cubicBezTo>
                    <a:pt x="0" y="1591"/>
                    <a:pt x="68" y="1659"/>
                    <a:pt x="151" y="1659"/>
                  </a:cubicBezTo>
                  <a:lnTo>
                    <a:pt x="1457" y="1659"/>
                  </a:lnTo>
                  <a:cubicBezTo>
                    <a:pt x="1456" y="1655"/>
                    <a:pt x="1454" y="1651"/>
                    <a:pt x="1452" y="1648"/>
                  </a:cubicBezTo>
                  <a:lnTo>
                    <a:pt x="1347" y="1357"/>
                  </a:lnTo>
                  <a:lnTo>
                    <a:pt x="151" y="1357"/>
                  </a:lnTo>
                  <a:lnTo>
                    <a:pt x="151" y="151"/>
                  </a:lnTo>
                  <a:lnTo>
                    <a:pt x="2035" y="151"/>
                  </a:lnTo>
                  <a:lnTo>
                    <a:pt x="2035" y="1244"/>
                  </a:lnTo>
                  <a:cubicBezTo>
                    <a:pt x="2035" y="1202"/>
                    <a:pt x="2069" y="1169"/>
                    <a:pt x="2111" y="1169"/>
                  </a:cubicBezTo>
                  <a:cubicBezTo>
                    <a:pt x="2152" y="1169"/>
                    <a:pt x="2186" y="1203"/>
                    <a:pt x="2186" y="1244"/>
                  </a:cubicBezTo>
                  <a:lnTo>
                    <a:pt x="2186" y="151"/>
                  </a:lnTo>
                  <a:cubicBezTo>
                    <a:pt x="2186" y="68"/>
                    <a:pt x="2118" y="0"/>
                    <a:pt x="2035" y="0"/>
                  </a:cubicBezTo>
                  <a:close/>
                  <a:moveTo>
                    <a:pt x="1093" y="1432"/>
                  </a:moveTo>
                  <a:cubicBezTo>
                    <a:pt x="1123" y="1432"/>
                    <a:pt x="1151" y="1451"/>
                    <a:pt x="1163" y="1479"/>
                  </a:cubicBezTo>
                  <a:cubicBezTo>
                    <a:pt x="1174" y="1507"/>
                    <a:pt x="1168" y="1540"/>
                    <a:pt x="1146" y="1561"/>
                  </a:cubicBezTo>
                  <a:cubicBezTo>
                    <a:pt x="1125" y="1583"/>
                    <a:pt x="1092" y="1589"/>
                    <a:pt x="1064" y="1577"/>
                  </a:cubicBezTo>
                  <a:cubicBezTo>
                    <a:pt x="1036" y="1566"/>
                    <a:pt x="1018" y="1538"/>
                    <a:pt x="1018" y="1508"/>
                  </a:cubicBezTo>
                  <a:cubicBezTo>
                    <a:pt x="1018" y="1466"/>
                    <a:pt x="1051" y="1432"/>
                    <a:pt x="1093" y="1432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219">
              <a:extLst>
                <a:ext uri="{FF2B5EF4-FFF2-40B4-BE49-F238E27FC236}">
                  <a16:creationId xmlns:a16="http://schemas.microsoft.com/office/drawing/2014/main" id="{DF336A81-E2A0-427D-9C2A-30DFBCE6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1335088"/>
              <a:ext cx="241300" cy="49213"/>
            </a:xfrm>
            <a:custGeom>
              <a:avLst/>
              <a:gdLst>
                <a:gd name="T0" fmla="*/ 980 w 1131"/>
                <a:gd name="T1" fmla="*/ 0 h 226"/>
                <a:gd name="T2" fmla="*/ 151 w 1131"/>
                <a:gd name="T3" fmla="*/ 0 h 226"/>
                <a:gd name="T4" fmla="*/ 0 w 1131"/>
                <a:gd name="T5" fmla="*/ 151 h 226"/>
                <a:gd name="T6" fmla="*/ 0 w 1131"/>
                <a:gd name="T7" fmla="*/ 226 h 226"/>
                <a:gd name="T8" fmla="*/ 1131 w 1131"/>
                <a:gd name="T9" fmla="*/ 226 h 226"/>
                <a:gd name="T10" fmla="*/ 1131 w 1131"/>
                <a:gd name="T11" fmla="*/ 0 h 226"/>
                <a:gd name="T12" fmla="*/ 980 w 1131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226">
                  <a:moveTo>
                    <a:pt x="980" y="0"/>
                  </a:move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226"/>
                  </a:lnTo>
                  <a:lnTo>
                    <a:pt x="1131" y="226"/>
                  </a:lnTo>
                  <a:lnTo>
                    <a:pt x="1131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220">
              <a:extLst>
                <a:ext uri="{FF2B5EF4-FFF2-40B4-BE49-F238E27FC236}">
                  <a16:creationId xmlns:a16="http://schemas.microsoft.com/office/drawing/2014/main" id="{5CC76A41-6836-434D-9C28-E963075F3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1335088"/>
              <a:ext cx="146050" cy="49213"/>
            </a:xfrm>
            <a:custGeom>
              <a:avLst/>
              <a:gdLst>
                <a:gd name="T0" fmla="*/ 75 w 678"/>
                <a:gd name="T1" fmla="*/ 0 h 226"/>
                <a:gd name="T2" fmla="*/ 0 w 678"/>
                <a:gd name="T3" fmla="*/ 0 h 226"/>
                <a:gd name="T4" fmla="*/ 0 w 678"/>
                <a:gd name="T5" fmla="*/ 226 h 226"/>
                <a:gd name="T6" fmla="*/ 678 w 678"/>
                <a:gd name="T7" fmla="*/ 226 h 226"/>
                <a:gd name="T8" fmla="*/ 678 w 678"/>
                <a:gd name="T9" fmla="*/ 0 h 226"/>
                <a:gd name="T10" fmla="*/ 75 w 678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226">
                  <a:moveTo>
                    <a:pt x="75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678" y="226"/>
                  </a:lnTo>
                  <a:lnTo>
                    <a:pt x="678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Rectangle 221">
              <a:extLst>
                <a:ext uri="{FF2B5EF4-FFF2-40B4-BE49-F238E27FC236}">
                  <a16:creationId xmlns:a16="http://schemas.microsoft.com/office/drawing/2014/main" id="{9EFE30D9-9D9A-41FB-8DF6-C15709D90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01" y="1271588"/>
              <a:ext cx="112713" cy="6350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222">
              <a:extLst>
                <a:ext uri="{FF2B5EF4-FFF2-40B4-BE49-F238E27FC236}">
                  <a16:creationId xmlns:a16="http://schemas.microsoft.com/office/drawing/2014/main" id="{E38A60BB-EAD3-4D79-92EB-1470B9394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1" y="1004888"/>
              <a:ext cx="227013" cy="146050"/>
            </a:xfrm>
            <a:custGeom>
              <a:avLst/>
              <a:gdLst>
                <a:gd name="T0" fmla="*/ 76 w 1056"/>
                <a:gd name="T1" fmla="*/ 0 h 678"/>
                <a:gd name="T2" fmla="*/ 980 w 1056"/>
                <a:gd name="T3" fmla="*/ 0 h 678"/>
                <a:gd name="T4" fmla="*/ 1056 w 1056"/>
                <a:gd name="T5" fmla="*/ 75 h 678"/>
                <a:gd name="T6" fmla="*/ 1056 w 1056"/>
                <a:gd name="T7" fmla="*/ 603 h 678"/>
                <a:gd name="T8" fmla="*/ 980 w 1056"/>
                <a:gd name="T9" fmla="*/ 678 h 678"/>
                <a:gd name="T10" fmla="*/ 76 w 1056"/>
                <a:gd name="T11" fmla="*/ 678 h 678"/>
                <a:gd name="T12" fmla="*/ 0 w 1056"/>
                <a:gd name="T13" fmla="*/ 603 h 678"/>
                <a:gd name="T14" fmla="*/ 0 w 1056"/>
                <a:gd name="T15" fmla="*/ 75 h 678"/>
                <a:gd name="T16" fmla="*/ 76 w 1056"/>
                <a:gd name="T17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6" h="678">
                  <a:moveTo>
                    <a:pt x="76" y="0"/>
                  </a:moveTo>
                  <a:lnTo>
                    <a:pt x="980" y="0"/>
                  </a:lnTo>
                  <a:cubicBezTo>
                    <a:pt x="1022" y="0"/>
                    <a:pt x="1056" y="34"/>
                    <a:pt x="1056" y="75"/>
                  </a:cubicBezTo>
                  <a:lnTo>
                    <a:pt x="1056" y="603"/>
                  </a:lnTo>
                  <a:cubicBezTo>
                    <a:pt x="1056" y="645"/>
                    <a:pt x="1022" y="678"/>
                    <a:pt x="980" y="678"/>
                  </a:cubicBezTo>
                  <a:lnTo>
                    <a:pt x="76" y="678"/>
                  </a:lnTo>
                  <a:cubicBezTo>
                    <a:pt x="34" y="678"/>
                    <a:pt x="0" y="645"/>
                    <a:pt x="0" y="603"/>
                  </a:cubicBezTo>
                  <a:lnTo>
                    <a:pt x="0" y="75"/>
                  </a:lnTo>
                  <a:cubicBezTo>
                    <a:pt x="0" y="34"/>
                    <a:pt x="34" y="0"/>
                    <a:pt x="76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223">
              <a:extLst>
                <a:ext uri="{FF2B5EF4-FFF2-40B4-BE49-F238E27FC236}">
                  <a16:creationId xmlns:a16="http://schemas.microsoft.com/office/drawing/2014/main" id="{19FD1B77-31AF-4EA9-B220-FBB5D5F08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908051"/>
              <a:ext cx="484188" cy="484188"/>
            </a:xfrm>
            <a:custGeom>
              <a:avLst/>
              <a:gdLst>
                <a:gd name="T0" fmla="*/ 2243 w 2262"/>
                <a:gd name="T1" fmla="*/ 1811 h 2261"/>
                <a:gd name="T2" fmla="*/ 2262 w 2262"/>
                <a:gd name="T3" fmla="*/ 188 h 2261"/>
                <a:gd name="T4" fmla="*/ 189 w 2262"/>
                <a:gd name="T5" fmla="*/ 0 h 2261"/>
                <a:gd name="T6" fmla="*/ 0 w 2262"/>
                <a:gd name="T7" fmla="*/ 1545 h 2261"/>
                <a:gd name="T8" fmla="*/ 829 w 2262"/>
                <a:gd name="T9" fmla="*/ 1733 h 2261"/>
                <a:gd name="T10" fmla="*/ 566 w 2262"/>
                <a:gd name="T11" fmla="*/ 1959 h 2261"/>
                <a:gd name="T12" fmla="*/ 377 w 2262"/>
                <a:gd name="T13" fmla="*/ 2223 h 2261"/>
                <a:gd name="T14" fmla="*/ 2224 w 2262"/>
                <a:gd name="T15" fmla="*/ 2261 h 2261"/>
                <a:gd name="T16" fmla="*/ 2262 w 2262"/>
                <a:gd name="T17" fmla="*/ 1997 h 2261"/>
                <a:gd name="T18" fmla="*/ 2186 w 2262"/>
                <a:gd name="T19" fmla="*/ 1959 h 2261"/>
                <a:gd name="T20" fmla="*/ 2193 w 2262"/>
                <a:gd name="T21" fmla="*/ 1886 h 2261"/>
                <a:gd name="T22" fmla="*/ 76 w 2262"/>
                <a:gd name="T23" fmla="*/ 188 h 2261"/>
                <a:gd name="T24" fmla="*/ 2073 w 2262"/>
                <a:gd name="T25" fmla="*/ 75 h 2261"/>
                <a:gd name="T26" fmla="*/ 2186 w 2262"/>
                <a:gd name="T27" fmla="*/ 1175 h 2261"/>
                <a:gd name="T28" fmla="*/ 2111 w 2262"/>
                <a:gd name="T29" fmla="*/ 188 h 2261"/>
                <a:gd name="T30" fmla="*/ 189 w 2262"/>
                <a:gd name="T31" fmla="*/ 150 h 2261"/>
                <a:gd name="T32" fmla="*/ 151 w 2262"/>
                <a:gd name="T33" fmla="*/ 1394 h 2261"/>
                <a:gd name="T34" fmla="*/ 1358 w 2262"/>
                <a:gd name="T35" fmla="*/ 1432 h 2261"/>
                <a:gd name="T36" fmla="*/ 189 w 2262"/>
                <a:gd name="T37" fmla="*/ 1658 h 2261"/>
                <a:gd name="T38" fmla="*/ 1776 w 2262"/>
                <a:gd name="T39" fmla="*/ 712 h 2261"/>
                <a:gd name="T40" fmla="*/ 1583 w 2262"/>
                <a:gd name="T41" fmla="*/ 795 h 2261"/>
                <a:gd name="T42" fmla="*/ 1539 w 2262"/>
                <a:gd name="T43" fmla="*/ 1283 h 2261"/>
                <a:gd name="T44" fmla="*/ 1401 w 2262"/>
                <a:gd name="T45" fmla="*/ 1207 h 2261"/>
                <a:gd name="T46" fmla="*/ 1320 w 2262"/>
                <a:gd name="T47" fmla="*/ 1253 h 2261"/>
                <a:gd name="T48" fmla="*/ 1331 w 2262"/>
                <a:gd name="T49" fmla="*/ 1356 h 2261"/>
                <a:gd name="T50" fmla="*/ 226 w 2262"/>
                <a:gd name="T51" fmla="*/ 226 h 2261"/>
                <a:gd name="T52" fmla="*/ 2036 w 2262"/>
                <a:gd name="T53" fmla="*/ 1100 h 2261"/>
                <a:gd name="T54" fmla="*/ 1927 w 2262"/>
                <a:gd name="T55" fmla="*/ 1051 h 2261"/>
                <a:gd name="T56" fmla="*/ 1809 w 2262"/>
                <a:gd name="T57" fmla="*/ 791 h 2261"/>
                <a:gd name="T58" fmla="*/ 1433 w 2262"/>
                <a:gd name="T59" fmla="*/ 1959 h 2261"/>
                <a:gd name="T60" fmla="*/ 1471 w 2262"/>
                <a:gd name="T61" fmla="*/ 1733 h 2261"/>
                <a:gd name="T62" fmla="*/ 1574 w 2262"/>
                <a:gd name="T63" fmla="*/ 1891 h 2261"/>
                <a:gd name="T64" fmla="*/ 1582 w 2262"/>
                <a:gd name="T65" fmla="*/ 1959 h 2261"/>
                <a:gd name="T66" fmla="*/ 905 w 2262"/>
                <a:gd name="T67" fmla="*/ 1733 h 2261"/>
                <a:gd name="T68" fmla="*/ 1357 w 2262"/>
                <a:gd name="T69" fmla="*/ 1959 h 2261"/>
                <a:gd name="T70" fmla="*/ 905 w 2262"/>
                <a:gd name="T71" fmla="*/ 1733 h 2261"/>
                <a:gd name="T72" fmla="*/ 566 w 2262"/>
                <a:gd name="T73" fmla="*/ 2035 h 2261"/>
                <a:gd name="T74" fmla="*/ 1508 w 2262"/>
                <a:gd name="T75" fmla="*/ 2186 h 2261"/>
                <a:gd name="T76" fmla="*/ 453 w 2262"/>
                <a:gd name="T77" fmla="*/ 2148 h 2261"/>
                <a:gd name="T78" fmla="*/ 1583 w 2262"/>
                <a:gd name="T79" fmla="*/ 2186 h 2261"/>
                <a:gd name="T80" fmla="*/ 2186 w 2262"/>
                <a:gd name="T81" fmla="*/ 2035 h 2261"/>
                <a:gd name="T82" fmla="*/ 1658 w 2262"/>
                <a:gd name="T83" fmla="*/ 1959 h 2261"/>
                <a:gd name="T84" fmla="*/ 1636 w 2262"/>
                <a:gd name="T85" fmla="*/ 1847 h 2261"/>
                <a:gd name="T86" fmla="*/ 1526 w 2262"/>
                <a:gd name="T87" fmla="*/ 1672 h 2261"/>
                <a:gd name="T88" fmla="*/ 1421 w 2262"/>
                <a:gd name="T89" fmla="*/ 1279 h 2261"/>
                <a:gd name="T90" fmla="*/ 1470 w 2262"/>
                <a:gd name="T91" fmla="*/ 1312 h 2261"/>
                <a:gd name="T92" fmla="*/ 1629 w 2262"/>
                <a:gd name="T93" fmla="*/ 1581 h 2261"/>
                <a:gd name="T94" fmla="*/ 1659 w 2262"/>
                <a:gd name="T95" fmla="*/ 795 h 2261"/>
                <a:gd name="T96" fmla="*/ 1722 w 2262"/>
                <a:gd name="T97" fmla="*/ 763 h 2261"/>
                <a:gd name="T98" fmla="*/ 1734 w 2262"/>
                <a:gd name="T99" fmla="*/ 1394 h 2261"/>
                <a:gd name="T100" fmla="*/ 1809 w 2262"/>
                <a:gd name="T101" fmla="*/ 1394 h 2261"/>
                <a:gd name="T102" fmla="*/ 1847 w 2262"/>
                <a:gd name="T103" fmla="*/ 1093 h 2261"/>
                <a:gd name="T104" fmla="*/ 1885 w 2262"/>
                <a:gd name="T105" fmla="*/ 1130 h 2261"/>
                <a:gd name="T106" fmla="*/ 1922 w 2262"/>
                <a:gd name="T107" fmla="*/ 1432 h 2261"/>
                <a:gd name="T108" fmla="*/ 1960 w 2262"/>
                <a:gd name="T109" fmla="*/ 1206 h 2261"/>
                <a:gd name="T110" fmla="*/ 2025 w 2262"/>
                <a:gd name="T111" fmla="*/ 1180 h 2261"/>
                <a:gd name="T112" fmla="*/ 2036 w 2262"/>
                <a:gd name="T113" fmla="*/ 1394 h 2261"/>
                <a:gd name="T114" fmla="*/ 2111 w 2262"/>
                <a:gd name="T115" fmla="*/ 1394 h 2261"/>
                <a:gd name="T116" fmla="*/ 2149 w 2262"/>
                <a:gd name="T117" fmla="*/ 1243 h 2261"/>
                <a:gd name="T118" fmla="*/ 2186 w 2262"/>
                <a:gd name="T119" fmla="*/ 1281 h 2261"/>
                <a:gd name="T120" fmla="*/ 2180 w 2262"/>
                <a:gd name="T121" fmla="*/ 1769 h 2261"/>
                <a:gd name="T122" fmla="*/ 2111 w 2262"/>
                <a:gd name="T123" fmla="*/ 1907 h 2261"/>
                <a:gd name="T124" fmla="*/ 1658 w 2262"/>
                <a:gd name="T125" fmla="*/ 1959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62" h="2261">
                  <a:moveTo>
                    <a:pt x="2193" y="1886"/>
                  </a:moveTo>
                  <a:lnTo>
                    <a:pt x="2243" y="1811"/>
                  </a:lnTo>
                  <a:cubicBezTo>
                    <a:pt x="2255" y="1792"/>
                    <a:pt x="2262" y="1771"/>
                    <a:pt x="2262" y="1748"/>
                  </a:cubicBezTo>
                  <a:lnTo>
                    <a:pt x="2262" y="188"/>
                  </a:lnTo>
                  <a:cubicBezTo>
                    <a:pt x="2262" y="84"/>
                    <a:pt x="2177" y="0"/>
                    <a:pt x="2073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5" y="1733"/>
                    <a:pt x="189" y="1733"/>
                  </a:cubicBezTo>
                  <a:lnTo>
                    <a:pt x="829" y="1733"/>
                  </a:lnTo>
                  <a:lnTo>
                    <a:pt x="829" y="1959"/>
                  </a:lnTo>
                  <a:lnTo>
                    <a:pt x="566" y="1959"/>
                  </a:lnTo>
                  <a:cubicBezTo>
                    <a:pt x="462" y="1960"/>
                    <a:pt x="377" y="2044"/>
                    <a:pt x="377" y="2148"/>
                  </a:cubicBezTo>
                  <a:lnTo>
                    <a:pt x="377" y="2223"/>
                  </a:lnTo>
                  <a:cubicBezTo>
                    <a:pt x="377" y="2244"/>
                    <a:pt x="394" y="2261"/>
                    <a:pt x="415" y="2261"/>
                  </a:cubicBezTo>
                  <a:lnTo>
                    <a:pt x="2224" y="2261"/>
                  </a:lnTo>
                  <a:cubicBezTo>
                    <a:pt x="2245" y="2261"/>
                    <a:pt x="2262" y="2244"/>
                    <a:pt x="2262" y="2223"/>
                  </a:cubicBezTo>
                  <a:lnTo>
                    <a:pt x="2262" y="1997"/>
                  </a:lnTo>
                  <a:cubicBezTo>
                    <a:pt x="2262" y="1976"/>
                    <a:pt x="2245" y="1959"/>
                    <a:pt x="2224" y="1959"/>
                  </a:cubicBezTo>
                  <a:lnTo>
                    <a:pt x="2186" y="1959"/>
                  </a:lnTo>
                  <a:lnTo>
                    <a:pt x="2186" y="1907"/>
                  </a:lnTo>
                  <a:cubicBezTo>
                    <a:pt x="2186" y="1899"/>
                    <a:pt x="2188" y="1892"/>
                    <a:pt x="2193" y="1886"/>
                  </a:cubicBezTo>
                  <a:close/>
                  <a:moveTo>
                    <a:pt x="76" y="1545"/>
                  </a:move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175"/>
                  </a:lnTo>
                  <a:cubicBezTo>
                    <a:pt x="2162" y="1166"/>
                    <a:pt x="2135" y="1166"/>
                    <a:pt x="2111" y="1175"/>
                  </a:cubicBezTo>
                  <a:lnTo>
                    <a:pt x="2111" y="188"/>
                  </a:lnTo>
                  <a:cubicBezTo>
                    <a:pt x="2111" y="167"/>
                    <a:pt x="2094" y="150"/>
                    <a:pt x="2073" y="150"/>
                  </a:cubicBezTo>
                  <a:lnTo>
                    <a:pt x="189" y="150"/>
                  </a:lnTo>
                  <a:cubicBezTo>
                    <a:pt x="168" y="150"/>
                    <a:pt x="151" y="167"/>
                    <a:pt x="151" y="188"/>
                  </a:cubicBezTo>
                  <a:lnTo>
                    <a:pt x="151" y="1394"/>
                  </a:lnTo>
                  <a:cubicBezTo>
                    <a:pt x="151" y="1415"/>
                    <a:pt x="168" y="1432"/>
                    <a:pt x="189" y="1432"/>
                  </a:cubicBezTo>
                  <a:lnTo>
                    <a:pt x="1358" y="1432"/>
                  </a:lnTo>
                  <a:lnTo>
                    <a:pt x="1440" y="1658"/>
                  </a:lnTo>
                  <a:lnTo>
                    <a:pt x="189" y="1658"/>
                  </a:lnTo>
                  <a:cubicBezTo>
                    <a:pt x="126" y="1658"/>
                    <a:pt x="76" y="1607"/>
                    <a:pt x="76" y="1545"/>
                  </a:cubicBezTo>
                  <a:close/>
                  <a:moveTo>
                    <a:pt x="1776" y="712"/>
                  </a:moveTo>
                  <a:cubicBezTo>
                    <a:pt x="1753" y="688"/>
                    <a:pt x="1720" y="675"/>
                    <a:pt x="1686" y="678"/>
                  </a:cubicBezTo>
                  <a:cubicBezTo>
                    <a:pt x="1627" y="685"/>
                    <a:pt x="1582" y="736"/>
                    <a:pt x="1583" y="795"/>
                  </a:cubicBezTo>
                  <a:lnTo>
                    <a:pt x="1583" y="1377"/>
                  </a:lnTo>
                  <a:lnTo>
                    <a:pt x="1539" y="1283"/>
                  </a:lnTo>
                  <a:cubicBezTo>
                    <a:pt x="1531" y="1256"/>
                    <a:pt x="1513" y="1233"/>
                    <a:pt x="1488" y="1218"/>
                  </a:cubicBezTo>
                  <a:cubicBezTo>
                    <a:pt x="1462" y="1203"/>
                    <a:pt x="1431" y="1199"/>
                    <a:pt x="1401" y="1207"/>
                  </a:cubicBezTo>
                  <a:lnTo>
                    <a:pt x="1367" y="1216"/>
                  </a:lnTo>
                  <a:cubicBezTo>
                    <a:pt x="1347" y="1221"/>
                    <a:pt x="1330" y="1235"/>
                    <a:pt x="1320" y="1253"/>
                  </a:cubicBezTo>
                  <a:cubicBezTo>
                    <a:pt x="1310" y="1271"/>
                    <a:pt x="1308" y="1293"/>
                    <a:pt x="1315" y="1313"/>
                  </a:cubicBezTo>
                  <a:lnTo>
                    <a:pt x="1331" y="1356"/>
                  </a:lnTo>
                  <a:lnTo>
                    <a:pt x="226" y="1356"/>
                  </a:lnTo>
                  <a:lnTo>
                    <a:pt x="226" y="226"/>
                  </a:lnTo>
                  <a:lnTo>
                    <a:pt x="2036" y="226"/>
                  </a:lnTo>
                  <a:lnTo>
                    <a:pt x="2036" y="1100"/>
                  </a:lnTo>
                  <a:cubicBezTo>
                    <a:pt x="2010" y="1091"/>
                    <a:pt x="1982" y="1091"/>
                    <a:pt x="1956" y="1101"/>
                  </a:cubicBezTo>
                  <a:cubicBezTo>
                    <a:pt x="1951" y="1082"/>
                    <a:pt x="1941" y="1064"/>
                    <a:pt x="1927" y="1051"/>
                  </a:cubicBezTo>
                  <a:cubicBezTo>
                    <a:pt x="1896" y="1020"/>
                    <a:pt x="1851" y="1010"/>
                    <a:pt x="1809" y="1024"/>
                  </a:cubicBezTo>
                  <a:lnTo>
                    <a:pt x="1809" y="791"/>
                  </a:lnTo>
                  <a:cubicBezTo>
                    <a:pt x="1810" y="761"/>
                    <a:pt x="1798" y="733"/>
                    <a:pt x="1776" y="712"/>
                  </a:cubicBezTo>
                  <a:close/>
                  <a:moveTo>
                    <a:pt x="1433" y="1959"/>
                  </a:moveTo>
                  <a:lnTo>
                    <a:pt x="1433" y="1733"/>
                  </a:lnTo>
                  <a:lnTo>
                    <a:pt x="1471" y="1733"/>
                  </a:lnTo>
                  <a:cubicBezTo>
                    <a:pt x="1481" y="1756"/>
                    <a:pt x="1493" y="1777"/>
                    <a:pt x="1507" y="1797"/>
                  </a:cubicBezTo>
                  <a:lnTo>
                    <a:pt x="1574" y="1891"/>
                  </a:lnTo>
                  <a:cubicBezTo>
                    <a:pt x="1579" y="1897"/>
                    <a:pt x="1581" y="1904"/>
                    <a:pt x="1581" y="1912"/>
                  </a:cubicBezTo>
                  <a:lnTo>
                    <a:pt x="1582" y="1959"/>
                  </a:lnTo>
                  <a:lnTo>
                    <a:pt x="1433" y="1959"/>
                  </a:lnTo>
                  <a:close/>
                  <a:moveTo>
                    <a:pt x="905" y="1733"/>
                  </a:moveTo>
                  <a:lnTo>
                    <a:pt x="1357" y="1733"/>
                  </a:lnTo>
                  <a:lnTo>
                    <a:pt x="1357" y="1959"/>
                  </a:lnTo>
                  <a:lnTo>
                    <a:pt x="905" y="1959"/>
                  </a:lnTo>
                  <a:lnTo>
                    <a:pt x="905" y="1733"/>
                  </a:lnTo>
                  <a:close/>
                  <a:moveTo>
                    <a:pt x="453" y="2148"/>
                  </a:moveTo>
                  <a:cubicBezTo>
                    <a:pt x="453" y="2085"/>
                    <a:pt x="503" y="2035"/>
                    <a:pt x="566" y="2035"/>
                  </a:cubicBezTo>
                  <a:lnTo>
                    <a:pt x="1508" y="2035"/>
                  </a:lnTo>
                  <a:lnTo>
                    <a:pt x="1508" y="2186"/>
                  </a:lnTo>
                  <a:lnTo>
                    <a:pt x="453" y="2186"/>
                  </a:lnTo>
                  <a:lnTo>
                    <a:pt x="453" y="2148"/>
                  </a:lnTo>
                  <a:close/>
                  <a:moveTo>
                    <a:pt x="2186" y="2186"/>
                  </a:moveTo>
                  <a:lnTo>
                    <a:pt x="1583" y="2186"/>
                  </a:lnTo>
                  <a:lnTo>
                    <a:pt x="1583" y="2035"/>
                  </a:lnTo>
                  <a:lnTo>
                    <a:pt x="2186" y="2035"/>
                  </a:lnTo>
                  <a:lnTo>
                    <a:pt x="2186" y="2186"/>
                  </a:lnTo>
                  <a:close/>
                  <a:moveTo>
                    <a:pt x="1658" y="1959"/>
                  </a:moveTo>
                  <a:lnTo>
                    <a:pt x="1657" y="1910"/>
                  </a:lnTo>
                  <a:cubicBezTo>
                    <a:pt x="1656" y="1888"/>
                    <a:pt x="1649" y="1865"/>
                    <a:pt x="1636" y="1847"/>
                  </a:cubicBezTo>
                  <a:lnTo>
                    <a:pt x="1569" y="1754"/>
                  </a:lnTo>
                  <a:cubicBezTo>
                    <a:pt x="1551" y="1728"/>
                    <a:pt x="1536" y="1701"/>
                    <a:pt x="1526" y="1672"/>
                  </a:cubicBezTo>
                  <a:lnTo>
                    <a:pt x="1386" y="1289"/>
                  </a:lnTo>
                  <a:lnTo>
                    <a:pt x="1421" y="1279"/>
                  </a:lnTo>
                  <a:cubicBezTo>
                    <a:pt x="1431" y="1277"/>
                    <a:pt x="1441" y="1278"/>
                    <a:pt x="1450" y="1283"/>
                  </a:cubicBezTo>
                  <a:cubicBezTo>
                    <a:pt x="1459" y="1291"/>
                    <a:pt x="1465" y="1301"/>
                    <a:pt x="1470" y="1312"/>
                  </a:cubicBezTo>
                  <a:lnTo>
                    <a:pt x="1587" y="1561"/>
                  </a:lnTo>
                  <a:cubicBezTo>
                    <a:pt x="1594" y="1577"/>
                    <a:pt x="1612" y="1585"/>
                    <a:pt x="1629" y="1581"/>
                  </a:cubicBezTo>
                  <a:cubicBezTo>
                    <a:pt x="1646" y="1578"/>
                    <a:pt x="1658" y="1562"/>
                    <a:pt x="1659" y="1545"/>
                  </a:cubicBezTo>
                  <a:lnTo>
                    <a:pt x="1659" y="795"/>
                  </a:lnTo>
                  <a:cubicBezTo>
                    <a:pt x="1658" y="775"/>
                    <a:pt x="1672" y="757"/>
                    <a:pt x="1693" y="753"/>
                  </a:cubicBezTo>
                  <a:cubicBezTo>
                    <a:pt x="1703" y="753"/>
                    <a:pt x="1714" y="756"/>
                    <a:pt x="1722" y="763"/>
                  </a:cubicBezTo>
                  <a:cubicBezTo>
                    <a:pt x="1729" y="770"/>
                    <a:pt x="1734" y="781"/>
                    <a:pt x="1734" y="791"/>
                  </a:cubicBezTo>
                  <a:lnTo>
                    <a:pt x="1734" y="1394"/>
                  </a:lnTo>
                  <a:cubicBezTo>
                    <a:pt x="1734" y="1415"/>
                    <a:pt x="1751" y="1432"/>
                    <a:pt x="1772" y="1432"/>
                  </a:cubicBezTo>
                  <a:cubicBezTo>
                    <a:pt x="1792" y="1432"/>
                    <a:pt x="1809" y="1415"/>
                    <a:pt x="1809" y="1394"/>
                  </a:cubicBezTo>
                  <a:lnTo>
                    <a:pt x="1809" y="1130"/>
                  </a:lnTo>
                  <a:cubicBezTo>
                    <a:pt x="1809" y="1109"/>
                    <a:pt x="1826" y="1093"/>
                    <a:pt x="1847" y="1093"/>
                  </a:cubicBezTo>
                  <a:cubicBezTo>
                    <a:pt x="1857" y="1093"/>
                    <a:pt x="1867" y="1097"/>
                    <a:pt x="1874" y="1104"/>
                  </a:cubicBezTo>
                  <a:cubicBezTo>
                    <a:pt x="1881" y="1111"/>
                    <a:pt x="1885" y="1120"/>
                    <a:pt x="1885" y="1130"/>
                  </a:cubicBezTo>
                  <a:lnTo>
                    <a:pt x="1885" y="1394"/>
                  </a:lnTo>
                  <a:cubicBezTo>
                    <a:pt x="1885" y="1415"/>
                    <a:pt x="1902" y="1432"/>
                    <a:pt x="1922" y="1432"/>
                  </a:cubicBezTo>
                  <a:cubicBezTo>
                    <a:pt x="1943" y="1432"/>
                    <a:pt x="1960" y="1415"/>
                    <a:pt x="1960" y="1394"/>
                  </a:cubicBezTo>
                  <a:lnTo>
                    <a:pt x="1960" y="1206"/>
                  </a:lnTo>
                  <a:cubicBezTo>
                    <a:pt x="1960" y="1185"/>
                    <a:pt x="1977" y="1168"/>
                    <a:pt x="1998" y="1168"/>
                  </a:cubicBezTo>
                  <a:cubicBezTo>
                    <a:pt x="2008" y="1168"/>
                    <a:pt x="2018" y="1172"/>
                    <a:pt x="2025" y="1180"/>
                  </a:cubicBezTo>
                  <a:cubicBezTo>
                    <a:pt x="2032" y="1186"/>
                    <a:pt x="2036" y="1196"/>
                    <a:pt x="2036" y="1206"/>
                  </a:cubicBezTo>
                  <a:lnTo>
                    <a:pt x="2036" y="1394"/>
                  </a:lnTo>
                  <a:cubicBezTo>
                    <a:pt x="2036" y="1415"/>
                    <a:pt x="2052" y="1432"/>
                    <a:pt x="2073" y="1432"/>
                  </a:cubicBezTo>
                  <a:cubicBezTo>
                    <a:pt x="2094" y="1432"/>
                    <a:pt x="2111" y="1415"/>
                    <a:pt x="2111" y="1394"/>
                  </a:cubicBezTo>
                  <a:lnTo>
                    <a:pt x="2111" y="1281"/>
                  </a:lnTo>
                  <a:cubicBezTo>
                    <a:pt x="2111" y="1260"/>
                    <a:pt x="2128" y="1243"/>
                    <a:pt x="2149" y="1243"/>
                  </a:cubicBezTo>
                  <a:cubicBezTo>
                    <a:pt x="2159" y="1243"/>
                    <a:pt x="2168" y="1248"/>
                    <a:pt x="2175" y="1255"/>
                  </a:cubicBezTo>
                  <a:cubicBezTo>
                    <a:pt x="2182" y="1262"/>
                    <a:pt x="2186" y="1271"/>
                    <a:pt x="2186" y="1281"/>
                  </a:cubicBezTo>
                  <a:lnTo>
                    <a:pt x="2186" y="1748"/>
                  </a:lnTo>
                  <a:cubicBezTo>
                    <a:pt x="2186" y="1756"/>
                    <a:pt x="2184" y="1763"/>
                    <a:pt x="2180" y="1769"/>
                  </a:cubicBezTo>
                  <a:lnTo>
                    <a:pt x="2130" y="1844"/>
                  </a:lnTo>
                  <a:cubicBezTo>
                    <a:pt x="2117" y="1863"/>
                    <a:pt x="2111" y="1885"/>
                    <a:pt x="2111" y="1907"/>
                  </a:cubicBezTo>
                  <a:lnTo>
                    <a:pt x="2111" y="1959"/>
                  </a:lnTo>
                  <a:lnTo>
                    <a:pt x="1658" y="1959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224">
              <a:extLst>
                <a:ext uri="{FF2B5EF4-FFF2-40B4-BE49-F238E27FC236}">
                  <a16:creationId xmlns:a16="http://schemas.microsoft.com/office/drawing/2014/main" id="{3DD5A289-A7A4-4328-BE44-6AB590F5D7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2851" y="1214438"/>
              <a:ext cx="50800" cy="50800"/>
            </a:xfrm>
            <a:custGeom>
              <a:avLst/>
              <a:gdLst>
                <a:gd name="T0" fmla="*/ 0 w 235"/>
                <a:gd name="T1" fmla="*/ 113 h 235"/>
                <a:gd name="T2" fmla="*/ 70 w 235"/>
                <a:gd name="T3" fmla="*/ 217 h 235"/>
                <a:gd name="T4" fmla="*/ 193 w 235"/>
                <a:gd name="T5" fmla="*/ 193 h 235"/>
                <a:gd name="T6" fmla="*/ 217 w 235"/>
                <a:gd name="T7" fmla="*/ 70 h 235"/>
                <a:gd name="T8" fmla="*/ 113 w 235"/>
                <a:gd name="T9" fmla="*/ 0 h 235"/>
                <a:gd name="T10" fmla="*/ 0 w 235"/>
                <a:gd name="T11" fmla="*/ 113 h 235"/>
                <a:gd name="T12" fmla="*/ 113 w 235"/>
                <a:gd name="T13" fmla="*/ 75 h 235"/>
                <a:gd name="T14" fmla="*/ 148 w 235"/>
                <a:gd name="T15" fmla="*/ 98 h 235"/>
                <a:gd name="T16" fmla="*/ 140 w 235"/>
                <a:gd name="T17" fmla="*/ 140 h 235"/>
                <a:gd name="T18" fmla="*/ 99 w 235"/>
                <a:gd name="T19" fmla="*/ 148 h 235"/>
                <a:gd name="T20" fmla="*/ 75 w 235"/>
                <a:gd name="T21" fmla="*/ 113 h 235"/>
                <a:gd name="T22" fmla="*/ 113 w 235"/>
                <a:gd name="T23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0" y="113"/>
                  </a:moveTo>
                  <a:cubicBezTo>
                    <a:pt x="0" y="159"/>
                    <a:pt x="27" y="200"/>
                    <a:pt x="70" y="217"/>
                  </a:cubicBezTo>
                  <a:cubicBezTo>
                    <a:pt x="112" y="235"/>
                    <a:pt x="161" y="225"/>
                    <a:pt x="193" y="193"/>
                  </a:cubicBezTo>
                  <a:cubicBezTo>
                    <a:pt x="225" y="160"/>
                    <a:pt x="235" y="112"/>
                    <a:pt x="217" y="70"/>
                  </a:cubicBezTo>
                  <a:cubicBezTo>
                    <a:pt x="200" y="27"/>
                    <a:pt x="159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lose/>
                  <a:moveTo>
                    <a:pt x="113" y="75"/>
                  </a:moveTo>
                  <a:cubicBezTo>
                    <a:pt x="128" y="75"/>
                    <a:pt x="142" y="84"/>
                    <a:pt x="148" y="98"/>
                  </a:cubicBezTo>
                  <a:cubicBezTo>
                    <a:pt x="154" y="113"/>
                    <a:pt x="150" y="129"/>
                    <a:pt x="140" y="140"/>
                  </a:cubicBezTo>
                  <a:cubicBezTo>
                    <a:pt x="129" y="150"/>
                    <a:pt x="113" y="154"/>
                    <a:pt x="99" y="148"/>
                  </a:cubicBezTo>
                  <a:cubicBezTo>
                    <a:pt x="84" y="142"/>
                    <a:pt x="75" y="128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225">
              <a:extLst>
                <a:ext uri="{FF2B5EF4-FFF2-40B4-BE49-F238E27FC236}">
                  <a16:creationId xmlns:a16="http://schemas.microsoft.com/office/drawing/2014/main" id="{697C735A-50A4-488E-BDE2-E63E50F5D9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9351" y="1038226"/>
              <a:ext cx="49213" cy="79375"/>
            </a:xfrm>
            <a:custGeom>
              <a:avLst/>
              <a:gdLst>
                <a:gd name="T0" fmla="*/ 227 w 235"/>
                <a:gd name="T1" fmla="*/ 113 h 377"/>
                <a:gd name="T2" fmla="*/ 113 w 235"/>
                <a:gd name="T3" fmla="*/ 0 h 377"/>
                <a:gd name="T4" fmla="*/ 38 w 235"/>
                <a:gd name="T5" fmla="*/ 0 h 377"/>
                <a:gd name="T6" fmla="*/ 0 w 235"/>
                <a:gd name="T7" fmla="*/ 37 h 377"/>
                <a:gd name="T8" fmla="*/ 0 w 235"/>
                <a:gd name="T9" fmla="*/ 339 h 377"/>
                <a:gd name="T10" fmla="*/ 38 w 235"/>
                <a:gd name="T11" fmla="*/ 377 h 377"/>
                <a:gd name="T12" fmla="*/ 113 w 235"/>
                <a:gd name="T13" fmla="*/ 377 h 377"/>
                <a:gd name="T14" fmla="*/ 217 w 235"/>
                <a:gd name="T15" fmla="*/ 310 h 377"/>
                <a:gd name="T16" fmla="*/ 197 w 235"/>
                <a:gd name="T17" fmla="*/ 188 h 377"/>
                <a:gd name="T18" fmla="*/ 227 w 235"/>
                <a:gd name="T19" fmla="*/ 113 h 377"/>
                <a:gd name="T20" fmla="*/ 76 w 235"/>
                <a:gd name="T21" fmla="*/ 75 h 377"/>
                <a:gd name="T22" fmla="*/ 113 w 235"/>
                <a:gd name="T23" fmla="*/ 75 h 377"/>
                <a:gd name="T24" fmla="*/ 151 w 235"/>
                <a:gd name="T25" fmla="*/ 113 h 377"/>
                <a:gd name="T26" fmla="*/ 113 w 235"/>
                <a:gd name="T27" fmla="*/ 150 h 377"/>
                <a:gd name="T28" fmla="*/ 76 w 235"/>
                <a:gd name="T29" fmla="*/ 150 h 377"/>
                <a:gd name="T30" fmla="*/ 76 w 235"/>
                <a:gd name="T31" fmla="*/ 75 h 377"/>
                <a:gd name="T32" fmla="*/ 113 w 235"/>
                <a:gd name="T33" fmla="*/ 301 h 377"/>
                <a:gd name="T34" fmla="*/ 76 w 235"/>
                <a:gd name="T35" fmla="*/ 301 h 377"/>
                <a:gd name="T36" fmla="*/ 76 w 235"/>
                <a:gd name="T37" fmla="*/ 226 h 377"/>
                <a:gd name="T38" fmla="*/ 113 w 235"/>
                <a:gd name="T39" fmla="*/ 226 h 377"/>
                <a:gd name="T40" fmla="*/ 151 w 235"/>
                <a:gd name="T41" fmla="*/ 263 h 377"/>
                <a:gd name="T42" fmla="*/ 113 w 235"/>
                <a:gd name="T43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377">
                  <a:moveTo>
                    <a:pt x="227" y="113"/>
                  </a:moveTo>
                  <a:cubicBezTo>
                    <a:pt x="227" y="50"/>
                    <a:pt x="176" y="0"/>
                    <a:pt x="113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339"/>
                  </a:lnTo>
                  <a:cubicBezTo>
                    <a:pt x="0" y="360"/>
                    <a:pt x="17" y="377"/>
                    <a:pt x="38" y="377"/>
                  </a:cubicBezTo>
                  <a:lnTo>
                    <a:pt x="113" y="377"/>
                  </a:lnTo>
                  <a:cubicBezTo>
                    <a:pt x="158" y="377"/>
                    <a:pt x="199" y="350"/>
                    <a:pt x="217" y="310"/>
                  </a:cubicBezTo>
                  <a:cubicBezTo>
                    <a:pt x="235" y="269"/>
                    <a:pt x="227" y="221"/>
                    <a:pt x="197" y="188"/>
                  </a:cubicBezTo>
                  <a:cubicBezTo>
                    <a:pt x="216" y="168"/>
                    <a:pt x="226" y="141"/>
                    <a:pt x="227" y="113"/>
                  </a:cubicBezTo>
                  <a:close/>
                  <a:moveTo>
                    <a:pt x="76" y="75"/>
                  </a:moveTo>
                  <a:lnTo>
                    <a:pt x="113" y="75"/>
                  </a:lnTo>
                  <a:cubicBezTo>
                    <a:pt x="134" y="75"/>
                    <a:pt x="151" y="92"/>
                    <a:pt x="151" y="113"/>
                  </a:cubicBezTo>
                  <a:cubicBezTo>
                    <a:pt x="151" y="134"/>
                    <a:pt x="134" y="150"/>
                    <a:pt x="113" y="150"/>
                  </a:cubicBezTo>
                  <a:lnTo>
                    <a:pt x="76" y="150"/>
                  </a:lnTo>
                  <a:lnTo>
                    <a:pt x="76" y="75"/>
                  </a:lnTo>
                  <a:close/>
                  <a:moveTo>
                    <a:pt x="113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113" y="226"/>
                  </a:lnTo>
                  <a:cubicBezTo>
                    <a:pt x="134" y="226"/>
                    <a:pt x="151" y="243"/>
                    <a:pt x="151" y="263"/>
                  </a:cubicBezTo>
                  <a:cubicBezTo>
                    <a:pt x="151" y="284"/>
                    <a:pt x="134" y="301"/>
                    <a:pt x="113" y="30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226">
              <a:extLst>
                <a:ext uri="{FF2B5EF4-FFF2-40B4-BE49-F238E27FC236}">
                  <a16:creationId xmlns:a16="http://schemas.microsoft.com/office/drawing/2014/main" id="{9D55D721-6912-4EFF-9FD8-1983A0F86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1038226"/>
              <a:ext cx="49213" cy="79375"/>
            </a:xfrm>
            <a:custGeom>
              <a:avLst/>
              <a:gdLst>
                <a:gd name="T0" fmla="*/ 113 w 226"/>
                <a:gd name="T1" fmla="*/ 377 h 377"/>
                <a:gd name="T2" fmla="*/ 0 w 226"/>
                <a:gd name="T3" fmla="*/ 263 h 377"/>
                <a:gd name="T4" fmla="*/ 0 w 226"/>
                <a:gd name="T5" fmla="*/ 37 h 377"/>
                <a:gd name="T6" fmla="*/ 38 w 226"/>
                <a:gd name="T7" fmla="*/ 0 h 377"/>
                <a:gd name="T8" fmla="*/ 75 w 226"/>
                <a:gd name="T9" fmla="*/ 37 h 377"/>
                <a:gd name="T10" fmla="*/ 75 w 226"/>
                <a:gd name="T11" fmla="*/ 263 h 377"/>
                <a:gd name="T12" fmla="*/ 113 w 226"/>
                <a:gd name="T13" fmla="*/ 301 h 377"/>
                <a:gd name="T14" fmla="*/ 151 w 226"/>
                <a:gd name="T15" fmla="*/ 263 h 377"/>
                <a:gd name="T16" fmla="*/ 151 w 226"/>
                <a:gd name="T17" fmla="*/ 37 h 377"/>
                <a:gd name="T18" fmla="*/ 188 w 226"/>
                <a:gd name="T19" fmla="*/ 0 h 377"/>
                <a:gd name="T20" fmla="*/ 226 w 226"/>
                <a:gd name="T21" fmla="*/ 37 h 377"/>
                <a:gd name="T22" fmla="*/ 226 w 226"/>
                <a:gd name="T23" fmla="*/ 263 h 377"/>
                <a:gd name="T24" fmla="*/ 113 w 226"/>
                <a:gd name="T2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377">
                  <a:moveTo>
                    <a:pt x="113" y="377"/>
                  </a:moveTo>
                  <a:cubicBezTo>
                    <a:pt x="51" y="377"/>
                    <a:pt x="0" y="326"/>
                    <a:pt x="0" y="263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8" y="0"/>
                    <a:pt x="75" y="17"/>
                    <a:pt x="75" y="37"/>
                  </a:cubicBezTo>
                  <a:lnTo>
                    <a:pt x="75" y="263"/>
                  </a:lnTo>
                  <a:cubicBezTo>
                    <a:pt x="75" y="284"/>
                    <a:pt x="92" y="301"/>
                    <a:pt x="113" y="301"/>
                  </a:cubicBezTo>
                  <a:cubicBezTo>
                    <a:pt x="134" y="301"/>
                    <a:pt x="151" y="284"/>
                    <a:pt x="151" y="263"/>
                  </a:cubicBezTo>
                  <a:lnTo>
                    <a:pt x="151" y="37"/>
                  </a:lnTo>
                  <a:cubicBezTo>
                    <a:pt x="151" y="17"/>
                    <a:pt x="168" y="0"/>
                    <a:pt x="188" y="0"/>
                  </a:cubicBezTo>
                  <a:cubicBezTo>
                    <a:pt x="209" y="0"/>
                    <a:pt x="226" y="17"/>
                    <a:pt x="226" y="37"/>
                  </a:cubicBezTo>
                  <a:lnTo>
                    <a:pt x="226" y="263"/>
                  </a:lnTo>
                  <a:cubicBezTo>
                    <a:pt x="226" y="326"/>
                    <a:pt x="175" y="377"/>
                    <a:pt x="113" y="37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227">
              <a:extLst>
                <a:ext uri="{FF2B5EF4-FFF2-40B4-BE49-F238E27FC236}">
                  <a16:creationId xmlns:a16="http://schemas.microsoft.com/office/drawing/2014/main" id="{CED3F350-613D-4D7A-B6A6-4F108E524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1036638"/>
              <a:ext cx="50800" cy="80963"/>
            </a:xfrm>
            <a:custGeom>
              <a:avLst/>
              <a:gdLst>
                <a:gd name="T0" fmla="*/ 211 w 233"/>
                <a:gd name="T1" fmla="*/ 10 h 383"/>
                <a:gd name="T2" fmla="*/ 182 w 233"/>
                <a:gd name="T3" fmla="*/ 8 h 383"/>
                <a:gd name="T4" fmla="*/ 160 w 233"/>
                <a:gd name="T5" fmla="*/ 26 h 383"/>
                <a:gd name="T6" fmla="*/ 119 w 233"/>
                <a:gd name="T7" fmla="*/ 110 h 383"/>
                <a:gd name="T8" fmla="*/ 77 w 233"/>
                <a:gd name="T9" fmla="*/ 26 h 383"/>
                <a:gd name="T10" fmla="*/ 26 w 233"/>
                <a:gd name="T11" fmla="*/ 10 h 383"/>
                <a:gd name="T12" fmla="*/ 10 w 233"/>
                <a:gd name="T13" fmla="*/ 60 h 383"/>
                <a:gd name="T14" fmla="*/ 81 w 233"/>
                <a:gd name="T15" fmla="*/ 203 h 383"/>
                <a:gd name="T16" fmla="*/ 81 w 233"/>
                <a:gd name="T17" fmla="*/ 345 h 383"/>
                <a:gd name="T18" fmla="*/ 119 w 233"/>
                <a:gd name="T19" fmla="*/ 383 h 383"/>
                <a:gd name="T20" fmla="*/ 156 w 233"/>
                <a:gd name="T21" fmla="*/ 345 h 383"/>
                <a:gd name="T22" fmla="*/ 156 w 233"/>
                <a:gd name="T23" fmla="*/ 203 h 383"/>
                <a:gd name="T24" fmla="*/ 228 w 233"/>
                <a:gd name="T25" fmla="*/ 60 h 383"/>
                <a:gd name="T26" fmla="*/ 230 w 233"/>
                <a:gd name="T27" fmla="*/ 31 h 383"/>
                <a:gd name="T28" fmla="*/ 211 w 233"/>
                <a:gd name="T29" fmla="*/ 1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3" h="383">
                  <a:moveTo>
                    <a:pt x="211" y="10"/>
                  </a:moveTo>
                  <a:cubicBezTo>
                    <a:pt x="202" y="5"/>
                    <a:pt x="191" y="4"/>
                    <a:pt x="182" y="8"/>
                  </a:cubicBezTo>
                  <a:cubicBezTo>
                    <a:pt x="172" y="11"/>
                    <a:pt x="165" y="18"/>
                    <a:pt x="160" y="26"/>
                  </a:cubicBezTo>
                  <a:lnTo>
                    <a:pt x="119" y="110"/>
                  </a:lnTo>
                  <a:lnTo>
                    <a:pt x="77" y="26"/>
                  </a:lnTo>
                  <a:cubicBezTo>
                    <a:pt x="68" y="8"/>
                    <a:pt x="45" y="0"/>
                    <a:pt x="26" y="10"/>
                  </a:cubicBezTo>
                  <a:cubicBezTo>
                    <a:pt x="8" y="19"/>
                    <a:pt x="0" y="42"/>
                    <a:pt x="10" y="60"/>
                  </a:cubicBezTo>
                  <a:lnTo>
                    <a:pt x="81" y="203"/>
                  </a:lnTo>
                  <a:lnTo>
                    <a:pt x="81" y="345"/>
                  </a:lnTo>
                  <a:cubicBezTo>
                    <a:pt x="81" y="366"/>
                    <a:pt x="98" y="383"/>
                    <a:pt x="119" y="383"/>
                  </a:cubicBezTo>
                  <a:cubicBezTo>
                    <a:pt x="139" y="383"/>
                    <a:pt x="156" y="366"/>
                    <a:pt x="156" y="345"/>
                  </a:cubicBezTo>
                  <a:lnTo>
                    <a:pt x="156" y="203"/>
                  </a:lnTo>
                  <a:lnTo>
                    <a:pt x="228" y="60"/>
                  </a:lnTo>
                  <a:cubicBezTo>
                    <a:pt x="232" y="51"/>
                    <a:pt x="233" y="41"/>
                    <a:pt x="230" y="31"/>
                  </a:cubicBezTo>
                  <a:cubicBezTo>
                    <a:pt x="227" y="22"/>
                    <a:pt x="220" y="14"/>
                    <a:pt x="211" y="1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228">
              <a:extLst>
                <a:ext uri="{FF2B5EF4-FFF2-40B4-BE49-F238E27FC236}">
                  <a16:creationId xmlns:a16="http://schemas.microsoft.com/office/drawing/2014/main" id="{CB587115-B525-45D1-B1FE-E85E82B25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996951"/>
              <a:ext cx="242888" cy="161925"/>
            </a:xfrm>
            <a:custGeom>
              <a:avLst/>
              <a:gdLst>
                <a:gd name="T0" fmla="*/ 942 w 1130"/>
                <a:gd name="T1" fmla="*/ 754 h 754"/>
                <a:gd name="T2" fmla="*/ 113 w 1130"/>
                <a:gd name="T3" fmla="*/ 754 h 754"/>
                <a:gd name="T4" fmla="*/ 0 w 1130"/>
                <a:gd name="T5" fmla="*/ 641 h 754"/>
                <a:gd name="T6" fmla="*/ 0 w 1130"/>
                <a:gd name="T7" fmla="*/ 113 h 754"/>
                <a:gd name="T8" fmla="*/ 113 w 1130"/>
                <a:gd name="T9" fmla="*/ 0 h 754"/>
                <a:gd name="T10" fmla="*/ 1017 w 1130"/>
                <a:gd name="T11" fmla="*/ 0 h 754"/>
                <a:gd name="T12" fmla="*/ 1130 w 1130"/>
                <a:gd name="T13" fmla="*/ 113 h 754"/>
                <a:gd name="T14" fmla="*/ 1130 w 1130"/>
                <a:gd name="T15" fmla="*/ 189 h 754"/>
                <a:gd name="T16" fmla="*/ 1093 w 1130"/>
                <a:gd name="T17" fmla="*/ 226 h 754"/>
                <a:gd name="T18" fmla="*/ 1055 w 1130"/>
                <a:gd name="T19" fmla="*/ 189 h 754"/>
                <a:gd name="T20" fmla="*/ 1055 w 1130"/>
                <a:gd name="T21" fmla="*/ 113 h 754"/>
                <a:gd name="T22" fmla="*/ 1017 w 1130"/>
                <a:gd name="T23" fmla="*/ 76 h 754"/>
                <a:gd name="T24" fmla="*/ 113 w 1130"/>
                <a:gd name="T25" fmla="*/ 76 h 754"/>
                <a:gd name="T26" fmla="*/ 75 w 1130"/>
                <a:gd name="T27" fmla="*/ 113 h 754"/>
                <a:gd name="T28" fmla="*/ 75 w 1130"/>
                <a:gd name="T29" fmla="*/ 641 h 754"/>
                <a:gd name="T30" fmla="*/ 113 w 1130"/>
                <a:gd name="T31" fmla="*/ 679 h 754"/>
                <a:gd name="T32" fmla="*/ 942 w 1130"/>
                <a:gd name="T33" fmla="*/ 679 h 754"/>
                <a:gd name="T34" fmla="*/ 980 w 1130"/>
                <a:gd name="T35" fmla="*/ 716 h 754"/>
                <a:gd name="T36" fmla="*/ 942 w 1130"/>
                <a:gd name="T37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0" h="754">
                  <a:moveTo>
                    <a:pt x="942" y="754"/>
                  </a:moveTo>
                  <a:lnTo>
                    <a:pt x="113" y="754"/>
                  </a:lnTo>
                  <a:cubicBezTo>
                    <a:pt x="50" y="754"/>
                    <a:pt x="0" y="703"/>
                    <a:pt x="0" y="641"/>
                  </a:cubicBezTo>
                  <a:lnTo>
                    <a:pt x="0" y="113"/>
                  </a:lnTo>
                  <a:cubicBezTo>
                    <a:pt x="0" y="51"/>
                    <a:pt x="50" y="0"/>
                    <a:pt x="113" y="0"/>
                  </a:cubicBezTo>
                  <a:lnTo>
                    <a:pt x="1017" y="0"/>
                  </a:lnTo>
                  <a:cubicBezTo>
                    <a:pt x="1080" y="0"/>
                    <a:pt x="1130" y="51"/>
                    <a:pt x="1130" y="113"/>
                  </a:cubicBezTo>
                  <a:lnTo>
                    <a:pt x="1130" y="189"/>
                  </a:lnTo>
                  <a:cubicBezTo>
                    <a:pt x="1130" y="209"/>
                    <a:pt x="1113" y="226"/>
                    <a:pt x="1093" y="226"/>
                  </a:cubicBezTo>
                  <a:cubicBezTo>
                    <a:pt x="1072" y="226"/>
                    <a:pt x="1055" y="209"/>
                    <a:pt x="1055" y="189"/>
                  </a:cubicBezTo>
                  <a:lnTo>
                    <a:pt x="1055" y="113"/>
                  </a:lnTo>
                  <a:cubicBezTo>
                    <a:pt x="1055" y="92"/>
                    <a:pt x="1038" y="76"/>
                    <a:pt x="1017" y="76"/>
                  </a:cubicBezTo>
                  <a:lnTo>
                    <a:pt x="113" y="76"/>
                  </a:lnTo>
                  <a:cubicBezTo>
                    <a:pt x="92" y="76"/>
                    <a:pt x="75" y="92"/>
                    <a:pt x="75" y="113"/>
                  </a:cubicBezTo>
                  <a:lnTo>
                    <a:pt x="75" y="641"/>
                  </a:lnTo>
                  <a:cubicBezTo>
                    <a:pt x="75" y="662"/>
                    <a:pt x="92" y="679"/>
                    <a:pt x="113" y="679"/>
                  </a:cubicBezTo>
                  <a:lnTo>
                    <a:pt x="942" y="679"/>
                  </a:lnTo>
                  <a:cubicBezTo>
                    <a:pt x="963" y="679"/>
                    <a:pt x="980" y="695"/>
                    <a:pt x="980" y="716"/>
                  </a:cubicBezTo>
                  <a:cubicBezTo>
                    <a:pt x="980" y="737"/>
                    <a:pt x="963" y="754"/>
                    <a:pt x="942" y="75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6" name="Group 855">
            <a:extLst>
              <a:ext uri="{FF2B5EF4-FFF2-40B4-BE49-F238E27FC236}">
                <a16:creationId xmlns:a16="http://schemas.microsoft.com/office/drawing/2014/main" id="{FB0FC8F2-4E4C-43A7-B908-B4A136986206}"/>
              </a:ext>
            </a:extLst>
          </p:cNvPr>
          <p:cNvGrpSpPr/>
          <p:nvPr/>
        </p:nvGrpSpPr>
        <p:grpSpPr>
          <a:xfrm>
            <a:off x="8091488" y="908051"/>
            <a:ext cx="482601" cy="484188"/>
            <a:chOff x="8091488" y="908051"/>
            <a:chExt cx="482601" cy="484188"/>
          </a:xfrm>
        </p:grpSpPr>
        <p:sp>
          <p:nvSpPr>
            <p:cNvPr id="471" name="Freeform 229">
              <a:extLst>
                <a:ext uri="{FF2B5EF4-FFF2-40B4-BE49-F238E27FC236}">
                  <a16:creationId xmlns:a16="http://schemas.microsoft.com/office/drawing/2014/main" id="{B82CB8C3-80A6-48B4-AC14-D51DB3CB4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9313" y="1190626"/>
              <a:ext cx="96838" cy="193675"/>
            </a:xfrm>
            <a:custGeom>
              <a:avLst/>
              <a:gdLst>
                <a:gd name="T0" fmla="*/ 0 w 453"/>
                <a:gd name="T1" fmla="*/ 75 h 904"/>
                <a:gd name="T2" fmla="*/ 0 w 453"/>
                <a:gd name="T3" fmla="*/ 904 h 904"/>
                <a:gd name="T4" fmla="*/ 453 w 453"/>
                <a:gd name="T5" fmla="*/ 904 h 904"/>
                <a:gd name="T6" fmla="*/ 453 w 453"/>
                <a:gd name="T7" fmla="*/ 0 h 904"/>
                <a:gd name="T8" fmla="*/ 0 w 453"/>
                <a:gd name="T9" fmla="*/ 0 h 904"/>
                <a:gd name="T10" fmla="*/ 0 w 453"/>
                <a:gd name="T11" fmla="*/ 75 h 904"/>
                <a:gd name="T12" fmla="*/ 226 w 453"/>
                <a:gd name="T13" fmla="*/ 603 h 904"/>
                <a:gd name="T14" fmla="*/ 296 w 453"/>
                <a:gd name="T15" fmla="*/ 649 h 904"/>
                <a:gd name="T16" fmla="*/ 280 w 453"/>
                <a:gd name="T17" fmla="*/ 731 h 904"/>
                <a:gd name="T18" fmla="*/ 198 w 453"/>
                <a:gd name="T19" fmla="*/ 748 h 904"/>
                <a:gd name="T20" fmla="*/ 151 w 453"/>
                <a:gd name="T21" fmla="*/ 678 h 904"/>
                <a:gd name="T22" fmla="*/ 226 w 453"/>
                <a:gd name="T23" fmla="*/ 603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3" h="904">
                  <a:moveTo>
                    <a:pt x="0" y="75"/>
                  </a:moveTo>
                  <a:lnTo>
                    <a:pt x="0" y="904"/>
                  </a:lnTo>
                  <a:lnTo>
                    <a:pt x="453" y="904"/>
                  </a:lnTo>
                  <a:lnTo>
                    <a:pt x="453" y="0"/>
                  </a:lnTo>
                  <a:lnTo>
                    <a:pt x="0" y="0"/>
                  </a:lnTo>
                  <a:lnTo>
                    <a:pt x="0" y="75"/>
                  </a:lnTo>
                  <a:close/>
                  <a:moveTo>
                    <a:pt x="226" y="603"/>
                  </a:moveTo>
                  <a:cubicBezTo>
                    <a:pt x="257" y="603"/>
                    <a:pt x="284" y="621"/>
                    <a:pt x="296" y="649"/>
                  </a:cubicBezTo>
                  <a:cubicBezTo>
                    <a:pt x="308" y="677"/>
                    <a:pt x="301" y="710"/>
                    <a:pt x="280" y="731"/>
                  </a:cubicBezTo>
                  <a:cubicBezTo>
                    <a:pt x="258" y="753"/>
                    <a:pt x="226" y="759"/>
                    <a:pt x="198" y="748"/>
                  </a:cubicBezTo>
                  <a:cubicBezTo>
                    <a:pt x="169" y="736"/>
                    <a:pt x="151" y="709"/>
                    <a:pt x="151" y="678"/>
                  </a:cubicBezTo>
                  <a:cubicBezTo>
                    <a:pt x="151" y="636"/>
                    <a:pt x="185" y="603"/>
                    <a:pt x="226" y="603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230">
              <a:extLst>
                <a:ext uri="{FF2B5EF4-FFF2-40B4-BE49-F238E27FC236}">
                  <a16:creationId xmlns:a16="http://schemas.microsoft.com/office/drawing/2014/main" id="{8C20461C-994D-4A95-9761-5B18EA017B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9426" y="941388"/>
              <a:ext cx="96838" cy="192088"/>
            </a:xfrm>
            <a:custGeom>
              <a:avLst/>
              <a:gdLst>
                <a:gd name="T0" fmla="*/ 452 w 452"/>
                <a:gd name="T1" fmla="*/ 829 h 905"/>
                <a:gd name="T2" fmla="*/ 452 w 452"/>
                <a:gd name="T3" fmla="*/ 0 h 905"/>
                <a:gd name="T4" fmla="*/ 0 w 452"/>
                <a:gd name="T5" fmla="*/ 0 h 905"/>
                <a:gd name="T6" fmla="*/ 0 w 452"/>
                <a:gd name="T7" fmla="*/ 905 h 905"/>
                <a:gd name="T8" fmla="*/ 452 w 452"/>
                <a:gd name="T9" fmla="*/ 905 h 905"/>
                <a:gd name="T10" fmla="*/ 452 w 452"/>
                <a:gd name="T11" fmla="*/ 829 h 905"/>
                <a:gd name="T12" fmla="*/ 226 w 452"/>
                <a:gd name="T13" fmla="*/ 754 h 905"/>
                <a:gd name="T14" fmla="*/ 156 w 452"/>
                <a:gd name="T15" fmla="*/ 708 h 905"/>
                <a:gd name="T16" fmla="*/ 173 w 452"/>
                <a:gd name="T17" fmla="*/ 625 h 905"/>
                <a:gd name="T18" fmla="*/ 255 w 452"/>
                <a:gd name="T19" fmla="*/ 609 h 905"/>
                <a:gd name="T20" fmla="*/ 301 w 452"/>
                <a:gd name="T21" fmla="*/ 679 h 905"/>
                <a:gd name="T22" fmla="*/ 226 w 452"/>
                <a:gd name="T23" fmla="*/ 75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2" h="905">
                  <a:moveTo>
                    <a:pt x="452" y="829"/>
                  </a:moveTo>
                  <a:lnTo>
                    <a:pt x="452" y="0"/>
                  </a:lnTo>
                  <a:lnTo>
                    <a:pt x="0" y="0"/>
                  </a:lnTo>
                  <a:lnTo>
                    <a:pt x="0" y="905"/>
                  </a:lnTo>
                  <a:lnTo>
                    <a:pt x="452" y="905"/>
                  </a:lnTo>
                  <a:lnTo>
                    <a:pt x="452" y="829"/>
                  </a:lnTo>
                  <a:close/>
                  <a:moveTo>
                    <a:pt x="226" y="754"/>
                  </a:moveTo>
                  <a:cubicBezTo>
                    <a:pt x="195" y="754"/>
                    <a:pt x="168" y="736"/>
                    <a:pt x="156" y="708"/>
                  </a:cubicBezTo>
                  <a:cubicBezTo>
                    <a:pt x="144" y="679"/>
                    <a:pt x="151" y="647"/>
                    <a:pt x="173" y="625"/>
                  </a:cubicBezTo>
                  <a:cubicBezTo>
                    <a:pt x="194" y="604"/>
                    <a:pt x="226" y="597"/>
                    <a:pt x="255" y="609"/>
                  </a:cubicBezTo>
                  <a:cubicBezTo>
                    <a:pt x="283" y="621"/>
                    <a:pt x="301" y="648"/>
                    <a:pt x="301" y="679"/>
                  </a:cubicBezTo>
                  <a:cubicBezTo>
                    <a:pt x="301" y="720"/>
                    <a:pt x="267" y="754"/>
                    <a:pt x="226" y="754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231">
              <a:extLst>
                <a:ext uri="{FF2B5EF4-FFF2-40B4-BE49-F238E27FC236}">
                  <a16:creationId xmlns:a16="http://schemas.microsoft.com/office/drawing/2014/main" id="{78F8DBAB-A536-4CE3-AB98-CD8BB42FCA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4201" y="1158876"/>
              <a:ext cx="369888" cy="233363"/>
            </a:xfrm>
            <a:custGeom>
              <a:avLst/>
              <a:gdLst>
                <a:gd name="T0" fmla="*/ 1243 w 1733"/>
                <a:gd name="T1" fmla="*/ 113 h 1093"/>
                <a:gd name="T2" fmla="*/ 1206 w 1733"/>
                <a:gd name="T3" fmla="*/ 188 h 1093"/>
                <a:gd name="T4" fmla="*/ 1133 w 1733"/>
                <a:gd name="T5" fmla="*/ 181 h 1093"/>
                <a:gd name="T6" fmla="*/ 818 w 1733"/>
                <a:gd name="T7" fmla="*/ 0 h 1093"/>
                <a:gd name="T8" fmla="*/ 415 w 1733"/>
                <a:gd name="T9" fmla="*/ 75 h 1093"/>
                <a:gd name="T10" fmla="*/ 226 w 1733"/>
                <a:gd name="T11" fmla="*/ 75 h 1093"/>
                <a:gd name="T12" fmla="*/ 101 w 1733"/>
                <a:gd name="T13" fmla="*/ 310 h 1093"/>
                <a:gd name="T14" fmla="*/ 101 w 1733"/>
                <a:gd name="T15" fmla="*/ 594 h 1093"/>
                <a:gd name="T16" fmla="*/ 176 w 1733"/>
                <a:gd name="T17" fmla="*/ 820 h 1093"/>
                <a:gd name="T18" fmla="*/ 301 w 1733"/>
                <a:gd name="T19" fmla="*/ 1055 h 1093"/>
                <a:gd name="T20" fmla="*/ 1088 w 1733"/>
                <a:gd name="T21" fmla="*/ 1043 h 1093"/>
                <a:gd name="T22" fmla="*/ 1148 w 1733"/>
                <a:gd name="T23" fmla="*/ 1018 h 1093"/>
                <a:gd name="T24" fmla="*/ 1206 w 1733"/>
                <a:gd name="T25" fmla="*/ 1055 h 1093"/>
                <a:gd name="T26" fmla="*/ 1696 w 1733"/>
                <a:gd name="T27" fmla="*/ 1093 h 1093"/>
                <a:gd name="T28" fmla="*/ 1733 w 1733"/>
                <a:gd name="T29" fmla="*/ 151 h 1093"/>
                <a:gd name="T30" fmla="*/ 173 w 1733"/>
                <a:gd name="T31" fmla="*/ 173 h 1093"/>
                <a:gd name="T32" fmla="*/ 380 w 1733"/>
                <a:gd name="T33" fmla="*/ 151 h 1093"/>
                <a:gd name="T34" fmla="*/ 377 w 1733"/>
                <a:gd name="T35" fmla="*/ 301 h 1093"/>
                <a:gd name="T36" fmla="*/ 156 w 1733"/>
                <a:gd name="T37" fmla="*/ 255 h 1093"/>
                <a:gd name="T38" fmla="*/ 75 w 1733"/>
                <a:gd name="T39" fmla="*/ 452 h 1093"/>
                <a:gd name="T40" fmla="*/ 377 w 1733"/>
                <a:gd name="T41" fmla="*/ 377 h 1093"/>
                <a:gd name="T42" fmla="*/ 414 w 1733"/>
                <a:gd name="T43" fmla="*/ 517 h 1093"/>
                <a:gd name="T44" fmla="*/ 150 w 1733"/>
                <a:gd name="T45" fmla="*/ 528 h 1093"/>
                <a:gd name="T46" fmla="*/ 150 w 1733"/>
                <a:gd name="T47" fmla="*/ 678 h 1093"/>
                <a:gd name="T48" fmla="*/ 452 w 1733"/>
                <a:gd name="T49" fmla="*/ 603 h 1093"/>
                <a:gd name="T50" fmla="*/ 452 w 1733"/>
                <a:gd name="T51" fmla="*/ 754 h 1093"/>
                <a:gd name="T52" fmla="*/ 150 w 1733"/>
                <a:gd name="T53" fmla="*/ 678 h 1093"/>
                <a:gd name="T54" fmla="*/ 226 w 1733"/>
                <a:gd name="T55" fmla="*/ 904 h 1093"/>
                <a:gd name="T56" fmla="*/ 527 w 1733"/>
                <a:gd name="T57" fmla="*/ 829 h 1093"/>
                <a:gd name="T58" fmla="*/ 527 w 1733"/>
                <a:gd name="T59" fmla="*/ 980 h 1093"/>
                <a:gd name="T60" fmla="*/ 1148 w 1733"/>
                <a:gd name="T61" fmla="*/ 942 h 1093"/>
                <a:gd name="T62" fmla="*/ 1054 w 1733"/>
                <a:gd name="T63" fmla="*/ 976 h 1093"/>
                <a:gd name="T64" fmla="*/ 657 w 1733"/>
                <a:gd name="T65" fmla="*/ 980 h 1093"/>
                <a:gd name="T66" fmla="*/ 577 w 1733"/>
                <a:gd name="T67" fmla="*/ 762 h 1093"/>
                <a:gd name="T68" fmla="*/ 501 w 1733"/>
                <a:gd name="T69" fmla="*/ 536 h 1093"/>
                <a:gd name="T70" fmla="*/ 527 w 1733"/>
                <a:gd name="T71" fmla="*/ 527 h 1093"/>
                <a:gd name="T72" fmla="*/ 753 w 1733"/>
                <a:gd name="T73" fmla="*/ 339 h 1093"/>
                <a:gd name="T74" fmla="*/ 791 w 1733"/>
                <a:gd name="T75" fmla="*/ 490 h 1093"/>
                <a:gd name="T76" fmla="*/ 1017 w 1733"/>
                <a:gd name="T77" fmla="*/ 678 h 1093"/>
                <a:gd name="T78" fmla="*/ 1017 w 1733"/>
                <a:gd name="T79" fmla="*/ 603 h 1093"/>
                <a:gd name="T80" fmla="*/ 866 w 1733"/>
                <a:gd name="T81" fmla="*/ 490 h 1093"/>
                <a:gd name="T82" fmla="*/ 753 w 1733"/>
                <a:gd name="T83" fmla="*/ 264 h 1093"/>
                <a:gd name="T84" fmla="*/ 640 w 1733"/>
                <a:gd name="T85" fmla="*/ 339 h 1093"/>
                <a:gd name="T86" fmla="*/ 452 w 1733"/>
                <a:gd name="T87" fmla="*/ 452 h 1093"/>
                <a:gd name="T88" fmla="*/ 565 w 1733"/>
                <a:gd name="T89" fmla="*/ 75 h 1093"/>
                <a:gd name="T90" fmla="*/ 884 w 1733"/>
                <a:gd name="T91" fmla="*/ 96 h 1093"/>
                <a:gd name="T92" fmla="*/ 1154 w 1733"/>
                <a:gd name="T93" fmla="*/ 264 h 1093"/>
                <a:gd name="T94" fmla="*/ 1206 w 1733"/>
                <a:gd name="T95" fmla="*/ 942 h 1093"/>
                <a:gd name="T96" fmla="*/ 1658 w 1733"/>
                <a:gd name="T97" fmla="*/ 1017 h 1093"/>
                <a:gd name="T98" fmla="*/ 1281 w 1733"/>
                <a:gd name="T99" fmla="*/ 188 h 1093"/>
                <a:gd name="T100" fmla="*/ 1658 w 1733"/>
                <a:gd name="T101" fmla="*/ 1017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33" h="1093">
                  <a:moveTo>
                    <a:pt x="1696" y="113"/>
                  </a:moveTo>
                  <a:lnTo>
                    <a:pt x="1243" y="113"/>
                  </a:lnTo>
                  <a:cubicBezTo>
                    <a:pt x="1223" y="113"/>
                    <a:pt x="1206" y="130"/>
                    <a:pt x="1206" y="151"/>
                  </a:cubicBezTo>
                  <a:lnTo>
                    <a:pt x="1206" y="188"/>
                  </a:lnTo>
                  <a:lnTo>
                    <a:pt x="1154" y="188"/>
                  </a:lnTo>
                  <a:cubicBezTo>
                    <a:pt x="1147" y="188"/>
                    <a:pt x="1139" y="186"/>
                    <a:pt x="1133" y="181"/>
                  </a:cubicBezTo>
                  <a:lnTo>
                    <a:pt x="928" y="35"/>
                  </a:lnTo>
                  <a:cubicBezTo>
                    <a:pt x="896" y="12"/>
                    <a:pt x="857" y="0"/>
                    <a:pt x="818" y="0"/>
                  </a:cubicBezTo>
                  <a:lnTo>
                    <a:pt x="565" y="0"/>
                  </a:lnTo>
                  <a:cubicBezTo>
                    <a:pt x="506" y="0"/>
                    <a:pt x="450" y="28"/>
                    <a:pt x="415" y="75"/>
                  </a:cubicBezTo>
                  <a:cubicBezTo>
                    <a:pt x="415" y="75"/>
                    <a:pt x="414" y="75"/>
                    <a:pt x="414" y="75"/>
                  </a:cubicBezTo>
                  <a:lnTo>
                    <a:pt x="226" y="75"/>
                  </a:lnTo>
                  <a:cubicBezTo>
                    <a:pt x="170" y="75"/>
                    <a:pt x="119" y="106"/>
                    <a:pt x="93" y="155"/>
                  </a:cubicBezTo>
                  <a:cubicBezTo>
                    <a:pt x="67" y="205"/>
                    <a:pt x="70" y="264"/>
                    <a:pt x="101" y="310"/>
                  </a:cubicBezTo>
                  <a:cubicBezTo>
                    <a:pt x="40" y="331"/>
                    <a:pt x="0" y="388"/>
                    <a:pt x="0" y="452"/>
                  </a:cubicBezTo>
                  <a:cubicBezTo>
                    <a:pt x="0" y="516"/>
                    <a:pt x="40" y="573"/>
                    <a:pt x="101" y="594"/>
                  </a:cubicBezTo>
                  <a:cubicBezTo>
                    <a:pt x="75" y="633"/>
                    <a:pt x="68" y="681"/>
                    <a:pt x="83" y="726"/>
                  </a:cubicBezTo>
                  <a:cubicBezTo>
                    <a:pt x="97" y="770"/>
                    <a:pt x="132" y="805"/>
                    <a:pt x="176" y="820"/>
                  </a:cubicBezTo>
                  <a:cubicBezTo>
                    <a:pt x="145" y="866"/>
                    <a:pt x="142" y="926"/>
                    <a:pt x="168" y="975"/>
                  </a:cubicBezTo>
                  <a:cubicBezTo>
                    <a:pt x="194" y="1024"/>
                    <a:pt x="245" y="1055"/>
                    <a:pt x="301" y="1055"/>
                  </a:cubicBezTo>
                  <a:lnTo>
                    <a:pt x="1037" y="1055"/>
                  </a:lnTo>
                  <a:cubicBezTo>
                    <a:pt x="1055" y="1055"/>
                    <a:pt x="1072" y="1051"/>
                    <a:pt x="1088" y="1043"/>
                  </a:cubicBezTo>
                  <a:lnTo>
                    <a:pt x="1131" y="1021"/>
                  </a:lnTo>
                  <a:cubicBezTo>
                    <a:pt x="1136" y="1019"/>
                    <a:pt x="1142" y="1018"/>
                    <a:pt x="1148" y="1018"/>
                  </a:cubicBezTo>
                  <a:lnTo>
                    <a:pt x="1206" y="1018"/>
                  </a:lnTo>
                  <a:lnTo>
                    <a:pt x="1206" y="1055"/>
                  </a:lnTo>
                  <a:cubicBezTo>
                    <a:pt x="1206" y="1076"/>
                    <a:pt x="1223" y="1093"/>
                    <a:pt x="1243" y="1093"/>
                  </a:cubicBezTo>
                  <a:lnTo>
                    <a:pt x="1696" y="1093"/>
                  </a:lnTo>
                  <a:cubicBezTo>
                    <a:pt x="1716" y="1093"/>
                    <a:pt x="1733" y="1076"/>
                    <a:pt x="1733" y="1055"/>
                  </a:cubicBezTo>
                  <a:lnTo>
                    <a:pt x="1733" y="151"/>
                  </a:lnTo>
                  <a:cubicBezTo>
                    <a:pt x="1733" y="130"/>
                    <a:pt x="1716" y="113"/>
                    <a:pt x="1696" y="113"/>
                  </a:cubicBezTo>
                  <a:close/>
                  <a:moveTo>
                    <a:pt x="173" y="173"/>
                  </a:moveTo>
                  <a:cubicBezTo>
                    <a:pt x="187" y="159"/>
                    <a:pt x="206" y="151"/>
                    <a:pt x="226" y="151"/>
                  </a:cubicBezTo>
                  <a:lnTo>
                    <a:pt x="380" y="151"/>
                  </a:lnTo>
                  <a:cubicBezTo>
                    <a:pt x="378" y="163"/>
                    <a:pt x="376" y="176"/>
                    <a:pt x="377" y="188"/>
                  </a:cubicBezTo>
                  <a:lnTo>
                    <a:pt x="377" y="301"/>
                  </a:lnTo>
                  <a:lnTo>
                    <a:pt x="226" y="301"/>
                  </a:lnTo>
                  <a:cubicBezTo>
                    <a:pt x="195" y="301"/>
                    <a:pt x="168" y="283"/>
                    <a:pt x="156" y="255"/>
                  </a:cubicBezTo>
                  <a:cubicBezTo>
                    <a:pt x="145" y="227"/>
                    <a:pt x="151" y="194"/>
                    <a:pt x="173" y="173"/>
                  </a:cubicBezTo>
                  <a:close/>
                  <a:moveTo>
                    <a:pt x="75" y="452"/>
                  </a:moveTo>
                  <a:cubicBezTo>
                    <a:pt x="75" y="411"/>
                    <a:pt x="109" y="377"/>
                    <a:pt x="150" y="377"/>
                  </a:cubicBezTo>
                  <a:lnTo>
                    <a:pt x="377" y="377"/>
                  </a:lnTo>
                  <a:lnTo>
                    <a:pt x="377" y="452"/>
                  </a:lnTo>
                  <a:cubicBezTo>
                    <a:pt x="377" y="479"/>
                    <a:pt x="391" y="504"/>
                    <a:pt x="414" y="517"/>
                  </a:cubicBezTo>
                  <a:cubicBezTo>
                    <a:pt x="403" y="524"/>
                    <a:pt x="390" y="527"/>
                    <a:pt x="377" y="528"/>
                  </a:cubicBezTo>
                  <a:lnTo>
                    <a:pt x="150" y="528"/>
                  </a:lnTo>
                  <a:cubicBezTo>
                    <a:pt x="109" y="528"/>
                    <a:pt x="75" y="494"/>
                    <a:pt x="75" y="452"/>
                  </a:cubicBezTo>
                  <a:close/>
                  <a:moveTo>
                    <a:pt x="150" y="678"/>
                  </a:moveTo>
                  <a:cubicBezTo>
                    <a:pt x="150" y="637"/>
                    <a:pt x="184" y="603"/>
                    <a:pt x="226" y="603"/>
                  </a:cubicBezTo>
                  <a:lnTo>
                    <a:pt x="452" y="603"/>
                  </a:lnTo>
                  <a:cubicBezTo>
                    <a:pt x="494" y="603"/>
                    <a:pt x="527" y="637"/>
                    <a:pt x="527" y="678"/>
                  </a:cubicBezTo>
                  <a:cubicBezTo>
                    <a:pt x="527" y="720"/>
                    <a:pt x="494" y="754"/>
                    <a:pt x="452" y="754"/>
                  </a:cubicBezTo>
                  <a:lnTo>
                    <a:pt x="226" y="754"/>
                  </a:lnTo>
                  <a:cubicBezTo>
                    <a:pt x="184" y="754"/>
                    <a:pt x="150" y="720"/>
                    <a:pt x="150" y="678"/>
                  </a:cubicBezTo>
                  <a:close/>
                  <a:moveTo>
                    <a:pt x="301" y="980"/>
                  </a:moveTo>
                  <a:cubicBezTo>
                    <a:pt x="259" y="980"/>
                    <a:pt x="226" y="946"/>
                    <a:pt x="226" y="904"/>
                  </a:cubicBezTo>
                  <a:cubicBezTo>
                    <a:pt x="226" y="863"/>
                    <a:pt x="259" y="829"/>
                    <a:pt x="301" y="829"/>
                  </a:cubicBezTo>
                  <a:lnTo>
                    <a:pt x="527" y="829"/>
                  </a:lnTo>
                  <a:cubicBezTo>
                    <a:pt x="569" y="829"/>
                    <a:pt x="603" y="863"/>
                    <a:pt x="603" y="904"/>
                  </a:cubicBezTo>
                  <a:cubicBezTo>
                    <a:pt x="603" y="946"/>
                    <a:pt x="569" y="980"/>
                    <a:pt x="527" y="980"/>
                  </a:cubicBezTo>
                  <a:lnTo>
                    <a:pt x="301" y="980"/>
                  </a:lnTo>
                  <a:close/>
                  <a:moveTo>
                    <a:pt x="1148" y="942"/>
                  </a:moveTo>
                  <a:cubicBezTo>
                    <a:pt x="1130" y="942"/>
                    <a:pt x="1113" y="946"/>
                    <a:pt x="1097" y="954"/>
                  </a:cubicBezTo>
                  <a:lnTo>
                    <a:pt x="1054" y="976"/>
                  </a:lnTo>
                  <a:cubicBezTo>
                    <a:pt x="1049" y="978"/>
                    <a:pt x="1043" y="980"/>
                    <a:pt x="1037" y="980"/>
                  </a:cubicBezTo>
                  <a:lnTo>
                    <a:pt x="657" y="980"/>
                  </a:lnTo>
                  <a:cubicBezTo>
                    <a:pt x="680" y="941"/>
                    <a:pt x="684" y="894"/>
                    <a:pt x="669" y="852"/>
                  </a:cubicBezTo>
                  <a:cubicBezTo>
                    <a:pt x="653" y="810"/>
                    <a:pt x="619" y="777"/>
                    <a:pt x="577" y="762"/>
                  </a:cubicBezTo>
                  <a:cubicBezTo>
                    <a:pt x="603" y="724"/>
                    <a:pt x="610" y="675"/>
                    <a:pt x="595" y="631"/>
                  </a:cubicBezTo>
                  <a:cubicBezTo>
                    <a:pt x="580" y="586"/>
                    <a:pt x="545" y="551"/>
                    <a:pt x="501" y="536"/>
                  </a:cubicBezTo>
                  <a:cubicBezTo>
                    <a:pt x="503" y="533"/>
                    <a:pt x="505" y="531"/>
                    <a:pt x="506" y="527"/>
                  </a:cubicBezTo>
                  <a:lnTo>
                    <a:pt x="527" y="527"/>
                  </a:lnTo>
                  <a:cubicBezTo>
                    <a:pt x="631" y="527"/>
                    <a:pt x="716" y="443"/>
                    <a:pt x="716" y="339"/>
                  </a:cubicBezTo>
                  <a:lnTo>
                    <a:pt x="753" y="339"/>
                  </a:lnTo>
                  <a:cubicBezTo>
                    <a:pt x="774" y="339"/>
                    <a:pt x="791" y="356"/>
                    <a:pt x="791" y="377"/>
                  </a:cubicBezTo>
                  <a:lnTo>
                    <a:pt x="791" y="490"/>
                  </a:lnTo>
                  <a:cubicBezTo>
                    <a:pt x="791" y="594"/>
                    <a:pt x="875" y="678"/>
                    <a:pt x="980" y="678"/>
                  </a:cubicBezTo>
                  <a:lnTo>
                    <a:pt x="1017" y="678"/>
                  </a:lnTo>
                  <a:cubicBezTo>
                    <a:pt x="1038" y="678"/>
                    <a:pt x="1055" y="661"/>
                    <a:pt x="1055" y="641"/>
                  </a:cubicBezTo>
                  <a:cubicBezTo>
                    <a:pt x="1055" y="620"/>
                    <a:pt x="1038" y="603"/>
                    <a:pt x="1017" y="603"/>
                  </a:cubicBezTo>
                  <a:lnTo>
                    <a:pt x="980" y="603"/>
                  </a:lnTo>
                  <a:cubicBezTo>
                    <a:pt x="917" y="603"/>
                    <a:pt x="866" y="552"/>
                    <a:pt x="866" y="490"/>
                  </a:cubicBezTo>
                  <a:lnTo>
                    <a:pt x="866" y="377"/>
                  </a:lnTo>
                  <a:cubicBezTo>
                    <a:pt x="866" y="314"/>
                    <a:pt x="816" y="264"/>
                    <a:pt x="753" y="264"/>
                  </a:cubicBezTo>
                  <a:lnTo>
                    <a:pt x="716" y="264"/>
                  </a:lnTo>
                  <a:cubicBezTo>
                    <a:pt x="674" y="264"/>
                    <a:pt x="640" y="297"/>
                    <a:pt x="640" y="339"/>
                  </a:cubicBezTo>
                  <a:cubicBezTo>
                    <a:pt x="640" y="402"/>
                    <a:pt x="590" y="452"/>
                    <a:pt x="527" y="452"/>
                  </a:cubicBezTo>
                  <a:lnTo>
                    <a:pt x="452" y="452"/>
                  </a:lnTo>
                  <a:lnTo>
                    <a:pt x="452" y="188"/>
                  </a:lnTo>
                  <a:cubicBezTo>
                    <a:pt x="452" y="126"/>
                    <a:pt x="502" y="75"/>
                    <a:pt x="565" y="75"/>
                  </a:cubicBezTo>
                  <a:lnTo>
                    <a:pt x="818" y="75"/>
                  </a:lnTo>
                  <a:cubicBezTo>
                    <a:pt x="842" y="75"/>
                    <a:pt x="865" y="83"/>
                    <a:pt x="884" y="96"/>
                  </a:cubicBezTo>
                  <a:lnTo>
                    <a:pt x="1089" y="243"/>
                  </a:lnTo>
                  <a:cubicBezTo>
                    <a:pt x="1108" y="256"/>
                    <a:pt x="1131" y="264"/>
                    <a:pt x="1154" y="264"/>
                  </a:cubicBezTo>
                  <a:lnTo>
                    <a:pt x="1206" y="264"/>
                  </a:lnTo>
                  <a:lnTo>
                    <a:pt x="1206" y="942"/>
                  </a:lnTo>
                  <a:lnTo>
                    <a:pt x="1148" y="942"/>
                  </a:lnTo>
                  <a:close/>
                  <a:moveTo>
                    <a:pt x="1658" y="1017"/>
                  </a:moveTo>
                  <a:lnTo>
                    <a:pt x="1281" y="1017"/>
                  </a:lnTo>
                  <a:lnTo>
                    <a:pt x="1281" y="188"/>
                  </a:lnTo>
                  <a:lnTo>
                    <a:pt x="1658" y="188"/>
                  </a:lnTo>
                  <a:lnTo>
                    <a:pt x="1658" y="101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232">
              <a:extLst>
                <a:ext uri="{FF2B5EF4-FFF2-40B4-BE49-F238E27FC236}">
                  <a16:creationId xmlns:a16="http://schemas.microsoft.com/office/drawing/2014/main" id="{1553F97D-3FB0-4790-96C4-58B9D47BC9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4713" y="1309688"/>
              <a:ext cx="49213" cy="50800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8" y="165"/>
                  </a:cubicBezTo>
                  <a:cubicBezTo>
                    <a:pt x="235" y="123"/>
                    <a:pt x="226" y="74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4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4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59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3" y="84"/>
                    <a:pt x="113" y="8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33">
              <a:extLst>
                <a:ext uri="{FF2B5EF4-FFF2-40B4-BE49-F238E27FC236}">
                  <a16:creationId xmlns:a16="http://schemas.microsoft.com/office/drawing/2014/main" id="{7120CD2D-6AE6-4F6B-9CC4-37B8799607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1651" y="1062038"/>
              <a:ext cx="50800" cy="49213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69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59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7" y="69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8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1" y="113"/>
                    <a:pt x="84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59" y="97"/>
                    <a:pt x="159" y="113"/>
                  </a:cubicBezTo>
                  <a:cubicBezTo>
                    <a:pt x="159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34">
              <a:extLst>
                <a:ext uri="{FF2B5EF4-FFF2-40B4-BE49-F238E27FC236}">
                  <a16:creationId xmlns:a16="http://schemas.microsoft.com/office/drawing/2014/main" id="{BEE53309-1750-44B0-938F-2B8856F1F4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908051"/>
              <a:ext cx="369888" cy="234950"/>
            </a:xfrm>
            <a:custGeom>
              <a:avLst/>
              <a:gdLst>
                <a:gd name="T0" fmla="*/ 1632 w 1734"/>
                <a:gd name="T1" fmla="*/ 311 h 1094"/>
                <a:gd name="T2" fmla="*/ 1508 w 1734"/>
                <a:gd name="T3" fmla="*/ 76 h 1094"/>
                <a:gd name="T4" fmla="*/ 1318 w 1734"/>
                <a:gd name="T5" fmla="*/ 76 h 1094"/>
                <a:gd name="T6" fmla="*/ 915 w 1734"/>
                <a:gd name="T7" fmla="*/ 1 h 1094"/>
                <a:gd name="T8" fmla="*/ 601 w 1734"/>
                <a:gd name="T9" fmla="*/ 182 h 1094"/>
                <a:gd name="T10" fmla="*/ 528 w 1734"/>
                <a:gd name="T11" fmla="*/ 189 h 1094"/>
                <a:gd name="T12" fmla="*/ 490 w 1734"/>
                <a:gd name="T13" fmla="*/ 114 h 1094"/>
                <a:gd name="T14" fmla="*/ 0 w 1734"/>
                <a:gd name="T15" fmla="*/ 151 h 1094"/>
                <a:gd name="T16" fmla="*/ 38 w 1734"/>
                <a:gd name="T17" fmla="*/ 1094 h 1094"/>
                <a:gd name="T18" fmla="*/ 528 w 1734"/>
                <a:gd name="T19" fmla="*/ 1056 h 1094"/>
                <a:gd name="T20" fmla="*/ 585 w 1734"/>
                <a:gd name="T21" fmla="*/ 1018 h 1094"/>
                <a:gd name="T22" fmla="*/ 646 w 1734"/>
                <a:gd name="T23" fmla="*/ 1044 h 1094"/>
                <a:gd name="T24" fmla="*/ 1432 w 1734"/>
                <a:gd name="T25" fmla="*/ 1056 h 1094"/>
                <a:gd name="T26" fmla="*/ 1557 w 1734"/>
                <a:gd name="T27" fmla="*/ 821 h 1094"/>
                <a:gd name="T28" fmla="*/ 1632 w 1734"/>
                <a:gd name="T29" fmla="*/ 595 h 1094"/>
                <a:gd name="T30" fmla="*/ 1508 w 1734"/>
                <a:gd name="T31" fmla="*/ 151 h 1094"/>
                <a:gd name="T32" fmla="*/ 1508 w 1734"/>
                <a:gd name="T33" fmla="*/ 302 h 1094"/>
                <a:gd name="T34" fmla="*/ 1357 w 1734"/>
                <a:gd name="T35" fmla="*/ 189 h 1094"/>
                <a:gd name="T36" fmla="*/ 1508 w 1734"/>
                <a:gd name="T37" fmla="*/ 151 h 1094"/>
                <a:gd name="T38" fmla="*/ 75 w 1734"/>
                <a:gd name="T39" fmla="*/ 1018 h 1094"/>
                <a:gd name="T40" fmla="*/ 452 w 1734"/>
                <a:gd name="T41" fmla="*/ 189 h 1094"/>
                <a:gd name="T42" fmla="*/ 679 w 1734"/>
                <a:gd name="T43" fmla="*/ 977 h 1094"/>
                <a:gd name="T44" fmla="*/ 585 w 1734"/>
                <a:gd name="T45" fmla="*/ 943 h 1094"/>
                <a:gd name="T46" fmla="*/ 528 w 1734"/>
                <a:gd name="T47" fmla="*/ 264 h 1094"/>
                <a:gd name="T48" fmla="*/ 644 w 1734"/>
                <a:gd name="T49" fmla="*/ 243 h 1094"/>
                <a:gd name="T50" fmla="*/ 915 w 1734"/>
                <a:gd name="T51" fmla="*/ 76 h 1094"/>
                <a:gd name="T52" fmla="*/ 1281 w 1734"/>
                <a:gd name="T53" fmla="*/ 189 h 1094"/>
                <a:gd name="T54" fmla="*/ 1206 w 1734"/>
                <a:gd name="T55" fmla="*/ 453 h 1094"/>
                <a:gd name="T56" fmla="*/ 1018 w 1734"/>
                <a:gd name="T57" fmla="*/ 264 h 1094"/>
                <a:gd name="T58" fmla="*/ 867 w 1734"/>
                <a:gd name="T59" fmla="*/ 377 h 1094"/>
                <a:gd name="T60" fmla="*/ 754 w 1734"/>
                <a:gd name="T61" fmla="*/ 604 h 1094"/>
                <a:gd name="T62" fmla="*/ 678 w 1734"/>
                <a:gd name="T63" fmla="*/ 641 h 1094"/>
                <a:gd name="T64" fmla="*/ 754 w 1734"/>
                <a:gd name="T65" fmla="*/ 679 h 1094"/>
                <a:gd name="T66" fmla="*/ 942 w 1734"/>
                <a:gd name="T67" fmla="*/ 377 h 1094"/>
                <a:gd name="T68" fmla="*/ 1018 w 1734"/>
                <a:gd name="T69" fmla="*/ 340 h 1094"/>
                <a:gd name="T70" fmla="*/ 1227 w 1734"/>
                <a:gd name="T71" fmla="*/ 528 h 1094"/>
                <a:gd name="T72" fmla="*/ 1139 w 1734"/>
                <a:gd name="T73" fmla="*/ 631 h 1094"/>
                <a:gd name="T74" fmla="*/ 1064 w 1734"/>
                <a:gd name="T75" fmla="*/ 853 h 1094"/>
                <a:gd name="T76" fmla="*/ 696 w 1734"/>
                <a:gd name="T77" fmla="*/ 980 h 1094"/>
                <a:gd name="T78" fmla="*/ 1432 w 1734"/>
                <a:gd name="T79" fmla="*/ 980 h 1094"/>
                <a:gd name="T80" fmla="*/ 1131 w 1734"/>
                <a:gd name="T81" fmla="*/ 905 h 1094"/>
                <a:gd name="T82" fmla="*/ 1432 w 1734"/>
                <a:gd name="T83" fmla="*/ 830 h 1094"/>
                <a:gd name="T84" fmla="*/ 1432 w 1734"/>
                <a:gd name="T85" fmla="*/ 980 h 1094"/>
                <a:gd name="T86" fmla="*/ 1281 w 1734"/>
                <a:gd name="T87" fmla="*/ 754 h 1094"/>
                <a:gd name="T88" fmla="*/ 1281 w 1734"/>
                <a:gd name="T89" fmla="*/ 604 h 1094"/>
                <a:gd name="T90" fmla="*/ 1583 w 1734"/>
                <a:gd name="T91" fmla="*/ 679 h 1094"/>
                <a:gd name="T92" fmla="*/ 1583 w 1734"/>
                <a:gd name="T93" fmla="*/ 528 h 1094"/>
                <a:gd name="T94" fmla="*/ 1319 w 1734"/>
                <a:gd name="T95" fmla="*/ 518 h 1094"/>
                <a:gd name="T96" fmla="*/ 1357 w 1734"/>
                <a:gd name="T97" fmla="*/ 377 h 1094"/>
                <a:gd name="T98" fmla="*/ 1658 w 1734"/>
                <a:gd name="T99" fmla="*/ 453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4" h="1094">
                  <a:moveTo>
                    <a:pt x="1734" y="453"/>
                  </a:moveTo>
                  <a:cubicBezTo>
                    <a:pt x="1733" y="389"/>
                    <a:pt x="1693" y="332"/>
                    <a:pt x="1632" y="311"/>
                  </a:cubicBezTo>
                  <a:cubicBezTo>
                    <a:pt x="1664" y="265"/>
                    <a:pt x="1667" y="205"/>
                    <a:pt x="1641" y="156"/>
                  </a:cubicBezTo>
                  <a:cubicBezTo>
                    <a:pt x="1614" y="107"/>
                    <a:pt x="1563" y="76"/>
                    <a:pt x="1508" y="76"/>
                  </a:cubicBezTo>
                  <a:lnTo>
                    <a:pt x="1319" y="76"/>
                  </a:lnTo>
                  <a:cubicBezTo>
                    <a:pt x="1319" y="76"/>
                    <a:pt x="1319" y="76"/>
                    <a:pt x="1318" y="76"/>
                  </a:cubicBezTo>
                  <a:cubicBezTo>
                    <a:pt x="1283" y="29"/>
                    <a:pt x="1227" y="1"/>
                    <a:pt x="1168" y="1"/>
                  </a:cubicBezTo>
                  <a:lnTo>
                    <a:pt x="915" y="1"/>
                  </a:lnTo>
                  <a:cubicBezTo>
                    <a:pt x="876" y="0"/>
                    <a:pt x="838" y="13"/>
                    <a:pt x="806" y="36"/>
                  </a:cubicBezTo>
                  <a:lnTo>
                    <a:pt x="601" y="182"/>
                  </a:lnTo>
                  <a:cubicBezTo>
                    <a:pt x="594" y="187"/>
                    <a:pt x="587" y="189"/>
                    <a:pt x="579" y="189"/>
                  </a:cubicBezTo>
                  <a:lnTo>
                    <a:pt x="528" y="189"/>
                  </a:lnTo>
                  <a:lnTo>
                    <a:pt x="528" y="151"/>
                  </a:lnTo>
                  <a:cubicBezTo>
                    <a:pt x="528" y="131"/>
                    <a:pt x="511" y="114"/>
                    <a:pt x="490" y="114"/>
                  </a:cubicBezTo>
                  <a:lnTo>
                    <a:pt x="38" y="114"/>
                  </a:lnTo>
                  <a:cubicBezTo>
                    <a:pt x="17" y="114"/>
                    <a:pt x="0" y="131"/>
                    <a:pt x="0" y="151"/>
                  </a:cubicBezTo>
                  <a:lnTo>
                    <a:pt x="0" y="1056"/>
                  </a:lnTo>
                  <a:cubicBezTo>
                    <a:pt x="0" y="1077"/>
                    <a:pt x="17" y="1094"/>
                    <a:pt x="38" y="1094"/>
                  </a:cubicBezTo>
                  <a:lnTo>
                    <a:pt x="490" y="1094"/>
                  </a:lnTo>
                  <a:cubicBezTo>
                    <a:pt x="511" y="1094"/>
                    <a:pt x="528" y="1077"/>
                    <a:pt x="528" y="1056"/>
                  </a:cubicBezTo>
                  <a:lnTo>
                    <a:pt x="528" y="1018"/>
                  </a:lnTo>
                  <a:lnTo>
                    <a:pt x="585" y="1018"/>
                  </a:lnTo>
                  <a:cubicBezTo>
                    <a:pt x="591" y="1018"/>
                    <a:pt x="597" y="1020"/>
                    <a:pt x="602" y="1022"/>
                  </a:cubicBezTo>
                  <a:lnTo>
                    <a:pt x="646" y="1044"/>
                  </a:lnTo>
                  <a:cubicBezTo>
                    <a:pt x="661" y="1052"/>
                    <a:pt x="679" y="1056"/>
                    <a:pt x="696" y="1056"/>
                  </a:cubicBezTo>
                  <a:lnTo>
                    <a:pt x="1432" y="1056"/>
                  </a:lnTo>
                  <a:cubicBezTo>
                    <a:pt x="1488" y="1056"/>
                    <a:pt x="1539" y="1025"/>
                    <a:pt x="1565" y="976"/>
                  </a:cubicBezTo>
                  <a:cubicBezTo>
                    <a:pt x="1591" y="927"/>
                    <a:pt x="1588" y="867"/>
                    <a:pt x="1557" y="821"/>
                  </a:cubicBezTo>
                  <a:cubicBezTo>
                    <a:pt x="1601" y="806"/>
                    <a:pt x="1636" y="771"/>
                    <a:pt x="1651" y="726"/>
                  </a:cubicBezTo>
                  <a:cubicBezTo>
                    <a:pt x="1665" y="682"/>
                    <a:pt x="1659" y="633"/>
                    <a:pt x="1632" y="595"/>
                  </a:cubicBezTo>
                  <a:cubicBezTo>
                    <a:pt x="1693" y="574"/>
                    <a:pt x="1733" y="517"/>
                    <a:pt x="1734" y="453"/>
                  </a:cubicBezTo>
                  <a:close/>
                  <a:moveTo>
                    <a:pt x="1508" y="151"/>
                  </a:moveTo>
                  <a:cubicBezTo>
                    <a:pt x="1549" y="151"/>
                    <a:pt x="1583" y="185"/>
                    <a:pt x="1583" y="227"/>
                  </a:cubicBezTo>
                  <a:cubicBezTo>
                    <a:pt x="1583" y="268"/>
                    <a:pt x="1549" y="302"/>
                    <a:pt x="1508" y="302"/>
                  </a:cubicBezTo>
                  <a:lnTo>
                    <a:pt x="1357" y="302"/>
                  </a:lnTo>
                  <a:lnTo>
                    <a:pt x="1357" y="189"/>
                  </a:lnTo>
                  <a:cubicBezTo>
                    <a:pt x="1357" y="176"/>
                    <a:pt x="1356" y="164"/>
                    <a:pt x="1353" y="151"/>
                  </a:cubicBezTo>
                  <a:lnTo>
                    <a:pt x="1508" y="151"/>
                  </a:lnTo>
                  <a:close/>
                  <a:moveTo>
                    <a:pt x="452" y="1018"/>
                  </a:moveTo>
                  <a:lnTo>
                    <a:pt x="75" y="1018"/>
                  </a:lnTo>
                  <a:lnTo>
                    <a:pt x="75" y="189"/>
                  </a:lnTo>
                  <a:lnTo>
                    <a:pt x="452" y="189"/>
                  </a:lnTo>
                  <a:lnTo>
                    <a:pt x="452" y="1018"/>
                  </a:lnTo>
                  <a:close/>
                  <a:moveTo>
                    <a:pt x="679" y="977"/>
                  </a:moveTo>
                  <a:lnTo>
                    <a:pt x="636" y="955"/>
                  </a:lnTo>
                  <a:cubicBezTo>
                    <a:pt x="620" y="947"/>
                    <a:pt x="603" y="943"/>
                    <a:pt x="585" y="943"/>
                  </a:cubicBezTo>
                  <a:lnTo>
                    <a:pt x="528" y="943"/>
                  </a:lnTo>
                  <a:lnTo>
                    <a:pt x="528" y="264"/>
                  </a:lnTo>
                  <a:lnTo>
                    <a:pt x="579" y="264"/>
                  </a:lnTo>
                  <a:cubicBezTo>
                    <a:pt x="602" y="264"/>
                    <a:pt x="625" y="257"/>
                    <a:pt x="644" y="243"/>
                  </a:cubicBezTo>
                  <a:lnTo>
                    <a:pt x="849" y="97"/>
                  </a:lnTo>
                  <a:cubicBezTo>
                    <a:pt x="869" y="83"/>
                    <a:pt x="892" y="76"/>
                    <a:pt x="915" y="76"/>
                  </a:cubicBezTo>
                  <a:lnTo>
                    <a:pt x="1168" y="76"/>
                  </a:lnTo>
                  <a:cubicBezTo>
                    <a:pt x="1231" y="76"/>
                    <a:pt x="1281" y="127"/>
                    <a:pt x="1281" y="189"/>
                  </a:cubicBezTo>
                  <a:lnTo>
                    <a:pt x="1281" y="453"/>
                  </a:lnTo>
                  <a:lnTo>
                    <a:pt x="1206" y="453"/>
                  </a:lnTo>
                  <a:cubicBezTo>
                    <a:pt x="1144" y="453"/>
                    <a:pt x="1093" y="402"/>
                    <a:pt x="1093" y="340"/>
                  </a:cubicBezTo>
                  <a:cubicBezTo>
                    <a:pt x="1093" y="298"/>
                    <a:pt x="1059" y="264"/>
                    <a:pt x="1018" y="264"/>
                  </a:cubicBezTo>
                  <a:lnTo>
                    <a:pt x="980" y="264"/>
                  </a:lnTo>
                  <a:cubicBezTo>
                    <a:pt x="917" y="264"/>
                    <a:pt x="867" y="315"/>
                    <a:pt x="867" y="377"/>
                  </a:cubicBezTo>
                  <a:lnTo>
                    <a:pt x="867" y="491"/>
                  </a:lnTo>
                  <a:cubicBezTo>
                    <a:pt x="867" y="553"/>
                    <a:pt x="816" y="604"/>
                    <a:pt x="754" y="604"/>
                  </a:cubicBezTo>
                  <a:lnTo>
                    <a:pt x="716" y="604"/>
                  </a:lnTo>
                  <a:cubicBezTo>
                    <a:pt x="695" y="604"/>
                    <a:pt x="678" y="620"/>
                    <a:pt x="678" y="641"/>
                  </a:cubicBezTo>
                  <a:cubicBezTo>
                    <a:pt x="678" y="662"/>
                    <a:pt x="695" y="679"/>
                    <a:pt x="716" y="679"/>
                  </a:cubicBezTo>
                  <a:lnTo>
                    <a:pt x="754" y="679"/>
                  </a:lnTo>
                  <a:cubicBezTo>
                    <a:pt x="858" y="679"/>
                    <a:pt x="942" y="595"/>
                    <a:pt x="942" y="491"/>
                  </a:cubicBezTo>
                  <a:lnTo>
                    <a:pt x="942" y="377"/>
                  </a:lnTo>
                  <a:cubicBezTo>
                    <a:pt x="942" y="357"/>
                    <a:pt x="959" y="340"/>
                    <a:pt x="980" y="340"/>
                  </a:cubicBezTo>
                  <a:lnTo>
                    <a:pt x="1018" y="340"/>
                  </a:lnTo>
                  <a:cubicBezTo>
                    <a:pt x="1018" y="444"/>
                    <a:pt x="1102" y="528"/>
                    <a:pt x="1206" y="528"/>
                  </a:cubicBezTo>
                  <a:lnTo>
                    <a:pt x="1227" y="528"/>
                  </a:lnTo>
                  <a:cubicBezTo>
                    <a:pt x="1229" y="531"/>
                    <a:pt x="1231" y="534"/>
                    <a:pt x="1232" y="537"/>
                  </a:cubicBezTo>
                  <a:cubicBezTo>
                    <a:pt x="1188" y="552"/>
                    <a:pt x="1153" y="587"/>
                    <a:pt x="1139" y="631"/>
                  </a:cubicBezTo>
                  <a:cubicBezTo>
                    <a:pt x="1124" y="676"/>
                    <a:pt x="1130" y="724"/>
                    <a:pt x="1157" y="763"/>
                  </a:cubicBezTo>
                  <a:cubicBezTo>
                    <a:pt x="1114" y="778"/>
                    <a:pt x="1080" y="810"/>
                    <a:pt x="1064" y="853"/>
                  </a:cubicBezTo>
                  <a:cubicBezTo>
                    <a:pt x="1049" y="895"/>
                    <a:pt x="1053" y="942"/>
                    <a:pt x="1076" y="980"/>
                  </a:cubicBezTo>
                  <a:lnTo>
                    <a:pt x="696" y="980"/>
                  </a:lnTo>
                  <a:cubicBezTo>
                    <a:pt x="690" y="981"/>
                    <a:pt x="685" y="979"/>
                    <a:pt x="679" y="977"/>
                  </a:cubicBezTo>
                  <a:close/>
                  <a:moveTo>
                    <a:pt x="1432" y="980"/>
                  </a:moveTo>
                  <a:lnTo>
                    <a:pt x="1206" y="980"/>
                  </a:lnTo>
                  <a:cubicBezTo>
                    <a:pt x="1164" y="980"/>
                    <a:pt x="1131" y="947"/>
                    <a:pt x="1131" y="905"/>
                  </a:cubicBezTo>
                  <a:cubicBezTo>
                    <a:pt x="1131" y="863"/>
                    <a:pt x="1164" y="830"/>
                    <a:pt x="1206" y="830"/>
                  </a:cubicBezTo>
                  <a:lnTo>
                    <a:pt x="1432" y="830"/>
                  </a:lnTo>
                  <a:cubicBezTo>
                    <a:pt x="1474" y="830"/>
                    <a:pt x="1508" y="863"/>
                    <a:pt x="1508" y="905"/>
                  </a:cubicBezTo>
                  <a:cubicBezTo>
                    <a:pt x="1508" y="947"/>
                    <a:pt x="1474" y="980"/>
                    <a:pt x="1432" y="980"/>
                  </a:cubicBezTo>
                  <a:close/>
                  <a:moveTo>
                    <a:pt x="1508" y="754"/>
                  </a:moveTo>
                  <a:lnTo>
                    <a:pt x="1281" y="754"/>
                  </a:lnTo>
                  <a:cubicBezTo>
                    <a:pt x="1240" y="754"/>
                    <a:pt x="1206" y="721"/>
                    <a:pt x="1206" y="679"/>
                  </a:cubicBezTo>
                  <a:cubicBezTo>
                    <a:pt x="1206" y="637"/>
                    <a:pt x="1240" y="604"/>
                    <a:pt x="1281" y="604"/>
                  </a:cubicBezTo>
                  <a:lnTo>
                    <a:pt x="1508" y="604"/>
                  </a:lnTo>
                  <a:cubicBezTo>
                    <a:pt x="1549" y="604"/>
                    <a:pt x="1583" y="637"/>
                    <a:pt x="1583" y="679"/>
                  </a:cubicBezTo>
                  <a:cubicBezTo>
                    <a:pt x="1583" y="721"/>
                    <a:pt x="1549" y="754"/>
                    <a:pt x="1508" y="754"/>
                  </a:cubicBezTo>
                  <a:close/>
                  <a:moveTo>
                    <a:pt x="1583" y="528"/>
                  </a:moveTo>
                  <a:lnTo>
                    <a:pt x="1357" y="528"/>
                  </a:lnTo>
                  <a:cubicBezTo>
                    <a:pt x="1343" y="528"/>
                    <a:pt x="1330" y="524"/>
                    <a:pt x="1319" y="518"/>
                  </a:cubicBezTo>
                  <a:cubicBezTo>
                    <a:pt x="1342" y="504"/>
                    <a:pt x="1357" y="480"/>
                    <a:pt x="1357" y="453"/>
                  </a:cubicBezTo>
                  <a:lnTo>
                    <a:pt x="1357" y="377"/>
                  </a:lnTo>
                  <a:lnTo>
                    <a:pt x="1583" y="377"/>
                  </a:lnTo>
                  <a:cubicBezTo>
                    <a:pt x="1625" y="377"/>
                    <a:pt x="1658" y="411"/>
                    <a:pt x="1658" y="453"/>
                  </a:cubicBezTo>
                  <a:cubicBezTo>
                    <a:pt x="1658" y="494"/>
                    <a:pt x="1625" y="528"/>
                    <a:pt x="1583" y="52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35">
              <a:extLst>
                <a:ext uri="{FF2B5EF4-FFF2-40B4-BE49-F238E27FC236}">
                  <a16:creationId xmlns:a16="http://schemas.microsoft.com/office/drawing/2014/main" id="{3BE65577-337D-442C-9E9B-51FD4D435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238" y="1271588"/>
              <a:ext cx="49213" cy="15875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7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7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6"/>
                    <a:pt x="226" y="37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36">
              <a:extLst>
                <a:ext uri="{FF2B5EF4-FFF2-40B4-BE49-F238E27FC236}">
                  <a16:creationId xmlns:a16="http://schemas.microsoft.com/office/drawing/2014/main" id="{890CFF82-1B87-4D4C-ADAA-293D3580F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226" y="1355726"/>
              <a:ext cx="44450" cy="31750"/>
            </a:xfrm>
            <a:custGeom>
              <a:avLst/>
              <a:gdLst>
                <a:gd name="T0" fmla="*/ 41 w 210"/>
                <a:gd name="T1" fmla="*/ 152 h 152"/>
                <a:gd name="T2" fmla="*/ 4 w 210"/>
                <a:gd name="T3" fmla="*/ 124 h 152"/>
                <a:gd name="T4" fmla="*/ 22 w 210"/>
                <a:gd name="T5" fmla="*/ 82 h 152"/>
                <a:gd name="T6" fmla="*/ 152 w 210"/>
                <a:gd name="T7" fmla="*/ 6 h 152"/>
                <a:gd name="T8" fmla="*/ 181 w 210"/>
                <a:gd name="T9" fmla="*/ 2 h 152"/>
                <a:gd name="T10" fmla="*/ 204 w 210"/>
                <a:gd name="T11" fmla="*/ 20 h 152"/>
                <a:gd name="T12" fmla="*/ 208 w 210"/>
                <a:gd name="T13" fmla="*/ 49 h 152"/>
                <a:gd name="T14" fmla="*/ 190 w 210"/>
                <a:gd name="T15" fmla="*/ 72 h 152"/>
                <a:gd name="T16" fmla="*/ 60 w 210"/>
                <a:gd name="T17" fmla="*/ 147 h 152"/>
                <a:gd name="T18" fmla="*/ 41 w 210"/>
                <a:gd name="T1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152">
                  <a:moveTo>
                    <a:pt x="41" y="152"/>
                  </a:moveTo>
                  <a:cubicBezTo>
                    <a:pt x="24" y="152"/>
                    <a:pt x="9" y="141"/>
                    <a:pt x="4" y="124"/>
                  </a:cubicBezTo>
                  <a:cubicBezTo>
                    <a:pt x="0" y="108"/>
                    <a:pt x="7" y="90"/>
                    <a:pt x="22" y="82"/>
                  </a:cubicBezTo>
                  <a:lnTo>
                    <a:pt x="152" y="6"/>
                  </a:lnTo>
                  <a:cubicBezTo>
                    <a:pt x="161" y="1"/>
                    <a:pt x="171" y="0"/>
                    <a:pt x="181" y="2"/>
                  </a:cubicBezTo>
                  <a:cubicBezTo>
                    <a:pt x="191" y="5"/>
                    <a:pt x="199" y="11"/>
                    <a:pt x="204" y="20"/>
                  </a:cubicBezTo>
                  <a:cubicBezTo>
                    <a:pt x="209" y="29"/>
                    <a:pt x="210" y="39"/>
                    <a:pt x="208" y="49"/>
                  </a:cubicBezTo>
                  <a:cubicBezTo>
                    <a:pt x="205" y="58"/>
                    <a:pt x="199" y="67"/>
                    <a:pt x="190" y="72"/>
                  </a:cubicBezTo>
                  <a:lnTo>
                    <a:pt x="60" y="147"/>
                  </a:lnTo>
                  <a:cubicBezTo>
                    <a:pt x="54" y="150"/>
                    <a:pt x="47" y="152"/>
                    <a:pt x="41" y="152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37">
              <a:extLst>
                <a:ext uri="{FF2B5EF4-FFF2-40B4-BE49-F238E27FC236}">
                  <a16:creationId xmlns:a16="http://schemas.microsoft.com/office/drawing/2014/main" id="{C16BCB0E-5B27-4EB7-9AC9-4DEFB4E6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8638" y="1169988"/>
              <a:ext cx="46038" cy="33338"/>
            </a:xfrm>
            <a:custGeom>
              <a:avLst/>
              <a:gdLst>
                <a:gd name="T0" fmla="*/ 173 w 214"/>
                <a:gd name="T1" fmla="*/ 156 h 156"/>
                <a:gd name="T2" fmla="*/ 154 w 214"/>
                <a:gd name="T3" fmla="*/ 151 h 156"/>
                <a:gd name="T4" fmla="*/ 24 w 214"/>
                <a:gd name="T5" fmla="*/ 76 h 156"/>
                <a:gd name="T6" fmla="*/ 10 w 214"/>
                <a:gd name="T7" fmla="*/ 24 h 156"/>
                <a:gd name="T8" fmla="*/ 61 w 214"/>
                <a:gd name="T9" fmla="*/ 10 h 156"/>
                <a:gd name="T10" fmla="*/ 192 w 214"/>
                <a:gd name="T11" fmla="*/ 86 h 156"/>
                <a:gd name="T12" fmla="*/ 210 w 214"/>
                <a:gd name="T13" fmla="*/ 128 h 156"/>
                <a:gd name="T14" fmla="*/ 173 w 214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56">
                  <a:moveTo>
                    <a:pt x="173" y="156"/>
                  </a:moveTo>
                  <a:cubicBezTo>
                    <a:pt x="167" y="156"/>
                    <a:pt x="160" y="154"/>
                    <a:pt x="154" y="151"/>
                  </a:cubicBezTo>
                  <a:lnTo>
                    <a:pt x="24" y="76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6"/>
                    <a:pt x="43" y="0"/>
                    <a:pt x="61" y="10"/>
                  </a:cubicBezTo>
                  <a:lnTo>
                    <a:pt x="192" y="86"/>
                  </a:lnTo>
                  <a:cubicBezTo>
                    <a:pt x="207" y="94"/>
                    <a:pt x="214" y="112"/>
                    <a:pt x="210" y="128"/>
                  </a:cubicBezTo>
                  <a:cubicBezTo>
                    <a:pt x="205" y="145"/>
                    <a:pt x="190" y="156"/>
                    <a:pt x="173" y="15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38">
              <a:extLst>
                <a:ext uri="{FF2B5EF4-FFF2-40B4-BE49-F238E27FC236}">
                  <a16:creationId xmlns:a16="http://schemas.microsoft.com/office/drawing/2014/main" id="{775E4348-BDBA-4757-B14C-CC0605F7F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4713" y="1012826"/>
              <a:ext cx="47625" cy="15875"/>
            </a:xfrm>
            <a:custGeom>
              <a:avLst/>
              <a:gdLst>
                <a:gd name="T0" fmla="*/ 189 w 227"/>
                <a:gd name="T1" fmla="*/ 75 h 75"/>
                <a:gd name="T2" fmla="*/ 38 w 227"/>
                <a:gd name="T3" fmla="*/ 75 h 75"/>
                <a:gd name="T4" fmla="*/ 0 w 227"/>
                <a:gd name="T5" fmla="*/ 37 h 75"/>
                <a:gd name="T6" fmla="*/ 38 w 227"/>
                <a:gd name="T7" fmla="*/ 0 h 75"/>
                <a:gd name="T8" fmla="*/ 189 w 227"/>
                <a:gd name="T9" fmla="*/ 0 h 75"/>
                <a:gd name="T10" fmla="*/ 227 w 227"/>
                <a:gd name="T11" fmla="*/ 37 h 75"/>
                <a:gd name="T12" fmla="*/ 189 w 22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75">
                  <a:moveTo>
                    <a:pt x="189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210" y="0"/>
                    <a:pt x="227" y="16"/>
                    <a:pt x="227" y="37"/>
                  </a:cubicBezTo>
                  <a:cubicBezTo>
                    <a:pt x="227" y="58"/>
                    <a:pt x="210" y="75"/>
                    <a:pt x="189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239">
              <a:extLst>
                <a:ext uri="{FF2B5EF4-FFF2-40B4-BE49-F238E27FC236}">
                  <a16:creationId xmlns:a16="http://schemas.microsoft.com/office/drawing/2014/main" id="{F716341E-94A7-4493-A460-6320014D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1" y="1096963"/>
              <a:ext cx="46038" cy="33338"/>
            </a:xfrm>
            <a:custGeom>
              <a:avLst/>
              <a:gdLst>
                <a:gd name="T0" fmla="*/ 170 w 210"/>
                <a:gd name="T1" fmla="*/ 152 h 152"/>
                <a:gd name="T2" fmla="*/ 151 w 210"/>
                <a:gd name="T3" fmla="*/ 147 h 152"/>
                <a:gd name="T4" fmla="*/ 20 w 210"/>
                <a:gd name="T5" fmla="*/ 72 h 152"/>
                <a:gd name="T6" fmla="*/ 2 w 210"/>
                <a:gd name="T7" fmla="*/ 49 h 152"/>
                <a:gd name="T8" fmla="*/ 6 w 210"/>
                <a:gd name="T9" fmla="*/ 20 h 152"/>
                <a:gd name="T10" fmla="*/ 29 w 210"/>
                <a:gd name="T11" fmla="*/ 2 h 152"/>
                <a:gd name="T12" fmla="*/ 58 w 210"/>
                <a:gd name="T13" fmla="*/ 6 h 152"/>
                <a:gd name="T14" fmla="*/ 188 w 210"/>
                <a:gd name="T15" fmla="*/ 82 h 152"/>
                <a:gd name="T16" fmla="*/ 206 w 210"/>
                <a:gd name="T17" fmla="*/ 124 h 152"/>
                <a:gd name="T18" fmla="*/ 170 w 210"/>
                <a:gd name="T1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152">
                  <a:moveTo>
                    <a:pt x="170" y="152"/>
                  </a:moveTo>
                  <a:cubicBezTo>
                    <a:pt x="163" y="152"/>
                    <a:pt x="156" y="150"/>
                    <a:pt x="151" y="147"/>
                  </a:cubicBezTo>
                  <a:lnTo>
                    <a:pt x="20" y="72"/>
                  </a:lnTo>
                  <a:cubicBezTo>
                    <a:pt x="11" y="67"/>
                    <a:pt x="5" y="58"/>
                    <a:pt x="2" y="49"/>
                  </a:cubicBezTo>
                  <a:cubicBezTo>
                    <a:pt x="0" y="39"/>
                    <a:pt x="1" y="29"/>
                    <a:pt x="6" y="20"/>
                  </a:cubicBezTo>
                  <a:cubicBezTo>
                    <a:pt x="11" y="11"/>
                    <a:pt x="19" y="5"/>
                    <a:pt x="29" y="2"/>
                  </a:cubicBezTo>
                  <a:cubicBezTo>
                    <a:pt x="39" y="0"/>
                    <a:pt x="49" y="1"/>
                    <a:pt x="58" y="6"/>
                  </a:cubicBezTo>
                  <a:lnTo>
                    <a:pt x="188" y="82"/>
                  </a:lnTo>
                  <a:cubicBezTo>
                    <a:pt x="203" y="90"/>
                    <a:pt x="210" y="108"/>
                    <a:pt x="206" y="124"/>
                  </a:cubicBezTo>
                  <a:cubicBezTo>
                    <a:pt x="202" y="141"/>
                    <a:pt x="187" y="152"/>
                    <a:pt x="170" y="152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40">
              <a:extLst>
                <a:ext uri="{FF2B5EF4-FFF2-40B4-BE49-F238E27FC236}">
                  <a16:creationId xmlns:a16="http://schemas.microsoft.com/office/drawing/2014/main" id="{B8CD47B3-5882-4E99-BA03-9AF5F5FB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1" y="911226"/>
              <a:ext cx="46038" cy="33338"/>
            </a:xfrm>
            <a:custGeom>
              <a:avLst/>
              <a:gdLst>
                <a:gd name="T0" fmla="*/ 41 w 214"/>
                <a:gd name="T1" fmla="*/ 156 h 156"/>
                <a:gd name="T2" fmla="*/ 5 w 214"/>
                <a:gd name="T3" fmla="*/ 128 h 156"/>
                <a:gd name="T4" fmla="*/ 22 w 214"/>
                <a:gd name="T5" fmla="*/ 86 h 156"/>
                <a:gd name="T6" fmla="*/ 153 w 214"/>
                <a:gd name="T7" fmla="*/ 10 h 156"/>
                <a:gd name="T8" fmla="*/ 204 w 214"/>
                <a:gd name="T9" fmla="*/ 24 h 156"/>
                <a:gd name="T10" fmla="*/ 190 w 214"/>
                <a:gd name="T11" fmla="*/ 76 h 156"/>
                <a:gd name="T12" fmla="*/ 60 w 214"/>
                <a:gd name="T13" fmla="*/ 151 h 156"/>
                <a:gd name="T14" fmla="*/ 41 w 214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56">
                  <a:moveTo>
                    <a:pt x="41" y="156"/>
                  </a:moveTo>
                  <a:cubicBezTo>
                    <a:pt x="24" y="156"/>
                    <a:pt x="9" y="145"/>
                    <a:pt x="5" y="128"/>
                  </a:cubicBezTo>
                  <a:cubicBezTo>
                    <a:pt x="0" y="112"/>
                    <a:pt x="7" y="94"/>
                    <a:pt x="22" y="86"/>
                  </a:cubicBezTo>
                  <a:lnTo>
                    <a:pt x="153" y="10"/>
                  </a:lnTo>
                  <a:cubicBezTo>
                    <a:pt x="171" y="0"/>
                    <a:pt x="194" y="6"/>
                    <a:pt x="204" y="24"/>
                  </a:cubicBezTo>
                  <a:cubicBezTo>
                    <a:pt x="214" y="42"/>
                    <a:pt x="208" y="65"/>
                    <a:pt x="190" y="76"/>
                  </a:cubicBezTo>
                  <a:lnTo>
                    <a:pt x="60" y="151"/>
                  </a:lnTo>
                  <a:cubicBezTo>
                    <a:pt x="54" y="154"/>
                    <a:pt x="48" y="156"/>
                    <a:pt x="41" y="15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7" name="Group 856">
            <a:extLst>
              <a:ext uri="{FF2B5EF4-FFF2-40B4-BE49-F238E27FC236}">
                <a16:creationId xmlns:a16="http://schemas.microsoft.com/office/drawing/2014/main" id="{87C6B258-3194-4125-B48C-1235F1436240}"/>
              </a:ext>
            </a:extLst>
          </p:cNvPr>
          <p:cNvGrpSpPr/>
          <p:nvPr/>
        </p:nvGrpSpPr>
        <p:grpSpPr>
          <a:xfrm>
            <a:off x="8836026" y="908051"/>
            <a:ext cx="484187" cy="484187"/>
            <a:chOff x="8836026" y="908051"/>
            <a:chExt cx="484187" cy="484187"/>
          </a:xfrm>
        </p:grpSpPr>
        <p:sp>
          <p:nvSpPr>
            <p:cNvPr id="483" name="Freeform 241">
              <a:extLst>
                <a:ext uri="{FF2B5EF4-FFF2-40B4-BE49-F238E27FC236}">
                  <a16:creationId xmlns:a16="http://schemas.microsoft.com/office/drawing/2014/main" id="{6378B727-580B-4ABE-B1EB-EC1BEEE27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1" y="1255713"/>
              <a:ext cx="33338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42">
              <a:extLst>
                <a:ext uri="{FF2B5EF4-FFF2-40B4-BE49-F238E27FC236}">
                  <a16:creationId xmlns:a16="http://schemas.microsoft.com/office/drawing/2014/main" id="{9B30AAD3-5959-4E2D-B806-71F1E510D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1255713"/>
              <a:ext cx="31750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243">
              <a:extLst>
                <a:ext uri="{FF2B5EF4-FFF2-40B4-BE49-F238E27FC236}">
                  <a16:creationId xmlns:a16="http://schemas.microsoft.com/office/drawing/2014/main" id="{0FD300DC-A0A4-4819-9CFC-2413FB573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5438" y="1255713"/>
              <a:ext cx="31750" cy="317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244">
              <a:extLst>
                <a:ext uri="{FF2B5EF4-FFF2-40B4-BE49-F238E27FC236}">
                  <a16:creationId xmlns:a16="http://schemas.microsoft.com/office/drawing/2014/main" id="{B3D89D5F-EA9D-48B9-94CC-659DC1396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8601" y="1255713"/>
              <a:ext cx="31750" cy="31750"/>
            </a:xfrm>
            <a:custGeom>
              <a:avLst/>
              <a:gdLst>
                <a:gd name="T0" fmla="*/ 150 w 150"/>
                <a:gd name="T1" fmla="*/ 76 h 151"/>
                <a:gd name="T2" fmla="*/ 150 w 150"/>
                <a:gd name="T3" fmla="*/ 0 h 151"/>
                <a:gd name="T4" fmla="*/ 0 w 150"/>
                <a:gd name="T5" fmla="*/ 0 h 151"/>
                <a:gd name="T6" fmla="*/ 0 w 150"/>
                <a:gd name="T7" fmla="*/ 76 h 151"/>
                <a:gd name="T8" fmla="*/ 75 w 150"/>
                <a:gd name="T9" fmla="*/ 151 h 151"/>
                <a:gd name="T10" fmla="*/ 150 w 150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150" y="76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0" y="117"/>
                    <a:pt x="150" y="76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245">
              <a:extLst>
                <a:ext uri="{FF2B5EF4-FFF2-40B4-BE49-F238E27FC236}">
                  <a16:creationId xmlns:a16="http://schemas.microsoft.com/office/drawing/2014/main" id="{53DC0AAB-2D73-4EAE-BBE1-E62785570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7188" y="1255713"/>
              <a:ext cx="33338" cy="31750"/>
            </a:xfrm>
            <a:custGeom>
              <a:avLst/>
              <a:gdLst>
                <a:gd name="T0" fmla="*/ 75 w 150"/>
                <a:gd name="T1" fmla="*/ 151 h 151"/>
                <a:gd name="T2" fmla="*/ 150 w 150"/>
                <a:gd name="T3" fmla="*/ 76 h 151"/>
                <a:gd name="T4" fmla="*/ 150 w 150"/>
                <a:gd name="T5" fmla="*/ 0 h 151"/>
                <a:gd name="T6" fmla="*/ 0 w 150"/>
                <a:gd name="T7" fmla="*/ 0 h 151"/>
                <a:gd name="T8" fmla="*/ 0 w 150"/>
                <a:gd name="T9" fmla="*/ 76 h 151"/>
                <a:gd name="T10" fmla="*/ 75 w 150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75" y="151"/>
                  </a:moveTo>
                  <a:cubicBezTo>
                    <a:pt x="117" y="151"/>
                    <a:pt x="150" y="117"/>
                    <a:pt x="150" y="76"/>
                  </a:cubicBez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Rectangle 246">
              <a:extLst>
                <a:ext uri="{FF2B5EF4-FFF2-40B4-BE49-F238E27FC236}">
                  <a16:creationId xmlns:a16="http://schemas.microsoft.com/office/drawing/2014/main" id="{582456CE-F652-4F8B-8073-AA0265485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8601" y="1222376"/>
              <a:ext cx="193675" cy="3333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247">
              <a:extLst>
                <a:ext uri="{FF2B5EF4-FFF2-40B4-BE49-F238E27FC236}">
                  <a16:creationId xmlns:a16="http://schemas.microsoft.com/office/drawing/2014/main" id="{8501452E-50B2-4087-B4E4-011FB5D4C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8601" y="1190626"/>
              <a:ext cx="193675" cy="31750"/>
            </a:xfrm>
            <a:custGeom>
              <a:avLst/>
              <a:gdLst>
                <a:gd name="T0" fmla="*/ 150 w 904"/>
                <a:gd name="T1" fmla="*/ 0 h 150"/>
                <a:gd name="T2" fmla="*/ 0 w 904"/>
                <a:gd name="T3" fmla="*/ 150 h 150"/>
                <a:gd name="T4" fmla="*/ 904 w 904"/>
                <a:gd name="T5" fmla="*/ 150 h 150"/>
                <a:gd name="T6" fmla="*/ 753 w 904"/>
                <a:gd name="T7" fmla="*/ 0 h 150"/>
                <a:gd name="T8" fmla="*/ 150 w 904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150">
                  <a:moveTo>
                    <a:pt x="150" y="0"/>
                  </a:moveTo>
                  <a:lnTo>
                    <a:pt x="0" y="150"/>
                  </a:lnTo>
                  <a:lnTo>
                    <a:pt x="904" y="150"/>
                  </a:lnTo>
                  <a:lnTo>
                    <a:pt x="753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248">
              <a:extLst>
                <a:ext uri="{FF2B5EF4-FFF2-40B4-BE49-F238E27FC236}">
                  <a16:creationId xmlns:a16="http://schemas.microsoft.com/office/drawing/2014/main" id="{AB7F808D-16F9-4556-B8D3-8A7286442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0526" y="1255713"/>
              <a:ext cx="31750" cy="31750"/>
            </a:xfrm>
            <a:custGeom>
              <a:avLst/>
              <a:gdLst>
                <a:gd name="T0" fmla="*/ 0 w 151"/>
                <a:gd name="T1" fmla="*/ 76 h 151"/>
                <a:gd name="T2" fmla="*/ 76 w 151"/>
                <a:gd name="T3" fmla="*/ 151 h 151"/>
                <a:gd name="T4" fmla="*/ 151 w 151"/>
                <a:gd name="T5" fmla="*/ 76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6"/>
                  </a:moveTo>
                  <a:cubicBezTo>
                    <a:pt x="0" y="117"/>
                    <a:pt x="34" y="151"/>
                    <a:pt x="76" y="151"/>
                  </a:cubicBez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Rectangle 249">
              <a:extLst>
                <a:ext uri="{FF2B5EF4-FFF2-40B4-BE49-F238E27FC236}">
                  <a16:creationId xmlns:a16="http://schemas.microsoft.com/office/drawing/2014/main" id="{DAA8F894-4F70-4F24-968C-A68B11E09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9876" y="1319213"/>
              <a:ext cx="47625" cy="6508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Rectangle 250">
              <a:extLst>
                <a:ext uri="{FF2B5EF4-FFF2-40B4-BE49-F238E27FC236}">
                  <a16:creationId xmlns:a16="http://schemas.microsoft.com/office/drawing/2014/main" id="{15B07F91-681F-4055-B3FB-C6B410977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1313" y="1319213"/>
              <a:ext cx="41275" cy="3333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251">
              <a:extLst>
                <a:ext uri="{FF2B5EF4-FFF2-40B4-BE49-F238E27FC236}">
                  <a16:creationId xmlns:a16="http://schemas.microsoft.com/office/drawing/2014/main" id="{A4E2EA3A-8CED-4173-BAD3-D929E22F3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7301" y="1255713"/>
              <a:ext cx="31750" cy="317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252">
              <a:extLst>
                <a:ext uri="{FF2B5EF4-FFF2-40B4-BE49-F238E27FC236}">
                  <a16:creationId xmlns:a16="http://schemas.microsoft.com/office/drawing/2014/main" id="{CB79C72F-552E-450F-861D-6E277E966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9051" y="1255713"/>
              <a:ext cx="31750" cy="317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253">
              <a:extLst>
                <a:ext uri="{FF2B5EF4-FFF2-40B4-BE49-F238E27FC236}">
                  <a16:creationId xmlns:a16="http://schemas.microsoft.com/office/drawing/2014/main" id="{E233DC5F-C555-416A-BCC8-68A7C3A6D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801" y="1255713"/>
              <a:ext cx="33338" cy="31750"/>
            </a:xfrm>
            <a:custGeom>
              <a:avLst/>
              <a:gdLst>
                <a:gd name="T0" fmla="*/ 75 w 150"/>
                <a:gd name="T1" fmla="*/ 151 h 151"/>
                <a:gd name="T2" fmla="*/ 150 w 150"/>
                <a:gd name="T3" fmla="*/ 76 h 151"/>
                <a:gd name="T4" fmla="*/ 150 w 150"/>
                <a:gd name="T5" fmla="*/ 0 h 151"/>
                <a:gd name="T6" fmla="*/ 0 w 150"/>
                <a:gd name="T7" fmla="*/ 0 h 151"/>
                <a:gd name="T8" fmla="*/ 0 w 150"/>
                <a:gd name="T9" fmla="*/ 76 h 151"/>
                <a:gd name="T10" fmla="*/ 75 w 150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75" y="151"/>
                  </a:moveTo>
                  <a:cubicBezTo>
                    <a:pt x="117" y="151"/>
                    <a:pt x="150" y="117"/>
                    <a:pt x="150" y="76"/>
                  </a:cubicBez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254">
              <a:extLst>
                <a:ext uri="{FF2B5EF4-FFF2-40B4-BE49-F238E27FC236}">
                  <a16:creationId xmlns:a16="http://schemas.microsoft.com/office/drawing/2014/main" id="{C48D6A9E-4217-40CA-8474-6B21B0E3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1255713"/>
              <a:ext cx="33338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255">
              <a:extLst>
                <a:ext uri="{FF2B5EF4-FFF2-40B4-BE49-F238E27FC236}">
                  <a16:creationId xmlns:a16="http://schemas.microsoft.com/office/drawing/2014/main" id="{41EA5C4B-A482-4226-9BF7-6738B1E27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1255713"/>
              <a:ext cx="31750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256">
              <a:extLst>
                <a:ext uri="{FF2B5EF4-FFF2-40B4-BE49-F238E27FC236}">
                  <a16:creationId xmlns:a16="http://schemas.microsoft.com/office/drawing/2014/main" id="{AB20EB44-9B11-49FB-9A56-DCB6949CE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1222376"/>
              <a:ext cx="193675" cy="33338"/>
            </a:xfrm>
            <a:custGeom>
              <a:avLst/>
              <a:gdLst>
                <a:gd name="T0" fmla="*/ 302 w 905"/>
                <a:gd name="T1" fmla="*/ 151 h 151"/>
                <a:gd name="T2" fmla="*/ 905 w 905"/>
                <a:gd name="T3" fmla="*/ 151 h 151"/>
                <a:gd name="T4" fmla="*/ 905 w 905"/>
                <a:gd name="T5" fmla="*/ 0 h 151"/>
                <a:gd name="T6" fmla="*/ 0 w 905"/>
                <a:gd name="T7" fmla="*/ 0 h 151"/>
                <a:gd name="T8" fmla="*/ 0 w 905"/>
                <a:gd name="T9" fmla="*/ 151 h 151"/>
                <a:gd name="T10" fmla="*/ 302 w 905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151">
                  <a:moveTo>
                    <a:pt x="302" y="151"/>
                  </a:moveTo>
                  <a:lnTo>
                    <a:pt x="905" y="151"/>
                  </a:lnTo>
                  <a:lnTo>
                    <a:pt x="905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302" y="151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257">
              <a:extLst>
                <a:ext uri="{FF2B5EF4-FFF2-40B4-BE49-F238E27FC236}">
                  <a16:creationId xmlns:a16="http://schemas.microsoft.com/office/drawing/2014/main" id="{51A9B0A1-443B-42FF-8177-6B60F6AA9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1190626"/>
              <a:ext cx="193675" cy="31750"/>
            </a:xfrm>
            <a:custGeom>
              <a:avLst/>
              <a:gdLst>
                <a:gd name="T0" fmla="*/ 754 w 905"/>
                <a:gd name="T1" fmla="*/ 0 h 150"/>
                <a:gd name="T2" fmla="*/ 151 w 905"/>
                <a:gd name="T3" fmla="*/ 0 h 150"/>
                <a:gd name="T4" fmla="*/ 0 w 905"/>
                <a:gd name="T5" fmla="*/ 150 h 150"/>
                <a:gd name="T6" fmla="*/ 905 w 905"/>
                <a:gd name="T7" fmla="*/ 150 h 150"/>
                <a:gd name="T8" fmla="*/ 754 w 905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50">
                  <a:moveTo>
                    <a:pt x="754" y="0"/>
                  </a:moveTo>
                  <a:lnTo>
                    <a:pt x="151" y="0"/>
                  </a:lnTo>
                  <a:lnTo>
                    <a:pt x="0" y="150"/>
                  </a:lnTo>
                  <a:lnTo>
                    <a:pt x="905" y="15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258">
              <a:extLst>
                <a:ext uri="{FF2B5EF4-FFF2-40B4-BE49-F238E27FC236}">
                  <a16:creationId xmlns:a16="http://schemas.microsoft.com/office/drawing/2014/main" id="{3E19FF1E-3B51-4157-BDA9-23307246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5888" y="1255713"/>
              <a:ext cx="31750" cy="31750"/>
            </a:xfrm>
            <a:custGeom>
              <a:avLst/>
              <a:gdLst>
                <a:gd name="T0" fmla="*/ 0 w 151"/>
                <a:gd name="T1" fmla="*/ 76 h 151"/>
                <a:gd name="T2" fmla="*/ 75 w 151"/>
                <a:gd name="T3" fmla="*/ 151 h 151"/>
                <a:gd name="T4" fmla="*/ 151 w 151"/>
                <a:gd name="T5" fmla="*/ 76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6"/>
                  </a:move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Rectangle 259">
              <a:extLst>
                <a:ext uri="{FF2B5EF4-FFF2-40B4-BE49-F238E27FC236}">
                  <a16:creationId xmlns:a16="http://schemas.microsoft.com/office/drawing/2014/main" id="{B3254F0F-DD81-4D87-89AD-2FF3CE872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5238" y="1319213"/>
              <a:ext cx="47625" cy="6508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Rectangle 260">
              <a:extLst>
                <a:ext uri="{FF2B5EF4-FFF2-40B4-BE49-F238E27FC236}">
                  <a16:creationId xmlns:a16="http://schemas.microsoft.com/office/drawing/2014/main" id="{6DBCA302-B918-4753-B8F0-350F70D1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8263" y="1319213"/>
              <a:ext cx="39688" cy="3333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261">
              <a:extLst>
                <a:ext uri="{FF2B5EF4-FFF2-40B4-BE49-F238E27FC236}">
                  <a16:creationId xmlns:a16="http://schemas.microsoft.com/office/drawing/2014/main" id="{AE9AA062-6D8A-4FB7-A339-4981E6483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3826" y="981076"/>
              <a:ext cx="31750" cy="317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5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262">
              <a:extLst>
                <a:ext uri="{FF2B5EF4-FFF2-40B4-BE49-F238E27FC236}">
                  <a16:creationId xmlns:a16="http://schemas.microsoft.com/office/drawing/2014/main" id="{D57B6E75-B539-4ECE-90BD-14CFF2BDE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5576" y="981076"/>
              <a:ext cx="33338" cy="31750"/>
            </a:xfrm>
            <a:custGeom>
              <a:avLst/>
              <a:gdLst>
                <a:gd name="T0" fmla="*/ 0 w 150"/>
                <a:gd name="T1" fmla="*/ 0 h 151"/>
                <a:gd name="T2" fmla="*/ 0 w 150"/>
                <a:gd name="T3" fmla="*/ 75 h 151"/>
                <a:gd name="T4" fmla="*/ 75 w 150"/>
                <a:gd name="T5" fmla="*/ 151 h 151"/>
                <a:gd name="T6" fmla="*/ 150 w 150"/>
                <a:gd name="T7" fmla="*/ 75 h 151"/>
                <a:gd name="T8" fmla="*/ 150 w 150"/>
                <a:gd name="T9" fmla="*/ 0 h 151"/>
                <a:gd name="T10" fmla="*/ 0 w 150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0" y="117"/>
                    <a:pt x="150" y="75"/>
                  </a:cubicBezTo>
                  <a:lnTo>
                    <a:pt x="1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263">
              <a:extLst>
                <a:ext uri="{FF2B5EF4-FFF2-40B4-BE49-F238E27FC236}">
                  <a16:creationId xmlns:a16="http://schemas.microsoft.com/office/drawing/2014/main" id="{139D3742-8BA8-4D94-9462-1DE03AE5F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913" y="981076"/>
              <a:ext cx="31750" cy="317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6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4" y="151"/>
                    <a:pt x="76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64">
              <a:extLst>
                <a:ext uri="{FF2B5EF4-FFF2-40B4-BE49-F238E27FC236}">
                  <a16:creationId xmlns:a16="http://schemas.microsoft.com/office/drawing/2014/main" id="{B97D31F3-B4DA-4201-A87A-58AA47503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981076"/>
              <a:ext cx="31750" cy="31750"/>
            </a:xfrm>
            <a:custGeom>
              <a:avLst/>
              <a:gdLst>
                <a:gd name="T0" fmla="*/ 151 w 151"/>
                <a:gd name="T1" fmla="*/ 75 h 151"/>
                <a:gd name="T2" fmla="*/ 151 w 151"/>
                <a:gd name="T3" fmla="*/ 0 h 151"/>
                <a:gd name="T4" fmla="*/ 0 w 151"/>
                <a:gd name="T5" fmla="*/ 0 h 151"/>
                <a:gd name="T6" fmla="*/ 0 w 151"/>
                <a:gd name="T7" fmla="*/ 75 h 151"/>
                <a:gd name="T8" fmla="*/ 75 w 151"/>
                <a:gd name="T9" fmla="*/ 151 h 151"/>
                <a:gd name="T10" fmla="*/ 151 w 151"/>
                <a:gd name="T11" fmla="*/ 7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151" y="75"/>
                  </a:moveTo>
                  <a:lnTo>
                    <a:pt x="151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265">
              <a:extLst>
                <a:ext uri="{FF2B5EF4-FFF2-40B4-BE49-F238E27FC236}">
                  <a16:creationId xmlns:a16="http://schemas.microsoft.com/office/drawing/2014/main" id="{1F2FFBEB-C3F0-4027-9197-A7DF10E2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981076"/>
              <a:ext cx="31750" cy="317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5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66">
              <a:extLst>
                <a:ext uri="{FF2B5EF4-FFF2-40B4-BE49-F238E27FC236}">
                  <a16:creationId xmlns:a16="http://schemas.microsoft.com/office/drawing/2014/main" id="{2C32FEF8-5D4D-49F9-9352-8846EA8A3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949326"/>
              <a:ext cx="193675" cy="31750"/>
            </a:xfrm>
            <a:custGeom>
              <a:avLst/>
              <a:gdLst>
                <a:gd name="T0" fmla="*/ 302 w 905"/>
                <a:gd name="T1" fmla="*/ 151 h 151"/>
                <a:gd name="T2" fmla="*/ 905 w 905"/>
                <a:gd name="T3" fmla="*/ 151 h 151"/>
                <a:gd name="T4" fmla="*/ 905 w 905"/>
                <a:gd name="T5" fmla="*/ 0 h 151"/>
                <a:gd name="T6" fmla="*/ 0 w 905"/>
                <a:gd name="T7" fmla="*/ 0 h 151"/>
                <a:gd name="T8" fmla="*/ 0 w 905"/>
                <a:gd name="T9" fmla="*/ 151 h 151"/>
                <a:gd name="T10" fmla="*/ 302 w 905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151">
                  <a:moveTo>
                    <a:pt x="302" y="151"/>
                  </a:moveTo>
                  <a:lnTo>
                    <a:pt x="905" y="151"/>
                  </a:lnTo>
                  <a:lnTo>
                    <a:pt x="905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302" y="151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267">
              <a:extLst>
                <a:ext uri="{FF2B5EF4-FFF2-40B4-BE49-F238E27FC236}">
                  <a16:creationId xmlns:a16="http://schemas.microsoft.com/office/drawing/2014/main" id="{16AF9B27-BB63-44C0-ADA7-650229FDE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915988"/>
              <a:ext cx="193675" cy="33338"/>
            </a:xfrm>
            <a:custGeom>
              <a:avLst/>
              <a:gdLst>
                <a:gd name="T0" fmla="*/ 754 w 905"/>
                <a:gd name="T1" fmla="*/ 0 h 151"/>
                <a:gd name="T2" fmla="*/ 151 w 905"/>
                <a:gd name="T3" fmla="*/ 0 h 151"/>
                <a:gd name="T4" fmla="*/ 0 w 905"/>
                <a:gd name="T5" fmla="*/ 151 h 151"/>
                <a:gd name="T6" fmla="*/ 905 w 905"/>
                <a:gd name="T7" fmla="*/ 151 h 151"/>
                <a:gd name="T8" fmla="*/ 754 w 905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51">
                  <a:moveTo>
                    <a:pt x="754" y="0"/>
                  </a:moveTo>
                  <a:lnTo>
                    <a:pt x="151" y="0"/>
                  </a:lnTo>
                  <a:lnTo>
                    <a:pt x="0" y="151"/>
                  </a:lnTo>
                  <a:lnTo>
                    <a:pt x="905" y="151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268">
              <a:extLst>
                <a:ext uri="{FF2B5EF4-FFF2-40B4-BE49-F238E27FC236}">
                  <a16:creationId xmlns:a16="http://schemas.microsoft.com/office/drawing/2014/main" id="{0E3DB1FC-7580-4A6B-A14A-7EFE01E8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2413" y="981076"/>
              <a:ext cx="33338" cy="31750"/>
            </a:xfrm>
            <a:custGeom>
              <a:avLst/>
              <a:gdLst>
                <a:gd name="T0" fmla="*/ 0 w 151"/>
                <a:gd name="T1" fmla="*/ 75 h 151"/>
                <a:gd name="T2" fmla="*/ 75 w 151"/>
                <a:gd name="T3" fmla="*/ 151 h 151"/>
                <a:gd name="T4" fmla="*/ 151 w 151"/>
                <a:gd name="T5" fmla="*/ 75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5"/>
                  </a:move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Rectangle 269">
              <a:extLst>
                <a:ext uri="{FF2B5EF4-FFF2-40B4-BE49-F238E27FC236}">
                  <a16:creationId xmlns:a16="http://schemas.microsoft.com/office/drawing/2014/main" id="{AF805672-EEE9-40A2-AA17-29C8D9CF3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1763" y="1046163"/>
              <a:ext cx="49213" cy="63500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Rectangle 270">
              <a:extLst>
                <a:ext uri="{FF2B5EF4-FFF2-40B4-BE49-F238E27FC236}">
                  <a16:creationId xmlns:a16="http://schemas.microsoft.com/office/drawing/2014/main" id="{CFD063FC-8FC2-4368-9F88-DE95D9BE3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4788" y="1046163"/>
              <a:ext cx="39688" cy="31750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271">
              <a:extLst>
                <a:ext uri="{FF2B5EF4-FFF2-40B4-BE49-F238E27FC236}">
                  <a16:creationId xmlns:a16="http://schemas.microsoft.com/office/drawing/2014/main" id="{A6FE6F96-9D66-4FF6-AA96-4B2C27B54E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0663" y="1182688"/>
              <a:ext cx="209550" cy="209550"/>
            </a:xfrm>
            <a:custGeom>
              <a:avLst/>
              <a:gdLst>
                <a:gd name="T0" fmla="*/ 818 w 980"/>
                <a:gd name="T1" fmla="*/ 11 h 980"/>
                <a:gd name="T2" fmla="*/ 188 w 980"/>
                <a:gd name="T3" fmla="*/ 0 h 980"/>
                <a:gd name="T4" fmla="*/ 11 w 980"/>
                <a:gd name="T5" fmla="*/ 162 h 980"/>
                <a:gd name="T6" fmla="*/ 0 w 980"/>
                <a:gd name="T7" fmla="*/ 415 h 980"/>
                <a:gd name="T8" fmla="*/ 75 w 980"/>
                <a:gd name="T9" fmla="*/ 942 h 980"/>
                <a:gd name="T10" fmla="*/ 867 w 980"/>
                <a:gd name="T11" fmla="*/ 980 h 980"/>
                <a:gd name="T12" fmla="*/ 905 w 980"/>
                <a:gd name="T13" fmla="*/ 521 h 980"/>
                <a:gd name="T14" fmla="*/ 980 w 980"/>
                <a:gd name="T15" fmla="*/ 188 h 980"/>
                <a:gd name="T16" fmla="*/ 754 w 980"/>
                <a:gd name="T17" fmla="*/ 415 h 980"/>
                <a:gd name="T18" fmla="*/ 678 w 980"/>
                <a:gd name="T19" fmla="*/ 415 h 980"/>
                <a:gd name="T20" fmla="*/ 754 w 980"/>
                <a:gd name="T21" fmla="*/ 377 h 980"/>
                <a:gd name="T22" fmla="*/ 603 w 980"/>
                <a:gd name="T23" fmla="*/ 415 h 980"/>
                <a:gd name="T24" fmla="*/ 528 w 980"/>
                <a:gd name="T25" fmla="*/ 415 h 980"/>
                <a:gd name="T26" fmla="*/ 603 w 980"/>
                <a:gd name="T27" fmla="*/ 377 h 980"/>
                <a:gd name="T28" fmla="*/ 452 w 980"/>
                <a:gd name="T29" fmla="*/ 415 h 980"/>
                <a:gd name="T30" fmla="*/ 377 w 980"/>
                <a:gd name="T31" fmla="*/ 415 h 980"/>
                <a:gd name="T32" fmla="*/ 452 w 980"/>
                <a:gd name="T33" fmla="*/ 377 h 980"/>
                <a:gd name="T34" fmla="*/ 302 w 980"/>
                <a:gd name="T35" fmla="*/ 415 h 980"/>
                <a:gd name="T36" fmla="*/ 226 w 980"/>
                <a:gd name="T37" fmla="*/ 415 h 980"/>
                <a:gd name="T38" fmla="*/ 302 w 980"/>
                <a:gd name="T39" fmla="*/ 377 h 980"/>
                <a:gd name="T40" fmla="*/ 151 w 980"/>
                <a:gd name="T41" fmla="*/ 415 h 980"/>
                <a:gd name="T42" fmla="*/ 75 w 980"/>
                <a:gd name="T43" fmla="*/ 415 h 980"/>
                <a:gd name="T44" fmla="*/ 151 w 980"/>
                <a:gd name="T45" fmla="*/ 377 h 980"/>
                <a:gd name="T46" fmla="*/ 75 w 980"/>
                <a:gd name="T47" fmla="*/ 302 h 980"/>
                <a:gd name="T48" fmla="*/ 905 w 980"/>
                <a:gd name="T49" fmla="*/ 226 h 980"/>
                <a:gd name="T50" fmla="*/ 75 w 980"/>
                <a:gd name="T51" fmla="*/ 302 h 980"/>
                <a:gd name="T52" fmla="*/ 776 w 980"/>
                <a:gd name="T53" fmla="*/ 75 h 980"/>
                <a:gd name="T54" fmla="*/ 129 w 980"/>
                <a:gd name="T55" fmla="*/ 151 h 980"/>
                <a:gd name="T56" fmla="*/ 264 w 980"/>
                <a:gd name="T57" fmla="*/ 905 h 980"/>
                <a:gd name="T58" fmla="*/ 415 w 980"/>
                <a:gd name="T59" fmla="*/ 678 h 980"/>
                <a:gd name="T60" fmla="*/ 264 w 980"/>
                <a:gd name="T61" fmla="*/ 905 h 980"/>
                <a:gd name="T62" fmla="*/ 490 w 980"/>
                <a:gd name="T63" fmla="*/ 641 h 980"/>
                <a:gd name="T64" fmla="*/ 226 w 980"/>
                <a:gd name="T65" fmla="*/ 603 h 980"/>
                <a:gd name="T66" fmla="*/ 188 w 980"/>
                <a:gd name="T67" fmla="*/ 905 h 980"/>
                <a:gd name="T68" fmla="*/ 151 w 980"/>
                <a:gd name="T69" fmla="*/ 521 h 980"/>
                <a:gd name="T70" fmla="*/ 339 w 980"/>
                <a:gd name="T71" fmla="*/ 498 h 980"/>
                <a:gd name="T72" fmla="*/ 641 w 980"/>
                <a:gd name="T73" fmla="*/ 498 h 980"/>
                <a:gd name="T74" fmla="*/ 829 w 980"/>
                <a:gd name="T75" fmla="*/ 521 h 980"/>
                <a:gd name="T76" fmla="*/ 490 w 980"/>
                <a:gd name="T77" fmla="*/ 905 h 980"/>
                <a:gd name="T78" fmla="*/ 867 w 980"/>
                <a:gd name="T79" fmla="*/ 452 h 980"/>
                <a:gd name="T80" fmla="*/ 829 w 980"/>
                <a:gd name="T81" fmla="*/ 377 h 980"/>
                <a:gd name="T82" fmla="*/ 905 w 980"/>
                <a:gd name="T83" fmla="*/ 41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9" y="162"/>
                  </a:moveTo>
                  <a:lnTo>
                    <a:pt x="818" y="11"/>
                  </a:lnTo>
                  <a:cubicBezTo>
                    <a:pt x="811" y="4"/>
                    <a:pt x="801" y="0"/>
                    <a:pt x="791" y="0"/>
                  </a:cubicBezTo>
                  <a:lnTo>
                    <a:pt x="188" y="0"/>
                  </a:lnTo>
                  <a:cubicBezTo>
                    <a:pt x="178" y="0"/>
                    <a:pt x="169" y="4"/>
                    <a:pt x="162" y="11"/>
                  </a:cubicBezTo>
                  <a:lnTo>
                    <a:pt x="11" y="162"/>
                  </a:lnTo>
                  <a:cubicBezTo>
                    <a:pt x="4" y="169"/>
                    <a:pt x="0" y="179"/>
                    <a:pt x="0" y="188"/>
                  </a:cubicBezTo>
                  <a:lnTo>
                    <a:pt x="0" y="415"/>
                  </a:lnTo>
                  <a:cubicBezTo>
                    <a:pt x="0" y="462"/>
                    <a:pt x="30" y="505"/>
                    <a:pt x="75" y="521"/>
                  </a:cubicBezTo>
                  <a:lnTo>
                    <a:pt x="75" y="942"/>
                  </a:lnTo>
                  <a:cubicBezTo>
                    <a:pt x="75" y="963"/>
                    <a:pt x="92" y="980"/>
                    <a:pt x="113" y="980"/>
                  </a:cubicBezTo>
                  <a:lnTo>
                    <a:pt x="867" y="980"/>
                  </a:lnTo>
                  <a:cubicBezTo>
                    <a:pt x="888" y="980"/>
                    <a:pt x="905" y="963"/>
                    <a:pt x="905" y="942"/>
                  </a:cubicBezTo>
                  <a:lnTo>
                    <a:pt x="905" y="521"/>
                  </a:lnTo>
                  <a:cubicBezTo>
                    <a:pt x="950" y="505"/>
                    <a:pt x="980" y="462"/>
                    <a:pt x="980" y="415"/>
                  </a:cubicBezTo>
                  <a:lnTo>
                    <a:pt x="980" y="188"/>
                  </a:lnTo>
                  <a:cubicBezTo>
                    <a:pt x="980" y="179"/>
                    <a:pt x="976" y="169"/>
                    <a:pt x="969" y="162"/>
                  </a:cubicBezTo>
                  <a:close/>
                  <a:moveTo>
                    <a:pt x="754" y="415"/>
                  </a:moveTo>
                  <a:cubicBezTo>
                    <a:pt x="754" y="435"/>
                    <a:pt x="737" y="452"/>
                    <a:pt x="716" y="452"/>
                  </a:cubicBezTo>
                  <a:cubicBezTo>
                    <a:pt x="695" y="452"/>
                    <a:pt x="678" y="435"/>
                    <a:pt x="678" y="415"/>
                  </a:cubicBezTo>
                  <a:lnTo>
                    <a:pt x="678" y="377"/>
                  </a:lnTo>
                  <a:lnTo>
                    <a:pt x="754" y="377"/>
                  </a:lnTo>
                  <a:lnTo>
                    <a:pt x="754" y="415"/>
                  </a:lnTo>
                  <a:close/>
                  <a:moveTo>
                    <a:pt x="603" y="415"/>
                  </a:moveTo>
                  <a:cubicBezTo>
                    <a:pt x="603" y="435"/>
                    <a:pt x="586" y="452"/>
                    <a:pt x="565" y="452"/>
                  </a:cubicBezTo>
                  <a:cubicBezTo>
                    <a:pt x="545" y="452"/>
                    <a:pt x="528" y="435"/>
                    <a:pt x="528" y="415"/>
                  </a:cubicBezTo>
                  <a:lnTo>
                    <a:pt x="528" y="377"/>
                  </a:lnTo>
                  <a:lnTo>
                    <a:pt x="603" y="377"/>
                  </a:lnTo>
                  <a:lnTo>
                    <a:pt x="603" y="415"/>
                  </a:lnTo>
                  <a:close/>
                  <a:moveTo>
                    <a:pt x="452" y="415"/>
                  </a:moveTo>
                  <a:cubicBezTo>
                    <a:pt x="452" y="435"/>
                    <a:pt x="435" y="452"/>
                    <a:pt x="415" y="452"/>
                  </a:cubicBezTo>
                  <a:cubicBezTo>
                    <a:pt x="394" y="452"/>
                    <a:pt x="377" y="435"/>
                    <a:pt x="377" y="415"/>
                  </a:cubicBezTo>
                  <a:lnTo>
                    <a:pt x="377" y="377"/>
                  </a:lnTo>
                  <a:lnTo>
                    <a:pt x="452" y="377"/>
                  </a:lnTo>
                  <a:lnTo>
                    <a:pt x="452" y="415"/>
                  </a:lnTo>
                  <a:close/>
                  <a:moveTo>
                    <a:pt x="302" y="415"/>
                  </a:moveTo>
                  <a:cubicBezTo>
                    <a:pt x="302" y="435"/>
                    <a:pt x="285" y="452"/>
                    <a:pt x="264" y="452"/>
                  </a:cubicBezTo>
                  <a:cubicBezTo>
                    <a:pt x="243" y="452"/>
                    <a:pt x="226" y="435"/>
                    <a:pt x="226" y="415"/>
                  </a:cubicBezTo>
                  <a:lnTo>
                    <a:pt x="226" y="377"/>
                  </a:lnTo>
                  <a:lnTo>
                    <a:pt x="302" y="377"/>
                  </a:lnTo>
                  <a:lnTo>
                    <a:pt x="302" y="415"/>
                  </a:lnTo>
                  <a:close/>
                  <a:moveTo>
                    <a:pt x="151" y="415"/>
                  </a:moveTo>
                  <a:cubicBezTo>
                    <a:pt x="151" y="435"/>
                    <a:pt x="134" y="452"/>
                    <a:pt x="113" y="452"/>
                  </a:cubicBezTo>
                  <a:cubicBezTo>
                    <a:pt x="92" y="452"/>
                    <a:pt x="75" y="435"/>
                    <a:pt x="75" y="415"/>
                  </a:cubicBezTo>
                  <a:lnTo>
                    <a:pt x="75" y="377"/>
                  </a:lnTo>
                  <a:lnTo>
                    <a:pt x="151" y="377"/>
                  </a:lnTo>
                  <a:lnTo>
                    <a:pt x="151" y="415"/>
                  </a:lnTo>
                  <a:close/>
                  <a:moveTo>
                    <a:pt x="75" y="302"/>
                  </a:moveTo>
                  <a:lnTo>
                    <a:pt x="75" y="226"/>
                  </a:lnTo>
                  <a:lnTo>
                    <a:pt x="905" y="226"/>
                  </a:lnTo>
                  <a:lnTo>
                    <a:pt x="905" y="302"/>
                  </a:lnTo>
                  <a:lnTo>
                    <a:pt x="75" y="302"/>
                  </a:lnTo>
                  <a:close/>
                  <a:moveTo>
                    <a:pt x="204" y="75"/>
                  </a:moveTo>
                  <a:lnTo>
                    <a:pt x="776" y="75"/>
                  </a:lnTo>
                  <a:lnTo>
                    <a:pt x="851" y="151"/>
                  </a:lnTo>
                  <a:lnTo>
                    <a:pt x="129" y="151"/>
                  </a:lnTo>
                  <a:lnTo>
                    <a:pt x="204" y="75"/>
                  </a:lnTo>
                  <a:close/>
                  <a:moveTo>
                    <a:pt x="264" y="905"/>
                  </a:moveTo>
                  <a:lnTo>
                    <a:pt x="264" y="678"/>
                  </a:lnTo>
                  <a:lnTo>
                    <a:pt x="415" y="678"/>
                  </a:lnTo>
                  <a:lnTo>
                    <a:pt x="415" y="905"/>
                  </a:lnTo>
                  <a:lnTo>
                    <a:pt x="264" y="905"/>
                  </a:lnTo>
                  <a:close/>
                  <a:moveTo>
                    <a:pt x="490" y="905"/>
                  </a:moveTo>
                  <a:lnTo>
                    <a:pt x="490" y="641"/>
                  </a:lnTo>
                  <a:cubicBezTo>
                    <a:pt x="490" y="620"/>
                    <a:pt x="473" y="603"/>
                    <a:pt x="452" y="603"/>
                  </a:cubicBezTo>
                  <a:lnTo>
                    <a:pt x="226" y="603"/>
                  </a:lnTo>
                  <a:cubicBezTo>
                    <a:pt x="205" y="603"/>
                    <a:pt x="188" y="620"/>
                    <a:pt x="188" y="641"/>
                  </a:cubicBezTo>
                  <a:lnTo>
                    <a:pt x="188" y="905"/>
                  </a:lnTo>
                  <a:lnTo>
                    <a:pt x="151" y="905"/>
                  </a:lnTo>
                  <a:lnTo>
                    <a:pt x="151" y="521"/>
                  </a:lnTo>
                  <a:cubicBezTo>
                    <a:pt x="165" y="516"/>
                    <a:pt x="177" y="508"/>
                    <a:pt x="188" y="498"/>
                  </a:cubicBezTo>
                  <a:cubicBezTo>
                    <a:pt x="231" y="537"/>
                    <a:pt x="297" y="537"/>
                    <a:pt x="339" y="498"/>
                  </a:cubicBezTo>
                  <a:cubicBezTo>
                    <a:pt x="382" y="537"/>
                    <a:pt x="447" y="537"/>
                    <a:pt x="490" y="498"/>
                  </a:cubicBezTo>
                  <a:cubicBezTo>
                    <a:pt x="533" y="537"/>
                    <a:pt x="598" y="537"/>
                    <a:pt x="641" y="498"/>
                  </a:cubicBezTo>
                  <a:cubicBezTo>
                    <a:pt x="683" y="537"/>
                    <a:pt x="749" y="537"/>
                    <a:pt x="791" y="498"/>
                  </a:cubicBezTo>
                  <a:cubicBezTo>
                    <a:pt x="802" y="508"/>
                    <a:pt x="815" y="516"/>
                    <a:pt x="829" y="521"/>
                  </a:cubicBezTo>
                  <a:lnTo>
                    <a:pt x="829" y="905"/>
                  </a:lnTo>
                  <a:lnTo>
                    <a:pt x="490" y="905"/>
                  </a:lnTo>
                  <a:close/>
                  <a:moveTo>
                    <a:pt x="905" y="415"/>
                  </a:moveTo>
                  <a:cubicBezTo>
                    <a:pt x="905" y="435"/>
                    <a:pt x="888" y="452"/>
                    <a:pt x="867" y="452"/>
                  </a:cubicBezTo>
                  <a:cubicBezTo>
                    <a:pt x="846" y="452"/>
                    <a:pt x="829" y="435"/>
                    <a:pt x="829" y="415"/>
                  </a:cubicBezTo>
                  <a:lnTo>
                    <a:pt x="829" y="377"/>
                  </a:lnTo>
                  <a:lnTo>
                    <a:pt x="905" y="377"/>
                  </a:lnTo>
                  <a:lnTo>
                    <a:pt x="905" y="41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272">
              <a:extLst>
                <a:ext uri="{FF2B5EF4-FFF2-40B4-BE49-F238E27FC236}">
                  <a16:creationId xmlns:a16="http://schemas.microsoft.com/office/drawing/2014/main" id="{94BB7B4C-AB4F-4572-B2D4-AD555CDF07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23376" y="1311276"/>
              <a:ext cx="57150" cy="49213"/>
            </a:xfrm>
            <a:custGeom>
              <a:avLst/>
              <a:gdLst>
                <a:gd name="T0" fmla="*/ 226 w 263"/>
                <a:gd name="T1" fmla="*/ 0 h 226"/>
                <a:gd name="T2" fmla="*/ 37 w 263"/>
                <a:gd name="T3" fmla="*/ 0 h 226"/>
                <a:gd name="T4" fmla="*/ 0 w 263"/>
                <a:gd name="T5" fmla="*/ 38 h 226"/>
                <a:gd name="T6" fmla="*/ 0 w 263"/>
                <a:gd name="T7" fmla="*/ 188 h 226"/>
                <a:gd name="T8" fmla="*/ 37 w 263"/>
                <a:gd name="T9" fmla="*/ 226 h 226"/>
                <a:gd name="T10" fmla="*/ 226 w 263"/>
                <a:gd name="T11" fmla="*/ 226 h 226"/>
                <a:gd name="T12" fmla="*/ 263 w 263"/>
                <a:gd name="T13" fmla="*/ 188 h 226"/>
                <a:gd name="T14" fmla="*/ 263 w 263"/>
                <a:gd name="T15" fmla="*/ 38 h 226"/>
                <a:gd name="T16" fmla="*/ 226 w 263"/>
                <a:gd name="T17" fmla="*/ 0 h 226"/>
                <a:gd name="T18" fmla="*/ 188 w 263"/>
                <a:gd name="T19" fmla="*/ 151 h 226"/>
                <a:gd name="T20" fmla="*/ 75 w 263"/>
                <a:gd name="T21" fmla="*/ 151 h 226"/>
                <a:gd name="T22" fmla="*/ 75 w 263"/>
                <a:gd name="T23" fmla="*/ 75 h 226"/>
                <a:gd name="T24" fmla="*/ 188 w 263"/>
                <a:gd name="T25" fmla="*/ 75 h 226"/>
                <a:gd name="T26" fmla="*/ 188 w 263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226">
                  <a:moveTo>
                    <a:pt x="226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7" y="226"/>
                  </a:cubicBezTo>
                  <a:lnTo>
                    <a:pt x="226" y="226"/>
                  </a:lnTo>
                  <a:cubicBezTo>
                    <a:pt x="247" y="226"/>
                    <a:pt x="263" y="209"/>
                    <a:pt x="263" y="188"/>
                  </a:cubicBezTo>
                  <a:lnTo>
                    <a:pt x="263" y="38"/>
                  </a:lnTo>
                  <a:cubicBezTo>
                    <a:pt x="263" y="17"/>
                    <a:pt x="247" y="0"/>
                    <a:pt x="226" y="0"/>
                  </a:cubicBezTo>
                  <a:close/>
                  <a:moveTo>
                    <a:pt x="188" y="151"/>
                  </a:moveTo>
                  <a:lnTo>
                    <a:pt x="75" y="151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15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273">
              <a:extLst>
                <a:ext uri="{FF2B5EF4-FFF2-40B4-BE49-F238E27FC236}">
                  <a16:creationId xmlns:a16="http://schemas.microsoft.com/office/drawing/2014/main" id="{120432AD-8D87-427F-8590-5E79044BD5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6" y="1182688"/>
              <a:ext cx="209550" cy="209550"/>
            </a:xfrm>
            <a:custGeom>
              <a:avLst/>
              <a:gdLst>
                <a:gd name="T0" fmla="*/ 818 w 980"/>
                <a:gd name="T1" fmla="*/ 11 h 980"/>
                <a:gd name="T2" fmla="*/ 188 w 980"/>
                <a:gd name="T3" fmla="*/ 0 h 980"/>
                <a:gd name="T4" fmla="*/ 11 w 980"/>
                <a:gd name="T5" fmla="*/ 162 h 980"/>
                <a:gd name="T6" fmla="*/ 0 w 980"/>
                <a:gd name="T7" fmla="*/ 415 h 980"/>
                <a:gd name="T8" fmla="*/ 75 w 980"/>
                <a:gd name="T9" fmla="*/ 942 h 980"/>
                <a:gd name="T10" fmla="*/ 866 w 980"/>
                <a:gd name="T11" fmla="*/ 980 h 980"/>
                <a:gd name="T12" fmla="*/ 904 w 980"/>
                <a:gd name="T13" fmla="*/ 521 h 980"/>
                <a:gd name="T14" fmla="*/ 980 w 980"/>
                <a:gd name="T15" fmla="*/ 188 h 980"/>
                <a:gd name="T16" fmla="*/ 753 w 980"/>
                <a:gd name="T17" fmla="*/ 415 h 980"/>
                <a:gd name="T18" fmla="*/ 678 w 980"/>
                <a:gd name="T19" fmla="*/ 415 h 980"/>
                <a:gd name="T20" fmla="*/ 753 w 980"/>
                <a:gd name="T21" fmla="*/ 377 h 980"/>
                <a:gd name="T22" fmla="*/ 603 w 980"/>
                <a:gd name="T23" fmla="*/ 415 h 980"/>
                <a:gd name="T24" fmla="*/ 527 w 980"/>
                <a:gd name="T25" fmla="*/ 415 h 980"/>
                <a:gd name="T26" fmla="*/ 603 w 980"/>
                <a:gd name="T27" fmla="*/ 377 h 980"/>
                <a:gd name="T28" fmla="*/ 452 w 980"/>
                <a:gd name="T29" fmla="*/ 415 h 980"/>
                <a:gd name="T30" fmla="*/ 377 w 980"/>
                <a:gd name="T31" fmla="*/ 415 h 980"/>
                <a:gd name="T32" fmla="*/ 452 w 980"/>
                <a:gd name="T33" fmla="*/ 377 h 980"/>
                <a:gd name="T34" fmla="*/ 301 w 980"/>
                <a:gd name="T35" fmla="*/ 415 h 980"/>
                <a:gd name="T36" fmla="*/ 226 w 980"/>
                <a:gd name="T37" fmla="*/ 415 h 980"/>
                <a:gd name="T38" fmla="*/ 301 w 980"/>
                <a:gd name="T39" fmla="*/ 377 h 980"/>
                <a:gd name="T40" fmla="*/ 150 w 980"/>
                <a:gd name="T41" fmla="*/ 415 h 980"/>
                <a:gd name="T42" fmla="*/ 75 w 980"/>
                <a:gd name="T43" fmla="*/ 415 h 980"/>
                <a:gd name="T44" fmla="*/ 150 w 980"/>
                <a:gd name="T45" fmla="*/ 377 h 980"/>
                <a:gd name="T46" fmla="*/ 75 w 980"/>
                <a:gd name="T47" fmla="*/ 302 h 980"/>
                <a:gd name="T48" fmla="*/ 904 w 980"/>
                <a:gd name="T49" fmla="*/ 226 h 980"/>
                <a:gd name="T50" fmla="*/ 75 w 980"/>
                <a:gd name="T51" fmla="*/ 302 h 980"/>
                <a:gd name="T52" fmla="*/ 775 w 980"/>
                <a:gd name="T53" fmla="*/ 75 h 980"/>
                <a:gd name="T54" fmla="*/ 128 w 980"/>
                <a:gd name="T55" fmla="*/ 151 h 980"/>
                <a:gd name="T56" fmla="*/ 263 w 980"/>
                <a:gd name="T57" fmla="*/ 905 h 980"/>
                <a:gd name="T58" fmla="*/ 414 w 980"/>
                <a:gd name="T59" fmla="*/ 678 h 980"/>
                <a:gd name="T60" fmla="*/ 263 w 980"/>
                <a:gd name="T61" fmla="*/ 905 h 980"/>
                <a:gd name="T62" fmla="*/ 490 w 980"/>
                <a:gd name="T63" fmla="*/ 641 h 980"/>
                <a:gd name="T64" fmla="*/ 226 w 980"/>
                <a:gd name="T65" fmla="*/ 603 h 980"/>
                <a:gd name="T66" fmla="*/ 188 w 980"/>
                <a:gd name="T67" fmla="*/ 905 h 980"/>
                <a:gd name="T68" fmla="*/ 150 w 980"/>
                <a:gd name="T69" fmla="*/ 521 h 980"/>
                <a:gd name="T70" fmla="*/ 339 w 980"/>
                <a:gd name="T71" fmla="*/ 498 h 980"/>
                <a:gd name="T72" fmla="*/ 640 w 980"/>
                <a:gd name="T73" fmla="*/ 498 h 980"/>
                <a:gd name="T74" fmla="*/ 829 w 980"/>
                <a:gd name="T75" fmla="*/ 521 h 980"/>
                <a:gd name="T76" fmla="*/ 490 w 980"/>
                <a:gd name="T77" fmla="*/ 905 h 980"/>
                <a:gd name="T78" fmla="*/ 866 w 980"/>
                <a:gd name="T79" fmla="*/ 452 h 980"/>
                <a:gd name="T80" fmla="*/ 829 w 980"/>
                <a:gd name="T81" fmla="*/ 377 h 980"/>
                <a:gd name="T82" fmla="*/ 904 w 980"/>
                <a:gd name="T83" fmla="*/ 41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8" y="162"/>
                  </a:moveTo>
                  <a:lnTo>
                    <a:pt x="818" y="11"/>
                  </a:lnTo>
                  <a:cubicBezTo>
                    <a:pt x="811" y="4"/>
                    <a:pt x="801" y="0"/>
                    <a:pt x="791" y="0"/>
                  </a:cubicBezTo>
                  <a:lnTo>
                    <a:pt x="188" y="0"/>
                  </a:lnTo>
                  <a:cubicBezTo>
                    <a:pt x="178" y="0"/>
                    <a:pt x="168" y="4"/>
                    <a:pt x="161" y="11"/>
                  </a:cubicBezTo>
                  <a:lnTo>
                    <a:pt x="11" y="162"/>
                  </a:lnTo>
                  <a:cubicBezTo>
                    <a:pt x="4" y="169"/>
                    <a:pt x="0" y="179"/>
                    <a:pt x="0" y="188"/>
                  </a:cubicBezTo>
                  <a:lnTo>
                    <a:pt x="0" y="415"/>
                  </a:lnTo>
                  <a:cubicBezTo>
                    <a:pt x="0" y="462"/>
                    <a:pt x="30" y="505"/>
                    <a:pt x="75" y="521"/>
                  </a:cubicBezTo>
                  <a:lnTo>
                    <a:pt x="75" y="942"/>
                  </a:lnTo>
                  <a:cubicBezTo>
                    <a:pt x="75" y="963"/>
                    <a:pt x="92" y="980"/>
                    <a:pt x="113" y="980"/>
                  </a:cubicBezTo>
                  <a:lnTo>
                    <a:pt x="866" y="980"/>
                  </a:lnTo>
                  <a:cubicBezTo>
                    <a:pt x="887" y="980"/>
                    <a:pt x="904" y="963"/>
                    <a:pt x="904" y="942"/>
                  </a:cubicBezTo>
                  <a:lnTo>
                    <a:pt x="904" y="521"/>
                  </a:lnTo>
                  <a:cubicBezTo>
                    <a:pt x="949" y="505"/>
                    <a:pt x="979" y="462"/>
                    <a:pt x="980" y="415"/>
                  </a:cubicBezTo>
                  <a:lnTo>
                    <a:pt x="980" y="188"/>
                  </a:lnTo>
                  <a:cubicBezTo>
                    <a:pt x="980" y="179"/>
                    <a:pt x="976" y="169"/>
                    <a:pt x="968" y="162"/>
                  </a:cubicBezTo>
                  <a:close/>
                  <a:moveTo>
                    <a:pt x="753" y="415"/>
                  </a:moveTo>
                  <a:cubicBezTo>
                    <a:pt x="753" y="435"/>
                    <a:pt x="736" y="452"/>
                    <a:pt x="716" y="452"/>
                  </a:cubicBezTo>
                  <a:cubicBezTo>
                    <a:pt x="695" y="452"/>
                    <a:pt x="678" y="435"/>
                    <a:pt x="678" y="415"/>
                  </a:cubicBezTo>
                  <a:lnTo>
                    <a:pt x="678" y="377"/>
                  </a:lnTo>
                  <a:lnTo>
                    <a:pt x="753" y="377"/>
                  </a:lnTo>
                  <a:lnTo>
                    <a:pt x="753" y="415"/>
                  </a:lnTo>
                  <a:close/>
                  <a:moveTo>
                    <a:pt x="603" y="415"/>
                  </a:moveTo>
                  <a:cubicBezTo>
                    <a:pt x="603" y="435"/>
                    <a:pt x="586" y="452"/>
                    <a:pt x="565" y="452"/>
                  </a:cubicBezTo>
                  <a:cubicBezTo>
                    <a:pt x="544" y="452"/>
                    <a:pt x="527" y="435"/>
                    <a:pt x="527" y="415"/>
                  </a:cubicBezTo>
                  <a:lnTo>
                    <a:pt x="527" y="377"/>
                  </a:lnTo>
                  <a:lnTo>
                    <a:pt x="603" y="377"/>
                  </a:lnTo>
                  <a:lnTo>
                    <a:pt x="603" y="415"/>
                  </a:lnTo>
                  <a:close/>
                  <a:moveTo>
                    <a:pt x="452" y="415"/>
                  </a:moveTo>
                  <a:cubicBezTo>
                    <a:pt x="452" y="435"/>
                    <a:pt x="435" y="452"/>
                    <a:pt x="414" y="452"/>
                  </a:cubicBezTo>
                  <a:cubicBezTo>
                    <a:pt x="393" y="452"/>
                    <a:pt x="377" y="435"/>
                    <a:pt x="377" y="415"/>
                  </a:cubicBezTo>
                  <a:lnTo>
                    <a:pt x="377" y="377"/>
                  </a:lnTo>
                  <a:lnTo>
                    <a:pt x="452" y="377"/>
                  </a:lnTo>
                  <a:lnTo>
                    <a:pt x="452" y="415"/>
                  </a:lnTo>
                  <a:close/>
                  <a:moveTo>
                    <a:pt x="301" y="415"/>
                  </a:moveTo>
                  <a:cubicBezTo>
                    <a:pt x="301" y="435"/>
                    <a:pt x="284" y="452"/>
                    <a:pt x="263" y="452"/>
                  </a:cubicBezTo>
                  <a:cubicBezTo>
                    <a:pt x="243" y="452"/>
                    <a:pt x="226" y="435"/>
                    <a:pt x="226" y="415"/>
                  </a:cubicBezTo>
                  <a:lnTo>
                    <a:pt x="226" y="377"/>
                  </a:lnTo>
                  <a:lnTo>
                    <a:pt x="301" y="377"/>
                  </a:lnTo>
                  <a:lnTo>
                    <a:pt x="301" y="415"/>
                  </a:lnTo>
                  <a:close/>
                  <a:moveTo>
                    <a:pt x="150" y="415"/>
                  </a:moveTo>
                  <a:cubicBezTo>
                    <a:pt x="150" y="435"/>
                    <a:pt x="133" y="452"/>
                    <a:pt x="113" y="452"/>
                  </a:cubicBezTo>
                  <a:cubicBezTo>
                    <a:pt x="92" y="452"/>
                    <a:pt x="75" y="435"/>
                    <a:pt x="75" y="415"/>
                  </a:cubicBezTo>
                  <a:lnTo>
                    <a:pt x="75" y="377"/>
                  </a:lnTo>
                  <a:lnTo>
                    <a:pt x="150" y="377"/>
                  </a:lnTo>
                  <a:lnTo>
                    <a:pt x="150" y="415"/>
                  </a:lnTo>
                  <a:close/>
                  <a:moveTo>
                    <a:pt x="75" y="302"/>
                  </a:moveTo>
                  <a:lnTo>
                    <a:pt x="75" y="226"/>
                  </a:lnTo>
                  <a:lnTo>
                    <a:pt x="904" y="226"/>
                  </a:lnTo>
                  <a:lnTo>
                    <a:pt x="904" y="302"/>
                  </a:lnTo>
                  <a:lnTo>
                    <a:pt x="75" y="302"/>
                  </a:lnTo>
                  <a:close/>
                  <a:moveTo>
                    <a:pt x="204" y="75"/>
                  </a:moveTo>
                  <a:lnTo>
                    <a:pt x="775" y="75"/>
                  </a:lnTo>
                  <a:lnTo>
                    <a:pt x="851" y="151"/>
                  </a:lnTo>
                  <a:lnTo>
                    <a:pt x="128" y="151"/>
                  </a:lnTo>
                  <a:lnTo>
                    <a:pt x="204" y="75"/>
                  </a:lnTo>
                  <a:close/>
                  <a:moveTo>
                    <a:pt x="263" y="905"/>
                  </a:moveTo>
                  <a:lnTo>
                    <a:pt x="263" y="678"/>
                  </a:lnTo>
                  <a:lnTo>
                    <a:pt x="414" y="678"/>
                  </a:lnTo>
                  <a:lnTo>
                    <a:pt x="414" y="905"/>
                  </a:lnTo>
                  <a:lnTo>
                    <a:pt x="263" y="905"/>
                  </a:lnTo>
                  <a:close/>
                  <a:moveTo>
                    <a:pt x="490" y="905"/>
                  </a:moveTo>
                  <a:lnTo>
                    <a:pt x="490" y="641"/>
                  </a:lnTo>
                  <a:cubicBezTo>
                    <a:pt x="490" y="620"/>
                    <a:pt x="473" y="603"/>
                    <a:pt x="452" y="603"/>
                  </a:cubicBezTo>
                  <a:lnTo>
                    <a:pt x="226" y="603"/>
                  </a:lnTo>
                  <a:cubicBezTo>
                    <a:pt x="205" y="603"/>
                    <a:pt x="188" y="620"/>
                    <a:pt x="188" y="641"/>
                  </a:cubicBezTo>
                  <a:lnTo>
                    <a:pt x="188" y="905"/>
                  </a:lnTo>
                  <a:lnTo>
                    <a:pt x="150" y="905"/>
                  </a:lnTo>
                  <a:lnTo>
                    <a:pt x="150" y="521"/>
                  </a:lnTo>
                  <a:cubicBezTo>
                    <a:pt x="164" y="516"/>
                    <a:pt x="177" y="508"/>
                    <a:pt x="188" y="498"/>
                  </a:cubicBezTo>
                  <a:cubicBezTo>
                    <a:pt x="231" y="537"/>
                    <a:pt x="296" y="537"/>
                    <a:pt x="339" y="498"/>
                  </a:cubicBezTo>
                  <a:cubicBezTo>
                    <a:pt x="381" y="537"/>
                    <a:pt x="447" y="537"/>
                    <a:pt x="490" y="498"/>
                  </a:cubicBezTo>
                  <a:cubicBezTo>
                    <a:pt x="532" y="537"/>
                    <a:pt x="598" y="537"/>
                    <a:pt x="640" y="498"/>
                  </a:cubicBezTo>
                  <a:cubicBezTo>
                    <a:pt x="683" y="537"/>
                    <a:pt x="748" y="537"/>
                    <a:pt x="791" y="498"/>
                  </a:cubicBezTo>
                  <a:cubicBezTo>
                    <a:pt x="802" y="508"/>
                    <a:pt x="815" y="516"/>
                    <a:pt x="829" y="521"/>
                  </a:cubicBezTo>
                  <a:lnTo>
                    <a:pt x="829" y="905"/>
                  </a:lnTo>
                  <a:lnTo>
                    <a:pt x="490" y="905"/>
                  </a:lnTo>
                  <a:close/>
                  <a:moveTo>
                    <a:pt x="904" y="415"/>
                  </a:moveTo>
                  <a:cubicBezTo>
                    <a:pt x="904" y="435"/>
                    <a:pt x="887" y="452"/>
                    <a:pt x="866" y="452"/>
                  </a:cubicBezTo>
                  <a:cubicBezTo>
                    <a:pt x="846" y="452"/>
                    <a:pt x="829" y="435"/>
                    <a:pt x="829" y="415"/>
                  </a:cubicBezTo>
                  <a:lnTo>
                    <a:pt x="829" y="377"/>
                  </a:lnTo>
                  <a:lnTo>
                    <a:pt x="904" y="377"/>
                  </a:lnTo>
                  <a:lnTo>
                    <a:pt x="904" y="41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274">
              <a:extLst>
                <a:ext uri="{FF2B5EF4-FFF2-40B4-BE49-F238E27FC236}">
                  <a16:creationId xmlns:a16="http://schemas.microsoft.com/office/drawing/2014/main" id="{48C3595E-F892-4165-862F-636603196A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8738" y="1311276"/>
              <a:ext cx="57150" cy="49213"/>
            </a:xfrm>
            <a:custGeom>
              <a:avLst/>
              <a:gdLst>
                <a:gd name="T0" fmla="*/ 226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8 h 226"/>
                <a:gd name="T8" fmla="*/ 38 w 264"/>
                <a:gd name="T9" fmla="*/ 226 h 226"/>
                <a:gd name="T10" fmla="*/ 226 w 264"/>
                <a:gd name="T11" fmla="*/ 226 h 226"/>
                <a:gd name="T12" fmla="*/ 264 w 264"/>
                <a:gd name="T13" fmla="*/ 188 h 226"/>
                <a:gd name="T14" fmla="*/ 264 w 264"/>
                <a:gd name="T15" fmla="*/ 38 h 226"/>
                <a:gd name="T16" fmla="*/ 226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5 h 226"/>
                <a:gd name="T24" fmla="*/ 189 w 264"/>
                <a:gd name="T25" fmla="*/ 75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275">
              <a:extLst>
                <a:ext uri="{FF2B5EF4-FFF2-40B4-BE49-F238E27FC236}">
                  <a16:creationId xmlns:a16="http://schemas.microsoft.com/office/drawing/2014/main" id="{53DC1ACA-DD05-457F-9FF0-8D76BF9617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4138" y="908051"/>
              <a:ext cx="209550" cy="209550"/>
            </a:xfrm>
            <a:custGeom>
              <a:avLst/>
              <a:gdLst>
                <a:gd name="T0" fmla="*/ 818 w 980"/>
                <a:gd name="T1" fmla="*/ 11 h 980"/>
                <a:gd name="T2" fmla="*/ 189 w 980"/>
                <a:gd name="T3" fmla="*/ 0 h 980"/>
                <a:gd name="T4" fmla="*/ 11 w 980"/>
                <a:gd name="T5" fmla="*/ 161 h 980"/>
                <a:gd name="T6" fmla="*/ 0 w 980"/>
                <a:gd name="T7" fmla="*/ 414 h 980"/>
                <a:gd name="T8" fmla="*/ 76 w 980"/>
                <a:gd name="T9" fmla="*/ 942 h 980"/>
                <a:gd name="T10" fmla="*/ 867 w 980"/>
                <a:gd name="T11" fmla="*/ 980 h 980"/>
                <a:gd name="T12" fmla="*/ 905 w 980"/>
                <a:gd name="T13" fmla="*/ 520 h 980"/>
                <a:gd name="T14" fmla="*/ 980 w 980"/>
                <a:gd name="T15" fmla="*/ 188 h 980"/>
                <a:gd name="T16" fmla="*/ 204 w 980"/>
                <a:gd name="T17" fmla="*/ 75 h 980"/>
                <a:gd name="T18" fmla="*/ 852 w 980"/>
                <a:gd name="T19" fmla="*/ 150 h 980"/>
                <a:gd name="T20" fmla="*/ 204 w 980"/>
                <a:gd name="T21" fmla="*/ 75 h 980"/>
                <a:gd name="T22" fmla="*/ 151 w 980"/>
                <a:gd name="T23" fmla="*/ 377 h 980"/>
                <a:gd name="T24" fmla="*/ 113 w 980"/>
                <a:gd name="T25" fmla="*/ 452 h 980"/>
                <a:gd name="T26" fmla="*/ 76 w 980"/>
                <a:gd name="T27" fmla="*/ 377 h 980"/>
                <a:gd name="T28" fmla="*/ 264 w 980"/>
                <a:gd name="T29" fmla="*/ 678 h 980"/>
                <a:gd name="T30" fmla="*/ 415 w 980"/>
                <a:gd name="T31" fmla="*/ 904 h 980"/>
                <a:gd name="T32" fmla="*/ 490 w 980"/>
                <a:gd name="T33" fmla="*/ 904 h 980"/>
                <a:gd name="T34" fmla="*/ 453 w 980"/>
                <a:gd name="T35" fmla="*/ 603 h 980"/>
                <a:gd name="T36" fmla="*/ 189 w 980"/>
                <a:gd name="T37" fmla="*/ 640 h 980"/>
                <a:gd name="T38" fmla="*/ 151 w 980"/>
                <a:gd name="T39" fmla="*/ 904 h 980"/>
                <a:gd name="T40" fmla="*/ 189 w 980"/>
                <a:gd name="T41" fmla="*/ 498 h 980"/>
                <a:gd name="T42" fmla="*/ 490 w 980"/>
                <a:gd name="T43" fmla="*/ 498 h 980"/>
                <a:gd name="T44" fmla="*/ 792 w 980"/>
                <a:gd name="T45" fmla="*/ 498 h 980"/>
                <a:gd name="T46" fmla="*/ 829 w 980"/>
                <a:gd name="T47" fmla="*/ 904 h 980"/>
                <a:gd name="T48" fmla="*/ 226 w 980"/>
                <a:gd name="T49" fmla="*/ 414 h 980"/>
                <a:gd name="T50" fmla="*/ 302 w 980"/>
                <a:gd name="T51" fmla="*/ 377 h 980"/>
                <a:gd name="T52" fmla="*/ 264 w 980"/>
                <a:gd name="T53" fmla="*/ 452 h 980"/>
                <a:gd name="T54" fmla="*/ 377 w 980"/>
                <a:gd name="T55" fmla="*/ 414 h 980"/>
                <a:gd name="T56" fmla="*/ 453 w 980"/>
                <a:gd name="T57" fmla="*/ 377 h 980"/>
                <a:gd name="T58" fmla="*/ 415 w 980"/>
                <a:gd name="T59" fmla="*/ 452 h 980"/>
                <a:gd name="T60" fmla="*/ 528 w 980"/>
                <a:gd name="T61" fmla="*/ 414 h 980"/>
                <a:gd name="T62" fmla="*/ 603 w 980"/>
                <a:gd name="T63" fmla="*/ 377 h 980"/>
                <a:gd name="T64" fmla="*/ 566 w 980"/>
                <a:gd name="T65" fmla="*/ 452 h 980"/>
                <a:gd name="T66" fmla="*/ 679 w 980"/>
                <a:gd name="T67" fmla="*/ 414 h 980"/>
                <a:gd name="T68" fmla="*/ 754 w 980"/>
                <a:gd name="T69" fmla="*/ 377 h 980"/>
                <a:gd name="T70" fmla="*/ 716 w 980"/>
                <a:gd name="T71" fmla="*/ 452 h 980"/>
                <a:gd name="T72" fmla="*/ 905 w 980"/>
                <a:gd name="T73" fmla="*/ 414 h 980"/>
                <a:gd name="T74" fmla="*/ 829 w 980"/>
                <a:gd name="T75" fmla="*/ 414 h 980"/>
                <a:gd name="T76" fmla="*/ 905 w 980"/>
                <a:gd name="T77" fmla="*/ 377 h 980"/>
                <a:gd name="T78" fmla="*/ 905 w 980"/>
                <a:gd name="T79" fmla="*/ 301 h 980"/>
                <a:gd name="T80" fmla="*/ 76 w 980"/>
                <a:gd name="T81" fmla="*/ 226 h 980"/>
                <a:gd name="T82" fmla="*/ 905 w 980"/>
                <a:gd name="T83" fmla="*/ 30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9" y="161"/>
                  </a:moveTo>
                  <a:lnTo>
                    <a:pt x="818" y="11"/>
                  </a:lnTo>
                  <a:cubicBezTo>
                    <a:pt x="811" y="4"/>
                    <a:pt x="802" y="0"/>
                    <a:pt x="792" y="0"/>
                  </a:cubicBezTo>
                  <a:lnTo>
                    <a:pt x="189" y="0"/>
                  </a:lnTo>
                  <a:cubicBezTo>
                    <a:pt x="179" y="0"/>
                    <a:pt x="169" y="4"/>
                    <a:pt x="162" y="11"/>
                  </a:cubicBezTo>
                  <a:lnTo>
                    <a:pt x="11" y="161"/>
                  </a:lnTo>
                  <a:cubicBezTo>
                    <a:pt x="4" y="169"/>
                    <a:pt x="0" y="178"/>
                    <a:pt x="0" y="188"/>
                  </a:cubicBezTo>
                  <a:lnTo>
                    <a:pt x="0" y="414"/>
                  </a:lnTo>
                  <a:cubicBezTo>
                    <a:pt x="1" y="462"/>
                    <a:pt x="31" y="504"/>
                    <a:pt x="76" y="520"/>
                  </a:cubicBezTo>
                  <a:lnTo>
                    <a:pt x="76" y="942"/>
                  </a:lnTo>
                  <a:cubicBezTo>
                    <a:pt x="76" y="963"/>
                    <a:pt x="93" y="980"/>
                    <a:pt x="113" y="980"/>
                  </a:cubicBezTo>
                  <a:lnTo>
                    <a:pt x="867" y="980"/>
                  </a:lnTo>
                  <a:cubicBezTo>
                    <a:pt x="888" y="980"/>
                    <a:pt x="905" y="963"/>
                    <a:pt x="905" y="942"/>
                  </a:cubicBezTo>
                  <a:lnTo>
                    <a:pt x="905" y="520"/>
                  </a:lnTo>
                  <a:cubicBezTo>
                    <a:pt x="950" y="504"/>
                    <a:pt x="980" y="462"/>
                    <a:pt x="980" y="414"/>
                  </a:cubicBezTo>
                  <a:lnTo>
                    <a:pt x="980" y="188"/>
                  </a:lnTo>
                  <a:cubicBezTo>
                    <a:pt x="980" y="178"/>
                    <a:pt x="976" y="169"/>
                    <a:pt x="969" y="161"/>
                  </a:cubicBezTo>
                  <a:close/>
                  <a:moveTo>
                    <a:pt x="204" y="75"/>
                  </a:moveTo>
                  <a:lnTo>
                    <a:pt x="776" y="75"/>
                  </a:lnTo>
                  <a:lnTo>
                    <a:pt x="852" y="150"/>
                  </a:lnTo>
                  <a:lnTo>
                    <a:pt x="129" y="150"/>
                  </a:lnTo>
                  <a:lnTo>
                    <a:pt x="204" y="75"/>
                  </a:lnTo>
                  <a:close/>
                  <a:moveTo>
                    <a:pt x="76" y="377"/>
                  </a:moveTo>
                  <a:lnTo>
                    <a:pt x="151" y="377"/>
                  </a:lnTo>
                  <a:lnTo>
                    <a:pt x="151" y="414"/>
                  </a:lnTo>
                  <a:cubicBezTo>
                    <a:pt x="151" y="435"/>
                    <a:pt x="134" y="452"/>
                    <a:pt x="113" y="452"/>
                  </a:cubicBezTo>
                  <a:cubicBezTo>
                    <a:pt x="93" y="452"/>
                    <a:pt x="76" y="435"/>
                    <a:pt x="76" y="414"/>
                  </a:cubicBezTo>
                  <a:lnTo>
                    <a:pt x="76" y="377"/>
                  </a:lnTo>
                  <a:close/>
                  <a:moveTo>
                    <a:pt x="264" y="904"/>
                  </a:moveTo>
                  <a:lnTo>
                    <a:pt x="264" y="678"/>
                  </a:lnTo>
                  <a:lnTo>
                    <a:pt x="415" y="678"/>
                  </a:lnTo>
                  <a:lnTo>
                    <a:pt x="415" y="904"/>
                  </a:lnTo>
                  <a:lnTo>
                    <a:pt x="264" y="904"/>
                  </a:lnTo>
                  <a:close/>
                  <a:moveTo>
                    <a:pt x="490" y="904"/>
                  </a:moveTo>
                  <a:lnTo>
                    <a:pt x="490" y="640"/>
                  </a:lnTo>
                  <a:cubicBezTo>
                    <a:pt x="490" y="620"/>
                    <a:pt x="473" y="603"/>
                    <a:pt x="453" y="603"/>
                  </a:cubicBezTo>
                  <a:lnTo>
                    <a:pt x="226" y="603"/>
                  </a:lnTo>
                  <a:cubicBezTo>
                    <a:pt x="206" y="603"/>
                    <a:pt x="189" y="620"/>
                    <a:pt x="189" y="640"/>
                  </a:cubicBezTo>
                  <a:lnTo>
                    <a:pt x="189" y="904"/>
                  </a:lnTo>
                  <a:lnTo>
                    <a:pt x="151" y="904"/>
                  </a:lnTo>
                  <a:lnTo>
                    <a:pt x="151" y="520"/>
                  </a:lnTo>
                  <a:cubicBezTo>
                    <a:pt x="165" y="515"/>
                    <a:pt x="178" y="508"/>
                    <a:pt x="189" y="498"/>
                  </a:cubicBezTo>
                  <a:cubicBezTo>
                    <a:pt x="231" y="537"/>
                    <a:pt x="297" y="537"/>
                    <a:pt x="340" y="498"/>
                  </a:cubicBezTo>
                  <a:cubicBezTo>
                    <a:pt x="382" y="537"/>
                    <a:pt x="448" y="537"/>
                    <a:pt x="490" y="498"/>
                  </a:cubicBezTo>
                  <a:cubicBezTo>
                    <a:pt x="533" y="537"/>
                    <a:pt x="598" y="537"/>
                    <a:pt x="641" y="498"/>
                  </a:cubicBezTo>
                  <a:cubicBezTo>
                    <a:pt x="684" y="537"/>
                    <a:pt x="749" y="537"/>
                    <a:pt x="792" y="498"/>
                  </a:cubicBezTo>
                  <a:cubicBezTo>
                    <a:pt x="803" y="508"/>
                    <a:pt x="816" y="515"/>
                    <a:pt x="829" y="520"/>
                  </a:cubicBezTo>
                  <a:lnTo>
                    <a:pt x="829" y="904"/>
                  </a:lnTo>
                  <a:lnTo>
                    <a:pt x="490" y="904"/>
                  </a:lnTo>
                  <a:close/>
                  <a:moveTo>
                    <a:pt x="226" y="414"/>
                  </a:moveTo>
                  <a:lnTo>
                    <a:pt x="226" y="377"/>
                  </a:lnTo>
                  <a:lnTo>
                    <a:pt x="302" y="377"/>
                  </a:lnTo>
                  <a:lnTo>
                    <a:pt x="302" y="414"/>
                  </a:lnTo>
                  <a:cubicBezTo>
                    <a:pt x="302" y="435"/>
                    <a:pt x="285" y="452"/>
                    <a:pt x="264" y="452"/>
                  </a:cubicBezTo>
                  <a:cubicBezTo>
                    <a:pt x="243" y="452"/>
                    <a:pt x="226" y="435"/>
                    <a:pt x="226" y="414"/>
                  </a:cubicBezTo>
                  <a:close/>
                  <a:moveTo>
                    <a:pt x="377" y="414"/>
                  </a:moveTo>
                  <a:lnTo>
                    <a:pt x="377" y="377"/>
                  </a:lnTo>
                  <a:lnTo>
                    <a:pt x="453" y="377"/>
                  </a:lnTo>
                  <a:lnTo>
                    <a:pt x="453" y="414"/>
                  </a:lnTo>
                  <a:cubicBezTo>
                    <a:pt x="453" y="435"/>
                    <a:pt x="436" y="452"/>
                    <a:pt x="415" y="452"/>
                  </a:cubicBezTo>
                  <a:cubicBezTo>
                    <a:pt x="394" y="452"/>
                    <a:pt x="377" y="435"/>
                    <a:pt x="377" y="414"/>
                  </a:cubicBezTo>
                  <a:close/>
                  <a:moveTo>
                    <a:pt x="528" y="414"/>
                  </a:moveTo>
                  <a:lnTo>
                    <a:pt x="528" y="377"/>
                  </a:lnTo>
                  <a:lnTo>
                    <a:pt x="603" y="377"/>
                  </a:lnTo>
                  <a:lnTo>
                    <a:pt x="603" y="414"/>
                  </a:lnTo>
                  <a:cubicBezTo>
                    <a:pt x="603" y="435"/>
                    <a:pt x="586" y="452"/>
                    <a:pt x="566" y="452"/>
                  </a:cubicBezTo>
                  <a:cubicBezTo>
                    <a:pt x="545" y="452"/>
                    <a:pt x="528" y="435"/>
                    <a:pt x="528" y="414"/>
                  </a:cubicBezTo>
                  <a:close/>
                  <a:moveTo>
                    <a:pt x="679" y="414"/>
                  </a:moveTo>
                  <a:lnTo>
                    <a:pt x="679" y="377"/>
                  </a:lnTo>
                  <a:lnTo>
                    <a:pt x="754" y="377"/>
                  </a:lnTo>
                  <a:lnTo>
                    <a:pt x="754" y="414"/>
                  </a:lnTo>
                  <a:cubicBezTo>
                    <a:pt x="754" y="435"/>
                    <a:pt x="737" y="452"/>
                    <a:pt x="716" y="452"/>
                  </a:cubicBezTo>
                  <a:cubicBezTo>
                    <a:pt x="696" y="452"/>
                    <a:pt x="679" y="435"/>
                    <a:pt x="679" y="414"/>
                  </a:cubicBezTo>
                  <a:close/>
                  <a:moveTo>
                    <a:pt x="905" y="414"/>
                  </a:moveTo>
                  <a:cubicBezTo>
                    <a:pt x="905" y="435"/>
                    <a:pt x="888" y="452"/>
                    <a:pt x="867" y="452"/>
                  </a:cubicBezTo>
                  <a:cubicBezTo>
                    <a:pt x="846" y="452"/>
                    <a:pt x="829" y="435"/>
                    <a:pt x="829" y="414"/>
                  </a:cubicBezTo>
                  <a:lnTo>
                    <a:pt x="829" y="377"/>
                  </a:lnTo>
                  <a:lnTo>
                    <a:pt x="905" y="377"/>
                  </a:lnTo>
                  <a:lnTo>
                    <a:pt x="905" y="414"/>
                  </a:lnTo>
                  <a:close/>
                  <a:moveTo>
                    <a:pt x="905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905" y="226"/>
                  </a:lnTo>
                  <a:lnTo>
                    <a:pt x="905" y="30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276">
              <a:extLst>
                <a:ext uri="{FF2B5EF4-FFF2-40B4-BE49-F238E27FC236}">
                  <a16:creationId xmlns:a16="http://schemas.microsoft.com/office/drawing/2014/main" id="{239D4BD4-4DBD-4957-B61A-4E86F7BF66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6851" y="1038226"/>
              <a:ext cx="55563" cy="47625"/>
            </a:xfrm>
            <a:custGeom>
              <a:avLst/>
              <a:gdLst>
                <a:gd name="T0" fmla="*/ 226 w 264"/>
                <a:gd name="T1" fmla="*/ 0 h 226"/>
                <a:gd name="T2" fmla="*/ 38 w 264"/>
                <a:gd name="T3" fmla="*/ 0 h 226"/>
                <a:gd name="T4" fmla="*/ 0 w 264"/>
                <a:gd name="T5" fmla="*/ 37 h 226"/>
                <a:gd name="T6" fmla="*/ 0 w 264"/>
                <a:gd name="T7" fmla="*/ 188 h 226"/>
                <a:gd name="T8" fmla="*/ 38 w 264"/>
                <a:gd name="T9" fmla="*/ 226 h 226"/>
                <a:gd name="T10" fmla="*/ 226 w 264"/>
                <a:gd name="T11" fmla="*/ 226 h 226"/>
                <a:gd name="T12" fmla="*/ 264 w 264"/>
                <a:gd name="T13" fmla="*/ 188 h 226"/>
                <a:gd name="T14" fmla="*/ 264 w 264"/>
                <a:gd name="T15" fmla="*/ 37 h 226"/>
                <a:gd name="T16" fmla="*/ 226 w 264"/>
                <a:gd name="T17" fmla="*/ 0 h 226"/>
                <a:gd name="T18" fmla="*/ 188 w 264"/>
                <a:gd name="T19" fmla="*/ 150 h 226"/>
                <a:gd name="T20" fmla="*/ 75 w 264"/>
                <a:gd name="T21" fmla="*/ 150 h 226"/>
                <a:gd name="T22" fmla="*/ 75 w 264"/>
                <a:gd name="T23" fmla="*/ 75 h 226"/>
                <a:gd name="T24" fmla="*/ 188 w 264"/>
                <a:gd name="T25" fmla="*/ 75 h 226"/>
                <a:gd name="T26" fmla="*/ 188 w 264"/>
                <a:gd name="T27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close/>
                  <a:moveTo>
                    <a:pt x="188" y="150"/>
                  </a:moveTo>
                  <a:lnTo>
                    <a:pt x="75" y="150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15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Rectangle 277">
              <a:extLst>
                <a:ext uri="{FF2B5EF4-FFF2-40B4-BE49-F238E27FC236}">
                  <a16:creationId xmlns:a16="http://schemas.microsoft.com/office/drawing/2014/main" id="{AE36B6B8-1029-427B-A421-8DD0A15E2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3688" y="1054101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Rectangle 278">
              <a:extLst>
                <a:ext uri="{FF2B5EF4-FFF2-40B4-BE49-F238E27FC236}">
                  <a16:creationId xmlns:a16="http://schemas.microsoft.com/office/drawing/2014/main" id="{6EEA399C-79B0-45B3-A1A1-CC98F34D4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5438" y="1054101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Rectangle 279">
              <a:extLst>
                <a:ext uri="{FF2B5EF4-FFF2-40B4-BE49-F238E27FC236}">
                  <a16:creationId xmlns:a16="http://schemas.microsoft.com/office/drawing/2014/main" id="{658E2237-3ADD-458C-B70A-587E9F19C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054101"/>
              <a:ext cx="17463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Rectangle 280">
              <a:extLst>
                <a:ext uri="{FF2B5EF4-FFF2-40B4-BE49-F238E27FC236}">
                  <a16:creationId xmlns:a16="http://schemas.microsoft.com/office/drawing/2014/main" id="{F258E0D7-78C2-45B8-85FC-00A3D10EF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085851"/>
              <a:ext cx="17463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Rectangle 281">
              <a:extLst>
                <a:ext uri="{FF2B5EF4-FFF2-40B4-BE49-F238E27FC236}">
                  <a16:creationId xmlns:a16="http://schemas.microsoft.com/office/drawing/2014/main" id="{129DE2A2-61DA-41CA-83C5-9A373100B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117601"/>
              <a:ext cx="17463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Rectangle 282">
              <a:extLst>
                <a:ext uri="{FF2B5EF4-FFF2-40B4-BE49-F238E27FC236}">
                  <a16:creationId xmlns:a16="http://schemas.microsoft.com/office/drawing/2014/main" id="{06DE69BF-7940-41FA-BF5E-B905385EB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150938"/>
              <a:ext cx="17463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Rectangle 283">
              <a:extLst>
                <a:ext uri="{FF2B5EF4-FFF2-40B4-BE49-F238E27FC236}">
                  <a16:creationId xmlns:a16="http://schemas.microsoft.com/office/drawing/2014/main" id="{B2C07892-7405-47FC-A1BC-435AB2ABC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8263" y="1054101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Rectangle 284">
              <a:extLst>
                <a:ext uri="{FF2B5EF4-FFF2-40B4-BE49-F238E27FC236}">
                  <a16:creationId xmlns:a16="http://schemas.microsoft.com/office/drawing/2014/main" id="{2ECCF7EA-DD77-4FDF-A409-C9F0AE5FF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4926" y="1054101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Rectangle 285">
              <a:extLst>
                <a:ext uri="{FF2B5EF4-FFF2-40B4-BE49-F238E27FC236}">
                  <a16:creationId xmlns:a16="http://schemas.microsoft.com/office/drawing/2014/main" id="{9C09B8CE-4073-4577-8F7C-2C168D4B7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054101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Rectangle 286">
              <a:extLst>
                <a:ext uri="{FF2B5EF4-FFF2-40B4-BE49-F238E27FC236}">
                  <a16:creationId xmlns:a16="http://schemas.microsoft.com/office/drawing/2014/main" id="{AB7E624D-4136-4BA2-A8AC-57DDB8A36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085851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Rectangle 287">
              <a:extLst>
                <a:ext uri="{FF2B5EF4-FFF2-40B4-BE49-F238E27FC236}">
                  <a16:creationId xmlns:a16="http://schemas.microsoft.com/office/drawing/2014/main" id="{92FB4C68-83AF-4872-ABA0-5C5D36E0D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117601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Rectangle 288">
              <a:extLst>
                <a:ext uri="{FF2B5EF4-FFF2-40B4-BE49-F238E27FC236}">
                  <a16:creationId xmlns:a16="http://schemas.microsoft.com/office/drawing/2014/main" id="{FD29F4A5-0407-4C20-99FB-D66799659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150938"/>
              <a:ext cx="15875" cy="15875"/>
            </a:xfrm>
            <a:prstGeom prst="rect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8" name="Group 857">
            <a:extLst>
              <a:ext uri="{FF2B5EF4-FFF2-40B4-BE49-F238E27FC236}">
                <a16:creationId xmlns:a16="http://schemas.microsoft.com/office/drawing/2014/main" id="{6A8D1262-AE4D-4785-AEBF-127D2563FA70}"/>
              </a:ext>
            </a:extLst>
          </p:cNvPr>
          <p:cNvGrpSpPr/>
          <p:nvPr/>
        </p:nvGrpSpPr>
        <p:grpSpPr>
          <a:xfrm>
            <a:off x="9580563" y="908051"/>
            <a:ext cx="485775" cy="484187"/>
            <a:chOff x="9580563" y="908051"/>
            <a:chExt cx="485775" cy="484187"/>
          </a:xfrm>
        </p:grpSpPr>
        <p:sp>
          <p:nvSpPr>
            <p:cNvPr id="531" name="Freeform 289">
              <a:extLst>
                <a:ext uri="{FF2B5EF4-FFF2-40B4-BE49-F238E27FC236}">
                  <a16:creationId xmlns:a16="http://schemas.microsoft.com/office/drawing/2014/main" id="{207FD71A-2DC9-44B4-AA89-AEF841CA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1" y="1085851"/>
              <a:ext cx="96838" cy="96838"/>
            </a:xfrm>
            <a:custGeom>
              <a:avLst/>
              <a:gdLst>
                <a:gd name="T0" fmla="*/ 0 w 452"/>
                <a:gd name="T1" fmla="*/ 452 h 452"/>
                <a:gd name="T2" fmla="*/ 151 w 452"/>
                <a:gd name="T3" fmla="*/ 452 h 452"/>
                <a:gd name="T4" fmla="*/ 452 w 452"/>
                <a:gd name="T5" fmla="*/ 151 h 452"/>
                <a:gd name="T6" fmla="*/ 452 w 452"/>
                <a:gd name="T7" fmla="*/ 0 h 452"/>
                <a:gd name="T8" fmla="*/ 301 w 452"/>
                <a:gd name="T9" fmla="*/ 0 h 452"/>
                <a:gd name="T10" fmla="*/ 0 w 452"/>
                <a:gd name="T11" fmla="*/ 301 h 452"/>
                <a:gd name="T12" fmla="*/ 0 w 452"/>
                <a:gd name="T13" fmla="*/ 45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52">
                  <a:moveTo>
                    <a:pt x="0" y="452"/>
                  </a:moveTo>
                  <a:lnTo>
                    <a:pt x="151" y="452"/>
                  </a:lnTo>
                  <a:cubicBezTo>
                    <a:pt x="317" y="452"/>
                    <a:pt x="452" y="317"/>
                    <a:pt x="452" y="151"/>
                  </a:cubicBezTo>
                  <a:lnTo>
                    <a:pt x="452" y="0"/>
                  </a:lnTo>
                  <a:lnTo>
                    <a:pt x="301" y="0"/>
                  </a:lnTo>
                  <a:cubicBezTo>
                    <a:pt x="135" y="0"/>
                    <a:pt x="0" y="135"/>
                    <a:pt x="0" y="301"/>
                  </a:cubicBezTo>
                  <a:lnTo>
                    <a:pt x="0" y="452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290">
              <a:extLst>
                <a:ext uri="{FF2B5EF4-FFF2-40B4-BE49-F238E27FC236}">
                  <a16:creationId xmlns:a16="http://schemas.microsoft.com/office/drawing/2014/main" id="{76C189E2-2F16-4B0D-9443-90F265C09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6613" y="1109663"/>
              <a:ext cx="96838" cy="96838"/>
            </a:xfrm>
            <a:custGeom>
              <a:avLst/>
              <a:gdLst>
                <a:gd name="T0" fmla="*/ 150 w 452"/>
                <a:gd name="T1" fmla="*/ 0 h 452"/>
                <a:gd name="T2" fmla="*/ 0 w 452"/>
                <a:gd name="T3" fmla="*/ 0 h 452"/>
                <a:gd name="T4" fmla="*/ 0 w 452"/>
                <a:gd name="T5" fmla="*/ 151 h 452"/>
                <a:gd name="T6" fmla="*/ 301 w 452"/>
                <a:gd name="T7" fmla="*/ 452 h 452"/>
                <a:gd name="T8" fmla="*/ 452 w 452"/>
                <a:gd name="T9" fmla="*/ 452 h 452"/>
                <a:gd name="T10" fmla="*/ 452 w 452"/>
                <a:gd name="T11" fmla="*/ 301 h 452"/>
                <a:gd name="T12" fmla="*/ 150 w 452"/>
                <a:gd name="T1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52">
                  <a:moveTo>
                    <a:pt x="150" y="0"/>
                  </a:moveTo>
                  <a:lnTo>
                    <a:pt x="0" y="0"/>
                  </a:lnTo>
                  <a:lnTo>
                    <a:pt x="0" y="151"/>
                  </a:lnTo>
                  <a:cubicBezTo>
                    <a:pt x="0" y="317"/>
                    <a:pt x="135" y="452"/>
                    <a:pt x="301" y="452"/>
                  </a:cubicBezTo>
                  <a:lnTo>
                    <a:pt x="452" y="452"/>
                  </a:lnTo>
                  <a:lnTo>
                    <a:pt x="452" y="301"/>
                  </a:lnTo>
                  <a:cubicBezTo>
                    <a:pt x="452" y="135"/>
                    <a:pt x="317" y="0"/>
                    <a:pt x="150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Oval 291">
              <a:extLst>
                <a:ext uri="{FF2B5EF4-FFF2-40B4-BE49-F238E27FC236}">
                  <a16:creationId xmlns:a16="http://schemas.microsoft.com/office/drawing/2014/main" id="{2600E38F-1D58-44EF-B4DA-1BE836769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2013" y="915988"/>
              <a:ext cx="144463" cy="146050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292">
              <a:extLst>
                <a:ext uri="{FF2B5EF4-FFF2-40B4-BE49-F238E27FC236}">
                  <a16:creationId xmlns:a16="http://schemas.microsoft.com/office/drawing/2014/main" id="{934DF158-6414-4062-810F-8A236983B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1096963"/>
              <a:ext cx="234950" cy="295275"/>
            </a:xfrm>
            <a:custGeom>
              <a:avLst/>
              <a:gdLst>
                <a:gd name="T0" fmla="*/ 973 w 1098"/>
                <a:gd name="T1" fmla="*/ 16 h 1379"/>
                <a:gd name="T2" fmla="*/ 795 w 1098"/>
                <a:gd name="T3" fmla="*/ 130 h 1379"/>
                <a:gd name="T4" fmla="*/ 710 w 1098"/>
                <a:gd name="T5" fmla="*/ 448 h 1379"/>
                <a:gd name="T6" fmla="*/ 523 w 1098"/>
                <a:gd name="T7" fmla="*/ 464 h 1379"/>
                <a:gd name="T8" fmla="*/ 194 w 1098"/>
                <a:gd name="T9" fmla="*/ 671 h 1379"/>
                <a:gd name="T10" fmla="*/ 1 w 1098"/>
                <a:gd name="T11" fmla="*/ 1022 h 1379"/>
                <a:gd name="T12" fmla="*/ 1 w 1098"/>
                <a:gd name="T13" fmla="*/ 1341 h 1379"/>
                <a:gd name="T14" fmla="*/ 38 w 1098"/>
                <a:gd name="T15" fmla="*/ 1379 h 1379"/>
                <a:gd name="T16" fmla="*/ 76 w 1098"/>
                <a:gd name="T17" fmla="*/ 1341 h 1379"/>
                <a:gd name="T18" fmla="*/ 76 w 1098"/>
                <a:gd name="T19" fmla="*/ 1022 h 1379"/>
                <a:gd name="T20" fmla="*/ 234 w 1098"/>
                <a:gd name="T21" fmla="*/ 735 h 1379"/>
                <a:gd name="T22" fmla="*/ 573 w 1098"/>
                <a:gd name="T23" fmla="*/ 520 h 1379"/>
                <a:gd name="T24" fmla="*/ 680 w 1098"/>
                <a:gd name="T25" fmla="*/ 520 h 1379"/>
                <a:gd name="T26" fmla="*/ 682 w 1098"/>
                <a:gd name="T27" fmla="*/ 625 h 1379"/>
                <a:gd name="T28" fmla="*/ 431 w 1098"/>
                <a:gd name="T29" fmla="*/ 801 h 1379"/>
                <a:gd name="T30" fmla="*/ 422 w 1098"/>
                <a:gd name="T31" fmla="*/ 854 h 1379"/>
                <a:gd name="T32" fmla="*/ 474 w 1098"/>
                <a:gd name="T33" fmla="*/ 863 h 1379"/>
                <a:gd name="T34" fmla="*/ 733 w 1098"/>
                <a:gd name="T35" fmla="*/ 680 h 1379"/>
                <a:gd name="T36" fmla="*/ 768 w 1098"/>
                <a:gd name="T37" fmla="*/ 523 h 1379"/>
                <a:gd name="T38" fmla="*/ 868 w 1098"/>
                <a:gd name="T39" fmla="*/ 149 h 1379"/>
                <a:gd name="T40" fmla="*/ 958 w 1098"/>
                <a:gd name="T41" fmla="*/ 89 h 1379"/>
                <a:gd name="T42" fmla="*/ 1017 w 1098"/>
                <a:gd name="T43" fmla="*/ 163 h 1379"/>
                <a:gd name="T44" fmla="*/ 1015 w 1098"/>
                <a:gd name="T45" fmla="*/ 182 h 1379"/>
                <a:gd name="T46" fmla="*/ 884 w 1098"/>
                <a:gd name="T47" fmla="*/ 670 h 1379"/>
                <a:gd name="T48" fmla="*/ 836 w 1098"/>
                <a:gd name="T49" fmla="*/ 754 h 1379"/>
                <a:gd name="T50" fmla="*/ 568 w 1098"/>
                <a:gd name="T51" fmla="*/ 1022 h 1379"/>
                <a:gd name="T52" fmla="*/ 491 w 1098"/>
                <a:gd name="T53" fmla="*/ 1209 h 1379"/>
                <a:gd name="T54" fmla="*/ 491 w 1098"/>
                <a:gd name="T55" fmla="*/ 1341 h 1379"/>
                <a:gd name="T56" fmla="*/ 528 w 1098"/>
                <a:gd name="T57" fmla="*/ 1379 h 1379"/>
                <a:gd name="T58" fmla="*/ 566 w 1098"/>
                <a:gd name="T59" fmla="*/ 1341 h 1379"/>
                <a:gd name="T60" fmla="*/ 566 w 1098"/>
                <a:gd name="T61" fmla="*/ 1209 h 1379"/>
                <a:gd name="T62" fmla="*/ 621 w 1098"/>
                <a:gd name="T63" fmla="*/ 1076 h 1379"/>
                <a:gd name="T64" fmla="*/ 889 w 1098"/>
                <a:gd name="T65" fmla="*/ 808 h 1379"/>
                <a:gd name="T66" fmla="*/ 957 w 1098"/>
                <a:gd name="T67" fmla="*/ 689 h 1379"/>
                <a:gd name="T68" fmla="*/ 1088 w 1098"/>
                <a:gd name="T69" fmla="*/ 202 h 1379"/>
                <a:gd name="T70" fmla="*/ 1071 w 1098"/>
                <a:gd name="T71" fmla="*/ 84 h 1379"/>
                <a:gd name="T72" fmla="*/ 973 w 1098"/>
                <a:gd name="T73" fmla="*/ 16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8" h="1379">
                  <a:moveTo>
                    <a:pt x="973" y="16"/>
                  </a:moveTo>
                  <a:cubicBezTo>
                    <a:pt x="893" y="0"/>
                    <a:pt x="815" y="50"/>
                    <a:pt x="795" y="130"/>
                  </a:cubicBezTo>
                  <a:lnTo>
                    <a:pt x="710" y="448"/>
                  </a:lnTo>
                  <a:cubicBezTo>
                    <a:pt x="651" y="411"/>
                    <a:pt x="575" y="418"/>
                    <a:pt x="523" y="464"/>
                  </a:cubicBezTo>
                  <a:lnTo>
                    <a:pt x="194" y="671"/>
                  </a:lnTo>
                  <a:cubicBezTo>
                    <a:pt x="73" y="746"/>
                    <a:pt x="0" y="879"/>
                    <a:pt x="1" y="1022"/>
                  </a:cubicBezTo>
                  <a:lnTo>
                    <a:pt x="1" y="1341"/>
                  </a:lnTo>
                  <a:cubicBezTo>
                    <a:pt x="1" y="1362"/>
                    <a:pt x="17" y="1379"/>
                    <a:pt x="38" y="1379"/>
                  </a:cubicBezTo>
                  <a:cubicBezTo>
                    <a:pt x="59" y="1379"/>
                    <a:pt x="76" y="1362"/>
                    <a:pt x="76" y="1341"/>
                  </a:cubicBezTo>
                  <a:lnTo>
                    <a:pt x="76" y="1022"/>
                  </a:lnTo>
                  <a:cubicBezTo>
                    <a:pt x="76" y="905"/>
                    <a:pt x="136" y="796"/>
                    <a:pt x="234" y="735"/>
                  </a:cubicBezTo>
                  <a:cubicBezTo>
                    <a:pt x="234" y="735"/>
                    <a:pt x="571" y="522"/>
                    <a:pt x="573" y="520"/>
                  </a:cubicBezTo>
                  <a:cubicBezTo>
                    <a:pt x="603" y="492"/>
                    <a:pt x="650" y="492"/>
                    <a:pt x="680" y="520"/>
                  </a:cubicBezTo>
                  <a:cubicBezTo>
                    <a:pt x="708" y="549"/>
                    <a:pt x="709" y="595"/>
                    <a:pt x="682" y="625"/>
                  </a:cubicBezTo>
                  <a:lnTo>
                    <a:pt x="431" y="801"/>
                  </a:lnTo>
                  <a:cubicBezTo>
                    <a:pt x="414" y="813"/>
                    <a:pt x="410" y="837"/>
                    <a:pt x="422" y="854"/>
                  </a:cubicBezTo>
                  <a:cubicBezTo>
                    <a:pt x="434" y="871"/>
                    <a:pt x="457" y="875"/>
                    <a:pt x="474" y="863"/>
                  </a:cubicBezTo>
                  <a:cubicBezTo>
                    <a:pt x="474" y="863"/>
                    <a:pt x="731" y="682"/>
                    <a:pt x="733" y="680"/>
                  </a:cubicBezTo>
                  <a:cubicBezTo>
                    <a:pt x="775" y="639"/>
                    <a:pt x="788" y="577"/>
                    <a:pt x="768" y="523"/>
                  </a:cubicBezTo>
                  <a:lnTo>
                    <a:pt x="868" y="149"/>
                  </a:lnTo>
                  <a:cubicBezTo>
                    <a:pt x="877" y="109"/>
                    <a:pt x="917" y="83"/>
                    <a:pt x="958" y="89"/>
                  </a:cubicBezTo>
                  <a:cubicBezTo>
                    <a:pt x="992" y="97"/>
                    <a:pt x="1017" y="127"/>
                    <a:pt x="1017" y="163"/>
                  </a:cubicBezTo>
                  <a:cubicBezTo>
                    <a:pt x="1017" y="169"/>
                    <a:pt x="1017" y="176"/>
                    <a:pt x="1015" y="182"/>
                  </a:cubicBezTo>
                  <a:lnTo>
                    <a:pt x="884" y="670"/>
                  </a:lnTo>
                  <a:cubicBezTo>
                    <a:pt x="876" y="702"/>
                    <a:pt x="859" y="731"/>
                    <a:pt x="836" y="754"/>
                  </a:cubicBezTo>
                  <a:lnTo>
                    <a:pt x="568" y="1022"/>
                  </a:lnTo>
                  <a:cubicBezTo>
                    <a:pt x="518" y="1071"/>
                    <a:pt x="490" y="1139"/>
                    <a:pt x="491" y="1209"/>
                  </a:cubicBezTo>
                  <a:lnTo>
                    <a:pt x="491" y="1341"/>
                  </a:lnTo>
                  <a:cubicBezTo>
                    <a:pt x="491" y="1362"/>
                    <a:pt x="507" y="1379"/>
                    <a:pt x="528" y="1379"/>
                  </a:cubicBezTo>
                  <a:cubicBezTo>
                    <a:pt x="549" y="1379"/>
                    <a:pt x="566" y="1362"/>
                    <a:pt x="566" y="1341"/>
                  </a:cubicBezTo>
                  <a:lnTo>
                    <a:pt x="566" y="1209"/>
                  </a:lnTo>
                  <a:cubicBezTo>
                    <a:pt x="566" y="1159"/>
                    <a:pt x="586" y="1111"/>
                    <a:pt x="621" y="1076"/>
                  </a:cubicBezTo>
                  <a:lnTo>
                    <a:pt x="889" y="808"/>
                  </a:lnTo>
                  <a:cubicBezTo>
                    <a:pt x="922" y="775"/>
                    <a:pt x="945" y="734"/>
                    <a:pt x="957" y="689"/>
                  </a:cubicBezTo>
                  <a:lnTo>
                    <a:pt x="1088" y="202"/>
                  </a:lnTo>
                  <a:cubicBezTo>
                    <a:pt x="1098" y="162"/>
                    <a:pt x="1092" y="119"/>
                    <a:pt x="1071" y="84"/>
                  </a:cubicBezTo>
                  <a:cubicBezTo>
                    <a:pt x="1049" y="49"/>
                    <a:pt x="1014" y="24"/>
                    <a:pt x="973" y="1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293">
              <a:extLst>
                <a:ext uri="{FF2B5EF4-FFF2-40B4-BE49-F238E27FC236}">
                  <a16:creationId xmlns:a16="http://schemas.microsoft.com/office/drawing/2014/main" id="{C59BD1B9-044B-4C01-93B1-D5DF46BC3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0563" y="1096963"/>
              <a:ext cx="234950" cy="295275"/>
            </a:xfrm>
            <a:custGeom>
              <a:avLst/>
              <a:gdLst>
                <a:gd name="T0" fmla="*/ 904 w 1099"/>
                <a:gd name="T1" fmla="*/ 671 h 1379"/>
                <a:gd name="T2" fmla="*/ 576 w 1099"/>
                <a:gd name="T3" fmla="*/ 464 h 1379"/>
                <a:gd name="T4" fmla="*/ 389 w 1099"/>
                <a:gd name="T5" fmla="*/ 448 h 1379"/>
                <a:gd name="T6" fmla="*/ 304 w 1099"/>
                <a:gd name="T7" fmla="*/ 130 h 1379"/>
                <a:gd name="T8" fmla="*/ 126 w 1099"/>
                <a:gd name="T9" fmla="*/ 16 h 1379"/>
                <a:gd name="T10" fmla="*/ 28 w 1099"/>
                <a:gd name="T11" fmla="*/ 84 h 1379"/>
                <a:gd name="T12" fmla="*/ 11 w 1099"/>
                <a:gd name="T13" fmla="*/ 202 h 1379"/>
                <a:gd name="T14" fmla="*/ 142 w 1099"/>
                <a:gd name="T15" fmla="*/ 689 h 1379"/>
                <a:gd name="T16" fmla="*/ 210 w 1099"/>
                <a:gd name="T17" fmla="*/ 808 h 1379"/>
                <a:gd name="T18" fmla="*/ 478 w 1099"/>
                <a:gd name="T19" fmla="*/ 1076 h 1379"/>
                <a:gd name="T20" fmla="*/ 533 w 1099"/>
                <a:gd name="T21" fmla="*/ 1209 h 1379"/>
                <a:gd name="T22" fmla="*/ 533 w 1099"/>
                <a:gd name="T23" fmla="*/ 1341 h 1379"/>
                <a:gd name="T24" fmla="*/ 571 w 1099"/>
                <a:gd name="T25" fmla="*/ 1379 h 1379"/>
                <a:gd name="T26" fmla="*/ 608 w 1099"/>
                <a:gd name="T27" fmla="*/ 1341 h 1379"/>
                <a:gd name="T28" fmla="*/ 608 w 1099"/>
                <a:gd name="T29" fmla="*/ 1209 h 1379"/>
                <a:gd name="T30" fmla="*/ 531 w 1099"/>
                <a:gd name="T31" fmla="*/ 1022 h 1379"/>
                <a:gd name="T32" fmla="*/ 263 w 1099"/>
                <a:gd name="T33" fmla="*/ 754 h 1379"/>
                <a:gd name="T34" fmla="*/ 214 w 1099"/>
                <a:gd name="T35" fmla="*/ 670 h 1379"/>
                <a:gd name="T36" fmla="*/ 84 w 1099"/>
                <a:gd name="T37" fmla="*/ 182 h 1379"/>
                <a:gd name="T38" fmla="*/ 93 w 1099"/>
                <a:gd name="T39" fmla="*/ 124 h 1379"/>
                <a:gd name="T40" fmla="*/ 141 w 1099"/>
                <a:gd name="T41" fmla="*/ 89 h 1379"/>
                <a:gd name="T42" fmla="*/ 231 w 1099"/>
                <a:gd name="T43" fmla="*/ 149 h 1379"/>
                <a:gd name="T44" fmla="*/ 331 w 1099"/>
                <a:gd name="T45" fmla="*/ 522 h 1379"/>
                <a:gd name="T46" fmla="*/ 366 w 1099"/>
                <a:gd name="T47" fmla="*/ 680 h 1379"/>
                <a:gd name="T48" fmla="*/ 624 w 1099"/>
                <a:gd name="T49" fmla="*/ 863 h 1379"/>
                <a:gd name="T50" fmla="*/ 677 w 1099"/>
                <a:gd name="T51" fmla="*/ 853 h 1379"/>
                <a:gd name="T52" fmla="*/ 668 w 1099"/>
                <a:gd name="T53" fmla="*/ 801 h 1379"/>
                <a:gd name="T54" fmla="*/ 417 w 1099"/>
                <a:gd name="T55" fmla="*/ 625 h 1379"/>
                <a:gd name="T56" fmla="*/ 420 w 1099"/>
                <a:gd name="T57" fmla="*/ 519 h 1379"/>
                <a:gd name="T58" fmla="*/ 526 w 1099"/>
                <a:gd name="T59" fmla="*/ 520 h 1379"/>
                <a:gd name="T60" fmla="*/ 864 w 1099"/>
                <a:gd name="T61" fmla="*/ 735 h 1379"/>
                <a:gd name="T62" fmla="*/ 1023 w 1099"/>
                <a:gd name="T63" fmla="*/ 1022 h 1379"/>
                <a:gd name="T64" fmla="*/ 1023 w 1099"/>
                <a:gd name="T65" fmla="*/ 1341 h 1379"/>
                <a:gd name="T66" fmla="*/ 1061 w 1099"/>
                <a:gd name="T67" fmla="*/ 1379 h 1379"/>
                <a:gd name="T68" fmla="*/ 1098 w 1099"/>
                <a:gd name="T69" fmla="*/ 1341 h 1379"/>
                <a:gd name="T70" fmla="*/ 1098 w 1099"/>
                <a:gd name="T71" fmla="*/ 1022 h 1379"/>
                <a:gd name="T72" fmla="*/ 904 w 1099"/>
                <a:gd name="T73" fmla="*/ 671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9" h="1379">
                  <a:moveTo>
                    <a:pt x="904" y="671"/>
                  </a:moveTo>
                  <a:lnTo>
                    <a:pt x="576" y="464"/>
                  </a:lnTo>
                  <a:cubicBezTo>
                    <a:pt x="525" y="416"/>
                    <a:pt x="447" y="410"/>
                    <a:pt x="389" y="448"/>
                  </a:cubicBezTo>
                  <a:lnTo>
                    <a:pt x="304" y="130"/>
                  </a:lnTo>
                  <a:cubicBezTo>
                    <a:pt x="284" y="50"/>
                    <a:pt x="206" y="0"/>
                    <a:pt x="126" y="16"/>
                  </a:cubicBezTo>
                  <a:cubicBezTo>
                    <a:pt x="85" y="24"/>
                    <a:pt x="50" y="49"/>
                    <a:pt x="28" y="84"/>
                  </a:cubicBezTo>
                  <a:cubicBezTo>
                    <a:pt x="7" y="119"/>
                    <a:pt x="0" y="162"/>
                    <a:pt x="11" y="202"/>
                  </a:cubicBezTo>
                  <a:lnTo>
                    <a:pt x="142" y="689"/>
                  </a:lnTo>
                  <a:cubicBezTo>
                    <a:pt x="154" y="734"/>
                    <a:pt x="177" y="775"/>
                    <a:pt x="210" y="808"/>
                  </a:cubicBezTo>
                  <a:lnTo>
                    <a:pt x="478" y="1076"/>
                  </a:lnTo>
                  <a:cubicBezTo>
                    <a:pt x="513" y="1111"/>
                    <a:pt x="533" y="1159"/>
                    <a:pt x="533" y="1209"/>
                  </a:cubicBezTo>
                  <a:lnTo>
                    <a:pt x="533" y="1341"/>
                  </a:lnTo>
                  <a:cubicBezTo>
                    <a:pt x="533" y="1362"/>
                    <a:pt x="550" y="1379"/>
                    <a:pt x="571" y="1379"/>
                  </a:cubicBezTo>
                  <a:cubicBezTo>
                    <a:pt x="591" y="1379"/>
                    <a:pt x="608" y="1362"/>
                    <a:pt x="608" y="1341"/>
                  </a:cubicBezTo>
                  <a:lnTo>
                    <a:pt x="608" y="1209"/>
                  </a:lnTo>
                  <a:cubicBezTo>
                    <a:pt x="608" y="1139"/>
                    <a:pt x="581" y="1072"/>
                    <a:pt x="531" y="1022"/>
                  </a:cubicBezTo>
                  <a:lnTo>
                    <a:pt x="263" y="754"/>
                  </a:lnTo>
                  <a:cubicBezTo>
                    <a:pt x="240" y="731"/>
                    <a:pt x="223" y="702"/>
                    <a:pt x="214" y="670"/>
                  </a:cubicBezTo>
                  <a:lnTo>
                    <a:pt x="84" y="182"/>
                  </a:lnTo>
                  <a:cubicBezTo>
                    <a:pt x="79" y="162"/>
                    <a:pt x="82" y="141"/>
                    <a:pt x="93" y="124"/>
                  </a:cubicBezTo>
                  <a:cubicBezTo>
                    <a:pt x="103" y="106"/>
                    <a:pt x="121" y="94"/>
                    <a:pt x="141" y="89"/>
                  </a:cubicBezTo>
                  <a:cubicBezTo>
                    <a:pt x="182" y="83"/>
                    <a:pt x="221" y="109"/>
                    <a:pt x="231" y="149"/>
                  </a:cubicBezTo>
                  <a:lnTo>
                    <a:pt x="331" y="522"/>
                  </a:lnTo>
                  <a:cubicBezTo>
                    <a:pt x="311" y="577"/>
                    <a:pt x="325" y="639"/>
                    <a:pt x="366" y="680"/>
                  </a:cubicBezTo>
                  <a:cubicBezTo>
                    <a:pt x="367" y="682"/>
                    <a:pt x="624" y="863"/>
                    <a:pt x="624" y="863"/>
                  </a:cubicBezTo>
                  <a:cubicBezTo>
                    <a:pt x="641" y="875"/>
                    <a:pt x="665" y="870"/>
                    <a:pt x="677" y="853"/>
                  </a:cubicBezTo>
                  <a:cubicBezTo>
                    <a:pt x="689" y="836"/>
                    <a:pt x="685" y="813"/>
                    <a:pt x="668" y="801"/>
                  </a:cubicBezTo>
                  <a:lnTo>
                    <a:pt x="417" y="625"/>
                  </a:lnTo>
                  <a:cubicBezTo>
                    <a:pt x="389" y="595"/>
                    <a:pt x="390" y="548"/>
                    <a:pt x="420" y="519"/>
                  </a:cubicBezTo>
                  <a:cubicBezTo>
                    <a:pt x="450" y="491"/>
                    <a:pt x="497" y="491"/>
                    <a:pt x="526" y="520"/>
                  </a:cubicBezTo>
                  <a:cubicBezTo>
                    <a:pt x="528" y="522"/>
                    <a:pt x="864" y="735"/>
                    <a:pt x="864" y="735"/>
                  </a:cubicBezTo>
                  <a:cubicBezTo>
                    <a:pt x="963" y="796"/>
                    <a:pt x="1023" y="905"/>
                    <a:pt x="1023" y="1022"/>
                  </a:cubicBezTo>
                  <a:lnTo>
                    <a:pt x="1023" y="1341"/>
                  </a:lnTo>
                  <a:cubicBezTo>
                    <a:pt x="1023" y="1362"/>
                    <a:pt x="1040" y="1379"/>
                    <a:pt x="1061" y="1379"/>
                  </a:cubicBezTo>
                  <a:cubicBezTo>
                    <a:pt x="1081" y="1379"/>
                    <a:pt x="1098" y="1362"/>
                    <a:pt x="1098" y="1341"/>
                  </a:cubicBezTo>
                  <a:lnTo>
                    <a:pt x="1098" y="1022"/>
                  </a:lnTo>
                  <a:cubicBezTo>
                    <a:pt x="1099" y="879"/>
                    <a:pt x="1025" y="746"/>
                    <a:pt x="904" y="67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94">
              <a:extLst>
                <a:ext uri="{FF2B5EF4-FFF2-40B4-BE49-F238E27FC236}">
                  <a16:creationId xmlns:a16="http://schemas.microsoft.com/office/drawing/2014/main" id="{7A176D42-E86D-4C6D-A76C-2959C5165A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18676" y="908051"/>
              <a:ext cx="209550" cy="355600"/>
            </a:xfrm>
            <a:custGeom>
              <a:avLst/>
              <a:gdLst>
                <a:gd name="T0" fmla="*/ 528 w 980"/>
                <a:gd name="T1" fmla="*/ 1319 h 1658"/>
                <a:gd name="T2" fmla="*/ 641 w 980"/>
                <a:gd name="T3" fmla="*/ 1319 h 1658"/>
                <a:gd name="T4" fmla="*/ 980 w 980"/>
                <a:gd name="T5" fmla="*/ 980 h 1658"/>
                <a:gd name="T6" fmla="*/ 980 w 980"/>
                <a:gd name="T7" fmla="*/ 829 h 1658"/>
                <a:gd name="T8" fmla="*/ 942 w 980"/>
                <a:gd name="T9" fmla="*/ 791 h 1658"/>
                <a:gd name="T10" fmla="*/ 791 w 980"/>
                <a:gd name="T11" fmla="*/ 791 h 1658"/>
                <a:gd name="T12" fmla="*/ 528 w 980"/>
                <a:gd name="T13" fmla="*/ 918 h 1658"/>
                <a:gd name="T14" fmla="*/ 528 w 980"/>
                <a:gd name="T15" fmla="*/ 752 h 1658"/>
                <a:gd name="T16" fmla="*/ 866 w 980"/>
                <a:gd name="T17" fmla="*/ 358 h 1658"/>
                <a:gd name="T18" fmla="*/ 490 w 980"/>
                <a:gd name="T19" fmla="*/ 0 h 1658"/>
                <a:gd name="T20" fmla="*/ 113 w 980"/>
                <a:gd name="T21" fmla="*/ 358 h 1658"/>
                <a:gd name="T22" fmla="*/ 452 w 980"/>
                <a:gd name="T23" fmla="*/ 752 h 1658"/>
                <a:gd name="T24" fmla="*/ 452 w 980"/>
                <a:gd name="T25" fmla="*/ 1031 h 1658"/>
                <a:gd name="T26" fmla="*/ 188 w 980"/>
                <a:gd name="T27" fmla="*/ 904 h 1658"/>
                <a:gd name="T28" fmla="*/ 38 w 980"/>
                <a:gd name="T29" fmla="*/ 904 h 1658"/>
                <a:gd name="T30" fmla="*/ 0 w 980"/>
                <a:gd name="T31" fmla="*/ 942 h 1658"/>
                <a:gd name="T32" fmla="*/ 0 w 980"/>
                <a:gd name="T33" fmla="*/ 1093 h 1658"/>
                <a:gd name="T34" fmla="*/ 339 w 980"/>
                <a:gd name="T35" fmla="*/ 1432 h 1658"/>
                <a:gd name="T36" fmla="*/ 452 w 980"/>
                <a:gd name="T37" fmla="*/ 1432 h 1658"/>
                <a:gd name="T38" fmla="*/ 452 w 980"/>
                <a:gd name="T39" fmla="*/ 1620 h 1658"/>
                <a:gd name="T40" fmla="*/ 490 w 980"/>
                <a:gd name="T41" fmla="*/ 1658 h 1658"/>
                <a:gd name="T42" fmla="*/ 528 w 980"/>
                <a:gd name="T43" fmla="*/ 1620 h 1658"/>
                <a:gd name="T44" fmla="*/ 528 w 980"/>
                <a:gd name="T45" fmla="*/ 1319 h 1658"/>
                <a:gd name="T46" fmla="*/ 791 w 980"/>
                <a:gd name="T47" fmla="*/ 866 h 1658"/>
                <a:gd name="T48" fmla="*/ 904 w 980"/>
                <a:gd name="T49" fmla="*/ 866 h 1658"/>
                <a:gd name="T50" fmla="*/ 904 w 980"/>
                <a:gd name="T51" fmla="*/ 980 h 1658"/>
                <a:gd name="T52" fmla="*/ 641 w 980"/>
                <a:gd name="T53" fmla="*/ 1243 h 1658"/>
                <a:gd name="T54" fmla="*/ 528 w 980"/>
                <a:gd name="T55" fmla="*/ 1243 h 1658"/>
                <a:gd name="T56" fmla="*/ 528 w 980"/>
                <a:gd name="T57" fmla="*/ 1130 h 1658"/>
                <a:gd name="T58" fmla="*/ 791 w 980"/>
                <a:gd name="T59" fmla="*/ 866 h 1658"/>
                <a:gd name="T60" fmla="*/ 188 w 980"/>
                <a:gd name="T61" fmla="*/ 377 h 1658"/>
                <a:gd name="T62" fmla="*/ 375 w 980"/>
                <a:gd name="T63" fmla="*/ 98 h 1658"/>
                <a:gd name="T64" fmla="*/ 703 w 980"/>
                <a:gd name="T65" fmla="*/ 163 h 1658"/>
                <a:gd name="T66" fmla="*/ 768 w 980"/>
                <a:gd name="T67" fmla="*/ 492 h 1658"/>
                <a:gd name="T68" fmla="*/ 490 w 980"/>
                <a:gd name="T69" fmla="*/ 678 h 1658"/>
                <a:gd name="T70" fmla="*/ 188 w 980"/>
                <a:gd name="T71" fmla="*/ 377 h 1658"/>
                <a:gd name="T72" fmla="*/ 339 w 980"/>
                <a:gd name="T73" fmla="*/ 1356 h 1658"/>
                <a:gd name="T74" fmla="*/ 75 w 980"/>
                <a:gd name="T75" fmla="*/ 1093 h 1658"/>
                <a:gd name="T76" fmla="*/ 75 w 980"/>
                <a:gd name="T77" fmla="*/ 980 h 1658"/>
                <a:gd name="T78" fmla="*/ 188 w 980"/>
                <a:gd name="T79" fmla="*/ 980 h 1658"/>
                <a:gd name="T80" fmla="*/ 452 w 980"/>
                <a:gd name="T81" fmla="*/ 1243 h 1658"/>
                <a:gd name="T82" fmla="*/ 452 w 980"/>
                <a:gd name="T83" fmla="*/ 1356 h 1658"/>
                <a:gd name="T84" fmla="*/ 339 w 980"/>
                <a:gd name="T85" fmla="*/ 1356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0" h="1658">
                  <a:moveTo>
                    <a:pt x="528" y="1319"/>
                  </a:moveTo>
                  <a:lnTo>
                    <a:pt x="641" y="1319"/>
                  </a:lnTo>
                  <a:cubicBezTo>
                    <a:pt x="828" y="1319"/>
                    <a:pt x="980" y="1167"/>
                    <a:pt x="980" y="980"/>
                  </a:cubicBezTo>
                  <a:lnTo>
                    <a:pt x="980" y="829"/>
                  </a:lnTo>
                  <a:cubicBezTo>
                    <a:pt x="980" y="808"/>
                    <a:pt x="963" y="791"/>
                    <a:pt x="942" y="791"/>
                  </a:cubicBezTo>
                  <a:lnTo>
                    <a:pt x="791" y="791"/>
                  </a:lnTo>
                  <a:cubicBezTo>
                    <a:pt x="689" y="791"/>
                    <a:pt x="592" y="838"/>
                    <a:pt x="528" y="918"/>
                  </a:cubicBezTo>
                  <a:lnTo>
                    <a:pt x="528" y="752"/>
                  </a:lnTo>
                  <a:cubicBezTo>
                    <a:pt x="727" y="731"/>
                    <a:pt x="876" y="558"/>
                    <a:pt x="866" y="358"/>
                  </a:cubicBezTo>
                  <a:cubicBezTo>
                    <a:pt x="856" y="157"/>
                    <a:pt x="691" y="0"/>
                    <a:pt x="490" y="0"/>
                  </a:cubicBezTo>
                  <a:cubicBezTo>
                    <a:pt x="289" y="0"/>
                    <a:pt x="124" y="157"/>
                    <a:pt x="113" y="358"/>
                  </a:cubicBezTo>
                  <a:cubicBezTo>
                    <a:pt x="103" y="558"/>
                    <a:pt x="252" y="731"/>
                    <a:pt x="452" y="752"/>
                  </a:cubicBezTo>
                  <a:lnTo>
                    <a:pt x="452" y="1031"/>
                  </a:lnTo>
                  <a:cubicBezTo>
                    <a:pt x="388" y="951"/>
                    <a:pt x="291" y="904"/>
                    <a:pt x="188" y="904"/>
                  </a:cubicBezTo>
                  <a:lnTo>
                    <a:pt x="38" y="904"/>
                  </a:lnTo>
                  <a:cubicBezTo>
                    <a:pt x="17" y="904"/>
                    <a:pt x="0" y="921"/>
                    <a:pt x="0" y="942"/>
                  </a:cubicBezTo>
                  <a:lnTo>
                    <a:pt x="0" y="1093"/>
                  </a:lnTo>
                  <a:cubicBezTo>
                    <a:pt x="0" y="1280"/>
                    <a:pt x="152" y="1432"/>
                    <a:pt x="339" y="1432"/>
                  </a:cubicBezTo>
                  <a:lnTo>
                    <a:pt x="452" y="1432"/>
                  </a:lnTo>
                  <a:lnTo>
                    <a:pt x="452" y="1620"/>
                  </a:lnTo>
                  <a:cubicBezTo>
                    <a:pt x="452" y="1641"/>
                    <a:pt x="469" y="1658"/>
                    <a:pt x="490" y="1658"/>
                  </a:cubicBezTo>
                  <a:cubicBezTo>
                    <a:pt x="511" y="1658"/>
                    <a:pt x="528" y="1641"/>
                    <a:pt x="528" y="1620"/>
                  </a:cubicBezTo>
                  <a:lnTo>
                    <a:pt x="528" y="1319"/>
                  </a:lnTo>
                  <a:close/>
                  <a:moveTo>
                    <a:pt x="791" y="866"/>
                  </a:moveTo>
                  <a:lnTo>
                    <a:pt x="904" y="866"/>
                  </a:lnTo>
                  <a:lnTo>
                    <a:pt x="904" y="980"/>
                  </a:lnTo>
                  <a:cubicBezTo>
                    <a:pt x="904" y="1125"/>
                    <a:pt x="786" y="1243"/>
                    <a:pt x="641" y="1243"/>
                  </a:cubicBezTo>
                  <a:lnTo>
                    <a:pt x="528" y="1243"/>
                  </a:lnTo>
                  <a:lnTo>
                    <a:pt x="528" y="1130"/>
                  </a:lnTo>
                  <a:cubicBezTo>
                    <a:pt x="528" y="985"/>
                    <a:pt x="646" y="867"/>
                    <a:pt x="791" y="866"/>
                  </a:cubicBezTo>
                  <a:close/>
                  <a:moveTo>
                    <a:pt x="188" y="377"/>
                  </a:moveTo>
                  <a:cubicBezTo>
                    <a:pt x="188" y="255"/>
                    <a:pt x="262" y="145"/>
                    <a:pt x="375" y="98"/>
                  </a:cubicBezTo>
                  <a:cubicBezTo>
                    <a:pt x="487" y="51"/>
                    <a:pt x="617" y="77"/>
                    <a:pt x="703" y="163"/>
                  </a:cubicBezTo>
                  <a:cubicBezTo>
                    <a:pt x="789" y="250"/>
                    <a:pt x="815" y="379"/>
                    <a:pt x="768" y="492"/>
                  </a:cubicBezTo>
                  <a:cubicBezTo>
                    <a:pt x="722" y="605"/>
                    <a:pt x="612" y="678"/>
                    <a:pt x="490" y="678"/>
                  </a:cubicBezTo>
                  <a:cubicBezTo>
                    <a:pt x="323" y="678"/>
                    <a:pt x="189" y="543"/>
                    <a:pt x="188" y="377"/>
                  </a:cubicBezTo>
                  <a:close/>
                  <a:moveTo>
                    <a:pt x="339" y="1356"/>
                  </a:moveTo>
                  <a:cubicBezTo>
                    <a:pt x="194" y="1356"/>
                    <a:pt x="75" y="1238"/>
                    <a:pt x="75" y="1093"/>
                  </a:cubicBezTo>
                  <a:lnTo>
                    <a:pt x="75" y="980"/>
                  </a:lnTo>
                  <a:lnTo>
                    <a:pt x="188" y="980"/>
                  </a:lnTo>
                  <a:cubicBezTo>
                    <a:pt x="334" y="980"/>
                    <a:pt x="452" y="1098"/>
                    <a:pt x="452" y="1243"/>
                  </a:cubicBezTo>
                  <a:lnTo>
                    <a:pt x="452" y="1356"/>
                  </a:lnTo>
                  <a:lnTo>
                    <a:pt x="339" y="135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295">
              <a:extLst>
                <a:ext uri="{FF2B5EF4-FFF2-40B4-BE49-F238E27FC236}">
                  <a16:creationId xmlns:a16="http://schemas.microsoft.com/office/drawing/2014/main" id="{4B5B839F-C9E9-4966-82F1-AE2E44732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051" y="933451"/>
              <a:ext cx="52388" cy="112713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5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6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0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3" y="172"/>
                    <a:pt x="94" y="162"/>
                  </a:cubicBezTo>
                  <a:cubicBezTo>
                    <a:pt x="105" y="151"/>
                    <a:pt x="121" y="148"/>
                    <a:pt x="135" y="153"/>
                  </a:cubicBezTo>
                  <a:cubicBezTo>
                    <a:pt x="149" y="159"/>
                    <a:pt x="159" y="173"/>
                    <a:pt x="159" y="188"/>
                  </a:cubicBezTo>
                  <a:cubicBezTo>
                    <a:pt x="159" y="209"/>
                    <a:pt x="175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8" y="355"/>
                    <a:pt x="148" y="366"/>
                  </a:cubicBezTo>
                  <a:cubicBezTo>
                    <a:pt x="137" y="376"/>
                    <a:pt x="121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100" y="527"/>
                    <a:pt x="121" y="527"/>
                  </a:cubicBezTo>
                  <a:cubicBezTo>
                    <a:pt x="142" y="527"/>
                    <a:pt x="159" y="510"/>
                    <a:pt x="159" y="49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0" name="Group 849">
            <a:extLst>
              <a:ext uri="{FF2B5EF4-FFF2-40B4-BE49-F238E27FC236}">
                <a16:creationId xmlns:a16="http://schemas.microsoft.com/office/drawing/2014/main" id="{CB15BAD3-4525-44B3-8971-99682FB9C2EA}"/>
              </a:ext>
            </a:extLst>
          </p:cNvPr>
          <p:cNvGrpSpPr/>
          <p:nvPr/>
        </p:nvGrpSpPr>
        <p:grpSpPr>
          <a:xfrm>
            <a:off x="3649663" y="908051"/>
            <a:ext cx="420688" cy="484188"/>
            <a:chOff x="3649663" y="908051"/>
            <a:chExt cx="420688" cy="484188"/>
          </a:xfrm>
        </p:grpSpPr>
        <p:sp>
          <p:nvSpPr>
            <p:cNvPr id="538" name="Freeform 296">
              <a:extLst>
                <a:ext uri="{FF2B5EF4-FFF2-40B4-BE49-F238E27FC236}">
                  <a16:creationId xmlns:a16="http://schemas.microsoft.com/office/drawing/2014/main" id="{50FF8A2C-123C-4790-8A91-1D8130C9A1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9188" y="1109663"/>
              <a:ext cx="176213" cy="274638"/>
            </a:xfrm>
            <a:custGeom>
              <a:avLst/>
              <a:gdLst>
                <a:gd name="T0" fmla="*/ 0 w 829"/>
                <a:gd name="T1" fmla="*/ 0 h 1281"/>
                <a:gd name="T2" fmla="*/ 0 w 829"/>
                <a:gd name="T3" fmla="*/ 1281 h 1281"/>
                <a:gd name="T4" fmla="*/ 829 w 829"/>
                <a:gd name="T5" fmla="*/ 1281 h 1281"/>
                <a:gd name="T6" fmla="*/ 829 w 829"/>
                <a:gd name="T7" fmla="*/ 0 h 1281"/>
                <a:gd name="T8" fmla="*/ 0 w 829"/>
                <a:gd name="T9" fmla="*/ 0 h 1281"/>
                <a:gd name="T10" fmla="*/ 603 w 829"/>
                <a:gd name="T11" fmla="*/ 980 h 1281"/>
                <a:gd name="T12" fmla="*/ 226 w 829"/>
                <a:gd name="T13" fmla="*/ 980 h 1281"/>
                <a:gd name="T14" fmla="*/ 226 w 829"/>
                <a:gd name="T15" fmla="*/ 301 h 1281"/>
                <a:gd name="T16" fmla="*/ 603 w 829"/>
                <a:gd name="T17" fmla="*/ 301 h 1281"/>
                <a:gd name="T18" fmla="*/ 603 w 829"/>
                <a:gd name="T19" fmla="*/ 98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9" h="1281">
                  <a:moveTo>
                    <a:pt x="0" y="0"/>
                  </a:moveTo>
                  <a:lnTo>
                    <a:pt x="0" y="1281"/>
                  </a:lnTo>
                  <a:lnTo>
                    <a:pt x="829" y="1281"/>
                  </a:lnTo>
                  <a:lnTo>
                    <a:pt x="829" y="0"/>
                  </a:lnTo>
                  <a:lnTo>
                    <a:pt x="0" y="0"/>
                  </a:lnTo>
                  <a:close/>
                  <a:moveTo>
                    <a:pt x="603" y="980"/>
                  </a:moveTo>
                  <a:lnTo>
                    <a:pt x="226" y="980"/>
                  </a:lnTo>
                  <a:lnTo>
                    <a:pt x="226" y="301"/>
                  </a:lnTo>
                  <a:lnTo>
                    <a:pt x="603" y="301"/>
                  </a:lnTo>
                  <a:lnTo>
                    <a:pt x="603" y="98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297">
              <a:extLst>
                <a:ext uri="{FF2B5EF4-FFF2-40B4-BE49-F238E27FC236}">
                  <a16:creationId xmlns:a16="http://schemas.microsoft.com/office/drawing/2014/main" id="{C615F85C-5F60-492F-8FC2-F31ED3783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1046163"/>
              <a:ext cx="225425" cy="63500"/>
            </a:xfrm>
            <a:custGeom>
              <a:avLst/>
              <a:gdLst>
                <a:gd name="T0" fmla="*/ 0 w 1055"/>
                <a:gd name="T1" fmla="*/ 302 h 302"/>
                <a:gd name="T2" fmla="*/ 829 w 1055"/>
                <a:gd name="T3" fmla="*/ 302 h 302"/>
                <a:gd name="T4" fmla="*/ 1055 w 1055"/>
                <a:gd name="T5" fmla="*/ 0 h 302"/>
                <a:gd name="T6" fmla="*/ 226 w 1055"/>
                <a:gd name="T7" fmla="*/ 0 h 302"/>
                <a:gd name="T8" fmla="*/ 0 w 1055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5" h="302">
                  <a:moveTo>
                    <a:pt x="0" y="302"/>
                  </a:moveTo>
                  <a:lnTo>
                    <a:pt x="829" y="302"/>
                  </a:lnTo>
                  <a:lnTo>
                    <a:pt x="1055" y="0"/>
                  </a:lnTo>
                  <a:lnTo>
                    <a:pt x="226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298">
              <a:extLst>
                <a:ext uri="{FF2B5EF4-FFF2-40B4-BE49-F238E27FC236}">
                  <a16:creationId xmlns:a16="http://schemas.microsoft.com/office/drawing/2014/main" id="{664E63F3-C418-4061-9FCD-E8CEA6305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4613" y="973138"/>
              <a:ext cx="176213" cy="411163"/>
            </a:xfrm>
            <a:custGeom>
              <a:avLst/>
              <a:gdLst>
                <a:gd name="T0" fmla="*/ 0 w 829"/>
                <a:gd name="T1" fmla="*/ 1922 h 1922"/>
                <a:gd name="T2" fmla="*/ 829 w 829"/>
                <a:gd name="T3" fmla="*/ 1922 h 1922"/>
                <a:gd name="T4" fmla="*/ 829 w 829"/>
                <a:gd name="T5" fmla="*/ 770 h 1922"/>
                <a:gd name="T6" fmla="*/ 579 w 829"/>
                <a:gd name="T7" fmla="*/ 365 h 1922"/>
                <a:gd name="T8" fmla="*/ 569 w 829"/>
                <a:gd name="T9" fmla="*/ 360 h 1922"/>
                <a:gd name="T10" fmla="*/ 528 w 829"/>
                <a:gd name="T11" fmla="*/ 293 h 1922"/>
                <a:gd name="T12" fmla="*/ 528 w 829"/>
                <a:gd name="T13" fmla="*/ 0 h 1922"/>
                <a:gd name="T14" fmla="*/ 301 w 829"/>
                <a:gd name="T15" fmla="*/ 0 h 1922"/>
                <a:gd name="T16" fmla="*/ 301 w 829"/>
                <a:gd name="T17" fmla="*/ 293 h 1922"/>
                <a:gd name="T18" fmla="*/ 260 w 829"/>
                <a:gd name="T19" fmla="*/ 360 h 1922"/>
                <a:gd name="T20" fmla="*/ 250 w 829"/>
                <a:gd name="T21" fmla="*/ 365 h 1922"/>
                <a:gd name="T22" fmla="*/ 105 w 829"/>
                <a:gd name="T23" fmla="*/ 480 h 1922"/>
                <a:gd name="T24" fmla="*/ 0 w 829"/>
                <a:gd name="T25" fmla="*/ 770 h 1922"/>
                <a:gd name="T26" fmla="*/ 0 w 829"/>
                <a:gd name="T27" fmla="*/ 1922 h 1922"/>
                <a:gd name="T28" fmla="*/ 414 w 829"/>
                <a:gd name="T29" fmla="*/ 942 h 1922"/>
                <a:gd name="T30" fmla="*/ 658 w 829"/>
                <a:gd name="T31" fmla="*/ 1105 h 1922"/>
                <a:gd name="T32" fmla="*/ 601 w 829"/>
                <a:gd name="T33" fmla="*/ 1393 h 1922"/>
                <a:gd name="T34" fmla="*/ 313 w 829"/>
                <a:gd name="T35" fmla="*/ 1450 h 1922"/>
                <a:gd name="T36" fmla="*/ 151 w 829"/>
                <a:gd name="T37" fmla="*/ 1206 h 1922"/>
                <a:gd name="T38" fmla="*/ 414 w 829"/>
                <a:gd name="T39" fmla="*/ 942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29" h="1922">
                  <a:moveTo>
                    <a:pt x="0" y="1922"/>
                  </a:moveTo>
                  <a:lnTo>
                    <a:pt x="829" y="1922"/>
                  </a:lnTo>
                  <a:lnTo>
                    <a:pt x="829" y="770"/>
                  </a:lnTo>
                  <a:cubicBezTo>
                    <a:pt x="829" y="598"/>
                    <a:pt x="732" y="442"/>
                    <a:pt x="579" y="365"/>
                  </a:cubicBezTo>
                  <a:lnTo>
                    <a:pt x="569" y="360"/>
                  </a:lnTo>
                  <a:cubicBezTo>
                    <a:pt x="544" y="347"/>
                    <a:pt x="528" y="321"/>
                    <a:pt x="528" y="293"/>
                  </a:cubicBezTo>
                  <a:lnTo>
                    <a:pt x="528" y="0"/>
                  </a:lnTo>
                  <a:lnTo>
                    <a:pt x="301" y="0"/>
                  </a:lnTo>
                  <a:lnTo>
                    <a:pt x="301" y="293"/>
                  </a:lnTo>
                  <a:cubicBezTo>
                    <a:pt x="301" y="321"/>
                    <a:pt x="285" y="347"/>
                    <a:pt x="260" y="360"/>
                  </a:cubicBezTo>
                  <a:lnTo>
                    <a:pt x="250" y="365"/>
                  </a:lnTo>
                  <a:cubicBezTo>
                    <a:pt x="194" y="393"/>
                    <a:pt x="145" y="432"/>
                    <a:pt x="105" y="480"/>
                  </a:cubicBezTo>
                  <a:cubicBezTo>
                    <a:pt x="37" y="561"/>
                    <a:pt x="0" y="664"/>
                    <a:pt x="0" y="770"/>
                  </a:cubicBezTo>
                  <a:lnTo>
                    <a:pt x="0" y="1922"/>
                  </a:lnTo>
                  <a:close/>
                  <a:moveTo>
                    <a:pt x="414" y="942"/>
                  </a:moveTo>
                  <a:cubicBezTo>
                    <a:pt x="521" y="942"/>
                    <a:pt x="617" y="1007"/>
                    <a:pt x="658" y="1105"/>
                  </a:cubicBezTo>
                  <a:cubicBezTo>
                    <a:pt x="699" y="1204"/>
                    <a:pt x="676" y="1317"/>
                    <a:pt x="601" y="1393"/>
                  </a:cubicBezTo>
                  <a:cubicBezTo>
                    <a:pt x="526" y="1468"/>
                    <a:pt x="412" y="1491"/>
                    <a:pt x="313" y="1450"/>
                  </a:cubicBezTo>
                  <a:cubicBezTo>
                    <a:pt x="215" y="1409"/>
                    <a:pt x="151" y="1313"/>
                    <a:pt x="151" y="1206"/>
                  </a:cubicBezTo>
                  <a:cubicBezTo>
                    <a:pt x="151" y="1060"/>
                    <a:pt x="269" y="942"/>
                    <a:pt x="414" y="942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Rectangle 299">
              <a:extLst>
                <a:ext uri="{FF2B5EF4-FFF2-40B4-BE49-F238E27FC236}">
                  <a16:creationId xmlns:a16="http://schemas.microsoft.com/office/drawing/2014/main" id="{2B645B40-A2BC-4FA3-9947-8EBD5E724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915988"/>
              <a:ext cx="49213" cy="33338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300">
              <a:extLst>
                <a:ext uri="{FF2B5EF4-FFF2-40B4-BE49-F238E27FC236}">
                  <a16:creationId xmlns:a16="http://schemas.microsoft.com/office/drawing/2014/main" id="{DCFEC86B-6275-4291-8B8B-927EAB3F46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876" y="1166813"/>
              <a:ext cx="96838" cy="160338"/>
            </a:xfrm>
            <a:custGeom>
              <a:avLst/>
              <a:gdLst>
                <a:gd name="T0" fmla="*/ 415 w 452"/>
                <a:gd name="T1" fmla="*/ 753 h 753"/>
                <a:gd name="T2" fmla="*/ 38 w 452"/>
                <a:gd name="T3" fmla="*/ 753 h 753"/>
                <a:gd name="T4" fmla="*/ 0 w 452"/>
                <a:gd name="T5" fmla="*/ 716 h 753"/>
                <a:gd name="T6" fmla="*/ 0 w 452"/>
                <a:gd name="T7" fmla="*/ 37 h 753"/>
                <a:gd name="T8" fmla="*/ 38 w 452"/>
                <a:gd name="T9" fmla="*/ 0 h 753"/>
                <a:gd name="T10" fmla="*/ 415 w 452"/>
                <a:gd name="T11" fmla="*/ 0 h 753"/>
                <a:gd name="T12" fmla="*/ 452 w 452"/>
                <a:gd name="T13" fmla="*/ 37 h 753"/>
                <a:gd name="T14" fmla="*/ 452 w 452"/>
                <a:gd name="T15" fmla="*/ 716 h 753"/>
                <a:gd name="T16" fmla="*/ 415 w 452"/>
                <a:gd name="T17" fmla="*/ 753 h 753"/>
                <a:gd name="T18" fmla="*/ 75 w 452"/>
                <a:gd name="T19" fmla="*/ 678 h 753"/>
                <a:gd name="T20" fmla="*/ 377 w 452"/>
                <a:gd name="T21" fmla="*/ 678 h 753"/>
                <a:gd name="T22" fmla="*/ 377 w 452"/>
                <a:gd name="T23" fmla="*/ 75 h 753"/>
                <a:gd name="T24" fmla="*/ 75 w 452"/>
                <a:gd name="T25" fmla="*/ 75 h 753"/>
                <a:gd name="T26" fmla="*/ 75 w 452"/>
                <a:gd name="T27" fmla="*/ 678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2" h="753">
                  <a:moveTo>
                    <a:pt x="415" y="753"/>
                  </a:moveTo>
                  <a:lnTo>
                    <a:pt x="38" y="753"/>
                  </a:lnTo>
                  <a:cubicBezTo>
                    <a:pt x="17" y="753"/>
                    <a:pt x="0" y="737"/>
                    <a:pt x="0" y="716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5" y="0"/>
                    <a:pt x="452" y="17"/>
                    <a:pt x="452" y="37"/>
                  </a:cubicBezTo>
                  <a:lnTo>
                    <a:pt x="452" y="716"/>
                  </a:lnTo>
                  <a:cubicBezTo>
                    <a:pt x="452" y="737"/>
                    <a:pt x="435" y="753"/>
                    <a:pt x="415" y="753"/>
                  </a:cubicBezTo>
                  <a:close/>
                  <a:moveTo>
                    <a:pt x="75" y="678"/>
                  </a:moveTo>
                  <a:lnTo>
                    <a:pt x="377" y="678"/>
                  </a:lnTo>
                  <a:lnTo>
                    <a:pt x="377" y="75"/>
                  </a:lnTo>
                  <a:lnTo>
                    <a:pt x="75" y="75"/>
                  </a:lnTo>
                  <a:lnTo>
                    <a:pt x="75" y="67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301">
              <a:extLst>
                <a:ext uri="{FF2B5EF4-FFF2-40B4-BE49-F238E27FC236}">
                  <a16:creationId xmlns:a16="http://schemas.microsoft.com/office/drawing/2014/main" id="{A2CC7F49-C576-4F9F-9709-C7BDC7EDEB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9663" y="908051"/>
              <a:ext cx="420688" cy="484188"/>
            </a:xfrm>
            <a:custGeom>
              <a:avLst/>
              <a:gdLst>
                <a:gd name="T0" fmla="*/ 1679 w 1960"/>
                <a:gd name="T1" fmla="*/ 627 h 2261"/>
                <a:gd name="T2" fmla="*/ 1658 w 1960"/>
                <a:gd name="T3" fmla="*/ 37 h 2261"/>
                <a:gd name="T4" fmla="*/ 1394 w 1960"/>
                <a:gd name="T5" fmla="*/ 0 h 2261"/>
                <a:gd name="T6" fmla="*/ 1357 w 1960"/>
                <a:gd name="T7" fmla="*/ 594 h 2261"/>
                <a:gd name="T8" fmla="*/ 1326 w 1960"/>
                <a:gd name="T9" fmla="*/ 632 h 2261"/>
                <a:gd name="T10" fmla="*/ 1131 w 1960"/>
                <a:gd name="T11" fmla="*/ 628 h 2261"/>
                <a:gd name="T12" fmla="*/ 1093 w 1960"/>
                <a:gd name="T13" fmla="*/ 377 h 2261"/>
                <a:gd name="T14" fmla="*/ 226 w 1960"/>
                <a:gd name="T15" fmla="*/ 414 h 2261"/>
                <a:gd name="T16" fmla="*/ 7 w 1960"/>
                <a:gd name="T17" fmla="*/ 919 h 2261"/>
                <a:gd name="T18" fmla="*/ 0 w 1960"/>
                <a:gd name="T19" fmla="*/ 2223 h 2261"/>
                <a:gd name="T20" fmla="*/ 1922 w 1960"/>
                <a:gd name="T21" fmla="*/ 2261 h 2261"/>
                <a:gd name="T22" fmla="*/ 1960 w 1960"/>
                <a:gd name="T23" fmla="*/ 1071 h 2261"/>
                <a:gd name="T24" fmla="*/ 1432 w 1960"/>
                <a:gd name="T25" fmla="*/ 75 h 2261"/>
                <a:gd name="T26" fmla="*/ 1583 w 1960"/>
                <a:gd name="T27" fmla="*/ 150 h 2261"/>
                <a:gd name="T28" fmla="*/ 1432 w 1960"/>
                <a:gd name="T29" fmla="*/ 75 h 2261"/>
                <a:gd name="T30" fmla="*/ 1583 w 1960"/>
                <a:gd name="T31" fmla="*/ 226 h 2261"/>
                <a:gd name="T32" fmla="*/ 1432 w 1960"/>
                <a:gd name="T33" fmla="*/ 263 h 2261"/>
                <a:gd name="T34" fmla="*/ 1150 w 1960"/>
                <a:gd name="T35" fmla="*/ 780 h 2261"/>
                <a:gd name="T36" fmla="*/ 1055 w 1960"/>
                <a:gd name="T37" fmla="*/ 2186 h 2261"/>
                <a:gd name="T38" fmla="*/ 904 w 1960"/>
                <a:gd name="T39" fmla="*/ 954 h 2261"/>
                <a:gd name="T40" fmla="*/ 1150 w 1960"/>
                <a:gd name="T41" fmla="*/ 780 h 2261"/>
                <a:gd name="T42" fmla="*/ 1055 w 1960"/>
                <a:gd name="T43" fmla="*/ 452 h 2261"/>
                <a:gd name="T44" fmla="*/ 301 w 1960"/>
                <a:gd name="T45" fmla="*/ 603 h 2261"/>
                <a:gd name="T46" fmla="*/ 283 w 1960"/>
                <a:gd name="T47" fmla="*/ 678 h 2261"/>
                <a:gd name="T48" fmla="*/ 848 w 1960"/>
                <a:gd name="T49" fmla="*/ 904 h 2261"/>
                <a:gd name="T50" fmla="*/ 283 w 1960"/>
                <a:gd name="T51" fmla="*/ 678 h 2261"/>
                <a:gd name="T52" fmla="*/ 829 w 1960"/>
                <a:gd name="T53" fmla="*/ 980 h 2261"/>
                <a:gd name="T54" fmla="*/ 75 w 1960"/>
                <a:gd name="T55" fmla="*/ 2186 h 2261"/>
                <a:gd name="T56" fmla="*/ 1884 w 1960"/>
                <a:gd name="T57" fmla="*/ 2186 h 2261"/>
                <a:gd name="T58" fmla="*/ 1131 w 1960"/>
                <a:gd name="T59" fmla="*/ 1071 h 2261"/>
                <a:gd name="T60" fmla="*/ 1370 w 1960"/>
                <a:gd name="T61" fmla="*/ 695 h 2261"/>
                <a:gd name="T62" fmla="*/ 1432 w 1960"/>
                <a:gd name="T63" fmla="*/ 339 h 2261"/>
                <a:gd name="T64" fmla="*/ 1583 w 1960"/>
                <a:gd name="T65" fmla="*/ 594 h 2261"/>
                <a:gd name="T66" fmla="*/ 1655 w 1960"/>
                <a:gd name="T67" fmla="*/ 700 h 2261"/>
                <a:gd name="T68" fmla="*/ 1884 w 1960"/>
                <a:gd name="T69" fmla="*/ 218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60" h="2261">
                  <a:moveTo>
                    <a:pt x="1689" y="632"/>
                  </a:moveTo>
                  <a:lnTo>
                    <a:pt x="1679" y="627"/>
                  </a:lnTo>
                  <a:cubicBezTo>
                    <a:pt x="1666" y="621"/>
                    <a:pt x="1658" y="608"/>
                    <a:pt x="1658" y="594"/>
                  </a:cubicBezTo>
                  <a:lnTo>
                    <a:pt x="1658" y="37"/>
                  </a:lnTo>
                  <a:cubicBezTo>
                    <a:pt x="1658" y="17"/>
                    <a:pt x="1641" y="0"/>
                    <a:pt x="1621" y="0"/>
                  </a:cubicBezTo>
                  <a:lnTo>
                    <a:pt x="1394" y="0"/>
                  </a:lnTo>
                  <a:cubicBezTo>
                    <a:pt x="1374" y="0"/>
                    <a:pt x="1357" y="17"/>
                    <a:pt x="1357" y="37"/>
                  </a:cubicBezTo>
                  <a:lnTo>
                    <a:pt x="1357" y="594"/>
                  </a:lnTo>
                  <a:cubicBezTo>
                    <a:pt x="1357" y="608"/>
                    <a:pt x="1349" y="621"/>
                    <a:pt x="1336" y="627"/>
                  </a:cubicBezTo>
                  <a:lnTo>
                    <a:pt x="1326" y="632"/>
                  </a:lnTo>
                  <a:cubicBezTo>
                    <a:pt x="1280" y="656"/>
                    <a:pt x="1238" y="686"/>
                    <a:pt x="1201" y="722"/>
                  </a:cubicBezTo>
                  <a:lnTo>
                    <a:pt x="1131" y="628"/>
                  </a:lnTo>
                  <a:lnTo>
                    <a:pt x="1131" y="414"/>
                  </a:lnTo>
                  <a:cubicBezTo>
                    <a:pt x="1131" y="393"/>
                    <a:pt x="1114" y="377"/>
                    <a:pt x="1093" y="377"/>
                  </a:cubicBezTo>
                  <a:lnTo>
                    <a:pt x="264" y="377"/>
                  </a:lnTo>
                  <a:cubicBezTo>
                    <a:pt x="243" y="377"/>
                    <a:pt x="226" y="393"/>
                    <a:pt x="226" y="414"/>
                  </a:cubicBezTo>
                  <a:lnTo>
                    <a:pt x="226" y="628"/>
                  </a:lnTo>
                  <a:lnTo>
                    <a:pt x="7" y="919"/>
                  </a:lnTo>
                  <a:cubicBezTo>
                    <a:pt x="4" y="926"/>
                    <a:pt x="1" y="934"/>
                    <a:pt x="0" y="942"/>
                  </a:cubicBezTo>
                  <a:lnTo>
                    <a:pt x="0" y="2223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922" y="2261"/>
                  </a:lnTo>
                  <a:cubicBezTo>
                    <a:pt x="1943" y="2261"/>
                    <a:pt x="1960" y="2244"/>
                    <a:pt x="1960" y="2223"/>
                  </a:cubicBezTo>
                  <a:lnTo>
                    <a:pt x="1960" y="1071"/>
                  </a:lnTo>
                  <a:cubicBezTo>
                    <a:pt x="1960" y="885"/>
                    <a:pt x="1855" y="715"/>
                    <a:pt x="1689" y="632"/>
                  </a:cubicBezTo>
                  <a:close/>
                  <a:moveTo>
                    <a:pt x="1432" y="75"/>
                  </a:moveTo>
                  <a:lnTo>
                    <a:pt x="1583" y="75"/>
                  </a:lnTo>
                  <a:lnTo>
                    <a:pt x="1583" y="150"/>
                  </a:lnTo>
                  <a:lnTo>
                    <a:pt x="1432" y="150"/>
                  </a:lnTo>
                  <a:lnTo>
                    <a:pt x="1432" y="75"/>
                  </a:lnTo>
                  <a:close/>
                  <a:moveTo>
                    <a:pt x="1432" y="226"/>
                  </a:moveTo>
                  <a:lnTo>
                    <a:pt x="1583" y="226"/>
                  </a:lnTo>
                  <a:lnTo>
                    <a:pt x="1583" y="263"/>
                  </a:lnTo>
                  <a:lnTo>
                    <a:pt x="1432" y="263"/>
                  </a:lnTo>
                  <a:lnTo>
                    <a:pt x="1432" y="226"/>
                  </a:lnTo>
                  <a:close/>
                  <a:moveTo>
                    <a:pt x="1150" y="780"/>
                  </a:moveTo>
                  <a:cubicBezTo>
                    <a:pt x="1088" y="864"/>
                    <a:pt x="1055" y="966"/>
                    <a:pt x="1055" y="1071"/>
                  </a:cubicBezTo>
                  <a:lnTo>
                    <a:pt x="1055" y="2186"/>
                  </a:lnTo>
                  <a:lnTo>
                    <a:pt x="904" y="2186"/>
                  </a:lnTo>
                  <a:lnTo>
                    <a:pt x="904" y="954"/>
                  </a:lnTo>
                  <a:lnTo>
                    <a:pt x="1093" y="703"/>
                  </a:lnTo>
                  <a:lnTo>
                    <a:pt x="1150" y="780"/>
                  </a:lnTo>
                  <a:close/>
                  <a:moveTo>
                    <a:pt x="301" y="452"/>
                  </a:moveTo>
                  <a:lnTo>
                    <a:pt x="1055" y="452"/>
                  </a:lnTo>
                  <a:lnTo>
                    <a:pt x="1055" y="603"/>
                  </a:lnTo>
                  <a:lnTo>
                    <a:pt x="301" y="603"/>
                  </a:lnTo>
                  <a:lnTo>
                    <a:pt x="301" y="452"/>
                  </a:lnTo>
                  <a:close/>
                  <a:moveTo>
                    <a:pt x="283" y="678"/>
                  </a:moveTo>
                  <a:lnTo>
                    <a:pt x="1018" y="678"/>
                  </a:lnTo>
                  <a:lnTo>
                    <a:pt x="848" y="904"/>
                  </a:lnTo>
                  <a:lnTo>
                    <a:pt x="113" y="904"/>
                  </a:lnTo>
                  <a:lnTo>
                    <a:pt x="283" y="678"/>
                  </a:lnTo>
                  <a:close/>
                  <a:moveTo>
                    <a:pt x="75" y="980"/>
                  </a:moveTo>
                  <a:lnTo>
                    <a:pt x="829" y="980"/>
                  </a:lnTo>
                  <a:lnTo>
                    <a:pt x="829" y="2186"/>
                  </a:lnTo>
                  <a:lnTo>
                    <a:pt x="75" y="2186"/>
                  </a:lnTo>
                  <a:lnTo>
                    <a:pt x="75" y="980"/>
                  </a:lnTo>
                  <a:close/>
                  <a:moveTo>
                    <a:pt x="1884" y="2186"/>
                  </a:moveTo>
                  <a:lnTo>
                    <a:pt x="1131" y="2186"/>
                  </a:lnTo>
                  <a:lnTo>
                    <a:pt x="1131" y="1071"/>
                  </a:lnTo>
                  <a:cubicBezTo>
                    <a:pt x="1130" y="913"/>
                    <a:pt x="1219" y="770"/>
                    <a:pt x="1360" y="700"/>
                  </a:cubicBezTo>
                  <a:lnTo>
                    <a:pt x="1370" y="695"/>
                  </a:lnTo>
                  <a:cubicBezTo>
                    <a:pt x="1408" y="676"/>
                    <a:pt x="1432" y="637"/>
                    <a:pt x="1432" y="594"/>
                  </a:cubicBezTo>
                  <a:lnTo>
                    <a:pt x="1432" y="339"/>
                  </a:lnTo>
                  <a:lnTo>
                    <a:pt x="1583" y="339"/>
                  </a:lnTo>
                  <a:lnTo>
                    <a:pt x="1583" y="594"/>
                  </a:lnTo>
                  <a:cubicBezTo>
                    <a:pt x="1583" y="637"/>
                    <a:pt x="1607" y="676"/>
                    <a:pt x="1645" y="695"/>
                  </a:cubicBezTo>
                  <a:lnTo>
                    <a:pt x="1655" y="700"/>
                  </a:lnTo>
                  <a:cubicBezTo>
                    <a:pt x="1796" y="770"/>
                    <a:pt x="1885" y="913"/>
                    <a:pt x="1884" y="1071"/>
                  </a:cubicBezTo>
                  <a:lnTo>
                    <a:pt x="1884" y="218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302">
              <a:extLst>
                <a:ext uri="{FF2B5EF4-FFF2-40B4-BE49-F238E27FC236}">
                  <a16:creationId xmlns:a16="http://schemas.microsoft.com/office/drawing/2014/main" id="{C8DFC8B3-6A28-4649-ADF7-816985D710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3663" y="1162051"/>
              <a:ext cx="133350" cy="133350"/>
            </a:xfrm>
            <a:custGeom>
              <a:avLst/>
              <a:gdLst>
                <a:gd name="T0" fmla="*/ 325 w 627"/>
                <a:gd name="T1" fmla="*/ 627 h 627"/>
                <a:gd name="T2" fmla="*/ 47 w 627"/>
                <a:gd name="T3" fmla="*/ 441 h 627"/>
                <a:gd name="T4" fmla="*/ 112 w 627"/>
                <a:gd name="T5" fmla="*/ 112 h 627"/>
                <a:gd name="T6" fmla="*/ 441 w 627"/>
                <a:gd name="T7" fmla="*/ 47 h 627"/>
                <a:gd name="T8" fmla="*/ 627 w 627"/>
                <a:gd name="T9" fmla="*/ 325 h 627"/>
                <a:gd name="T10" fmla="*/ 325 w 627"/>
                <a:gd name="T11" fmla="*/ 627 h 627"/>
                <a:gd name="T12" fmla="*/ 325 w 627"/>
                <a:gd name="T13" fmla="*/ 99 h 627"/>
                <a:gd name="T14" fmla="*/ 117 w 627"/>
                <a:gd name="T15" fmla="*/ 239 h 627"/>
                <a:gd name="T16" fmla="*/ 166 w 627"/>
                <a:gd name="T17" fmla="*/ 485 h 627"/>
                <a:gd name="T18" fmla="*/ 412 w 627"/>
                <a:gd name="T19" fmla="*/ 534 h 627"/>
                <a:gd name="T20" fmla="*/ 552 w 627"/>
                <a:gd name="T21" fmla="*/ 325 h 627"/>
                <a:gd name="T22" fmla="*/ 325 w 627"/>
                <a:gd name="T23" fmla="*/ 99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7" h="627">
                  <a:moveTo>
                    <a:pt x="325" y="627"/>
                  </a:moveTo>
                  <a:cubicBezTo>
                    <a:pt x="204" y="627"/>
                    <a:pt x="94" y="553"/>
                    <a:pt x="47" y="441"/>
                  </a:cubicBezTo>
                  <a:cubicBezTo>
                    <a:pt x="0" y="328"/>
                    <a:pt x="26" y="198"/>
                    <a:pt x="112" y="112"/>
                  </a:cubicBezTo>
                  <a:cubicBezTo>
                    <a:pt x="198" y="26"/>
                    <a:pt x="328" y="0"/>
                    <a:pt x="441" y="47"/>
                  </a:cubicBezTo>
                  <a:cubicBezTo>
                    <a:pt x="554" y="93"/>
                    <a:pt x="627" y="203"/>
                    <a:pt x="627" y="325"/>
                  </a:cubicBezTo>
                  <a:cubicBezTo>
                    <a:pt x="627" y="492"/>
                    <a:pt x="492" y="626"/>
                    <a:pt x="325" y="627"/>
                  </a:cubicBezTo>
                  <a:close/>
                  <a:moveTo>
                    <a:pt x="325" y="99"/>
                  </a:moveTo>
                  <a:cubicBezTo>
                    <a:pt x="234" y="99"/>
                    <a:pt x="152" y="154"/>
                    <a:pt x="117" y="239"/>
                  </a:cubicBezTo>
                  <a:cubicBezTo>
                    <a:pt x="82" y="323"/>
                    <a:pt x="101" y="420"/>
                    <a:pt x="166" y="485"/>
                  </a:cubicBezTo>
                  <a:cubicBezTo>
                    <a:pt x="230" y="550"/>
                    <a:pt x="328" y="569"/>
                    <a:pt x="412" y="534"/>
                  </a:cubicBezTo>
                  <a:cubicBezTo>
                    <a:pt x="497" y="499"/>
                    <a:pt x="552" y="417"/>
                    <a:pt x="552" y="325"/>
                  </a:cubicBezTo>
                  <a:cubicBezTo>
                    <a:pt x="551" y="200"/>
                    <a:pt x="450" y="99"/>
                    <a:pt x="325" y="9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2" name="Group 851">
            <a:extLst>
              <a:ext uri="{FF2B5EF4-FFF2-40B4-BE49-F238E27FC236}">
                <a16:creationId xmlns:a16="http://schemas.microsoft.com/office/drawing/2014/main" id="{02E15EF8-B573-407E-A7CA-681C8997B865}"/>
              </a:ext>
            </a:extLst>
          </p:cNvPr>
          <p:cNvGrpSpPr/>
          <p:nvPr/>
        </p:nvGrpSpPr>
        <p:grpSpPr>
          <a:xfrm>
            <a:off x="5108576" y="908051"/>
            <a:ext cx="487363" cy="484188"/>
            <a:chOff x="5108576" y="908051"/>
            <a:chExt cx="487363" cy="484188"/>
          </a:xfrm>
        </p:grpSpPr>
        <p:sp>
          <p:nvSpPr>
            <p:cNvPr id="545" name="Freeform 303">
              <a:extLst>
                <a:ext uri="{FF2B5EF4-FFF2-40B4-BE49-F238E27FC236}">
                  <a16:creationId xmlns:a16="http://schemas.microsoft.com/office/drawing/2014/main" id="{38B86339-E538-49C4-B853-7BFCEAE75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1" y="1300163"/>
              <a:ext cx="100013" cy="84138"/>
            </a:xfrm>
            <a:custGeom>
              <a:avLst/>
              <a:gdLst>
                <a:gd name="T0" fmla="*/ 464 w 464"/>
                <a:gd name="T1" fmla="*/ 238 h 389"/>
                <a:gd name="T2" fmla="*/ 366 w 464"/>
                <a:gd name="T3" fmla="*/ 52 h 389"/>
                <a:gd name="T4" fmla="*/ 157 w 464"/>
                <a:gd name="T5" fmla="*/ 27 h 389"/>
                <a:gd name="T6" fmla="*/ 18 w 464"/>
                <a:gd name="T7" fmla="*/ 185 h 389"/>
                <a:gd name="T8" fmla="*/ 70 w 464"/>
                <a:gd name="T9" fmla="*/ 389 h 389"/>
                <a:gd name="T10" fmla="*/ 406 w 464"/>
                <a:gd name="T11" fmla="*/ 389 h 389"/>
                <a:gd name="T12" fmla="*/ 464 w 464"/>
                <a:gd name="T13" fmla="*/ 23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389">
                  <a:moveTo>
                    <a:pt x="464" y="238"/>
                  </a:moveTo>
                  <a:cubicBezTo>
                    <a:pt x="464" y="164"/>
                    <a:pt x="427" y="94"/>
                    <a:pt x="366" y="52"/>
                  </a:cubicBezTo>
                  <a:cubicBezTo>
                    <a:pt x="305" y="10"/>
                    <a:pt x="227" y="0"/>
                    <a:pt x="157" y="27"/>
                  </a:cubicBezTo>
                  <a:cubicBezTo>
                    <a:pt x="87" y="53"/>
                    <a:pt x="35" y="113"/>
                    <a:pt x="18" y="185"/>
                  </a:cubicBezTo>
                  <a:cubicBezTo>
                    <a:pt x="0" y="257"/>
                    <a:pt x="20" y="334"/>
                    <a:pt x="70" y="389"/>
                  </a:cubicBezTo>
                  <a:lnTo>
                    <a:pt x="406" y="389"/>
                  </a:lnTo>
                  <a:cubicBezTo>
                    <a:pt x="443" y="348"/>
                    <a:pt x="464" y="294"/>
                    <a:pt x="464" y="238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304">
              <a:extLst>
                <a:ext uri="{FF2B5EF4-FFF2-40B4-BE49-F238E27FC236}">
                  <a16:creationId xmlns:a16="http://schemas.microsoft.com/office/drawing/2014/main" id="{0531B754-D928-4541-B092-47CD8448F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1" y="1300163"/>
              <a:ext cx="98425" cy="84138"/>
            </a:xfrm>
            <a:custGeom>
              <a:avLst/>
              <a:gdLst>
                <a:gd name="T0" fmla="*/ 463 w 463"/>
                <a:gd name="T1" fmla="*/ 238 h 389"/>
                <a:gd name="T2" fmla="*/ 365 w 463"/>
                <a:gd name="T3" fmla="*/ 52 h 389"/>
                <a:gd name="T4" fmla="*/ 156 w 463"/>
                <a:gd name="T5" fmla="*/ 27 h 389"/>
                <a:gd name="T6" fmla="*/ 17 w 463"/>
                <a:gd name="T7" fmla="*/ 185 h 389"/>
                <a:gd name="T8" fmla="*/ 69 w 463"/>
                <a:gd name="T9" fmla="*/ 389 h 389"/>
                <a:gd name="T10" fmla="*/ 405 w 463"/>
                <a:gd name="T11" fmla="*/ 389 h 389"/>
                <a:gd name="T12" fmla="*/ 463 w 463"/>
                <a:gd name="T13" fmla="*/ 23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389">
                  <a:moveTo>
                    <a:pt x="463" y="238"/>
                  </a:moveTo>
                  <a:cubicBezTo>
                    <a:pt x="463" y="164"/>
                    <a:pt x="427" y="94"/>
                    <a:pt x="365" y="52"/>
                  </a:cubicBezTo>
                  <a:cubicBezTo>
                    <a:pt x="304" y="10"/>
                    <a:pt x="226" y="0"/>
                    <a:pt x="156" y="27"/>
                  </a:cubicBezTo>
                  <a:cubicBezTo>
                    <a:pt x="87" y="53"/>
                    <a:pt x="35" y="113"/>
                    <a:pt x="17" y="185"/>
                  </a:cubicBezTo>
                  <a:cubicBezTo>
                    <a:pt x="0" y="257"/>
                    <a:pt x="19" y="334"/>
                    <a:pt x="69" y="389"/>
                  </a:cubicBezTo>
                  <a:lnTo>
                    <a:pt x="405" y="389"/>
                  </a:lnTo>
                  <a:cubicBezTo>
                    <a:pt x="442" y="348"/>
                    <a:pt x="463" y="294"/>
                    <a:pt x="463" y="238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305">
              <a:extLst>
                <a:ext uri="{FF2B5EF4-FFF2-40B4-BE49-F238E27FC236}">
                  <a16:creationId xmlns:a16="http://schemas.microsoft.com/office/drawing/2014/main" id="{272D6A63-0408-4FCF-9F32-17D249D9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1" y="1093788"/>
              <a:ext cx="65088" cy="49213"/>
            </a:xfrm>
            <a:custGeom>
              <a:avLst/>
              <a:gdLst>
                <a:gd name="T0" fmla="*/ 301 w 301"/>
                <a:gd name="T1" fmla="*/ 76 h 227"/>
                <a:gd name="T2" fmla="*/ 301 w 301"/>
                <a:gd name="T3" fmla="*/ 0 h 227"/>
                <a:gd name="T4" fmla="*/ 0 w 301"/>
                <a:gd name="T5" fmla="*/ 0 h 227"/>
                <a:gd name="T6" fmla="*/ 0 w 301"/>
                <a:gd name="T7" fmla="*/ 76 h 227"/>
                <a:gd name="T8" fmla="*/ 151 w 301"/>
                <a:gd name="T9" fmla="*/ 227 h 227"/>
                <a:gd name="T10" fmla="*/ 301 w 301"/>
                <a:gd name="T11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301" y="76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306">
              <a:extLst>
                <a:ext uri="{FF2B5EF4-FFF2-40B4-BE49-F238E27FC236}">
                  <a16:creationId xmlns:a16="http://schemas.microsoft.com/office/drawing/2014/main" id="{D224C581-7D02-49EF-A591-B4BFF8087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51" y="1335088"/>
              <a:ext cx="66675" cy="49213"/>
            </a:xfrm>
            <a:custGeom>
              <a:avLst/>
              <a:gdLst>
                <a:gd name="T0" fmla="*/ 271 w 315"/>
                <a:gd name="T1" fmla="*/ 226 h 226"/>
                <a:gd name="T2" fmla="*/ 288 w 315"/>
                <a:gd name="T3" fmla="*/ 226 h 226"/>
                <a:gd name="T4" fmla="*/ 292 w 315"/>
                <a:gd name="T5" fmla="*/ 81 h 226"/>
                <a:gd name="T6" fmla="*/ 171 w 315"/>
                <a:gd name="T7" fmla="*/ 1 h 226"/>
                <a:gd name="T8" fmla="*/ 158 w 315"/>
                <a:gd name="T9" fmla="*/ 0 h 226"/>
                <a:gd name="T10" fmla="*/ 27 w 315"/>
                <a:gd name="T11" fmla="*/ 75 h 226"/>
                <a:gd name="T12" fmla="*/ 27 w 315"/>
                <a:gd name="T13" fmla="*/ 226 h 226"/>
                <a:gd name="T14" fmla="*/ 271 w 315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5" h="226">
                  <a:moveTo>
                    <a:pt x="271" y="226"/>
                  </a:moveTo>
                  <a:lnTo>
                    <a:pt x="288" y="226"/>
                  </a:lnTo>
                  <a:cubicBezTo>
                    <a:pt x="314" y="182"/>
                    <a:pt x="315" y="127"/>
                    <a:pt x="292" y="81"/>
                  </a:cubicBezTo>
                  <a:cubicBezTo>
                    <a:pt x="268" y="35"/>
                    <a:pt x="222" y="5"/>
                    <a:pt x="171" y="1"/>
                  </a:cubicBezTo>
                  <a:cubicBezTo>
                    <a:pt x="166" y="0"/>
                    <a:pt x="162" y="0"/>
                    <a:pt x="158" y="0"/>
                  </a:cubicBezTo>
                  <a:cubicBezTo>
                    <a:pt x="104" y="0"/>
                    <a:pt x="54" y="29"/>
                    <a:pt x="27" y="75"/>
                  </a:cubicBezTo>
                  <a:cubicBezTo>
                    <a:pt x="0" y="122"/>
                    <a:pt x="0" y="180"/>
                    <a:pt x="27" y="226"/>
                  </a:cubicBezTo>
                  <a:lnTo>
                    <a:pt x="271" y="226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307">
              <a:extLst>
                <a:ext uri="{FF2B5EF4-FFF2-40B4-BE49-F238E27FC236}">
                  <a16:creationId xmlns:a16="http://schemas.microsoft.com/office/drawing/2014/main" id="{A1A1F308-6D93-4BC0-95BE-ABA77E216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1012826"/>
              <a:ext cx="112713" cy="80963"/>
            </a:xfrm>
            <a:custGeom>
              <a:avLst/>
              <a:gdLst>
                <a:gd name="T0" fmla="*/ 226 w 527"/>
                <a:gd name="T1" fmla="*/ 376 h 376"/>
                <a:gd name="T2" fmla="*/ 527 w 527"/>
                <a:gd name="T3" fmla="*/ 376 h 376"/>
                <a:gd name="T4" fmla="*/ 226 w 527"/>
                <a:gd name="T5" fmla="*/ 0 h 376"/>
                <a:gd name="T6" fmla="*/ 0 w 527"/>
                <a:gd name="T7" fmla="*/ 0 h 376"/>
                <a:gd name="T8" fmla="*/ 226 w 527"/>
                <a:gd name="T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" h="376">
                  <a:moveTo>
                    <a:pt x="226" y="376"/>
                  </a:moveTo>
                  <a:lnTo>
                    <a:pt x="527" y="37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226" y="376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308">
              <a:extLst>
                <a:ext uri="{FF2B5EF4-FFF2-40B4-BE49-F238E27FC236}">
                  <a16:creationId xmlns:a16="http://schemas.microsoft.com/office/drawing/2014/main" id="{DE7FAE6C-42C3-4FF9-9B55-95E1C3FB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1012826"/>
              <a:ext cx="112713" cy="80963"/>
            </a:xfrm>
            <a:custGeom>
              <a:avLst/>
              <a:gdLst>
                <a:gd name="T0" fmla="*/ 528 w 528"/>
                <a:gd name="T1" fmla="*/ 0 h 376"/>
                <a:gd name="T2" fmla="*/ 301 w 528"/>
                <a:gd name="T3" fmla="*/ 0 h 376"/>
                <a:gd name="T4" fmla="*/ 0 w 528"/>
                <a:gd name="T5" fmla="*/ 376 h 376"/>
                <a:gd name="T6" fmla="*/ 301 w 528"/>
                <a:gd name="T7" fmla="*/ 376 h 376"/>
                <a:gd name="T8" fmla="*/ 528 w 528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376">
                  <a:moveTo>
                    <a:pt x="528" y="0"/>
                  </a:moveTo>
                  <a:lnTo>
                    <a:pt x="301" y="0"/>
                  </a:lnTo>
                  <a:lnTo>
                    <a:pt x="0" y="376"/>
                  </a:lnTo>
                  <a:lnTo>
                    <a:pt x="301" y="376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309">
              <a:extLst>
                <a:ext uri="{FF2B5EF4-FFF2-40B4-BE49-F238E27FC236}">
                  <a16:creationId xmlns:a16="http://schemas.microsoft.com/office/drawing/2014/main" id="{8D570BED-F414-4C4E-B514-C798DE500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949326"/>
              <a:ext cx="322263" cy="63500"/>
            </a:xfrm>
            <a:custGeom>
              <a:avLst/>
              <a:gdLst>
                <a:gd name="T0" fmla="*/ 453 w 1508"/>
                <a:gd name="T1" fmla="*/ 302 h 302"/>
                <a:gd name="T2" fmla="*/ 1508 w 1508"/>
                <a:gd name="T3" fmla="*/ 302 h 302"/>
                <a:gd name="T4" fmla="*/ 1508 w 1508"/>
                <a:gd name="T5" fmla="*/ 75 h 302"/>
                <a:gd name="T6" fmla="*/ 1433 w 1508"/>
                <a:gd name="T7" fmla="*/ 0 h 302"/>
                <a:gd name="T8" fmla="*/ 1206 w 1508"/>
                <a:gd name="T9" fmla="*/ 0 h 302"/>
                <a:gd name="T10" fmla="*/ 1206 w 1508"/>
                <a:gd name="T11" fmla="*/ 151 h 302"/>
                <a:gd name="T12" fmla="*/ 302 w 1508"/>
                <a:gd name="T13" fmla="*/ 151 h 302"/>
                <a:gd name="T14" fmla="*/ 302 w 1508"/>
                <a:gd name="T15" fmla="*/ 0 h 302"/>
                <a:gd name="T16" fmla="*/ 76 w 1508"/>
                <a:gd name="T17" fmla="*/ 0 h 302"/>
                <a:gd name="T18" fmla="*/ 0 w 1508"/>
                <a:gd name="T19" fmla="*/ 75 h 302"/>
                <a:gd name="T20" fmla="*/ 0 w 1508"/>
                <a:gd name="T21" fmla="*/ 302 h 302"/>
                <a:gd name="T22" fmla="*/ 453 w 1508"/>
                <a:gd name="T23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8" h="302">
                  <a:moveTo>
                    <a:pt x="453" y="302"/>
                  </a:moveTo>
                  <a:lnTo>
                    <a:pt x="1508" y="302"/>
                  </a:lnTo>
                  <a:lnTo>
                    <a:pt x="1508" y="75"/>
                  </a:lnTo>
                  <a:cubicBezTo>
                    <a:pt x="1508" y="34"/>
                    <a:pt x="1474" y="0"/>
                    <a:pt x="1433" y="0"/>
                  </a:cubicBezTo>
                  <a:lnTo>
                    <a:pt x="1206" y="0"/>
                  </a:lnTo>
                  <a:lnTo>
                    <a:pt x="1206" y="151"/>
                  </a:lnTo>
                  <a:lnTo>
                    <a:pt x="302" y="151"/>
                  </a:lnTo>
                  <a:lnTo>
                    <a:pt x="302" y="0"/>
                  </a:lnTo>
                  <a:lnTo>
                    <a:pt x="76" y="0"/>
                  </a:lnTo>
                  <a:cubicBezTo>
                    <a:pt x="34" y="0"/>
                    <a:pt x="1" y="34"/>
                    <a:pt x="0" y="75"/>
                  </a:cubicBezTo>
                  <a:lnTo>
                    <a:pt x="0" y="302"/>
                  </a:lnTo>
                  <a:lnTo>
                    <a:pt x="453" y="302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310">
              <a:extLst>
                <a:ext uri="{FF2B5EF4-FFF2-40B4-BE49-F238E27FC236}">
                  <a16:creationId xmlns:a16="http://schemas.microsoft.com/office/drawing/2014/main" id="{36537F85-C850-44DF-A20E-4A3BD511B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6" y="1335088"/>
              <a:ext cx="66675" cy="49213"/>
            </a:xfrm>
            <a:custGeom>
              <a:avLst/>
              <a:gdLst>
                <a:gd name="T0" fmla="*/ 308 w 308"/>
                <a:gd name="T1" fmla="*/ 151 h 226"/>
                <a:gd name="T2" fmla="*/ 158 w 308"/>
                <a:gd name="T3" fmla="*/ 0 h 226"/>
                <a:gd name="T4" fmla="*/ 145 w 308"/>
                <a:gd name="T5" fmla="*/ 1 h 226"/>
                <a:gd name="T6" fmla="*/ 24 w 308"/>
                <a:gd name="T7" fmla="*/ 81 h 226"/>
                <a:gd name="T8" fmla="*/ 27 w 308"/>
                <a:gd name="T9" fmla="*/ 226 h 226"/>
                <a:gd name="T10" fmla="*/ 288 w 308"/>
                <a:gd name="T11" fmla="*/ 226 h 226"/>
                <a:gd name="T12" fmla="*/ 308 w 308"/>
                <a:gd name="T13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26">
                  <a:moveTo>
                    <a:pt x="308" y="151"/>
                  </a:moveTo>
                  <a:cubicBezTo>
                    <a:pt x="308" y="68"/>
                    <a:pt x="241" y="0"/>
                    <a:pt x="158" y="0"/>
                  </a:cubicBezTo>
                  <a:cubicBezTo>
                    <a:pt x="153" y="0"/>
                    <a:pt x="149" y="0"/>
                    <a:pt x="145" y="1"/>
                  </a:cubicBezTo>
                  <a:cubicBezTo>
                    <a:pt x="93" y="5"/>
                    <a:pt x="48" y="35"/>
                    <a:pt x="24" y="81"/>
                  </a:cubicBezTo>
                  <a:cubicBezTo>
                    <a:pt x="0" y="127"/>
                    <a:pt x="1" y="182"/>
                    <a:pt x="27" y="226"/>
                  </a:cubicBezTo>
                  <a:lnTo>
                    <a:pt x="288" y="226"/>
                  </a:lnTo>
                  <a:cubicBezTo>
                    <a:pt x="301" y="203"/>
                    <a:pt x="308" y="177"/>
                    <a:pt x="308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311">
              <a:extLst>
                <a:ext uri="{FF2B5EF4-FFF2-40B4-BE49-F238E27FC236}">
                  <a16:creationId xmlns:a16="http://schemas.microsoft.com/office/drawing/2014/main" id="{CC1D8719-C847-4815-96FB-D8F7129E7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1093788"/>
              <a:ext cx="63500" cy="49213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312">
              <a:extLst>
                <a:ext uri="{FF2B5EF4-FFF2-40B4-BE49-F238E27FC236}">
                  <a16:creationId xmlns:a16="http://schemas.microsoft.com/office/drawing/2014/main" id="{CDCECAC6-DDE0-4077-ACE8-D5D259246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6" y="1093788"/>
              <a:ext cx="65088" cy="49213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313">
              <a:extLst>
                <a:ext uri="{FF2B5EF4-FFF2-40B4-BE49-F238E27FC236}">
                  <a16:creationId xmlns:a16="http://schemas.microsoft.com/office/drawing/2014/main" id="{E3E327B6-CEB1-49DA-8CCB-3BF9F64EA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93788"/>
              <a:ext cx="65088" cy="49213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314">
              <a:extLst>
                <a:ext uri="{FF2B5EF4-FFF2-40B4-BE49-F238E27FC236}">
                  <a16:creationId xmlns:a16="http://schemas.microsoft.com/office/drawing/2014/main" id="{CCB7C72E-F92F-419E-A39E-8BFB0A972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1" y="1093788"/>
              <a:ext cx="63500" cy="49213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315">
              <a:extLst>
                <a:ext uri="{FF2B5EF4-FFF2-40B4-BE49-F238E27FC236}">
                  <a16:creationId xmlns:a16="http://schemas.microsoft.com/office/drawing/2014/main" id="{CD56AE1C-5911-4FF0-A6DF-5AF933363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6" y="1012826"/>
              <a:ext cx="65088" cy="80963"/>
            </a:xfrm>
            <a:custGeom>
              <a:avLst/>
              <a:gdLst>
                <a:gd name="T0" fmla="*/ 76 w 302"/>
                <a:gd name="T1" fmla="*/ 0 h 376"/>
                <a:gd name="T2" fmla="*/ 0 w 302"/>
                <a:gd name="T3" fmla="*/ 376 h 376"/>
                <a:gd name="T4" fmla="*/ 302 w 302"/>
                <a:gd name="T5" fmla="*/ 376 h 376"/>
                <a:gd name="T6" fmla="*/ 227 w 302"/>
                <a:gd name="T7" fmla="*/ 0 h 376"/>
                <a:gd name="T8" fmla="*/ 76 w 302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376">
                  <a:moveTo>
                    <a:pt x="76" y="0"/>
                  </a:moveTo>
                  <a:lnTo>
                    <a:pt x="0" y="376"/>
                  </a:lnTo>
                  <a:lnTo>
                    <a:pt x="302" y="376"/>
                  </a:lnTo>
                  <a:lnTo>
                    <a:pt x="227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316">
              <a:extLst>
                <a:ext uri="{FF2B5EF4-FFF2-40B4-BE49-F238E27FC236}">
                  <a16:creationId xmlns:a16="http://schemas.microsoft.com/office/drawing/2014/main" id="{B358D0E8-FA31-4210-8332-AEC048A4E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338" y="1012826"/>
              <a:ext cx="80963" cy="80963"/>
            </a:xfrm>
            <a:custGeom>
              <a:avLst/>
              <a:gdLst>
                <a:gd name="T0" fmla="*/ 0 w 376"/>
                <a:gd name="T1" fmla="*/ 0 h 376"/>
                <a:gd name="T2" fmla="*/ 75 w 376"/>
                <a:gd name="T3" fmla="*/ 376 h 376"/>
                <a:gd name="T4" fmla="*/ 376 w 376"/>
                <a:gd name="T5" fmla="*/ 376 h 376"/>
                <a:gd name="T6" fmla="*/ 226 w 376"/>
                <a:gd name="T7" fmla="*/ 0 h 376"/>
                <a:gd name="T8" fmla="*/ 0 w 376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376">
                  <a:moveTo>
                    <a:pt x="0" y="0"/>
                  </a:moveTo>
                  <a:lnTo>
                    <a:pt x="75" y="376"/>
                  </a:lnTo>
                  <a:lnTo>
                    <a:pt x="376" y="376"/>
                  </a:lnTo>
                  <a:lnTo>
                    <a:pt x="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317">
              <a:extLst>
                <a:ext uri="{FF2B5EF4-FFF2-40B4-BE49-F238E27FC236}">
                  <a16:creationId xmlns:a16="http://schemas.microsoft.com/office/drawing/2014/main" id="{D76CB361-4B3F-4A52-A0EB-D4D744DAA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1012826"/>
              <a:ext cx="96838" cy="80963"/>
            </a:xfrm>
            <a:custGeom>
              <a:avLst/>
              <a:gdLst>
                <a:gd name="T0" fmla="*/ 0 w 452"/>
                <a:gd name="T1" fmla="*/ 0 h 376"/>
                <a:gd name="T2" fmla="*/ 150 w 452"/>
                <a:gd name="T3" fmla="*/ 376 h 376"/>
                <a:gd name="T4" fmla="*/ 452 w 452"/>
                <a:gd name="T5" fmla="*/ 376 h 376"/>
                <a:gd name="T6" fmla="*/ 226 w 452"/>
                <a:gd name="T7" fmla="*/ 0 h 376"/>
                <a:gd name="T8" fmla="*/ 0 w 452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376">
                  <a:moveTo>
                    <a:pt x="0" y="0"/>
                  </a:moveTo>
                  <a:lnTo>
                    <a:pt x="150" y="376"/>
                  </a:lnTo>
                  <a:lnTo>
                    <a:pt x="452" y="376"/>
                  </a:lnTo>
                  <a:lnTo>
                    <a:pt x="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318">
              <a:extLst>
                <a:ext uri="{FF2B5EF4-FFF2-40B4-BE49-F238E27FC236}">
                  <a16:creationId xmlns:a16="http://schemas.microsoft.com/office/drawing/2014/main" id="{9C358902-5064-42A9-B3B6-E9B645891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6" y="1093788"/>
              <a:ext cx="63500" cy="49213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319">
              <a:extLst>
                <a:ext uri="{FF2B5EF4-FFF2-40B4-BE49-F238E27FC236}">
                  <a16:creationId xmlns:a16="http://schemas.microsoft.com/office/drawing/2014/main" id="{26C54C3B-1A51-46A7-A609-BE976BA79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093788"/>
              <a:ext cx="65088" cy="49213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320">
              <a:extLst>
                <a:ext uri="{FF2B5EF4-FFF2-40B4-BE49-F238E27FC236}">
                  <a16:creationId xmlns:a16="http://schemas.microsoft.com/office/drawing/2014/main" id="{E0C0B07B-F634-4334-830E-83E81AB32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6" y="1012826"/>
              <a:ext cx="80963" cy="80963"/>
            </a:xfrm>
            <a:custGeom>
              <a:avLst/>
              <a:gdLst>
                <a:gd name="T0" fmla="*/ 151 w 377"/>
                <a:gd name="T1" fmla="*/ 0 h 376"/>
                <a:gd name="T2" fmla="*/ 0 w 377"/>
                <a:gd name="T3" fmla="*/ 376 h 376"/>
                <a:gd name="T4" fmla="*/ 301 w 377"/>
                <a:gd name="T5" fmla="*/ 376 h 376"/>
                <a:gd name="T6" fmla="*/ 377 w 377"/>
                <a:gd name="T7" fmla="*/ 0 h 376"/>
                <a:gd name="T8" fmla="*/ 151 w 377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376">
                  <a:moveTo>
                    <a:pt x="151" y="0"/>
                  </a:moveTo>
                  <a:lnTo>
                    <a:pt x="0" y="376"/>
                  </a:lnTo>
                  <a:lnTo>
                    <a:pt x="301" y="376"/>
                  </a:lnTo>
                  <a:lnTo>
                    <a:pt x="377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321">
              <a:extLst>
                <a:ext uri="{FF2B5EF4-FFF2-40B4-BE49-F238E27FC236}">
                  <a16:creationId xmlns:a16="http://schemas.microsoft.com/office/drawing/2014/main" id="{D2E53907-8977-4F8F-85B9-FB85920A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012826"/>
              <a:ext cx="96838" cy="80963"/>
            </a:xfrm>
            <a:custGeom>
              <a:avLst/>
              <a:gdLst>
                <a:gd name="T0" fmla="*/ 227 w 453"/>
                <a:gd name="T1" fmla="*/ 0 h 376"/>
                <a:gd name="T2" fmla="*/ 0 w 453"/>
                <a:gd name="T3" fmla="*/ 376 h 376"/>
                <a:gd name="T4" fmla="*/ 302 w 453"/>
                <a:gd name="T5" fmla="*/ 376 h 376"/>
                <a:gd name="T6" fmla="*/ 453 w 453"/>
                <a:gd name="T7" fmla="*/ 0 h 376"/>
                <a:gd name="T8" fmla="*/ 227 w 453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376">
                  <a:moveTo>
                    <a:pt x="227" y="0"/>
                  </a:moveTo>
                  <a:lnTo>
                    <a:pt x="0" y="376"/>
                  </a:lnTo>
                  <a:lnTo>
                    <a:pt x="302" y="376"/>
                  </a:lnTo>
                  <a:lnTo>
                    <a:pt x="453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322">
              <a:extLst>
                <a:ext uri="{FF2B5EF4-FFF2-40B4-BE49-F238E27FC236}">
                  <a16:creationId xmlns:a16="http://schemas.microsoft.com/office/drawing/2014/main" id="{36BA4DA4-AD96-45CE-8BDA-665345F9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1" y="1190626"/>
              <a:ext cx="96838" cy="193675"/>
            </a:xfrm>
            <a:custGeom>
              <a:avLst/>
              <a:gdLst>
                <a:gd name="T0" fmla="*/ 377 w 452"/>
                <a:gd name="T1" fmla="*/ 0 h 904"/>
                <a:gd name="T2" fmla="*/ 75 w 452"/>
                <a:gd name="T3" fmla="*/ 0 h 904"/>
                <a:gd name="T4" fmla="*/ 0 w 452"/>
                <a:gd name="T5" fmla="*/ 75 h 904"/>
                <a:gd name="T6" fmla="*/ 0 w 452"/>
                <a:gd name="T7" fmla="*/ 904 h 904"/>
                <a:gd name="T8" fmla="*/ 452 w 452"/>
                <a:gd name="T9" fmla="*/ 904 h 904"/>
                <a:gd name="T10" fmla="*/ 452 w 452"/>
                <a:gd name="T11" fmla="*/ 75 h 904"/>
                <a:gd name="T12" fmla="*/ 377 w 452"/>
                <a:gd name="T1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904">
                  <a:moveTo>
                    <a:pt x="377" y="0"/>
                  </a:moveTo>
                  <a:lnTo>
                    <a:pt x="75" y="0"/>
                  </a:lnTo>
                  <a:cubicBezTo>
                    <a:pt x="34" y="0"/>
                    <a:pt x="0" y="33"/>
                    <a:pt x="0" y="75"/>
                  </a:cubicBezTo>
                  <a:lnTo>
                    <a:pt x="0" y="904"/>
                  </a:lnTo>
                  <a:lnTo>
                    <a:pt x="452" y="904"/>
                  </a:lnTo>
                  <a:lnTo>
                    <a:pt x="452" y="75"/>
                  </a:lnTo>
                  <a:cubicBezTo>
                    <a:pt x="452" y="33"/>
                    <a:pt x="419" y="0"/>
                    <a:pt x="377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323">
              <a:extLst>
                <a:ext uri="{FF2B5EF4-FFF2-40B4-BE49-F238E27FC236}">
                  <a16:creationId xmlns:a16="http://schemas.microsoft.com/office/drawing/2014/main" id="{AA0EA743-C244-4E15-9183-1C565B395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1344613"/>
              <a:ext cx="50800" cy="39688"/>
            </a:xfrm>
            <a:custGeom>
              <a:avLst/>
              <a:gdLst>
                <a:gd name="T0" fmla="*/ 113 w 235"/>
                <a:gd name="T1" fmla="*/ 188 h 188"/>
                <a:gd name="T2" fmla="*/ 197 w 235"/>
                <a:gd name="T3" fmla="*/ 188 h 188"/>
                <a:gd name="T4" fmla="*/ 217 w 235"/>
                <a:gd name="T5" fmla="*/ 68 h 188"/>
                <a:gd name="T6" fmla="*/ 117 w 235"/>
                <a:gd name="T7" fmla="*/ 0 h 188"/>
                <a:gd name="T8" fmla="*/ 113 w 235"/>
                <a:gd name="T9" fmla="*/ 0 h 188"/>
                <a:gd name="T10" fmla="*/ 0 w 235"/>
                <a:gd name="T11" fmla="*/ 113 h 188"/>
                <a:gd name="T12" fmla="*/ 29 w 235"/>
                <a:gd name="T13" fmla="*/ 188 h 188"/>
                <a:gd name="T14" fmla="*/ 113 w 235"/>
                <a:gd name="T1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188">
                  <a:moveTo>
                    <a:pt x="113" y="188"/>
                  </a:moveTo>
                  <a:lnTo>
                    <a:pt x="197" y="188"/>
                  </a:lnTo>
                  <a:cubicBezTo>
                    <a:pt x="227" y="156"/>
                    <a:pt x="235" y="109"/>
                    <a:pt x="217" y="68"/>
                  </a:cubicBezTo>
                  <a:cubicBezTo>
                    <a:pt x="200" y="28"/>
                    <a:pt x="161" y="1"/>
                    <a:pt x="117" y="0"/>
                  </a:cubicBezTo>
                  <a:cubicBezTo>
                    <a:pt x="116" y="0"/>
                    <a:pt x="11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41"/>
                    <a:pt x="10" y="168"/>
                    <a:pt x="29" y="188"/>
                  </a:cubicBezTo>
                  <a:lnTo>
                    <a:pt x="113" y="188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Rectangle 324">
              <a:extLst>
                <a:ext uri="{FF2B5EF4-FFF2-40B4-BE49-F238E27FC236}">
                  <a16:creationId xmlns:a16="http://schemas.microsoft.com/office/drawing/2014/main" id="{32EB6C77-195C-4089-94CD-5050430E3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426" y="1222376"/>
              <a:ext cx="79375" cy="49213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Rectangle 325">
              <a:extLst>
                <a:ext uri="{FF2B5EF4-FFF2-40B4-BE49-F238E27FC236}">
                  <a16:creationId xmlns:a16="http://schemas.microsoft.com/office/drawing/2014/main" id="{36D2EF2C-72BF-470A-B074-7679024FA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9538" y="1222376"/>
              <a:ext cx="80963" cy="49213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326">
              <a:extLst>
                <a:ext uri="{FF2B5EF4-FFF2-40B4-BE49-F238E27FC236}">
                  <a16:creationId xmlns:a16="http://schemas.microsoft.com/office/drawing/2014/main" id="{59786758-D91C-4FD3-87C1-0C5D0E74C3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8576" y="908051"/>
              <a:ext cx="487363" cy="484188"/>
            </a:xfrm>
            <a:custGeom>
              <a:avLst/>
              <a:gdLst>
                <a:gd name="T0" fmla="*/ 2229 w 2281"/>
                <a:gd name="T1" fmla="*/ 853 h 2261"/>
                <a:gd name="T2" fmla="*/ 1626 w 2281"/>
                <a:gd name="T3" fmla="*/ 150 h 2261"/>
                <a:gd name="T4" fmla="*/ 646 w 2281"/>
                <a:gd name="T5" fmla="*/ 37 h 2261"/>
                <a:gd name="T6" fmla="*/ 345 w 2281"/>
                <a:gd name="T7" fmla="*/ 476 h 2261"/>
                <a:gd name="T8" fmla="*/ 194 w 2281"/>
                <a:gd name="T9" fmla="*/ 1856 h 2261"/>
                <a:gd name="T10" fmla="*/ 72 w 2281"/>
                <a:gd name="T11" fmla="*/ 2261 h 2261"/>
                <a:gd name="T12" fmla="*/ 2078 w 2281"/>
                <a:gd name="T13" fmla="*/ 1820 h 2261"/>
                <a:gd name="T14" fmla="*/ 2154 w 2281"/>
                <a:gd name="T15" fmla="*/ 904 h 2261"/>
                <a:gd name="T16" fmla="*/ 1739 w 2281"/>
                <a:gd name="T17" fmla="*/ 1055 h 2261"/>
                <a:gd name="T18" fmla="*/ 1852 w 2281"/>
                <a:gd name="T19" fmla="*/ 942 h 2261"/>
                <a:gd name="T20" fmla="*/ 722 w 2281"/>
                <a:gd name="T21" fmla="*/ 904 h 2261"/>
                <a:gd name="T22" fmla="*/ 533 w 2281"/>
                <a:gd name="T23" fmla="*/ 1055 h 2261"/>
                <a:gd name="T24" fmla="*/ 646 w 2281"/>
                <a:gd name="T25" fmla="*/ 942 h 2261"/>
                <a:gd name="T26" fmla="*/ 2113 w 2281"/>
                <a:gd name="T27" fmla="*/ 829 h 2261"/>
                <a:gd name="T28" fmla="*/ 1493 w 2281"/>
                <a:gd name="T29" fmla="*/ 527 h 2261"/>
                <a:gd name="T30" fmla="*/ 1318 w 2281"/>
                <a:gd name="T31" fmla="*/ 829 h 2261"/>
                <a:gd name="T32" fmla="*/ 1241 w 2281"/>
                <a:gd name="T33" fmla="*/ 829 h 2261"/>
                <a:gd name="T34" fmla="*/ 1241 w 2281"/>
                <a:gd name="T35" fmla="*/ 829 h 2261"/>
                <a:gd name="T36" fmla="*/ 1015 w 2281"/>
                <a:gd name="T37" fmla="*/ 527 h 2261"/>
                <a:gd name="T38" fmla="*/ 630 w 2281"/>
                <a:gd name="T39" fmla="*/ 527 h 2261"/>
                <a:gd name="T40" fmla="*/ 159 w 2281"/>
                <a:gd name="T41" fmla="*/ 829 h 2261"/>
                <a:gd name="T42" fmla="*/ 1023 w 2281"/>
                <a:gd name="T43" fmla="*/ 904 h 2261"/>
                <a:gd name="T44" fmla="*/ 1023 w 2281"/>
                <a:gd name="T45" fmla="*/ 942 h 2261"/>
                <a:gd name="T46" fmla="*/ 1551 w 2281"/>
                <a:gd name="T47" fmla="*/ 942 h 2261"/>
                <a:gd name="T48" fmla="*/ 722 w 2281"/>
                <a:gd name="T49" fmla="*/ 75 h 2261"/>
                <a:gd name="T50" fmla="*/ 722 w 2281"/>
                <a:gd name="T51" fmla="*/ 75 h 2261"/>
                <a:gd name="T52" fmla="*/ 646 w 2281"/>
                <a:gd name="T53" fmla="*/ 339 h 2261"/>
                <a:gd name="T54" fmla="*/ 1626 w 2281"/>
                <a:gd name="T55" fmla="*/ 226 h 2261"/>
                <a:gd name="T56" fmla="*/ 420 w 2281"/>
                <a:gd name="T57" fmla="*/ 452 h 2261"/>
                <a:gd name="T58" fmla="*/ 345 w 2281"/>
                <a:gd name="T59" fmla="*/ 904 h 2261"/>
                <a:gd name="T60" fmla="*/ 714 w 2281"/>
                <a:gd name="T61" fmla="*/ 2186 h 2261"/>
                <a:gd name="T62" fmla="*/ 609 w 2281"/>
                <a:gd name="T63" fmla="*/ 2035 h 2261"/>
                <a:gd name="T64" fmla="*/ 424 w 2281"/>
                <a:gd name="T65" fmla="*/ 2186 h 2261"/>
                <a:gd name="T66" fmla="*/ 338 w 2281"/>
                <a:gd name="T67" fmla="*/ 1884 h 2261"/>
                <a:gd name="T68" fmla="*/ 91 w 2281"/>
                <a:gd name="T69" fmla="*/ 2186 h 2261"/>
                <a:gd name="T70" fmla="*/ 222 w 2281"/>
                <a:gd name="T71" fmla="*/ 2111 h 2261"/>
                <a:gd name="T72" fmla="*/ 948 w 2281"/>
                <a:gd name="T73" fmla="*/ 1394 h 2261"/>
                <a:gd name="T74" fmla="*/ 1325 w 2281"/>
                <a:gd name="T75" fmla="*/ 2186 h 2261"/>
                <a:gd name="T76" fmla="*/ 872 w 2281"/>
                <a:gd name="T77" fmla="*/ 1394 h 2261"/>
                <a:gd name="T78" fmla="*/ 609 w 2281"/>
                <a:gd name="T79" fmla="*/ 1959 h 2261"/>
                <a:gd name="T80" fmla="*/ 269 w 2281"/>
                <a:gd name="T81" fmla="*/ 1127 h 2261"/>
                <a:gd name="T82" fmla="*/ 835 w 2281"/>
                <a:gd name="T83" fmla="*/ 1130 h 2261"/>
                <a:gd name="T84" fmla="*/ 1438 w 2281"/>
                <a:gd name="T85" fmla="*/ 1130 h 2261"/>
                <a:gd name="T86" fmla="*/ 2003 w 2281"/>
                <a:gd name="T87" fmla="*/ 1127 h 2261"/>
                <a:gd name="T88" fmla="*/ 1593 w 2281"/>
                <a:gd name="T89" fmla="*/ 2186 h 2261"/>
                <a:gd name="T90" fmla="*/ 1671 w 2281"/>
                <a:gd name="T91" fmla="*/ 2186 h 2261"/>
                <a:gd name="T92" fmla="*/ 1890 w 2281"/>
                <a:gd name="T93" fmla="*/ 2148 h 2261"/>
                <a:gd name="T94" fmla="*/ 1961 w 2281"/>
                <a:gd name="T95" fmla="*/ 2186 h 2261"/>
                <a:gd name="T96" fmla="*/ 2110 w 2281"/>
                <a:gd name="T97" fmla="*/ 191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81" h="2261">
                  <a:moveTo>
                    <a:pt x="2078" y="1820"/>
                  </a:moveTo>
                  <a:lnTo>
                    <a:pt x="2078" y="1127"/>
                  </a:lnTo>
                  <a:cubicBezTo>
                    <a:pt x="2166" y="1109"/>
                    <a:pt x="2229" y="1031"/>
                    <a:pt x="2229" y="942"/>
                  </a:cubicBezTo>
                  <a:lnTo>
                    <a:pt x="2229" y="853"/>
                  </a:lnTo>
                  <a:lnTo>
                    <a:pt x="1928" y="476"/>
                  </a:lnTo>
                  <a:lnTo>
                    <a:pt x="1928" y="263"/>
                  </a:lnTo>
                  <a:cubicBezTo>
                    <a:pt x="1928" y="201"/>
                    <a:pt x="1877" y="150"/>
                    <a:pt x="1815" y="150"/>
                  </a:cubicBezTo>
                  <a:lnTo>
                    <a:pt x="1626" y="150"/>
                  </a:lnTo>
                  <a:lnTo>
                    <a:pt x="1626" y="37"/>
                  </a:lnTo>
                  <a:cubicBezTo>
                    <a:pt x="1626" y="17"/>
                    <a:pt x="1609" y="0"/>
                    <a:pt x="1588" y="0"/>
                  </a:cubicBezTo>
                  <a:lnTo>
                    <a:pt x="684" y="0"/>
                  </a:lnTo>
                  <a:cubicBezTo>
                    <a:pt x="663" y="0"/>
                    <a:pt x="646" y="17"/>
                    <a:pt x="646" y="37"/>
                  </a:cubicBezTo>
                  <a:lnTo>
                    <a:pt x="646" y="150"/>
                  </a:lnTo>
                  <a:lnTo>
                    <a:pt x="458" y="150"/>
                  </a:lnTo>
                  <a:cubicBezTo>
                    <a:pt x="395" y="150"/>
                    <a:pt x="345" y="201"/>
                    <a:pt x="345" y="263"/>
                  </a:cubicBezTo>
                  <a:lnTo>
                    <a:pt x="345" y="476"/>
                  </a:lnTo>
                  <a:lnTo>
                    <a:pt x="43" y="853"/>
                  </a:lnTo>
                  <a:lnTo>
                    <a:pt x="43" y="942"/>
                  </a:lnTo>
                  <a:cubicBezTo>
                    <a:pt x="43" y="1031"/>
                    <a:pt x="106" y="1109"/>
                    <a:pt x="194" y="1127"/>
                  </a:cubicBezTo>
                  <a:lnTo>
                    <a:pt x="194" y="1856"/>
                  </a:lnTo>
                  <a:cubicBezTo>
                    <a:pt x="140" y="1893"/>
                    <a:pt x="102" y="1950"/>
                    <a:pt x="88" y="2014"/>
                  </a:cubicBezTo>
                  <a:cubicBezTo>
                    <a:pt x="46" y="2035"/>
                    <a:pt x="17" y="2074"/>
                    <a:pt x="8" y="2120"/>
                  </a:cubicBezTo>
                  <a:cubicBezTo>
                    <a:pt x="0" y="2166"/>
                    <a:pt x="13" y="2214"/>
                    <a:pt x="44" y="2248"/>
                  </a:cubicBezTo>
                  <a:cubicBezTo>
                    <a:pt x="51" y="2256"/>
                    <a:pt x="62" y="2261"/>
                    <a:pt x="72" y="2261"/>
                  </a:cubicBezTo>
                  <a:lnTo>
                    <a:pt x="2171" y="2261"/>
                  </a:lnTo>
                  <a:cubicBezTo>
                    <a:pt x="2182" y="2261"/>
                    <a:pt x="2192" y="2256"/>
                    <a:pt x="2199" y="2249"/>
                  </a:cubicBezTo>
                  <a:cubicBezTo>
                    <a:pt x="2259" y="2181"/>
                    <a:pt x="2281" y="2088"/>
                    <a:pt x="2257" y="2001"/>
                  </a:cubicBezTo>
                  <a:cubicBezTo>
                    <a:pt x="2232" y="1914"/>
                    <a:pt x="2165" y="1846"/>
                    <a:pt x="2078" y="1820"/>
                  </a:cubicBezTo>
                  <a:close/>
                  <a:moveTo>
                    <a:pt x="2041" y="1055"/>
                  </a:moveTo>
                  <a:cubicBezTo>
                    <a:pt x="1978" y="1055"/>
                    <a:pt x="1928" y="1004"/>
                    <a:pt x="1928" y="942"/>
                  </a:cubicBezTo>
                  <a:lnTo>
                    <a:pt x="1928" y="904"/>
                  </a:lnTo>
                  <a:lnTo>
                    <a:pt x="2154" y="904"/>
                  </a:lnTo>
                  <a:lnTo>
                    <a:pt x="2154" y="942"/>
                  </a:lnTo>
                  <a:cubicBezTo>
                    <a:pt x="2154" y="1004"/>
                    <a:pt x="2103" y="1055"/>
                    <a:pt x="2041" y="1055"/>
                  </a:cubicBezTo>
                  <a:close/>
                  <a:moveTo>
                    <a:pt x="1852" y="942"/>
                  </a:moveTo>
                  <a:cubicBezTo>
                    <a:pt x="1852" y="1004"/>
                    <a:pt x="1802" y="1055"/>
                    <a:pt x="1739" y="1055"/>
                  </a:cubicBezTo>
                  <a:cubicBezTo>
                    <a:pt x="1677" y="1055"/>
                    <a:pt x="1626" y="1004"/>
                    <a:pt x="1626" y="942"/>
                  </a:cubicBezTo>
                  <a:lnTo>
                    <a:pt x="1626" y="904"/>
                  </a:lnTo>
                  <a:lnTo>
                    <a:pt x="1852" y="904"/>
                  </a:lnTo>
                  <a:lnTo>
                    <a:pt x="1852" y="942"/>
                  </a:lnTo>
                  <a:close/>
                  <a:moveTo>
                    <a:pt x="948" y="942"/>
                  </a:moveTo>
                  <a:cubicBezTo>
                    <a:pt x="948" y="1004"/>
                    <a:pt x="897" y="1055"/>
                    <a:pt x="835" y="1055"/>
                  </a:cubicBezTo>
                  <a:cubicBezTo>
                    <a:pt x="772" y="1055"/>
                    <a:pt x="722" y="1004"/>
                    <a:pt x="722" y="942"/>
                  </a:cubicBezTo>
                  <a:lnTo>
                    <a:pt x="722" y="904"/>
                  </a:lnTo>
                  <a:lnTo>
                    <a:pt x="948" y="904"/>
                  </a:lnTo>
                  <a:lnTo>
                    <a:pt x="948" y="942"/>
                  </a:lnTo>
                  <a:close/>
                  <a:moveTo>
                    <a:pt x="646" y="942"/>
                  </a:moveTo>
                  <a:cubicBezTo>
                    <a:pt x="646" y="1004"/>
                    <a:pt x="596" y="1055"/>
                    <a:pt x="533" y="1055"/>
                  </a:cubicBezTo>
                  <a:cubicBezTo>
                    <a:pt x="471" y="1055"/>
                    <a:pt x="420" y="1004"/>
                    <a:pt x="420" y="942"/>
                  </a:cubicBezTo>
                  <a:lnTo>
                    <a:pt x="420" y="904"/>
                  </a:lnTo>
                  <a:lnTo>
                    <a:pt x="646" y="904"/>
                  </a:lnTo>
                  <a:lnTo>
                    <a:pt x="646" y="942"/>
                  </a:lnTo>
                  <a:close/>
                  <a:moveTo>
                    <a:pt x="1911" y="829"/>
                  </a:moveTo>
                  <a:lnTo>
                    <a:pt x="1730" y="527"/>
                  </a:lnTo>
                  <a:lnTo>
                    <a:pt x="1872" y="527"/>
                  </a:lnTo>
                  <a:lnTo>
                    <a:pt x="2113" y="829"/>
                  </a:lnTo>
                  <a:lnTo>
                    <a:pt x="1911" y="829"/>
                  </a:lnTo>
                  <a:close/>
                  <a:moveTo>
                    <a:pt x="1823" y="829"/>
                  </a:moveTo>
                  <a:lnTo>
                    <a:pt x="1614" y="829"/>
                  </a:lnTo>
                  <a:lnTo>
                    <a:pt x="1493" y="527"/>
                  </a:lnTo>
                  <a:lnTo>
                    <a:pt x="1642" y="527"/>
                  </a:lnTo>
                  <a:lnTo>
                    <a:pt x="1823" y="829"/>
                  </a:lnTo>
                  <a:close/>
                  <a:moveTo>
                    <a:pt x="1533" y="829"/>
                  </a:moveTo>
                  <a:lnTo>
                    <a:pt x="1318" y="829"/>
                  </a:lnTo>
                  <a:lnTo>
                    <a:pt x="1258" y="527"/>
                  </a:lnTo>
                  <a:lnTo>
                    <a:pt x="1412" y="527"/>
                  </a:lnTo>
                  <a:lnTo>
                    <a:pt x="1533" y="829"/>
                  </a:lnTo>
                  <a:close/>
                  <a:moveTo>
                    <a:pt x="1241" y="829"/>
                  </a:moveTo>
                  <a:lnTo>
                    <a:pt x="1031" y="829"/>
                  </a:lnTo>
                  <a:lnTo>
                    <a:pt x="1092" y="527"/>
                  </a:lnTo>
                  <a:lnTo>
                    <a:pt x="1181" y="527"/>
                  </a:lnTo>
                  <a:lnTo>
                    <a:pt x="1241" y="829"/>
                  </a:lnTo>
                  <a:close/>
                  <a:moveTo>
                    <a:pt x="954" y="829"/>
                  </a:moveTo>
                  <a:lnTo>
                    <a:pt x="740" y="829"/>
                  </a:lnTo>
                  <a:lnTo>
                    <a:pt x="860" y="527"/>
                  </a:lnTo>
                  <a:lnTo>
                    <a:pt x="1015" y="527"/>
                  </a:lnTo>
                  <a:lnTo>
                    <a:pt x="954" y="829"/>
                  </a:lnTo>
                  <a:close/>
                  <a:moveTo>
                    <a:pt x="658" y="829"/>
                  </a:moveTo>
                  <a:lnTo>
                    <a:pt x="449" y="829"/>
                  </a:lnTo>
                  <a:lnTo>
                    <a:pt x="630" y="527"/>
                  </a:lnTo>
                  <a:lnTo>
                    <a:pt x="779" y="527"/>
                  </a:lnTo>
                  <a:lnTo>
                    <a:pt x="658" y="829"/>
                  </a:lnTo>
                  <a:close/>
                  <a:moveTo>
                    <a:pt x="361" y="829"/>
                  </a:moveTo>
                  <a:lnTo>
                    <a:pt x="159" y="829"/>
                  </a:lnTo>
                  <a:lnTo>
                    <a:pt x="400" y="527"/>
                  </a:lnTo>
                  <a:lnTo>
                    <a:pt x="542" y="527"/>
                  </a:lnTo>
                  <a:lnTo>
                    <a:pt x="361" y="829"/>
                  </a:lnTo>
                  <a:close/>
                  <a:moveTo>
                    <a:pt x="1023" y="904"/>
                  </a:moveTo>
                  <a:lnTo>
                    <a:pt x="1249" y="904"/>
                  </a:lnTo>
                  <a:lnTo>
                    <a:pt x="1249" y="942"/>
                  </a:lnTo>
                  <a:cubicBezTo>
                    <a:pt x="1249" y="1004"/>
                    <a:pt x="1199" y="1055"/>
                    <a:pt x="1136" y="1055"/>
                  </a:cubicBezTo>
                  <a:cubicBezTo>
                    <a:pt x="1074" y="1055"/>
                    <a:pt x="1023" y="1004"/>
                    <a:pt x="1023" y="942"/>
                  </a:cubicBezTo>
                  <a:lnTo>
                    <a:pt x="1023" y="904"/>
                  </a:lnTo>
                  <a:close/>
                  <a:moveTo>
                    <a:pt x="1325" y="904"/>
                  </a:moveTo>
                  <a:lnTo>
                    <a:pt x="1551" y="904"/>
                  </a:lnTo>
                  <a:lnTo>
                    <a:pt x="1551" y="942"/>
                  </a:lnTo>
                  <a:cubicBezTo>
                    <a:pt x="1551" y="1004"/>
                    <a:pt x="1500" y="1055"/>
                    <a:pt x="1438" y="1055"/>
                  </a:cubicBezTo>
                  <a:cubicBezTo>
                    <a:pt x="1375" y="1055"/>
                    <a:pt x="1325" y="1004"/>
                    <a:pt x="1325" y="942"/>
                  </a:cubicBezTo>
                  <a:lnTo>
                    <a:pt x="1325" y="904"/>
                  </a:lnTo>
                  <a:close/>
                  <a:moveTo>
                    <a:pt x="722" y="75"/>
                  </a:moveTo>
                  <a:lnTo>
                    <a:pt x="1551" y="75"/>
                  </a:lnTo>
                  <a:lnTo>
                    <a:pt x="1551" y="301"/>
                  </a:lnTo>
                  <a:lnTo>
                    <a:pt x="722" y="301"/>
                  </a:lnTo>
                  <a:lnTo>
                    <a:pt x="722" y="75"/>
                  </a:lnTo>
                  <a:close/>
                  <a:moveTo>
                    <a:pt x="420" y="263"/>
                  </a:moveTo>
                  <a:cubicBezTo>
                    <a:pt x="420" y="243"/>
                    <a:pt x="437" y="226"/>
                    <a:pt x="458" y="226"/>
                  </a:cubicBezTo>
                  <a:lnTo>
                    <a:pt x="646" y="226"/>
                  </a:lnTo>
                  <a:lnTo>
                    <a:pt x="646" y="339"/>
                  </a:lnTo>
                  <a:cubicBezTo>
                    <a:pt x="646" y="360"/>
                    <a:pt x="663" y="377"/>
                    <a:pt x="684" y="377"/>
                  </a:cubicBezTo>
                  <a:lnTo>
                    <a:pt x="1588" y="377"/>
                  </a:lnTo>
                  <a:cubicBezTo>
                    <a:pt x="1609" y="377"/>
                    <a:pt x="1626" y="360"/>
                    <a:pt x="1626" y="339"/>
                  </a:cubicBezTo>
                  <a:lnTo>
                    <a:pt x="1626" y="226"/>
                  </a:lnTo>
                  <a:lnTo>
                    <a:pt x="1815" y="226"/>
                  </a:lnTo>
                  <a:cubicBezTo>
                    <a:pt x="1835" y="226"/>
                    <a:pt x="1852" y="243"/>
                    <a:pt x="1852" y="263"/>
                  </a:cubicBezTo>
                  <a:lnTo>
                    <a:pt x="1852" y="452"/>
                  </a:lnTo>
                  <a:lnTo>
                    <a:pt x="420" y="452"/>
                  </a:lnTo>
                  <a:lnTo>
                    <a:pt x="420" y="263"/>
                  </a:lnTo>
                  <a:close/>
                  <a:moveTo>
                    <a:pt x="119" y="942"/>
                  </a:moveTo>
                  <a:lnTo>
                    <a:pt x="119" y="904"/>
                  </a:lnTo>
                  <a:lnTo>
                    <a:pt x="345" y="904"/>
                  </a:lnTo>
                  <a:lnTo>
                    <a:pt x="345" y="942"/>
                  </a:lnTo>
                  <a:cubicBezTo>
                    <a:pt x="345" y="1004"/>
                    <a:pt x="294" y="1055"/>
                    <a:pt x="232" y="1055"/>
                  </a:cubicBezTo>
                  <a:cubicBezTo>
                    <a:pt x="169" y="1055"/>
                    <a:pt x="119" y="1004"/>
                    <a:pt x="119" y="942"/>
                  </a:cubicBezTo>
                  <a:close/>
                  <a:moveTo>
                    <a:pt x="714" y="2186"/>
                  </a:moveTo>
                  <a:lnTo>
                    <a:pt x="503" y="2186"/>
                  </a:lnTo>
                  <a:cubicBezTo>
                    <a:pt x="498" y="2174"/>
                    <a:pt x="496" y="2161"/>
                    <a:pt x="495" y="2148"/>
                  </a:cubicBezTo>
                  <a:cubicBezTo>
                    <a:pt x="495" y="2088"/>
                    <a:pt x="542" y="2038"/>
                    <a:pt x="602" y="2035"/>
                  </a:cubicBezTo>
                  <a:cubicBezTo>
                    <a:pt x="604" y="2035"/>
                    <a:pt x="606" y="2035"/>
                    <a:pt x="609" y="2035"/>
                  </a:cubicBezTo>
                  <a:cubicBezTo>
                    <a:pt x="671" y="2035"/>
                    <a:pt x="722" y="2085"/>
                    <a:pt x="722" y="2148"/>
                  </a:cubicBezTo>
                  <a:cubicBezTo>
                    <a:pt x="721" y="2161"/>
                    <a:pt x="719" y="2174"/>
                    <a:pt x="714" y="2186"/>
                  </a:cubicBezTo>
                  <a:close/>
                  <a:moveTo>
                    <a:pt x="420" y="2148"/>
                  </a:moveTo>
                  <a:cubicBezTo>
                    <a:pt x="420" y="2161"/>
                    <a:pt x="422" y="2173"/>
                    <a:pt x="424" y="2186"/>
                  </a:cubicBezTo>
                  <a:lnTo>
                    <a:pt x="302" y="2186"/>
                  </a:lnTo>
                  <a:cubicBezTo>
                    <a:pt x="313" y="2143"/>
                    <a:pt x="306" y="2098"/>
                    <a:pt x="281" y="2062"/>
                  </a:cubicBezTo>
                  <a:cubicBezTo>
                    <a:pt x="256" y="2026"/>
                    <a:pt x="216" y="2003"/>
                    <a:pt x="172" y="1999"/>
                  </a:cubicBezTo>
                  <a:cubicBezTo>
                    <a:pt x="200" y="1932"/>
                    <a:pt x="265" y="1887"/>
                    <a:pt x="338" y="1884"/>
                  </a:cubicBezTo>
                  <a:cubicBezTo>
                    <a:pt x="411" y="1882"/>
                    <a:pt x="479" y="1921"/>
                    <a:pt x="512" y="1987"/>
                  </a:cubicBezTo>
                  <a:cubicBezTo>
                    <a:pt x="455" y="2020"/>
                    <a:pt x="420" y="2082"/>
                    <a:pt x="420" y="2148"/>
                  </a:cubicBezTo>
                  <a:close/>
                  <a:moveTo>
                    <a:pt x="156" y="2186"/>
                  </a:moveTo>
                  <a:lnTo>
                    <a:pt x="91" y="2186"/>
                  </a:lnTo>
                  <a:cubicBezTo>
                    <a:pt x="84" y="2174"/>
                    <a:pt x="81" y="2161"/>
                    <a:pt x="81" y="2148"/>
                  </a:cubicBezTo>
                  <a:cubicBezTo>
                    <a:pt x="81" y="2107"/>
                    <a:pt x="114" y="2073"/>
                    <a:pt x="155" y="2072"/>
                  </a:cubicBezTo>
                  <a:cubicBezTo>
                    <a:pt x="156" y="2073"/>
                    <a:pt x="157" y="2073"/>
                    <a:pt x="159" y="2073"/>
                  </a:cubicBezTo>
                  <a:cubicBezTo>
                    <a:pt x="185" y="2074"/>
                    <a:pt x="209" y="2088"/>
                    <a:pt x="222" y="2111"/>
                  </a:cubicBezTo>
                  <a:cubicBezTo>
                    <a:pt x="235" y="2134"/>
                    <a:pt x="235" y="2163"/>
                    <a:pt x="221" y="2186"/>
                  </a:cubicBezTo>
                  <a:lnTo>
                    <a:pt x="156" y="2186"/>
                  </a:lnTo>
                  <a:close/>
                  <a:moveTo>
                    <a:pt x="948" y="2186"/>
                  </a:moveTo>
                  <a:lnTo>
                    <a:pt x="948" y="1394"/>
                  </a:lnTo>
                  <a:cubicBezTo>
                    <a:pt x="948" y="1373"/>
                    <a:pt x="965" y="1356"/>
                    <a:pt x="985" y="1356"/>
                  </a:cubicBezTo>
                  <a:lnTo>
                    <a:pt x="1287" y="1356"/>
                  </a:lnTo>
                  <a:cubicBezTo>
                    <a:pt x="1308" y="1356"/>
                    <a:pt x="1325" y="1373"/>
                    <a:pt x="1325" y="1394"/>
                  </a:cubicBezTo>
                  <a:lnTo>
                    <a:pt x="1325" y="2186"/>
                  </a:lnTo>
                  <a:lnTo>
                    <a:pt x="948" y="2186"/>
                  </a:lnTo>
                  <a:close/>
                  <a:moveTo>
                    <a:pt x="1287" y="1281"/>
                  </a:moveTo>
                  <a:lnTo>
                    <a:pt x="985" y="1281"/>
                  </a:lnTo>
                  <a:cubicBezTo>
                    <a:pt x="923" y="1281"/>
                    <a:pt x="872" y="1332"/>
                    <a:pt x="872" y="1394"/>
                  </a:cubicBezTo>
                  <a:lnTo>
                    <a:pt x="872" y="2186"/>
                  </a:lnTo>
                  <a:lnTo>
                    <a:pt x="793" y="2186"/>
                  </a:lnTo>
                  <a:cubicBezTo>
                    <a:pt x="795" y="2173"/>
                    <a:pt x="797" y="2161"/>
                    <a:pt x="797" y="2148"/>
                  </a:cubicBezTo>
                  <a:cubicBezTo>
                    <a:pt x="797" y="2044"/>
                    <a:pt x="713" y="1960"/>
                    <a:pt x="609" y="1959"/>
                  </a:cubicBezTo>
                  <a:cubicBezTo>
                    <a:pt x="603" y="1959"/>
                    <a:pt x="598" y="1960"/>
                    <a:pt x="593" y="1960"/>
                  </a:cubicBezTo>
                  <a:cubicBezTo>
                    <a:pt x="589" y="1961"/>
                    <a:pt x="586" y="1962"/>
                    <a:pt x="583" y="1962"/>
                  </a:cubicBezTo>
                  <a:cubicBezTo>
                    <a:pt x="529" y="1843"/>
                    <a:pt x="395" y="1782"/>
                    <a:pt x="269" y="1820"/>
                  </a:cubicBezTo>
                  <a:lnTo>
                    <a:pt x="269" y="1127"/>
                  </a:lnTo>
                  <a:cubicBezTo>
                    <a:pt x="315" y="1117"/>
                    <a:pt x="355" y="1091"/>
                    <a:pt x="382" y="1054"/>
                  </a:cubicBezTo>
                  <a:cubicBezTo>
                    <a:pt x="418" y="1102"/>
                    <a:pt x="474" y="1130"/>
                    <a:pt x="533" y="1130"/>
                  </a:cubicBezTo>
                  <a:cubicBezTo>
                    <a:pt x="593" y="1130"/>
                    <a:pt x="649" y="1102"/>
                    <a:pt x="684" y="1054"/>
                  </a:cubicBezTo>
                  <a:cubicBezTo>
                    <a:pt x="719" y="1102"/>
                    <a:pt x="775" y="1130"/>
                    <a:pt x="835" y="1130"/>
                  </a:cubicBezTo>
                  <a:cubicBezTo>
                    <a:pt x="894" y="1130"/>
                    <a:pt x="950" y="1102"/>
                    <a:pt x="985" y="1054"/>
                  </a:cubicBezTo>
                  <a:cubicBezTo>
                    <a:pt x="1021" y="1102"/>
                    <a:pt x="1077" y="1130"/>
                    <a:pt x="1136" y="1130"/>
                  </a:cubicBezTo>
                  <a:cubicBezTo>
                    <a:pt x="1196" y="1130"/>
                    <a:pt x="1252" y="1102"/>
                    <a:pt x="1287" y="1054"/>
                  </a:cubicBezTo>
                  <a:cubicBezTo>
                    <a:pt x="1322" y="1102"/>
                    <a:pt x="1378" y="1130"/>
                    <a:pt x="1438" y="1130"/>
                  </a:cubicBezTo>
                  <a:cubicBezTo>
                    <a:pt x="1497" y="1130"/>
                    <a:pt x="1553" y="1102"/>
                    <a:pt x="1588" y="1054"/>
                  </a:cubicBezTo>
                  <a:cubicBezTo>
                    <a:pt x="1624" y="1102"/>
                    <a:pt x="1680" y="1130"/>
                    <a:pt x="1739" y="1130"/>
                  </a:cubicBezTo>
                  <a:cubicBezTo>
                    <a:pt x="1799" y="1130"/>
                    <a:pt x="1855" y="1102"/>
                    <a:pt x="1890" y="1054"/>
                  </a:cubicBezTo>
                  <a:cubicBezTo>
                    <a:pt x="1917" y="1091"/>
                    <a:pt x="1958" y="1117"/>
                    <a:pt x="2003" y="1127"/>
                  </a:cubicBezTo>
                  <a:lnTo>
                    <a:pt x="2003" y="1809"/>
                  </a:lnTo>
                  <a:cubicBezTo>
                    <a:pt x="1901" y="1809"/>
                    <a:pt x="1808" y="1868"/>
                    <a:pt x="1765" y="1961"/>
                  </a:cubicBezTo>
                  <a:cubicBezTo>
                    <a:pt x="1666" y="1967"/>
                    <a:pt x="1589" y="2049"/>
                    <a:pt x="1588" y="2148"/>
                  </a:cubicBezTo>
                  <a:cubicBezTo>
                    <a:pt x="1589" y="2161"/>
                    <a:pt x="1590" y="2173"/>
                    <a:pt x="1593" y="2186"/>
                  </a:cubicBezTo>
                  <a:lnTo>
                    <a:pt x="1400" y="2186"/>
                  </a:lnTo>
                  <a:lnTo>
                    <a:pt x="1400" y="1394"/>
                  </a:lnTo>
                  <a:cubicBezTo>
                    <a:pt x="1400" y="1332"/>
                    <a:pt x="1349" y="1281"/>
                    <a:pt x="1287" y="1281"/>
                  </a:cubicBezTo>
                  <a:close/>
                  <a:moveTo>
                    <a:pt x="1671" y="2186"/>
                  </a:moveTo>
                  <a:cubicBezTo>
                    <a:pt x="1667" y="2174"/>
                    <a:pt x="1664" y="2161"/>
                    <a:pt x="1664" y="2148"/>
                  </a:cubicBezTo>
                  <a:cubicBezTo>
                    <a:pt x="1664" y="2085"/>
                    <a:pt x="1714" y="2035"/>
                    <a:pt x="1777" y="2035"/>
                  </a:cubicBezTo>
                  <a:cubicBezTo>
                    <a:pt x="1780" y="2035"/>
                    <a:pt x="1783" y="2035"/>
                    <a:pt x="1787" y="2035"/>
                  </a:cubicBezTo>
                  <a:cubicBezTo>
                    <a:pt x="1845" y="2040"/>
                    <a:pt x="1890" y="2089"/>
                    <a:pt x="1890" y="2148"/>
                  </a:cubicBezTo>
                  <a:cubicBezTo>
                    <a:pt x="1890" y="2161"/>
                    <a:pt x="1887" y="2174"/>
                    <a:pt x="1882" y="2186"/>
                  </a:cubicBezTo>
                  <a:lnTo>
                    <a:pt x="1671" y="2186"/>
                  </a:lnTo>
                  <a:close/>
                  <a:moveTo>
                    <a:pt x="2154" y="2186"/>
                  </a:moveTo>
                  <a:lnTo>
                    <a:pt x="1961" y="2186"/>
                  </a:lnTo>
                  <a:cubicBezTo>
                    <a:pt x="1964" y="2173"/>
                    <a:pt x="1965" y="2161"/>
                    <a:pt x="1965" y="2148"/>
                  </a:cubicBezTo>
                  <a:cubicBezTo>
                    <a:pt x="1966" y="2070"/>
                    <a:pt x="1917" y="2000"/>
                    <a:pt x="1844" y="1972"/>
                  </a:cubicBezTo>
                  <a:cubicBezTo>
                    <a:pt x="1871" y="1929"/>
                    <a:pt x="1915" y="1898"/>
                    <a:pt x="1966" y="1888"/>
                  </a:cubicBezTo>
                  <a:cubicBezTo>
                    <a:pt x="2016" y="1878"/>
                    <a:pt x="2068" y="1888"/>
                    <a:pt x="2110" y="1917"/>
                  </a:cubicBezTo>
                  <a:cubicBezTo>
                    <a:pt x="2153" y="1946"/>
                    <a:pt x="2181" y="1992"/>
                    <a:pt x="2189" y="2042"/>
                  </a:cubicBezTo>
                  <a:cubicBezTo>
                    <a:pt x="2197" y="2093"/>
                    <a:pt x="2184" y="2145"/>
                    <a:pt x="2153" y="2186"/>
                  </a:cubicBezTo>
                  <a:lnTo>
                    <a:pt x="2154" y="218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327">
              <a:extLst>
                <a:ext uri="{FF2B5EF4-FFF2-40B4-BE49-F238E27FC236}">
                  <a16:creationId xmlns:a16="http://schemas.microsoft.com/office/drawing/2014/main" id="{73114054-4A8F-47E1-B5C5-AB2CEB4958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2901" y="1214438"/>
              <a:ext cx="96838" cy="65088"/>
            </a:xfrm>
            <a:custGeom>
              <a:avLst/>
              <a:gdLst>
                <a:gd name="T0" fmla="*/ 38 w 453"/>
                <a:gd name="T1" fmla="*/ 301 h 301"/>
                <a:gd name="T2" fmla="*/ 415 w 453"/>
                <a:gd name="T3" fmla="*/ 301 h 301"/>
                <a:gd name="T4" fmla="*/ 453 w 453"/>
                <a:gd name="T5" fmla="*/ 264 h 301"/>
                <a:gd name="T6" fmla="*/ 453 w 453"/>
                <a:gd name="T7" fmla="*/ 37 h 301"/>
                <a:gd name="T8" fmla="*/ 415 w 453"/>
                <a:gd name="T9" fmla="*/ 0 h 301"/>
                <a:gd name="T10" fmla="*/ 38 w 453"/>
                <a:gd name="T11" fmla="*/ 0 h 301"/>
                <a:gd name="T12" fmla="*/ 0 w 453"/>
                <a:gd name="T13" fmla="*/ 37 h 301"/>
                <a:gd name="T14" fmla="*/ 0 w 453"/>
                <a:gd name="T15" fmla="*/ 264 h 301"/>
                <a:gd name="T16" fmla="*/ 38 w 453"/>
                <a:gd name="T17" fmla="*/ 301 h 301"/>
                <a:gd name="T18" fmla="*/ 76 w 453"/>
                <a:gd name="T19" fmla="*/ 75 h 301"/>
                <a:gd name="T20" fmla="*/ 377 w 453"/>
                <a:gd name="T21" fmla="*/ 75 h 301"/>
                <a:gd name="T22" fmla="*/ 377 w 453"/>
                <a:gd name="T23" fmla="*/ 226 h 301"/>
                <a:gd name="T24" fmla="*/ 76 w 453"/>
                <a:gd name="T25" fmla="*/ 226 h 301"/>
                <a:gd name="T26" fmla="*/ 76 w 453"/>
                <a:gd name="T27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01">
                  <a:moveTo>
                    <a:pt x="38" y="301"/>
                  </a:moveTo>
                  <a:lnTo>
                    <a:pt x="415" y="301"/>
                  </a:lnTo>
                  <a:cubicBezTo>
                    <a:pt x="436" y="301"/>
                    <a:pt x="453" y="284"/>
                    <a:pt x="453" y="264"/>
                  </a:cubicBezTo>
                  <a:lnTo>
                    <a:pt x="453" y="37"/>
                  </a:lnTo>
                  <a:cubicBezTo>
                    <a:pt x="453" y="17"/>
                    <a:pt x="436" y="0"/>
                    <a:pt x="41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8" y="301"/>
                  </a:cubicBezTo>
                  <a:close/>
                  <a:moveTo>
                    <a:pt x="76" y="75"/>
                  </a:moveTo>
                  <a:lnTo>
                    <a:pt x="377" y="75"/>
                  </a:lnTo>
                  <a:lnTo>
                    <a:pt x="377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328">
              <a:extLst>
                <a:ext uri="{FF2B5EF4-FFF2-40B4-BE49-F238E27FC236}">
                  <a16:creationId xmlns:a16="http://schemas.microsoft.com/office/drawing/2014/main" id="{7898E593-763A-4A55-A3BA-19E6CE90DF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1601" y="1214438"/>
              <a:ext cx="96838" cy="65088"/>
            </a:xfrm>
            <a:custGeom>
              <a:avLst/>
              <a:gdLst>
                <a:gd name="T0" fmla="*/ 414 w 452"/>
                <a:gd name="T1" fmla="*/ 0 h 301"/>
                <a:gd name="T2" fmla="*/ 37 w 452"/>
                <a:gd name="T3" fmla="*/ 0 h 301"/>
                <a:gd name="T4" fmla="*/ 0 w 452"/>
                <a:gd name="T5" fmla="*/ 37 h 301"/>
                <a:gd name="T6" fmla="*/ 0 w 452"/>
                <a:gd name="T7" fmla="*/ 264 h 301"/>
                <a:gd name="T8" fmla="*/ 37 w 452"/>
                <a:gd name="T9" fmla="*/ 301 h 301"/>
                <a:gd name="T10" fmla="*/ 414 w 452"/>
                <a:gd name="T11" fmla="*/ 301 h 301"/>
                <a:gd name="T12" fmla="*/ 452 w 452"/>
                <a:gd name="T13" fmla="*/ 264 h 301"/>
                <a:gd name="T14" fmla="*/ 452 w 452"/>
                <a:gd name="T15" fmla="*/ 37 h 301"/>
                <a:gd name="T16" fmla="*/ 414 w 452"/>
                <a:gd name="T17" fmla="*/ 0 h 301"/>
                <a:gd name="T18" fmla="*/ 377 w 452"/>
                <a:gd name="T19" fmla="*/ 226 h 301"/>
                <a:gd name="T20" fmla="*/ 75 w 452"/>
                <a:gd name="T21" fmla="*/ 226 h 301"/>
                <a:gd name="T22" fmla="*/ 75 w 452"/>
                <a:gd name="T23" fmla="*/ 75 h 301"/>
                <a:gd name="T24" fmla="*/ 377 w 452"/>
                <a:gd name="T25" fmla="*/ 75 h 301"/>
                <a:gd name="T26" fmla="*/ 377 w 452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2" h="301">
                  <a:moveTo>
                    <a:pt x="414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7" y="301"/>
                  </a:cubicBezTo>
                  <a:lnTo>
                    <a:pt x="414" y="301"/>
                  </a:lnTo>
                  <a:cubicBezTo>
                    <a:pt x="435" y="301"/>
                    <a:pt x="452" y="284"/>
                    <a:pt x="452" y="264"/>
                  </a:cubicBezTo>
                  <a:lnTo>
                    <a:pt x="452" y="37"/>
                  </a:lnTo>
                  <a:cubicBezTo>
                    <a:pt x="452" y="17"/>
                    <a:pt x="435" y="0"/>
                    <a:pt x="414" y="0"/>
                  </a:cubicBezTo>
                  <a:close/>
                  <a:moveTo>
                    <a:pt x="377" y="226"/>
                  </a:moveTo>
                  <a:lnTo>
                    <a:pt x="75" y="226"/>
                  </a:lnTo>
                  <a:lnTo>
                    <a:pt x="75" y="75"/>
                  </a:lnTo>
                  <a:lnTo>
                    <a:pt x="377" y="75"/>
                  </a:lnTo>
                  <a:lnTo>
                    <a:pt x="377" y="22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329">
              <a:extLst>
                <a:ext uri="{FF2B5EF4-FFF2-40B4-BE49-F238E27FC236}">
                  <a16:creationId xmlns:a16="http://schemas.microsoft.com/office/drawing/2014/main" id="{29C4D360-1E9B-45A9-826A-117C76EFD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401" y="1279526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8" name="Group 847">
            <a:extLst>
              <a:ext uri="{FF2B5EF4-FFF2-40B4-BE49-F238E27FC236}">
                <a16:creationId xmlns:a16="http://schemas.microsoft.com/office/drawing/2014/main" id="{6469F10D-FE0B-4D79-973C-07B1A8C4AE09}"/>
              </a:ext>
            </a:extLst>
          </p:cNvPr>
          <p:cNvGrpSpPr/>
          <p:nvPr/>
        </p:nvGrpSpPr>
        <p:grpSpPr>
          <a:xfrm>
            <a:off x="2125663" y="906463"/>
            <a:ext cx="487363" cy="487363"/>
            <a:chOff x="2125663" y="906463"/>
            <a:chExt cx="487363" cy="487363"/>
          </a:xfrm>
        </p:grpSpPr>
        <p:sp>
          <p:nvSpPr>
            <p:cNvPr id="572" name="Freeform 330">
              <a:extLst>
                <a:ext uri="{FF2B5EF4-FFF2-40B4-BE49-F238E27FC236}">
                  <a16:creationId xmlns:a16="http://schemas.microsoft.com/office/drawing/2014/main" id="{E3DEA946-4D6C-429A-B1A9-322C269CF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6" y="912813"/>
              <a:ext cx="422275" cy="471488"/>
            </a:xfrm>
            <a:custGeom>
              <a:avLst/>
              <a:gdLst>
                <a:gd name="T0" fmla="*/ 1977 w 1977"/>
                <a:gd name="T1" fmla="*/ 1107 h 2200"/>
                <a:gd name="T2" fmla="*/ 1745 w 1977"/>
                <a:gd name="T3" fmla="*/ 786 h 2200"/>
                <a:gd name="T4" fmla="*/ 1745 w 1977"/>
                <a:gd name="T5" fmla="*/ 785 h 2200"/>
                <a:gd name="T6" fmla="*/ 1801 w 1977"/>
                <a:gd name="T7" fmla="*/ 460 h 2200"/>
                <a:gd name="T8" fmla="*/ 1524 w 1977"/>
                <a:gd name="T9" fmla="*/ 278 h 2200"/>
                <a:gd name="T10" fmla="*/ 1410 w 1977"/>
                <a:gd name="T11" fmla="*/ 301 h 2200"/>
                <a:gd name="T12" fmla="*/ 1409 w 1977"/>
                <a:gd name="T13" fmla="*/ 239 h 2200"/>
                <a:gd name="T14" fmla="*/ 1252 w 1977"/>
                <a:gd name="T15" fmla="*/ 36 h 2200"/>
                <a:gd name="T16" fmla="*/ 997 w 1977"/>
                <a:gd name="T17" fmla="*/ 62 h 2200"/>
                <a:gd name="T18" fmla="*/ 817 w 1977"/>
                <a:gd name="T19" fmla="*/ 16 h 2200"/>
                <a:gd name="T20" fmla="*/ 584 w 1977"/>
                <a:gd name="T21" fmla="*/ 246 h 2200"/>
                <a:gd name="T22" fmla="*/ 583 w 1977"/>
                <a:gd name="T23" fmla="*/ 301 h 2200"/>
                <a:gd name="T24" fmla="*/ 469 w 1977"/>
                <a:gd name="T25" fmla="*/ 278 h 2200"/>
                <a:gd name="T26" fmla="*/ 193 w 1977"/>
                <a:gd name="T27" fmla="*/ 460 h 2200"/>
                <a:gd name="T28" fmla="*/ 249 w 1977"/>
                <a:gd name="T29" fmla="*/ 785 h 2200"/>
                <a:gd name="T30" fmla="*/ 249 w 1977"/>
                <a:gd name="T31" fmla="*/ 786 h 2200"/>
                <a:gd name="T32" fmla="*/ 22 w 1977"/>
                <a:gd name="T33" fmla="*/ 1048 h 2200"/>
                <a:gd name="T34" fmla="*/ 145 w 1977"/>
                <a:gd name="T35" fmla="*/ 1372 h 2200"/>
                <a:gd name="T36" fmla="*/ 161 w 1977"/>
                <a:gd name="T37" fmla="*/ 1550 h 2200"/>
                <a:gd name="T38" fmla="*/ 318 w 1977"/>
                <a:gd name="T39" fmla="*/ 1635 h 2200"/>
                <a:gd name="T40" fmla="*/ 356 w 1977"/>
                <a:gd name="T41" fmla="*/ 1631 h 2200"/>
                <a:gd name="T42" fmla="*/ 472 w 1977"/>
                <a:gd name="T43" fmla="*/ 1832 h 2200"/>
                <a:gd name="T44" fmla="*/ 704 w 1977"/>
                <a:gd name="T45" fmla="*/ 1825 h 2200"/>
                <a:gd name="T46" fmla="*/ 695 w 1977"/>
                <a:gd name="T47" fmla="*/ 1899 h 2200"/>
                <a:gd name="T48" fmla="*/ 997 w 1977"/>
                <a:gd name="T49" fmla="*/ 2200 h 2200"/>
                <a:gd name="T50" fmla="*/ 1298 w 1977"/>
                <a:gd name="T51" fmla="*/ 1899 h 2200"/>
                <a:gd name="T52" fmla="*/ 1289 w 1977"/>
                <a:gd name="T53" fmla="*/ 1825 h 2200"/>
                <a:gd name="T54" fmla="*/ 1522 w 1977"/>
                <a:gd name="T55" fmla="*/ 1832 h 2200"/>
                <a:gd name="T56" fmla="*/ 1638 w 1977"/>
                <a:gd name="T57" fmla="*/ 1631 h 2200"/>
                <a:gd name="T58" fmla="*/ 1675 w 1977"/>
                <a:gd name="T59" fmla="*/ 1635 h 2200"/>
                <a:gd name="T60" fmla="*/ 1832 w 1977"/>
                <a:gd name="T61" fmla="*/ 1550 h 2200"/>
                <a:gd name="T62" fmla="*/ 1849 w 1977"/>
                <a:gd name="T63" fmla="*/ 1372 h 2200"/>
                <a:gd name="T64" fmla="*/ 1977 w 1977"/>
                <a:gd name="T65" fmla="*/ 1107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7" h="2200">
                  <a:moveTo>
                    <a:pt x="1977" y="1107"/>
                  </a:moveTo>
                  <a:cubicBezTo>
                    <a:pt x="1977" y="961"/>
                    <a:pt x="1883" y="832"/>
                    <a:pt x="1745" y="786"/>
                  </a:cubicBezTo>
                  <a:lnTo>
                    <a:pt x="1745" y="785"/>
                  </a:lnTo>
                  <a:cubicBezTo>
                    <a:pt x="1827" y="698"/>
                    <a:pt x="1849" y="570"/>
                    <a:pt x="1801" y="460"/>
                  </a:cubicBezTo>
                  <a:cubicBezTo>
                    <a:pt x="1753" y="349"/>
                    <a:pt x="1645" y="278"/>
                    <a:pt x="1524" y="278"/>
                  </a:cubicBezTo>
                  <a:cubicBezTo>
                    <a:pt x="1485" y="278"/>
                    <a:pt x="1446" y="286"/>
                    <a:pt x="1410" y="301"/>
                  </a:cubicBezTo>
                  <a:cubicBezTo>
                    <a:pt x="1412" y="280"/>
                    <a:pt x="1412" y="260"/>
                    <a:pt x="1409" y="239"/>
                  </a:cubicBezTo>
                  <a:cubicBezTo>
                    <a:pt x="1395" y="149"/>
                    <a:pt x="1336" y="72"/>
                    <a:pt x="1252" y="36"/>
                  </a:cubicBezTo>
                  <a:cubicBezTo>
                    <a:pt x="1168" y="0"/>
                    <a:pt x="1072" y="10"/>
                    <a:pt x="997" y="62"/>
                  </a:cubicBezTo>
                  <a:cubicBezTo>
                    <a:pt x="945" y="25"/>
                    <a:pt x="881" y="9"/>
                    <a:pt x="817" y="16"/>
                  </a:cubicBezTo>
                  <a:cubicBezTo>
                    <a:pt x="696" y="30"/>
                    <a:pt x="600" y="125"/>
                    <a:pt x="584" y="246"/>
                  </a:cubicBezTo>
                  <a:cubicBezTo>
                    <a:pt x="582" y="264"/>
                    <a:pt x="582" y="282"/>
                    <a:pt x="583" y="301"/>
                  </a:cubicBezTo>
                  <a:cubicBezTo>
                    <a:pt x="547" y="286"/>
                    <a:pt x="508" y="278"/>
                    <a:pt x="469" y="278"/>
                  </a:cubicBezTo>
                  <a:cubicBezTo>
                    <a:pt x="349" y="278"/>
                    <a:pt x="240" y="349"/>
                    <a:pt x="193" y="460"/>
                  </a:cubicBezTo>
                  <a:cubicBezTo>
                    <a:pt x="145" y="570"/>
                    <a:pt x="167" y="698"/>
                    <a:pt x="249" y="785"/>
                  </a:cubicBezTo>
                  <a:lnTo>
                    <a:pt x="249" y="786"/>
                  </a:lnTo>
                  <a:cubicBezTo>
                    <a:pt x="131" y="825"/>
                    <a:pt x="44" y="926"/>
                    <a:pt x="22" y="1048"/>
                  </a:cubicBezTo>
                  <a:cubicBezTo>
                    <a:pt x="0" y="1170"/>
                    <a:pt x="48" y="1295"/>
                    <a:pt x="145" y="1372"/>
                  </a:cubicBezTo>
                  <a:cubicBezTo>
                    <a:pt x="120" y="1430"/>
                    <a:pt x="126" y="1497"/>
                    <a:pt x="161" y="1550"/>
                  </a:cubicBezTo>
                  <a:cubicBezTo>
                    <a:pt x="196" y="1603"/>
                    <a:pt x="255" y="1635"/>
                    <a:pt x="318" y="1635"/>
                  </a:cubicBezTo>
                  <a:cubicBezTo>
                    <a:pt x="331" y="1635"/>
                    <a:pt x="344" y="1634"/>
                    <a:pt x="356" y="1631"/>
                  </a:cubicBezTo>
                  <a:cubicBezTo>
                    <a:pt x="355" y="1715"/>
                    <a:pt x="399" y="1792"/>
                    <a:pt x="472" y="1832"/>
                  </a:cubicBezTo>
                  <a:cubicBezTo>
                    <a:pt x="545" y="1873"/>
                    <a:pt x="634" y="1870"/>
                    <a:pt x="704" y="1825"/>
                  </a:cubicBezTo>
                  <a:cubicBezTo>
                    <a:pt x="698" y="1849"/>
                    <a:pt x="695" y="1874"/>
                    <a:pt x="695" y="1899"/>
                  </a:cubicBezTo>
                  <a:cubicBezTo>
                    <a:pt x="695" y="2065"/>
                    <a:pt x="830" y="2200"/>
                    <a:pt x="997" y="2200"/>
                  </a:cubicBezTo>
                  <a:cubicBezTo>
                    <a:pt x="1163" y="2200"/>
                    <a:pt x="1298" y="2065"/>
                    <a:pt x="1298" y="1899"/>
                  </a:cubicBezTo>
                  <a:cubicBezTo>
                    <a:pt x="1298" y="1874"/>
                    <a:pt x="1295" y="1849"/>
                    <a:pt x="1289" y="1825"/>
                  </a:cubicBezTo>
                  <a:cubicBezTo>
                    <a:pt x="1359" y="1870"/>
                    <a:pt x="1449" y="1873"/>
                    <a:pt x="1522" y="1832"/>
                  </a:cubicBezTo>
                  <a:cubicBezTo>
                    <a:pt x="1594" y="1792"/>
                    <a:pt x="1639" y="1715"/>
                    <a:pt x="1638" y="1631"/>
                  </a:cubicBezTo>
                  <a:cubicBezTo>
                    <a:pt x="1650" y="1634"/>
                    <a:pt x="1663" y="1635"/>
                    <a:pt x="1675" y="1635"/>
                  </a:cubicBezTo>
                  <a:cubicBezTo>
                    <a:pt x="1739" y="1635"/>
                    <a:pt x="1798" y="1603"/>
                    <a:pt x="1832" y="1550"/>
                  </a:cubicBezTo>
                  <a:cubicBezTo>
                    <a:pt x="1867" y="1497"/>
                    <a:pt x="1873" y="1430"/>
                    <a:pt x="1849" y="1372"/>
                  </a:cubicBezTo>
                  <a:cubicBezTo>
                    <a:pt x="1930" y="1308"/>
                    <a:pt x="1977" y="1211"/>
                    <a:pt x="1977" y="110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331">
              <a:extLst>
                <a:ext uri="{FF2B5EF4-FFF2-40B4-BE49-F238E27FC236}">
                  <a16:creationId xmlns:a16="http://schemas.microsoft.com/office/drawing/2014/main" id="{E15A003E-91B6-48B5-9F14-C0514611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957263"/>
              <a:ext cx="15875" cy="361950"/>
            </a:xfrm>
            <a:custGeom>
              <a:avLst/>
              <a:gdLst>
                <a:gd name="T0" fmla="*/ 38 w 76"/>
                <a:gd name="T1" fmla="*/ 0 h 1696"/>
                <a:gd name="T2" fmla="*/ 0 w 76"/>
                <a:gd name="T3" fmla="*/ 37 h 1696"/>
                <a:gd name="T4" fmla="*/ 0 w 76"/>
                <a:gd name="T5" fmla="*/ 1658 h 1696"/>
                <a:gd name="T6" fmla="*/ 38 w 76"/>
                <a:gd name="T7" fmla="*/ 1696 h 1696"/>
                <a:gd name="T8" fmla="*/ 76 w 76"/>
                <a:gd name="T9" fmla="*/ 1658 h 1696"/>
                <a:gd name="T10" fmla="*/ 76 w 76"/>
                <a:gd name="T11" fmla="*/ 37 h 1696"/>
                <a:gd name="T12" fmla="*/ 38 w 76"/>
                <a:gd name="T13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96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658"/>
                  </a:lnTo>
                  <a:cubicBezTo>
                    <a:pt x="0" y="1679"/>
                    <a:pt x="17" y="1696"/>
                    <a:pt x="38" y="1696"/>
                  </a:cubicBezTo>
                  <a:cubicBezTo>
                    <a:pt x="59" y="1696"/>
                    <a:pt x="76" y="1679"/>
                    <a:pt x="76" y="1658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332">
              <a:extLst>
                <a:ext uri="{FF2B5EF4-FFF2-40B4-BE49-F238E27FC236}">
                  <a16:creationId xmlns:a16="http://schemas.microsoft.com/office/drawing/2014/main" id="{6D10E97F-662B-4EE1-A289-28486D3F2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6" y="1125538"/>
              <a:ext cx="15875" cy="25400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333">
              <a:extLst>
                <a:ext uri="{FF2B5EF4-FFF2-40B4-BE49-F238E27FC236}">
                  <a16:creationId xmlns:a16="http://schemas.microsoft.com/office/drawing/2014/main" id="{F58573EC-81E0-46A1-8A83-188C84F74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038226"/>
              <a:ext cx="15875" cy="23813"/>
            </a:xfrm>
            <a:custGeom>
              <a:avLst/>
              <a:gdLst>
                <a:gd name="T0" fmla="*/ 0 w 75"/>
                <a:gd name="T1" fmla="*/ 37 h 113"/>
                <a:gd name="T2" fmla="*/ 0 w 75"/>
                <a:gd name="T3" fmla="*/ 75 h 113"/>
                <a:gd name="T4" fmla="*/ 38 w 75"/>
                <a:gd name="T5" fmla="*/ 113 h 113"/>
                <a:gd name="T6" fmla="*/ 75 w 75"/>
                <a:gd name="T7" fmla="*/ 75 h 113"/>
                <a:gd name="T8" fmla="*/ 75 w 75"/>
                <a:gd name="T9" fmla="*/ 37 h 113"/>
                <a:gd name="T10" fmla="*/ 38 w 75"/>
                <a:gd name="T11" fmla="*/ 0 h 113"/>
                <a:gd name="T12" fmla="*/ 0 w 75"/>
                <a:gd name="T13" fmla="*/ 3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0" y="37"/>
                  </a:move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334">
              <a:extLst>
                <a:ext uri="{FF2B5EF4-FFF2-40B4-BE49-F238E27FC236}">
                  <a16:creationId xmlns:a16="http://schemas.microsoft.com/office/drawing/2014/main" id="{7C92C0A8-B48A-4E71-B14F-1ED0D273E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1101726"/>
              <a:ext cx="63500" cy="65088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38 w 302"/>
                <a:gd name="T5" fmla="*/ 189 h 302"/>
                <a:gd name="T6" fmla="*/ 76 w 302"/>
                <a:gd name="T7" fmla="*/ 151 h 302"/>
                <a:gd name="T8" fmla="*/ 122 w 302"/>
                <a:gd name="T9" fmla="*/ 81 h 302"/>
                <a:gd name="T10" fmla="*/ 204 w 302"/>
                <a:gd name="T11" fmla="*/ 98 h 302"/>
                <a:gd name="T12" fmla="*/ 221 w 302"/>
                <a:gd name="T13" fmla="*/ 180 h 302"/>
                <a:gd name="T14" fmla="*/ 151 w 302"/>
                <a:gd name="T15" fmla="*/ 226 h 302"/>
                <a:gd name="T16" fmla="*/ 113 w 302"/>
                <a:gd name="T17" fmla="*/ 264 h 302"/>
                <a:gd name="T18" fmla="*/ 151 w 302"/>
                <a:gd name="T19" fmla="*/ 302 h 302"/>
                <a:gd name="T20" fmla="*/ 302 w 302"/>
                <a:gd name="T21" fmla="*/ 151 h 302"/>
                <a:gd name="T22" fmla="*/ 151 w 302"/>
                <a:gd name="T2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172"/>
                    <a:pt x="17" y="189"/>
                    <a:pt x="38" y="189"/>
                  </a:cubicBezTo>
                  <a:cubicBezTo>
                    <a:pt x="59" y="189"/>
                    <a:pt x="76" y="172"/>
                    <a:pt x="76" y="151"/>
                  </a:cubicBezTo>
                  <a:cubicBezTo>
                    <a:pt x="76" y="120"/>
                    <a:pt x="94" y="93"/>
                    <a:pt x="122" y="81"/>
                  </a:cubicBezTo>
                  <a:cubicBezTo>
                    <a:pt x="150" y="70"/>
                    <a:pt x="183" y="76"/>
                    <a:pt x="204" y="98"/>
                  </a:cubicBezTo>
                  <a:cubicBezTo>
                    <a:pt x="226" y="119"/>
                    <a:pt x="232" y="152"/>
                    <a:pt x="221" y="180"/>
                  </a:cubicBezTo>
                  <a:cubicBezTo>
                    <a:pt x="209" y="208"/>
                    <a:pt x="182" y="226"/>
                    <a:pt x="151" y="226"/>
                  </a:cubicBezTo>
                  <a:cubicBezTo>
                    <a:pt x="130" y="226"/>
                    <a:pt x="113" y="243"/>
                    <a:pt x="113" y="264"/>
                  </a:cubicBezTo>
                  <a:cubicBezTo>
                    <a:pt x="113" y="285"/>
                    <a:pt x="130" y="302"/>
                    <a:pt x="151" y="302"/>
                  </a:cubicBezTo>
                  <a:cubicBezTo>
                    <a:pt x="234" y="302"/>
                    <a:pt x="302" y="23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335">
              <a:extLst>
                <a:ext uri="{FF2B5EF4-FFF2-40B4-BE49-F238E27FC236}">
                  <a16:creationId xmlns:a16="http://schemas.microsoft.com/office/drawing/2014/main" id="{133273C4-26DC-4A5E-8710-EEB71FF7F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1125538"/>
              <a:ext cx="41275" cy="65088"/>
            </a:xfrm>
            <a:custGeom>
              <a:avLst/>
              <a:gdLst>
                <a:gd name="T0" fmla="*/ 150 w 188"/>
                <a:gd name="T1" fmla="*/ 302 h 302"/>
                <a:gd name="T2" fmla="*/ 188 w 188"/>
                <a:gd name="T3" fmla="*/ 264 h 302"/>
                <a:gd name="T4" fmla="*/ 150 w 188"/>
                <a:gd name="T5" fmla="*/ 226 h 302"/>
                <a:gd name="T6" fmla="*/ 75 w 188"/>
                <a:gd name="T7" fmla="*/ 151 h 302"/>
                <a:gd name="T8" fmla="*/ 150 w 188"/>
                <a:gd name="T9" fmla="*/ 76 h 302"/>
                <a:gd name="T10" fmla="*/ 188 w 188"/>
                <a:gd name="T11" fmla="*/ 38 h 302"/>
                <a:gd name="T12" fmla="*/ 150 w 188"/>
                <a:gd name="T13" fmla="*/ 0 h 302"/>
                <a:gd name="T14" fmla="*/ 0 w 188"/>
                <a:gd name="T15" fmla="*/ 151 h 302"/>
                <a:gd name="T16" fmla="*/ 150 w 188"/>
                <a:gd name="T1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02">
                  <a:moveTo>
                    <a:pt x="150" y="302"/>
                  </a:moveTo>
                  <a:cubicBezTo>
                    <a:pt x="171" y="302"/>
                    <a:pt x="188" y="285"/>
                    <a:pt x="188" y="264"/>
                  </a:cubicBezTo>
                  <a:cubicBezTo>
                    <a:pt x="188" y="243"/>
                    <a:pt x="171" y="226"/>
                    <a:pt x="150" y="226"/>
                  </a:cubicBezTo>
                  <a:cubicBezTo>
                    <a:pt x="109" y="226"/>
                    <a:pt x="75" y="193"/>
                    <a:pt x="75" y="151"/>
                  </a:cubicBezTo>
                  <a:cubicBezTo>
                    <a:pt x="75" y="109"/>
                    <a:pt x="109" y="76"/>
                    <a:pt x="150" y="76"/>
                  </a:cubicBezTo>
                  <a:cubicBezTo>
                    <a:pt x="171" y="76"/>
                    <a:pt x="188" y="59"/>
                    <a:pt x="188" y="38"/>
                  </a:cubicBezTo>
                  <a:cubicBezTo>
                    <a:pt x="188" y="17"/>
                    <a:pt x="171" y="0"/>
                    <a:pt x="150" y="0"/>
                  </a:cubicBezTo>
                  <a:cubicBezTo>
                    <a:pt x="67" y="0"/>
                    <a:pt x="0" y="68"/>
                    <a:pt x="0" y="151"/>
                  </a:cubicBezTo>
                  <a:cubicBezTo>
                    <a:pt x="0" y="234"/>
                    <a:pt x="67" y="302"/>
                    <a:pt x="150" y="302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336">
              <a:extLst>
                <a:ext uri="{FF2B5EF4-FFF2-40B4-BE49-F238E27FC236}">
                  <a16:creationId xmlns:a16="http://schemas.microsoft.com/office/drawing/2014/main" id="{9DF09E0B-A824-4D8C-A6FA-C0BCD48B3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206501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337">
              <a:extLst>
                <a:ext uri="{FF2B5EF4-FFF2-40B4-BE49-F238E27FC236}">
                  <a16:creationId xmlns:a16="http://schemas.microsoft.com/office/drawing/2014/main" id="{2071E576-7256-429C-9C5B-C1268304E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8" y="1109663"/>
              <a:ext cx="41275" cy="65088"/>
            </a:xfrm>
            <a:custGeom>
              <a:avLst/>
              <a:gdLst>
                <a:gd name="T0" fmla="*/ 172 w 194"/>
                <a:gd name="T1" fmla="*/ 74 h 306"/>
                <a:gd name="T2" fmla="*/ 183 w 194"/>
                <a:gd name="T3" fmla="*/ 22 h 306"/>
                <a:gd name="T4" fmla="*/ 130 w 194"/>
                <a:gd name="T5" fmla="*/ 11 h 306"/>
                <a:gd name="T6" fmla="*/ 118 w 194"/>
                <a:gd name="T7" fmla="*/ 19 h 306"/>
                <a:gd name="T8" fmla="*/ 1 w 194"/>
                <a:gd name="T9" fmla="*/ 239 h 306"/>
                <a:gd name="T10" fmla="*/ 1 w 194"/>
                <a:gd name="T11" fmla="*/ 269 h 306"/>
                <a:gd name="T12" fmla="*/ 38 w 194"/>
                <a:gd name="T13" fmla="*/ 306 h 306"/>
                <a:gd name="T14" fmla="*/ 76 w 194"/>
                <a:gd name="T15" fmla="*/ 269 h 306"/>
                <a:gd name="T16" fmla="*/ 76 w 194"/>
                <a:gd name="T17" fmla="*/ 239 h 306"/>
                <a:gd name="T18" fmla="*/ 160 w 194"/>
                <a:gd name="T19" fmla="*/ 82 h 306"/>
                <a:gd name="T20" fmla="*/ 172 w 194"/>
                <a:gd name="T21" fmla="*/ 7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306">
                  <a:moveTo>
                    <a:pt x="172" y="74"/>
                  </a:moveTo>
                  <a:cubicBezTo>
                    <a:pt x="190" y="62"/>
                    <a:pt x="194" y="39"/>
                    <a:pt x="183" y="22"/>
                  </a:cubicBezTo>
                  <a:cubicBezTo>
                    <a:pt x="171" y="4"/>
                    <a:pt x="148" y="0"/>
                    <a:pt x="130" y="11"/>
                  </a:cubicBezTo>
                  <a:lnTo>
                    <a:pt x="118" y="19"/>
                  </a:lnTo>
                  <a:cubicBezTo>
                    <a:pt x="45" y="68"/>
                    <a:pt x="0" y="151"/>
                    <a:pt x="1" y="239"/>
                  </a:cubicBezTo>
                  <a:lnTo>
                    <a:pt x="1" y="269"/>
                  </a:lnTo>
                  <a:cubicBezTo>
                    <a:pt x="1" y="289"/>
                    <a:pt x="17" y="306"/>
                    <a:pt x="38" y="306"/>
                  </a:cubicBezTo>
                  <a:cubicBezTo>
                    <a:pt x="59" y="306"/>
                    <a:pt x="76" y="289"/>
                    <a:pt x="76" y="269"/>
                  </a:cubicBezTo>
                  <a:lnTo>
                    <a:pt x="76" y="239"/>
                  </a:lnTo>
                  <a:cubicBezTo>
                    <a:pt x="76" y="176"/>
                    <a:pt x="107" y="117"/>
                    <a:pt x="160" y="82"/>
                  </a:cubicBezTo>
                  <a:lnTo>
                    <a:pt x="172" y="74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338">
              <a:extLst>
                <a:ext uri="{FF2B5EF4-FFF2-40B4-BE49-F238E27FC236}">
                  <a16:creationId xmlns:a16="http://schemas.microsoft.com/office/drawing/2014/main" id="{06193E9C-B25D-4CCB-B01B-60696BF66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941388"/>
              <a:ext cx="41275" cy="39688"/>
            </a:xfrm>
            <a:custGeom>
              <a:avLst/>
              <a:gdLst>
                <a:gd name="T0" fmla="*/ 113 w 189"/>
                <a:gd name="T1" fmla="*/ 151 h 189"/>
                <a:gd name="T2" fmla="*/ 151 w 189"/>
                <a:gd name="T3" fmla="*/ 189 h 189"/>
                <a:gd name="T4" fmla="*/ 189 w 189"/>
                <a:gd name="T5" fmla="*/ 151 h 189"/>
                <a:gd name="T6" fmla="*/ 38 w 189"/>
                <a:gd name="T7" fmla="*/ 0 h 189"/>
                <a:gd name="T8" fmla="*/ 0 w 189"/>
                <a:gd name="T9" fmla="*/ 38 h 189"/>
                <a:gd name="T10" fmla="*/ 38 w 189"/>
                <a:gd name="T11" fmla="*/ 76 h 189"/>
                <a:gd name="T12" fmla="*/ 113 w 189"/>
                <a:gd name="T13" fmla="*/ 1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13" y="151"/>
                  </a:moveTo>
                  <a:cubicBezTo>
                    <a:pt x="113" y="172"/>
                    <a:pt x="130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68"/>
                    <a:pt x="121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ubicBezTo>
                    <a:pt x="80" y="76"/>
                    <a:pt x="113" y="110"/>
                    <a:pt x="113" y="15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339">
              <a:extLst>
                <a:ext uri="{FF2B5EF4-FFF2-40B4-BE49-F238E27FC236}">
                  <a16:creationId xmlns:a16="http://schemas.microsoft.com/office/drawing/2014/main" id="{02434EAD-90BD-46F9-BD1A-7EFA40C20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238251"/>
              <a:ext cx="33338" cy="49213"/>
            </a:xfrm>
            <a:custGeom>
              <a:avLst/>
              <a:gdLst>
                <a:gd name="T0" fmla="*/ 113 w 151"/>
                <a:gd name="T1" fmla="*/ 75 h 226"/>
                <a:gd name="T2" fmla="*/ 151 w 151"/>
                <a:gd name="T3" fmla="*/ 38 h 226"/>
                <a:gd name="T4" fmla="*/ 113 w 151"/>
                <a:gd name="T5" fmla="*/ 0 h 226"/>
                <a:gd name="T6" fmla="*/ 0 w 151"/>
                <a:gd name="T7" fmla="*/ 113 h 226"/>
                <a:gd name="T8" fmla="*/ 113 w 151"/>
                <a:gd name="T9" fmla="*/ 226 h 226"/>
                <a:gd name="T10" fmla="*/ 151 w 151"/>
                <a:gd name="T11" fmla="*/ 188 h 226"/>
                <a:gd name="T12" fmla="*/ 113 w 151"/>
                <a:gd name="T13" fmla="*/ 151 h 226"/>
                <a:gd name="T14" fmla="*/ 76 w 151"/>
                <a:gd name="T15" fmla="*/ 113 h 226"/>
                <a:gd name="T16" fmla="*/ 113 w 151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26">
                  <a:moveTo>
                    <a:pt x="113" y="75"/>
                  </a:move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cubicBezTo>
                    <a:pt x="134" y="226"/>
                    <a:pt x="151" y="209"/>
                    <a:pt x="151" y="188"/>
                  </a:cubicBezTo>
                  <a:cubicBezTo>
                    <a:pt x="151" y="168"/>
                    <a:pt x="134" y="151"/>
                    <a:pt x="113" y="151"/>
                  </a:cubicBezTo>
                  <a:cubicBezTo>
                    <a:pt x="92" y="151"/>
                    <a:pt x="76" y="134"/>
                    <a:pt x="76" y="113"/>
                  </a:cubicBezTo>
                  <a:cubicBezTo>
                    <a:pt x="76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340">
              <a:extLst>
                <a:ext uri="{FF2B5EF4-FFF2-40B4-BE49-F238E27FC236}">
                  <a16:creationId xmlns:a16="http://schemas.microsoft.com/office/drawing/2014/main" id="{9560D238-8E8B-4DDB-A3E6-C8E0368CE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663" y="906463"/>
              <a:ext cx="487363" cy="487363"/>
            </a:xfrm>
            <a:custGeom>
              <a:avLst/>
              <a:gdLst>
                <a:gd name="T0" fmla="*/ 1629 w 2279"/>
                <a:gd name="T1" fmla="*/ 1920 h 2278"/>
                <a:gd name="T2" fmla="*/ 2034 w 2279"/>
                <a:gd name="T3" fmla="*/ 1416 h 2278"/>
                <a:gd name="T4" fmla="*/ 2119 w 2279"/>
                <a:gd name="T5" fmla="*/ 649 h 2278"/>
                <a:gd name="T6" fmla="*/ 2269 w 2279"/>
                <a:gd name="T7" fmla="*/ 157 h 2278"/>
                <a:gd name="T8" fmla="*/ 2081 w 2279"/>
                <a:gd name="T9" fmla="*/ 305 h 2278"/>
                <a:gd name="T10" fmla="*/ 1589 w 2279"/>
                <a:gd name="T11" fmla="*/ 282 h 2278"/>
                <a:gd name="T12" fmla="*/ 956 w 2279"/>
                <a:gd name="T13" fmla="*/ 10 h 2278"/>
                <a:gd name="T14" fmla="*/ 611 w 2279"/>
                <a:gd name="T15" fmla="*/ 159 h 2278"/>
                <a:gd name="T16" fmla="*/ 8 w 2279"/>
                <a:gd name="T17" fmla="*/ 159 h 2278"/>
                <a:gd name="T18" fmla="*/ 536 w 2279"/>
                <a:gd name="T19" fmla="*/ 281 h 2278"/>
                <a:gd name="T20" fmla="*/ 243 w 2279"/>
                <a:gd name="T21" fmla="*/ 1416 h 2278"/>
                <a:gd name="T22" fmla="*/ 121 w 2279"/>
                <a:gd name="T23" fmla="*/ 1974 h 2278"/>
                <a:gd name="T24" fmla="*/ 197 w 2279"/>
                <a:gd name="T25" fmla="*/ 1974 h 2278"/>
                <a:gd name="T26" fmla="*/ 463 w 2279"/>
                <a:gd name="T27" fmla="*/ 1704 h 2278"/>
                <a:gd name="T28" fmla="*/ 1139 w 2279"/>
                <a:gd name="T29" fmla="*/ 2270 h 2278"/>
                <a:gd name="T30" fmla="*/ 1553 w 2279"/>
                <a:gd name="T31" fmla="*/ 2119 h 2278"/>
                <a:gd name="T32" fmla="*/ 2238 w 2279"/>
                <a:gd name="T33" fmla="*/ 2211 h 2278"/>
                <a:gd name="T34" fmla="*/ 2090 w 2279"/>
                <a:gd name="T35" fmla="*/ 90 h 2278"/>
                <a:gd name="T36" fmla="*/ 2043 w 2279"/>
                <a:gd name="T37" fmla="*/ 159 h 2278"/>
                <a:gd name="T38" fmla="*/ 188 w 2279"/>
                <a:gd name="T39" fmla="*/ 90 h 2278"/>
                <a:gd name="T40" fmla="*/ 188 w 2279"/>
                <a:gd name="T41" fmla="*/ 2189 h 2278"/>
                <a:gd name="T42" fmla="*/ 234 w 2279"/>
                <a:gd name="T43" fmla="*/ 2119 h 2278"/>
                <a:gd name="T44" fmla="*/ 1365 w 2279"/>
                <a:gd name="T45" fmla="*/ 1667 h 2278"/>
                <a:gd name="T46" fmla="*/ 1397 w 2279"/>
                <a:gd name="T47" fmla="*/ 1879 h 2278"/>
                <a:gd name="T48" fmla="*/ 881 w 2279"/>
                <a:gd name="T49" fmla="*/ 1879 h 2278"/>
                <a:gd name="T50" fmla="*/ 721 w 2279"/>
                <a:gd name="T51" fmla="*/ 1852 h 2278"/>
                <a:gd name="T52" fmla="*/ 988 w 2279"/>
                <a:gd name="T53" fmla="*/ 1290 h 2278"/>
                <a:gd name="T54" fmla="*/ 913 w 2279"/>
                <a:gd name="T55" fmla="*/ 1290 h 2278"/>
                <a:gd name="T56" fmla="*/ 460 w 2279"/>
                <a:gd name="T57" fmla="*/ 1629 h 2278"/>
                <a:gd name="T58" fmla="*/ 385 w 2279"/>
                <a:gd name="T59" fmla="*/ 1478 h 2278"/>
                <a:gd name="T60" fmla="*/ 460 w 2279"/>
                <a:gd name="T61" fmla="*/ 1252 h 2278"/>
                <a:gd name="T62" fmla="*/ 405 w 2279"/>
                <a:gd name="T63" fmla="*/ 853 h 2278"/>
                <a:gd name="T64" fmla="*/ 768 w 2279"/>
                <a:gd name="T65" fmla="*/ 890 h 2278"/>
                <a:gd name="T66" fmla="*/ 536 w 2279"/>
                <a:gd name="T67" fmla="*/ 359 h 2278"/>
                <a:gd name="T68" fmla="*/ 611 w 2279"/>
                <a:gd name="T69" fmla="*/ 348 h 2278"/>
                <a:gd name="T70" fmla="*/ 950 w 2279"/>
                <a:gd name="T71" fmla="*/ 762 h 2278"/>
                <a:gd name="T72" fmla="*/ 904 w 2279"/>
                <a:gd name="T73" fmla="*/ 520 h 2278"/>
                <a:gd name="T74" fmla="*/ 1160 w 2279"/>
                <a:gd name="T75" fmla="*/ 125 h 2278"/>
                <a:gd name="T76" fmla="*/ 1387 w 2279"/>
                <a:gd name="T77" fmla="*/ 515 h 2278"/>
                <a:gd name="T78" fmla="*/ 1666 w 2279"/>
                <a:gd name="T79" fmla="*/ 348 h 2278"/>
                <a:gd name="T80" fmla="*/ 1666 w 2279"/>
                <a:gd name="T81" fmla="*/ 649 h 2278"/>
                <a:gd name="T82" fmla="*/ 1510 w 2279"/>
                <a:gd name="T83" fmla="*/ 890 h 2278"/>
                <a:gd name="T84" fmla="*/ 1872 w 2279"/>
                <a:gd name="T85" fmla="*/ 853 h 2278"/>
                <a:gd name="T86" fmla="*/ 1817 w 2279"/>
                <a:gd name="T87" fmla="*/ 1252 h 2278"/>
                <a:gd name="T88" fmla="*/ 1817 w 2279"/>
                <a:gd name="T89" fmla="*/ 1629 h 2278"/>
                <a:gd name="T90" fmla="*/ 1440 w 2279"/>
                <a:gd name="T91" fmla="*/ 1441 h 2278"/>
                <a:gd name="T92" fmla="*/ 1742 w 2279"/>
                <a:gd name="T93" fmla="*/ 1662 h 2278"/>
                <a:gd name="T94" fmla="*/ 1629 w 2279"/>
                <a:gd name="T95" fmla="*/ 1705 h 2278"/>
                <a:gd name="T96" fmla="*/ 1455 w 2279"/>
                <a:gd name="T97" fmla="*/ 1828 h 2278"/>
                <a:gd name="T98" fmla="*/ 2148 w 2279"/>
                <a:gd name="T99" fmla="*/ 2050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9" h="2278">
                  <a:moveTo>
                    <a:pt x="2119" y="1968"/>
                  </a:moveTo>
                  <a:cubicBezTo>
                    <a:pt x="2050" y="1969"/>
                    <a:pt x="1990" y="2015"/>
                    <a:pt x="1973" y="2081"/>
                  </a:cubicBezTo>
                  <a:lnTo>
                    <a:pt x="1629" y="2081"/>
                  </a:lnTo>
                  <a:lnTo>
                    <a:pt x="1629" y="1920"/>
                  </a:lnTo>
                  <a:cubicBezTo>
                    <a:pt x="1727" y="1890"/>
                    <a:pt x="1800" y="1806"/>
                    <a:pt x="1814" y="1705"/>
                  </a:cubicBezTo>
                  <a:lnTo>
                    <a:pt x="1817" y="1705"/>
                  </a:lnTo>
                  <a:cubicBezTo>
                    <a:pt x="1888" y="1705"/>
                    <a:pt x="1955" y="1671"/>
                    <a:pt x="1998" y="1615"/>
                  </a:cubicBezTo>
                  <a:cubicBezTo>
                    <a:pt x="2041" y="1558"/>
                    <a:pt x="2054" y="1484"/>
                    <a:pt x="2034" y="1416"/>
                  </a:cubicBezTo>
                  <a:cubicBezTo>
                    <a:pt x="2112" y="1345"/>
                    <a:pt x="2157" y="1245"/>
                    <a:pt x="2156" y="1139"/>
                  </a:cubicBezTo>
                  <a:cubicBezTo>
                    <a:pt x="2156" y="996"/>
                    <a:pt x="2075" y="866"/>
                    <a:pt x="1947" y="802"/>
                  </a:cubicBezTo>
                  <a:cubicBezTo>
                    <a:pt x="1978" y="757"/>
                    <a:pt x="1997" y="704"/>
                    <a:pt x="2003" y="649"/>
                  </a:cubicBezTo>
                  <a:lnTo>
                    <a:pt x="2119" y="649"/>
                  </a:lnTo>
                  <a:cubicBezTo>
                    <a:pt x="2140" y="649"/>
                    <a:pt x="2156" y="632"/>
                    <a:pt x="2156" y="612"/>
                  </a:cubicBezTo>
                  <a:lnTo>
                    <a:pt x="2156" y="305"/>
                  </a:lnTo>
                  <a:cubicBezTo>
                    <a:pt x="2223" y="288"/>
                    <a:pt x="2269" y="228"/>
                    <a:pt x="2269" y="161"/>
                  </a:cubicBezTo>
                  <a:lnTo>
                    <a:pt x="2269" y="157"/>
                  </a:lnTo>
                  <a:cubicBezTo>
                    <a:pt x="2269" y="151"/>
                    <a:pt x="2269" y="146"/>
                    <a:pt x="2268" y="140"/>
                  </a:cubicBezTo>
                  <a:cubicBezTo>
                    <a:pt x="2259" y="65"/>
                    <a:pt x="2195" y="8"/>
                    <a:pt x="2119" y="8"/>
                  </a:cubicBezTo>
                  <a:cubicBezTo>
                    <a:pt x="2043" y="8"/>
                    <a:pt x="1979" y="65"/>
                    <a:pt x="1969" y="140"/>
                  </a:cubicBezTo>
                  <a:cubicBezTo>
                    <a:pt x="1960" y="215"/>
                    <a:pt x="2008" y="286"/>
                    <a:pt x="2081" y="305"/>
                  </a:cubicBezTo>
                  <a:lnTo>
                    <a:pt x="2081" y="574"/>
                  </a:lnTo>
                  <a:lnTo>
                    <a:pt x="2003" y="574"/>
                  </a:lnTo>
                  <a:cubicBezTo>
                    <a:pt x="1993" y="477"/>
                    <a:pt x="1942" y="390"/>
                    <a:pt x="1862" y="334"/>
                  </a:cubicBezTo>
                  <a:cubicBezTo>
                    <a:pt x="1783" y="278"/>
                    <a:pt x="1683" y="259"/>
                    <a:pt x="1589" y="282"/>
                  </a:cubicBezTo>
                  <a:cubicBezTo>
                    <a:pt x="1588" y="277"/>
                    <a:pt x="1589" y="271"/>
                    <a:pt x="1588" y="266"/>
                  </a:cubicBezTo>
                  <a:cubicBezTo>
                    <a:pt x="1567" y="130"/>
                    <a:pt x="1458" y="26"/>
                    <a:pt x="1322" y="10"/>
                  </a:cubicBezTo>
                  <a:cubicBezTo>
                    <a:pt x="1258" y="3"/>
                    <a:pt x="1194" y="17"/>
                    <a:pt x="1139" y="49"/>
                  </a:cubicBezTo>
                  <a:cubicBezTo>
                    <a:pt x="1083" y="17"/>
                    <a:pt x="1019" y="3"/>
                    <a:pt x="956" y="10"/>
                  </a:cubicBezTo>
                  <a:cubicBezTo>
                    <a:pt x="816" y="26"/>
                    <a:pt x="706" y="134"/>
                    <a:pt x="689" y="273"/>
                  </a:cubicBezTo>
                  <a:cubicBezTo>
                    <a:pt x="688" y="276"/>
                    <a:pt x="688" y="279"/>
                    <a:pt x="688" y="282"/>
                  </a:cubicBezTo>
                  <a:cubicBezTo>
                    <a:pt x="663" y="276"/>
                    <a:pt x="637" y="273"/>
                    <a:pt x="611" y="272"/>
                  </a:cubicBezTo>
                  <a:lnTo>
                    <a:pt x="611" y="159"/>
                  </a:lnTo>
                  <a:cubicBezTo>
                    <a:pt x="611" y="139"/>
                    <a:pt x="594" y="122"/>
                    <a:pt x="574" y="122"/>
                  </a:cubicBezTo>
                  <a:lnTo>
                    <a:pt x="304" y="122"/>
                  </a:lnTo>
                  <a:cubicBezTo>
                    <a:pt x="285" y="48"/>
                    <a:pt x="215" y="0"/>
                    <a:pt x="139" y="10"/>
                  </a:cubicBezTo>
                  <a:cubicBezTo>
                    <a:pt x="64" y="19"/>
                    <a:pt x="8" y="84"/>
                    <a:pt x="8" y="159"/>
                  </a:cubicBezTo>
                  <a:cubicBezTo>
                    <a:pt x="8" y="235"/>
                    <a:pt x="64" y="299"/>
                    <a:pt x="139" y="309"/>
                  </a:cubicBezTo>
                  <a:cubicBezTo>
                    <a:pt x="215" y="319"/>
                    <a:pt x="285" y="271"/>
                    <a:pt x="304" y="197"/>
                  </a:cubicBezTo>
                  <a:lnTo>
                    <a:pt x="536" y="197"/>
                  </a:lnTo>
                  <a:lnTo>
                    <a:pt x="536" y="281"/>
                  </a:lnTo>
                  <a:cubicBezTo>
                    <a:pt x="427" y="306"/>
                    <a:pt x="337" y="383"/>
                    <a:pt x="296" y="487"/>
                  </a:cubicBezTo>
                  <a:cubicBezTo>
                    <a:pt x="254" y="592"/>
                    <a:pt x="268" y="710"/>
                    <a:pt x="331" y="802"/>
                  </a:cubicBezTo>
                  <a:cubicBezTo>
                    <a:pt x="203" y="866"/>
                    <a:pt x="121" y="996"/>
                    <a:pt x="121" y="1139"/>
                  </a:cubicBezTo>
                  <a:cubicBezTo>
                    <a:pt x="121" y="1245"/>
                    <a:pt x="165" y="1345"/>
                    <a:pt x="243" y="1416"/>
                  </a:cubicBezTo>
                  <a:cubicBezTo>
                    <a:pt x="237" y="1436"/>
                    <a:pt x="234" y="1457"/>
                    <a:pt x="234" y="1478"/>
                  </a:cubicBezTo>
                  <a:lnTo>
                    <a:pt x="159" y="1478"/>
                  </a:lnTo>
                  <a:cubicBezTo>
                    <a:pt x="138" y="1478"/>
                    <a:pt x="121" y="1495"/>
                    <a:pt x="121" y="1516"/>
                  </a:cubicBezTo>
                  <a:lnTo>
                    <a:pt x="121" y="1974"/>
                  </a:lnTo>
                  <a:cubicBezTo>
                    <a:pt x="48" y="1993"/>
                    <a:pt x="0" y="2063"/>
                    <a:pt x="9" y="2139"/>
                  </a:cubicBezTo>
                  <a:cubicBezTo>
                    <a:pt x="19" y="2214"/>
                    <a:pt x="83" y="2271"/>
                    <a:pt x="159" y="2271"/>
                  </a:cubicBezTo>
                  <a:cubicBezTo>
                    <a:pt x="235" y="2271"/>
                    <a:pt x="299" y="2214"/>
                    <a:pt x="309" y="2139"/>
                  </a:cubicBezTo>
                  <a:cubicBezTo>
                    <a:pt x="318" y="2063"/>
                    <a:pt x="270" y="1993"/>
                    <a:pt x="197" y="1974"/>
                  </a:cubicBezTo>
                  <a:lnTo>
                    <a:pt x="197" y="1554"/>
                  </a:lnTo>
                  <a:lnTo>
                    <a:pt x="248" y="1554"/>
                  </a:lnTo>
                  <a:cubicBezTo>
                    <a:pt x="279" y="1644"/>
                    <a:pt x="365" y="1705"/>
                    <a:pt x="460" y="1705"/>
                  </a:cubicBezTo>
                  <a:cubicBezTo>
                    <a:pt x="461" y="1705"/>
                    <a:pt x="462" y="1704"/>
                    <a:pt x="463" y="1704"/>
                  </a:cubicBezTo>
                  <a:cubicBezTo>
                    <a:pt x="474" y="1780"/>
                    <a:pt x="518" y="1848"/>
                    <a:pt x="582" y="1889"/>
                  </a:cubicBezTo>
                  <a:cubicBezTo>
                    <a:pt x="647" y="1931"/>
                    <a:pt x="727" y="1942"/>
                    <a:pt x="800" y="1919"/>
                  </a:cubicBezTo>
                  <a:cubicBezTo>
                    <a:pt x="800" y="1923"/>
                    <a:pt x="800" y="1927"/>
                    <a:pt x="800" y="1931"/>
                  </a:cubicBezTo>
                  <a:cubicBezTo>
                    <a:pt x="800" y="2118"/>
                    <a:pt x="951" y="2270"/>
                    <a:pt x="1139" y="2270"/>
                  </a:cubicBezTo>
                  <a:cubicBezTo>
                    <a:pt x="1326" y="2270"/>
                    <a:pt x="1478" y="2118"/>
                    <a:pt x="1478" y="1931"/>
                  </a:cubicBezTo>
                  <a:cubicBezTo>
                    <a:pt x="1478" y="1927"/>
                    <a:pt x="1477" y="1923"/>
                    <a:pt x="1477" y="1919"/>
                  </a:cubicBezTo>
                  <a:cubicBezTo>
                    <a:pt x="1502" y="1927"/>
                    <a:pt x="1528" y="1931"/>
                    <a:pt x="1553" y="1931"/>
                  </a:cubicBezTo>
                  <a:lnTo>
                    <a:pt x="1553" y="2119"/>
                  </a:lnTo>
                  <a:cubicBezTo>
                    <a:pt x="1553" y="2140"/>
                    <a:pt x="1570" y="2157"/>
                    <a:pt x="1591" y="2157"/>
                  </a:cubicBezTo>
                  <a:lnTo>
                    <a:pt x="1973" y="2157"/>
                  </a:lnTo>
                  <a:cubicBezTo>
                    <a:pt x="1988" y="2212"/>
                    <a:pt x="2033" y="2255"/>
                    <a:pt x="2089" y="2266"/>
                  </a:cubicBezTo>
                  <a:cubicBezTo>
                    <a:pt x="2145" y="2278"/>
                    <a:pt x="2203" y="2256"/>
                    <a:pt x="2238" y="2211"/>
                  </a:cubicBezTo>
                  <a:cubicBezTo>
                    <a:pt x="2273" y="2165"/>
                    <a:pt x="2279" y="2104"/>
                    <a:pt x="2254" y="2052"/>
                  </a:cubicBezTo>
                  <a:cubicBezTo>
                    <a:pt x="2229" y="2001"/>
                    <a:pt x="2176" y="1968"/>
                    <a:pt x="2119" y="1968"/>
                  </a:cubicBezTo>
                  <a:close/>
                  <a:moveTo>
                    <a:pt x="2043" y="159"/>
                  </a:moveTo>
                  <a:cubicBezTo>
                    <a:pt x="2043" y="129"/>
                    <a:pt x="2062" y="101"/>
                    <a:pt x="2090" y="90"/>
                  </a:cubicBezTo>
                  <a:cubicBezTo>
                    <a:pt x="2118" y="78"/>
                    <a:pt x="2150" y="85"/>
                    <a:pt x="2172" y="106"/>
                  </a:cubicBezTo>
                  <a:cubicBezTo>
                    <a:pt x="2194" y="128"/>
                    <a:pt x="2200" y="160"/>
                    <a:pt x="2188" y="188"/>
                  </a:cubicBezTo>
                  <a:cubicBezTo>
                    <a:pt x="2177" y="216"/>
                    <a:pt x="2149" y="235"/>
                    <a:pt x="2119" y="235"/>
                  </a:cubicBezTo>
                  <a:cubicBezTo>
                    <a:pt x="2077" y="235"/>
                    <a:pt x="2043" y="201"/>
                    <a:pt x="2043" y="159"/>
                  </a:cubicBezTo>
                  <a:close/>
                  <a:moveTo>
                    <a:pt x="159" y="235"/>
                  </a:moveTo>
                  <a:cubicBezTo>
                    <a:pt x="128" y="235"/>
                    <a:pt x="101" y="216"/>
                    <a:pt x="89" y="188"/>
                  </a:cubicBezTo>
                  <a:cubicBezTo>
                    <a:pt x="78" y="160"/>
                    <a:pt x="84" y="128"/>
                    <a:pt x="106" y="106"/>
                  </a:cubicBezTo>
                  <a:cubicBezTo>
                    <a:pt x="127" y="85"/>
                    <a:pt x="160" y="78"/>
                    <a:pt x="188" y="90"/>
                  </a:cubicBezTo>
                  <a:cubicBezTo>
                    <a:pt x="216" y="101"/>
                    <a:pt x="234" y="129"/>
                    <a:pt x="234" y="159"/>
                  </a:cubicBezTo>
                  <a:cubicBezTo>
                    <a:pt x="234" y="201"/>
                    <a:pt x="201" y="235"/>
                    <a:pt x="159" y="235"/>
                  </a:cubicBezTo>
                  <a:close/>
                  <a:moveTo>
                    <a:pt x="234" y="2119"/>
                  </a:moveTo>
                  <a:cubicBezTo>
                    <a:pt x="234" y="2150"/>
                    <a:pt x="216" y="2177"/>
                    <a:pt x="188" y="2189"/>
                  </a:cubicBezTo>
                  <a:cubicBezTo>
                    <a:pt x="160" y="2200"/>
                    <a:pt x="127" y="2194"/>
                    <a:pt x="106" y="2172"/>
                  </a:cubicBezTo>
                  <a:cubicBezTo>
                    <a:pt x="84" y="2151"/>
                    <a:pt x="78" y="2119"/>
                    <a:pt x="89" y="2090"/>
                  </a:cubicBezTo>
                  <a:cubicBezTo>
                    <a:pt x="101" y="2062"/>
                    <a:pt x="128" y="2044"/>
                    <a:pt x="159" y="2044"/>
                  </a:cubicBezTo>
                  <a:cubicBezTo>
                    <a:pt x="201" y="2044"/>
                    <a:pt x="234" y="2078"/>
                    <a:pt x="234" y="2119"/>
                  </a:cubicBezTo>
                  <a:close/>
                  <a:moveTo>
                    <a:pt x="1455" y="1828"/>
                  </a:moveTo>
                  <a:cubicBezTo>
                    <a:pt x="1454" y="1827"/>
                    <a:pt x="1453" y="1826"/>
                    <a:pt x="1452" y="1825"/>
                  </a:cubicBezTo>
                  <a:cubicBezTo>
                    <a:pt x="1405" y="1795"/>
                    <a:pt x="1374" y="1747"/>
                    <a:pt x="1367" y="1692"/>
                  </a:cubicBezTo>
                  <a:cubicBezTo>
                    <a:pt x="1366" y="1684"/>
                    <a:pt x="1365" y="1675"/>
                    <a:pt x="1365" y="1667"/>
                  </a:cubicBezTo>
                  <a:cubicBezTo>
                    <a:pt x="1365" y="1646"/>
                    <a:pt x="1348" y="1629"/>
                    <a:pt x="1327" y="1629"/>
                  </a:cubicBezTo>
                  <a:cubicBezTo>
                    <a:pt x="1306" y="1629"/>
                    <a:pt x="1290" y="1646"/>
                    <a:pt x="1290" y="1667"/>
                  </a:cubicBezTo>
                  <a:cubicBezTo>
                    <a:pt x="1290" y="1679"/>
                    <a:pt x="1290" y="1691"/>
                    <a:pt x="1292" y="1702"/>
                  </a:cubicBezTo>
                  <a:cubicBezTo>
                    <a:pt x="1301" y="1773"/>
                    <a:pt x="1339" y="1837"/>
                    <a:pt x="1397" y="1879"/>
                  </a:cubicBezTo>
                  <a:cubicBezTo>
                    <a:pt x="1401" y="1896"/>
                    <a:pt x="1403" y="1913"/>
                    <a:pt x="1403" y="1931"/>
                  </a:cubicBezTo>
                  <a:cubicBezTo>
                    <a:pt x="1403" y="2076"/>
                    <a:pt x="1285" y="2195"/>
                    <a:pt x="1139" y="2195"/>
                  </a:cubicBezTo>
                  <a:cubicBezTo>
                    <a:pt x="993" y="2195"/>
                    <a:pt x="875" y="2076"/>
                    <a:pt x="875" y="1931"/>
                  </a:cubicBezTo>
                  <a:cubicBezTo>
                    <a:pt x="875" y="1913"/>
                    <a:pt x="877" y="1896"/>
                    <a:pt x="881" y="1879"/>
                  </a:cubicBezTo>
                  <a:cubicBezTo>
                    <a:pt x="948" y="1829"/>
                    <a:pt x="988" y="1751"/>
                    <a:pt x="988" y="1667"/>
                  </a:cubicBezTo>
                  <a:cubicBezTo>
                    <a:pt x="988" y="1646"/>
                    <a:pt x="971" y="1629"/>
                    <a:pt x="950" y="1629"/>
                  </a:cubicBezTo>
                  <a:cubicBezTo>
                    <a:pt x="930" y="1629"/>
                    <a:pt x="913" y="1646"/>
                    <a:pt x="913" y="1667"/>
                  </a:cubicBezTo>
                  <a:cubicBezTo>
                    <a:pt x="911" y="1771"/>
                    <a:pt x="825" y="1854"/>
                    <a:pt x="721" y="1852"/>
                  </a:cubicBezTo>
                  <a:cubicBezTo>
                    <a:pt x="617" y="1851"/>
                    <a:pt x="534" y="1765"/>
                    <a:pt x="536" y="1661"/>
                  </a:cubicBezTo>
                  <a:cubicBezTo>
                    <a:pt x="542" y="1557"/>
                    <a:pt x="630" y="1477"/>
                    <a:pt x="734" y="1478"/>
                  </a:cubicBezTo>
                  <a:lnTo>
                    <a:pt x="800" y="1478"/>
                  </a:lnTo>
                  <a:cubicBezTo>
                    <a:pt x="904" y="1478"/>
                    <a:pt x="988" y="1394"/>
                    <a:pt x="988" y="1290"/>
                  </a:cubicBezTo>
                  <a:lnTo>
                    <a:pt x="988" y="1252"/>
                  </a:lnTo>
                  <a:cubicBezTo>
                    <a:pt x="988" y="1232"/>
                    <a:pt x="971" y="1215"/>
                    <a:pt x="950" y="1215"/>
                  </a:cubicBezTo>
                  <a:cubicBezTo>
                    <a:pt x="930" y="1215"/>
                    <a:pt x="913" y="1232"/>
                    <a:pt x="913" y="1252"/>
                  </a:cubicBezTo>
                  <a:lnTo>
                    <a:pt x="913" y="1290"/>
                  </a:lnTo>
                  <a:cubicBezTo>
                    <a:pt x="913" y="1352"/>
                    <a:pt x="862" y="1403"/>
                    <a:pt x="800" y="1403"/>
                  </a:cubicBezTo>
                  <a:lnTo>
                    <a:pt x="734" y="1403"/>
                  </a:lnTo>
                  <a:cubicBezTo>
                    <a:pt x="601" y="1402"/>
                    <a:pt x="486" y="1498"/>
                    <a:pt x="463" y="1629"/>
                  </a:cubicBezTo>
                  <a:cubicBezTo>
                    <a:pt x="462" y="1629"/>
                    <a:pt x="462" y="1629"/>
                    <a:pt x="460" y="1629"/>
                  </a:cubicBezTo>
                  <a:cubicBezTo>
                    <a:pt x="407" y="1629"/>
                    <a:pt x="357" y="1600"/>
                    <a:pt x="331" y="1554"/>
                  </a:cubicBezTo>
                  <a:lnTo>
                    <a:pt x="385" y="1554"/>
                  </a:lnTo>
                  <a:cubicBezTo>
                    <a:pt x="406" y="1554"/>
                    <a:pt x="423" y="1537"/>
                    <a:pt x="423" y="1516"/>
                  </a:cubicBezTo>
                  <a:cubicBezTo>
                    <a:pt x="423" y="1495"/>
                    <a:pt x="406" y="1478"/>
                    <a:pt x="385" y="1478"/>
                  </a:cubicBezTo>
                  <a:lnTo>
                    <a:pt x="310" y="1478"/>
                  </a:lnTo>
                  <a:cubicBezTo>
                    <a:pt x="310" y="1395"/>
                    <a:pt x="377" y="1328"/>
                    <a:pt x="460" y="1328"/>
                  </a:cubicBezTo>
                  <a:cubicBezTo>
                    <a:pt x="481" y="1328"/>
                    <a:pt x="498" y="1311"/>
                    <a:pt x="498" y="1290"/>
                  </a:cubicBezTo>
                  <a:cubicBezTo>
                    <a:pt x="498" y="1269"/>
                    <a:pt x="481" y="1252"/>
                    <a:pt x="460" y="1252"/>
                  </a:cubicBezTo>
                  <a:cubicBezTo>
                    <a:pt x="388" y="1252"/>
                    <a:pt x="321" y="1287"/>
                    <a:pt x="278" y="1345"/>
                  </a:cubicBezTo>
                  <a:cubicBezTo>
                    <a:pt x="226" y="1289"/>
                    <a:pt x="196" y="1216"/>
                    <a:pt x="197" y="1139"/>
                  </a:cubicBezTo>
                  <a:cubicBezTo>
                    <a:pt x="197" y="1009"/>
                    <a:pt x="280" y="894"/>
                    <a:pt x="404" y="853"/>
                  </a:cubicBezTo>
                  <a:cubicBezTo>
                    <a:pt x="404" y="853"/>
                    <a:pt x="405" y="853"/>
                    <a:pt x="405" y="853"/>
                  </a:cubicBezTo>
                  <a:cubicBezTo>
                    <a:pt x="509" y="819"/>
                    <a:pt x="624" y="844"/>
                    <a:pt x="704" y="919"/>
                  </a:cubicBezTo>
                  <a:cubicBezTo>
                    <a:pt x="711" y="926"/>
                    <a:pt x="721" y="930"/>
                    <a:pt x="731" y="929"/>
                  </a:cubicBezTo>
                  <a:cubicBezTo>
                    <a:pt x="741" y="929"/>
                    <a:pt x="751" y="925"/>
                    <a:pt x="757" y="917"/>
                  </a:cubicBezTo>
                  <a:cubicBezTo>
                    <a:pt x="764" y="910"/>
                    <a:pt x="768" y="900"/>
                    <a:pt x="768" y="890"/>
                  </a:cubicBezTo>
                  <a:cubicBezTo>
                    <a:pt x="767" y="880"/>
                    <a:pt x="763" y="870"/>
                    <a:pt x="755" y="864"/>
                  </a:cubicBezTo>
                  <a:cubicBezTo>
                    <a:pt x="661" y="775"/>
                    <a:pt x="528" y="742"/>
                    <a:pt x="404" y="775"/>
                  </a:cubicBezTo>
                  <a:cubicBezTo>
                    <a:pt x="350" y="706"/>
                    <a:pt x="333" y="615"/>
                    <a:pt x="360" y="532"/>
                  </a:cubicBezTo>
                  <a:cubicBezTo>
                    <a:pt x="386" y="449"/>
                    <a:pt x="452" y="384"/>
                    <a:pt x="536" y="359"/>
                  </a:cubicBezTo>
                  <a:lnTo>
                    <a:pt x="536" y="612"/>
                  </a:lnTo>
                  <a:cubicBezTo>
                    <a:pt x="536" y="632"/>
                    <a:pt x="553" y="649"/>
                    <a:pt x="574" y="649"/>
                  </a:cubicBezTo>
                  <a:cubicBezTo>
                    <a:pt x="594" y="649"/>
                    <a:pt x="611" y="632"/>
                    <a:pt x="611" y="612"/>
                  </a:cubicBezTo>
                  <a:lnTo>
                    <a:pt x="611" y="348"/>
                  </a:lnTo>
                  <a:cubicBezTo>
                    <a:pt x="638" y="348"/>
                    <a:pt x="665" y="352"/>
                    <a:pt x="691" y="360"/>
                  </a:cubicBezTo>
                  <a:cubicBezTo>
                    <a:pt x="709" y="464"/>
                    <a:pt x="779" y="551"/>
                    <a:pt x="876" y="590"/>
                  </a:cubicBezTo>
                  <a:cubicBezTo>
                    <a:pt x="919" y="606"/>
                    <a:pt x="949" y="647"/>
                    <a:pt x="950" y="693"/>
                  </a:cubicBezTo>
                  <a:lnTo>
                    <a:pt x="950" y="762"/>
                  </a:lnTo>
                  <a:cubicBezTo>
                    <a:pt x="950" y="783"/>
                    <a:pt x="967" y="800"/>
                    <a:pt x="988" y="800"/>
                  </a:cubicBezTo>
                  <a:cubicBezTo>
                    <a:pt x="1009" y="800"/>
                    <a:pt x="1026" y="783"/>
                    <a:pt x="1026" y="762"/>
                  </a:cubicBezTo>
                  <a:lnTo>
                    <a:pt x="1026" y="693"/>
                  </a:lnTo>
                  <a:cubicBezTo>
                    <a:pt x="1025" y="616"/>
                    <a:pt x="976" y="547"/>
                    <a:pt x="904" y="520"/>
                  </a:cubicBezTo>
                  <a:cubicBezTo>
                    <a:pt x="807" y="481"/>
                    <a:pt x="750" y="382"/>
                    <a:pt x="764" y="279"/>
                  </a:cubicBezTo>
                  <a:cubicBezTo>
                    <a:pt x="778" y="177"/>
                    <a:pt x="860" y="97"/>
                    <a:pt x="963" y="85"/>
                  </a:cubicBezTo>
                  <a:cubicBezTo>
                    <a:pt x="1018" y="79"/>
                    <a:pt x="1072" y="93"/>
                    <a:pt x="1117" y="125"/>
                  </a:cubicBezTo>
                  <a:cubicBezTo>
                    <a:pt x="1130" y="134"/>
                    <a:pt x="1147" y="134"/>
                    <a:pt x="1160" y="125"/>
                  </a:cubicBezTo>
                  <a:cubicBezTo>
                    <a:pt x="1212" y="88"/>
                    <a:pt x="1277" y="76"/>
                    <a:pt x="1339" y="89"/>
                  </a:cubicBezTo>
                  <a:cubicBezTo>
                    <a:pt x="1401" y="103"/>
                    <a:pt x="1454" y="142"/>
                    <a:pt x="1486" y="196"/>
                  </a:cubicBezTo>
                  <a:cubicBezTo>
                    <a:pt x="1517" y="251"/>
                    <a:pt x="1525" y="317"/>
                    <a:pt x="1506" y="377"/>
                  </a:cubicBezTo>
                  <a:cubicBezTo>
                    <a:pt x="1487" y="438"/>
                    <a:pt x="1444" y="488"/>
                    <a:pt x="1387" y="515"/>
                  </a:cubicBezTo>
                  <a:cubicBezTo>
                    <a:pt x="1368" y="523"/>
                    <a:pt x="1360" y="546"/>
                    <a:pt x="1369" y="565"/>
                  </a:cubicBezTo>
                  <a:cubicBezTo>
                    <a:pt x="1378" y="584"/>
                    <a:pt x="1400" y="592"/>
                    <a:pt x="1419" y="583"/>
                  </a:cubicBezTo>
                  <a:cubicBezTo>
                    <a:pt x="1508" y="540"/>
                    <a:pt x="1571" y="457"/>
                    <a:pt x="1587" y="360"/>
                  </a:cubicBezTo>
                  <a:cubicBezTo>
                    <a:pt x="1612" y="352"/>
                    <a:pt x="1639" y="348"/>
                    <a:pt x="1666" y="348"/>
                  </a:cubicBezTo>
                  <a:cubicBezTo>
                    <a:pt x="1797" y="348"/>
                    <a:pt x="1909" y="444"/>
                    <a:pt x="1927" y="574"/>
                  </a:cubicBezTo>
                  <a:lnTo>
                    <a:pt x="1666" y="574"/>
                  </a:lnTo>
                  <a:cubicBezTo>
                    <a:pt x="1646" y="574"/>
                    <a:pt x="1629" y="591"/>
                    <a:pt x="1629" y="612"/>
                  </a:cubicBezTo>
                  <a:cubicBezTo>
                    <a:pt x="1629" y="632"/>
                    <a:pt x="1646" y="649"/>
                    <a:pt x="1666" y="649"/>
                  </a:cubicBezTo>
                  <a:lnTo>
                    <a:pt x="1927" y="649"/>
                  </a:lnTo>
                  <a:cubicBezTo>
                    <a:pt x="1921" y="695"/>
                    <a:pt x="1902" y="738"/>
                    <a:pt x="1874" y="775"/>
                  </a:cubicBezTo>
                  <a:cubicBezTo>
                    <a:pt x="1749" y="742"/>
                    <a:pt x="1617" y="775"/>
                    <a:pt x="1523" y="864"/>
                  </a:cubicBezTo>
                  <a:cubicBezTo>
                    <a:pt x="1515" y="870"/>
                    <a:pt x="1511" y="880"/>
                    <a:pt x="1510" y="890"/>
                  </a:cubicBezTo>
                  <a:cubicBezTo>
                    <a:pt x="1510" y="900"/>
                    <a:pt x="1513" y="910"/>
                    <a:pt x="1520" y="917"/>
                  </a:cubicBezTo>
                  <a:cubicBezTo>
                    <a:pt x="1527" y="925"/>
                    <a:pt x="1537" y="929"/>
                    <a:pt x="1547" y="929"/>
                  </a:cubicBezTo>
                  <a:cubicBezTo>
                    <a:pt x="1557" y="930"/>
                    <a:pt x="1567" y="926"/>
                    <a:pt x="1574" y="919"/>
                  </a:cubicBezTo>
                  <a:cubicBezTo>
                    <a:pt x="1654" y="844"/>
                    <a:pt x="1768" y="819"/>
                    <a:pt x="1872" y="853"/>
                  </a:cubicBezTo>
                  <a:cubicBezTo>
                    <a:pt x="1873" y="853"/>
                    <a:pt x="1874" y="853"/>
                    <a:pt x="1874" y="853"/>
                  </a:cubicBezTo>
                  <a:cubicBezTo>
                    <a:pt x="1998" y="894"/>
                    <a:pt x="2081" y="1009"/>
                    <a:pt x="2081" y="1139"/>
                  </a:cubicBezTo>
                  <a:cubicBezTo>
                    <a:pt x="2081" y="1216"/>
                    <a:pt x="2052" y="1289"/>
                    <a:pt x="1999" y="1345"/>
                  </a:cubicBezTo>
                  <a:cubicBezTo>
                    <a:pt x="1957" y="1287"/>
                    <a:pt x="1889" y="1252"/>
                    <a:pt x="1817" y="1252"/>
                  </a:cubicBezTo>
                  <a:cubicBezTo>
                    <a:pt x="1796" y="1252"/>
                    <a:pt x="1780" y="1269"/>
                    <a:pt x="1780" y="1290"/>
                  </a:cubicBezTo>
                  <a:cubicBezTo>
                    <a:pt x="1780" y="1311"/>
                    <a:pt x="1796" y="1328"/>
                    <a:pt x="1817" y="1328"/>
                  </a:cubicBezTo>
                  <a:cubicBezTo>
                    <a:pt x="1900" y="1328"/>
                    <a:pt x="1968" y="1395"/>
                    <a:pt x="1968" y="1478"/>
                  </a:cubicBezTo>
                  <a:cubicBezTo>
                    <a:pt x="1968" y="1562"/>
                    <a:pt x="1900" y="1629"/>
                    <a:pt x="1817" y="1629"/>
                  </a:cubicBezTo>
                  <a:cubicBezTo>
                    <a:pt x="1816" y="1629"/>
                    <a:pt x="1815" y="1629"/>
                    <a:pt x="1814" y="1629"/>
                  </a:cubicBezTo>
                  <a:cubicBezTo>
                    <a:pt x="1791" y="1498"/>
                    <a:pt x="1677" y="1402"/>
                    <a:pt x="1544" y="1403"/>
                  </a:cubicBezTo>
                  <a:lnTo>
                    <a:pt x="1478" y="1403"/>
                  </a:lnTo>
                  <a:cubicBezTo>
                    <a:pt x="1457" y="1403"/>
                    <a:pt x="1440" y="1420"/>
                    <a:pt x="1440" y="1441"/>
                  </a:cubicBezTo>
                  <a:cubicBezTo>
                    <a:pt x="1440" y="1462"/>
                    <a:pt x="1457" y="1478"/>
                    <a:pt x="1478" y="1478"/>
                  </a:cubicBezTo>
                  <a:lnTo>
                    <a:pt x="1544" y="1478"/>
                  </a:lnTo>
                  <a:cubicBezTo>
                    <a:pt x="1648" y="1477"/>
                    <a:pt x="1735" y="1557"/>
                    <a:pt x="1742" y="1661"/>
                  </a:cubicBezTo>
                  <a:lnTo>
                    <a:pt x="1742" y="1662"/>
                  </a:lnTo>
                  <a:cubicBezTo>
                    <a:pt x="1742" y="1662"/>
                    <a:pt x="1742" y="1663"/>
                    <a:pt x="1742" y="1663"/>
                  </a:cubicBezTo>
                  <a:lnTo>
                    <a:pt x="1742" y="1663"/>
                  </a:lnTo>
                  <a:cubicBezTo>
                    <a:pt x="1743" y="1740"/>
                    <a:pt x="1699" y="1809"/>
                    <a:pt x="1629" y="1840"/>
                  </a:cubicBezTo>
                  <a:lnTo>
                    <a:pt x="1629" y="1705"/>
                  </a:lnTo>
                  <a:cubicBezTo>
                    <a:pt x="1629" y="1684"/>
                    <a:pt x="1612" y="1667"/>
                    <a:pt x="1591" y="1667"/>
                  </a:cubicBezTo>
                  <a:cubicBezTo>
                    <a:pt x="1570" y="1667"/>
                    <a:pt x="1553" y="1684"/>
                    <a:pt x="1553" y="1705"/>
                  </a:cubicBezTo>
                  <a:lnTo>
                    <a:pt x="1553" y="1855"/>
                  </a:lnTo>
                  <a:cubicBezTo>
                    <a:pt x="1519" y="1855"/>
                    <a:pt x="1485" y="1846"/>
                    <a:pt x="1455" y="1828"/>
                  </a:cubicBezTo>
                  <a:close/>
                  <a:moveTo>
                    <a:pt x="2119" y="2195"/>
                  </a:moveTo>
                  <a:cubicBezTo>
                    <a:pt x="2088" y="2195"/>
                    <a:pt x="2061" y="2176"/>
                    <a:pt x="2049" y="2148"/>
                  </a:cubicBezTo>
                  <a:cubicBezTo>
                    <a:pt x="2037" y="2120"/>
                    <a:pt x="2044" y="2087"/>
                    <a:pt x="2065" y="2066"/>
                  </a:cubicBezTo>
                  <a:cubicBezTo>
                    <a:pt x="2087" y="2044"/>
                    <a:pt x="2119" y="2038"/>
                    <a:pt x="2148" y="2050"/>
                  </a:cubicBezTo>
                  <a:cubicBezTo>
                    <a:pt x="2176" y="2061"/>
                    <a:pt x="2194" y="2089"/>
                    <a:pt x="2194" y="2119"/>
                  </a:cubicBezTo>
                  <a:cubicBezTo>
                    <a:pt x="2194" y="2161"/>
                    <a:pt x="2160" y="2195"/>
                    <a:pt x="2119" y="219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341">
              <a:extLst>
                <a:ext uri="{FF2B5EF4-FFF2-40B4-BE49-F238E27FC236}">
                  <a16:creationId xmlns:a16="http://schemas.microsoft.com/office/drawing/2014/main" id="{0C7B9208-D879-4BD3-A282-F8803508C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1" y="965201"/>
              <a:ext cx="39688" cy="39688"/>
            </a:xfrm>
            <a:custGeom>
              <a:avLst/>
              <a:gdLst>
                <a:gd name="T0" fmla="*/ 151 w 189"/>
                <a:gd name="T1" fmla="*/ 114 h 189"/>
                <a:gd name="T2" fmla="*/ 76 w 189"/>
                <a:gd name="T3" fmla="*/ 38 h 189"/>
                <a:gd name="T4" fmla="*/ 38 w 189"/>
                <a:gd name="T5" fmla="*/ 0 h 189"/>
                <a:gd name="T6" fmla="*/ 0 w 189"/>
                <a:gd name="T7" fmla="*/ 38 h 189"/>
                <a:gd name="T8" fmla="*/ 151 w 189"/>
                <a:gd name="T9" fmla="*/ 189 h 189"/>
                <a:gd name="T10" fmla="*/ 189 w 189"/>
                <a:gd name="T11" fmla="*/ 151 h 189"/>
                <a:gd name="T12" fmla="*/ 151 w 189"/>
                <a:gd name="T13" fmla="*/ 1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51" y="114"/>
                  </a:moveTo>
                  <a:cubicBezTo>
                    <a:pt x="109" y="114"/>
                    <a:pt x="76" y="80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121"/>
                    <a:pt x="68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130"/>
                    <a:pt x="172" y="114"/>
                    <a:pt x="151" y="11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342">
              <a:extLst>
                <a:ext uri="{FF2B5EF4-FFF2-40B4-BE49-F238E27FC236}">
                  <a16:creationId xmlns:a16="http://schemas.microsoft.com/office/drawing/2014/main" id="{4D509C2E-10DE-415B-BC47-22DC74BA5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109663"/>
              <a:ext cx="39688" cy="41275"/>
            </a:xfrm>
            <a:custGeom>
              <a:avLst/>
              <a:gdLst>
                <a:gd name="T0" fmla="*/ 37 w 188"/>
                <a:gd name="T1" fmla="*/ 75 h 188"/>
                <a:gd name="T2" fmla="*/ 113 w 188"/>
                <a:gd name="T3" fmla="*/ 151 h 188"/>
                <a:gd name="T4" fmla="*/ 150 w 188"/>
                <a:gd name="T5" fmla="*/ 188 h 188"/>
                <a:gd name="T6" fmla="*/ 188 w 188"/>
                <a:gd name="T7" fmla="*/ 151 h 188"/>
                <a:gd name="T8" fmla="*/ 37 w 188"/>
                <a:gd name="T9" fmla="*/ 0 h 188"/>
                <a:gd name="T10" fmla="*/ 0 w 188"/>
                <a:gd name="T11" fmla="*/ 38 h 188"/>
                <a:gd name="T12" fmla="*/ 37 w 188"/>
                <a:gd name="T13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37" y="75"/>
                  </a:moveTo>
                  <a:cubicBezTo>
                    <a:pt x="79" y="75"/>
                    <a:pt x="113" y="109"/>
                    <a:pt x="113" y="151"/>
                  </a:cubicBezTo>
                  <a:cubicBezTo>
                    <a:pt x="113" y="171"/>
                    <a:pt x="129" y="188"/>
                    <a:pt x="150" y="188"/>
                  </a:cubicBezTo>
                  <a:cubicBezTo>
                    <a:pt x="171" y="188"/>
                    <a:pt x="188" y="171"/>
                    <a:pt x="188" y="151"/>
                  </a:cubicBezTo>
                  <a:cubicBezTo>
                    <a:pt x="188" y="67"/>
                    <a:pt x="120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343">
              <a:extLst>
                <a:ext uri="{FF2B5EF4-FFF2-40B4-BE49-F238E27FC236}">
                  <a16:creationId xmlns:a16="http://schemas.microsoft.com/office/drawing/2014/main" id="{203C6782-4E89-42B8-B5BD-AE2D4D547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1335088"/>
              <a:ext cx="15875" cy="25400"/>
            </a:xfrm>
            <a:custGeom>
              <a:avLst/>
              <a:gdLst>
                <a:gd name="T0" fmla="*/ 38 w 76"/>
                <a:gd name="T1" fmla="*/ 0 h 113"/>
                <a:gd name="T2" fmla="*/ 0 w 76"/>
                <a:gd name="T3" fmla="*/ 38 h 113"/>
                <a:gd name="T4" fmla="*/ 0 w 76"/>
                <a:gd name="T5" fmla="*/ 75 h 113"/>
                <a:gd name="T6" fmla="*/ 38 w 76"/>
                <a:gd name="T7" fmla="*/ 113 h 113"/>
                <a:gd name="T8" fmla="*/ 76 w 76"/>
                <a:gd name="T9" fmla="*/ 75 h 113"/>
                <a:gd name="T10" fmla="*/ 76 w 76"/>
                <a:gd name="T11" fmla="*/ 38 h 113"/>
                <a:gd name="T12" fmla="*/ 38 w 76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9" y="113"/>
                    <a:pt x="76" y="96"/>
                    <a:pt x="76" y="75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0F8F150D-B001-42DF-B5DF-0747BBEED8C1}"/>
              </a:ext>
            </a:extLst>
          </p:cNvPr>
          <p:cNvGrpSpPr/>
          <p:nvPr/>
        </p:nvGrpSpPr>
        <p:grpSpPr>
          <a:xfrm>
            <a:off x="2873376" y="949326"/>
            <a:ext cx="482600" cy="403225"/>
            <a:chOff x="2873376" y="949326"/>
            <a:chExt cx="482600" cy="403225"/>
          </a:xfrm>
        </p:grpSpPr>
        <p:sp>
          <p:nvSpPr>
            <p:cNvPr id="586" name="Freeform 344">
              <a:extLst>
                <a:ext uri="{FF2B5EF4-FFF2-40B4-BE49-F238E27FC236}">
                  <a16:creationId xmlns:a16="http://schemas.microsoft.com/office/drawing/2014/main" id="{ED817CBD-617B-4C2B-878A-2B87779DC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1279526"/>
              <a:ext cx="466725" cy="65088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6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6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6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6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6"/>
                  </a:lnTo>
                  <a:cubicBezTo>
                    <a:pt x="1319" y="117"/>
                    <a:pt x="1286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6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201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1"/>
                    <a:pt x="2186" y="76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345">
              <a:extLst>
                <a:ext uri="{FF2B5EF4-FFF2-40B4-BE49-F238E27FC236}">
                  <a16:creationId xmlns:a16="http://schemas.microsoft.com/office/drawing/2014/main" id="{71C060C8-2CFF-49DC-B782-F2F4CEEF0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126" y="957263"/>
              <a:ext cx="419100" cy="322263"/>
            </a:xfrm>
            <a:custGeom>
              <a:avLst/>
              <a:gdLst>
                <a:gd name="T0" fmla="*/ 1206 w 1960"/>
                <a:gd name="T1" fmla="*/ 1507 h 1507"/>
                <a:gd name="T2" fmla="*/ 1960 w 1960"/>
                <a:gd name="T3" fmla="*/ 1507 h 1507"/>
                <a:gd name="T4" fmla="*/ 1960 w 1960"/>
                <a:gd name="T5" fmla="*/ 151 h 1507"/>
                <a:gd name="T6" fmla="*/ 1809 w 1960"/>
                <a:gd name="T7" fmla="*/ 0 h 1507"/>
                <a:gd name="T8" fmla="*/ 151 w 1960"/>
                <a:gd name="T9" fmla="*/ 0 h 1507"/>
                <a:gd name="T10" fmla="*/ 0 w 1960"/>
                <a:gd name="T11" fmla="*/ 151 h 1507"/>
                <a:gd name="T12" fmla="*/ 0 w 1960"/>
                <a:gd name="T13" fmla="*/ 1507 h 1507"/>
                <a:gd name="T14" fmla="*/ 1206 w 1960"/>
                <a:gd name="T15" fmla="*/ 1507 h 1507"/>
                <a:gd name="T16" fmla="*/ 151 w 1960"/>
                <a:gd name="T17" fmla="*/ 377 h 1507"/>
                <a:gd name="T18" fmla="*/ 151 w 1960"/>
                <a:gd name="T19" fmla="*/ 151 h 1507"/>
                <a:gd name="T20" fmla="*/ 1809 w 1960"/>
                <a:gd name="T21" fmla="*/ 151 h 1507"/>
                <a:gd name="T22" fmla="*/ 1809 w 1960"/>
                <a:gd name="T23" fmla="*/ 1357 h 1507"/>
                <a:gd name="T24" fmla="*/ 151 w 1960"/>
                <a:gd name="T25" fmla="*/ 1357 h 1507"/>
                <a:gd name="T26" fmla="*/ 151 w 1960"/>
                <a:gd name="T27" fmla="*/ 37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0" h="1507">
                  <a:moveTo>
                    <a:pt x="1206" y="1507"/>
                  </a:moveTo>
                  <a:lnTo>
                    <a:pt x="1960" y="1507"/>
                  </a:lnTo>
                  <a:lnTo>
                    <a:pt x="1960" y="151"/>
                  </a:lnTo>
                  <a:cubicBezTo>
                    <a:pt x="1960" y="67"/>
                    <a:pt x="1893" y="0"/>
                    <a:pt x="1809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507"/>
                  </a:lnTo>
                  <a:lnTo>
                    <a:pt x="1206" y="1507"/>
                  </a:lnTo>
                  <a:close/>
                  <a:moveTo>
                    <a:pt x="151" y="377"/>
                  </a:moveTo>
                  <a:lnTo>
                    <a:pt x="151" y="151"/>
                  </a:lnTo>
                  <a:lnTo>
                    <a:pt x="1809" y="151"/>
                  </a:lnTo>
                  <a:lnTo>
                    <a:pt x="1809" y="1357"/>
                  </a:lnTo>
                  <a:lnTo>
                    <a:pt x="151" y="1357"/>
                  </a:lnTo>
                  <a:lnTo>
                    <a:pt x="151" y="377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Rectangle 346">
              <a:extLst>
                <a:ext uri="{FF2B5EF4-FFF2-40B4-BE49-F238E27FC236}">
                  <a16:creationId xmlns:a16="http://schemas.microsoft.com/office/drawing/2014/main" id="{35618270-9EAC-4F12-BBF8-1DDC87EEF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76" y="989013"/>
              <a:ext cx="355600" cy="49213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Rectangle 347">
              <a:extLst>
                <a:ext uri="{FF2B5EF4-FFF2-40B4-BE49-F238E27FC236}">
                  <a16:creationId xmlns:a16="http://schemas.microsoft.com/office/drawing/2014/main" id="{25A37D44-2426-42E1-ABB0-81A1AC729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069976"/>
              <a:ext cx="41275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Rectangle 348">
              <a:extLst>
                <a:ext uri="{FF2B5EF4-FFF2-40B4-BE49-F238E27FC236}">
                  <a16:creationId xmlns:a16="http://schemas.microsoft.com/office/drawing/2014/main" id="{DE2B47A2-7F71-4843-8241-F5E383DBC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1069976"/>
              <a:ext cx="39688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Rectangle 349">
              <a:extLst>
                <a:ext uri="{FF2B5EF4-FFF2-40B4-BE49-F238E27FC236}">
                  <a16:creationId xmlns:a16="http://schemas.microsoft.com/office/drawing/2014/main" id="{74B1FF37-8847-4A26-A251-E9B8395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125538"/>
              <a:ext cx="112713" cy="33338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Rectangle 350">
              <a:extLst>
                <a:ext uri="{FF2B5EF4-FFF2-40B4-BE49-F238E27FC236}">
                  <a16:creationId xmlns:a16="http://schemas.microsoft.com/office/drawing/2014/main" id="{6C170DC0-87A9-4F50-877E-F2861CD3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182688"/>
              <a:ext cx="41275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Rectangle 351">
              <a:extLst>
                <a:ext uri="{FF2B5EF4-FFF2-40B4-BE49-F238E27FC236}">
                  <a16:creationId xmlns:a16="http://schemas.microsoft.com/office/drawing/2014/main" id="{3A1BFE22-C236-4EAB-AB6F-1444DB1C9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1182688"/>
              <a:ext cx="39688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352">
              <a:extLst>
                <a:ext uri="{FF2B5EF4-FFF2-40B4-BE49-F238E27FC236}">
                  <a16:creationId xmlns:a16="http://schemas.microsoft.com/office/drawing/2014/main" id="{FFC3214B-8578-4AEF-8EC4-20061FD74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6" y="949326"/>
              <a:ext cx="482600" cy="403225"/>
            </a:xfrm>
            <a:custGeom>
              <a:avLst/>
              <a:gdLst>
                <a:gd name="T0" fmla="*/ 2223 w 2261"/>
                <a:gd name="T1" fmla="*/ 1508 h 1884"/>
                <a:gd name="T2" fmla="*/ 2148 w 2261"/>
                <a:gd name="T3" fmla="*/ 1508 h 1884"/>
                <a:gd name="T4" fmla="*/ 2148 w 2261"/>
                <a:gd name="T5" fmla="*/ 189 h 1884"/>
                <a:gd name="T6" fmla="*/ 1959 w 2261"/>
                <a:gd name="T7" fmla="*/ 0 h 1884"/>
                <a:gd name="T8" fmla="*/ 301 w 2261"/>
                <a:gd name="T9" fmla="*/ 0 h 1884"/>
                <a:gd name="T10" fmla="*/ 113 w 2261"/>
                <a:gd name="T11" fmla="*/ 189 h 1884"/>
                <a:gd name="T12" fmla="*/ 113 w 2261"/>
                <a:gd name="T13" fmla="*/ 1508 h 1884"/>
                <a:gd name="T14" fmla="*/ 37 w 2261"/>
                <a:gd name="T15" fmla="*/ 1508 h 1884"/>
                <a:gd name="T16" fmla="*/ 0 w 2261"/>
                <a:gd name="T17" fmla="*/ 1545 h 1884"/>
                <a:gd name="T18" fmla="*/ 0 w 2261"/>
                <a:gd name="T19" fmla="*/ 1621 h 1884"/>
                <a:gd name="T20" fmla="*/ 263 w 2261"/>
                <a:gd name="T21" fmla="*/ 1884 h 1884"/>
                <a:gd name="T22" fmla="*/ 1997 w 2261"/>
                <a:gd name="T23" fmla="*/ 1884 h 1884"/>
                <a:gd name="T24" fmla="*/ 2261 w 2261"/>
                <a:gd name="T25" fmla="*/ 1621 h 1884"/>
                <a:gd name="T26" fmla="*/ 2261 w 2261"/>
                <a:gd name="T27" fmla="*/ 1545 h 1884"/>
                <a:gd name="T28" fmla="*/ 2223 w 2261"/>
                <a:gd name="T29" fmla="*/ 1508 h 1884"/>
                <a:gd name="T30" fmla="*/ 188 w 2261"/>
                <a:gd name="T31" fmla="*/ 189 h 1884"/>
                <a:gd name="T32" fmla="*/ 301 w 2261"/>
                <a:gd name="T33" fmla="*/ 75 h 1884"/>
                <a:gd name="T34" fmla="*/ 1959 w 2261"/>
                <a:gd name="T35" fmla="*/ 75 h 1884"/>
                <a:gd name="T36" fmla="*/ 2072 w 2261"/>
                <a:gd name="T37" fmla="*/ 189 h 1884"/>
                <a:gd name="T38" fmla="*/ 2072 w 2261"/>
                <a:gd name="T39" fmla="*/ 1508 h 1884"/>
                <a:gd name="T40" fmla="*/ 188 w 2261"/>
                <a:gd name="T41" fmla="*/ 1508 h 1884"/>
                <a:gd name="T42" fmla="*/ 188 w 2261"/>
                <a:gd name="T43" fmla="*/ 189 h 1884"/>
                <a:gd name="T44" fmla="*/ 942 w 2261"/>
                <a:gd name="T45" fmla="*/ 1583 h 1884"/>
                <a:gd name="T46" fmla="*/ 1319 w 2261"/>
                <a:gd name="T47" fmla="*/ 1583 h 1884"/>
                <a:gd name="T48" fmla="*/ 1319 w 2261"/>
                <a:gd name="T49" fmla="*/ 1621 h 1884"/>
                <a:gd name="T50" fmla="*/ 1281 w 2261"/>
                <a:gd name="T51" fmla="*/ 1658 h 1884"/>
                <a:gd name="T52" fmla="*/ 979 w 2261"/>
                <a:gd name="T53" fmla="*/ 1658 h 1884"/>
                <a:gd name="T54" fmla="*/ 942 w 2261"/>
                <a:gd name="T55" fmla="*/ 1621 h 1884"/>
                <a:gd name="T56" fmla="*/ 942 w 2261"/>
                <a:gd name="T57" fmla="*/ 1583 h 1884"/>
                <a:gd name="T58" fmla="*/ 2185 w 2261"/>
                <a:gd name="T59" fmla="*/ 1621 h 1884"/>
                <a:gd name="T60" fmla="*/ 1997 w 2261"/>
                <a:gd name="T61" fmla="*/ 1809 h 1884"/>
                <a:gd name="T62" fmla="*/ 263 w 2261"/>
                <a:gd name="T63" fmla="*/ 1809 h 1884"/>
                <a:gd name="T64" fmla="*/ 75 w 2261"/>
                <a:gd name="T65" fmla="*/ 1621 h 1884"/>
                <a:gd name="T66" fmla="*/ 75 w 2261"/>
                <a:gd name="T67" fmla="*/ 1583 h 1884"/>
                <a:gd name="T68" fmla="*/ 866 w 2261"/>
                <a:gd name="T69" fmla="*/ 1583 h 1884"/>
                <a:gd name="T70" fmla="*/ 866 w 2261"/>
                <a:gd name="T71" fmla="*/ 1621 h 1884"/>
                <a:gd name="T72" fmla="*/ 979 w 2261"/>
                <a:gd name="T73" fmla="*/ 1734 h 1884"/>
                <a:gd name="T74" fmla="*/ 1281 w 2261"/>
                <a:gd name="T75" fmla="*/ 1734 h 1884"/>
                <a:gd name="T76" fmla="*/ 1394 w 2261"/>
                <a:gd name="T77" fmla="*/ 1621 h 1884"/>
                <a:gd name="T78" fmla="*/ 1394 w 2261"/>
                <a:gd name="T79" fmla="*/ 1583 h 1884"/>
                <a:gd name="T80" fmla="*/ 2185 w 2261"/>
                <a:gd name="T81" fmla="*/ 1583 h 1884"/>
                <a:gd name="T82" fmla="*/ 2185 w 2261"/>
                <a:gd name="T83" fmla="*/ 1621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1" h="1884">
                  <a:moveTo>
                    <a:pt x="2223" y="1508"/>
                  </a:moveTo>
                  <a:lnTo>
                    <a:pt x="2148" y="1508"/>
                  </a:lnTo>
                  <a:lnTo>
                    <a:pt x="2148" y="189"/>
                  </a:lnTo>
                  <a:cubicBezTo>
                    <a:pt x="2148" y="85"/>
                    <a:pt x="2063" y="0"/>
                    <a:pt x="1959" y="0"/>
                  </a:cubicBezTo>
                  <a:lnTo>
                    <a:pt x="301" y="0"/>
                  </a:lnTo>
                  <a:cubicBezTo>
                    <a:pt x="197" y="0"/>
                    <a:pt x="113" y="85"/>
                    <a:pt x="113" y="189"/>
                  </a:cubicBezTo>
                  <a:lnTo>
                    <a:pt x="113" y="1508"/>
                  </a:lnTo>
                  <a:lnTo>
                    <a:pt x="37" y="1508"/>
                  </a:lnTo>
                  <a:cubicBezTo>
                    <a:pt x="16" y="1508"/>
                    <a:pt x="0" y="1524"/>
                    <a:pt x="0" y="1545"/>
                  </a:cubicBezTo>
                  <a:lnTo>
                    <a:pt x="0" y="1621"/>
                  </a:lnTo>
                  <a:cubicBezTo>
                    <a:pt x="0" y="1766"/>
                    <a:pt x="118" y="1884"/>
                    <a:pt x="263" y="1884"/>
                  </a:cubicBezTo>
                  <a:lnTo>
                    <a:pt x="1997" y="1884"/>
                  </a:lnTo>
                  <a:cubicBezTo>
                    <a:pt x="2143" y="1884"/>
                    <a:pt x="2261" y="1766"/>
                    <a:pt x="2261" y="1621"/>
                  </a:cubicBezTo>
                  <a:lnTo>
                    <a:pt x="2261" y="1545"/>
                  </a:lnTo>
                  <a:cubicBezTo>
                    <a:pt x="2261" y="1524"/>
                    <a:pt x="2244" y="1508"/>
                    <a:pt x="2223" y="1508"/>
                  </a:cubicBezTo>
                  <a:close/>
                  <a:moveTo>
                    <a:pt x="188" y="189"/>
                  </a:moveTo>
                  <a:cubicBezTo>
                    <a:pt x="188" y="126"/>
                    <a:pt x="239" y="75"/>
                    <a:pt x="301" y="75"/>
                  </a:cubicBezTo>
                  <a:lnTo>
                    <a:pt x="1959" y="75"/>
                  </a:lnTo>
                  <a:cubicBezTo>
                    <a:pt x="2022" y="75"/>
                    <a:pt x="2072" y="126"/>
                    <a:pt x="2072" y="189"/>
                  </a:cubicBezTo>
                  <a:lnTo>
                    <a:pt x="2072" y="1508"/>
                  </a:lnTo>
                  <a:lnTo>
                    <a:pt x="188" y="1508"/>
                  </a:lnTo>
                  <a:lnTo>
                    <a:pt x="188" y="189"/>
                  </a:lnTo>
                  <a:close/>
                  <a:moveTo>
                    <a:pt x="942" y="1583"/>
                  </a:moveTo>
                  <a:lnTo>
                    <a:pt x="1319" y="1583"/>
                  </a:lnTo>
                  <a:lnTo>
                    <a:pt x="1319" y="1621"/>
                  </a:lnTo>
                  <a:cubicBezTo>
                    <a:pt x="1319" y="1641"/>
                    <a:pt x="1302" y="1658"/>
                    <a:pt x="1281" y="1658"/>
                  </a:cubicBezTo>
                  <a:lnTo>
                    <a:pt x="979" y="1658"/>
                  </a:lnTo>
                  <a:cubicBezTo>
                    <a:pt x="959" y="1658"/>
                    <a:pt x="942" y="1641"/>
                    <a:pt x="942" y="1621"/>
                  </a:cubicBezTo>
                  <a:lnTo>
                    <a:pt x="942" y="1583"/>
                  </a:lnTo>
                  <a:close/>
                  <a:moveTo>
                    <a:pt x="2185" y="1621"/>
                  </a:moveTo>
                  <a:cubicBezTo>
                    <a:pt x="2185" y="1725"/>
                    <a:pt x="2101" y="1809"/>
                    <a:pt x="1997" y="1809"/>
                  </a:cubicBezTo>
                  <a:lnTo>
                    <a:pt x="263" y="1809"/>
                  </a:lnTo>
                  <a:cubicBezTo>
                    <a:pt x="159" y="1809"/>
                    <a:pt x="75" y="1725"/>
                    <a:pt x="75" y="1621"/>
                  </a:cubicBezTo>
                  <a:lnTo>
                    <a:pt x="75" y="1583"/>
                  </a:lnTo>
                  <a:lnTo>
                    <a:pt x="866" y="1583"/>
                  </a:lnTo>
                  <a:lnTo>
                    <a:pt x="866" y="1621"/>
                  </a:lnTo>
                  <a:cubicBezTo>
                    <a:pt x="866" y="1683"/>
                    <a:pt x="917" y="1734"/>
                    <a:pt x="979" y="1734"/>
                  </a:cubicBezTo>
                  <a:lnTo>
                    <a:pt x="1281" y="1734"/>
                  </a:lnTo>
                  <a:cubicBezTo>
                    <a:pt x="1343" y="1734"/>
                    <a:pt x="1394" y="1683"/>
                    <a:pt x="1394" y="1621"/>
                  </a:cubicBezTo>
                  <a:lnTo>
                    <a:pt x="1394" y="1583"/>
                  </a:lnTo>
                  <a:lnTo>
                    <a:pt x="2185" y="1583"/>
                  </a:lnTo>
                  <a:lnTo>
                    <a:pt x="2185" y="162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353">
              <a:extLst>
                <a:ext uri="{FF2B5EF4-FFF2-40B4-BE49-F238E27FC236}">
                  <a16:creationId xmlns:a16="http://schemas.microsoft.com/office/drawing/2014/main" id="{CA7DA651-43B9-438A-8AAD-34BACA61BA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8938" y="981076"/>
              <a:ext cx="371475" cy="274638"/>
            </a:xfrm>
            <a:custGeom>
              <a:avLst/>
              <a:gdLst>
                <a:gd name="T0" fmla="*/ 1696 w 1734"/>
                <a:gd name="T1" fmla="*/ 1281 h 1281"/>
                <a:gd name="T2" fmla="*/ 1734 w 1734"/>
                <a:gd name="T3" fmla="*/ 1244 h 1281"/>
                <a:gd name="T4" fmla="*/ 1734 w 1734"/>
                <a:gd name="T5" fmla="*/ 38 h 1281"/>
                <a:gd name="T6" fmla="*/ 1696 w 1734"/>
                <a:gd name="T7" fmla="*/ 0 h 1281"/>
                <a:gd name="T8" fmla="*/ 38 w 1734"/>
                <a:gd name="T9" fmla="*/ 0 h 1281"/>
                <a:gd name="T10" fmla="*/ 0 w 1734"/>
                <a:gd name="T11" fmla="*/ 38 h 1281"/>
                <a:gd name="T12" fmla="*/ 0 w 1734"/>
                <a:gd name="T13" fmla="*/ 1244 h 1281"/>
                <a:gd name="T14" fmla="*/ 38 w 1734"/>
                <a:gd name="T15" fmla="*/ 1281 h 1281"/>
                <a:gd name="T16" fmla="*/ 1696 w 1734"/>
                <a:gd name="T17" fmla="*/ 1281 h 1281"/>
                <a:gd name="T18" fmla="*/ 1659 w 1734"/>
                <a:gd name="T19" fmla="*/ 1206 h 1281"/>
                <a:gd name="T20" fmla="*/ 905 w 1734"/>
                <a:gd name="T21" fmla="*/ 1206 h 1281"/>
                <a:gd name="T22" fmla="*/ 905 w 1734"/>
                <a:gd name="T23" fmla="*/ 301 h 1281"/>
                <a:gd name="T24" fmla="*/ 1659 w 1734"/>
                <a:gd name="T25" fmla="*/ 301 h 1281"/>
                <a:gd name="T26" fmla="*/ 1659 w 1734"/>
                <a:gd name="T27" fmla="*/ 1206 h 1281"/>
                <a:gd name="T28" fmla="*/ 76 w 1734"/>
                <a:gd name="T29" fmla="*/ 75 h 1281"/>
                <a:gd name="T30" fmla="*/ 1659 w 1734"/>
                <a:gd name="T31" fmla="*/ 75 h 1281"/>
                <a:gd name="T32" fmla="*/ 1659 w 1734"/>
                <a:gd name="T33" fmla="*/ 226 h 1281"/>
                <a:gd name="T34" fmla="*/ 76 w 1734"/>
                <a:gd name="T35" fmla="*/ 226 h 1281"/>
                <a:gd name="T36" fmla="*/ 76 w 1734"/>
                <a:gd name="T37" fmla="*/ 75 h 1281"/>
                <a:gd name="T38" fmla="*/ 76 w 1734"/>
                <a:gd name="T39" fmla="*/ 301 h 1281"/>
                <a:gd name="T40" fmla="*/ 830 w 1734"/>
                <a:gd name="T41" fmla="*/ 301 h 1281"/>
                <a:gd name="T42" fmla="*/ 830 w 1734"/>
                <a:gd name="T43" fmla="*/ 1206 h 1281"/>
                <a:gd name="T44" fmla="*/ 76 w 1734"/>
                <a:gd name="T45" fmla="*/ 1206 h 1281"/>
                <a:gd name="T46" fmla="*/ 76 w 1734"/>
                <a:gd name="T47" fmla="*/ 30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4" h="1281">
                  <a:moveTo>
                    <a:pt x="1696" y="1281"/>
                  </a:moveTo>
                  <a:cubicBezTo>
                    <a:pt x="1717" y="1281"/>
                    <a:pt x="1734" y="1264"/>
                    <a:pt x="1734" y="1244"/>
                  </a:cubicBezTo>
                  <a:lnTo>
                    <a:pt x="1734" y="38"/>
                  </a:lnTo>
                  <a:cubicBezTo>
                    <a:pt x="1734" y="17"/>
                    <a:pt x="1717" y="0"/>
                    <a:pt x="169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244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696" y="1281"/>
                  </a:lnTo>
                  <a:close/>
                  <a:moveTo>
                    <a:pt x="1659" y="1206"/>
                  </a:moveTo>
                  <a:lnTo>
                    <a:pt x="905" y="1206"/>
                  </a:lnTo>
                  <a:lnTo>
                    <a:pt x="905" y="301"/>
                  </a:lnTo>
                  <a:lnTo>
                    <a:pt x="1659" y="301"/>
                  </a:lnTo>
                  <a:lnTo>
                    <a:pt x="1659" y="1206"/>
                  </a:lnTo>
                  <a:close/>
                  <a:moveTo>
                    <a:pt x="76" y="75"/>
                  </a:moveTo>
                  <a:lnTo>
                    <a:pt x="1659" y="75"/>
                  </a:lnTo>
                  <a:lnTo>
                    <a:pt x="1659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  <a:moveTo>
                    <a:pt x="76" y="301"/>
                  </a:moveTo>
                  <a:lnTo>
                    <a:pt x="830" y="301"/>
                  </a:lnTo>
                  <a:lnTo>
                    <a:pt x="830" y="1206"/>
                  </a:lnTo>
                  <a:lnTo>
                    <a:pt x="76" y="1206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354">
              <a:extLst>
                <a:ext uri="{FF2B5EF4-FFF2-40B4-BE49-F238E27FC236}">
                  <a16:creationId xmlns:a16="http://schemas.microsoft.com/office/drawing/2014/main" id="{3634110D-639C-4E7F-9C9D-C5867D358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1004888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355">
              <a:extLst>
                <a:ext uri="{FF2B5EF4-FFF2-40B4-BE49-F238E27FC236}">
                  <a16:creationId xmlns:a16="http://schemas.microsoft.com/office/drawing/2014/main" id="{51BFD981-5BB6-447C-9070-4B6B75A37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1004888"/>
              <a:ext cx="23813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356">
              <a:extLst>
                <a:ext uri="{FF2B5EF4-FFF2-40B4-BE49-F238E27FC236}">
                  <a16:creationId xmlns:a16="http://schemas.microsoft.com/office/drawing/2014/main" id="{AF65917A-A73E-41E1-BD71-A00221C63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1004888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357">
              <a:extLst>
                <a:ext uri="{FF2B5EF4-FFF2-40B4-BE49-F238E27FC236}">
                  <a16:creationId xmlns:a16="http://schemas.microsoft.com/office/drawing/2014/main" id="{7685C6E4-2E9D-41E3-8EAE-A263625794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062038"/>
              <a:ext cx="57150" cy="4762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358">
              <a:extLst>
                <a:ext uri="{FF2B5EF4-FFF2-40B4-BE49-F238E27FC236}">
                  <a16:creationId xmlns:a16="http://schemas.microsoft.com/office/drawing/2014/main" id="{77B71BB7-B35E-4503-AA27-8A0FE65B39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1513" y="1062038"/>
              <a:ext cx="55563" cy="47625"/>
            </a:xfrm>
            <a:custGeom>
              <a:avLst/>
              <a:gdLst>
                <a:gd name="T0" fmla="*/ 38 w 264"/>
                <a:gd name="T1" fmla="*/ 226 h 226"/>
                <a:gd name="T2" fmla="*/ 227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7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7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7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359">
              <a:extLst>
                <a:ext uri="{FF2B5EF4-FFF2-40B4-BE49-F238E27FC236}">
                  <a16:creationId xmlns:a16="http://schemas.microsoft.com/office/drawing/2014/main" id="{799959EC-F9B5-4107-9B2E-F4121B36EA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117601"/>
              <a:ext cx="128588" cy="49213"/>
            </a:xfrm>
            <a:custGeom>
              <a:avLst/>
              <a:gdLst>
                <a:gd name="T0" fmla="*/ 38 w 603"/>
                <a:gd name="T1" fmla="*/ 226 h 226"/>
                <a:gd name="T2" fmla="*/ 566 w 603"/>
                <a:gd name="T3" fmla="*/ 226 h 226"/>
                <a:gd name="T4" fmla="*/ 603 w 603"/>
                <a:gd name="T5" fmla="*/ 188 h 226"/>
                <a:gd name="T6" fmla="*/ 603 w 603"/>
                <a:gd name="T7" fmla="*/ 37 h 226"/>
                <a:gd name="T8" fmla="*/ 566 w 603"/>
                <a:gd name="T9" fmla="*/ 0 h 226"/>
                <a:gd name="T10" fmla="*/ 38 w 603"/>
                <a:gd name="T11" fmla="*/ 0 h 226"/>
                <a:gd name="T12" fmla="*/ 0 w 603"/>
                <a:gd name="T13" fmla="*/ 37 h 226"/>
                <a:gd name="T14" fmla="*/ 0 w 603"/>
                <a:gd name="T15" fmla="*/ 188 h 226"/>
                <a:gd name="T16" fmla="*/ 38 w 603"/>
                <a:gd name="T17" fmla="*/ 226 h 226"/>
                <a:gd name="T18" fmla="*/ 76 w 603"/>
                <a:gd name="T19" fmla="*/ 75 h 226"/>
                <a:gd name="T20" fmla="*/ 528 w 603"/>
                <a:gd name="T21" fmla="*/ 75 h 226"/>
                <a:gd name="T22" fmla="*/ 528 w 603"/>
                <a:gd name="T23" fmla="*/ 150 h 226"/>
                <a:gd name="T24" fmla="*/ 76 w 603"/>
                <a:gd name="T25" fmla="*/ 150 h 226"/>
                <a:gd name="T26" fmla="*/ 76 w 603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38" y="226"/>
                  </a:moveTo>
                  <a:lnTo>
                    <a:pt x="566" y="226"/>
                  </a:lnTo>
                  <a:cubicBezTo>
                    <a:pt x="586" y="226"/>
                    <a:pt x="603" y="209"/>
                    <a:pt x="603" y="188"/>
                  </a:cubicBezTo>
                  <a:lnTo>
                    <a:pt x="603" y="37"/>
                  </a:lnTo>
                  <a:cubicBezTo>
                    <a:pt x="603" y="16"/>
                    <a:pt x="586" y="0"/>
                    <a:pt x="566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528" y="75"/>
                  </a:lnTo>
                  <a:lnTo>
                    <a:pt x="528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360">
              <a:extLst>
                <a:ext uri="{FF2B5EF4-FFF2-40B4-BE49-F238E27FC236}">
                  <a16:creationId xmlns:a16="http://schemas.microsoft.com/office/drawing/2014/main" id="{C4F1E9C5-28AE-4814-A6A6-9218757557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174751"/>
              <a:ext cx="57150" cy="4762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9 h 226"/>
                <a:gd name="T6" fmla="*/ 264 w 264"/>
                <a:gd name="T7" fmla="*/ 38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8 h 226"/>
                <a:gd name="T14" fmla="*/ 0 w 264"/>
                <a:gd name="T15" fmla="*/ 189 h 226"/>
                <a:gd name="T16" fmla="*/ 38 w 264"/>
                <a:gd name="T17" fmla="*/ 226 h 226"/>
                <a:gd name="T18" fmla="*/ 76 w 264"/>
                <a:gd name="T19" fmla="*/ 76 h 226"/>
                <a:gd name="T20" fmla="*/ 189 w 264"/>
                <a:gd name="T21" fmla="*/ 76 h 226"/>
                <a:gd name="T22" fmla="*/ 189 w 264"/>
                <a:gd name="T23" fmla="*/ 151 h 226"/>
                <a:gd name="T24" fmla="*/ 76 w 264"/>
                <a:gd name="T25" fmla="*/ 151 h 226"/>
                <a:gd name="T26" fmla="*/ 76 w 264"/>
                <a:gd name="T2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lose/>
                  <a:moveTo>
                    <a:pt x="76" y="76"/>
                  </a:moveTo>
                  <a:lnTo>
                    <a:pt x="189" y="76"/>
                  </a:lnTo>
                  <a:lnTo>
                    <a:pt x="189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361">
              <a:extLst>
                <a:ext uri="{FF2B5EF4-FFF2-40B4-BE49-F238E27FC236}">
                  <a16:creationId xmlns:a16="http://schemas.microsoft.com/office/drawing/2014/main" id="{F1713CA7-37E9-4B42-B7F5-92DA4C1C5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1513" y="1174751"/>
              <a:ext cx="55563" cy="47625"/>
            </a:xfrm>
            <a:custGeom>
              <a:avLst/>
              <a:gdLst>
                <a:gd name="T0" fmla="*/ 227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9 h 226"/>
                <a:gd name="T8" fmla="*/ 38 w 264"/>
                <a:gd name="T9" fmla="*/ 226 h 226"/>
                <a:gd name="T10" fmla="*/ 227 w 264"/>
                <a:gd name="T11" fmla="*/ 226 h 226"/>
                <a:gd name="T12" fmla="*/ 264 w 264"/>
                <a:gd name="T13" fmla="*/ 189 h 226"/>
                <a:gd name="T14" fmla="*/ 264 w 264"/>
                <a:gd name="T15" fmla="*/ 38 h 226"/>
                <a:gd name="T16" fmla="*/ 227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6 h 226"/>
                <a:gd name="T24" fmla="*/ 189 w 264"/>
                <a:gd name="T25" fmla="*/ 76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lnTo>
                    <a:pt x="227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7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6"/>
                  </a:lnTo>
                  <a:lnTo>
                    <a:pt x="189" y="76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362">
              <a:extLst>
                <a:ext uri="{FF2B5EF4-FFF2-40B4-BE49-F238E27FC236}">
                  <a16:creationId xmlns:a16="http://schemas.microsoft.com/office/drawing/2014/main" id="{391CF75F-ABD0-4D03-9798-48E6068E3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1052513"/>
              <a:ext cx="33338" cy="50800"/>
            </a:xfrm>
            <a:custGeom>
              <a:avLst/>
              <a:gdLst>
                <a:gd name="T0" fmla="*/ 143 w 158"/>
                <a:gd name="T1" fmla="*/ 15 h 233"/>
                <a:gd name="T2" fmla="*/ 90 w 158"/>
                <a:gd name="T3" fmla="*/ 15 h 233"/>
                <a:gd name="T4" fmla="*/ 14 w 158"/>
                <a:gd name="T5" fmla="*/ 90 h 233"/>
                <a:gd name="T6" fmla="*/ 14 w 158"/>
                <a:gd name="T7" fmla="*/ 144 h 233"/>
                <a:gd name="T8" fmla="*/ 90 w 158"/>
                <a:gd name="T9" fmla="*/ 219 h 233"/>
                <a:gd name="T10" fmla="*/ 143 w 158"/>
                <a:gd name="T11" fmla="*/ 219 h 233"/>
                <a:gd name="T12" fmla="*/ 143 w 158"/>
                <a:gd name="T13" fmla="*/ 166 h 233"/>
                <a:gd name="T14" fmla="*/ 94 w 158"/>
                <a:gd name="T15" fmla="*/ 117 h 233"/>
                <a:gd name="T16" fmla="*/ 143 w 158"/>
                <a:gd name="T17" fmla="*/ 68 h 233"/>
                <a:gd name="T18" fmla="*/ 143 w 158"/>
                <a:gd name="T19" fmla="*/ 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3" y="15"/>
                  </a:moveTo>
                  <a:cubicBezTo>
                    <a:pt x="128" y="0"/>
                    <a:pt x="105" y="0"/>
                    <a:pt x="90" y="15"/>
                  </a:cubicBezTo>
                  <a:lnTo>
                    <a:pt x="14" y="90"/>
                  </a:lnTo>
                  <a:cubicBezTo>
                    <a:pt x="0" y="105"/>
                    <a:pt x="0" y="129"/>
                    <a:pt x="14" y="144"/>
                  </a:cubicBezTo>
                  <a:lnTo>
                    <a:pt x="90" y="219"/>
                  </a:lnTo>
                  <a:cubicBezTo>
                    <a:pt x="105" y="233"/>
                    <a:pt x="128" y="233"/>
                    <a:pt x="143" y="219"/>
                  </a:cubicBezTo>
                  <a:cubicBezTo>
                    <a:pt x="157" y="204"/>
                    <a:pt x="157" y="181"/>
                    <a:pt x="143" y="166"/>
                  </a:cubicBezTo>
                  <a:lnTo>
                    <a:pt x="94" y="117"/>
                  </a:lnTo>
                  <a:lnTo>
                    <a:pt x="143" y="68"/>
                  </a:lnTo>
                  <a:cubicBezTo>
                    <a:pt x="158" y="54"/>
                    <a:pt x="158" y="30"/>
                    <a:pt x="143" y="1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363">
              <a:extLst>
                <a:ext uri="{FF2B5EF4-FFF2-40B4-BE49-F238E27FC236}">
                  <a16:creationId xmlns:a16="http://schemas.microsoft.com/office/drawing/2014/main" id="{21CA3278-B58B-4B7E-B20F-962DDF00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1052513"/>
              <a:ext cx="33338" cy="50800"/>
            </a:xfrm>
            <a:custGeom>
              <a:avLst/>
              <a:gdLst>
                <a:gd name="T0" fmla="*/ 14 w 158"/>
                <a:gd name="T1" fmla="*/ 218 h 233"/>
                <a:gd name="T2" fmla="*/ 68 w 158"/>
                <a:gd name="T3" fmla="*/ 218 h 233"/>
                <a:gd name="T4" fmla="*/ 143 w 158"/>
                <a:gd name="T5" fmla="*/ 143 h 233"/>
                <a:gd name="T6" fmla="*/ 143 w 158"/>
                <a:gd name="T7" fmla="*/ 89 h 233"/>
                <a:gd name="T8" fmla="*/ 68 w 158"/>
                <a:gd name="T9" fmla="*/ 14 h 233"/>
                <a:gd name="T10" fmla="*/ 15 w 158"/>
                <a:gd name="T11" fmla="*/ 15 h 233"/>
                <a:gd name="T12" fmla="*/ 14 w 158"/>
                <a:gd name="T13" fmla="*/ 67 h 233"/>
                <a:gd name="T14" fmla="*/ 63 w 158"/>
                <a:gd name="T15" fmla="*/ 116 h 233"/>
                <a:gd name="T16" fmla="*/ 14 w 158"/>
                <a:gd name="T17" fmla="*/ 165 h 233"/>
                <a:gd name="T18" fmla="*/ 14 w 158"/>
                <a:gd name="T19" fmla="*/ 21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" y="218"/>
                  </a:moveTo>
                  <a:cubicBezTo>
                    <a:pt x="29" y="233"/>
                    <a:pt x="53" y="233"/>
                    <a:pt x="68" y="218"/>
                  </a:cubicBezTo>
                  <a:lnTo>
                    <a:pt x="143" y="143"/>
                  </a:lnTo>
                  <a:cubicBezTo>
                    <a:pt x="158" y="128"/>
                    <a:pt x="158" y="104"/>
                    <a:pt x="143" y="89"/>
                  </a:cubicBezTo>
                  <a:lnTo>
                    <a:pt x="68" y="14"/>
                  </a:lnTo>
                  <a:cubicBezTo>
                    <a:pt x="53" y="0"/>
                    <a:pt x="29" y="0"/>
                    <a:pt x="15" y="15"/>
                  </a:cubicBezTo>
                  <a:cubicBezTo>
                    <a:pt x="0" y="29"/>
                    <a:pt x="0" y="53"/>
                    <a:pt x="14" y="67"/>
                  </a:cubicBezTo>
                  <a:lnTo>
                    <a:pt x="63" y="116"/>
                  </a:lnTo>
                  <a:lnTo>
                    <a:pt x="14" y="165"/>
                  </a:lnTo>
                  <a:cubicBezTo>
                    <a:pt x="0" y="180"/>
                    <a:pt x="0" y="203"/>
                    <a:pt x="14" y="21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364">
              <a:extLst>
                <a:ext uri="{FF2B5EF4-FFF2-40B4-BE49-F238E27FC236}">
                  <a16:creationId xmlns:a16="http://schemas.microsoft.com/office/drawing/2014/main" id="{61716DD6-F60B-45CB-A4BE-054A2970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052513"/>
              <a:ext cx="33338" cy="49213"/>
            </a:xfrm>
            <a:custGeom>
              <a:avLst/>
              <a:gdLst>
                <a:gd name="T0" fmla="*/ 22 w 157"/>
                <a:gd name="T1" fmla="*/ 227 h 233"/>
                <a:gd name="T2" fmla="*/ 51 w 157"/>
                <a:gd name="T3" fmla="*/ 229 h 233"/>
                <a:gd name="T4" fmla="*/ 72 w 157"/>
                <a:gd name="T5" fmla="*/ 211 h 233"/>
                <a:gd name="T6" fmla="*/ 148 w 157"/>
                <a:gd name="T7" fmla="*/ 60 h 233"/>
                <a:gd name="T8" fmla="*/ 131 w 157"/>
                <a:gd name="T9" fmla="*/ 9 h 233"/>
                <a:gd name="T10" fmla="*/ 80 w 157"/>
                <a:gd name="T11" fmla="*/ 26 h 233"/>
                <a:gd name="T12" fmla="*/ 5 w 157"/>
                <a:gd name="T13" fmla="*/ 177 h 233"/>
                <a:gd name="T14" fmla="*/ 3 w 157"/>
                <a:gd name="T15" fmla="*/ 206 h 233"/>
                <a:gd name="T16" fmla="*/ 22 w 157"/>
                <a:gd name="T17" fmla="*/ 2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33">
                  <a:moveTo>
                    <a:pt x="22" y="227"/>
                  </a:moveTo>
                  <a:cubicBezTo>
                    <a:pt x="31" y="232"/>
                    <a:pt x="41" y="233"/>
                    <a:pt x="51" y="229"/>
                  </a:cubicBezTo>
                  <a:cubicBezTo>
                    <a:pt x="60" y="226"/>
                    <a:pt x="68" y="219"/>
                    <a:pt x="72" y="211"/>
                  </a:cubicBezTo>
                  <a:lnTo>
                    <a:pt x="148" y="60"/>
                  </a:lnTo>
                  <a:cubicBezTo>
                    <a:pt x="157" y="41"/>
                    <a:pt x="149" y="18"/>
                    <a:pt x="131" y="9"/>
                  </a:cubicBezTo>
                  <a:cubicBezTo>
                    <a:pt x="112" y="0"/>
                    <a:pt x="89" y="7"/>
                    <a:pt x="80" y="26"/>
                  </a:cubicBezTo>
                  <a:lnTo>
                    <a:pt x="5" y="177"/>
                  </a:lnTo>
                  <a:cubicBezTo>
                    <a:pt x="0" y="186"/>
                    <a:pt x="0" y="196"/>
                    <a:pt x="3" y="206"/>
                  </a:cubicBezTo>
                  <a:cubicBezTo>
                    <a:pt x="6" y="215"/>
                    <a:pt x="13" y="223"/>
                    <a:pt x="22" y="22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365">
              <a:extLst>
                <a:ext uri="{FF2B5EF4-FFF2-40B4-BE49-F238E27FC236}">
                  <a16:creationId xmlns:a16="http://schemas.microsoft.com/office/drawing/2014/main" id="{7DAC9D9E-E93E-4779-ADEF-FFACEB0D7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1176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366">
              <a:extLst>
                <a:ext uri="{FF2B5EF4-FFF2-40B4-BE49-F238E27FC236}">
                  <a16:creationId xmlns:a16="http://schemas.microsoft.com/office/drawing/2014/main" id="{9E22E7C6-80B4-4F2E-B8A6-287D2D2B8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17601"/>
              <a:ext cx="96838" cy="15875"/>
            </a:xfrm>
            <a:custGeom>
              <a:avLst/>
              <a:gdLst>
                <a:gd name="T0" fmla="*/ 38 w 452"/>
                <a:gd name="T1" fmla="*/ 75 h 75"/>
                <a:gd name="T2" fmla="*/ 414 w 452"/>
                <a:gd name="T3" fmla="*/ 75 h 75"/>
                <a:gd name="T4" fmla="*/ 452 w 452"/>
                <a:gd name="T5" fmla="*/ 37 h 75"/>
                <a:gd name="T6" fmla="*/ 414 w 452"/>
                <a:gd name="T7" fmla="*/ 0 h 75"/>
                <a:gd name="T8" fmla="*/ 38 w 452"/>
                <a:gd name="T9" fmla="*/ 0 h 75"/>
                <a:gd name="T10" fmla="*/ 0 w 452"/>
                <a:gd name="T11" fmla="*/ 37 h 75"/>
                <a:gd name="T12" fmla="*/ 38 w 45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38" y="75"/>
                  </a:move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367">
              <a:extLst>
                <a:ext uri="{FF2B5EF4-FFF2-40B4-BE49-F238E27FC236}">
                  <a16:creationId xmlns:a16="http://schemas.microsoft.com/office/drawing/2014/main" id="{F02C213C-07A3-4446-9880-E4B8A372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1430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368">
              <a:extLst>
                <a:ext uri="{FF2B5EF4-FFF2-40B4-BE49-F238E27FC236}">
                  <a16:creationId xmlns:a16="http://schemas.microsoft.com/office/drawing/2014/main" id="{5C67BE8D-D446-4275-B520-EE3D6C871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43001"/>
              <a:ext cx="96838" cy="1587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7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7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369">
              <a:extLst>
                <a:ext uri="{FF2B5EF4-FFF2-40B4-BE49-F238E27FC236}">
                  <a16:creationId xmlns:a16="http://schemas.microsoft.com/office/drawing/2014/main" id="{402A40D5-8342-4363-99C5-B0F4C9AAF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74751"/>
              <a:ext cx="23813" cy="15875"/>
            </a:xfrm>
            <a:custGeom>
              <a:avLst/>
              <a:gdLst>
                <a:gd name="T0" fmla="*/ 38 w 113"/>
                <a:gd name="T1" fmla="*/ 76 h 76"/>
                <a:gd name="T2" fmla="*/ 75 w 113"/>
                <a:gd name="T3" fmla="*/ 76 h 76"/>
                <a:gd name="T4" fmla="*/ 113 w 113"/>
                <a:gd name="T5" fmla="*/ 38 h 76"/>
                <a:gd name="T6" fmla="*/ 75 w 113"/>
                <a:gd name="T7" fmla="*/ 0 h 76"/>
                <a:gd name="T8" fmla="*/ 38 w 113"/>
                <a:gd name="T9" fmla="*/ 0 h 76"/>
                <a:gd name="T10" fmla="*/ 0 w 113"/>
                <a:gd name="T11" fmla="*/ 38 h 76"/>
                <a:gd name="T12" fmla="*/ 38 w 11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38" y="76"/>
                  </a:move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370">
              <a:extLst>
                <a:ext uri="{FF2B5EF4-FFF2-40B4-BE49-F238E27FC236}">
                  <a16:creationId xmlns:a16="http://schemas.microsoft.com/office/drawing/2014/main" id="{73CA01BD-D62A-4E6F-80A9-F7C4FCCB6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2065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371">
              <a:extLst>
                <a:ext uri="{FF2B5EF4-FFF2-40B4-BE49-F238E27FC236}">
                  <a16:creationId xmlns:a16="http://schemas.microsoft.com/office/drawing/2014/main" id="{6DFB1A26-692A-46F5-9E6A-2AE325A55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206501"/>
              <a:ext cx="96838" cy="1587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8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8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9"/>
                    <a:pt x="452" y="38"/>
                  </a:cubicBezTo>
                  <a:cubicBezTo>
                    <a:pt x="452" y="17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372">
              <a:extLst>
                <a:ext uri="{FF2B5EF4-FFF2-40B4-BE49-F238E27FC236}">
                  <a16:creationId xmlns:a16="http://schemas.microsoft.com/office/drawing/2014/main" id="{ADAA2A41-D0BB-4CC7-BE20-4E25B2CD0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1174751"/>
              <a:ext cx="41275" cy="15875"/>
            </a:xfrm>
            <a:custGeom>
              <a:avLst/>
              <a:gdLst>
                <a:gd name="T0" fmla="*/ 151 w 189"/>
                <a:gd name="T1" fmla="*/ 76 h 76"/>
                <a:gd name="T2" fmla="*/ 189 w 189"/>
                <a:gd name="T3" fmla="*/ 38 h 76"/>
                <a:gd name="T4" fmla="*/ 151 w 189"/>
                <a:gd name="T5" fmla="*/ 0 h 76"/>
                <a:gd name="T6" fmla="*/ 38 w 189"/>
                <a:gd name="T7" fmla="*/ 0 h 76"/>
                <a:gd name="T8" fmla="*/ 0 w 189"/>
                <a:gd name="T9" fmla="*/ 38 h 76"/>
                <a:gd name="T10" fmla="*/ 38 w 189"/>
                <a:gd name="T11" fmla="*/ 76 h 76"/>
                <a:gd name="T12" fmla="*/ 151 w 18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76">
                  <a:moveTo>
                    <a:pt x="151" y="76"/>
                  </a:moveTo>
                  <a:cubicBezTo>
                    <a:pt x="172" y="76"/>
                    <a:pt x="189" y="59"/>
                    <a:pt x="189" y="38"/>
                  </a:cubicBezTo>
                  <a:cubicBezTo>
                    <a:pt x="189" y="17"/>
                    <a:pt x="172" y="0"/>
                    <a:pt x="15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51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B65C0BC5-6F24-4716-9820-7706E3F67379}"/>
              </a:ext>
            </a:extLst>
          </p:cNvPr>
          <p:cNvGrpSpPr/>
          <p:nvPr/>
        </p:nvGrpSpPr>
        <p:grpSpPr>
          <a:xfrm>
            <a:off x="4364038" y="908051"/>
            <a:ext cx="484188" cy="485775"/>
            <a:chOff x="4364038" y="908051"/>
            <a:chExt cx="484188" cy="485775"/>
          </a:xfrm>
        </p:grpSpPr>
        <p:sp>
          <p:nvSpPr>
            <p:cNvPr id="615" name="Freeform 373">
              <a:extLst>
                <a:ext uri="{FF2B5EF4-FFF2-40B4-BE49-F238E27FC236}">
                  <a16:creationId xmlns:a16="http://schemas.microsoft.com/office/drawing/2014/main" id="{3A39431E-9DAF-4C8D-9FD3-C3FF93937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101726"/>
              <a:ext cx="177800" cy="282575"/>
            </a:xfrm>
            <a:custGeom>
              <a:avLst/>
              <a:gdLst>
                <a:gd name="T0" fmla="*/ 829 w 829"/>
                <a:gd name="T1" fmla="*/ 1319 h 1319"/>
                <a:gd name="T2" fmla="*/ 0 w 829"/>
                <a:gd name="T3" fmla="*/ 1018 h 1319"/>
                <a:gd name="T4" fmla="*/ 0 w 829"/>
                <a:gd name="T5" fmla="*/ 0 h 1319"/>
                <a:gd name="T6" fmla="*/ 829 w 829"/>
                <a:gd name="T7" fmla="*/ 264 h 1319"/>
                <a:gd name="T8" fmla="*/ 829 w 829"/>
                <a:gd name="T9" fmla="*/ 1319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1319">
                  <a:moveTo>
                    <a:pt x="829" y="1319"/>
                  </a:moveTo>
                  <a:lnTo>
                    <a:pt x="0" y="1018"/>
                  </a:lnTo>
                  <a:lnTo>
                    <a:pt x="0" y="0"/>
                  </a:lnTo>
                  <a:lnTo>
                    <a:pt x="829" y="264"/>
                  </a:lnTo>
                  <a:lnTo>
                    <a:pt x="829" y="1319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374">
              <a:extLst>
                <a:ext uri="{FF2B5EF4-FFF2-40B4-BE49-F238E27FC236}">
                  <a16:creationId xmlns:a16="http://schemas.microsoft.com/office/drawing/2014/main" id="{109B17B2-CB4B-4283-8504-BB580778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1101726"/>
              <a:ext cx="233363" cy="120650"/>
            </a:xfrm>
            <a:custGeom>
              <a:avLst/>
              <a:gdLst>
                <a:gd name="T0" fmla="*/ 0 w 1092"/>
                <a:gd name="T1" fmla="*/ 302 h 565"/>
                <a:gd name="T2" fmla="*/ 829 w 1092"/>
                <a:gd name="T3" fmla="*/ 565 h 565"/>
                <a:gd name="T4" fmla="*/ 1092 w 1092"/>
                <a:gd name="T5" fmla="*/ 264 h 565"/>
                <a:gd name="T6" fmla="*/ 263 w 1092"/>
                <a:gd name="T7" fmla="*/ 0 h 565"/>
                <a:gd name="T8" fmla="*/ 0 w 1092"/>
                <a:gd name="T9" fmla="*/ 30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0" y="302"/>
                  </a:moveTo>
                  <a:lnTo>
                    <a:pt x="829" y="565"/>
                  </a:lnTo>
                  <a:lnTo>
                    <a:pt x="1092" y="264"/>
                  </a:lnTo>
                  <a:lnTo>
                    <a:pt x="263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375">
              <a:extLst>
                <a:ext uri="{FF2B5EF4-FFF2-40B4-BE49-F238E27FC236}">
                  <a16:creationId xmlns:a16="http://schemas.microsoft.com/office/drawing/2014/main" id="{3B2FE6E0-CEC1-4860-AE09-4F9AE2224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981076"/>
              <a:ext cx="233363" cy="120650"/>
            </a:xfrm>
            <a:custGeom>
              <a:avLst/>
              <a:gdLst>
                <a:gd name="T0" fmla="*/ 829 w 1092"/>
                <a:gd name="T1" fmla="*/ 0 h 565"/>
                <a:gd name="T2" fmla="*/ 0 w 1092"/>
                <a:gd name="T3" fmla="*/ 264 h 565"/>
                <a:gd name="T4" fmla="*/ 263 w 1092"/>
                <a:gd name="T5" fmla="*/ 565 h 565"/>
                <a:gd name="T6" fmla="*/ 1092 w 1092"/>
                <a:gd name="T7" fmla="*/ 301 h 565"/>
                <a:gd name="T8" fmla="*/ 829 w 1092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829" y="0"/>
                  </a:moveTo>
                  <a:lnTo>
                    <a:pt x="0" y="264"/>
                  </a:lnTo>
                  <a:lnTo>
                    <a:pt x="263" y="565"/>
                  </a:lnTo>
                  <a:lnTo>
                    <a:pt x="1092" y="301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376">
              <a:extLst>
                <a:ext uri="{FF2B5EF4-FFF2-40B4-BE49-F238E27FC236}">
                  <a16:creationId xmlns:a16="http://schemas.microsoft.com/office/drawing/2014/main" id="{3EC4C770-684B-4AE5-99B2-DA0A42494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981076"/>
              <a:ext cx="233363" cy="120650"/>
            </a:xfrm>
            <a:custGeom>
              <a:avLst/>
              <a:gdLst>
                <a:gd name="T0" fmla="*/ 264 w 1093"/>
                <a:gd name="T1" fmla="*/ 0 h 565"/>
                <a:gd name="T2" fmla="*/ 0 w 1093"/>
                <a:gd name="T3" fmla="*/ 301 h 565"/>
                <a:gd name="T4" fmla="*/ 830 w 1093"/>
                <a:gd name="T5" fmla="*/ 565 h 565"/>
                <a:gd name="T6" fmla="*/ 1093 w 1093"/>
                <a:gd name="T7" fmla="*/ 264 h 565"/>
                <a:gd name="T8" fmla="*/ 264 w 1093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0"/>
                  </a:moveTo>
                  <a:lnTo>
                    <a:pt x="0" y="301"/>
                  </a:lnTo>
                  <a:lnTo>
                    <a:pt x="830" y="565"/>
                  </a:lnTo>
                  <a:lnTo>
                    <a:pt x="1093" y="264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377">
              <a:extLst>
                <a:ext uri="{FF2B5EF4-FFF2-40B4-BE49-F238E27FC236}">
                  <a16:creationId xmlns:a16="http://schemas.microsoft.com/office/drawing/2014/main" id="{55FE999D-6FC7-4331-8DB8-C76FCCED4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1343026"/>
              <a:ext cx="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378">
              <a:extLst>
                <a:ext uri="{FF2B5EF4-FFF2-40B4-BE49-F238E27FC236}">
                  <a16:creationId xmlns:a16="http://schemas.microsoft.com/office/drawing/2014/main" id="{1A56383A-57E0-4268-A17B-DEAC97879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101726"/>
              <a:ext cx="177800" cy="282575"/>
            </a:xfrm>
            <a:custGeom>
              <a:avLst/>
              <a:gdLst>
                <a:gd name="T0" fmla="*/ 830 w 830"/>
                <a:gd name="T1" fmla="*/ 0 h 1319"/>
                <a:gd name="T2" fmla="*/ 0 w 830"/>
                <a:gd name="T3" fmla="*/ 264 h 1319"/>
                <a:gd name="T4" fmla="*/ 0 w 830"/>
                <a:gd name="T5" fmla="*/ 1319 h 1319"/>
                <a:gd name="T6" fmla="*/ 435 w 830"/>
                <a:gd name="T7" fmla="*/ 1161 h 1319"/>
                <a:gd name="T8" fmla="*/ 366 w 830"/>
                <a:gd name="T9" fmla="*/ 861 h 1319"/>
                <a:gd name="T10" fmla="*/ 712 w 830"/>
                <a:gd name="T11" fmla="*/ 942 h 1319"/>
                <a:gd name="T12" fmla="*/ 632 w 830"/>
                <a:gd name="T13" fmla="*/ 1022 h 1319"/>
                <a:gd name="T14" fmla="*/ 682 w 830"/>
                <a:gd name="T15" fmla="*/ 1071 h 1319"/>
                <a:gd name="T16" fmla="*/ 830 w 830"/>
                <a:gd name="T17" fmla="*/ 1018 h 1319"/>
                <a:gd name="T18" fmla="*/ 830 w 830"/>
                <a:gd name="T19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0" h="1319">
                  <a:moveTo>
                    <a:pt x="830" y="0"/>
                  </a:moveTo>
                  <a:lnTo>
                    <a:pt x="0" y="264"/>
                  </a:lnTo>
                  <a:lnTo>
                    <a:pt x="0" y="1319"/>
                  </a:lnTo>
                  <a:lnTo>
                    <a:pt x="435" y="1161"/>
                  </a:lnTo>
                  <a:lnTo>
                    <a:pt x="366" y="861"/>
                  </a:lnTo>
                  <a:lnTo>
                    <a:pt x="712" y="942"/>
                  </a:lnTo>
                  <a:lnTo>
                    <a:pt x="632" y="1022"/>
                  </a:lnTo>
                  <a:lnTo>
                    <a:pt x="682" y="1071"/>
                  </a:lnTo>
                  <a:lnTo>
                    <a:pt x="830" y="1018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379">
              <a:extLst>
                <a:ext uri="{FF2B5EF4-FFF2-40B4-BE49-F238E27FC236}">
                  <a16:creationId xmlns:a16="http://schemas.microsoft.com/office/drawing/2014/main" id="{5DE0F97A-E074-4385-A0CE-3D81A9462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1" y="1343026"/>
              <a:ext cx="19050" cy="17463"/>
            </a:xfrm>
            <a:custGeom>
              <a:avLst/>
              <a:gdLst>
                <a:gd name="T0" fmla="*/ 0 w 90"/>
                <a:gd name="T1" fmla="*/ 33 h 80"/>
                <a:gd name="T2" fmla="*/ 0 w 90"/>
                <a:gd name="T3" fmla="*/ 33 h 80"/>
                <a:gd name="T4" fmla="*/ 0 w 90"/>
                <a:gd name="T5" fmla="*/ 33 h 80"/>
                <a:gd name="T6" fmla="*/ 10 w 90"/>
                <a:gd name="T7" fmla="*/ 80 h 80"/>
                <a:gd name="T8" fmla="*/ 90 w 90"/>
                <a:gd name="T9" fmla="*/ 0 h 80"/>
                <a:gd name="T10" fmla="*/ 0 w 90"/>
                <a:gd name="T11" fmla="*/ 3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80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10" y="80"/>
                  </a:lnTo>
                  <a:lnTo>
                    <a:pt x="9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380">
              <a:extLst>
                <a:ext uri="{FF2B5EF4-FFF2-40B4-BE49-F238E27FC236}">
                  <a16:creationId xmlns:a16="http://schemas.microsoft.com/office/drawing/2014/main" id="{7E373764-2549-4C05-9F4C-281BEB5AE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908051"/>
              <a:ext cx="65088" cy="41275"/>
            </a:xfrm>
            <a:custGeom>
              <a:avLst/>
              <a:gdLst>
                <a:gd name="T0" fmla="*/ 40 w 304"/>
                <a:gd name="T1" fmla="*/ 188 h 188"/>
                <a:gd name="T2" fmla="*/ 72 w 304"/>
                <a:gd name="T3" fmla="*/ 171 h 188"/>
                <a:gd name="T4" fmla="*/ 91 w 304"/>
                <a:gd name="T5" fmla="*/ 142 h 188"/>
                <a:gd name="T6" fmla="*/ 216 w 304"/>
                <a:gd name="T7" fmla="*/ 75 h 188"/>
                <a:gd name="T8" fmla="*/ 266 w 304"/>
                <a:gd name="T9" fmla="*/ 75 h 188"/>
                <a:gd name="T10" fmla="*/ 304 w 304"/>
                <a:gd name="T11" fmla="*/ 37 h 188"/>
                <a:gd name="T12" fmla="*/ 266 w 304"/>
                <a:gd name="T13" fmla="*/ 0 h 188"/>
                <a:gd name="T14" fmla="*/ 216 w 304"/>
                <a:gd name="T15" fmla="*/ 0 h 188"/>
                <a:gd name="T16" fmla="*/ 28 w 304"/>
                <a:gd name="T17" fmla="*/ 100 h 188"/>
                <a:gd name="T18" fmla="*/ 9 w 304"/>
                <a:gd name="T19" fmla="*/ 130 h 188"/>
                <a:gd name="T20" fmla="*/ 7 w 304"/>
                <a:gd name="T21" fmla="*/ 168 h 188"/>
                <a:gd name="T22" fmla="*/ 40 w 304"/>
                <a:gd name="T2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88">
                  <a:moveTo>
                    <a:pt x="40" y="188"/>
                  </a:moveTo>
                  <a:cubicBezTo>
                    <a:pt x="53" y="188"/>
                    <a:pt x="65" y="182"/>
                    <a:pt x="72" y="171"/>
                  </a:cubicBezTo>
                  <a:lnTo>
                    <a:pt x="91" y="142"/>
                  </a:lnTo>
                  <a:cubicBezTo>
                    <a:pt x="119" y="100"/>
                    <a:pt x="166" y="75"/>
                    <a:pt x="216" y="75"/>
                  </a:cubicBezTo>
                  <a:lnTo>
                    <a:pt x="266" y="75"/>
                  </a:lnTo>
                  <a:cubicBezTo>
                    <a:pt x="287" y="75"/>
                    <a:pt x="304" y="58"/>
                    <a:pt x="304" y="37"/>
                  </a:cubicBezTo>
                  <a:cubicBezTo>
                    <a:pt x="304" y="17"/>
                    <a:pt x="287" y="0"/>
                    <a:pt x="266" y="0"/>
                  </a:cubicBezTo>
                  <a:lnTo>
                    <a:pt x="216" y="0"/>
                  </a:lnTo>
                  <a:cubicBezTo>
                    <a:pt x="141" y="0"/>
                    <a:pt x="70" y="37"/>
                    <a:pt x="28" y="100"/>
                  </a:cubicBezTo>
                  <a:lnTo>
                    <a:pt x="9" y="130"/>
                  </a:lnTo>
                  <a:cubicBezTo>
                    <a:pt x="1" y="141"/>
                    <a:pt x="0" y="156"/>
                    <a:pt x="7" y="168"/>
                  </a:cubicBezTo>
                  <a:cubicBezTo>
                    <a:pt x="14" y="180"/>
                    <a:pt x="26" y="188"/>
                    <a:pt x="40" y="18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381">
              <a:extLst>
                <a:ext uri="{FF2B5EF4-FFF2-40B4-BE49-F238E27FC236}">
                  <a16:creationId xmlns:a16="http://schemas.microsoft.com/office/drawing/2014/main" id="{908082E3-6E13-4542-9C0E-EAEB40A82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6" y="908051"/>
              <a:ext cx="57150" cy="57150"/>
            </a:xfrm>
            <a:custGeom>
              <a:avLst/>
              <a:gdLst>
                <a:gd name="T0" fmla="*/ 34 w 267"/>
                <a:gd name="T1" fmla="*/ 74 h 263"/>
                <a:gd name="T2" fmla="*/ 101 w 267"/>
                <a:gd name="T3" fmla="*/ 88 h 263"/>
                <a:gd name="T4" fmla="*/ 192 w 267"/>
                <a:gd name="T5" fmla="*/ 199 h 263"/>
                <a:gd name="T6" fmla="*/ 192 w 267"/>
                <a:gd name="T7" fmla="*/ 226 h 263"/>
                <a:gd name="T8" fmla="*/ 230 w 267"/>
                <a:gd name="T9" fmla="*/ 263 h 263"/>
                <a:gd name="T10" fmla="*/ 267 w 267"/>
                <a:gd name="T11" fmla="*/ 226 h 263"/>
                <a:gd name="T12" fmla="*/ 267 w 267"/>
                <a:gd name="T13" fmla="*/ 199 h 263"/>
                <a:gd name="T14" fmla="*/ 116 w 267"/>
                <a:gd name="T15" fmla="*/ 14 h 263"/>
                <a:gd name="T16" fmla="*/ 49 w 267"/>
                <a:gd name="T17" fmla="*/ 0 h 263"/>
                <a:gd name="T18" fmla="*/ 42 w 267"/>
                <a:gd name="T19" fmla="*/ 0 h 263"/>
                <a:gd name="T20" fmla="*/ 40 w 267"/>
                <a:gd name="T21" fmla="*/ 0 h 263"/>
                <a:gd name="T22" fmla="*/ 4 w 267"/>
                <a:gd name="T23" fmla="*/ 30 h 263"/>
                <a:gd name="T24" fmla="*/ 34 w 267"/>
                <a:gd name="T25" fmla="*/ 7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7" h="263">
                  <a:moveTo>
                    <a:pt x="34" y="74"/>
                  </a:moveTo>
                  <a:lnTo>
                    <a:pt x="101" y="88"/>
                  </a:lnTo>
                  <a:cubicBezTo>
                    <a:pt x="154" y="98"/>
                    <a:pt x="192" y="145"/>
                    <a:pt x="192" y="199"/>
                  </a:cubicBezTo>
                  <a:lnTo>
                    <a:pt x="192" y="226"/>
                  </a:lnTo>
                  <a:cubicBezTo>
                    <a:pt x="192" y="247"/>
                    <a:pt x="209" y="263"/>
                    <a:pt x="230" y="263"/>
                  </a:cubicBezTo>
                  <a:cubicBezTo>
                    <a:pt x="251" y="263"/>
                    <a:pt x="267" y="247"/>
                    <a:pt x="267" y="226"/>
                  </a:cubicBezTo>
                  <a:lnTo>
                    <a:pt x="267" y="199"/>
                  </a:lnTo>
                  <a:cubicBezTo>
                    <a:pt x="267" y="109"/>
                    <a:pt x="204" y="32"/>
                    <a:pt x="116" y="14"/>
                  </a:cubicBezTo>
                  <a:lnTo>
                    <a:pt x="49" y="0"/>
                  </a:lnTo>
                  <a:cubicBezTo>
                    <a:pt x="47" y="0"/>
                    <a:pt x="44" y="0"/>
                    <a:pt x="42" y="0"/>
                  </a:cubicBezTo>
                  <a:lnTo>
                    <a:pt x="40" y="0"/>
                  </a:lnTo>
                  <a:cubicBezTo>
                    <a:pt x="23" y="0"/>
                    <a:pt x="8" y="12"/>
                    <a:pt x="4" y="30"/>
                  </a:cubicBezTo>
                  <a:cubicBezTo>
                    <a:pt x="0" y="50"/>
                    <a:pt x="13" y="70"/>
                    <a:pt x="34" y="7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382">
              <a:extLst>
                <a:ext uri="{FF2B5EF4-FFF2-40B4-BE49-F238E27FC236}">
                  <a16:creationId xmlns:a16="http://schemas.microsoft.com/office/drawing/2014/main" id="{63546E30-CE89-490E-9C01-CD1DFBFE8B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2338" y="909638"/>
              <a:ext cx="88900" cy="84138"/>
            </a:xfrm>
            <a:custGeom>
              <a:avLst/>
              <a:gdLst>
                <a:gd name="T0" fmla="*/ 73 w 414"/>
                <a:gd name="T1" fmla="*/ 270 h 393"/>
                <a:gd name="T2" fmla="*/ 164 w 414"/>
                <a:gd name="T3" fmla="*/ 220 h 393"/>
                <a:gd name="T4" fmla="*/ 157 w 414"/>
                <a:gd name="T5" fmla="*/ 239 h 393"/>
                <a:gd name="T6" fmla="*/ 162 w 414"/>
                <a:gd name="T7" fmla="*/ 331 h 393"/>
                <a:gd name="T8" fmla="*/ 233 w 414"/>
                <a:gd name="T9" fmla="*/ 389 h 393"/>
                <a:gd name="T10" fmla="*/ 263 w 414"/>
                <a:gd name="T11" fmla="*/ 393 h 393"/>
                <a:gd name="T12" fmla="*/ 319 w 414"/>
                <a:gd name="T13" fmla="*/ 378 h 393"/>
                <a:gd name="T14" fmla="*/ 373 w 414"/>
                <a:gd name="T15" fmla="*/ 306 h 393"/>
                <a:gd name="T16" fmla="*/ 359 w 414"/>
                <a:gd name="T17" fmla="*/ 217 h 393"/>
                <a:gd name="T18" fmla="*/ 285 w 414"/>
                <a:gd name="T19" fmla="*/ 166 h 393"/>
                <a:gd name="T20" fmla="*/ 265 w 414"/>
                <a:gd name="T21" fmla="*/ 162 h 393"/>
                <a:gd name="T22" fmla="*/ 381 w 414"/>
                <a:gd name="T23" fmla="*/ 76 h 393"/>
                <a:gd name="T24" fmla="*/ 406 w 414"/>
                <a:gd name="T25" fmla="*/ 61 h 393"/>
                <a:gd name="T26" fmla="*/ 413 w 414"/>
                <a:gd name="T27" fmla="*/ 33 h 393"/>
                <a:gd name="T28" fmla="*/ 398 w 414"/>
                <a:gd name="T29" fmla="*/ 8 h 393"/>
                <a:gd name="T30" fmla="*/ 370 w 414"/>
                <a:gd name="T31" fmla="*/ 1 h 393"/>
                <a:gd name="T32" fmla="*/ 190 w 414"/>
                <a:gd name="T33" fmla="*/ 148 h 393"/>
                <a:gd name="T34" fmla="*/ 177 w 414"/>
                <a:gd name="T35" fmla="*/ 145 h 393"/>
                <a:gd name="T36" fmla="*/ 168 w 414"/>
                <a:gd name="T37" fmla="*/ 145 h 393"/>
                <a:gd name="T38" fmla="*/ 161 w 414"/>
                <a:gd name="T39" fmla="*/ 145 h 393"/>
                <a:gd name="T40" fmla="*/ 11 w 414"/>
                <a:gd name="T41" fmla="*/ 229 h 393"/>
                <a:gd name="T42" fmla="*/ 22 w 414"/>
                <a:gd name="T43" fmla="*/ 280 h 393"/>
                <a:gd name="T44" fmla="*/ 73 w 414"/>
                <a:gd name="T45" fmla="*/ 271 h 393"/>
                <a:gd name="T46" fmla="*/ 73 w 414"/>
                <a:gd name="T47" fmla="*/ 270 h 393"/>
                <a:gd name="T48" fmla="*/ 228 w 414"/>
                <a:gd name="T49" fmla="*/ 265 h 393"/>
                <a:gd name="T50" fmla="*/ 239 w 414"/>
                <a:gd name="T51" fmla="*/ 234 h 393"/>
                <a:gd name="T52" fmla="*/ 271 w 414"/>
                <a:gd name="T53" fmla="*/ 240 h 393"/>
                <a:gd name="T54" fmla="*/ 296 w 414"/>
                <a:gd name="T55" fmla="*/ 257 h 393"/>
                <a:gd name="T56" fmla="*/ 299 w 414"/>
                <a:gd name="T57" fmla="*/ 290 h 393"/>
                <a:gd name="T58" fmla="*/ 282 w 414"/>
                <a:gd name="T59" fmla="*/ 313 h 393"/>
                <a:gd name="T60" fmla="*/ 253 w 414"/>
                <a:gd name="T61" fmla="*/ 316 h 393"/>
                <a:gd name="T62" fmla="*/ 229 w 414"/>
                <a:gd name="T63" fmla="*/ 297 h 393"/>
                <a:gd name="T64" fmla="*/ 228 w 414"/>
                <a:gd name="T65" fmla="*/ 2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4" h="393">
                  <a:moveTo>
                    <a:pt x="73" y="270"/>
                  </a:moveTo>
                  <a:cubicBezTo>
                    <a:pt x="94" y="240"/>
                    <a:pt x="127" y="221"/>
                    <a:pt x="164" y="220"/>
                  </a:cubicBezTo>
                  <a:lnTo>
                    <a:pt x="157" y="239"/>
                  </a:lnTo>
                  <a:cubicBezTo>
                    <a:pt x="145" y="269"/>
                    <a:pt x="147" y="302"/>
                    <a:pt x="162" y="331"/>
                  </a:cubicBezTo>
                  <a:cubicBezTo>
                    <a:pt x="176" y="360"/>
                    <a:pt x="202" y="381"/>
                    <a:pt x="233" y="389"/>
                  </a:cubicBezTo>
                  <a:cubicBezTo>
                    <a:pt x="243" y="392"/>
                    <a:pt x="253" y="393"/>
                    <a:pt x="263" y="393"/>
                  </a:cubicBezTo>
                  <a:cubicBezTo>
                    <a:pt x="283" y="393"/>
                    <a:pt x="302" y="388"/>
                    <a:pt x="319" y="378"/>
                  </a:cubicBezTo>
                  <a:cubicBezTo>
                    <a:pt x="346" y="362"/>
                    <a:pt x="365" y="336"/>
                    <a:pt x="373" y="306"/>
                  </a:cubicBezTo>
                  <a:cubicBezTo>
                    <a:pt x="381" y="276"/>
                    <a:pt x="376" y="243"/>
                    <a:pt x="359" y="217"/>
                  </a:cubicBezTo>
                  <a:cubicBezTo>
                    <a:pt x="343" y="190"/>
                    <a:pt x="316" y="171"/>
                    <a:pt x="285" y="166"/>
                  </a:cubicBezTo>
                  <a:lnTo>
                    <a:pt x="265" y="162"/>
                  </a:lnTo>
                  <a:cubicBezTo>
                    <a:pt x="287" y="115"/>
                    <a:pt x="330" y="83"/>
                    <a:pt x="381" y="76"/>
                  </a:cubicBezTo>
                  <a:cubicBezTo>
                    <a:pt x="391" y="74"/>
                    <a:pt x="400" y="69"/>
                    <a:pt x="406" y="61"/>
                  </a:cubicBezTo>
                  <a:cubicBezTo>
                    <a:pt x="412" y="53"/>
                    <a:pt x="414" y="43"/>
                    <a:pt x="413" y="33"/>
                  </a:cubicBezTo>
                  <a:cubicBezTo>
                    <a:pt x="411" y="23"/>
                    <a:pt x="406" y="14"/>
                    <a:pt x="398" y="8"/>
                  </a:cubicBezTo>
                  <a:cubicBezTo>
                    <a:pt x="390" y="2"/>
                    <a:pt x="380" y="0"/>
                    <a:pt x="370" y="1"/>
                  </a:cubicBezTo>
                  <a:cubicBezTo>
                    <a:pt x="287" y="13"/>
                    <a:pt x="218" y="69"/>
                    <a:pt x="190" y="148"/>
                  </a:cubicBezTo>
                  <a:lnTo>
                    <a:pt x="177" y="145"/>
                  </a:lnTo>
                  <a:cubicBezTo>
                    <a:pt x="174" y="145"/>
                    <a:pt x="171" y="145"/>
                    <a:pt x="168" y="145"/>
                  </a:cubicBezTo>
                  <a:lnTo>
                    <a:pt x="161" y="145"/>
                  </a:lnTo>
                  <a:cubicBezTo>
                    <a:pt x="100" y="147"/>
                    <a:pt x="44" y="178"/>
                    <a:pt x="11" y="229"/>
                  </a:cubicBezTo>
                  <a:cubicBezTo>
                    <a:pt x="0" y="246"/>
                    <a:pt x="5" y="269"/>
                    <a:pt x="22" y="280"/>
                  </a:cubicBezTo>
                  <a:cubicBezTo>
                    <a:pt x="39" y="291"/>
                    <a:pt x="61" y="287"/>
                    <a:pt x="73" y="271"/>
                  </a:cubicBezTo>
                  <a:lnTo>
                    <a:pt x="73" y="270"/>
                  </a:lnTo>
                  <a:close/>
                  <a:moveTo>
                    <a:pt x="228" y="265"/>
                  </a:moveTo>
                  <a:lnTo>
                    <a:pt x="239" y="234"/>
                  </a:lnTo>
                  <a:lnTo>
                    <a:pt x="271" y="240"/>
                  </a:lnTo>
                  <a:cubicBezTo>
                    <a:pt x="281" y="242"/>
                    <a:pt x="290" y="248"/>
                    <a:pt x="296" y="257"/>
                  </a:cubicBezTo>
                  <a:cubicBezTo>
                    <a:pt x="302" y="267"/>
                    <a:pt x="303" y="279"/>
                    <a:pt x="299" y="290"/>
                  </a:cubicBezTo>
                  <a:cubicBezTo>
                    <a:pt x="297" y="299"/>
                    <a:pt x="290" y="308"/>
                    <a:pt x="282" y="313"/>
                  </a:cubicBezTo>
                  <a:cubicBezTo>
                    <a:pt x="273" y="318"/>
                    <a:pt x="263" y="319"/>
                    <a:pt x="253" y="316"/>
                  </a:cubicBezTo>
                  <a:cubicBezTo>
                    <a:pt x="243" y="314"/>
                    <a:pt x="234" y="306"/>
                    <a:pt x="229" y="297"/>
                  </a:cubicBezTo>
                  <a:cubicBezTo>
                    <a:pt x="224" y="287"/>
                    <a:pt x="223" y="275"/>
                    <a:pt x="228" y="26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383">
              <a:extLst>
                <a:ext uri="{FF2B5EF4-FFF2-40B4-BE49-F238E27FC236}">
                  <a16:creationId xmlns:a16="http://schemas.microsoft.com/office/drawing/2014/main" id="{C5A55F91-26A9-4DD8-ABF8-3EBE40F227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5626" y="908051"/>
              <a:ext cx="88900" cy="85725"/>
            </a:xfrm>
            <a:custGeom>
              <a:avLst/>
              <a:gdLst>
                <a:gd name="T0" fmla="*/ 35 w 414"/>
                <a:gd name="T1" fmla="*/ 78 h 395"/>
                <a:gd name="T2" fmla="*/ 151 w 414"/>
                <a:gd name="T3" fmla="*/ 164 h 395"/>
                <a:gd name="T4" fmla="*/ 131 w 414"/>
                <a:gd name="T5" fmla="*/ 168 h 395"/>
                <a:gd name="T6" fmla="*/ 57 w 414"/>
                <a:gd name="T7" fmla="*/ 219 h 395"/>
                <a:gd name="T8" fmla="*/ 44 w 414"/>
                <a:gd name="T9" fmla="*/ 311 h 395"/>
                <a:gd name="T10" fmla="*/ 153 w 414"/>
                <a:gd name="T11" fmla="*/ 395 h 395"/>
                <a:gd name="T12" fmla="*/ 183 w 414"/>
                <a:gd name="T13" fmla="*/ 391 h 395"/>
                <a:gd name="T14" fmla="*/ 254 w 414"/>
                <a:gd name="T15" fmla="*/ 333 h 395"/>
                <a:gd name="T16" fmla="*/ 259 w 414"/>
                <a:gd name="T17" fmla="*/ 242 h 395"/>
                <a:gd name="T18" fmla="*/ 252 w 414"/>
                <a:gd name="T19" fmla="*/ 222 h 395"/>
                <a:gd name="T20" fmla="*/ 252 w 414"/>
                <a:gd name="T21" fmla="*/ 222 h 395"/>
                <a:gd name="T22" fmla="*/ 343 w 414"/>
                <a:gd name="T23" fmla="*/ 272 h 395"/>
                <a:gd name="T24" fmla="*/ 367 w 414"/>
                <a:gd name="T25" fmla="*/ 289 h 395"/>
                <a:gd name="T26" fmla="*/ 395 w 414"/>
                <a:gd name="T27" fmla="*/ 284 h 395"/>
                <a:gd name="T28" fmla="*/ 412 w 414"/>
                <a:gd name="T29" fmla="*/ 259 h 395"/>
                <a:gd name="T30" fmla="*/ 405 w 414"/>
                <a:gd name="T31" fmla="*/ 231 h 395"/>
                <a:gd name="T32" fmla="*/ 255 w 414"/>
                <a:gd name="T33" fmla="*/ 147 h 395"/>
                <a:gd name="T34" fmla="*/ 248 w 414"/>
                <a:gd name="T35" fmla="*/ 147 h 395"/>
                <a:gd name="T36" fmla="*/ 239 w 414"/>
                <a:gd name="T37" fmla="*/ 147 h 395"/>
                <a:gd name="T38" fmla="*/ 226 w 414"/>
                <a:gd name="T39" fmla="*/ 150 h 395"/>
                <a:gd name="T40" fmla="*/ 46 w 414"/>
                <a:gd name="T41" fmla="*/ 3 h 395"/>
                <a:gd name="T42" fmla="*/ 3 w 414"/>
                <a:gd name="T43" fmla="*/ 35 h 395"/>
                <a:gd name="T44" fmla="*/ 35 w 414"/>
                <a:gd name="T45" fmla="*/ 78 h 395"/>
                <a:gd name="T46" fmla="*/ 189 w 414"/>
                <a:gd name="T47" fmla="*/ 268 h 395"/>
                <a:gd name="T48" fmla="*/ 178 w 414"/>
                <a:gd name="T49" fmla="*/ 310 h 395"/>
                <a:gd name="T50" fmla="*/ 134 w 414"/>
                <a:gd name="T51" fmla="*/ 315 h 395"/>
                <a:gd name="T52" fmla="*/ 116 w 414"/>
                <a:gd name="T53" fmla="*/ 288 h 395"/>
                <a:gd name="T54" fmla="*/ 120 w 414"/>
                <a:gd name="T55" fmla="*/ 259 h 395"/>
                <a:gd name="T56" fmla="*/ 145 w 414"/>
                <a:gd name="T57" fmla="*/ 242 h 395"/>
                <a:gd name="T58" fmla="*/ 177 w 414"/>
                <a:gd name="T59" fmla="*/ 236 h 395"/>
                <a:gd name="T60" fmla="*/ 189 w 414"/>
                <a:gd name="T61" fmla="*/ 26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4" h="395">
                  <a:moveTo>
                    <a:pt x="35" y="78"/>
                  </a:moveTo>
                  <a:cubicBezTo>
                    <a:pt x="86" y="85"/>
                    <a:pt x="129" y="118"/>
                    <a:pt x="151" y="164"/>
                  </a:cubicBezTo>
                  <a:lnTo>
                    <a:pt x="131" y="168"/>
                  </a:lnTo>
                  <a:cubicBezTo>
                    <a:pt x="100" y="174"/>
                    <a:pt x="73" y="192"/>
                    <a:pt x="57" y="219"/>
                  </a:cubicBezTo>
                  <a:cubicBezTo>
                    <a:pt x="39" y="246"/>
                    <a:pt x="35" y="280"/>
                    <a:pt x="44" y="311"/>
                  </a:cubicBezTo>
                  <a:cubicBezTo>
                    <a:pt x="57" y="360"/>
                    <a:pt x="102" y="395"/>
                    <a:pt x="153" y="395"/>
                  </a:cubicBezTo>
                  <a:cubicBezTo>
                    <a:pt x="163" y="395"/>
                    <a:pt x="173" y="394"/>
                    <a:pt x="183" y="391"/>
                  </a:cubicBezTo>
                  <a:cubicBezTo>
                    <a:pt x="214" y="383"/>
                    <a:pt x="240" y="362"/>
                    <a:pt x="254" y="333"/>
                  </a:cubicBezTo>
                  <a:cubicBezTo>
                    <a:pt x="269" y="305"/>
                    <a:pt x="271" y="272"/>
                    <a:pt x="259" y="242"/>
                  </a:cubicBezTo>
                  <a:lnTo>
                    <a:pt x="252" y="222"/>
                  </a:lnTo>
                  <a:lnTo>
                    <a:pt x="252" y="222"/>
                  </a:lnTo>
                  <a:cubicBezTo>
                    <a:pt x="289" y="223"/>
                    <a:pt x="322" y="242"/>
                    <a:pt x="343" y="272"/>
                  </a:cubicBezTo>
                  <a:cubicBezTo>
                    <a:pt x="348" y="281"/>
                    <a:pt x="357" y="287"/>
                    <a:pt x="367" y="289"/>
                  </a:cubicBezTo>
                  <a:cubicBezTo>
                    <a:pt x="377" y="291"/>
                    <a:pt x="387" y="289"/>
                    <a:pt x="395" y="284"/>
                  </a:cubicBezTo>
                  <a:cubicBezTo>
                    <a:pt x="404" y="278"/>
                    <a:pt x="410" y="269"/>
                    <a:pt x="412" y="259"/>
                  </a:cubicBezTo>
                  <a:cubicBezTo>
                    <a:pt x="414" y="249"/>
                    <a:pt x="411" y="239"/>
                    <a:pt x="405" y="231"/>
                  </a:cubicBezTo>
                  <a:cubicBezTo>
                    <a:pt x="372" y="180"/>
                    <a:pt x="316" y="149"/>
                    <a:pt x="255" y="147"/>
                  </a:cubicBezTo>
                  <a:lnTo>
                    <a:pt x="248" y="147"/>
                  </a:lnTo>
                  <a:cubicBezTo>
                    <a:pt x="245" y="146"/>
                    <a:pt x="242" y="147"/>
                    <a:pt x="239" y="147"/>
                  </a:cubicBezTo>
                  <a:lnTo>
                    <a:pt x="226" y="150"/>
                  </a:lnTo>
                  <a:cubicBezTo>
                    <a:pt x="198" y="71"/>
                    <a:pt x="128" y="15"/>
                    <a:pt x="46" y="3"/>
                  </a:cubicBezTo>
                  <a:cubicBezTo>
                    <a:pt x="25" y="0"/>
                    <a:pt x="6" y="14"/>
                    <a:pt x="3" y="35"/>
                  </a:cubicBezTo>
                  <a:cubicBezTo>
                    <a:pt x="0" y="56"/>
                    <a:pt x="14" y="75"/>
                    <a:pt x="35" y="78"/>
                  </a:cubicBezTo>
                  <a:close/>
                  <a:moveTo>
                    <a:pt x="189" y="268"/>
                  </a:moveTo>
                  <a:cubicBezTo>
                    <a:pt x="194" y="283"/>
                    <a:pt x="190" y="300"/>
                    <a:pt x="178" y="310"/>
                  </a:cubicBezTo>
                  <a:cubicBezTo>
                    <a:pt x="166" y="321"/>
                    <a:pt x="148" y="323"/>
                    <a:pt x="134" y="315"/>
                  </a:cubicBezTo>
                  <a:cubicBezTo>
                    <a:pt x="125" y="309"/>
                    <a:pt x="118" y="299"/>
                    <a:pt x="116" y="288"/>
                  </a:cubicBezTo>
                  <a:cubicBezTo>
                    <a:pt x="113" y="278"/>
                    <a:pt x="115" y="268"/>
                    <a:pt x="120" y="259"/>
                  </a:cubicBezTo>
                  <a:cubicBezTo>
                    <a:pt x="126" y="250"/>
                    <a:pt x="135" y="244"/>
                    <a:pt x="145" y="242"/>
                  </a:cubicBezTo>
                  <a:lnTo>
                    <a:pt x="177" y="236"/>
                  </a:lnTo>
                  <a:lnTo>
                    <a:pt x="189" y="26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Oval 384">
              <a:extLst>
                <a:ext uri="{FF2B5EF4-FFF2-40B4-BE49-F238E27FC236}">
                  <a16:creationId xmlns:a16="http://schemas.microsoft.com/office/drawing/2014/main" id="{D08F84CD-7C2E-4A56-A01E-79675C618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1" y="1271588"/>
              <a:ext cx="15875" cy="1587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Oval 385">
              <a:extLst>
                <a:ext uri="{FF2B5EF4-FFF2-40B4-BE49-F238E27FC236}">
                  <a16:creationId xmlns:a16="http://schemas.microsoft.com/office/drawing/2014/main" id="{7FBF1FCC-F192-4FAF-8696-A93BF7E80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1" y="1117601"/>
              <a:ext cx="15875" cy="1587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Oval 386">
              <a:extLst>
                <a:ext uri="{FF2B5EF4-FFF2-40B4-BE49-F238E27FC236}">
                  <a16:creationId xmlns:a16="http://schemas.microsoft.com/office/drawing/2014/main" id="{7BA21DA9-9A90-4981-8E04-0177EE19F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276" y="957263"/>
              <a:ext cx="15875" cy="1587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Oval 387">
              <a:extLst>
                <a:ext uri="{FF2B5EF4-FFF2-40B4-BE49-F238E27FC236}">
                  <a16:creationId xmlns:a16="http://schemas.microsoft.com/office/drawing/2014/main" id="{A17DF660-BB2A-42C1-9AEB-46737A0F3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6" y="908051"/>
              <a:ext cx="15875" cy="1587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Oval 388">
              <a:extLst>
                <a:ext uri="{FF2B5EF4-FFF2-40B4-BE49-F238E27FC236}">
                  <a16:creationId xmlns:a16="http://schemas.microsoft.com/office/drawing/2014/main" id="{1FAB80D4-B967-4228-9C4B-FD26441EA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763" y="908051"/>
              <a:ext cx="15875" cy="1587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Oval 389">
              <a:extLst>
                <a:ext uri="{FF2B5EF4-FFF2-40B4-BE49-F238E27FC236}">
                  <a16:creationId xmlns:a16="http://schemas.microsoft.com/office/drawing/2014/main" id="{3C21D350-27BC-4153-B3AF-966CF36C5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908051"/>
              <a:ext cx="15875" cy="1587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Oval 390">
              <a:extLst>
                <a:ext uri="{FF2B5EF4-FFF2-40B4-BE49-F238E27FC236}">
                  <a16:creationId xmlns:a16="http://schemas.microsoft.com/office/drawing/2014/main" id="{AB1F77D2-183A-43F6-86EA-391C4A099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973138"/>
              <a:ext cx="15875" cy="1587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391">
              <a:extLst>
                <a:ext uri="{FF2B5EF4-FFF2-40B4-BE49-F238E27FC236}">
                  <a16:creationId xmlns:a16="http://schemas.microsoft.com/office/drawing/2014/main" id="{2432860C-D783-4887-92D5-19AA774FA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101726"/>
              <a:ext cx="233363" cy="120650"/>
            </a:xfrm>
            <a:custGeom>
              <a:avLst/>
              <a:gdLst>
                <a:gd name="T0" fmla="*/ 264 w 1093"/>
                <a:gd name="T1" fmla="*/ 565 h 565"/>
                <a:gd name="T2" fmla="*/ 1093 w 1093"/>
                <a:gd name="T3" fmla="*/ 302 h 565"/>
                <a:gd name="T4" fmla="*/ 830 w 1093"/>
                <a:gd name="T5" fmla="*/ 0 h 565"/>
                <a:gd name="T6" fmla="*/ 0 w 1093"/>
                <a:gd name="T7" fmla="*/ 264 h 565"/>
                <a:gd name="T8" fmla="*/ 264 w 1093"/>
                <a:gd name="T9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565"/>
                  </a:moveTo>
                  <a:lnTo>
                    <a:pt x="1093" y="302"/>
                  </a:lnTo>
                  <a:lnTo>
                    <a:pt x="830" y="0"/>
                  </a:lnTo>
                  <a:lnTo>
                    <a:pt x="0" y="264"/>
                  </a:lnTo>
                  <a:lnTo>
                    <a:pt x="264" y="565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392">
              <a:extLst>
                <a:ext uri="{FF2B5EF4-FFF2-40B4-BE49-F238E27FC236}">
                  <a16:creationId xmlns:a16="http://schemas.microsoft.com/office/drawing/2014/main" id="{496328D4-4C13-4F37-8AB8-574D244CE2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971551"/>
              <a:ext cx="484188" cy="422275"/>
            </a:xfrm>
            <a:custGeom>
              <a:avLst/>
              <a:gdLst>
                <a:gd name="T0" fmla="*/ 2237 w 2265"/>
                <a:gd name="T1" fmla="*/ 269 h 1967"/>
                <a:gd name="T2" fmla="*/ 1368 w 2265"/>
                <a:gd name="T3" fmla="*/ 16 h 1967"/>
                <a:gd name="T4" fmla="*/ 897 w 2265"/>
                <a:gd name="T5" fmla="*/ 16 h 1967"/>
                <a:gd name="T6" fmla="*/ 28 w 2265"/>
                <a:gd name="T7" fmla="*/ 269 h 1967"/>
                <a:gd name="T8" fmla="*/ 11 w 2265"/>
                <a:gd name="T9" fmla="*/ 329 h 1967"/>
                <a:gd name="T10" fmla="*/ 11 w 2265"/>
                <a:gd name="T11" fmla="*/ 883 h 1967"/>
                <a:gd name="T12" fmla="*/ 28 w 2265"/>
                <a:gd name="T13" fmla="*/ 944 h 1967"/>
                <a:gd name="T14" fmla="*/ 266 w 2265"/>
                <a:gd name="T15" fmla="*/ 1624 h 1967"/>
                <a:gd name="T16" fmla="*/ 1120 w 2265"/>
                <a:gd name="T17" fmla="*/ 1961 h 1967"/>
                <a:gd name="T18" fmla="*/ 1145 w 2265"/>
                <a:gd name="T19" fmla="*/ 1961 h 1967"/>
                <a:gd name="T20" fmla="*/ 1540 w 2265"/>
                <a:gd name="T21" fmla="*/ 1817 h 1967"/>
                <a:gd name="T22" fmla="*/ 1567 w 2265"/>
                <a:gd name="T23" fmla="*/ 1850 h 1967"/>
                <a:gd name="T24" fmla="*/ 1657 w 2265"/>
                <a:gd name="T25" fmla="*/ 1787 h 1967"/>
                <a:gd name="T26" fmla="*/ 1875 w 2265"/>
                <a:gd name="T27" fmla="*/ 1952 h 1967"/>
                <a:gd name="T28" fmla="*/ 1982 w 2265"/>
                <a:gd name="T29" fmla="*/ 1792 h 1967"/>
                <a:gd name="T30" fmla="*/ 1975 w 2265"/>
                <a:gd name="T31" fmla="*/ 1659 h 1967"/>
                <a:gd name="T32" fmla="*/ 1999 w 2265"/>
                <a:gd name="T33" fmla="*/ 1019 h 1967"/>
                <a:gd name="T34" fmla="*/ 2262 w 2265"/>
                <a:gd name="T35" fmla="*/ 918 h 1967"/>
                <a:gd name="T36" fmla="*/ 2012 w 2265"/>
                <a:gd name="T37" fmla="*/ 606 h 1967"/>
                <a:gd name="T38" fmla="*/ 2263 w 2265"/>
                <a:gd name="T39" fmla="*/ 305 h 1967"/>
                <a:gd name="T40" fmla="*/ 2262 w 2265"/>
                <a:gd name="T41" fmla="*/ 295 h 1967"/>
                <a:gd name="T42" fmla="*/ 428 w 2265"/>
                <a:gd name="T43" fmla="*/ 606 h 1967"/>
                <a:gd name="T44" fmla="*/ 1095 w 2265"/>
                <a:gd name="T45" fmla="*/ 568 h 1967"/>
                <a:gd name="T46" fmla="*/ 1170 w 2265"/>
                <a:gd name="T47" fmla="*/ 568 h 1967"/>
                <a:gd name="T48" fmla="*/ 1837 w 2265"/>
                <a:gd name="T49" fmla="*/ 606 h 1967"/>
                <a:gd name="T50" fmla="*/ 857 w 2265"/>
                <a:gd name="T51" fmla="*/ 84 h 1967"/>
                <a:gd name="T52" fmla="*/ 315 w 2265"/>
                <a:gd name="T53" fmla="*/ 563 h 1967"/>
                <a:gd name="T54" fmla="*/ 857 w 2265"/>
                <a:gd name="T55" fmla="*/ 84 h 1967"/>
                <a:gd name="T56" fmla="*/ 1066 w 2265"/>
                <a:gd name="T57" fmla="*/ 888 h 1967"/>
                <a:gd name="T58" fmla="*/ 106 w 2265"/>
                <a:gd name="T59" fmla="*/ 889 h 1967"/>
                <a:gd name="T60" fmla="*/ 1849 w 2265"/>
                <a:gd name="T61" fmla="*/ 1872 h 1967"/>
                <a:gd name="T62" fmla="*/ 1631 w 2265"/>
                <a:gd name="T63" fmla="*/ 1707 h 1967"/>
                <a:gd name="T64" fmla="*/ 1548 w 2265"/>
                <a:gd name="T65" fmla="*/ 1517 h 1967"/>
                <a:gd name="T66" fmla="*/ 1737 w 2265"/>
                <a:gd name="T67" fmla="*/ 1601 h 1967"/>
                <a:gd name="T68" fmla="*/ 1902 w 2265"/>
                <a:gd name="T69" fmla="*/ 1819 h 1967"/>
                <a:gd name="T70" fmla="*/ 1924 w 2265"/>
                <a:gd name="T71" fmla="*/ 1597 h 1967"/>
                <a:gd name="T72" fmla="*/ 1817 w 2265"/>
                <a:gd name="T73" fmla="*/ 1628 h 1967"/>
                <a:gd name="T74" fmla="*/ 1880 w 2265"/>
                <a:gd name="T75" fmla="*/ 1537 h 1967"/>
                <a:gd name="T76" fmla="*/ 1507 w 2265"/>
                <a:gd name="T77" fmla="*/ 1430 h 1967"/>
                <a:gd name="T78" fmla="*/ 1461 w 2265"/>
                <a:gd name="T79" fmla="*/ 1476 h 1967"/>
                <a:gd name="T80" fmla="*/ 1170 w 2265"/>
                <a:gd name="T81" fmla="*/ 1871 h 1967"/>
                <a:gd name="T82" fmla="*/ 1132 w 2265"/>
                <a:gd name="T83" fmla="*/ 1548 h 1967"/>
                <a:gd name="T84" fmla="*/ 1095 w 2265"/>
                <a:gd name="T85" fmla="*/ 1871 h 1967"/>
                <a:gd name="T86" fmla="*/ 341 w 2265"/>
                <a:gd name="T87" fmla="*/ 1043 h 1967"/>
                <a:gd name="T88" fmla="*/ 869 w 2265"/>
                <a:gd name="T89" fmla="*/ 1209 h 1967"/>
                <a:gd name="T90" fmla="*/ 1095 w 2265"/>
                <a:gd name="T91" fmla="*/ 970 h 1967"/>
                <a:gd name="T92" fmla="*/ 1132 w 2265"/>
                <a:gd name="T93" fmla="*/ 1322 h 1967"/>
                <a:gd name="T94" fmla="*/ 1170 w 2265"/>
                <a:gd name="T95" fmla="*/ 970 h 1967"/>
                <a:gd name="T96" fmla="*/ 1396 w 2265"/>
                <a:gd name="T97" fmla="*/ 1209 h 1967"/>
                <a:gd name="T98" fmla="*/ 1924 w 2265"/>
                <a:gd name="T99" fmla="*/ 1043 h 1967"/>
                <a:gd name="T100" fmla="*/ 1408 w 2265"/>
                <a:gd name="T101" fmla="*/ 1128 h 1967"/>
                <a:gd name="T102" fmla="*/ 1950 w 2265"/>
                <a:gd name="T103" fmla="*/ 650 h 1967"/>
                <a:gd name="T104" fmla="*/ 1408 w 2265"/>
                <a:gd name="T105" fmla="*/ 1128 h 1967"/>
                <a:gd name="T106" fmla="*/ 1199 w 2265"/>
                <a:gd name="T107" fmla="*/ 324 h 1967"/>
                <a:gd name="T108" fmla="*/ 2159 w 2265"/>
                <a:gd name="T109" fmla="*/ 323 h 1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5" h="1967">
                  <a:moveTo>
                    <a:pt x="2262" y="295"/>
                  </a:moveTo>
                  <a:cubicBezTo>
                    <a:pt x="2258" y="282"/>
                    <a:pt x="2249" y="273"/>
                    <a:pt x="2237" y="269"/>
                  </a:cubicBezTo>
                  <a:lnTo>
                    <a:pt x="1408" y="5"/>
                  </a:lnTo>
                  <a:cubicBezTo>
                    <a:pt x="1393" y="0"/>
                    <a:pt x="1378" y="5"/>
                    <a:pt x="1368" y="16"/>
                  </a:cubicBezTo>
                  <a:lnTo>
                    <a:pt x="1132" y="285"/>
                  </a:lnTo>
                  <a:lnTo>
                    <a:pt x="897" y="16"/>
                  </a:lnTo>
                  <a:cubicBezTo>
                    <a:pt x="887" y="5"/>
                    <a:pt x="872" y="0"/>
                    <a:pt x="857" y="5"/>
                  </a:cubicBezTo>
                  <a:lnTo>
                    <a:pt x="28" y="269"/>
                  </a:lnTo>
                  <a:cubicBezTo>
                    <a:pt x="16" y="273"/>
                    <a:pt x="7" y="282"/>
                    <a:pt x="3" y="295"/>
                  </a:cubicBezTo>
                  <a:cubicBezTo>
                    <a:pt x="0" y="307"/>
                    <a:pt x="3" y="320"/>
                    <a:pt x="11" y="329"/>
                  </a:cubicBezTo>
                  <a:lnTo>
                    <a:pt x="253" y="606"/>
                  </a:lnTo>
                  <a:lnTo>
                    <a:pt x="11" y="883"/>
                  </a:lnTo>
                  <a:cubicBezTo>
                    <a:pt x="3" y="892"/>
                    <a:pt x="0" y="906"/>
                    <a:pt x="3" y="918"/>
                  </a:cubicBezTo>
                  <a:cubicBezTo>
                    <a:pt x="7" y="930"/>
                    <a:pt x="16" y="940"/>
                    <a:pt x="28" y="944"/>
                  </a:cubicBezTo>
                  <a:lnTo>
                    <a:pt x="266" y="1019"/>
                  </a:lnTo>
                  <a:lnTo>
                    <a:pt x="266" y="1624"/>
                  </a:lnTo>
                  <a:cubicBezTo>
                    <a:pt x="266" y="1640"/>
                    <a:pt x="276" y="1654"/>
                    <a:pt x="290" y="1659"/>
                  </a:cubicBezTo>
                  <a:lnTo>
                    <a:pt x="1120" y="1961"/>
                  </a:lnTo>
                  <a:cubicBezTo>
                    <a:pt x="1120" y="1961"/>
                    <a:pt x="1120" y="1961"/>
                    <a:pt x="1120" y="1961"/>
                  </a:cubicBezTo>
                  <a:cubicBezTo>
                    <a:pt x="1128" y="1963"/>
                    <a:pt x="1137" y="1963"/>
                    <a:pt x="1145" y="1961"/>
                  </a:cubicBezTo>
                  <a:lnTo>
                    <a:pt x="1145" y="1961"/>
                  </a:lnTo>
                  <a:lnTo>
                    <a:pt x="1540" y="1817"/>
                  </a:lnTo>
                  <a:lnTo>
                    <a:pt x="1541" y="1823"/>
                  </a:lnTo>
                  <a:cubicBezTo>
                    <a:pt x="1544" y="1836"/>
                    <a:pt x="1554" y="1847"/>
                    <a:pt x="1567" y="1850"/>
                  </a:cubicBezTo>
                  <a:cubicBezTo>
                    <a:pt x="1580" y="1854"/>
                    <a:pt x="1594" y="1850"/>
                    <a:pt x="1604" y="1841"/>
                  </a:cubicBezTo>
                  <a:lnTo>
                    <a:pt x="1657" y="1787"/>
                  </a:lnTo>
                  <a:lnTo>
                    <a:pt x="1822" y="1952"/>
                  </a:lnTo>
                  <a:cubicBezTo>
                    <a:pt x="1837" y="1967"/>
                    <a:pt x="1860" y="1967"/>
                    <a:pt x="1875" y="1952"/>
                  </a:cubicBezTo>
                  <a:lnTo>
                    <a:pt x="1982" y="1845"/>
                  </a:lnTo>
                  <a:cubicBezTo>
                    <a:pt x="1996" y="1831"/>
                    <a:pt x="1996" y="1807"/>
                    <a:pt x="1982" y="1792"/>
                  </a:cubicBezTo>
                  <a:lnTo>
                    <a:pt x="1882" y="1693"/>
                  </a:lnTo>
                  <a:lnTo>
                    <a:pt x="1975" y="1659"/>
                  </a:lnTo>
                  <a:cubicBezTo>
                    <a:pt x="1989" y="1654"/>
                    <a:pt x="1999" y="1640"/>
                    <a:pt x="1999" y="1624"/>
                  </a:cubicBezTo>
                  <a:lnTo>
                    <a:pt x="1999" y="1019"/>
                  </a:lnTo>
                  <a:lnTo>
                    <a:pt x="2237" y="944"/>
                  </a:lnTo>
                  <a:cubicBezTo>
                    <a:pt x="2249" y="940"/>
                    <a:pt x="2258" y="930"/>
                    <a:pt x="2262" y="918"/>
                  </a:cubicBezTo>
                  <a:cubicBezTo>
                    <a:pt x="2265" y="906"/>
                    <a:pt x="2262" y="892"/>
                    <a:pt x="2254" y="883"/>
                  </a:cubicBezTo>
                  <a:lnTo>
                    <a:pt x="2012" y="606"/>
                  </a:lnTo>
                  <a:lnTo>
                    <a:pt x="2254" y="329"/>
                  </a:lnTo>
                  <a:cubicBezTo>
                    <a:pt x="2260" y="323"/>
                    <a:pt x="2263" y="314"/>
                    <a:pt x="2263" y="305"/>
                  </a:cubicBezTo>
                  <a:lnTo>
                    <a:pt x="2263" y="304"/>
                  </a:lnTo>
                  <a:cubicBezTo>
                    <a:pt x="2263" y="301"/>
                    <a:pt x="2263" y="298"/>
                    <a:pt x="2262" y="295"/>
                  </a:cubicBezTo>
                  <a:close/>
                  <a:moveTo>
                    <a:pt x="1132" y="830"/>
                  </a:moveTo>
                  <a:lnTo>
                    <a:pt x="428" y="606"/>
                  </a:lnTo>
                  <a:lnTo>
                    <a:pt x="1095" y="394"/>
                  </a:lnTo>
                  <a:lnTo>
                    <a:pt x="1095" y="568"/>
                  </a:lnTo>
                  <a:cubicBezTo>
                    <a:pt x="1095" y="589"/>
                    <a:pt x="1112" y="606"/>
                    <a:pt x="1132" y="606"/>
                  </a:cubicBezTo>
                  <a:cubicBezTo>
                    <a:pt x="1153" y="606"/>
                    <a:pt x="1170" y="589"/>
                    <a:pt x="1170" y="568"/>
                  </a:cubicBezTo>
                  <a:lnTo>
                    <a:pt x="1170" y="394"/>
                  </a:lnTo>
                  <a:lnTo>
                    <a:pt x="1837" y="606"/>
                  </a:lnTo>
                  <a:lnTo>
                    <a:pt x="1132" y="830"/>
                  </a:lnTo>
                  <a:close/>
                  <a:moveTo>
                    <a:pt x="857" y="84"/>
                  </a:moveTo>
                  <a:lnTo>
                    <a:pt x="1066" y="324"/>
                  </a:lnTo>
                  <a:lnTo>
                    <a:pt x="315" y="563"/>
                  </a:lnTo>
                  <a:lnTo>
                    <a:pt x="106" y="323"/>
                  </a:lnTo>
                  <a:lnTo>
                    <a:pt x="857" y="84"/>
                  </a:lnTo>
                  <a:close/>
                  <a:moveTo>
                    <a:pt x="315" y="650"/>
                  </a:moveTo>
                  <a:lnTo>
                    <a:pt x="1066" y="888"/>
                  </a:lnTo>
                  <a:lnTo>
                    <a:pt x="857" y="1128"/>
                  </a:lnTo>
                  <a:lnTo>
                    <a:pt x="106" y="889"/>
                  </a:lnTo>
                  <a:lnTo>
                    <a:pt x="315" y="650"/>
                  </a:lnTo>
                  <a:close/>
                  <a:moveTo>
                    <a:pt x="1849" y="1872"/>
                  </a:moveTo>
                  <a:lnTo>
                    <a:pt x="1684" y="1707"/>
                  </a:lnTo>
                  <a:cubicBezTo>
                    <a:pt x="1669" y="1693"/>
                    <a:pt x="1646" y="1693"/>
                    <a:pt x="1631" y="1707"/>
                  </a:cubicBezTo>
                  <a:lnTo>
                    <a:pt x="1599" y="1739"/>
                  </a:lnTo>
                  <a:lnTo>
                    <a:pt x="1548" y="1517"/>
                  </a:lnTo>
                  <a:lnTo>
                    <a:pt x="1769" y="1569"/>
                  </a:lnTo>
                  <a:lnTo>
                    <a:pt x="1737" y="1601"/>
                  </a:lnTo>
                  <a:cubicBezTo>
                    <a:pt x="1723" y="1616"/>
                    <a:pt x="1723" y="1639"/>
                    <a:pt x="1737" y="1654"/>
                  </a:cubicBezTo>
                  <a:lnTo>
                    <a:pt x="1902" y="1819"/>
                  </a:lnTo>
                  <a:lnTo>
                    <a:pt x="1849" y="1872"/>
                  </a:lnTo>
                  <a:close/>
                  <a:moveTo>
                    <a:pt x="1924" y="1597"/>
                  </a:moveTo>
                  <a:lnTo>
                    <a:pt x="1823" y="1634"/>
                  </a:lnTo>
                  <a:lnTo>
                    <a:pt x="1817" y="1628"/>
                  </a:lnTo>
                  <a:lnTo>
                    <a:pt x="1871" y="1574"/>
                  </a:lnTo>
                  <a:cubicBezTo>
                    <a:pt x="1880" y="1565"/>
                    <a:pt x="1884" y="1550"/>
                    <a:pt x="1880" y="1537"/>
                  </a:cubicBezTo>
                  <a:cubicBezTo>
                    <a:pt x="1876" y="1524"/>
                    <a:pt x="1866" y="1514"/>
                    <a:pt x="1852" y="1511"/>
                  </a:cubicBezTo>
                  <a:lnTo>
                    <a:pt x="1507" y="1430"/>
                  </a:lnTo>
                  <a:cubicBezTo>
                    <a:pt x="1494" y="1427"/>
                    <a:pt x="1481" y="1431"/>
                    <a:pt x="1471" y="1440"/>
                  </a:cubicBezTo>
                  <a:cubicBezTo>
                    <a:pt x="1462" y="1450"/>
                    <a:pt x="1458" y="1463"/>
                    <a:pt x="1461" y="1476"/>
                  </a:cubicBezTo>
                  <a:lnTo>
                    <a:pt x="1523" y="1743"/>
                  </a:lnTo>
                  <a:lnTo>
                    <a:pt x="1170" y="1871"/>
                  </a:lnTo>
                  <a:lnTo>
                    <a:pt x="1170" y="1586"/>
                  </a:lnTo>
                  <a:cubicBezTo>
                    <a:pt x="1170" y="1565"/>
                    <a:pt x="1153" y="1548"/>
                    <a:pt x="1132" y="1548"/>
                  </a:cubicBezTo>
                  <a:cubicBezTo>
                    <a:pt x="1112" y="1548"/>
                    <a:pt x="1095" y="1565"/>
                    <a:pt x="1095" y="1586"/>
                  </a:cubicBezTo>
                  <a:lnTo>
                    <a:pt x="1095" y="1871"/>
                  </a:lnTo>
                  <a:lnTo>
                    <a:pt x="341" y="1597"/>
                  </a:lnTo>
                  <a:lnTo>
                    <a:pt x="341" y="1043"/>
                  </a:lnTo>
                  <a:lnTo>
                    <a:pt x="857" y="1208"/>
                  </a:lnTo>
                  <a:cubicBezTo>
                    <a:pt x="861" y="1209"/>
                    <a:pt x="865" y="1209"/>
                    <a:pt x="869" y="1209"/>
                  </a:cubicBezTo>
                  <a:cubicBezTo>
                    <a:pt x="880" y="1209"/>
                    <a:pt x="890" y="1204"/>
                    <a:pt x="897" y="1196"/>
                  </a:cubicBezTo>
                  <a:lnTo>
                    <a:pt x="1095" y="970"/>
                  </a:lnTo>
                  <a:lnTo>
                    <a:pt x="1095" y="1285"/>
                  </a:lnTo>
                  <a:cubicBezTo>
                    <a:pt x="1095" y="1305"/>
                    <a:pt x="1112" y="1322"/>
                    <a:pt x="1132" y="1322"/>
                  </a:cubicBezTo>
                  <a:cubicBezTo>
                    <a:pt x="1153" y="1322"/>
                    <a:pt x="1170" y="1305"/>
                    <a:pt x="1170" y="1285"/>
                  </a:cubicBezTo>
                  <a:lnTo>
                    <a:pt x="1170" y="970"/>
                  </a:lnTo>
                  <a:lnTo>
                    <a:pt x="1368" y="1196"/>
                  </a:lnTo>
                  <a:cubicBezTo>
                    <a:pt x="1375" y="1205"/>
                    <a:pt x="1385" y="1209"/>
                    <a:pt x="1396" y="1209"/>
                  </a:cubicBezTo>
                  <a:cubicBezTo>
                    <a:pt x="1400" y="1209"/>
                    <a:pt x="1404" y="1209"/>
                    <a:pt x="1408" y="1207"/>
                  </a:cubicBezTo>
                  <a:lnTo>
                    <a:pt x="1924" y="1043"/>
                  </a:lnTo>
                  <a:lnTo>
                    <a:pt x="1924" y="1597"/>
                  </a:lnTo>
                  <a:close/>
                  <a:moveTo>
                    <a:pt x="1408" y="1128"/>
                  </a:moveTo>
                  <a:lnTo>
                    <a:pt x="1199" y="888"/>
                  </a:lnTo>
                  <a:lnTo>
                    <a:pt x="1950" y="650"/>
                  </a:lnTo>
                  <a:lnTo>
                    <a:pt x="2159" y="889"/>
                  </a:lnTo>
                  <a:lnTo>
                    <a:pt x="1408" y="1128"/>
                  </a:lnTo>
                  <a:close/>
                  <a:moveTo>
                    <a:pt x="1950" y="563"/>
                  </a:moveTo>
                  <a:lnTo>
                    <a:pt x="1199" y="324"/>
                  </a:lnTo>
                  <a:lnTo>
                    <a:pt x="1408" y="84"/>
                  </a:lnTo>
                  <a:lnTo>
                    <a:pt x="2159" y="323"/>
                  </a:lnTo>
                  <a:lnTo>
                    <a:pt x="1950" y="563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1" name="Group 890">
            <a:extLst>
              <a:ext uri="{FF2B5EF4-FFF2-40B4-BE49-F238E27FC236}">
                <a16:creationId xmlns:a16="http://schemas.microsoft.com/office/drawing/2014/main" id="{F65F34E3-A589-40E6-990D-BAFD0854AA20}"/>
              </a:ext>
            </a:extLst>
          </p:cNvPr>
          <p:cNvGrpSpPr/>
          <p:nvPr/>
        </p:nvGrpSpPr>
        <p:grpSpPr>
          <a:xfrm>
            <a:off x="2127251" y="4395788"/>
            <a:ext cx="484188" cy="484188"/>
            <a:chOff x="2127251" y="4395788"/>
            <a:chExt cx="484188" cy="484188"/>
          </a:xfrm>
        </p:grpSpPr>
        <p:sp>
          <p:nvSpPr>
            <p:cNvPr id="635" name="Freeform 393">
              <a:extLst>
                <a:ext uri="{FF2B5EF4-FFF2-40B4-BE49-F238E27FC236}">
                  <a16:creationId xmlns:a16="http://schemas.microsoft.com/office/drawing/2014/main" id="{E494A4EF-9F56-4E89-B9E4-BDBD30C41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6151" y="4435476"/>
              <a:ext cx="354013" cy="227013"/>
            </a:xfrm>
            <a:custGeom>
              <a:avLst/>
              <a:gdLst>
                <a:gd name="T0" fmla="*/ 980 w 1659"/>
                <a:gd name="T1" fmla="*/ 905 h 1056"/>
                <a:gd name="T2" fmla="*/ 980 w 1659"/>
                <a:gd name="T3" fmla="*/ 1056 h 1056"/>
                <a:gd name="T4" fmla="*/ 1659 w 1659"/>
                <a:gd name="T5" fmla="*/ 1056 h 1056"/>
                <a:gd name="T6" fmla="*/ 1659 w 1659"/>
                <a:gd name="T7" fmla="*/ 0 h 1056"/>
                <a:gd name="T8" fmla="*/ 0 w 1659"/>
                <a:gd name="T9" fmla="*/ 0 h 1056"/>
                <a:gd name="T10" fmla="*/ 0 w 1659"/>
                <a:gd name="T11" fmla="*/ 1056 h 1056"/>
                <a:gd name="T12" fmla="*/ 528 w 1659"/>
                <a:gd name="T13" fmla="*/ 1056 h 1056"/>
                <a:gd name="T14" fmla="*/ 830 w 1659"/>
                <a:gd name="T15" fmla="*/ 905 h 1056"/>
                <a:gd name="T16" fmla="*/ 980 w 1659"/>
                <a:gd name="T17" fmla="*/ 905 h 1056"/>
                <a:gd name="T18" fmla="*/ 679 w 1659"/>
                <a:gd name="T19" fmla="*/ 302 h 1056"/>
                <a:gd name="T20" fmla="*/ 1131 w 1659"/>
                <a:gd name="T21" fmla="*/ 528 h 1056"/>
                <a:gd name="T22" fmla="*/ 679 w 1659"/>
                <a:gd name="T23" fmla="*/ 754 h 1056"/>
                <a:gd name="T24" fmla="*/ 679 w 1659"/>
                <a:gd name="T25" fmla="*/ 30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9" h="1056">
                  <a:moveTo>
                    <a:pt x="980" y="905"/>
                  </a:moveTo>
                  <a:lnTo>
                    <a:pt x="980" y="1056"/>
                  </a:lnTo>
                  <a:lnTo>
                    <a:pt x="1659" y="1056"/>
                  </a:lnTo>
                  <a:lnTo>
                    <a:pt x="1659" y="0"/>
                  </a:lnTo>
                  <a:lnTo>
                    <a:pt x="0" y="0"/>
                  </a:lnTo>
                  <a:lnTo>
                    <a:pt x="0" y="1056"/>
                  </a:lnTo>
                  <a:lnTo>
                    <a:pt x="528" y="1056"/>
                  </a:lnTo>
                  <a:lnTo>
                    <a:pt x="830" y="905"/>
                  </a:lnTo>
                  <a:lnTo>
                    <a:pt x="980" y="905"/>
                  </a:lnTo>
                  <a:close/>
                  <a:moveTo>
                    <a:pt x="679" y="302"/>
                  </a:moveTo>
                  <a:lnTo>
                    <a:pt x="1131" y="528"/>
                  </a:lnTo>
                  <a:lnTo>
                    <a:pt x="679" y="754"/>
                  </a:lnTo>
                  <a:lnTo>
                    <a:pt x="679" y="302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394">
              <a:extLst>
                <a:ext uri="{FF2B5EF4-FFF2-40B4-BE49-F238E27FC236}">
                  <a16:creationId xmlns:a16="http://schemas.microsoft.com/office/drawing/2014/main" id="{3C519370-2F1E-4FE9-8A0C-472C0248B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401" y="4694238"/>
              <a:ext cx="79375" cy="80963"/>
            </a:xfrm>
            <a:custGeom>
              <a:avLst/>
              <a:gdLst>
                <a:gd name="T0" fmla="*/ 188 w 377"/>
                <a:gd name="T1" fmla="*/ 0 h 377"/>
                <a:gd name="T2" fmla="*/ 0 w 377"/>
                <a:gd name="T3" fmla="*/ 0 h 377"/>
                <a:gd name="T4" fmla="*/ 0 w 377"/>
                <a:gd name="T5" fmla="*/ 377 h 377"/>
                <a:gd name="T6" fmla="*/ 377 w 377"/>
                <a:gd name="T7" fmla="*/ 377 h 377"/>
                <a:gd name="T8" fmla="*/ 377 w 377"/>
                <a:gd name="T9" fmla="*/ 0 h 377"/>
                <a:gd name="T10" fmla="*/ 188 w 377"/>
                <a:gd name="T11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377">
                  <a:moveTo>
                    <a:pt x="188" y="0"/>
                  </a:moveTo>
                  <a:lnTo>
                    <a:pt x="0" y="0"/>
                  </a:lnTo>
                  <a:lnTo>
                    <a:pt x="0" y="377"/>
                  </a:lnTo>
                  <a:lnTo>
                    <a:pt x="377" y="377"/>
                  </a:lnTo>
                  <a:lnTo>
                    <a:pt x="377" y="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395">
              <a:extLst>
                <a:ext uri="{FF2B5EF4-FFF2-40B4-BE49-F238E27FC236}">
                  <a16:creationId xmlns:a16="http://schemas.microsoft.com/office/drawing/2014/main" id="{670158C6-C792-491C-9981-C61A1696B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776" y="4629151"/>
              <a:ext cx="130175" cy="211138"/>
            </a:xfrm>
            <a:custGeom>
              <a:avLst/>
              <a:gdLst>
                <a:gd name="T0" fmla="*/ 301 w 603"/>
                <a:gd name="T1" fmla="*/ 151 h 980"/>
                <a:gd name="T2" fmla="*/ 0 w 603"/>
                <a:gd name="T3" fmla="*/ 301 h 980"/>
                <a:gd name="T4" fmla="*/ 0 w 603"/>
                <a:gd name="T5" fmla="*/ 678 h 980"/>
                <a:gd name="T6" fmla="*/ 603 w 603"/>
                <a:gd name="T7" fmla="*/ 980 h 980"/>
                <a:gd name="T8" fmla="*/ 603 w 603"/>
                <a:gd name="T9" fmla="*/ 0 h 980"/>
                <a:gd name="T10" fmla="*/ 301 w 603"/>
                <a:gd name="T11" fmla="*/ 15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980">
                  <a:moveTo>
                    <a:pt x="301" y="151"/>
                  </a:moveTo>
                  <a:lnTo>
                    <a:pt x="0" y="301"/>
                  </a:lnTo>
                  <a:lnTo>
                    <a:pt x="0" y="678"/>
                  </a:lnTo>
                  <a:lnTo>
                    <a:pt x="603" y="980"/>
                  </a:lnTo>
                  <a:lnTo>
                    <a:pt x="603" y="0"/>
                  </a:lnTo>
                  <a:lnTo>
                    <a:pt x="301" y="151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396">
              <a:extLst>
                <a:ext uri="{FF2B5EF4-FFF2-40B4-BE49-F238E27FC236}">
                  <a16:creationId xmlns:a16="http://schemas.microsoft.com/office/drawing/2014/main" id="{11BB452A-B9E3-46BF-AC41-F59B5BF0E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701" y="4710113"/>
              <a:ext cx="23813" cy="49213"/>
            </a:xfrm>
            <a:custGeom>
              <a:avLst/>
              <a:gdLst>
                <a:gd name="T0" fmla="*/ 113 w 113"/>
                <a:gd name="T1" fmla="*/ 113 h 226"/>
                <a:gd name="T2" fmla="*/ 0 w 113"/>
                <a:gd name="T3" fmla="*/ 0 h 226"/>
                <a:gd name="T4" fmla="*/ 0 w 113"/>
                <a:gd name="T5" fmla="*/ 226 h 226"/>
                <a:gd name="T6" fmla="*/ 113 w 113"/>
                <a:gd name="T7" fmla="*/ 11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226">
                  <a:moveTo>
                    <a:pt x="113" y="113"/>
                  </a:moveTo>
                  <a:cubicBezTo>
                    <a:pt x="113" y="50"/>
                    <a:pt x="63" y="0"/>
                    <a:pt x="0" y="0"/>
                  </a:cubicBezTo>
                  <a:lnTo>
                    <a:pt x="0" y="226"/>
                  </a:lnTo>
                  <a:cubicBezTo>
                    <a:pt x="63" y="226"/>
                    <a:pt x="113" y="175"/>
                    <a:pt x="113" y="113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397">
              <a:extLst>
                <a:ext uri="{FF2B5EF4-FFF2-40B4-BE49-F238E27FC236}">
                  <a16:creationId xmlns:a16="http://schemas.microsoft.com/office/drawing/2014/main" id="{78003E3F-DF59-4EBA-B2C5-A5FC1BA0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4775201"/>
              <a:ext cx="47625" cy="96838"/>
            </a:xfrm>
            <a:custGeom>
              <a:avLst/>
              <a:gdLst>
                <a:gd name="T0" fmla="*/ 75 w 226"/>
                <a:gd name="T1" fmla="*/ 453 h 453"/>
                <a:gd name="T2" fmla="*/ 226 w 226"/>
                <a:gd name="T3" fmla="*/ 453 h 453"/>
                <a:gd name="T4" fmla="*/ 226 w 226"/>
                <a:gd name="T5" fmla="*/ 0 h 453"/>
                <a:gd name="T6" fmla="*/ 0 w 226"/>
                <a:gd name="T7" fmla="*/ 0 h 453"/>
                <a:gd name="T8" fmla="*/ 75 w 226"/>
                <a:gd name="T9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453">
                  <a:moveTo>
                    <a:pt x="75" y="453"/>
                  </a:moveTo>
                  <a:lnTo>
                    <a:pt x="226" y="453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75" y="453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398">
              <a:extLst>
                <a:ext uri="{FF2B5EF4-FFF2-40B4-BE49-F238E27FC236}">
                  <a16:creationId xmlns:a16="http://schemas.microsoft.com/office/drawing/2014/main" id="{2ADFE331-079D-44D7-A5B8-8436F1E530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7251" y="4395788"/>
              <a:ext cx="484188" cy="484188"/>
            </a:xfrm>
            <a:custGeom>
              <a:avLst/>
              <a:gdLst>
                <a:gd name="T0" fmla="*/ 452 w 2261"/>
                <a:gd name="T1" fmla="*/ 0 h 2261"/>
                <a:gd name="T2" fmla="*/ 226 w 2261"/>
                <a:gd name="T3" fmla="*/ 1206 h 2261"/>
                <a:gd name="T4" fmla="*/ 226 w 2261"/>
                <a:gd name="T5" fmla="*/ 1357 h 2261"/>
                <a:gd name="T6" fmla="*/ 226 w 2261"/>
                <a:gd name="T7" fmla="*/ 1809 h 2261"/>
                <a:gd name="T8" fmla="*/ 377 w 2261"/>
                <a:gd name="T9" fmla="*/ 2230 h 2261"/>
                <a:gd name="T10" fmla="*/ 565 w 2261"/>
                <a:gd name="T11" fmla="*/ 2261 h 2261"/>
                <a:gd name="T12" fmla="*/ 603 w 2261"/>
                <a:gd name="T13" fmla="*/ 1809 h 2261"/>
                <a:gd name="T14" fmla="*/ 1227 w 2261"/>
                <a:gd name="T15" fmla="*/ 2107 h 2261"/>
                <a:gd name="T16" fmla="*/ 1244 w 2261"/>
                <a:gd name="T17" fmla="*/ 2110 h 2261"/>
                <a:gd name="T18" fmla="*/ 1432 w 2261"/>
                <a:gd name="T19" fmla="*/ 2073 h 2261"/>
                <a:gd name="T20" fmla="*/ 1545 w 2261"/>
                <a:gd name="T21" fmla="*/ 1583 h 2261"/>
                <a:gd name="T22" fmla="*/ 1432 w 2261"/>
                <a:gd name="T23" fmla="*/ 1432 h 2261"/>
                <a:gd name="T24" fmla="*/ 2261 w 2261"/>
                <a:gd name="T25" fmla="*/ 1206 h 2261"/>
                <a:gd name="T26" fmla="*/ 2035 w 2261"/>
                <a:gd name="T27" fmla="*/ 0 h 2261"/>
                <a:gd name="T28" fmla="*/ 603 w 2261"/>
                <a:gd name="T29" fmla="*/ 1734 h 2261"/>
                <a:gd name="T30" fmla="*/ 301 w 2261"/>
                <a:gd name="T31" fmla="*/ 1432 h 2261"/>
                <a:gd name="T32" fmla="*/ 75 w 2261"/>
                <a:gd name="T33" fmla="*/ 1583 h 2261"/>
                <a:gd name="T34" fmla="*/ 226 w 2261"/>
                <a:gd name="T35" fmla="*/ 1734 h 2261"/>
                <a:gd name="T36" fmla="*/ 528 w 2261"/>
                <a:gd name="T37" fmla="*/ 2186 h 2261"/>
                <a:gd name="T38" fmla="*/ 384 w 2261"/>
                <a:gd name="T39" fmla="*/ 1809 h 2261"/>
                <a:gd name="T40" fmla="*/ 528 w 2261"/>
                <a:gd name="T41" fmla="*/ 2186 h 2261"/>
                <a:gd name="T42" fmla="*/ 1206 w 2261"/>
                <a:gd name="T43" fmla="*/ 1154 h 2261"/>
                <a:gd name="T44" fmla="*/ 678 w 2261"/>
                <a:gd name="T45" fmla="*/ 1748 h 2261"/>
                <a:gd name="T46" fmla="*/ 1394 w 2261"/>
                <a:gd name="T47" fmla="*/ 1055 h 2261"/>
                <a:gd name="T48" fmla="*/ 1231 w 2261"/>
                <a:gd name="T49" fmla="*/ 1058 h 2261"/>
                <a:gd name="T50" fmla="*/ 452 w 2261"/>
                <a:gd name="T51" fmla="*/ 1206 h 2261"/>
                <a:gd name="T52" fmla="*/ 2035 w 2261"/>
                <a:gd name="T53" fmla="*/ 226 h 2261"/>
                <a:gd name="T54" fmla="*/ 1432 w 2261"/>
                <a:gd name="T55" fmla="*/ 1206 h 2261"/>
                <a:gd name="T56" fmla="*/ 1394 w 2261"/>
                <a:gd name="T57" fmla="*/ 1055 h 2261"/>
                <a:gd name="T58" fmla="*/ 1281 w 2261"/>
                <a:gd name="T59" fmla="*/ 2035 h 2261"/>
                <a:gd name="T60" fmla="*/ 1357 w 2261"/>
                <a:gd name="T61" fmla="*/ 1131 h 2261"/>
                <a:gd name="T62" fmla="*/ 1470 w 2261"/>
                <a:gd name="T63" fmla="*/ 1583 h 2261"/>
                <a:gd name="T64" fmla="*/ 1432 w 2261"/>
                <a:gd name="T65" fmla="*/ 1518 h 2261"/>
                <a:gd name="T66" fmla="*/ 2186 w 2261"/>
                <a:gd name="T67" fmla="*/ 1206 h 2261"/>
                <a:gd name="T68" fmla="*/ 1432 w 2261"/>
                <a:gd name="T69" fmla="*/ 1357 h 2261"/>
                <a:gd name="T70" fmla="*/ 2073 w 2261"/>
                <a:gd name="T71" fmla="*/ 1281 h 2261"/>
                <a:gd name="T72" fmla="*/ 2110 w 2261"/>
                <a:gd name="T73" fmla="*/ 188 h 2261"/>
                <a:gd name="T74" fmla="*/ 414 w 2261"/>
                <a:gd name="T75" fmla="*/ 151 h 2261"/>
                <a:gd name="T76" fmla="*/ 377 w 2261"/>
                <a:gd name="T77" fmla="*/ 1244 h 2261"/>
                <a:gd name="T78" fmla="*/ 782 w 2261"/>
                <a:gd name="T79" fmla="*/ 1281 h 2261"/>
                <a:gd name="T80" fmla="*/ 452 w 2261"/>
                <a:gd name="T81" fmla="*/ 1357 h 2261"/>
                <a:gd name="T82" fmla="*/ 301 w 2261"/>
                <a:gd name="T83" fmla="*/ 226 h 2261"/>
                <a:gd name="T84" fmla="*/ 2035 w 2261"/>
                <a:gd name="T85" fmla="*/ 75 h 2261"/>
                <a:gd name="T86" fmla="*/ 2186 w 2261"/>
                <a:gd name="T87" fmla="*/ 120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61" h="2261">
                  <a:moveTo>
                    <a:pt x="2035" y="0"/>
                  </a:moveTo>
                  <a:lnTo>
                    <a:pt x="452" y="0"/>
                  </a:lnTo>
                  <a:cubicBezTo>
                    <a:pt x="327" y="0"/>
                    <a:pt x="226" y="101"/>
                    <a:pt x="226" y="226"/>
                  </a:cubicBezTo>
                  <a:lnTo>
                    <a:pt x="226" y="1206"/>
                  </a:lnTo>
                  <a:cubicBezTo>
                    <a:pt x="226" y="1262"/>
                    <a:pt x="247" y="1315"/>
                    <a:pt x="284" y="1357"/>
                  </a:cubicBezTo>
                  <a:lnTo>
                    <a:pt x="226" y="1357"/>
                  </a:lnTo>
                  <a:cubicBezTo>
                    <a:pt x="101" y="1357"/>
                    <a:pt x="0" y="1458"/>
                    <a:pt x="0" y="1583"/>
                  </a:cubicBezTo>
                  <a:cubicBezTo>
                    <a:pt x="0" y="1708"/>
                    <a:pt x="101" y="1809"/>
                    <a:pt x="226" y="1809"/>
                  </a:cubicBezTo>
                  <a:lnTo>
                    <a:pt x="307" y="1809"/>
                  </a:lnTo>
                  <a:lnTo>
                    <a:pt x="377" y="2230"/>
                  </a:lnTo>
                  <a:cubicBezTo>
                    <a:pt x="380" y="2248"/>
                    <a:pt x="396" y="2261"/>
                    <a:pt x="414" y="2261"/>
                  </a:cubicBezTo>
                  <a:lnTo>
                    <a:pt x="565" y="2261"/>
                  </a:lnTo>
                  <a:cubicBezTo>
                    <a:pt x="586" y="2261"/>
                    <a:pt x="603" y="2244"/>
                    <a:pt x="603" y="2224"/>
                  </a:cubicBezTo>
                  <a:lnTo>
                    <a:pt x="603" y="1809"/>
                  </a:lnTo>
                  <a:lnTo>
                    <a:pt x="632" y="1809"/>
                  </a:lnTo>
                  <a:lnTo>
                    <a:pt x="1227" y="2107"/>
                  </a:lnTo>
                  <a:cubicBezTo>
                    <a:pt x="1227" y="2107"/>
                    <a:pt x="1227" y="2107"/>
                    <a:pt x="1228" y="2107"/>
                  </a:cubicBezTo>
                  <a:cubicBezTo>
                    <a:pt x="1233" y="2109"/>
                    <a:pt x="1238" y="2110"/>
                    <a:pt x="1244" y="2110"/>
                  </a:cubicBezTo>
                  <a:lnTo>
                    <a:pt x="1394" y="2110"/>
                  </a:lnTo>
                  <a:cubicBezTo>
                    <a:pt x="1415" y="2110"/>
                    <a:pt x="1432" y="2094"/>
                    <a:pt x="1432" y="2073"/>
                  </a:cubicBezTo>
                  <a:lnTo>
                    <a:pt x="1432" y="1728"/>
                  </a:lnTo>
                  <a:cubicBezTo>
                    <a:pt x="1499" y="1711"/>
                    <a:pt x="1545" y="1651"/>
                    <a:pt x="1545" y="1583"/>
                  </a:cubicBezTo>
                  <a:cubicBezTo>
                    <a:pt x="1545" y="1514"/>
                    <a:pt x="1499" y="1454"/>
                    <a:pt x="1432" y="1437"/>
                  </a:cubicBezTo>
                  <a:lnTo>
                    <a:pt x="1432" y="1432"/>
                  </a:lnTo>
                  <a:lnTo>
                    <a:pt x="2035" y="1432"/>
                  </a:lnTo>
                  <a:cubicBezTo>
                    <a:pt x="2160" y="1432"/>
                    <a:pt x="2261" y="1331"/>
                    <a:pt x="2261" y="1206"/>
                  </a:cubicBezTo>
                  <a:lnTo>
                    <a:pt x="2261" y="226"/>
                  </a:lnTo>
                  <a:cubicBezTo>
                    <a:pt x="2261" y="101"/>
                    <a:pt x="2160" y="0"/>
                    <a:pt x="2035" y="0"/>
                  </a:cubicBezTo>
                  <a:close/>
                  <a:moveTo>
                    <a:pt x="603" y="1432"/>
                  </a:moveTo>
                  <a:lnTo>
                    <a:pt x="603" y="1734"/>
                  </a:lnTo>
                  <a:lnTo>
                    <a:pt x="301" y="1734"/>
                  </a:lnTo>
                  <a:lnTo>
                    <a:pt x="301" y="1432"/>
                  </a:lnTo>
                  <a:lnTo>
                    <a:pt x="603" y="1432"/>
                  </a:lnTo>
                  <a:close/>
                  <a:moveTo>
                    <a:pt x="75" y="1583"/>
                  </a:moveTo>
                  <a:cubicBezTo>
                    <a:pt x="75" y="1500"/>
                    <a:pt x="143" y="1432"/>
                    <a:pt x="226" y="1432"/>
                  </a:cubicBezTo>
                  <a:lnTo>
                    <a:pt x="226" y="1734"/>
                  </a:lnTo>
                  <a:cubicBezTo>
                    <a:pt x="143" y="1734"/>
                    <a:pt x="75" y="1666"/>
                    <a:pt x="75" y="1583"/>
                  </a:cubicBezTo>
                  <a:close/>
                  <a:moveTo>
                    <a:pt x="528" y="2186"/>
                  </a:moveTo>
                  <a:lnTo>
                    <a:pt x="446" y="2186"/>
                  </a:lnTo>
                  <a:lnTo>
                    <a:pt x="384" y="1809"/>
                  </a:lnTo>
                  <a:lnTo>
                    <a:pt x="528" y="1809"/>
                  </a:lnTo>
                  <a:lnTo>
                    <a:pt x="528" y="2186"/>
                  </a:lnTo>
                  <a:close/>
                  <a:moveTo>
                    <a:pt x="678" y="1418"/>
                  </a:moveTo>
                  <a:lnTo>
                    <a:pt x="1206" y="1154"/>
                  </a:lnTo>
                  <a:lnTo>
                    <a:pt x="1206" y="2012"/>
                  </a:lnTo>
                  <a:lnTo>
                    <a:pt x="678" y="1748"/>
                  </a:lnTo>
                  <a:lnTo>
                    <a:pt x="678" y="1418"/>
                  </a:lnTo>
                  <a:close/>
                  <a:moveTo>
                    <a:pt x="1394" y="1055"/>
                  </a:moveTo>
                  <a:lnTo>
                    <a:pt x="1244" y="1055"/>
                  </a:lnTo>
                  <a:cubicBezTo>
                    <a:pt x="1239" y="1056"/>
                    <a:pt x="1235" y="1057"/>
                    <a:pt x="1231" y="1058"/>
                  </a:cubicBezTo>
                  <a:cubicBezTo>
                    <a:pt x="1230" y="1058"/>
                    <a:pt x="933" y="1206"/>
                    <a:pt x="933" y="1206"/>
                  </a:cubicBezTo>
                  <a:lnTo>
                    <a:pt x="452" y="1206"/>
                  </a:lnTo>
                  <a:lnTo>
                    <a:pt x="452" y="226"/>
                  </a:lnTo>
                  <a:lnTo>
                    <a:pt x="2035" y="226"/>
                  </a:lnTo>
                  <a:lnTo>
                    <a:pt x="2035" y="1206"/>
                  </a:lnTo>
                  <a:lnTo>
                    <a:pt x="1432" y="1206"/>
                  </a:lnTo>
                  <a:lnTo>
                    <a:pt x="1432" y="1093"/>
                  </a:lnTo>
                  <a:cubicBezTo>
                    <a:pt x="1432" y="1072"/>
                    <a:pt x="1415" y="1055"/>
                    <a:pt x="1394" y="1055"/>
                  </a:cubicBezTo>
                  <a:close/>
                  <a:moveTo>
                    <a:pt x="1357" y="2035"/>
                  </a:moveTo>
                  <a:lnTo>
                    <a:pt x="1281" y="2035"/>
                  </a:lnTo>
                  <a:lnTo>
                    <a:pt x="1281" y="1131"/>
                  </a:lnTo>
                  <a:lnTo>
                    <a:pt x="1357" y="1131"/>
                  </a:lnTo>
                  <a:lnTo>
                    <a:pt x="1357" y="2035"/>
                  </a:lnTo>
                  <a:close/>
                  <a:moveTo>
                    <a:pt x="1470" y="1583"/>
                  </a:moveTo>
                  <a:cubicBezTo>
                    <a:pt x="1470" y="1610"/>
                    <a:pt x="1455" y="1635"/>
                    <a:pt x="1432" y="1648"/>
                  </a:cubicBezTo>
                  <a:lnTo>
                    <a:pt x="1432" y="1518"/>
                  </a:lnTo>
                  <a:cubicBezTo>
                    <a:pt x="1455" y="1531"/>
                    <a:pt x="1470" y="1556"/>
                    <a:pt x="1470" y="1583"/>
                  </a:cubicBezTo>
                  <a:close/>
                  <a:moveTo>
                    <a:pt x="2186" y="1206"/>
                  </a:moveTo>
                  <a:cubicBezTo>
                    <a:pt x="2186" y="1289"/>
                    <a:pt x="2118" y="1357"/>
                    <a:pt x="2035" y="1357"/>
                  </a:cubicBezTo>
                  <a:lnTo>
                    <a:pt x="1432" y="1357"/>
                  </a:lnTo>
                  <a:lnTo>
                    <a:pt x="1432" y="1281"/>
                  </a:lnTo>
                  <a:lnTo>
                    <a:pt x="2073" y="1281"/>
                  </a:lnTo>
                  <a:cubicBezTo>
                    <a:pt x="2094" y="1281"/>
                    <a:pt x="2110" y="1264"/>
                    <a:pt x="2110" y="1244"/>
                  </a:cubicBezTo>
                  <a:lnTo>
                    <a:pt x="2110" y="188"/>
                  </a:lnTo>
                  <a:cubicBezTo>
                    <a:pt x="2110" y="168"/>
                    <a:pt x="2094" y="151"/>
                    <a:pt x="2073" y="151"/>
                  </a:cubicBezTo>
                  <a:lnTo>
                    <a:pt x="414" y="151"/>
                  </a:lnTo>
                  <a:cubicBezTo>
                    <a:pt x="394" y="151"/>
                    <a:pt x="377" y="168"/>
                    <a:pt x="377" y="188"/>
                  </a:cubicBezTo>
                  <a:lnTo>
                    <a:pt x="377" y="1244"/>
                  </a:lnTo>
                  <a:cubicBezTo>
                    <a:pt x="377" y="1264"/>
                    <a:pt x="394" y="1281"/>
                    <a:pt x="414" y="1281"/>
                  </a:cubicBezTo>
                  <a:lnTo>
                    <a:pt x="782" y="1281"/>
                  </a:lnTo>
                  <a:lnTo>
                    <a:pt x="632" y="1357"/>
                  </a:lnTo>
                  <a:lnTo>
                    <a:pt x="452" y="1357"/>
                  </a:lnTo>
                  <a:cubicBezTo>
                    <a:pt x="369" y="1357"/>
                    <a:pt x="301" y="1289"/>
                    <a:pt x="301" y="1206"/>
                  </a:cubicBezTo>
                  <a:lnTo>
                    <a:pt x="301" y="226"/>
                  </a:lnTo>
                  <a:cubicBezTo>
                    <a:pt x="301" y="143"/>
                    <a:pt x="369" y="75"/>
                    <a:pt x="452" y="75"/>
                  </a:cubicBezTo>
                  <a:lnTo>
                    <a:pt x="2035" y="75"/>
                  </a:lnTo>
                  <a:cubicBezTo>
                    <a:pt x="2118" y="75"/>
                    <a:pt x="2186" y="143"/>
                    <a:pt x="2186" y="226"/>
                  </a:cubicBezTo>
                  <a:lnTo>
                    <a:pt x="2186" y="120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399">
              <a:extLst>
                <a:ext uri="{FF2B5EF4-FFF2-40B4-BE49-F238E27FC236}">
                  <a16:creationId xmlns:a16="http://schemas.microsoft.com/office/drawing/2014/main" id="{0033F08E-8767-483F-9426-1A03B5B7C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2676" y="4492626"/>
              <a:ext cx="112713" cy="112713"/>
            </a:xfrm>
            <a:custGeom>
              <a:avLst/>
              <a:gdLst>
                <a:gd name="T0" fmla="*/ 528 w 528"/>
                <a:gd name="T1" fmla="*/ 266 h 532"/>
                <a:gd name="T2" fmla="*/ 507 w 528"/>
                <a:gd name="T3" fmla="*/ 232 h 532"/>
                <a:gd name="T4" fmla="*/ 55 w 528"/>
                <a:gd name="T5" fmla="*/ 6 h 532"/>
                <a:gd name="T6" fmla="*/ 18 w 528"/>
                <a:gd name="T7" fmla="*/ 8 h 532"/>
                <a:gd name="T8" fmla="*/ 0 w 528"/>
                <a:gd name="T9" fmla="*/ 40 h 532"/>
                <a:gd name="T10" fmla="*/ 0 w 528"/>
                <a:gd name="T11" fmla="*/ 492 h 532"/>
                <a:gd name="T12" fmla="*/ 18 w 528"/>
                <a:gd name="T13" fmla="*/ 524 h 532"/>
                <a:gd name="T14" fmla="*/ 55 w 528"/>
                <a:gd name="T15" fmla="*/ 526 h 532"/>
                <a:gd name="T16" fmla="*/ 507 w 528"/>
                <a:gd name="T17" fmla="*/ 300 h 532"/>
                <a:gd name="T18" fmla="*/ 528 w 528"/>
                <a:gd name="T19" fmla="*/ 266 h 532"/>
                <a:gd name="T20" fmla="*/ 76 w 528"/>
                <a:gd name="T21" fmla="*/ 431 h 532"/>
                <a:gd name="T22" fmla="*/ 76 w 528"/>
                <a:gd name="T23" fmla="*/ 101 h 532"/>
                <a:gd name="T24" fmla="*/ 406 w 528"/>
                <a:gd name="T25" fmla="*/ 266 h 532"/>
                <a:gd name="T26" fmla="*/ 76 w 528"/>
                <a:gd name="T27" fmla="*/ 4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8" h="532">
                  <a:moveTo>
                    <a:pt x="528" y="266"/>
                  </a:moveTo>
                  <a:cubicBezTo>
                    <a:pt x="528" y="252"/>
                    <a:pt x="520" y="239"/>
                    <a:pt x="507" y="232"/>
                  </a:cubicBezTo>
                  <a:lnTo>
                    <a:pt x="55" y="6"/>
                  </a:lnTo>
                  <a:cubicBezTo>
                    <a:pt x="43" y="0"/>
                    <a:pt x="29" y="1"/>
                    <a:pt x="18" y="8"/>
                  </a:cubicBezTo>
                  <a:cubicBezTo>
                    <a:pt x="7" y="15"/>
                    <a:pt x="0" y="27"/>
                    <a:pt x="0" y="40"/>
                  </a:cubicBezTo>
                  <a:lnTo>
                    <a:pt x="0" y="492"/>
                  </a:lnTo>
                  <a:cubicBezTo>
                    <a:pt x="0" y="505"/>
                    <a:pt x="7" y="517"/>
                    <a:pt x="18" y="524"/>
                  </a:cubicBezTo>
                  <a:cubicBezTo>
                    <a:pt x="29" y="531"/>
                    <a:pt x="43" y="532"/>
                    <a:pt x="55" y="526"/>
                  </a:cubicBezTo>
                  <a:lnTo>
                    <a:pt x="507" y="300"/>
                  </a:lnTo>
                  <a:cubicBezTo>
                    <a:pt x="520" y="293"/>
                    <a:pt x="528" y="280"/>
                    <a:pt x="528" y="266"/>
                  </a:cubicBezTo>
                  <a:close/>
                  <a:moveTo>
                    <a:pt x="76" y="431"/>
                  </a:moveTo>
                  <a:lnTo>
                    <a:pt x="76" y="101"/>
                  </a:lnTo>
                  <a:lnTo>
                    <a:pt x="406" y="266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400">
              <a:extLst>
                <a:ext uri="{FF2B5EF4-FFF2-40B4-BE49-F238E27FC236}">
                  <a16:creationId xmlns:a16="http://schemas.microsoft.com/office/drawing/2014/main" id="{DC47BB6A-22C8-4EED-A294-ABF5AC951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788" y="4725988"/>
              <a:ext cx="47625" cy="17463"/>
            </a:xfrm>
            <a:custGeom>
              <a:avLst/>
              <a:gdLst>
                <a:gd name="T0" fmla="*/ 188 w 226"/>
                <a:gd name="T1" fmla="*/ 0 h 76"/>
                <a:gd name="T2" fmla="*/ 38 w 226"/>
                <a:gd name="T3" fmla="*/ 0 h 76"/>
                <a:gd name="T4" fmla="*/ 0 w 226"/>
                <a:gd name="T5" fmla="*/ 38 h 76"/>
                <a:gd name="T6" fmla="*/ 38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401">
              <a:extLst>
                <a:ext uri="{FF2B5EF4-FFF2-40B4-BE49-F238E27FC236}">
                  <a16:creationId xmlns:a16="http://schemas.microsoft.com/office/drawing/2014/main" id="{6C96667A-B710-497D-BDAD-3730439F2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676" y="4762501"/>
              <a:ext cx="44450" cy="33338"/>
            </a:xfrm>
            <a:custGeom>
              <a:avLst/>
              <a:gdLst>
                <a:gd name="T0" fmla="*/ 192 w 213"/>
                <a:gd name="T1" fmla="*/ 85 h 157"/>
                <a:gd name="T2" fmla="*/ 62 w 213"/>
                <a:gd name="T3" fmla="*/ 10 h 157"/>
                <a:gd name="T4" fmla="*/ 11 w 213"/>
                <a:gd name="T5" fmla="*/ 24 h 157"/>
                <a:gd name="T6" fmla="*/ 24 w 213"/>
                <a:gd name="T7" fmla="*/ 75 h 157"/>
                <a:gd name="T8" fmla="*/ 155 w 213"/>
                <a:gd name="T9" fmla="*/ 150 h 157"/>
                <a:gd name="T10" fmla="*/ 184 w 213"/>
                <a:gd name="T11" fmla="*/ 154 h 157"/>
                <a:gd name="T12" fmla="*/ 206 w 213"/>
                <a:gd name="T13" fmla="*/ 137 h 157"/>
                <a:gd name="T14" fmla="*/ 210 w 213"/>
                <a:gd name="T15" fmla="*/ 108 h 157"/>
                <a:gd name="T16" fmla="*/ 192 w 213"/>
                <a:gd name="T17" fmla="*/ 8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57">
                  <a:moveTo>
                    <a:pt x="192" y="85"/>
                  </a:moveTo>
                  <a:lnTo>
                    <a:pt x="62" y="10"/>
                  </a:lnTo>
                  <a:cubicBezTo>
                    <a:pt x="44" y="0"/>
                    <a:pt x="21" y="6"/>
                    <a:pt x="11" y="24"/>
                  </a:cubicBezTo>
                  <a:cubicBezTo>
                    <a:pt x="0" y="42"/>
                    <a:pt x="6" y="65"/>
                    <a:pt x="24" y="75"/>
                  </a:cubicBezTo>
                  <a:lnTo>
                    <a:pt x="155" y="150"/>
                  </a:lnTo>
                  <a:cubicBezTo>
                    <a:pt x="163" y="156"/>
                    <a:pt x="174" y="157"/>
                    <a:pt x="184" y="154"/>
                  </a:cubicBezTo>
                  <a:cubicBezTo>
                    <a:pt x="193" y="152"/>
                    <a:pt x="201" y="145"/>
                    <a:pt x="206" y="137"/>
                  </a:cubicBezTo>
                  <a:cubicBezTo>
                    <a:pt x="212" y="128"/>
                    <a:pt x="213" y="118"/>
                    <a:pt x="210" y="108"/>
                  </a:cubicBezTo>
                  <a:cubicBezTo>
                    <a:pt x="208" y="98"/>
                    <a:pt x="201" y="90"/>
                    <a:pt x="192" y="8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402">
              <a:extLst>
                <a:ext uri="{FF2B5EF4-FFF2-40B4-BE49-F238E27FC236}">
                  <a16:creationId xmlns:a16="http://schemas.microsoft.com/office/drawing/2014/main" id="{9E5813CE-10A4-4E8C-8D4D-438678B97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4789488"/>
              <a:ext cx="33338" cy="44450"/>
            </a:xfrm>
            <a:custGeom>
              <a:avLst/>
              <a:gdLst>
                <a:gd name="T0" fmla="*/ 72 w 153"/>
                <a:gd name="T1" fmla="*/ 21 h 209"/>
                <a:gd name="T2" fmla="*/ 49 w 153"/>
                <a:gd name="T3" fmla="*/ 3 h 209"/>
                <a:gd name="T4" fmla="*/ 20 w 153"/>
                <a:gd name="T5" fmla="*/ 7 h 209"/>
                <a:gd name="T6" fmla="*/ 2 w 153"/>
                <a:gd name="T7" fmla="*/ 30 h 209"/>
                <a:gd name="T8" fmla="*/ 6 w 153"/>
                <a:gd name="T9" fmla="*/ 58 h 209"/>
                <a:gd name="T10" fmla="*/ 82 w 153"/>
                <a:gd name="T11" fmla="*/ 189 h 209"/>
                <a:gd name="T12" fmla="*/ 105 w 153"/>
                <a:gd name="T13" fmla="*/ 207 h 209"/>
                <a:gd name="T14" fmla="*/ 133 w 153"/>
                <a:gd name="T15" fmla="*/ 203 h 209"/>
                <a:gd name="T16" fmla="*/ 151 w 153"/>
                <a:gd name="T17" fmla="*/ 180 h 209"/>
                <a:gd name="T18" fmla="*/ 147 w 153"/>
                <a:gd name="T19" fmla="*/ 151 h 209"/>
                <a:gd name="T20" fmla="*/ 72 w 153"/>
                <a:gd name="T21" fmla="*/ 2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209">
                  <a:moveTo>
                    <a:pt x="72" y="21"/>
                  </a:moveTo>
                  <a:cubicBezTo>
                    <a:pt x="67" y="12"/>
                    <a:pt x="58" y="6"/>
                    <a:pt x="49" y="3"/>
                  </a:cubicBezTo>
                  <a:cubicBezTo>
                    <a:pt x="39" y="0"/>
                    <a:pt x="29" y="2"/>
                    <a:pt x="20" y="7"/>
                  </a:cubicBezTo>
                  <a:cubicBezTo>
                    <a:pt x="11" y="12"/>
                    <a:pt x="5" y="20"/>
                    <a:pt x="2" y="30"/>
                  </a:cubicBezTo>
                  <a:cubicBezTo>
                    <a:pt x="0" y="39"/>
                    <a:pt x="1" y="50"/>
                    <a:pt x="6" y="58"/>
                  </a:cubicBezTo>
                  <a:lnTo>
                    <a:pt x="82" y="189"/>
                  </a:lnTo>
                  <a:cubicBezTo>
                    <a:pt x="87" y="198"/>
                    <a:pt x="95" y="204"/>
                    <a:pt x="105" y="207"/>
                  </a:cubicBezTo>
                  <a:cubicBezTo>
                    <a:pt x="114" y="209"/>
                    <a:pt x="125" y="208"/>
                    <a:pt x="133" y="203"/>
                  </a:cubicBezTo>
                  <a:cubicBezTo>
                    <a:pt x="142" y="198"/>
                    <a:pt x="148" y="190"/>
                    <a:pt x="151" y="180"/>
                  </a:cubicBezTo>
                  <a:cubicBezTo>
                    <a:pt x="153" y="170"/>
                    <a:pt x="152" y="160"/>
                    <a:pt x="147" y="151"/>
                  </a:cubicBezTo>
                  <a:lnTo>
                    <a:pt x="72" y="2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2E88022A-526B-45F0-9F6D-A46A6F06DFDF}"/>
              </a:ext>
            </a:extLst>
          </p:cNvPr>
          <p:cNvGrpSpPr/>
          <p:nvPr/>
        </p:nvGrpSpPr>
        <p:grpSpPr>
          <a:xfrm>
            <a:off x="2873375" y="4395789"/>
            <a:ext cx="482600" cy="484187"/>
            <a:chOff x="2873375" y="4395789"/>
            <a:chExt cx="482600" cy="484187"/>
          </a:xfrm>
        </p:grpSpPr>
        <p:sp>
          <p:nvSpPr>
            <p:cNvPr id="645" name="Freeform 403">
              <a:extLst>
                <a:ext uri="{FF2B5EF4-FFF2-40B4-BE49-F238E27FC236}">
                  <a16:creationId xmlns:a16="http://schemas.microsoft.com/office/drawing/2014/main" id="{335D9216-D00B-4495-AEE3-31DC2392A5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1313" y="4403726"/>
              <a:ext cx="466725" cy="322263"/>
            </a:xfrm>
            <a:custGeom>
              <a:avLst/>
              <a:gdLst>
                <a:gd name="T0" fmla="*/ 1960 w 2186"/>
                <a:gd name="T1" fmla="*/ 0 h 1507"/>
                <a:gd name="T2" fmla="*/ 226 w 2186"/>
                <a:gd name="T3" fmla="*/ 0 h 1507"/>
                <a:gd name="T4" fmla="*/ 0 w 2186"/>
                <a:gd name="T5" fmla="*/ 226 h 1507"/>
                <a:gd name="T6" fmla="*/ 0 w 2186"/>
                <a:gd name="T7" fmla="*/ 1507 h 1507"/>
                <a:gd name="T8" fmla="*/ 452 w 2186"/>
                <a:gd name="T9" fmla="*/ 1055 h 1507"/>
                <a:gd name="T10" fmla="*/ 1960 w 2186"/>
                <a:gd name="T11" fmla="*/ 1055 h 1507"/>
                <a:gd name="T12" fmla="*/ 2186 w 2186"/>
                <a:gd name="T13" fmla="*/ 829 h 1507"/>
                <a:gd name="T14" fmla="*/ 2186 w 2186"/>
                <a:gd name="T15" fmla="*/ 226 h 1507"/>
                <a:gd name="T16" fmla="*/ 1960 w 2186"/>
                <a:gd name="T17" fmla="*/ 0 h 1507"/>
                <a:gd name="T18" fmla="*/ 716 w 2186"/>
                <a:gd name="T19" fmla="*/ 762 h 1507"/>
                <a:gd name="T20" fmla="*/ 340 w 2186"/>
                <a:gd name="T21" fmla="*/ 763 h 1507"/>
                <a:gd name="T22" fmla="*/ 256 w 2186"/>
                <a:gd name="T23" fmla="*/ 396 h 1507"/>
                <a:gd name="T24" fmla="*/ 595 w 2186"/>
                <a:gd name="T25" fmla="*/ 233 h 1507"/>
                <a:gd name="T26" fmla="*/ 829 w 2186"/>
                <a:gd name="T27" fmla="*/ 527 h 1507"/>
                <a:gd name="T28" fmla="*/ 716 w 2186"/>
                <a:gd name="T29" fmla="*/ 762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507">
                  <a:moveTo>
                    <a:pt x="1960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1507"/>
                  </a:lnTo>
                  <a:lnTo>
                    <a:pt x="452" y="1055"/>
                  </a:lnTo>
                  <a:lnTo>
                    <a:pt x="1960" y="1055"/>
                  </a:lnTo>
                  <a:cubicBezTo>
                    <a:pt x="2085" y="1055"/>
                    <a:pt x="2186" y="954"/>
                    <a:pt x="2186" y="829"/>
                  </a:cubicBezTo>
                  <a:lnTo>
                    <a:pt x="2186" y="226"/>
                  </a:lnTo>
                  <a:cubicBezTo>
                    <a:pt x="2186" y="101"/>
                    <a:pt x="2085" y="0"/>
                    <a:pt x="1960" y="0"/>
                  </a:cubicBezTo>
                  <a:close/>
                  <a:moveTo>
                    <a:pt x="716" y="762"/>
                  </a:moveTo>
                  <a:cubicBezTo>
                    <a:pt x="606" y="850"/>
                    <a:pt x="450" y="851"/>
                    <a:pt x="340" y="763"/>
                  </a:cubicBezTo>
                  <a:cubicBezTo>
                    <a:pt x="230" y="675"/>
                    <a:pt x="195" y="523"/>
                    <a:pt x="256" y="396"/>
                  </a:cubicBezTo>
                  <a:cubicBezTo>
                    <a:pt x="317" y="270"/>
                    <a:pt x="458" y="202"/>
                    <a:pt x="595" y="233"/>
                  </a:cubicBezTo>
                  <a:cubicBezTo>
                    <a:pt x="732" y="264"/>
                    <a:pt x="829" y="387"/>
                    <a:pt x="829" y="527"/>
                  </a:cubicBezTo>
                  <a:cubicBezTo>
                    <a:pt x="830" y="619"/>
                    <a:pt x="788" y="705"/>
                    <a:pt x="716" y="762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404">
              <a:extLst>
                <a:ext uri="{FF2B5EF4-FFF2-40B4-BE49-F238E27FC236}">
                  <a16:creationId xmlns:a16="http://schemas.microsoft.com/office/drawing/2014/main" id="{CC4961F4-C0A8-42AC-A367-E9CDFDC80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24376"/>
              <a:ext cx="80963" cy="61913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Oval 405">
              <a:extLst>
                <a:ext uri="{FF2B5EF4-FFF2-40B4-BE49-F238E27FC236}">
                  <a16:creationId xmlns:a16="http://schemas.microsoft.com/office/drawing/2014/main" id="{DF76D751-E16B-44B8-9325-072E4BE10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1" y="4476751"/>
              <a:ext cx="31750" cy="31750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407">
              <a:extLst>
                <a:ext uri="{FF2B5EF4-FFF2-40B4-BE49-F238E27FC236}">
                  <a16:creationId xmlns:a16="http://schemas.microsoft.com/office/drawing/2014/main" id="{A674CA1B-CA53-4F3C-88C1-5DDA393B41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4813" y="4678364"/>
              <a:ext cx="403225" cy="193675"/>
            </a:xfrm>
            <a:custGeom>
              <a:avLst/>
              <a:gdLst>
                <a:gd name="T0" fmla="*/ 1658 w 1884"/>
                <a:gd name="T1" fmla="*/ 0 h 905"/>
                <a:gd name="T2" fmla="*/ 226 w 1884"/>
                <a:gd name="T3" fmla="*/ 0 h 905"/>
                <a:gd name="T4" fmla="*/ 0 w 1884"/>
                <a:gd name="T5" fmla="*/ 226 h 905"/>
                <a:gd name="T6" fmla="*/ 0 w 1884"/>
                <a:gd name="T7" fmla="*/ 678 h 905"/>
                <a:gd name="T8" fmla="*/ 226 w 1884"/>
                <a:gd name="T9" fmla="*/ 905 h 905"/>
                <a:gd name="T10" fmla="*/ 1658 w 1884"/>
                <a:gd name="T11" fmla="*/ 905 h 905"/>
                <a:gd name="T12" fmla="*/ 1884 w 1884"/>
                <a:gd name="T13" fmla="*/ 678 h 905"/>
                <a:gd name="T14" fmla="*/ 1884 w 1884"/>
                <a:gd name="T15" fmla="*/ 226 h 905"/>
                <a:gd name="T16" fmla="*/ 1658 w 1884"/>
                <a:gd name="T17" fmla="*/ 0 h 905"/>
                <a:gd name="T18" fmla="*/ 1620 w 1884"/>
                <a:gd name="T19" fmla="*/ 687 h 905"/>
                <a:gd name="T20" fmla="*/ 1244 w 1884"/>
                <a:gd name="T21" fmla="*/ 688 h 905"/>
                <a:gd name="T22" fmla="*/ 1160 w 1884"/>
                <a:gd name="T23" fmla="*/ 321 h 905"/>
                <a:gd name="T24" fmla="*/ 1499 w 1884"/>
                <a:gd name="T25" fmla="*/ 158 h 905"/>
                <a:gd name="T26" fmla="*/ 1733 w 1884"/>
                <a:gd name="T27" fmla="*/ 452 h 905"/>
                <a:gd name="T28" fmla="*/ 1620 w 1884"/>
                <a:gd name="T29" fmla="*/ 687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4" h="905">
                  <a:moveTo>
                    <a:pt x="1658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678"/>
                  </a:lnTo>
                  <a:cubicBezTo>
                    <a:pt x="0" y="803"/>
                    <a:pt x="101" y="905"/>
                    <a:pt x="226" y="905"/>
                  </a:cubicBezTo>
                  <a:lnTo>
                    <a:pt x="1658" y="905"/>
                  </a:lnTo>
                  <a:cubicBezTo>
                    <a:pt x="1783" y="905"/>
                    <a:pt x="1884" y="803"/>
                    <a:pt x="1884" y="678"/>
                  </a:cubicBezTo>
                  <a:lnTo>
                    <a:pt x="1884" y="226"/>
                  </a:lnTo>
                  <a:cubicBezTo>
                    <a:pt x="1884" y="101"/>
                    <a:pt x="1783" y="0"/>
                    <a:pt x="1658" y="0"/>
                  </a:cubicBezTo>
                  <a:close/>
                  <a:moveTo>
                    <a:pt x="1620" y="687"/>
                  </a:moveTo>
                  <a:cubicBezTo>
                    <a:pt x="1510" y="775"/>
                    <a:pt x="1354" y="776"/>
                    <a:pt x="1244" y="688"/>
                  </a:cubicBezTo>
                  <a:cubicBezTo>
                    <a:pt x="1134" y="600"/>
                    <a:pt x="1099" y="448"/>
                    <a:pt x="1160" y="321"/>
                  </a:cubicBezTo>
                  <a:cubicBezTo>
                    <a:pt x="1221" y="195"/>
                    <a:pt x="1362" y="127"/>
                    <a:pt x="1499" y="158"/>
                  </a:cubicBezTo>
                  <a:cubicBezTo>
                    <a:pt x="1636" y="189"/>
                    <a:pt x="1733" y="312"/>
                    <a:pt x="1733" y="452"/>
                  </a:cubicBezTo>
                  <a:cubicBezTo>
                    <a:pt x="1734" y="544"/>
                    <a:pt x="1692" y="630"/>
                    <a:pt x="1620" y="687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408">
              <a:extLst>
                <a:ext uri="{FF2B5EF4-FFF2-40B4-BE49-F238E27FC236}">
                  <a16:creationId xmlns:a16="http://schemas.microsoft.com/office/drawing/2014/main" id="{E20E9335-3CF0-438E-A15B-BD4FCE07A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513" y="4783139"/>
              <a:ext cx="80963" cy="60325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Oval 409">
              <a:extLst>
                <a:ext uri="{FF2B5EF4-FFF2-40B4-BE49-F238E27FC236}">
                  <a16:creationId xmlns:a16="http://schemas.microsoft.com/office/drawing/2014/main" id="{4849C1EF-46BB-4B56-AFEE-D6F38C9CD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325" y="4733926"/>
              <a:ext cx="31750" cy="33338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410">
              <a:extLst>
                <a:ext uri="{FF2B5EF4-FFF2-40B4-BE49-F238E27FC236}">
                  <a16:creationId xmlns:a16="http://schemas.microsoft.com/office/drawing/2014/main" id="{524E96B8-06C1-40B1-8FCC-BB9833D46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5" y="4395789"/>
              <a:ext cx="482600" cy="339725"/>
            </a:xfrm>
            <a:custGeom>
              <a:avLst/>
              <a:gdLst>
                <a:gd name="T0" fmla="*/ 1997 w 2261"/>
                <a:gd name="T1" fmla="*/ 0 h 1586"/>
                <a:gd name="T2" fmla="*/ 263 w 2261"/>
                <a:gd name="T3" fmla="*/ 0 h 1586"/>
                <a:gd name="T4" fmla="*/ 0 w 2261"/>
                <a:gd name="T5" fmla="*/ 264 h 1586"/>
                <a:gd name="T6" fmla="*/ 0 w 2261"/>
                <a:gd name="T7" fmla="*/ 1545 h 1586"/>
                <a:gd name="T8" fmla="*/ 23 w 2261"/>
                <a:gd name="T9" fmla="*/ 1580 h 1586"/>
                <a:gd name="T10" fmla="*/ 64 w 2261"/>
                <a:gd name="T11" fmla="*/ 1572 h 1586"/>
                <a:gd name="T12" fmla="*/ 505 w 2261"/>
                <a:gd name="T13" fmla="*/ 1131 h 1586"/>
                <a:gd name="T14" fmla="*/ 1997 w 2261"/>
                <a:gd name="T15" fmla="*/ 1131 h 1586"/>
                <a:gd name="T16" fmla="*/ 2261 w 2261"/>
                <a:gd name="T17" fmla="*/ 867 h 1586"/>
                <a:gd name="T18" fmla="*/ 2261 w 2261"/>
                <a:gd name="T19" fmla="*/ 264 h 1586"/>
                <a:gd name="T20" fmla="*/ 1997 w 2261"/>
                <a:gd name="T21" fmla="*/ 0 h 1586"/>
                <a:gd name="T22" fmla="*/ 2185 w 2261"/>
                <a:gd name="T23" fmla="*/ 867 h 1586"/>
                <a:gd name="T24" fmla="*/ 1997 w 2261"/>
                <a:gd name="T25" fmla="*/ 1055 h 1586"/>
                <a:gd name="T26" fmla="*/ 489 w 2261"/>
                <a:gd name="T27" fmla="*/ 1055 h 1586"/>
                <a:gd name="T28" fmla="*/ 463 w 2261"/>
                <a:gd name="T29" fmla="*/ 1066 h 1586"/>
                <a:gd name="T30" fmla="*/ 75 w 2261"/>
                <a:gd name="T31" fmla="*/ 1454 h 1586"/>
                <a:gd name="T32" fmla="*/ 75 w 2261"/>
                <a:gd name="T33" fmla="*/ 264 h 1586"/>
                <a:gd name="T34" fmla="*/ 263 w 2261"/>
                <a:gd name="T35" fmla="*/ 75 h 1586"/>
                <a:gd name="T36" fmla="*/ 1997 w 2261"/>
                <a:gd name="T37" fmla="*/ 75 h 1586"/>
                <a:gd name="T38" fmla="*/ 2185 w 2261"/>
                <a:gd name="T39" fmla="*/ 264 h 1586"/>
                <a:gd name="T40" fmla="*/ 2185 w 2261"/>
                <a:gd name="T41" fmla="*/ 867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1" h="1586">
                  <a:moveTo>
                    <a:pt x="1997" y="0"/>
                  </a:moveTo>
                  <a:lnTo>
                    <a:pt x="263" y="0"/>
                  </a:lnTo>
                  <a:cubicBezTo>
                    <a:pt x="118" y="0"/>
                    <a:pt x="0" y="118"/>
                    <a:pt x="0" y="264"/>
                  </a:cubicBezTo>
                  <a:lnTo>
                    <a:pt x="0" y="1545"/>
                  </a:lnTo>
                  <a:cubicBezTo>
                    <a:pt x="0" y="1560"/>
                    <a:pt x="9" y="1574"/>
                    <a:pt x="23" y="1580"/>
                  </a:cubicBezTo>
                  <a:cubicBezTo>
                    <a:pt x="37" y="1586"/>
                    <a:pt x="53" y="1583"/>
                    <a:pt x="64" y="1572"/>
                  </a:cubicBezTo>
                  <a:lnTo>
                    <a:pt x="505" y="1131"/>
                  </a:lnTo>
                  <a:lnTo>
                    <a:pt x="1997" y="1131"/>
                  </a:lnTo>
                  <a:cubicBezTo>
                    <a:pt x="2143" y="1130"/>
                    <a:pt x="2261" y="1012"/>
                    <a:pt x="2261" y="867"/>
                  </a:cubicBezTo>
                  <a:lnTo>
                    <a:pt x="2261" y="264"/>
                  </a:lnTo>
                  <a:cubicBezTo>
                    <a:pt x="2261" y="118"/>
                    <a:pt x="2143" y="0"/>
                    <a:pt x="1997" y="0"/>
                  </a:cubicBezTo>
                  <a:close/>
                  <a:moveTo>
                    <a:pt x="2185" y="867"/>
                  </a:moveTo>
                  <a:cubicBezTo>
                    <a:pt x="2185" y="971"/>
                    <a:pt x="2101" y="1055"/>
                    <a:pt x="1997" y="1055"/>
                  </a:cubicBezTo>
                  <a:lnTo>
                    <a:pt x="489" y="1055"/>
                  </a:lnTo>
                  <a:cubicBezTo>
                    <a:pt x="480" y="1055"/>
                    <a:pt x="470" y="1059"/>
                    <a:pt x="463" y="1066"/>
                  </a:cubicBezTo>
                  <a:lnTo>
                    <a:pt x="75" y="1454"/>
                  </a:lnTo>
                  <a:lnTo>
                    <a:pt x="75" y="264"/>
                  </a:lnTo>
                  <a:cubicBezTo>
                    <a:pt x="75" y="160"/>
                    <a:pt x="159" y="75"/>
                    <a:pt x="263" y="75"/>
                  </a:cubicBezTo>
                  <a:lnTo>
                    <a:pt x="1997" y="75"/>
                  </a:lnTo>
                  <a:cubicBezTo>
                    <a:pt x="2101" y="75"/>
                    <a:pt x="2185" y="160"/>
                    <a:pt x="2185" y="264"/>
                  </a:cubicBezTo>
                  <a:lnTo>
                    <a:pt x="2185" y="86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411">
              <a:extLst>
                <a:ext uri="{FF2B5EF4-FFF2-40B4-BE49-F238E27FC236}">
                  <a16:creationId xmlns:a16="http://schemas.microsoft.com/office/drawing/2014/main" id="{4E6E4335-2F00-4C3A-BC2E-3AB3FE8FC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4650" y="4445001"/>
              <a:ext cx="150813" cy="150813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412">
              <a:extLst>
                <a:ext uri="{FF2B5EF4-FFF2-40B4-BE49-F238E27FC236}">
                  <a16:creationId xmlns:a16="http://schemas.microsoft.com/office/drawing/2014/main" id="{CF8A47ED-4F7E-4A69-BBF0-EE6F8C700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7038" y="4467226"/>
              <a:ext cx="50800" cy="49213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413">
              <a:extLst>
                <a:ext uri="{FF2B5EF4-FFF2-40B4-BE49-F238E27FC236}">
                  <a16:creationId xmlns:a16="http://schemas.microsoft.com/office/drawing/2014/main" id="{DA70C4A8-1AC8-47C2-8C93-4794A1DBD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413" y="4702176"/>
              <a:ext cx="150813" cy="150813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414">
              <a:extLst>
                <a:ext uri="{FF2B5EF4-FFF2-40B4-BE49-F238E27FC236}">
                  <a16:creationId xmlns:a16="http://schemas.microsoft.com/office/drawing/2014/main" id="{6A9545E0-055A-4124-A9E7-264BBFB212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5800" y="4724401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415">
              <a:extLst>
                <a:ext uri="{FF2B5EF4-FFF2-40B4-BE49-F238E27FC236}">
                  <a16:creationId xmlns:a16="http://schemas.microsoft.com/office/drawing/2014/main" id="{84781CA5-0648-48A4-9D0A-FFD6BC64EA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6875" y="4670426"/>
              <a:ext cx="419100" cy="209550"/>
            </a:xfrm>
            <a:custGeom>
              <a:avLst/>
              <a:gdLst>
                <a:gd name="T0" fmla="*/ 1696 w 1960"/>
                <a:gd name="T1" fmla="*/ 0 h 980"/>
                <a:gd name="T2" fmla="*/ 264 w 1960"/>
                <a:gd name="T3" fmla="*/ 0 h 980"/>
                <a:gd name="T4" fmla="*/ 0 w 1960"/>
                <a:gd name="T5" fmla="*/ 264 h 980"/>
                <a:gd name="T6" fmla="*/ 0 w 1960"/>
                <a:gd name="T7" fmla="*/ 716 h 980"/>
                <a:gd name="T8" fmla="*/ 264 w 1960"/>
                <a:gd name="T9" fmla="*/ 980 h 980"/>
                <a:gd name="T10" fmla="*/ 1696 w 1960"/>
                <a:gd name="T11" fmla="*/ 980 h 980"/>
                <a:gd name="T12" fmla="*/ 1960 w 1960"/>
                <a:gd name="T13" fmla="*/ 716 h 980"/>
                <a:gd name="T14" fmla="*/ 1960 w 1960"/>
                <a:gd name="T15" fmla="*/ 264 h 980"/>
                <a:gd name="T16" fmla="*/ 1696 w 1960"/>
                <a:gd name="T17" fmla="*/ 0 h 980"/>
                <a:gd name="T18" fmla="*/ 1884 w 1960"/>
                <a:gd name="T19" fmla="*/ 716 h 980"/>
                <a:gd name="T20" fmla="*/ 1696 w 1960"/>
                <a:gd name="T21" fmla="*/ 905 h 980"/>
                <a:gd name="T22" fmla="*/ 264 w 1960"/>
                <a:gd name="T23" fmla="*/ 905 h 980"/>
                <a:gd name="T24" fmla="*/ 75 w 1960"/>
                <a:gd name="T25" fmla="*/ 716 h 980"/>
                <a:gd name="T26" fmla="*/ 75 w 1960"/>
                <a:gd name="T27" fmla="*/ 264 h 980"/>
                <a:gd name="T28" fmla="*/ 264 w 1960"/>
                <a:gd name="T29" fmla="*/ 76 h 980"/>
                <a:gd name="T30" fmla="*/ 1696 w 1960"/>
                <a:gd name="T31" fmla="*/ 76 h 980"/>
                <a:gd name="T32" fmla="*/ 1884 w 1960"/>
                <a:gd name="T33" fmla="*/ 264 h 980"/>
                <a:gd name="T34" fmla="*/ 1884 w 1960"/>
                <a:gd name="T35" fmla="*/ 71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0" h="980">
                  <a:moveTo>
                    <a:pt x="1696" y="0"/>
                  </a:moveTo>
                  <a:lnTo>
                    <a:pt x="264" y="0"/>
                  </a:lnTo>
                  <a:cubicBezTo>
                    <a:pt x="118" y="1"/>
                    <a:pt x="0" y="119"/>
                    <a:pt x="0" y="264"/>
                  </a:cubicBezTo>
                  <a:lnTo>
                    <a:pt x="0" y="716"/>
                  </a:lnTo>
                  <a:cubicBezTo>
                    <a:pt x="0" y="862"/>
                    <a:pt x="118" y="980"/>
                    <a:pt x="264" y="980"/>
                  </a:cubicBezTo>
                  <a:lnTo>
                    <a:pt x="1696" y="980"/>
                  </a:lnTo>
                  <a:cubicBezTo>
                    <a:pt x="1842" y="980"/>
                    <a:pt x="1960" y="862"/>
                    <a:pt x="1960" y="716"/>
                  </a:cubicBezTo>
                  <a:lnTo>
                    <a:pt x="1960" y="264"/>
                  </a:lnTo>
                  <a:cubicBezTo>
                    <a:pt x="1960" y="119"/>
                    <a:pt x="1842" y="1"/>
                    <a:pt x="1696" y="0"/>
                  </a:cubicBezTo>
                  <a:close/>
                  <a:moveTo>
                    <a:pt x="1884" y="716"/>
                  </a:moveTo>
                  <a:cubicBezTo>
                    <a:pt x="1884" y="820"/>
                    <a:pt x="1800" y="905"/>
                    <a:pt x="1696" y="905"/>
                  </a:cubicBezTo>
                  <a:lnTo>
                    <a:pt x="264" y="905"/>
                  </a:lnTo>
                  <a:cubicBezTo>
                    <a:pt x="160" y="905"/>
                    <a:pt x="76" y="820"/>
                    <a:pt x="75" y="716"/>
                  </a:cubicBezTo>
                  <a:lnTo>
                    <a:pt x="75" y="264"/>
                  </a:lnTo>
                  <a:cubicBezTo>
                    <a:pt x="76" y="160"/>
                    <a:pt x="160" y="76"/>
                    <a:pt x="264" y="76"/>
                  </a:cubicBezTo>
                  <a:lnTo>
                    <a:pt x="1696" y="76"/>
                  </a:lnTo>
                  <a:cubicBezTo>
                    <a:pt x="1800" y="76"/>
                    <a:pt x="1884" y="160"/>
                    <a:pt x="1884" y="264"/>
                  </a:cubicBezTo>
                  <a:lnTo>
                    <a:pt x="1884" y="71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416">
              <a:extLst>
                <a:ext uri="{FF2B5EF4-FFF2-40B4-BE49-F238E27FC236}">
                  <a16:creationId xmlns:a16="http://schemas.microsoft.com/office/drawing/2014/main" id="{2BCEAF5B-CEC2-4FE4-8BAB-D4F23A672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508501"/>
              <a:ext cx="209550" cy="1587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7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7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7"/>
                  </a:cubicBezTo>
                  <a:cubicBezTo>
                    <a:pt x="980" y="16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417">
              <a:extLst>
                <a:ext uri="{FF2B5EF4-FFF2-40B4-BE49-F238E27FC236}">
                  <a16:creationId xmlns:a16="http://schemas.microsoft.com/office/drawing/2014/main" id="{0AB172A4-5FBB-4E4F-85C4-72F06979D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541839"/>
              <a:ext cx="209550" cy="15875"/>
            </a:xfrm>
            <a:custGeom>
              <a:avLst/>
              <a:gdLst>
                <a:gd name="T0" fmla="*/ 942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2 w 980"/>
                <a:gd name="T9" fmla="*/ 76 h 76"/>
                <a:gd name="T10" fmla="*/ 980 w 980"/>
                <a:gd name="T11" fmla="*/ 38 h 76"/>
                <a:gd name="T12" fmla="*/ 942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2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418">
              <a:extLst>
                <a:ext uri="{FF2B5EF4-FFF2-40B4-BE49-F238E27FC236}">
                  <a16:creationId xmlns:a16="http://schemas.microsoft.com/office/drawing/2014/main" id="{6F36309B-C767-4278-8D57-549DF56A7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33926"/>
              <a:ext cx="160338" cy="17463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8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8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419">
              <a:extLst>
                <a:ext uri="{FF2B5EF4-FFF2-40B4-BE49-F238E27FC236}">
                  <a16:creationId xmlns:a16="http://schemas.microsoft.com/office/drawing/2014/main" id="{1AB849AC-50ED-4978-8F48-8BD82AEA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67264"/>
              <a:ext cx="160338" cy="15875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7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7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7"/>
                  </a:cubicBezTo>
                  <a:cubicBezTo>
                    <a:pt x="754" y="16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420">
              <a:extLst>
                <a:ext uri="{FF2B5EF4-FFF2-40B4-BE49-F238E27FC236}">
                  <a16:creationId xmlns:a16="http://schemas.microsoft.com/office/drawing/2014/main" id="{53163D06-FE8A-4DE7-BB4C-56F973614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99014"/>
              <a:ext cx="160338" cy="15875"/>
            </a:xfrm>
            <a:custGeom>
              <a:avLst/>
              <a:gdLst>
                <a:gd name="T0" fmla="*/ 716 w 754"/>
                <a:gd name="T1" fmla="*/ 0 h 76"/>
                <a:gd name="T2" fmla="*/ 38 w 754"/>
                <a:gd name="T3" fmla="*/ 0 h 76"/>
                <a:gd name="T4" fmla="*/ 0 w 754"/>
                <a:gd name="T5" fmla="*/ 38 h 76"/>
                <a:gd name="T6" fmla="*/ 38 w 754"/>
                <a:gd name="T7" fmla="*/ 76 h 76"/>
                <a:gd name="T8" fmla="*/ 716 w 754"/>
                <a:gd name="T9" fmla="*/ 76 h 76"/>
                <a:gd name="T10" fmla="*/ 754 w 754"/>
                <a:gd name="T11" fmla="*/ 38 h 76"/>
                <a:gd name="T12" fmla="*/ 716 w 754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16" y="76"/>
                  </a:lnTo>
                  <a:cubicBezTo>
                    <a:pt x="737" y="76"/>
                    <a:pt x="754" y="59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421">
              <a:extLst>
                <a:ext uri="{FF2B5EF4-FFF2-40B4-BE49-F238E27FC236}">
                  <a16:creationId xmlns:a16="http://schemas.microsoft.com/office/drawing/2014/main" id="{E6D45A4A-7820-4A5A-A171-EC8718EB2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476751"/>
              <a:ext cx="209550" cy="1587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8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8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EE93BE62-0E21-4675-81D9-5D14FAABD158}"/>
              </a:ext>
            </a:extLst>
          </p:cNvPr>
          <p:cNvGrpSpPr/>
          <p:nvPr/>
        </p:nvGrpSpPr>
        <p:grpSpPr>
          <a:xfrm>
            <a:off x="3619500" y="4395789"/>
            <a:ext cx="482600" cy="484188"/>
            <a:chOff x="3619500" y="4395789"/>
            <a:chExt cx="482600" cy="484188"/>
          </a:xfrm>
        </p:grpSpPr>
        <p:sp>
          <p:nvSpPr>
            <p:cNvPr id="263" name="Freeform 422">
              <a:extLst>
                <a:ext uri="{FF2B5EF4-FFF2-40B4-BE49-F238E27FC236}">
                  <a16:creationId xmlns:a16="http://schemas.microsoft.com/office/drawing/2014/main" id="{E01C24D5-BFF9-4B42-9A47-FB0ABD9DA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50" y="4735514"/>
              <a:ext cx="136525" cy="136525"/>
            </a:xfrm>
            <a:custGeom>
              <a:avLst/>
              <a:gdLst>
                <a:gd name="T0" fmla="*/ 160 w 640"/>
                <a:gd name="T1" fmla="*/ 640 h 640"/>
                <a:gd name="T2" fmla="*/ 640 w 640"/>
                <a:gd name="T3" fmla="*/ 160 h 640"/>
                <a:gd name="T4" fmla="*/ 480 w 640"/>
                <a:gd name="T5" fmla="*/ 0 h 640"/>
                <a:gd name="T6" fmla="*/ 426 w 640"/>
                <a:gd name="T7" fmla="*/ 53 h 640"/>
                <a:gd name="T8" fmla="*/ 53 w 640"/>
                <a:gd name="T9" fmla="*/ 426 h 640"/>
                <a:gd name="T10" fmla="*/ 0 w 640"/>
                <a:gd name="T11" fmla="*/ 480 h 640"/>
                <a:gd name="T12" fmla="*/ 160 w 640"/>
                <a:gd name="T1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0" h="640">
                  <a:moveTo>
                    <a:pt x="160" y="640"/>
                  </a:moveTo>
                  <a:lnTo>
                    <a:pt x="640" y="160"/>
                  </a:lnTo>
                  <a:lnTo>
                    <a:pt x="480" y="0"/>
                  </a:lnTo>
                  <a:lnTo>
                    <a:pt x="426" y="53"/>
                  </a:lnTo>
                  <a:lnTo>
                    <a:pt x="53" y="426"/>
                  </a:lnTo>
                  <a:lnTo>
                    <a:pt x="0" y="480"/>
                  </a:lnTo>
                  <a:lnTo>
                    <a:pt x="160" y="64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423">
              <a:extLst>
                <a:ext uri="{FF2B5EF4-FFF2-40B4-BE49-F238E27FC236}">
                  <a16:creationId xmlns:a16="http://schemas.microsoft.com/office/drawing/2014/main" id="{B642F3CD-21A7-45E7-8D2D-F74F2676A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88" y="4508501"/>
              <a:ext cx="192088" cy="112713"/>
            </a:xfrm>
            <a:custGeom>
              <a:avLst/>
              <a:gdLst>
                <a:gd name="T0" fmla="*/ 75 w 904"/>
                <a:gd name="T1" fmla="*/ 0 h 527"/>
                <a:gd name="T2" fmla="*/ 829 w 904"/>
                <a:gd name="T3" fmla="*/ 0 h 527"/>
                <a:gd name="T4" fmla="*/ 904 w 904"/>
                <a:gd name="T5" fmla="*/ 75 h 527"/>
                <a:gd name="T6" fmla="*/ 904 w 904"/>
                <a:gd name="T7" fmla="*/ 452 h 527"/>
                <a:gd name="T8" fmla="*/ 829 w 904"/>
                <a:gd name="T9" fmla="*/ 527 h 527"/>
                <a:gd name="T10" fmla="*/ 75 w 904"/>
                <a:gd name="T11" fmla="*/ 527 h 527"/>
                <a:gd name="T12" fmla="*/ 0 w 904"/>
                <a:gd name="T13" fmla="*/ 452 h 527"/>
                <a:gd name="T14" fmla="*/ 0 w 904"/>
                <a:gd name="T15" fmla="*/ 75 h 527"/>
                <a:gd name="T16" fmla="*/ 75 w 904"/>
                <a:gd name="T1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4" h="527">
                  <a:moveTo>
                    <a:pt x="75" y="0"/>
                  </a:moveTo>
                  <a:lnTo>
                    <a:pt x="829" y="0"/>
                  </a:lnTo>
                  <a:cubicBezTo>
                    <a:pt x="871" y="0"/>
                    <a:pt x="904" y="33"/>
                    <a:pt x="904" y="75"/>
                  </a:cubicBezTo>
                  <a:lnTo>
                    <a:pt x="904" y="452"/>
                  </a:lnTo>
                  <a:cubicBezTo>
                    <a:pt x="904" y="494"/>
                    <a:pt x="871" y="527"/>
                    <a:pt x="829" y="527"/>
                  </a:cubicBezTo>
                  <a:lnTo>
                    <a:pt x="75" y="527"/>
                  </a:lnTo>
                  <a:cubicBezTo>
                    <a:pt x="33" y="527"/>
                    <a:pt x="0" y="494"/>
                    <a:pt x="0" y="452"/>
                  </a:cubicBezTo>
                  <a:lnTo>
                    <a:pt x="0" y="75"/>
                  </a:lnTo>
                  <a:cubicBezTo>
                    <a:pt x="0" y="33"/>
                    <a:pt x="33" y="0"/>
                    <a:pt x="75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424">
              <a:extLst>
                <a:ext uri="{FF2B5EF4-FFF2-40B4-BE49-F238E27FC236}">
                  <a16:creationId xmlns:a16="http://schemas.microsoft.com/office/drawing/2014/main" id="{30D9826F-CC4E-445D-B644-AAB5FE294C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7438" y="4403726"/>
              <a:ext cx="306388" cy="468313"/>
            </a:xfrm>
            <a:custGeom>
              <a:avLst/>
              <a:gdLst>
                <a:gd name="T0" fmla="*/ 1432 w 1432"/>
                <a:gd name="T1" fmla="*/ 1022 h 2186"/>
                <a:gd name="T2" fmla="*/ 1432 w 1432"/>
                <a:gd name="T3" fmla="*/ 150 h 2186"/>
                <a:gd name="T4" fmla="*/ 1281 w 1432"/>
                <a:gd name="T5" fmla="*/ 0 h 2186"/>
                <a:gd name="T6" fmla="*/ 151 w 1432"/>
                <a:gd name="T7" fmla="*/ 0 h 2186"/>
                <a:gd name="T8" fmla="*/ 0 w 1432"/>
                <a:gd name="T9" fmla="*/ 150 h 2186"/>
                <a:gd name="T10" fmla="*/ 0 w 1432"/>
                <a:gd name="T11" fmla="*/ 2035 h 2186"/>
                <a:gd name="T12" fmla="*/ 151 w 1432"/>
                <a:gd name="T13" fmla="*/ 2186 h 2186"/>
                <a:gd name="T14" fmla="*/ 1281 w 1432"/>
                <a:gd name="T15" fmla="*/ 2186 h 2186"/>
                <a:gd name="T16" fmla="*/ 1432 w 1432"/>
                <a:gd name="T17" fmla="*/ 2035 h 2186"/>
                <a:gd name="T18" fmla="*/ 1432 w 1432"/>
                <a:gd name="T19" fmla="*/ 1884 h 2186"/>
                <a:gd name="T20" fmla="*/ 1374 w 1432"/>
                <a:gd name="T21" fmla="*/ 1874 h 2186"/>
                <a:gd name="T22" fmla="*/ 1282 w 1432"/>
                <a:gd name="T23" fmla="*/ 1846 h 2186"/>
                <a:gd name="T24" fmla="*/ 1281 w 1432"/>
                <a:gd name="T25" fmla="*/ 1846 h 2186"/>
                <a:gd name="T26" fmla="*/ 151 w 1432"/>
                <a:gd name="T27" fmla="*/ 1846 h 2186"/>
                <a:gd name="T28" fmla="*/ 113 w 1432"/>
                <a:gd name="T29" fmla="*/ 1809 h 2186"/>
                <a:gd name="T30" fmla="*/ 113 w 1432"/>
                <a:gd name="T31" fmla="*/ 150 h 2186"/>
                <a:gd name="T32" fmla="*/ 151 w 1432"/>
                <a:gd name="T33" fmla="*/ 113 h 2186"/>
                <a:gd name="T34" fmla="*/ 374 w 1432"/>
                <a:gd name="T35" fmla="*/ 113 h 2186"/>
                <a:gd name="T36" fmla="*/ 437 w 1432"/>
                <a:gd name="T37" fmla="*/ 146 h 2186"/>
                <a:gd name="T38" fmla="*/ 468 w 1432"/>
                <a:gd name="T39" fmla="*/ 192 h 2186"/>
                <a:gd name="T40" fmla="*/ 530 w 1432"/>
                <a:gd name="T41" fmla="*/ 226 h 2186"/>
                <a:gd name="T42" fmla="*/ 902 w 1432"/>
                <a:gd name="T43" fmla="*/ 226 h 2186"/>
                <a:gd name="T44" fmla="*/ 965 w 1432"/>
                <a:gd name="T45" fmla="*/ 192 h 2186"/>
                <a:gd name="T46" fmla="*/ 995 w 1432"/>
                <a:gd name="T47" fmla="*/ 146 h 2186"/>
                <a:gd name="T48" fmla="*/ 1058 w 1432"/>
                <a:gd name="T49" fmla="*/ 113 h 2186"/>
                <a:gd name="T50" fmla="*/ 1281 w 1432"/>
                <a:gd name="T51" fmla="*/ 113 h 2186"/>
                <a:gd name="T52" fmla="*/ 1319 w 1432"/>
                <a:gd name="T53" fmla="*/ 150 h 2186"/>
                <a:gd name="T54" fmla="*/ 1319 w 1432"/>
                <a:gd name="T55" fmla="*/ 1075 h 2186"/>
                <a:gd name="T56" fmla="*/ 1350 w 1432"/>
                <a:gd name="T57" fmla="*/ 1093 h 2186"/>
                <a:gd name="T58" fmla="*/ 1403 w 1432"/>
                <a:gd name="T59" fmla="*/ 1146 h 2186"/>
                <a:gd name="T60" fmla="*/ 1403 w 1432"/>
                <a:gd name="T61" fmla="*/ 1040 h 2186"/>
                <a:gd name="T62" fmla="*/ 1432 w 1432"/>
                <a:gd name="T63" fmla="*/ 1022 h 2186"/>
                <a:gd name="T64" fmla="*/ 565 w 1432"/>
                <a:gd name="T65" fmla="*/ 1997 h 2186"/>
                <a:gd name="T66" fmla="*/ 603 w 1432"/>
                <a:gd name="T67" fmla="*/ 1959 h 2186"/>
                <a:gd name="T68" fmla="*/ 829 w 1432"/>
                <a:gd name="T69" fmla="*/ 1959 h 2186"/>
                <a:gd name="T70" fmla="*/ 867 w 1432"/>
                <a:gd name="T71" fmla="*/ 1997 h 2186"/>
                <a:gd name="T72" fmla="*/ 867 w 1432"/>
                <a:gd name="T73" fmla="*/ 2035 h 2186"/>
                <a:gd name="T74" fmla="*/ 829 w 1432"/>
                <a:gd name="T75" fmla="*/ 2072 h 2186"/>
                <a:gd name="T76" fmla="*/ 603 w 1432"/>
                <a:gd name="T77" fmla="*/ 2072 h 2186"/>
                <a:gd name="T78" fmla="*/ 565 w 1432"/>
                <a:gd name="T79" fmla="*/ 2035 h 2186"/>
                <a:gd name="T80" fmla="*/ 565 w 1432"/>
                <a:gd name="T81" fmla="*/ 1997 h 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2" h="2186">
                  <a:moveTo>
                    <a:pt x="1432" y="1022"/>
                  </a:moveTo>
                  <a:lnTo>
                    <a:pt x="1432" y="150"/>
                  </a:lnTo>
                  <a:cubicBezTo>
                    <a:pt x="1432" y="67"/>
                    <a:pt x="1365" y="0"/>
                    <a:pt x="1281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035"/>
                  </a:lnTo>
                  <a:cubicBezTo>
                    <a:pt x="0" y="2118"/>
                    <a:pt x="68" y="2186"/>
                    <a:pt x="151" y="2186"/>
                  </a:cubicBezTo>
                  <a:lnTo>
                    <a:pt x="1281" y="2186"/>
                  </a:lnTo>
                  <a:cubicBezTo>
                    <a:pt x="1365" y="2186"/>
                    <a:pt x="1432" y="2118"/>
                    <a:pt x="1432" y="2035"/>
                  </a:cubicBezTo>
                  <a:lnTo>
                    <a:pt x="1432" y="1884"/>
                  </a:lnTo>
                  <a:lnTo>
                    <a:pt x="1374" y="1874"/>
                  </a:lnTo>
                  <a:cubicBezTo>
                    <a:pt x="1342" y="1869"/>
                    <a:pt x="1311" y="1860"/>
                    <a:pt x="1282" y="1846"/>
                  </a:cubicBezTo>
                  <a:cubicBezTo>
                    <a:pt x="1282" y="1846"/>
                    <a:pt x="1282" y="1846"/>
                    <a:pt x="1281" y="1846"/>
                  </a:cubicBezTo>
                  <a:lnTo>
                    <a:pt x="151" y="1846"/>
                  </a:lnTo>
                  <a:cubicBezTo>
                    <a:pt x="130" y="1846"/>
                    <a:pt x="113" y="1829"/>
                    <a:pt x="113" y="1809"/>
                  </a:cubicBezTo>
                  <a:lnTo>
                    <a:pt x="113" y="150"/>
                  </a:lnTo>
                  <a:cubicBezTo>
                    <a:pt x="113" y="130"/>
                    <a:pt x="130" y="113"/>
                    <a:pt x="151" y="113"/>
                  </a:cubicBezTo>
                  <a:lnTo>
                    <a:pt x="374" y="113"/>
                  </a:lnTo>
                  <a:cubicBezTo>
                    <a:pt x="399" y="113"/>
                    <a:pt x="423" y="125"/>
                    <a:pt x="437" y="146"/>
                  </a:cubicBezTo>
                  <a:lnTo>
                    <a:pt x="468" y="192"/>
                  </a:lnTo>
                  <a:cubicBezTo>
                    <a:pt x="482" y="213"/>
                    <a:pt x="505" y="226"/>
                    <a:pt x="530" y="226"/>
                  </a:cubicBezTo>
                  <a:lnTo>
                    <a:pt x="902" y="226"/>
                  </a:lnTo>
                  <a:cubicBezTo>
                    <a:pt x="927" y="226"/>
                    <a:pt x="951" y="213"/>
                    <a:pt x="965" y="192"/>
                  </a:cubicBezTo>
                  <a:lnTo>
                    <a:pt x="995" y="146"/>
                  </a:lnTo>
                  <a:cubicBezTo>
                    <a:pt x="1009" y="125"/>
                    <a:pt x="1033" y="113"/>
                    <a:pt x="1058" y="113"/>
                  </a:cubicBezTo>
                  <a:lnTo>
                    <a:pt x="1281" y="113"/>
                  </a:lnTo>
                  <a:cubicBezTo>
                    <a:pt x="1302" y="113"/>
                    <a:pt x="1319" y="130"/>
                    <a:pt x="1319" y="150"/>
                  </a:cubicBezTo>
                  <a:lnTo>
                    <a:pt x="1319" y="1075"/>
                  </a:lnTo>
                  <a:cubicBezTo>
                    <a:pt x="1331" y="1078"/>
                    <a:pt x="1341" y="1085"/>
                    <a:pt x="1350" y="1093"/>
                  </a:cubicBezTo>
                  <a:lnTo>
                    <a:pt x="1403" y="1146"/>
                  </a:lnTo>
                  <a:cubicBezTo>
                    <a:pt x="1374" y="1117"/>
                    <a:pt x="1374" y="1069"/>
                    <a:pt x="1403" y="1040"/>
                  </a:cubicBezTo>
                  <a:cubicBezTo>
                    <a:pt x="1411" y="1031"/>
                    <a:pt x="1421" y="1025"/>
                    <a:pt x="1432" y="1022"/>
                  </a:cubicBezTo>
                  <a:close/>
                  <a:moveTo>
                    <a:pt x="565" y="1997"/>
                  </a:moveTo>
                  <a:cubicBezTo>
                    <a:pt x="565" y="1976"/>
                    <a:pt x="582" y="1959"/>
                    <a:pt x="603" y="1959"/>
                  </a:cubicBezTo>
                  <a:lnTo>
                    <a:pt x="829" y="1959"/>
                  </a:lnTo>
                  <a:cubicBezTo>
                    <a:pt x="850" y="1959"/>
                    <a:pt x="867" y="1976"/>
                    <a:pt x="867" y="1997"/>
                  </a:cubicBezTo>
                  <a:lnTo>
                    <a:pt x="867" y="2035"/>
                  </a:lnTo>
                  <a:cubicBezTo>
                    <a:pt x="867" y="2056"/>
                    <a:pt x="850" y="2072"/>
                    <a:pt x="829" y="2072"/>
                  </a:cubicBezTo>
                  <a:lnTo>
                    <a:pt x="603" y="2072"/>
                  </a:lnTo>
                  <a:cubicBezTo>
                    <a:pt x="582" y="2072"/>
                    <a:pt x="565" y="2056"/>
                    <a:pt x="565" y="2035"/>
                  </a:cubicBezTo>
                  <a:lnTo>
                    <a:pt x="565" y="1997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425">
              <a:extLst>
                <a:ext uri="{FF2B5EF4-FFF2-40B4-BE49-F238E27FC236}">
                  <a16:creationId xmlns:a16="http://schemas.microsoft.com/office/drawing/2014/main" id="{017BC8E2-6661-4BFC-A781-33DF4D5B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088" y="4419601"/>
              <a:ext cx="23813" cy="15875"/>
            </a:xfrm>
            <a:custGeom>
              <a:avLst/>
              <a:gdLst>
                <a:gd name="T0" fmla="*/ 76 w 113"/>
                <a:gd name="T1" fmla="*/ 75 h 75"/>
                <a:gd name="T2" fmla="*/ 38 w 113"/>
                <a:gd name="T3" fmla="*/ 75 h 75"/>
                <a:gd name="T4" fmla="*/ 0 w 113"/>
                <a:gd name="T5" fmla="*/ 38 h 75"/>
                <a:gd name="T6" fmla="*/ 38 w 113"/>
                <a:gd name="T7" fmla="*/ 0 h 75"/>
                <a:gd name="T8" fmla="*/ 76 w 113"/>
                <a:gd name="T9" fmla="*/ 0 h 75"/>
                <a:gd name="T10" fmla="*/ 113 w 113"/>
                <a:gd name="T11" fmla="*/ 38 h 75"/>
                <a:gd name="T12" fmla="*/ 76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75"/>
                  </a:moveTo>
                  <a:lnTo>
                    <a:pt x="38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6" y="0"/>
                  </a:lnTo>
                  <a:cubicBezTo>
                    <a:pt x="97" y="0"/>
                    <a:pt x="113" y="17"/>
                    <a:pt x="113" y="38"/>
                  </a:cubicBezTo>
                  <a:cubicBezTo>
                    <a:pt x="113" y="59"/>
                    <a:pt x="97" y="75"/>
                    <a:pt x="76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426">
              <a:extLst>
                <a:ext uri="{FF2B5EF4-FFF2-40B4-BE49-F238E27FC236}">
                  <a16:creationId xmlns:a16="http://schemas.microsoft.com/office/drawing/2014/main" id="{11388383-A533-4C82-B38F-C70EA75AF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363" y="4419601"/>
              <a:ext cx="23813" cy="15875"/>
            </a:xfrm>
            <a:custGeom>
              <a:avLst/>
              <a:gdLst>
                <a:gd name="T0" fmla="*/ 75 w 113"/>
                <a:gd name="T1" fmla="*/ 75 h 75"/>
                <a:gd name="T2" fmla="*/ 37 w 113"/>
                <a:gd name="T3" fmla="*/ 75 h 75"/>
                <a:gd name="T4" fmla="*/ 0 w 113"/>
                <a:gd name="T5" fmla="*/ 38 h 75"/>
                <a:gd name="T6" fmla="*/ 37 w 113"/>
                <a:gd name="T7" fmla="*/ 0 h 75"/>
                <a:gd name="T8" fmla="*/ 75 w 113"/>
                <a:gd name="T9" fmla="*/ 0 h 75"/>
                <a:gd name="T10" fmla="*/ 113 w 113"/>
                <a:gd name="T11" fmla="*/ 38 h 75"/>
                <a:gd name="T12" fmla="*/ 75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75"/>
                  </a:moveTo>
                  <a:lnTo>
                    <a:pt x="37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75" y="0"/>
                  </a:lnTo>
                  <a:cubicBezTo>
                    <a:pt x="96" y="0"/>
                    <a:pt x="113" y="17"/>
                    <a:pt x="113" y="38"/>
                  </a:cubicBezTo>
                  <a:cubicBezTo>
                    <a:pt x="113" y="59"/>
                    <a:pt x="96" y="75"/>
                    <a:pt x="75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427">
              <a:extLst>
                <a:ext uri="{FF2B5EF4-FFF2-40B4-BE49-F238E27FC236}">
                  <a16:creationId xmlns:a16="http://schemas.microsoft.com/office/drawing/2014/main" id="{BBD0CAE8-BB60-40E1-A5D8-30CDA48C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0" y="4814889"/>
              <a:ext cx="80963" cy="41275"/>
            </a:xfrm>
            <a:custGeom>
              <a:avLst/>
              <a:gdLst>
                <a:gd name="T0" fmla="*/ 301 w 377"/>
                <a:gd name="T1" fmla="*/ 188 h 188"/>
                <a:gd name="T2" fmla="*/ 75 w 377"/>
                <a:gd name="T3" fmla="*/ 188 h 188"/>
                <a:gd name="T4" fmla="*/ 0 w 377"/>
                <a:gd name="T5" fmla="*/ 113 h 188"/>
                <a:gd name="T6" fmla="*/ 0 w 377"/>
                <a:gd name="T7" fmla="*/ 75 h 188"/>
                <a:gd name="T8" fmla="*/ 75 w 377"/>
                <a:gd name="T9" fmla="*/ 0 h 188"/>
                <a:gd name="T10" fmla="*/ 301 w 377"/>
                <a:gd name="T11" fmla="*/ 0 h 188"/>
                <a:gd name="T12" fmla="*/ 377 w 377"/>
                <a:gd name="T13" fmla="*/ 75 h 188"/>
                <a:gd name="T14" fmla="*/ 377 w 377"/>
                <a:gd name="T15" fmla="*/ 113 h 188"/>
                <a:gd name="T16" fmla="*/ 301 w 377"/>
                <a:gd name="T17" fmla="*/ 188 h 188"/>
                <a:gd name="T18" fmla="*/ 75 w 377"/>
                <a:gd name="T19" fmla="*/ 75 h 188"/>
                <a:gd name="T20" fmla="*/ 75 w 377"/>
                <a:gd name="T21" fmla="*/ 113 h 188"/>
                <a:gd name="T22" fmla="*/ 301 w 377"/>
                <a:gd name="T23" fmla="*/ 113 h 188"/>
                <a:gd name="T24" fmla="*/ 301 w 377"/>
                <a:gd name="T25" fmla="*/ 75 h 188"/>
                <a:gd name="T26" fmla="*/ 75 w 377"/>
                <a:gd name="T27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7" h="188">
                  <a:moveTo>
                    <a:pt x="301" y="188"/>
                  </a:moveTo>
                  <a:lnTo>
                    <a:pt x="75" y="188"/>
                  </a:lnTo>
                  <a:cubicBezTo>
                    <a:pt x="33" y="188"/>
                    <a:pt x="0" y="154"/>
                    <a:pt x="0" y="113"/>
                  </a:cubicBezTo>
                  <a:lnTo>
                    <a:pt x="0" y="75"/>
                  </a:lnTo>
                  <a:cubicBezTo>
                    <a:pt x="0" y="33"/>
                    <a:pt x="33" y="0"/>
                    <a:pt x="75" y="0"/>
                  </a:cubicBezTo>
                  <a:lnTo>
                    <a:pt x="301" y="0"/>
                  </a:lnTo>
                  <a:cubicBezTo>
                    <a:pt x="343" y="0"/>
                    <a:pt x="377" y="33"/>
                    <a:pt x="377" y="75"/>
                  </a:cubicBezTo>
                  <a:lnTo>
                    <a:pt x="377" y="113"/>
                  </a:lnTo>
                  <a:cubicBezTo>
                    <a:pt x="377" y="154"/>
                    <a:pt x="343" y="188"/>
                    <a:pt x="301" y="188"/>
                  </a:cubicBezTo>
                  <a:close/>
                  <a:moveTo>
                    <a:pt x="75" y="75"/>
                  </a:moveTo>
                  <a:lnTo>
                    <a:pt x="75" y="113"/>
                  </a:lnTo>
                  <a:lnTo>
                    <a:pt x="301" y="113"/>
                  </a:lnTo>
                  <a:lnTo>
                    <a:pt x="301" y="75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428">
              <a:extLst>
                <a:ext uri="{FF2B5EF4-FFF2-40B4-BE49-F238E27FC236}">
                  <a16:creationId xmlns:a16="http://schemas.microsoft.com/office/drawing/2014/main" id="{79A7E55C-1DDE-46A2-872D-8542F034A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500" y="4395789"/>
              <a:ext cx="482600" cy="484188"/>
            </a:xfrm>
            <a:custGeom>
              <a:avLst/>
              <a:gdLst>
                <a:gd name="T0" fmla="*/ 2027 w 2255"/>
                <a:gd name="T1" fmla="*/ 1557 h 2261"/>
                <a:gd name="T2" fmla="*/ 1953 w 2255"/>
                <a:gd name="T3" fmla="*/ 1528 h 2261"/>
                <a:gd name="T4" fmla="*/ 1574 w 2255"/>
                <a:gd name="T5" fmla="*/ 1051 h 2261"/>
                <a:gd name="T6" fmla="*/ 1319 w 2255"/>
                <a:gd name="T7" fmla="*/ 0 h 2261"/>
                <a:gd name="T8" fmla="*/ 0 w 2255"/>
                <a:gd name="T9" fmla="*/ 2073 h 2261"/>
                <a:gd name="T10" fmla="*/ 1508 w 2255"/>
                <a:gd name="T11" fmla="*/ 2073 h 2261"/>
                <a:gd name="T12" fmla="*/ 1539 w 2255"/>
                <a:gd name="T13" fmla="*/ 1978 h 2261"/>
                <a:gd name="T14" fmla="*/ 1547 w 2255"/>
                <a:gd name="T15" fmla="*/ 2090 h 2261"/>
                <a:gd name="T16" fmla="*/ 1760 w 2255"/>
                <a:gd name="T17" fmla="*/ 2250 h 2261"/>
                <a:gd name="T18" fmla="*/ 1432 w 2255"/>
                <a:gd name="T19" fmla="*/ 2073 h 2261"/>
                <a:gd name="T20" fmla="*/ 76 w 2255"/>
                <a:gd name="T21" fmla="*/ 2073 h 2261"/>
                <a:gd name="T22" fmla="*/ 1319 w 2255"/>
                <a:gd name="T23" fmla="*/ 75 h 2261"/>
                <a:gd name="T24" fmla="*/ 1414 w 2255"/>
                <a:gd name="T25" fmla="*/ 1051 h 2261"/>
                <a:gd name="T26" fmla="*/ 1319 w 2255"/>
                <a:gd name="T27" fmla="*/ 113 h 2261"/>
                <a:gd name="T28" fmla="*/ 971 w 2255"/>
                <a:gd name="T29" fmla="*/ 209 h 2261"/>
                <a:gd name="T30" fmla="*/ 537 w 2255"/>
                <a:gd name="T31" fmla="*/ 209 h 2261"/>
                <a:gd name="T32" fmla="*/ 189 w 2255"/>
                <a:gd name="T33" fmla="*/ 113 h 2261"/>
                <a:gd name="T34" fmla="*/ 189 w 2255"/>
                <a:gd name="T35" fmla="*/ 1922 h 2261"/>
                <a:gd name="T36" fmla="*/ 1432 w 2255"/>
                <a:gd name="T37" fmla="*/ 1954 h 2261"/>
                <a:gd name="T38" fmla="*/ 1162 w 2255"/>
                <a:gd name="T39" fmla="*/ 1598 h 2261"/>
                <a:gd name="T40" fmla="*/ 913 w 2255"/>
                <a:gd name="T41" fmla="*/ 1607 h 2261"/>
                <a:gd name="T42" fmla="*/ 927 w 2255"/>
                <a:gd name="T43" fmla="*/ 1743 h 2261"/>
                <a:gd name="T44" fmla="*/ 189 w 2255"/>
                <a:gd name="T45" fmla="*/ 188 h 2261"/>
                <a:gd name="T46" fmla="*/ 474 w 2255"/>
                <a:gd name="T47" fmla="*/ 251 h 2261"/>
                <a:gd name="T48" fmla="*/ 1034 w 2255"/>
                <a:gd name="T49" fmla="*/ 251 h 2261"/>
                <a:gd name="T50" fmla="*/ 1319 w 2255"/>
                <a:gd name="T51" fmla="*/ 188 h 2261"/>
                <a:gd name="T52" fmla="*/ 1230 w 2255"/>
                <a:gd name="T53" fmla="*/ 1139 h 2261"/>
                <a:gd name="T54" fmla="*/ 1094 w 2255"/>
                <a:gd name="T55" fmla="*/ 1158 h 2261"/>
                <a:gd name="T56" fmla="*/ 823 w 2255"/>
                <a:gd name="T57" fmla="*/ 992 h 2261"/>
                <a:gd name="T58" fmla="*/ 1591 w 2255"/>
                <a:gd name="T59" fmla="*/ 1924 h 2261"/>
                <a:gd name="T60" fmla="*/ 1330 w 2255"/>
                <a:gd name="T61" fmla="*/ 1847 h 2261"/>
                <a:gd name="T62" fmla="*/ 1011 w 2255"/>
                <a:gd name="T63" fmla="*/ 1625 h 2261"/>
                <a:gd name="T64" fmla="*/ 1339 w 2255"/>
                <a:gd name="T65" fmla="*/ 1711 h 2261"/>
                <a:gd name="T66" fmla="*/ 799 w 2255"/>
                <a:gd name="T67" fmla="*/ 1080 h 2261"/>
                <a:gd name="T68" fmla="*/ 1281 w 2255"/>
                <a:gd name="T69" fmla="*/ 1504 h 2261"/>
                <a:gd name="T70" fmla="*/ 1148 w 2255"/>
                <a:gd name="T71" fmla="*/ 1264 h 2261"/>
                <a:gd name="T72" fmla="*/ 1201 w 2255"/>
                <a:gd name="T73" fmla="*/ 1211 h 2261"/>
                <a:gd name="T74" fmla="*/ 1441 w 2255"/>
                <a:gd name="T75" fmla="*/ 1344 h 2261"/>
                <a:gd name="T76" fmla="*/ 1334 w 2255"/>
                <a:gd name="T77" fmla="*/ 1147 h 2261"/>
                <a:gd name="T78" fmla="*/ 1494 w 2255"/>
                <a:gd name="T79" fmla="*/ 1291 h 2261"/>
                <a:gd name="T80" fmla="*/ 1467 w 2255"/>
                <a:gd name="T81" fmla="*/ 1158 h 2261"/>
                <a:gd name="T82" fmla="*/ 1494 w 2255"/>
                <a:gd name="T83" fmla="*/ 1094 h 2261"/>
                <a:gd name="T84" fmla="*/ 1851 w 2255"/>
                <a:gd name="T85" fmla="*/ 1435 h 2261"/>
                <a:gd name="T86" fmla="*/ 1910 w 2255"/>
                <a:gd name="T87" fmla="*/ 1600 h 2261"/>
                <a:gd name="T88" fmla="*/ 1591 w 2255"/>
                <a:gd name="T89" fmla="*/ 1924 h 2261"/>
                <a:gd name="T90" fmla="*/ 2054 w 2255"/>
                <a:gd name="T91" fmla="*/ 163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5" h="2261">
                  <a:moveTo>
                    <a:pt x="2240" y="1717"/>
                  </a:moveTo>
                  <a:lnTo>
                    <a:pt x="2080" y="1557"/>
                  </a:lnTo>
                  <a:cubicBezTo>
                    <a:pt x="2066" y="1543"/>
                    <a:pt x="2042" y="1543"/>
                    <a:pt x="2027" y="1557"/>
                  </a:cubicBezTo>
                  <a:lnTo>
                    <a:pt x="2000" y="1584"/>
                  </a:lnTo>
                  <a:lnTo>
                    <a:pt x="1963" y="1547"/>
                  </a:lnTo>
                  <a:cubicBezTo>
                    <a:pt x="1958" y="1542"/>
                    <a:pt x="1954" y="1535"/>
                    <a:pt x="1953" y="1528"/>
                  </a:cubicBezTo>
                  <a:lnTo>
                    <a:pt x="1935" y="1439"/>
                  </a:lnTo>
                  <a:cubicBezTo>
                    <a:pt x="1931" y="1417"/>
                    <a:pt x="1920" y="1397"/>
                    <a:pt x="1904" y="1381"/>
                  </a:cubicBezTo>
                  <a:lnTo>
                    <a:pt x="1574" y="1051"/>
                  </a:lnTo>
                  <a:cubicBezTo>
                    <a:pt x="1556" y="1033"/>
                    <a:pt x="1533" y="1022"/>
                    <a:pt x="1508" y="1019"/>
                  </a:cubicBezTo>
                  <a:lnTo>
                    <a:pt x="1508" y="188"/>
                  </a:lnTo>
                  <a:cubicBezTo>
                    <a:pt x="1508" y="84"/>
                    <a:pt x="1423" y="0"/>
                    <a:pt x="1319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2073"/>
                  </a:lnTo>
                  <a:cubicBezTo>
                    <a:pt x="0" y="2177"/>
                    <a:pt x="85" y="2261"/>
                    <a:pt x="189" y="2261"/>
                  </a:cubicBezTo>
                  <a:lnTo>
                    <a:pt x="1319" y="2261"/>
                  </a:lnTo>
                  <a:cubicBezTo>
                    <a:pt x="1423" y="2261"/>
                    <a:pt x="1508" y="2177"/>
                    <a:pt x="1508" y="2073"/>
                  </a:cubicBezTo>
                  <a:lnTo>
                    <a:pt x="1508" y="1966"/>
                  </a:lnTo>
                  <a:lnTo>
                    <a:pt x="1519" y="1968"/>
                  </a:lnTo>
                  <a:cubicBezTo>
                    <a:pt x="1527" y="1969"/>
                    <a:pt x="1534" y="1973"/>
                    <a:pt x="1539" y="1978"/>
                  </a:cubicBezTo>
                  <a:lnTo>
                    <a:pt x="1573" y="2011"/>
                  </a:lnTo>
                  <a:lnTo>
                    <a:pt x="1547" y="2037"/>
                  </a:lnTo>
                  <a:cubicBezTo>
                    <a:pt x="1533" y="2052"/>
                    <a:pt x="1533" y="2076"/>
                    <a:pt x="1547" y="2090"/>
                  </a:cubicBezTo>
                  <a:lnTo>
                    <a:pt x="1707" y="2250"/>
                  </a:lnTo>
                  <a:cubicBezTo>
                    <a:pt x="1715" y="2258"/>
                    <a:pt x="1724" y="2261"/>
                    <a:pt x="1734" y="2261"/>
                  </a:cubicBezTo>
                  <a:cubicBezTo>
                    <a:pt x="1743" y="2261"/>
                    <a:pt x="1753" y="2258"/>
                    <a:pt x="1760" y="2250"/>
                  </a:cubicBezTo>
                  <a:lnTo>
                    <a:pt x="2240" y="1771"/>
                  </a:lnTo>
                  <a:cubicBezTo>
                    <a:pt x="2255" y="1756"/>
                    <a:pt x="2255" y="1732"/>
                    <a:pt x="2240" y="1717"/>
                  </a:cubicBezTo>
                  <a:close/>
                  <a:moveTo>
                    <a:pt x="1432" y="2073"/>
                  </a:moveTo>
                  <a:cubicBezTo>
                    <a:pt x="1432" y="2135"/>
                    <a:pt x="1382" y="2186"/>
                    <a:pt x="1319" y="2186"/>
                  </a:cubicBez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1319" y="75"/>
                  </a:lnTo>
                  <a:cubicBezTo>
                    <a:pt x="1382" y="75"/>
                    <a:pt x="1432" y="126"/>
                    <a:pt x="1432" y="188"/>
                  </a:cubicBezTo>
                  <a:lnTo>
                    <a:pt x="1432" y="1036"/>
                  </a:lnTo>
                  <a:cubicBezTo>
                    <a:pt x="1426" y="1041"/>
                    <a:pt x="1420" y="1046"/>
                    <a:pt x="1414" y="1051"/>
                  </a:cubicBezTo>
                  <a:cubicBezTo>
                    <a:pt x="1406" y="1059"/>
                    <a:pt x="1400" y="1068"/>
                    <a:pt x="1395" y="1078"/>
                  </a:cubicBezTo>
                  <a:lnTo>
                    <a:pt x="1395" y="188"/>
                  </a:lnTo>
                  <a:cubicBezTo>
                    <a:pt x="1395" y="147"/>
                    <a:pt x="1361" y="113"/>
                    <a:pt x="1319" y="113"/>
                  </a:cubicBezTo>
                  <a:lnTo>
                    <a:pt x="1096" y="113"/>
                  </a:lnTo>
                  <a:cubicBezTo>
                    <a:pt x="1058" y="113"/>
                    <a:pt x="1023" y="132"/>
                    <a:pt x="1002" y="163"/>
                  </a:cubicBezTo>
                  <a:lnTo>
                    <a:pt x="971" y="209"/>
                  </a:lnTo>
                  <a:cubicBezTo>
                    <a:pt x="964" y="220"/>
                    <a:pt x="952" y="226"/>
                    <a:pt x="940" y="226"/>
                  </a:cubicBezTo>
                  <a:lnTo>
                    <a:pt x="568" y="226"/>
                  </a:lnTo>
                  <a:cubicBezTo>
                    <a:pt x="556" y="226"/>
                    <a:pt x="544" y="220"/>
                    <a:pt x="537" y="209"/>
                  </a:cubicBezTo>
                  <a:lnTo>
                    <a:pt x="506" y="163"/>
                  </a:lnTo>
                  <a:cubicBezTo>
                    <a:pt x="485" y="132"/>
                    <a:pt x="450" y="113"/>
                    <a:pt x="412" y="113"/>
                  </a:cubicBezTo>
                  <a:lnTo>
                    <a:pt x="189" y="113"/>
                  </a:lnTo>
                  <a:cubicBezTo>
                    <a:pt x="147" y="113"/>
                    <a:pt x="113" y="147"/>
                    <a:pt x="113" y="188"/>
                  </a:cubicBezTo>
                  <a:lnTo>
                    <a:pt x="113" y="1847"/>
                  </a:lnTo>
                  <a:cubicBezTo>
                    <a:pt x="113" y="1888"/>
                    <a:pt x="147" y="1922"/>
                    <a:pt x="189" y="1922"/>
                  </a:cubicBezTo>
                  <a:lnTo>
                    <a:pt x="1314" y="1922"/>
                  </a:lnTo>
                  <a:cubicBezTo>
                    <a:pt x="1343" y="1935"/>
                    <a:pt x="1374" y="1944"/>
                    <a:pt x="1406" y="1949"/>
                  </a:cubicBezTo>
                  <a:lnTo>
                    <a:pt x="1432" y="1954"/>
                  </a:lnTo>
                  <a:lnTo>
                    <a:pt x="1432" y="2073"/>
                  </a:lnTo>
                  <a:close/>
                  <a:moveTo>
                    <a:pt x="751" y="1187"/>
                  </a:moveTo>
                  <a:lnTo>
                    <a:pt x="1162" y="1598"/>
                  </a:lnTo>
                  <a:cubicBezTo>
                    <a:pt x="1162" y="1598"/>
                    <a:pt x="1059" y="1560"/>
                    <a:pt x="1056" y="1559"/>
                  </a:cubicBezTo>
                  <a:cubicBezTo>
                    <a:pt x="1032" y="1549"/>
                    <a:pt x="1007" y="1547"/>
                    <a:pt x="982" y="1554"/>
                  </a:cubicBezTo>
                  <a:cubicBezTo>
                    <a:pt x="953" y="1562"/>
                    <a:pt x="928" y="1580"/>
                    <a:pt x="913" y="1607"/>
                  </a:cubicBezTo>
                  <a:lnTo>
                    <a:pt x="895" y="1638"/>
                  </a:lnTo>
                  <a:cubicBezTo>
                    <a:pt x="885" y="1656"/>
                    <a:pt x="883" y="1677"/>
                    <a:pt x="888" y="1697"/>
                  </a:cubicBezTo>
                  <a:cubicBezTo>
                    <a:pt x="894" y="1717"/>
                    <a:pt x="909" y="1733"/>
                    <a:pt x="927" y="1743"/>
                  </a:cubicBezTo>
                  <a:lnTo>
                    <a:pt x="1150" y="1847"/>
                  </a:lnTo>
                  <a:lnTo>
                    <a:pt x="189" y="1847"/>
                  </a:lnTo>
                  <a:lnTo>
                    <a:pt x="189" y="188"/>
                  </a:lnTo>
                  <a:lnTo>
                    <a:pt x="412" y="188"/>
                  </a:lnTo>
                  <a:cubicBezTo>
                    <a:pt x="425" y="188"/>
                    <a:pt x="437" y="195"/>
                    <a:pt x="444" y="205"/>
                  </a:cubicBezTo>
                  <a:lnTo>
                    <a:pt x="474" y="251"/>
                  </a:lnTo>
                  <a:cubicBezTo>
                    <a:pt x="495" y="283"/>
                    <a:pt x="530" y="301"/>
                    <a:pt x="568" y="301"/>
                  </a:cubicBezTo>
                  <a:lnTo>
                    <a:pt x="940" y="301"/>
                  </a:lnTo>
                  <a:cubicBezTo>
                    <a:pt x="978" y="302"/>
                    <a:pt x="1013" y="283"/>
                    <a:pt x="1034" y="251"/>
                  </a:cubicBezTo>
                  <a:lnTo>
                    <a:pt x="1065" y="205"/>
                  </a:lnTo>
                  <a:cubicBezTo>
                    <a:pt x="1072" y="195"/>
                    <a:pt x="1083" y="188"/>
                    <a:pt x="1096" y="188"/>
                  </a:cubicBezTo>
                  <a:lnTo>
                    <a:pt x="1319" y="188"/>
                  </a:lnTo>
                  <a:lnTo>
                    <a:pt x="1319" y="1073"/>
                  </a:lnTo>
                  <a:cubicBezTo>
                    <a:pt x="1295" y="1076"/>
                    <a:pt x="1272" y="1087"/>
                    <a:pt x="1254" y="1104"/>
                  </a:cubicBezTo>
                  <a:cubicBezTo>
                    <a:pt x="1244" y="1114"/>
                    <a:pt x="1236" y="1126"/>
                    <a:pt x="1230" y="1139"/>
                  </a:cubicBezTo>
                  <a:cubicBezTo>
                    <a:pt x="1214" y="1130"/>
                    <a:pt x="1195" y="1125"/>
                    <a:pt x="1176" y="1125"/>
                  </a:cubicBezTo>
                  <a:lnTo>
                    <a:pt x="1173" y="1125"/>
                  </a:lnTo>
                  <a:cubicBezTo>
                    <a:pt x="1144" y="1125"/>
                    <a:pt x="1115" y="1136"/>
                    <a:pt x="1094" y="1158"/>
                  </a:cubicBezTo>
                  <a:cubicBezTo>
                    <a:pt x="1085" y="1167"/>
                    <a:pt x="1078" y="1177"/>
                    <a:pt x="1072" y="1189"/>
                  </a:cubicBezTo>
                  <a:lnTo>
                    <a:pt x="908" y="1024"/>
                  </a:lnTo>
                  <a:cubicBezTo>
                    <a:pt x="885" y="1002"/>
                    <a:pt x="855" y="990"/>
                    <a:pt x="823" y="992"/>
                  </a:cubicBezTo>
                  <a:cubicBezTo>
                    <a:pt x="791" y="993"/>
                    <a:pt x="762" y="1007"/>
                    <a:pt x="741" y="1032"/>
                  </a:cubicBezTo>
                  <a:cubicBezTo>
                    <a:pt x="704" y="1078"/>
                    <a:pt x="708" y="1145"/>
                    <a:pt x="751" y="1187"/>
                  </a:cubicBezTo>
                  <a:close/>
                  <a:moveTo>
                    <a:pt x="1591" y="1924"/>
                  </a:moveTo>
                  <a:cubicBezTo>
                    <a:pt x="1575" y="1908"/>
                    <a:pt x="1554" y="1897"/>
                    <a:pt x="1532" y="1894"/>
                  </a:cubicBezTo>
                  <a:lnTo>
                    <a:pt x="1418" y="1875"/>
                  </a:lnTo>
                  <a:cubicBezTo>
                    <a:pt x="1388" y="1870"/>
                    <a:pt x="1358" y="1861"/>
                    <a:pt x="1330" y="1847"/>
                  </a:cubicBezTo>
                  <a:lnTo>
                    <a:pt x="961" y="1675"/>
                  </a:lnTo>
                  <a:lnTo>
                    <a:pt x="979" y="1644"/>
                  </a:lnTo>
                  <a:cubicBezTo>
                    <a:pt x="985" y="1632"/>
                    <a:pt x="998" y="1625"/>
                    <a:pt x="1011" y="1625"/>
                  </a:cubicBezTo>
                  <a:cubicBezTo>
                    <a:pt x="1020" y="1627"/>
                    <a:pt x="1028" y="1630"/>
                    <a:pt x="1036" y="1633"/>
                  </a:cubicBezTo>
                  <a:lnTo>
                    <a:pt x="1295" y="1726"/>
                  </a:lnTo>
                  <a:cubicBezTo>
                    <a:pt x="1312" y="1732"/>
                    <a:pt x="1330" y="1726"/>
                    <a:pt x="1339" y="1711"/>
                  </a:cubicBezTo>
                  <a:cubicBezTo>
                    <a:pt x="1349" y="1696"/>
                    <a:pt x="1347" y="1676"/>
                    <a:pt x="1334" y="1664"/>
                  </a:cubicBezTo>
                  <a:lnTo>
                    <a:pt x="804" y="1134"/>
                  </a:lnTo>
                  <a:cubicBezTo>
                    <a:pt x="789" y="1120"/>
                    <a:pt x="787" y="1097"/>
                    <a:pt x="799" y="1080"/>
                  </a:cubicBezTo>
                  <a:cubicBezTo>
                    <a:pt x="806" y="1072"/>
                    <a:pt x="816" y="1067"/>
                    <a:pt x="826" y="1067"/>
                  </a:cubicBezTo>
                  <a:cubicBezTo>
                    <a:pt x="837" y="1066"/>
                    <a:pt x="847" y="1070"/>
                    <a:pt x="855" y="1078"/>
                  </a:cubicBezTo>
                  <a:lnTo>
                    <a:pt x="1281" y="1504"/>
                  </a:lnTo>
                  <a:cubicBezTo>
                    <a:pt x="1296" y="1519"/>
                    <a:pt x="1319" y="1519"/>
                    <a:pt x="1334" y="1504"/>
                  </a:cubicBezTo>
                  <a:cubicBezTo>
                    <a:pt x="1349" y="1489"/>
                    <a:pt x="1349" y="1465"/>
                    <a:pt x="1334" y="1451"/>
                  </a:cubicBezTo>
                  <a:lnTo>
                    <a:pt x="1148" y="1264"/>
                  </a:lnTo>
                  <a:cubicBezTo>
                    <a:pt x="1133" y="1249"/>
                    <a:pt x="1133" y="1226"/>
                    <a:pt x="1148" y="1211"/>
                  </a:cubicBezTo>
                  <a:cubicBezTo>
                    <a:pt x="1155" y="1203"/>
                    <a:pt x="1165" y="1199"/>
                    <a:pt x="1175" y="1200"/>
                  </a:cubicBezTo>
                  <a:cubicBezTo>
                    <a:pt x="1185" y="1200"/>
                    <a:pt x="1194" y="1204"/>
                    <a:pt x="1201" y="1211"/>
                  </a:cubicBezTo>
                  <a:lnTo>
                    <a:pt x="1388" y="1397"/>
                  </a:lnTo>
                  <a:cubicBezTo>
                    <a:pt x="1402" y="1412"/>
                    <a:pt x="1426" y="1412"/>
                    <a:pt x="1440" y="1397"/>
                  </a:cubicBezTo>
                  <a:cubicBezTo>
                    <a:pt x="1455" y="1382"/>
                    <a:pt x="1455" y="1359"/>
                    <a:pt x="1441" y="1344"/>
                  </a:cubicBezTo>
                  <a:lnTo>
                    <a:pt x="1308" y="1211"/>
                  </a:lnTo>
                  <a:cubicBezTo>
                    <a:pt x="1293" y="1196"/>
                    <a:pt x="1293" y="1172"/>
                    <a:pt x="1308" y="1158"/>
                  </a:cubicBezTo>
                  <a:cubicBezTo>
                    <a:pt x="1315" y="1151"/>
                    <a:pt x="1324" y="1147"/>
                    <a:pt x="1334" y="1147"/>
                  </a:cubicBezTo>
                  <a:cubicBezTo>
                    <a:pt x="1335" y="1147"/>
                    <a:pt x="1335" y="1147"/>
                    <a:pt x="1335" y="1147"/>
                  </a:cubicBezTo>
                  <a:cubicBezTo>
                    <a:pt x="1345" y="1147"/>
                    <a:pt x="1354" y="1151"/>
                    <a:pt x="1361" y="1158"/>
                  </a:cubicBezTo>
                  <a:lnTo>
                    <a:pt x="1494" y="1291"/>
                  </a:lnTo>
                  <a:cubicBezTo>
                    <a:pt x="1509" y="1305"/>
                    <a:pt x="1532" y="1305"/>
                    <a:pt x="1547" y="1290"/>
                  </a:cubicBezTo>
                  <a:cubicBezTo>
                    <a:pt x="1561" y="1276"/>
                    <a:pt x="1562" y="1252"/>
                    <a:pt x="1547" y="1238"/>
                  </a:cubicBezTo>
                  <a:lnTo>
                    <a:pt x="1467" y="1158"/>
                  </a:lnTo>
                  <a:cubicBezTo>
                    <a:pt x="1460" y="1151"/>
                    <a:pt x="1456" y="1141"/>
                    <a:pt x="1456" y="1131"/>
                  </a:cubicBezTo>
                  <a:cubicBezTo>
                    <a:pt x="1456" y="1121"/>
                    <a:pt x="1460" y="1111"/>
                    <a:pt x="1467" y="1104"/>
                  </a:cubicBezTo>
                  <a:cubicBezTo>
                    <a:pt x="1474" y="1097"/>
                    <a:pt x="1484" y="1093"/>
                    <a:pt x="1494" y="1094"/>
                  </a:cubicBezTo>
                  <a:lnTo>
                    <a:pt x="1495" y="1094"/>
                  </a:lnTo>
                  <a:cubicBezTo>
                    <a:pt x="1504" y="1093"/>
                    <a:pt x="1514" y="1097"/>
                    <a:pt x="1521" y="1104"/>
                  </a:cubicBezTo>
                  <a:lnTo>
                    <a:pt x="1851" y="1435"/>
                  </a:lnTo>
                  <a:cubicBezTo>
                    <a:pt x="1856" y="1440"/>
                    <a:pt x="1860" y="1447"/>
                    <a:pt x="1861" y="1454"/>
                  </a:cubicBezTo>
                  <a:lnTo>
                    <a:pt x="1879" y="1542"/>
                  </a:lnTo>
                  <a:cubicBezTo>
                    <a:pt x="1883" y="1564"/>
                    <a:pt x="1894" y="1584"/>
                    <a:pt x="1910" y="1600"/>
                  </a:cubicBezTo>
                  <a:lnTo>
                    <a:pt x="1947" y="1637"/>
                  </a:lnTo>
                  <a:lnTo>
                    <a:pt x="1627" y="1958"/>
                  </a:lnTo>
                  <a:lnTo>
                    <a:pt x="1591" y="1924"/>
                  </a:lnTo>
                  <a:close/>
                  <a:moveTo>
                    <a:pt x="1734" y="2170"/>
                  </a:moveTo>
                  <a:lnTo>
                    <a:pt x="1627" y="2064"/>
                  </a:lnTo>
                  <a:lnTo>
                    <a:pt x="2054" y="1637"/>
                  </a:lnTo>
                  <a:lnTo>
                    <a:pt x="2160" y="1744"/>
                  </a:lnTo>
                  <a:lnTo>
                    <a:pt x="1734" y="217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429">
              <a:extLst>
                <a:ext uri="{FF2B5EF4-FFF2-40B4-BE49-F238E27FC236}">
                  <a16:creationId xmlns:a16="http://schemas.microsoft.com/office/drawing/2014/main" id="{39E01386-E033-4545-9E3E-814B3DDC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4524376"/>
              <a:ext cx="49213" cy="80963"/>
            </a:xfrm>
            <a:custGeom>
              <a:avLst/>
              <a:gdLst>
                <a:gd name="T0" fmla="*/ 113 w 226"/>
                <a:gd name="T1" fmla="*/ 377 h 377"/>
                <a:gd name="T2" fmla="*/ 0 w 226"/>
                <a:gd name="T3" fmla="*/ 264 h 377"/>
                <a:gd name="T4" fmla="*/ 0 w 226"/>
                <a:gd name="T5" fmla="*/ 38 h 377"/>
                <a:gd name="T6" fmla="*/ 38 w 226"/>
                <a:gd name="T7" fmla="*/ 0 h 377"/>
                <a:gd name="T8" fmla="*/ 75 w 226"/>
                <a:gd name="T9" fmla="*/ 38 h 377"/>
                <a:gd name="T10" fmla="*/ 75 w 226"/>
                <a:gd name="T11" fmla="*/ 264 h 377"/>
                <a:gd name="T12" fmla="*/ 113 w 226"/>
                <a:gd name="T13" fmla="*/ 301 h 377"/>
                <a:gd name="T14" fmla="*/ 151 w 226"/>
                <a:gd name="T15" fmla="*/ 264 h 377"/>
                <a:gd name="T16" fmla="*/ 151 w 226"/>
                <a:gd name="T17" fmla="*/ 38 h 377"/>
                <a:gd name="T18" fmla="*/ 188 w 226"/>
                <a:gd name="T19" fmla="*/ 0 h 377"/>
                <a:gd name="T20" fmla="*/ 226 w 226"/>
                <a:gd name="T21" fmla="*/ 38 h 377"/>
                <a:gd name="T22" fmla="*/ 226 w 226"/>
                <a:gd name="T23" fmla="*/ 264 h 377"/>
                <a:gd name="T24" fmla="*/ 113 w 226"/>
                <a:gd name="T2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377">
                  <a:moveTo>
                    <a:pt x="113" y="377"/>
                  </a:moveTo>
                  <a:cubicBezTo>
                    <a:pt x="51" y="377"/>
                    <a:pt x="0" y="326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5" y="17"/>
                    <a:pt x="75" y="38"/>
                  </a:cubicBezTo>
                  <a:lnTo>
                    <a:pt x="75" y="264"/>
                  </a:lnTo>
                  <a:cubicBezTo>
                    <a:pt x="75" y="285"/>
                    <a:pt x="92" y="301"/>
                    <a:pt x="113" y="301"/>
                  </a:cubicBezTo>
                  <a:cubicBezTo>
                    <a:pt x="134" y="301"/>
                    <a:pt x="151" y="285"/>
                    <a:pt x="151" y="264"/>
                  </a:cubicBezTo>
                  <a:lnTo>
                    <a:pt x="151" y="38"/>
                  </a:lnTo>
                  <a:cubicBezTo>
                    <a:pt x="151" y="17"/>
                    <a:pt x="168" y="0"/>
                    <a:pt x="188" y="0"/>
                  </a:cubicBezTo>
                  <a:cubicBezTo>
                    <a:pt x="209" y="0"/>
                    <a:pt x="226" y="17"/>
                    <a:pt x="226" y="38"/>
                  </a:cubicBezTo>
                  <a:lnTo>
                    <a:pt x="226" y="264"/>
                  </a:lnTo>
                  <a:cubicBezTo>
                    <a:pt x="226" y="326"/>
                    <a:pt x="176" y="377"/>
                    <a:pt x="113" y="37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430">
              <a:extLst>
                <a:ext uri="{FF2B5EF4-FFF2-40B4-BE49-F238E27FC236}">
                  <a16:creationId xmlns:a16="http://schemas.microsoft.com/office/drawing/2014/main" id="{51992B12-A20C-4490-A013-EF9971EEB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588" y="4524376"/>
              <a:ext cx="49213" cy="80963"/>
            </a:xfrm>
            <a:custGeom>
              <a:avLst/>
              <a:gdLst>
                <a:gd name="T0" fmla="*/ 210 w 232"/>
                <a:gd name="T1" fmla="*/ 9 h 382"/>
                <a:gd name="T2" fmla="*/ 181 w 232"/>
                <a:gd name="T3" fmla="*/ 7 h 382"/>
                <a:gd name="T4" fmla="*/ 160 w 232"/>
                <a:gd name="T5" fmla="*/ 26 h 382"/>
                <a:gd name="T6" fmla="*/ 118 w 232"/>
                <a:gd name="T7" fmla="*/ 109 h 382"/>
                <a:gd name="T8" fmla="*/ 76 w 232"/>
                <a:gd name="T9" fmla="*/ 26 h 382"/>
                <a:gd name="T10" fmla="*/ 26 w 232"/>
                <a:gd name="T11" fmla="*/ 9 h 382"/>
                <a:gd name="T12" fmla="*/ 9 w 232"/>
                <a:gd name="T13" fmla="*/ 60 h 382"/>
                <a:gd name="T14" fmla="*/ 80 w 232"/>
                <a:gd name="T15" fmla="*/ 202 h 382"/>
                <a:gd name="T16" fmla="*/ 80 w 232"/>
                <a:gd name="T17" fmla="*/ 344 h 382"/>
                <a:gd name="T18" fmla="*/ 118 w 232"/>
                <a:gd name="T19" fmla="*/ 382 h 382"/>
                <a:gd name="T20" fmla="*/ 156 w 232"/>
                <a:gd name="T21" fmla="*/ 344 h 382"/>
                <a:gd name="T22" fmla="*/ 156 w 232"/>
                <a:gd name="T23" fmla="*/ 202 h 382"/>
                <a:gd name="T24" fmla="*/ 227 w 232"/>
                <a:gd name="T25" fmla="*/ 60 h 382"/>
                <a:gd name="T26" fmla="*/ 229 w 232"/>
                <a:gd name="T27" fmla="*/ 31 h 382"/>
                <a:gd name="T28" fmla="*/ 210 w 232"/>
                <a:gd name="T29" fmla="*/ 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2" h="382">
                  <a:moveTo>
                    <a:pt x="210" y="9"/>
                  </a:moveTo>
                  <a:cubicBezTo>
                    <a:pt x="201" y="4"/>
                    <a:pt x="191" y="4"/>
                    <a:pt x="181" y="7"/>
                  </a:cubicBezTo>
                  <a:cubicBezTo>
                    <a:pt x="172" y="10"/>
                    <a:pt x="164" y="17"/>
                    <a:pt x="160" y="26"/>
                  </a:cubicBezTo>
                  <a:lnTo>
                    <a:pt x="118" y="109"/>
                  </a:lnTo>
                  <a:lnTo>
                    <a:pt x="76" y="26"/>
                  </a:lnTo>
                  <a:cubicBezTo>
                    <a:pt x="67" y="7"/>
                    <a:pt x="44" y="0"/>
                    <a:pt x="26" y="9"/>
                  </a:cubicBezTo>
                  <a:cubicBezTo>
                    <a:pt x="7" y="18"/>
                    <a:pt x="0" y="41"/>
                    <a:pt x="9" y="60"/>
                  </a:cubicBezTo>
                  <a:lnTo>
                    <a:pt x="80" y="202"/>
                  </a:lnTo>
                  <a:lnTo>
                    <a:pt x="80" y="344"/>
                  </a:lnTo>
                  <a:cubicBezTo>
                    <a:pt x="80" y="365"/>
                    <a:pt x="97" y="382"/>
                    <a:pt x="118" y="382"/>
                  </a:cubicBezTo>
                  <a:cubicBezTo>
                    <a:pt x="139" y="382"/>
                    <a:pt x="156" y="365"/>
                    <a:pt x="156" y="344"/>
                  </a:cubicBezTo>
                  <a:lnTo>
                    <a:pt x="156" y="202"/>
                  </a:lnTo>
                  <a:lnTo>
                    <a:pt x="227" y="60"/>
                  </a:lnTo>
                  <a:cubicBezTo>
                    <a:pt x="232" y="51"/>
                    <a:pt x="232" y="40"/>
                    <a:pt x="229" y="31"/>
                  </a:cubicBezTo>
                  <a:cubicBezTo>
                    <a:pt x="226" y="21"/>
                    <a:pt x="219" y="13"/>
                    <a:pt x="210" y="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31">
              <a:extLst>
                <a:ext uri="{FF2B5EF4-FFF2-40B4-BE49-F238E27FC236}">
                  <a16:creationId xmlns:a16="http://schemas.microsoft.com/office/drawing/2014/main" id="{A13C365B-42E3-4917-9137-EF7816DFD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0463" y="4524376"/>
              <a:ext cx="49213" cy="80963"/>
            </a:xfrm>
            <a:custGeom>
              <a:avLst/>
              <a:gdLst>
                <a:gd name="T0" fmla="*/ 113 w 235"/>
                <a:gd name="T1" fmla="*/ 0 h 377"/>
                <a:gd name="T2" fmla="*/ 38 w 235"/>
                <a:gd name="T3" fmla="*/ 0 h 377"/>
                <a:gd name="T4" fmla="*/ 0 w 235"/>
                <a:gd name="T5" fmla="*/ 38 h 377"/>
                <a:gd name="T6" fmla="*/ 0 w 235"/>
                <a:gd name="T7" fmla="*/ 339 h 377"/>
                <a:gd name="T8" fmla="*/ 38 w 235"/>
                <a:gd name="T9" fmla="*/ 377 h 377"/>
                <a:gd name="T10" fmla="*/ 113 w 235"/>
                <a:gd name="T11" fmla="*/ 377 h 377"/>
                <a:gd name="T12" fmla="*/ 217 w 235"/>
                <a:gd name="T13" fmla="*/ 310 h 377"/>
                <a:gd name="T14" fmla="*/ 197 w 235"/>
                <a:gd name="T15" fmla="*/ 188 h 377"/>
                <a:gd name="T16" fmla="*/ 217 w 235"/>
                <a:gd name="T17" fmla="*/ 67 h 377"/>
                <a:gd name="T18" fmla="*/ 113 w 235"/>
                <a:gd name="T19" fmla="*/ 0 h 377"/>
                <a:gd name="T20" fmla="*/ 76 w 235"/>
                <a:gd name="T21" fmla="*/ 75 h 377"/>
                <a:gd name="T22" fmla="*/ 113 w 235"/>
                <a:gd name="T23" fmla="*/ 75 h 377"/>
                <a:gd name="T24" fmla="*/ 151 w 235"/>
                <a:gd name="T25" fmla="*/ 113 h 377"/>
                <a:gd name="T26" fmla="*/ 113 w 235"/>
                <a:gd name="T27" fmla="*/ 151 h 377"/>
                <a:gd name="T28" fmla="*/ 76 w 235"/>
                <a:gd name="T29" fmla="*/ 151 h 377"/>
                <a:gd name="T30" fmla="*/ 76 w 235"/>
                <a:gd name="T31" fmla="*/ 75 h 377"/>
                <a:gd name="T32" fmla="*/ 113 w 235"/>
                <a:gd name="T33" fmla="*/ 301 h 377"/>
                <a:gd name="T34" fmla="*/ 76 w 235"/>
                <a:gd name="T35" fmla="*/ 301 h 377"/>
                <a:gd name="T36" fmla="*/ 76 w 235"/>
                <a:gd name="T37" fmla="*/ 226 h 377"/>
                <a:gd name="T38" fmla="*/ 113 w 235"/>
                <a:gd name="T39" fmla="*/ 226 h 377"/>
                <a:gd name="T40" fmla="*/ 151 w 235"/>
                <a:gd name="T41" fmla="*/ 264 h 377"/>
                <a:gd name="T42" fmla="*/ 113 w 235"/>
                <a:gd name="T43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377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339"/>
                  </a:lnTo>
                  <a:cubicBezTo>
                    <a:pt x="0" y="360"/>
                    <a:pt x="17" y="377"/>
                    <a:pt x="38" y="377"/>
                  </a:cubicBezTo>
                  <a:lnTo>
                    <a:pt x="113" y="377"/>
                  </a:lnTo>
                  <a:cubicBezTo>
                    <a:pt x="158" y="377"/>
                    <a:pt x="199" y="351"/>
                    <a:pt x="217" y="310"/>
                  </a:cubicBezTo>
                  <a:cubicBezTo>
                    <a:pt x="235" y="269"/>
                    <a:pt x="227" y="221"/>
                    <a:pt x="197" y="188"/>
                  </a:cubicBezTo>
                  <a:cubicBezTo>
                    <a:pt x="227" y="155"/>
                    <a:pt x="235" y="108"/>
                    <a:pt x="217" y="67"/>
                  </a:cubicBezTo>
                  <a:cubicBezTo>
                    <a:pt x="199" y="26"/>
                    <a:pt x="158" y="0"/>
                    <a:pt x="113" y="0"/>
                  </a:cubicBezTo>
                  <a:close/>
                  <a:moveTo>
                    <a:pt x="76" y="75"/>
                  </a:moveTo>
                  <a:lnTo>
                    <a:pt x="113" y="75"/>
                  </a:lnTo>
                  <a:cubicBezTo>
                    <a:pt x="134" y="75"/>
                    <a:pt x="151" y="92"/>
                    <a:pt x="151" y="113"/>
                  </a:cubicBezTo>
                  <a:cubicBezTo>
                    <a:pt x="151" y="134"/>
                    <a:pt x="134" y="151"/>
                    <a:pt x="113" y="151"/>
                  </a:cubicBezTo>
                  <a:lnTo>
                    <a:pt x="76" y="151"/>
                  </a:lnTo>
                  <a:lnTo>
                    <a:pt x="76" y="75"/>
                  </a:lnTo>
                  <a:close/>
                  <a:moveTo>
                    <a:pt x="113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113" y="226"/>
                  </a:lnTo>
                  <a:cubicBezTo>
                    <a:pt x="134" y="226"/>
                    <a:pt x="151" y="243"/>
                    <a:pt x="151" y="264"/>
                  </a:cubicBezTo>
                  <a:cubicBezTo>
                    <a:pt x="151" y="285"/>
                    <a:pt x="134" y="301"/>
                    <a:pt x="113" y="30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32">
              <a:extLst>
                <a:ext uri="{FF2B5EF4-FFF2-40B4-BE49-F238E27FC236}">
                  <a16:creationId xmlns:a16="http://schemas.microsoft.com/office/drawing/2014/main" id="{02ACDACD-DFDB-4BF9-9C8B-65F2FBFC5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063" y="4500564"/>
              <a:ext cx="209550" cy="128588"/>
            </a:xfrm>
            <a:custGeom>
              <a:avLst/>
              <a:gdLst>
                <a:gd name="T0" fmla="*/ 867 w 980"/>
                <a:gd name="T1" fmla="*/ 0 h 603"/>
                <a:gd name="T2" fmla="*/ 113 w 980"/>
                <a:gd name="T3" fmla="*/ 0 h 603"/>
                <a:gd name="T4" fmla="*/ 0 w 980"/>
                <a:gd name="T5" fmla="*/ 113 h 603"/>
                <a:gd name="T6" fmla="*/ 0 w 980"/>
                <a:gd name="T7" fmla="*/ 490 h 603"/>
                <a:gd name="T8" fmla="*/ 113 w 980"/>
                <a:gd name="T9" fmla="*/ 603 h 603"/>
                <a:gd name="T10" fmla="*/ 377 w 980"/>
                <a:gd name="T11" fmla="*/ 603 h 603"/>
                <a:gd name="T12" fmla="*/ 415 w 980"/>
                <a:gd name="T13" fmla="*/ 565 h 603"/>
                <a:gd name="T14" fmla="*/ 377 w 980"/>
                <a:gd name="T15" fmla="*/ 528 h 603"/>
                <a:gd name="T16" fmla="*/ 113 w 980"/>
                <a:gd name="T17" fmla="*/ 528 h 603"/>
                <a:gd name="T18" fmla="*/ 76 w 980"/>
                <a:gd name="T19" fmla="*/ 490 h 603"/>
                <a:gd name="T20" fmla="*/ 76 w 980"/>
                <a:gd name="T21" fmla="*/ 113 h 603"/>
                <a:gd name="T22" fmla="*/ 113 w 980"/>
                <a:gd name="T23" fmla="*/ 75 h 603"/>
                <a:gd name="T24" fmla="*/ 867 w 980"/>
                <a:gd name="T25" fmla="*/ 75 h 603"/>
                <a:gd name="T26" fmla="*/ 905 w 980"/>
                <a:gd name="T27" fmla="*/ 113 h 603"/>
                <a:gd name="T28" fmla="*/ 905 w 980"/>
                <a:gd name="T29" fmla="*/ 490 h 603"/>
                <a:gd name="T30" fmla="*/ 867 w 980"/>
                <a:gd name="T31" fmla="*/ 528 h 603"/>
                <a:gd name="T32" fmla="*/ 792 w 980"/>
                <a:gd name="T33" fmla="*/ 528 h 603"/>
                <a:gd name="T34" fmla="*/ 754 w 980"/>
                <a:gd name="T35" fmla="*/ 565 h 603"/>
                <a:gd name="T36" fmla="*/ 792 w 980"/>
                <a:gd name="T37" fmla="*/ 603 h 603"/>
                <a:gd name="T38" fmla="*/ 867 w 980"/>
                <a:gd name="T39" fmla="*/ 603 h 603"/>
                <a:gd name="T40" fmla="*/ 980 w 980"/>
                <a:gd name="T41" fmla="*/ 490 h 603"/>
                <a:gd name="T42" fmla="*/ 980 w 980"/>
                <a:gd name="T43" fmla="*/ 113 h 603"/>
                <a:gd name="T44" fmla="*/ 867 w 980"/>
                <a:gd name="T45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0" h="603">
                  <a:moveTo>
                    <a:pt x="867" y="0"/>
                  </a:moveTo>
                  <a:lnTo>
                    <a:pt x="113" y="0"/>
                  </a:lnTo>
                  <a:cubicBezTo>
                    <a:pt x="51" y="0"/>
                    <a:pt x="0" y="51"/>
                    <a:pt x="0" y="113"/>
                  </a:cubicBezTo>
                  <a:lnTo>
                    <a:pt x="0" y="490"/>
                  </a:lnTo>
                  <a:cubicBezTo>
                    <a:pt x="0" y="552"/>
                    <a:pt x="51" y="603"/>
                    <a:pt x="113" y="603"/>
                  </a:cubicBezTo>
                  <a:lnTo>
                    <a:pt x="377" y="603"/>
                  </a:lnTo>
                  <a:cubicBezTo>
                    <a:pt x="398" y="603"/>
                    <a:pt x="415" y="586"/>
                    <a:pt x="415" y="565"/>
                  </a:cubicBezTo>
                  <a:cubicBezTo>
                    <a:pt x="415" y="544"/>
                    <a:pt x="398" y="528"/>
                    <a:pt x="377" y="528"/>
                  </a:cubicBezTo>
                  <a:lnTo>
                    <a:pt x="113" y="528"/>
                  </a:lnTo>
                  <a:cubicBezTo>
                    <a:pt x="92" y="528"/>
                    <a:pt x="76" y="511"/>
                    <a:pt x="76" y="490"/>
                  </a:cubicBezTo>
                  <a:lnTo>
                    <a:pt x="76" y="113"/>
                  </a:lnTo>
                  <a:cubicBezTo>
                    <a:pt x="76" y="92"/>
                    <a:pt x="92" y="75"/>
                    <a:pt x="113" y="75"/>
                  </a:cubicBezTo>
                  <a:lnTo>
                    <a:pt x="867" y="75"/>
                  </a:lnTo>
                  <a:cubicBezTo>
                    <a:pt x="888" y="75"/>
                    <a:pt x="905" y="92"/>
                    <a:pt x="905" y="113"/>
                  </a:cubicBezTo>
                  <a:lnTo>
                    <a:pt x="905" y="490"/>
                  </a:lnTo>
                  <a:cubicBezTo>
                    <a:pt x="905" y="511"/>
                    <a:pt x="888" y="528"/>
                    <a:pt x="867" y="528"/>
                  </a:cubicBezTo>
                  <a:lnTo>
                    <a:pt x="792" y="528"/>
                  </a:lnTo>
                  <a:cubicBezTo>
                    <a:pt x="771" y="528"/>
                    <a:pt x="754" y="544"/>
                    <a:pt x="754" y="565"/>
                  </a:cubicBezTo>
                  <a:cubicBezTo>
                    <a:pt x="754" y="586"/>
                    <a:pt x="771" y="603"/>
                    <a:pt x="792" y="603"/>
                  </a:cubicBezTo>
                  <a:lnTo>
                    <a:pt x="867" y="603"/>
                  </a:lnTo>
                  <a:cubicBezTo>
                    <a:pt x="929" y="603"/>
                    <a:pt x="980" y="552"/>
                    <a:pt x="980" y="490"/>
                  </a:cubicBezTo>
                  <a:lnTo>
                    <a:pt x="980" y="113"/>
                  </a:lnTo>
                  <a:cubicBezTo>
                    <a:pt x="980" y="51"/>
                    <a:pt x="929" y="0"/>
                    <a:pt x="867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33">
              <a:extLst>
                <a:ext uri="{FF2B5EF4-FFF2-40B4-BE49-F238E27FC236}">
                  <a16:creationId xmlns:a16="http://schemas.microsoft.com/office/drawing/2014/main" id="{D06698D0-B7D4-4863-8521-8EC094298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25" y="4822826"/>
              <a:ext cx="31750" cy="17463"/>
            </a:xfrm>
            <a:custGeom>
              <a:avLst/>
              <a:gdLst>
                <a:gd name="T0" fmla="*/ 113 w 150"/>
                <a:gd name="T1" fmla="*/ 76 h 76"/>
                <a:gd name="T2" fmla="*/ 37 w 150"/>
                <a:gd name="T3" fmla="*/ 76 h 76"/>
                <a:gd name="T4" fmla="*/ 0 w 150"/>
                <a:gd name="T5" fmla="*/ 38 h 76"/>
                <a:gd name="T6" fmla="*/ 37 w 150"/>
                <a:gd name="T7" fmla="*/ 0 h 76"/>
                <a:gd name="T8" fmla="*/ 113 w 150"/>
                <a:gd name="T9" fmla="*/ 0 h 76"/>
                <a:gd name="T10" fmla="*/ 150 w 150"/>
                <a:gd name="T11" fmla="*/ 38 h 76"/>
                <a:gd name="T12" fmla="*/ 113 w 150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76"/>
                  </a:moveTo>
                  <a:lnTo>
                    <a:pt x="37" y="76"/>
                  </a:lnTo>
                  <a:cubicBezTo>
                    <a:pt x="16" y="76"/>
                    <a:pt x="0" y="59"/>
                    <a:pt x="0" y="38"/>
                  </a:cubicBezTo>
                  <a:cubicBezTo>
                    <a:pt x="0" y="17"/>
                    <a:pt x="16" y="0"/>
                    <a:pt x="37" y="0"/>
                  </a:cubicBezTo>
                  <a:lnTo>
                    <a:pt x="113" y="0"/>
                  </a:lnTo>
                  <a:cubicBezTo>
                    <a:pt x="133" y="0"/>
                    <a:pt x="150" y="17"/>
                    <a:pt x="150" y="38"/>
                  </a:cubicBezTo>
                  <a:cubicBezTo>
                    <a:pt x="150" y="59"/>
                    <a:pt x="133" y="76"/>
                    <a:pt x="113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434">
              <a:extLst>
                <a:ext uri="{FF2B5EF4-FFF2-40B4-BE49-F238E27FC236}">
                  <a16:creationId xmlns:a16="http://schemas.microsoft.com/office/drawing/2014/main" id="{9137D25E-BBC5-40DA-81C4-89F2CB2A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88" y="4822826"/>
              <a:ext cx="31750" cy="17463"/>
            </a:xfrm>
            <a:custGeom>
              <a:avLst/>
              <a:gdLst>
                <a:gd name="T0" fmla="*/ 113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3 w 151"/>
                <a:gd name="T9" fmla="*/ 0 h 76"/>
                <a:gd name="T10" fmla="*/ 151 w 151"/>
                <a:gd name="T11" fmla="*/ 38 h 76"/>
                <a:gd name="T12" fmla="*/ 113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3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8" name="Group 887">
            <a:extLst>
              <a:ext uri="{FF2B5EF4-FFF2-40B4-BE49-F238E27FC236}">
                <a16:creationId xmlns:a16="http://schemas.microsoft.com/office/drawing/2014/main" id="{C561C498-5046-4D1F-9F65-D406F3CF8661}"/>
              </a:ext>
            </a:extLst>
          </p:cNvPr>
          <p:cNvGrpSpPr/>
          <p:nvPr/>
        </p:nvGrpSpPr>
        <p:grpSpPr>
          <a:xfrm>
            <a:off x="4364038" y="4395789"/>
            <a:ext cx="488950" cy="484188"/>
            <a:chOff x="4364038" y="4395789"/>
            <a:chExt cx="488950" cy="484188"/>
          </a:xfrm>
        </p:grpSpPr>
        <p:sp>
          <p:nvSpPr>
            <p:cNvPr id="276" name="Freeform 435">
              <a:extLst>
                <a:ext uri="{FF2B5EF4-FFF2-40B4-BE49-F238E27FC236}">
                  <a16:creationId xmlns:a16="http://schemas.microsoft.com/office/drawing/2014/main" id="{9FEF9E01-92E3-43CD-AA4C-F2D46D80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0" y="4403726"/>
              <a:ext cx="160338" cy="88900"/>
            </a:xfrm>
            <a:custGeom>
              <a:avLst/>
              <a:gdLst>
                <a:gd name="T0" fmla="*/ 566 w 754"/>
                <a:gd name="T1" fmla="*/ 75 h 414"/>
                <a:gd name="T2" fmla="*/ 377 w 754"/>
                <a:gd name="T3" fmla="*/ 0 h 414"/>
                <a:gd name="T4" fmla="*/ 189 w 754"/>
                <a:gd name="T5" fmla="*/ 75 h 414"/>
                <a:gd name="T6" fmla="*/ 0 w 754"/>
                <a:gd name="T7" fmla="*/ 0 h 414"/>
                <a:gd name="T8" fmla="*/ 189 w 754"/>
                <a:gd name="T9" fmla="*/ 414 h 414"/>
                <a:gd name="T10" fmla="*/ 566 w 754"/>
                <a:gd name="T11" fmla="*/ 414 h 414"/>
                <a:gd name="T12" fmla="*/ 754 w 754"/>
                <a:gd name="T13" fmla="*/ 0 h 414"/>
                <a:gd name="T14" fmla="*/ 566 w 754"/>
                <a:gd name="T15" fmla="*/ 7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4" h="414">
                  <a:moveTo>
                    <a:pt x="566" y="75"/>
                  </a:moveTo>
                  <a:cubicBezTo>
                    <a:pt x="471" y="75"/>
                    <a:pt x="471" y="0"/>
                    <a:pt x="377" y="0"/>
                  </a:cubicBezTo>
                  <a:cubicBezTo>
                    <a:pt x="283" y="0"/>
                    <a:pt x="283" y="75"/>
                    <a:pt x="189" y="75"/>
                  </a:cubicBezTo>
                  <a:cubicBezTo>
                    <a:pt x="94" y="75"/>
                    <a:pt x="94" y="0"/>
                    <a:pt x="0" y="0"/>
                  </a:cubicBezTo>
                  <a:lnTo>
                    <a:pt x="189" y="414"/>
                  </a:lnTo>
                  <a:lnTo>
                    <a:pt x="566" y="414"/>
                  </a:lnTo>
                  <a:lnTo>
                    <a:pt x="754" y="0"/>
                  </a:lnTo>
                  <a:cubicBezTo>
                    <a:pt x="660" y="0"/>
                    <a:pt x="660" y="75"/>
                    <a:pt x="566" y="75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436">
              <a:extLst>
                <a:ext uri="{FF2B5EF4-FFF2-40B4-BE49-F238E27FC236}">
                  <a16:creationId xmlns:a16="http://schemas.microsoft.com/office/drawing/2014/main" id="{38096EF7-034B-4FE8-AB12-C3B695191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2475" y="4621214"/>
              <a:ext cx="280988" cy="250825"/>
            </a:xfrm>
            <a:custGeom>
              <a:avLst/>
              <a:gdLst>
                <a:gd name="T0" fmla="*/ 697 w 1318"/>
                <a:gd name="T1" fmla="*/ 0 h 1169"/>
                <a:gd name="T2" fmla="*/ 433 w 1318"/>
                <a:gd name="T3" fmla="*/ 0 h 1169"/>
                <a:gd name="T4" fmla="*/ 111 w 1318"/>
                <a:gd name="T5" fmla="*/ 455 h 1169"/>
                <a:gd name="T6" fmla="*/ 78 w 1318"/>
                <a:gd name="T7" fmla="*/ 924 h 1169"/>
                <a:gd name="T8" fmla="*/ 479 w 1318"/>
                <a:gd name="T9" fmla="*/ 1169 h 1169"/>
                <a:gd name="T10" fmla="*/ 839 w 1318"/>
                <a:gd name="T11" fmla="*/ 1169 h 1169"/>
                <a:gd name="T12" fmla="*/ 1241 w 1318"/>
                <a:gd name="T13" fmla="*/ 924 h 1169"/>
                <a:gd name="T14" fmla="*/ 1208 w 1318"/>
                <a:gd name="T15" fmla="*/ 455 h 1169"/>
                <a:gd name="T16" fmla="*/ 885 w 1318"/>
                <a:gd name="T17" fmla="*/ 0 h 1169"/>
                <a:gd name="T18" fmla="*/ 697 w 1318"/>
                <a:gd name="T19" fmla="*/ 0 h 1169"/>
                <a:gd name="T20" fmla="*/ 998 w 1318"/>
                <a:gd name="T21" fmla="*/ 641 h 1169"/>
                <a:gd name="T22" fmla="*/ 789 w 1318"/>
                <a:gd name="T23" fmla="*/ 954 h 1169"/>
                <a:gd name="T24" fmla="*/ 419 w 1318"/>
                <a:gd name="T25" fmla="*/ 881 h 1169"/>
                <a:gd name="T26" fmla="*/ 346 w 1318"/>
                <a:gd name="T27" fmla="*/ 511 h 1169"/>
                <a:gd name="T28" fmla="*/ 659 w 1318"/>
                <a:gd name="T29" fmla="*/ 302 h 1169"/>
                <a:gd name="T30" fmla="*/ 998 w 1318"/>
                <a:gd name="T31" fmla="*/ 641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8" h="1169">
                  <a:moveTo>
                    <a:pt x="697" y="0"/>
                  </a:moveTo>
                  <a:lnTo>
                    <a:pt x="433" y="0"/>
                  </a:lnTo>
                  <a:lnTo>
                    <a:pt x="111" y="455"/>
                  </a:lnTo>
                  <a:cubicBezTo>
                    <a:pt x="13" y="593"/>
                    <a:pt x="0" y="774"/>
                    <a:pt x="78" y="924"/>
                  </a:cubicBezTo>
                  <a:cubicBezTo>
                    <a:pt x="155" y="1074"/>
                    <a:pt x="310" y="1169"/>
                    <a:pt x="479" y="1169"/>
                  </a:cubicBezTo>
                  <a:lnTo>
                    <a:pt x="839" y="1169"/>
                  </a:lnTo>
                  <a:cubicBezTo>
                    <a:pt x="1008" y="1169"/>
                    <a:pt x="1163" y="1074"/>
                    <a:pt x="1241" y="924"/>
                  </a:cubicBezTo>
                  <a:cubicBezTo>
                    <a:pt x="1318" y="774"/>
                    <a:pt x="1306" y="593"/>
                    <a:pt x="1208" y="455"/>
                  </a:cubicBezTo>
                  <a:lnTo>
                    <a:pt x="885" y="0"/>
                  </a:lnTo>
                  <a:lnTo>
                    <a:pt x="697" y="0"/>
                  </a:lnTo>
                  <a:close/>
                  <a:moveTo>
                    <a:pt x="998" y="641"/>
                  </a:moveTo>
                  <a:cubicBezTo>
                    <a:pt x="998" y="778"/>
                    <a:pt x="916" y="902"/>
                    <a:pt x="789" y="954"/>
                  </a:cubicBezTo>
                  <a:cubicBezTo>
                    <a:pt x="662" y="1007"/>
                    <a:pt x="516" y="978"/>
                    <a:pt x="419" y="881"/>
                  </a:cubicBezTo>
                  <a:cubicBezTo>
                    <a:pt x="322" y="784"/>
                    <a:pt x="293" y="638"/>
                    <a:pt x="346" y="511"/>
                  </a:cubicBezTo>
                  <a:cubicBezTo>
                    <a:pt x="398" y="384"/>
                    <a:pt x="522" y="302"/>
                    <a:pt x="659" y="302"/>
                  </a:cubicBezTo>
                  <a:cubicBezTo>
                    <a:pt x="846" y="302"/>
                    <a:pt x="998" y="454"/>
                    <a:pt x="998" y="641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Rectangle 437">
              <a:extLst>
                <a:ext uri="{FF2B5EF4-FFF2-40B4-BE49-F238E27FC236}">
                  <a16:creationId xmlns:a16="http://schemas.microsoft.com/office/drawing/2014/main" id="{734D90ED-6613-4044-A576-77117C0B7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150" y="4492626"/>
              <a:ext cx="63500" cy="12858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Rectangle 438">
              <a:extLst>
                <a:ext uri="{FF2B5EF4-FFF2-40B4-BE49-F238E27FC236}">
                  <a16:creationId xmlns:a16="http://schemas.microsoft.com/office/drawing/2014/main" id="{72806781-0CC8-44EB-8059-B777B5C2B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975" y="4508501"/>
              <a:ext cx="130175" cy="96838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439">
              <a:extLst>
                <a:ext uri="{FF2B5EF4-FFF2-40B4-BE49-F238E27FC236}">
                  <a16:creationId xmlns:a16="http://schemas.microsoft.com/office/drawing/2014/main" id="{11CD3EA0-A93D-4B1F-A21A-5D5362F8B0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4395789"/>
              <a:ext cx="488950" cy="484188"/>
            </a:xfrm>
            <a:custGeom>
              <a:avLst/>
              <a:gdLst>
                <a:gd name="T0" fmla="*/ 1870 w 2282"/>
                <a:gd name="T1" fmla="*/ 1075 h 2261"/>
                <a:gd name="T2" fmla="*/ 1945 w 2282"/>
                <a:gd name="T3" fmla="*/ 774 h 2261"/>
                <a:gd name="T4" fmla="*/ 1945 w 2282"/>
                <a:gd name="T5" fmla="*/ 583 h 2261"/>
                <a:gd name="T6" fmla="*/ 1847 w 2282"/>
                <a:gd name="T7" fmla="*/ 415 h 2261"/>
                <a:gd name="T8" fmla="*/ 1994 w 2282"/>
                <a:gd name="T9" fmla="*/ 53 h 2261"/>
                <a:gd name="T10" fmla="*/ 1960 w 2282"/>
                <a:gd name="T11" fmla="*/ 0 h 2261"/>
                <a:gd name="T12" fmla="*/ 1958 w 2282"/>
                <a:gd name="T13" fmla="*/ 0 h 2261"/>
                <a:gd name="T14" fmla="*/ 1772 w 2282"/>
                <a:gd name="T15" fmla="*/ 75 h 2261"/>
                <a:gd name="T16" fmla="*/ 1583 w 2282"/>
                <a:gd name="T17" fmla="*/ 0 h 2261"/>
                <a:gd name="T18" fmla="*/ 1465 w 2282"/>
                <a:gd name="T19" fmla="*/ 46 h 2261"/>
                <a:gd name="T20" fmla="*/ 1324 w 2282"/>
                <a:gd name="T21" fmla="*/ 46 h 2261"/>
                <a:gd name="T22" fmla="*/ 1207 w 2282"/>
                <a:gd name="T23" fmla="*/ 0 h 2261"/>
                <a:gd name="T24" fmla="*/ 1175 w 2282"/>
                <a:gd name="T25" fmla="*/ 17 h 2261"/>
                <a:gd name="T26" fmla="*/ 1255 w 2282"/>
                <a:gd name="T27" fmla="*/ 236 h 2261"/>
                <a:gd name="T28" fmla="*/ 1169 w 2282"/>
                <a:gd name="T29" fmla="*/ 363 h 2261"/>
                <a:gd name="T30" fmla="*/ 1131 w 2282"/>
                <a:gd name="T31" fmla="*/ 490 h 2261"/>
                <a:gd name="T32" fmla="*/ 980 w 2282"/>
                <a:gd name="T33" fmla="*/ 452 h 2261"/>
                <a:gd name="T34" fmla="*/ 641 w 2282"/>
                <a:gd name="T35" fmla="*/ 415 h 2261"/>
                <a:gd name="T36" fmla="*/ 603 w 2282"/>
                <a:gd name="T37" fmla="*/ 490 h 2261"/>
                <a:gd name="T38" fmla="*/ 0 w 2282"/>
                <a:gd name="T39" fmla="*/ 528 h 2261"/>
                <a:gd name="T40" fmla="*/ 38 w 2282"/>
                <a:gd name="T41" fmla="*/ 1018 h 2261"/>
                <a:gd name="T42" fmla="*/ 603 w 2282"/>
                <a:gd name="T43" fmla="*/ 1055 h 2261"/>
                <a:gd name="T44" fmla="*/ 942 w 2282"/>
                <a:gd name="T45" fmla="*/ 1093 h 2261"/>
                <a:gd name="T46" fmla="*/ 980 w 2282"/>
                <a:gd name="T47" fmla="*/ 1018 h 2261"/>
                <a:gd name="T48" fmla="*/ 1139 w 2282"/>
                <a:gd name="T49" fmla="*/ 1045 h 2261"/>
                <a:gd name="T50" fmla="*/ 1285 w 2282"/>
                <a:gd name="T51" fmla="*/ 1091 h 2261"/>
                <a:gd name="T52" fmla="*/ 968 w 2282"/>
                <a:gd name="T53" fmla="*/ 1996 h 2261"/>
                <a:gd name="T54" fmla="*/ 1763 w 2282"/>
                <a:gd name="T55" fmla="*/ 2261 h 2261"/>
                <a:gd name="T56" fmla="*/ 2162 w 2282"/>
                <a:gd name="T57" fmla="*/ 1488 h 2261"/>
                <a:gd name="T58" fmla="*/ 1512 w 2282"/>
                <a:gd name="T59" fmla="*/ 105 h 2261"/>
                <a:gd name="T60" fmla="*/ 1654 w 2282"/>
                <a:gd name="T61" fmla="*/ 105 h 2261"/>
                <a:gd name="T62" fmla="*/ 1887 w 2282"/>
                <a:gd name="T63" fmla="*/ 106 h 2261"/>
                <a:gd name="T64" fmla="*/ 1419 w 2282"/>
                <a:gd name="T65" fmla="*/ 415 h 2261"/>
                <a:gd name="T66" fmla="*/ 1394 w 2282"/>
                <a:gd name="T67" fmla="*/ 151 h 2261"/>
                <a:gd name="T68" fmla="*/ 76 w 2282"/>
                <a:gd name="T69" fmla="*/ 565 h 2261"/>
                <a:gd name="T70" fmla="*/ 603 w 2282"/>
                <a:gd name="T71" fmla="*/ 942 h 2261"/>
                <a:gd name="T72" fmla="*/ 679 w 2282"/>
                <a:gd name="T73" fmla="*/ 1018 h 2261"/>
                <a:gd name="T74" fmla="*/ 905 w 2282"/>
                <a:gd name="T75" fmla="*/ 490 h 2261"/>
                <a:gd name="T76" fmla="*/ 679 w 2282"/>
                <a:gd name="T77" fmla="*/ 1018 h 2261"/>
                <a:gd name="T78" fmla="*/ 1022 w 2282"/>
                <a:gd name="T79" fmla="*/ 942 h 2261"/>
                <a:gd name="T80" fmla="*/ 980 w 2282"/>
                <a:gd name="T81" fmla="*/ 565 h 2261"/>
                <a:gd name="T82" fmla="*/ 1244 w 2282"/>
                <a:gd name="T83" fmla="*/ 452 h 2261"/>
                <a:gd name="T84" fmla="*/ 1278 w 2282"/>
                <a:gd name="T85" fmla="*/ 308 h 2261"/>
                <a:gd name="T86" fmla="*/ 1360 w 2282"/>
                <a:gd name="T87" fmla="*/ 468 h 2261"/>
                <a:gd name="T88" fmla="*/ 1847 w 2282"/>
                <a:gd name="T89" fmla="*/ 490 h 2261"/>
                <a:gd name="T90" fmla="*/ 1847 w 2282"/>
                <a:gd name="T91" fmla="*/ 565 h 2261"/>
                <a:gd name="T92" fmla="*/ 1734 w 2282"/>
                <a:gd name="T93" fmla="*/ 603 h 2261"/>
                <a:gd name="T94" fmla="*/ 1885 w 2282"/>
                <a:gd name="T95" fmla="*/ 641 h 2261"/>
                <a:gd name="T96" fmla="*/ 1885 w 2282"/>
                <a:gd name="T97" fmla="*/ 716 h 2261"/>
                <a:gd name="T98" fmla="*/ 1734 w 2282"/>
                <a:gd name="T99" fmla="*/ 754 h 2261"/>
                <a:gd name="T100" fmla="*/ 1847 w 2282"/>
                <a:gd name="T101" fmla="*/ 791 h 2261"/>
                <a:gd name="T102" fmla="*/ 1847 w 2282"/>
                <a:gd name="T103" fmla="*/ 867 h 2261"/>
                <a:gd name="T104" fmla="*/ 1734 w 2282"/>
                <a:gd name="T105" fmla="*/ 904 h 2261"/>
                <a:gd name="T106" fmla="*/ 1809 w 2282"/>
                <a:gd name="T107" fmla="*/ 942 h 2261"/>
                <a:gd name="T108" fmla="*/ 1809 w 2282"/>
                <a:gd name="T109" fmla="*/ 1018 h 2261"/>
                <a:gd name="T110" fmla="*/ 1198 w 2282"/>
                <a:gd name="T111" fmla="*/ 990 h 2261"/>
                <a:gd name="T112" fmla="*/ 2131 w 2282"/>
                <a:gd name="T113" fmla="*/ 1961 h 2261"/>
                <a:gd name="T114" fmla="*/ 1403 w 2282"/>
                <a:gd name="T115" fmla="*/ 2186 h 2261"/>
                <a:gd name="T116" fmla="*/ 1065 w 2282"/>
                <a:gd name="T117" fmla="*/ 1531 h 2261"/>
                <a:gd name="T118" fmla="*/ 1790 w 2282"/>
                <a:gd name="T119" fmla="*/ 1093 h 2261"/>
                <a:gd name="T120" fmla="*/ 2131 w 2282"/>
                <a:gd name="T121" fmla="*/ 1962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2" h="2261">
                  <a:moveTo>
                    <a:pt x="2162" y="1488"/>
                  </a:moveTo>
                  <a:lnTo>
                    <a:pt x="1870" y="1075"/>
                  </a:lnTo>
                  <a:cubicBezTo>
                    <a:pt x="1921" y="1043"/>
                    <a:pt x="1938" y="977"/>
                    <a:pt x="1907" y="924"/>
                  </a:cubicBezTo>
                  <a:cubicBezTo>
                    <a:pt x="1959" y="893"/>
                    <a:pt x="1975" y="826"/>
                    <a:pt x="1945" y="774"/>
                  </a:cubicBezTo>
                  <a:cubicBezTo>
                    <a:pt x="1978" y="753"/>
                    <a:pt x="1998" y="717"/>
                    <a:pt x="1998" y="678"/>
                  </a:cubicBezTo>
                  <a:cubicBezTo>
                    <a:pt x="1998" y="640"/>
                    <a:pt x="1978" y="604"/>
                    <a:pt x="1945" y="583"/>
                  </a:cubicBezTo>
                  <a:cubicBezTo>
                    <a:pt x="1955" y="566"/>
                    <a:pt x="1960" y="547"/>
                    <a:pt x="1960" y="528"/>
                  </a:cubicBezTo>
                  <a:cubicBezTo>
                    <a:pt x="1960" y="465"/>
                    <a:pt x="1909" y="415"/>
                    <a:pt x="1847" y="415"/>
                  </a:cubicBezTo>
                  <a:lnTo>
                    <a:pt x="1830" y="415"/>
                  </a:lnTo>
                  <a:lnTo>
                    <a:pt x="1994" y="53"/>
                  </a:lnTo>
                  <a:cubicBezTo>
                    <a:pt x="2000" y="42"/>
                    <a:pt x="1999" y="28"/>
                    <a:pt x="1992" y="17"/>
                  </a:cubicBezTo>
                  <a:cubicBezTo>
                    <a:pt x="1985" y="6"/>
                    <a:pt x="1973" y="0"/>
                    <a:pt x="1960" y="0"/>
                  </a:cubicBezTo>
                  <a:lnTo>
                    <a:pt x="1959" y="0"/>
                  </a:lnTo>
                  <a:lnTo>
                    <a:pt x="1958" y="0"/>
                  </a:lnTo>
                  <a:cubicBezTo>
                    <a:pt x="1915" y="0"/>
                    <a:pt x="1874" y="17"/>
                    <a:pt x="1842" y="46"/>
                  </a:cubicBezTo>
                  <a:cubicBezTo>
                    <a:pt x="1824" y="65"/>
                    <a:pt x="1798" y="75"/>
                    <a:pt x="1772" y="75"/>
                  </a:cubicBezTo>
                  <a:cubicBezTo>
                    <a:pt x="1745" y="76"/>
                    <a:pt x="1719" y="65"/>
                    <a:pt x="1701" y="46"/>
                  </a:cubicBezTo>
                  <a:cubicBezTo>
                    <a:pt x="1668" y="15"/>
                    <a:pt x="1625" y="0"/>
                    <a:pt x="1583" y="0"/>
                  </a:cubicBezTo>
                  <a:lnTo>
                    <a:pt x="1583" y="0"/>
                  </a:lnTo>
                  <a:cubicBezTo>
                    <a:pt x="1541" y="0"/>
                    <a:pt x="1498" y="15"/>
                    <a:pt x="1465" y="46"/>
                  </a:cubicBezTo>
                  <a:cubicBezTo>
                    <a:pt x="1447" y="65"/>
                    <a:pt x="1421" y="75"/>
                    <a:pt x="1395" y="75"/>
                  </a:cubicBezTo>
                  <a:cubicBezTo>
                    <a:pt x="1368" y="75"/>
                    <a:pt x="1343" y="65"/>
                    <a:pt x="1324" y="46"/>
                  </a:cubicBezTo>
                  <a:cubicBezTo>
                    <a:pt x="1293" y="17"/>
                    <a:pt x="1251" y="0"/>
                    <a:pt x="1209" y="0"/>
                  </a:cubicBezTo>
                  <a:lnTo>
                    <a:pt x="1207" y="0"/>
                  </a:lnTo>
                  <a:lnTo>
                    <a:pt x="1206" y="0"/>
                  </a:lnTo>
                  <a:cubicBezTo>
                    <a:pt x="1193" y="0"/>
                    <a:pt x="1181" y="6"/>
                    <a:pt x="1175" y="17"/>
                  </a:cubicBezTo>
                  <a:cubicBezTo>
                    <a:pt x="1168" y="28"/>
                    <a:pt x="1167" y="42"/>
                    <a:pt x="1172" y="53"/>
                  </a:cubicBezTo>
                  <a:lnTo>
                    <a:pt x="1255" y="236"/>
                  </a:lnTo>
                  <a:cubicBezTo>
                    <a:pt x="1251" y="238"/>
                    <a:pt x="1248" y="239"/>
                    <a:pt x="1244" y="241"/>
                  </a:cubicBezTo>
                  <a:cubicBezTo>
                    <a:pt x="1198" y="263"/>
                    <a:pt x="1168" y="311"/>
                    <a:pt x="1169" y="363"/>
                  </a:cubicBezTo>
                  <a:lnTo>
                    <a:pt x="1169" y="452"/>
                  </a:lnTo>
                  <a:cubicBezTo>
                    <a:pt x="1169" y="473"/>
                    <a:pt x="1152" y="490"/>
                    <a:pt x="1131" y="490"/>
                  </a:cubicBezTo>
                  <a:lnTo>
                    <a:pt x="980" y="490"/>
                  </a:lnTo>
                  <a:lnTo>
                    <a:pt x="980" y="452"/>
                  </a:lnTo>
                  <a:cubicBezTo>
                    <a:pt x="980" y="431"/>
                    <a:pt x="963" y="415"/>
                    <a:pt x="942" y="415"/>
                  </a:cubicBezTo>
                  <a:lnTo>
                    <a:pt x="641" y="415"/>
                  </a:lnTo>
                  <a:cubicBezTo>
                    <a:pt x="620" y="415"/>
                    <a:pt x="603" y="431"/>
                    <a:pt x="603" y="452"/>
                  </a:cubicBezTo>
                  <a:lnTo>
                    <a:pt x="603" y="490"/>
                  </a:lnTo>
                  <a:lnTo>
                    <a:pt x="38" y="490"/>
                  </a:lnTo>
                  <a:cubicBezTo>
                    <a:pt x="17" y="490"/>
                    <a:pt x="0" y="507"/>
                    <a:pt x="0" y="528"/>
                  </a:cubicBezTo>
                  <a:lnTo>
                    <a:pt x="0" y="980"/>
                  </a:lnTo>
                  <a:cubicBezTo>
                    <a:pt x="0" y="1001"/>
                    <a:pt x="17" y="1018"/>
                    <a:pt x="38" y="1018"/>
                  </a:cubicBezTo>
                  <a:lnTo>
                    <a:pt x="603" y="1018"/>
                  </a:lnTo>
                  <a:lnTo>
                    <a:pt x="603" y="1055"/>
                  </a:lnTo>
                  <a:cubicBezTo>
                    <a:pt x="603" y="1076"/>
                    <a:pt x="620" y="1093"/>
                    <a:pt x="641" y="1093"/>
                  </a:cubicBezTo>
                  <a:lnTo>
                    <a:pt x="942" y="1093"/>
                  </a:lnTo>
                  <a:cubicBezTo>
                    <a:pt x="963" y="1093"/>
                    <a:pt x="980" y="1076"/>
                    <a:pt x="980" y="1055"/>
                  </a:cubicBezTo>
                  <a:lnTo>
                    <a:pt x="980" y="1018"/>
                  </a:lnTo>
                  <a:lnTo>
                    <a:pt x="1022" y="1018"/>
                  </a:lnTo>
                  <a:cubicBezTo>
                    <a:pt x="1063" y="1018"/>
                    <a:pt x="1103" y="1027"/>
                    <a:pt x="1139" y="1045"/>
                  </a:cubicBezTo>
                  <a:lnTo>
                    <a:pt x="1163" y="1057"/>
                  </a:lnTo>
                  <a:cubicBezTo>
                    <a:pt x="1202" y="1076"/>
                    <a:pt x="1243" y="1088"/>
                    <a:pt x="1285" y="1091"/>
                  </a:cubicBezTo>
                  <a:lnTo>
                    <a:pt x="1004" y="1488"/>
                  </a:lnTo>
                  <a:cubicBezTo>
                    <a:pt x="898" y="1637"/>
                    <a:pt x="884" y="1833"/>
                    <a:pt x="968" y="1996"/>
                  </a:cubicBezTo>
                  <a:cubicBezTo>
                    <a:pt x="1052" y="2159"/>
                    <a:pt x="1220" y="2261"/>
                    <a:pt x="1403" y="2261"/>
                  </a:cubicBezTo>
                  <a:lnTo>
                    <a:pt x="1763" y="2261"/>
                  </a:lnTo>
                  <a:cubicBezTo>
                    <a:pt x="1946" y="2261"/>
                    <a:pt x="2114" y="2159"/>
                    <a:pt x="2198" y="1996"/>
                  </a:cubicBezTo>
                  <a:cubicBezTo>
                    <a:pt x="2282" y="1833"/>
                    <a:pt x="2268" y="1637"/>
                    <a:pt x="2162" y="1488"/>
                  </a:cubicBezTo>
                  <a:close/>
                  <a:moveTo>
                    <a:pt x="1394" y="151"/>
                  </a:moveTo>
                  <a:cubicBezTo>
                    <a:pt x="1438" y="151"/>
                    <a:pt x="1480" y="135"/>
                    <a:pt x="1512" y="105"/>
                  </a:cubicBezTo>
                  <a:cubicBezTo>
                    <a:pt x="1531" y="86"/>
                    <a:pt x="1556" y="75"/>
                    <a:pt x="1583" y="75"/>
                  </a:cubicBezTo>
                  <a:cubicBezTo>
                    <a:pt x="1609" y="75"/>
                    <a:pt x="1635" y="86"/>
                    <a:pt x="1654" y="105"/>
                  </a:cubicBezTo>
                  <a:cubicBezTo>
                    <a:pt x="1686" y="135"/>
                    <a:pt x="1728" y="151"/>
                    <a:pt x="1772" y="151"/>
                  </a:cubicBezTo>
                  <a:cubicBezTo>
                    <a:pt x="1814" y="151"/>
                    <a:pt x="1856" y="135"/>
                    <a:pt x="1887" y="106"/>
                  </a:cubicBezTo>
                  <a:lnTo>
                    <a:pt x="1747" y="415"/>
                  </a:lnTo>
                  <a:lnTo>
                    <a:pt x="1419" y="415"/>
                  </a:lnTo>
                  <a:lnTo>
                    <a:pt x="1279" y="106"/>
                  </a:lnTo>
                  <a:cubicBezTo>
                    <a:pt x="1310" y="135"/>
                    <a:pt x="1352" y="151"/>
                    <a:pt x="1394" y="151"/>
                  </a:cubicBezTo>
                  <a:close/>
                  <a:moveTo>
                    <a:pt x="76" y="942"/>
                  </a:moveTo>
                  <a:lnTo>
                    <a:pt x="76" y="565"/>
                  </a:lnTo>
                  <a:lnTo>
                    <a:pt x="603" y="565"/>
                  </a:lnTo>
                  <a:lnTo>
                    <a:pt x="603" y="942"/>
                  </a:lnTo>
                  <a:lnTo>
                    <a:pt x="76" y="942"/>
                  </a:lnTo>
                  <a:close/>
                  <a:moveTo>
                    <a:pt x="679" y="1018"/>
                  </a:moveTo>
                  <a:lnTo>
                    <a:pt x="679" y="490"/>
                  </a:lnTo>
                  <a:lnTo>
                    <a:pt x="905" y="490"/>
                  </a:lnTo>
                  <a:lnTo>
                    <a:pt x="905" y="1018"/>
                  </a:lnTo>
                  <a:lnTo>
                    <a:pt x="679" y="1018"/>
                  </a:lnTo>
                  <a:close/>
                  <a:moveTo>
                    <a:pt x="1174" y="978"/>
                  </a:moveTo>
                  <a:cubicBezTo>
                    <a:pt x="1126" y="954"/>
                    <a:pt x="1075" y="942"/>
                    <a:pt x="1022" y="942"/>
                  </a:cubicBezTo>
                  <a:lnTo>
                    <a:pt x="980" y="942"/>
                  </a:lnTo>
                  <a:lnTo>
                    <a:pt x="980" y="565"/>
                  </a:lnTo>
                  <a:lnTo>
                    <a:pt x="1131" y="565"/>
                  </a:lnTo>
                  <a:cubicBezTo>
                    <a:pt x="1193" y="565"/>
                    <a:pt x="1244" y="515"/>
                    <a:pt x="1244" y="452"/>
                  </a:cubicBezTo>
                  <a:lnTo>
                    <a:pt x="1244" y="363"/>
                  </a:lnTo>
                  <a:cubicBezTo>
                    <a:pt x="1244" y="339"/>
                    <a:pt x="1257" y="318"/>
                    <a:pt x="1278" y="308"/>
                  </a:cubicBezTo>
                  <a:cubicBezTo>
                    <a:pt x="1281" y="306"/>
                    <a:pt x="1284" y="306"/>
                    <a:pt x="1286" y="305"/>
                  </a:cubicBezTo>
                  <a:lnTo>
                    <a:pt x="1360" y="468"/>
                  </a:lnTo>
                  <a:cubicBezTo>
                    <a:pt x="1366" y="481"/>
                    <a:pt x="1380" y="490"/>
                    <a:pt x="1395" y="490"/>
                  </a:cubicBezTo>
                  <a:lnTo>
                    <a:pt x="1847" y="490"/>
                  </a:lnTo>
                  <a:cubicBezTo>
                    <a:pt x="1868" y="490"/>
                    <a:pt x="1885" y="507"/>
                    <a:pt x="1885" y="528"/>
                  </a:cubicBezTo>
                  <a:cubicBezTo>
                    <a:pt x="1885" y="548"/>
                    <a:pt x="1868" y="565"/>
                    <a:pt x="1847" y="565"/>
                  </a:cubicBezTo>
                  <a:lnTo>
                    <a:pt x="1772" y="565"/>
                  </a:lnTo>
                  <a:cubicBezTo>
                    <a:pt x="1751" y="565"/>
                    <a:pt x="1734" y="582"/>
                    <a:pt x="1734" y="603"/>
                  </a:cubicBezTo>
                  <a:cubicBezTo>
                    <a:pt x="1734" y="624"/>
                    <a:pt x="1751" y="641"/>
                    <a:pt x="1772" y="641"/>
                  </a:cubicBezTo>
                  <a:lnTo>
                    <a:pt x="1885" y="641"/>
                  </a:lnTo>
                  <a:cubicBezTo>
                    <a:pt x="1905" y="641"/>
                    <a:pt x="1922" y="658"/>
                    <a:pt x="1922" y="678"/>
                  </a:cubicBezTo>
                  <a:cubicBezTo>
                    <a:pt x="1922" y="699"/>
                    <a:pt x="1905" y="716"/>
                    <a:pt x="1885" y="716"/>
                  </a:cubicBezTo>
                  <a:lnTo>
                    <a:pt x="1772" y="716"/>
                  </a:lnTo>
                  <a:cubicBezTo>
                    <a:pt x="1751" y="716"/>
                    <a:pt x="1734" y="733"/>
                    <a:pt x="1734" y="754"/>
                  </a:cubicBezTo>
                  <a:cubicBezTo>
                    <a:pt x="1734" y="775"/>
                    <a:pt x="1751" y="791"/>
                    <a:pt x="1772" y="791"/>
                  </a:cubicBezTo>
                  <a:lnTo>
                    <a:pt x="1847" y="791"/>
                  </a:lnTo>
                  <a:cubicBezTo>
                    <a:pt x="1868" y="791"/>
                    <a:pt x="1885" y="808"/>
                    <a:pt x="1885" y="829"/>
                  </a:cubicBezTo>
                  <a:cubicBezTo>
                    <a:pt x="1885" y="850"/>
                    <a:pt x="1868" y="867"/>
                    <a:pt x="1847" y="867"/>
                  </a:cubicBezTo>
                  <a:lnTo>
                    <a:pt x="1772" y="867"/>
                  </a:lnTo>
                  <a:cubicBezTo>
                    <a:pt x="1751" y="867"/>
                    <a:pt x="1734" y="884"/>
                    <a:pt x="1734" y="904"/>
                  </a:cubicBezTo>
                  <a:cubicBezTo>
                    <a:pt x="1734" y="925"/>
                    <a:pt x="1751" y="942"/>
                    <a:pt x="1772" y="942"/>
                  </a:cubicBezTo>
                  <a:lnTo>
                    <a:pt x="1809" y="942"/>
                  </a:lnTo>
                  <a:cubicBezTo>
                    <a:pt x="1830" y="942"/>
                    <a:pt x="1847" y="959"/>
                    <a:pt x="1847" y="980"/>
                  </a:cubicBezTo>
                  <a:cubicBezTo>
                    <a:pt x="1847" y="1001"/>
                    <a:pt x="1830" y="1018"/>
                    <a:pt x="1809" y="1018"/>
                  </a:cubicBezTo>
                  <a:lnTo>
                    <a:pt x="1315" y="1018"/>
                  </a:lnTo>
                  <a:cubicBezTo>
                    <a:pt x="1274" y="1017"/>
                    <a:pt x="1234" y="1008"/>
                    <a:pt x="1198" y="990"/>
                  </a:cubicBezTo>
                  <a:lnTo>
                    <a:pt x="1174" y="978"/>
                  </a:lnTo>
                  <a:close/>
                  <a:moveTo>
                    <a:pt x="2131" y="1961"/>
                  </a:moveTo>
                  <a:cubicBezTo>
                    <a:pt x="2061" y="2100"/>
                    <a:pt x="1918" y="2187"/>
                    <a:pt x="1763" y="2186"/>
                  </a:cubicBezTo>
                  <a:lnTo>
                    <a:pt x="1403" y="2186"/>
                  </a:lnTo>
                  <a:cubicBezTo>
                    <a:pt x="1248" y="2186"/>
                    <a:pt x="1106" y="2099"/>
                    <a:pt x="1035" y="1962"/>
                  </a:cubicBezTo>
                  <a:cubicBezTo>
                    <a:pt x="964" y="1824"/>
                    <a:pt x="976" y="1658"/>
                    <a:pt x="1065" y="1531"/>
                  </a:cubicBezTo>
                  <a:lnTo>
                    <a:pt x="1376" y="1093"/>
                  </a:lnTo>
                  <a:lnTo>
                    <a:pt x="1790" y="1093"/>
                  </a:lnTo>
                  <a:lnTo>
                    <a:pt x="2101" y="1531"/>
                  </a:lnTo>
                  <a:cubicBezTo>
                    <a:pt x="2192" y="1657"/>
                    <a:pt x="2204" y="1824"/>
                    <a:pt x="2131" y="1962"/>
                  </a:cubicBezTo>
                  <a:lnTo>
                    <a:pt x="2131" y="196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440">
              <a:extLst>
                <a:ext uri="{FF2B5EF4-FFF2-40B4-BE49-F238E27FC236}">
                  <a16:creationId xmlns:a16="http://schemas.microsoft.com/office/drawing/2014/main" id="{BF64E014-C64F-4760-8892-80CE13FCE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4678364"/>
              <a:ext cx="166688" cy="166688"/>
            </a:xfrm>
            <a:custGeom>
              <a:avLst/>
              <a:gdLst>
                <a:gd name="T0" fmla="*/ 406 w 783"/>
                <a:gd name="T1" fmla="*/ 0 h 783"/>
                <a:gd name="T2" fmla="*/ 58 w 783"/>
                <a:gd name="T3" fmla="*/ 233 h 783"/>
                <a:gd name="T4" fmla="*/ 140 w 783"/>
                <a:gd name="T5" fmla="*/ 643 h 783"/>
                <a:gd name="T6" fmla="*/ 550 w 783"/>
                <a:gd name="T7" fmla="*/ 725 h 783"/>
                <a:gd name="T8" fmla="*/ 783 w 783"/>
                <a:gd name="T9" fmla="*/ 377 h 783"/>
                <a:gd name="T10" fmla="*/ 406 w 783"/>
                <a:gd name="T11" fmla="*/ 0 h 783"/>
                <a:gd name="T12" fmla="*/ 406 w 783"/>
                <a:gd name="T13" fmla="*/ 678 h 783"/>
                <a:gd name="T14" fmla="*/ 128 w 783"/>
                <a:gd name="T15" fmla="*/ 492 h 783"/>
                <a:gd name="T16" fmla="*/ 193 w 783"/>
                <a:gd name="T17" fmla="*/ 164 h 783"/>
                <a:gd name="T18" fmla="*/ 521 w 783"/>
                <a:gd name="T19" fmla="*/ 98 h 783"/>
                <a:gd name="T20" fmla="*/ 708 w 783"/>
                <a:gd name="T21" fmla="*/ 377 h 783"/>
                <a:gd name="T22" fmla="*/ 406 w 783"/>
                <a:gd name="T23" fmla="*/ 67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0"/>
                  </a:moveTo>
                  <a:cubicBezTo>
                    <a:pt x="254" y="0"/>
                    <a:pt x="116" y="92"/>
                    <a:pt x="58" y="233"/>
                  </a:cubicBezTo>
                  <a:cubicBezTo>
                    <a:pt x="0" y="374"/>
                    <a:pt x="32" y="536"/>
                    <a:pt x="140" y="643"/>
                  </a:cubicBezTo>
                  <a:cubicBezTo>
                    <a:pt x="247" y="751"/>
                    <a:pt x="409" y="783"/>
                    <a:pt x="550" y="725"/>
                  </a:cubicBezTo>
                  <a:cubicBezTo>
                    <a:pt x="691" y="667"/>
                    <a:pt x="783" y="529"/>
                    <a:pt x="783" y="377"/>
                  </a:cubicBezTo>
                  <a:cubicBezTo>
                    <a:pt x="783" y="169"/>
                    <a:pt x="614" y="0"/>
                    <a:pt x="406" y="0"/>
                  </a:cubicBezTo>
                  <a:close/>
                  <a:moveTo>
                    <a:pt x="406" y="678"/>
                  </a:moveTo>
                  <a:cubicBezTo>
                    <a:pt x="284" y="678"/>
                    <a:pt x="174" y="605"/>
                    <a:pt x="128" y="492"/>
                  </a:cubicBezTo>
                  <a:cubicBezTo>
                    <a:pt x="81" y="380"/>
                    <a:pt x="107" y="250"/>
                    <a:pt x="193" y="164"/>
                  </a:cubicBezTo>
                  <a:cubicBezTo>
                    <a:pt x="279" y="77"/>
                    <a:pt x="409" y="52"/>
                    <a:pt x="521" y="98"/>
                  </a:cubicBezTo>
                  <a:cubicBezTo>
                    <a:pt x="634" y="145"/>
                    <a:pt x="708" y="255"/>
                    <a:pt x="708" y="377"/>
                  </a:cubicBezTo>
                  <a:cubicBezTo>
                    <a:pt x="707" y="543"/>
                    <a:pt x="573" y="678"/>
                    <a:pt x="406" y="67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441">
              <a:extLst>
                <a:ext uri="{FF2B5EF4-FFF2-40B4-BE49-F238E27FC236}">
                  <a16:creationId xmlns:a16="http://schemas.microsoft.com/office/drawing/2014/main" id="{523266B5-DEB5-437F-806B-2F1397A18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4702176"/>
              <a:ext cx="52388" cy="112713"/>
            </a:xfrm>
            <a:custGeom>
              <a:avLst/>
              <a:gdLst>
                <a:gd name="T0" fmla="*/ 121 w 242"/>
                <a:gd name="T1" fmla="*/ 151 h 528"/>
                <a:gd name="T2" fmla="*/ 159 w 242"/>
                <a:gd name="T3" fmla="*/ 189 h 528"/>
                <a:gd name="T4" fmla="*/ 196 w 242"/>
                <a:gd name="T5" fmla="*/ 226 h 528"/>
                <a:gd name="T6" fmla="*/ 234 w 242"/>
                <a:gd name="T7" fmla="*/ 189 h 528"/>
                <a:gd name="T8" fmla="*/ 159 w 242"/>
                <a:gd name="T9" fmla="*/ 82 h 528"/>
                <a:gd name="T10" fmla="*/ 159 w 242"/>
                <a:gd name="T11" fmla="*/ 38 h 528"/>
                <a:gd name="T12" fmla="*/ 121 w 242"/>
                <a:gd name="T13" fmla="*/ 0 h 528"/>
                <a:gd name="T14" fmla="*/ 83 w 242"/>
                <a:gd name="T15" fmla="*/ 38 h 528"/>
                <a:gd name="T16" fmla="*/ 83 w 242"/>
                <a:gd name="T17" fmla="*/ 82 h 528"/>
                <a:gd name="T18" fmla="*/ 10 w 242"/>
                <a:gd name="T19" fmla="*/ 208 h 528"/>
                <a:gd name="T20" fmla="*/ 121 w 242"/>
                <a:gd name="T21" fmla="*/ 302 h 528"/>
                <a:gd name="T22" fmla="*/ 156 w 242"/>
                <a:gd name="T23" fmla="*/ 325 h 528"/>
                <a:gd name="T24" fmla="*/ 148 w 242"/>
                <a:gd name="T25" fmla="*/ 366 h 528"/>
                <a:gd name="T26" fmla="*/ 107 w 242"/>
                <a:gd name="T27" fmla="*/ 374 h 528"/>
                <a:gd name="T28" fmla="*/ 83 w 242"/>
                <a:gd name="T29" fmla="*/ 339 h 528"/>
                <a:gd name="T30" fmla="*/ 46 w 242"/>
                <a:gd name="T31" fmla="*/ 302 h 528"/>
                <a:gd name="T32" fmla="*/ 8 w 242"/>
                <a:gd name="T33" fmla="*/ 339 h 528"/>
                <a:gd name="T34" fmla="*/ 83 w 242"/>
                <a:gd name="T35" fmla="*/ 445 h 528"/>
                <a:gd name="T36" fmla="*/ 83 w 242"/>
                <a:gd name="T37" fmla="*/ 490 h 528"/>
                <a:gd name="T38" fmla="*/ 121 w 242"/>
                <a:gd name="T39" fmla="*/ 528 h 528"/>
                <a:gd name="T40" fmla="*/ 159 w 242"/>
                <a:gd name="T41" fmla="*/ 490 h 528"/>
                <a:gd name="T42" fmla="*/ 159 w 242"/>
                <a:gd name="T43" fmla="*/ 445 h 528"/>
                <a:gd name="T44" fmla="*/ 232 w 242"/>
                <a:gd name="T45" fmla="*/ 320 h 528"/>
                <a:gd name="T46" fmla="*/ 121 w 242"/>
                <a:gd name="T47" fmla="*/ 226 h 528"/>
                <a:gd name="T48" fmla="*/ 83 w 242"/>
                <a:gd name="T49" fmla="*/ 189 h 528"/>
                <a:gd name="T50" fmla="*/ 121 w 242"/>
                <a:gd name="T51" fmla="*/ 151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2" h="528">
                  <a:moveTo>
                    <a:pt x="121" y="151"/>
                  </a:moveTo>
                  <a:cubicBezTo>
                    <a:pt x="142" y="151"/>
                    <a:pt x="159" y="168"/>
                    <a:pt x="159" y="189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9"/>
                  </a:cubicBezTo>
                  <a:cubicBezTo>
                    <a:pt x="234" y="141"/>
                    <a:pt x="204" y="98"/>
                    <a:pt x="159" y="82"/>
                  </a:cubicBezTo>
                  <a:lnTo>
                    <a:pt x="159" y="38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2"/>
                  </a:lnTo>
                  <a:cubicBezTo>
                    <a:pt x="32" y="101"/>
                    <a:pt x="0" y="154"/>
                    <a:pt x="10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6" y="325"/>
                  </a:cubicBezTo>
                  <a:cubicBezTo>
                    <a:pt x="162" y="339"/>
                    <a:pt x="158" y="355"/>
                    <a:pt x="148" y="366"/>
                  </a:cubicBezTo>
                  <a:cubicBezTo>
                    <a:pt x="137" y="377"/>
                    <a:pt x="121" y="380"/>
                    <a:pt x="107" y="374"/>
                  </a:cubicBezTo>
                  <a:cubicBezTo>
                    <a:pt x="93" y="368"/>
                    <a:pt x="83" y="355"/>
                    <a:pt x="83" y="339"/>
                  </a:cubicBezTo>
                  <a:cubicBezTo>
                    <a:pt x="83" y="318"/>
                    <a:pt x="67" y="302"/>
                    <a:pt x="46" y="302"/>
                  </a:cubicBezTo>
                  <a:cubicBezTo>
                    <a:pt x="25" y="302"/>
                    <a:pt x="8" y="318"/>
                    <a:pt x="8" y="339"/>
                  </a:cubicBezTo>
                  <a:cubicBezTo>
                    <a:pt x="8" y="387"/>
                    <a:pt x="38" y="430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2" y="528"/>
                    <a:pt x="159" y="511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6"/>
                    <a:pt x="176" y="226"/>
                    <a:pt x="121" y="226"/>
                  </a:cubicBezTo>
                  <a:cubicBezTo>
                    <a:pt x="100" y="226"/>
                    <a:pt x="83" y="209"/>
                    <a:pt x="83" y="189"/>
                  </a:cubicBezTo>
                  <a:cubicBezTo>
                    <a:pt x="83" y="168"/>
                    <a:pt x="100" y="151"/>
                    <a:pt x="121" y="15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7" name="Group 886">
            <a:extLst>
              <a:ext uri="{FF2B5EF4-FFF2-40B4-BE49-F238E27FC236}">
                <a16:creationId xmlns:a16="http://schemas.microsoft.com/office/drawing/2014/main" id="{F1F47BF7-8D54-4436-992C-D6F69C1BFF8A}"/>
              </a:ext>
            </a:extLst>
          </p:cNvPr>
          <p:cNvGrpSpPr/>
          <p:nvPr/>
        </p:nvGrpSpPr>
        <p:grpSpPr>
          <a:xfrm>
            <a:off x="5089525" y="4381501"/>
            <a:ext cx="503238" cy="517526"/>
            <a:chOff x="5089525" y="4381501"/>
            <a:chExt cx="503238" cy="517526"/>
          </a:xfrm>
        </p:grpSpPr>
        <p:sp>
          <p:nvSpPr>
            <p:cNvPr id="283" name="Freeform 442">
              <a:extLst>
                <a:ext uri="{FF2B5EF4-FFF2-40B4-BE49-F238E27FC236}">
                  <a16:creationId xmlns:a16="http://schemas.microsoft.com/office/drawing/2014/main" id="{52AD55E3-5669-44C9-A17E-9CFA7902D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4381501"/>
              <a:ext cx="330200" cy="160338"/>
            </a:xfrm>
            <a:custGeom>
              <a:avLst/>
              <a:gdLst>
                <a:gd name="T0" fmla="*/ 773 w 1546"/>
                <a:gd name="T1" fmla="*/ 559 h 747"/>
                <a:gd name="T2" fmla="*/ 1226 w 1546"/>
                <a:gd name="T3" fmla="*/ 747 h 747"/>
                <a:gd name="T4" fmla="*/ 1546 w 1546"/>
                <a:gd name="T5" fmla="*/ 427 h 747"/>
                <a:gd name="T6" fmla="*/ 0 w 1546"/>
                <a:gd name="T7" fmla="*/ 427 h 747"/>
                <a:gd name="T8" fmla="*/ 320 w 1546"/>
                <a:gd name="T9" fmla="*/ 747 h 747"/>
                <a:gd name="T10" fmla="*/ 773 w 1546"/>
                <a:gd name="T11" fmla="*/ 55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6" h="747">
                  <a:moveTo>
                    <a:pt x="773" y="559"/>
                  </a:moveTo>
                  <a:cubicBezTo>
                    <a:pt x="943" y="559"/>
                    <a:pt x="1106" y="626"/>
                    <a:pt x="1226" y="747"/>
                  </a:cubicBezTo>
                  <a:lnTo>
                    <a:pt x="1546" y="427"/>
                  </a:lnTo>
                  <a:cubicBezTo>
                    <a:pt x="1119" y="0"/>
                    <a:pt x="427" y="0"/>
                    <a:pt x="0" y="427"/>
                  </a:cubicBezTo>
                  <a:lnTo>
                    <a:pt x="320" y="747"/>
                  </a:lnTo>
                  <a:cubicBezTo>
                    <a:pt x="440" y="626"/>
                    <a:pt x="603" y="559"/>
                    <a:pt x="773" y="559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443">
              <a:extLst>
                <a:ext uri="{FF2B5EF4-FFF2-40B4-BE49-F238E27FC236}">
                  <a16:creationId xmlns:a16="http://schemas.microsoft.com/office/drawing/2014/main" id="{1F13E9CA-8FD8-41C2-8AA9-C5BB78576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471989"/>
              <a:ext cx="252413" cy="400050"/>
            </a:xfrm>
            <a:custGeom>
              <a:avLst/>
              <a:gdLst>
                <a:gd name="T0" fmla="*/ 538 w 1179"/>
                <a:gd name="T1" fmla="*/ 773 h 1866"/>
                <a:gd name="T2" fmla="*/ 726 w 1179"/>
                <a:gd name="T3" fmla="*/ 320 h 1866"/>
                <a:gd name="T4" fmla="*/ 406 w 1179"/>
                <a:gd name="T5" fmla="*/ 0 h 1866"/>
                <a:gd name="T6" fmla="*/ 169 w 1179"/>
                <a:gd name="T7" fmla="*/ 1191 h 1866"/>
                <a:gd name="T8" fmla="*/ 1179 w 1179"/>
                <a:gd name="T9" fmla="*/ 1866 h 1866"/>
                <a:gd name="T10" fmla="*/ 1179 w 1179"/>
                <a:gd name="T11" fmla="*/ 1413 h 1866"/>
                <a:gd name="T12" fmla="*/ 538 w 1179"/>
                <a:gd name="T13" fmla="*/ 773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9" h="1866">
                  <a:moveTo>
                    <a:pt x="538" y="773"/>
                  </a:moveTo>
                  <a:cubicBezTo>
                    <a:pt x="538" y="603"/>
                    <a:pt x="606" y="440"/>
                    <a:pt x="726" y="320"/>
                  </a:cubicBezTo>
                  <a:lnTo>
                    <a:pt x="406" y="0"/>
                  </a:lnTo>
                  <a:cubicBezTo>
                    <a:pt x="94" y="312"/>
                    <a:pt x="0" y="782"/>
                    <a:pt x="169" y="1191"/>
                  </a:cubicBezTo>
                  <a:cubicBezTo>
                    <a:pt x="339" y="1599"/>
                    <a:pt x="737" y="1866"/>
                    <a:pt x="1179" y="1866"/>
                  </a:cubicBezTo>
                  <a:lnTo>
                    <a:pt x="1179" y="1413"/>
                  </a:lnTo>
                  <a:cubicBezTo>
                    <a:pt x="825" y="1413"/>
                    <a:pt x="539" y="1126"/>
                    <a:pt x="538" y="773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444">
              <a:extLst>
                <a:ext uri="{FF2B5EF4-FFF2-40B4-BE49-F238E27FC236}">
                  <a16:creationId xmlns:a16="http://schemas.microsoft.com/office/drawing/2014/main" id="{FE821897-EFA5-455F-80E1-380F90134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4471989"/>
              <a:ext cx="136525" cy="166688"/>
            </a:xfrm>
            <a:custGeom>
              <a:avLst/>
              <a:gdLst>
                <a:gd name="T0" fmla="*/ 0 w 640"/>
                <a:gd name="T1" fmla="*/ 320 h 773"/>
                <a:gd name="T2" fmla="*/ 188 w 640"/>
                <a:gd name="T3" fmla="*/ 773 h 773"/>
                <a:gd name="T4" fmla="*/ 640 w 640"/>
                <a:gd name="T5" fmla="*/ 773 h 773"/>
                <a:gd name="T6" fmla="*/ 320 w 640"/>
                <a:gd name="T7" fmla="*/ 0 h 773"/>
                <a:gd name="T8" fmla="*/ 0 w 640"/>
                <a:gd name="T9" fmla="*/ 32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773">
                  <a:moveTo>
                    <a:pt x="0" y="320"/>
                  </a:moveTo>
                  <a:cubicBezTo>
                    <a:pt x="120" y="440"/>
                    <a:pt x="188" y="603"/>
                    <a:pt x="188" y="773"/>
                  </a:cubicBezTo>
                  <a:lnTo>
                    <a:pt x="640" y="773"/>
                  </a:lnTo>
                  <a:cubicBezTo>
                    <a:pt x="640" y="483"/>
                    <a:pt x="525" y="205"/>
                    <a:pt x="320" y="0"/>
                  </a:cubicBezTo>
                  <a:lnTo>
                    <a:pt x="0" y="32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445">
              <a:extLst>
                <a:ext uri="{FF2B5EF4-FFF2-40B4-BE49-F238E27FC236}">
                  <a16:creationId xmlns:a16="http://schemas.microsoft.com/office/drawing/2014/main" id="{8FDE0E3B-0B86-4123-B129-A69B63A23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4557714"/>
              <a:ext cx="168275" cy="166688"/>
            </a:xfrm>
            <a:custGeom>
              <a:avLst/>
              <a:gdLst>
                <a:gd name="T0" fmla="*/ 783 w 783"/>
                <a:gd name="T1" fmla="*/ 377 h 783"/>
                <a:gd name="T2" fmla="*/ 550 w 783"/>
                <a:gd name="T3" fmla="*/ 725 h 783"/>
                <a:gd name="T4" fmla="*/ 140 w 783"/>
                <a:gd name="T5" fmla="*/ 643 h 783"/>
                <a:gd name="T6" fmla="*/ 58 w 783"/>
                <a:gd name="T7" fmla="*/ 232 h 783"/>
                <a:gd name="T8" fmla="*/ 406 w 783"/>
                <a:gd name="T9" fmla="*/ 0 h 783"/>
                <a:gd name="T10" fmla="*/ 783 w 783"/>
                <a:gd name="T11" fmla="*/ 377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3" h="783">
                  <a:moveTo>
                    <a:pt x="783" y="377"/>
                  </a:moveTo>
                  <a:cubicBezTo>
                    <a:pt x="783" y="529"/>
                    <a:pt x="691" y="666"/>
                    <a:pt x="550" y="725"/>
                  </a:cubicBezTo>
                  <a:cubicBezTo>
                    <a:pt x="409" y="783"/>
                    <a:pt x="247" y="751"/>
                    <a:pt x="140" y="643"/>
                  </a:cubicBezTo>
                  <a:cubicBezTo>
                    <a:pt x="32" y="535"/>
                    <a:pt x="0" y="373"/>
                    <a:pt x="58" y="232"/>
                  </a:cubicBezTo>
                  <a:cubicBezTo>
                    <a:pt x="116" y="92"/>
                    <a:pt x="254" y="0"/>
                    <a:pt x="406" y="0"/>
                  </a:cubicBezTo>
                  <a:cubicBezTo>
                    <a:pt x="614" y="0"/>
                    <a:pt x="783" y="168"/>
                    <a:pt x="783" y="37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446">
              <a:extLst>
                <a:ext uri="{FF2B5EF4-FFF2-40B4-BE49-F238E27FC236}">
                  <a16:creationId xmlns:a16="http://schemas.microsoft.com/office/drawing/2014/main" id="{50DC3281-3822-4B03-875D-9321F0567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557714"/>
              <a:ext cx="161925" cy="160338"/>
            </a:xfrm>
            <a:custGeom>
              <a:avLst/>
              <a:gdLst>
                <a:gd name="T0" fmla="*/ 754 w 754"/>
                <a:gd name="T1" fmla="*/ 377 h 753"/>
                <a:gd name="T2" fmla="*/ 377 w 754"/>
                <a:gd name="T3" fmla="*/ 753 h 753"/>
                <a:gd name="T4" fmla="*/ 0 w 754"/>
                <a:gd name="T5" fmla="*/ 377 h 753"/>
                <a:gd name="T6" fmla="*/ 377 w 754"/>
                <a:gd name="T7" fmla="*/ 0 h 753"/>
                <a:gd name="T8" fmla="*/ 644 w 754"/>
                <a:gd name="T9" fmla="*/ 110 h 753"/>
                <a:gd name="T10" fmla="*/ 754 w 754"/>
                <a:gd name="T11" fmla="*/ 37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4" h="753">
                  <a:moveTo>
                    <a:pt x="754" y="377"/>
                  </a:moveTo>
                  <a:cubicBezTo>
                    <a:pt x="754" y="585"/>
                    <a:pt x="585" y="753"/>
                    <a:pt x="377" y="753"/>
                  </a:cubicBezTo>
                  <a:cubicBezTo>
                    <a:pt x="169" y="753"/>
                    <a:pt x="0" y="585"/>
                    <a:pt x="0" y="377"/>
                  </a:cubicBezTo>
                  <a:cubicBezTo>
                    <a:pt x="0" y="168"/>
                    <a:pt x="169" y="0"/>
                    <a:pt x="377" y="0"/>
                  </a:cubicBezTo>
                  <a:cubicBezTo>
                    <a:pt x="477" y="0"/>
                    <a:pt x="573" y="39"/>
                    <a:pt x="644" y="110"/>
                  </a:cubicBezTo>
                  <a:cubicBezTo>
                    <a:pt x="714" y="181"/>
                    <a:pt x="754" y="277"/>
                    <a:pt x="754" y="37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447">
              <a:extLst>
                <a:ext uri="{FF2B5EF4-FFF2-40B4-BE49-F238E27FC236}">
                  <a16:creationId xmlns:a16="http://schemas.microsoft.com/office/drawing/2014/main" id="{48E0921D-96B8-477C-A2D8-58F6EACA3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9525" y="4392614"/>
              <a:ext cx="503238" cy="506413"/>
            </a:xfrm>
            <a:custGeom>
              <a:avLst/>
              <a:gdLst>
                <a:gd name="T0" fmla="*/ 1219 w 2350"/>
                <a:gd name="T1" fmla="*/ 19 h 2369"/>
                <a:gd name="T2" fmla="*/ 175 w 2350"/>
                <a:gd name="T3" fmla="*/ 717 h 2369"/>
                <a:gd name="T4" fmla="*/ 420 w 2350"/>
                <a:gd name="T5" fmla="*/ 1949 h 2369"/>
                <a:gd name="T6" fmla="*/ 1652 w 2350"/>
                <a:gd name="T7" fmla="*/ 2194 h 2369"/>
                <a:gd name="T8" fmla="*/ 2350 w 2350"/>
                <a:gd name="T9" fmla="*/ 1150 h 2369"/>
                <a:gd name="T10" fmla="*/ 1219 w 2350"/>
                <a:gd name="T11" fmla="*/ 19 h 2369"/>
                <a:gd name="T12" fmla="*/ 1896 w 2350"/>
                <a:gd name="T13" fmla="*/ 1112 h 2369"/>
                <a:gd name="T14" fmla="*/ 1724 w 2350"/>
                <a:gd name="T15" fmla="*/ 698 h 2369"/>
                <a:gd name="T16" fmla="*/ 1991 w 2350"/>
                <a:gd name="T17" fmla="*/ 431 h 2369"/>
                <a:gd name="T18" fmla="*/ 2273 w 2350"/>
                <a:gd name="T19" fmla="*/ 1112 h 2369"/>
                <a:gd name="T20" fmla="*/ 1896 w 2350"/>
                <a:gd name="T21" fmla="*/ 1112 h 2369"/>
                <a:gd name="T22" fmla="*/ 1219 w 2350"/>
                <a:gd name="T23" fmla="*/ 1753 h 2369"/>
                <a:gd name="T24" fmla="*/ 662 w 2350"/>
                <a:gd name="T25" fmla="*/ 1380 h 2369"/>
                <a:gd name="T26" fmla="*/ 793 w 2350"/>
                <a:gd name="T27" fmla="*/ 723 h 2369"/>
                <a:gd name="T28" fmla="*/ 1450 w 2350"/>
                <a:gd name="T29" fmla="*/ 592 h 2369"/>
                <a:gd name="T30" fmla="*/ 1822 w 2350"/>
                <a:gd name="T31" fmla="*/ 1150 h 2369"/>
                <a:gd name="T32" fmla="*/ 1219 w 2350"/>
                <a:gd name="T33" fmla="*/ 1753 h 2369"/>
                <a:gd name="T34" fmla="*/ 1938 w 2350"/>
                <a:gd name="T35" fmla="*/ 378 h 2369"/>
                <a:gd name="T36" fmla="*/ 1671 w 2350"/>
                <a:gd name="T37" fmla="*/ 645 h 2369"/>
                <a:gd name="T38" fmla="*/ 768 w 2350"/>
                <a:gd name="T39" fmla="*/ 645 h 2369"/>
                <a:gd name="T40" fmla="*/ 501 w 2350"/>
                <a:gd name="T41" fmla="*/ 378 h 2369"/>
                <a:gd name="T42" fmla="*/ 1938 w 2350"/>
                <a:gd name="T43" fmla="*/ 378 h 2369"/>
                <a:gd name="T44" fmla="*/ 164 w 2350"/>
                <a:gd name="T45" fmla="*/ 1150 h 2369"/>
                <a:gd name="T46" fmla="*/ 447 w 2350"/>
                <a:gd name="T47" fmla="*/ 431 h 2369"/>
                <a:gd name="T48" fmla="*/ 714 w 2350"/>
                <a:gd name="T49" fmla="*/ 698 h 2369"/>
                <a:gd name="T50" fmla="*/ 592 w 2350"/>
                <a:gd name="T51" fmla="*/ 1409 h 2369"/>
                <a:gd name="T52" fmla="*/ 1181 w 2350"/>
                <a:gd name="T53" fmla="*/ 1826 h 2369"/>
                <a:gd name="T54" fmla="*/ 1181 w 2350"/>
                <a:gd name="T55" fmla="*/ 2204 h 2369"/>
                <a:gd name="T56" fmla="*/ 164 w 2350"/>
                <a:gd name="T57" fmla="*/ 1150 h 2369"/>
                <a:gd name="T58" fmla="*/ 1257 w 2350"/>
                <a:gd name="T59" fmla="*/ 2204 h 2369"/>
                <a:gd name="T60" fmla="*/ 1257 w 2350"/>
                <a:gd name="T61" fmla="*/ 1826 h 2369"/>
                <a:gd name="T62" fmla="*/ 1896 w 2350"/>
                <a:gd name="T63" fmla="*/ 1187 h 2369"/>
                <a:gd name="T64" fmla="*/ 2273 w 2350"/>
                <a:gd name="T65" fmla="*/ 1187 h 2369"/>
                <a:gd name="T66" fmla="*/ 1257 w 2350"/>
                <a:gd name="T67" fmla="*/ 2204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50" h="2369">
                  <a:moveTo>
                    <a:pt x="1219" y="19"/>
                  </a:moveTo>
                  <a:cubicBezTo>
                    <a:pt x="762" y="19"/>
                    <a:pt x="350" y="294"/>
                    <a:pt x="175" y="717"/>
                  </a:cubicBezTo>
                  <a:cubicBezTo>
                    <a:pt x="0" y="1139"/>
                    <a:pt x="96" y="1626"/>
                    <a:pt x="420" y="1949"/>
                  </a:cubicBezTo>
                  <a:cubicBezTo>
                    <a:pt x="743" y="2272"/>
                    <a:pt x="1229" y="2369"/>
                    <a:pt x="1652" y="2194"/>
                  </a:cubicBezTo>
                  <a:cubicBezTo>
                    <a:pt x="2074" y="2019"/>
                    <a:pt x="2350" y="1607"/>
                    <a:pt x="2350" y="1150"/>
                  </a:cubicBezTo>
                  <a:cubicBezTo>
                    <a:pt x="2349" y="525"/>
                    <a:pt x="1843" y="20"/>
                    <a:pt x="1219" y="19"/>
                  </a:cubicBezTo>
                  <a:close/>
                  <a:moveTo>
                    <a:pt x="1896" y="1112"/>
                  </a:moveTo>
                  <a:cubicBezTo>
                    <a:pt x="1887" y="958"/>
                    <a:pt x="1827" y="812"/>
                    <a:pt x="1724" y="698"/>
                  </a:cubicBezTo>
                  <a:lnTo>
                    <a:pt x="1991" y="431"/>
                  </a:lnTo>
                  <a:cubicBezTo>
                    <a:pt x="2164" y="616"/>
                    <a:pt x="2265" y="858"/>
                    <a:pt x="2273" y="1112"/>
                  </a:cubicBezTo>
                  <a:lnTo>
                    <a:pt x="1896" y="1112"/>
                  </a:lnTo>
                  <a:close/>
                  <a:moveTo>
                    <a:pt x="1219" y="1753"/>
                  </a:moveTo>
                  <a:cubicBezTo>
                    <a:pt x="975" y="1753"/>
                    <a:pt x="755" y="1606"/>
                    <a:pt x="662" y="1380"/>
                  </a:cubicBezTo>
                  <a:cubicBezTo>
                    <a:pt x="569" y="1155"/>
                    <a:pt x="620" y="896"/>
                    <a:pt x="793" y="723"/>
                  </a:cubicBezTo>
                  <a:cubicBezTo>
                    <a:pt x="965" y="551"/>
                    <a:pt x="1225" y="499"/>
                    <a:pt x="1450" y="592"/>
                  </a:cubicBezTo>
                  <a:cubicBezTo>
                    <a:pt x="1675" y="686"/>
                    <a:pt x="1822" y="906"/>
                    <a:pt x="1822" y="1150"/>
                  </a:cubicBezTo>
                  <a:cubicBezTo>
                    <a:pt x="1822" y="1482"/>
                    <a:pt x="1552" y="1752"/>
                    <a:pt x="1219" y="1753"/>
                  </a:cubicBezTo>
                  <a:close/>
                  <a:moveTo>
                    <a:pt x="1938" y="378"/>
                  </a:moveTo>
                  <a:lnTo>
                    <a:pt x="1671" y="645"/>
                  </a:lnTo>
                  <a:cubicBezTo>
                    <a:pt x="1414" y="413"/>
                    <a:pt x="1024" y="413"/>
                    <a:pt x="768" y="645"/>
                  </a:cubicBezTo>
                  <a:lnTo>
                    <a:pt x="501" y="378"/>
                  </a:lnTo>
                  <a:cubicBezTo>
                    <a:pt x="905" y="0"/>
                    <a:pt x="1533" y="0"/>
                    <a:pt x="1938" y="378"/>
                  </a:cubicBezTo>
                  <a:close/>
                  <a:moveTo>
                    <a:pt x="164" y="1150"/>
                  </a:moveTo>
                  <a:cubicBezTo>
                    <a:pt x="164" y="883"/>
                    <a:pt x="265" y="626"/>
                    <a:pt x="447" y="431"/>
                  </a:cubicBezTo>
                  <a:lnTo>
                    <a:pt x="714" y="698"/>
                  </a:lnTo>
                  <a:cubicBezTo>
                    <a:pt x="540" y="892"/>
                    <a:pt x="492" y="1169"/>
                    <a:pt x="592" y="1409"/>
                  </a:cubicBezTo>
                  <a:cubicBezTo>
                    <a:pt x="692" y="1650"/>
                    <a:pt x="921" y="1812"/>
                    <a:pt x="1181" y="1826"/>
                  </a:cubicBezTo>
                  <a:lnTo>
                    <a:pt x="1181" y="2204"/>
                  </a:lnTo>
                  <a:cubicBezTo>
                    <a:pt x="614" y="2183"/>
                    <a:pt x="165" y="1717"/>
                    <a:pt x="164" y="1150"/>
                  </a:cubicBezTo>
                  <a:close/>
                  <a:moveTo>
                    <a:pt x="1257" y="2204"/>
                  </a:moveTo>
                  <a:lnTo>
                    <a:pt x="1257" y="1826"/>
                  </a:lnTo>
                  <a:cubicBezTo>
                    <a:pt x="1601" y="1807"/>
                    <a:pt x="1876" y="1532"/>
                    <a:pt x="1896" y="1187"/>
                  </a:cubicBezTo>
                  <a:lnTo>
                    <a:pt x="2273" y="1187"/>
                  </a:lnTo>
                  <a:cubicBezTo>
                    <a:pt x="2253" y="1740"/>
                    <a:pt x="1810" y="2184"/>
                    <a:pt x="1257" y="220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448">
              <a:extLst>
                <a:ext uri="{FF2B5EF4-FFF2-40B4-BE49-F238E27FC236}">
                  <a16:creationId xmlns:a16="http://schemas.microsoft.com/office/drawing/2014/main" id="{471AC8F9-B808-438B-AEDE-9EEE10495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088" y="4678364"/>
              <a:ext cx="157163" cy="161925"/>
            </a:xfrm>
            <a:custGeom>
              <a:avLst/>
              <a:gdLst>
                <a:gd name="T0" fmla="*/ 702 w 734"/>
                <a:gd name="T1" fmla="*/ 2 h 759"/>
                <a:gd name="T2" fmla="*/ 673 w 734"/>
                <a:gd name="T3" fmla="*/ 6 h 759"/>
                <a:gd name="T4" fmla="*/ 656 w 734"/>
                <a:gd name="T5" fmla="*/ 30 h 759"/>
                <a:gd name="T6" fmla="*/ 31 w 734"/>
                <a:gd name="T7" fmla="*/ 681 h 759"/>
                <a:gd name="T8" fmla="*/ 6 w 734"/>
                <a:gd name="T9" fmla="*/ 728 h 759"/>
                <a:gd name="T10" fmla="*/ 52 w 734"/>
                <a:gd name="T11" fmla="*/ 753 h 759"/>
                <a:gd name="T12" fmla="*/ 729 w 734"/>
                <a:gd name="T13" fmla="*/ 48 h 759"/>
                <a:gd name="T14" fmla="*/ 702 w 734"/>
                <a:gd name="T15" fmla="*/ 2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4" h="759">
                  <a:moveTo>
                    <a:pt x="702" y="2"/>
                  </a:moveTo>
                  <a:cubicBezTo>
                    <a:pt x="692" y="0"/>
                    <a:pt x="682" y="1"/>
                    <a:pt x="673" y="6"/>
                  </a:cubicBezTo>
                  <a:cubicBezTo>
                    <a:pt x="665" y="12"/>
                    <a:pt x="659" y="20"/>
                    <a:pt x="656" y="30"/>
                  </a:cubicBezTo>
                  <a:cubicBezTo>
                    <a:pt x="578" y="342"/>
                    <a:pt x="341" y="590"/>
                    <a:pt x="31" y="681"/>
                  </a:cubicBezTo>
                  <a:cubicBezTo>
                    <a:pt x="11" y="687"/>
                    <a:pt x="0" y="708"/>
                    <a:pt x="6" y="728"/>
                  </a:cubicBezTo>
                  <a:cubicBezTo>
                    <a:pt x="12" y="748"/>
                    <a:pt x="32" y="759"/>
                    <a:pt x="52" y="753"/>
                  </a:cubicBezTo>
                  <a:cubicBezTo>
                    <a:pt x="387" y="655"/>
                    <a:pt x="645" y="386"/>
                    <a:pt x="729" y="48"/>
                  </a:cubicBezTo>
                  <a:cubicBezTo>
                    <a:pt x="734" y="28"/>
                    <a:pt x="722" y="7"/>
                    <a:pt x="702" y="2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449">
              <a:extLst>
                <a:ext uri="{FF2B5EF4-FFF2-40B4-BE49-F238E27FC236}">
                  <a16:creationId xmlns:a16="http://schemas.microsoft.com/office/drawing/2014/main" id="{FF8132CF-6C63-43EB-A77D-F90E5CC45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4524376"/>
              <a:ext cx="23813" cy="17463"/>
            </a:xfrm>
            <a:custGeom>
              <a:avLst/>
              <a:gdLst>
                <a:gd name="T0" fmla="*/ 38 w 115"/>
                <a:gd name="T1" fmla="*/ 75 h 77"/>
                <a:gd name="T2" fmla="*/ 73 w 115"/>
                <a:gd name="T3" fmla="*/ 77 h 77"/>
                <a:gd name="T4" fmla="*/ 75 w 115"/>
                <a:gd name="T5" fmla="*/ 77 h 77"/>
                <a:gd name="T6" fmla="*/ 103 w 115"/>
                <a:gd name="T7" fmla="*/ 67 h 77"/>
                <a:gd name="T8" fmla="*/ 115 w 115"/>
                <a:gd name="T9" fmla="*/ 40 h 77"/>
                <a:gd name="T10" fmla="*/ 104 w 115"/>
                <a:gd name="T11" fmla="*/ 13 h 77"/>
                <a:gd name="T12" fmla="*/ 78 w 115"/>
                <a:gd name="T13" fmla="*/ 1 h 77"/>
                <a:gd name="T14" fmla="*/ 40 w 115"/>
                <a:gd name="T15" fmla="*/ 0 h 77"/>
                <a:gd name="T16" fmla="*/ 12 w 115"/>
                <a:gd name="T17" fmla="*/ 10 h 77"/>
                <a:gd name="T18" fmla="*/ 0 w 115"/>
                <a:gd name="T19" fmla="*/ 38 h 77"/>
                <a:gd name="T20" fmla="*/ 38 w 115"/>
                <a:gd name="T21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77">
                  <a:moveTo>
                    <a:pt x="38" y="75"/>
                  </a:moveTo>
                  <a:cubicBezTo>
                    <a:pt x="50" y="75"/>
                    <a:pt x="61" y="76"/>
                    <a:pt x="73" y="77"/>
                  </a:cubicBezTo>
                  <a:lnTo>
                    <a:pt x="75" y="77"/>
                  </a:lnTo>
                  <a:cubicBezTo>
                    <a:pt x="85" y="77"/>
                    <a:pt x="95" y="73"/>
                    <a:pt x="103" y="67"/>
                  </a:cubicBezTo>
                  <a:cubicBezTo>
                    <a:pt x="110" y="60"/>
                    <a:pt x="114" y="50"/>
                    <a:pt x="115" y="40"/>
                  </a:cubicBezTo>
                  <a:cubicBezTo>
                    <a:pt x="115" y="30"/>
                    <a:pt x="111" y="21"/>
                    <a:pt x="104" y="13"/>
                  </a:cubicBezTo>
                  <a:cubicBezTo>
                    <a:pt x="98" y="6"/>
                    <a:pt x="88" y="2"/>
                    <a:pt x="78" y="1"/>
                  </a:cubicBezTo>
                  <a:cubicBezTo>
                    <a:pt x="66" y="0"/>
                    <a:pt x="53" y="0"/>
                    <a:pt x="40" y="0"/>
                  </a:cubicBezTo>
                  <a:cubicBezTo>
                    <a:pt x="30" y="0"/>
                    <a:pt x="20" y="3"/>
                    <a:pt x="12" y="10"/>
                  </a:cubicBezTo>
                  <a:cubicBezTo>
                    <a:pt x="4" y="17"/>
                    <a:pt x="0" y="2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450">
              <a:extLst>
                <a:ext uri="{FF2B5EF4-FFF2-40B4-BE49-F238E27FC236}">
                  <a16:creationId xmlns:a16="http://schemas.microsoft.com/office/drawing/2014/main" id="{478004AA-639E-4B64-885C-1B3C3CE28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4549776"/>
              <a:ext cx="22225" cy="22225"/>
            </a:xfrm>
            <a:custGeom>
              <a:avLst/>
              <a:gdLst>
                <a:gd name="T0" fmla="*/ 40 w 108"/>
                <a:gd name="T1" fmla="*/ 103 h 103"/>
                <a:gd name="T2" fmla="*/ 67 w 108"/>
                <a:gd name="T3" fmla="*/ 91 h 103"/>
                <a:gd name="T4" fmla="*/ 93 w 108"/>
                <a:gd name="T5" fmla="*/ 67 h 103"/>
                <a:gd name="T6" fmla="*/ 107 w 108"/>
                <a:gd name="T7" fmla="*/ 41 h 103"/>
                <a:gd name="T8" fmla="*/ 98 w 108"/>
                <a:gd name="T9" fmla="*/ 13 h 103"/>
                <a:gd name="T10" fmla="*/ 72 w 108"/>
                <a:gd name="T11" fmla="*/ 0 h 103"/>
                <a:gd name="T12" fmla="*/ 44 w 108"/>
                <a:gd name="T13" fmla="*/ 10 h 103"/>
                <a:gd name="T14" fmla="*/ 14 w 108"/>
                <a:gd name="T15" fmla="*/ 38 h 103"/>
                <a:gd name="T16" fmla="*/ 6 w 108"/>
                <a:gd name="T17" fmla="*/ 79 h 103"/>
                <a:gd name="T18" fmla="*/ 40 w 108"/>
                <a:gd name="T1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3">
                  <a:moveTo>
                    <a:pt x="40" y="103"/>
                  </a:moveTo>
                  <a:cubicBezTo>
                    <a:pt x="50" y="103"/>
                    <a:pt x="60" y="99"/>
                    <a:pt x="67" y="91"/>
                  </a:cubicBezTo>
                  <a:cubicBezTo>
                    <a:pt x="75" y="83"/>
                    <a:pt x="84" y="75"/>
                    <a:pt x="93" y="67"/>
                  </a:cubicBezTo>
                  <a:cubicBezTo>
                    <a:pt x="101" y="61"/>
                    <a:pt x="106" y="52"/>
                    <a:pt x="107" y="41"/>
                  </a:cubicBezTo>
                  <a:cubicBezTo>
                    <a:pt x="108" y="31"/>
                    <a:pt x="105" y="21"/>
                    <a:pt x="98" y="13"/>
                  </a:cubicBezTo>
                  <a:cubicBezTo>
                    <a:pt x="92" y="5"/>
                    <a:pt x="82" y="1"/>
                    <a:pt x="72" y="0"/>
                  </a:cubicBezTo>
                  <a:cubicBezTo>
                    <a:pt x="62" y="0"/>
                    <a:pt x="52" y="3"/>
                    <a:pt x="44" y="10"/>
                  </a:cubicBezTo>
                  <a:cubicBezTo>
                    <a:pt x="34" y="19"/>
                    <a:pt x="23" y="28"/>
                    <a:pt x="14" y="38"/>
                  </a:cubicBezTo>
                  <a:cubicBezTo>
                    <a:pt x="3" y="49"/>
                    <a:pt x="0" y="65"/>
                    <a:pt x="6" y="79"/>
                  </a:cubicBezTo>
                  <a:cubicBezTo>
                    <a:pt x="11" y="93"/>
                    <a:pt x="25" y="103"/>
                    <a:pt x="40" y="10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451">
              <a:extLst>
                <a:ext uri="{FF2B5EF4-FFF2-40B4-BE49-F238E27FC236}">
                  <a16:creationId xmlns:a16="http://schemas.microsoft.com/office/drawing/2014/main" id="{76484252-61A4-4EE7-A929-A96851DD8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4529139"/>
              <a:ext cx="25400" cy="20638"/>
            </a:xfrm>
            <a:custGeom>
              <a:avLst/>
              <a:gdLst>
                <a:gd name="T0" fmla="*/ 41 w 118"/>
                <a:gd name="T1" fmla="*/ 93 h 93"/>
                <a:gd name="T2" fmla="*/ 55 w 118"/>
                <a:gd name="T3" fmla="*/ 90 h 93"/>
                <a:gd name="T4" fmla="*/ 88 w 118"/>
                <a:gd name="T5" fmla="*/ 78 h 93"/>
                <a:gd name="T6" fmla="*/ 112 w 118"/>
                <a:gd name="T7" fmla="*/ 30 h 93"/>
                <a:gd name="T8" fmla="*/ 65 w 118"/>
                <a:gd name="T9" fmla="*/ 6 h 93"/>
                <a:gd name="T10" fmla="*/ 26 w 118"/>
                <a:gd name="T11" fmla="*/ 21 h 93"/>
                <a:gd name="T12" fmla="*/ 4 w 118"/>
                <a:gd name="T13" fmla="*/ 63 h 93"/>
                <a:gd name="T14" fmla="*/ 41 w 118"/>
                <a:gd name="T1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3">
                  <a:moveTo>
                    <a:pt x="41" y="93"/>
                  </a:moveTo>
                  <a:cubicBezTo>
                    <a:pt x="46" y="93"/>
                    <a:pt x="51" y="92"/>
                    <a:pt x="55" y="90"/>
                  </a:cubicBezTo>
                  <a:cubicBezTo>
                    <a:pt x="66" y="86"/>
                    <a:pt x="77" y="81"/>
                    <a:pt x="88" y="78"/>
                  </a:cubicBezTo>
                  <a:cubicBezTo>
                    <a:pt x="108" y="71"/>
                    <a:pt x="118" y="50"/>
                    <a:pt x="112" y="30"/>
                  </a:cubicBezTo>
                  <a:cubicBezTo>
                    <a:pt x="106" y="11"/>
                    <a:pt x="85" y="0"/>
                    <a:pt x="65" y="6"/>
                  </a:cubicBezTo>
                  <a:cubicBezTo>
                    <a:pt x="52" y="10"/>
                    <a:pt x="39" y="15"/>
                    <a:pt x="26" y="21"/>
                  </a:cubicBezTo>
                  <a:cubicBezTo>
                    <a:pt x="10" y="27"/>
                    <a:pt x="0" y="45"/>
                    <a:pt x="4" y="63"/>
                  </a:cubicBezTo>
                  <a:cubicBezTo>
                    <a:pt x="7" y="80"/>
                    <a:pt x="23" y="93"/>
                    <a:pt x="41" y="9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452">
              <a:extLst>
                <a:ext uri="{FF2B5EF4-FFF2-40B4-BE49-F238E27FC236}">
                  <a16:creationId xmlns:a16="http://schemas.microsoft.com/office/drawing/2014/main" id="{F067F3B2-E5B2-4A37-9E65-05EC2648F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4532314"/>
              <a:ext cx="25400" cy="20638"/>
            </a:xfrm>
            <a:custGeom>
              <a:avLst/>
              <a:gdLst>
                <a:gd name="T0" fmla="*/ 28 w 118"/>
                <a:gd name="T1" fmla="*/ 77 h 96"/>
                <a:gd name="T2" fmla="*/ 60 w 118"/>
                <a:gd name="T3" fmla="*/ 92 h 96"/>
                <a:gd name="T4" fmla="*/ 77 w 118"/>
                <a:gd name="T5" fmla="*/ 96 h 96"/>
                <a:gd name="T6" fmla="*/ 114 w 118"/>
                <a:gd name="T7" fmla="*/ 67 h 96"/>
                <a:gd name="T8" fmla="*/ 94 w 118"/>
                <a:gd name="T9" fmla="*/ 25 h 96"/>
                <a:gd name="T10" fmla="*/ 57 w 118"/>
                <a:gd name="T11" fmla="*/ 8 h 96"/>
                <a:gd name="T12" fmla="*/ 8 w 118"/>
                <a:gd name="T13" fmla="*/ 28 h 96"/>
                <a:gd name="T14" fmla="*/ 28 w 118"/>
                <a:gd name="T15" fmla="*/ 7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6">
                  <a:moveTo>
                    <a:pt x="28" y="77"/>
                  </a:moveTo>
                  <a:cubicBezTo>
                    <a:pt x="39" y="82"/>
                    <a:pt x="50" y="87"/>
                    <a:pt x="60" y="92"/>
                  </a:cubicBezTo>
                  <a:cubicBezTo>
                    <a:pt x="66" y="95"/>
                    <a:pt x="71" y="96"/>
                    <a:pt x="77" y="96"/>
                  </a:cubicBezTo>
                  <a:cubicBezTo>
                    <a:pt x="95" y="96"/>
                    <a:pt x="110" y="84"/>
                    <a:pt x="114" y="67"/>
                  </a:cubicBezTo>
                  <a:cubicBezTo>
                    <a:pt x="118" y="50"/>
                    <a:pt x="110" y="33"/>
                    <a:pt x="94" y="25"/>
                  </a:cubicBezTo>
                  <a:cubicBezTo>
                    <a:pt x="82" y="19"/>
                    <a:pt x="70" y="13"/>
                    <a:pt x="57" y="8"/>
                  </a:cubicBezTo>
                  <a:cubicBezTo>
                    <a:pt x="38" y="0"/>
                    <a:pt x="16" y="9"/>
                    <a:pt x="8" y="28"/>
                  </a:cubicBezTo>
                  <a:cubicBezTo>
                    <a:pt x="0" y="47"/>
                    <a:pt x="9" y="69"/>
                    <a:pt x="28" y="7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453">
              <a:extLst>
                <a:ext uri="{FF2B5EF4-FFF2-40B4-BE49-F238E27FC236}">
                  <a16:creationId xmlns:a16="http://schemas.microsoft.com/office/drawing/2014/main" id="{2F3152AB-A5BD-4C88-96A2-7E58C346D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5" y="4589464"/>
              <a:ext cx="20638" cy="23813"/>
            </a:xfrm>
            <a:custGeom>
              <a:avLst/>
              <a:gdLst>
                <a:gd name="T0" fmla="*/ 17 w 92"/>
                <a:gd name="T1" fmla="*/ 88 h 113"/>
                <a:gd name="T2" fmla="*/ 53 w 92"/>
                <a:gd name="T3" fmla="*/ 113 h 113"/>
                <a:gd name="T4" fmla="*/ 64 w 92"/>
                <a:gd name="T5" fmla="*/ 112 h 113"/>
                <a:gd name="T6" fmla="*/ 86 w 92"/>
                <a:gd name="T7" fmla="*/ 93 h 113"/>
                <a:gd name="T8" fmla="*/ 88 w 92"/>
                <a:gd name="T9" fmla="*/ 64 h 113"/>
                <a:gd name="T10" fmla="*/ 74 w 92"/>
                <a:gd name="T11" fmla="*/ 25 h 113"/>
                <a:gd name="T12" fmla="*/ 53 w 92"/>
                <a:gd name="T13" fmla="*/ 4 h 113"/>
                <a:gd name="T14" fmla="*/ 24 w 92"/>
                <a:gd name="T15" fmla="*/ 4 h 113"/>
                <a:gd name="T16" fmla="*/ 4 w 92"/>
                <a:gd name="T17" fmla="*/ 25 h 113"/>
                <a:gd name="T18" fmla="*/ 4 w 92"/>
                <a:gd name="T19" fmla="*/ 54 h 113"/>
                <a:gd name="T20" fmla="*/ 17 w 92"/>
                <a:gd name="T21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3">
                  <a:moveTo>
                    <a:pt x="17" y="88"/>
                  </a:moveTo>
                  <a:cubicBezTo>
                    <a:pt x="22" y="103"/>
                    <a:pt x="36" y="113"/>
                    <a:pt x="53" y="113"/>
                  </a:cubicBezTo>
                  <a:cubicBezTo>
                    <a:pt x="57" y="113"/>
                    <a:pt x="61" y="113"/>
                    <a:pt x="64" y="112"/>
                  </a:cubicBezTo>
                  <a:cubicBezTo>
                    <a:pt x="74" y="108"/>
                    <a:pt x="82" y="102"/>
                    <a:pt x="86" y="93"/>
                  </a:cubicBezTo>
                  <a:cubicBezTo>
                    <a:pt x="91" y="84"/>
                    <a:pt x="92" y="74"/>
                    <a:pt x="88" y="64"/>
                  </a:cubicBezTo>
                  <a:cubicBezTo>
                    <a:pt x="84" y="51"/>
                    <a:pt x="79" y="38"/>
                    <a:pt x="74" y="25"/>
                  </a:cubicBezTo>
                  <a:cubicBezTo>
                    <a:pt x="70" y="16"/>
                    <a:pt x="63" y="8"/>
                    <a:pt x="53" y="4"/>
                  </a:cubicBezTo>
                  <a:cubicBezTo>
                    <a:pt x="44" y="0"/>
                    <a:pt x="34" y="0"/>
                    <a:pt x="24" y="4"/>
                  </a:cubicBezTo>
                  <a:cubicBezTo>
                    <a:pt x="15" y="8"/>
                    <a:pt x="7" y="16"/>
                    <a:pt x="4" y="25"/>
                  </a:cubicBezTo>
                  <a:cubicBezTo>
                    <a:pt x="0" y="35"/>
                    <a:pt x="0" y="45"/>
                    <a:pt x="4" y="54"/>
                  </a:cubicBezTo>
                  <a:cubicBezTo>
                    <a:pt x="9" y="65"/>
                    <a:pt x="13" y="76"/>
                    <a:pt x="17" y="8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454">
              <a:extLst>
                <a:ext uri="{FF2B5EF4-FFF2-40B4-BE49-F238E27FC236}">
                  <a16:creationId xmlns:a16="http://schemas.microsoft.com/office/drawing/2014/main" id="{9BD938D3-A25D-4EC5-B98A-96929A46A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4629151"/>
              <a:ext cx="17463" cy="25400"/>
            </a:xfrm>
            <a:custGeom>
              <a:avLst/>
              <a:gdLst>
                <a:gd name="T0" fmla="*/ 2 w 78"/>
                <a:gd name="T1" fmla="*/ 39 h 113"/>
                <a:gd name="T2" fmla="*/ 1 w 78"/>
                <a:gd name="T3" fmla="*/ 72 h 113"/>
                <a:gd name="T4" fmla="*/ 10 w 78"/>
                <a:gd name="T5" fmla="*/ 100 h 113"/>
                <a:gd name="T6" fmla="*/ 36 w 78"/>
                <a:gd name="T7" fmla="*/ 113 h 113"/>
                <a:gd name="T8" fmla="*/ 39 w 78"/>
                <a:gd name="T9" fmla="*/ 113 h 113"/>
                <a:gd name="T10" fmla="*/ 76 w 78"/>
                <a:gd name="T11" fmla="*/ 78 h 113"/>
                <a:gd name="T12" fmla="*/ 78 w 78"/>
                <a:gd name="T13" fmla="*/ 37 h 113"/>
                <a:gd name="T14" fmla="*/ 78 w 78"/>
                <a:gd name="T15" fmla="*/ 37 h 113"/>
                <a:gd name="T16" fmla="*/ 67 w 78"/>
                <a:gd name="T17" fmla="*/ 10 h 113"/>
                <a:gd name="T18" fmla="*/ 40 w 78"/>
                <a:gd name="T19" fmla="*/ 0 h 113"/>
                <a:gd name="T20" fmla="*/ 2 w 78"/>
                <a:gd name="T21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3">
                  <a:moveTo>
                    <a:pt x="2" y="39"/>
                  </a:moveTo>
                  <a:cubicBezTo>
                    <a:pt x="2" y="50"/>
                    <a:pt x="2" y="61"/>
                    <a:pt x="1" y="72"/>
                  </a:cubicBezTo>
                  <a:cubicBezTo>
                    <a:pt x="0" y="82"/>
                    <a:pt x="4" y="92"/>
                    <a:pt x="10" y="100"/>
                  </a:cubicBezTo>
                  <a:cubicBezTo>
                    <a:pt x="17" y="108"/>
                    <a:pt x="26" y="112"/>
                    <a:pt x="36" y="113"/>
                  </a:cubicBezTo>
                  <a:lnTo>
                    <a:pt x="39" y="113"/>
                  </a:lnTo>
                  <a:cubicBezTo>
                    <a:pt x="58" y="113"/>
                    <a:pt x="75" y="98"/>
                    <a:pt x="76" y="78"/>
                  </a:cubicBezTo>
                  <a:cubicBezTo>
                    <a:pt x="77" y="65"/>
                    <a:pt x="78" y="52"/>
                    <a:pt x="78" y="37"/>
                  </a:cubicBezTo>
                  <a:lnTo>
                    <a:pt x="78" y="37"/>
                  </a:lnTo>
                  <a:cubicBezTo>
                    <a:pt x="78" y="27"/>
                    <a:pt x="74" y="17"/>
                    <a:pt x="67" y="10"/>
                  </a:cubicBezTo>
                  <a:cubicBezTo>
                    <a:pt x="60" y="4"/>
                    <a:pt x="50" y="0"/>
                    <a:pt x="40" y="0"/>
                  </a:cubicBezTo>
                  <a:cubicBezTo>
                    <a:pt x="19" y="0"/>
                    <a:pt x="2" y="18"/>
                    <a:pt x="2" y="3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455">
              <a:extLst>
                <a:ext uri="{FF2B5EF4-FFF2-40B4-BE49-F238E27FC236}">
                  <a16:creationId xmlns:a16="http://schemas.microsoft.com/office/drawing/2014/main" id="{52B374EE-CFD1-4C6F-A2FE-0910D527D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0" y="4581526"/>
              <a:ext cx="22225" cy="23813"/>
            </a:xfrm>
            <a:custGeom>
              <a:avLst/>
              <a:gdLst>
                <a:gd name="T0" fmla="*/ 28 w 101"/>
                <a:gd name="T1" fmla="*/ 112 h 114"/>
                <a:gd name="T2" fmla="*/ 42 w 101"/>
                <a:gd name="T3" fmla="*/ 114 h 114"/>
                <a:gd name="T4" fmla="*/ 77 w 101"/>
                <a:gd name="T5" fmla="*/ 91 h 114"/>
                <a:gd name="T6" fmla="*/ 92 w 101"/>
                <a:gd name="T7" fmla="*/ 59 h 114"/>
                <a:gd name="T8" fmla="*/ 75 w 101"/>
                <a:gd name="T9" fmla="*/ 9 h 114"/>
                <a:gd name="T10" fmla="*/ 25 w 101"/>
                <a:gd name="T11" fmla="*/ 25 h 114"/>
                <a:gd name="T12" fmla="*/ 8 w 101"/>
                <a:gd name="T13" fmla="*/ 63 h 114"/>
                <a:gd name="T14" fmla="*/ 28 w 101"/>
                <a:gd name="T1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14">
                  <a:moveTo>
                    <a:pt x="28" y="112"/>
                  </a:moveTo>
                  <a:cubicBezTo>
                    <a:pt x="32" y="113"/>
                    <a:pt x="37" y="114"/>
                    <a:pt x="42" y="114"/>
                  </a:cubicBezTo>
                  <a:cubicBezTo>
                    <a:pt x="57" y="114"/>
                    <a:pt x="71" y="105"/>
                    <a:pt x="77" y="91"/>
                  </a:cubicBezTo>
                  <a:cubicBezTo>
                    <a:pt x="82" y="80"/>
                    <a:pt x="87" y="69"/>
                    <a:pt x="92" y="59"/>
                  </a:cubicBezTo>
                  <a:cubicBezTo>
                    <a:pt x="101" y="40"/>
                    <a:pt x="93" y="18"/>
                    <a:pt x="75" y="9"/>
                  </a:cubicBezTo>
                  <a:cubicBezTo>
                    <a:pt x="57" y="0"/>
                    <a:pt x="35" y="7"/>
                    <a:pt x="25" y="25"/>
                  </a:cubicBezTo>
                  <a:cubicBezTo>
                    <a:pt x="19" y="37"/>
                    <a:pt x="13" y="50"/>
                    <a:pt x="8" y="63"/>
                  </a:cubicBezTo>
                  <a:cubicBezTo>
                    <a:pt x="0" y="82"/>
                    <a:pt x="9" y="104"/>
                    <a:pt x="28" y="112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456">
              <a:extLst>
                <a:ext uri="{FF2B5EF4-FFF2-40B4-BE49-F238E27FC236}">
                  <a16:creationId xmlns:a16="http://schemas.microsoft.com/office/drawing/2014/main" id="{82B382EA-06F4-4608-88CE-3B9DA3A53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554539"/>
              <a:ext cx="22225" cy="23813"/>
            </a:xfrm>
            <a:custGeom>
              <a:avLst/>
              <a:gdLst>
                <a:gd name="T0" fmla="*/ 39 w 109"/>
                <a:gd name="T1" fmla="*/ 94 h 110"/>
                <a:gd name="T2" fmla="*/ 91 w 109"/>
                <a:gd name="T3" fmla="*/ 97 h 110"/>
                <a:gd name="T4" fmla="*/ 96 w 109"/>
                <a:gd name="T5" fmla="*/ 45 h 110"/>
                <a:gd name="T6" fmla="*/ 68 w 109"/>
                <a:gd name="T7" fmla="*/ 15 h 110"/>
                <a:gd name="T8" fmla="*/ 15 w 109"/>
                <a:gd name="T9" fmla="*/ 15 h 110"/>
                <a:gd name="T10" fmla="*/ 15 w 109"/>
                <a:gd name="T11" fmla="*/ 68 h 110"/>
                <a:gd name="T12" fmla="*/ 39 w 109"/>
                <a:gd name="T13" fmla="*/ 9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10">
                  <a:moveTo>
                    <a:pt x="39" y="94"/>
                  </a:moveTo>
                  <a:cubicBezTo>
                    <a:pt x="53" y="109"/>
                    <a:pt x="76" y="110"/>
                    <a:pt x="91" y="97"/>
                  </a:cubicBezTo>
                  <a:cubicBezTo>
                    <a:pt x="106" y="84"/>
                    <a:pt x="109" y="61"/>
                    <a:pt x="96" y="45"/>
                  </a:cubicBezTo>
                  <a:cubicBezTo>
                    <a:pt x="87" y="35"/>
                    <a:pt x="78" y="25"/>
                    <a:pt x="68" y="15"/>
                  </a:cubicBezTo>
                  <a:cubicBezTo>
                    <a:pt x="53" y="0"/>
                    <a:pt x="29" y="0"/>
                    <a:pt x="15" y="15"/>
                  </a:cubicBezTo>
                  <a:cubicBezTo>
                    <a:pt x="0" y="30"/>
                    <a:pt x="0" y="54"/>
                    <a:pt x="15" y="68"/>
                  </a:cubicBezTo>
                  <a:cubicBezTo>
                    <a:pt x="23" y="77"/>
                    <a:pt x="31" y="85"/>
                    <a:pt x="39" y="9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457">
              <a:extLst>
                <a:ext uri="{FF2B5EF4-FFF2-40B4-BE49-F238E27FC236}">
                  <a16:creationId xmlns:a16="http://schemas.microsoft.com/office/drawing/2014/main" id="{49258BCE-F05B-474F-8D83-8F1E606F0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00" y="4668839"/>
              <a:ext cx="20638" cy="25400"/>
            </a:xfrm>
            <a:custGeom>
              <a:avLst/>
              <a:gdLst>
                <a:gd name="T0" fmla="*/ 76 w 97"/>
                <a:gd name="T1" fmla="*/ 90 h 115"/>
                <a:gd name="T2" fmla="*/ 93 w 97"/>
                <a:gd name="T3" fmla="*/ 53 h 115"/>
                <a:gd name="T4" fmla="*/ 93 w 97"/>
                <a:gd name="T5" fmla="*/ 24 h 115"/>
                <a:gd name="T6" fmla="*/ 73 w 97"/>
                <a:gd name="T7" fmla="*/ 3 h 115"/>
                <a:gd name="T8" fmla="*/ 44 w 97"/>
                <a:gd name="T9" fmla="*/ 4 h 115"/>
                <a:gd name="T10" fmla="*/ 23 w 97"/>
                <a:gd name="T11" fmla="*/ 24 h 115"/>
                <a:gd name="T12" fmla="*/ 9 w 97"/>
                <a:gd name="T13" fmla="*/ 56 h 115"/>
                <a:gd name="T14" fmla="*/ 26 w 97"/>
                <a:gd name="T15" fmla="*/ 106 h 115"/>
                <a:gd name="T16" fmla="*/ 76 w 97"/>
                <a:gd name="T17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5">
                  <a:moveTo>
                    <a:pt x="76" y="90"/>
                  </a:moveTo>
                  <a:cubicBezTo>
                    <a:pt x="82" y="78"/>
                    <a:pt x="88" y="66"/>
                    <a:pt x="93" y="53"/>
                  </a:cubicBezTo>
                  <a:cubicBezTo>
                    <a:pt x="97" y="43"/>
                    <a:pt x="97" y="33"/>
                    <a:pt x="93" y="24"/>
                  </a:cubicBezTo>
                  <a:cubicBezTo>
                    <a:pt x="89" y="15"/>
                    <a:pt x="82" y="7"/>
                    <a:pt x="73" y="3"/>
                  </a:cubicBezTo>
                  <a:cubicBezTo>
                    <a:pt x="63" y="0"/>
                    <a:pt x="53" y="0"/>
                    <a:pt x="44" y="4"/>
                  </a:cubicBezTo>
                  <a:cubicBezTo>
                    <a:pt x="35" y="7"/>
                    <a:pt x="27" y="15"/>
                    <a:pt x="23" y="24"/>
                  </a:cubicBezTo>
                  <a:cubicBezTo>
                    <a:pt x="19" y="35"/>
                    <a:pt x="14" y="46"/>
                    <a:pt x="9" y="56"/>
                  </a:cubicBezTo>
                  <a:cubicBezTo>
                    <a:pt x="0" y="75"/>
                    <a:pt x="8" y="97"/>
                    <a:pt x="26" y="106"/>
                  </a:cubicBezTo>
                  <a:cubicBezTo>
                    <a:pt x="44" y="115"/>
                    <a:pt x="66" y="108"/>
                    <a:pt x="76" y="9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458">
              <a:extLst>
                <a:ext uri="{FF2B5EF4-FFF2-40B4-BE49-F238E27FC236}">
                  <a16:creationId xmlns:a16="http://schemas.microsoft.com/office/drawing/2014/main" id="{078DBF37-9E88-4ED9-9E74-FA8A608DE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5" y="4725989"/>
              <a:ext cx="25400" cy="20638"/>
            </a:xfrm>
            <a:custGeom>
              <a:avLst/>
              <a:gdLst>
                <a:gd name="T0" fmla="*/ 64 w 121"/>
                <a:gd name="T1" fmla="*/ 8 h 98"/>
                <a:gd name="T2" fmla="*/ 31 w 121"/>
                <a:gd name="T3" fmla="*/ 20 h 98"/>
                <a:gd name="T4" fmla="*/ 7 w 121"/>
                <a:gd name="T5" fmla="*/ 68 h 98"/>
                <a:gd name="T6" fmla="*/ 54 w 121"/>
                <a:gd name="T7" fmla="*/ 92 h 98"/>
                <a:gd name="T8" fmla="*/ 93 w 121"/>
                <a:gd name="T9" fmla="*/ 77 h 98"/>
                <a:gd name="T10" fmla="*/ 113 w 121"/>
                <a:gd name="T11" fmla="*/ 28 h 98"/>
                <a:gd name="T12" fmla="*/ 64 w 121"/>
                <a:gd name="T13" fmla="*/ 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98">
                  <a:moveTo>
                    <a:pt x="64" y="8"/>
                  </a:moveTo>
                  <a:cubicBezTo>
                    <a:pt x="53" y="12"/>
                    <a:pt x="42" y="16"/>
                    <a:pt x="31" y="20"/>
                  </a:cubicBezTo>
                  <a:cubicBezTo>
                    <a:pt x="11" y="27"/>
                    <a:pt x="0" y="48"/>
                    <a:pt x="7" y="68"/>
                  </a:cubicBezTo>
                  <a:cubicBezTo>
                    <a:pt x="13" y="88"/>
                    <a:pt x="35" y="98"/>
                    <a:pt x="54" y="92"/>
                  </a:cubicBezTo>
                  <a:cubicBezTo>
                    <a:pt x="67" y="87"/>
                    <a:pt x="80" y="83"/>
                    <a:pt x="93" y="77"/>
                  </a:cubicBezTo>
                  <a:cubicBezTo>
                    <a:pt x="112" y="69"/>
                    <a:pt x="121" y="47"/>
                    <a:pt x="113" y="28"/>
                  </a:cubicBezTo>
                  <a:cubicBezTo>
                    <a:pt x="105" y="9"/>
                    <a:pt x="83" y="0"/>
                    <a:pt x="64" y="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459">
              <a:extLst>
                <a:ext uri="{FF2B5EF4-FFF2-40B4-BE49-F238E27FC236}">
                  <a16:creationId xmlns:a16="http://schemas.microsoft.com/office/drawing/2014/main" id="{1D0BE086-8CB7-4C25-B42F-DB9524C9F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0" y="4621214"/>
              <a:ext cx="15875" cy="25400"/>
            </a:xfrm>
            <a:custGeom>
              <a:avLst/>
              <a:gdLst>
                <a:gd name="T0" fmla="*/ 76 w 79"/>
                <a:gd name="T1" fmla="*/ 78 h 118"/>
                <a:gd name="T2" fmla="*/ 76 w 79"/>
                <a:gd name="T3" fmla="*/ 77 h 118"/>
                <a:gd name="T4" fmla="*/ 77 w 79"/>
                <a:gd name="T5" fmla="*/ 43 h 118"/>
                <a:gd name="T6" fmla="*/ 43 w 79"/>
                <a:gd name="T7" fmla="*/ 2 h 118"/>
                <a:gd name="T8" fmla="*/ 2 w 79"/>
                <a:gd name="T9" fmla="*/ 37 h 118"/>
                <a:gd name="T10" fmla="*/ 0 w 79"/>
                <a:gd name="T11" fmla="*/ 78 h 118"/>
                <a:gd name="T12" fmla="*/ 0 w 79"/>
                <a:gd name="T13" fmla="*/ 80 h 118"/>
                <a:gd name="T14" fmla="*/ 39 w 79"/>
                <a:gd name="T15" fmla="*/ 117 h 118"/>
                <a:gd name="T16" fmla="*/ 76 w 79"/>
                <a:gd name="T17" fmla="*/ 7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8">
                  <a:moveTo>
                    <a:pt x="76" y="78"/>
                  </a:moveTo>
                  <a:cubicBezTo>
                    <a:pt x="76" y="78"/>
                    <a:pt x="76" y="77"/>
                    <a:pt x="76" y="77"/>
                  </a:cubicBezTo>
                  <a:cubicBezTo>
                    <a:pt x="76" y="65"/>
                    <a:pt x="76" y="54"/>
                    <a:pt x="77" y="43"/>
                  </a:cubicBezTo>
                  <a:cubicBezTo>
                    <a:pt x="79" y="22"/>
                    <a:pt x="63" y="4"/>
                    <a:pt x="43" y="2"/>
                  </a:cubicBezTo>
                  <a:cubicBezTo>
                    <a:pt x="22" y="0"/>
                    <a:pt x="4" y="16"/>
                    <a:pt x="2" y="37"/>
                  </a:cubicBezTo>
                  <a:cubicBezTo>
                    <a:pt x="1" y="50"/>
                    <a:pt x="0" y="64"/>
                    <a:pt x="0" y="78"/>
                  </a:cubicBezTo>
                  <a:lnTo>
                    <a:pt x="0" y="80"/>
                  </a:lnTo>
                  <a:cubicBezTo>
                    <a:pt x="1" y="101"/>
                    <a:pt x="18" y="118"/>
                    <a:pt x="39" y="117"/>
                  </a:cubicBezTo>
                  <a:cubicBezTo>
                    <a:pt x="60" y="116"/>
                    <a:pt x="76" y="99"/>
                    <a:pt x="76" y="7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460">
              <a:extLst>
                <a:ext uri="{FF2B5EF4-FFF2-40B4-BE49-F238E27FC236}">
                  <a16:creationId xmlns:a16="http://schemas.microsoft.com/office/drawing/2014/main" id="{154E37EF-01F6-4395-815F-0F0A31855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4703764"/>
              <a:ext cx="23813" cy="22225"/>
            </a:xfrm>
            <a:custGeom>
              <a:avLst/>
              <a:gdLst>
                <a:gd name="T0" fmla="*/ 41 w 109"/>
                <a:gd name="T1" fmla="*/ 14 h 106"/>
                <a:gd name="T2" fmla="*/ 15 w 109"/>
                <a:gd name="T3" fmla="*/ 38 h 106"/>
                <a:gd name="T4" fmla="*/ 1 w 109"/>
                <a:gd name="T5" fmla="*/ 64 h 106"/>
                <a:gd name="T6" fmla="*/ 10 w 109"/>
                <a:gd name="T7" fmla="*/ 92 h 106"/>
                <a:gd name="T8" fmla="*/ 37 w 109"/>
                <a:gd name="T9" fmla="*/ 105 h 106"/>
                <a:gd name="T10" fmla="*/ 64 w 109"/>
                <a:gd name="T11" fmla="*/ 95 h 106"/>
                <a:gd name="T12" fmla="*/ 94 w 109"/>
                <a:gd name="T13" fmla="*/ 67 h 106"/>
                <a:gd name="T14" fmla="*/ 94 w 109"/>
                <a:gd name="T15" fmla="*/ 14 h 106"/>
                <a:gd name="T16" fmla="*/ 41 w 109"/>
                <a:gd name="T17" fmla="*/ 1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6">
                  <a:moveTo>
                    <a:pt x="41" y="14"/>
                  </a:moveTo>
                  <a:cubicBezTo>
                    <a:pt x="33" y="22"/>
                    <a:pt x="24" y="30"/>
                    <a:pt x="15" y="38"/>
                  </a:cubicBezTo>
                  <a:cubicBezTo>
                    <a:pt x="7" y="45"/>
                    <a:pt x="2" y="54"/>
                    <a:pt x="1" y="64"/>
                  </a:cubicBezTo>
                  <a:cubicBezTo>
                    <a:pt x="0" y="74"/>
                    <a:pt x="4" y="84"/>
                    <a:pt x="10" y="92"/>
                  </a:cubicBezTo>
                  <a:cubicBezTo>
                    <a:pt x="17" y="100"/>
                    <a:pt x="26" y="104"/>
                    <a:pt x="37" y="105"/>
                  </a:cubicBezTo>
                  <a:cubicBezTo>
                    <a:pt x="47" y="106"/>
                    <a:pt x="57" y="102"/>
                    <a:pt x="64" y="95"/>
                  </a:cubicBezTo>
                  <a:cubicBezTo>
                    <a:pt x="75" y="86"/>
                    <a:pt x="85" y="77"/>
                    <a:pt x="94" y="67"/>
                  </a:cubicBezTo>
                  <a:cubicBezTo>
                    <a:pt x="109" y="52"/>
                    <a:pt x="108" y="29"/>
                    <a:pt x="94" y="14"/>
                  </a:cubicBezTo>
                  <a:cubicBezTo>
                    <a:pt x="79" y="0"/>
                    <a:pt x="56" y="0"/>
                    <a:pt x="41" y="1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461">
              <a:extLst>
                <a:ext uri="{FF2B5EF4-FFF2-40B4-BE49-F238E27FC236}">
                  <a16:creationId xmlns:a16="http://schemas.microsoft.com/office/drawing/2014/main" id="{D0C0D66E-EFA0-474A-BEF1-0232D875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4722814"/>
              <a:ext cx="25400" cy="20638"/>
            </a:xfrm>
            <a:custGeom>
              <a:avLst/>
              <a:gdLst>
                <a:gd name="T0" fmla="*/ 89 w 115"/>
                <a:gd name="T1" fmla="*/ 20 h 93"/>
                <a:gd name="T2" fmla="*/ 57 w 115"/>
                <a:gd name="T3" fmla="*/ 6 h 93"/>
                <a:gd name="T4" fmla="*/ 28 w 115"/>
                <a:gd name="T5" fmla="*/ 3 h 93"/>
                <a:gd name="T6" fmla="*/ 6 w 115"/>
                <a:gd name="T7" fmla="*/ 22 h 93"/>
                <a:gd name="T8" fmla="*/ 3 w 115"/>
                <a:gd name="T9" fmla="*/ 51 h 93"/>
                <a:gd name="T10" fmla="*/ 23 w 115"/>
                <a:gd name="T11" fmla="*/ 73 h 93"/>
                <a:gd name="T12" fmla="*/ 60 w 115"/>
                <a:gd name="T13" fmla="*/ 90 h 93"/>
                <a:gd name="T14" fmla="*/ 75 w 115"/>
                <a:gd name="T15" fmla="*/ 93 h 93"/>
                <a:gd name="T16" fmla="*/ 112 w 115"/>
                <a:gd name="T17" fmla="*/ 63 h 93"/>
                <a:gd name="T18" fmla="*/ 89 w 115"/>
                <a:gd name="T19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93">
                  <a:moveTo>
                    <a:pt x="89" y="20"/>
                  </a:moveTo>
                  <a:cubicBezTo>
                    <a:pt x="78" y="16"/>
                    <a:pt x="68" y="11"/>
                    <a:pt x="57" y="6"/>
                  </a:cubicBezTo>
                  <a:cubicBezTo>
                    <a:pt x="48" y="1"/>
                    <a:pt x="38" y="0"/>
                    <a:pt x="28" y="3"/>
                  </a:cubicBezTo>
                  <a:cubicBezTo>
                    <a:pt x="18" y="6"/>
                    <a:pt x="10" y="13"/>
                    <a:pt x="6" y="22"/>
                  </a:cubicBezTo>
                  <a:cubicBezTo>
                    <a:pt x="1" y="31"/>
                    <a:pt x="0" y="41"/>
                    <a:pt x="3" y="51"/>
                  </a:cubicBezTo>
                  <a:cubicBezTo>
                    <a:pt x="7" y="60"/>
                    <a:pt x="14" y="68"/>
                    <a:pt x="23" y="73"/>
                  </a:cubicBezTo>
                  <a:cubicBezTo>
                    <a:pt x="35" y="79"/>
                    <a:pt x="47" y="85"/>
                    <a:pt x="60" y="90"/>
                  </a:cubicBezTo>
                  <a:cubicBezTo>
                    <a:pt x="65" y="92"/>
                    <a:pt x="70" y="93"/>
                    <a:pt x="75" y="93"/>
                  </a:cubicBezTo>
                  <a:cubicBezTo>
                    <a:pt x="93" y="93"/>
                    <a:pt x="108" y="80"/>
                    <a:pt x="112" y="63"/>
                  </a:cubicBezTo>
                  <a:cubicBezTo>
                    <a:pt x="115" y="45"/>
                    <a:pt x="106" y="27"/>
                    <a:pt x="89" y="2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462">
              <a:extLst>
                <a:ext uri="{FF2B5EF4-FFF2-40B4-BE49-F238E27FC236}">
                  <a16:creationId xmlns:a16="http://schemas.microsoft.com/office/drawing/2014/main" id="{318ABD81-4D35-4F39-B299-98B27C15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0" y="4733926"/>
              <a:ext cx="25400" cy="17463"/>
            </a:xfrm>
            <a:custGeom>
              <a:avLst/>
              <a:gdLst>
                <a:gd name="T0" fmla="*/ 77 w 116"/>
                <a:gd name="T1" fmla="*/ 3 h 78"/>
                <a:gd name="T2" fmla="*/ 42 w 116"/>
                <a:gd name="T3" fmla="*/ 1 h 78"/>
                <a:gd name="T4" fmla="*/ 1 w 116"/>
                <a:gd name="T5" fmla="*/ 36 h 78"/>
                <a:gd name="T6" fmla="*/ 36 w 116"/>
                <a:gd name="T7" fmla="*/ 77 h 78"/>
                <a:gd name="T8" fmla="*/ 77 w 116"/>
                <a:gd name="T9" fmla="*/ 78 h 78"/>
                <a:gd name="T10" fmla="*/ 79 w 116"/>
                <a:gd name="T11" fmla="*/ 78 h 78"/>
                <a:gd name="T12" fmla="*/ 105 w 116"/>
                <a:gd name="T13" fmla="*/ 67 h 78"/>
                <a:gd name="T14" fmla="*/ 116 w 116"/>
                <a:gd name="T15" fmla="*/ 41 h 78"/>
                <a:gd name="T16" fmla="*/ 77 w 116"/>
                <a:gd name="T17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78">
                  <a:moveTo>
                    <a:pt x="77" y="3"/>
                  </a:moveTo>
                  <a:cubicBezTo>
                    <a:pt x="65" y="3"/>
                    <a:pt x="53" y="2"/>
                    <a:pt x="42" y="1"/>
                  </a:cubicBezTo>
                  <a:cubicBezTo>
                    <a:pt x="21" y="0"/>
                    <a:pt x="3" y="15"/>
                    <a:pt x="1" y="36"/>
                  </a:cubicBezTo>
                  <a:cubicBezTo>
                    <a:pt x="0" y="57"/>
                    <a:pt x="15" y="75"/>
                    <a:pt x="36" y="77"/>
                  </a:cubicBezTo>
                  <a:cubicBezTo>
                    <a:pt x="49" y="78"/>
                    <a:pt x="63" y="78"/>
                    <a:pt x="77" y="78"/>
                  </a:cubicBezTo>
                  <a:lnTo>
                    <a:pt x="79" y="78"/>
                  </a:lnTo>
                  <a:cubicBezTo>
                    <a:pt x="89" y="78"/>
                    <a:pt x="99" y="74"/>
                    <a:pt x="105" y="67"/>
                  </a:cubicBezTo>
                  <a:cubicBezTo>
                    <a:pt x="112" y="60"/>
                    <a:pt x="116" y="50"/>
                    <a:pt x="116" y="41"/>
                  </a:cubicBezTo>
                  <a:cubicBezTo>
                    <a:pt x="115" y="19"/>
                    <a:pt x="98" y="3"/>
                    <a:pt x="77" y="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463">
              <a:extLst>
                <a:ext uri="{FF2B5EF4-FFF2-40B4-BE49-F238E27FC236}">
                  <a16:creationId xmlns:a16="http://schemas.microsoft.com/office/drawing/2014/main" id="{9ED2FBE6-6C53-4EB8-A057-D99F7A037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4697414"/>
              <a:ext cx="22225" cy="22225"/>
            </a:xfrm>
            <a:custGeom>
              <a:avLst/>
              <a:gdLst>
                <a:gd name="T0" fmla="*/ 71 w 106"/>
                <a:gd name="T1" fmla="*/ 17 h 108"/>
                <a:gd name="T2" fmla="*/ 17 w 106"/>
                <a:gd name="T3" fmla="*/ 13 h 108"/>
                <a:gd name="T4" fmla="*/ 13 w 106"/>
                <a:gd name="T5" fmla="*/ 66 h 108"/>
                <a:gd name="T6" fmla="*/ 41 w 106"/>
                <a:gd name="T7" fmla="*/ 97 h 108"/>
                <a:gd name="T8" fmla="*/ 68 w 106"/>
                <a:gd name="T9" fmla="*/ 108 h 108"/>
                <a:gd name="T10" fmla="*/ 95 w 106"/>
                <a:gd name="T11" fmla="*/ 97 h 108"/>
                <a:gd name="T12" fmla="*/ 106 w 106"/>
                <a:gd name="T13" fmla="*/ 70 h 108"/>
                <a:gd name="T14" fmla="*/ 95 w 106"/>
                <a:gd name="T15" fmla="*/ 43 h 108"/>
                <a:gd name="T16" fmla="*/ 71 w 106"/>
                <a:gd name="T17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8">
                  <a:moveTo>
                    <a:pt x="71" y="17"/>
                  </a:moveTo>
                  <a:cubicBezTo>
                    <a:pt x="57" y="1"/>
                    <a:pt x="33" y="0"/>
                    <a:pt x="17" y="13"/>
                  </a:cubicBezTo>
                  <a:cubicBezTo>
                    <a:pt x="2" y="27"/>
                    <a:pt x="0" y="50"/>
                    <a:pt x="13" y="66"/>
                  </a:cubicBezTo>
                  <a:cubicBezTo>
                    <a:pt x="22" y="77"/>
                    <a:pt x="32" y="87"/>
                    <a:pt x="41" y="97"/>
                  </a:cubicBezTo>
                  <a:cubicBezTo>
                    <a:pt x="48" y="104"/>
                    <a:pt x="58" y="108"/>
                    <a:pt x="68" y="108"/>
                  </a:cubicBezTo>
                  <a:cubicBezTo>
                    <a:pt x="78" y="108"/>
                    <a:pt x="88" y="104"/>
                    <a:pt x="95" y="97"/>
                  </a:cubicBezTo>
                  <a:cubicBezTo>
                    <a:pt x="102" y="90"/>
                    <a:pt x="106" y="80"/>
                    <a:pt x="106" y="70"/>
                  </a:cubicBezTo>
                  <a:cubicBezTo>
                    <a:pt x="106" y="60"/>
                    <a:pt x="102" y="50"/>
                    <a:pt x="95" y="43"/>
                  </a:cubicBezTo>
                  <a:cubicBezTo>
                    <a:pt x="86" y="35"/>
                    <a:pt x="78" y="26"/>
                    <a:pt x="71" y="1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464">
              <a:extLst>
                <a:ext uri="{FF2B5EF4-FFF2-40B4-BE49-F238E27FC236}">
                  <a16:creationId xmlns:a16="http://schemas.microsoft.com/office/drawing/2014/main" id="{5D52FF82-1403-4592-9F69-58AF668DF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925" y="4660901"/>
              <a:ext cx="20638" cy="25400"/>
            </a:xfrm>
            <a:custGeom>
              <a:avLst/>
              <a:gdLst>
                <a:gd name="T0" fmla="*/ 78 w 94"/>
                <a:gd name="T1" fmla="*/ 30 h 116"/>
                <a:gd name="T2" fmla="*/ 31 w 94"/>
                <a:gd name="T3" fmla="*/ 6 h 116"/>
                <a:gd name="T4" fmla="*/ 6 w 94"/>
                <a:gd name="T5" fmla="*/ 53 h 116"/>
                <a:gd name="T6" fmla="*/ 21 w 94"/>
                <a:gd name="T7" fmla="*/ 92 h 116"/>
                <a:gd name="T8" fmla="*/ 41 w 94"/>
                <a:gd name="T9" fmla="*/ 112 h 116"/>
                <a:gd name="T10" fmla="*/ 70 w 94"/>
                <a:gd name="T11" fmla="*/ 112 h 116"/>
                <a:gd name="T12" fmla="*/ 90 w 94"/>
                <a:gd name="T13" fmla="*/ 92 h 116"/>
                <a:gd name="T14" fmla="*/ 90 w 94"/>
                <a:gd name="T15" fmla="*/ 63 h 116"/>
                <a:gd name="T16" fmla="*/ 78 w 94"/>
                <a:gd name="T17" fmla="*/ 3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16">
                  <a:moveTo>
                    <a:pt x="78" y="30"/>
                  </a:moveTo>
                  <a:cubicBezTo>
                    <a:pt x="71" y="10"/>
                    <a:pt x="50" y="0"/>
                    <a:pt x="31" y="6"/>
                  </a:cubicBezTo>
                  <a:cubicBezTo>
                    <a:pt x="11" y="12"/>
                    <a:pt x="0" y="33"/>
                    <a:pt x="6" y="53"/>
                  </a:cubicBezTo>
                  <a:cubicBezTo>
                    <a:pt x="11" y="66"/>
                    <a:pt x="16" y="79"/>
                    <a:pt x="21" y="92"/>
                  </a:cubicBezTo>
                  <a:cubicBezTo>
                    <a:pt x="25" y="101"/>
                    <a:pt x="32" y="108"/>
                    <a:pt x="41" y="112"/>
                  </a:cubicBezTo>
                  <a:cubicBezTo>
                    <a:pt x="50" y="116"/>
                    <a:pt x="61" y="116"/>
                    <a:pt x="70" y="112"/>
                  </a:cubicBezTo>
                  <a:cubicBezTo>
                    <a:pt x="79" y="108"/>
                    <a:pt x="87" y="101"/>
                    <a:pt x="90" y="92"/>
                  </a:cubicBezTo>
                  <a:cubicBezTo>
                    <a:pt x="94" y="83"/>
                    <a:pt x="94" y="72"/>
                    <a:pt x="90" y="63"/>
                  </a:cubicBezTo>
                  <a:cubicBezTo>
                    <a:pt x="86" y="52"/>
                    <a:pt x="82" y="41"/>
                    <a:pt x="78" y="3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465">
              <a:extLst>
                <a:ext uri="{FF2B5EF4-FFF2-40B4-BE49-F238E27FC236}">
                  <a16:creationId xmlns:a16="http://schemas.microsoft.com/office/drawing/2014/main" id="{6FE207BF-47C9-4013-BFFC-07F25B2401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4625" y="4541839"/>
              <a:ext cx="185738" cy="184150"/>
            </a:xfrm>
            <a:custGeom>
              <a:avLst/>
              <a:gdLst>
                <a:gd name="T0" fmla="*/ 862 w 862"/>
                <a:gd name="T1" fmla="*/ 448 h 862"/>
                <a:gd name="T2" fmla="*/ 606 w 862"/>
                <a:gd name="T3" fmla="*/ 65 h 862"/>
                <a:gd name="T4" fmla="*/ 154 w 862"/>
                <a:gd name="T5" fmla="*/ 154 h 862"/>
                <a:gd name="T6" fmla="*/ 64 w 862"/>
                <a:gd name="T7" fmla="*/ 606 h 862"/>
                <a:gd name="T8" fmla="*/ 447 w 862"/>
                <a:gd name="T9" fmla="*/ 862 h 862"/>
                <a:gd name="T10" fmla="*/ 862 w 862"/>
                <a:gd name="T11" fmla="*/ 448 h 862"/>
                <a:gd name="T12" fmla="*/ 108 w 862"/>
                <a:gd name="T13" fmla="*/ 448 h 862"/>
                <a:gd name="T14" fmla="*/ 317 w 862"/>
                <a:gd name="T15" fmla="*/ 134 h 862"/>
                <a:gd name="T16" fmla="*/ 687 w 862"/>
                <a:gd name="T17" fmla="*/ 208 h 862"/>
                <a:gd name="T18" fmla="*/ 760 w 862"/>
                <a:gd name="T19" fmla="*/ 577 h 862"/>
                <a:gd name="T20" fmla="*/ 447 w 862"/>
                <a:gd name="T21" fmla="*/ 787 h 862"/>
                <a:gd name="T22" fmla="*/ 108 w 862"/>
                <a:gd name="T23" fmla="*/ 44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2" h="862">
                  <a:moveTo>
                    <a:pt x="862" y="448"/>
                  </a:moveTo>
                  <a:cubicBezTo>
                    <a:pt x="862" y="280"/>
                    <a:pt x="761" y="129"/>
                    <a:pt x="606" y="65"/>
                  </a:cubicBezTo>
                  <a:cubicBezTo>
                    <a:pt x="451" y="0"/>
                    <a:pt x="273" y="36"/>
                    <a:pt x="154" y="154"/>
                  </a:cubicBezTo>
                  <a:cubicBezTo>
                    <a:pt x="35" y="273"/>
                    <a:pt x="0" y="451"/>
                    <a:pt x="64" y="606"/>
                  </a:cubicBezTo>
                  <a:cubicBezTo>
                    <a:pt x="128" y="761"/>
                    <a:pt x="279" y="862"/>
                    <a:pt x="447" y="862"/>
                  </a:cubicBezTo>
                  <a:cubicBezTo>
                    <a:pt x="676" y="862"/>
                    <a:pt x="861" y="676"/>
                    <a:pt x="862" y="448"/>
                  </a:cubicBezTo>
                  <a:close/>
                  <a:moveTo>
                    <a:pt x="108" y="448"/>
                  </a:moveTo>
                  <a:cubicBezTo>
                    <a:pt x="108" y="310"/>
                    <a:pt x="191" y="187"/>
                    <a:pt x="317" y="134"/>
                  </a:cubicBezTo>
                  <a:cubicBezTo>
                    <a:pt x="444" y="82"/>
                    <a:pt x="590" y="111"/>
                    <a:pt x="687" y="208"/>
                  </a:cubicBezTo>
                  <a:cubicBezTo>
                    <a:pt x="784" y="305"/>
                    <a:pt x="813" y="451"/>
                    <a:pt x="760" y="577"/>
                  </a:cubicBezTo>
                  <a:cubicBezTo>
                    <a:pt x="708" y="704"/>
                    <a:pt x="584" y="787"/>
                    <a:pt x="447" y="787"/>
                  </a:cubicBezTo>
                  <a:cubicBezTo>
                    <a:pt x="260" y="787"/>
                    <a:pt x="108" y="635"/>
                    <a:pt x="108" y="44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466">
              <a:extLst>
                <a:ext uri="{FF2B5EF4-FFF2-40B4-BE49-F238E27FC236}">
                  <a16:creationId xmlns:a16="http://schemas.microsoft.com/office/drawing/2014/main" id="{6374654D-6FD9-48AA-A0E9-91B118731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4581526"/>
              <a:ext cx="52388" cy="112713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6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7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4" y="172"/>
                    <a:pt x="94" y="162"/>
                  </a:cubicBezTo>
                  <a:cubicBezTo>
                    <a:pt x="105" y="151"/>
                    <a:pt x="121" y="148"/>
                    <a:pt x="136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2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9" y="355"/>
                    <a:pt x="148" y="366"/>
                  </a:cubicBezTo>
                  <a:cubicBezTo>
                    <a:pt x="137" y="376"/>
                    <a:pt x="121" y="380"/>
                    <a:pt x="107" y="374"/>
                  </a:cubicBezTo>
                  <a:cubicBezTo>
                    <a:pt x="93" y="368"/>
                    <a:pt x="83" y="354"/>
                    <a:pt x="83" y="339"/>
                  </a:cubicBezTo>
                  <a:cubicBezTo>
                    <a:pt x="83" y="318"/>
                    <a:pt x="67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7"/>
                    <a:pt x="121" y="527"/>
                  </a:cubicBezTo>
                  <a:cubicBezTo>
                    <a:pt x="142" y="527"/>
                    <a:pt x="159" y="511"/>
                    <a:pt x="159" y="49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6" name="Group 885">
            <a:extLst>
              <a:ext uri="{FF2B5EF4-FFF2-40B4-BE49-F238E27FC236}">
                <a16:creationId xmlns:a16="http://schemas.microsoft.com/office/drawing/2014/main" id="{39F8CC57-0982-4F68-91EB-39547D4486F5}"/>
              </a:ext>
            </a:extLst>
          </p:cNvPr>
          <p:cNvGrpSpPr/>
          <p:nvPr/>
        </p:nvGrpSpPr>
        <p:grpSpPr>
          <a:xfrm>
            <a:off x="5854700" y="4435476"/>
            <a:ext cx="484188" cy="404813"/>
            <a:chOff x="5854700" y="4435476"/>
            <a:chExt cx="484188" cy="404813"/>
          </a:xfrm>
        </p:grpSpPr>
        <p:sp>
          <p:nvSpPr>
            <p:cNvPr id="308" name="Freeform 467">
              <a:extLst>
                <a:ext uri="{FF2B5EF4-FFF2-40B4-BE49-F238E27FC236}">
                  <a16:creationId xmlns:a16="http://schemas.microsoft.com/office/drawing/2014/main" id="{829B3089-CF8E-43C3-BF8F-4BCC0201E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3" y="4733926"/>
              <a:ext cx="87313" cy="49213"/>
            </a:xfrm>
            <a:custGeom>
              <a:avLst/>
              <a:gdLst>
                <a:gd name="T0" fmla="*/ 31 w 408"/>
                <a:gd name="T1" fmla="*/ 75 h 226"/>
                <a:gd name="T2" fmla="*/ 0 w 408"/>
                <a:gd name="T3" fmla="*/ 226 h 226"/>
                <a:gd name="T4" fmla="*/ 333 w 408"/>
                <a:gd name="T5" fmla="*/ 226 h 226"/>
                <a:gd name="T6" fmla="*/ 408 w 408"/>
                <a:gd name="T7" fmla="*/ 151 h 226"/>
                <a:gd name="T8" fmla="*/ 408 w 408"/>
                <a:gd name="T9" fmla="*/ 75 h 226"/>
                <a:gd name="T10" fmla="*/ 333 w 408"/>
                <a:gd name="T11" fmla="*/ 0 h 226"/>
                <a:gd name="T12" fmla="*/ 24 w 408"/>
                <a:gd name="T13" fmla="*/ 0 h 226"/>
                <a:gd name="T14" fmla="*/ 31 w 408"/>
                <a:gd name="T15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226">
                  <a:moveTo>
                    <a:pt x="31" y="75"/>
                  </a:moveTo>
                  <a:cubicBezTo>
                    <a:pt x="31" y="127"/>
                    <a:pt x="21" y="178"/>
                    <a:pt x="0" y="226"/>
                  </a:cubicBezTo>
                  <a:lnTo>
                    <a:pt x="333" y="226"/>
                  </a:lnTo>
                  <a:cubicBezTo>
                    <a:pt x="374" y="226"/>
                    <a:pt x="408" y="192"/>
                    <a:pt x="408" y="151"/>
                  </a:cubicBezTo>
                  <a:lnTo>
                    <a:pt x="408" y="75"/>
                  </a:lnTo>
                  <a:cubicBezTo>
                    <a:pt x="408" y="34"/>
                    <a:pt x="374" y="0"/>
                    <a:pt x="333" y="0"/>
                  </a:cubicBezTo>
                  <a:lnTo>
                    <a:pt x="24" y="0"/>
                  </a:lnTo>
                  <a:cubicBezTo>
                    <a:pt x="29" y="25"/>
                    <a:pt x="31" y="50"/>
                    <a:pt x="31" y="75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468">
              <a:extLst>
                <a:ext uri="{FF2B5EF4-FFF2-40B4-BE49-F238E27FC236}">
                  <a16:creationId xmlns:a16="http://schemas.microsoft.com/office/drawing/2014/main" id="{A79BF218-8046-4D52-8669-8045F036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4638676"/>
              <a:ext cx="161925" cy="95250"/>
            </a:xfrm>
            <a:custGeom>
              <a:avLst/>
              <a:gdLst>
                <a:gd name="T0" fmla="*/ 754 w 754"/>
                <a:gd name="T1" fmla="*/ 150 h 452"/>
                <a:gd name="T2" fmla="*/ 754 w 754"/>
                <a:gd name="T3" fmla="*/ 75 h 452"/>
                <a:gd name="T4" fmla="*/ 679 w 754"/>
                <a:gd name="T5" fmla="*/ 0 h 452"/>
                <a:gd name="T6" fmla="*/ 76 w 754"/>
                <a:gd name="T7" fmla="*/ 0 h 452"/>
                <a:gd name="T8" fmla="*/ 0 w 754"/>
                <a:gd name="T9" fmla="*/ 75 h 452"/>
                <a:gd name="T10" fmla="*/ 0 w 754"/>
                <a:gd name="T11" fmla="*/ 150 h 452"/>
                <a:gd name="T12" fmla="*/ 370 w 754"/>
                <a:gd name="T13" fmla="*/ 452 h 452"/>
                <a:gd name="T14" fmla="*/ 641 w 754"/>
                <a:gd name="T15" fmla="*/ 452 h 452"/>
                <a:gd name="T16" fmla="*/ 716 w 754"/>
                <a:gd name="T17" fmla="*/ 376 h 452"/>
                <a:gd name="T18" fmla="*/ 716 w 754"/>
                <a:gd name="T19" fmla="*/ 301 h 452"/>
                <a:gd name="T20" fmla="*/ 641 w 754"/>
                <a:gd name="T21" fmla="*/ 226 h 452"/>
                <a:gd name="T22" fmla="*/ 679 w 754"/>
                <a:gd name="T23" fmla="*/ 226 h 452"/>
                <a:gd name="T24" fmla="*/ 754 w 754"/>
                <a:gd name="T25" fmla="*/ 15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452">
                  <a:moveTo>
                    <a:pt x="754" y="150"/>
                  </a:moveTo>
                  <a:lnTo>
                    <a:pt x="754" y="75"/>
                  </a:lnTo>
                  <a:cubicBezTo>
                    <a:pt x="754" y="33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1" y="33"/>
                    <a:pt x="0" y="75"/>
                  </a:cubicBezTo>
                  <a:lnTo>
                    <a:pt x="0" y="150"/>
                  </a:lnTo>
                  <a:cubicBezTo>
                    <a:pt x="180" y="150"/>
                    <a:pt x="334" y="276"/>
                    <a:pt x="370" y="452"/>
                  </a:cubicBezTo>
                  <a:lnTo>
                    <a:pt x="641" y="452"/>
                  </a:lnTo>
                  <a:cubicBezTo>
                    <a:pt x="683" y="452"/>
                    <a:pt x="716" y="418"/>
                    <a:pt x="716" y="376"/>
                  </a:cubicBezTo>
                  <a:lnTo>
                    <a:pt x="716" y="301"/>
                  </a:lnTo>
                  <a:cubicBezTo>
                    <a:pt x="716" y="260"/>
                    <a:pt x="683" y="226"/>
                    <a:pt x="641" y="226"/>
                  </a:cubicBezTo>
                  <a:lnTo>
                    <a:pt x="679" y="226"/>
                  </a:lnTo>
                  <a:cubicBezTo>
                    <a:pt x="720" y="226"/>
                    <a:pt x="754" y="192"/>
                    <a:pt x="754" y="15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469">
              <a:extLst>
                <a:ext uri="{FF2B5EF4-FFF2-40B4-BE49-F238E27FC236}">
                  <a16:creationId xmlns:a16="http://schemas.microsoft.com/office/drawing/2014/main" id="{CD07C5F8-32AD-407F-B2AC-7EAB6CC4B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3150" y="4783139"/>
              <a:ext cx="160338" cy="47625"/>
            </a:xfrm>
            <a:custGeom>
              <a:avLst/>
              <a:gdLst>
                <a:gd name="T0" fmla="*/ 75 w 753"/>
                <a:gd name="T1" fmla="*/ 0 h 226"/>
                <a:gd name="T2" fmla="*/ 0 w 753"/>
                <a:gd name="T3" fmla="*/ 75 h 226"/>
                <a:gd name="T4" fmla="*/ 0 w 753"/>
                <a:gd name="T5" fmla="*/ 151 h 226"/>
                <a:gd name="T6" fmla="*/ 75 w 753"/>
                <a:gd name="T7" fmla="*/ 226 h 226"/>
                <a:gd name="T8" fmla="*/ 678 w 753"/>
                <a:gd name="T9" fmla="*/ 226 h 226"/>
                <a:gd name="T10" fmla="*/ 753 w 753"/>
                <a:gd name="T11" fmla="*/ 151 h 226"/>
                <a:gd name="T12" fmla="*/ 753 w 753"/>
                <a:gd name="T13" fmla="*/ 75 h 226"/>
                <a:gd name="T14" fmla="*/ 678 w 753"/>
                <a:gd name="T15" fmla="*/ 0 h 226"/>
                <a:gd name="T16" fmla="*/ 75 w 753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3" h="226">
                  <a:moveTo>
                    <a:pt x="75" y="0"/>
                  </a:moveTo>
                  <a:cubicBezTo>
                    <a:pt x="33" y="0"/>
                    <a:pt x="0" y="34"/>
                    <a:pt x="0" y="75"/>
                  </a:cubicBezTo>
                  <a:lnTo>
                    <a:pt x="0" y="151"/>
                  </a:lnTo>
                  <a:cubicBezTo>
                    <a:pt x="0" y="192"/>
                    <a:pt x="33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3" y="192"/>
                    <a:pt x="753" y="151"/>
                  </a:cubicBezTo>
                  <a:lnTo>
                    <a:pt x="753" y="75"/>
                  </a:lnTo>
                  <a:cubicBezTo>
                    <a:pt x="753" y="34"/>
                    <a:pt x="720" y="0"/>
                    <a:pt x="678" y="0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470">
              <a:extLst>
                <a:ext uri="{FF2B5EF4-FFF2-40B4-BE49-F238E27FC236}">
                  <a16:creationId xmlns:a16="http://schemas.microsoft.com/office/drawing/2014/main" id="{782CDD25-7E78-4F3A-A81B-6EED54E40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83139"/>
              <a:ext cx="147638" cy="47625"/>
            </a:xfrm>
            <a:custGeom>
              <a:avLst/>
              <a:gdLst>
                <a:gd name="T0" fmla="*/ 613 w 688"/>
                <a:gd name="T1" fmla="*/ 0 h 226"/>
                <a:gd name="T2" fmla="*/ 318 w 688"/>
                <a:gd name="T3" fmla="*/ 0 h 226"/>
                <a:gd name="T4" fmla="*/ 0 w 688"/>
                <a:gd name="T5" fmla="*/ 225 h 226"/>
                <a:gd name="T6" fmla="*/ 10 w 688"/>
                <a:gd name="T7" fmla="*/ 226 h 226"/>
                <a:gd name="T8" fmla="*/ 613 w 688"/>
                <a:gd name="T9" fmla="*/ 226 h 226"/>
                <a:gd name="T10" fmla="*/ 688 w 688"/>
                <a:gd name="T11" fmla="*/ 151 h 226"/>
                <a:gd name="T12" fmla="*/ 688 w 688"/>
                <a:gd name="T13" fmla="*/ 75 h 226"/>
                <a:gd name="T14" fmla="*/ 613 w 688"/>
                <a:gd name="T1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8" h="226">
                  <a:moveTo>
                    <a:pt x="613" y="0"/>
                  </a:moveTo>
                  <a:lnTo>
                    <a:pt x="318" y="0"/>
                  </a:lnTo>
                  <a:cubicBezTo>
                    <a:pt x="262" y="128"/>
                    <a:pt x="139" y="215"/>
                    <a:pt x="0" y="225"/>
                  </a:cubicBezTo>
                  <a:cubicBezTo>
                    <a:pt x="3" y="226"/>
                    <a:pt x="7" y="226"/>
                    <a:pt x="10" y="226"/>
                  </a:cubicBezTo>
                  <a:lnTo>
                    <a:pt x="613" y="226"/>
                  </a:lnTo>
                  <a:cubicBezTo>
                    <a:pt x="655" y="226"/>
                    <a:pt x="688" y="192"/>
                    <a:pt x="688" y="151"/>
                  </a:cubicBezTo>
                  <a:lnTo>
                    <a:pt x="688" y="75"/>
                  </a:lnTo>
                  <a:cubicBezTo>
                    <a:pt x="688" y="34"/>
                    <a:pt x="655" y="0"/>
                    <a:pt x="613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471">
              <a:extLst>
                <a:ext uri="{FF2B5EF4-FFF2-40B4-BE49-F238E27FC236}">
                  <a16:creationId xmlns:a16="http://schemas.microsoft.com/office/drawing/2014/main" id="{B798117D-5DDD-4826-9329-01DABD6E8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0" y="4670426"/>
              <a:ext cx="114300" cy="160338"/>
            </a:xfrm>
            <a:custGeom>
              <a:avLst/>
              <a:gdLst>
                <a:gd name="T0" fmla="*/ 150 w 534"/>
                <a:gd name="T1" fmla="*/ 0 h 754"/>
                <a:gd name="T2" fmla="*/ 0 w 534"/>
                <a:gd name="T3" fmla="*/ 0 h 754"/>
                <a:gd name="T4" fmla="*/ 377 w 534"/>
                <a:gd name="T5" fmla="*/ 377 h 754"/>
                <a:gd name="T6" fmla="*/ 0 w 534"/>
                <a:gd name="T7" fmla="*/ 754 h 754"/>
                <a:gd name="T8" fmla="*/ 150 w 534"/>
                <a:gd name="T9" fmla="*/ 754 h 754"/>
                <a:gd name="T10" fmla="*/ 178 w 534"/>
                <a:gd name="T11" fmla="*/ 753 h 754"/>
                <a:gd name="T12" fmla="*/ 527 w 534"/>
                <a:gd name="T13" fmla="*/ 364 h 754"/>
                <a:gd name="T14" fmla="*/ 150 w 534"/>
                <a:gd name="T15" fmla="*/ 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4" h="754">
                  <a:moveTo>
                    <a:pt x="150" y="0"/>
                  </a:moveTo>
                  <a:lnTo>
                    <a:pt x="0" y="0"/>
                  </a:lnTo>
                  <a:cubicBezTo>
                    <a:pt x="208" y="0"/>
                    <a:pt x="377" y="169"/>
                    <a:pt x="377" y="377"/>
                  </a:cubicBezTo>
                  <a:cubicBezTo>
                    <a:pt x="377" y="585"/>
                    <a:pt x="208" y="754"/>
                    <a:pt x="0" y="754"/>
                  </a:cubicBezTo>
                  <a:lnTo>
                    <a:pt x="150" y="754"/>
                  </a:lnTo>
                  <a:cubicBezTo>
                    <a:pt x="160" y="754"/>
                    <a:pt x="169" y="754"/>
                    <a:pt x="178" y="753"/>
                  </a:cubicBezTo>
                  <a:cubicBezTo>
                    <a:pt x="380" y="738"/>
                    <a:pt x="534" y="566"/>
                    <a:pt x="527" y="364"/>
                  </a:cubicBezTo>
                  <a:cubicBezTo>
                    <a:pt x="519" y="161"/>
                    <a:pt x="353" y="0"/>
                    <a:pt x="150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472">
              <a:extLst>
                <a:ext uri="{FF2B5EF4-FFF2-40B4-BE49-F238E27FC236}">
                  <a16:creationId xmlns:a16="http://schemas.microsoft.com/office/drawing/2014/main" id="{FDFC9B9C-7F2F-4D15-BAD6-062433F58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538" y="4589464"/>
              <a:ext cx="160338" cy="49213"/>
            </a:xfrm>
            <a:custGeom>
              <a:avLst/>
              <a:gdLst>
                <a:gd name="T0" fmla="*/ 754 w 754"/>
                <a:gd name="T1" fmla="*/ 151 h 227"/>
                <a:gd name="T2" fmla="*/ 754 w 754"/>
                <a:gd name="T3" fmla="*/ 76 h 227"/>
                <a:gd name="T4" fmla="*/ 679 w 754"/>
                <a:gd name="T5" fmla="*/ 0 h 227"/>
                <a:gd name="T6" fmla="*/ 76 w 754"/>
                <a:gd name="T7" fmla="*/ 0 h 227"/>
                <a:gd name="T8" fmla="*/ 0 w 754"/>
                <a:gd name="T9" fmla="*/ 76 h 227"/>
                <a:gd name="T10" fmla="*/ 0 w 754"/>
                <a:gd name="T11" fmla="*/ 151 h 227"/>
                <a:gd name="T12" fmla="*/ 76 w 754"/>
                <a:gd name="T13" fmla="*/ 227 h 227"/>
                <a:gd name="T14" fmla="*/ 679 w 754"/>
                <a:gd name="T15" fmla="*/ 227 h 227"/>
                <a:gd name="T16" fmla="*/ 754 w 754"/>
                <a:gd name="T17" fmla="*/ 1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7">
                  <a:moveTo>
                    <a:pt x="754" y="151"/>
                  </a:move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4" y="227"/>
                    <a:pt x="76" y="227"/>
                  </a:cubicBezTo>
                  <a:lnTo>
                    <a:pt x="679" y="227"/>
                  </a:lnTo>
                  <a:cubicBezTo>
                    <a:pt x="720" y="227"/>
                    <a:pt x="754" y="193"/>
                    <a:pt x="754" y="151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473">
              <a:extLst>
                <a:ext uri="{FF2B5EF4-FFF2-40B4-BE49-F238E27FC236}">
                  <a16:creationId xmlns:a16="http://schemas.microsoft.com/office/drawing/2014/main" id="{4CCC1ACD-F9F7-44BC-B9EE-95EE3485F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413" y="4541839"/>
              <a:ext cx="161925" cy="47625"/>
            </a:xfrm>
            <a:custGeom>
              <a:avLst/>
              <a:gdLst>
                <a:gd name="T0" fmla="*/ 678 w 753"/>
                <a:gd name="T1" fmla="*/ 226 h 226"/>
                <a:gd name="T2" fmla="*/ 753 w 753"/>
                <a:gd name="T3" fmla="*/ 151 h 226"/>
                <a:gd name="T4" fmla="*/ 753 w 753"/>
                <a:gd name="T5" fmla="*/ 76 h 226"/>
                <a:gd name="T6" fmla="*/ 678 w 753"/>
                <a:gd name="T7" fmla="*/ 0 h 226"/>
                <a:gd name="T8" fmla="*/ 75 w 753"/>
                <a:gd name="T9" fmla="*/ 0 h 226"/>
                <a:gd name="T10" fmla="*/ 0 w 753"/>
                <a:gd name="T11" fmla="*/ 76 h 226"/>
                <a:gd name="T12" fmla="*/ 0 w 753"/>
                <a:gd name="T13" fmla="*/ 151 h 226"/>
                <a:gd name="T14" fmla="*/ 75 w 753"/>
                <a:gd name="T15" fmla="*/ 226 h 226"/>
                <a:gd name="T16" fmla="*/ 678 w 753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3" h="226">
                  <a:moveTo>
                    <a:pt x="678" y="226"/>
                  </a:moveTo>
                  <a:cubicBezTo>
                    <a:pt x="720" y="226"/>
                    <a:pt x="753" y="193"/>
                    <a:pt x="753" y="151"/>
                  </a:cubicBezTo>
                  <a:lnTo>
                    <a:pt x="753" y="76"/>
                  </a:lnTo>
                  <a:cubicBezTo>
                    <a:pt x="753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3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3" y="226"/>
                    <a:pt x="75" y="226"/>
                  </a:cubicBezTo>
                  <a:lnTo>
                    <a:pt x="678" y="226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474">
              <a:extLst>
                <a:ext uri="{FF2B5EF4-FFF2-40B4-BE49-F238E27FC236}">
                  <a16:creationId xmlns:a16="http://schemas.microsoft.com/office/drawing/2014/main" id="{B929F958-119F-423C-89F0-E9C05D0FE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4541839"/>
              <a:ext cx="161925" cy="47625"/>
            </a:xfrm>
            <a:custGeom>
              <a:avLst/>
              <a:gdLst>
                <a:gd name="T0" fmla="*/ 76 w 754"/>
                <a:gd name="T1" fmla="*/ 0 h 226"/>
                <a:gd name="T2" fmla="*/ 0 w 754"/>
                <a:gd name="T3" fmla="*/ 76 h 226"/>
                <a:gd name="T4" fmla="*/ 0 w 754"/>
                <a:gd name="T5" fmla="*/ 151 h 226"/>
                <a:gd name="T6" fmla="*/ 76 w 754"/>
                <a:gd name="T7" fmla="*/ 226 h 226"/>
                <a:gd name="T8" fmla="*/ 679 w 754"/>
                <a:gd name="T9" fmla="*/ 226 h 226"/>
                <a:gd name="T10" fmla="*/ 754 w 754"/>
                <a:gd name="T11" fmla="*/ 151 h 226"/>
                <a:gd name="T12" fmla="*/ 754 w 754"/>
                <a:gd name="T13" fmla="*/ 76 h 226"/>
                <a:gd name="T14" fmla="*/ 679 w 754"/>
                <a:gd name="T15" fmla="*/ 0 h 226"/>
                <a:gd name="T16" fmla="*/ 76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6" y="0"/>
                  </a:moveTo>
                  <a:cubicBezTo>
                    <a:pt x="34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4" y="226"/>
                    <a:pt x="76" y="226"/>
                  </a:cubicBezTo>
                  <a:lnTo>
                    <a:pt x="679" y="226"/>
                  </a:lnTo>
                  <a:cubicBezTo>
                    <a:pt x="720" y="226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475">
              <a:extLst>
                <a:ext uri="{FF2B5EF4-FFF2-40B4-BE49-F238E27FC236}">
                  <a16:creationId xmlns:a16="http://schemas.microsoft.com/office/drawing/2014/main" id="{2D730102-FEBF-4788-825E-307161C2F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492626"/>
              <a:ext cx="161925" cy="49213"/>
            </a:xfrm>
            <a:custGeom>
              <a:avLst/>
              <a:gdLst>
                <a:gd name="T0" fmla="*/ 0 w 754"/>
                <a:gd name="T1" fmla="*/ 76 h 226"/>
                <a:gd name="T2" fmla="*/ 0 w 754"/>
                <a:gd name="T3" fmla="*/ 151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1 h 226"/>
                <a:gd name="T10" fmla="*/ 754 w 754"/>
                <a:gd name="T11" fmla="*/ 76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6"/>
                  </a:moveTo>
                  <a:lnTo>
                    <a:pt x="0" y="151"/>
                  </a:lnTo>
                  <a:cubicBezTo>
                    <a:pt x="0" y="193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476">
              <a:extLst>
                <a:ext uri="{FF2B5EF4-FFF2-40B4-BE49-F238E27FC236}">
                  <a16:creationId xmlns:a16="http://schemas.microsoft.com/office/drawing/2014/main" id="{4A6CF95F-9068-4ACE-894B-729CC30C6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445001"/>
              <a:ext cx="161925" cy="47625"/>
            </a:xfrm>
            <a:custGeom>
              <a:avLst/>
              <a:gdLst>
                <a:gd name="T0" fmla="*/ 75 w 754"/>
                <a:gd name="T1" fmla="*/ 0 h 226"/>
                <a:gd name="T2" fmla="*/ 678 w 754"/>
                <a:gd name="T3" fmla="*/ 0 h 226"/>
                <a:gd name="T4" fmla="*/ 754 w 754"/>
                <a:gd name="T5" fmla="*/ 75 h 226"/>
                <a:gd name="T6" fmla="*/ 754 w 754"/>
                <a:gd name="T7" fmla="*/ 151 h 226"/>
                <a:gd name="T8" fmla="*/ 678 w 754"/>
                <a:gd name="T9" fmla="*/ 226 h 226"/>
                <a:gd name="T10" fmla="*/ 75 w 754"/>
                <a:gd name="T11" fmla="*/ 226 h 226"/>
                <a:gd name="T12" fmla="*/ 0 w 754"/>
                <a:gd name="T13" fmla="*/ 151 h 226"/>
                <a:gd name="T14" fmla="*/ 0 w 754"/>
                <a:gd name="T15" fmla="*/ 75 h 226"/>
                <a:gd name="T16" fmla="*/ 75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5" y="0"/>
                  </a:moveTo>
                  <a:lnTo>
                    <a:pt x="678" y="0"/>
                  </a:lnTo>
                  <a:cubicBezTo>
                    <a:pt x="720" y="0"/>
                    <a:pt x="754" y="34"/>
                    <a:pt x="754" y="75"/>
                  </a:cubicBezTo>
                  <a:lnTo>
                    <a:pt x="754" y="151"/>
                  </a:lnTo>
                  <a:cubicBezTo>
                    <a:pt x="754" y="193"/>
                    <a:pt x="720" y="226"/>
                    <a:pt x="678" y="226"/>
                  </a:cubicBezTo>
                  <a:lnTo>
                    <a:pt x="75" y="226"/>
                  </a:lnTo>
                  <a:cubicBezTo>
                    <a:pt x="34" y="226"/>
                    <a:pt x="0" y="193"/>
                    <a:pt x="0" y="151"/>
                  </a:cubicBezTo>
                  <a:lnTo>
                    <a:pt x="0" y="75"/>
                  </a:lnTo>
                  <a:cubicBezTo>
                    <a:pt x="0" y="34"/>
                    <a:pt x="34" y="0"/>
                    <a:pt x="75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477">
              <a:extLst>
                <a:ext uri="{FF2B5EF4-FFF2-40B4-BE49-F238E27FC236}">
                  <a16:creationId xmlns:a16="http://schemas.microsoft.com/office/drawing/2014/main" id="{CCADA4A8-437E-489F-B3C8-E74763C5A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733926"/>
              <a:ext cx="161925" cy="49213"/>
            </a:xfrm>
            <a:custGeom>
              <a:avLst/>
              <a:gdLst>
                <a:gd name="T0" fmla="*/ 0 w 754"/>
                <a:gd name="T1" fmla="*/ 75 h 226"/>
                <a:gd name="T2" fmla="*/ 0 w 754"/>
                <a:gd name="T3" fmla="*/ 151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1 h 226"/>
                <a:gd name="T10" fmla="*/ 754 w 754"/>
                <a:gd name="T11" fmla="*/ 75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5"/>
                  </a:moveTo>
                  <a:lnTo>
                    <a:pt x="0" y="151"/>
                  </a:lnTo>
                  <a:cubicBezTo>
                    <a:pt x="0" y="192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2"/>
                    <a:pt x="754" y="151"/>
                  </a:cubicBezTo>
                  <a:lnTo>
                    <a:pt x="754" y="75"/>
                  </a:lnTo>
                  <a:cubicBezTo>
                    <a:pt x="754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5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478">
              <a:extLst>
                <a:ext uri="{FF2B5EF4-FFF2-40B4-BE49-F238E27FC236}">
                  <a16:creationId xmlns:a16="http://schemas.microsoft.com/office/drawing/2014/main" id="{BA07B711-BC35-49EB-8524-F40170D0C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4686301"/>
              <a:ext cx="161925" cy="47625"/>
            </a:xfrm>
            <a:custGeom>
              <a:avLst/>
              <a:gdLst>
                <a:gd name="T0" fmla="*/ 76 w 754"/>
                <a:gd name="T1" fmla="*/ 0 h 226"/>
                <a:gd name="T2" fmla="*/ 0 w 754"/>
                <a:gd name="T3" fmla="*/ 75 h 226"/>
                <a:gd name="T4" fmla="*/ 0 w 754"/>
                <a:gd name="T5" fmla="*/ 150 h 226"/>
                <a:gd name="T6" fmla="*/ 76 w 754"/>
                <a:gd name="T7" fmla="*/ 226 h 226"/>
                <a:gd name="T8" fmla="*/ 679 w 754"/>
                <a:gd name="T9" fmla="*/ 226 h 226"/>
                <a:gd name="T10" fmla="*/ 754 w 754"/>
                <a:gd name="T11" fmla="*/ 150 h 226"/>
                <a:gd name="T12" fmla="*/ 754 w 754"/>
                <a:gd name="T13" fmla="*/ 75 h 226"/>
                <a:gd name="T14" fmla="*/ 679 w 754"/>
                <a:gd name="T15" fmla="*/ 0 h 226"/>
                <a:gd name="T16" fmla="*/ 76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6" y="0"/>
                  </a:moveTo>
                  <a:cubicBezTo>
                    <a:pt x="34" y="0"/>
                    <a:pt x="0" y="33"/>
                    <a:pt x="0" y="75"/>
                  </a:cubicBezTo>
                  <a:lnTo>
                    <a:pt x="0" y="150"/>
                  </a:lnTo>
                  <a:cubicBezTo>
                    <a:pt x="0" y="192"/>
                    <a:pt x="34" y="226"/>
                    <a:pt x="76" y="226"/>
                  </a:cubicBezTo>
                  <a:lnTo>
                    <a:pt x="679" y="226"/>
                  </a:lnTo>
                  <a:cubicBezTo>
                    <a:pt x="720" y="226"/>
                    <a:pt x="754" y="192"/>
                    <a:pt x="754" y="150"/>
                  </a:cubicBezTo>
                  <a:lnTo>
                    <a:pt x="754" y="75"/>
                  </a:lnTo>
                  <a:cubicBezTo>
                    <a:pt x="754" y="33"/>
                    <a:pt x="720" y="0"/>
                    <a:pt x="679" y="0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479">
              <a:extLst>
                <a:ext uri="{FF2B5EF4-FFF2-40B4-BE49-F238E27FC236}">
                  <a16:creationId xmlns:a16="http://schemas.microsoft.com/office/drawing/2014/main" id="{354B4BB2-EE55-4170-95E4-41A1BE01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638676"/>
              <a:ext cx="161925" cy="47625"/>
            </a:xfrm>
            <a:custGeom>
              <a:avLst/>
              <a:gdLst>
                <a:gd name="T0" fmla="*/ 0 w 754"/>
                <a:gd name="T1" fmla="*/ 75 h 226"/>
                <a:gd name="T2" fmla="*/ 0 w 754"/>
                <a:gd name="T3" fmla="*/ 150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0 h 226"/>
                <a:gd name="T10" fmla="*/ 754 w 754"/>
                <a:gd name="T11" fmla="*/ 75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5"/>
                  </a:moveTo>
                  <a:lnTo>
                    <a:pt x="0" y="150"/>
                  </a:lnTo>
                  <a:cubicBezTo>
                    <a:pt x="0" y="192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2"/>
                    <a:pt x="754" y="150"/>
                  </a:cubicBezTo>
                  <a:lnTo>
                    <a:pt x="754" y="75"/>
                  </a:lnTo>
                  <a:cubicBezTo>
                    <a:pt x="754" y="33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3"/>
                    <a:pt x="0" y="75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480">
              <a:extLst>
                <a:ext uri="{FF2B5EF4-FFF2-40B4-BE49-F238E27FC236}">
                  <a16:creationId xmlns:a16="http://schemas.microsoft.com/office/drawing/2014/main" id="{BA18794A-E993-4511-8AB3-0C1388D64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4589464"/>
              <a:ext cx="161925" cy="49213"/>
            </a:xfrm>
            <a:custGeom>
              <a:avLst/>
              <a:gdLst>
                <a:gd name="T0" fmla="*/ 0 w 754"/>
                <a:gd name="T1" fmla="*/ 76 h 227"/>
                <a:gd name="T2" fmla="*/ 0 w 754"/>
                <a:gd name="T3" fmla="*/ 151 h 227"/>
                <a:gd name="T4" fmla="*/ 76 w 754"/>
                <a:gd name="T5" fmla="*/ 227 h 227"/>
                <a:gd name="T6" fmla="*/ 679 w 754"/>
                <a:gd name="T7" fmla="*/ 227 h 227"/>
                <a:gd name="T8" fmla="*/ 754 w 754"/>
                <a:gd name="T9" fmla="*/ 151 h 227"/>
                <a:gd name="T10" fmla="*/ 754 w 754"/>
                <a:gd name="T11" fmla="*/ 76 h 227"/>
                <a:gd name="T12" fmla="*/ 679 w 754"/>
                <a:gd name="T13" fmla="*/ 0 h 227"/>
                <a:gd name="T14" fmla="*/ 76 w 754"/>
                <a:gd name="T15" fmla="*/ 0 h 227"/>
                <a:gd name="T16" fmla="*/ 0 w 754"/>
                <a:gd name="T17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7">
                  <a:moveTo>
                    <a:pt x="0" y="76"/>
                  </a:moveTo>
                  <a:lnTo>
                    <a:pt x="0" y="151"/>
                  </a:lnTo>
                  <a:cubicBezTo>
                    <a:pt x="0" y="193"/>
                    <a:pt x="34" y="227"/>
                    <a:pt x="76" y="227"/>
                  </a:cubicBezTo>
                  <a:lnTo>
                    <a:pt x="679" y="227"/>
                  </a:lnTo>
                  <a:cubicBezTo>
                    <a:pt x="720" y="227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81">
              <a:extLst>
                <a:ext uri="{FF2B5EF4-FFF2-40B4-BE49-F238E27FC236}">
                  <a16:creationId xmlns:a16="http://schemas.microsoft.com/office/drawing/2014/main" id="{35FA8C36-999B-438D-93E5-BFA7AF547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4694239"/>
              <a:ext cx="50800" cy="112713"/>
            </a:xfrm>
            <a:custGeom>
              <a:avLst/>
              <a:gdLst>
                <a:gd name="T0" fmla="*/ 121 w 241"/>
                <a:gd name="T1" fmla="*/ 227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7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1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1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40 h 528"/>
                <a:gd name="T36" fmla="*/ 45 w 241"/>
                <a:gd name="T37" fmla="*/ 302 h 528"/>
                <a:gd name="T38" fmla="*/ 8 w 241"/>
                <a:gd name="T39" fmla="*/ 340 h 528"/>
                <a:gd name="T40" fmla="*/ 83 w 241"/>
                <a:gd name="T41" fmla="*/ 446 h 528"/>
                <a:gd name="T42" fmla="*/ 83 w 241"/>
                <a:gd name="T43" fmla="*/ 490 h 528"/>
                <a:gd name="T44" fmla="*/ 121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1 w 241"/>
                <a:gd name="T53" fmla="*/ 22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1" y="227"/>
                  </a:moveTo>
                  <a:cubicBezTo>
                    <a:pt x="105" y="227"/>
                    <a:pt x="92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4"/>
                    <a:pt x="158" y="189"/>
                  </a:cubicBezTo>
                  <a:cubicBezTo>
                    <a:pt x="158" y="210"/>
                    <a:pt x="175" y="227"/>
                    <a:pt x="196" y="227"/>
                  </a:cubicBezTo>
                  <a:cubicBezTo>
                    <a:pt x="217" y="227"/>
                    <a:pt x="234" y="210"/>
                    <a:pt x="234" y="189"/>
                  </a:cubicBezTo>
                  <a:cubicBezTo>
                    <a:pt x="234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7" y="377"/>
                    <a:pt x="120" y="380"/>
                    <a:pt x="106" y="374"/>
                  </a:cubicBezTo>
                  <a:cubicBezTo>
                    <a:pt x="92" y="369"/>
                    <a:pt x="83" y="355"/>
                    <a:pt x="83" y="340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8" y="319"/>
                    <a:pt x="8" y="340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6" y="226"/>
                    <a:pt x="121" y="22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482">
              <a:extLst>
                <a:ext uri="{FF2B5EF4-FFF2-40B4-BE49-F238E27FC236}">
                  <a16:creationId xmlns:a16="http://schemas.microsoft.com/office/drawing/2014/main" id="{E426798D-4744-42E1-AFBE-299A77D84B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0" y="4533901"/>
              <a:ext cx="290513" cy="306388"/>
            </a:xfrm>
            <a:custGeom>
              <a:avLst/>
              <a:gdLst>
                <a:gd name="T0" fmla="*/ 1357 w 1357"/>
                <a:gd name="T1" fmla="*/ 565 h 1432"/>
                <a:gd name="T2" fmla="*/ 1237 w 1357"/>
                <a:gd name="T3" fmla="*/ 452 h 1432"/>
                <a:gd name="T4" fmla="*/ 1244 w 1357"/>
                <a:gd name="T5" fmla="*/ 339 h 1432"/>
                <a:gd name="T6" fmla="*/ 1319 w 1357"/>
                <a:gd name="T7" fmla="*/ 188 h 1432"/>
                <a:gd name="T8" fmla="*/ 1206 w 1357"/>
                <a:gd name="T9" fmla="*/ 0 h 1432"/>
                <a:gd name="T10" fmla="*/ 490 w 1357"/>
                <a:gd name="T11" fmla="*/ 113 h 1432"/>
                <a:gd name="T12" fmla="*/ 498 w 1357"/>
                <a:gd name="T13" fmla="*/ 230 h 1432"/>
                <a:gd name="T14" fmla="*/ 415 w 1357"/>
                <a:gd name="T15" fmla="*/ 414 h 1432"/>
                <a:gd name="T16" fmla="*/ 535 w 1357"/>
                <a:gd name="T17" fmla="*/ 527 h 1432"/>
                <a:gd name="T18" fmla="*/ 528 w 1357"/>
                <a:gd name="T19" fmla="*/ 603 h 1432"/>
                <a:gd name="T20" fmla="*/ 0 w 1357"/>
                <a:gd name="T21" fmla="*/ 1017 h 1432"/>
                <a:gd name="T22" fmla="*/ 1206 w 1357"/>
                <a:gd name="T23" fmla="*/ 1432 h 1432"/>
                <a:gd name="T24" fmla="*/ 1319 w 1357"/>
                <a:gd name="T25" fmla="*/ 1243 h 1432"/>
                <a:gd name="T26" fmla="*/ 1357 w 1357"/>
                <a:gd name="T27" fmla="*/ 1093 h 1432"/>
                <a:gd name="T28" fmla="*/ 1304 w 1357"/>
                <a:gd name="T29" fmla="*/ 922 h 1432"/>
                <a:gd name="T30" fmla="*/ 1319 w 1357"/>
                <a:gd name="T31" fmla="*/ 791 h 1432"/>
                <a:gd name="T32" fmla="*/ 1357 w 1357"/>
                <a:gd name="T33" fmla="*/ 640 h 1432"/>
                <a:gd name="T34" fmla="*/ 603 w 1357"/>
                <a:gd name="T35" fmla="*/ 75 h 1432"/>
                <a:gd name="T36" fmla="*/ 1244 w 1357"/>
                <a:gd name="T37" fmla="*/ 113 h 1432"/>
                <a:gd name="T38" fmla="*/ 1206 w 1357"/>
                <a:gd name="T39" fmla="*/ 226 h 1432"/>
                <a:gd name="T40" fmla="*/ 565 w 1357"/>
                <a:gd name="T41" fmla="*/ 188 h 1432"/>
                <a:gd name="T42" fmla="*/ 528 w 1357"/>
                <a:gd name="T43" fmla="*/ 452 h 1432"/>
                <a:gd name="T44" fmla="*/ 490 w 1357"/>
                <a:gd name="T45" fmla="*/ 339 h 1432"/>
                <a:gd name="T46" fmla="*/ 1131 w 1357"/>
                <a:gd name="T47" fmla="*/ 301 h 1432"/>
                <a:gd name="T48" fmla="*/ 1168 w 1357"/>
                <a:gd name="T49" fmla="*/ 414 h 1432"/>
                <a:gd name="T50" fmla="*/ 528 w 1357"/>
                <a:gd name="T51" fmla="*/ 452 h 1432"/>
                <a:gd name="T52" fmla="*/ 101 w 1357"/>
                <a:gd name="T53" fmla="*/ 1147 h 1432"/>
                <a:gd name="T54" fmla="*/ 544 w 1357"/>
                <a:gd name="T55" fmla="*/ 704 h 1432"/>
                <a:gd name="T56" fmla="*/ 415 w 1357"/>
                <a:gd name="T57" fmla="*/ 1356 h 1432"/>
                <a:gd name="T58" fmla="*/ 1206 w 1357"/>
                <a:gd name="T59" fmla="*/ 753 h 1432"/>
                <a:gd name="T60" fmla="*/ 1244 w 1357"/>
                <a:gd name="T61" fmla="*/ 866 h 1432"/>
                <a:gd name="T62" fmla="*/ 964 w 1357"/>
                <a:gd name="T63" fmla="*/ 904 h 1432"/>
                <a:gd name="T64" fmla="*/ 905 w 1357"/>
                <a:gd name="T65" fmla="*/ 1017 h 1432"/>
                <a:gd name="T66" fmla="*/ 829 w 1357"/>
                <a:gd name="T67" fmla="*/ 1017 h 1432"/>
                <a:gd name="T68" fmla="*/ 905 w 1357"/>
                <a:gd name="T69" fmla="*/ 1017 h 1432"/>
                <a:gd name="T70" fmla="*/ 1206 w 1357"/>
                <a:gd name="T71" fmla="*/ 1356 h 1432"/>
                <a:gd name="T72" fmla="*/ 934 w 1357"/>
                <a:gd name="T73" fmla="*/ 1206 h 1432"/>
                <a:gd name="T74" fmla="*/ 1244 w 1357"/>
                <a:gd name="T75" fmla="*/ 1243 h 1432"/>
                <a:gd name="T76" fmla="*/ 1281 w 1357"/>
                <a:gd name="T77" fmla="*/ 1093 h 1432"/>
                <a:gd name="T78" fmla="*/ 964 w 1357"/>
                <a:gd name="T79" fmla="*/ 1130 h 1432"/>
                <a:gd name="T80" fmla="*/ 978 w 1357"/>
                <a:gd name="T81" fmla="*/ 980 h 1432"/>
                <a:gd name="T82" fmla="*/ 1281 w 1357"/>
                <a:gd name="T83" fmla="*/ 1017 h 1432"/>
                <a:gd name="T84" fmla="*/ 1281 w 1357"/>
                <a:gd name="T85" fmla="*/ 640 h 1432"/>
                <a:gd name="T86" fmla="*/ 803 w 1357"/>
                <a:gd name="T87" fmla="*/ 678 h 1432"/>
                <a:gd name="T88" fmla="*/ 603 w 1357"/>
                <a:gd name="T89" fmla="*/ 565 h 1432"/>
                <a:gd name="T90" fmla="*/ 1244 w 1357"/>
                <a:gd name="T91" fmla="*/ 527 h 1432"/>
                <a:gd name="T92" fmla="*/ 1281 w 1357"/>
                <a:gd name="T93" fmla="*/ 64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7" h="1432">
                  <a:moveTo>
                    <a:pt x="1357" y="640"/>
                  </a:moveTo>
                  <a:lnTo>
                    <a:pt x="1357" y="565"/>
                  </a:lnTo>
                  <a:cubicBezTo>
                    <a:pt x="1357" y="503"/>
                    <a:pt x="1306" y="452"/>
                    <a:pt x="1244" y="452"/>
                  </a:cubicBezTo>
                  <a:lnTo>
                    <a:pt x="1237" y="452"/>
                  </a:lnTo>
                  <a:cubicBezTo>
                    <a:pt x="1241" y="440"/>
                    <a:pt x="1244" y="427"/>
                    <a:pt x="1244" y="414"/>
                  </a:cubicBezTo>
                  <a:lnTo>
                    <a:pt x="1244" y="339"/>
                  </a:lnTo>
                  <a:cubicBezTo>
                    <a:pt x="1244" y="324"/>
                    <a:pt x="1241" y="310"/>
                    <a:pt x="1236" y="297"/>
                  </a:cubicBezTo>
                  <a:cubicBezTo>
                    <a:pt x="1285" y="284"/>
                    <a:pt x="1319" y="239"/>
                    <a:pt x="1319" y="188"/>
                  </a:cubicBezTo>
                  <a:lnTo>
                    <a:pt x="1319" y="113"/>
                  </a:lnTo>
                  <a:cubicBezTo>
                    <a:pt x="1319" y="50"/>
                    <a:pt x="1269" y="0"/>
                    <a:pt x="1206" y="0"/>
                  </a:cubicBezTo>
                  <a:lnTo>
                    <a:pt x="603" y="0"/>
                  </a:lnTo>
                  <a:cubicBezTo>
                    <a:pt x="541" y="0"/>
                    <a:pt x="490" y="50"/>
                    <a:pt x="490" y="113"/>
                  </a:cubicBezTo>
                  <a:lnTo>
                    <a:pt x="490" y="188"/>
                  </a:lnTo>
                  <a:cubicBezTo>
                    <a:pt x="490" y="203"/>
                    <a:pt x="493" y="217"/>
                    <a:pt x="498" y="230"/>
                  </a:cubicBezTo>
                  <a:cubicBezTo>
                    <a:pt x="449" y="243"/>
                    <a:pt x="415" y="288"/>
                    <a:pt x="415" y="339"/>
                  </a:cubicBezTo>
                  <a:lnTo>
                    <a:pt x="415" y="414"/>
                  </a:lnTo>
                  <a:cubicBezTo>
                    <a:pt x="415" y="477"/>
                    <a:pt x="465" y="527"/>
                    <a:pt x="528" y="527"/>
                  </a:cubicBezTo>
                  <a:lnTo>
                    <a:pt x="535" y="527"/>
                  </a:lnTo>
                  <a:cubicBezTo>
                    <a:pt x="530" y="539"/>
                    <a:pt x="528" y="552"/>
                    <a:pt x="528" y="565"/>
                  </a:cubicBezTo>
                  <a:lnTo>
                    <a:pt x="528" y="603"/>
                  </a:lnTo>
                  <a:lnTo>
                    <a:pt x="415" y="603"/>
                  </a:lnTo>
                  <a:cubicBezTo>
                    <a:pt x="186" y="603"/>
                    <a:pt x="0" y="788"/>
                    <a:pt x="0" y="1017"/>
                  </a:cubicBezTo>
                  <a:cubicBezTo>
                    <a:pt x="0" y="1246"/>
                    <a:pt x="186" y="1432"/>
                    <a:pt x="415" y="1432"/>
                  </a:cubicBezTo>
                  <a:lnTo>
                    <a:pt x="1206" y="1432"/>
                  </a:lnTo>
                  <a:cubicBezTo>
                    <a:pt x="1269" y="1432"/>
                    <a:pt x="1319" y="1381"/>
                    <a:pt x="1319" y="1319"/>
                  </a:cubicBezTo>
                  <a:lnTo>
                    <a:pt x="1319" y="1243"/>
                  </a:lnTo>
                  <a:cubicBezTo>
                    <a:pt x="1319" y="1224"/>
                    <a:pt x="1314" y="1205"/>
                    <a:pt x="1304" y="1188"/>
                  </a:cubicBezTo>
                  <a:cubicBezTo>
                    <a:pt x="1337" y="1167"/>
                    <a:pt x="1357" y="1131"/>
                    <a:pt x="1357" y="1093"/>
                  </a:cubicBezTo>
                  <a:lnTo>
                    <a:pt x="1357" y="1017"/>
                  </a:lnTo>
                  <a:cubicBezTo>
                    <a:pt x="1357" y="979"/>
                    <a:pt x="1337" y="943"/>
                    <a:pt x="1304" y="922"/>
                  </a:cubicBezTo>
                  <a:cubicBezTo>
                    <a:pt x="1314" y="905"/>
                    <a:pt x="1319" y="886"/>
                    <a:pt x="1319" y="866"/>
                  </a:cubicBezTo>
                  <a:lnTo>
                    <a:pt x="1319" y="791"/>
                  </a:lnTo>
                  <a:cubicBezTo>
                    <a:pt x="1319" y="772"/>
                    <a:pt x="1314" y="753"/>
                    <a:pt x="1304" y="736"/>
                  </a:cubicBezTo>
                  <a:cubicBezTo>
                    <a:pt x="1337" y="715"/>
                    <a:pt x="1357" y="679"/>
                    <a:pt x="1357" y="640"/>
                  </a:cubicBezTo>
                  <a:close/>
                  <a:moveTo>
                    <a:pt x="565" y="113"/>
                  </a:moveTo>
                  <a:cubicBezTo>
                    <a:pt x="565" y="92"/>
                    <a:pt x="582" y="75"/>
                    <a:pt x="603" y="75"/>
                  </a:cubicBezTo>
                  <a:lnTo>
                    <a:pt x="1206" y="75"/>
                  </a:lnTo>
                  <a:cubicBezTo>
                    <a:pt x="1227" y="75"/>
                    <a:pt x="1244" y="92"/>
                    <a:pt x="1244" y="113"/>
                  </a:cubicBezTo>
                  <a:lnTo>
                    <a:pt x="1244" y="188"/>
                  </a:lnTo>
                  <a:cubicBezTo>
                    <a:pt x="1244" y="209"/>
                    <a:pt x="1227" y="226"/>
                    <a:pt x="1206" y="226"/>
                  </a:cubicBezTo>
                  <a:lnTo>
                    <a:pt x="603" y="226"/>
                  </a:lnTo>
                  <a:cubicBezTo>
                    <a:pt x="582" y="226"/>
                    <a:pt x="565" y="209"/>
                    <a:pt x="565" y="188"/>
                  </a:cubicBezTo>
                  <a:lnTo>
                    <a:pt x="565" y="113"/>
                  </a:lnTo>
                  <a:close/>
                  <a:moveTo>
                    <a:pt x="528" y="452"/>
                  </a:moveTo>
                  <a:cubicBezTo>
                    <a:pt x="507" y="452"/>
                    <a:pt x="490" y="435"/>
                    <a:pt x="490" y="414"/>
                  </a:cubicBezTo>
                  <a:lnTo>
                    <a:pt x="490" y="339"/>
                  </a:lnTo>
                  <a:cubicBezTo>
                    <a:pt x="490" y="318"/>
                    <a:pt x="507" y="301"/>
                    <a:pt x="528" y="301"/>
                  </a:cubicBezTo>
                  <a:lnTo>
                    <a:pt x="1131" y="301"/>
                  </a:lnTo>
                  <a:cubicBezTo>
                    <a:pt x="1152" y="301"/>
                    <a:pt x="1168" y="318"/>
                    <a:pt x="1168" y="339"/>
                  </a:cubicBezTo>
                  <a:lnTo>
                    <a:pt x="1168" y="414"/>
                  </a:lnTo>
                  <a:cubicBezTo>
                    <a:pt x="1168" y="435"/>
                    <a:pt x="1152" y="452"/>
                    <a:pt x="1131" y="452"/>
                  </a:cubicBezTo>
                  <a:lnTo>
                    <a:pt x="528" y="452"/>
                  </a:lnTo>
                  <a:close/>
                  <a:moveTo>
                    <a:pt x="415" y="1356"/>
                  </a:moveTo>
                  <a:cubicBezTo>
                    <a:pt x="277" y="1356"/>
                    <a:pt x="154" y="1274"/>
                    <a:pt x="101" y="1147"/>
                  </a:cubicBezTo>
                  <a:cubicBezTo>
                    <a:pt x="49" y="1020"/>
                    <a:pt x="78" y="874"/>
                    <a:pt x="175" y="777"/>
                  </a:cubicBezTo>
                  <a:cubicBezTo>
                    <a:pt x="272" y="680"/>
                    <a:pt x="418" y="651"/>
                    <a:pt x="544" y="704"/>
                  </a:cubicBezTo>
                  <a:cubicBezTo>
                    <a:pt x="671" y="756"/>
                    <a:pt x="754" y="880"/>
                    <a:pt x="754" y="1017"/>
                  </a:cubicBezTo>
                  <a:cubicBezTo>
                    <a:pt x="754" y="1204"/>
                    <a:pt x="602" y="1356"/>
                    <a:pt x="415" y="1356"/>
                  </a:cubicBezTo>
                  <a:close/>
                  <a:moveTo>
                    <a:pt x="885" y="753"/>
                  </a:moveTo>
                  <a:lnTo>
                    <a:pt x="1206" y="753"/>
                  </a:lnTo>
                  <a:cubicBezTo>
                    <a:pt x="1227" y="753"/>
                    <a:pt x="1244" y="770"/>
                    <a:pt x="1244" y="791"/>
                  </a:cubicBezTo>
                  <a:lnTo>
                    <a:pt x="1244" y="866"/>
                  </a:lnTo>
                  <a:cubicBezTo>
                    <a:pt x="1244" y="887"/>
                    <a:pt x="1227" y="904"/>
                    <a:pt x="1206" y="904"/>
                  </a:cubicBezTo>
                  <a:lnTo>
                    <a:pt x="964" y="904"/>
                  </a:lnTo>
                  <a:cubicBezTo>
                    <a:pt x="948" y="849"/>
                    <a:pt x="921" y="798"/>
                    <a:pt x="885" y="753"/>
                  </a:cubicBezTo>
                  <a:close/>
                  <a:moveTo>
                    <a:pt x="905" y="1017"/>
                  </a:moveTo>
                  <a:cubicBezTo>
                    <a:pt x="904" y="1161"/>
                    <a:pt x="814" y="1289"/>
                    <a:pt x="679" y="1337"/>
                  </a:cubicBezTo>
                  <a:cubicBezTo>
                    <a:pt x="774" y="1258"/>
                    <a:pt x="829" y="1141"/>
                    <a:pt x="829" y="1017"/>
                  </a:cubicBezTo>
                  <a:cubicBezTo>
                    <a:pt x="829" y="894"/>
                    <a:pt x="774" y="777"/>
                    <a:pt x="679" y="698"/>
                  </a:cubicBezTo>
                  <a:cubicBezTo>
                    <a:pt x="814" y="746"/>
                    <a:pt x="904" y="874"/>
                    <a:pt x="905" y="1017"/>
                  </a:cubicBezTo>
                  <a:close/>
                  <a:moveTo>
                    <a:pt x="1244" y="1319"/>
                  </a:moveTo>
                  <a:cubicBezTo>
                    <a:pt x="1244" y="1340"/>
                    <a:pt x="1227" y="1356"/>
                    <a:pt x="1206" y="1356"/>
                  </a:cubicBezTo>
                  <a:lnTo>
                    <a:pt x="803" y="1356"/>
                  </a:lnTo>
                  <a:cubicBezTo>
                    <a:pt x="858" y="1318"/>
                    <a:pt x="903" y="1266"/>
                    <a:pt x="934" y="1206"/>
                  </a:cubicBezTo>
                  <a:lnTo>
                    <a:pt x="1206" y="1206"/>
                  </a:lnTo>
                  <a:cubicBezTo>
                    <a:pt x="1227" y="1206"/>
                    <a:pt x="1244" y="1223"/>
                    <a:pt x="1244" y="1243"/>
                  </a:cubicBezTo>
                  <a:lnTo>
                    <a:pt x="1244" y="1319"/>
                  </a:lnTo>
                  <a:close/>
                  <a:moveTo>
                    <a:pt x="1281" y="1093"/>
                  </a:moveTo>
                  <a:cubicBezTo>
                    <a:pt x="1281" y="1113"/>
                    <a:pt x="1265" y="1130"/>
                    <a:pt x="1244" y="1130"/>
                  </a:cubicBezTo>
                  <a:lnTo>
                    <a:pt x="964" y="1130"/>
                  </a:lnTo>
                  <a:cubicBezTo>
                    <a:pt x="974" y="1094"/>
                    <a:pt x="980" y="1055"/>
                    <a:pt x="980" y="1017"/>
                  </a:cubicBezTo>
                  <a:cubicBezTo>
                    <a:pt x="980" y="1005"/>
                    <a:pt x="979" y="992"/>
                    <a:pt x="978" y="980"/>
                  </a:cubicBezTo>
                  <a:lnTo>
                    <a:pt x="1244" y="980"/>
                  </a:lnTo>
                  <a:cubicBezTo>
                    <a:pt x="1265" y="980"/>
                    <a:pt x="1281" y="996"/>
                    <a:pt x="1281" y="1017"/>
                  </a:cubicBezTo>
                  <a:lnTo>
                    <a:pt x="1281" y="1093"/>
                  </a:lnTo>
                  <a:close/>
                  <a:moveTo>
                    <a:pt x="1281" y="640"/>
                  </a:moveTo>
                  <a:cubicBezTo>
                    <a:pt x="1281" y="661"/>
                    <a:pt x="1265" y="678"/>
                    <a:pt x="1244" y="678"/>
                  </a:cubicBezTo>
                  <a:lnTo>
                    <a:pt x="803" y="678"/>
                  </a:lnTo>
                  <a:cubicBezTo>
                    <a:pt x="744" y="636"/>
                    <a:pt x="675" y="611"/>
                    <a:pt x="603" y="605"/>
                  </a:cubicBezTo>
                  <a:lnTo>
                    <a:pt x="603" y="565"/>
                  </a:lnTo>
                  <a:cubicBezTo>
                    <a:pt x="603" y="544"/>
                    <a:pt x="620" y="527"/>
                    <a:pt x="641" y="527"/>
                  </a:cubicBezTo>
                  <a:lnTo>
                    <a:pt x="1244" y="527"/>
                  </a:lnTo>
                  <a:cubicBezTo>
                    <a:pt x="1265" y="527"/>
                    <a:pt x="1281" y="544"/>
                    <a:pt x="1281" y="565"/>
                  </a:cubicBezTo>
                  <a:lnTo>
                    <a:pt x="1281" y="64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483">
              <a:extLst>
                <a:ext uri="{FF2B5EF4-FFF2-40B4-BE49-F238E27FC236}">
                  <a16:creationId xmlns:a16="http://schemas.microsoft.com/office/drawing/2014/main" id="{EB0BEFE0-1CC0-48F1-990C-47FA802509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5213" y="4435476"/>
              <a:ext cx="193675" cy="404813"/>
            </a:xfrm>
            <a:custGeom>
              <a:avLst/>
              <a:gdLst>
                <a:gd name="T0" fmla="*/ 791 w 904"/>
                <a:gd name="T1" fmla="*/ 0 h 1885"/>
                <a:gd name="T2" fmla="*/ 75 w 904"/>
                <a:gd name="T3" fmla="*/ 113 h 1885"/>
                <a:gd name="T4" fmla="*/ 105 w 904"/>
                <a:gd name="T5" fmla="*/ 264 h 1885"/>
                <a:gd name="T6" fmla="*/ 75 w 904"/>
                <a:gd name="T7" fmla="*/ 415 h 1885"/>
                <a:gd name="T8" fmla="*/ 38 w 904"/>
                <a:gd name="T9" fmla="*/ 566 h 1885"/>
                <a:gd name="T10" fmla="*/ 67 w 904"/>
                <a:gd name="T11" fmla="*/ 716 h 1885"/>
                <a:gd name="T12" fmla="*/ 38 w 904"/>
                <a:gd name="T13" fmla="*/ 867 h 1885"/>
                <a:gd name="T14" fmla="*/ 75 w 904"/>
                <a:gd name="T15" fmla="*/ 1018 h 1885"/>
                <a:gd name="T16" fmla="*/ 90 w 904"/>
                <a:gd name="T17" fmla="*/ 1149 h 1885"/>
                <a:gd name="T18" fmla="*/ 38 w 904"/>
                <a:gd name="T19" fmla="*/ 1319 h 1885"/>
                <a:gd name="T20" fmla="*/ 75 w 904"/>
                <a:gd name="T21" fmla="*/ 1470 h 1885"/>
                <a:gd name="T22" fmla="*/ 84 w 904"/>
                <a:gd name="T23" fmla="*/ 1588 h 1885"/>
                <a:gd name="T24" fmla="*/ 0 w 904"/>
                <a:gd name="T25" fmla="*/ 1772 h 1885"/>
                <a:gd name="T26" fmla="*/ 716 w 904"/>
                <a:gd name="T27" fmla="*/ 1885 h 1885"/>
                <a:gd name="T28" fmla="*/ 829 w 904"/>
                <a:gd name="T29" fmla="*/ 1696 h 1885"/>
                <a:gd name="T30" fmla="*/ 904 w 904"/>
                <a:gd name="T31" fmla="*/ 1546 h 1885"/>
                <a:gd name="T32" fmla="*/ 852 w 904"/>
                <a:gd name="T33" fmla="*/ 1375 h 1885"/>
                <a:gd name="T34" fmla="*/ 867 w 904"/>
                <a:gd name="T35" fmla="*/ 1244 h 1885"/>
                <a:gd name="T36" fmla="*/ 904 w 904"/>
                <a:gd name="T37" fmla="*/ 1093 h 1885"/>
                <a:gd name="T38" fmla="*/ 852 w 904"/>
                <a:gd name="T39" fmla="*/ 923 h 1885"/>
                <a:gd name="T40" fmla="*/ 867 w 904"/>
                <a:gd name="T41" fmla="*/ 792 h 1885"/>
                <a:gd name="T42" fmla="*/ 867 w 904"/>
                <a:gd name="T43" fmla="*/ 641 h 1885"/>
                <a:gd name="T44" fmla="*/ 852 w 904"/>
                <a:gd name="T45" fmla="*/ 510 h 1885"/>
                <a:gd name="T46" fmla="*/ 904 w 904"/>
                <a:gd name="T47" fmla="*/ 340 h 1885"/>
                <a:gd name="T48" fmla="*/ 904 w 904"/>
                <a:gd name="T49" fmla="*/ 189 h 1885"/>
                <a:gd name="T50" fmla="*/ 151 w 904"/>
                <a:gd name="T51" fmla="*/ 113 h 1885"/>
                <a:gd name="T52" fmla="*/ 791 w 904"/>
                <a:gd name="T53" fmla="*/ 76 h 1885"/>
                <a:gd name="T54" fmla="*/ 829 w 904"/>
                <a:gd name="T55" fmla="*/ 189 h 1885"/>
                <a:gd name="T56" fmla="*/ 188 w 904"/>
                <a:gd name="T57" fmla="*/ 227 h 1885"/>
                <a:gd name="T58" fmla="*/ 151 w 904"/>
                <a:gd name="T59" fmla="*/ 113 h 1885"/>
                <a:gd name="T60" fmla="*/ 829 w 904"/>
                <a:gd name="T61" fmla="*/ 415 h 1885"/>
                <a:gd name="T62" fmla="*/ 188 w 904"/>
                <a:gd name="T63" fmla="*/ 453 h 1885"/>
                <a:gd name="T64" fmla="*/ 151 w 904"/>
                <a:gd name="T65" fmla="*/ 340 h 1885"/>
                <a:gd name="T66" fmla="*/ 791 w 904"/>
                <a:gd name="T67" fmla="*/ 302 h 1885"/>
                <a:gd name="T68" fmla="*/ 791 w 904"/>
                <a:gd name="T69" fmla="*/ 566 h 1885"/>
                <a:gd name="T70" fmla="*/ 754 w 904"/>
                <a:gd name="T71" fmla="*/ 679 h 1885"/>
                <a:gd name="T72" fmla="*/ 113 w 904"/>
                <a:gd name="T73" fmla="*/ 641 h 1885"/>
                <a:gd name="T74" fmla="*/ 151 w 904"/>
                <a:gd name="T75" fmla="*/ 528 h 1885"/>
                <a:gd name="T76" fmla="*/ 791 w 904"/>
                <a:gd name="T77" fmla="*/ 566 h 1885"/>
                <a:gd name="T78" fmla="*/ 791 w 904"/>
                <a:gd name="T79" fmla="*/ 867 h 1885"/>
                <a:gd name="T80" fmla="*/ 151 w 904"/>
                <a:gd name="T81" fmla="*/ 905 h 1885"/>
                <a:gd name="T82" fmla="*/ 113 w 904"/>
                <a:gd name="T83" fmla="*/ 792 h 1885"/>
                <a:gd name="T84" fmla="*/ 754 w 904"/>
                <a:gd name="T85" fmla="*/ 754 h 1885"/>
                <a:gd name="T86" fmla="*/ 791 w 904"/>
                <a:gd name="T87" fmla="*/ 980 h 1885"/>
                <a:gd name="T88" fmla="*/ 829 w 904"/>
                <a:gd name="T89" fmla="*/ 1093 h 1885"/>
                <a:gd name="T90" fmla="*/ 188 w 904"/>
                <a:gd name="T91" fmla="*/ 1131 h 1885"/>
                <a:gd name="T92" fmla="*/ 151 w 904"/>
                <a:gd name="T93" fmla="*/ 1018 h 1885"/>
                <a:gd name="T94" fmla="*/ 791 w 904"/>
                <a:gd name="T95" fmla="*/ 980 h 1885"/>
                <a:gd name="T96" fmla="*/ 791 w 904"/>
                <a:gd name="T97" fmla="*/ 1319 h 1885"/>
                <a:gd name="T98" fmla="*/ 151 w 904"/>
                <a:gd name="T99" fmla="*/ 1357 h 1885"/>
                <a:gd name="T100" fmla="*/ 113 w 904"/>
                <a:gd name="T101" fmla="*/ 1244 h 1885"/>
                <a:gd name="T102" fmla="*/ 754 w 904"/>
                <a:gd name="T103" fmla="*/ 1206 h 1885"/>
                <a:gd name="T104" fmla="*/ 754 w 904"/>
                <a:gd name="T105" fmla="*/ 1772 h 1885"/>
                <a:gd name="T106" fmla="*/ 113 w 904"/>
                <a:gd name="T107" fmla="*/ 1809 h 1885"/>
                <a:gd name="T108" fmla="*/ 75 w 904"/>
                <a:gd name="T109" fmla="*/ 1696 h 1885"/>
                <a:gd name="T110" fmla="*/ 716 w 904"/>
                <a:gd name="T111" fmla="*/ 1659 h 1885"/>
                <a:gd name="T112" fmla="*/ 754 w 904"/>
                <a:gd name="T113" fmla="*/ 1772 h 1885"/>
                <a:gd name="T114" fmla="*/ 791 w 904"/>
                <a:gd name="T115" fmla="*/ 1583 h 1885"/>
                <a:gd name="T116" fmla="*/ 151 w 904"/>
                <a:gd name="T117" fmla="*/ 1546 h 1885"/>
                <a:gd name="T118" fmla="*/ 188 w 904"/>
                <a:gd name="T119" fmla="*/ 1433 h 1885"/>
                <a:gd name="T120" fmla="*/ 829 w 904"/>
                <a:gd name="T121" fmla="*/ 147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1885">
                  <a:moveTo>
                    <a:pt x="904" y="113"/>
                  </a:moveTo>
                  <a:cubicBezTo>
                    <a:pt x="904" y="51"/>
                    <a:pt x="854" y="0"/>
                    <a:pt x="791" y="0"/>
                  </a:cubicBezTo>
                  <a:lnTo>
                    <a:pt x="188" y="0"/>
                  </a:lnTo>
                  <a:cubicBezTo>
                    <a:pt x="126" y="0"/>
                    <a:pt x="75" y="51"/>
                    <a:pt x="75" y="113"/>
                  </a:cubicBezTo>
                  <a:lnTo>
                    <a:pt x="75" y="189"/>
                  </a:lnTo>
                  <a:cubicBezTo>
                    <a:pt x="75" y="217"/>
                    <a:pt x="86" y="244"/>
                    <a:pt x="105" y="264"/>
                  </a:cubicBezTo>
                  <a:cubicBezTo>
                    <a:pt x="86" y="285"/>
                    <a:pt x="75" y="312"/>
                    <a:pt x="75" y="340"/>
                  </a:cubicBezTo>
                  <a:lnTo>
                    <a:pt x="75" y="415"/>
                  </a:lnTo>
                  <a:cubicBezTo>
                    <a:pt x="75" y="434"/>
                    <a:pt x="81" y="454"/>
                    <a:pt x="90" y="470"/>
                  </a:cubicBezTo>
                  <a:cubicBezTo>
                    <a:pt x="58" y="491"/>
                    <a:pt x="38" y="527"/>
                    <a:pt x="38" y="566"/>
                  </a:cubicBezTo>
                  <a:lnTo>
                    <a:pt x="38" y="641"/>
                  </a:lnTo>
                  <a:cubicBezTo>
                    <a:pt x="38" y="669"/>
                    <a:pt x="48" y="696"/>
                    <a:pt x="67" y="716"/>
                  </a:cubicBezTo>
                  <a:cubicBezTo>
                    <a:pt x="48" y="737"/>
                    <a:pt x="38" y="764"/>
                    <a:pt x="38" y="792"/>
                  </a:cubicBezTo>
                  <a:lnTo>
                    <a:pt x="38" y="867"/>
                  </a:lnTo>
                  <a:cubicBezTo>
                    <a:pt x="38" y="906"/>
                    <a:pt x="58" y="942"/>
                    <a:pt x="90" y="963"/>
                  </a:cubicBezTo>
                  <a:cubicBezTo>
                    <a:pt x="81" y="979"/>
                    <a:pt x="75" y="998"/>
                    <a:pt x="75" y="1018"/>
                  </a:cubicBezTo>
                  <a:lnTo>
                    <a:pt x="75" y="1093"/>
                  </a:lnTo>
                  <a:cubicBezTo>
                    <a:pt x="75" y="1113"/>
                    <a:pt x="81" y="1132"/>
                    <a:pt x="90" y="1149"/>
                  </a:cubicBezTo>
                  <a:cubicBezTo>
                    <a:pt x="58" y="1169"/>
                    <a:pt x="38" y="1205"/>
                    <a:pt x="38" y="1244"/>
                  </a:cubicBezTo>
                  <a:lnTo>
                    <a:pt x="38" y="1319"/>
                  </a:lnTo>
                  <a:cubicBezTo>
                    <a:pt x="38" y="1358"/>
                    <a:pt x="58" y="1394"/>
                    <a:pt x="90" y="1415"/>
                  </a:cubicBezTo>
                  <a:cubicBezTo>
                    <a:pt x="81" y="1432"/>
                    <a:pt x="75" y="1451"/>
                    <a:pt x="75" y="1470"/>
                  </a:cubicBezTo>
                  <a:lnTo>
                    <a:pt x="75" y="1546"/>
                  </a:lnTo>
                  <a:cubicBezTo>
                    <a:pt x="75" y="1560"/>
                    <a:pt x="78" y="1574"/>
                    <a:pt x="84" y="1588"/>
                  </a:cubicBezTo>
                  <a:cubicBezTo>
                    <a:pt x="34" y="1601"/>
                    <a:pt x="0" y="1645"/>
                    <a:pt x="0" y="1696"/>
                  </a:cubicBezTo>
                  <a:lnTo>
                    <a:pt x="0" y="1772"/>
                  </a:lnTo>
                  <a:cubicBezTo>
                    <a:pt x="0" y="1834"/>
                    <a:pt x="50" y="1885"/>
                    <a:pt x="113" y="1885"/>
                  </a:cubicBezTo>
                  <a:lnTo>
                    <a:pt x="716" y="1885"/>
                  </a:lnTo>
                  <a:cubicBezTo>
                    <a:pt x="778" y="1885"/>
                    <a:pt x="829" y="1834"/>
                    <a:pt x="829" y="1772"/>
                  </a:cubicBezTo>
                  <a:lnTo>
                    <a:pt x="829" y="1696"/>
                  </a:lnTo>
                  <a:cubicBezTo>
                    <a:pt x="829" y="1682"/>
                    <a:pt x="826" y="1668"/>
                    <a:pt x="821" y="1654"/>
                  </a:cubicBezTo>
                  <a:cubicBezTo>
                    <a:pt x="870" y="1641"/>
                    <a:pt x="904" y="1597"/>
                    <a:pt x="904" y="1546"/>
                  </a:cubicBezTo>
                  <a:lnTo>
                    <a:pt x="904" y="1470"/>
                  </a:lnTo>
                  <a:cubicBezTo>
                    <a:pt x="904" y="1432"/>
                    <a:pt x="884" y="1396"/>
                    <a:pt x="852" y="1375"/>
                  </a:cubicBezTo>
                  <a:cubicBezTo>
                    <a:pt x="861" y="1358"/>
                    <a:pt x="867" y="1339"/>
                    <a:pt x="867" y="1319"/>
                  </a:cubicBezTo>
                  <a:lnTo>
                    <a:pt x="867" y="1244"/>
                  </a:lnTo>
                  <a:cubicBezTo>
                    <a:pt x="867" y="1225"/>
                    <a:pt x="861" y="1206"/>
                    <a:pt x="852" y="1189"/>
                  </a:cubicBezTo>
                  <a:cubicBezTo>
                    <a:pt x="884" y="1168"/>
                    <a:pt x="904" y="1132"/>
                    <a:pt x="904" y="1093"/>
                  </a:cubicBezTo>
                  <a:lnTo>
                    <a:pt x="904" y="1018"/>
                  </a:lnTo>
                  <a:cubicBezTo>
                    <a:pt x="904" y="979"/>
                    <a:pt x="884" y="943"/>
                    <a:pt x="852" y="923"/>
                  </a:cubicBezTo>
                  <a:cubicBezTo>
                    <a:pt x="861" y="906"/>
                    <a:pt x="867" y="887"/>
                    <a:pt x="867" y="867"/>
                  </a:cubicBezTo>
                  <a:lnTo>
                    <a:pt x="867" y="792"/>
                  </a:lnTo>
                  <a:cubicBezTo>
                    <a:pt x="867" y="764"/>
                    <a:pt x="856" y="737"/>
                    <a:pt x="837" y="716"/>
                  </a:cubicBezTo>
                  <a:cubicBezTo>
                    <a:pt x="856" y="696"/>
                    <a:pt x="867" y="669"/>
                    <a:pt x="867" y="641"/>
                  </a:cubicBezTo>
                  <a:lnTo>
                    <a:pt x="867" y="566"/>
                  </a:lnTo>
                  <a:cubicBezTo>
                    <a:pt x="867" y="546"/>
                    <a:pt x="861" y="527"/>
                    <a:pt x="852" y="510"/>
                  </a:cubicBezTo>
                  <a:cubicBezTo>
                    <a:pt x="884" y="490"/>
                    <a:pt x="904" y="454"/>
                    <a:pt x="904" y="415"/>
                  </a:cubicBezTo>
                  <a:lnTo>
                    <a:pt x="904" y="340"/>
                  </a:lnTo>
                  <a:cubicBezTo>
                    <a:pt x="904" y="312"/>
                    <a:pt x="894" y="285"/>
                    <a:pt x="875" y="264"/>
                  </a:cubicBezTo>
                  <a:cubicBezTo>
                    <a:pt x="894" y="244"/>
                    <a:pt x="904" y="217"/>
                    <a:pt x="904" y="189"/>
                  </a:cubicBezTo>
                  <a:lnTo>
                    <a:pt x="904" y="113"/>
                  </a:lnTo>
                  <a:close/>
                  <a:moveTo>
                    <a:pt x="151" y="113"/>
                  </a:moveTo>
                  <a:cubicBezTo>
                    <a:pt x="151" y="93"/>
                    <a:pt x="167" y="76"/>
                    <a:pt x="188" y="76"/>
                  </a:cubicBezTo>
                  <a:lnTo>
                    <a:pt x="791" y="76"/>
                  </a:lnTo>
                  <a:cubicBezTo>
                    <a:pt x="812" y="76"/>
                    <a:pt x="829" y="93"/>
                    <a:pt x="829" y="113"/>
                  </a:cubicBezTo>
                  <a:lnTo>
                    <a:pt x="829" y="189"/>
                  </a:lnTo>
                  <a:cubicBezTo>
                    <a:pt x="829" y="210"/>
                    <a:pt x="812" y="227"/>
                    <a:pt x="791" y="227"/>
                  </a:cubicBezTo>
                  <a:lnTo>
                    <a:pt x="188" y="227"/>
                  </a:lnTo>
                  <a:cubicBezTo>
                    <a:pt x="167" y="227"/>
                    <a:pt x="151" y="210"/>
                    <a:pt x="151" y="189"/>
                  </a:cubicBezTo>
                  <a:lnTo>
                    <a:pt x="151" y="113"/>
                  </a:lnTo>
                  <a:close/>
                  <a:moveTo>
                    <a:pt x="829" y="340"/>
                  </a:moveTo>
                  <a:lnTo>
                    <a:pt x="829" y="415"/>
                  </a:lnTo>
                  <a:cubicBezTo>
                    <a:pt x="829" y="436"/>
                    <a:pt x="812" y="453"/>
                    <a:pt x="791" y="453"/>
                  </a:cubicBezTo>
                  <a:lnTo>
                    <a:pt x="188" y="453"/>
                  </a:lnTo>
                  <a:cubicBezTo>
                    <a:pt x="167" y="453"/>
                    <a:pt x="151" y="436"/>
                    <a:pt x="151" y="415"/>
                  </a:cubicBezTo>
                  <a:lnTo>
                    <a:pt x="151" y="340"/>
                  </a:lnTo>
                  <a:cubicBezTo>
                    <a:pt x="151" y="319"/>
                    <a:pt x="167" y="302"/>
                    <a:pt x="188" y="302"/>
                  </a:cubicBezTo>
                  <a:lnTo>
                    <a:pt x="791" y="302"/>
                  </a:lnTo>
                  <a:cubicBezTo>
                    <a:pt x="812" y="302"/>
                    <a:pt x="829" y="319"/>
                    <a:pt x="829" y="340"/>
                  </a:cubicBezTo>
                  <a:close/>
                  <a:moveTo>
                    <a:pt x="791" y="566"/>
                  </a:moveTo>
                  <a:lnTo>
                    <a:pt x="791" y="641"/>
                  </a:lnTo>
                  <a:cubicBezTo>
                    <a:pt x="791" y="662"/>
                    <a:pt x="774" y="679"/>
                    <a:pt x="754" y="679"/>
                  </a:cubicBezTo>
                  <a:lnTo>
                    <a:pt x="151" y="679"/>
                  </a:lnTo>
                  <a:cubicBezTo>
                    <a:pt x="130" y="679"/>
                    <a:pt x="113" y="662"/>
                    <a:pt x="113" y="641"/>
                  </a:cubicBezTo>
                  <a:lnTo>
                    <a:pt x="113" y="566"/>
                  </a:lnTo>
                  <a:cubicBezTo>
                    <a:pt x="113" y="545"/>
                    <a:pt x="130" y="528"/>
                    <a:pt x="151" y="528"/>
                  </a:cubicBezTo>
                  <a:lnTo>
                    <a:pt x="754" y="528"/>
                  </a:lnTo>
                  <a:cubicBezTo>
                    <a:pt x="774" y="528"/>
                    <a:pt x="791" y="545"/>
                    <a:pt x="791" y="566"/>
                  </a:cubicBezTo>
                  <a:close/>
                  <a:moveTo>
                    <a:pt x="791" y="792"/>
                  </a:moveTo>
                  <a:lnTo>
                    <a:pt x="791" y="867"/>
                  </a:lnTo>
                  <a:cubicBezTo>
                    <a:pt x="791" y="888"/>
                    <a:pt x="774" y="905"/>
                    <a:pt x="754" y="905"/>
                  </a:cubicBezTo>
                  <a:lnTo>
                    <a:pt x="151" y="905"/>
                  </a:lnTo>
                  <a:cubicBezTo>
                    <a:pt x="130" y="905"/>
                    <a:pt x="113" y="888"/>
                    <a:pt x="113" y="867"/>
                  </a:cubicBezTo>
                  <a:lnTo>
                    <a:pt x="113" y="792"/>
                  </a:lnTo>
                  <a:cubicBezTo>
                    <a:pt x="113" y="771"/>
                    <a:pt x="130" y="754"/>
                    <a:pt x="151" y="754"/>
                  </a:cubicBezTo>
                  <a:lnTo>
                    <a:pt x="754" y="754"/>
                  </a:lnTo>
                  <a:cubicBezTo>
                    <a:pt x="774" y="754"/>
                    <a:pt x="791" y="771"/>
                    <a:pt x="791" y="792"/>
                  </a:cubicBezTo>
                  <a:close/>
                  <a:moveTo>
                    <a:pt x="791" y="980"/>
                  </a:moveTo>
                  <a:cubicBezTo>
                    <a:pt x="812" y="980"/>
                    <a:pt x="829" y="997"/>
                    <a:pt x="829" y="1018"/>
                  </a:cubicBezTo>
                  <a:lnTo>
                    <a:pt x="829" y="1093"/>
                  </a:lnTo>
                  <a:cubicBezTo>
                    <a:pt x="829" y="1114"/>
                    <a:pt x="812" y="1131"/>
                    <a:pt x="791" y="1131"/>
                  </a:cubicBezTo>
                  <a:lnTo>
                    <a:pt x="188" y="1131"/>
                  </a:lnTo>
                  <a:cubicBezTo>
                    <a:pt x="167" y="1131"/>
                    <a:pt x="151" y="1114"/>
                    <a:pt x="151" y="1093"/>
                  </a:cubicBezTo>
                  <a:lnTo>
                    <a:pt x="151" y="1018"/>
                  </a:lnTo>
                  <a:cubicBezTo>
                    <a:pt x="151" y="997"/>
                    <a:pt x="167" y="980"/>
                    <a:pt x="188" y="980"/>
                  </a:cubicBezTo>
                  <a:lnTo>
                    <a:pt x="791" y="980"/>
                  </a:lnTo>
                  <a:close/>
                  <a:moveTo>
                    <a:pt x="791" y="1244"/>
                  </a:moveTo>
                  <a:lnTo>
                    <a:pt x="791" y="1319"/>
                  </a:lnTo>
                  <a:cubicBezTo>
                    <a:pt x="791" y="1340"/>
                    <a:pt x="774" y="1357"/>
                    <a:pt x="754" y="1357"/>
                  </a:cubicBezTo>
                  <a:lnTo>
                    <a:pt x="151" y="1357"/>
                  </a:lnTo>
                  <a:cubicBezTo>
                    <a:pt x="130" y="1357"/>
                    <a:pt x="113" y="1340"/>
                    <a:pt x="113" y="1319"/>
                  </a:cubicBezTo>
                  <a:lnTo>
                    <a:pt x="113" y="1244"/>
                  </a:lnTo>
                  <a:cubicBezTo>
                    <a:pt x="113" y="1223"/>
                    <a:pt x="130" y="1206"/>
                    <a:pt x="151" y="1206"/>
                  </a:cubicBezTo>
                  <a:lnTo>
                    <a:pt x="754" y="1206"/>
                  </a:lnTo>
                  <a:cubicBezTo>
                    <a:pt x="774" y="1206"/>
                    <a:pt x="791" y="1223"/>
                    <a:pt x="791" y="1244"/>
                  </a:cubicBezTo>
                  <a:close/>
                  <a:moveTo>
                    <a:pt x="754" y="1772"/>
                  </a:moveTo>
                  <a:cubicBezTo>
                    <a:pt x="754" y="1793"/>
                    <a:pt x="737" y="1809"/>
                    <a:pt x="716" y="1809"/>
                  </a:cubicBezTo>
                  <a:lnTo>
                    <a:pt x="113" y="1809"/>
                  </a:lnTo>
                  <a:cubicBezTo>
                    <a:pt x="92" y="1809"/>
                    <a:pt x="75" y="1793"/>
                    <a:pt x="75" y="1772"/>
                  </a:cubicBezTo>
                  <a:lnTo>
                    <a:pt x="75" y="1696"/>
                  </a:lnTo>
                  <a:cubicBezTo>
                    <a:pt x="75" y="1676"/>
                    <a:pt x="92" y="1659"/>
                    <a:pt x="113" y="1659"/>
                  </a:cubicBezTo>
                  <a:lnTo>
                    <a:pt x="716" y="1659"/>
                  </a:lnTo>
                  <a:cubicBezTo>
                    <a:pt x="737" y="1659"/>
                    <a:pt x="754" y="1676"/>
                    <a:pt x="754" y="1696"/>
                  </a:cubicBezTo>
                  <a:lnTo>
                    <a:pt x="754" y="1772"/>
                  </a:lnTo>
                  <a:close/>
                  <a:moveTo>
                    <a:pt x="829" y="1546"/>
                  </a:moveTo>
                  <a:cubicBezTo>
                    <a:pt x="829" y="1566"/>
                    <a:pt x="812" y="1583"/>
                    <a:pt x="791" y="1583"/>
                  </a:cubicBezTo>
                  <a:lnTo>
                    <a:pt x="188" y="1583"/>
                  </a:lnTo>
                  <a:cubicBezTo>
                    <a:pt x="167" y="1583"/>
                    <a:pt x="151" y="1566"/>
                    <a:pt x="151" y="1546"/>
                  </a:cubicBezTo>
                  <a:lnTo>
                    <a:pt x="151" y="1470"/>
                  </a:lnTo>
                  <a:cubicBezTo>
                    <a:pt x="151" y="1449"/>
                    <a:pt x="167" y="1433"/>
                    <a:pt x="188" y="1433"/>
                  </a:cubicBezTo>
                  <a:lnTo>
                    <a:pt x="791" y="1433"/>
                  </a:lnTo>
                  <a:cubicBezTo>
                    <a:pt x="812" y="1433"/>
                    <a:pt x="829" y="1449"/>
                    <a:pt x="829" y="1470"/>
                  </a:cubicBezTo>
                  <a:lnTo>
                    <a:pt x="829" y="154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5" name="Group 884">
            <a:extLst>
              <a:ext uri="{FF2B5EF4-FFF2-40B4-BE49-F238E27FC236}">
                <a16:creationId xmlns:a16="http://schemas.microsoft.com/office/drawing/2014/main" id="{FD9400CE-0973-4C8F-8304-0335AEAE0F2E}"/>
              </a:ext>
            </a:extLst>
          </p:cNvPr>
          <p:cNvGrpSpPr/>
          <p:nvPr/>
        </p:nvGrpSpPr>
        <p:grpSpPr>
          <a:xfrm>
            <a:off x="6600825" y="4395789"/>
            <a:ext cx="482601" cy="484188"/>
            <a:chOff x="6600825" y="4395789"/>
            <a:chExt cx="482601" cy="484188"/>
          </a:xfrm>
        </p:grpSpPr>
        <p:sp>
          <p:nvSpPr>
            <p:cNvPr id="325" name="Rectangle 484">
              <a:extLst>
                <a:ext uri="{FF2B5EF4-FFF2-40B4-BE49-F238E27FC236}">
                  <a16:creationId xmlns:a16="http://schemas.microsoft.com/office/drawing/2014/main" id="{AD614B1A-1AB9-4B63-9B30-4CDB0B057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4975" y="4759326"/>
              <a:ext cx="112713" cy="6350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485">
              <a:extLst>
                <a:ext uri="{FF2B5EF4-FFF2-40B4-BE49-F238E27FC236}">
                  <a16:creationId xmlns:a16="http://schemas.microsoft.com/office/drawing/2014/main" id="{91BC04A0-A108-46FB-B914-A5D7654CD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4822826"/>
              <a:ext cx="306388" cy="49213"/>
            </a:xfrm>
            <a:custGeom>
              <a:avLst/>
              <a:gdLst>
                <a:gd name="T0" fmla="*/ 151 w 1432"/>
                <a:gd name="T1" fmla="*/ 0 h 227"/>
                <a:gd name="T2" fmla="*/ 0 w 1432"/>
                <a:gd name="T3" fmla="*/ 151 h 227"/>
                <a:gd name="T4" fmla="*/ 0 w 1432"/>
                <a:gd name="T5" fmla="*/ 227 h 227"/>
                <a:gd name="T6" fmla="*/ 1432 w 1432"/>
                <a:gd name="T7" fmla="*/ 227 h 227"/>
                <a:gd name="T8" fmla="*/ 1432 w 1432"/>
                <a:gd name="T9" fmla="*/ 151 h 227"/>
                <a:gd name="T10" fmla="*/ 1282 w 1432"/>
                <a:gd name="T11" fmla="*/ 0 h 227"/>
                <a:gd name="T12" fmla="*/ 151 w 1432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2" h="227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lnTo>
                    <a:pt x="0" y="227"/>
                  </a:lnTo>
                  <a:lnTo>
                    <a:pt x="1432" y="227"/>
                  </a:lnTo>
                  <a:lnTo>
                    <a:pt x="1432" y="151"/>
                  </a:lnTo>
                  <a:cubicBezTo>
                    <a:pt x="1432" y="68"/>
                    <a:pt x="1365" y="0"/>
                    <a:pt x="1282" y="0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Oval 486">
              <a:extLst>
                <a:ext uri="{FF2B5EF4-FFF2-40B4-BE49-F238E27FC236}">
                  <a16:creationId xmlns:a16="http://schemas.microsoft.com/office/drawing/2014/main" id="{05BCC2EF-2A3D-4B2F-8EF5-23EBFAFAF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0063" y="4605339"/>
              <a:ext cx="31750" cy="33338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Oval 487">
              <a:extLst>
                <a:ext uri="{FF2B5EF4-FFF2-40B4-BE49-F238E27FC236}">
                  <a16:creationId xmlns:a16="http://schemas.microsoft.com/office/drawing/2014/main" id="{15A250E7-DF70-4283-BFFB-A72EC8BDC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1025" y="4605339"/>
              <a:ext cx="31750" cy="33338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Rectangle 488">
              <a:extLst>
                <a:ext uri="{FF2B5EF4-FFF2-40B4-BE49-F238E27FC236}">
                  <a16:creationId xmlns:a16="http://schemas.microsoft.com/office/drawing/2014/main" id="{21CE0D8B-C3B8-476E-BB5A-B920FB75D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138" y="4533901"/>
              <a:ext cx="96838" cy="6350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489">
              <a:extLst>
                <a:ext uri="{FF2B5EF4-FFF2-40B4-BE49-F238E27FC236}">
                  <a16:creationId xmlns:a16="http://schemas.microsoft.com/office/drawing/2014/main" id="{B16E9EB0-5DA4-4CF0-948F-C031A396FD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8763" y="4403726"/>
              <a:ext cx="466725" cy="355600"/>
            </a:xfrm>
            <a:custGeom>
              <a:avLst/>
              <a:gdLst>
                <a:gd name="T0" fmla="*/ 2036 w 2186"/>
                <a:gd name="T1" fmla="*/ 0 h 1658"/>
                <a:gd name="T2" fmla="*/ 151 w 2186"/>
                <a:gd name="T3" fmla="*/ 0 h 1658"/>
                <a:gd name="T4" fmla="*/ 0 w 2186"/>
                <a:gd name="T5" fmla="*/ 150 h 1658"/>
                <a:gd name="T6" fmla="*/ 0 w 2186"/>
                <a:gd name="T7" fmla="*/ 1507 h 1658"/>
                <a:gd name="T8" fmla="*/ 151 w 2186"/>
                <a:gd name="T9" fmla="*/ 1658 h 1658"/>
                <a:gd name="T10" fmla="*/ 2036 w 2186"/>
                <a:gd name="T11" fmla="*/ 1658 h 1658"/>
                <a:gd name="T12" fmla="*/ 2186 w 2186"/>
                <a:gd name="T13" fmla="*/ 1507 h 1658"/>
                <a:gd name="T14" fmla="*/ 2186 w 2186"/>
                <a:gd name="T15" fmla="*/ 150 h 1658"/>
                <a:gd name="T16" fmla="*/ 2036 w 2186"/>
                <a:gd name="T17" fmla="*/ 0 h 1658"/>
                <a:gd name="T18" fmla="*/ 1093 w 2186"/>
                <a:gd name="T19" fmla="*/ 1583 h 1658"/>
                <a:gd name="T20" fmla="*/ 1024 w 2186"/>
                <a:gd name="T21" fmla="*/ 1536 h 1658"/>
                <a:gd name="T22" fmla="*/ 1040 w 2186"/>
                <a:gd name="T23" fmla="*/ 1454 h 1658"/>
                <a:gd name="T24" fmla="*/ 1122 w 2186"/>
                <a:gd name="T25" fmla="*/ 1438 h 1658"/>
                <a:gd name="T26" fmla="*/ 1169 w 2186"/>
                <a:gd name="T27" fmla="*/ 1507 h 1658"/>
                <a:gd name="T28" fmla="*/ 1093 w 2186"/>
                <a:gd name="T29" fmla="*/ 1583 h 1658"/>
                <a:gd name="T30" fmla="*/ 2036 w 2186"/>
                <a:gd name="T31" fmla="*/ 377 h 1658"/>
                <a:gd name="T32" fmla="*/ 2036 w 2186"/>
                <a:gd name="T33" fmla="*/ 1356 h 1658"/>
                <a:gd name="T34" fmla="*/ 151 w 2186"/>
                <a:gd name="T35" fmla="*/ 1356 h 1658"/>
                <a:gd name="T36" fmla="*/ 151 w 2186"/>
                <a:gd name="T37" fmla="*/ 150 h 1658"/>
                <a:gd name="T38" fmla="*/ 2036 w 2186"/>
                <a:gd name="T39" fmla="*/ 150 h 1658"/>
                <a:gd name="T40" fmla="*/ 2036 w 2186"/>
                <a:gd name="T41" fmla="*/ 37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86" h="1658">
                  <a:moveTo>
                    <a:pt x="2036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8" y="1658"/>
                    <a:pt x="151" y="1658"/>
                  </a:cubicBezTo>
                  <a:lnTo>
                    <a:pt x="2036" y="1658"/>
                  </a:lnTo>
                  <a:cubicBezTo>
                    <a:pt x="2119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9" y="0"/>
                    <a:pt x="2036" y="0"/>
                  </a:cubicBezTo>
                  <a:close/>
                  <a:moveTo>
                    <a:pt x="1093" y="1583"/>
                  </a:moveTo>
                  <a:cubicBezTo>
                    <a:pt x="1063" y="1583"/>
                    <a:pt x="1035" y="1564"/>
                    <a:pt x="1024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2" y="1432"/>
                    <a:pt x="1094" y="1426"/>
                    <a:pt x="1122" y="1438"/>
                  </a:cubicBezTo>
                  <a:cubicBezTo>
                    <a:pt x="1150" y="1449"/>
                    <a:pt x="1169" y="1477"/>
                    <a:pt x="1169" y="1507"/>
                  </a:cubicBezTo>
                  <a:cubicBezTo>
                    <a:pt x="1169" y="1549"/>
                    <a:pt x="1135" y="1583"/>
                    <a:pt x="1093" y="1583"/>
                  </a:cubicBezTo>
                  <a:close/>
                  <a:moveTo>
                    <a:pt x="2036" y="377"/>
                  </a:moveTo>
                  <a:lnTo>
                    <a:pt x="2036" y="1356"/>
                  </a:lnTo>
                  <a:lnTo>
                    <a:pt x="151" y="1356"/>
                  </a:lnTo>
                  <a:lnTo>
                    <a:pt x="151" y="150"/>
                  </a:lnTo>
                  <a:lnTo>
                    <a:pt x="2036" y="150"/>
                  </a:lnTo>
                  <a:lnTo>
                    <a:pt x="2036" y="377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490">
              <a:extLst>
                <a:ext uri="{FF2B5EF4-FFF2-40B4-BE49-F238E27FC236}">
                  <a16:creationId xmlns:a16="http://schemas.microsoft.com/office/drawing/2014/main" id="{FA10C9EE-0E3B-4945-8EEA-CA5EFCB97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4435476"/>
              <a:ext cx="403225" cy="49213"/>
            </a:xfrm>
            <a:custGeom>
              <a:avLst/>
              <a:gdLst>
                <a:gd name="T0" fmla="*/ 0 w 1885"/>
                <a:gd name="T1" fmla="*/ 227 h 227"/>
                <a:gd name="T2" fmla="*/ 773 w 1885"/>
                <a:gd name="T3" fmla="*/ 227 h 227"/>
                <a:gd name="T4" fmla="*/ 754 w 1885"/>
                <a:gd name="T5" fmla="*/ 151 h 227"/>
                <a:gd name="T6" fmla="*/ 1734 w 1885"/>
                <a:gd name="T7" fmla="*/ 151 h 227"/>
                <a:gd name="T8" fmla="*/ 1715 w 1885"/>
                <a:gd name="T9" fmla="*/ 227 h 227"/>
                <a:gd name="T10" fmla="*/ 1885 w 1885"/>
                <a:gd name="T11" fmla="*/ 227 h 227"/>
                <a:gd name="T12" fmla="*/ 1885 w 1885"/>
                <a:gd name="T13" fmla="*/ 0 h 227"/>
                <a:gd name="T14" fmla="*/ 0 w 1885"/>
                <a:gd name="T15" fmla="*/ 0 h 227"/>
                <a:gd name="T16" fmla="*/ 0 w 1885"/>
                <a:gd name="T1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5" h="227">
                  <a:moveTo>
                    <a:pt x="0" y="227"/>
                  </a:moveTo>
                  <a:lnTo>
                    <a:pt x="773" y="227"/>
                  </a:lnTo>
                  <a:lnTo>
                    <a:pt x="754" y="151"/>
                  </a:lnTo>
                  <a:lnTo>
                    <a:pt x="1734" y="151"/>
                  </a:lnTo>
                  <a:lnTo>
                    <a:pt x="1715" y="227"/>
                  </a:lnTo>
                  <a:lnTo>
                    <a:pt x="1885" y="227"/>
                  </a:lnTo>
                  <a:lnTo>
                    <a:pt x="1885" y="0"/>
                  </a:lnTo>
                  <a:lnTo>
                    <a:pt x="0" y="0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491">
              <a:extLst>
                <a:ext uri="{FF2B5EF4-FFF2-40B4-BE49-F238E27FC236}">
                  <a16:creationId xmlns:a16="http://schemas.microsoft.com/office/drawing/2014/main" id="{F08B6883-A147-4D17-9C99-8DB288AF9A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0825" y="4395789"/>
              <a:ext cx="482600" cy="484188"/>
            </a:xfrm>
            <a:custGeom>
              <a:avLst/>
              <a:gdLst>
                <a:gd name="T0" fmla="*/ 2223 w 2261"/>
                <a:gd name="T1" fmla="*/ 226 h 2261"/>
                <a:gd name="T2" fmla="*/ 2186 w 2261"/>
                <a:gd name="T3" fmla="*/ 264 h 2261"/>
                <a:gd name="T4" fmla="*/ 2186 w 2261"/>
                <a:gd name="T5" fmla="*/ 1545 h 2261"/>
                <a:gd name="T6" fmla="*/ 2073 w 2261"/>
                <a:gd name="T7" fmla="*/ 1658 h 2261"/>
                <a:gd name="T8" fmla="*/ 188 w 2261"/>
                <a:gd name="T9" fmla="*/ 1658 h 2261"/>
                <a:gd name="T10" fmla="*/ 75 w 2261"/>
                <a:gd name="T11" fmla="*/ 1545 h 2261"/>
                <a:gd name="T12" fmla="*/ 75 w 2261"/>
                <a:gd name="T13" fmla="*/ 188 h 2261"/>
                <a:gd name="T14" fmla="*/ 188 w 2261"/>
                <a:gd name="T15" fmla="*/ 75 h 2261"/>
                <a:gd name="T16" fmla="*/ 1809 w 2261"/>
                <a:gd name="T17" fmla="*/ 75 h 2261"/>
                <a:gd name="T18" fmla="*/ 1846 w 2261"/>
                <a:gd name="T19" fmla="*/ 38 h 2261"/>
                <a:gd name="T20" fmla="*/ 1809 w 2261"/>
                <a:gd name="T21" fmla="*/ 0 h 2261"/>
                <a:gd name="T22" fmla="*/ 188 w 2261"/>
                <a:gd name="T23" fmla="*/ 0 h 2261"/>
                <a:gd name="T24" fmla="*/ 0 w 2261"/>
                <a:gd name="T25" fmla="*/ 188 h 2261"/>
                <a:gd name="T26" fmla="*/ 0 w 2261"/>
                <a:gd name="T27" fmla="*/ 1545 h 2261"/>
                <a:gd name="T28" fmla="*/ 188 w 2261"/>
                <a:gd name="T29" fmla="*/ 1734 h 2261"/>
                <a:gd name="T30" fmla="*/ 829 w 2261"/>
                <a:gd name="T31" fmla="*/ 1734 h 2261"/>
                <a:gd name="T32" fmla="*/ 829 w 2261"/>
                <a:gd name="T33" fmla="*/ 1960 h 2261"/>
                <a:gd name="T34" fmla="*/ 565 w 2261"/>
                <a:gd name="T35" fmla="*/ 1960 h 2261"/>
                <a:gd name="T36" fmla="*/ 377 w 2261"/>
                <a:gd name="T37" fmla="*/ 2148 h 2261"/>
                <a:gd name="T38" fmla="*/ 377 w 2261"/>
                <a:gd name="T39" fmla="*/ 2224 h 2261"/>
                <a:gd name="T40" fmla="*/ 414 w 2261"/>
                <a:gd name="T41" fmla="*/ 2261 h 2261"/>
                <a:gd name="T42" fmla="*/ 1846 w 2261"/>
                <a:gd name="T43" fmla="*/ 2261 h 2261"/>
                <a:gd name="T44" fmla="*/ 1884 w 2261"/>
                <a:gd name="T45" fmla="*/ 2224 h 2261"/>
                <a:gd name="T46" fmla="*/ 1884 w 2261"/>
                <a:gd name="T47" fmla="*/ 2148 h 2261"/>
                <a:gd name="T48" fmla="*/ 1696 w 2261"/>
                <a:gd name="T49" fmla="*/ 1960 h 2261"/>
                <a:gd name="T50" fmla="*/ 1432 w 2261"/>
                <a:gd name="T51" fmla="*/ 1960 h 2261"/>
                <a:gd name="T52" fmla="*/ 1432 w 2261"/>
                <a:gd name="T53" fmla="*/ 1734 h 2261"/>
                <a:gd name="T54" fmla="*/ 2073 w 2261"/>
                <a:gd name="T55" fmla="*/ 1734 h 2261"/>
                <a:gd name="T56" fmla="*/ 2261 w 2261"/>
                <a:gd name="T57" fmla="*/ 1545 h 2261"/>
                <a:gd name="T58" fmla="*/ 2261 w 2261"/>
                <a:gd name="T59" fmla="*/ 264 h 2261"/>
                <a:gd name="T60" fmla="*/ 2223 w 2261"/>
                <a:gd name="T61" fmla="*/ 226 h 2261"/>
                <a:gd name="T62" fmla="*/ 1809 w 2261"/>
                <a:gd name="T63" fmla="*/ 2148 h 2261"/>
                <a:gd name="T64" fmla="*/ 1809 w 2261"/>
                <a:gd name="T65" fmla="*/ 2186 h 2261"/>
                <a:gd name="T66" fmla="*/ 452 w 2261"/>
                <a:gd name="T67" fmla="*/ 2186 h 2261"/>
                <a:gd name="T68" fmla="*/ 452 w 2261"/>
                <a:gd name="T69" fmla="*/ 2148 h 2261"/>
                <a:gd name="T70" fmla="*/ 565 w 2261"/>
                <a:gd name="T71" fmla="*/ 2035 h 2261"/>
                <a:gd name="T72" fmla="*/ 1696 w 2261"/>
                <a:gd name="T73" fmla="*/ 2035 h 2261"/>
                <a:gd name="T74" fmla="*/ 1809 w 2261"/>
                <a:gd name="T75" fmla="*/ 2148 h 2261"/>
                <a:gd name="T76" fmla="*/ 1356 w 2261"/>
                <a:gd name="T77" fmla="*/ 1960 h 2261"/>
                <a:gd name="T78" fmla="*/ 904 w 2261"/>
                <a:gd name="T79" fmla="*/ 1960 h 2261"/>
                <a:gd name="T80" fmla="*/ 904 w 2261"/>
                <a:gd name="T81" fmla="*/ 1734 h 2261"/>
                <a:gd name="T82" fmla="*/ 1356 w 2261"/>
                <a:gd name="T83" fmla="*/ 1734 h 2261"/>
                <a:gd name="T84" fmla="*/ 1356 w 2261"/>
                <a:gd name="T85" fmla="*/ 1960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1" h="2261">
                  <a:moveTo>
                    <a:pt x="2223" y="226"/>
                  </a:moveTo>
                  <a:cubicBezTo>
                    <a:pt x="2203" y="226"/>
                    <a:pt x="2186" y="243"/>
                    <a:pt x="2186" y="264"/>
                  </a:cubicBezTo>
                  <a:lnTo>
                    <a:pt x="2186" y="1545"/>
                  </a:lnTo>
                  <a:cubicBezTo>
                    <a:pt x="2186" y="1608"/>
                    <a:pt x="2135" y="1658"/>
                    <a:pt x="2073" y="1658"/>
                  </a:cubicBezTo>
                  <a:lnTo>
                    <a:pt x="188" y="1658"/>
                  </a:lnTo>
                  <a:cubicBezTo>
                    <a:pt x="126" y="1658"/>
                    <a:pt x="75" y="1608"/>
                    <a:pt x="75" y="1545"/>
                  </a:cubicBezTo>
                  <a:lnTo>
                    <a:pt x="75" y="188"/>
                  </a:lnTo>
                  <a:cubicBezTo>
                    <a:pt x="75" y="126"/>
                    <a:pt x="126" y="75"/>
                    <a:pt x="188" y="75"/>
                  </a:cubicBezTo>
                  <a:lnTo>
                    <a:pt x="1809" y="75"/>
                  </a:lnTo>
                  <a:cubicBezTo>
                    <a:pt x="1830" y="75"/>
                    <a:pt x="1846" y="58"/>
                    <a:pt x="1846" y="38"/>
                  </a:cubicBezTo>
                  <a:cubicBezTo>
                    <a:pt x="1846" y="17"/>
                    <a:pt x="1830" y="0"/>
                    <a:pt x="1809" y="0"/>
                  </a:cubicBezTo>
                  <a:lnTo>
                    <a:pt x="188" y="0"/>
                  </a:lnTo>
                  <a:cubicBezTo>
                    <a:pt x="84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4" y="1733"/>
                    <a:pt x="188" y="1734"/>
                  </a:cubicBezTo>
                  <a:lnTo>
                    <a:pt x="829" y="1734"/>
                  </a:lnTo>
                  <a:lnTo>
                    <a:pt x="829" y="1960"/>
                  </a:lnTo>
                  <a:lnTo>
                    <a:pt x="565" y="1960"/>
                  </a:lnTo>
                  <a:cubicBezTo>
                    <a:pt x="461" y="1960"/>
                    <a:pt x="377" y="2044"/>
                    <a:pt x="377" y="2148"/>
                  </a:cubicBezTo>
                  <a:lnTo>
                    <a:pt x="377" y="2224"/>
                  </a:lnTo>
                  <a:cubicBezTo>
                    <a:pt x="377" y="2244"/>
                    <a:pt x="393" y="2261"/>
                    <a:pt x="414" y="2261"/>
                  </a:cubicBezTo>
                  <a:lnTo>
                    <a:pt x="1846" y="2261"/>
                  </a:lnTo>
                  <a:cubicBezTo>
                    <a:pt x="1867" y="2261"/>
                    <a:pt x="1884" y="2244"/>
                    <a:pt x="1884" y="2224"/>
                  </a:cubicBezTo>
                  <a:lnTo>
                    <a:pt x="1884" y="2148"/>
                  </a:lnTo>
                  <a:cubicBezTo>
                    <a:pt x="1884" y="2044"/>
                    <a:pt x="1800" y="1960"/>
                    <a:pt x="1696" y="1960"/>
                  </a:cubicBezTo>
                  <a:lnTo>
                    <a:pt x="1432" y="1960"/>
                  </a:lnTo>
                  <a:lnTo>
                    <a:pt x="1432" y="1734"/>
                  </a:lnTo>
                  <a:lnTo>
                    <a:pt x="2073" y="1734"/>
                  </a:lnTo>
                  <a:cubicBezTo>
                    <a:pt x="2177" y="1733"/>
                    <a:pt x="2261" y="1649"/>
                    <a:pt x="2261" y="1545"/>
                  </a:cubicBezTo>
                  <a:lnTo>
                    <a:pt x="2261" y="264"/>
                  </a:lnTo>
                  <a:cubicBezTo>
                    <a:pt x="2261" y="243"/>
                    <a:pt x="2244" y="226"/>
                    <a:pt x="2223" y="226"/>
                  </a:cubicBezTo>
                  <a:close/>
                  <a:moveTo>
                    <a:pt x="1809" y="2148"/>
                  </a:moveTo>
                  <a:lnTo>
                    <a:pt x="1809" y="2186"/>
                  </a:lnTo>
                  <a:lnTo>
                    <a:pt x="452" y="2186"/>
                  </a:lnTo>
                  <a:lnTo>
                    <a:pt x="452" y="2148"/>
                  </a:lnTo>
                  <a:cubicBezTo>
                    <a:pt x="452" y="2086"/>
                    <a:pt x="503" y="2035"/>
                    <a:pt x="565" y="2035"/>
                  </a:cubicBezTo>
                  <a:lnTo>
                    <a:pt x="1696" y="2035"/>
                  </a:lnTo>
                  <a:cubicBezTo>
                    <a:pt x="1758" y="2035"/>
                    <a:pt x="1809" y="2086"/>
                    <a:pt x="1809" y="2148"/>
                  </a:cubicBezTo>
                  <a:close/>
                  <a:moveTo>
                    <a:pt x="1356" y="1960"/>
                  </a:moveTo>
                  <a:lnTo>
                    <a:pt x="904" y="1960"/>
                  </a:lnTo>
                  <a:lnTo>
                    <a:pt x="904" y="1734"/>
                  </a:lnTo>
                  <a:lnTo>
                    <a:pt x="1356" y="1734"/>
                  </a:lnTo>
                  <a:lnTo>
                    <a:pt x="1356" y="196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492">
              <a:extLst>
                <a:ext uri="{FF2B5EF4-FFF2-40B4-BE49-F238E27FC236}">
                  <a16:creationId xmlns:a16="http://schemas.microsoft.com/office/drawing/2014/main" id="{83E862B6-E771-42A3-96B1-B7C5E9D64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575" y="4427539"/>
              <a:ext cx="419100" cy="274638"/>
            </a:xfrm>
            <a:custGeom>
              <a:avLst/>
              <a:gdLst>
                <a:gd name="T0" fmla="*/ 1960 w 1960"/>
                <a:gd name="T1" fmla="*/ 1243 h 1281"/>
                <a:gd name="T2" fmla="*/ 1960 w 1960"/>
                <a:gd name="T3" fmla="*/ 113 h 1281"/>
                <a:gd name="T4" fmla="*/ 1923 w 1960"/>
                <a:gd name="T5" fmla="*/ 75 h 1281"/>
                <a:gd name="T6" fmla="*/ 1885 w 1960"/>
                <a:gd name="T7" fmla="*/ 113 h 1281"/>
                <a:gd name="T8" fmla="*/ 1885 w 1960"/>
                <a:gd name="T9" fmla="*/ 1206 h 1281"/>
                <a:gd name="T10" fmla="*/ 76 w 1960"/>
                <a:gd name="T11" fmla="*/ 1206 h 1281"/>
                <a:gd name="T12" fmla="*/ 76 w 1960"/>
                <a:gd name="T13" fmla="*/ 301 h 1281"/>
                <a:gd name="T14" fmla="*/ 679 w 1960"/>
                <a:gd name="T15" fmla="*/ 301 h 1281"/>
                <a:gd name="T16" fmla="*/ 717 w 1960"/>
                <a:gd name="T17" fmla="*/ 264 h 1281"/>
                <a:gd name="T18" fmla="*/ 679 w 1960"/>
                <a:gd name="T19" fmla="*/ 226 h 1281"/>
                <a:gd name="T20" fmla="*/ 76 w 1960"/>
                <a:gd name="T21" fmla="*/ 226 h 1281"/>
                <a:gd name="T22" fmla="*/ 76 w 1960"/>
                <a:gd name="T23" fmla="*/ 75 h 1281"/>
                <a:gd name="T24" fmla="*/ 1659 w 1960"/>
                <a:gd name="T25" fmla="*/ 75 h 1281"/>
                <a:gd name="T26" fmla="*/ 1696 w 1960"/>
                <a:gd name="T27" fmla="*/ 37 h 1281"/>
                <a:gd name="T28" fmla="*/ 1659 w 1960"/>
                <a:gd name="T29" fmla="*/ 0 h 1281"/>
                <a:gd name="T30" fmla="*/ 38 w 1960"/>
                <a:gd name="T31" fmla="*/ 0 h 1281"/>
                <a:gd name="T32" fmla="*/ 0 w 1960"/>
                <a:gd name="T33" fmla="*/ 37 h 1281"/>
                <a:gd name="T34" fmla="*/ 0 w 1960"/>
                <a:gd name="T35" fmla="*/ 1243 h 1281"/>
                <a:gd name="T36" fmla="*/ 38 w 1960"/>
                <a:gd name="T37" fmla="*/ 1281 h 1281"/>
                <a:gd name="T38" fmla="*/ 1923 w 1960"/>
                <a:gd name="T39" fmla="*/ 1281 h 1281"/>
                <a:gd name="T40" fmla="*/ 1960 w 1960"/>
                <a:gd name="T41" fmla="*/ 1243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60" h="1281">
                  <a:moveTo>
                    <a:pt x="1960" y="1243"/>
                  </a:moveTo>
                  <a:lnTo>
                    <a:pt x="1960" y="113"/>
                  </a:lnTo>
                  <a:cubicBezTo>
                    <a:pt x="1960" y="92"/>
                    <a:pt x="1943" y="75"/>
                    <a:pt x="1923" y="75"/>
                  </a:cubicBezTo>
                  <a:cubicBezTo>
                    <a:pt x="1902" y="75"/>
                    <a:pt x="1885" y="92"/>
                    <a:pt x="1885" y="113"/>
                  </a:cubicBezTo>
                  <a:lnTo>
                    <a:pt x="1885" y="1206"/>
                  </a:lnTo>
                  <a:lnTo>
                    <a:pt x="76" y="1206"/>
                  </a:lnTo>
                  <a:lnTo>
                    <a:pt x="76" y="301"/>
                  </a:lnTo>
                  <a:lnTo>
                    <a:pt x="679" y="301"/>
                  </a:lnTo>
                  <a:cubicBezTo>
                    <a:pt x="700" y="301"/>
                    <a:pt x="717" y="284"/>
                    <a:pt x="717" y="264"/>
                  </a:cubicBezTo>
                  <a:cubicBezTo>
                    <a:pt x="717" y="243"/>
                    <a:pt x="700" y="226"/>
                    <a:pt x="679" y="226"/>
                  </a:cubicBezTo>
                  <a:lnTo>
                    <a:pt x="76" y="226"/>
                  </a:lnTo>
                  <a:lnTo>
                    <a:pt x="76" y="75"/>
                  </a:lnTo>
                  <a:lnTo>
                    <a:pt x="1659" y="75"/>
                  </a:lnTo>
                  <a:cubicBezTo>
                    <a:pt x="1680" y="75"/>
                    <a:pt x="1696" y="58"/>
                    <a:pt x="1696" y="37"/>
                  </a:cubicBezTo>
                  <a:cubicBezTo>
                    <a:pt x="1696" y="17"/>
                    <a:pt x="1680" y="0"/>
                    <a:pt x="1659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43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923" y="1281"/>
                  </a:lnTo>
                  <a:cubicBezTo>
                    <a:pt x="1943" y="1281"/>
                    <a:pt x="1960" y="1264"/>
                    <a:pt x="1960" y="124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493">
              <a:extLst>
                <a:ext uri="{FF2B5EF4-FFF2-40B4-BE49-F238E27FC236}">
                  <a16:creationId xmlns:a16="http://schemas.microsoft.com/office/drawing/2014/main" id="{B8FACBA5-0A1D-4A9B-B4F5-6AA5618660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5138" y="4700589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6 w 235"/>
                <a:gd name="T3" fmla="*/ 18 h 235"/>
                <a:gd name="T4" fmla="*/ 42 w 235"/>
                <a:gd name="T5" fmla="*/ 42 h 235"/>
                <a:gd name="T6" fmla="*/ 18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8 w 235"/>
                <a:gd name="T15" fmla="*/ 137 h 235"/>
                <a:gd name="T16" fmla="*/ 96 w 235"/>
                <a:gd name="T17" fmla="*/ 96 h 235"/>
                <a:gd name="T18" fmla="*/ 137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8" y="35"/>
                    <a:pt x="166" y="18"/>
                  </a:cubicBezTo>
                  <a:cubicBezTo>
                    <a:pt x="123" y="0"/>
                    <a:pt x="75" y="10"/>
                    <a:pt x="42" y="42"/>
                  </a:cubicBezTo>
                  <a:cubicBezTo>
                    <a:pt x="10" y="75"/>
                    <a:pt x="0" y="123"/>
                    <a:pt x="18" y="165"/>
                  </a:cubicBezTo>
                  <a:cubicBezTo>
                    <a:pt x="35" y="208"/>
                    <a:pt x="77" y="235"/>
                    <a:pt x="122" y="235"/>
                  </a:cubicBezTo>
                  <a:cubicBezTo>
                    <a:pt x="185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8" y="137"/>
                  </a:cubicBezTo>
                  <a:cubicBezTo>
                    <a:pt x="82" y="123"/>
                    <a:pt x="85" y="106"/>
                    <a:pt x="96" y="96"/>
                  </a:cubicBezTo>
                  <a:cubicBezTo>
                    <a:pt x="106" y="85"/>
                    <a:pt x="123" y="82"/>
                    <a:pt x="137" y="87"/>
                  </a:cubicBezTo>
                  <a:cubicBezTo>
                    <a:pt x="151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494">
              <a:extLst>
                <a:ext uri="{FF2B5EF4-FFF2-40B4-BE49-F238E27FC236}">
                  <a16:creationId xmlns:a16="http://schemas.microsoft.com/office/drawing/2014/main" id="{19D72358-6D2C-460F-9EB6-D024AA3FE6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2913" y="4395789"/>
              <a:ext cx="290513" cy="250825"/>
            </a:xfrm>
            <a:custGeom>
              <a:avLst/>
              <a:gdLst>
                <a:gd name="T0" fmla="*/ 9 w 1358"/>
                <a:gd name="T1" fmla="*/ 316 h 1169"/>
                <a:gd name="T2" fmla="*/ 153 w 1358"/>
                <a:gd name="T3" fmla="*/ 951 h 1169"/>
                <a:gd name="T4" fmla="*/ 257 w 1358"/>
                <a:gd name="T5" fmla="*/ 980 h 1169"/>
                <a:gd name="T6" fmla="*/ 340 w 1358"/>
                <a:gd name="T7" fmla="*/ 1169 h 1169"/>
                <a:gd name="T8" fmla="*/ 424 w 1358"/>
                <a:gd name="T9" fmla="*/ 980 h 1169"/>
                <a:gd name="T10" fmla="*/ 614 w 1358"/>
                <a:gd name="T11" fmla="*/ 1102 h 1169"/>
                <a:gd name="T12" fmla="*/ 821 w 1358"/>
                <a:gd name="T13" fmla="*/ 1102 h 1169"/>
                <a:gd name="T14" fmla="*/ 868 w 1358"/>
                <a:gd name="T15" fmla="*/ 980 h 1169"/>
                <a:gd name="T16" fmla="*/ 874 w 1358"/>
                <a:gd name="T17" fmla="*/ 980 h 1169"/>
                <a:gd name="T18" fmla="*/ 1126 w 1358"/>
                <a:gd name="T19" fmla="*/ 75 h 1169"/>
                <a:gd name="T20" fmla="*/ 1358 w 1358"/>
                <a:gd name="T21" fmla="*/ 38 h 1169"/>
                <a:gd name="T22" fmla="*/ 1096 w 1358"/>
                <a:gd name="T23" fmla="*/ 0 h 1169"/>
                <a:gd name="T24" fmla="*/ 993 w 1358"/>
                <a:gd name="T25" fmla="*/ 301 h 1169"/>
                <a:gd name="T26" fmla="*/ 946 w 1358"/>
                <a:gd name="T27" fmla="*/ 490 h 1169"/>
                <a:gd name="T28" fmla="*/ 824 w 1358"/>
                <a:gd name="T29" fmla="*/ 377 h 1169"/>
                <a:gd name="T30" fmla="*/ 946 w 1358"/>
                <a:gd name="T31" fmla="*/ 490 h 1169"/>
                <a:gd name="T32" fmla="*/ 760 w 1358"/>
                <a:gd name="T33" fmla="*/ 716 h 1169"/>
                <a:gd name="T34" fmla="*/ 928 w 1358"/>
                <a:gd name="T35" fmla="*/ 565 h 1169"/>
                <a:gd name="T36" fmla="*/ 845 w 1358"/>
                <a:gd name="T37" fmla="*/ 904 h 1169"/>
                <a:gd name="T38" fmla="*/ 746 w 1358"/>
                <a:gd name="T39" fmla="*/ 791 h 1169"/>
                <a:gd name="T40" fmla="*/ 845 w 1358"/>
                <a:gd name="T41" fmla="*/ 904 h 1169"/>
                <a:gd name="T42" fmla="*/ 269 w 1358"/>
                <a:gd name="T43" fmla="*/ 565 h 1169"/>
                <a:gd name="T44" fmla="*/ 172 w 1358"/>
                <a:gd name="T45" fmla="*/ 716 h 1169"/>
                <a:gd name="T46" fmla="*/ 346 w 1358"/>
                <a:gd name="T47" fmla="*/ 565 h 1169"/>
                <a:gd name="T48" fmla="*/ 491 w 1358"/>
                <a:gd name="T49" fmla="*/ 716 h 1169"/>
                <a:gd name="T50" fmla="*/ 346 w 1358"/>
                <a:gd name="T51" fmla="*/ 565 h 1169"/>
                <a:gd name="T52" fmla="*/ 332 w 1358"/>
                <a:gd name="T53" fmla="*/ 490 h 1169"/>
                <a:gd name="T54" fmla="*/ 491 w 1358"/>
                <a:gd name="T55" fmla="*/ 377 h 1169"/>
                <a:gd name="T56" fmla="*/ 567 w 1358"/>
                <a:gd name="T57" fmla="*/ 377 h 1169"/>
                <a:gd name="T58" fmla="*/ 726 w 1358"/>
                <a:gd name="T59" fmla="*/ 490 h 1169"/>
                <a:gd name="T60" fmla="*/ 567 w 1358"/>
                <a:gd name="T61" fmla="*/ 377 h 1169"/>
                <a:gd name="T62" fmla="*/ 712 w 1358"/>
                <a:gd name="T63" fmla="*/ 565 h 1169"/>
                <a:gd name="T64" fmla="*/ 567 w 1358"/>
                <a:gd name="T65" fmla="*/ 716 h 1169"/>
                <a:gd name="T66" fmla="*/ 234 w 1358"/>
                <a:gd name="T67" fmla="*/ 377 h 1169"/>
                <a:gd name="T68" fmla="*/ 116 w 1358"/>
                <a:gd name="T69" fmla="*/ 490 h 1169"/>
                <a:gd name="T70" fmla="*/ 234 w 1358"/>
                <a:gd name="T71" fmla="*/ 377 h 1169"/>
                <a:gd name="T72" fmla="*/ 311 w 1358"/>
                <a:gd name="T73" fmla="*/ 791 h 1169"/>
                <a:gd name="T74" fmla="*/ 219 w 1358"/>
                <a:gd name="T75" fmla="*/ 904 h 1169"/>
                <a:gd name="T76" fmla="*/ 340 w 1358"/>
                <a:gd name="T77" fmla="*/ 1093 h 1169"/>
                <a:gd name="T78" fmla="*/ 314 w 1358"/>
                <a:gd name="T79" fmla="*/ 1029 h 1169"/>
                <a:gd name="T80" fmla="*/ 378 w 1358"/>
                <a:gd name="T81" fmla="*/ 1055 h 1169"/>
                <a:gd name="T82" fmla="*/ 409 w 1358"/>
                <a:gd name="T83" fmla="*/ 904 h 1169"/>
                <a:gd name="T84" fmla="*/ 491 w 1358"/>
                <a:gd name="T85" fmla="*/ 791 h 1169"/>
                <a:gd name="T86" fmla="*/ 409 w 1358"/>
                <a:gd name="T87" fmla="*/ 904 h 1169"/>
                <a:gd name="T88" fmla="*/ 670 w 1358"/>
                <a:gd name="T89" fmla="*/ 791 h 1169"/>
                <a:gd name="T90" fmla="*/ 567 w 1358"/>
                <a:gd name="T91" fmla="*/ 904 h 1169"/>
                <a:gd name="T92" fmla="*/ 717 w 1358"/>
                <a:gd name="T93" fmla="*/ 1093 h 1169"/>
                <a:gd name="T94" fmla="*/ 691 w 1358"/>
                <a:gd name="T95" fmla="*/ 1029 h 1169"/>
                <a:gd name="T96" fmla="*/ 755 w 1358"/>
                <a:gd name="T97" fmla="*/ 1055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58" h="1169">
                  <a:moveTo>
                    <a:pt x="39" y="301"/>
                  </a:moveTo>
                  <a:cubicBezTo>
                    <a:pt x="27" y="301"/>
                    <a:pt x="16" y="307"/>
                    <a:pt x="9" y="316"/>
                  </a:cubicBezTo>
                  <a:cubicBezTo>
                    <a:pt x="2" y="325"/>
                    <a:pt x="0" y="337"/>
                    <a:pt x="2" y="348"/>
                  </a:cubicBezTo>
                  <a:lnTo>
                    <a:pt x="153" y="951"/>
                  </a:lnTo>
                  <a:cubicBezTo>
                    <a:pt x="157" y="968"/>
                    <a:pt x="172" y="980"/>
                    <a:pt x="190" y="980"/>
                  </a:cubicBezTo>
                  <a:lnTo>
                    <a:pt x="257" y="980"/>
                  </a:lnTo>
                  <a:cubicBezTo>
                    <a:pt x="227" y="1013"/>
                    <a:pt x="219" y="1061"/>
                    <a:pt x="237" y="1102"/>
                  </a:cubicBezTo>
                  <a:cubicBezTo>
                    <a:pt x="255" y="1143"/>
                    <a:pt x="296" y="1169"/>
                    <a:pt x="340" y="1169"/>
                  </a:cubicBezTo>
                  <a:cubicBezTo>
                    <a:pt x="385" y="1169"/>
                    <a:pt x="426" y="1143"/>
                    <a:pt x="444" y="1102"/>
                  </a:cubicBezTo>
                  <a:cubicBezTo>
                    <a:pt x="462" y="1061"/>
                    <a:pt x="454" y="1013"/>
                    <a:pt x="424" y="980"/>
                  </a:cubicBezTo>
                  <a:lnTo>
                    <a:pt x="634" y="980"/>
                  </a:lnTo>
                  <a:cubicBezTo>
                    <a:pt x="604" y="1013"/>
                    <a:pt x="596" y="1061"/>
                    <a:pt x="614" y="1102"/>
                  </a:cubicBezTo>
                  <a:cubicBezTo>
                    <a:pt x="632" y="1143"/>
                    <a:pt x="673" y="1169"/>
                    <a:pt x="717" y="1169"/>
                  </a:cubicBezTo>
                  <a:cubicBezTo>
                    <a:pt x="762" y="1169"/>
                    <a:pt x="803" y="1143"/>
                    <a:pt x="821" y="1102"/>
                  </a:cubicBezTo>
                  <a:cubicBezTo>
                    <a:pt x="839" y="1061"/>
                    <a:pt x="831" y="1013"/>
                    <a:pt x="801" y="980"/>
                  </a:cubicBezTo>
                  <a:lnTo>
                    <a:pt x="868" y="980"/>
                  </a:lnTo>
                  <a:cubicBezTo>
                    <a:pt x="869" y="980"/>
                    <a:pt x="870" y="979"/>
                    <a:pt x="870" y="979"/>
                  </a:cubicBezTo>
                  <a:cubicBezTo>
                    <a:pt x="872" y="980"/>
                    <a:pt x="873" y="980"/>
                    <a:pt x="874" y="980"/>
                  </a:cubicBezTo>
                  <a:cubicBezTo>
                    <a:pt x="892" y="980"/>
                    <a:pt x="907" y="968"/>
                    <a:pt x="911" y="951"/>
                  </a:cubicBezTo>
                  <a:lnTo>
                    <a:pt x="1126" y="75"/>
                  </a:lnTo>
                  <a:lnTo>
                    <a:pt x="1320" y="75"/>
                  </a:lnTo>
                  <a:cubicBezTo>
                    <a:pt x="1341" y="75"/>
                    <a:pt x="1358" y="58"/>
                    <a:pt x="1358" y="38"/>
                  </a:cubicBezTo>
                  <a:cubicBezTo>
                    <a:pt x="1358" y="17"/>
                    <a:pt x="1341" y="0"/>
                    <a:pt x="1320" y="0"/>
                  </a:cubicBezTo>
                  <a:lnTo>
                    <a:pt x="1096" y="0"/>
                  </a:lnTo>
                  <a:cubicBezTo>
                    <a:pt x="1079" y="0"/>
                    <a:pt x="1064" y="12"/>
                    <a:pt x="1059" y="29"/>
                  </a:cubicBezTo>
                  <a:lnTo>
                    <a:pt x="993" y="301"/>
                  </a:lnTo>
                  <a:lnTo>
                    <a:pt x="39" y="301"/>
                  </a:lnTo>
                  <a:close/>
                  <a:moveTo>
                    <a:pt x="946" y="490"/>
                  </a:moveTo>
                  <a:lnTo>
                    <a:pt x="803" y="490"/>
                  </a:lnTo>
                  <a:lnTo>
                    <a:pt x="824" y="377"/>
                  </a:lnTo>
                  <a:lnTo>
                    <a:pt x="974" y="377"/>
                  </a:lnTo>
                  <a:lnTo>
                    <a:pt x="946" y="490"/>
                  </a:lnTo>
                  <a:close/>
                  <a:moveTo>
                    <a:pt x="891" y="716"/>
                  </a:moveTo>
                  <a:lnTo>
                    <a:pt x="760" y="716"/>
                  </a:lnTo>
                  <a:lnTo>
                    <a:pt x="789" y="565"/>
                  </a:lnTo>
                  <a:lnTo>
                    <a:pt x="928" y="565"/>
                  </a:lnTo>
                  <a:lnTo>
                    <a:pt x="891" y="716"/>
                  </a:lnTo>
                  <a:close/>
                  <a:moveTo>
                    <a:pt x="845" y="904"/>
                  </a:moveTo>
                  <a:lnTo>
                    <a:pt x="725" y="904"/>
                  </a:lnTo>
                  <a:lnTo>
                    <a:pt x="746" y="791"/>
                  </a:lnTo>
                  <a:lnTo>
                    <a:pt x="872" y="791"/>
                  </a:lnTo>
                  <a:lnTo>
                    <a:pt x="845" y="904"/>
                  </a:lnTo>
                  <a:close/>
                  <a:moveTo>
                    <a:pt x="134" y="565"/>
                  </a:moveTo>
                  <a:lnTo>
                    <a:pt x="269" y="565"/>
                  </a:lnTo>
                  <a:lnTo>
                    <a:pt x="297" y="716"/>
                  </a:lnTo>
                  <a:lnTo>
                    <a:pt x="172" y="716"/>
                  </a:lnTo>
                  <a:lnTo>
                    <a:pt x="134" y="565"/>
                  </a:lnTo>
                  <a:close/>
                  <a:moveTo>
                    <a:pt x="346" y="565"/>
                  </a:moveTo>
                  <a:lnTo>
                    <a:pt x="491" y="565"/>
                  </a:lnTo>
                  <a:lnTo>
                    <a:pt x="491" y="716"/>
                  </a:lnTo>
                  <a:lnTo>
                    <a:pt x="374" y="716"/>
                  </a:lnTo>
                  <a:lnTo>
                    <a:pt x="346" y="565"/>
                  </a:lnTo>
                  <a:close/>
                  <a:moveTo>
                    <a:pt x="491" y="490"/>
                  </a:moveTo>
                  <a:lnTo>
                    <a:pt x="332" y="490"/>
                  </a:lnTo>
                  <a:lnTo>
                    <a:pt x="310" y="377"/>
                  </a:lnTo>
                  <a:lnTo>
                    <a:pt x="491" y="377"/>
                  </a:lnTo>
                  <a:lnTo>
                    <a:pt x="491" y="490"/>
                  </a:lnTo>
                  <a:close/>
                  <a:moveTo>
                    <a:pt x="567" y="377"/>
                  </a:moveTo>
                  <a:lnTo>
                    <a:pt x="747" y="377"/>
                  </a:lnTo>
                  <a:lnTo>
                    <a:pt x="726" y="490"/>
                  </a:lnTo>
                  <a:lnTo>
                    <a:pt x="567" y="490"/>
                  </a:lnTo>
                  <a:lnTo>
                    <a:pt x="567" y="377"/>
                  </a:lnTo>
                  <a:close/>
                  <a:moveTo>
                    <a:pt x="567" y="565"/>
                  </a:moveTo>
                  <a:lnTo>
                    <a:pt x="712" y="565"/>
                  </a:lnTo>
                  <a:lnTo>
                    <a:pt x="684" y="716"/>
                  </a:lnTo>
                  <a:lnTo>
                    <a:pt x="567" y="716"/>
                  </a:lnTo>
                  <a:lnTo>
                    <a:pt x="567" y="565"/>
                  </a:lnTo>
                  <a:close/>
                  <a:moveTo>
                    <a:pt x="234" y="377"/>
                  </a:moveTo>
                  <a:lnTo>
                    <a:pt x="255" y="490"/>
                  </a:lnTo>
                  <a:lnTo>
                    <a:pt x="116" y="490"/>
                  </a:lnTo>
                  <a:lnTo>
                    <a:pt x="87" y="377"/>
                  </a:lnTo>
                  <a:lnTo>
                    <a:pt x="234" y="377"/>
                  </a:lnTo>
                  <a:close/>
                  <a:moveTo>
                    <a:pt x="191" y="791"/>
                  </a:moveTo>
                  <a:lnTo>
                    <a:pt x="311" y="791"/>
                  </a:lnTo>
                  <a:lnTo>
                    <a:pt x="333" y="904"/>
                  </a:lnTo>
                  <a:lnTo>
                    <a:pt x="219" y="904"/>
                  </a:lnTo>
                  <a:lnTo>
                    <a:pt x="191" y="791"/>
                  </a:lnTo>
                  <a:close/>
                  <a:moveTo>
                    <a:pt x="340" y="1093"/>
                  </a:moveTo>
                  <a:cubicBezTo>
                    <a:pt x="325" y="1093"/>
                    <a:pt x="311" y="1084"/>
                    <a:pt x="306" y="1070"/>
                  </a:cubicBezTo>
                  <a:cubicBezTo>
                    <a:pt x="300" y="1056"/>
                    <a:pt x="303" y="1039"/>
                    <a:pt x="314" y="1029"/>
                  </a:cubicBezTo>
                  <a:cubicBezTo>
                    <a:pt x="325" y="1018"/>
                    <a:pt x="341" y="1015"/>
                    <a:pt x="355" y="1020"/>
                  </a:cubicBezTo>
                  <a:cubicBezTo>
                    <a:pt x="369" y="1026"/>
                    <a:pt x="378" y="1040"/>
                    <a:pt x="378" y="1055"/>
                  </a:cubicBezTo>
                  <a:cubicBezTo>
                    <a:pt x="378" y="1076"/>
                    <a:pt x="361" y="1093"/>
                    <a:pt x="340" y="1093"/>
                  </a:cubicBezTo>
                  <a:close/>
                  <a:moveTo>
                    <a:pt x="409" y="904"/>
                  </a:moveTo>
                  <a:lnTo>
                    <a:pt x="388" y="791"/>
                  </a:lnTo>
                  <a:lnTo>
                    <a:pt x="491" y="791"/>
                  </a:lnTo>
                  <a:lnTo>
                    <a:pt x="491" y="904"/>
                  </a:lnTo>
                  <a:lnTo>
                    <a:pt x="409" y="904"/>
                  </a:lnTo>
                  <a:close/>
                  <a:moveTo>
                    <a:pt x="567" y="791"/>
                  </a:moveTo>
                  <a:lnTo>
                    <a:pt x="670" y="791"/>
                  </a:lnTo>
                  <a:lnTo>
                    <a:pt x="648" y="904"/>
                  </a:lnTo>
                  <a:lnTo>
                    <a:pt x="567" y="904"/>
                  </a:lnTo>
                  <a:lnTo>
                    <a:pt x="567" y="791"/>
                  </a:lnTo>
                  <a:close/>
                  <a:moveTo>
                    <a:pt x="717" y="1093"/>
                  </a:moveTo>
                  <a:cubicBezTo>
                    <a:pt x="702" y="1093"/>
                    <a:pt x="688" y="1084"/>
                    <a:pt x="682" y="1070"/>
                  </a:cubicBezTo>
                  <a:cubicBezTo>
                    <a:pt x="677" y="1056"/>
                    <a:pt x="680" y="1039"/>
                    <a:pt x="691" y="1029"/>
                  </a:cubicBezTo>
                  <a:cubicBezTo>
                    <a:pt x="701" y="1018"/>
                    <a:pt x="718" y="1015"/>
                    <a:pt x="732" y="1020"/>
                  </a:cubicBezTo>
                  <a:cubicBezTo>
                    <a:pt x="746" y="1026"/>
                    <a:pt x="755" y="1040"/>
                    <a:pt x="755" y="1055"/>
                  </a:cubicBezTo>
                  <a:cubicBezTo>
                    <a:pt x="755" y="1076"/>
                    <a:pt x="738" y="1093"/>
                    <a:pt x="717" y="109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495">
              <a:extLst>
                <a:ext uri="{FF2B5EF4-FFF2-40B4-BE49-F238E27FC236}">
                  <a16:creationId xmlns:a16="http://schemas.microsoft.com/office/drawing/2014/main" id="{00D5471C-67A4-42CD-9A7F-A2CAF395D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452939"/>
              <a:ext cx="23813" cy="15875"/>
            </a:xfrm>
            <a:custGeom>
              <a:avLst/>
              <a:gdLst>
                <a:gd name="T0" fmla="*/ 37 w 113"/>
                <a:gd name="T1" fmla="*/ 0 h 75"/>
                <a:gd name="T2" fmla="*/ 0 w 113"/>
                <a:gd name="T3" fmla="*/ 37 h 75"/>
                <a:gd name="T4" fmla="*/ 37 w 113"/>
                <a:gd name="T5" fmla="*/ 75 h 75"/>
                <a:gd name="T6" fmla="*/ 75 w 113"/>
                <a:gd name="T7" fmla="*/ 75 h 75"/>
                <a:gd name="T8" fmla="*/ 113 w 113"/>
                <a:gd name="T9" fmla="*/ 37 h 75"/>
                <a:gd name="T10" fmla="*/ 75 w 113"/>
                <a:gd name="T11" fmla="*/ 0 h 75"/>
                <a:gd name="T12" fmla="*/ 37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496">
              <a:extLst>
                <a:ext uri="{FF2B5EF4-FFF2-40B4-BE49-F238E27FC236}">
                  <a16:creationId xmlns:a16="http://schemas.microsoft.com/office/drawing/2014/main" id="{604F1AD8-7178-48EA-95AB-D4D53FF3D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4452939"/>
              <a:ext cx="25400" cy="15875"/>
            </a:xfrm>
            <a:custGeom>
              <a:avLst/>
              <a:gdLst>
                <a:gd name="T0" fmla="*/ 38 w 113"/>
                <a:gd name="T1" fmla="*/ 0 h 75"/>
                <a:gd name="T2" fmla="*/ 0 w 113"/>
                <a:gd name="T3" fmla="*/ 37 h 75"/>
                <a:gd name="T4" fmla="*/ 38 w 113"/>
                <a:gd name="T5" fmla="*/ 75 h 75"/>
                <a:gd name="T6" fmla="*/ 76 w 113"/>
                <a:gd name="T7" fmla="*/ 75 h 75"/>
                <a:gd name="T8" fmla="*/ 113 w 113"/>
                <a:gd name="T9" fmla="*/ 37 h 75"/>
                <a:gd name="T10" fmla="*/ 76 w 113"/>
                <a:gd name="T11" fmla="*/ 0 h 75"/>
                <a:gd name="T12" fmla="*/ 38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6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497">
              <a:extLst>
                <a:ext uri="{FF2B5EF4-FFF2-40B4-BE49-F238E27FC236}">
                  <a16:creationId xmlns:a16="http://schemas.microsoft.com/office/drawing/2014/main" id="{D1B1C14F-1E90-4E00-97CE-8F7016E35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5" y="4452939"/>
              <a:ext cx="23813" cy="15875"/>
            </a:xfrm>
            <a:custGeom>
              <a:avLst/>
              <a:gdLst>
                <a:gd name="T0" fmla="*/ 38 w 113"/>
                <a:gd name="T1" fmla="*/ 0 h 75"/>
                <a:gd name="T2" fmla="*/ 0 w 113"/>
                <a:gd name="T3" fmla="*/ 37 h 75"/>
                <a:gd name="T4" fmla="*/ 38 w 113"/>
                <a:gd name="T5" fmla="*/ 75 h 75"/>
                <a:gd name="T6" fmla="*/ 75 w 113"/>
                <a:gd name="T7" fmla="*/ 75 h 75"/>
                <a:gd name="T8" fmla="*/ 113 w 113"/>
                <a:gd name="T9" fmla="*/ 37 h 75"/>
                <a:gd name="T10" fmla="*/ 75 w 113"/>
                <a:gd name="T11" fmla="*/ 0 h 75"/>
                <a:gd name="T12" fmla="*/ 38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498">
              <a:extLst>
                <a:ext uri="{FF2B5EF4-FFF2-40B4-BE49-F238E27FC236}">
                  <a16:creationId xmlns:a16="http://schemas.microsoft.com/office/drawing/2014/main" id="{690B310C-2DA0-432B-AFC8-69C8418689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0200" y="4524376"/>
              <a:ext cx="112713" cy="80963"/>
            </a:xfrm>
            <a:custGeom>
              <a:avLst/>
              <a:gdLst>
                <a:gd name="T0" fmla="*/ 37 w 527"/>
                <a:gd name="T1" fmla="*/ 377 h 377"/>
                <a:gd name="T2" fmla="*/ 490 w 527"/>
                <a:gd name="T3" fmla="*/ 377 h 377"/>
                <a:gd name="T4" fmla="*/ 527 w 527"/>
                <a:gd name="T5" fmla="*/ 339 h 377"/>
                <a:gd name="T6" fmla="*/ 527 w 527"/>
                <a:gd name="T7" fmla="*/ 38 h 377"/>
                <a:gd name="T8" fmla="*/ 490 w 527"/>
                <a:gd name="T9" fmla="*/ 0 h 377"/>
                <a:gd name="T10" fmla="*/ 37 w 527"/>
                <a:gd name="T11" fmla="*/ 0 h 377"/>
                <a:gd name="T12" fmla="*/ 0 w 527"/>
                <a:gd name="T13" fmla="*/ 38 h 377"/>
                <a:gd name="T14" fmla="*/ 0 w 527"/>
                <a:gd name="T15" fmla="*/ 339 h 377"/>
                <a:gd name="T16" fmla="*/ 37 w 527"/>
                <a:gd name="T17" fmla="*/ 377 h 377"/>
                <a:gd name="T18" fmla="*/ 75 w 527"/>
                <a:gd name="T19" fmla="*/ 75 h 377"/>
                <a:gd name="T20" fmla="*/ 452 w 527"/>
                <a:gd name="T21" fmla="*/ 75 h 377"/>
                <a:gd name="T22" fmla="*/ 452 w 527"/>
                <a:gd name="T23" fmla="*/ 301 h 377"/>
                <a:gd name="T24" fmla="*/ 75 w 527"/>
                <a:gd name="T25" fmla="*/ 301 h 377"/>
                <a:gd name="T26" fmla="*/ 75 w 527"/>
                <a:gd name="T27" fmla="*/ 75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7" h="377">
                  <a:moveTo>
                    <a:pt x="37" y="377"/>
                  </a:moveTo>
                  <a:lnTo>
                    <a:pt x="490" y="377"/>
                  </a:lnTo>
                  <a:cubicBezTo>
                    <a:pt x="510" y="377"/>
                    <a:pt x="527" y="360"/>
                    <a:pt x="527" y="339"/>
                  </a:cubicBezTo>
                  <a:lnTo>
                    <a:pt x="527" y="38"/>
                  </a:lnTo>
                  <a:cubicBezTo>
                    <a:pt x="527" y="17"/>
                    <a:pt x="510" y="0"/>
                    <a:pt x="490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lnTo>
                    <a:pt x="0" y="339"/>
                  </a:lnTo>
                  <a:cubicBezTo>
                    <a:pt x="0" y="360"/>
                    <a:pt x="16" y="377"/>
                    <a:pt x="37" y="377"/>
                  </a:cubicBezTo>
                  <a:close/>
                  <a:moveTo>
                    <a:pt x="75" y="75"/>
                  </a:moveTo>
                  <a:lnTo>
                    <a:pt x="452" y="75"/>
                  </a:lnTo>
                  <a:lnTo>
                    <a:pt x="452" y="301"/>
                  </a:lnTo>
                  <a:lnTo>
                    <a:pt x="75" y="301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499">
              <a:extLst>
                <a:ext uri="{FF2B5EF4-FFF2-40B4-BE49-F238E27FC236}">
                  <a16:creationId xmlns:a16="http://schemas.microsoft.com/office/drawing/2014/main" id="{F936AF61-54D2-4C64-81E4-4CFEAEC67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621214"/>
              <a:ext cx="146050" cy="17463"/>
            </a:xfrm>
            <a:custGeom>
              <a:avLst/>
              <a:gdLst>
                <a:gd name="T0" fmla="*/ 37 w 678"/>
                <a:gd name="T1" fmla="*/ 76 h 76"/>
                <a:gd name="T2" fmla="*/ 640 w 678"/>
                <a:gd name="T3" fmla="*/ 76 h 76"/>
                <a:gd name="T4" fmla="*/ 678 w 678"/>
                <a:gd name="T5" fmla="*/ 38 h 76"/>
                <a:gd name="T6" fmla="*/ 640 w 678"/>
                <a:gd name="T7" fmla="*/ 0 h 76"/>
                <a:gd name="T8" fmla="*/ 37 w 678"/>
                <a:gd name="T9" fmla="*/ 0 h 76"/>
                <a:gd name="T10" fmla="*/ 0 w 678"/>
                <a:gd name="T11" fmla="*/ 38 h 76"/>
                <a:gd name="T12" fmla="*/ 37 w 67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6">
                  <a:moveTo>
                    <a:pt x="37" y="76"/>
                  </a:moveTo>
                  <a:lnTo>
                    <a:pt x="640" y="76"/>
                  </a:lnTo>
                  <a:cubicBezTo>
                    <a:pt x="661" y="76"/>
                    <a:pt x="678" y="59"/>
                    <a:pt x="678" y="38"/>
                  </a:cubicBez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500">
              <a:extLst>
                <a:ext uri="{FF2B5EF4-FFF2-40B4-BE49-F238E27FC236}">
                  <a16:creationId xmlns:a16="http://schemas.microsoft.com/office/drawing/2014/main" id="{8A78377D-B521-43E5-8D3C-29D0506C1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654551"/>
              <a:ext cx="177800" cy="15875"/>
            </a:xfrm>
            <a:custGeom>
              <a:avLst/>
              <a:gdLst>
                <a:gd name="T0" fmla="*/ 37 w 829"/>
                <a:gd name="T1" fmla="*/ 75 h 75"/>
                <a:gd name="T2" fmla="*/ 791 w 829"/>
                <a:gd name="T3" fmla="*/ 75 h 75"/>
                <a:gd name="T4" fmla="*/ 829 w 829"/>
                <a:gd name="T5" fmla="*/ 38 h 75"/>
                <a:gd name="T6" fmla="*/ 791 w 829"/>
                <a:gd name="T7" fmla="*/ 0 h 75"/>
                <a:gd name="T8" fmla="*/ 37 w 829"/>
                <a:gd name="T9" fmla="*/ 0 h 75"/>
                <a:gd name="T10" fmla="*/ 0 w 829"/>
                <a:gd name="T11" fmla="*/ 38 h 75"/>
                <a:gd name="T12" fmla="*/ 37 w 829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5">
                  <a:moveTo>
                    <a:pt x="37" y="75"/>
                  </a:moveTo>
                  <a:lnTo>
                    <a:pt x="791" y="75"/>
                  </a:lnTo>
                  <a:cubicBezTo>
                    <a:pt x="812" y="75"/>
                    <a:pt x="829" y="58"/>
                    <a:pt x="829" y="38"/>
                  </a:cubicBezTo>
                  <a:cubicBezTo>
                    <a:pt x="829" y="17"/>
                    <a:pt x="812" y="0"/>
                    <a:pt x="791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501">
              <a:extLst>
                <a:ext uri="{FF2B5EF4-FFF2-40B4-BE49-F238E27FC236}">
                  <a16:creationId xmlns:a16="http://schemas.microsoft.com/office/drawing/2014/main" id="{AB2A2DDA-7AD0-4CDC-BA65-3227B3D1E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4654551"/>
              <a:ext cx="130175" cy="15875"/>
            </a:xfrm>
            <a:custGeom>
              <a:avLst/>
              <a:gdLst>
                <a:gd name="T0" fmla="*/ 38 w 603"/>
                <a:gd name="T1" fmla="*/ 0 h 75"/>
                <a:gd name="T2" fmla="*/ 0 w 603"/>
                <a:gd name="T3" fmla="*/ 38 h 75"/>
                <a:gd name="T4" fmla="*/ 38 w 603"/>
                <a:gd name="T5" fmla="*/ 75 h 75"/>
                <a:gd name="T6" fmla="*/ 566 w 603"/>
                <a:gd name="T7" fmla="*/ 75 h 75"/>
                <a:gd name="T8" fmla="*/ 603 w 603"/>
                <a:gd name="T9" fmla="*/ 38 h 75"/>
                <a:gd name="T10" fmla="*/ 566 w 603"/>
                <a:gd name="T11" fmla="*/ 0 h 75"/>
                <a:gd name="T12" fmla="*/ 38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566" y="75"/>
                  </a:lnTo>
                  <a:cubicBezTo>
                    <a:pt x="587" y="75"/>
                    <a:pt x="603" y="58"/>
                    <a:pt x="603" y="38"/>
                  </a:cubicBezTo>
                  <a:cubicBezTo>
                    <a:pt x="603" y="17"/>
                    <a:pt x="587" y="0"/>
                    <a:pt x="566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4" name="Group 883">
            <a:extLst>
              <a:ext uri="{FF2B5EF4-FFF2-40B4-BE49-F238E27FC236}">
                <a16:creationId xmlns:a16="http://schemas.microsoft.com/office/drawing/2014/main" id="{54CA94F8-2B4A-48A1-92E6-BE3F318B4B5C}"/>
              </a:ext>
            </a:extLst>
          </p:cNvPr>
          <p:cNvGrpSpPr/>
          <p:nvPr/>
        </p:nvGrpSpPr>
        <p:grpSpPr>
          <a:xfrm>
            <a:off x="7345363" y="4395789"/>
            <a:ext cx="484188" cy="484188"/>
            <a:chOff x="7345363" y="4395789"/>
            <a:chExt cx="484188" cy="484188"/>
          </a:xfrm>
        </p:grpSpPr>
        <p:sp>
          <p:nvSpPr>
            <p:cNvPr id="343" name="Freeform 502">
              <a:extLst>
                <a:ext uri="{FF2B5EF4-FFF2-40B4-BE49-F238E27FC236}">
                  <a16:creationId xmlns:a16="http://schemas.microsoft.com/office/drawing/2014/main" id="{5D296D74-2870-418A-A620-66DFD35CA4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300" y="4403726"/>
              <a:ext cx="468313" cy="355600"/>
            </a:xfrm>
            <a:custGeom>
              <a:avLst/>
              <a:gdLst>
                <a:gd name="T0" fmla="*/ 2035 w 2186"/>
                <a:gd name="T1" fmla="*/ 0 h 1658"/>
                <a:gd name="T2" fmla="*/ 151 w 2186"/>
                <a:gd name="T3" fmla="*/ 0 h 1658"/>
                <a:gd name="T4" fmla="*/ 0 w 2186"/>
                <a:gd name="T5" fmla="*/ 150 h 1658"/>
                <a:gd name="T6" fmla="*/ 0 w 2186"/>
                <a:gd name="T7" fmla="*/ 1507 h 1658"/>
                <a:gd name="T8" fmla="*/ 151 w 2186"/>
                <a:gd name="T9" fmla="*/ 1658 h 1658"/>
                <a:gd name="T10" fmla="*/ 2035 w 2186"/>
                <a:gd name="T11" fmla="*/ 1658 h 1658"/>
                <a:gd name="T12" fmla="*/ 2186 w 2186"/>
                <a:gd name="T13" fmla="*/ 1507 h 1658"/>
                <a:gd name="T14" fmla="*/ 2186 w 2186"/>
                <a:gd name="T15" fmla="*/ 150 h 1658"/>
                <a:gd name="T16" fmla="*/ 2035 w 2186"/>
                <a:gd name="T17" fmla="*/ 0 h 1658"/>
                <a:gd name="T18" fmla="*/ 1093 w 2186"/>
                <a:gd name="T19" fmla="*/ 1583 h 1658"/>
                <a:gd name="T20" fmla="*/ 1023 w 2186"/>
                <a:gd name="T21" fmla="*/ 1536 h 1658"/>
                <a:gd name="T22" fmla="*/ 1040 w 2186"/>
                <a:gd name="T23" fmla="*/ 1454 h 1658"/>
                <a:gd name="T24" fmla="*/ 1122 w 2186"/>
                <a:gd name="T25" fmla="*/ 1438 h 1658"/>
                <a:gd name="T26" fmla="*/ 1168 w 2186"/>
                <a:gd name="T27" fmla="*/ 1507 h 1658"/>
                <a:gd name="T28" fmla="*/ 1093 w 2186"/>
                <a:gd name="T29" fmla="*/ 1583 h 1658"/>
                <a:gd name="T30" fmla="*/ 2035 w 2186"/>
                <a:gd name="T31" fmla="*/ 1356 h 1658"/>
                <a:gd name="T32" fmla="*/ 1796 w 2186"/>
                <a:gd name="T33" fmla="*/ 1356 h 1658"/>
                <a:gd name="T34" fmla="*/ 1878 w 2186"/>
                <a:gd name="T35" fmla="*/ 1438 h 1658"/>
                <a:gd name="T36" fmla="*/ 1771 w 2186"/>
                <a:gd name="T37" fmla="*/ 1545 h 1658"/>
                <a:gd name="T38" fmla="*/ 1580 w 2186"/>
                <a:gd name="T39" fmla="*/ 1354 h 1658"/>
                <a:gd name="T40" fmla="*/ 1500 w 2186"/>
                <a:gd name="T41" fmla="*/ 1434 h 1658"/>
                <a:gd name="T42" fmla="*/ 1483 w 2186"/>
                <a:gd name="T43" fmla="*/ 1356 h 1658"/>
                <a:gd name="T44" fmla="*/ 151 w 2186"/>
                <a:gd name="T45" fmla="*/ 1356 h 1658"/>
                <a:gd name="T46" fmla="*/ 151 w 2186"/>
                <a:gd name="T47" fmla="*/ 150 h 1658"/>
                <a:gd name="T48" fmla="*/ 2035 w 2186"/>
                <a:gd name="T49" fmla="*/ 150 h 1658"/>
                <a:gd name="T50" fmla="*/ 2035 w 2186"/>
                <a:gd name="T51" fmla="*/ 1356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86" h="1658">
                  <a:moveTo>
                    <a:pt x="2035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8" y="1658"/>
                    <a:pt x="151" y="1658"/>
                  </a:cubicBezTo>
                  <a:lnTo>
                    <a:pt x="2035" y="1658"/>
                  </a:lnTo>
                  <a:cubicBezTo>
                    <a:pt x="2118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8" y="0"/>
                    <a:pt x="2035" y="0"/>
                  </a:cubicBezTo>
                  <a:close/>
                  <a:moveTo>
                    <a:pt x="1093" y="1583"/>
                  </a:moveTo>
                  <a:cubicBezTo>
                    <a:pt x="1063" y="1583"/>
                    <a:pt x="1035" y="1564"/>
                    <a:pt x="1023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1" y="1432"/>
                    <a:pt x="1094" y="1426"/>
                    <a:pt x="1122" y="1438"/>
                  </a:cubicBezTo>
                  <a:cubicBezTo>
                    <a:pt x="1150" y="1449"/>
                    <a:pt x="1168" y="1477"/>
                    <a:pt x="1168" y="1507"/>
                  </a:cubicBezTo>
                  <a:cubicBezTo>
                    <a:pt x="1168" y="1549"/>
                    <a:pt x="1135" y="1583"/>
                    <a:pt x="1093" y="1583"/>
                  </a:cubicBezTo>
                  <a:close/>
                  <a:moveTo>
                    <a:pt x="2035" y="1356"/>
                  </a:moveTo>
                  <a:lnTo>
                    <a:pt x="1796" y="1356"/>
                  </a:lnTo>
                  <a:lnTo>
                    <a:pt x="1878" y="1438"/>
                  </a:lnTo>
                  <a:lnTo>
                    <a:pt x="1771" y="1545"/>
                  </a:lnTo>
                  <a:lnTo>
                    <a:pt x="1580" y="1354"/>
                  </a:lnTo>
                  <a:lnTo>
                    <a:pt x="1500" y="1434"/>
                  </a:lnTo>
                  <a:lnTo>
                    <a:pt x="1483" y="1356"/>
                  </a:lnTo>
                  <a:lnTo>
                    <a:pt x="151" y="1356"/>
                  </a:lnTo>
                  <a:lnTo>
                    <a:pt x="151" y="150"/>
                  </a:lnTo>
                  <a:lnTo>
                    <a:pt x="2035" y="150"/>
                  </a:lnTo>
                  <a:lnTo>
                    <a:pt x="2035" y="1356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Rectangle 503">
              <a:extLst>
                <a:ext uri="{FF2B5EF4-FFF2-40B4-BE49-F238E27FC236}">
                  <a16:creationId xmlns:a16="http://schemas.microsoft.com/office/drawing/2014/main" id="{34C8F5C2-E284-4647-A7A2-4EE95AEE2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00" y="4759326"/>
              <a:ext cx="112713" cy="6350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504">
              <a:extLst>
                <a:ext uri="{FF2B5EF4-FFF2-40B4-BE49-F238E27FC236}">
                  <a16:creationId xmlns:a16="http://schemas.microsoft.com/office/drawing/2014/main" id="{AE370F46-B967-4391-8332-D57E19DAC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4822826"/>
              <a:ext cx="306388" cy="49213"/>
            </a:xfrm>
            <a:custGeom>
              <a:avLst/>
              <a:gdLst>
                <a:gd name="T0" fmla="*/ 151 w 1432"/>
                <a:gd name="T1" fmla="*/ 0 h 227"/>
                <a:gd name="T2" fmla="*/ 0 w 1432"/>
                <a:gd name="T3" fmla="*/ 151 h 227"/>
                <a:gd name="T4" fmla="*/ 0 w 1432"/>
                <a:gd name="T5" fmla="*/ 227 h 227"/>
                <a:gd name="T6" fmla="*/ 1432 w 1432"/>
                <a:gd name="T7" fmla="*/ 227 h 227"/>
                <a:gd name="T8" fmla="*/ 1432 w 1432"/>
                <a:gd name="T9" fmla="*/ 151 h 227"/>
                <a:gd name="T10" fmla="*/ 1281 w 1432"/>
                <a:gd name="T11" fmla="*/ 0 h 227"/>
                <a:gd name="T12" fmla="*/ 151 w 1432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2" h="227">
                  <a:moveTo>
                    <a:pt x="151" y="0"/>
                  </a:moveTo>
                  <a:cubicBezTo>
                    <a:pt x="67" y="0"/>
                    <a:pt x="0" y="68"/>
                    <a:pt x="0" y="151"/>
                  </a:cubicBezTo>
                  <a:lnTo>
                    <a:pt x="0" y="227"/>
                  </a:lnTo>
                  <a:lnTo>
                    <a:pt x="1432" y="227"/>
                  </a:lnTo>
                  <a:lnTo>
                    <a:pt x="1432" y="151"/>
                  </a:lnTo>
                  <a:cubicBezTo>
                    <a:pt x="1432" y="68"/>
                    <a:pt x="1365" y="0"/>
                    <a:pt x="1281" y="0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Oval 505">
              <a:extLst>
                <a:ext uri="{FF2B5EF4-FFF2-40B4-BE49-F238E27FC236}">
                  <a16:creationId xmlns:a16="http://schemas.microsoft.com/office/drawing/2014/main" id="{F1609362-BDA9-4A34-AEF0-35C86AFAE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5225" y="4492626"/>
              <a:ext cx="144463" cy="146050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506">
              <a:extLst>
                <a:ext uri="{FF2B5EF4-FFF2-40B4-BE49-F238E27FC236}">
                  <a16:creationId xmlns:a16="http://schemas.microsoft.com/office/drawing/2014/main" id="{E837EA01-FEB8-49CC-B7EF-E136AE691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637089"/>
              <a:ext cx="96838" cy="96838"/>
            </a:xfrm>
            <a:custGeom>
              <a:avLst/>
              <a:gdLst>
                <a:gd name="T0" fmla="*/ 159 w 457"/>
                <a:gd name="T1" fmla="*/ 267 h 458"/>
                <a:gd name="T2" fmla="*/ 350 w 457"/>
                <a:gd name="T3" fmla="*/ 458 h 458"/>
                <a:gd name="T4" fmla="*/ 457 w 457"/>
                <a:gd name="T5" fmla="*/ 351 h 458"/>
                <a:gd name="T6" fmla="*/ 266 w 457"/>
                <a:gd name="T7" fmla="*/ 160 h 458"/>
                <a:gd name="T8" fmla="*/ 346 w 457"/>
                <a:gd name="T9" fmla="*/ 80 h 458"/>
                <a:gd name="T10" fmla="*/ 0 w 457"/>
                <a:gd name="T11" fmla="*/ 0 h 458"/>
                <a:gd name="T12" fmla="*/ 62 w 457"/>
                <a:gd name="T13" fmla="*/ 269 h 458"/>
                <a:gd name="T14" fmla="*/ 62 w 457"/>
                <a:gd name="T15" fmla="*/ 269 h 458"/>
                <a:gd name="T16" fmla="*/ 62 w 457"/>
                <a:gd name="T17" fmla="*/ 269 h 458"/>
                <a:gd name="T18" fmla="*/ 79 w 457"/>
                <a:gd name="T19" fmla="*/ 347 h 458"/>
                <a:gd name="T20" fmla="*/ 159 w 457"/>
                <a:gd name="T21" fmla="*/ 26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7" h="458">
                  <a:moveTo>
                    <a:pt x="159" y="267"/>
                  </a:moveTo>
                  <a:lnTo>
                    <a:pt x="350" y="458"/>
                  </a:lnTo>
                  <a:lnTo>
                    <a:pt x="457" y="351"/>
                  </a:lnTo>
                  <a:lnTo>
                    <a:pt x="266" y="160"/>
                  </a:lnTo>
                  <a:lnTo>
                    <a:pt x="346" y="80"/>
                  </a:lnTo>
                  <a:lnTo>
                    <a:pt x="0" y="0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79" y="347"/>
                  </a:lnTo>
                  <a:lnTo>
                    <a:pt x="159" y="267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507">
              <a:extLst>
                <a:ext uri="{FF2B5EF4-FFF2-40B4-BE49-F238E27FC236}">
                  <a16:creationId xmlns:a16="http://schemas.microsoft.com/office/drawing/2014/main" id="{861CA54C-0433-406B-9E4B-9C6F569E2F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4395789"/>
              <a:ext cx="484188" cy="484188"/>
            </a:xfrm>
            <a:custGeom>
              <a:avLst/>
              <a:gdLst>
                <a:gd name="T0" fmla="*/ 2073 w 2262"/>
                <a:gd name="T1" fmla="*/ 0 h 2261"/>
                <a:gd name="T2" fmla="*/ 189 w 2262"/>
                <a:gd name="T3" fmla="*/ 0 h 2261"/>
                <a:gd name="T4" fmla="*/ 0 w 2262"/>
                <a:gd name="T5" fmla="*/ 188 h 2261"/>
                <a:gd name="T6" fmla="*/ 0 w 2262"/>
                <a:gd name="T7" fmla="*/ 1545 h 2261"/>
                <a:gd name="T8" fmla="*/ 189 w 2262"/>
                <a:gd name="T9" fmla="*/ 1734 h 2261"/>
                <a:gd name="T10" fmla="*/ 829 w 2262"/>
                <a:gd name="T11" fmla="*/ 1734 h 2261"/>
                <a:gd name="T12" fmla="*/ 829 w 2262"/>
                <a:gd name="T13" fmla="*/ 1960 h 2261"/>
                <a:gd name="T14" fmla="*/ 566 w 2262"/>
                <a:gd name="T15" fmla="*/ 1960 h 2261"/>
                <a:gd name="T16" fmla="*/ 377 w 2262"/>
                <a:gd name="T17" fmla="*/ 2148 h 2261"/>
                <a:gd name="T18" fmla="*/ 377 w 2262"/>
                <a:gd name="T19" fmla="*/ 2224 h 2261"/>
                <a:gd name="T20" fmla="*/ 415 w 2262"/>
                <a:gd name="T21" fmla="*/ 2261 h 2261"/>
                <a:gd name="T22" fmla="*/ 1847 w 2262"/>
                <a:gd name="T23" fmla="*/ 2261 h 2261"/>
                <a:gd name="T24" fmla="*/ 1885 w 2262"/>
                <a:gd name="T25" fmla="*/ 2224 h 2261"/>
                <a:gd name="T26" fmla="*/ 1885 w 2262"/>
                <a:gd name="T27" fmla="*/ 2148 h 2261"/>
                <a:gd name="T28" fmla="*/ 1696 w 2262"/>
                <a:gd name="T29" fmla="*/ 1960 h 2261"/>
                <a:gd name="T30" fmla="*/ 1433 w 2262"/>
                <a:gd name="T31" fmla="*/ 1960 h 2261"/>
                <a:gd name="T32" fmla="*/ 1433 w 2262"/>
                <a:gd name="T33" fmla="*/ 1734 h 2261"/>
                <a:gd name="T34" fmla="*/ 2073 w 2262"/>
                <a:gd name="T35" fmla="*/ 1734 h 2261"/>
                <a:gd name="T36" fmla="*/ 2262 w 2262"/>
                <a:gd name="T37" fmla="*/ 1545 h 2261"/>
                <a:gd name="T38" fmla="*/ 2262 w 2262"/>
                <a:gd name="T39" fmla="*/ 188 h 2261"/>
                <a:gd name="T40" fmla="*/ 2073 w 2262"/>
                <a:gd name="T41" fmla="*/ 0 h 2261"/>
                <a:gd name="T42" fmla="*/ 1809 w 2262"/>
                <a:gd name="T43" fmla="*/ 2148 h 2261"/>
                <a:gd name="T44" fmla="*/ 1809 w 2262"/>
                <a:gd name="T45" fmla="*/ 2186 h 2261"/>
                <a:gd name="T46" fmla="*/ 453 w 2262"/>
                <a:gd name="T47" fmla="*/ 2186 h 2261"/>
                <a:gd name="T48" fmla="*/ 453 w 2262"/>
                <a:gd name="T49" fmla="*/ 2148 h 2261"/>
                <a:gd name="T50" fmla="*/ 566 w 2262"/>
                <a:gd name="T51" fmla="*/ 2035 h 2261"/>
                <a:gd name="T52" fmla="*/ 1696 w 2262"/>
                <a:gd name="T53" fmla="*/ 2035 h 2261"/>
                <a:gd name="T54" fmla="*/ 1809 w 2262"/>
                <a:gd name="T55" fmla="*/ 2148 h 2261"/>
                <a:gd name="T56" fmla="*/ 1357 w 2262"/>
                <a:gd name="T57" fmla="*/ 1960 h 2261"/>
                <a:gd name="T58" fmla="*/ 905 w 2262"/>
                <a:gd name="T59" fmla="*/ 1960 h 2261"/>
                <a:gd name="T60" fmla="*/ 905 w 2262"/>
                <a:gd name="T61" fmla="*/ 1734 h 2261"/>
                <a:gd name="T62" fmla="*/ 1357 w 2262"/>
                <a:gd name="T63" fmla="*/ 1734 h 2261"/>
                <a:gd name="T64" fmla="*/ 1357 w 2262"/>
                <a:gd name="T65" fmla="*/ 1960 h 2261"/>
                <a:gd name="T66" fmla="*/ 2186 w 2262"/>
                <a:gd name="T67" fmla="*/ 1545 h 2261"/>
                <a:gd name="T68" fmla="*/ 2073 w 2262"/>
                <a:gd name="T69" fmla="*/ 1658 h 2261"/>
                <a:gd name="T70" fmla="*/ 189 w 2262"/>
                <a:gd name="T71" fmla="*/ 1658 h 2261"/>
                <a:gd name="T72" fmla="*/ 76 w 2262"/>
                <a:gd name="T73" fmla="*/ 1545 h 2261"/>
                <a:gd name="T74" fmla="*/ 76 w 2262"/>
                <a:gd name="T75" fmla="*/ 188 h 2261"/>
                <a:gd name="T76" fmla="*/ 189 w 2262"/>
                <a:gd name="T77" fmla="*/ 75 h 2261"/>
                <a:gd name="T78" fmla="*/ 2073 w 2262"/>
                <a:gd name="T79" fmla="*/ 75 h 2261"/>
                <a:gd name="T80" fmla="*/ 2186 w 2262"/>
                <a:gd name="T81" fmla="*/ 188 h 2261"/>
                <a:gd name="T82" fmla="*/ 2186 w 2262"/>
                <a:gd name="T83" fmla="*/ 154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2" h="2261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5" y="1733"/>
                    <a:pt x="189" y="1734"/>
                  </a:cubicBezTo>
                  <a:lnTo>
                    <a:pt x="829" y="1734"/>
                  </a:lnTo>
                  <a:lnTo>
                    <a:pt x="829" y="1960"/>
                  </a:lnTo>
                  <a:lnTo>
                    <a:pt x="566" y="1960"/>
                  </a:lnTo>
                  <a:cubicBezTo>
                    <a:pt x="462" y="1960"/>
                    <a:pt x="377" y="2044"/>
                    <a:pt x="377" y="2148"/>
                  </a:cubicBezTo>
                  <a:lnTo>
                    <a:pt x="377" y="2224"/>
                  </a:lnTo>
                  <a:cubicBezTo>
                    <a:pt x="377" y="2244"/>
                    <a:pt x="394" y="2261"/>
                    <a:pt x="415" y="2261"/>
                  </a:cubicBezTo>
                  <a:lnTo>
                    <a:pt x="1847" y="2261"/>
                  </a:lnTo>
                  <a:cubicBezTo>
                    <a:pt x="1868" y="2261"/>
                    <a:pt x="1885" y="2244"/>
                    <a:pt x="1885" y="2224"/>
                  </a:cubicBezTo>
                  <a:lnTo>
                    <a:pt x="1885" y="2148"/>
                  </a:lnTo>
                  <a:cubicBezTo>
                    <a:pt x="1885" y="2044"/>
                    <a:pt x="1800" y="1960"/>
                    <a:pt x="1696" y="1960"/>
                  </a:cubicBezTo>
                  <a:lnTo>
                    <a:pt x="1433" y="1960"/>
                  </a:lnTo>
                  <a:lnTo>
                    <a:pt x="1433" y="1734"/>
                  </a:lnTo>
                  <a:lnTo>
                    <a:pt x="2073" y="1734"/>
                  </a:lnTo>
                  <a:cubicBezTo>
                    <a:pt x="2177" y="1733"/>
                    <a:pt x="2262" y="1649"/>
                    <a:pt x="2262" y="1545"/>
                  </a:cubicBezTo>
                  <a:lnTo>
                    <a:pt x="2262" y="188"/>
                  </a:lnTo>
                  <a:cubicBezTo>
                    <a:pt x="2262" y="84"/>
                    <a:pt x="2177" y="0"/>
                    <a:pt x="2073" y="0"/>
                  </a:cubicBezTo>
                  <a:close/>
                  <a:moveTo>
                    <a:pt x="1809" y="2148"/>
                  </a:moveTo>
                  <a:lnTo>
                    <a:pt x="1809" y="2186"/>
                  </a:lnTo>
                  <a:lnTo>
                    <a:pt x="453" y="2186"/>
                  </a:lnTo>
                  <a:lnTo>
                    <a:pt x="453" y="2148"/>
                  </a:lnTo>
                  <a:cubicBezTo>
                    <a:pt x="453" y="2086"/>
                    <a:pt x="503" y="2035"/>
                    <a:pt x="566" y="2035"/>
                  </a:cubicBezTo>
                  <a:lnTo>
                    <a:pt x="1696" y="2035"/>
                  </a:lnTo>
                  <a:cubicBezTo>
                    <a:pt x="1759" y="2035"/>
                    <a:pt x="1809" y="2086"/>
                    <a:pt x="1809" y="2148"/>
                  </a:cubicBezTo>
                  <a:close/>
                  <a:moveTo>
                    <a:pt x="1357" y="1960"/>
                  </a:moveTo>
                  <a:lnTo>
                    <a:pt x="905" y="1960"/>
                  </a:lnTo>
                  <a:lnTo>
                    <a:pt x="905" y="1734"/>
                  </a:lnTo>
                  <a:lnTo>
                    <a:pt x="1357" y="1734"/>
                  </a:lnTo>
                  <a:lnTo>
                    <a:pt x="1357" y="1960"/>
                  </a:lnTo>
                  <a:close/>
                  <a:moveTo>
                    <a:pt x="2186" y="1545"/>
                  </a:moveTo>
                  <a:cubicBezTo>
                    <a:pt x="2186" y="1608"/>
                    <a:pt x="2136" y="1658"/>
                    <a:pt x="2073" y="1658"/>
                  </a:cubicBezTo>
                  <a:lnTo>
                    <a:pt x="189" y="1658"/>
                  </a:lnTo>
                  <a:cubicBezTo>
                    <a:pt x="126" y="1658"/>
                    <a:pt x="76" y="1608"/>
                    <a:pt x="76" y="1545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54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508">
              <a:extLst>
                <a:ext uri="{FF2B5EF4-FFF2-40B4-BE49-F238E27FC236}">
                  <a16:creationId xmlns:a16="http://schemas.microsoft.com/office/drawing/2014/main" id="{459CB718-B44E-4D91-8052-355893E40F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1263" y="4700589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8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8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8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5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1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509">
              <a:extLst>
                <a:ext uri="{FF2B5EF4-FFF2-40B4-BE49-F238E27FC236}">
                  <a16:creationId xmlns:a16="http://schemas.microsoft.com/office/drawing/2014/main" id="{81977CCC-5AD1-4DED-9F8A-F24610857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0938" y="4478339"/>
              <a:ext cx="166688" cy="168275"/>
            </a:xfrm>
            <a:custGeom>
              <a:avLst/>
              <a:gdLst>
                <a:gd name="T0" fmla="*/ 407 w 784"/>
                <a:gd name="T1" fmla="*/ 783 h 783"/>
                <a:gd name="T2" fmla="*/ 59 w 784"/>
                <a:gd name="T3" fmla="*/ 551 h 783"/>
                <a:gd name="T4" fmla="*/ 141 w 784"/>
                <a:gd name="T5" fmla="*/ 140 h 783"/>
                <a:gd name="T6" fmla="*/ 551 w 784"/>
                <a:gd name="T7" fmla="*/ 58 h 783"/>
                <a:gd name="T8" fmla="*/ 784 w 784"/>
                <a:gd name="T9" fmla="*/ 406 h 783"/>
                <a:gd name="T10" fmla="*/ 407 w 784"/>
                <a:gd name="T11" fmla="*/ 783 h 783"/>
                <a:gd name="T12" fmla="*/ 407 w 784"/>
                <a:gd name="T13" fmla="*/ 105 h 783"/>
                <a:gd name="T14" fmla="*/ 128 w 784"/>
                <a:gd name="T15" fmla="*/ 291 h 783"/>
                <a:gd name="T16" fmla="*/ 194 w 784"/>
                <a:gd name="T17" fmla="*/ 620 h 783"/>
                <a:gd name="T18" fmla="*/ 522 w 784"/>
                <a:gd name="T19" fmla="*/ 685 h 783"/>
                <a:gd name="T20" fmla="*/ 709 w 784"/>
                <a:gd name="T21" fmla="*/ 406 h 783"/>
                <a:gd name="T22" fmla="*/ 407 w 784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4" h="783">
                  <a:moveTo>
                    <a:pt x="407" y="783"/>
                  </a:moveTo>
                  <a:cubicBezTo>
                    <a:pt x="255" y="783"/>
                    <a:pt x="117" y="691"/>
                    <a:pt x="59" y="551"/>
                  </a:cubicBezTo>
                  <a:cubicBezTo>
                    <a:pt x="0" y="410"/>
                    <a:pt x="33" y="248"/>
                    <a:pt x="141" y="140"/>
                  </a:cubicBezTo>
                  <a:cubicBezTo>
                    <a:pt x="248" y="32"/>
                    <a:pt x="410" y="0"/>
                    <a:pt x="551" y="58"/>
                  </a:cubicBezTo>
                  <a:cubicBezTo>
                    <a:pt x="692" y="117"/>
                    <a:pt x="784" y="254"/>
                    <a:pt x="784" y="406"/>
                  </a:cubicBezTo>
                  <a:cubicBezTo>
                    <a:pt x="784" y="614"/>
                    <a:pt x="615" y="783"/>
                    <a:pt x="407" y="783"/>
                  </a:cubicBezTo>
                  <a:close/>
                  <a:moveTo>
                    <a:pt x="407" y="105"/>
                  </a:moveTo>
                  <a:cubicBezTo>
                    <a:pt x="285" y="105"/>
                    <a:pt x="175" y="178"/>
                    <a:pt x="128" y="291"/>
                  </a:cubicBezTo>
                  <a:cubicBezTo>
                    <a:pt x="82" y="404"/>
                    <a:pt x="108" y="533"/>
                    <a:pt x="194" y="620"/>
                  </a:cubicBezTo>
                  <a:cubicBezTo>
                    <a:pt x="280" y="706"/>
                    <a:pt x="410" y="732"/>
                    <a:pt x="522" y="685"/>
                  </a:cubicBezTo>
                  <a:cubicBezTo>
                    <a:pt x="635" y="638"/>
                    <a:pt x="709" y="528"/>
                    <a:pt x="709" y="406"/>
                  </a:cubicBezTo>
                  <a:cubicBezTo>
                    <a:pt x="708" y="240"/>
                    <a:pt x="573" y="105"/>
                    <a:pt x="407" y="10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510">
              <a:extLst>
                <a:ext uri="{FF2B5EF4-FFF2-40B4-BE49-F238E27FC236}">
                  <a16:creationId xmlns:a16="http://schemas.microsoft.com/office/drawing/2014/main" id="{6F9F3F4A-2474-4834-8C4B-370F44E21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3" y="4508501"/>
              <a:ext cx="52388" cy="112713"/>
            </a:xfrm>
            <a:custGeom>
              <a:avLst/>
              <a:gdLst>
                <a:gd name="T0" fmla="*/ 121 w 242"/>
                <a:gd name="T1" fmla="*/ 226 h 527"/>
                <a:gd name="T2" fmla="*/ 86 w 242"/>
                <a:gd name="T3" fmla="*/ 202 h 527"/>
                <a:gd name="T4" fmla="*/ 94 w 242"/>
                <a:gd name="T5" fmla="*/ 161 h 527"/>
                <a:gd name="T6" fmla="*/ 135 w 242"/>
                <a:gd name="T7" fmla="*/ 153 h 527"/>
                <a:gd name="T8" fmla="*/ 159 w 242"/>
                <a:gd name="T9" fmla="*/ 188 h 527"/>
                <a:gd name="T10" fmla="*/ 196 w 242"/>
                <a:gd name="T11" fmla="*/ 226 h 527"/>
                <a:gd name="T12" fmla="*/ 234 w 242"/>
                <a:gd name="T13" fmla="*/ 188 h 527"/>
                <a:gd name="T14" fmla="*/ 159 w 242"/>
                <a:gd name="T15" fmla="*/ 82 h 527"/>
                <a:gd name="T16" fmla="*/ 159 w 242"/>
                <a:gd name="T17" fmla="*/ 37 h 527"/>
                <a:gd name="T18" fmla="*/ 121 w 242"/>
                <a:gd name="T19" fmla="*/ 0 h 527"/>
                <a:gd name="T20" fmla="*/ 83 w 242"/>
                <a:gd name="T21" fmla="*/ 37 h 527"/>
                <a:gd name="T22" fmla="*/ 83 w 242"/>
                <a:gd name="T23" fmla="*/ 82 h 527"/>
                <a:gd name="T24" fmla="*/ 10 w 242"/>
                <a:gd name="T25" fmla="*/ 207 h 527"/>
                <a:gd name="T26" fmla="*/ 121 w 242"/>
                <a:gd name="T27" fmla="*/ 301 h 527"/>
                <a:gd name="T28" fmla="*/ 156 w 242"/>
                <a:gd name="T29" fmla="*/ 324 h 527"/>
                <a:gd name="T30" fmla="*/ 148 w 242"/>
                <a:gd name="T31" fmla="*/ 365 h 527"/>
                <a:gd name="T32" fmla="*/ 107 w 242"/>
                <a:gd name="T33" fmla="*/ 374 h 527"/>
                <a:gd name="T34" fmla="*/ 83 w 242"/>
                <a:gd name="T35" fmla="*/ 339 h 527"/>
                <a:gd name="T36" fmla="*/ 46 w 242"/>
                <a:gd name="T37" fmla="*/ 301 h 527"/>
                <a:gd name="T38" fmla="*/ 8 w 242"/>
                <a:gd name="T39" fmla="*/ 339 h 527"/>
                <a:gd name="T40" fmla="*/ 83 w 242"/>
                <a:gd name="T41" fmla="*/ 445 h 527"/>
                <a:gd name="T42" fmla="*/ 83 w 242"/>
                <a:gd name="T43" fmla="*/ 490 h 527"/>
                <a:gd name="T44" fmla="*/ 121 w 242"/>
                <a:gd name="T45" fmla="*/ 527 h 527"/>
                <a:gd name="T46" fmla="*/ 159 w 242"/>
                <a:gd name="T47" fmla="*/ 490 h 527"/>
                <a:gd name="T48" fmla="*/ 159 w 242"/>
                <a:gd name="T49" fmla="*/ 445 h 527"/>
                <a:gd name="T50" fmla="*/ 232 w 242"/>
                <a:gd name="T51" fmla="*/ 319 h 527"/>
                <a:gd name="T52" fmla="*/ 121 w 242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21" y="226"/>
                  </a:moveTo>
                  <a:cubicBezTo>
                    <a:pt x="106" y="226"/>
                    <a:pt x="92" y="217"/>
                    <a:pt x="86" y="202"/>
                  </a:cubicBezTo>
                  <a:cubicBezTo>
                    <a:pt x="80" y="188"/>
                    <a:pt x="84" y="172"/>
                    <a:pt x="94" y="161"/>
                  </a:cubicBezTo>
                  <a:cubicBezTo>
                    <a:pt x="105" y="151"/>
                    <a:pt x="121" y="147"/>
                    <a:pt x="135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6"/>
                    <a:pt x="142" y="0"/>
                    <a:pt x="121" y="0"/>
                  </a:cubicBezTo>
                  <a:cubicBezTo>
                    <a:pt x="100" y="0"/>
                    <a:pt x="83" y="16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10" y="207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4"/>
                  </a:cubicBezTo>
                  <a:cubicBezTo>
                    <a:pt x="162" y="338"/>
                    <a:pt x="158" y="355"/>
                    <a:pt x="148" y="365"/>
                  </a:cubicBezTo>
                  <a:cubicBezTo>
                    <a:pt x="137" y="376"/>
                    <a:pt x="121" y="379"/>
                    <a:pt x="107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100" y="527"/>
                    <a:pt x="121" y="527"/>
                  </a:cubicBezTo>
                  <a:cubicBezTo>
                    <a:pt x="142" y="527"/>
                    <a:pt x="159" y="510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19"/>
                  </a:cubicBezTo>
                  <a:cubicBezTo>
                    <a:pt x="223" y="265"/>
                    <a:pt x="176" y="226"/>
                    <a:pt x="121" y="22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511">
              <a:extLst>
                <a:ext uri="{FF2B5EF4-FFF2-40B4-BE49-F238E27FC236}">
                  <a16:creationId xmlns:a16="http://schemas.microsoft.com/office/drawing/2014/main" id="{CE09199F-DEDF-4645-AB96-5A08E8F14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4471989"/>
              <a:ext cx="28575" cy="26988"/>
            </a:xfrm>
            <a:custGeom>
              <a:avLst/>
              <a:gdLst>
                <a:gd name="T0" fmla="*/ 93 w 133"/>
                <a:gd name="T1" fmla="*/ 130 h 130"/>
                <a:gd name="T2" fmla="*/ 66 w 133"/>
                <a:gd name="T3" fmla="*/ 119 h 130"/>
                <a:gd name="T4" fmla="*/ 13 w 133"/>
                <a:gd name="T5" fmla="*/ 65 h 130"/>
                <a:gd name="T6" fmla="*/ 0 w 133"/>
                <a:gd name="T7" fmla="*/ 38 h 130"/>
                <a:gd name="T8" fmla="*/ 11 w 133"/>
                <a:gd name="T9" fmla="*/ 11 h 130"/>
                <a:gd name="T10" fmla="*/ 39 w 133"/>
                <a:gd name="T11" fmla="*/ 0 h 130"/>
                <a:gd name="T12" fmla="*/ 66 w 133"/>
                <a:gd name="T13" fmla="*/ 12 h 130"/>
                <a:gd name="T14" fmla="*/ 119 w 133"/>
                <a:gd name="T15" fmla="*/ 65 h 130"/>
                <a:gd name="T16" fmla="*/ 127 w 133"/>
                <a:gd name="T17" fmla="*/ 106 h 130"/>
                <a:gd name="T18" fmla="*/ 93 w 133"/>
                <a:gd name="T1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130">
                  <a:moveTo>
                    <a:pt x="93" y="130"/>
                  </a:moveTo>
                  <a:cubicBezTo>
                    <a:pt x="83" y="130"/>
                    <a:pt x="73" y="126"/>
                    <a:pt x="66" y="119"/>
                  </a:cubicBezTo>
                  <a:lnTo>
                    <a:pt x="13" y="65"/>
                  </a:lnTo>
                  <a:cubicBezTo>
                    <a:pt x="5" y="58"/>
                    <a:pt x="1" y="49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9" y="4"/>
                    <a:pt x="29" y="0"/>
                    <a:pt x="39" y="0"/>
                  </a:cubicBezTo>
                  <a:cubicBezTo>
                    <a:pt x="49" y="0"/>
                    <a:pt x="59" y="4"/>
                    <a:pt x="66" y="12"/>
                  </a:cubicBezTo>
                  <a:lnTo>
                    <a:pt x="119" y="65"/>
                  </a:lnTo>
                  <a:cubicBezTo>
                    <a:pt x="130" y="76"/>
                    <a:pt x="133" y="92"/>
                    <a:pt x="127" y="106"/>
                  </a:cubicBezTo>
                  <a:cubicBezTo>
                    <a:pt x="122" y="120"/>
                    <a:pt x="108" y="130"/>
                    <a:pt x="93" y="13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512">
              <a:extLst>
                <a:ext uri="{FF2B5EF4-FFF2-40B4-BE49-F238E27FC236}">
                  <a16:creationId xmlns:a16="http://schemas.microsoft.com/office/drawing/2014/main" id="{10500500-37A5-4180-9CEA-F5E8E6A5D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4557714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513">
              <a:extLst>
                <a:ext uri="{FF2B5EF4-FFF2-40B4-BE49-F238E27FC236}">
                  <a16:creationId xmlns:a16="http://schemas.microsoft.com/office/drawing/2014/main" id="{4A458678-CFB0-43A1-A681-044F2E91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4630739"/>
              <a:ext cx="28575" cy="28575"/>
            </a:xfrm>
            <a:custGeom>
              <a:avLst/>
              <a:gdLst>
                <a:gd name="T0" fmla="*/ 40 w 135"/>
                <a:gd name="T1" fmla="*/ 133 h 133"/>
                <a:gd name="T2" fmla="*/ 5 w 135"/>
                <a:gd name="T3" fmla="*/ 110 h 133"/>
                <a:gd name="T4" fmla="*/ 14 w 135"/>
                <a:gd name="T5" fmla="*/ 68 h 133"/>
                <a:gd name="T6" fmla="*/ 67 w 135"/>
                <a:gd name="T7" fmla="*/ 15 h 133"/>
                <a:gd name="T8" fmla="*/ 120 w 135"/>
                <a:gd name="T9" fmla="*/ 15 h 133"/>
                <a:gd name="T10" fmla="*/ 120 w 135"/>
                <a:gd name="T11" fmla="*/ 69 h 133"/>
                <a:gd name="T12" fmla="*/ 67 w 135"/>
                <a:gd name="T13" fmla="*/ 122 h 133"/>
                <a:gd name="T14" fmla="*/ 40 w 135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3">
                  <a:moveTo>
                    <a:pt x="40" y="133"/>
                  </a:moveTo>
                  <a:cubicBezTo>
                    <a:pt x="25" y="133"/>
                    <a:pt x="11" y="124"/>
                    <a:pt x="5" y="110"/>
                  </a:cubicBezTo>
                  <a:cubicBezTo>
                    <a:pt x="0" y="95"/>
                    <a:pt x="3" y="79"/>
                    <a:pt x="14" y="68"/>
                  </a:cubicBezTo>
                  <a:lnTo>
                    <a:pt x="67" y="15"/>
                  </a:lnTo>
                  <a:cubicBezTo>
                    <a:pt x="82" y="0"/>
                    <a:pt x="105" y="0"/>
                    <a:pt x="120" y="15"/>
                  </a:cubicBezTo>
                  <a:cubicBezTo>
                    <a:pt x="135" y="30"/>
                    <a:pt x="135" y="54"/>
                    <a:pt x="120" y="69"/>
                  </a:cubicBezTo>
                  <a:lnTo>
                    <a:pt x="67" y="122"/>
                  </a:lnTo>
                  <a:cubicBezTo>
                    <a:pt x="60" y="129"/>
                    <a:pt x="50" y="133"/>
                    <a:pt x="40" y="13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514">
              <a:extLst>
                <a:ext uri="{FF2B5EF4-FFF2-40B4-BE49-F238E27FC236}">
                  <a16:creationId xmlns:a16="http://schemas.microsoft.com/office/drawing/2014/main" id="{B6DEB1FD-528D-4C69-940E-5689E9530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557714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515">
              <a:extLst>
                <a:ext uri="{FF2B5EF4-FFF2-40B4-BE49-F238E27FC236}">
                  <a16:creationId xmlns:a16="http://schemas.microsoft.com/office/drawing/2014/main" id="{AACA87AF-F5F3-441B-A803-A05A458D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4470401"/>
              <a:ext cx="28575" cy="28575"/>
            </a:xfrm>
            <a:custGeom>
              <a:avLst/>
              <a:gdLst>
                <a:gd name="T0" fmla="*/ 40 w 134"/>
                <a:gd name="T1" fmla="*/ 132 h 132"/>
                <a:gd name="T2" fmla="*/ 6 w 134"/>
                <a:gd name="T3" fmla="*/ 108 h 132"/>
                <a:gd name="T4" fmla="*/ 14 w 134"/>
                <a:gd name="T5" fmla="*/ 67 h 132"/>
                <a:gd name="T6" fmla="*/ 67 w 134"/>
                <a:gd name="T7" fmla="*/ 14 h 132"/>
                <a:gd name="T8" fmla="*/ 119 w 134"/>
                <a:gd name="T9" fmla="*/ 15 h 132"/>
                <a:gd name="T10" fmla="*/ 120 w 134"/>
                <a:gd name="T11" fmla="*/ 67 h 132"/>
                <a:gd name="T12" fmla="*/ 67 w 134"/>
                <a:gd name="T13" fmla="*/ 121 h 132"/>
                <a:gd name="T14" fmla="*/ 40 w 134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32">
                  <a:moveTo>
                    <a:pt x="40" y="132"/>
                  </a:moveTo>
                  <a:cubicBezTo>
                    <a:pt x="25" y="132"/>
                    <a:pt x="11" y="122"/>
                    <a:pt x="6" y="108"/>
                  </a:cubicBezTo>
                  <a:cubicBezTo>
                    <a:pt x="0" y="94"/>
                    <a:pt x="3" y="78"/>
                    <a:pt x="14" y="67"/>
                  </a:cubicBezTo>
                  <a:lnTo>
                    <a:pt x="67" y="14"/>
                  </a:lnTo>
                  <a:cubicBezTo>
                    <a:pt x="82" y="0"/>
                    <a:pt x="105" y="1"/>
                    <a:pt x="119" y="15"/>
                  </a:cubicBezTo>
                  <a:cubicBezTo>
                    <a:pt x="134" y="29"/>
                    <a:pt x="134" y="52"/>
                    <a:pt x="120" y="67"/>
                  </a:cubicBezTo>
                  <a:lnTo>
                    <a:pt x="67" y="121"/>
                  </a:lnTo>
                  <a:cubicBezTo>
                    <a:pt x="60" y="128"/>
                    <a:pt x="50" y="132"/>
                    <a:pt x="40" y="132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516">
              <a:extLst>
                <a:ext uri="{FF2B5EF4-FFF2-40B4-BE49-F238E27FC236}">
                  <a16:creationId xmlns:a16="http://schemas.microsoft.com/office/drawing/2014/main" id="{6F4F88B3-62DA-40D3-B363-F297DA3874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7113" y="4427539"/>
              <a:ext cx="420688" cy="315913"/>
            </a:xfrm>
            <a:custGeom>
              <a:avLst/>
              <a:gdLst>
                <a:gd name="T0" fmla="*/ 1922 w 1960"/>
                <a:gd name="T1" fmla="*/ 0 h 1473"/>
                <a:gd name="T2" fmla="*/ 38 w 1960"/>
                <a:gd name="T3" fmla="*/ 0 h 1473"/>
                <a:gd name="T4" fmla="*/ 0 w 1960"/>
                <a:gd name="T5" fmla="*/ 37 h 1473"/>
                <a:gd name="T6" fmla="*/ 0 w 1960"/>
                <a:gd name="T7" fmla="*/ 1243 h 1473"/>
                <a:gd name="T8" fmla="*/ 38 w 1960"/>
                <a:gd name="T9" fmla="*/ 1281 h 1473"/>
                <a:gd name="T10" fmla="*/ 1340 w 1960"/>
                <a:gd name="T11" fmla="*/ 1281 h 1473"/>
                <a:gd name="T12" fmla="*/ 1351 w 1960"/>
                <a:gd name="T13" fmla="*/ 1329 h 1473"/>
                <a:gd name="T14" fmla="*/ 1377 w 1960"/>
                <a:gd name="T15" fmla="*/ 1357 h 1473"/>
                <a:gd name="T16" fmla="*/ 1414 w 1960"/>
                <a:gd name="T17" fmla="*/ 1347 h 1473"/>
                <a:gd name="T18" fmla="*/ 1467 w 1960"/>
                <a:gd name="T19" fmla="*/ 1294 h 1473"/>
                <a:gd name="T20" fmla="*/ 1632 w 1960"/>
                <a:gd name="T21" fmla="*/ 1458 h 1473"/>
                <a:gd name="T22" fmla="*/ 1685 w 1960"/>
                <a:gd name="T23" fmla="*/ 1458 h 1473"/>
                <a:gd name="T24" fmla="*/ 1792 w 1960"/>
                <a:gd name="T25" fmla="*/ 1352 h 1473"/>
                <a:gd name="T26" fmla="*/ 1792 w 1960"/>
                <a:gd name="T27" fmla="*/ 1299 h 1473"/>
                <a:gd name="T28" fmla="*/ 1774 w 1960"/>
                <a:gd name="T29" fmla="*/ 1281 h 1473"/>
                <a:gd name="T30" fmla="*/ 1922 w 1960"/>
                <a:gd name="T31" fmla="*/ 1281 h 1473"/>
                <a:gd name="T32" fmla="*/ 1960 w 1960"/>
                <a:gd name="T33" fmla="*/ 1243 h 1473"/>
                <a:gd name="T34" fmla="*/ 1960 w 1960"/>
                <a:gd name="T35" fmla="*/ 37 h 1473"/>
                <a:gd name="T36" fmla="*/ 1922 w 1960"/>
                <a:gd name="T37" fmla="*/ 0 h 1473"/>
                <a:gd name="T38" fmla="*/ 1658 w 1960"/>
                <a:gd name="T39" fmla="*/ 1379 h 1473"/>
                <a:gd name="T40" fmla="*/ 1494 w 1960"/>
                <a:gd name="T41" fmla="*/ 1214 h 1473"/>
                <a:gd name="T42" fmla="*/ 1441 w 1960"/>
                <a:gd name="T43" fmla="*/ 1214 h 1473"/>
                <a:gd name="T44" fmla="*/ 1409 w 1960"/>
                <a:gd name="T45" fmla="*/ 1246 h 1473"/>
                <a:gd name="T46" fmla="*/ 1358 w 1960"/>
                <a:gd name="T47" fmla="*/ 1024 h 1473"/>
                <a:gd name="T48" fmla="*/ 1579 w 1960"/>
                <a:gd name="T49" fmla="*/ 1076 h 1473"/>
                <a:gd name="T50" fmla="*/ 1547 w 1960"/>
                <a:gd name="T51" fmla="*/ 1108 h 1473"/>
                <a:gd name="T52" fmla="*/ 1547 w 1960"/>
                <a:gd name="T53" fmla="*/ 1161 h 1473"/>
                <a:gd name="T54" fmla="*/ 1712 w 1960"/>
                <a:gd name="T55" fmla="*/ 1325 h 1473"/>
                <a:gd name="T56" fmla="*/ 1658 w 1960"/>
                <a:gd name="T57" fmla="*/ 1379 h 1473"/>
                <a:gd name="T58" fmla="*/ 1885 w 1960"/>
                <a:gd name="T59" fmla="*/ 1206 h 1473"/>
                <a:gd name="T60" fmla="*/ 1699 w 1960"/>
                <a:gd name="T61" fmla="*/ 1206 h 1473"/>
                <a:gd name="T62" fmla="*/ 1627 w 1960"/>
                <a:gd name="T63" fmla="*/ 1134 h 1473"/>
                <a:gd name="T64" fmla="*/ 1680 w 1960"/>
                <a:gd name="T65" fmla="*/ 1081 h 1473"/>
                <a:gd name="T66" fmla="*/ 1690 w 1960"/>
                <a:gd name="T67" fmla="*/ 1044 h 1473"/>
                <a:gd name="T68" fmla="*/ 1662 w 1960"/>
                <a:gd name="T69" fmla="*/ 1017 h 1473"/>
                <a:gd name="T70" fmla="*/ 1316 w 1960"/>
                <a:gd name="T71" fmla="*/ 937 h 1473"/>
                <a:gd name="T72" fmla="*/ 1281 w 1960"/>
                <a:gd name="T73" fmla="*/ 947 h 1473"/>
                <a:gd name="T74" fmla="*/ 1271 w 1960"/>
                <a:gd name="T75" fmla="*/ 982 h 1473"/>
                <a:gd name="T76" fmla="*/ 1322 w 1960"/>
                <a:gd name="T77" fmla="*/ 1206 h 1473"/>
                <a:gd name="T78" fmla="*/ 75 w 1960"/>
                <a:gd name="T79" fmla="*/ 1206 h 1473"/>
                <a:gd name="T80" fmla="*/ 75 w 1960"/>
                <a:gd name="T81" fmla="*/ 75 h 1473"/>
                <a:gd name="T82" fmla="*/ 1885 w 1960"/>
                <a:gd name="T83" fmla="*/ 75 h 1473"/>
                <a:gd name="T84" fmla="*/ 1885 w 1960"/>
                <a:gd name="T85" fmla="*/ 120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0" h="1473">
                  <a:moveTo>
                    <a:pt x="192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43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340" y="1281"/>
                  </a:lnTo>
                  <a:lnTo>
                    <a:pt x="1351" y="1329"/>
                  </a:lnTo>
                  <a:cubicBezTo>
                    <a:pt x="1354" y="1342"/>
                    <a:pt x="1364" y="1353"/>
                    <a:pt x="1377" y="1357"/>
                  </a:cubicBezTo>
                  <a:cubicBezTo>
                    <a:pt x="1390" y="1361"/>
                    <a:pt x="1404" y="1357"/>
                    <a:pt x="1414" y="1347"/>
                  </a:cubicBezTo>
                  <a:lnTo>
                    <a:pt x="1467" y="1294"/>
                  </a:lnTo>
                  <a:lnTo>
                    <a:pt x="1632" y="1458"/>
                  </a:lnTo>
                  <a:cubicBezTo>
                    <a:pt x="1646" y="1473"/>
                    <a:pt x="1670" y="1473"/>
                    <a:pt x="1685" y="1458"/>
                  </a:cubicBezTo>
                  <a:lnTo>
                    <a:pt x="1792" y="1352"/>
                  </a:lnTo>
                  <a:cubicBezTo>
                    <a:pt x="1806" y="1337"/>
                    <a:pt x="1806" y="1313"/>
                    <a:pt x="1792" y="1299"/>
                  </a:cubicBezTo>
                  <a:lnTo>
                    <a:pt x="1774" y="1281"/>
                  </a:lnTo>
                  <a:lnTo>
                    <a:pt x="1922" y="1281"/>
                  </a:lnTo>
                  <a:cubicBezTo>
                    <a:pt x="1943" y="1281"/>
                    <a:pt x="1960" y="1264"/>
                    <a:pt x="1960" y="1243"/>
                  </a:cubicBezTo>
                  <a:lnTo>
                    <a:pt x="1960" y="37"/>
                  </a:lnTo>
                  <a:cubicBezTo>
                    <a:pt x="1960" y="17"/>
                    <a:pt x="1943" y="0"/>
                    <a:pt x="1922" y="0"/>
                  </a:cubicBezTo>
                  <a:close/>
                  <a:moveTo>
                    <a:pt x="1658" y="1379"/>
                  </a:moveTo>
                  <a:lnTo>
                    <a:pt x="1494" y="1214"/>
                  </a:lnTo>
                  <a:cubicBezTo>
                    <a:pt x="1479" y="1199"/>
                    <a:pt x="1455" y="1199"/>
                    <a:pt x="1441" y="1214"/>
                  </a:cubicBezTo>
                  <a:lnTo>
                    <a:pt x="1409" y="1246"/>
                  </a:lnTo>
                  <a:lnTo>
                    <a:pt x="1358" y="1024"/>
                  </a:lnTo>
                  <a:lnTo>
                    <a:pt x="1579" y="1076"/>
                  </a:lnTo>
                  <a:lnTo>
                    <a:pt x="1547" y="1108"/>
                  </a:lnTo>
                  <a:cubicBezTo>
                    <a:pt x="1533" y="1122"/>
                    <a:pt x="1533" y="1146"/>
                    <a:pt x="1547" y="1161"/>
                  </a:cubicBezTo>
                  <a:lnTo>
                    <a:pt x="1712" y="1325"/>
                  </a:lnTo>
                  <a:lnTo>
                    <a:pt x="1658" y="1379"/>
                  </a:lnTo>
                  <a:close/>
                  <a:moveTo>
                    <a:pt x="1885" y="1206"/>
                  </a:moveTo>
                  <a:lnTo>
                    <a:pt x="1699" y="1206"/>
                  </a:lnTo>
                  <a:lnTo>
                    <a:pt x="1627" y="1134"/>
                  </a:lnTo>
                  <a:lnTo>
                    <a:pt x="1680" y="1081"/>
                  </a:lnTo>
                  <a:cubicBezTo>
                    <a:pt x="1690" y="1071"/>
                    <a:pt x="1694" y="1057"/>
                    <a:pt x="1690" y="1044"/>
                  </a:cubicBezTo>
                  <a:cubicBezTo>
                    <a:pt x="1686" y="1031"/>
                    <a:pt x="1676" y="1021"/>
                    <a:pt x="1662" y="1017"/>
                  </a:cubicBezTo>
                  <a:lnTo>
                    <a:pt x="1316" y="937"/>
                  </a:lnTo>
                  <a:cubicBezTo>
                    <a:pt x="1304" y="934"/>
                    <a:pt x="1290" y="938"/>
                    <a:pt x="1281" y="947"/>
                  </a:cubicBezTo>
                  <a:cubicBezTo>
                    <a:pt x="1272" y="956"/>
                    <a:pt x="1268" y="970"/>
                    <a:pt x="1271" y="982"/>
                  </a:cubicBezTo>
                  <a:lnTo>
                    <a:pt x="1322" y="1206"/>
                  </a:lnTo>
                  <a:lnTo>
                    <a:pt x="75" y="1206"/>
                  </a:lnTo>
                  <a:lnTo>
                    <a:pt x="75" y="75"/>
                  </a:lnTo>
                  <a:lnTo>
                    <a:pt x="1885" y="75"/>
                  </a:lnTo>
                  <a:lnTo>
                    <a:pt x="1885" y="120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3" name="Group 882">
            <a:extLst>
              <a:ext uri="{FF2B5EF4-FFF2-40B4-BE49-F238E27FC236}">
                <a16:creationId xmlns:a16="http://schemas.microsoft.com/office/drawing/2014/main" id="{DE5BBD49-294D-4931-8C7A-200DF9339F80}"/>
              </a:ext>
            </a:extLst>
          </p:cNvPr>
          <p:cNvGrpSpPr/>
          <p:nvPr/>
        </p:nvGrpSpPr>
        <p:grpSpPr>
          <a:xfrm>
            <a:off x="8091488" y="4395789"/>
            <a:ext cx="482600" cy="484188"/>
            <a:chOff x="8091488" y="4395789"/>
            <a:chExt cx="482600" cy="484188"/>
          </a:xfrm>
        </p:grpSpPr>
        <p:sp>
          <p:nvSpPr>
            <p:cNvPr id="358" name="Freeform 517">
              <a:extLst>
                <a:ext uri="{FF2B5EF4-FFF2-40B4-BE49-F238E27FC236}">
                  <a16:creationId xmlns:a16="http://schemas.microsoft.com/office/drawing/2014/main" id="{A7608B26-6891-4BA1-A763-443207602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678364"/>
              <a:ext cx="209550" cy="193675"/>
            </a:xfrm>
            <a:custGeom>
              <a:avLst/>
              <a:gdLst>
                <a:gd name="T0" fmla="*/ 980 w 980"/>
                <a:gd name="T1" fmla="*/ 302 h 905"/>
                <a:gd name="T2" fmla="*/ 980 w 980"/>
                <a:gd name="T3" fmla="*/ 151 h 905"/>
                <a:gd name="T4" fmla="*/ 527 w 980"/>
                <a:gd name="T5" fmla="*/ 151 h 905"/>
                <a:gd name="T6" fmla="*/ 377 w 980"/>
                <a:gd name="T7" fmla="*/ 0 h 905"/>
                <a:gd name="T8" fmla="*/ 0 w 980"/>
                <a:gd name="T9" fmla="*/ 0 h 905"/>
                <a:gd name="T10" fmla="*/ 0 w 980"/>
                <a:gd name="T11" fmla="*/ 905 h 905"/>
                <a:gd name="T12" fmla="*/ 226 w 980"/>
                <a:gd name="T13" fmla="*/ 302 h 905"/>
                <a:gd name="T14" fmla="*/ 980 w 980"/>
                <a:gd name="T15" fmla="*/ 30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0" h="905">
                  <a:moveTo>
                    <a:pt x="980" y="302"/>
                  </a:moveTo>
                  <a:lnTo>
                    <a:pt x="980" y="151"/>
                  </a:lnTo>
                  <a:lnTo>
                    <a:pt x="527" y="151"/>
                  </a:lnTo>
                  <a:lnTo>
                    <a:pt x="377" y="0"/>
                  </a:lnTo>
                  <a:lnTo>
                    <a:pt x="0" y="0"/>
                  </a:lnTo>
                  <a:lnTo>
                    <a:pt x="0" y="905"/>
                  </a:lnTo>
                  <a:lnTo>
                    <a:pt x="226" y="302"/>
                  </a:lnTo>
                  <a:lnTo>
                    <a:pt x="980" y="302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518">
              <a:extLst>
                <a:ext uri="{FF2B5EF4-FFF2-40B4-BE49-F238E27FC236}">
                  <a16:creationId xmlns:a16="http://schemas.microsoft.com/office/drawing/2014/main" id="{B5106440-60CB-4B57-93B3-6B91552B5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31175" y="4403726"/>
              <a:ext cx="434975" cy="96838"/>
            </a:xfrm>
            <a:custGeom>
              <a:avLst/>
              <a:gdLst>
                <a:gd name="T0" fmla="*/ 1960 w 2036"/>
                <a:gd name="T1" fmla="*/ 0 h 452"/>
                <a:gd name="T2" fmla="*/ 76 w 2036"/>
                <a:gd name="T3" fmla="*/ 0 h 452"/>
                <a:gd name="T4" fmla="*/ 0 w 2036"/>
                <a:gd name="T5" fmla="*/ 75 h 452"/>
                <a:gd name="T6" fmla="*/ 0 w 2036"/>
                <a:gd name="T7" fmla="*/ 452 h 452"/>
                <a:gd name="T8" fmla="*/ 2036 w 2036"/>
                <a:gd name="T9" fmla="*/ 452 h 452"/>
                <a:gd name="T10" fmla="*/ 2036 w 2036"/>
                <a:gd name="T11" fmla="*/ 75 h 452"/>
                <a:gd name="T12" fmla="*/ 1960 w 2036"/>
                <a:gd name="T13" fmla="*/ 0 h 452"/>
                <a:gd name="T14" fmla="*/ 227 w 2036"/>
                <a:gd name="T15" fmla="*/ 301 h 452"/>
                <a:gd name="T16" fmla="*/ 157 w 2036"/>
                <a:gd name="T17" fmla="*/ 255 h 452"/>
                <a:gd name="T18" fmla="*/ 173 w 2036"/>
                <a:gd name="T19" fmla="*/ 172 h 452"/>
                <a:gd name="T20" fmla="*/ 255 w 2036"/>
                <a:gd name="T21" fmla="*/ 156 h 452"/>
                <a:gd name="T22" fmla="*/ 302 w 2036"/>
                <a:gd name="T23" fmla="*/ 226 h 452"/>
                <a:gd name="T24" fmla="*/ 227 w 2036"/>
                <a:gd name="T25" fmla="*/ 301 h 452"/>
                <a:gd name="T26" fmla="*/ 490 w 2036"/>
                <a:gd name="T27" fmla="*/ 301 h 452"/>
                <a:gd name="T28" fmla="*/ 421 w 2036"/>
                <a:gd name="T29" fmla="*/ 255 h 452"/>
                <a:gd name="T30" fmla="*/ 437 w 2036"/>
                <a:gd name="T31" fmla="*/ 172 h 452"/>
                <a:gd name="T32" fmla="*/ 519 w 2036"/>
                <a:gd name="T33" fmla="*/ 156 h 452"/>
                <a:gd name="T34" fmla="*/ 566 w 2036"/>
                <a:gd name="T35" fmla="*/ 226 h 452"/>
                <a:gd name="T36" fmla="*/ 490 w 2036"/>
                <a:gd name="T37" fmla="*/ 301 h 452"/>
                <a:gd name="T38" fmla="*/ 754 w 2036"/>
                <a:gd name="T39" fmla="*/ 301 h 452"/>
                <a:gd name="T40" fmla="*/ 685 w 2036"/>
                <a:gd name="T41" fmla="*/ 255 h 452"/>
                <a:gd name="T42" fmla="*/ 701 w 2036"/>
                <a:gd name="T43" fmla="*/ 172 h 452"/>
                <a:gd name="T44" fmla="*/ 783 w 2036"/>
                <a:gd name="T45" fmla="*/ 156 h 452"/>
                <a:gd name="T46" fmla="*/ 830 w 2036"/>
                <a:gd name="T47" fmla="*/ 226 h 452"/>
                <a:gd name="T48" fmla="*/ 754 w 2036"/>
                <a:gd name="T49" fmla="*/ 301 h 452"/>
                <a:gd name="T50" fmla="*/ 1809 w 2036"/>
                <a:gd name="T51" fmla="*/ 301 h 452"/>
                <a:gd name="T52" fmla="*/ 1056 w 2036"/>
                <a:gd name="T53" fmla="*/ 301 h 452"/>
                <a:gd name="T54" fmla="*/ 980 w 2036"/>
                <a:gd name="T55" fmla="*/ 226 h 452"/>
                <a:gd name="T56" fmla="*/ 1056 w 2036"/>
                <a:gd name="T57" fmla="*/ 150 h 452"/>
                <a:gd name="T58" fmla="*/ 1809 w 2036"/>
                <a:gd name="T59" fmla="*/ 150 h 452"/>
                <a:gd name="T60" fmla="*/ 1885 w 2036"/>
                <a:gd name="T61" fmla="*/ 226 h 452"/>
                <a:gd name="T62" fmla="*/ 1809 w 2036"/>
                <a:gd name="T63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6" h="452">
                  <a:moveTo>
                    <a:pt x="1960" y="0"/>
                  </a:moveTo>
                  <a:lnTo>
                    <a:pt x="76" y="0"/>
                  </a:lnTo>
                  <a:cubicBezTo>
                    <a:pt x="34" y="0"/>
                    <a:pt x="0" y="33"/>
                    <a:pt x="0" y="75"/>
                  </a:cubicBezTo>
                  <a:lnTo>
                    <a:pt x="0" y="452"/>
                  </a:lnTo>
                  <a:lnTo>
                    <a:pt x="2036" y="452"/>
                  </a:lnTo>
                  <a:lnTo>
                    <a:pt x="2036" y="75"/>
                  </a:lnTo>
                  <a:cubicBezTo>
                    <a:pt x="2036" y="33"/>
                    <a:pt x="2002" y="0"/>
                    <a:pt x="1960" y="0"/>
                  </a:cubicBezTo>
                  <a:close/>
                  <a:moveTo>
                    <a:pt x="227" y="301"/>
                  </a:moveTo>
                  <a:cubicBezTo>
                    <a:pt x="196" y="301"/>
                    <a:pt x="169" y="283"/>
                    <a:pt x="157" y="255"/>
                  </a:cubicBezTo>
                  <a:cubicBezTo>
                    <a:pt x="145" y="226"/>
                    <a:pt x="152" y="194"/>
                    <a:pt x="173" y="172"/>
                  </a:cubicBezTo>
                  <a:cubicBezTo>
                    <a:pt x="195" y="151"/>
                    <a:pt x="227" y="144"/>
                    <a:pt x="255" y="156"/>
                  </a:cubicBezTo>
                  <a:cubicBezTo>
                    <a:pt x="284" y="168"/>
                    <a:pt x="302" y="195"/>
                    <a:pt x="302" y="226"/>
                  </a:cubicBezTo>
                  <a:cubicBezTo>
                    <a:pt x="302" y="267"/>
                    <a:pt x="268" y="301"/>
                    <a:pt x="227" y="301"/>
                  </a:cubicBezTo>
                  <a:close/>
                  <a:moveTo>
                    <a:pt x="490" y="301"/>
                  </a:moveTo>
                  <a:cubicBezTo>
                    <a:pt x="460" y="301"/>
                    <a:pt x="432" y="283"/>
                    <a:pt x="421" y="255"/>
                  </a:cubicBezTo>
                  <a:cubicBezTo>
                    <a:pt x="409" y="226"/>
                    <a:pt x="416" y="194"/>
                    <a:pt x="437" y="172"/>
                  </a:cubicBezTo>
                  <a:cubicBezTo>
                    <a:pt x="459" y="151"/>
                    <a:pt x="491" y="144"/>
                    <a:pt x="519" y="156"/>
                  </a:cubicBezTo>
                  <a:cubicBezTo>
                    <a:pt x="547" y="168"/>
                    <a:pt x="566" y="195"/>
                    <a:pt x="566" y="226"/>
                  </a:cubicBezTo>
                  <a:cubicBezTo>
                    <a:pt x="566" y="267"/>
                    <a:pt x="532" y="301"/>
                    <a:pt x="490" y="301"/>
                  </a:cubicBezTo>
                  <a:close/>
                  <a:moveTo>
                    <a:pt x="754" y="301"/>
                  </a:moveTo>
                  <a:cubicBezTo>
                    <a:pt x="724" y="301"/>
                    <a:pt x="696" y="283"/>
                    <a:pt x="685" y="255"/>
                  </a:cubicBezTo>
                  <a:cubicBezTo>
                    <a:pt x="673" y="226"/>
                    <a:pt x="679" y="194"/>
                    <a:pt x="701" y="172"/>
                  </a:cubicBezTo>
                  <a:cubicBezTo>
                    <a:pt x="722" y="151"/>
                    <a:pt x="755" y="144"/>
                    <a:pt x="783" y="156"/>
                  </a:cubicBezTo>
                  <a:cubicBezTo>
                    <a:pt x="811" y="168"/>
                    <a:pt x="830" y="195"/>
                    <a:pt x="830" y="226"/>
                  </a:cubicBezTo>
                  <a:cubicBezTo>
                    <a:pt x="830" y="267"/>
                    <a:pt x="796" y="301"/>
                    <a:pt x="754" y="301"/>
                  </a:cubicBezTo>
                  <a:close/>
                  <a:moveTo>
                    <a:pt x="1809" y="301"/>
                  </a:moveTo>
                  <a:lnTo>
                    <a:pt x="1056" y="301"/>
                  </a:lnTo>
                  <a:cubicBezTo>
                    <a:pt x="1014" y="301"/>
                    <a:pt x="980" y="267"/>
                    <a:pt x="980" y="226"/>
                  </a:cubicBezTo>
                  <a:cubicBezTo>
                    <a:pt x="980" y="184"/>
                    <a:pt x="1014" y="150"/>
                    <a:pt x="1056" y="150"/>
                  </a:cubicBezTo>
                  <a:lnTo>
                    <a:pt x="1809" y="150"/>
                  </a:lnTo>
                  <a:cubicBezTo>
                    <a:pt x="1851" y="150"/>
                    <a:pt x="1885" y="184"/>
                    <a:pt x="1885" y="226"/>
                  </a:cubicBezTo>
                  <a:cubicBezTo>
                    <a:pt x="1885" y="267"/>
                    <a:pt x="1851" y="301"/>
                    <a:pt x="1809" y="30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519">
              <a:extLst>
                <a:ext uri="{FF2B5EF4-FFF2-40B4-BE49-F238E27FC236}">
                  <a16:creationId xmlns:a16="http://schemas.microsoft.com/office/drawing/2014/main" id="{2A36009C-8D70-4B2F-AE8F-7DECAAF0E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743451"/>
              <a:ext cx="257175" cy="128588"/>
            </a:xfrm>
            <a:custGeom>
              <a:avLst/>
              <a:gdLst>
                <a:gd name="T0" fmla="*/ 980 w 1206"/>
                <a:gd name="T1" fmla="*/ 0 h 603"/>
                <a:gd name="T2" fmla="*/ 226 w 1206"/>
                <a:gd name="T3" fmla="*/ 0 h 603"/>
                <a:gd name="T4" fmla="*/ 0 w 1206"/>
                <a:gd name="T5" fmla="*/ 603 h 603"/>
                <a:gd name="T6" fmla="*/ 980 w 1206"/>
                <a:gd name="T7" fmla="*/ 603 h 603"/>
                <a:gd name="T8" fmla="*/ 1206 w 1206"/>
                <a:gd name="T9" fmla="*/ 0 h 603"/>
                <a:gd name="T10" fmla="*/ 980 w 1206"/>
                <a:gd name="T11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6" h="603">
                  <a:moveTo>
                    <a:pt x="980" y="0"/>
                  </a:moveTo>
                  <a:lnTo>
                    <a:pt x="226" y="0"/>
                  </a:lnTo>
                  <a:lnTo>
                    <a:pt x="0" y="603"/>
                  </a:lnTo>
                  <a:lnTo>
                    <a:pt x="980" y="603"/>
                  </a:lnTo>
                  <a:lnTo>
                    <a:pt x="1206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520">
              <a:extLst>
                <a:ext uri="{FF2B5EF4-FFF2-40B4-BE49-F238E27FC236}">
                  <a16:creationId xmlns:a16="http://schemas.microsoft.com/office/drawing/2014/main" id="{F696034E-2486-4531-B45D-BA8D309CE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549776"/>
              <a:ext cx="128588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Rectangle 521">
              <a:extLst>
                <a:ext uri="{FF2B5EF4-FFF2-40B4-BE49-F238E27FC236}">
                  <a16:creationId xmlns:a16="http://schemas.microsoft.com/office/drawing/2014/main" id="{53F6DCD0-52D8-4C26-BD95-522F11CB0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581526"/>
              <a:ext cx="128588" cy="6508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522">
              <a:extLst>
                <a:ext uri="{FF2B5EF4-FFF2-40B4-BE49-F238E27FC236}">
                  <a16:creationId xmlns:a16="http://schemas.microsoft.com/office/drawing/2014/main" id="{E4C4713B-D77B-4DE3-BDAA-9907B99C3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725989"/>
              <a:ext cx="128588" cy="6508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523">
              <a:extLst>
                <a:ext uri="{FF2B5EF4-FFF2-40B4-BE49-F238E27FC236}">
                  <a16:creationId xmlns:a16="http://schemas.microsoft.com/office/drawing/2014/main" id="{222EF78A-07DA-4457-A840-7BAFF56FA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694239"/>
              <a:ext cx="128588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524">
              <a:extLst>
                <a:ext uri="{FF2B5EF4-FFF2-40B4-BE49-F238E27FC236}">
                  <a16:creationId xmlns:a16="http://schemas.microsoft.com/office/drawing/2014/main" id="{4754BAA0-EA3E-4B91-9F26-2F22C9F71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263" y="4581526"/>
              <a:ext cx="128588" cy="6508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Rectangle 525">
              <a:extLst>
                <a:ext uri="{FF2B5EF4-FFF2-40B4-BE49-F238E27FC236}">
                  <a16:creationId xmlns:a16="http://schemas.microsoft.com/office/drawing/2014/main" id="{5262F82A-E77C-4276-BD67-F58AFA03C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263" y="4549776"/>
              <a:ext cx="128588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526">
              <a:extLst>
                <a:ext uri="{FF2B5EF4-FFF2-40B4-BE49-F238E27FC236}">
                  <a16:creationId xmlns:a16="http://schemas.microsoft.com/office/drawing/2014/main" id="{CFDAFCF5-4A1B-4988-A7FD-940EE54B96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4395789"/>
              <a:ext cx="482600" cy="484188"/>
            </a:xfrm>
            <a:custGeom>
              <a:avLst/>
              <a:gdLst>
                <a:gd name="T0" fmla="*/ 2148 w 2261"/>
                <a:gd name="T1" fmla="*/ 0 h 2261"/>
                <a:gd name="T2" fmla="*/ 264 w 2261"/>
                <a:gd name="T3" fmla="*/ 0 h 2261"/>
                <a:gd name="T4" fmla="*/ 151 w 2261"/>
                <a:gd name="T5" fmla="*/ 113 h 2261"/>
                <a:gd name="T6" fmla="*/ 151 w 2261"/>
                <a:gd name="T7" fmla="*/ 1281 h 2261"/>
                <a:gd name="T8" fmla="*/ 38 w 2261"/>
                <a:gd name="T9" fmla="*/ 1281 h 2261"/>
                <a:gd name="T10" fmla="*/ 0 w 2261"/>
                <a:gd name="T11" fmla="*/ 1319 h 2261"/>
                <a:gd name="T12" fmla="*/ 0 w 2261"/>
                <a:gd name="T13" fmla="*/ 2224 h 2261"/>
                <a:gd name="T14" fmla="*/ 38 w 2261"/>
                <a:gd name="T15" fmla="*/ 2261 h 2261"/>
                <a:gd name="T16" fmla="*/ 1018 w 2261"/>
                <a:gd name="T17" fmla="*/ 2261 h 2261"/>
                <a:gd name="T18" fmla="*/ 1053 w 2261"/>
                <a:gd name="T19" fmla="*/ 2237 h 2261"/>
                <a:gd name="T20" fmla="*/ 1100 w 2261"/>
                <a:gd name="T21" fmla="*/ 2110 h 2261"/>
                <a:gd name="T22" fmla="*/ 2148 w 2261"/>
                <a:gd name="T23" fmla="*/ 2110 h 2261"/>
                <a:gd name="T24" fmla="*/ 2261 w 2261"/>
                <a:gd name="T25" fmla="*/ 1997 h 2261"/>
                <a:gd name="T26" fmla="*/ 2261 w 2261"/>
                <a:gd name="T27" fmla="*/ 113 h 2261"/>
                <a:gd name="T28" fmla="*/ 2148 w 2261"/>
                <a:gd name="T29" fmla="*/ 0 h 2261"/>
                <a:gd name="T30" fmla="*/ 226 w 2261"/>
                <a:gd name="T31" fmla="*/ 113 h 2261"/>
                <a:gd name="T32" fmla="*/ 264 w 2261"/>
                <a:gd name="T33" fmla="*/ 75 h 2261"/>
                <a:gd name="T34" fmla="*/ 2148 w 2261"/>
                <a:gd name="T35" fmla="*/ 75 h 2261"/>
                <a:gd name="T36" fmla="*/ 2186 w 2261"/>
                <a:gd name="T37" fmla="*/ 113 h 2261"/>
                <a:gd name="T38" fmla="*/ 2186 w 2261"/>
                <a:gd name="T39" fmla="*/ 452 h 2261"/>
                <a:gd name="T40" fmla="*/ 226 w 2261"/>
                <a:gd name="T41" fmla="*/ 452 h 2261"/>
                <a:gd name="T42" fmla="*/ 226 w 2261"/>
                <a:gd name="T43" fmla="*/ 113 h 2261"/>
                <a:gd name="T44" fmla="*/ 75 w 2261"/>
                <a:gd name="T45" fmla="*/ 1357 h 2261"/>
                <a:gd name="T46" fmla="*/ 399 w 2261"/>
                <a:gd name="T47" fmla="*/ 1357 h 2261"/>
                <a:gd name="T48" fmla="*/ 539 w 2261"/>
                <a:gd name="T49" fmla="*/ 1496 h 2261"/>
                <a:gd name="T50" fmla="*/ 565 w 2261"/>
                <a:gd name="T51" fmla="*/ 1507 h 2261"/>
                <a:gd name="T52" fmla="*/ 980 w 2261"/>
                <a:gd name="T53" fmla="*/ 1507 h 2261"/>
                <a:gd name="T54" fmla="*/ 980 w 2261"/>
                <a:gd name="T55" fmla="*/ 1583 h 2261"/>
                <a:gd name="T56" fmla="*/ 264 w 2261"/>
                <a:gd name="T57" fmla="*/ 1583 h 2261"/>
                <a:gd name="T58" fmla="*/ 229 w 2261"/>
                <a:gd name="T59" fmla="*/ 1607 h 2261"/>
                <a:gd name="T60" fmla="*/ 75 w 2261"/>
                <a:gd name="T61" fmla="*/ 2016 h 2261"/>
                <a:gd name="T62" fmla="*/ 75 w 2261"/>
                <a:gd name="T63" fmla="*/ 1357 h 2261"/>
                <a:gd name="T64" fmla="*/ 991 w 2261"/>
                <a:gd name="T65" fmla="*/ 2186 h 2261"/>
                <a:gd name="T66" fmla="*/ 92 w 2261"/>
                <a:gd name="T67" fmla="*/ 2186 h 2261"/>
                <a:gd name="T68" fmla="*/ 290 w 2261"/>
                <a:gd name="T69" fmla="*/ 1658 h 2261"/>
                <a:gd name="T70" fmla="*/ 1189 w 2261"/>
                <a:gd name="T71" fmla="*/ 1658 h 2261"/>
                <a:gd name="T72" fmla="*/ 991 w 2261"/>
                <a:gd name="T73" fmla="*/ 2186 h 2261"/>
                <a:gd name="T74" fmla="*/ 2186 w 2261"/>
                <a:gd name="T75" fmla="*/ 1997 h 2261"/>
                <a:gd name="T76" fmla="*/ 2148 w 2261"/>
                <a:gd name="T77" fmla="*/ 2035 h 2261"/>
                <a:gd name="T78" fmla="*/ 1128 w 2261"/>
                <a:gd name="T79" fmla="*/ 2035 h 2261"/>
                <a:gd name="T80" fmla="*/ 1279 w 2261"/>
                <a:gd name="T81" fmla="*/ 1634 h 2261"/>
                <a:gd name="T82" fmla="*/ 1275 w 2261"/>
                <a:gd name="T83" fmla="*/ 1599 h 2261"/>
                <a:gd name="T84" fmla="*/ 1244 w 2261"/>
                <a:gd name="T85" fmla="*/ 1583 h 2261"/>
                <a:gd name="T86" fmla="*/ 1055 w 2261"/>
                <a:gd name="T87" fmla="*/ 1583 h 2261"/>
                <a:gd name="T88" fmla="*/ 1055 w 2261"/>
                <a:gd name="T89" fmla="*/ 1470 h 2261"/>
                <a:gd name="T90" fmla="*/ 1018 w 2261"/>
                <a:gd name="T91" fmla="*/ 1432 h 2261"/>
                <a:gd name="T92" fmla="*/ 581 w 2261"/>
                <a:gd name="T93" fmla="*/ 1432 h 2261"/>
                <a:gd name="T94" fmla="*/ 441 w 2261"/>
                <a:gd name="T95" fmla="*/ 1292 h 2261"/>
                <a:gd name="T96" fmla="*/ 415 w 2261"/>
                <a:gd name="T97" fmla="*/ 1281 h 2261"/>
                <a:gd name="T98" fmla="*/ 226 w 2261"/>
                <a:gd name="T99" fmla="*/ 1281 h 2261"/>
                <a:gd name="T100" fmla="*/ 226 w 2261"/>
                <a:gd name="T101" fmla="*/ 528 h 2261"/>
                <a:gd name="T102" fmla="*/ 2186 w 2261"/>
                <a:gd name="T103" fmla="*/ 528 h 2261"/>
                <a:gd name="T104" fmla="*/ 2186 w 2261"/>
                <a:gd name="T105" fmla="*/ 199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2261">
                  <a:moveTo>
                    <a:pt x="2148" y="0"/>
                  </a:moveTo>
                  <a:lnTo>
                    <a:pt x="264" y="0"/>
                  </a:lnTo>
                  <a:cubicBezTo>
                    <a:pt x="201" y="0"/>
                    <a:pt x="151" y="51"/>
                    <a:pt x="151" y="113"/>
                  </a:cubicBezTo>
                  <a:lnTo>
                    <a:pt x="151" y="1281"/>
                  </a:lnTo>
                  <a:lnTo>
                    <a:pt x="38" y="1281"/>
                  </a:lnTo>
                  <a:cubicBezTo>
                    <a:pt x="17" y="1281"/>
                    <a:pt x="0" y="1298"/>
                    <a:pt x="0" y="1319"/>
                  </a:cubicBezTo>
                  <a:lnTo>
                    <a:pt x="0" y="2224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018" y="2261"/>
                  </a:lnTo>
                  <a:cubicBezTo>
                    <a:pt x="1033" y="2261"/>
                    <a:pt x="1047" y="2251"/>
                    <a:pt x="1053" y="2237"/>
                  </a:cubicBezTo>
                  <a:lnTo>
                    <a:pt x="1100" y="2110"/>
                  </a:ln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113"/>
                  </a:lnTo>
                  <a:cubicBezTo>
                    <a:pt x="2261" y="51"/>
                    <a:pt x="2211" y="0"/>
                    <a:pt x="2148" y="0"/>
                  </a:cubicBezTo>
                  <a:close/>
                  <a:moveTo>
                    <a:pt x="226" y="113"/>
                  </a:moveTo>
                  <a:cubicBezTo>
                    <a:pt x="226" y="92"/>
                    <a:pt x="243" y="75"/>
                    <a:pt x="264" y="75"/>
                  </a:cubicBezTo>
                  <a:lnTo>
                    <a:pt x="2148" y="75"/>
                  </a:lnTo>
                  <a:cubicBezTo>
                    <a:pt x="2169" y="75"/>
                    <a:pt x="2186" y="92"/>
                    <a:pt x="2186" y="113"/>
                  </a:cubicBezTo>
                  <a:lnTo>
                    <a:pt x="2186" y="452"/>
                  </a:lnTo>
                  <a:lnTo>
                    <a:pt x="226" y="452"/>
                  </a:lnTo>
                  <a:lnTo>
                    <a:pt x="226" y="113"/>
                  </a:lnTo>
                  <a:close/>
                  <a:moveTo>
                    <a:pt x="75" y="1357"/>
                  </a:moveTo>
                  <a:lnTo>
                    <a:pt x="399" y="1357"/>
                  </a:lnTo>
                  <a:lnTo>
                    <a:pt x="539" y="1496"/>
                  </a:lnTo>
                  <a:cubicBezTo>
                    <a:pt x="546" y="1504"/>
                    <a:pt x="555" y="1507"/>
                    <a:pt x="565" y="1507"/>
                  </a:cubicBezTo>
                  <a:lnTo>
                    <a:pt x="980" y="1507"/>
                  </a:lnTo>
                  <a:lnTo>
                    <a:pt x="980" y="1583"/>
                  </a:lnTo>
                  <a:lnTo>
                    <a:pt x="264" y="1583"/>
                  </a:lnTo>
                  <a:cubicBezTo>
                    <a:pt x="248" y="1583"/>
                    <a:pt x="234" y="1593"/>
                    <a:pt x="229" y="1607"/>
                  </a:cubicBezTo>
                  <a:lnTo>
                    <a:pt x="75" y="2016"/>
                  </a:lnTo>
                  <a:lnTo>
                    <a:pt x="75" y="1357"/>
                  </a:lnTo>
                  <a:close/>
                  <a:moveTo>
                    <a:pt x="991" y="2186"/>
                  </a:moveTo>
                  <a:lnTo>
                    <a:pt x="92" y="2186"/>
                  </a:lnTo>
                  <a:lnTo>
                    <a:pt x="290" y="1658"/>
                  </a:lnTo>
                  <a:lnTo>
                    <a:pt x="1189" y="1658"/>
                  </a:lnTo>
                  <a:lnTo>
                    <a:pt x="991" y="2186"/>
                  </a:lnTo>
                  <a:close/>
                  <a:moveTo>
                    <a:pt x="2186" y="1997"/>
                  </a:moveTo>
                  <a:cubicBezTo>
                    <a:pt x="2186" y="2018"/>
                    <a:pt x="2169" y="2035"/>
                    <a:pt x="2148" y="2035"/>
                  </a:cubicBezTo>
                  <a:lnTo>
                    <a:pt x="1128" y="2035"/>
                  </a:lnTo>
                  <a:lnTo>
                    <a:pt x="1279" y="1634"/>
                  </a:lnTo>
                  <a:cubicBezTo>
                    <a:pt x="1283" y="1622"/>
                    <a:pt x="1282" y="1609"/>
                    <a:pt x="1275" y="1599"/>
                  </a:cubicBezTo>
                  <a:cubicBezTo>
                    <a:pt x="1268" y="1589"/>
                    <a:pt x="1256" y="1583"/>
                    <a:pt x="1244" y="1583"/>
                  </a:cubicBezTo>
                  <a:lnTo>
                    <a:pt x="1055" y="1583"/>
                  </a:lnTo>
                  <a:lnTo>
                    <a:pt x="1055" y="1470"/>
                  </a:lnTo>
                  <a:cubicBezTo>
                    <a:pt x="1055" y="1449"/>
                    <a:pt x="1038" y="1432"/>
                    <a:pt x="1018" y="1432"/>
                  </a:cubicBezTo>
                  <a:lnTo>
                    <a:pt x="581" y="1432"/>
                  </a:lnTo>
                  <a:lnTo>
                    <a:pt x="441" y="1292"/>
                  </a:lnTo>
                  <a:cubicBezTo>
                    <a:pt x="434" y="1285"/>
                    <a:pt x="425" y="1281"/>
                    <a:pt x="415" y="1281"/>
                  </a:cubicBezTo>
                  <a:lnTo>
                    <a:pt x="226" y="1281"/>
                  </a:lnTo>
                  <a:lnTo>
                    <a:pt x="226" y="528"/>
                  </a:lnTo>
                  <a:lnTo>
                    <a:pt x="2186" y="528"/>
                  </a:lnTo>
                  <a:lnTo>
                    <a:pt x="2186" y="199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527">
              <a:extLst>
                <a:ext uri="{FF2B5EF4-FFF2-40B4-BE49-F238E27FC236}">
                  <a16:creationId xmlns:a16="http://schemas.microsoft.com/office/drawing/2014/main" id="{9C3BA899-195E-40EC-83A2-D7B86DC8D6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2788" y="4427539"/>
              <a:ext cx="209550" cy="49213"/>
            </a:xfrm>
            <a:custGeom>
              <a:avLst/>
              <a:gdLst>
                <a:gd name="T0" fmla="*/ 866 w 980"/>
                <a:gd name="T1" fmla="*/ 0 h 226"/>
                <a:gd name="T2" fmla="*/ 113 w 980"/>
                <a:gd name="T3" fmla="*/ 0 h 226"/>
                <a:gd name="T4" fmla="*/ 0 w 980"/>
                <a:gd name="T5" fmla="*/ 113 h 226"/>
                <a:gd name="T6" fmla="*/ 113 w 980"/>
                <a:gd name="T7" fmla="*/ 226 h 226"/>
                <a:gd name="T8" fmla="*/ 866 w 980"/>
                <a:gd name="T9" fmla="*/ 226 h 226"/>
                <a:gd name="T10" fmla="*/ 980 w 980"/>
                <a:gd name="T11" fmla="*/ 113 h 226"/>
                <a:gd name="T12" fmla="*/ 866 w 980"/>
                <a:gd name="T13" fmla="*/ 0 h 226"/>
                <a:gd name="T14" fmla="*/ 866 w 980"/>
                <a:gd name="T15" fmla="*/ 150 h 226"/>
                <a:gd name="T16" fmla="*/ 113 w 980"/>
                <a:gd name="T17" fmla="*/ 150 h 226"/>
                <a:gd name="T18" fmla="*/ 75 w 980"/>
                <a:gd name="T19" fmla="*/ 113 h 226"/>
                <a:gd name="T20" fmla="*/ 113 w 980"/>
                <a:gd name="T21" fmla="*/ 75 h 226"/>
                <a:gd name="T22" fmla="*/ 866 w 980"/>
                <a:gd name="T23" fmla="*/ 75 h 226"/>
                <a:gd name="T24" fmla="*/ 904 w 980"/>
                <a:gd name="T25" fmla="*/ 113 h 226"/>
                <a:gd name="T26" fmla="*/ 866 w 980"/>
                <a:gd name="T27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226">
                  <a:moveTo>
                    <a:pt x="866" y="0"/>
                  </a:moveTo>
                  <a:lnTo>
                    <a:pt x="113" y="0"/>
                  </a:lnTo>
                  <a:cubicBezTo>
                    <a:pt x="50" y="0"/>
                    <a:pt x="0" y="50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lnTo>
                    <a:pt x="866" y="226"/>
                  </a:lnTo>
                  <a:cubicBezTo>
                    <a:pt x="929" y="226"/>
                    <a:pt x="980" y="175"/>
                    <a:pt x="980" y="113"/>
                  </a:cubicBezTo>
                  <a:cubicBezTo>
                    <a:pt x="980" y="50"/>
                    <a:pt x="929" y="0"/>
                    <a:pt x="866" y="0"/>
                  </a:cubicBezTo>
                  <a:close/>
                  <a:moveTo>
                    <a:pt x="866" y="150"/>
                  </a:moveTo>
                  <a:lnTo>
                    <a:pt x="113" y="150"/>
                  </a:lnTo>
                  <a:cubicBezTo>
                    <a:pt x="92" y="150"/>
                    <a:pt x="75" y="134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lnTo>
                    <a:pt x="866" y="75"/>
                  </a:lnTo>
                  <a:cubicBezTo>
                    <a:pt x="887" y="75"/>
                    <a:pt x="904" y="92"/>
                    <a:pt x="904" y="113"/>
                  </a:cubicBezTo>
                  <a:cubicBezTo>
                    <a:pt x="904" y="134"/>
                    <a:pt x="887" y="150"/>
                    <a:pt x="866" y="15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528">
              <a:extLst>
                <a:ext uri="{FF2B5EF4-FFF2-40B4-BE49-F238E27FC236}">
                  <a16:creationId xmlns:a16="http://schemas.microsoft.com/office/drawing/2014/main" id="{C471D50B-2A42-450B-968A-2A5AEEEE06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3400" y="4427539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59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7" y="70"/>
                  </a:cubicBezTo>
                  <a:cubicBezTo>
                    <a:pt x="0" y="112"/>
                    <a:pt x="9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6" y="150"/>
                    <a:pt x="93" y="141"/>
                    <a:pt x="87" y="127"/>
                  </a:cubicBezTo>
                  <a:cubicBezTo>
                    <a:pt x="81" y="113"/>
                    <a:pt x="84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59" y="98"/>
                    <a:pt x="159" y="113"/>
                  </a:cubicBezTo>
                  <a:cubicBezTo>
                    <a:pt x="159" y="134"/>
                    <a:pt x="142" y="150"/>
                    <a:pt x="122" y="15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529">
              <a:extLst>
                <a:ext uri="{FF2B5EF4-FFF2-40B4-BE49-F238E27FC236}">
                  <a16:creationId xmlns:a16="http://schemas.microsoft.com/office/drawing/2014/main" id="{F860CBAB-B97C-4C86-8A13-AE4CC5C91E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0550" y="4427539"/>
              <a:ext cx="49213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6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8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7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6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8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7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530">
              <a:extLst>
                <a:ext uri="{FF2B5EF4-FFF2-40B4-BE49-F238E27FC236}">
                  <a16:creationId xmlns:a16="http://schemas.microsoft.com/office/drawing/2014/main" id="{02788C12-E902-4427-A642-1575A1FC5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6113" y="4427539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5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6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531">
              <a:extLst>
                <a:ext uri="{FF2B5EF4-FFF2-40B4-BE49-F238E27FC236}">
                  <a16:creationId xmlns:a16="http://schemas.microsoft.com/office/drawing/2014/main" id="{72B614A2-C919-427E-9CB8-9625C94C13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2000" y="4541839"/>
              <a:ext cx="144463" cy="112713"/>
            </a:xfrm>
            <a:custGeom>
              <a:avLst/>
              <a:gdLst>
                <a:gd name="T0" fmla="*/ 37 w 678"/>
                <a:gd name="T1" fmla="*/ 528 h 528"/>
                <a:gd name="T2" fmla="*/ 640 w 678"/>
                <a:gd name="T3" fmla="*/ 528 h 528"/>
                <a:gd name="T4" fmla="*/ 678 w 678"/>
                <a:gd name="T5" fmla="*/ 490 h 528"/>
                <a:gd name="T6" fmla="*/ 678 w 678"/>
                <a:gd name="T7" fmla="*/ 38 h 528"/>
                <a:gd name="T8" fmla="*/ 640 w 678"/>
                <a:gd name="T9" fmla="*/ 0 h 528"/>
                <a:gd name="T10" fmla="*/ 37 w 678"/>
                <a:gd name="T11" fmla="*/ 0 h 528"/>
                <a:gd name="T12" fmla="*/ 0 w 678"/>
                <a:gd name="T13" fmla="*/ 38 h 528"/>
                <a:gd name="T14" fmla="*/ 0 w 678"/>
                <a:gd name="T15" fmla="*/ 490 h 528"/>
                <a:gd name="T16" fmla="*/ 37 w 678"/>
                <a:gd name="T17" fmla="*/ 528 h 528"/>
                <a:gd name="T18" fmla="*/ 75 w 678"/>
                <a:gd name="T19" fmla="*/ 453 h 528"/>
                <a:gd name="T20" fmla="*/ 75 w 678"/>
                <a:gd name="T21" fmla="*/ 226 h 528"/>
                <a:gd name="T22" fmla="*/ 603 w 678"/>
                <a:gd name="T23" fmla="*/ 226 h 528"/>
                <a:gd name="T24" fmla="*/ 603 w 678"/>
                <a:gd name="T25" fmla="*/ 453 h 528"/>
                <a:gd name="T26" fmla="*/ 75 w 678"/>
                <a:gd name="T27" fmla="*/ 453 h 528"/>
                <a:gd name="T28" fmla="*/ 603 w 678"/>
                <a:gd name="T29" fmla="*/ 76 h 528"/>
                <a:gd name="T30" fmla="*/ 603 w 678"/>
                <a:gd name="T31" fmla="*/ 151 h 528"/>
                <a:gd name="T32" fmla="*/ 75 w 678"/>
                <a:gd name="T33" fmla="*/ 151 h 528"/>
                <a:gd name="T34" fmla="*/ 75 w 678"/>
                <a:gd name="T35" fmla="*/ 76 h 528"/>
                <a:gd name="T36" fmla="*/ 603 w 678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8">
                  <a:moveTo>
                    <a:pt x="37" y="528"/>
                  </a:moveTo>
                  <a:lnTo>
                    <a:pt x="640" y="528"/>
                  </a:lnTo>
                  <a:cubicBezTo>
                    <a:pt x="661" y="528"/>
                    <a:pt x="678" y="511"/>
                    <a:pt x="678" y="490"/>
                  </a:cubicBezTo>
                  <a:lnTo>
                    <a:pt x="678" y="38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7" y="528"/>
                  </a:cubicBezTo>
                  <a:close/>
                  <a:moveTo>
                    <a:pt x="75" y="453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5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5" y="151"/>
                  </a:lnTo>
                  <a:lnTo>
                    <a:pt x="75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532">
              <a:extLst>
                <a:ext uri="{FF2B5EF4-FFF2-40B4-BE49-F238E27FC236}">
                  <a16:creationId xmlns:a16="http://schemas.microsoft.com/office/drawing/2014/main" id="{AA373254-439E-49E3-B3D7-66EBE6B98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2000" y="4686301"/>
              <a:ext cx="144463" cy="112713"/>
            </a:xfrm>
            <a:custGeom>
              <a:avLst/>
              <a:gdLst>
                <a:gd name="T0" fmla="*/ 37 w 678"/>
                <a:gd name="T1" fmla="*/ 527 h 527"/>
                <a:gd name="T2" fmla="*/ 640 w 678"/>
                <a:gd name="T3" fmla="*/ 527 h 527"/>
                <a:gd name="T4" fmla="*/ 678 w 678"/>
                <a:gd name="T5" fmla="*/ 490 h 527"/>
                <a:gd name="T6" fmla="*/ 678 w 678"/>
                <a:gd name="T7" fmla="*/ 37 h 527"/>
                <a:gd name="T8" fmla="*/ 640 w 678"/>
                <a:gd name="T9" fmla="*/ 0 h 527"/>
                <a:gd name="T10" fmla="*/ 37 w 678"/>
                <a:gd name="T11" fmla="*/ 0 h 527"/>
                <a:gd name="T12" fmla="*/ 0 w 678"/>
                <a:gd name="T13" fmla="*/ 37 h 527"/>
                <a:gd name="T14" fmla="*/ 0 w 678"/>
                <a:gd name="T15" fmla="*/ 490 h 527"/>
                <a:gd name="T16" fmla="*/ 37 w 678"/>
                <a:gd name="T17" fmla="*/ 527 h 527"/>
                <a:gd name="T18" fmla="*/ 75 w 678"/>
                <a:gd name="T19" fmla="*/ 452 h 527"/>
                <a:gd name="T20" fmla="*/ 75 w 678"/>
                <a:gd name="T21" fmla="*/ 226 h 527"/>
                <a:gd name="T22" fmla="*/ 603 w 678"/>
                <a:gd name="T23" fmla="*/ 226 h 527"/>
                <a:gd name="T24" fmla="*/ 603 w 678"/>
                <a:gd name="T25" fmla="*/ 452 h 527"/>
                <a:gd name="T26" fmla="*/ 75 w 678"/>
                <a:gd name="T27" fmla="*/ 452 h 527"/>
                <a:gd name="T28" fmla="*/ 603 w 678"/>
                <a:gd name="T29" fmla="*/ 75 h 527"/>
                <a:gd name="T30" fmla="*/ 603 w 678"/>
                <a:gd name="T31" fmla="*/ 150 h 527"/>
                <a:gd name="T32" fmla="*/ 75 w 678"/>
                <a:gd name="T33" fmla="*/ 150 h 527"/>
                <a:gd name="T34" fmla="*/ 75 w 678"/>
                <a:gd name="T35" fmla="*/ 75 h 527"/>
                <a:gd name="T36" fmla="*/ 603 w 678"/>
                <a:gd name="T37" fmla="*/ 75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7">
                  <a:moveTo>
                    <a:pt x="37" y="527"/>
                  </a:moveTo>
                  <a:lnTo>
                    <a:pt x="640" y="527"/>
                  </a:lnTo>
                  <a:cubicBezTo>
                    <a:pt x="661" y="527"/>
                    <a:pt x="678" y="510"/>
                    <a:pt x="678" y="490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490"/>
                  </a:lnTo>
                  <a:cubicBezTo>
                    <a:pt x="0" y="510"/>
                    <a:pt x="17" y="527"/>
                    <a:pt x="37" y="527"/>
                  </a:cubicBezTo>
                  <a:close/>
                  <a:moveTo>
                    <a:pt x="75" y="452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2"/>
                  </a:lnTo>
                  <a:lnTo>
                    <a:pt x="75" y="452"/>
                  </a:lnTo>
                  <a:close/>
                  <a:moveTo>
                    <a:pt x="603" y="75"/>
                  </a:moveTo>
                  <a:lnTo>
                    <a:pt x="603" y="150"/>
                  </a:lnTo>
                  <a:lnTo>
                    <a:pt x="75" y="150"/>
                  </a:lnTo>
                  <a:lnTo>
                    <a:pt x="75" y="75"/>
                  </a:lnTo>
                  <a:lnTo>
                    <a:pt x="603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533">
              <a:extLst>
                <a:ext uri="{FF2B5EF4-FFF2-40B4-BE49-F238E27FC236}">
                  <a16:creationId xmlns:a16="http://schemas.microsoft.com/office/drawing/2014/main" id="{B22B906C-49DA-48D6-831E-69C4CB423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8325" y="4541839"/>
              <a:ext cx="144463" cy="112713"/>
            </a:xfrm>
            <a:custGeom>
              <a:avLst/>
              <a:gdLst>
                <a:gd name="T0" fmla="*/ 38 w 679"/>
                <a:gd name="T1" fmla="*/ 528 h 528"/>
                <a:gd name="T2" fmla="*/ 641 w 679"/>
                <a:gd name="T3" fmla="*/ 528 h 528"/>
                <a:gd name="T4" fmla="*/ 679 w 679"/>
                <a:gd name="T5" fmla="*/ 490 h 528"/>
                <a:gd name="T6" fmla="*/ 679 w 679"/>
                <a:gd name="T7" fmla="*/ 38 h 528"/>
                <a:gd name="T8" fmla="*/ 641 w 679"/>
                <a:gd name="T9" fmla="*/ 0 h 528"/>
                <a:gd name="T10" fmla="*/ 38 w 679"/>
                <a:gd name="T11" fmla="*/ 0 h 528"/>
                <a:gd name="T12" fmla="*/ 0 w 679"/>
                <a:gd name="T13" fmla="*/ 38 h 528"/>
                <a:gd name="T14" fmla="*/ 0 w 679"/>
                <a:gd name="T15" fmla="*/ 490 h 528"/>
                <a:gd name="T16" fmla="*/ 38 w 679"/>
                <a:gd name="T17" fmla="*/ 528 h 528"/>
                <a:gd name="T18" fmla="*/ 76 w 679"/>
                <a:gd name="T19" fmla="*/ 453 h 528"/>
                <a:gd name="T20" fmla="*/ 76 w 679"/>
                <a:gd name="T21" fmla="*/ 226 h 528"/>
                <a:gd name="T22" fmla="*/ 603 w 679"/>
                <a:gd name="T23" fmla="*/ 226 h 528"/>
                <a:gd name="T24" fmla="*/ 603 w 679"/>
                <a:gd name="T25" fmla="*/ 453 h 528"/>
                <a:gd name="T26" fmla="*/ 76 w 679"/>
                <a:gd name="T27" fmla="*/ 453 h 528"/>
                <a:gd name="T28" fmla="*/ 603 w 679"/>
                <a:gd name="T29" fmla="*/ 76 h 528"/>
                <a:gd name="T30" fmla="*/ 603 w 679"/>
                <a:gd name="T31" fmla="*/ 151 h 528"/>
                <a:gd name="T32" fmla="*/ 76 w 679"/>
                <a:gd name="T33" fmla="*/ 151 h 528"/>
                <a:gd name="T34" fmla="*/ 76 w 679"/>
                <a:gd name="T35" fmla="*/ 76 h 528"/>
                <a:gd name="T36" fmla="*/ 603 w 679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9" h="528">
                  <a:moveTo>
                    <a:pt x="38" y="528"/>
                  </a:moveTo>
                  <a:lnTo>
                    <a:pt x="641" y="528"/>
                  </a:lnTo>
                  <a:cubicBezTo>
                    <a:pt x="662" y="528"/>
                    <a:pt x="679" y="511"/>
                    <a:pt x="679" y="490"/>
                  </a:cubicBezTo>
                  <a:lnTo>
                    <a:pt x="679" y="38"/>
                  </a:lnTo>
                  <a:cubicBezTo>
                    <a:pt x="679" y="17"/>
                    <a:pt x="662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8" y="528"/>
                  </a:cubicBezTo>
                  <a:close/>
                  <a:moveTo>
                    <a:pt x="76" y="453"/>
                  </a:moveTo>
                  <a:lnTo>
                    <a:pt x="76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6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6" y="151"/>
                  </a:lnTo>
                  <a:lnTo>
                    <a:pt x="76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2" name="Group 881">
            <a:extLst>
              <a:ext uri="{FF2B5EF4-FFF2-40B4-BE49-F238E27FC236}">
                <a16:creationId xmlns:a16="http://schemas.microsoft.com/office/drawing/2014/main" id="{87063E5B-1549-40DD-A980-5D9B811C1563}"/>
              </a:ext>
            </a:extLst>
          </p:cNvPr>
          <p:cNvGrpSpPr/>
          <p:nvPr/>
        </p:nvGrpSpPr>
        <p:grpSpPr>
          <a:xfrm>
            <a:off x="8836025" y="4395789"/>
            <a:ext cx="484188" cy="484188"/>
            <a:chOff x="8836025" y="4395789"/>
            <a:chExt cx="484188" cy="484188"/>
          </a:xfrm>
        </p:grpSpPr>
        <p:sp>
          <p:nvSpPr>
            <p:cNvPr id="375" name="Freeform 534">
              <a:extLst>
                <a:ext uri="{FF2B5EF4-FFF2-40B4-BE49-F238E27FC236}">
                  <a16:creationId xmlns:a16="http://schemas.microsoft.com/office/drawing/2014/main" id="{EDD8E1A0-387C-431D-ADA9-4926CD297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3963" y="4613276"/>
              <a:ext cx="468313" cy="258763"/>
            </a:xfrm>
            <a:custGeom>
              <a:avLst/>
              <a:gdLst>
                <a:gd name="T0" fmla="*/ 0 w 2186"/>
                <a:gd name="T1" fmla="*/ 1206 h 1206"/>
                <a:gd name="T2" fmla="*/ 2186 w 2186"/>
                <a:gd name="T3" fmla="*/ 1206 h 1206"/>
                <a:gd name="T4" fmla="*/ 2186 w 2186"/>
                <a:gd name="T5" fmla="*/ 0 h 1206"/>
                <a:gd name="T6" fmla="*/ 0 w 2186"/>
                <a:gd name="T7" fmla="*/ 0 h 1206"/>
                <a:gd name="T8" fmla="*/ 0 w 2186"/>
                <a:gd name="T9" fmla="*/ 1206 h 1206"/>
                <a:gd name="T10" fmla="*/ 151 w 2186"/>
                <a:gd name="T11" fmla="*/ 301 h 1206"/>
                <a:gd name="T12" fmla="*/ 302 w 2186"/>
                <a:gd name="T13" fmla="*/ 150 h 1206"/>
                <a:gd name="T14" fmla="*/ 1885 w 2186"/>
                <a:gd name="T15" fmla="*/ 150 h 1206"/>
                <a:gd name="T16" fmla="*/ 2035 w 2186"/>
                <a:gd name="T17" fmla="*/ 301 h 1206"/>
                <a:gd name="T18" fmla="*/ 2035 w 2186"/>
                <a:gd name="T19" fmla="*/ 904 h 1206"/>
                <a:gd name="T20" fmla="*/ 1885 w 2186"/>
                <a:gd name="T21" fmla="*/ 1055 h 1206"/>
                <a:gd name="T22" fmla="*/ 302 w 2186"/>
                <a:gd name="T23" fmla="*/ 1055 h 1206"/>
                <a:gd name="T24" fmla="*/ 151 w 2186"/>
                <a:gd name="T25" fmla="*/ 904 h 1206"/>
                <a:gd name="T26" fmla="*/ 151 w 2186"/>
                <a:gd name="T27" fmla="*/ 301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86" h="1206">
                  <a:moveTo>
                    <a:pt x="0" y="1206"/>
                  </a:moveTo>
                  <a:lnTo>
                    <a:pt x="2186" y="1206"/>
                  </a:lnTo>
                  <a:lnTo>
                    <a:pt x="2186" y="0"/>
                  </a:lnTo>
                  <a:lnTo>
                    <a:pt x="0" y="0"/>
                  </a:lnTo>
                  <a:lnTo>
                    <a:pt x="0" y="1206"/>
                  </a:lnTo>
                  <a:close/>
                  <a:moveTo>
                    <a:pt x="151" y="301"/>
                  </a:moveTo>
                  <a:cubicBezTo>
                    <a:pt x="234" y="301"/>
                    <a:pt x="302" y="234"/>
                    <a:pt x="302" y="150"/>
                  </a:cubicBezTo>
                  <a:lnTo>
                    <a:pt x="1885" y="150"/>
                  </a:lnTo>
                  <a:cubicBezTo>
                    <a:pt x="1885" y="234"/>
                    <a:pt x="1952" y="301"/>
                    <a:pt x="2035" y="301"/>
                  </a:cubicBezTo>
                  <a:lnTo>
                    <a:pt x="2035" y="904"/>
                  </a:lnTo>
                  <a:cubicBezTo>
                    <a:pt x="1952" y="904"/>
                    <a:pt x="1885" y="972"/>
                    <a:pt x="1885" y="1055"/>
                  </a:cubicBezTo>
                  <a:lnTo>
                    <a:pt x="302" y="1055"/>
                  </a:lnTo>
                  <a:cubicBezTo>
                    <a:pt x="302" y="972"/>
                    <a:pt x="234" y="904"/>
                    <a:pt x="151" y="904"/>
                  </a:cubicBezTo>
                  <a:lnTo>
                    <a:pt x="151" y="301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535">
              <a:extLst>
                <a:ext uri="{FF2B5EF4-FFF2-40B4-BE49-F238E27FC236}">
                  <a16:creationId xmlns:a16="http://schemas.microsoft.com/office/drawing/2014/main" id="{6EF13747-DC5A-4977-B0A0-980D88521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7300" y="4646614"/>
              <a:ext cx="403225" cy="193675"/>
            </a:xfrm>
            <a:custGeom>
              <a:avLst/>
              <a:gdLst>
                <a:gd name="T0" fmla="*/ 1734 w 1884"/>
                <a:gd name="T1" fmla="*/ 0 h 905"/>
                <a:gd name="T2" fmla="*/ 151 w 1884"/>
                <a:gd name="T3" fmla="*/ 0 h 905"/>
                <a:gd name="T4" fmla="*/ 0 w 1884"/>
                <a:gd name="T5" fmla="*/ 151 h 905"/>
                <a:gd name="T6" fmla="*/ 0 w 1884"/>
                <a:gd name="T7" fmla="*/ 754 h 905"/>
                <a:gd name="T8" fmla="*/ 151 w 1884"/>
                <a:gd name="T9" fmla="*/ 905 h 905"/>
                <a:gd name="T10" fmla="*/ 1734 w 1884"/>
                <a:gd name="T11" fmla="*/ 905 h 905"/>
                <a:gd name="T12" fmla="*/ 1884 w 1884"/>
                <a:gd name="T13" fmla="*/ 754 h 905"/>
                <a:gd name="T14" fmla="*/ 1884 w 1884"/>
                <a:gd name="T15" fmla="*/ 151 h 905"/>
                <a:gd name="T16" fmla="*/ 1734 w 1884"/>
                <a:gd name="T17" fmla="*/ 0 h 905"/>
                <a:gd name="T18" fmla="*/ 942 w 1884"/>
                <a:gd name="T19" fmla="*/ 792 h 905"/>
                <a:gd name="T20" fmla="*/ 629 w 1884"/>
                <a:gd name="T21" fmla="*/ 582 h 905"/>
                <a:gd name="T22" fmla="*/ 702 w 1884"/>
                <a:gd name="T23" fmla="*/ 213 h 905"/>
                <a:gd name="T24" fmla="*/ 1072 w 1884"/>
                <a:gd name="T25" fmla="*/ 139 h 905"/>
                <a:gd name="T26" fmla="*/ 1281 w 1884"/>
                <a:gd name="T27" fmla="*/ 453 h 905"/>
                <a:gd name="T28" fmla="*/ 942 w 1884"/>
                <a:gd name="T29" fmla="*/ 79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4" h="905">
                  <a:moveTo>
                    <a:pt x="1734" y="0"/>
                  </a:moveTo>
                  <a:lnTo>
                    <a:pt x="151" y="0"/>
                  </a:lnTo>
                  <a:cubicBezTo>
                    <a:pt x="151" y="84"/>
                    <a:pt x="83" y="151"/>
                    <a:pt x="0" y="151"/>
                  </a:cubicBezTo>
                  <a:lnTo>
                    <a:pt x="0" y="754"/>
                  </a:lnTo>
                  <a:cubicBezTo>
                    <a:pt x="83" y="754"/>
                    <a:pt x="151" y="822"/>
                    <a:pt x="151" y="905"/>
                  </a:cubicBezTo>
                  <a:lnTo>
                    <a:pt x="1734" y="905"/>
                  </a:lnTo>
                  <a:cubicBezTo>
                    <a:pt x="1734" y="822"/>
                    <a:pt x="1801" y="754"/>
                    <a:pt x="1884" y="754"/>
                  </a:cubicBezTo>
                  <a:lnTo>
                    <a:pt x="1884" y="151"/>
                  </a:lnTo>
                  <a:cubicBezTo>
                    <a:pt x="1801" y="151"/>
                    <a:pt x="1734" y="84"/>
                    <a:pt x="1734" y="0"/>
                  </a:cubicBezTo>
                  <a:close/>
                  <a:moveTo>
                    <a:pt x="942" y="792"/>
                  </a:moveTo>
                  <a:cubicBezTo>
                    <a:pt x="805" y="792"/>
                    <a:pt x="681" y="709"/>
                    <a:pt x="629" y="582"/>
                  </a:cubicBezTo>
                  <a:cubicBezTo>
                    <a:pt x="576" y="456"/>
                    <a:pt x="605" y="310"/>
                    <a:pt x="702" y="213"/>
                  </a:cubicBezTo>
                  <a:cubicBezTo>
                    <a:pt x="799" y="116"/>
                    <a:pt x="945" y="87"/>
                    <a:pt x="1072" y="139"/>
                  </a:cubicBezTo>
                  <a:cubicBezTo>
                    <a:pt x="1199" y="192"/>
                    <a:pt x="1281" y="315"/>
                    <a:pt x="1281" y="453"/>
                  </a:cubicBezTo>
                  <a:cubicBezTo>
                    <a:pt x="1281" y="640"/>
                    <a:pt x="1130" y="792"/>
                    <a:pt x="942" y="792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Oval 536">
              <a:extLst>
                <a:ext uri="{FF2B5EF4-FFF2-40B4-BE49-F238E27FC236}">
                  <a16:creationId xmlns:a16="http://schemas.microsoft.com/office/drawing/2014/main" id="{57677E36-FFAD-47BA-B4D8-67E96524F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5888" y="4670426"/>
              <a:ext cx="144463" cy="144463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537">
              <a:extLst>
                <a:ext uri="{FF2B5EF4-FFF2-40B4-BE49-F238E27FC236}">
                  <a16:creationId xmlns:a16="http://schemas.microsoft.com/office/drawing/2014/main" id="{B073B944-28B4-4350-AD70-F30CE46F72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838" y="4395789"/>
              <a:ext cx="371475" cy="193675"/>
            </a:xfrm>
            <a:custGeom>
              <a:avLst/>
              <a:gdLst>
                <a:gd name="T0" fmla="*/ 1020 w 1736"/>
                <a:gd name="T1" fmla="*/ 904 h 904"/>
                <a:gd name="T2" fmla="*/ 994 w 1736"/>
                <a:gd name="T3" fmla="*/ 893 h 904"/>
                <a:gd name="T4" fmla="*/ 717 w 1736"/>
                <a:gd name="T5" fmla="*/ 617 h 904"/>
                <a:gd name="T6" fmla="*/ 405 w 1736"/>
                <a:gd name="T7" fmla="*/ 895 h 904"/>
                <a:gd name="T8" fmla="*/ 380 w 1736"/>
                <a:gd name="T9" fmla="*/ 904 h 904"/>
                <a:gd name="T10" fmla="*/ 40 w 1736"/>
                <a:gd name="T11" fmla="*/ 904 h 904"/>
                <a:gd name="T12" fmla="*/ 5 w 1736"/>
                <a:gd name="T13" fmla="*/ 880 h 904"/>
                <a:gd name="T14" fmla="*/ 15 w 1736"/>
                <a:gd name="T15" fmla="*/ 839 h 904"/>
                <a:gd name="T16" fmla="*/ 694 w 1736"/>
                <a:gd name="T17" fmla="*/ 236 h 904"/>
                <a:gd name="T18" fmla="*/ 745 w 1736"/>
                <a:gd name="T19" fmla="*/ 237 h 904"/>
                <a:gd name="T20" fmla="*/ 1020 w 1736"/>
                <a:gd name="T21" fmla="*/ 512 h 904"/>
                <a:gd name="T22" fmla="*/ 1344 w 1736"/>
                <a:gd name="T23" fmla="*/ 188 h 904"/>
                <a:gd name="T24" fmla="*/ 1220 w 1736"/>
                <a:gd name="T25" fmla="*/ 64 h 904"/>
                <a:gd name="T26" fmla="*/ 1212 w 1736"/>
                <a:gd name="T27" fmla="*/ 23 h 904"/>
                <a:gd name="T28" fmla="*/ 1246 w 1736"/>
                <a:gd name="T29" fmla="*/ 0 h 904"/>
                <a:gd name="T30" fmla="*/ 1699 w 1736"/>
                <a:gd name="T31" fmla="*/ 0 h 904"/>
                <a:gd name="T32" fmla="*/ 1725 w 1736"/>
                <a:gd name="T33" fmla="*/ 11 h 904"/>
                <a:gd name="T34" fmla="*/ 1736 w 1736"/>
                <a:gd name="T35" fmla="*/ 38 h 904"/>
                <a:gd name="T36" fmla="*/ 1736 w 1736"/>
                <a:gd name="T37" fmla="*/ 490 h 904"/>
                <a:gd name="T38" fmla="*/ 1713 w 1736"/>
                <a:gd name="T39" fmla="*/ 525 h 904"/>
                <a:gd name="T40" fmla="*/ 1672 w 1736"/>
                <a:gd name="T41" fmla="*/ 517 h 904"/>
                <a:gd name="T42" fmla="*/ 1548 w 1736"/>
                <a:gd name="T43" fmla="*/ 392 h 904"/>
                <a:gd name="T44" fmla="*/ 1047 w 1736"/>
                <a:gd name="T45" fmla="*/ 893 h 904"/>
                <a:gd name="T46" fmla="*/ 1020 w 1736"/>
                <a:gd name="T47" fmla="*/ 904 h 904"/>
                <a:gd name="T48" fmla="*/ 140 w 1736"/>
                <a:gd name="T49" fmla="*/ 829 h 904"/>
                <a:gd name="T50" fmla="*/ 365 w 1736"/>
                <a:gd name="T51" fmla="*/ 829 h 904"/>
                <a:gd name="T52" fmla="*/ 694 w 1736"/>
                <a:gd name="T53" fmla="*/ 537 h 904"/>
                <a:gd name="T54" fmla="*/ 745 w 1736"/>
                <a:gd name="T55" fmla="*/ 539 h 904"/>
                <a:gd name="T56" fmla="*/ 1020 w 1736"/>
                <a:gd name="T57" fmla="*/ 813 h 904"/>
                <a:gd name="T58" fmla="*/ 1521 w 1736"/>
                <a:gd name="T59" fmla="*/ 313 h 904"/>
                <a:gd name="T60" fmla="*/ 1575 w 1736"/>
                <a:gd name="T61" fmla="*/ 313 h 904"/>
                <a:gd name="T62" fmla="*/ 1661 w 1736"/>
                <a:gd name="T63" fmla="*/ 399 h 904"/>
                <a:gd name="T64" fmla="*/ 1661 w 1736"/>
                <a:gd name="T65" fmla="*/ 75 h 904"/>
                <a:gd name="T66" fmla="*/ 1337 w 1736"/>
                <a:gd name="T67" fmla="*/ 75 h 904"/>
                <a:gd name="T68" fmla="*/ 1424 w 1736"/>
                <a:gd name="T69" fmla="*/ 162 h 904"/>
                <a:gd name="T70" fmla="*/ 1424 w 1736"/>
                <a:gd name="T71" fmla="*/ 215 h 904"/>
                <a:gd name="T72" fmla="*/ 1047 w 1736"/>
                <a:gd name="T73" fmla="*/ 592 h 904"/>
                <a:gd name="T74" fmla="*/ 994 w 1736"/>
                <a:gd name="T75" fmla="*/ 592 h 904"/>
                <a:gd name="T76" fmla="*/ 717 w 1736"/>
                <a:gd name="T77" fmla="*/ 316 h 904"/>
                <a:gd name="T78" fmla="*/ 140 w 1736"/>
                <a:gd name="T79" fmla="*/ 829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36" h="904">
                  <a:moveTo>
                    <a:pt x="1020" y="904"/>
                  </a:moveTo>
                  <a:cubicBezTo>
                    <a:pt x="1010" y="904"/>
                    <a:pt x="1001" y="900"/>
                    <a:pt x="994" y="893"/>
                  </a:cubicBezTo>
                  <a:lnTo>
                    <a:pt x="717" y="617"/>
                  </a:lnTo>
                  <a:lnTo>
                    <a:pt x="405" y="895"/>
                  </a:lnTo>
                  <a:cubicBezTo>
                    <a:pt x="398" y="901"/>
                    <a:pt x="389" y="904"/>
                    <a:pt x="380" y="904"/>
                  </a:cubicBezTo>
                  <a:lnTo>
                    <a:pt x="40" y="904"/>
                  </a:lnTo>
                  <a:cubicBezTo>
                    <a:pt x="25" y="904"/>
                    <a:pt x="11" y="895"/>
                    <a:pt x="5" y="880"/>
                  </a:cubicBezTo>
                  <a:cubicBezTo>
                    <a:pt x="0" y="866"/>
                    <a:pt x="4" y="849"/>
                    <a:pt x="15" y="839"/>
                  </a:cubicBezTo>
                  <a:lnTo>
                    <a:pt x="694" y="236"/>
                  </a:lnTo>
                  <a:cubicBezTo>
                    <a:pt x="709" y="222"/>
                    <a:pt x="731" y="223"/>
                    <a:pt x="745" y="237"/>
                  </a:cubicBezTo>
                  <a:lnTo>
                    <a:pt x="1020" y="512"/>
                  </a:lnTo>
                  <a:lnTo>
                    <a:pt x="1344" y="188"/>
                  </a:lnTo>
                  <a:lnTo>
                    <a:pt x="1220" y="64"/>
                  </a:lnTo>
                  <a:cubicBezTo>
                    <a:pt x="1209" y="54"/>
                    <a:pt x="1206" y="37"/>
                    <a:pt x="1212" y="23"/>
                  </a:cubicBezTo>
                  <a:cubicBezTo>
                    <a:pt x="1217" y="9"/>
                    <a:pt x="1231" y="0"/>
                    <a:pt x="1246" y="0"/>
                  </a:cubicBezTo>
                  <a:lnTo>
                    <a:pt x="1699" y="0"/>
                  </a:lnTo>
                  <a:cubicBezTo>
                    <a:pt x="1709" y="0"/>
                    <a:pt x="1718" y="4"/>
                    <a:pt x="1725" y="11"/>
                  </a:cubicBezTo>
                  <a:cubicBezTo>
                    <a:pt x="1732" y="18"/>
                    <a:pt x="1736" y="28"/>
                    <a:pt x="1736" y="38"/>
                  </a:cubicBezTo>
                  <a:lnTo>
                    <a:pt x="1736" y="490"/>
                  </a:lnTo>
                  <a:cubicBezTo>
                    <a:pt x="1736" y="505"/>
                    <a:pt x="1727" y="519"/>
                    <a:pt x="1713" y="525"/>
                  </a:cubicBezTo>
                  <a:cubicBezTo>
                    <a:pt x="1699" y="531"/>
                    <a:pt x="1683" y="527"/>
                    <a:pt x="1672" y="517"/>
                  </a:cubicBezTo>
                  <a:lnTo>
                    <a:pt x="1548" y="392"/>
                  </a:lnTo>
                  <a:lnTo>
                    <a:pt x="1047" y="893"/>
                  </a:lnTo>
                  <a:cubicBezTo>
                    <a:pt x="1040" y="900"/>
                    <a:pt x="1030" y="904"/>
                    <a:pt x="1020" y="904"/>
                  </a:cubicBezTo>
                  <a:close/>
                  <a:moveTo>
                    <a:pt x="140" y="829"/>
                  </a:moveTo>
                  <a:lnTo>
                    <a:pt x="365" y="829"/>
                  </a:lnTo>
                  <a:lnTo>
                    <a:pt x="694" y="537"/>
                  </a:lnTo>
                  <a:cubicBezTo>
                    <a:pt x="709" y="524"/>
                    <a:pt x="731" y="525"/>
                    <a:pt x="745" y="539"/>
                  </a:cubicBezTo>
                  <a:lnTo>
                    <a:pt x="1020" y="813"/>
                  </a:lnTo>
                  <a:lnTo>
                    <a:pt x="1521" y="313"/>
                  </a:lnTo>
                  <a:cubicBezTo>
                    <a:pt x="1536" y="298"/>
                    <a:pt x="1560" y="298"/>
                    <a:pt x="1575" y="313"/>
                  </a:cubicBezTo>
                  <a:lnTo>
                    <a:pt x="1661" y="399"/>
                  </a:lnTo>
                  <a:lnTo>
                    <a:pt x="1661" y="75"/>
                  </a:lnTo>
                  <a:lnTo>
                    <a:pt x="1337" y="75"/>
                  </a:lnTo>
                  <a:lnTo>
                    <a:pt x="1424" y="162"/>
                  </a:lnTo>
                  <a:cubicBezTo>
                    <a:pt x="1439" y="176"/>
                    <a:pt x="1439" y="200"/>
                    <a:pt x="1424" y="215"/>
                  </a:cubicBezTo>
                  <a:lnTo>
                    <a:pt x="1047" y="592"/>
                  </a:lnTo>
                  <a:cubicBezTo>
                    <a:pt x="1032" y="607"/>
                    <a:pt x="1008" y="607"/>
                    <a:pt x="994" y="592"/>
                  </a:cubicBezTo>
                  <a:lnTo>
                    <a:pt x="717" y="316"/>
                  </a:lnTo>
                  <a:lnTo>
                    <a:pt x="140" y="829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538">
              <a:extLst>
                <a:ext uri="{FF2B5EF4-FFF2-40B4-BE49-F238E27FC236}">
                  <a16:creationId xmlns:a16="http://schemas.microsoft.com/office/drawing/2014/main" id="{CD1D8FE1-DBF5-4A5F-80E4-FA58117243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9363" y="4638676"/>
              <a:ext cx="419100" cy="207963"/>
            </a:xfrm>
            <a:custGeom>
              <a:avLst/>
              <a:gdLst>
                <a:gd name="T0" fmla="*/ 1772 w 1960"/>
                <a:gd name="T1" fmla="*/ 979 h 979"/>
                <a:gd name="T2" fmla="*/ 189 w 1960"/>
                <a:gd name="T3" fmla="*/ 979 h 979"/>
                <a:gd name="T4" fmla="*/ 151 w 1960"/>
                <a:gd name="T5" fmla="*/ 942 h 979"/>
                <a:gd name="T6" fmla="*/ 38 w 1960"/>
                <a:gd name="T7" fmla="*/ 829 h 979"/>
                <a:gd name="T8" fmla="*/ 0 w 1960"/>
                <a:gd name="T9" fmla="*/ 791 h 979"/>
                <a:gd name="T10" fmla="*/ 0 w 1960"/>
                <a:gd name="T11" fmla="*/ 188 h 979"/>
                <a:gd name="T12" fmla="*/ 38 w 1960"/>
                <a:gd name="T13" fmla="*/ 150 h 979"/>
                <a:gd name="T14" fmla="*/ 151 w 1960"/>
                <a:gd name="T15" fmla="*/ 37 h 979"/>
                <a:gd name="T16" fmla="*/ 189 w 1960"/>
                <a:gd name="T17" fmla="*/ 0 h 979"/>
                <a:gd name="T18" fmla="*/ 1772 w 1960"/>
                <a:gd name="T19" fmla="*/ 0 h 979"/>
                <a:gd name="T20" fmla="*/ 1809 w 1960"/>
                <a:gd name="T21" fmla="*/ 37 h 979"/>
                <a:gd name="T22" fmla="*/ 1922 w 1960"/>
                <a:gd name="T23" fmla="*/ 150 h 979"/>
                <a:gd name="T24" fmla="*/ 1960 w 1960"/>
                <a:gd name="T25" fmla="*/ 188 h 979"/>
                <a:gd name="T26" fmla="*/ 1960 w 1960"/>
                <a:gd name="T27" fmla="*/ 791 h 979"/>
                <a:gd name="T28" fmla="*/ 1922 w 1960"/>
                <a:gd name="T29" fmla="*/ 829 h 979"/>
                <a:gd name="T30" fmla="*/ 1809 w 1960"/>
                <a:gd name="T31" fmla="*/ 942 h 979"/>
                <a:gd name="T32" fmla="*/ 1772 w 1960"/>
                <a:gd name="T33" fmla="*/ 979 h 979"/>
                <a:gd name="T34" fmla="*/ 223 w 1960"/>
                <a:gd name="T35" fmla="*/ 904 h 979"/>
                <a:gd name="T36" fmla="*/ 1738 w 1960"/>
                <a:gd name="T37" fmla="*/ 904 h 979"/>
                <a:gd name="T38" fmla="*/ 1885 w 1960"/>
                <a:gd name="T39" fmla="*/ 757 h 979"/>
                <a:gd name="T40" fmla="*/ 1885 w 1960"/>
                <a:gd name="T41" fmla="*/ 222 h 979"/>
                <a:gd name="T42" fmla="*/ 1738 w 1960"/>
                <a:gd name="T43" fmla="*/ 75 h 979"/>
                <a:gd name="T44" fmla="*/ 223 w 1960"/>
                <a:gd name="T45" fmla="*/ 75 h 979"/>
                <a:gd name="T46" fmla="*/ 76 w 1960"/>
                <a:gd name="T47" fmla="*/ 222 h 979"/>
                <a:gd name="T48" fmla="*/ 76 w 1960"/>
                <a:gd name="T49" fmla="*/ 757 h 979"/>
                <a:gd name="T50" fmla="*/ 223 w 1960"/>
                <a:gd name="T51" fmla="*/ 90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60" h="979">
                  <a:moveTo>
                    <a:pt x="1772" y="979"/>
                  </a:moveTo>
                  <a:lnTo>
                    <a:pt x="189" y="979"/>
                  </a:lnTo>
                  <a:cubicBezTo>
                    <a:pt x="168" y="979"/>
                    <a:pt x="151" y="963"/>
                    <a:pt x="151" y="942"/>
                  </a:cubicBezTo>
                  <a:cubicBezTo>
                    <a:pt x="151" y="879"/>
                    <a:pt x="101" y="829"/>
                    <a:pt x="38" y="829"/>
                  </a:cubicBezTo>
                  <a:cubicBezTo>
                    <a:pt x="17" y="829"/>
                    <a:pt x="0" y="812"/>
                    <a:pt x="0" y="791"/>
                  </a:cubicBezTo>
                  <a:lnTo>
                    <a:pt x="0" y="188"/>
                  </a:lnTo>
                  <a:cubicBezTo>
                    <a:pt x="0" y="167"/>
                    <a:pt x="17" y="150"/>
                    <a:pt x="38" y="150"/>
                  </a:cubicBezTo>
                  <a:cubicBezTo>
                    <a:pt x="101" y="150"/>
                    <a:pt x="151" y="100"/>
                    <a:pt x="151" y="37"/>
                  </a:cubicBezTo>
                  <a:cubicBezTo>
                    <a:pt x="151" y="16"/>
                    <a:pt x="168" y="0"/>
                    <a:pt x="189" y="0"/>
                  </a:cubicBezTo>
                  <a:lnTo>
                    <a:pt x="1772" y="0"/>
                  </a:lnTo>
                  <a:cubicBezTo>
                    <a:pt x="1793" y="0"/>
                    <a:pt x="1809" y="16"/>
                    <a:pt x="1809" y="37"/>
                  </a:cubicBezTo>
                  <a:cubicBezTo>
                    <a:pt x="1809" y="100"/>
                    <a:pt x="1860" y="150"/>
                    <a:pt x="1922" y="150"/>
                  </a:cubicBezTo>
                  <a:cubicBezTo>
                    <a:pt x="1943" y="150"/>
                    <a:pt x="1960" y="167"/>
                    <a:pt x="1960" y="188"/>
                  </a:cubicBezTo>
                  <a:lnTo>
                    <a:pt x="1960" y="791"/>
                  </a:lnTo>
                  <a:cubicBezTo>
                    <a:pt x="1960" y="812"/>
                    <a:pt x="1943" y="829"/>
                    <a:pt x="1922" y="829"/>
                  </a:cubicBezTo>
                  <a:cubicBezTo>
                    <a:pt x="1860" y="829"/>
                    <a:pt x="1809" y="879"/>
                    <a:pt x="1809" y="942"/>
                  </a:cubicBezTo>
                  <a:cubicBezTo>
                    <a:pt x="1809" y="963"/>
                    <a:pt x="1793" y="979"/>
                    <a:pt x="1772" y="979"/>
                  </a:cubicBezTo>
                  <a:close/>
                  <a:moveTo>
                    <a:pt x="223" y="904"/>
                  </a:moveTo>
                  <a:lnTo>
                    <a:pt x="1738" y="904"/>
                  </a:lnTo>
                  <a:cubicBezTo>
                    <a:pt x="1753" y="830"/>
                    <a:pt x="1811" y="772"/>
                    <a:pt x="1885" y="757"/>
                  </a:cubicBezTo>
                  <a:lnTo>
                    <a:pt x="1885" y="222"/>
                  </a:lnTo>
                  <a:cubicBezTo>
                    <a:pt x="1811" y="207"/>
                    <a:pt x="1753" y="149"/>
                    <a:pt x="1738" y="75"/>
                  </a:cubicBezTo>
                  <a:lnTo>
                    <a:pt x="223" y="75"/>
                  </a:lnTo>
                  <a:cubicBezTo>
                    <a:pt x="208" y="149"/>
                    <a:pt x="150" y="207"/>
                    <a:pt x="76" y="222"/>
                  </a:cubicBezTo>
                  <a:lnTo>
                    <a:pt x="76" y="757"/>
                  </a:lnTo>
                  <a:cubicBezTo>
                    <a:pt x="150" y="772"/>
                    <a:pt x="208" y="830"/>
                    <a:pt x="223" y="90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539">
              <a:extLst>
                <a:ext uri="{FF2B5EF4-FFF2-40B4-BE49-F238E27FC236}">
                  <a16:creationId xmlns:a16="http://schemas.microsoft.com/office/drawing/2014/main" id="{9031EB03-3828-41A1-BF5E-DBF88CB05B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5" y="4605339"/>
              <a:ext cx="484188" cy="274638"/>
            </a:xfrm>
            <a:custGeom>
              <a:avLst/>
              <a:gdLst>
                <a:gd name="T0" fmla="*/ 2223 w 2261"/>
                <a:gd name="T1" fmla="*/ 1281 h 1281"/>
                <a:gd name="T2" fmla="*/ 37 w 2261"/>
                <a:gd name="T3" fmla="*/ 1281 h 1281"/>
                <a:gd name="T4" fmla="*/ 0 w 2261"/>
                <a:gd name="T5" fmla="*/ 1244 h 1281"/>
                <a:gd name="T6" fmla="*/ 0 w 2261"/>
                <a:gd name="T7" fmla="*/ 38 h 1281"/>
                <a:gd name="T8" fmla="*/ 37 w 2261"/>
                <a:gd name="T9" fmla="*/ 0 h 1281"/>
                <a:gd name="T10" fmla="*/ 2223 w 2261"/>
                <a:gd name="T11" fmla="*/ 0 h 1281"/>
                <a:gd name="T12" fmla="*/ 2261 w 2261"/>
                <a:gd name="T13" fmla="*/ 38 h 1281"/>
                <a:gd name="T14" fmla="*/ 2261 w 2261"/>
                <a:gd name="T15" fmla="*/ 1244 h 1281"/>
                <a:gd name="T16" fmla="*/ 2223 w 2261"/>
                <a:gd name="T17" fmla="*/ 1281 h 1281"/>
                <a:gd name="T18" fmla="*/ 75 w 2261"/>
                <a:gd name="T19" fmla="*/ 1206 h 1281"/>
                <a:gd name="T20" fmla="*/ 2186 w 2261"/>
                <a:gd name="T21" fmla="*/ 1206 h 1281"/>
                <a:gd name="T22" fmla="*/ 2186 w 2261"/>
                <a:gd name="T23" fmla="*/ 75 h 1281"/>
                <a:gd name="T24" fmla="*/ 75 w 2261"/>
                <a:gd name="T25" fmla="*/ 75 h 1281"/>
                <a:gd name="T26" fmla="*/ 75 w 2261"/>
                <a:gd name="T27" fmla="*/ 1206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61" h="1281">
                  <a:moveTo>
                    <a:pt x="2223" y="1281"/>
                  </a:moveTo>
                  <a:lnTo>
                    <a:pt x="37" y="1281"/>
                  </a:lnTo>
                  <a:cubicBezTo>
                    <a:pt x="17" y="1281"/>
                    <a:pt x="0" y="1264"/>
                    <a:pt x="0" y="124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223" y="0"/>
                  </a:lnTo>
                  <a:cubicBezTo>
                    <a:pt x="2244" y="0"/>
                    <a:pt x="2261" y="17"/>
                    <a:pt x="2261" y="38"/>
                  </a:cubicBezTo>
                  <a:lnTo>
                    <a:pt x="2261" y="1244"/>
                  </a:lnTo>
                  <a:cubicBezTo>
                    <a:pt x="2261" y="1264"/>
                    <a:pt x="2244" y="1281"/>
                    <a:pt x="2223" y="1281"/>
                  </a:cubicBezTo>
                  <a:close/>
                  <a:moveTo>
                    <a:pt x="75" y="1206"/>
                  </a:moveTo>
                  <a:lnTo>
                    <a:pt x="2186" y="1206"/>
                  </a:lnTo>
                  <a:lnTo>
                    <a:pt x="2186" y="75"/>
                  </a:lnTo>
                  <a:lnTo>
                    <a:pt x="75" y="75"/>
                  </a:lnTo>
                  <a:lnTo>
                    <a:pt x="75" y="120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540">
              <a:extLst>
                <a:ext uri="{FF2B5EF4-FFF2-40B4-BE49-F238E27FC236}">
                  <a16:creationId xmlns:a16="http://schemas.microsoft.com/office/drawing/2014/main" id="{12729606-536C-4D2A-8114-4F0899D46C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1600" y="4656139"/>
              <a:ext cx="168275" cy="166688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1 h 783"/>
                <a:gd name="T4" fmla="*/ 140 w 783"/>
                <a:gd name="T5" fmla="*/ 140 h 783"/>
                <a:gd name="T6" fmla="*/ 550 w 783"/>
                <a:gd name="T7" fmla="*/ 58 h 783"/>
                <a:gd name="T8" fmla="*/ 783 w 783"/>
                <a:gd name="T9" fmla="*/ 407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20 h 783"/>
                <a:gd name="T18" fmla="*/ 522 w 783"/>
                <a:gd name="T19" fmla="*/ 685 h 783"/>
                <a:gd name="T20" fmla="*/ 708 w 783"/>
                <a:gd name="T21" fmla="*/ 407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6" y="692"/>
                    <a:pt x="58" y="551"/>
                  </a:cubicBezTo>
                  <a:cubicBezTo>
                    <a:pt x="0" y="410"/>
                    <a:pt x="32" y="248"/>
                    <a:pt x="140" y="140"/>
                  </a:cubicBezTo>
                  <a:cubicBezTo>
                    <a:pt x="248" y="32"/>
                    <a:pt x="410" y="0"/>
                    <a:pt x="550" y="58"/>
                  </a:cubicBezTo>
                  <a:cubicBezTo>
                    <a:pt x="691" y="117"/>
                    <a:pt x="783" y="254"/>
                    <a:pt x="783" y="407"/>
                  </a:cubicBezTo>
                  <a:cubicBezTo>
                    <a:pt x="783" y="615"/>
                    <a:pt x="614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4" y="105"/>
                    <a:pt x="174" y="178"/>
                    <a:pt x="128" y="291"/>
                  </a:cubicBezTo>
                  <a:cubicBezTo>
                    <a:pt x="81" y="404"/>
                    <a:pt x="107" y="534"/>
                    <a:pt x="193" y="620"/>
                  </a:cubicBezTo>
                  <a:cubicBezTo>
                    <a:pt x="279" y="706"/>
                    <a:pt x="409" y="732"/>
                    <a:pt x="522" y="685"/>
                  </a:cubicBezTo>
                  <a:cubicBezTo>
                    <a:pt x="634" y="638"/>
                    <a:pt x="708" y="528"/>
                    <a:pt x="708" y="407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541">
              <a:extLst>
                <a:ext uri="{FF2B5EF4-FFF2-40B4-BE49-F238E27FC236}">
                  <a16:creationId xmlns:a16="http://schemas.microsoft.com/office/drawing/2014/main" id="{FA444B66-99C8-44F9-B2A1-13B8673E9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4686301"/>
              <a:ext cx="50800" cy="112713"/>
            </a:xfrm>
            <a:custGeom>
              <a:avLst/>
              <a:gdLst>
                <a:gd name="T0" fmla="*/ 120 w 241"/>
                <a:gd name="T1" fmla="*/ 226 h 527"/>
                <a:gd name="T2" fmla="*/ 85 w 241"/>
                <a:gd name="T3" fmla="*/ 203 h 527"/>
                <a:gd name="T4" fmla="*/ 94 w 241"/>
                <a:gd name="T5" fmla="*/ 162 h 527"/>
                <a:gd name="T6" fmla="*/ 135 w 241"/>
                <a:gd name="T7" fmla="*/ 153 h 527"/>
                <a:gd name="T8" fmla="*/ 158 w 241"/>
                <a:gd name="T9" fmla="*/ 188 h 527"/>
                <a:gd name="T10" fmla="*/ 196 w 241"/>
                <a:gd name="T11" fmla="*/ 226 h 527"/>
                <a:gd name="T12" fmla="*/ 233 w 241"/>
                <a:gd name="T13" fmla="*/ 188 h 527"/>
                <a:gd name="T14" fmla="*/ 158 w 241"/>
                <a:gd name="T15" fmla="*/ 82 h 527"/>
                <a:gd name="T16" fmla="*/ 158 w 241"/>
                <a:gd name="T17" fmla="*/ 37 h 527"/>
                <a:gd name="T18" fmla="*/ 120 w 241"/>
                <a:gd name="T19" fmla="*/ 0 h 527"/>
                <a:gd name="T20" fmla="*/ 83 w 241"/>
                <a:gd name="T21" fmla="*/ 37 h 527"/>
                <a:gd name="T22" fmla="*/ 83 w 241"/>
                <a:gd name="T23" fmla="*/ 82 h 527"/>
                <a:gd name="T24" fmla="*/ 9 w 241"/>
                <a:gd name="T25" fmla="*/ 208 h 527"/>
                <a:gd name="T26" fmla="*/ 120 w 241"/>
                <a:gd name="T27" fmla="*/ 301 h 527"/>
                <a:gd name="T28" fmla="*/ 155 w 241"/>
                <a:gd name="T29" fmla="*/ 324 h 527"/>
                <a:gd name="T30" fmla="*/ 147 w 241"/>
                <a:gd name="T31" fmla="*/ 366 h 527"/>
                <a:gd name="T32" fmla="*/ 106 w 241"/>
                <a:gd name="T33" fmla="*/ 374 h 527"/>
                <a:gd name="T34" fmla="*/ 83 w 241"/>
                <a:gd name="T35" fmla="*/ 339 h 527"/>
                <a:gd name="T36" fmla="*/ 45 w 241"/>
                <a:gd name="T37" fmla="*/ 301 h 527"/>
                <a:gd name="T38" fmla="*/ 7 w 241"/>
                <a:gd name="T39" fmla="*/ 339 h 527"/>
                <a:gd name="T40" fmla="*/ 83 w 241"/>
                <a:gd name="T41" fmla="*/ 445 h 527"/>
                <a:gd name="T42" fmla="*/ 83 w 241"/>
                <a:gd name="T43" fmla="*/ 490 h 527"/>
                <a:gd name="T44" fmla="*/ 120 w 241"/>
                <a:gd name="T45" fmla="*/ 527 h 527"/>
                <a:gd name="T46" fmla="*/ 158 w 241"/>
                <a:gd name="T47" fmla="*/ 490 h 527"/>
                <a:gd name="T48" fmla="*/ 158 w 241"/>
                <a:gd name="T49" fmla="*/ 445 h 527"/>
                <a:gd name="T50" fmla="*/ 232 w 241"/>
                <a:gd name="T51" fmla="*/ 320 h 527"/>
                <a:gd name="T52" fmla="*/ 120 w 241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7">
                  <a:moveTo>
                    <a:pt x="120" y="226"/>
                  </a:moveTo>
                  <a:cubicBezTo>
                    <a:pt x="105" y="226"/>
                    <a:pt x="91" y="217"/>
                    <a:pt x="85" y="203"/>
                  </a:cubicBezTo>
                  <a:cubicBezTo>
                    <a:pt x="80" y="189"/>
                    <a:pt x="83" y="172"/>
                    <a:pt x="94" y="162"/>
                  </a:cubicBezTo>
                  <a:cubicBezTo>
                    <a:pt x="104" y="151"/>
                    <a:pt x="121" y="148"/>
                    <a:pt x="135" y="153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6" y="226"/>
                    <a:pt x="233" y="209"/>
                    <a:pt x="233" y="188"/>
                  </a:cubicBezTo>
                  <a:cubicBezTo>
                    <a:pt x="233" y="140"/>
                    <a:pt x="203" y="98"/>
                    <a:pt x="158" y="82"/>
                  </a:cubicBezTo>
                  <a:lnTo>
                    <a:pt x="158" y="37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99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9" y="208"/>
                  </a:cubicBezTo>
                  <a:cubicBezTo>
                    <a:pt x="18" y="262"/>
                    <a:pt x="65" y="301"/>
                    <a:pt x="120" y="301"/>
                  </a:cubicBezTo>
                  <a:cubicBezTo>
                    <a:pt x="135" y="301"/>
                    <a:pt x="149" y="310"/>
                    <a:pt x="155" y="324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6"/>
                    <a:pt x="120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5" y="301"/>
                  </a:cubicBezTo>
                  <a:cubicBezTo>
                    <a:pt x="24" y="301"/>
                    <a:pt x="7" y="318"/>
                    <a:pt x="7" y="339"/>
                  </a:cubicBezTo>
                  <a:cubicBezTo>
                    <a:pt x="7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99" y="527"/>
                    <a:pt x="120" y="527"/>
                  </a:cubicBezTo>
                  <a:cubicBezTo>
                    <a:pt x="141" y="527"/>
                    <a:pt x="158" y="510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2" y="265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542">
              <a:extLst>
                <a:ext uri="{FF2B5EF4-FFF2-40B4-BE49-F238E27FC236}">
                  <a16:creationId xmlns:a16="http://schemas.microsoft.com/office/drawing/2014/main" id="{560FD6B2-AF52-4346-8038-AB58FEA43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25" y="4733926"/>
              <a:ext cx="47625" cy="17463"/>
            </a:xfrm>
            <a:custGeom>
              <a:avLst/>
              <a:gdLst>
                <a:gd name="T0" fmla="*/ 188 w 226"/>
                <a:gd name="T1" fmla="*/ 75 h 75"/>
                <a:gd name="T2" fmla="*/ 38 w 226"/>
                <a:gd name="T3" fmla="*/ 75 h 75"/>
                <a:gd name="T4" fmla="*/ 0 w 226"/>
                <a:gd name="T5" fmla="*/ 38 h 75"/>
                <a:gd name="T6" fmla="*/ 38 w 226"/>
                <a:gd name="T7" fmla="*/ 0 h 75"/>
                <a:gd name="T8" fmla="*/ 188 w 226"/>
                <a:gd name="T9" fmla="*/ 0 h 75"/>
                <a:gd name="T10" fmla="*/ 226 w 226"/>
                <a:gd name="T11" fmla="*/ 38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543">
              <a:extLst>
                <a:ext uri="{FF2B5EF4-FFF2-40B4-BE49-F238E27FC236}">
                  <a16:creationId xmlns:a16="http://schemas.microsoft.com/office/drawing/2014/main" id="{785168D2-1C27-4D3D-B984-C9B2B3820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8" y="4733926"/>
              <a:ext cx="49213" cy="17463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8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8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8"/>
                  </a:cubicBezTo>
                  <a:cubicBezTo>
                    <a:pt x="0" y="17"/>
                    <a:pt x="16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544">
              <a:extLst>
                <a:ext uri="{FF2B5EF4-FFF2-40B4-BE49-F238E27FC236}">
                  <a16:creationId xmlns:a16="http://schemas.microsoft.com/office/drawing/2014/main" id="{EA9D0A1F-FC65-46D2-A49B-08BCB9DE51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7613" y="4395789"/>
              <a:ext cx="120650" cy="96838"/>
            </a:xfrm>
            <a:custGeom>
              <a:avLst/>
              <a:gdLst>
                <a:gd name="T0" fmla="*/ 254 w 562"/>
                <a:gd name="T1" fmla="*/ 452 h 452"/>
                <a:gd name="T2" fmla="*/ 41 w 562"/>
                <a:gd name="T3" fmla="*/ 452 h 452"/>
                <a:gd name="T4" fmla="*/ 6 w 562"/>
                <a:gd name="T5" fmla="*/ 429 h 452"/>
                <a:gd name="T6" fmla="*/ 14 w 562"/>
                <a:gd name="T7" fmla="*/ 388 h 452"/>
                <a:gd name="T8" fmla="*/ 284 w 562"/>
                <a:gd name="T9" fmla="*/ 118 h 452"/>
                <a:gd name="T10" fmla="*/ 231 w 562"/>
                <a:gd name="T11" fmla="*/ 64 h 452"/>
                <a:gd name="T12" fmla="*/ 223 w 562"/>
                <a:gd name="T13" fmla="*/ 23 h 452"/>
                <a:gd name="T14" fmla="*/ 258 w 562"/>
                <a:gd name="T15" fmla="*/ 0 h 452"/>
                <a:gd name="T16" fmla="*/ 524 w 562"/>
                <a:gd name="T17" fmla="*/ 0 h 452"/>
                <a:gd name="T18" fmla="*/ 551 w 562"/>
                <a:gd name="T19" fmla="*/ 11 h 452"/>
                <a:gd name="T20" fmla="*/ 562 w 562"/>
                <a:gd name="T21" fmla="*/ 38 h 452"/>
                <a:gd name="T22" fmla="*/ 562 w 562"/>
                <a:gd name="T23" fmla="*/ 304 h 452"/>
                <a:gd name="T24" fmla="*/ 539 w 562"/>
                <a:gd name="T25" fmla="*/ 339 h 452"/>
                <a:gd name="T26" fmla="*/ 498 w 562"/>
                <a:gd name="T27" fmla="*/ 331 h 452"/>
                <a:gd name="T28" fmla="*/ 444 w 562"/>
                <a:gd name="T29" fmla="*/ 278 h 452"/>
                <a:gd name="T30" fmla="*/ 281 w 562"/>
                <a:gd name="T31" fmla="*/ 441 h 452"/>
                <a:gd name="T32" fmla="*/ 254 w 562"/>
                <a:gd name="T33" fmla="*/ 452 h 452"/>
                <a:gd name="T34" fmla="*/ 132 w 562"/>
                <a:gd name="T35" fmla="*/ 377 h 452"/>
                <a:gd name="T36" fmla="*/ 238 w 562"/>
                <a:gd name="T37" fmla="*/ 377 h 452"/>
                <a:gd name="T38" fmla="*/ 418 w 562"/>
                <a:gd name="T39" fmla="*/ 198 h 452"/>
                <a:gd name="T40" fmla="*/ 471 w 562"/>
                <a:gd name="T41" fmla="*/ 198 h 452"/>
                <a:gd name="T42" fmla="*/ 487 w 562"/>
                <a:gd name="T43" fmla="*/ 213 h 452"/>
                <a:gd name="T44" fmla="*/ 487 w 562"/>
                <a:gd name="T45" fmla="*/ 75 h 452"/>
                <a:gd name="T46" fmla="*/ 349 w 562"/>
                <a:gd name="T47" fmla="*/ 75 h 452"/>
                <a:gd name="T48" fmla="*/ 364 w 562"/>
                <a:gd name="T49" fmla="*/ 91 h 452"/>
                <a:gd name="T50" fmla="*/ 364 w 562"/>
                <a:gd name="T51" fmla="*/ 144 h 452"/>
                <a:gd name="T52" fmla="*/ 132 w 562"/>
                <a:gd name="T53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2" h="452">
                  <a:moveTo>
                    <a:pt x="254" y="452"/>
                  </a:moveTo>
                  <a:lnTo>
                    <a:pt x="41" y="452"/>
                  </a:lnTo>
                  <a:cubicBezTo>
                    <a:pt x="25" y="452"/>
                    <a:pt x="12" y="443"/>
                    <a:pt x="6" y="429"/>
                  </a:cubicBezTo>
                  <a:cubicBezTo>
                    <a:pt x="0" y="415"/>
                    <a:pt x="3" y="399"/>
                    <a:pt x="14" y="388"/>
                  </a:cubicBezTo>
                  <a:lnTo>
                    <a:pt x="284" y="118"/>
                  </a:lnTo>
                  <a:lnTo>
                    <a:pt x="231" y="64"/>
                  </a:lnTo>
                  <a:cubicBezTo>
                    <a:pt x="220" y="54"/>
                    <a:pt x="217" y="37"/>
                    <a:pt x="223" y="23"/>
                  </a:cubicBezTo>
                  <a:cubicBezTo>
                    <a:pt x="229" y="9"/>
                    <a:pt x="243" y="0"/>
                    <a:pt x="258" y="0"/>
                  </a:cubicBezTo>
                  <a:lnTo>
                    <a:pt x="524" y="0"/>
                  </a:lnTo>
                  <a:cubicBezTo>
                    <a:pt x="534" y="0"/>
                    <a:pt x="544" y="4"/>
                    <a:pt x="551" y="11"/>
                  </a:cubicBezTo>
                  <a:cubicBezTo>
                    <a:pt x="558" y="18"/>
                    <a:pt x="562" y="28"/>
                    <a:pt x="562" y="38"/>
                  </a:cubicBezTo>
                  <a:lnTo>
                    <a:pt x="562" y="304"/>
                  </a:lnTo>
                  <a:cubicBezTo>
                    <a:pt x="562" y="319"/>
                    <a:pt x="553" y="333"/>
                    <a:pt x="539" y="339"/>
                  </a:cubicBezTo>
                  <a:cubicBezTo>
                    <a:pt x="525" y="345"/>
                    <a:pt x="508" y="342"/>
                    <a:pt x="498" y="331"/>
                  </a:cubicBezTo>
                  <a:lnTo>
                    <a:pt x="444" y="278"/>
                  </a:lnTo>
                  <a:lnTo>
                    <a:pt x="281" y="441"/>
                  </a:lnTo>
                  <a:cubicBezTo>
                    <a:pt x="274" y="448"/>
                    <a:pt x="264" y="452"/>
                    <a:pt x="254" y="452"/>
                  </a:cubicBezTo>
                  <a:close/>
                  <a:moveTo>
                    <a:pt x="132" y="377"/>
                  </a:moveTo>
                  <a:lnTo>
                    <a:pt x="238" y="377"/>
                  </a:lnTo>
                  <a:lnTo>
                    <a:pt x="418" y="198"/>
                  </a:lnTo>
                  <a:cubicBezTo>
                    <a:pt x="432" y="183"/>
                    <a:pt x="456" y="183"/>
                    <a:pt x="471" y="198"/>
                  </a:cubicBezTo>
                  <a:lnTo>
                    <a:pt x="487" y="213"/>
                  </a:lnTo>
                  <a:lnTo>
                    <a:pt x="487" y="75"/>
                  </a:lnTo>
                  <a:lnTo>
                    <a:pt x="349" y="75"/>
                  </a:lnTo>
                  <a:lnTo>
                    <a:pt x="364" y="91"/>
                  </a:lnTo>
                  <a:cubicBezTo>
                    <a:pt x="379" y="106"/>
                    <a:pt x="379" y="129"/>
                    <a:pt x="364" y="144"/>
                  </a:cubicBezTo>
                  <a:lnTo>
                    <a:pt x="132" y="37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545">
              <a:extLst>
                <a:ext uri="{FF2B5EF4-FFF2-40B4-BE49-F238E27FC236}">
                  <a16:creationId xmlns:a16="http://schemas.microsoft.com/office/drawing/2014/main" id="{00F7B345-1A7C-44F4-83A2-5C92466920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91625" y="4484689"/>
              <a:ext cx="128588" cy="104775"/>
            </a:xfrm>
            <a:custGeom>
              <a:avLst/>
              <a:gdLst>
                <a:gd name="T0" fmla="*/ 254 w 600"/>
                <a:gd name="T1" fmla="*/ 489 h 489"/>
                <a:gd name="T2" fmla="*/ 41 w 600"/>
                <a:gd name="T3" fmla="*/ 489 h 489"/>
                <a:gd name="T4" fmla="*/ 6 w 600"/>
                <a:gd name="T5" fmla="*/ 466 h 489"/>
                <a:gd name="T6" fmla="*/ 14 w 600"/>
                <a:gd name="T7" fmla="*/ 425 h 489"/>
                <a:gd name="T8" fmla="*/ 322 w 600"/>
                <a:gd name="T9" fmla="*/ 117 h 489"/>
                <a:gd name="T10" fmla="*/ 269 w 600"/>
                <a:gd name="T11" fmla="*/ 64 h 489"/>
                <a:gd name="T12" fmla="*/ 261 w 600"/>
                <a:gd name="T13" fmla="*/ 23 h 489"/>
                <a:gd name="T14" fmla="*/ 296 w 600"/>
                <a:gd name="T15" fmla="*/ 0 h 489"/>
                <a:gd name="T16" fmla="*/ 562 w 600"/>
                <a:gd name="T17" fmla="*/ 0 h 489"/>
                <a:gd name="T18" fmla="*/ 600 w 600"/>
                <a:gd name="T19" fmla="*/ 37 h 489"/>
                <a:gd name="T20" fmla="*/ 600 w 600"/>
                <a:gd name="T21" fmla="*/ 304 h 489"/>
                <a:gd name="T22" fmla="*/ 577 w 600"/>
                <a:gd name="T23" fmla="*/ 338 h 489"/>
                <a:gd name="T24" fmla="*/ 536 w 600"/>
                <a:gd name="T25" fmla="*/ 330 h 489"/>
                <a:gd name="T26" fmla="*/ 482 w 600"/>
                <a:gd name="T27" fmla="*/ 277 h 489"/>
                <a:gd name="T28" fmla="*/ 281 w 600"/>
                <a:gd name="T29" fmla="*/ 478 h 489"/>
                <a:gd name="T30" fmla="*/ 254 w 600"/>
                <a:gd name="T31" fmla="*/ 489 h 489"/>
                <a:gd name="T32" fmla="*/ 132 w 600"/>
                <a:gd name="T33" fmla="*/ 414 h 489"/>
                <a:gd name="T34" fmla="*/ 239 w 600"/>
                <a:gd name="T35" fmla="*/ 414 h 489"/>
                <a:gd name="T36" fmla="*/ 456 w 600"/>
                <a:gd name="T37" fmla="*/ 197 h 489"/>
                <a:gd name="T38" fmla="*/ 509 w 600"/>
                <a:gd name="T39" fmla="*/ 197 h 489"/>
                <a:gd name="T40" fmla="*/ 525 w 600"/>
                <a:gd name="T41" fmla="*/ 213 h 489"/>
                <a:gd name="T42" fmla="*/ 525 w 600"/>
                <a:gd name="T43" fmla="*/ 75 h 489"/>
                <a:gd name="T44" fmla="*/ 387 w 600"/>
                <a:gd name="T45" fmla="*/ 75 h 489"/>
                <a:gd name="T46" fmla="*/ 402 w 600"/>
                <a:gd name="T47" fmla="*/ 90 h 489"/>
                <a:gd name="T48" fmla="*/ 402 w 600"/>
                <a:gd name="T49" fmla="*/ 144 h 489"/>
                <a:gd name="T50" fmla="*/ 132 w 600"/>
                <a:gd name="T51" fmla="*/ 41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0" h="489">
                  <a:moveTo>
                    <a:pt x="254" y="489"/>
                  </a:moveTo>
                  <a:lnTo>
                    <a:pt x="41" y="489"/>
                  </a:lnTo>
                  <a:cubicBezTo>
                    <a:pt x="26" y="489"/>
                    <a:pt x="12" y="480"/>
                    <a:pt x="6" y="466"/>
                  </a:cubicBezTo>
                  <a:cubicBezTo>
                    <a:pt x="0" y="452"/>
                    <a:pt x="4" y="436"/>
                    <a:pt x="14" y="425"/>
                  </a:cubicBezTo>
                  <a:lnTo>
                    <a:pt x="322" y="117"/>
                  </a:lnTo>
                  <a:lnTo>
                    <a:pt x="269" y="64"/>
                  </a:lnTo>
                  <a:cubicBezTo>
                    <a:pt x="258" y="53"/>
                    <a:pt x="255" y="37"/>
                    <a:pt x="261" y="23"/>
                  </a:cubicBezTo>
                  <a:cubicBezTo>
                    <a:pt x="267" y="9"/>
                    <a:pt x="281" y="0"/>
                    <a:pt x="296" y="0"/>
                  </a:cubicBezTo>
                  <a:lnTo>
                    <a:pt x="562" y="0"/>
                  </a:lnTo>
                  <a:cubicBezTo>
                    <a:pt x="583" y="0"/>
                    <a:pt x="600" y="16"/>
                    <a:pt x="600" y="37"/>
                  </a:cubicBezTo>
                  <a:lnTo>
                    <a:pt x="600" y="304"/>
                  </a:lnTo>
                  <a:cubicBezTo>
                    <a:pt x="600" y="319"/>
                    <a:pt x="591" y="333"/>
                    <a:pt x="577" y="338"/>
                  </a:cubicBezTo>
                  <a:cubicBezTo>
                    <a:pt x="563" y="344"/>
                    <a:pt x="546" y="341"/>
                    <a:pt x="536" y="330"/>
                  </a:cubicBezTo>
                  <a:lnTo>
                    <a:pt x="482" y="277"/>
                  </a:lnTo>
                  <a:lnTo>
                    <a:pt x="281" y="478"/>
                  </a:lnTo>
                  <a:cubicBezTo>
                    <a:pt x="274" y="485"/>
                    <a:pt x="264" y="489"/>
                    <a:pt x="254" y="489"/>
                  </a:cubicBezTo>
                  <a:close/>
                  <a:moveTo>
                    <a:pt x="132" y="414"/>
                  </a:moveTo>
                  <a:lnTo>
                    <a:pt x="239" y="414"/>
                  </a:lnTo>
                  <a:lnTo>
                    <a:pt x="456" y="197"/>
                  </a:lnTo>
                  <a:cubicBezTo>
                    <a:pt x="470" y="182"/>
                    <a:pt x="494" y="182"/>
                    <a:pt x="509" y="197"/>
                  </a:cubicBezTo>
                  <a:lnTo>
                    <a:pt x="525" y="213"/>
                  </a:lnTo>
                  <a:lnTo>
                    <a:pt x="525" y="75"/>
                  </a:lnTo>
                  <a:lnTo>
                    <a:pt x="387" y="75"/>
                  </a:lnTo>
                  <a:lnTo>
                    <a:pt x="402" y="90"/>
                  </a:lnTo>
                  <a:cubicBezTo>
                    <a:pt x="417" y="105"/>
                    <a:pt x="417" y="129"/>
                    <a:pt x="402" y="144"/>
                  </a:cubicBezTo>
                  <a:lnTo>
                    <a:pt x="132" y="414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1" name="Group 880">
            <a:extLst>
              <a:ext uri="{FF2B5EF4-FFF2-40B4-BE49-F238E27FC236}">
                <a16:creationId xmlns:a16="http://schemas.microsoft.com/office/drawing/2014/main" id="{6B9803A8-6AC8-47A0-9145-7B14C271E8EF}"/>
              </a:ext>
            </a:extLst>
          </p:cNvPr>
          <p:cNvGrpSpPr/>
          <p:nvPr/>
        </p:nvGrpSpPr>
        <p:grpSpPr>
          <a:xfrm>
            <a:off x="9582150" y="4395789"/>
            <a:ext cx="484188" cy="484188"/>
            <a:chOff x="9582150" y="4395789"/>
            <a:chExt cx="484188" cy="484188"/>
          </a:xfrm>
        </p:grpSpPr>
        <p:sp>
          <p:nvSpPr>
            <p:cNvPr id="387" name="Freeform 546">
              <a:extLst>
                <a:ext uri="{FF2B5EF4-FFF2-40B4-BE49-F238E27FC236}">
                  <a16:creationId xmlns:a16="http://schemas.microsoft.com/office/drawing/2014/main" id="{A228579E-4708-453D-AC04-60BD5D0BB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7888" y="4822826"/>
              <a:ext cx="209550" cy="49213"/>
            </a:xfrm>
            <a:custGeom>
              <a:avLst/>
              <a:gdLst>
                <a:gd name="T0" fmla="*/ 151 w 980"/>
                <a:gd name="T1" fmla="*/ 76 h 227"/>
                <a:gd name="T2" fmla="*/ 0 w 980"/>
                <a:gd name="T3" fmla="*/ 227 h 227"/>
                <a:gd name="T4" fmla="*/ 980 w 980"/>
                <a:gd name="T5" fmla="*/ 227 h 227"/>
                <a:gd name="T6" fmla="*/ 980 w 980"/>
                <a:gd name="T7" fmla="*/ 151 h 227"/>
                <a:gd name="T8" fmla="*/ 829 w 980"/>
                <a:gd name="T9" fmla="*/ 0 h 227"/>
                <a:gd name="T10" fmla="*/ 151 w 980"/>
                <a:gd name="T11" fmla="*/ 0 h 227"/>
                <a:gd name="T12" fmla="*/ 151 w 980"/>
                <a:gd name="T13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227">
                  <a:moveTo>
                    <a:pt x="151" y="76"/>
                  </a:moveTo>
                  <a:cubicBezTo>
                    <a:pt x="151" y="159"/>
                    <a:pt x="83" y="227"/>
                    <a:pt x="0" y="227"/>
                  </a:cubicBezTo>
                  <a:lnTo>
                    <a:pt x="980" y="227"/>
                  </a:lnTo>
                  <a:lnTo>
                    <a:pt x="980" y="151"/>
                  </a:lnTo>
                  <a:cubicBezTo>
                    <a:pt x="980" y="68"/>
                    <a:pt x="912" y="0"/>
                    <a:pt x="829" y="0"/>
                  </a:cubicBezTo>
                  <a:lnTo>
                    <a:pt x="151" y="0"/>
                  </a:lnTo>
                  <a:lnTo>
                    <a:pt x="151" y="76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Rectangle 547">
              <a:extLst>
                <a:ext uri="{FF2B5EF4-FFF2-40B4-BE49-F238E27FC236}">
                  <a16:creationId xmlns:a16="http://schemas.microsoft.com/office/drawing/2014/main" id="{E34D2BAF-10BF-4458-A465-A6AD92C82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4759326"/>
              <a:ext cx="80963" cy="6350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548">
              <a:extLst>
                <a:ext uri="{FF2B5EF4-FFF2-40B4-BE49-F238E27FC236}">
                  <a16:creationId xmlns:a16="http://schemas.microsoft.com/office/drawing/2014/main" id="{E8847909-B043-4BF8-8BB4-7816C91D63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0088" y="4403726"/>
              <a:ext cx="468313" cy="355600"/>
            </a:xfrm>
            <a:custGeom>
              <a:avLst/>
              <a:gdLst>
                <a:gd name="T0" fmla="*/ 151 w 2186"/>
                <a:gd name="T1" fmla="*/ 1658 h 1658"/>
                <a:gd name="T2" fmla="*/ 151 w 2186"/>
                <a:gd name="T3" fmla="*/ 150 h 1658"/>
                <a:gd name="T4" fmla="*/ 2035 w 2186"/>
                <a:gd name="T5" fmla="*/ 150 h 1658"/>
                <a:gd name="T6" fmla="*/ 2035 w 2186"/>
                <a:gd name="T7" fmla="*/ 1356 h 1658"/>
                <a:gd name="T8" fmla="*/ 980 w 2186"/>
                <a:gd name="T9" fmla="*/ 1356 h 1658"/>
                <a:gd name="T10" fmla="*/ 980 w 2186"/>
                <a:gd name="T11" fmla="*/ 1658 h 1658"/>
                <a:gd name="T12" fmla="*/ 2035 w 2186"/>
                <a:gd name="T13" fmla="*/ 1658 h 1658"/>
                <a:gd name="T14" fmla="*/ 2186 w 2186"/>
                <a:gd name="T15" fmla="*/ 1507 h 1658"/>
                <a:gd name="T16" fmla="*/ 2186 w 2186"/>
                <a:gd name="T17" fmla="*/ 150 h 1658"/>
                <a:gd name="T18" fmla="*/ 2035 w 2186"/>
                <a:gd name="T19" fmla="*/ 0 h 1658"/>
                <a:gd name="T20" fmla="*/ 151 w 2186"/>
                <a:gd name="T21" fmla="*/ 0 h 1658"/>
                <a:gd name="T22" fmla="*/ 0 w 2186"/>
                <a:gd name="T23" fmla="*/ 150 h 1658"/>
                <a:gd name="T24" fmla="*/ 0 w 2186"/>
                <a:gd name="T25" fmla="*/ 1507 h 1658"/>
                <a:gd name="T26" fmla="*/ 151 w 2186"/>
                <a:gd name="T27" fmla="*/ 1658 h 1658"/>
                <a:gd name="T28" fmla="*/ 1093 w 2186"/>
                <a:gd name="T29" fmla="*/ 1583 h 1658"/>
                <a:gd name="T30" fmla="*/ 1023 w 2186"/>
                <a:gd name="T31" fmla="*/ 1536 h 1658"/>
                <a:gd name="T32" fmla="*/ 1040 w 2186"/>
                <a:gd name="T33" fmla="*/ 1454 h 1658"/>
                <a:gd name="T34" fmla="*/ 1122 w 2186"/>
                <a:gd name="T35" fmla="*/ 1438 h 1658"/>
                <a:gd name="T36" fmla="*/ 1168 w 2186"/>
                <a:gd name="T37" fmla="*/ 1507 h 1658"/>
                <a:gd name="T38" fmla="*/ 1093 w 2186"/>
                <a:gd name="T39" fmla="*/ 1583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86" h="1658">
                  <a:moveTo>
                    <a:pt x="151" y="1658"/>
                  </a:moveTo>
                  <a:lnTo>
                    <a:pt x="151" y="150"/>
                  </a:lnTo>
                  <a:lnTo>
                    <a:pt x="2035" y="150"/>
                  </a:lnTo>
                  <a:lnTo>
                    <a:pt x="2035" y="1356"/>
                  </a:lnTo>
                  <a:lnTo>
                    <a:pt x="980" y="1356"/>
                  </a:lnTo>
                  <a:lnTo>
                    <a:pt x="980" y="1658"/>
                  </a:lnTo>
                  <a:lnTo>
                    <a:pt x="2035" y="1658"/>
                  </a:lnTo>
                  <a:cubicBezTo>
                    <a:pt x="2118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8" y="0"/>
                    <a:pt x="2035" y="0"/>
                  </a:cubicBez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7" y="1658"/>
                    <a:pt x="151" y="1658"/>
                  </a:cubicBezTo>
                  <a:close/>
                  <a:moveTo>
                    <a:pt x="1093" y="1583"/>
                  </a:moveTo>
                  <a:cubicBezTo>
                    <a:pt x="1062" y="1583"/>
                    <a:pt x="1035" y="1564"/>
                    <a:pt x="1023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1" y="1432"/>
                    <a:pt x="1094" y="1426"/>
                    <a:pt x="1122" y="1438"/>
                  </a:cubicBezTo>
                  <a:cubicBezTo>
                    <a:pt x="1150" y="1449"/>
                    <a:pt x="1168" y="1477"/>
                    <a:pt x="1168" y="1507"/>
                  </a:cubicBezTo>
                  <a:cubicBezTo>
                    <a:pt x="1168" y="1549"/>
                    <a:pt x="1135" y="1583"/>
                    <a:pt x="1093" y="1583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549">
              <a:extLst>
                <a:ext uri="{FF2B5EF4-FFF2-40B4-BE49-F238E27FC236}">
                  <a16:creationId xmlns:a16="http://schemas.microsoft.com/office/drawing/2014/main" id="{200B6787-8D36-413F-91D2-096EB681B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1838" y="4822826"/>
              <a:ext cx="177800" cy="49213"/>
            </a:xfrm>
            <a:custGeom>
              <a:avLst/>
              <a:gdLst>
                <a:gd name="T0" fmla="*/ 0 w 829"/>
                <a:gd name="T1" fmla="*/ 0 h 227"/>
                <a:gd name="T2" fmla="*/ 0 w 829"/>
                <a:gd name="T3" fmla="*/ 76 h 227"/>
                <a:gd name="T4" fmla="*/ 150 w 829"/>
                <a:gd name="T5" fmla="*/ 227 h 227"/>
                <a:gd name="T6" fmla="*/ 678 w 829"/>
                <a:gd name="T7" fmla="*/ 227 h 227"/>
                <a:gd name="T8" fmla="*/ 829 w 829"/>
                <a:gd name="T9" fmla="*/ 76 h 227"/>
                <a:gd name="T10" fmla="*/ 829 w 829"/>
                <a:gd name="T11" fmla="*/ 0 h 227"/>
                <a:gd name="T12" fmla="*/ 0 w 829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0" y="227"/>
                  </a:cubicBezTo>
                  <a:lnTo>
                    <a:pt x="678" y="227"/>
                  </a:lnTo>
                  <a:cubicBezTo>
                    <a:pt x="761" y="227"/>
                    <a:pt x="829" y="159"/>
                    <a:pt x="829" y="76"/>
                  </a:cubicBezTo>
                  <a:lnTo>
                    <a:pt x="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Rectangle 550">
              <a:extLst>
                <a:ext uri="{FF2B5EF4-FFF2-40B4-BE49-F238E27FC236}">
                  <a16:creationId xmlns:a16="http://schemas.microsoft.com/office/drawing/2014/main" id="{773A607C-C7CA-490B-96BE-259947E99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738" y="4662489"/>
              <a:ext cx="57150" cy="80963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Rectangle 551">
              <a:extLst>
                <a:ext uri="{FF2B5EF4-FFF2-40B4-BE49-F238E27FC236}">
                  <a16:creationId xmlns:a16="http://schemas.microsoft.com/office/drawing/2014/main" id="{3C59F9FE-414D-4D13-8590-5FD8115F5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5175" y="4662489"/>
              <a:ext cx="55563" cy="80963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Rectangle 552">
              <a:extLst>
                <a:ext uri="{FF2B5EF4-FFF2-40B4-BE49-F238E27FC236}">
                  <a16:creationId xmlns:a16="http://schemas.microsoft.com/office/drawing/2014/main" id="{09A9018A-4EE3-4140-A3E5-842827EE1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5175" y="4629151"/>
              <a:ext cx="112713" cy="33338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Rectangle 553">
              <a:extLst>
                <a:ext uri="{FF2B5EF4-FFF2-40B4-BE49-F238E27FC236}">
                  <a16:creationId xmlns:a16="http://schemas.microsoft.com/office/drawing/2014/main" id="{A5F43A32-78F6-43FA-B9EA-F40F5C540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1388" y="4468814"/>
              <a:ext cx="161925" cy="39688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554">
              <a:extLst>
                <a:ext uri="{FF2B5EF4-FFF2-40B4-BE49-F238E27FC236}">
                  <a16:creationId xmlns:a16="http://schemas.microsoft.com/office/drawing/2014/main" id="{1994B9DE-5342-4C5B-AFA3-83FE4343C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4508501"/>
              <a:ext cx="161925" cy="88900"/>
            </a:xfrm>
            <a:custGeom>
              <a:avLst/>
              <a:gdLst>
                <a:gd name="T0" fmla="*/ 376 w 753"/>
                <a:gd name="T1" fmla="*/ 37 h 414"/>
                <a:gd name="T2" fmla="*/ 376 w 753"/>
                <a:gd name="T3" fmla="*/ 414 h 414"/>
                <a:gd name="T4" fmla="*/ 753 w 753"/>
                <a:gd name="T5" fmla="*/ 414 h 414"/>
                <a:gd name="T6" fmla="*/ 753 w 753"/>
                <a:gd name="T7" fmla="*/ 0 h 414"/>
                <a:gd name="T8" fmla="*/ 0 w 753"/>
                <a:gd name="T9" fmla="*/ 0 h 414"/>
                <a:gd name="T10" fmla="*/ 0 w 753"/>
                <a:gd name="T11" fmla="*/ 414 h 414"/>
                <a:gd name="T12" fmla="*/ 376 w 753"/>
                <a:gd name="T13" fmla="*/ 414 h 414"/>
                <a:gd name="T14" fmla="*/ 376 w 753"/>
                <a:gd name="T15" fmla="*/ 37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3" h="414">
                  <a:moveTo>
                    <a:pt x="376" y="37"/>
                  </a:moveTo>
                  <a:lnTo>
                    <a:pt x="376" y="414"/>
                  </a:lnTo>
                  <a:lnTo>
                    <a:pt x="753" y="414"/>
                  </a:lnTo>
                  <a:lnTo>
                    <a:pt x="753" y="0"/>
                  </a:lnTo>
                  <a:lnTo>
                    <a:pt x="0" y="0"/>
                  </a:lnTo>
                  <a:lnTo>
                    <a:pt x="0" y="414"/>
                  </a:lnTo>
                  <a:lnTo>
                    <a:pt x="376" y="414"/>
                  </a:lnTo>
                  <a:lnTo>
                    <a:pt x="376" y="37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Rectangle 555">
              <a:extLst>
                <a:ext uri="{FF2B5EF4-FFF2-40B4-BE49-F238E27FC236}">
                  <a16:creationId xmlns:a16="http://schemas.microsoft.com/office/drawing/2014/main" id="{96F8ABF7-7688-47D2-AECD-EA950E2D2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1050" y="4468814"/>
              <a:ext cx="112713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Rectangle 556">
              <a:extLst>
                <a:ext uri="{FF2B5EF4-FFF2-40B4-BE49-F238E27FC236}">
                  <a16:creationId xmlns:a16="http://schemas.microsoft.com/office/drawing/2014/main" id="{AF108273-C288-403D-B3D8-E7BB78F1F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1050" y="4533901"/>
              <a:ext cx="112713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557">
              <a:extLst>
                <a:ext uri="{FF2B5EF4-FFF2-40B4-BE49-F238E27FC236}">
                  <a16:creationId xmlns:a16="http://schemas.microsoft.com/office/drawing/2014/main" id="{001D5BF7-8F86-4B23-A074-E08F3B6E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863" y="4840289"/>
              <a:ext cx="31750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558">
              <a:extLst>
                <a:ext uri="{FF2B5EF4-FFF2-40B4-BE49-F238E27FC236}">
                  <a16:creationId xmlns:a16="http://schemas.microsoft.com/office/drawing/2014/main" id="{B39467D7-61C8-41D7-BAB8-5AAF798238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3450" y="4460876"/>
              <a:ext cx="177800" cy="144463"/>
            </a:xfrm>
            <a:custGeom>
              <a:avLst/>
              <a:gdLst>
                <a:gd name="T0" fmla="*/ 791 w 829"/>
                <a:gd name="T1" fmla="*/ 0 h 679"/>
                <a:gd name="T2" fmla="*/ 38 w 829"/>
                <a:gd name="T3" fmla="*/ 0 h 679"/>
                <a:gd name="T4" fmla="*/ 0 w 829"/>
                <a:gd name="T5" fmla="*/ 38 h 679"/>
                <a:gd name="T6" fmla="*/ 0 w 829"/>
                <a:gd name="T7" fmla="*/ 641 h 679"/>
                <a:gd name="T8" fmla="*/ 38 w 829"/>
                <a:gd name="T9" fmla="*/ 679 h 679"/>
                <a:gd name="T10" fmla="*/ 791 w 829"/>
                <a:gd name="T11" fmla="*/ 679 h 679"/>
                <a:gd name="T12" fmla="*/ 829 w 829"/>
                <a:gd name="T13" fmla="*/ 641 h 679"/>
                <a:gd name="T14" fmla="*/ 829 w 829"/>
                <a:gd name="T15" fmla="*/ 38 h 679"/>
                <a:gd name="T16" fmla="*/ 791 w 829"/>
                <a:gd name="T17" fmla="*/ 0 h 679"/>
                <a:gd name="T18" fmla="*/ 754 w 829"/>
                <a:gd name="T19" fmla="*/ 76 h 679"/>
                <a:gd name="T20" fmla="*/ 754 w 829"/>
                <a:gd name="T21" fmla="*/ 189 h 679"/>
                <a:gd name="T22" fmla="*/ 75 w 829"/>
                <a:gd name="T23" fmla="*/ 189 h 679"/>
                <a:gd name="T24" fmla="*/ 75 w 829"/>
                <a:gd name="T25" fmla="*/ 76 h 679"/>
                <a:gd name="T26" fmla="*/ 754 w 829"/>
                <a:gd name="T27" fmla="*/ 76 h 679"/>
                <a:gd name="T28" fmla="*/ 75 w 829"/>
                <a:gd name="T29" fmla="*/ 264 h 679"/>
                <a:gd name="T30" fmla="*/ 377 w 829"/>
                <a:gd name="T31" fmla="*/ 264 h 679"/>
                <a:gd name="T32" fmla="*/ 377 w 829"/>
                <a:gd name="T33" fmla="*/ 603 h 679"/>
                <a:gd name="T34" fmla="*/ 75 w 829"/>
                <a:gd name="T35" fmla="*/ 603 h 679"/>
                <a:gd name="T36" fmla="*/ 75 w 829"/>
                <a:gd name="T37" fmla="*/ 264 h 679"/>
                <a:gd name="T38" fmla="*/ 452 w 829"/>
                <a:gd name="T39" fmla="*/ 603 h 679"/>
                <a:gd name="T40" fmla="*/ 452 w 829"/>
                <a:gd name="T41" fmla="*/ 264 h 679"/>
                <a:gd name="T42" fmla="*/ 754 w 829"/>
                <a:gd name="T43" fmla="*/ 264 h 679"/>
                <a:gd name="T44" fmla="*/ 754 w 829"/>
                <a:gd name="T45" fmla="*/ 603 h 679"/>
                <a:gd name="T46" fmla="*/ 452 w 829"/>
                <a:gd name="T47" fmla="*/ 603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9" h="679">
                  <a:moveTo>
                    <a:pt x="791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641"/>
                  </a:lnTo>
                  <a:cubicBezTo>
                    <a:pt x="0" y="662"/>
                    <a:pt x="17" y="679"/>
                    <a:pt x="38" y="679"/>
                  </a:cubicBezTo>
                  <a:lnTo>
                    <a:pt x="791" y="679"/>
                  </a:lnTo>
                  <a:cubicBezTo>
                    <a:pt x="812" y="679"/>
                    <a:pt x="829" y="662"/>
                    <a:pt x="829" y="641"/>
                  </a:cubicBezTo>
                  <a:lnTo>
                    <a:pt x="829" y="38"/>
                  </a:lnTo>
                  <a:cubicBezTo>
                    <a:pt x="829" y="17"/>
                    <a:pt x="812" y="0"/>
                    <a:pt x="791" y="0"/>
                  </a:cubicBezTo>
                  <a:close/>
                  <a:moveTo>
                    <a:pt x="754" y="76"/>
                  </a:moveTo>
                  <a:lnTo>
                    <a:pt x="754" y="189"/>
                  </a:lnTo>
                  <a:lnTo>
                    <a:pt x="75" y="189"/>
                  </a:lnTo>
                  <a:lnTo>
                    <a:pt x="75" y="76"/>
                  </a:lnTo>
                  <a:lnTo>
                    <a:pt x="754" y="76"/>
                  </a:lnTo>
                  <a:close/>
                  <a:moveTo>
                    <a:pt x="75" y="264"/>
                  </a:moveTo>
                  <a:lnTo>
                    <a:pt x="377" y="264"/>
                  </a:lnTo>
                  <a:lnTo>
                    <a:pt x="377" y="603"/>
                  </a:lnTo>
                  <a:lnTo>
                    <a:pt x="75" y="603"/>
                  </a:lnTo>
                  <a:lnTo>
                    <a:pt x="75" y="264"/>
                  </a:lnTo>
                  <a:close/>
                  <a:moveTo>
                    <a:pt x="452" y="603"/>
                  </a:moveTo>
                  <a:lnTo>
                    <a:pt x="452" y="264"/>
                  </a:lnTo>
                  <a:lnTo>
                    <a:pt x="754" y="264"/>
                  </a:lnTo>
                  <a:lnTo>
                    <a:pt x="754" y="603"/>
                  </a:lnTo>
                  <a:lnTo>
                    <a:pt x="452" y="603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559">
              <a:extLst>
                <a:ext uri="{FF2B5EF4-FFF2-40B4-BE49-F238E27FC236}">
                  <a16:creationId xmlns:a16="http://schemas.microsoft.com/office/drawing/2014/main" id="{68FD8146-884F-4940-A6C7-58869D62BA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0" y="4395789"/>
              <a:ext cx="484188" cy="484188"/>
            </a:xfrm>
            <a:custGeom>
              <a:avLst/>
              <a:gdLst>
                <a:gd name="T0" fmla="*/ 189 w 2262"/>
                <a:gd name="T1" fmla="*/ 0 h 2261"/>
                <a:gd name="T2" fmla="*/ 0 w 2262"/>
                <a:gd name="T3" fmla="*/ 1545 h 2261"/>
                <a:gd name="T4" fmla="*/ 151 w 2262"/>
                <a:gd name="T5" fmla="*/ 2073 h 2261"/>
                <a:gd name="T6" fmla="*/ 1847 w 2262"/>
                <a:gd name="T7" fmla="*/ 2261 h 2261"/>
                <a:gd name="T8" fmla="*/ 1885 w 2262"/>
                <a:gd name="T9" fmla="*/ 2148 h 2261"/>
                <a:gd name="T10" fmla="*/ 1432 w 2262"/>
                <a:gd name="T11" fmla="*/ 1960 h 2261"/>
                <a:gd name="T12" fmla="*/ 2073 w 2262"/>
                <a:gd name="T13" fmla="*/ 1734 h 2261"/>
                <a:gd name="T14" fmla="*/ 2262 w 2262"/>
                <a:gd name="T15" fmla="*/ 188 h 2261"/>
                <a:gd name="T16" fmla="*/ 980 w 2262"/>
                <a:gd name="T17" fmla="*/ 2073 h 2261"/>
                <a:gd name="T18" fmla="*/ 339 w 2262"/>
                <a:gd name="T19" fmla="*/ 2186 h 2261"/>
                <a:gd name="T20" fmla="*/ 226 w 2262"/>
                <a:gd name="T21" fmla="*/ 2035 h 2261"/>
                <a:gd name="T22" fmla="*/ 980 w 2262"/>
                <a:gd name="T23" fmla="*/ 2073 h 2261"/>
                <a:gd name="T24" fmla="*/ 226 w 2262"/>
                <a:gd name="T25" fmla="*/ 1960 h 2261"/>
                <a:gd name="T26" fmla="*/ 339 w 2262"/>
                <a:gd name="T27" fmla="*/ 980 h 2261"/>
                <a:gd name="T28" fmla="*/ 980 w 2262"/>
                <a:gd name="T29" fmla="*/ 1093 h 2261"/>
                <a:gd name="T30" fmla="*/ 867 w 2262"/>
                <a:gd name="T31" fmla="*/ 904 h 2261"/>
                <a:gd name="T32" fmla="*/ 226 w 2262"/>
                <a:gd name="T33" fmla="*/ 943 h 2261"/>
                <a:gd name="T34" fmla="*/ 2035 w 2262"/>
                <a:gd name="T35" fmla="*/ 226 h 2261"/>
                <a:gd name="T36" fmla="*/ 1056 w 2262"/>
                <a:gd name="T37" fmla="*/ 1357 h 2261"/>
                <a:gd name="T38" fmla="*/ 867 w 2262"/>
                <a:gd name="T39" fmla="*/ 904 h 2261"/>
                <a:gd name="T40" fmla="*/ 1357 w 2262"/>
                <a:gd name="T41" fmla="*/ 1734 h 2261"/>
                <a:gd name="T42" fmla="*/ 1056 w 2262"/>
                <a:gd name="T43" fmla="*/ 1960 h 2261"/>
                <a:gd name="T44" fmla="*/ 1696 w 2262"/>
                <a:gd name="T45" fmla="*/ 2035 h 2261"/>
                <a:gd name="T46" fmla="*/ 1809 w 2262"/>
                <a:gd name="T47" fmla="*/ 2186 h 2261"/>
                <a:gd name="T48" fmla="*/ 1056 w 2262"/>
                <a:gd name="T49" fmla="*/ 2073 h 2261"/>
                <a:gd name="T50" fmla="*/ 1696 w 2262"/>
                <a:gd name="T51" fmla="*/ 2035 h 2261"/>
                <a:gd name="T52" fmla="*/ 2073 w 2262"/>
                <a:gd name="T53" fmla="*/ 1658 h 2261"/>
                <a:gd name="T54" fmla="*/ 1056 w 2262"/>
                <a:gd name="T55" fmla="*/ 1629 h 2261"/>
                <a:gd name="T56" fmla="*/ 1245 w 2262"/>
                <a:gd name="T57" fmla="*/ 1545 h 2261"/>
                <a:gd name="T58" fmla="*/ 1056 w 2262"/>
                <a:gd name="T59" fmla="*/ 1461 h 2261"/>
                <a:gd name="T60" fmla="*/ 2073 w 2262"/>
                <a:gd name="T61" fmla="*/ 1432 h 2261"/>
                <a:gd name="T62" fmla="*/ 2111 w 2262"/>
                <a:gd name="T63" fmla="*/ 188 h 2261"/>
                <a:gd name="T64" fmla="*/ 189 w 2262"/>
                <a:gd name="T65" fmla="*/ 151 h 2261"/>
                <a:gd name="T66" fmla="*/ 151 w 2262"/>
                <a:gd name="T67" fmla="*/ 1651 h 2261"/>
                <a:gd name="T68" fmla="*/ 76 w 2262"/>
                <a:gd name="T69" fmla="*/ 188 h 2261"/>
                <a:gd name="T70" fmla="*/ 2073 w 2262"/>
                <a:gd name="T71" fmla="*/ 75 h 2261"/>
                <a:gd name="T72" fmla="*/ 2186 w 2262"/>
                <a:gd name="T73" fmla="*/ 1545 h 2261"/>
                <a:gd name="T74" fmla="*/ 1116 w 2262"/>
                <a:gd name="T75" fmla="*/ 1510 h 2261"/>
                <a:gd name="T76" fmla="*/ 1166 w 2262"/>
                <a:gd name="T77" fmla="*/ 1560 h 2261"/>
                <a:gd name="T78" fmla="*/ 1093 w 2262"/>
                <a:gd name="T79" fmla="*/ 154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62" h="2261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35"/>
                    <a:pt x="63" y="1712"/>
                    <a:pt x="151" y="1730"/>
                  </a:cubicBezTo>
                  <a:lnTo>
                    <a:pt x="151" y="2073"/>
                  </a:lnTo>
                  <a:cubicBezTo>
                    <a:pt x="151" y="2177"/>
                    <a:pt x="235" y="2261"/>
                    <a:pt x="339" y="2261"/>
                  </a:cubicBezTo>
                  <a:lnTo>
                    <a:pt x="1847" y="2261"/>
                  </a:lnTo>
                  <a:cubicBezTo>
                    <a:pt x="1868" y="2261"/>
                    <a:pt x="1885" y="2244"/>
                    <a:pt x="1885" y="2224"/>
                  </a:cubicBezTo>
                  <a:lnTo>
                    <a:pt x="1885" y="2148"/>
                  </a:lnTo>
                  <a:cubicBezTo>
                    <a:pt x="1885" y="2044"/>
                    <a:pt x="1800" y="1960"/>
                    <a:pt x="1696" y="1960"/>
                  </a:cubicBezTo>
                  <a:lnTo>
                    <a:pt x="1432" y="1960"/>
                  </a:lnTo>
                  <a:lnTo>
                    <a:pt x="1432" y="1734"/>
                  </a:lnTo>
                  <a:lnTo>
                    <a:pt x="2073" y="1734"/>
                  </a:lnTo>
                  <a:cubicBezTo>
                    <a:pt x="2177" y="1733"/>
                    <a:pt x="2261" y="1649"/>
                    <a:pt x="2262" y="1545"/>
                  </a:cubicBezTo>
                  <a:lnTo>
                    <a:pt x="2262" y="188"/>
                  </a:lnTo>
                  <a:cubicBezTo>
                    <a:pt x="2261" y="84"/>
                    <a:pt x="2177" y="0"/>
                    <a:pt x="2073" y="0"/>
                  </a:cubicBezTo>
                  <a:close/>
                  <a:moveTo>
                    <a:pt x="980" y="2073"/>
                  </a:moveTo>
                  <a:cubicBezTo>
                    <a:pt x="980" y="2135"/>
                    <a:pt x="930" y="2186"/>
                    <a:pt x="867" y="2186"/>
                  </a:cubicBezTo>
                  <a:lnTo>
                    <a:pt x="339" y="2186"/>
                  </a:lnTo>
                  <a:cubicBezTo>
                    <a:pt x="277" y="2186"/>
                    <a:pt x="226" y="2135"/>
                    <a:pt x="226" y="2073"/>
                  </a:cubicBezTo>
                  <a:lnTo>
                    <a:pt x="226" y="2035"/>
                  </a:lnTo>
                  <a:lnTo>
                    <a:pt x="980" y="2035"/>
                  </a:lnTo>
                  <a:lnTo>
                    <a:pt x="980" y="2073"/>
                  </a:lnTo>
                  <a:close/>
                  <a:moveTo>
                    <a:pt x="980" y="1960"/>
                  </a:moveTo>
                  <a:lnTo>
                    <a:pt x="226" y="1960"/>
                  </a:lnTo>
                  <a:lnTo>
                    <a:pt x="226" y="1093"/>
                  </a:lnTo>
                  <a:cubicBezTo>
                    <a:pt x="226" y="1030"/>
                    <a:pt x="277" y="980"/>
                    <a:pt x="339" y="980"/>
                  </a:cubicBezTo>
                  <a:lnTo>
                    <a:pt x="867" y="980"/>
                  </a:lnTo>
                  <a:cubicBezTo>
                    <a:pt x="930" y="980"/>
                    <a:pt x="980" y="1030"/>
                    <a:pt x="980" y="1093"/>
                  </a:cubicBezTo>
                  <a:lnTo>
                    <a:pt x="980" y="1960"/>
                  </a:lnTo>
                  <a:close/>
                  <a:moveTo>
                    <a:pt x="867" y="904"/>
                  </a:moveTo>
                  <a:lnTo>
                    <a:pt x="339" y="904"/>
                  </a:lnTo>
                  <a:cubicBezTo>
                    <a:pt x="299" y="905"/>
                    <a:pt x="259" y="918"/>
                    <a:pt x="226" y="943"/>
                  </a:cubicBezTo>
                  <a:lnTo>
                    <a:pt x="226" y="226"/>
                  </a:lnTo>
                  <a:lnTo>
                    <a:pt x="2035" y="226"/>
                  </a:lnTo>
                  <a:lnTo>
                    <a:pt x="2035" y="1357"/>
                  </a:lnTo>
                  <a:lnTo>
                    <a:pt x="1056" y="1357"/>
                  </a:lnTo>
                  <a:lnTo>
                    <a:pt x="1056" y="1093"/>
                  </a:lnTo>
                  <a:cubicBezTo>
                    <a:pt x="1055" y="989"/>
                    <a:pt x="971" y="905"/>
                    <a:pt x="867" y="904"/>
                  </a:cubicBezTo>
                  <a:close/>
                  <a:moveTo>
                    <a:pt x="1056" y="1734"/>
                  </a:moveTo>
                  <a:lnTo>
                    <a:pt x="1357" y="1734"/>
                  </a:lnTo>
                  <a:lnTo>
                    <a:pt x="1357" y="1960"/>
                  </a:lnTo>
                  <a:lnTo>
                    <a:pt x="1056" y="1960"/>
                  </a:lnTo>
                  <a:lnTo>
                    <a:pt x="1056" y="1734"/>
                  </a:lnTo>
                  <a:close/>
                  <a:moveTo>
                    <a:pt x="1696" y="2035"/>
                  </a:moveTo>
                  <a:cubicBezTo>
                    <a:pt x="1759" y="2035"/>
                    <a:pt x="1809" y="2086"/>
                    <a:pt x="1809" y="2148"/>
                  </a:cubicBezTo>
                  <a:lnTo>
                    <a:pt x="1809" y="2186"/>
                  </a:lnTo>
                  <a:lnTo>
                    <a:pt x="1017" y="2186"/>
                  </a:lnTo>
                  <a:cubicBezTo>
                    <a:pt x="1042" y="2153"/>
                    <a:pt x="1055" y="2114"/>
                    <a:pt x="1056" y="2073"/>
                  </a:cubicBezTo>
                  <a:lnTo>
                    <a:pt x="1056" y="2035"/>
                  </a:lnTo>
                  <a:lnTo>
                    <a:pt x="1696" y="2035"/>
                  </a:lnTo>
                  <a:close/>
                  <a:moveTo>
                    <a:pt x="2186" y="1545"/>
                  </a:moveTo>
                  <a:cubicBezTo>
                    <a:pt x="2186" y="1608"/>
                    <a:pt x="2136" y="1658"/>
                    <a:pt x="2073" y="1658"/>
                  </a:cubicBezTo>
                  <a:lnTo>
                    <a:pt x="1056" y="1658"/>
                  </a:lnTo>
                  <a:lnTo>
                    <a:pt x="1056" y="1629"/>
                  </a:lnTo>
                  <a:cubicBezTo>
                    <a:pt x="1089" y="1659"/>
                    <a:pt x="1136" y="1667"/>
                    <a:pt x="1177" y="1649"/>
                  </a:cubicBezTo>
                  <a:cubicBezTo>
                    <a:pt x="1218" y="1630"/>
                    <a:pt x="1245" y="1590"/>
                    <a:pt x="1245" y="1545"/>
                  </a:cubicBezTo>
                  <a:cubicBezTo>
                    <a:pt x="1245" y="1500"/>
                    <a:pt x="1218" y="1460"/>
                    <a:pt x="1177" y="1442"/>
                  </a:cubicBezTo>
                  <a:cubicBezTo>
                    <a:pt x="1136" y="1424"/>
                    <a:pt x="1089" y="1431"/>
                    <a:pt x="1056" y="1461"/>
                  </a:cubicBezTo>
                  <a:lnTo>
                    <a:pt x="1056" y="1432"/>
                  </a:lnTo>
                  <a:lnTo>
                    <a:pt x="2073" y="1432"/>
                  </a:lnTo>
                  <a:cubicBezTo>
                    <a:pt x="2094" y="1432"/>
                    <a:pt x="2111" y="1415"/>
                    <a:pt x="2111" y="1394"/>
                  </a:cubicBezTo>
                  <a:lnTo>
                    <a:pt x="2111" y="188"/>
                  </a:lnTo>
                  <a:cubicBezTo>
                    <a:pt x="2111" y="168"/>
                    <a:pt x="2094" y="151"/>
                    <a:pt x="2073" y="151"/>
                  </a:cubicBezTo>
                  <a:lnTo>
                    <a:pt x="189" y="151"/>
                  </a:lnTo>
                  <a:cubicBezTo>
                    <a:pt x="168" y="151"/>
                    <a:pt x="151" y="168"/>
                    <a:pt x="151" y="188"/>
                  </a:cubicBezTo>
                  <a:lnTo>
                    <a:pt x="151" y="1651"/>
                  </a:lnTo>
                  <a:cubicBezTo>
                    <a:pt x="106" y="1635"/>
                    <a:pt x="76" y="1593"/>
                    <a:pt x="76" y="1545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545"/>
                  </a:lnTo>
                  <a:close/>
                  <a:moveTo>
                    <a:pt x="1093" y="1545"/>
                  </a:moveTo>
                  <a:cubicBezTo>
                    <a:pt x="1093" y="1530"/>
                    <a:pt x="1102" y="1516"/>
                    <a:pt x="1116" y="1510"/>
                  </a:cubicBezTo>
                  <a:cubicBezTo>
                    <a:pt x="1131" y="1505"/>
                    <a:pt x="1147" y="1508"/>
                    <a:pt x="1158" y="1519"/>
                  </a:cubicBezTo>
                  <a:cubicBezTo>
                    <a:pt x="1168" y="1529"/>
                    <a:pt x="1172" y="1546"/>
                    <a:pt x="1166" y="1560"/>
                  </a:cubicBezTo>
                  <a:cubicBezTo>
                    <a:pt x="1160" y="1574"/>
                    <a:pt x="1146" y="1583"/>
                    <a:pt x="1131" y="1583"/>
                  </a:cubicBezTo>
                  <a:cubicBezTo>
                    <a:pt x="1110" y="1583"/>
                    <a:pt x="1093" y="1566"/>
                    <a:pt x="1093" y="154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560">
              <a:extLst>
                <a:ext uri="{FF2B5EF4-FFF2-40B4-BE49-F238E27FC236}">
                  <a16:creationId xmlns:a16="http://schemas.microsoft.com/office/drawing/2014/main" id="{480C9B90-FBF9-4EAF-A9E6-557B26D72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7238" y="4621214"/>
              <a:ext cx="128588" cy="130175"/>
            </a:xfrm>
            <a:custGeom>
              <a:avLst/>
              <a:gdLst>
                <a:gd name="T0" fmla="*/ 565 w 603"/>
                <a:gd name="T1" fmla="*/ 0 h 603"/>
                <a:gd name="T2" fmla="*/ 37 w 603"/>
                <a:gd name="T3" fmla="*/ 0 h 603"/>
                <a:gd name="T4" fmla="*/ 0 w 603"/>
                <a:gd name="T5" fmla="*/ 38 h 603"/>
                <a:gd name="T6" fmla="*/ 0 w 603"/>
                <a:gd name="T7" fmla="*/ 566 h 603"/>
                <a:gd name="T8" fmla="*/ 37 w 603"/>
                <a:gd name="T9" fmla="*/ 603 h 603"/>
                <a:gd name="T10" fmla="*/ 565 w 603"/>
                <a:gd name="T11" fmla="*/ 603 h 603"/>
                <a:gd name="T12" fmla="*/ 603 w 603"/>
                <a:gd name="T13" fmla="*/ 566 h 603"/>
                <a:gd name="T14" fmla="*/ 603 w 603"/>
                <a:gd name="T15" fmla="*/ 38 h 603"/>
                <a:gd name="T16" fmla="*/ 565 w 603"/>
                <a:gd name="T17" fmla="*/ 0 h 603"/>
                <a:gd name="T18" fmla="*/ 264 w 603"/>
                <a:gd name="T19" fmla="*/ 528 h 603"/>
                <a:gd name="T20" fmla="*/ 75 w 603"/>
                <a:gd name="T21" fmla="*/ 528 h 603"/>
                <a:gd name="T22" fmla="*/ 75 w 603"/>
                <a:gd name="T23" fmla="*/ 226 h 603"/>
                <a:gd name="T24" fmla="*/ 264 w 603"/>
                <a:gd name="T25" fmla="*/ 226 h 603"/>
                <a:gd name="T26" fmla="*/ 264 w 603"/>
                <a:gd name="T27" fmla="*/ 528 h 603"/>
                <a:gd name="T28" fmla="*/ 527 w 603"/>
                <a:gd name="T29" fmla="*/ 528 h 603"/>
                <a:gd name="T30" fmla="*/ 339 w 603"/>
                <a:gd name="T31" fmla="*/ 528 h 603"/>
                <a:gd name="T32" fmla="*/ 339 w 603"/>
                <a:gd name="T33" fmla="*/ 226 h 603"/>
                <a:gd name="T34" fmla="*/ 527 w 603"/>
                <a:gd name="T35" fmla="*/ 226 h 603"/>
                <a:gd name="T36" fmla="*/ 527 w 603"/>
                <a:gd name="T37" fmla="*/ 528 h 603"/>
                <a:gd name="T38" fmla="*/ 527 w 603"/>
                <a:gd name="T39" fmla="*/ 151 h 603"/>
                <a:gd name="T40" fmla="*/ 75 w 603"/>
                <a:gd name="T41" fmla="*/ 151 h 603"/>
                <a:gd name="T42" fmla="*/ 75 w 603"/>
                <a:gd name="T43" fmla="*/ 76 h 603"/>
                <a:gd name="T44" fmla="*/ 527 w 603"/>
                <a:gd name="T45" fmla="*/ 76 h 603"/>
                <a:gd name="T46" fmla="*/ 527 w 603"/>
                <a:gd name="T47" fmla="*/ 151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03" h="603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6"/>
                    <a:pt x="17" y="603"/>
                    <a:pt x="37" y="603"/>
                  </a:cubicBezTo>
                  <a:lnTo>
                    <a:pt x="565" y="603"/>
                  </a:lnTo>
                  <a:cubicBezTo>
                    <a:pt x="586" y="603"/>
                    <a:pt x="603" y="586"/>
                    <a:pt x="603" y="566"/>
                  </a:cubicBezTo>
                  <a:lnTo>
                    <a:pt x="603" y="38"/>
                  </a:lnTo>
                  <a:cubicBezTo>
                    <a:pt x="603" y="17"/>
                    <a:pt x="586" y="0"/>
                    <a:pt x="565" y="0"/>
                  </a:cubicBezTo>
                  <a:close/>
                  <a:moveTo>
                    <a:pt x="264" y="528"/>
                  </a:moveTo>
                  <a:lnTo>
                    <a:pt x="75" y="528"/>
                  </a:lnTo>
                  <a:lnTo>
                    <a:pt x="75" y="226"/>
                  </a:lnTo>
                  <a:lnTo>
                    <a:pt x="264" y="226"/>
                  </a:lnTo>
                  <a:lnTo>
                    <a:pt x="264" y="528"/>
                  </a:lnTo>
                  <a:close/>
                  <a:moveTo>
                    <a:pt x="527" y="528"/>
                  </a:moveTo>
                  <a:lnTo>
                    <a:pt x="339" y="528"/>
                  </a:lnTo>
                  <a:lnTo>
                    <a:pt x="339" y="226"/>
                  </a:lnTo>
                  <a:lnTo>
                    <a:pt x="527" y="226"/>
                  </a:lnTo>
                  <a:lnTo>
                    <a:pt x="527" y="528"/>
                  </a:lnTo>
                  <a:close/>
                  <a:moveTo>
                    <a:pt x="527" y="151"/>
                  </a:moveTo>
                  <a:lnTo>
                    <a:pt x="75" y="151"/>
                  </a:lnTo>
                  <a:lnTo>
                    <a:pt x="75" y="76"/>
                  </a:lnTo>
                  <a:lnTo>
                    <a:pt x="527" y="76"/>
                  </a:lnTo>
                  <a:lnTo>
                    <a:pt x="527" y="15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61">
              <a:extLst>
                <a:ext uri="{FF2B5EF4-FFF2-40B4-BE49-F238E27FC236}">
                  <a16:creationId xmlns:a16="http://schemas.microsoft.com/office/drawing/2014/main" id="{B88B90F5-C7BF-4ACD-981F-2A43FAADD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4759326"/>
              <a:ext cx="128588" cy="15875"/>
            </a:xfrm>
            <a:custGeom>
              <a:avLst/>
              <a:gdLst>
                <a:gd name="T0" fmla="*/ 565 w 603"/>
                <a:gd name="T1" fmla="*/ 0 h 75"/>
                <a:gd name="T2" fmla="*/ 37 w 603"/>
                <a:gd name="T3" fmla="*/ 0 h 75"/>
                <a:gd name="T4" fmla="*/ 0 w 603"/>
                <a:gd name="T5" fmla="*/ 38 h 75"/>
                <a:gd name="T6" fmla="*/ 37 w 603"/>
                <a:gd name="T7" fmla="*/ 75 h 75"/>
                <a:gd name="T8" fmla="*/ 565 w 603"/>
                <a:gd name="T9" fmla="*/ 75 h 75"/>
                <a:gd name="T10" fmla="*/ 603 w 603"/>
                <a:gd name="T11" fmla="*/ 38 h 75"/>
                <a:gd name="T12" fmla="*/ 565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565" y="75"/>
                  </a:lnTo>
                  <a:cubicBezTo>
                    <a:pt x="586" y="75"/>
                    <a:pt x="603" y="58"/>
                    <a:pt x="603" y="38"/>
                  </a:cubicBezTo>
                  <a:cubicBezTo>
                    <a:pt x="603" y="17"/>
                    <a:pt x="586" y="0"/>
                    <a:pt x="56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562">
              <a:extLst>
                <a:ext uri="{FF2B5EF4-FFF2-40B4-BE49-F238E27FC236}">
                  <a16:creationId xmlns:a16="http://schemas.microsoft.com/office/drawing/2014/main" id="{7C022C2D-86C1-402F-A8AE-D493FB1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4783139"/>
              <a:ext cx="128588" cy="15875"/>
            </a:xfrm>
            <a:custGeom>
              <a:avLst/>
              <a:gdLst>
                <a:gd name="T0" fmla="*/ 565 w 603"/>
                <a:gd name="T1" fmla="*/ 0 h 75"/>
                <a:gd name="T2" fmla="*/ 37 w 603"/>
                <a:gd name="T3" fmla="*/ 0 h 75"/>
                <a:gd name="T4" fmla="*/ 0 w 603"/>
                <a:gd name="T5" fmla="*/ 38 h 75"/>
                <a:gd name="T6" fmla="*/ 37 w 603"/>
                <a:gd name="T7" fmla="*/ 75 h 75"/>
                <a:gd name="T8" fmla="*/ 565 w 603"/>
                <a:gd name="T9" fmla="*/ 75 h 75"/>
                <a:gd name="T10" fmla="*/ 603 w 603"/>
                <a:gd name="T11" fmla="*/ 38 h 75"/>
                <a:gd name="T12" fmla="*/ 565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565" y="75"/>
                  </a:lnTo>
                  <a:cubicBezTo>
                    <a:pt x="586" y="75"/>
                    <a:pt x="603" y="58"/>
                    <a:pt x="603" y="38"/>
                  </a:cubicBezTo>
                  <a:cubicBezTo>
                    <a:pt x="603" y="17"/>
                    <a:pt x="586" y="0"/>
                    <a:pt x="56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563">
              <a:extLst>
                <a:ext uri="{FF2B5EF4-FFF2-40B4-BE49-F238E27FC236}">
                  <a16:creationId xmlns:a16="http://schemas.microsoft.com/office/drawing/2014/main" id="{B99B0B23-4567-486B-B5FE-E8C419E77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0" y="4621214"/>
              <a:ext cx="177800" cy="17463"/>
            </a:xfrm>
            <a:custGeom>
              <a:avLst/>
              <a:gdLst>
                <a:gd name="T0" fmla="*/ 791 w 829"/>
                <a:gd name="T1" fmla="*/ 76 h 76"/>
                <a:gd name="T2" fmla="*/ 38 w 829"/>
                <a:gd name="T3" fmla="*/ 76 h 76"/>
                <a:gd name="T4" fmla="*/ 0 w 829"/>
                <a:gd name="T5" fmla="*/ 38 h 76"/>
                <a:gd name="T6" fmla="*/ 38 w 829"/>
                <a:gd name="T7" fmla="*/ 0 h 76"/>
                <a:gd name="T8" fmla="*/ 791 w 829"/>
                <a:gd name="T9" fmla="*/ 0 h 76"/>
                <a:gd name="T10" fmla="*/ 829 w 829"/>
                <a:gd name="T11" fmla="*/ 38 h 76"/>
                <a:gd name="T12" fmla="*/ 791 w 82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6">
                  <a:moveTo>
                    <a:pt x="791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91" y="0"/>
                  </a:lnTo>
                  <a:cubicBezTo>
                    <a:pt x="812" y="0"/>
                    <a:pt x="829" y="17"/>
                    <a:pt x="829" y="38"/>
                  </a:cubicBezTo>
                  <a:cubicBezTo>
                    <a:pt x="829" y="59"/>
                    <a:pt x="812" y="76"/>
                    <a:pt x="791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564">
              <a:extLst>
                <a:ext uri="{FF2B5EF4-FFF2-40B4-BE49-F238E27FC236}">
                  <a16:creationId xmlns:a16="http://schemas.microsoft.com/office/drawing/2014/main" id="{9AB62D35-33A8-4C9B-BABE-E1FCB414F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0" y="4654551"/>
              <a:ext cx="177800" cy="15875"/>
            </a:xfrm>
            <a:custGeom>
              <a:avLst/>
              <a:gdLst>
                <a:gd name="T0" fmla="*/ 791 w 829"/>
                <a:gd name="T1" fmla="*/ 75 h 75"/>
                <a:gd name="T2" fmla="*/ 38 w 829"/>
                <a:gd name="T3" fmla="*/ 75 h 75"/>
                <a:gd name="T4" fmla="*/ 0 w 829"/>
                <a:gd name="T5" fmla="*/ 38 h 75"/>
                <a:gd name="T6" fmla="*/ 38 w 829"/>
                <a:gd name="T7" fmla="*/ 0 h 75"/>
                <a:gd name="T8" fmla="*/ 791 w 829"/>
                <a:gd name="T9" fmla="*/ 0 h 75"/>
                <a:gd name="T10" fmla="*/ 829 w 829"/>
                <a:gd name="T11" fmla="*/ 38 h 75"/>
                <a:gd name="T12" fmla="*/ 791 w 829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5">
                  <a:moveTo>
                    <a:pt x="791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91" y="0"/>
                  </a:lnTo>
                  <a:cubicBezTo>
                    <a:pt x="812" y="0"/>
                    <a:pt x="829" y="17"/>
                    <a:pt x="829" y="38"/>
                  </a:cubicBezTo>
                  <a:cubicBezTo>
                    <a:pt x="829" y="58"/>
                    <a:pt x="812" y="75"/>
                    <a:pt x="791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565">
              <a:extLst>
                <a:ext uri="{FF2B5EF4-FFF2-40B4-BE49-F238E27FC236}">
                  <a16:creationId xmlns:a16="http://schemas.microsoft.com/office/drawing/2014/main" id="{7E0D6800-03C1-4EB0-BF36-67AA1AC32C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4460876"/>
              <a:ext cx="128588" cy="47625"/>
            </a:xfrm>
            <a:custGeom>
              <a:avLst/>
              <a:gdLst>
                <a:gd name="T0" fmla="*/ 565 w 603"/>
                <a:gd name="T1" fmla="*/ 227 h 227"/>
                <a:gd name="T2" fmla="*/ 38 w 603"/>
                <a:gd name="T3" fmla="*/ 227 h 227"/>
                <a:gd name="T4" fmla="*/ 0 w 603"/>
                <a:gd name="T5" fmla="*/ 189 h 227"/>
                <a:gd name="T6" fmla="*/ 0 w 603"/>
                <a:gd name="T7" fmla="*/ 38 h 227"/>
                <a:gd name="T8" fmla="*/ 38 w 603"/>
                <a:gd name="T9" fmla="*/ 0 h 227"/>
                <a:gd name="T10" fmla="*/ 565 w 603"/>
                <a:gd name="T11" fmla="*/ 0 h 227"/>
                <a:gd name="T12" fmla="*/ 603 w 603"/>
                <a:gd name="T13" fmla="*/ 38 h 227"/>
                <a:gd name="T14" fmla="*/ 603 w 603"/>
                <a:gd name="T15" fmla="*/ 189 h 227"/>
                <a:gd name="T16" fmla="*/ 565 w 603"/>
                <a:gd name="T17" fmla="*/ 227 h 227"/>
                <a:gd name="T18" fmla="*/ 76 w 603"/>
                <a:gd name="T19" fmla="*/ 151 h 227"/>
                <a:gd name="T20" fmla="*/ 528 w 603"/>
                <a:gd name="T21" fmla="*/ 151 h 227"/>
                <a:gd name="T22" fmla="*/ 528 w 603"/>
                <a:gd name="T23" fmla="*/ 76 h 227"/>
                <a:gd name="T24" fmla="*/ 76 w 603"/>
                <a:gd name="T25" fmla="*/ 76 h 227"/>
                <a:gd name="T26" fmla="*/ 76 w 603"/>
                <a:gd name="T27" fmla="*/ 1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7">
                  <a:moveTo>
                    <a:pt x="565" y="227"/>
                  </a:moveTo>
                  <a:lnTo>
                    <a:pt x="38" y="227"/>
                  </a:lnTo>
                  <a:cubicBezTo>
                    <a:pt x="17" y="227"/>
                    <a:pt x="0" y="210"/>
                    <a:pt x="0" y="189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lnTo>
                    <a:pt x="603" y="189"/>
                  </a:lnTo>
                  <a:cubicBezTo>
                    <a:pt x="603" y="210"/>
                    <a:pt x="586" y="227"/>
                    <a:pt x="565" y="227"/>
                  </a:cubicBezTo>
                  <a:close/>
                  <a:moveTo>
                    <a:pt x="76" y="151"/>
                  </a:moveTo>
                  <a:lnTo>
                    <a:pt x="528" y="151"/>
                  </a:lnTo>
                  <a:lnTo>
                    <a:pt x="528" y="76"/>
                  </a:lnTo>
                  <a:lnTo>
                    <a:pt x="76" y="76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566">
              <a:extLst>
                <a:ext uri="{FF2B5EF4-FFF2-40B4-BE49-F238E27FC236}">
                  <a16:creationId xmlns:a16="http://schemas.microsoft.com/office/drawing/2014/main" id="{81633C6B-A3DB-4B76-879D-A7C48453AB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4524376"/>
              <a:ext cx="128588" cy="49213"/>
            </a:xfrm>
            <a:custGeom>
              <a:avLst/>
              <a:gdLst>
                <a:gd name="T0" fmla="*/ 565 w 603"/>
                <a:gd name="T1" fmla="*/ 226 h 226"/>
                <a:gd name="T2" fmla="*/ 38 w 603"/>
                <a:gd name="T3" fmla="*/ 226 h 226"/>
                <a:gd name="T4" fmla="*/ 0 w 603"/>
                <a:gd name="T5" fmla="*/ 188 h 226"/>
                <a:gd name="T6" fmla="*/ 0 w 603"/>
                <a:gd name="T7" fmla="*/ 38 h 226"/>
                <a:gd name="T8" fmla="*/ 38 w 603"/>
                <a:gd name="T9" fmla="*/ 0 h 226"/>
                <a:gd name="T10" fmla="*/ 565 w 603"/>
                <a:gd name="T11" fmla="*/ 0 h 226"/>
                <a:gd name="T12" fmla="*/ 603 w 603"/>
                <a:gd name="T13" fmla="*/ 38 h 226"/>
                <a:gd name="T14" fmla="*/ 603 w 603"/>
                <a:gd name="T15" fmla="*/ 188 h 226"/>
                <a:gd name="T16" fmla="*/ 565 w 603"/>
                <a:gd name="T17" fmla="*/ 226 h 226"/>
                <a:gd name="T18" fmla="*/ 76 w 603"/>
                <a:gd name="T19" fmla="*/ 151 h 226"/>
                <a:gd name="T20" fmla="*/ 528 w 603"/>
                <a:gd name="T21" fmla="*/ 151 h 226"/>
                <a:gd name="T22" fmla="*/ 528 w 603"/>
                <a:gd name="T23" fmla="*/ 75 h 226"/>
                <a:gd name="T24" fmla="*/ 76 w 603"/>
                <a:gd name="T25" fmla="*/ 75 h 226"/>
                <a:gd name="T26" fmla="*/ 76 w 603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565" y="226"/>
                  </a:move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lnTo>
                    <a:pt x="603" y="188"/>
                  </a:lnTo>
                  <a:cubicBezTo>
                    <a:pt x="603" y="209"/>
                    <a:pt x="586" y="226"/>
                    <a:pt x="565" y="226"/>
                  </a:cubicBezTo>
                  <a:close/>
                  <a:moveTo>
                    <a:pt x="76" y="151"/>
                  </a:moveTo>
                  <a:lnTo>
                    <a:pt x="528" y="151"/>
                  </a:lnTo>
                  <a:lnTo>
                    <a:pt x="528" y="75"/>
                  </a:lnTo>
                  <a:lnTo>
                    <a:pt x="76" y="75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A840B330-55B5-4B85-B7B7-67C40E0DE16F}"/>
              </a:ext>
            </a:extLst>
          </p:cNvPr>
          <p:cNvGrpSpPr/>
          <p:nvPr/>
        </p:nvGrpSpPr>
        <p:grpSpPr>
          <a:xfrm>
            <a:off x="4389438" y="5454651"/>
            <a:ext cx="425450" cy="492125"/>
            <a:chOff x="4389438" y="5454651"/>
            <a:chExt cx="425450" cy="492125"/>
          </a:xfrm>
        </p:grpSpPr>
        <p:sp>
          <p:nvSpPr>
            <p:cNvPr id="408" name="Freeform 567">
              <a:extLst>
                <a:ext uri="{FF2B5EF4-FFF2-40B4-BE49-F238E27FC236}">
                  <a16:creationId xmlns:a16="http://schemas.microsoft.com/office/drawing/2014/main" id="{87286331-A24D-4BB6-9D41-B9B1760F9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7375" y="5462589"/>
              <a:ext cx="409575" cy="476250"/>
            </a:xfrm>
            <a:custGeom>
              <a:avLst/>
              <a:gdLst>
                <a:gd name="T0" fmla="*/ 1770 w 1917"/>
                <a:gd name="T1" fmla="*/ 922 h 2225"/>
                <a:gd name="T2" fmla="*/ 1766 w 1917"/>
                <a:gd name="T3" fmla="*/ 889 h 2225"/>
                <a:gd name="T4" fmla="*/ 1424 w 1917"/>
                <a:gd name="T5" fmla="*/ 216 h 2225"/>
                <a:gd name="T6" fmla="*/ 685 w 1917"/>
                <a:gd name="T7" fmla="*/ 66 h 2225"/>
                <a:gd name="T8" fmla="*/ 108 w 1917"/>
                <a:gd name="T9" fmla="*/ 551 h 2225"/>
                <a:gd name="T10" fmla="*/ 130 w 1917"/>
                <a:gd name="T11" fmla="*/ 1306 h 2225"/>
                <a:gd name="T12" fmla="*/ 378 w 1917"/>
                <a:gd name="T13" fmla="*/ 1071 h 2225"/>
                <a:gd name="T14" fmla="*/ 714 w 1917"/>
                <a:gd name="T15" fmla="*/ 1133 h 2225"/>
                <a:gd name="T16" fmla="*/ 862 w 1917"/>
                <a:gd name="T17" fmla="*/ 1441 h 2225"/>
                <a:gd name="T18" fmla="*/ 701 w 1917"/>
                <a:gd name="T19" fmla="*/ 1741 h 2225"/>
                <a:gd name="T20" fmla="*/ 635 w 1917"/>
                <a:gd name="T21" fmla="*/ 1866 h 2225"/>
                <a:gd name="T22" fmla="*/ 635 w 1917"/>
                <a:gd name="T23" fmla="*/ 1923 h 2225"/>
                <a:gd name="T24" fmla="*/ 522 w 1917"/>
                <a:gd name="T25" fmla="*/ 1923 h 2225"/>
                <a:gd name="T26" fmla="*/ 522 w 1917"/>
                <a:gd name="T27" fmla="*/ 2074 h 2225"/>
                <a:gd name="T28" fmla="*/ 598 w 1917"/>
                <a:gd name="T29" fmla="*/ 2074 h 2225"/>
                <a:gd name="T30" fmla="*/ 598 w 1917"/>
                <a:gd name="T31" fmla="*/ 2225 h 2225"/>
                <a:gd name="T32" fmla="*/ 1276 w 1917"/>
                <a:gd name="T33" fmla="*/ 2225 h 2225"/>
                <a:gd name="T34" fmla="*/ 1276 w 1917"/>
                <a:gd name="T35" fmla="*/ 1886 h 2225"/>
                <a:gd name="T36" fmla="*/ 1351 w 1917"/>
                <a:gd name="T37" fmla="*/ 1810 h 2225"/>
                <a:gd name="T38" fmla="*/ 1615 w 1917"/>
                <a:gd name="T39" fmla="*/ 1810 h 2225"/>
                <a:gd name="T40" fmla="*/ 1690 w 1917"/>
                <a:gd name="T41" fmla="*/ 1735 h 2225"/>
                <a:gd name="T42" fmla="*/ 1690 w 1917"/>
                <a:gd name="T43" fmla="*/ 1509 h 2225"/>
                <a:gd name="T44" fmla="*/ 1917 w 1917"/>
                <a:gd name="T45" fmla="*/ 1509 h 2225"/>
                <a:gd name="T46" fmla="*/ 1770 w 1917"/>
                <a:gd name="T47" fmla="*/ 922 h 2225"/>
                <a:gd name="T48" fmla="*/ 1464 w 1917"/>
                <a:gd name="T49" fmla="*/ 680 h 2225"/>
                <a:gd name="T50" fmla="*/ 1345 w 1917"/>
                <a:gd name="T51" fmla="*/ 680 h 2225"/>
                <a:gd name="T52" fmla="*/ 1429 w 1917"/>
                <a:gd name="T53" fmla="*/ 764 h 2225"/>
                <a:gd name="T54" fmla="*/ 1323 w 1917"/>
                <a:gd name="T55" fmla="*/ 871 h 2225"/>
                <a:gd name="T56" fmla="*/ 1238 w 1917"/>
                <a:gd name="T57" fmla="*/ 786 h 2225"/>
                <a:gd name="T58" fmla="*/ 1238 w 1917"/>
                <a:gd name="T59" fmla="*/ 906 h 2225"/>
                <a:gd name="T60" fmla="*/ 1087 w 1917"/>
                <a:gd name="T61" fmla="*/ 906 h 2225"/>
                <a:gd name="T62" fmla="*/ 1087 w 1917"/>
                <a:gd name="T63" fmla="*/ 786 h 2225"/>
                <a:gd name="T64" fmla="*/ 1003 w 1917"/>
                <a:gd name="T65" fmla="*/ 871 h 2225"/>
                <a:gd name="T66" fmla="*/ 896 w 1917"/>
                <a:gd name="T67" fmla="*/ 764 h 2225"/>
                <a:gd name="T68" fmla="*/ 981 w 1917"/>
                <a:gd name="T69" fmla="*/ 680 h 2225"/>
                <a:gd name="T70" fmla="*/ 861 w 1917"/>
                <a:gd name="T71" fmla="*/ 680 h 2225"/>
                <a:gd name="T72" fmla="*/ 861 w 1917"/>
                <a:gd name="T73" fmla="*/ 529 h 2225"/>
                <a:gd name="T74" fmla="*/ 981 w 1917"/>
                <a:gd name="T75" fmla="*/ 529 h 2225"/>
                <a:gd name="T76" fmla="*/ 896 w 1917"/>
                <a:gd name="T77" fmla="*/ 444 h 2225"/>
                <a:gd name="T78" fmla="*/ 1003 w 1917"/>
                <a:gd name="T79" fmla="*/ 338 h 2225"/>
                <a:gd name="T80" fmla="*/ 1087 w 1917"/>
                <a:gd name="T81" fmla="*/ 422 h 2225"/>
                <a:gd name="T82" fmla="*/ 1087 w 1917"/>
                <a:gd name="T83" fmla="*/ 303 h 2225"/>
                <a:gd name="T84" fmla="*/ 1238 w 1917"/>
                <a:gd name="T85" fmla="*/ 303 h 2225"/>
                <a:gd name="T86" fmla="*/ 1238 w 1917"/>
                <a:gd name="T87" fmla="*/ 422 h 2225"/>
                <a:gd name="T88" fmla="*/ 1323 w 1917"/>
                <a:gd name="T89" fmla="*/ 338 h 2225"/>
                <a:gd name="T90" fmla="*/ 1429 w 1917"/>
                <a:gd name="T91" fmla="*/ 444 h 2225"/>
                <a:gd name="T92" fmla="*/ 1345 w 1917"/>
                <a:gd name="T93" fmla="*/ 529 h 2225"/>
                <a:gd name="T94" fmla="*/ 1464 w 1917"/>
                <a:gd name="T95" fmla="*/ 529 h 2225"/>
                <a:gd name="T96" fmla="*/ 1464 w 1917"/>
                <a:gd name="T97" fmla="*/ 680 h 2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7" h="2225">
                  <a:moveTo>
                    <a:pt x="1770" y="922"/>
                  </a:moveTo>
                  <a:cubicBezTo>
                    <a:pt x="1767" y="911"/>
                    <a:pt x="1766" y="900"/>
                    <a:pt x="1766" y="889"/>
                  </a:cubicBezTo>
                  <a:cubicBezTo>
                    <a:pt x="1761" y="624"/>
                    <a:pt x="1635" y="376"/>
                    <a:pt x="1424" y="216"/>
                  </a:cubicBezTo>
                  <a:cubicBezTo>
                    <a:pt x="1214" y="56"/>
                    <a:pt x="942" y="0"/>
                    <a:pt x="685" y="66"/>
                  </a:cubicBezTo>
                  <a:cubicBezTo>
                    <a:pt x="429" y="131"/>
                    <a:pt x="216" y="310"/>
                    <a:pt x="108" y="551"/>
                  </a:cubicBezTo>
                  <a:cubicBezTo>
                    <a:pt x="0" y="793"/>
                    <a:pt x="8" y="1071"/>
                    <a:pt x="130" y="1306"/>
                  </a:cubicBezTo>
                  <a:cubicBezTo>
                    <a:pt x="171" y="1192"/>
                    <a:pt x="263" y="1105"/>
                    <a:pt x="378" y="1071"/>
                  </a:cubicBezTo>
                  <a:cubicBezTo>
                    <a:pt x="493" y="1037"/>
                    <a:pt x="618" y="1060"/>
                    <a:pt x="714" y="1133"/>
                  </a:cubicBezTo>
                  <a:cubicBezTo>
                    <a:pt x="809" y="1206"/>
                    <a:pt x="864" y="1320"/>
                    <a:pt x="862" y="1441"/>
                  </a:cubicBezTo>
                  <a:cubicBezTo>
                    <a:pt x="859" y="1561"/>
                    <a:pt x="800" y="1673"/>
                    <a:pt x="701" y="1741"/>
                  </a:cubicBezTo>
                  <a:cubicBezTo>
                    <a:pt x="660" y="1770"/>
                    <a:pt x="636" y="1816"/>
                    <a:pt x="635" y="1866"/>
                  </a:cubicBezTo>
                  <a:lnTo>
                    <a:pt x="635" y="1923"/>
                  </a:lnTo>
                  <a:lnTo>
                    <a:pt x="522" y="1923"/>
                  </a:lnTo>
                  <a:lnTo>
                    <a:pt x="522" y="2074"/>
                  </a:lnTo>
                  <a:lnTo>
                    <a:pt x="598" y="2074"/>
                  </a:lnTo>
                  <a:lnTo>
                    <a:pt x="598" y="2225"/>
                  </a:lnTo>
                  <a:lnTo>
                    <a:pt x="1276" y="2225"/>
                  </a:lnTo>
                  <a:lnTo>
                    <a:pt x="1276" y="1886"/>
                  </a:lnTo>
                  <a:cubicBezTo>
                    <a:pt x="1276" y="1844"/>
                    <a:pt x="1310" y="1810"/>
                    <a:pt x="1351" y="1810"/>
                  </a:cubicBezTo>
                  <a:lnTo>
                    <a:pt x="1615" y="1810"/>
                  </a:lnTo>
                  <a:cubicBezTo>
                    <a:pt x="1657" y="1810"/>
                    <a:pt x="1690" y="1776"/>
                    <a:pt x="1690" y="1735"/>
                  </a:cubicBezTo>
                  <a:lnTo>
                    <a:pt x="1690" y="1509"/>
                  </a:lnTo>
                  <a:lnTo>
                    <a:pt x="1917" y="1509"/>
                  </a:lnTo>
                  <a:lnTo>
                    <a:pt x="1770" y="922"/>
                  </a:lnTo>
                  <a:close/>
                  <a:moveTo>
                    <a:pt x="1464" y="680"/>
                  </a:moveTo>
                  <a:lnTo>
                    <a:pt x="1345" y="680"/>
                  </a:lnTo>
                  <a:lnTo>
                    <a:pt x="1429" y="764"/>
                  </a:lnTo>
                  <a:lnTo>
                    <a:pt x="1323" y="871"/>
                  </a:lnTo>
                  <a:lnTo>
                    <a:pt x="1238" y="786"/>
                  </a:lnTo>
                  <a:lnTo>
                    <a:pt x="1238" y="906"/>
                  </a:lnTo>
                  <a:lnTo>
                    <a:pt x="1087" y="906"/>
                  </a:lnTo>
                  <a:lnTo>
                    <a:pt x="1087" y="786"/>
                  </a:lnTo>
                  <a:lnTo>
                    <a:pt x="1003" y="871"/>
                  </a:lnTo>
                  <a:lnTo>
                    <a:pt x="896" y="764"/>
                  </a:lnTo>
                  <a:lnTo>
                    <a:pt x="981" y="680"/>
                  </a:lnTo>
                  <a:lnTo>
                    <a:pt x="861" y="680"/>
                  </a:lnTo>
                  <a:lnTo>
                    <a:pt x="861" y="529"/>
                  </a:lnTo>
                  <a:lnTo>
                    <a:pt x="981" y="529"/>
                  </a:lnTo>
                  <a:lnTo>
                    <a:pt x="896" y="444"/>
                  </a:lnTo>
                  <a:lnTo>
                    <a:pt x="1003" y="338"/>
                  </a:lnTo>
                  <a:lnTo>
                    <a:pt x="1087" y="422"/>
                  </a:lnTo>
                  <a:lnTo>
                    <a:pt x="1087" y="303"/>
                  </a:lnTo>
                  <a:lnTo>
                    <a:pt x="1238" y="303"/>
                  </a:lnTo>
                  <a:lnTo>
                    <a:pt x="1238" y="422"/>
                  </a:lnTo>
                  <a:lnTo>
                    <a:pt x="1323" y="338"/>
                  </a:lnTo>
                  <a:lnTo>
                    <a:pt x="1429" y="444"/>
                  </a:lnTo>
                  <a:lnTo>
                    <a:pt x="1345" y="529"/>
                  </a:lnTo>
                  <a:lnTo>
                    <a:pt x="1464" y="529"/>
                  </a:lnTo>
                  <a:lnTo>
                    <a:pt x="1464" y="68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Oval 568">
              <a:extLst>
                <a:ext uri="{FF2B5EF4-FFF2-40B4-BE49-F238E27FC236}">
                  <a16:creationId xmlns:a16="http://schemas.microsoft.com/office/drawing/2014/main" id="{CF91A77E-D4C0-436F-A378-86151481E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150" y="5576889"/>
              <a:ext cx="33338" cy="31750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569">
              <a:extLst>
                <a:ext uri="{FF2B5EF4-FFF2-40B4-BE49-F238E27FC236}">
                  <a16:creationId xmlns:a16="http://schemas.microsoft.com/office/drawing/2014/main" id="{0F494465-1949-449F-9DA2-FAEF5AF72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5713414"/>
              <a:ext cx="50800" cy="112713"/>
            </a:xfrm>
            <a:custGeom>
              <a:avLst/>
              <a:gdLst>
                <a:gd name="T0" fmla="*/ 120 w 241"/>
                <a:gd name="T1" fmla="*/ 227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7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0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0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40 h 528"/>
                <a:gd name="T36" fmla="*/ 45 w 241"/>
                <a:gd name="T37" fmla="*/ 302 h 528"/>
                <a:gd name="T38" fmla="*/ 7 w 241"/>
                <a:gd name="T39" fmla="*/ 340 h 528"/>
                <a:gd name="T40" fmla="*/ 83 w 241"/>
                <a:gd name="T41" fmla="*/ 446 h 528"/>
                <a:gd name="T42" fmla="*/ 83 w 241"/>
                <a:gd name="T43" fmla="*/ 490 h 528"/>
                <a:gd name="T44" fmla="*/ 120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0 w 241"/>
                <a:gd name="T53" fmla="*/ 22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0" y="227"/>
                  </a:moveTo>
                  <a:cubicBezTo>
                    <a:pt x="105" y="227"/>
                    <a:pt x="91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4"/>
                    <a:pt x="158" y="189"/>
                  </a:cubicBezTo>
                  <a:cubicBezTo>
                    <a:pt x="158" y="210"/>
                    <a:pt x="175" y="227"/>
                    <a:pt x="196" y="227"/>
                  </a:cubicBezTo>
                  <a:cubicBezTo>
                    <a:pt x="217" y="227"/>
                    <a:pt x="234" y="210"/>
                    <a:pt x="234" y="189"/>
                  </a:cubicBezTo>
                  <a:cubicBezTo>
                    <a:pt x="233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8" y="262"/>
                    <a:pt x="65" y="302"/>
                    <a:pt x="120" y="302"/>
                  </a:cubicBezTo>
                  <a:cubicBezTo>
                    <a:pt x="136" y="302"/>
                    <a:pt x="149" y="311"/>
                    <a:pt x="155" y="325"/>
                  </a:cubicBezTo>
                  <a:cubicBezTo>
                    <a:pt x="161" y="339"/>
                    <a:pt x="158" y="356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9"/>
                    <a:pt x="83" y="355"/>
                    <a:pt x="83" y="340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7" y="319"/>
                    <a:pt x="7" y="340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0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8"/>
                    <a:pt x="241" y="374"/>
                    <a:pt x="232" y="320"/>
                  </a:cubicBezTo>
                  <a:cubicBezTo>
                    <a:pt x="223" y="266"/>
                    <a:pt x="175" y="226"/>
                    <a:pt x="120" y="22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570">
              <a:extLst>
                <a:ext uri="{FF2B5EF4-FFF2-40B4-BE49-F238E27FC236}">
                  <a16:creationId xmlns:a16="http://schemas.microsoft.com/office/drawing/2014/main" id="{53E6452E-DE91-4C95-898F-CFA3B18F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3588" y="5519739"/>
              <a:ext cx="144463" cy="146050"/>
            </a:xfrm>
            <a:custGeom>
              <a:avLst/>
              <a:gdLst>
                <a:gd name="T0" fmla="*/ 263 w 678"/>
                <a:gd name="T1" fmla="*/ 678 h 678"/>
                <a:gd name="T2" fmla="*/ 226 w 678"/>
                <a:gd name="T3" fmla="*/ 612 h 678"/>
                <a:gd name="T4" fmla="*/ 152 w 678"/>
                <a:gd name="T5" fmla="*/ 632 h 678"/>
                <a:gd name="T6" fmla="*/ 46 w 678"/>
                <a:gd name="T7" fmla="*/ 472 h 678"/>
                <a:gd name="T8" fmla="*/ 37 w 678"/>
                <a:gd name="T9" fmla="*/ 452 h 678"/>
                <a:gd name="T10" fmla="*/ 0 w 678"/>
                <a:gd name="T11" fmla="*/ 264 h 678"/>
                <a:gd name="T12" fmla="*/ 66 w 678"/>
                <a:gd name="T13" fmla="*/ 226 h 678"/>
                <a:gd name="T14" fmla="*/ 46 w 678"/>
                <a:gd name="T15" fmla="*/ 153 h 678"/>
                <a:gd name="T16" fmla="*/ 206 w 678"/>
                <a:gd name="T17" fmla="*/ 46 h 678"/>
                <a:gd name="T18" fmla="*/ 226 w 678"/>
                <a:gd name="T19" fmla="*/ 38 h 678"/>
                <a:gd name="T20" fmla="*/ 414 w 678"/>
                <a:gd name="T21" fmla="*/ 0 h 678"/>
                <a:gd name="T22" fmla="*/ 452 w 678"/>
                <a:gd name="T23" fmla="*/ 66 h 678"/>
                <a:gd name="T24" fmla="*/ 525 w 678"/>
                <a:gd name="T25" fmla="*/ 46 h 678"/>
                <a:gd name="T26" fmla="*/ 632 w 678"/>
                <a:gd name="T27" fmla="*/ 206 h 678"/>
                <a:gd name="T28" fmla="*/ 640 w 678"/>
                <a:gd name="T29" fmla="*/ 226 h 678"/>
                <a:gd name="T30" fmla="*/ 678 w 678"/>
                <a:gd name="T31" fmla="*/ 415 h 678"/>
                <a:gd name="T32" fmla="*/ 612 w 678"/>
                <a:gd name="T33" fmla="*/ 452 h 678"/>
                <a:gd name="T34" fmla="*/ 632 w 678"/>
                <a:gd name="T35" fmla="*/ 526 h 678"/>
                <a:gd name="T36" fmla="*/ 472 w 678"/>
                <a:gd name="T37" fmla="*/ 632 h 678"/>
                <a:gd name="T38" fmla="*/ 452 w 678"/>
                <a:gd name="T39" fmla="*/ 641 h 678"/>
                <a:gd name="T40" fmla="*/ 301 w 678"/>
                <a:gd name="T41" fmla="*/ 603 h 678"/>
                <a:gd name="T42" fmla="*/ 377 w 678"/>
                <a:gd name="T43" fmla="*/ 521 h 678"/>
                <a:gd name="T44" fmla="*/ 441 w 678"/>
                <a:gd name="T45" fmla="*/ 495 h 678"/>
                <a:gd name="T46" fmla="*/ 552 w 678"/>
                <a:gd name="T47" fmla="*/ 499 h 678"/>
                <a:gd name="T48" fmla="*/ 486 w 678"/>
                <a:gd name="T49" fmla="*/ 400 h 678"/>
                <a:gd name="T50" fmla="*/ 603 w 678"/>
                <a:gd name="T51" fmla="*/ 377 h 678"/>
                <a:gd name="T52" fmla="*/ 521 w 678"/>
                <a:gd name="T53" fmla="*/ 301 h 678"/>
                <a:gd name="T54" fmla="*/ 494 w 678"/>
                <a:gd name="T55" fmla="*/ 237 h 678"/>
                <a:gd name="T56" fmla="*/ 499 w 678"/>
                <a:gd name="T57" fmla="*/ 126 h 678"/>
                <a:gd name="T58" fmla="*/ 400 w 678"/>
                <a:gd name="T59" fmla="*/ 192 h 678"/>
                <a:gd name="T60" fmla="*/ 377 w 678"/>
                <a:gd name="T61" fmla="*/ 75 h 678"/>
                <a:gd name="T62" fmla="*/ 301 w 678"/>
                <a:gd name="T63" fmla="*/ 157 h 678"/>
                <a:gd name="T64" fmla="*/ 237 w 678"/>
                <a:gd name="T65" fmla="*/ 184 h 678"/>
                <a:gd name="T66" fmla="*/ 126 w 678"/>
                <a:gd name="T67" fmla="*/ 179 h 678"/>
                <a:gd name="T68" fmla="*/ 192 w 678"/>
                <a:gd name="T69" fmla="*/ 278 h 678"/>
                <a:gd name="T70" fmla="*/ 75 w 678"/>
                <a:gd name="T71" fmla="*/ 301 h 678"/>
                <a:gd name="T72" fmla="*/ 157 w 678"/>
                <a:gd name="T73" fmla="*/ 377 h 678"/>
                <a:gd name="T74" fmla="*/ 183 w 678"/>
                <a:gd name="T75" fmla="*/ 441 h 678"/>
                <a:gd name="T76" fmla="*/ 179 w 678"/>
                <a:gd name="T77" fmla="*/ 552 h 678"/>
                <a:gd name="T78" fmla="*/ 278 w 678"/>
                <a:gd name="T79" fmla="*/ 486 h 678"/>
                <a:gd name="T80" fmla="*/ 301 w 678"/>
                <a:gd name="T81" fmla="*/ 603 h 678"/>
                <a:gd name="T82" fmla="*/ 234 w 678"/>
                <a:gd name="T83" fmla="*/ 382 h 678"/>
                <a:gd name="T84" fmla="*/ 382 w 678"/>
                <a:gd name="T85" fmla="*/ 235 h 678"/>
                <a:gd name="T86" fmla="*/ 339 w 678"/>
                <a:gd name="T87" fmla="*/ 452 h 678"/>
                <a:gd name="T88" fmla="*/ 304 w 678"/>
                <a:gd name="T89" fmla="*/ 325 h 678"/>
                <a:gd name="T90" fmla="*/ 353 w 678"/>
                <a:gd name="T91" fmla="*/ 374 h 678"/>
                <a:gd name="T92" fmla="*/ 339 w 678"/>
                <a:gd name="T93" fmla="*/ 301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8" h="678">
                  <a:moveTo>
                    <a:pt x="414" y="678"/>
                  </a:moveTo>
                  <a:lnTo>
                    <a:pt x="263" y="678"/>
                  </a:lnTo>
                  <a:cubicBezTo>
                    <a:pt x="243" y="678"/>
                    <a:pt x="226" y="661"/>
                    <a:pt x="226" y="641"/>
                  </a:cubicBezTo>
                  <a:lnTo>
                    <a:pt x="226" y="612"/>
                  </a:lnTo>
                  <a:lnTo>
                    <a:pt x="206" y="632"/>
                  </a:lnTo>
                  <a:cubicBezTo>
                    <a:pt x="191" y="647"/>
                    <a:pt x="167" y="647"/>
                    <a:pt x="152" y="632"/>
                  </a:cubicBezTo>
                  <a:lnTo>
                    <a:pt x="46" y="526"/>
                  </a:lnTo>
                  <a:cubicBezTo>
                    <a:pt x="31" y="511"/>
                    <a:pt x="31" y="487"/>
                    <a:pt x="46" y="472"/>
                  </a:cubicBezTo>
                  <a:lnTo>
                    <a:pt x="66" y="452"/>
                  </a:lnTo>
                  <a:lnTo>
                    <a:pt x="37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264"/>
                  </a:lnTo>
                  <a:cubicBezTo>
                    <a:pt x="0" y="243"/>
                    <a:pt x="17" y="226"/>
                    <a:pt x="37" y="226"/>
                  </a:cubicBezTo>
                  <a:lnTo>
                    <a:pt x="66" y="226"/>
                  </a:lnTo>
                  <a:lnTo>
                    <a:pt x="46" y="206"/>
                  </a:lnTo>
                  <a:cubicBezTo>
                    <a:pt x="31" y="191"/>
                    <a:pt x="31" y="167"/>
                    <a:pt x="46" y="153"/>
                  </a:cubicBezTo>
                  <a:lnTo>
                    <a:pt x="152" y="46"/>
                  </a:lnTo>
                  <a:cubicBezTo>
                    <a:pt x="167" y="31"/>
                    <a:pt x="191" y="31"/>
                    <a:pt x="206" y="46"/>
                  </a:cubicBezTo>
                  <a:lnTo>
                    <a:pt x="226" y="66"/>
                  </a:lnTo>
                  <a:lnTo>
                    <a:pt x="226" y="38"/>
                  </a:lnTo>
                  <a:cubicBezTo>
                    <a:pt x="226" y="17"/>
                    <a:pt x="243" y="0"/>
                    <a:pt x="263" y="0"/>
                  </a:cubicBezTo>
                  <a:lnTo>
                    <a:pt x="414" y="0"/>
                  </a:lnTo>
                  <a:cubicBezTo>
                    <a:pt x="435" y="0"/>
                    <a:pt x="452" y="17"/>
                    <a:pt x="452" y="38"/>
                  </a:cubicBezTo>
                  <a:lnTo>
                    <a:pt x="452" y="66"/>
                  </a:lnTo>
                  <a:lnTo>
                    <a:pt x="472" y="46"/>
                  </a:lnTo>
                  <a:cubicBezTo>
                    <a:pt x="487" y="31"/>
                    <a:pt x="511" y="31"/>
                    <a:pt x="525" y="46"/>
                  </a:cubicBezTo>
                  <a:lnTo>
                    <a:pt x="632" y="153"/>
                  </a:lnTo>
                  <a:cubicBezTo>
                    <a:pt x="647" y="167"/>
                    <a:pt x="647" y="191"/>
                    <a:pt x="632" y="206"/>
                  </a:cubicBezTo>
                  <a:lnTo>
                    <a:pt x="612" y="226"/>
                  </a:lnTo>
                  <a:lnTo>
                    <a:pt x="640" y="226"/>
                  </a:lnTo>
                  <a:cubicBezTo>
                    <a:pt x="661" y="226"/>
                    <a:pt x="678" y="243"/>
                    <a:pt x="678" y="264"/>
                  </a:cubicBezTo>
                  <a:lnTo>
                    <a:pt x="678" y="415"/>
                  </a:lnTo>
                  <a:cubicBezTo>
                    <a:pt x="678" y="435"/>
                    <a:pt x="661" y="452"/>
                    <a:pt x="640" y="452"/>
                  </a:cubicBezTo>
                  <a:lnTo>
                    <a:pt x="612" y="452"/>
                  </a:lnTo>
                  <a:lnTo>
                    <a:pt x="632" y="472"/>
                  </a:lnTo>
                  <a:cubicBezTo>
                    <a:pt x="647" y="487"/>
                    <a:pt x="647" y="511"/>
                    <a:pt x="632" y="526"/>
                  </a:cubicBezTo>
                  <a:lnTo>
                    <a:pt x="525" y="632"/>
                  </a:lnTo>
                  <a:cubicBezTo>
                    <a:pt x="511" y="647"/>
                    <a:pt x="487" y="647"/>
                    <a:pt x="472" y="632"/>
                  </a:cubicBezTo>
                  <a:lnTo>
                    <a:pt x="452" y="612"/>
                  </a:lnTo>
                  <a:lnTo>
                    <a:pt x="452" y="641"/>
                  </a:lnTo>
                  <a:cubicBezTo>
                    <a:pt x="452" y="661"/>
                    <a:pt x="435" y="678"/>
                    <a:pt x="414" y="678"/>
                  </a:cubicBezTo>
                  <a:close/>
                  <a:moveTo>
                    <a:pt x="301" y="603"/>
                  </a:moveTo>
                  <a:lnTo>
                    <a:pt x="377" y="603"/>
                  </a:lnTo>
                  <a:lnTo>
                    <a:pt x="377" y="521"/>
                  </a:lnTo>
                  <a:cubicBezTo>
                    <a:pt x="377" y="506"/>
                    <a:pt x="386" y="492"/>
                    <a:pt x="400" y="486"/>
                  </a:cubicBezTo>
                  <a:cubicBezTo>
                    <a:pt x="414" y="481"/>
                    <a:pt x="430" y="484"/>
                    <a:pt x="441" y="495"/>
                  </a:cubicBezTo>
                  <a:lnTo>
                    <a:pt x="499" y="552"/>
                  </a:lnTo>
                  <a:lnTo>
                    <a:pt x="552" y="499"/>
                  </a:lnTo>
                  <a:lnTo>
                    <a:pt x="494" y="441"/>
                  </a:lnTo>
                  <a:cubicBezTo>
                    <a:pt x="483" y="430"/>
                    <a:pt x="480" y="414"/>
                    <a:pt x="486" y="400"/>
                  </a:cubicBezTo>
                  <a:cubicBezTo>
                    <a:pt x="492" y="386"/>
                    <a:pt x="506" y="377"/>
                    <a:pt x="521" y="377"/>
                  </a:cubicBezTo>
                  <a:lnTo>
                    <a:pt x="603" y="377"/>
                  </a:lnTo>
                  <a:lnTo>
                    <a:pt x="603" y="301"/>
                  </a:lnTo>
                  <a:lnTo>
                    <a:pt x="521" y="301"/>
                  </a:lnTo>
                  <a:cubicBezTo>
                    <a:pt x="506" y="301"/>
                    <a:pt x="492" y="292"/>
                    <a:pt x="486" y="278"/>
                  </a:cubicBezTo>
                  <a:cubicBezTo>
                    <a:pt x="480" y="264"/>
                    <a:pt x="483" y="248"/>
                    <a:pt x="494" y="237"/>
                  </a:cubicBezTo>
                  <a:lnTo>
                    <a:pt x="552" y="179"/>
                  </a:lnTo>
                  <a:lnTo>
                    <a:pt x="499" y="126"/>
                  </a:lnTo>
                  <a:lnTo>
                    <a:pt x="441" y="184"/>
                  </a:lnTo>
                  <a:cubicBezTo>
                    <a:pt x="430" y="195"/>
                    <a:pt x="414" y="198"/>
                    <a:pt x="400" y="192"/>
                  </a:cubicBezTo>
                  <a:cubicBezTo>
                    <a:pt x="386" y="186"/>
                    <a:pt x="377" y="172"/>
                    <a:pt x="377" y="157"/>
                  </a:cubicBezTo>
                  <a:lnTo>
                    <a:pt x="377" y="75"/>
                  </a:lnTo>
                  <a:lnTo>
                    <a:pt x="301" y="75"/>
                  </a:lnTo>
                  <a:lnTo>
                    <a:pt x="301" y="157"/>
                  </a:lnTo>
                  <a:cubicBezTo>
                    <a:pt x="301" y="172"/>
                    <a:pt x="292" y="186"/>
                    <a:pt x="278" y="192"/>
                  </a:cubicBezTo>
                  <a:cubicBezTo>
                    <a:pt x="264" y="198"/>
                    <a:pt x="248" y="195"/>
                    <a:pt x="237" y="184"/>
                  </a:cubicBezTo>
                  <a:lnTo>
                    <a:pt x="179" y="126"/>
                  </a:lnTo>
                  <a:lnTo>
                    <a:pt x="126" y="179"/>
                  </a:lnTo>
                  <a:lnTo>
                    <a:pt x="183" y="237"/>
                  </a:lnTo>
                  <a:cubicBezTo>
                    <a:pt x="194" y="248"/>
                    <a:pt x="197" y="264"/>
                    <a:pt x="192" y="278"/>
                  </a:cubicBezTo>
                  <a:cubicBezTo>
                    <a:pt x="186" y="292"/>
                    <a:pt x="172" y="301"/>
                    <a:pt x="157" y="301"/>
                  </a:cubicBezTo>
                  <a:lnTo>
                    <a:pt x="75" y="301"/>
                  </a:lnTo>
                  <a:lnTo>
                    <a:pt x="75" y="377"/>
                  </a:lnTo>
                  <a:lnTo>
                    <a:pt x="157" y="377"/>
                  </a:lnTo>
                  <a:cubicBezTo>
                    <a:pt x="172" y="377"/>
                    <a:pt x="186" y="386"/>
                    <a:pt x="192" y="400"/>
                  </a:cubicBezTo>
                  <a:cubicBezTo>
                    <a:pt x="197" y="414"/>
                    <a:pt x="194" y="430"/>
                    <a:pt x="183" y="441"/>
                  </a:cubicBezTo>
                  <a:lnTo>
                    <a:pt x="126" y="499"/>
                  </a:lnTo>
                  <a:lnTo>
                    <a:pt x="179" y="552"/>
                  </a:lnTo>
                  <a:lnTo>
                    <a:pt x="237" y="495"/>
                  </a:lnTo>
                  <a:cubicBezTo>
                    <a:pt x="248" y="484"/>
                    <a:pt x="264" y="481"/>
                    <a:pt x="278" y="486"/>
                  </a:cubicBezTo>
                  <a:cubicBezTo>
                    <a:pt x="292" y="492"/>
                    <a:pt x="301" y="506"/>
                    <a:pt x="301" y="521"/>
                  </a:cubicBezTo>
                  <a:lnTo>
                    <a:pt x="301" y="603"/>
                  </a:lnTo>
                  <a:close/>
                  <a:moveTo>
                    <a:pt x="339" y="452"/>
                  </a:moveTo>
                  <a:cubicBezTo>
                    <a:pt x="293" y="452"/>
                    <a:pt x="252" y="425"/>
                    <a:pt x="234" y="382"/>
                  </a:cubicBezTo>
                  <a:cubicBezTo>
                    <a:pt x="217" y="340"/>
                    <a:pt x="227" y="292"/>
                    <a:pt x="259" y="259"/>
                  </a:cubicBezTo>
                  <a:cubicBezTo>
                    <a:pt x="291" y="227"/>
                    <a:pt x="340" y="217"/>
                    <a:pt x="382" y="235"/>
                  </a:cubicBezTo>
                  <a:cubicBezTo>
                    <a:pt x="424" y="252"/>
                    <a:pt x="452" y="293"/>
                    <a:pt x="452" y="339"/>
                  </a:cubicBezTo>
                  <a:cubicBezTo>
                    <a:pt x="452" y="402"/>
                    <a:pt x="401" y="452"/>
                    <a:pt x="339" y="452"/>
                  </a:cubicBezTo>
                  <a:close/>
                  <a:moveTo>
                    <a:pt x="339" y="301"/>
                  </a:moveTo>
                  <a:cubicBezTo>
                    <a:pt x="324" y="301"/>
                    <a:pt x="310" y="311"/>
                    <a:pt x="304" y="325"/>
                  </a:cubicBezTo>
                  <a:cubicBezTo>
                    <a:pt x="298" y="339"/>
                    <a:pt x="301" y="355"/>
                    <a:pt x="312" y="366"/>
                  </a:cubicBezTo>
                  <a:cubicBezTo>
                    <a:pt x="323" y="377"/>
                    <a:pt x="339" y="380"/>
                    <a:pt x="353" y="374"/>
                  </a:cubicBezTo>
                  <a:cubicBezTo>
                    <a:pt x="367" y="368"/>
                    <a:pt x="377" y="354"/>
                    <a:pt x="377" y="339"/>
                  </a:cubicBezTo>
                  <a:cubicBezTo>
                    <a:pt x="377" y="318"/>
                    <a:pt x="360" y="301"/>
                    <a:pt x="339" y="30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571">
              <a:extLst>
                <a:ext uri="{FF2B5EF4-FFF2-40B4-BE49-F238E27FC236}">
                  <a16:creationId xmlns:a16="http://schemas.microsoft.com/office/drawing/2014/main" id="{B62BF337-3324-4C5A-905C-F60C1928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513" y="5524501"/>
              <a:ext cx="100013" cy="141288"/>
            </a:xfrm>
            <a:custGeom>
              <a:avLst/>
              <a:gdLst>
                <a:gd name="T0" fmla="*/ 100 w 466"/>
                <a:gd name="T1" fmla="*/ 658 h 658"/>
                <a:gd name="T2" fmla="*/ 63 w 466"/>
                <a:gd name="T3" fmla="*/ 629 h 658"/>
                <a:gd name="T4" fmla="*/ 414 w 466"/>
                <a:gd name="T5" fmla="*/ 5 h 658"/>
                <a:gd name="T6" fmla="*/ 460 w 466"/>
                <a:gd name="T7" fmla="*/ 30 h 658"/>
                <a:gd name="T8" fmla="*/ 437 w 466"/>
                <a:gd name="T9" fmla="*/ 77 h 658"/>
                <a:gd name="T10" fmla="*/ 136 w 466"/>
                <a:gd name="T11" fmla="*/ 612 h 658"/>
                <a:gd name="T12" fmla="*/ 108 w 466"/>
                <a:gd name="T13" fmla="*/ 657 h 658"/>
                <a:gd name="T14" fmla="*/ 100 w 466"/>
                <a:gd name="T15" fmla="*/ 65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6" h="658">
                  <a:moveTo>
                    <a:pt x="100" y="658"/>
                  </a:moveTo>
                  <a:cubicBezTo>
                    <a:pt x="82" y="658"/>
                    <a:pt x="67" y="646"/>
                    <a:pt x="63" y="629"/>
                  </a:cubicBezTo>
                  <a:cubicBezTo>
                    <a:pt x="0" y="362"/>
                    <a:pt x="152" y="90"/>
                    <a:pt x="414" y="5"/>
                  </a:cubicBezTo>
                  <a:cubicBezTo>
                    <a:pt x="433" y="0"/>
                    <a:pt x="453" y="11"/>
                    <a:pt x="460" y="30"/>
                  </a:cubicBezTo>
                  <a:cubicBezTo>
                    <a:pt x="466" y="49"/>
                    <a:pt x="456" y="70"/>
                    <a:pt x="437" y="77"/>
                  </a:cubicBezTo>
                  <a:cubicBezTo>
                    <a:pt x="213" y="150"/>
                    <a:pt x="82" y="383"/>
                    <a:pt x="136" y="612"/>
                  </a:cubicBezTo>
                  <a:cubicBezTo>
                    <a:pt x="141" y="632"/>
                    <a:pt x="128" y="652"/>
                    <a:pt x="108" y="657"/>
                  </a:cubicBezTo>
                  <a:cubicBezTo>
                    <a:pt x="105" y="658"/>
                    <a:pt x="102" y="658"/>
                    <a:pt x="100" y="65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572">
              <a:extLst>
                <a:ext uri="{FF2B5EF4-FFF2-40B4-BE49-F238E27FC236}">
                  <a16:creationId xmlns:a16="http://schemas.microsoft.com/office/drawing/2014/main" id="{931D055D-7DBD-4C31-AC0E-3829263F3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400" y="5656264"/>
              <a:ext cx="115888" cy="88900"/>
            </a:xfrm>
            <a:custGeom>
              <a:avLst/>
              <a:gdLst>
                <a:gd name="T0" fmla="*/ 37 w 543"/>
                <a:gd name="T1" fmla="*/ 418 h 419"/>
                <a:gd name="T2" fmla="*/ 0 w 543"/>
                <a:gd name="T3" fmla="*/ 381 h 419"/>
                <a:gd name="T4" fmla="*/ 37 w 543"/>
                <a:gd name="T5" fmla="*/ 343 h 419"/>
                <a:gd name="T6" fmla="*/ 468 w 543"/>
                <a:gd name="T7" fmla="*/ 30 h 419"/>
                <a:gd name="T8" fmla="*/ 486 w 543"/>
                <a:gd name="T9" fmla="*/ 6 h 419"/>
                <a:gd name="T10" fmla="*/ 516 w 543"/>
                <a:gd name="T11" fmla="*/ 4 h 419"/>
                <a:gd name="T12" fmla="*/ 538 w 543"/>
                <a:gd name="T13" fmla="*/ 23 h 419"/>
                <a:gd name="T14" fmla="*/ 539 w 543"/>
                <a:gd name="T15" fmla="*/ 53 h 419"/>
                <a:gd name="T16" fmla="*/ 37 w 543"/>
                <a:gd name="T17" fmla="*/ 41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419">
                  <a:moveTo>
                    <a:pt x="37" y="418"/>
                  </a:moveTo>
                  <a:cubicBezTo>
                    <a:pt x="17" y="418"/>
                    <a:pt x="0" y="401"/>
                    <a:pt x="0" y="381"/>
                  </a:cubicBezTo>
                  <a:cubicBezTo>
                    <a:pt x="0" y="360"/>
                    <a:pt x="17" y="343"/>
                    <a:pt x="37" y="343"/>
                  </a:cubicBezTo>
                  <a:cubicBezTo>
                    <a:pt x="234" y="343"/>
                    <a:pt x="408" y="217"/>
                    <a:pt x="468" y="30"/>
                  </a:cubicBezTo>
                  <a:cubicBezTo>
                    <a:pt x="471" y="20"/>
                    <a:pt x="477" y="11"/>
                    <a:pt x="486" y="6"/>
                  </a:cubicBezTo>
                  <a:cubicBezTo>
                    <a:pt x="495" y="1"/>
                    <a:pt x="506" y="0"/>
                    <a:pt x="516" y="4"/>
                  </a:cubicBezTo>
                  <a:cubicBezTo>
                    <a:pt x="526" y="7"/>
                    <a:pt x="534" y="14"/>
                    <a:pt x="538" y="23"/>
                  </a:cubicBezTo>
                  <a:cubicBezTo>
                    <a:pt x="543" y="33"/>
                    <a:pt x="543" y="43"/>
                    <a:pt x="539" y="53"/>
                  </a:cubicBezTo>
                  <a:cubicBezTo>
                    <a:pt x="469" y="271"/>
                    <a:pt x="266" y="419"/>
                    <a:pt x="37" y="41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Rectangle 573">
              <a:extLst>
                <a:ext uri="{FF2B5EF4-FFF2-40B4-BE49-F238E27FC236}">
                  <a16:creationId xmlns:a16="http://schemas.microsoft.com/office/drawing/2014/main" id="{81F639BF-EDDF-4C83-B1A8-8B17722A5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5875339"/>
              <a:ext cx="96838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574">
              <a:extLst>
                <a:ext uri="{FF2B5EF4-FFF2-40B4-BE49-F238E27FC236}">
                  <a16:creationId xmlns:a16="http://schemas.microsoft.com/office/drawing/2014/main" id="{218C81A2-799B-4CC1-B8DC-6CF8C1E18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438" y="5454651"/>
              <a:ext cx="425450" cy="492125"/>
            </a:xfrm>
            <a:custGeom>
              <a:avLst/>
              <a:gdLst>
                <a:gd name="T0" fmla="*/ 1844 w 1993"/>
                <a:gd name="T1" fmla="*/ 952 h 2301"/>
                <a:gd name="T2" fmla="*/ 1488 w 1993"/>
                <a:gd name="T3" fmla="*/ 227 h 2301"/>
                <a:gd name="T4" fmla="*/ 116 w 1993"/>
                <a:gd name="T5" fmla="*/ 564 h 2301"/>
                <a:gd name="T6" fmla="*/ 282 w 1993"/>
                <a:gd name="T7" fmla="*/ 1811 h 2301"/>
                <a:gd name="T8" fmla="*/ 333 w 1993"/>
                <a:gd name="T9" fmla="*/ 1925 h 2301"/>
                <a:gd name="T10" fmla="*/ 258 w 1993"/>
                <a:gd name="T11" fmla="*/ 1962 h 2301"/>
                <a:gd name="T12" fmla="*/ 295 w 1993"/>
                <a:gd name="T13" fmla="*/ 2151 h 2301"/>
                <a:gd name="T14" fmla="*/ 371 w 1993"/>
                <a:gd name="T15" fmla="*/ 2264 h 2301"/>
                <a:gd name="T16" fmla="*/ 1313 w 1993"/>
                <a:gd name="T17" fmla="*/ 2301 h 2301"/>
                <a:gd name="T18" fmla="*/ 1351 w 1993"/>
                <a:gd name="T19" fmla="*/ 1925 h 2301"/>
                <a:gd name="T20" fmla="*/ 1652 w 1993"/>
                <a:gd name="T21" fmla="*/ 1887 h 2301"/>
                <a:gd name="T22" fmla="*/ 1765 w 1993"/>
                <a:gd name="T23" fmla="*/ 1585 h 2301"/>
                <a:gd name="T24" fmla="*/ 1983 w 1993"/>
                <a:gd name="T25" fmla="*/ 1571 h 2301"/>
                <a:gd name="T26" fmla="*/ 326 w 1993"/>
                <a:gd name="T27" fmla="*/ 1749 h 2301"/>
                <a:gd name="T28" fmla="*/ 522 w 1993"/>
                <a:gd name="T29" fmla="*/ 1133 h 2301"/>
                <a:gd name="T30" fmla="*/ 716 w 1993"/>
                <a:gd name="T31" fmla="*/ 1750 h 2301"/>
                <a:gd name="T32" fmla="*/ 635 w 1993"/>
                <a:gd name="T33" fmla="*/ 1925 h 2301"/>
                <a:gd name="T34" fmla="*/ 408 w 1993"/>
                <a:gd name="T35" fmla="*/ 1905 h 2301"/>
                <a:gd name="T36" fmla="*/ 333 w 1993"/>
                <a:gd name="T37" fmla="*/ 2000 h 2301"/>
                <a:gd name="T38" fmla="*/ 710 w 1993"/>
                <a:gd name="T39" fmla="*/ 2075 h 2301"/>
                <a:gd name="T40" fmla="*/ 333 w 1993"/>
                <a:gd name="T41" fmla="*/ 2000 h 2301"/>
                <a:gd name="T42" fmla="*/ 597 w 1993"/>
                <a:gd name="T43" fmla="*/ 2151 h 2301"/>
                <a:gd name="T44" fmla="*/ 446 w 1993"/>
                <a:gd name="T45" fmla="*/ 2226 h 2301"/>
                <a:gd name="T46" fmla="*/ 1727 w 1993"/>
                <a:gd name="T47" fmla="*/ 1510 h 2301"/>
                <a:gd name="T48" fmla="*/ 1690 w 1993"/>
                <a:gd name="T49" fmla="*/ 1774 h 2301"/>
                <a:gd name="T50" fmla="*/ 1388 w 1993"/>
                <a:gd name="T51" fmla="*/ 1811 h 2301"/>
                <a:gd name="T52" fmla="*/ 1275 w 1993"/>
                <a:gd name="T53" fmla="*/ 2226 h 2301"/>
                <a:gd name="T54" fmla="*/ 672 w 1993"/>
                <a:gd name="T55" fmla="*/ 2151 h 2301"/>
                <a:gd name="T56" fmla="*/ 785 w 1993"/>
                <a:gd name="T57" fmla="*/ 2113 h 2301"/>
                <a:gd name="T58" fmla="*/ 748 w 1993"/>
                <a:gd name="T59" fmla="*/ 1925 h 2301"/>
                <a:gd name="T60" fmla="*/ 710 w 1993"/>
                <a:gd name="T61" fmla="*/ 1905 h 2301"/>
                <a:gd name="T62" fmla="*/ 936 w 1993"/>
                <a:gd name="T63" fmla="*/ 1501 h 2301"/>
                <a:gd name="T64" fmla="*/ 466 w 1993"/>
                <a:gd name="T65" fmla="*/ 1061 h 2301"/>
                <a:gd name="T66" fmla="*/ 223 w 1993"/>
                <a:gd name="T67" fmla="*/ 521 h 2301"/>
                <a:gd name="T68" fmla="*/ 1481 w 1993"/>
                <a:gd name="T69" fmla="*/ 320 h 2301"/>
                <a:gd name="T70" fmla="*/ 1770 w 1993"/>
                <a:gd name="T71" fmla="*/ 970 h 2301"/>
                <a:gd name="T72" fmla="*/ 1727 w 1993"/>
                <a:gd name="T73" fmla="*/ 1510 h 2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93" h="2301">
                  <a:moveTo>
                    <a:pt x="1990" y="1539"/>
                  </a:moveTo>
                  <a:lnTo>
                    <a:pt x="1844" y="952"/>
                  </a:lnTo>
                  <a:cubicBezTo>
                    <a:pt x="1842" y="944"/>
                    <a:pt x="1841" y="935"/>
                    <a:pt x="1841" y="927"/>
                  </a:cubicBezTo>
                  <a:cubicBezTo>
                    <a:pt x="1835" y="652"/>
                    <a:pt x="1705" y="395"/>
                    <a:pt x="1488" y="227"/>
                  </a:cubicBezTo>
                  <a:cubicBezTo>
                    <a:pt x="1270" y="60"/>
                    <a:pt x="988" y="0"/>
                    <a:pt x="721" y="66"/>
                  </a:cubicBezTo>
                  <a:cubicBezTo>
                    <a:pt x="454" y="131"/>
                    <a:pt x="231" y="314"/>
                    <a:pt x="116" y="564"/>
                  </a:cubicBezTo>
                  <a:cubicBezTo>
                    <a:pt x="0" y="813"/>
                    <a:pt x="4" y="1101"/>
                    <a:pt x="126" y="1347"/>
                  </a:cubicBezTo>
                  <a:cubicBezTo>
                    <a:pt x="72" y="1519"/>
                    <a:pt x="135" y="1707"/>
                    <a:pt x="282" y="1811"/>
                  </a:cubicBezTo>
                  <a:cubicBezTo>
                    <a:pt x="313" y="1832"/>
                    <a:pt x="332" y="1867"/>
                    <a:pt x="333" y="1905"/>
                  </a:cubicBezTo>
                  <a:lnTo>
                    <a:pt x="333" y="1925"/>
                  </a:lnTo>
                  <a:lnTo>
                    <a:pt x="295" y="1925"/>
                  </a:lnTo>
                  <a:cubicBezTo>
                    <a:pt x="275" y="1925"/>
                    <a:pt x="258" y="1941"/>
                    <a:pt x="258" y="1962"/>
                  </a:cubicBezTo>
                  <a:lnTo>
                    <a:pt x="258" y="2113"/>
                  </a:lnTo>
                  <a:cubicBezTo>
                    <a:pt x="258" y="2134"/>
                    <a:pt x="275" y="2151"/>
                    <a:pt x="295" y="2151"/>
                  </a:cubicBezTo>
                  <a:lnTo>
                    <a:pt x="371" y="2151"/>
                  </a:lnTo>
                  <a:lnTo>
                    <a:pt x="371" y="2264"/>
                  </a:lnTo>
                  <a:cubicBezTo>
                    <a:pt x="371" y="2285"/>
                    <a:pt x="388" y="2301"/>
                    <a:pt x="408" y="2301"/>
                  </a:cubicBezTo>
                  <a:lnTo>
                    <a:pt x="1313" y="2301"/>
                  </a:lnTo>
                  <a:cubicBezTo>
                    <a:pt x="1334" y="2301"/>
                    <a:pt x="1351" y="2285"/>
                    <a:pt x="1351" y="2264"/>
                  </a:cubicBezTo>
                  <a:lnTo>
                    <a:pt x="1351" y="1925"/>
                  </a:lnTo>
                  <a:cubicBezTo>
                    <a:pt x="1351" y="1904"/>
                    <a:pt x="1367" y="1887"/>
                    <a:pt x="1388" y="1887"/>
                  </a:cubicBezTo>
                  <a:lnTo>
                    <a:pt x="1652" y="1887"/>
                  </a:lnTo>
                  <a:cubicBezTo>
                    <a:pt x="1715" y="1887"/>
                    <a:pt x="1765" y="1836"/>
                    <a:pt x="1765" y="1774"/>
                  </a:cubicBezTo>
                  <a:lnTo>
                    <a:pt x="1765" y="1585"/>
                  </a:lnTo>
                  <a:lnTo>
                    <a:pt x="1954" y="1585"/>
                  </a:lnTo>
                  <a:cubicBezTo>
                    <a:pt x="1965" y="1585"/>
                    <a:pt x="1976" y="1580"/>
                    <a:pt x="1983" y="1571"/>
                  </a:cubicBezTo>
                  <a:cubicBezTo>
                    <a:pt x="1990" y="1562"/>
                    <a:pt x="1993" y="1550"/>
                    <a:pt x="1990" y="1539"/>
                  </a:cubicBezTo>
                  <a:close/>
                  <a:moveTo>
                    <a:pt x="326" y="1749"/>
                  </a:moveTo>
                  <a:cubicBezTo>
                    <a:pt x="205" y="1664"/>
                    <a:pt x="153" y="1510"/>
                    <a:pt x="198" y="1369"/>
                  </a:cubicBezTo>
                  <a:cubicBezTo>
                    <a:pt x="243" y="1228"/>
                    <a:pt x="374" y="1133"/>
                    <a:pt x="522" y="1133"/>
                  </a:cubicBezTo>
                  <a:cubicBezTo>
                    <a:pt x="670" y="1133"/>
                    <a:pt x="800" y="1229"/>
                    <a:pt x="845" y="1370"/>
                  </a:cubicBezTo>
                  <a:cubicBezTo>
                    <a:pt x="889" y="1511"/>
                    <a:pt x="837" y="1665"/>
                    <a:pt x="716" y="1750"/>
                  </a:cubicBezTo>
                  <a:cubicBezTo>
                    <a:pt x="665" y="1785"/>
                    <a:pt x="635" y="1843"/>
                    <a:pt x="635" y="1905"/>
                  </a:cubicBezTo>
                  <a:lnTo>
                    <a:pt x="635" y="1925"/>
                  </a:lnTo>
                  <a:lnTo>
                    <a:pt x="408" y="1925"/>
                  </a:lnTo>
                  <a:lnTo>
                    <a:pt x="408" y="1905"/>
                  </a:lnTo>
                  <a:cubicBezTo>
                    <a:pt x="408" y="1843"/>
                    <a:pt x="377" y="1785"/>
                    <a:pt x="326" y="1749"/>
                  </a:cubicBezTo>
                  <a:close/>
                  <a:moveTo>
                    <a:pt x="333" y="2000"/>
                  </a:moveTo>
                  <a:lnTo>
                    <a:pt x="710" y="2000"/>
                  </a:lnTo>
                  <a:lnTo>
                    <a:pt x="710" y="2075"/>
                  </a:lnTo>
                  <a:lnTo>
                    <a:pt x="333" y="2075"/>
                  </a:lnTo>
                  <a:lnTo>
                    <a:pt x="333" y="2000"/>
                  </a:lnTo>
                  <a:close/>
                  <a:moveTo>
                    <a:pt x="446" y="2151"/>
                  </a:moveTo>
                  <a:lnTo>
                    <a:pt x="597" y="2151"/>
                  </a:lnTo>
                  <a:lnTo>
                    <a:pt x="597" y="2226"/>
                  </a:lnTo>
                  <a:lnTo>
                    <a:pt x="446" y="2226"/>
                  </a:lnTo>
                  <a:lnTo>
                    <a:pt x="446" y="2151"/>
                  </a:lnTo>
                  <a:close/>
                  <a:moveTo>
                    <a:pt x="1727" y="1510"/>
                  </a:moveTo>
                  <a:cubicBezTo>
                    <a:pt x="1707" y="1510"/>
                    <a:pt x="1690" y="1527"/>
                    <a:pt x="1690" y="1548"/>
                  </a:cubicBezTo>
                  <a:lnTo>
                    <a:pt x="1690" y="1774"/>
                  </a:lnTo>
                  <a:cubicBezTo>
                    <a:pt x="1690" y="1795"/>
                    <a:pt x="1673" y="1811"/>
                    <a:pt x="1652" y="1811"/>
                  </a:cubicBezTo>
                  <a:lnTo>
                    <a:pt x="1388" y="1811"/>
                  </a:lnTo>
                  <a:cubicBezTo>
                    <a:pt x="1326" y="1811"/>
                    <a:pt x="1275" y="1862"/>
                    <a:pt x="1275" y="1925"/>
                  </a:cubicBezTo>
                  <a:lnTo>
                    <a:pt x="1275" y="2226"/>
                  </a:lnTo>
                  <a:lnTo>
                    <a:pt x="672" y="2226"/>
                  </a:lnTo>
                  <a:lnTo>
                    <a:pt x="672" y="2151"/>
                  </a:lnTo>
                  <a:lnTo>
                    <a:pt x="748" y="2151"/>
                  </a:lnTo>
                  <a:cubicBezTo>
                    <a:pt x="768" y="2151"/>
                    <a:pt x="785" y="2134"/>
                    <a:pt x="785" y="2113"/>
                  </a:cubicBezTo>
                  <a:lnTo>
                    <a:pt x="785" y="1962"/>
                  </a:lnTo>
                  <a:cubicBezTo>
                    <a:pt x="785" y="1941"/>
                    <a:pt x="768" y="1925"/>
                    <a:pt x="748" y="1925"/>
                  </a:cubicBezTo>
                  <a:lnTo>
                    <a:pt x="710" y="1925"/>
                  </a:lnTo>
                  <a:lnTo>
                    <a:pt x="710" y="1905"/>
                  </a:lnTo>
                  <a:cubicBezTo>
                    <a:pt x="710" y="1867"/>
                    <a:pt x="729" y="1833"/>
                    <a:pt x="760" y="1811"/>
                  </a:cubicBezTo>
                  <a:cubicBezTo>
                    <a:pt x="862" y="1740"/>
                    <a:pt x="927" y="1626"/>
                    <a:pt x="936" y="1501"/>
                  </a:cubicBezTo>
                  <a:cubicBezTo>
                    <a:pt x="945" y="1377"/>
                    <a:pt x="897" y="1255"/>
                    <a:pt x="806" y="1169"/>
                  </a:cubicBezTo>
                  <a:cubicBezTo>
                    <a:pt x="715" y="1084"/>
                    <a:pt x="590" y="1044"/>
                    <a:pt x="466" y="1061"/>
                  </a:cubicBezTo>
                  <a:cubicBezTo>
                    <a:pt x="342" y="1078"/>
                    <a:pt x="233" y="1150"/>
                    <a:pt x="168" y="1257"/>
                  </a:cubicBezTo>
                  <a:cubicBezTo>
                    <a:pt x="70" y="1017"/>
                    <a:pt x="90" y="744"/>
                    <a:pt x="223" y="521"/>
                  </a:cubicBezTo>
                  <a:cubicBezTo>
                    <a:pt x="355" y="298"/>
                    <a:pt x="584" y="150"/>
                    <a:pt x="841" y="121"/>
                  </a:cubicBezTo>
                  <a:cubicBezTo>
                    <a:pt x="1073" y="94"/>
                    <a:pt x="1306" y="167"/>
                    <a:pt x="1481" y="320"/>
                  </a:cubicBezTo>
                  <a:cubicBezTo>
                    <a:pt x="1657" y="474"/>
                    <a:pt x="1760" y="694"/>
                    <a:pt x="1765" y="928"/>
                  </a:cubicBezTo>
                  <a:cubicBezTo>
                    <a:pt x="1765" y="942"/>
                    <a:pt x="1767" y="956"/>
                    <a:pt x="1770" y="970"/>
                  </a:cubicBezTo>
                  <a:lnTo>
                    <a:pt x="1905" y="1510"/>
                  </a:lnTo>
                  <a:lnTo>
                    <a:pt x="1727" y="151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4B966161-B448-41DE-B6F6-3421B08B6145}"/>
              </a:ext>
            </a:extLst>
          </p:cNvPr>
          <p:cNvGrpSpPr/>
          <p:nvPr/>
        </p:nvGrpSpPr>
        <p:grpSpPr>
          <a:xfrm>
            <a:off x="3646488" y="3260726"/>
            <a:ext cx="433388" cy="484188"/>
            <a:chOff x="3646488" y="3260726"/>
            <a:chExt cx="433388" cy="484188"/>
          </a:xfrm>
        </p:grpSpPr>
        <p:sp>
          <p:nvSpPr>
            <p:cNvPr id="416" name="Freeform 575">
              <a:extLst>
                <a:ext uri="{FF2B5EF4-FFF2-40B4-BE49-F238E27FC236}">
                  <a16:creationId xmlns:a16="http://schemas.microsoft.com/office/drawing/2014/main" id="{CE914625-B9C6-4696-B49E-D7AE9B66B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5" y="3656014"/>
              <a:ext cx="79375" cy="80963"/>
            </a:xfrm>
            <a:custGeom>
              <a:avLst/>
              <a:gdLst>
                <a:gd name="T0" fmla="*/ 0 w 377"/>
                <a:gd name="T1" fmla="*/ 0 h 377"/>
                <a:gd name="T2" fmla="*/ 377 w 377"/>
                <a:gd name="T3" fmla="*/ 377 h 377"/>
                <a:gd name="T4" fmla="*/ 377 w 377"/>
                <a:gd name="T5" fmla="*/ 0 h 377"/>
                <a:gd name="T6" fmla="*/ 0 w 377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7" h="377">
                  <a:moveTo>
                    <a:pt x="0" y="0"/>
                  </a:moveTo>
                  <a:lnTo>
                    <a:pt x="377" y="377"/>
                  </a:lnTo>
                  <a:lnTo>
                    <a:pt x="3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576">
              <a:extLst>
                <a:ext uri="{FF2B5EF4-FFF2-40B4-BE49-F238E27FC236}">
                  <a16:creationId xmlns:a16="http://schemas.microsoft.com/office/drawing/2014/main" id="{48FDC8C8-3347-4C1B-939B-F11248045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3478214"/>
              <a:ext cx="141288" cy="169863"/>
            </a:xfrm>
            <a:custGeom>
              <a:avLst/>
              <a:gdLst>
                <a:gd name="T0" fmla="*/ 637 w 666"/>
                <a:gd name="T1" fmla="*/ 29 h 790"/>
                <a:gd name="T2" fmla="*/ 631 w 666"/>
                <a:gd name="T3" fmla="*/ 0 h 790"/>
                <a:gd name="T4" fmla="*/ 374 w 666"/>
                <a:gd name="T5" fmla="*/ 256 h 790"/>
                <a:gd name="T6" fmla="*/ 44 w 666"/>
                <a:gd name="T7" fmla="*/ 586 h 790"/>
                <a:gd name="T8" fmla="*/ 44 w 666"/>
                <a:gd name="T9" fmla="*/ 746 h 790"/>
                <a:gd name="T10" fmla="*/ 204 w 666"/>
                <a:gd name="T11" fmla="*/ 746 h 790"/>
                <a:gd name="T12" fmla="*/ 374 w 666"/>
                <a:gd name="T13" fmla="*/ 576 h 790"/>
                <a:gd name="T14" fmla="*/ 513 w 666"/>
                <a:gd name="T15" fmla="*/ 438 h 790"/>
                <a:gd name="T16" fmla="*/ 637 w 666"/>
                <a:gd name="T17" fmla="*/ 2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6" h="790">
                  <a:moveTo>
                    <a:pt x="637" y="29"/>
                  </a:moveTo>
                  <a:lnTo>
                    <a:pt x="631" y="0"/>
                  </a:lnTo>
                  <a:lnTo>
                    <a:pt x="374" y="256"/>
                  </a:lnTo>
                  <a:lnTo>
                    <a:pt x="44" y="586"/>
                  </a:lnTo>
                  <a:cubicBezTo>
                    <a:pt x="0" y="631"/>
                    <a:pt x="0" y="702"/>
                    <a:pt x="44" y="746"/>
                  </a:cubicBezTo>
                  <a:cubicBezTo>
                    <a:pt x="89" y="790"/>
                    <a:pt x="160" y="790"/>
                    <a:pt x="204" y="746"/>
                  </a:cubicBezTo>
                  <a:lnTo>
                    <a:pt x="374" y="576"/>
                  </a:lnTo>
                  <a:lnTo>
                    <a:pt x="513" y="438"/>
                  </a:lnTo>
                  <a:cubicBezTo>
                    <a:pt x="620" y="331"/>
                    <a:pt x="666" y="177"/>
                    <a:pt x="637" y="29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577">
              <a:extLst>
                <a:ext uri="{FF2B5EF4-FFF2-40B4-BE49-F238E27FC236}">
                  <a16:creationId xmlns:a16="http://schemas.microsoft.com/office/drawing/2014/main" id="{B4C75782-93BC-4E91-88B5-8C777E97D9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5075" y="3309939"/>
              <a:ext cx="112713" cy="112713"/>
            </a:xfrm>
            <a:custGeom>
              <a:avLst/>
              <a:gdLst>
                <a:gd name="T0" fmla="*/ 89 w 527"/>
                <a:gd name="T1" fmla="*/ 336 h 528"/>
                <a:gd name="T2" fmla="*/ 77 w 527"/>
                <a:gd name="T3" fmla="*/ 451 h 528"/>
                <a:gd name="T4" fmla="*/ 191 w 527"/>
                <a:gd name="T5" fmla="*/ 438 h 528"/>
                <a:gd name="T6" fmla="*/ 263 w 527"/>
                <a:gd name="T7" fmla="*/ 528 h 528"/>
                <a:gd name="T8" fmla="*/ 335 w 527"/>
                <a:gd name="T9" fmla="*/ 438 h 528"/>
                <a:gd name="T10" fmla="*/ 450 w 527"/>
                <a:gd name="T11" fmla="*/ 451 h 528"/>
                <a:gd name="T12" fmla="*/ 438 w 527"/>
                <a:gd name="T13" fmla="*/ 336 h 528"/>
                <a:gd name="T14" fmla="*/ 527 w 527"/>
                <a:gd name="T15" fmla="*/ 264 h 528"/>
                <a:gd name="T16" fmla="*/ 438 w 527"/>
                <a:gd name="T17" fmla="*/ 192 h 528"/>
                <a:gd name="T18" fmla="*/ 450 w 527"/>
                <a:gd name="T19" fmla="*/ 77 h 528"/>
                <a:gd name="T20" fmla="*/ 335 w 527"/>
                <a:gd name="T21" fmla="*/ 90 h 528"/>
                <a:gd name="T22" fmla="*/ 263 w 527"/>
                <a:gd name="T23" fmla="*/ 0 h 528"/>
                <a:gd name="T24" fmla="*/ 191 w 527"/>
                <a:gd name="T25" fmla="*/ 90 h 528"/>
                <a:gd name="T26" fmla="*/ 77 w 527"/>
                <a:gd name="T27" fmla="*/ 77 h 528"/>
                <a:gd name="T28" fmla="*/ 89 w 527"/>
                <a:gd name="T29" fmla="*/ 192 h 528"/>
                <a:gd name="T30" fmla="*/ 0 w 527"/>
                <a:gd name="T31" fmla="*/ 264 h 528"/>
                <a:gd name="T32" fmla="*/ 89 w 527"/>
                <a:gd name="T33" fmla="*/ 336 h 528"/>
                <a:gd name="T34" fmla="*/ 263 w 527"/>
                <a:gd name="T35" fmla="*/ 189 h 528"/>
                <a:gd name="T36" fmla="*/ 333 w 527"/>
                <a:gd name="T37" fmla="*/ 235 h 528"/>
                <a:gd name="T38" fmla="*/ 317 w 527"/>
                <a:gd name="T39" fmla="*/ 317 h 528"/>
                <a:gd name="T40" fmla="*/ 235 w 527"/>
                <a:gd name="T41" fmla="*/ 334 h 528"/>
                <a:gd name="T42" fmla="*/ 188 w 527"/>
                <a:gd name="T43" fmla="*/ 264 h 528"/>
                <a:gd name="T44" fmla="*/ 263 w 527"/>
                <a:gd name="T45" fmla="*/ 18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7" h="528">
                  <a:moveTo>
                    <a:pt x="89" y="336"/>
                  </a:moveTo>
                  <a:cubicBezTo>
                    <a:pt x="101" y="364"/>
                    <a:pt x="56" y="430"/>
                    <a:pt x="77" y="451"/>
                  </a:cubicBezTo>
                  <a:cubicBezTo>
                    <a:pt x="98" y="471"/>
                    <a:pt x="163" y="427"/>
                    <a:pt x="191" y="438"/>
                  </a:cubicBezTo>
                  <a:cubicBezTo>
                    <a:pt x="218" y="449"/>
                    <a:pt x="233" y="528"/>
                    <a:pt x="263" y="528"/>
                  </a:cubicBezTo>
                  <a:cubicBezTo>
                    <a:pt x="294" y="528"/>
                    <a:pt x="309" y="449"/>
                    <a:pt x="335" y="438"/>
                  </a:cubicBezTo>
                  <a:cubicBezTo>
                    <a:pt x="363" y="427"/>
                    <a:pt x="429" y="471"/>
                    <a:pt x="450" y="451"/>
                  </a:cubicBezTo>
                  <a:cubicBezTo>
                    <a:pt x="471" y="430"/>
                    <a:pt x="426" y="364"/>
                    <a:pt x="438" y="336"/>
                  </a:cubicBezTo>
                  <a:cubicBezTo>
                    <a:pt x="449" y="309"/>
                    <a:pt x="527" y="295"/>
                    <a:pt x="527" y="264"/>
                  </a:cubicBezTo>
                  <a:cubicBezTo>
                    <a:pt x="527" y="233"/>
                    <a:pt x="449" y="219"/>
                    <a:pt x="438" y="192"/>
                  </a:cubicBezTo>
                  <a:cubicBezTo>
                    <a:pt x="426" y="164"/>
                    <a:pt x="471" y="98"/>
                    <a:pt x="450" y="77"/>
                  </a:cubicBezTo>
                  <a:cubicBezTo>
                    <a:pt x="429" y="57"/>
                    <a:pt x="363" y="101"/>
                    <a:pt x="335" y="90"/>
                  </a:cubicBezTo>
                  <a:cubicBezTo>
                    <a:pt x="309" y="79"/>
                    <a:pt x="294" y="0"/>
                    <a:pt x="263" y="0"/>
                  </a:cubicBezTo>
                  <a:cubicBezTo>
                    <a:pt x="233" y="0"/>
                    <a:pt x="218" y="79"/>
                    <a:pt x="191" y="90"/>
                  </a:cubicBezTo>
                  <a:cubicBezTo>
                    <a:pt x="164" y="101"/>
                    <a:pt x="98" y="57"/>
                    <a:pt x="77" y="77"/>
                  </a:cubicBezTo>
                  <a:cubicBezTo>
                    <a:pt x="56" y="98"/>
                    <a:pt x="101" y="164"/>
                    <a:pt x="89" y="192"/>
                  </a:cubicBezTo>
                  <a:cubicBezTo>
                    <a:pt x="78" y="219"/>
                    <a:pt x="0" y="233"/>
                    <a:pt x="0" y="264"/>
                  </a:cubicBezTo>
                  <a:cubicBezTo>
                    <a:pt x="0" y="295"/>
                    <a:pt x="78" y="309"/>
                    <a:pt x="89" y="336"/>
                  </a:cubicBezTo>
                  <a:close/>
                  <a:moveTo>
                    <a:pt x="263" y="189"/>
                  </a:moveTo>
                  <a:cubicBezTo>
                    <a:pt x="294" y="189"/>
                    <a:pt x="321" y="207"/>
                    <a:pt x="333" y="235"/>
                  </a:cubicBezTo>
                  <a:cubicBezTo>
                    <a:pt x="345" y="263"/>
                    <a:pt x="338" y="296"/>
                    <a:pt x="317" y="317"/>
                  </a:cubicBezTo>
                  <a:cubicBezTo>
                    <a:pt x="295" y="339"/>
                    <a:pt x="263" y="345"/>
                    <a:pt x="235" y="334"/>
                  </a:cubicBezTo>
                  <a:cubicBezTo>
                    <a:pt x="206" y="322"/>
                    <a:pt x="188" y="294"/>
                    <a:pt x="188" y="264"/>
                  </a:cubicBezTo>
                  <a:cubicBezTo>
                    <a:pt x="188" y="222"/>
                    <a:pt x="222" y="189"/>
                    <a:pt x="263" y="189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578">
              <a:extLst>
                <a:ext uri="{FF2B5EF4-FFF2-40B4-BE49-F238E27FC236}">
                  <a16:creationId xmlns:a16="http://schemas.microsoft.com/office/drawing/2014/main" id="{427A3607-5938-45BD-8E20-F35CEA4A43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6488" y="3260726"/>
              <a:ext cx="433388" cy="484188"/>
            </a:xfrm>
            <a:custGeom>
              <a:avLst/>
              <a:gdLst>
                <a:gd name="T0" fmla="*/ 1995 w 2027"/>
                <a:gd name="T1" fmla="*/ 1038 h 2261"/>
                <a:gd name="T2" fmla="*/ 1989 w 2027"/>
                <a:gd name="T3" fmla="*/ 1009 h 2261"/>
                <a:gd name="T4" fmla="*/ 1963 w 2027"/>
                <a:gd name="T5" fmla="*/ 980 h 2261"/>
                <a:gd name="T6" fmla="*/ 1925 w 2027"/>
                <a:gd name="T7" fmla="*/ 989 h 2261"/>
                <a:gd name="T8" fmla="*/ 1733 w 2027"/>
                <a:gd name="T9" fmla="*/ 1181 h 2261"/>
                <a:gd name="T10" fmla="*/ 1733 w 2027"/>
                <a:gd name="T11" fmla="*/ 38 h 2261"/>
                <a:gd name="T12" fmla="*/ 1695 w 2027"/>
                <a:gd name="T13" fmla="*/ 0 h 2261"/>
                <a:gd name="T14" fmla="*/ 37 w 2027"/>
                <a:gd name="T15" fmla="*/ 0 h 2261"/>
                <a:gd name="T16" fmla="*/ 0 w 2027"/>
                <a:gd name="T17" fmla="*/ 38 h 2261"/>
                <a:gd name="T18" fmla="*/ 0 w 2027"/>
                <a:gd name="T19" fmla="*/ 1847 h 2261"/>
                <a:gd name="T20" fmla="*/ 11 w 2027"/>
                <a:gd name="T21" fmla="*/ 1873 h 2261"/>
                <a:gd name="T22" fmla="*/ 387 w 2027"/>
                <a:gd name="T23" fmla="*/ 2250 h 2261"/>
                <a:gd name="T24" fmla="*/ 414 w 2027"/>
                <a:gd name="T25" fmla="*/ 2261 h 2261"/>
                <a:gd name="T26" fmla="*/ 1695 w 2027"/>
                <a:gd name="T27" fmla="*/ 2261 h 2261"/>
                <a:gd name="T28" fmla="*/ 1733 w 2027"/>
                <a:gd name="T29" fmla="*/ 2224 h 2261"/>
                <a:gd name="T30" fmla="*/ 1733 w 2027"/>
                <a:gd name="T31" fmla="*/ 1608 h 2261"/>
                <a:gd name="T32" fmla="*/ 1861 w 2027"/>
                <a:gd name="T33" fmla="*/ 1480 h 2261"/>
                <a:gd name="T34" fmla="*/ 1995 w 2027"/>
                <a:gd name="T35" fmla="*/ 1038 h 2261"/>
                <a:gd name="T36" fmla="*/ 376 w 2027"/>
                <a:gd name="T37" fmla="*/ 2133 h 2261"/>
                <a:gd name="T38" fmla="*/ 128 w 2027"/>
                <a:gd name="T39" fmla="*/ 1884 h 2261"/>
                <a:gd name="T40" fmla="*/ 376 w 2027"/>
                <a:gd name="T41" fmla="*/ 1884 h 2261"/>
                <a:gd name="T42" fmla="*/ 376 w 2027"/>
                <a:gd name="T43" fmla="*/ 2133 h 2261"/>
                <a:gd name="T44" fmla="*/ 1658 w 2027"/>
                <a:gd name="T45" fmla="*/ 2186 h 2261"/>
                <a:gd name="T46" fmla="*/ 452 w 2027"/>
                <a:gd name="T47" fmla="*/ 2186 h 2261"/>
                <a:gd name="T48" fmla="*/ 452 w 2027"/>
                <a:gd name="T49" fmla="*/ 1847 h 2261"/>
                <a:gd name="T50" fmla="*/ 414 w 2027"/>
                <a:gd name="T51" fmla="*/ 1809 h 2261"/>
                <a:gd name="T52" fmla="*/ 75 w 2027"/>
                <a:gd name="T53" fmla="*/ 1809 h 2261"/>
                <a:gd name="T54" fmla="*/ 75 w 2027"/>
                <a:gd name="T55" fmla="*/ 75 h 2261"/>
                <a:gd name="T56" fmla="*/ 1658 w 2027"/>
                <a:gd name="T57" fmla="*/ 75 h 2261"/>
                <a:gd name="T58" fmla="*/ 1658 w 2027"/>
                <a:gd name="T59" fmla="*/ 1257 h 2261"/>
                <a:gd name="T60" fmla="*/ 1339 w 2027"/>
                <a:gd name="T61" fmla="*/ 1576 h 2261"/>
                <a:gd name="T62" fmla="*/ 1316 w 2027"/>
                <a:gd name="T63" fmla="*/ 1758 h 2261"/>
                <a:gd name="T64" fmla="*/ 1179 w 2027"/>
                <a:gd name="T65" fmla="*/ 1895 h 2261"/>
                <a:gd name="T66" fmla="*/ 1167 w 2027"/>
                <a:gd name="T67" fmla="*/ 1922 h 2261"/>
                <a:gd name="T68" fmla="*/ 1178 w 2027"/>
                <a:gd name="T69" fmla="*/ 1949 h 2261"/>
                <a:gd name="T70" fmla="*/ 1205 w 2027"/>
                <a:gd name="T71" fmla="*/ 1960 h 2261"/>
                <a:gd name="T72" fmla="*/ 1232 w 2027"/>
                <a:gd name="T73" fmla="*/ 1949 h 2261"/>
                <a:gd name="T74" fmla="*/ 1369 w 2027"/>
                <a:gd name="T75" fmla="*/ 1812 h 2261"/>
                <a:gd name="T76" fmla="*/ 1552 w 2027"/>
                <a:gd name="T77" fmla="*/ 1789 h 2261"/>
                <a:gd name="T78" fmla="*/ 1658 w 2027"/>
                <a:gd name="T79" fmla="*/ 1683 h 2261"/>
                <a:gd name="T80" fmla="*/ 1658 w 2027"/>
                <a:gd name="T81" fmla="*/ 2186 h 2261"/>
                <a:gd name="T82" fmla="*/ 1499 w 2027"/>
                <a:gd name="T83" fmla="*/ 1736 h 2261"/>
                <a:gd name="T84" fmla="*/ 1426 w 2027"/>
                <a:gd name="T85" fmla="*/ 1755 h 2261"/>
                <a:gd name="T86" fmla="*/ 1819 w 2027"/>
                <a:gd name="T87" fmla="*/ 1362 h 2261"/>
                <a:gd name="T88" fmla="*/ 1818 w 2027"/>
                <a:gd name="T89" fmla="*/ 1310 h 2261"/>
                <a:gd name="T90" fmla="*/ 1765 w 2027"/>
                <a:gd name="T91" fmla="*/ 1309 h 2261"/>
                <a:gd name="T92" fmla="*/ 1373 w 2027"/>
                <a:gd name="T93" fmla="*/ 1702 h 2261"/>
                <a:gd name="T94" fmla="*/ 1392 w 2027"/>
                <a:gd name="T95" fmla="*/ 1629 h 2261"/>
                <a:gd name="T96" fmla="*/ 1927 w 2027"/>
                <a:gd name="T97" fmla="*/ 1094 h 2261"/>
                <a:gd name="T98" fmla="*/ 1807 w 2027"/>
                <a:gd name="T99" fmla="*/ 1427 h 2261"/>
                <a:gd name="T100" fmla="*/ 1499 w 2027"/>
                <a:gd name="T101" fmla="*/ 173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7" h="2261">
                  <a:moveTo>
                    <a:pt x="1995" y="1038"/>
                  </a:moveTo>
                  <a:lnTo>
                    <a:pt x="1989" y="1009"/>
                  </a:lnTo>
                  <a:cubicBezTo>
                    <a:pt x="1986" y="995"/>
                    <a:pt x="1976" y="984"/>
                    <a:pt x="1963" y="980"/>
                  </a:cubicBezTo>
                  <a:cubicBezTo>
                    <a:pt x="1949" y="976"/>
                    <a:pt x="1935" y="980"/>
                    <a:pt x="1925" y="989"/>
                  </a:cubicBezTo>
                  <a:lnTo>
                    <a:pt x="1733" y="1181"/>
                  </a:lnTo>
                  <a:lnTo>
                    <a:pt x="1733" y="38"/>
                  </a:lnTo>
                  <a:cubicBezTo>
                    <a:pt x="1733" y="17"/>
                    <a:pt x="1716" y="0"/>
                    <a:pt x="1695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lnTo>
                    <a:pt x="0" y="1847"/>
                  </a:lnTo>
                  <a:cubicBezTo>
                    <a:pt x="0" y="1857"/>
                    <a:pt x="4" y="1866"/>
                    <a:pt x="11" y="1873"/>
                  </a:cubicBezTo>
                  <a:lnTo>
                    <a:pt x="387" y="2250"/>
                  </a:lnTo>
                  <a:cubicBezTo>
                    <a:pt x="395" y="2257"/>
                    <a:pt x="404" y="2261"/>
                    <a:pt x="414" y="2261"/>
                  </a:cubicBezTo>
                  <a:lnTo>
                    <a:pt x="1695" y="2261"/>
                  </a:lnTo>
                  <a:cubicBezTo>
                    <a:pt x="1716" y="2261"/>
                    <a:pt x="1733" y="2244"/>
                    <a:pt x="1733" y="2224"/>
                  </a:cubicBezTo>
                  <a:lnTo>
                    <a:pt x="1733" y="1608"/>
                  </a:lnTo>
                  <a:lnTo>
                    <a:pt x="1861" y="1480"/>
                  </a:lnTo>
                  <a:cubicBezTo>
                    <a:pt x="1976" y="1365"/>
                    <a:pt x="2027" y="1198"/>
                    <a:pt x="1995" y="1038"/>
                  </a:cubicBezTo>
                  <a:close/>
                  <a:moveTo>
                    <a:pt x="376" y="2133"/>
                  </a:moveTo>
                  <a:lnTo>
                    <a:pt x="128" y="1884"/>
                  </a:lnTo>
                  <a:lnTo>
                    <a:pt x="376" y="1884"/>
                  </a:lnTo>
                  <a:lnTo>
                    <a:pt x="376" y="2133"/>
                  </a:lnTo>
                  <a:close/>
                  <a:moveTo>
                    <a:pt x="1658" y="2186"/>
                  </a:moveTo>
                  <a:lnTo>
                    <a:pt x="452" y="2186"/>
                  </a:lnTo>
                  <a:lnTo>
                    <a:pt x="452" y="1847"/>
                  </a:lnTo>
                  <a:cubicBezTo>
                    <a:pt x="452" y="1826"/>
                    <a:pt x="435" y="1809"/>
                    <a:pt x="414" y="1809"/>
                  </a:cubicBezTo>
                  <a:lnTo>
                    <a:pt x="75" y="1809"/>
                  </a:lnTo>
                  <a:lnTo>
                    <a:pt x="75" y="75"/>
                  </a:lnTo>
                  <a:lnTo>
                    <a:pt x="1658" y="75"/>
                  </a:lnTo>
                  <a:lnTo>
                    <a:pt x="1658" y="1257"/>
                  </a:lnTo>
                  <a:lnTo>
                    <a:pt x="1339" y="1576"/>
                  </a:lnTo>
                  <a:cubicBezTo>
                    <a:pt x="1291" y="1624"/>
                    <a:pt x="1281" y="1699"/>
                    <a:pt x="1316" y="1758"/>
                  </a:cubicBezTo>
                  <a:lnTo>
                    <a:pt x="1179" y="1895"/>
                  </a:lnTo>
                  <a:cubicBezTo>
                    <a:pt x="1172" y="1902"/>
                    <a:pt x="1167" y="1912"/>
                    <a:pt x="1167" y="1922"/>
                  </a:cubicBezTo>
                  <a:cubicBezTo>
                    <a:pt x="1167" y="1932"/>
                    <a:pt x="1171" y="1942"/>
                    <a:pt x="1178" y="1949"/>
                  </a:cubicBezTo>
                  <a:cubicBezTo>
                    <a:pt x="1186" y="1956"/>
                    <a:pt x="1195" y="1960"/>
                    <a:pt x="1205" y="1960"/>
                  </a:cubicBezTo>
                  <a:cubicBezTo>
                    <a:pt x="1216" y="1960"/>
                    <a:pt x="1225" y="1956"/>
                    <a:pt x="1232" y="1949"/>
                  </a:cubicBezTo>
                  <a:lnTo>
                    <a:pt x="1369" y="1812"/>
                  </a:lnTo>
                  <a:cubicBezTo>
                    <a:pt x="1428" y="1847"/>
                    <a:pt x="1504" y="1838"/>
                    <a:pt x="1552" y="1789"/>
                  </a:cubicBezTo>
                  <a:lnTo>
                    <a:pt x="1658" y="1683"/>
                  </a:lnTo>
                  <a:lnTo>
                    <a:pt x="1658" y="2186"/>
                  </a:lnTo>
                  <a:close/>
                  <a:moveTo>
                    <a:pt x="1499" y="1736"/>
                  </a:moveTo>
                  <a:cubicBezTo>
                    <a:pt x="1480" y="1754"/>
                    <a:pt x="1452" y="1762"/>
                    <a:pt x="1426" y="1755"/>
                  </a:cubicBezTo>
                  <a:lnTo>
                    <a:pt x="1819" y="1362"/>
                  </a:lnTo>
                  <a:cubicBezTo>
                    <a:pt x="1833" y="1348"/>
                    <a:pt x="1833" y="1324"/>
                    <a:pt x="1818" y="1310"/>
                  </a:cubicBezTo>
                  <a:cubicBezTo>
                    <a:pt x="1803" y="1295"/>
                    <a:pt x="1780" y="1295"/>
                    <a:pt x="1765" y="1309"/>
                  </a:cubicBezTo>
                  <a:lnTo>
                    <a:pt x="1373" y="1702"/>
                  </a:lnTo>
                  <a:cubicBezTo>
                    <a:pt x="1366" y="1676"/>
                    <a:pt x="1373" y="1648"/>
                    <a:pt x="1392" y="1629"/>
                  </a:cubicBezTo>
                  <a:lnTo>
                    <a:pt x="1927" y="1094"/>
                  </a:lnTo>
                  <a:cubicBezTo>
                    <a:pt x="1939" y="1217"/>
                    <a:pt x="1895" y="1340"/>
                    <a:pt x="1807" y="1427"/>
                  </a:cubicBezTo>
                  <a:lnTo>
                    <a:pt x="1499" y="173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579">
              <a:extLst>
                <a:ext uri="{FF2B5EF4-FFF2-40B4-BE49-F238E27FC236}">
                  <a16:creationId xmlns:a16="http://schemas.microsoft.com/office/drawing/2014/main" id="{7CB94470-6A8A-4A9C-A156-64207259C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3663951"/>
              <a:ext cx="96838" cy="15875"/>
            </a:xfrm>
            <a:custGeom>
              <a:avLst/>
              <a:gdLst>
                <a:gd name="T0" fmla="*/ 415 w 452"/>
                <a:gd name="T1" fmla="*/ 0 h 76"/>
                <a:gd name="T2" fmla="*/ 38 w 452"/>
                <a:gd name="T3" fmla="*/ 0 h 76"/>
                <a:gd name="T4" fmla="*/ 0 w 452"/>
                <a:gd name="T5" fmla="*/ 38 h 76"/>
                <a:gd name="T6" fmla="*/ 38 w 452"/>
                <a:gd name="T7" fmla="*/ 76 h 76"/>
                <a:gd name="T8" fmla="*/ 415 w 452"/>
                <a:gd name="T9" fmla="*/ 76 h 76"/>
                <a:gd name="T10" fmla="*/ 452 w 452"/>
                <a:gd name="T11" fmla="*/ 38 h 76"/>
                <a:gd name="T12" fmla="*/ 415 w 452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6">
                  <a:moveTo>
                    <a:pt x="41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415" y="76"/>
                  </a:lnTo>
                  <a:cubicBezTo>
                    <a:pt x="436" y="76"/>
                    <a:pt x="452" y="59"/>
                    <a:pt x="452" y="38"/>
                  </a:cubicBezTo>
                  <a:cubicBezTo>
                    <a:pt x="452" y="17"/>
                    <a:pt x="436" y="0"/>
                    <a:pt x="415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580">
              <a:extLst>
                <a:ext uri="{FF2B5EF4-FFF2-40B4-BE49-F238E27FC236}">
                  <a16:creationId xmlns:a16="http://schemas.microsoft.com/office/drawing/2014/main" id="{18D300B9-D159-4C77-9546-E61DB86EF4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7138" y="3302001"/>
              <a:ext cx="128588" cy="128588"/>
            </a:xfrm>
            <a:custGeom>
              <a:avLst/>
              <a:gdLst>
                <a:gd name="T0" fmla="*/ 91 w 603"/>
                <a:gd name="T1" fmla="*/ 389 h 603"/>
                <a:gd name="T2" fmla="*/ 88 w 603"/>
                <a:gd name="T3" fmla="*/ 515 h 603"/>
                <a:gd name="T4" fmla="*/ 213 w 603"/>
                <a:gd name="T5" fmla="*/ 512 h 603"/>
                <a:gd name="T6" fmla="*/ 301 w 603"/>
                <a:gd name="T7" fmla="*/ 603 h 603"/>
                <a:gd name="T8" fmla="*/ 389 w 603"/>
                <a:gd name="T9" fmla="*/ 512 h 603"/>
                <a:gd name="T10" fmla="*/ 515 w 603"/>
                <a:gd name="T11" fmla="*/ 515 h 603"/>
                <a:gd name="T12" fmla="*/ 511 w 603"/>
                <a:gd name="T13" fmla="*/ 390 h 603"/>
                <a:gd name="T14" fmla="*/ 603 w 603"/>
                <a:gd name="T15" fmla="*/ 302 h 603"/>
                <a:gd name="T16" fmla="*/ 512 w 603"/>
                <a:gd name="T17" fmla="*/ 215 h 603"/>
                <a:gd name="T18" fmla="*/ 515 w 603"/>
                <a:gd name="T19" fmla="*/ 89 h 603"/>
                <a:gd name="T20" fmla="*/ 389 w 603"/>
                <a:gd name="T21" fmla="*/ 92 h 603"/>
                <a:gd name="T22" fmla="*/ 301 w 603"/>
                <a:gd name="T23" fmla="*/ 0 h 603"/>
                <a:gd name="T24" fmla="*/ 214 w 603"/>
                <a:gd name="T25" fmla="*/ 92 h 603"/>
                <a:gd name="T26" fmla="*/ 88 w 603"/>
                <a:gd name="T27" fmla="*/ 89 h 603"/>
                <a:gd name="T28" fmla="*/ 92 w 603"/>
                <a:gd name="T29" fmla="*/ 214 h 603"/>
                <a:gd name="T30" fmla="*/ 0 w 603"/>
                <a:gd name="T31" fmla="*/ 302 h 603"/>
                <a:gd name="T32" fmla="*/ 101 w 603"/>
                <a:gd name="T33" fmla="*/ 295 h 603"/>
                <a:gd name="T34" fmla="*/ 155 w 603"/>
                <a:gd name="T35" fmla="*/ 164 h 603"/>
                <a:gd name="T36" fmla="*/ 163 w 603"/>
                <a:gd name="T37" fmla="*/ 156 h 603"/>
                <a:gd name="T38" fmla="*/ 294 w 603"/>
                <a:gd name="T39" fmla="*/ 102 h 603"/>
                <a:gd name="T40" fmla="*/ 308 w 603"/>
                <a:gd name="T41" fmla="*/ 102 h 603"/>
                <a:gd name="T42" fmla="*/ 440 w 603"/>
                <a:gd name="T43" fmla="*/ 156 h 603"/>
                <a:gd name="T44" fmla="*/ 448 w 603"/>
                <a:gd name="T45" fmla="*/ 164 h 603"/>
                <a:gd name="T46" fmla="*/ 501 w 603"/>
                <a:gd name="T47" fmla="*/ 295 h 603"/>
                <a:gd name="T48" fmla="*/ 501 w 603"/>
                <a:gd name="T49" fmla="*/ 309 h 603"/>
                <a:gd name="T50" fmla="*/ 448 w 603"/>
                <a:gd name="T51" fmla="*/ 440 h 603"/>
                <a:gd name="T52" fmla="*/ 440 w 603"/>
                <a:gd name="T53" fmla="*/ 448 h 603"/>
                <a:gd name="T54" fmla="*/ 309 w 603"/>
                <a:gd name="T55" fmla="*/ 502 h 603"/>
                <a:gd name="T56" fmla="*/ 295 w 603"/>
                <a:gd name="T57" fmla="*/ 502 h 603"/>
                <a:gd name="T58" fmla="*/ 218 w 603"/>
                <a:gd name="T59" fmla="*/ 437 h 603"/>
                <a:gd name="T60" fmla="*/ 151 w 603"/>
                <a:gd name="T61" fmla="*/ 452 h 603"/>
                <a:gd name="T62" fmla="*/ 162 w 603"/>
                <a:gd name="T63" fmla="*/ 360 h 603"/>
                <a:gd name="T64" fmla="*/ 88 w 603"/>
                <a:gd name="T65" fmla="*/ 302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603">
                  <a:moveTo>
                    <a:pt x="67" y="376"/>
                  </a:moveTo>
                  <a:cubicBezTo>
                    <a:pt x="75" y="380"/>
                    <a:pt x="83" y="385"/>
                    <a:pt x="91" y="389"/>
                  </a:cubicBezTo>
                  <a:cubicBezTo>
                    <a:pt x="89" y="399"/>
                    <a:pt x="86" y="408"/>
                    <a:pt x="83" y="417"/>
                  </a:cubicBezTo>
                  <a:cubicBezTo>
                    <a:pt x="73" y="449"/>
                    <a:pt x="61" y="488"/>
                    <a:pt x="88" y="515"/>
                  </a:cubicBezTo>
                  <a:cubicBezTo>
                    <a:pt x="116" y="543"/>
                    <a:pt x="155" y="530"/>
                    <a:pt x="186" y="520"/>
                  </a:cubicBezTo>
                  <a:lnTo>
                    <a:pt x="213" y="512"/>
                  </a:lnTo>
                  <a:cubicBezTo>
                    <a:pt x="219" y="520"/>
                    <a:pt x="223" y="528"/>
                    <a:pt x="227" y="536"/>
                  </a:cubicBezTo>
                  <a:cubicBezTo>
                    <a:pt x="242" y="566"/>
                    <a:pt x="262" y="603"/>
                    <a:pt x="301" y="603"/>
                  </a:cubicBezTo>
                  <a:cubicBezTo>
                    <a:pt x="341" y="603"/>
                    <a:pt x="360" y="566"/>
                    <a:pt x="376" y="536"/>
                  </a:cubicBezTo>
                  <a:cubicBezTo>
                    <a:pt x="380" y="528"/>
                    <a:pt x="384" y="520"/>
                    <a:pt x="389" y="512"/>
                  </a:cubicBezTo>
                  <a:cubicBezTo>
                    <a:pt x="398" y="514"/>
                    <a:pt x="408" y="517"/>
                    <a:pt x="417" y="520"/>
                  </a:cubicBezTo>
                  <a:cubicBezTo>
                    <a:pt x="448" y="530"/>
                    <a:pt x="487" y="543"/>
                    <a:pt x="515" y="515"/>
                  </a:cubicBezTo>
                  <a:cubicBezTo>
                    <a:pt x="542" y="488"/>
                    <a:pt x="530" y="449"/>
                    <a:pt x="520" y="417"/>
                  </a:cubicBezTo>
                  <a:cubicBezTo>
                    <a:pt x="517" y="409"/>
                    <a:pt x="512" y="395"/>
                    <a:pt x="511" y="390"/>
                  </a:cubicBezTo>
                  <a:cubicBezTo>
                    <a:pt x="519" y="385"/>
                    <a:pt x="527" y="380"/>
                    <a:pt x="536" y="376"/>
                  </a:cubicBezTo>
                  <a:cubicBezTo>
                    <a:pt x="566" y="361"/>
                    <a:pt x="603" y="342"/>
                    <a:pt x="603" y="302"/>
                  </a:cubicBezTo>
                  <a:cubicBezTo>
                    <a:pt x="603" y="262"/>
                    <a:pt x="566" y="243"/>
                    <a:pt x="536" y="228"/>
                  </a:cubicBezTo>
                  <a:cubicBezTo>
                    <a:pt x="527" y="224"/>
                    <a:pt x="519" y="219"/>
                    <a:pt x="512" y="215"/>
                  </a:cubicBezTo>
                  <a:cubicBezTo>
                    <a:pt x="514" y="205"/>
                    <a:pt x="516" y="196"/>
                    <a:pt x="519" y="187"/>
                  </a:cubicBezTo>
                  <a:cubicBezTo>
                    <a:pt x="530" y="155"/>
                    <a:pt x="542" y="116"/>
                    <a:pt x="515" y="89"/>
                  </a:cubicBezTo>
                  <a:cubicBezTo>
                    <a:pt x="487" y="61"/>
                    <a:pt x="448" y="74"/>
                    <a:pt x="417" y="84"/>
                  </a:cubicBezTo>
                  <a:lnTo>
                    <a:pt x="389" y="92"/>
                  </a:lnTo>
                  <a:cubicBezTo>
                    <a:pt x="384" y="84"/>
                    <a:pt x="380" y="76"/>
                    <a:pt x="375" y="68"/>
                  </a:cubicBezTo>
                  <a:cubicBezTo>
                    <a:pt x="360" y="38"/>
                    <a:pt x="341" y="0"/>
                    <a:pt x="301" y="0"/>
                  </a:cubicBezTo>
                  <a:cubicBezTo>
                    <a:pt x="262" y="0"/>
                    <a:pt x="242" y="38"/>
                    <a:pt x="227" y="68"/>
                  </a:cubicBezTo>
                  <a:cubicBezTo>
                    <a:pt x="223" y="76"/>
                    <a:pt x="219" y="84"/>
                    <a:pt x="214" y="92"/>
                  </a:cubicBezTo>
                  <a:cubicBezTo>
                    <a:pt x="204" y="90"/>
                    <a:pt x="195" y="87"/>
                    <a:pt x="186" y="84"/>
                  </a:cubicBezTo>
                  <a:cubicBezTo>
                    <a:pt x="155" y="74"/>
                    <a:pt x="116" y="61"/>
                    <a:pt x="88" y="89"/>
                  </a:cubicBezTo>
                  <a:cubicBezTo>
                    <a:pt x="61" y="116"/>
                    <a:pt x="73" y="155"/>
                    <a:pt x="83" y="187"/>
                  </a:cubicBezTo>
                  <a:cubicBezTo>
                    <a:pt x="86" y="195"/>
                    <a:pt x="90" y="209"/>
                    <a:pt x="92" y="214"/>
                  </a:cubicBezTo>
                  <a:cubicBezTo>
                    <a:pt x="84" y="219"/>
                    <a:pt x="75" y="224"/>
                    <a:pt x="67" y="228"/>
                  </a:cubicBezTo>
                  <a:cubicBezTo>
                    <a:pt x="37" y="243"/>
                    <a:pt x="0" y="262"/>
                    <a:pt x="0" y="302"/>
                  </a:cubicBezTo>
                  <a:cubicBezTo>
                    <a:pt x="0" y="342"/>
                    <a:pt x="37" y="361"/>
                    <a:pt x="67" y="376"/>
                  </a:cubicBezTo>
                  <a:close/>
                  <a:moveTo>
                    <a:pt x="101" y="295"/>
                  </a:moveTo>
                  <a:cubicBezTo>
                    <a:pt x="127" y="286"/>
                    <a:pt x="148" y="268"/>
                    <a:pt x="162" y="244"/>
                  </a:cubicBezTo>
                  <a:cubicBezTo>
                    <a:pt x="169" y="217"/>
                    <a:pt x="167" y="189"/>
                    <a:pt x="155" y="164"/>
                  </a:cubicBezTo>
                  <a:cubicBezTo>
                    <a:pt x="154" y="160"/>
                    <a:pt x="153" y="156"/>
                    <a:pt x="151" y="152"/>
                  </a:cubicBezTo>
                  <a:cubicBezTo>
                    <a:pt x="155" y="153"/>
                    <a:pt x="159" y="155"/>
                    <a:pt x="163" y="156"/>
                  </a:cubicBezTo>
                  <a:cubicBezTo>
                    <a:pt x="188" y="168"/>
                    <a:pt x="217" y="170"/>
                    <a:pt x="243" y="163"/>
                  </a:cubicBezTo>
                  <a:cubicBezTo>
                    <a:pt x="267" y="149"/>
                    <a:pt x="285" y="128"/>
                    <a:pt x="294" y="102"/>
                  </a:cubicBezTo>
                  <a:cubicBezTo>
                    <a:pt x="296" y="98"/>
                    <a:pt x="299" y="93"/>
                    <a:pt x="301" y="89"/>
                  </a:cubicBezTo>
                  <a:cubicBezTo>
                    <a:pt x="304" y="93"/>
                    <a:pt x="306" y="98"/>
                    <a:pt x="308" y="102"/>
                  </a:cubicBezTo>
                  <a:cubicBezTo>
                    <a:pt x="317" y="128"/>
                    <a:pt x="335" y="149"/>
                    <a:pt x="359" y="163"/>
                  </a:cubicBezTo>
                  <a:cubicBezTo>
                    <a:pt x="386" y="170"/>
                    <a:pt x="414" y="167"/>
                    <a:pt x="440" y="156"/>
                  </a:cubicBezTo>
                  <a:cubicBezTo>
                    <a:pt x="443" y="154"/>
                    <a:pt x="447" y="153"/>
                    <a:pt x="451" y="152"/>
                  </a:cubicBezTo>
                  <a:cubicBezTo>
                    <a:pt x="450" y="156"/>
                    <a:pt x="449" y="160"/>
                    <a:pt x="448" y="164"/>
                  </a:cubicBezTo>
                  <a:cubicBezTo>
                    <a:pt x="436" y="189"/>
                    <a:pt x="433" y="217"/>
                    <a:pt x="441" y="244"/>
                  </a:cubicBezTo>
                  <a:cubicBezTo>
                    <a:pt x="454" y="268"/>
                    <a:pt x="476" y="286"/>
                    <a:pt x="501" y="295"/>
                  </a:cubicBezTo>
                  <a:cubicBezTo>
                    <a:pt x="505" y="297"/>
                    <a:pt x="510" y="299"/>
                    <a:pt x="515" y="302"/>
                  </a:cubicBezTo>
                  <a:cubicBezTo>
                    <a:pt x="510" y="304"/>
                    <a:pt x="505" y="307"/>
                    <a:pt x="501" y="309"/>
                  </a:cubicBezTo>
                  <a:cubicBezTo>
                    <a:pt x="476" y="318"/>
                    <a:pt x="454" y="336"/>
                    <a:pt x="441" y="360"/>
                  </a:cubicBezTo>
                  <a:cubicBezTo>
                    <a:pt x="434" y="386"/>
                    <a:pt x="436" y="415"/>
                    <a:pt x="448" y="440"/>
                  </a:cubicBezTo>
                  <a:cubicBezTo>
                    <a:pt x="449" y="444"/>
                    <a:pt x="450" y="448"/>
                    <a:pt x="452" y="452"/>
                  </a:cubicBezTo>
                  <a:cubicBezTo>
                    <a:pt x="447" y="451"/>
                    <a:pt x="443" y="449"/>
                    <a:pt x="440" y="448"/>
                  </a:cubicBezTo>
                  <a:cubicBezTo>
                    <a:pt x="415" y="436"/>
                    <a:pt x="386" y="434"/>
                    <a:pt x="359" y="441"/>
                  </a:cubicBezTo>
                  <a:cubicBezTo>
                    <a:pt x="336" y="455"/>
                    <a:pt x="318" y="476"/>
                    <a:pt x="309" y="502"/>
                  </a:cubicBezTo>
                  <a:cubicBezTo>
                    <a:pt x="307" y="506"/>
                    <a:pt x="304" y="511"/>
                    <a:pt x="302" y="515"/>
                  </a:cubicBezTo>
                  <a:cubicBezTo>
                    <a:pt x="299" y="511"/>
                    <a:pt x="297" y="506"/>
                    <a:pt x="295" y="502"/>
                  </a:cubicBezTo>
                  <a:cubicBezTo>
                    <a:pt x="285" y="476"/>
                    <a:pt x="267" y="455"/>
                    <a:pt x="244" y="441"/>
                  </a:cubicBezTo>
                  <a:cubicBezTo>
                    <a:pt x="236" y="438"/>
                    <a:pt x="227" y="437"/>
                    <a:pt x="218" y="437"/>
                  </a:cubicBezTo>
                  <a:cubicBezTo>
                    <a:pt x="199" y="438"/>
                    <a:pt x="181" y="442"/>
                    <a:pt x="163" y="448"/>
                  </a:cubicBezTo>
                  <a:cubicBezTo>
                    <a:pt x="160" y="449"/>
                    <a:pt x="156" y="451"/>
                    <a:pt x="151" y="452"/>
                  </a:cubicBezTo>
                  <a:cubicBezTo>
                    <a:pt x="153" y="448"/>
                    <a:pt x="154" y="444"/>
                    <a:pt x="155" y="440"/>
                  </a:cubicBezTo>
                  <a:cubicBezTo>
                    <a:pt x="167" y="415"/>
                    <a:pt x="169" y="387"/>
                    <a:pt x="162" y="360"/>
                  </a:cubicBezTo>
                  <a:cubicBezTo>
                    <a:pt x="149" y="336"/>
                    <a:pt x="127" y="318"/>
                    <a:pt x="101" y="309"/>
                  </a:cubicBezTo>
                  <a:cubicBezTo>
                    <a:pt x="98" y="307"/>
                    <a:pt x="93" y="305"/>
                    <a:pt x="88" y="302"/>
                  </a:cubicBezTo>
                  <a:cubicBezTo>
                    <a:pt x="93" y="299"/>
                    <a:pt x="98" y="297"/>
                    <a:pt x="101" y="29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581">
              <a:extLst>
                <a:ext uri="{FF2B5EF4-FFF2-40B4-BE49-F238E27FC236}">
                  <a16:creationId xmlns:a16="http://schemas.microsoft.com/office/drawing/2014/main" id="{5D7E6B05-3EBF-4324-BC82-2C67708B34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825" y="3340101"/>
              <a:ext cx="50800" cy="50800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7"/>
                    <a:pt x="218" y="165"/>
                  </a:cubicBezTo>
                  <a:cubicBezTo>
                    <a:pt x="235" y="123"/>
                    <a:pt x="226" y="74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4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3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59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3" y="84"/>
                    <a:pt x="113" y="8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582">
              <a:extLst>
                <a:ext uri="{FF2B5EF4-FFF2-40B4-BE49-F238E27FC236}">
                  <a16:creationId xmlns:a16="http://schemas.microsoft.com/office/drawing/2014/main" id="{ABCB0C04-DA64-4722-82AC-DA0B8E55A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3478214"/>
              <a:ext cx="241300" cy="17463"/>
            </a:xfrm>
            <a:custGeom>
              <a:avLst/>
              <a:gdLst>
                <a:gd name="T0" fmla="*/ 38 w 1131"/>
                <a:gd name="T1" fmla="*/ 75 h 75"/>
                <a:gd name="T2" fmla="*/ 1093 w 1131"/>
                <a:gd name="T3" fmla="*/ 75 h 75"/>
                <a:gd name="T4" fmla="*/ 1131 w 1131"/>
                <a:gd name="T5" fmla="*/ 37 h 75"/>
                <a:gd name="T6" fmla="*/ 1093 w 1131"/>
                <a:gd name="T7" fmla="*/ 0 h 75"/>
                <a:gd name="T8" fmla="*/ 38 w 1131"/>
                <a:gd name="T9" fmla="*/ 0 h 75"/>
                <a:gd name="T10" fmla="*/ 0 w 1131"/>
                <a:gd name="T11" fmla="*/ 37 h 75"/>
                <a:gd name="T12" fmla="*/ 38 w 113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75">
                  <a:moveTo>
                    <a:pt x="38" y="75"/>
                  </a:moveTo>
                  <a:lnTo>
                    <a:pt x="1093" y="75"/>
                  </a:lnTo>
                  <a:cubicBezTo>
                    <a:pt x="1114" y="75"/>
                    <a:pt x="1131" y="58"/>
                    <a:pt x="1131" y="37"/>
                  </a:cubicBezTo>
                  <a:cubicBezTo>
                    <a:pt x="1131" y="16"/>
                    <a:pt x="1114" y="0"/>
                    <a:pt x="1093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583">
              <a:extLst>
                <a:ext uri="{FF2B5EF4-FFF2-40B4-BE49-F238E27FC236}">
                  <a16:creationId xmlns:a16="http://schemas.microsoft.com/office/drawing/2014/main" id="{3A163A05-1825-418E-85A5-DF77074D8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446464"/>
              <a:ext cx="112713" cy="15875"/>
            </a:xfrm>
            <a:custGeom>
              <a:avLst/>
              <a:gdLst>
                <a:gd name="T0" fmla="*/ 37 w 527"/>
                <a:gd name="T1" fmla="*/ 0 h 75"/>
                <a:gd name="T2" fmla="*/ 0 w 527"/>
                <a:gd name="T3" fmla="*/ 38 h 75"/>
                <a:gd name="T4" fmla="*/ 37 w 527"/>
                <a:gd name="T5" fmla="*/ 75 h 75"/>
                <a:gd name="T6" fmla="*/ 489 w 527"/>
                <a:gd name="T7" fmla="*/ 75 h 75"/>
                <a:gd name="T8" fmla="*/ 527 w 527"/>
                <a:gd name="T9" fmla="*/ 38 h 75"/>
                <a:gd name="T10" fmla="*/ 489 w 527"/>
                <a:gd name="T11" fmla="*/ 0 h 75"/>
                <a:gd name="T12" fmla="*/ 37 w 527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7" h="75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489" y="75"/>
                  </a:lnTo>
                  <a:cubicBezTo>
                    <a:pt x="510" y="75"/>
                    <a:pt x="527" y="58"/>
                    <a:pt x="527" y="38"/>
                  </a:cubicBezTo>
                  <a:cubicBezTo>
                    <a:pt x="527" y="17"/>
                    <a:pt x="510" y="0"/>
                    <a:pt x="489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584">
              <a:extLst>
                <a:ext uri="{FF2B5EF4-FFF2-40B4-BE49-F238E27FC236}">
                  <a16:creationId xmlns:a16="http://schemas.microsoft.com/office/drawing/2014/main" id="{EFEA44E5-CB9E-4F10-9C4A-455879382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3511551"/>
              <a:ext cx="241300" cy="15875"/>
            </a:xfrm>
            <a:custGeom>
              <a:avLst/>
              <a:gdLst>
                <a:gd name="T0" fmla="*/ 1131 w 1131"/>
                <a:gd name="T1" fmla="*/ 38 h 76"/>
                <a:gd name="T2" fmla="*/ 1093 w 1131"/>
                <a:gd name="T3" fmla="*/ 0 h 76"/>
                <a:gd name="T4" fmla="*/ 38 w 1131"/>
                <a:gd name="T5" fmla="*/ 0 h 76"/>
                <a:gd name="T6" fmla="*/ 0 w 1131"/>
                <a:gd name="T7" fmla="*/ 38 h 76"/>
                <a:gd name="T8" fmla="*/ 38 w 1131"/>
                <a:gd name="T9" fmla="*/ 76 h 76"/>
                <a:gd name="T10" fmla="*/ 1093 w 1131"/>
                <a:gd name="T11" fmla="*/ 76 h 76"/>
                <a:gd name="T12" fmla="*/ 1131 w 1131"/>
                <a:gd name="T1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76">
                  <a:moveTo>
                    <a:pt x="1131" y="38"/>
                  </a:moveTo>
                  <a:cubicBezTo>
                    <a:pt x="1131" y="17"/>
                    <a:pt x="1114" y="0"/>
                    <a:pt x="1093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093" y="76"/>
                  </a:lnTo>
                  <a:cubicBezTo>
                    <a:pt x="1114" y="76"/>
                    <a:pt x="1131" y="59"/>
                    <a:pt x="1131" y="3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585">
              <a:extLst>
                <a:ext uri="{FF2B5EF4-FFF2-40B4-BE49-F238E27FC236}">
                  <a16:creationId xmlns:a16="http://schemas.microsoft.com/office/drawing/2014/main" id="{9E3E01CC-82A6-4B04-B72D-31577C7F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3543301"/>
              <a:ext cx="112713" cy="1587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8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8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586">
              <a:extLst>
                <a:ext uri="{FF2B5EF4-FFF2-40B4-BE49-F238E27FC236}">
                  <a16:creationId xmlns:a16="http://schemas.microsoft.com/office/drawing/2014/main" id="{A57ED2A9-ECD7-44C1-9E57-2E8661FEC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3575051"/>
              <a:ext cx="112713" cy="1587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8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8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8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587">
              <a:extLst>
                <a:ext uri="{FF2B5EF4-FFF2-40B4-BE49-F238E27FC236}">
                  <a16:creationId xmlns:a16="http://schemas.microsoft.com/office/drawing/2014/main" id="{956D7C20-CBE8-4206-B925-CC2A17FD9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3608389"/>
              <a:ext cx="112713" cy="1587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7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7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8"/>
                    <a:pt x="528" y="37"/>
                  </a:cubicBezTo>
                  <a:cubicBezTo>
                    <a:pt x="528" y="16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588">
              <a:extLst>
                <a:ext uri="{FF2B5EF4-FFF2-40B4-BE49-F238E27FC236}">
                  <a16:creationId xmlns:a16="http://schemas.microsoft.com/office/drawing/2014/main" id="{F1582A99-CECA-407A-878C-C76F2A16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3543301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9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589">
              <a:extLst>
                <a:ext uri="{FF2B5EF4-FFF2-40B4-BE49-F238E27FC236}">
                  <a16:creationId xmlns:a16="http://schemas.microsoft.com/office/drawing/2014/main" id="{6211AD15-DE02-44D8-895E-D5D28F83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3575051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590">
              <a:extLst>
                <a:ext uri="{FF2B5EF4-FFF2-40B4-BE49-F238E27FC236}">
                  <a16:creationId xmlns:a16="http://schemas.microsoft.com/office/drawing/2014/main" id="{BEA95FF3-04D1-47EE-A77B-11A4F18C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3608389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7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7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7"/>
                  </a:cubicBezTo>
                  <a:cubicBezTo>
                    <a:pt x="114" y="16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926C4EB5-19F0-45CA-BFE1-4CF92865098E}"/>
              </a:ext>
            </a:extLst>
          </p:cNvPr>
          <p:cNvGrpSpPr/>
          <p:nvPr/>
        </p:nvGrpSpPr>
        <p:grpSpPr>
          <a:xfrm>
            <a:off x="3621088" y="5459414"/>
            <a:ext cx="476250" cy="490538"/>
            <a:chOff x="3621088" y="5459414"/>
            <a:chExt cx="476250" cy="490538"/>
          </a:xfrm>
        </p:grpSpPr>
        <p:sp>
          <p:nvSpPr>
            <p:cNvPr id="432" name="Freeform 591">
              <a:extLst>
                <a:ext uri="{FF2B5EF4-FFF2-40B4-BE49-F238E27FC236}">
                  <a16:creationId xmlns:a16="http://schemas.microsoft.com/office/drawing/2014/main" id="{F55695CC-A12F-42A7-B3D2-F1588A269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5" y="5594351"/>
              <a:ext cx="3175" cy="17463"/>
            </a:xfrm>
            <a:custGeom>
              <a:avLst/>
              <a:gdLst>
                <a:gd name="T0" fmla="*/ 0 w 20"/>
                <a:gd name="T1" fmla="*/ 76 h 76"/>
                <a:gd name="T2" fmla="*/ 20 w 20"/>
                <a:gd name="T3" fmla="*/ 0 h 76"/>
                <a:gd name="T4" fmla="*/ 20 w 20"/>
                <a:gd name="T5" fmla="*/ 0 h 76"/>
                <a:gd name="T6" fmla="*/ 0 w 20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6">
                  <a:moveTo>
                    <a:pt x="0" y="76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592">
              <a:extLst>
                <a:ext uri="{FF2B5EF4-FFF2-40B4-BE49-F238E27FC236}">
                  <a16:creationId xmlns:a16="http://schemas.microsoft.com/office/drawing/2014/main" id="{FCC8723A-1611-43BE-9ED1-6534C6E85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5635626"/>
              <a:ext cx="39688" cy="39688"/>
            </a:xfrm>
            <a:custGeom>
              <a:avLst/>
              <a:gdLst>
                <a:gd name="T0" fmla="*/ 0 w 184"/>
                <a:gd name="T1" fmla="*/ 146 h 185"/>
                <a:gd name="T2" fmla="*/ 39 w 184"/>
                <a:gd name="T3" fmla="*/ 0 h 185"/>
                <a:gd name="T4" fmla="*/ 184 w 184"/>
                <a:gd name="T5" fmla="*/ 39 h 185"/>
                <a:gd name="T6" fmla="*/ 145 w 184"/>
                <a:gd name="T7" fmla="*/ 185 h 185"/>
                <a:gd name="T8" fmla="*/ 0 w 184"/>
                <a:gd name="T9" fmla="*/ 1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5">
                  <a:moveTo>
                    <a:pt x="0" y="146"/>
                  </a:moveTo>
                  <a:lnTo>
                    <a:pt x="39" y="0"/>
                  </a:lnTo>
                  <a:lnTo>
                    <a:pt x="184" y="39"/>
                  </a:lnTo>
                  <a:lnTo>
                    <a:pt x="145" y="185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593">
              <a:extLst>
                <a:ext uri="{FF2B5EF4-FFF2-40B4-BE49-F238E27FC236}">
                  <a16:creationId xmlns:a16="http://schemas.microsoft.com/office/drawing/2014/main" id="{C685E55A-B8EF-44C8-A56A-40D3DC5B5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5472114"/>
              <a:ext cx="68263" cy="149225"/>
            </a:xfrm>
            <a:custGeom>
              <a:avLst/>
              <a:gdLst>
                <a:gd name="T0" fmla="*/ 0 w 321"/>
                <a:gd name="T1" fmla="*/ 655 h 695"/>
                <a:gd name="T2" fmla="*/ 176 w 321"/>
                <a:gd name="T3" fmla="*/ 0 h 695"/>
                <a:gd name="T4" fmla="*/ 321 w 321"/>
                <a:gd name="T5" fmla="*/ 39 h 695"/>
                <a:gd name="T6" fmla="*/ 146 w 321"/>
                <a:gd name="T7" fmla="*/ 695 h 695"/>
                <a:gd name="T8" fmla="*/ 0 w 321"/>
                <a:gd name="T9" fmla="*/ 65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695">
                  <a:moveTo>
                    <a:pt x="0" y="655"/>
                  </a:moveTo>
                  <a:lnTo>
                    <a:pt x="176" y="0"/>
                  </a:lnTo>
                  <a:lnTo>
                    <a:pt x="321" y="39"/>
                  </a:lnTo>
                  <a:lnTo>
                    <a:pt x="146" y="69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594">
              <a:extLst>
                <a:ext uri="{FF2B5EF4-FFF2-40B4-BE49-F238E27FC236}">
                  <a16:creationId xmlns:a16="http://schemas.microsoft.com/office/drawing/2014/main" id="{7DD5B8E6-F878-48F0-AE6E-AEC943611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5521326"/>
              <a:ext cx="11113" cy="38100"/>
            </a:xfrm>
            <a:custGeom>
              <a:avLst/>
              <a:gdLst>
                <a:gd name="T0" fmla="*/ 48 w 48"/>
                <a:gd name="T1" fmla="*/ 0 h 181"/>
                <a:gd name="T2" fmla="*/ 48 w 48"/>
                <a:gd name="T3" fmla="*/ 0 h 181"/>
                <a:gd name="T4" fmla="*/ 0 w 48"/>
                <a:gd name="T5" fmla="*/ 181 h 181"/>
                <a:gd name="T6" fmla="*/ 48 w 48"/>
                <a:gd name="T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1">
                  <a:moveTo>
                    <a:pt x="48" y="0"/>
                  </a:moveTo>
                  <a:lnTo>
                    <a:pt x="48" y="0"/>
                  </a:lnTo>
                  <a:lnTo>
                    <a:pt x="0" y="18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595">
              <a:extLst>
                <a:ext uri="{FF2B5EF4-FFF2-40B4-BE49-F238E27FC236}">
                  <a16:creationId xmlns:a16="http://schemas.microsoft.com/office/drawing/2014/main" id="{766D8F0C-B8E3-42CD-BA69-909E358B4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525" y="5489576"/>
              <a:ext cx="63500" cy="139700"/>
            </a:xfrm>
            <a:custGeom>
              <a:avLst/>
              <a:gdLst>
                <a:gd name="T0" fmla="*/ 175 w 292"/>
                <a:gd name="T1" fmla="*/ 585 h 655"/>
                <a:gd name="T2" fmla="*/ 244 w 292"/>
                <a:gd name="T3" fmla="*/ 329 h 655"/>
                <a:gd name="T4" fmla="*/ 292 w 292"/>
                <a:gd name="T5" fmla="*/ 148 h 655"/>
                <a:gd name="T6" fmla="*/ 176 w 292"/>
                <a:gd name="T7" fmla="*/ 0 h 655"/>
                <a:gd name="T8" fmla="*/ 0 w 292"/>
                <a:gd name="T9" fmla="*/ 655 h 655"/>
                <a:gd name="T10" fmla="*/ 175 w 292"/>
                <a:gd name="T11" fmla="*/ 58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655">
                  <a:moveTo>
                    <a:pt x="175" y="585"/>
                  </a:moveTo>
                  <a:lnTo>
                    <a:pt x="244" y="329"/>
                  </a:lnTo>
                  <a:lnTo>
                    <a:pt x="292" y="148"/>
                  </a:lnTo>
                  <a:lnTo>
                    <a:pt x="176" y="0"/>
                  </a:lnTo>
                  <a:lnTo>
                    <a:pt x="0" y="655"/>
                  </a:lnTo>
                  <a:lnTo>
                    <a:pt x="175" y="585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Rectangle 596">
              <a:extLst>
                <a:ext uri="{FF2B5EF4-FFF2-40B4-BE49-F238E27FC236}">
                  <a16:creationId xmlns:a16="http://schemas.microsoft.com/office/drawing/2014/main" id="{9F3C37C7-958E-4141-87A9-EC2877C0B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338" y="5716589"/>
              <a:ext cx="31750" cy="2254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597">
              <a:extLst>
                <a:ext uri="{FF2B5EF4-FFF2-40B4-BE49-F238E27FC236}">
                  <a16:creationId xmlns:a16="http://schemas.microsoft.com/office/drawing/2014/main" id="{5DDF220A-0893-4743-ABCC-023B8620E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716589"/>
              <a:ext cx="169863" cy="225425"/>
            </a:xfrm>
            <a:custGeom>
              <a:avLst/>
              <a:gdLst>
                <a:gd name="T0" fmla="*/ 792 w 792"/>
                <a:gd name="T1" fmla="*/ 1056 h 1056"/>
                <a:gd name="T2" fmla="*/ 189 w 792"/>
                <a:gd name="T3" fmla="*/ 0 h 1056"/>
                <a:gd name="T4" fmla="*/ 0 w 792"/>
                <a:gd name="T5" fmla="*/ 0 h 1056"/>
                <a:gd name="T6" fmla="*/ 603 w 792"/>
                <a:gd name="T7" fmla="*/ 1056 h 1056"/>
                <a:gd name="T8" fmla="*/ 792 w 792"/>
                <a:gd name="T9" fmla="*/ 1056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2" h="1056">
                  <a:moveTo>
                    <a:pt x="792" y="1056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603" y="1056"/>
                  </a:lnTo>
                  <a:lnTo>
                    <a:pt x="792" y="1056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598">
              <a:extLst>
                <a:ext uri="{FF2B5EF4-FFF2-40B4-BE49-F238E27FC236}">
                  <a16:creationId xmlns:a16="http://schemas.microsoft.com/office/drawing/2014/main" id="{0F8523B6-3C89-4E4E-BCB8-4807B82E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475" y="5716589"/>
              <a:ext cx="169863" cy="225425"/>
            </a:xfrm>
            <a:custGeom>
              <a:avLst/>
              <a:gdLst>
                <a:gd name="T0" fmla="*/ 792 w 792"/>
                <a:gd name="T1" fmla="*/ 0 h 1056"/>
                <a:gd name="T2" fmla="*/ 603 w 792"/>
                <a:gd name="T3" fmla="*/ 0 h 1056"/>
                <a:gd name="T4" fmla="*/ 0 w 792"/>
                <a:gd name="T5" fmla="*/ 1056 h 1056"/>
                <a:gd name="T6" fmla="*/ 189 w 792"/>
                <a:gd name="T7" fmla="*/ 1056 h 1056"/>
                <a:gd name="T8" fmla="*/ 792 w 792"/>
                <a:gd name="T9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2" h="1056">
                  <a:moveTo>
                    <a:pt x="792" y="0"/>
                  </a:moveTo>
                  <a:lnTo>
                    <a:pt x="603" y="0"/>
                  </a:lnTo>
                  <a:lnTo>
                    <a:pt x="0" y="1056"/>
                  </a:lnTo>
                  <a:lnTo>
                    <a:pt x="189" y="1056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599">
              <a:extLst>
                <a:ext uri="{FF2B5EF4-FFF2-40B4-BE49-F238E27FC236}">
                  <a16:creationId xmlns:a16="http://schemas.microsoft.com/office/drawing/2014/main" id="{4D5B1189-651D-4B28-8BDC-8F5C65B69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5521326"/>
              <a:ext cx="242888" cy="150813"/>
            </a:xfrm>
            <a:custGeom>
              <a:avLst/>
              <a:gdLst>
                <a:gd name="T0" fmla="*/ 1136 w 1136"/>
                <a:gd name="T1" fmla="*/ 273 h 710"/>
                <a:gd name="T2" fmla="*/ 117 w 1136"/>
                <a:gd name="T3" fmla="*/ 0 h 710"/>
                <a:gd name="T4" fmla="*/ 0 w 1136"/>
                <a:gd name="T5" fmla="*/ 437 h 710"/>
                <a:gd name="T6" fmla="*/ 423 w 1136"/>
                <a:gd name="T7" fmla="*/ 551 h 710"/>
                <a:gd name="T8" fmla="*/ 424 w 1136"/>
                <a:gd name="T9" fmla="*/ 551 h 710"/>
                <a:gd name="T10" fmla="*/ 651 w 1136"/>
                <a:gd name="T11" fmla="*/ 428 h 710"/>
                <a:gd name="T12" fmla="*/ 787 w 1136"/>
                <a:gd name="T13" fmla="*/ 648 h 710"/>
                <a:gd name="T14" fmla="*/ 1019 w 1136"/>
                <a:gd name="T15" fmla="*/ 710 h 710"/>
                <a:gd name="T16" fmla="*/ 1136 w 1136"/>
                <a:gd name="T17" fmla="*/ 27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6" h="710">
                  <a:moveTo>
                    <a:pt x="1136" y="273"/>
                  </a:moveTo>
                  <a:lnTo>
                    <a:pt x="117" y="0"/>
                  </a:lnTo>
                  <a:lnTo>
                    <a:pt x="0" y="437"/>
                  </a:lnTo>
                  <a:lnTo>
                    <a:pt x="423" y="551"/>
                  </a:lnTo>
                  <a:lnTo>
                    <a:pt x="424" y="551"/>
                  </a:lnTo>
                  <a:cubicBezTo>
                    <a:pt x="455" y="456"/>
                    <a:pt x="555" y="403"/>
                    <a:pt x="651" y="428"/>
                  </a:cubicBezTo>
                  <a:cubicBezTo>
                    <a:pt x="747" y="454"/>
                    <a:pt x="807" y="551"/>
                    <a:pt x="787" y="648"/>
                  </a:cubicBezTo>
                  <a:lnTo>
                    <a:pt x="1019" y="710"/>
                  </a:lnTo>
                  <a:lnTo>
                    <a:pt x="1136" y="273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600">
              <a:extLst>
                <a:ext uri="{FF2B5EF4-FFF2-40B4-BE49-F238E27FC236}">
                  <a16:creationId xmlns:a16="http://schemas.microsoft.com/office/drawing/2014/main" id="{6D2D20C8-DF3F-49B1-8217-56B8AEE56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25" y="5634039"/>
              <a:ext cx="30163" cy="19050"/>
            </a:xfrm>
            <a:custGeom>
              <a:avLst/>
              <a:gdLst>
                <a:gd name="T0" fmla="*/ 144 w 144"/>
                <a:gd name="T1" fmla="*/ 81 h 89"/>
                <a:gd name="T2" fmla="*/ 85 w 144"/>
                <a:gd name="T3" fmla="*/ 7 h 89"/>
                <a:gd name="T4" fmla="*/ 0 w 144"/>
                <a:gd name="T5" fmla="*/ 50 h 89"/>
                <a:gd name="T6" fmla="*/ 144 w 144"/>
                <a:gd name="T7" fmla="*/ 89 h 89"/>
                <a:gd name="T8" fmla="*/ 144 w 144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89">
                  <a:moveTo>
                    <a:pt x="144" y="81"/>
                  </a:moveTo>
                  <a:cubicBezTo>
                    <a:pt x="144" y="45"/>
                    <a:pt x="119" y="15"/>
                    <a:pt x="85" y="7"/>
                  </a:cubicBezTo>
                  <a:cubicBezTo>
                    <a:pt x="50" y="0"/>
                    <a:pt x="15" y="18"/>
                    <a:pt x="0" y="50"/>
                  </a:cubicBezTo>
                  <a:lnTo>
                    <a:pt x="144" y="89"/>
                  </a:lnTo>
                  <a:cubicBezTo>
                    <a:pt x="144" y="86"/>
                    <a:pt x="144" y="83"/>
                    <a:pt x="144" y="8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Oval 601">
              <a:extLst>
                <a:ext uri="{FF2B5EF4-FFF2-40B4-BE49-F238E27FC236}">
                  <a16:creationId xmlns:a16="http://schemas.microsoft.com/office/drawing/2014/main" id="{235BEE07-4222-489A-AFC9-88D16A2D4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338" y="5635626"/>
              <a:ext cx="31750" cy="31750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602">
              <a:extLst>
                <a:ext uri="{FF2B5EF4-FFF2-40B4-BE49-F238E27FC236}">
                  <a16:creationId xmlns:a16="http://schemas.microsoft.com/office/drawing/2014/main" id="{AB1A6C26-8228-4989-8A60-E56EDBFE1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1088" y="5459414"/>
              <a:ext cx="476250" cy="490538"/>
            </a:xfrm>
            <a:custGeom>
              <a:avLst/>
              <a:gdLst>
                <a:gd name="T0" fmla="*/ 2088 w 2227"/>
                <a:gd name="T1" fmla="*/ 801 h 2296"/>
                <a:gd name="T2" fmla="*/ 2071 w 2227"/>
                <a:gd name="T3" fmla="*/ 718 h 2296"/>
                <a:gd name="T4" fmla="*/ 1681 w 2227"/>
                <a:gd name="T5" fmla="*/ 574 h 2296"/>
                <a:gd name="T6" fmla="*/ 1654 w 2227"/>
                <a:gd name="T7" fmla="*/ 528 h 2296"/>
                <a:gd name="T8" fmla="*/ 548 w 2227"/>
                <a:gd name="T9" fmla="*/ 133 h 2296"/>
                <a:gd name="T10" fmla="*/ 343 w 2227"/>
                <a:gd name="T11" fmla="*/ 60 h 2296"/>
                <a:gd name="T12" fmla="*/ 181 w 2227"/>
                <a:gd name="T13" fmla="*/ 55 h 2296"/>
                <a:gd name="T14" fmla="*/ 32 w 2227"/>
                <a:gd name="T15" fmla="*/ 757 h 2296"/>
                <a:gd name="T16" fmla="*/ 231 w 2227"/>
                <a:gd name="T17" fmla="*/ 888 h 2296"/>
                <a:gd name="T18" fmla="*/ 362 w 2227"/>
                <a:gd name="T19" fmla="*/ 827 h 2296"/>
                <a:gd name="T20" fmla="*/ 886 w 2227"/>
                <a:gd name="T21" fmla="*/ 869 h 2296"/>
                <a:gd name="T22" fmla="*/ 846 w 2227"/>
                <a:gd name="T23" fmla="*/ 1015 h 2296"/>
                <a:gd name="T24" fmla="*/ 808 w 2227"/>
                <a:gd name="T25" fmla="*/ 1193 h 2296"/>
                <a:gd name="T26" fmla="*/ 210 w 2227"/>
                <a:gd name="T27" fmla="*/ 2277 h 2296"/>
                <a:gd name="T28" fmla="*/ 432 w 2227"/>
                <a:gd name="T29" fmla="*/ 2296 h 2296"/>
                <a:gd name="T30" fmla="*/ 997 w 2227"/>
                <a:gd name="T31" fmla="*/ 1345 h 2296"/>
                <a:gd name="T32" fmla="*/ 1035 w 2227"/>
                <a:gd name="T33" fmla="*/ 2296 h 2296"/>
                <a:gd name="T34" fmla="*/ 1223 w 2227"/>
                <a:gd name="T35" fmla="*/ 2259 h 2296"/>
                <a:gd name="T36" fmla="*/ 1756 w 2227"/>
                <a:gd name="T37" fmla="*/ 2277 h 2296"/>
                <a:gd name="T38" fmla="*/ 1977 w 2227"/>
                <a:gd name="T39" fmla="*/ 2296 h 2296"/>
                <a:gd name="T40" fmla="*/ 2009 w 2227"/>
                <a:gd name="T41" fmla="*/ 2240 h 2296"/>
                <a:gd name="T42" fmla="*/ 1411 w 2227"/>
                <a:gd name="T43" fmla="*/ 1053 h 2296"/>
                <a:gd name="T44" fmla="*/ 1306 w 2227"/>
                <a:gd name="T45" fmla="*/ 1015 h 2296"/>
                <a:gd name="T46" fmla="*/ 1517 w 2227"/>
                <a:gd name="T47" fmla="*/ 1038 h 2296"/>
                <a:gd name="T48" fmla="*/ 1573 w 2227"/>
                <a:gd name="T49" fmla="*/ 975 h 2296"/>
                <a:gd name="T50" fmla="*/ 1984 w 2227"/>
                <a:gd name="T51" fmla="*/ 1083 h 2296"/>
                <a:gd name="T52" fmla="*/ 2030 w 2227"/>
                <a:gd name="T53" fmla="*/ 1019 h 2296"/>
                <a:gd name="T54" fmla="*/ 2149 w 2227"/>
                <a:gd name="T55" fmla="*/ 1050 h 2296"/>
                <a:gd name="T56" fmla="*/ 2224 w 2227"/>
                <a:gd name="T57" fmla="*/ 876 h 2296"/>
                <a:gd name="T58" fmla="*/ 2197 w 2227"/>
                <a:gd name="T59" fmla="*/ 830 h 2296"/>
                <a:gd name="T60" fmla="*/ 389 w 2227"/>
                <a:gd name="T61" fmla="*/ 735 h 2296"/>
                <a:gd name="T62" fmla="*/ 584 w 2227"/>
                <a:gd name="T63" fmla="*/ 300 h 2296"/>
                <a:gd name="T64" fmla="*/ 244 w 2227"/>
                <a:gd name="T65" fmla="*/ 111 h 2296"/>
                <a:gd name="T66" fmla="*/ 161 w 2227"/>
                <a:gd name="T67" fmla="*/ 713 h 2296"/>
                <a:gd name="T68" fmla="*/ 244 w 2227"/>
                <a:gd name="T69" fmla="*/ 111 h 2296"/>
                <a:gd name="T70" fmla="*/ 228 w 2227"/>
                <a:gd name="T71" fmla="*/ 798 h 2296"/>
                <a:gd name="T72" fmla="*/ 399 w 2227"/>
                <a:gd name="T73" fmla="*/ 114 h 2296"/>
                <a:gd name="T74" fmla="*/ 472 w 2227"/>
                <a:gd name="T75" fmla="*/ 134 h 2296"/>
                <a:gd name="T76" fmla="*/ 251 w 2227"/>
                <a:gd name="T77" fmla="*/ 815 h 2296"/>
                <a:gd name="T78" fmla="*/ 971 w 2227"/>
                <a:gd name="T79" fmla="*/ 959 h 2296"/>
                <a:gd name="T80" fmla="*/ 1168 w 2227"/>
                <a:gd name="T81" fmla="*/ 763 h 2296"/>
                <a:gd name="T82" fmla="*/ 1110 w 2227"/>
                <a:gd name="T83" fmla="*/ 1053 h 2296"/>
                <a:gd name="T84" fmla="*/ 308 w 2227"/>
                <a:gd name="T85" fmla="*/ 2221 h 2296"/>
                <a:gd name="T86" fmla="*/ 970 w 2227"/>
                <a:gd name="T87" fmla="*/ 1241 h 2296"/>
                <a:gd name="T88" fmla="*/ 1148 w 2227"/>
                <a:gd name="T89" fmla="*/ 2221 h 2296"/>
                <a:gd name="T90" fmla="*/ 1072 w 2227"/>
                <a:gd name="T91" fmla="*/ 1241 h 2296"/>
                <a:gd name="T92" fmla="*/ 1148 w 2227"/>
                <a:gd name="T93" fmla="*/ 2221 h 2296"/>
                <a:gd name="T94" fmla="*/ 1250 w 2227"/>
                <a:gd name="T95" fmla="*/ 1241 h 2296"/>
                <a:gd name="T96" fmla="*/ 1912 w 2227"/>
                <a:gd name="T97" fmla="*/ 2221 h 2296"/>
                <a:gd name="T98" fmla="*/ 1336 w 2227"/>
                <a:gd name="T99" fmla="*/ 1166 h 2296"/>
                <a:gd name="T100" fmla="*/ 884 w 2227"/>
                <a:gd name="T101" fmla="*/ 1090 h 2296"/>
                <a:gd name="T102" fmla="*/ 1235 w 2227"/>
                <a:gd name="T103" fmla="*/ 1090 h 2296"/>
                <a:gd name="T104" fmla="*/ 1336 w 2227"/>
                <a:gd name="T105" fmla="*/ 1166 h 2296"/>
                <a:gd name="T106" fmla="*/ 1336 w 2227"/>
                <a:gd name="T107" fmla="*/ 902 h 2296"/>
                <a:gd name="T108" fmla="*/ 910 w 2227"/>
                <a:gd name="T109" fmla="*/ 797 h 2296"/>
                <a:gd name="T110" fmla="*/ 652 w 2227"/>
                <a:gd name="T111" fmla="*/ 337 h 2296"/>
                <a:gd name="T112" fmla="*/ 1588 w 2227"/>
                <a:gd name="T113" fmla="*/ 627 h 2296"/>
                <a:gd name="T114" fmla="*/ 1501 w 2227"/>
                <a:gd name="T115" fmla="*/ 955 h 2296"/>
                <a:gd name="T116" fmla="*/ 1593 w 2227"/>
                <a:gd name="T117" fmla="*/ 902 h 2296"/>
                <a:gd name="T118" fmla="*/ 2015 w 2227"/>
                <a:gd name="T119" fmla="*/ 781 h 2296"/>
                <a:gd name="T120" fmla="*/ 1593 w 2227"/>
                <a:gd name="T121" fmla="*/ 902 h 2296"/>
                <a:gd name="T122" fmla="*/ 2049 w 2227"/>
                <a:gd name="T123" fmla="*/ 946 h 2296"/>
                <a:gd name="T124" fmla="*/ 2142 w 2227"/>
                <a:gd name="T125" fmla="*/ 893 h 2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27" h="2296">
                  <a:moveTo>
                    <a:pt x="2197" y="830"/>
                  </a:moveTo>
                  <a:lnTo>
                    <a:pt x="2088" y="801"/>
                  </a:lnTo>
                  <a:lnTo>
                    <a:pt x="2098" y="764"/>
                  </a:lnTo>
                  <a:cubicBezTo>
                    <a:pt x="2103" y="744"/>
                    <a:pt x="2091" y="723"/>
                    <a:pt x="2071" y="718"/>
                  </a:cubicBezTo>
                  <a:lnTo>
                    <a:pt x="1671" y="611"/>
                  </a:lnTo>
                  <a:lnTo>
                    <a:pt x="1681" y="574"/>
                  </a:lnTo>
                  <a:cubicBezTo>
                    <a:pt x="1683" y="565"/>
                    <a:pt x="1682" y="554"/>
                    <a:pt x="1677" y="546"/>
                  </a:cubicBezTo>
                  <a:cubicBezTo>
                    <a:pt x="1672" y="537"/>
                    <a:pt x="1664" y="531"/>
                    <a:pt x="1654" y="528"/>
                  </a:cubicBezTo>
                  <a:lnTo>
                    <a:pt x="647" y="258"/>
                  </a:lnTo>
                  <a:lnTo>
                    <a:pt x="548" y="133"/>
                  </a:lnTo>
                  <a:cubicBezTo>
                    <a:pt x="553" y="82"/>
                    <a:pt x="522" y="35"/>
                    <a:pt x="474" y="17"/>
                  </a:cubicBezTo>
                  <a:cubicBezTo>
                    <a:pt x="426" y="0"/>
                    <a:pt x="372" y="18"/>
                    <a:pt x="343" y="60"/>
                  </a:cubicBezTo>
                  <a:lnTo>
                    <a:pt x="227" y="29"/>
                  </a:lnTo>
                  <a:cubicBezTo>
                    <a:pt x="207" y="23"/>
                    <a:pt x="186" y="35"/>
                    <a:pt x="181" y="55"/>
                  </a:cubicBezTo>
                  <a:lnTo>
                    <a:pt x="5" y="711"/>
                  </a:lnTo>
                  <a:cubicBezTo>
                    <a:pt x="0" y="731"/>
                    <a:pt x="12" y="751"/>
                    <a:pt x="32" y="757"/>
                  </a:cubicBezTo>
                  <a:lnTo>
                    <a:pt x="148" y="788"/>
                  </a:lnTo>
                  <a:cubicBezTo>
                    <a:pt x="152" y="835"/>
                    <a:pt x="185" y="876"/>
                    <a:pt x="231" y="888"/>
                  </a:cubicBezTo>
                  <a:cubicBezTo>
                    <a:pt x="240" y="891"/>
                    <a:pt x="250" y="892"/>
                    <a:pt x="260" y="892"/>
                  </a:cubicBezTo>
                  <a:cubicBezTo>
                    <a:pt x="304" y="892"/>
                    <a:pt x="344" y="867"/>
                    <a:pt x="362" y="827"/>
                  </a:cubicBezTo>
                  <a:lnTo>
                    <a:pt x="510" y="768"/>
                  </a:lnTo>
                  <a:lnTo>
                    <a:pt x="886" y="869"/>
                  </a:lnTo>
                  <a:cubicBezTo>
                    <a:pt x="878" y="919"/>
                    <a:pt x="888" y="971"/>
                    <a:pt x="914" y="1015"/>
                  </a:cubicBezTo>
                  <a:lnTo>
                    <a:pt x="846" y="1015"/>
                  </a:lnTo>
                  <a:cubicBezTo>
                    <a:pt x="825" y="1015"/>
                    <a:pt x="808" y="1032"/>
                    <a:pt x="808" y="1053"/>
                  </a:cubicBezTo>
                  <a:lnTo>
                    <a:pt x="808" y="1193"/>
                  </a:lnTo>
                  <a:lnTo>
                    <a:pt x="210" y="2240"/>
                  </a:lnTo>
                  <a:cubicBezTo>
                    <a:pt x="204" y="2251"/>
                    <a:pt x="204" y="2266"/>
                    <a:pt x="210" y="2277"/>
                  </a:cubicBezTo>
                  <a:cubicBezTo>
                    <a:pt x="217" y="2289"/>
                    <a:pt x="230" y="2296"/>
                    <a:pt x="243" y="2296"/>
                  </a:cubicBezTo>
                  <a:lnTo>
                    <a:pt x="432" y="2296"/>
                  </a:lnTo>
                  <a:cubicBezTo>
                    <a:pt x="445" y="2296"/>
                    <a:pt x="458" y="2289"/>
                    <a:pt x="464" y="2277"/>
                  </a:cubicBezTo>
                  <a:lnTo>
                    <a:pt x="997" y="1345"/>
                  </a:lnTo>
                  <a:lnTo>
                    <a:pt x="997" y="2259"/>
                  </a:lnTo>
                  <a:cubicBezTo>
                    <a:pt x="997" y="2279"/>
                    <a:pt x="1014" y="2296"/>
                    <a:pt x="1035" y="2296"/>
                  </a:cubicBezTo>
                  <a:lnTo>
                    <a:pt x="1185" y="2296"/>
                  </a:lnTo>
                  <a:cubicBezTo>
                    <a:pt x="1206" y="2296"/>
                    <a:pt x="1223" y="2279"/>
                    <a:pt x="1223" y="2259"/>
                  </a:cubicBezTo>
                  <a:lnTo>
                    <a:pt x="1223" y="1345"/>
                  </a:lnTo>
                  <a:lnTo>
                    <a:pt x="1756" y="2277"/>
                  </a:lnTo>
                  <a:cubicBezTo>
                    <a:pt x="1762" y="2289"/>
                    <a:pt x="1775" y="2296"/>
                    <a:pt x="1788" y="2296"/>
                  </a:cubicBezTo>
                  <a:lnTo>
                    <a:pt x="1977" y="2296"/>
                  </a:lnTo>
                  <a:cubicBezTo>
                    <a:pt x="1990" y="2296"/>
                    <a:pt x="2003" y="2289"/>
                    <a:pt x="2009" y="2277"/>
                  </a:cubicBezTo>
                  <a:cubicBezTo>
                    <a:pt x="2016" y="2266"/>
                    <a:pt x="2016" y="2251"/>
                    <a:pt x="2009" y="2240"/>
                  </a:cubicBezTo>
                  <a:lnTo>
                    <a:pt x="1411" y="1193"/>
                  </a:lnTo>
                  <a:lnTo>
                    <a:pt x="1411" y="1053"/>
                  </a:lnTo>
                  <a:cubicBezTo>
                    <a:pt x="1411" y="1032"/>
                    <a:pt x="1395" y="1015"/>
                    <a:pt x="1374" y="1015"/>
                  </a:cubicBezTo>
                  <a:lnTo>
                    <a:pt x="1306" y="1015"/>
                  </a:lnTo>
                  <a:cubicBezTo>
                    <a:pt x="1311" y="1005"/>
                    <a:pt x="1316" y="995"/>
                    <a:pt x="1320" y="985"/>
                  </a:cubicBezTo>
                  <a:lnTo>
                    <a:pt x="1517" y="1038"/>
                  </a:lnTo>
                  <a:cubicBezTo>
                    <a:pt x="1538" y="1043"/>
                    <a:pt x="1558" y="1031"/>
                    <a:pt x="1564" y="1011"/>
                  </a:cubicBezTo>
                  <a:lnTo>
                    <a:pt x="1573" y="975"/>
                  </a:lnTo>
                  <a:lnTo>
                    <a:pt x="1974" y="1082"/>
                  </a:lnTo>
                  <a:cubicBezTo>
                    <a:pt x="1977" y="1083"/>
                    <a:pt x="1980" y="1083"/>
                    <a:pt x="1984" y="1083"/>
                  </a:cubicBezTo>
                  <a:cubicBezTo>
                    <a:pt x="2001" y="1083"/>
                    <a:pt x="2016" y="1072"/>
                    <a:pt x="2020" y="1055"/>
                  </a:cubicBezTo>
                  <a:lnTo>
                    <a:pt x="2030" y="1019"/>
                  </a:lnTo>
                  <a:lnTo>
                    <a:pt x="2139" y="1048"/>
                  </a:lnTo>
                  <a:cubicBezTo>
                    <a:pt x="2142" y="1049"/>
                    <a:pt x="2146" y="1050"/>
                    <a:pt x="2149" y="1050"/>
                  </a:cubicBezTo>
                  <a:cubicBezTo>
                    <a:pt x="2166" y="1050"/>
                    <a:pt x="2181" y="1038"/>
                    <a:pt x="2185" y="1022"/>
                  </a:cubicBezTo>
                  <a:lnTo>
                    <a:pt x="2224" y="876"/>
                  </a:lnTo>
                  <a:cubicBezTo>
                    <a:pt x="2227" y="866"/>
                    <a:pt x="2225" y="856"/>
                    <a:pt x="2220" y="847"/>
                  </a:cubicBezTo>
                  <a:cubicBezTo>
                    <a:pt x="2215" y="839"/>
                    <a:pt x="2207" y="832"/>
                    <a:pt x="2197" y="830"/>
                  </a:cubicBezTo>
                  <a:close/>
                  <a:moveTo>
                    <a:pt x="476" y="700"/>
                  </a:moveTo>
                  <a:lnTo>
                    <a:pt x="389" y="735"/>
                  </a:lnTo>
                  <a:lnTo>
                    <a:pt x="526" y="226"/>
                  </a:lnTo>
                  <a:lnTo>
                    <a:pt x="584" y="300"/>
                  </a:lnTo>
                  <a:lnTo>
                    <a:pt x="476" y="700"/>
                  </a:lnTo>
                  <a:close/>
                  <a:moveTo>
                    <a:pt x="244" y="111"/>
                  </a:moveTo>
                  <a:lnTo>
                    <a:pt x="317" y="131"/>
                  </a:lnTo>
                  <a:lnTo>
                    <a:pt x="161" y="713"/>
                  </a:lnTo>
                  <a:lnTo>
                    <a:pt x="88" y="694"/>
                  </a:lnTo>
                  <a:lnTo>
                    <a:pt x="244" y="111"/>
                  </a:lnTo>
                  <a:close/>
                  <a:moveTo>
                    <a:pt x="251" y="815"/>
                  </a:moveTo>
                  <a:cubicBezTo>
                    <a:pt x="241" y="813"/>
                    <a:pt x="233" y="806"/>
                    <a:pt x="228" y="798"/>
                  </a:cubicBezTo>
                  <a:cubicBezTo>
                    <a:pt x="223" y="789"/>
                    <a:pt x="221" y="779"/>
                    <a:pt x="224" y="769"/>
                  </a:cubicBezTo>
                  <a:lnTo>
                    <a:pt x="399" y="114"/>
                  </a:lnTo>
                  <a:cubicBezTo>
                    <a:pt x="405" y="94"/>
                    <a:pt x="426" y="82"/>
                    <a:pt x="446" y="88"/>
                  </a:cubicBezTo>
                  <a:cubicBezTo>
                    <a:pt x="466" y="93"/>
                    <a:pt x="478" y="114"/>
                    <a:pt x="472" y="134"/>
                  </a:cubicBezTo>
                  <a:lnTo>
                    <a:pt x="297" y="789"/>
                  </a:lnTo>
                  <a:cubicBezTo>
                    <a:pt x="291" y="809"/>
                    <a:pt x="271" y="821"/>
                    <a:pt x="251" y="815"/>
                  </a:cubicBezTo>
                  <a:close/>
                  <a:moveTo>
                    <a:pt x="1110" y="1053"/>
                  </a:moveTo>
                  <a:cubicBezTo>
                    <a:pt x="1049" y="1053"/>
                    <a:pt x="994" y="1016"/>
                    <a:pt x="971" y="959"/>
                  </a:cubicBezTo>
                  <a:cubicBezTo>
                    <a:pt x="947" y="903"/>
                    <a:pt x="960" y="838"/>
                    <a:pt x="1003" y="795"/>
                  </a:cubicBezTo>
                  <a:cubicBezTo>
                    <a:pt x="1046" y="752"/>
                    <a:pt x="1111" y="739"/>
                    <a:pt x="1168" y="763"/>
                  </a:cubicBezTo>
                  <a:cubicBezTo>
                    <a:pt x="1224" y="786"/>
                    <a:pt x="1261" y="841"/>
                    <a:pt x="1261" y="902"/>
                  </a:cubicBezTo>
                  <a:cubicBezTo>
                    <a:pt x="1261" y="985"/>
                    <a:pt x="1193" y="1053"/>
                    <a:pt x="1110" y="1053"/>
                  </a:cubicBezTo>
                  <a:close/>
                  <a:moveTo>
                    <a:pt x="410" y="2221"/>
                  </a:moveTo>
                  <a:lnTo>
                    <a:pt x="308" y="2221"/>
                  </a:lnTo>
                  <a:lnTo>
                    <a:pt x="868" y="1241"/>
                  </a:lnTo>
                  <a:lnTo>
                    <a:pt x="970" y="1241"/>
                  </a:lnTo>
                  <a:lnTo>
                    <a:pt x="410" y="2221"/>
                  </a:lnTo>
                  <a:close/>
                  <a:moveTo>
                    <a:pt x="1148" y="2221"/>
                  </a:moveTo>
                  <a:lnTo>
                    <a:pt x="1072" y="2221"/>
                  </a:lnTo>
                  <a:lnTo>
                    <a:pt x="1072" y="1241"/>
                  </a:lnTo>
                  <a:lnTo>
                    <a:pt x="1148" y="1241"/>
                  </a:lnTo>
                  <a:lnTo>
                    <a:pt x="1148" y="2221"/>
                  </a:lnTo>
                  <a:close/>
                  <a:moveTo>
                    <a:pt x="1810" y="2221"/>
                  </a:moveTo>
                  <a:lnTo>
                    <a:pt x="1250" y="1241"/>
                  </a:lnTo>
                  <a:lnTo>
                    <a:pt x="1352" y="1241"/>
                  </a:lnTo>
                  <a:lnTo>
                    <a:pt x="1912" y="2221"/>
                  </a:lnTo>
                  <a:lnTo>
                    <a:pt x="1810" y="2221"/>
                  </a:lnTo>
                  <a:close/>
                  <a:moveTo>
                    <a:pt x="1336" y="1166"/>
                  </a:moveTo>
                  <a:lnTo>
                    <a:pt x="884" y="1166"/>
                  </a:lnTo>
                  <a:lnTo>
                    <a:pt x="884" y="1090"/>
                  </a:lnTo>
                  <a:lnTo>
                    <a:pt x="985" y="1090"/>
                  </a:lnTo>
                  <a:cubicBezTo>
                    <a:pt x="1061" y="1140"/>
                    <a:pt x="1159" y="1140"/>
                    <a:pt x="1235" y="1090"/>
                  </a:cubicBezTo>
                  <a:lnTo>
                    <a:pt x="1336" y="1090"/>
                  </a:lnTo>
                  <a:lnTo>
                    <a:pt x="1336" y="1166"/>
                  </a:lnTo>
                  <a:close/>
                  <a:moveTo>
                    <a:pt x="1336" y="911"/>
                  </a:moveTo>
                  <a:cubicBezTo>
                    <a:pt x="1336" y="908"/>
                    <a:pt x="1336" y="905"/>
                    <a:pt x="1336" y="902"/>
                  </a:cubicBezTo>
                  <a:cubicBezTo>
                    <a:pt x="1336" y="798"/>
                    <a:pt x="1265" y="707"/>
                    <a:pt x="1164" y="683"/>
                  </a:cubicBezTo>
                  <a:cubicBezTo>
                    <a:pt x="1063" y="658"/>
                    <a:pt x="958" y="705"/>
                    <a:pt x="910" y="797"/>
                  </a:cubicBezTo>
                  <a:lnTo>
                    <a:pt x="554" y="702"/>
                  </a:lnTo>
                  <a:lnTo>
                    <a:pt x="652" y="337"/>
                  </a:lnTo>
                  <a:lnTo>
                    <a:pt x="1598" y="591"/>
                  </a:lnTo>
                  <a:lnTo>
                    <a:pt x="1588" y="627"/>
                  </a:lnTo>
                  <a:lnTo>
                    <a:pt x="1575" y="677"/>
                  </a:lnTo>
                  <a:lnTo>
                    <a:pt x="1501" y="955"/>
                  </a:lnTo>
                  <a:lnTo>
                    <a:pt x="1336" y="911"/>
                  </a:lnTo>
                  <a:close/>
                  <a:moveTo>
                    <a:pt x="1593" y="902"/>
                  </a:moveTo>
                  <a:lnTo>
                    <a:pt x="1651" y="683"/>
                  </a:lnTo>
                  <a:lnTo>
                    <a:pt x="2015" y="781"/>
                  </a:lnTo>
                  <a:lnTo>
                    <a:pt x="1957" y="1000"/>
                  </a:lnTo>
                  <a:lnTo>
                    <a:pt x="1593" y="902"/>
                  </a:lnTo>
                  <a:close/>
                  <a:moveTo>
                    <a:pt x="2122" y="966"/>
                  </a:moveTo>
                  <a:lnTo>
                    <a:pt x="2049" y="946"/>
                  </a:lnTo>
                  <a:lnTo>
                    <a:pt x="2069" y="874"/>
                  </a:lnTo>
                  <a:lnTo>
                    <a:pt x="2142" y="893"/>
                  </a:lnTo>
                  <a:lnTo>
                    <a:pt x="2122" y="96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603">
              <a:extLst>
                <a:ext uri="{FF2B5EF4-FFF2-40B4-BE49-F238E27FC236}">
                  <a16:creationId xmlns:a16="http://schemas.microsoft.com/office/drawing/2014/main" id="{460D7B3B-0975-4F20-A900-87C8216F26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225" y="5627689"/>
              <a:ext cx="50800" cy="49213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1" y="113"/>
                    <a:pt x="85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4481C033-350B-4682-87C9-2852A44A2942}"/>
              </a:ext>
            </a:extLst>
          </p:cNvPr>
          <p:cNvGrpSpPr/>
          <p:nvPr/>
        </p:nvGrpSpPr>
        <p:grpSpPr>
          <a:xfrm>
            <a:off x="2128838" y="3260726"/>
            <a:ext cx="481013" cy="484188"/>
            <a:chOff x="2128838" y="3260726"/>
            <a:chExt cx="481013" cy="484188"/>
          </a:xfrm>
        </p:grpSpPr>
        <p:sp>
          <p:nvSpPr>
            <p:cNvPr id="445" name="Freeform 604">
              <a:extLst>
                <a:ext uri="{FF2B5EF4-FFF2-40B4-BE49-F238E27FC236}">
                  <a16:creationId xmlns:a16="http://schemas.microsoft.com/office/drawing/2014/main" id="{7AE0BF90-376D-4F4C-B69C-924A5F12B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775" y="3268664"/>
              <a:ext cx="80963" cy="80963"/>
            </a:xfrm>
            <a:custGeom>
              <a:avLst/>
              <a:gdLst>
                <a:gd name="T0" fmla="*/ 377 w 377"/>
                <a:gd name="T1" fmla="*/ 0 h 377"/>
                <a:gd name="T2" fmla="*/ 0 w 377"/>
                <a:gd name="T3" fmla="*/ 377 h 377"/>
                <a:gd name="T4" fmla="*/ 377 w 377"/>
                <a:gd name="T5" fmla="*/ 377 h 377"/>
                <a:gd name="T6" fmla="*/ 377 w 377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7" h="377">
                  <a:moveTo>
                    <a:pt x="377" y="0"/>
                  </a:moveTo>
                  <a:lnTo>
                    <a:pt x="0" y="377"/>
                  </a:lnTo>
                  <a:lnTo>
                    <a:pt x="377" y="377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605">
              <a:extLst>
                <a:ext uri="{FF2B5EF4-FFF2-40B4-BE49-F238E27FC236}">
                  <a16:creationId xmlns:a16="http://schemas.microsoft.com/office/drawing/2014/main" id="{02D1F500-AAB7-4420-A872-AE9049272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438" y="3582989"/>
              <a:ext cx="120650" cy="149225"/>
            </a:xfrm>
            <a:custGeom>
              <a:avLst/>
              <a:gdLst>
                <a:gd name="T0" fmla="*/ 261 w 564"/>
                <a:gd name="T1" fmla="*/ 0 h 699"/>
                <a:gd name="T2" fmla="*/ 196 w 564"/>
                <a:gd name="T3" fmla="*/ 38 h 699"/>
                <a:gd name="T4" fmla="*/ 66 w 564"/>
                <a:gd name="T5" fmla="*/ 114 h 699"/>
                <a:gd name="T6" fmla="*/ 0 w 564"/>
                <a:gd name="T7" fmla="*/ 151 h 699"/>
                <a:gd name="T8" fmla="*/ 37 w 564"/>
                <a:gd name="T9" fmla="*/ 214 h 699"/>
                <a:gd name="T10" fmla="*/ 261 w 564"/>
                <a:gd name="T11" fmla="*/ 603 h 699"/>
                <a:gd name="T12" fmla="*/ 467 w 564"/>
                <a:gd name="T13" fmla="*/ 658 h 699"/>
                <a:gd name="T14" fmla="*/ 522 w 564"/>
                <a:gd name="T15" fmla="*/ 452 h 699"/>
                <a:gd name="T16" fmla="*/ 261 w 564"/>
                <a:gd name="T17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699">
                  <a:moveTo>
                    <a:pt x="261" y="0"/>
                  </a:moveTo>
                  <a:lnTo>
                    <a:pt x="196" y="38"/>
                  </a:lnTo>
                  <a:lnTo>
                    <a:pt x="66" y="114"/>
                  </a:lnTo>
                  <a:lnTo>
                    <a:pt x="0" y="151"/>
                  </a:lnTo>
                  <a:lnTo>
                    <a:pt x="37" y="214"/>
                  </a:lnTo>
                  <a:lnTo>
                    <a:pt x="261" y="603"/>
                  </a:lnTo>
                  <a:cubicBezTo>
                    <a:pt x="302" y="675"/>
                    <a:pt x="395" y="699"/>
                    <a:pt x="467" y="658"/>
                  </a:cubicBezTo>
                  <a:cubicBezTo>
                    <a:pt x="539" y="616"/>
                    <a:pt x="564" y="524"/>
                    <a:pt x="522" y="452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Oval 606">
              <a:extLst>
                <a:ext uri="{FF2B5EF4-FFF2-40B4-BE49-F238E27FC236}">
                  <a16:creationId xmlns:a16="http://schemas.microsoft.com/office/drawing/2014/main" id="{C7013B27-C08B-4B43-BC5B-7F5B12FAA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3462339"/>
              <a:ext cx="31750" cy="33338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608">
              <a:extLst>
                <a:ext uri="{FF2B5EF4-FFF2-40B4-BE49-F238E27FC236}">
                  <a16:creationId xmlns:a16="http://schemas.microsoft.com/office/drawing/2014/main" id="{1DA667F4-72E7-4BC4-816B-8F16EE708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076" y="3349626"/>
              <a:ext cx="31750" cy="31750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609">
              <a:extLst>
                <a:ext uri="{FF2B5EF4-FFF2-40B4-BE49-F238E27FC236}">
                  <a16:creationId xmlns:a16="http://schemas.microsoft.com/office/drawing/2014/main" id="{432C53A3-BDDE-49BB-B831-CDBB8AB3C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726" y="3462339"/>
              <a:ext cx="31750" cy="33338"/>
            </a:xfrm>
            <a:custGeom>
              <a:avLst/>
              <a:gdLst>
                <a:gd name="T0" fmla="*/ 0 w 154"/>
                <a:gd name="T1" fmla="*/ 81 h 160"/>
                <a:gd name="T2" fmla="*/ 34 w 154"/>
                <a:gd name="T3" fmla="*/ 144 h 160"/>
                <a:gd name="T4" fmla="*/ 106 w 154"/>
                <a:gd name="T5" fmla="*/ 150 h 160"/>
                <a:gd name="T6" fmla="*/ 150 w 154"/>
                <a:gd name="T7" fmla="*/ 93 h 160"/>
                <a:gd name="T8" fmla="*/ 126 w 154"/>
                <a:gd name="T9" fmla="*/ 25 h 160"/>
                <a:gd name="T10" fmla="*/ 45 w 154"/>
                <a:gd name="T11" fmla="*/ 12 h 160"/>
                <a:gd name="T12" fmla="*/ 0 w 154"/>
                <a:gd name="T13" fmla="*/ 8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60">
                  <a:moveTo>
                    <a:pt x="0" y="81"/>
                  </a:moveTo>
                  <a:cubicBezTo>
                    <a:pt x="0" y="106"/>
                    <a:pt x="13" y="130"/>
                    <a:pt x="34" y="144"/>
                  </a:cubicBezTo>
                  <a:cubicBezTo>
                    <a:pt x="56" y="158"/>
                    <a:pt x="83" y="160"/>
                    <a:pt x="106" y="150"/>
                  </a:cubicBezTo>
                  <a:cubicBezTo>
                    <a:pt x="130" y="139"/>
                    <a:pt x="146" y="118"/>
                    <a:pt x="150" y="93"/>
                  </a:cubicBezTo>
                  <a:cubicBezTo>
                    <a:pt x="154" y="67"/>
                    <a:pt x="145" y="42"/>
                    <a:pt x="126" y="25"/>
                  </a:cubicBezTo>
                  <a:cubicBezTo>
                    <a:pt x="104" y="5"/>
                    <a:pt x="72" y="0"/>
                    <a:pt x="45" y="12"/>
                  </a:cubicBezTo>
                  <a:cubicBezTo>
                    <a:pt x="18" y="24"/>
                    <a:pt x="0" y="51"/>
                    <a:pt x="0" y="8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610">
              <a:extLst>
                <a:ext uri="{FF2B5EF4-FFF2-40B4-BE49-F238E27FC236}">
                  <a16:creationId xmlns:a16="http://schemas.microsoft.com/office/drawing/2014/main" id="{3931EF42-A47A-4829-9D0C-880292009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226" y="3381376"/>
              <a:ext cx="33338" cy="33338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611">
              <a:extLst>
                <a:ext uri="{FF2B5EF4-FFF2-40B4-BE49-F238E27FC236}">
                  <a16:creationId xmlns:a16="http://schemas.microsoft.com/office/drawing/2014/main" id="{263761AE-AACC-4DFF-80A9-CCF5803A5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1" y="3624264"/>
              <a:ext cx="31750" cy="80963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612">
              <a:extLst>
                <a:ext uri="{FF2B5EF4-FFF2-40B4-BE49-F238E27FC236}">
                  <a16:creationId xmlns:a16="http://schemas.microsoft.com/office/drawing/2014/main" id="{E081727A-A4B1-405E-B25C-1843603D7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624264"/>
              <a:ext cx="31750" cy="80963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613">
              <a:extLst>
                <a:ext uri="{FF2B5EF4-FFF2-40B4-BE49-F238E27FC236}">
                  <a16:creationId xmlns:a16="http://schemas.microsoft.com/office/drawing/2014/main" id="{2BB8A175-DB9F-4F91-96D5-ECBE053CC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451" y="3590926"/>
              <a:ext cx="33338" cy="11430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614">
              <a:extLst>
                <a:ext uri="{FF2B5EF4-FFF2-40B4-BE49-F238E27FC236}">
                  <a16:creationId xmlns:a16="http://schemas.microsoft.com/office/drawing/2014/main" id="{B34BCB96-69E7-403C-9ED9-94547BB34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863" y="3656014"/>
              <a:ext cx="31750" cy="49213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15">
              <a:extLst>
                <a:ext uri="{FF2B5EF4-FFF2-40B4-BE49-F238E27FC236}">
                  <a16:creationId xmlns:a16="http://schemas.microsoft.com/office/drawing/2014/main" id="{AFE232B0-4162-4CC4-83B5-E7AC7025B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238" y="3303589"/>
              <a:ext cx="284163" cy="273050"/>
            </a:xfrm>
            <a:custGeom>
              <a:avLst/>
              <a:gdLst>
                <a:gd name="T0" fmla="*/ 1168 w 1325"/>
                <a:gd name="T1" fmla="*/ 329 h 1274"/>
                <a:gd name="T2" fmla="*/ 567 w 1325"/>
                <a:gd name="T3" fmla="*/ 32 h 1274"/>
                <a:gd name="T4" fmla="*/ 63 w 1325"/>
                <a:gd name="T5" fmla="*/ 474 h 1274"/>
                <a:gd name="T6" fmla="*/ 278 w 1325"/>
                <a:gd name="T7" fmla="*/ 1109 h 1274"/>
                <a:gd name="T8" fmla="*/ 947 w 1325"/>
                <a:gd name="T9" fmla="*/ 1152 h 1274"/>
                <a:gd name="T10" fmla="*/ 985 w 1325"/>
                <a:gd name="T11" fmla="*/ 1128 h 1274"/>
                <a:gd name="T12" fmla="*/ 1168 w 1325"/>
                <a:gd name="T13" fmla="*/ 329 h 1274"/>
                <a:gd name="T14" fmla="*/ 985 w 1325"/>
                <a:gd name="T15" fmla="*/ 929 h 1274"/>
                <a:gd name="T16" fmla="*/ 465 w 1325"/>
                <a:gd name="T17" fmla="*/ 1044 h 1274"/>
                <a:gd name="T18" fmla="*/ 197 w 1325"/>
                <a:gd name="T19" fmla="*/ 585 h 1274"/>
                <a:gd name="T20" fmla="*/ 551 w 1325"/>
                <a:gd name="T21" fmla="*/ 188 h 1274"/>
                <a:gd name="T22" fmla="*/ 1037 w 1325"/>
                <a:gd name="T23" fmla="*/ 404 h 1274"/>
                <a:gd name="T24" fmla="*/ 985 w 1325"/>
                <a:gd name="T25" fmla="*/ 929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5" h="1274">
                  <a:moveTo>
                    <a:pt x="1168" y="329"/>
                  </a:moveTo>
                  <a:cubicBezTo>
                    <a:pt x="1046" y="117"/>
                    <a:pt x="808" y="0"/>
                    <a:pt x="567" y="32"/>
                  </a:cubicBezTo>
                  <a:cubicBezTo>
                    <a:pt x="325" y="64"/>
                    <a:pt x="126" y="239"/>
                    <a:pt x="63" y="474"/>
                  </a:cubicBezTo>
                  <a:cubicBezTo>
                    <a:pt x="0" y="710"/>
                    <a:pt x="85" y="960"/>
                    <a:pt x="278" y="1109"/>
                  </a:cubicBezTo>
                  <a:cubicBezTo>
                    <a:pt x="472" y="1257"/>
                    <a:pt x="736" y="1274"/>
                    <a:pt x="947" y="1152"/>
                  </a:cubicBezTo>
                  <a:cubicBezTo>
                    <a:pt x="960" y="1145"/>
                    <a:pt x="972" y="1136"/>
                    <a:pt x="985" y="1128"/>
                  </a:cubicBezTo>
                  <a:cubicBezTo>
                    <a:pt x="1245" y="951"/>
                    <a:pt x="1325" y="602"/>
                    <a:pt x="1168" y="329"/>
                  </a:cubicBezTo>
                  <a:close/>
                  <a:moveTo>
                    <a:pt x="985" y="929"/>
                  </a:moveTo>
                  <a:cubicBezTo>
                    <a:pt x="855" y="1076"/>
                    <a:pt x="645" y="1122"/>
                    <a:pt x="465" y="1044"/>
                  </a:cubicBezTo>
                  <a:cubicBezTo>
                    <a:pt x="286" y="965"/>
                    <a:pt x="177" y="780"/>
                    <a:pt x="197" y="585"/>
                  </a:cubicBezTo>
                  <a:cubicBezTo>
                    <a:pt x="216" y="390"/>
                    <a:pt x="359" y="230"/>
                    <a:pt x="551" y="188"/>
                  </a:cubicBezTo>
                  <a:cubicBezTo>
                    <a:pt x="743" y="147"/>
                    <a:pt x="939" y="234"/>
                    <a:pt x="1037" y="404"/>
                  </a:cubicBezTo>
                  <a:cubicBezTo>
                    <a:pt x="1135" y="572"/>
                    <a:pt x="1114" y="784"/>
                    <a:pt x="985" y="929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16">
              <a:extLst>
                <a:ext uri="{FF2B5EF4-FFF2-40B4-BE49-F238E27FC236}">
                  <a16:creationId xmlns:a16="http://schemas.microsoft.com/office/drawing/2014/main" id="{D2A34637-E886-4849-9135-2084BD069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726" y="3462339"/>
              <a:ext cx="33338" cy="33338"/>
            </a:xfrm>
            <a:custGeom>
              <a:avLst/>
              <a:gdLst>
                <a:gd name="T0" fmla="*/ 0 w 156"/>
                <a:gd name="T1" fmla="*/ 76 h 156"/>
                <a:gd name="T2" fmla="*/ 47 w 156"/>
                <a:gd name="T3" fmla="*/ 145 h 156"/>
                <a:gd name="T4" fmla="*/ 128 w 156"/>
                <a:gd name="T5" fmla="*/ 128 h 156"/>
                <a:gd name="T6" fmla="*/ 145 w 156"/>
                <a:gd name="T7" fmla="*/ 47 h 156"/>
                <a:gd name="T8" fmla="*/ 76 w 156"/>
                <a:gd name="T9" fmla="*/ 0 h 156"/>
                <a:gd name="T10" fmla="*/ 0 w 156"/>
                <a:gd name="T11" fmla="*/ 7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56">
                  <a:moveTo>
                    <a:pt x="0" y="76"/>
                  </a:moveTo>
                  <a:cubicBezTo>
                    <a:pt x="0" y="106"/>
                    <a:pt x="19" y="133"/>
                    <a:pt x="47" y="145"/>
                  </a:cubicBezTo>
                  <a:cubicBezTo>
                    <a:pt x="75" y="156"/>
                    <a:pt x="107" y="150"/>
                    <a:pt x="128" y="128"/>
                  </a:cubicBezTo>
                  <a:cubicBezTo>
                    <a:pt x="150" y="107"/>
                    <a:pt x="156" y="75"/>
                    <a:pt x="145" y="47"/>
                  </a:cubicBezTo>
                  <a:cubicBezTo>
                    <a:pt x="133" y="19"/>
                    <a:pt x="106" y="0"/>
                    <a:pt x="76" y="0"/>
                  </a:cubicBez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617">
              <a:extLst>
                <a:ext uri="{FF2B5EF4-FFF2-40B4-BE49-F238E27FC236}">
                  <a16:creationId xmlns:a16="http://schemas.microsoft.com/office/drawing/2014/main" id="{FC064E66-5299-4569-BC62-03235161C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226" y="3381376"/>
              <a:ext cx="33338" cy="33338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18">
              <a:extLst>
                <a:ext uri="{FF2B5EF4-FFF2-40B4-BE49-F238E27FC236}">
                  <a16:creationId xmlns:a16="http://schemas.microsoft.com/office/drawing/2014/main" id="{EFF7A129-23D0-48FA-BA43-AB6DB185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151" y="3541714"/>
              <a:ext cx="55563" cy="65088"/>
            </a:xfrm>
            <a:custGeom>
              <a:avLst/>
              <a:gdLst>
                <a:gd name="T0" fmla="*/ 127 w 265"/>
                <a:gd name="T1" fmla="*/ 2 h 308"/>
                <a:gd name="T2" fmla="*/ 4 w 265"/>
                <a:gd name="T3" fmla="*/ 73 h 308"/>
                <a:gd name="T4" fmla="*/ 0 w 265"/>
                <a:gd name="T5" fmla="*/ 75 h 308"/>
                <a:gd name="T6" fmla="*/ 135 w 265"/>
                <a:gd name="T7" fmla="*/ 308 h 308"/>
                <a:gd name="T8" fmla="*/ 265 w 265"/>
                <a:gd name="T9" fmla="*/ 232 h 308"/>
                <a:gd name="T10" fmla="*/ 131 w 265"/>
                <a:gd name="T11" fmla="*/ 0 h 308"/>
                <a:gd name="T12" fmla="*/ 127 w 265"/>
                <a:gd name="T13" fmla="*/ 2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308">
                  <a:moveTo>
                    <a:pt x="127" y="2"/>
                  </a:moveTo>
                  <a:cubicBezTo>
                    <a:pt x="89" y="31"/>
                    <a:pt x="48" y="55"/>
                    <a:pt x="4" y="73"/>
                  </a:cubicBezTo>
                  <a:lnTo>
                    <a:pt x="0" y="75"/>
                  </a:lnTo>
                  <a:lnTo>
                    <a:pt x="135" y="308"/>
                  </a:lnTo>
                  <a:lnTo>
                    <a:pt x="265" y="232"/>
                  </a:lnTo>
                  <a:lnTo>
                    <a:pt x="131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19">
              <a:extLst>
                <a:ext uri="{FF2B5EF4-FFF2-40B4-BE49-F238E27FC236}">
                  <a16:creationId xmlns:a16="http://schemas.microsoft.com/office/drawing/2014/main" id="{387DFD28-EB6A-42F9-B266-55523136C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9813" y="3319464"/>
              <a:ext cx="222250" cy="231775"/>
            </a:xfrm>
            <a:custGeom>
              <a:avLst/>
              <a:gdLst>
                <a:gd name="T0" fmla="*/ 266 w 1035"/>
                <a:gd name="T1" fmla="*/ 135 h 1084"/>
                <a:gd name="T2" fmla="*/ 26 w 1035"/>
                <a:gd name="T3" fmla="*/ 623 h 1084"/>
                <a:gd name="T4" fmla="*/ 385 w 1035"/>
                <a:gd name="T5" fmla="*/ 1032 h 1084"/>
                <a:gd name="T6" fmla="*/ 900 w 1035"/>
                <a:gd name="T7" fmla="*/ 857 h 1084"/>
                <a:gd name="T8" fmla="*/ 936 w 1035"/>
                <a:gd name="T9" fmla="*/ 314 h 1084"/>
                <a:gd name="T10" fmla="*/ 266 w 1035"/>
                <a:gd name="T11" fmla="*/ 135 h 1084"/>
                <a:gd name="T12" fmla="*/ 870 w 1035"/>
                <a:gd name="T13" fmla="*/ 352 h 1084"/>
                <a:gd name="T14" fmla="*/ 895 w 1035"/>
                <a:gd name="T15" fmla="*/ 720 h 1084"/>
                <a:gd name="T16" fmla="*/ 616 w 1035"/>
                <a:gd name="T17" fmla="*/ 961 h 1084"/>
                <a:gd name="T18" fmla="*/ 256 w 1035"/>
                <a:gd name="T19" fmla="*/ 886 h 1084"/>
                <a:gd name="T20" fmla="*/ 97 w 1035"/>
                <a:gd name="T21" fmla="*/ 553 h 1084"/>
                <a:gd name="T22" fmla="*/ 257 w 1035"/>
                <a:gd name="T23" fmla="*/ 703 h 1084"/>
                <a:gd name="T24" fmla="*/ 267 w 1035"/>
                <a:gd name="T25" fmla="*/ 812 h 1084"/>
                <a:gd name="T26" fmla="*/ 366 w 1035"/>
                <a:gd name="T27" fmla="*/ 861 h 1084"/>
                <a:gd name="T28" fmla="*/ 460 w 1035"/>
                <a:gd name="T29" fmla="*/ 802 h 1084"/>
                <a:gd name="T30" fmla="*/ 458 w 1035"/>
                <a:gd name="T31" fmla="*/ 692 h 1084"/>
                <a:gd name="T32" fmla="*/ 626 w 1035"/>
                <a:gd name="T33" fmla="*/ 477 h 1084"/>
                <a:gd name="T34" fmla="*/ 662 w 1035"/>
                <a:gd name="T35" fmla="*/ 484 h 1084"/>
                <a:gd name="T36" fmla="*/ 767 w 1035"/>
                <a:gd name="T37" fmla="*/ 414 h 1084"/>
                <a:gd name="T38" fmla="*/ 742 w 1035"/>
                <a:gd name="T39" fmla="*/ 291 h 1084"/>
                <a:gd name="T40" fmla="*/ 619 w 1035"/>
                <a:gd name="T41" fmla="*/ 266 h 1084"/>
                <a:gd name="T42" fmla="*/ 549 w 1035"/>
                <a:gd name="T43" fmla="*/ 371 h 1084"/>
                <a:gd name="T44" fmla="*/ 567 w 1035"/>
                <a:gd name="T45" fmla="*/ 431 h 1084"/>
                <a:gd name="T46" fmla="*/ 402 w 1035"/>
                <a:gd name="T47" fmla="*/ 642 h 1084"/>
                <a:gd name="T48" fmla="*/ 309 w 1035"/>
                <a:gd name="T49" fmla="*/ 648 h 1084"/>
                <a:gd name="T50" fmla="*/ 109 w 1035"/>
                <a:gd name="T51" fmla="*/ 461 h 1084"/>
                <a:gd name="T52" fmla="*/ 453 w 1035"/>
                <a:gd name="T53" fmla="*/ 149 h 1084"/>
                <a:gd name="T54" fmla="*/ 870 w 1035"/>
                <a:gd name="T55" fmla="*/ 352 h 1084"/>
                <a:gd name="T56" fmla="*/ 398 w 1035"/>
                <a:gd name="T57" fmla="*/ 748 h 1084"/>
                <a:gd name="T58" fmla="*/ 375 w 1035"/>
                <a:gd name="T59" fmla="*/ 782 h 1084"/>
                <a:gd name="T60" fmla="*/ 334 w 1035"/>
                <a:gd name="T61" fmla="*/ 774 h 1084"/>
                <a:gd name="T62" fmla="*/ 326 w 1035"/>
                <a:gd name="T63" fmla="*/ 733 h 1084"/>
                <a:gd name="T64" fmla="*/ 361 w 1035"/>
                <a:gd name="T65" fmla="*/ 710 h 1084"/>
                <a:gd name="T66" fmla="*/ 398 w 1035"/>
                <a:gd name="T67" fmla="*/ 748 h 1084"/>
                <a:gd name="T68" fmla="*/ 624 w 1035"/>
                <a:gd name="T69" fmla="*/ 371 h 1084"/>
                <a:gd name="T70" fmla="*/ 648 w 1035"/>
                <a:gd name="T71" fmla="*/ 336 h 1084"/>
                <a:gd name="T72" fmla="*/ 689 w 1035"/>
                <a:gd name="T73" fmla="*/ 344 h 1084"/>
                <a:gd name="T74" fmla="*/ 697 w 1035"/>
                <a:gd name="T75" fmla="*/ 385 h 1084"/>
                <a:gd name="T76" fmla="*/ 662 w 1035"/>
                <a:gd name="T77" fmla="*/ 408 h 1084"/>
                <a:gd name="T78" fmla="*/ 624 w 1035"/>
                <a:gd name="T79" fmla="*/ 371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5" h="1084">
                  <a:moveTo>
                    <a:pt x="266" y="135"/>
                  </a:moveTo>
                  <a:cubicBezTo>
                    <a:pt x="95" y="234"/>
                    <a:pt x="0" y="427"/>
                    <a:pt x="26" y="623"/>
                  </a:cubicBezTo>
                  <a:cubicBezTo>
                    <a:pt x="52" y="820"/>
                    <a:pt x="193" y="981"/>
                    <a:pt x="385" y="1032"/>
                  </a:cubicBezTo>
                  <a:cubicBezTo>
                    <a:pt x="576" y="1084"/>
                    <a:pt x="779" y="1015"/>
                    <a:pt x="900" y="857"/>
                  </a:cubicBezTo>
                  <a:cubicBezTo>
                    <a:pt x="1021" y="700"/>
                    <a:pt x="1035" y="486"/>
                    <a:pt x="936" y="314"/>
                  </a:cubicBezTo>
                  <a:cubicBezTo>
                    <a:pt x="800" y="80"/>
                    <a:pt x="501" y="0"/>
                    <a:pt x="266" y="135"/>
                  </a:cubicBezTo>
                  <a:close/>
                  <a:moveTo>
                    <a:pt x="870" y="352"/>
                  </a:moveTo>
                  <a:cubicBezTo>
                    <a:pt x="936" y="464"/>
                    <a:pt x="944" y="600"/>
                    <a:pt x="895" y="720"/>
                  </a:cubicBezTo>
                  <a:cubicBezTo>
                    <a:pt x="845" y="839"/>
                    <a:pt x="742" y="929"/>
                    <a:pt x="616" y="961"/>
                  </a:cubicBezTo>
                  <a:cubicBezTo>
                    <a:pt x="491" y="994"/>
                    <a:pt x="358" y="966"/>
                    <a:pt x="256" y="886"/>
                  </a:cubicBezTo>
                  <a:cubicBezTo>
                    <a:pt x="154" y="806"/>
                    <a:pt x="95" y="683"/>
                    <a:pt x="97" y="553"/>
                  </a:cubicBezTo>
                  <a:lnTo>
                    <a:pt x="257" y="703"/>
                  </a:lnTo>
                  <a:cubicBezTo>
                    <a:pt x="241" y="738"/>
                    <a:pt x="245" y="780"/>
                    <a:pt x="267" y="812"/>
                  </a:cubicBezTo>
                  <a:cubicBezTo>
                    <a:pt x="290" y="845"/>
                    <a:pt x="327" y="863"/>
                    <a:pt x="366" y="861"/>
                  </a:cubicBezTo>
                  <a:cubicBezTo>
                    <a:pt x="406" y="859"/>
                    <a:pt x="441" y="837"/>
                    <a:pt x="460" y="802"/>
                  </a:cubicBezTo>
                  <a:cubicBezTo>
                    <a:pt x="479" y="768"/>
                    <a:pt x="478" y="726"/>
                    <a:pt x="458" y="692"/>
                  </a:cubicBezTo>
                  <a:lnTo>
                    <a:pt x="626" y="477"/>
                  </a:lnTo>
                  <a:cubicBezTo>
                    <a:pt x="638" y="482"/>
                    <a:pt x="650" y="484"/>
                    <a:pt x="662" y="484"/>
                  </a:cubicBezTo>
                  <a:cubicBezTo>
                    <a:pt x="708" y="484"/>
                    <a:pt x="749" y="456"/>
                    <a:pt x="767" y="414"/>
                  </a:cubicBezTo>
                  <a:cubicBezTo>
                    <a:pt x="784" y="372"/>
                    <a:pt x="774" y="323"/>
                    <a:pt x="742" y="291"/>
                  </a:cubicBezTo>
                  <a:cubicBezTo>
                    <a:pt x="710" y="258"/>
                    <a:pt x="661" y="249"/>
                    <a:pt x="619" y="266"/>
                  </a:cubicBezTo>
                  <a:cubicBezTo>
                    <a:pt x="577" y="284"/>
                    <a:pt x="549" y="325"/>
                    <a:pt x="549" y="371"/>
                  </a:cubicBezTo>
                  <a:cubicBezTo>
                    <a:pt x="549" y="392"/>
                    <a:pt x="555" y="413"/>
                    <a:pt x="567" y="431"/>
                  </a:cubicBezTo>
                  <a:lnTo>
                    <a:pt x="402" y="642"/>
                  </a:lnTo>
                  <a:cubicBezTo>
                    <a:pt x="371" y="630"/>
                    <a:pt x="337" y="632"/>
                    <a:pt x="309" y="648"/>
                  </a:cubicBezTo>
                  <a:lnTo>
                    <a:pt x="109" y="461"/>
                  </a:lnTo>
                  <a:cubicBezTo>
                    <a:pt x="149" y="296"/>
                    <a:pt x="285" y="173"/>
                    <a:pt x="453" y="149"/>
                  </a:cubicBezTo>
                  <a:cubicBezTo>
                    <a:pt x="620" y="125"/>
                    <a:pt x="786" y="205"/>
                    <a:pt x="870" y="352"/>
                  </a:cubicBezTo>
                  <a:close/>
                  <a:moveTo>
                    <a:pt x="398" y="748"/>
                  </a:moveTo>
                  <a:cubicBezTo>
                    <a:pt x="398" y="763"/>
                    <a:pt x="389" y="777"/>
                    <a:pt x="375" y="782"/>
                  </a:cubicBezTo>
                  <a:cubicBezTo>
                    <a:pt x="361" y="788"/>
                    <a:pt x="345" y="785"/>
                    <a:pt x="334" y="774"/>
                  </a:cubicBezTo>
                  <a:cubicBezTo>
                    <a:pt x="323" y="763"/>
                    <a:pt x="320" y="747"/>
                    <a:pt x="326" y="733"/>
                  </a:cubicBezTo>
                  <a:cubicBezTo>
                    <a:pt x="332" y="719"/>
                    <a:pt x="345" y="710"/>
                    <a:pt x="361" y="710"/>
                  </a:cubicBezTo>
                  <a:cubicBezTo>
                    <a:pt x="381" y="710"/>
                    <a:pt x="398" y="727"/>
                    <a:pt x="398" y="748"/>
                  </a:cubicBezTo>
                  <a:close/>
                  <a:moveTo>
                    <a:pt x="624" y="371"/>
                  </a:moveTo>
                  <a:cubicBezTo>
                    <a:pt x="624" y="355"/>
                    <a:pt x="634" y="342"/>
                    <a:pt x="648" y="336"/>
                  </a:cubicBezTo>
                  <a:cubicBezTo>
                    <a:pt x="662" y="330"/>
                    <a:pt x="678" y="333"/>
                    <a:pt x="689" y="344"/>
                  </a:cubicBezTo>
                  <a:cubicBezTo>
                    <a:pt x="700" y="355"/>
                    <a:pt x="703" y="371"/>
                    <a:pt x="697" y="385"/>
                  </a:cubicBezTo>
                  <a:cubicBezTo>
                    <a:pt x="691" y="399"/>
                    <a:pt x="677" y="408"/>
                    <a:pt x="662" y="408"/>
                  </a:cubicBezTo>
                  <a:cubicBezTo>
                    <a:pt x="641" y="408"/>
                    <a:pt x="624" y="392"/>
                    <a:pt x="624" y="37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20">
              <a:extLst>
                <a:ext uri="{FF2B5EF4-FFF2-40B4-BE49-F238E27FC236}">
                  <a16:creationId xmlns:a16="http://schemas.microsoft.com/office/drawing/2014/main" id="{B3FE1A75-ACC2-4BE8-AEA1-81675C8D84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8838" y="3260726"/>
              <a:ext cx="481013" cy="484188"/>
            </a:xfrm>
            <a:custGeom>
              <a:avLst/>
              <a:gdLst>
                <a:gd name="T0" fmla="*/ 1953 w 2246"/>
                <a:gd name="T1" fmla="*/ 1486 h 2261"/>
                <a:gd name="T2" fmla="*/ 1869 w 2246"/>
                <a:gd name="T3" fmla="*/ 1491 h 2261"/>
                <a:gd name="T4" fmla="*/ 1997 w 2246"/>
                <a:gd name="T5" fmla="*/ 806 h 2261"/>
                <a:gd name="T6" fmla="*/ 1733 w 2246"/>
                <a:gd name="T7" fmla="*/ 38 h 2261"/>
                <a:gd name="T8" fmla="*/ 414 w 2246"/>
                <a:gd name="T9" fmla="*/ 0 h 2261"/>
                <a:gd name="T10" fmla="*/ 11 w 2246"/>
                <a:gd name="T11" fmla="*/ 388 h 2261"/>
                <a:gd name="T12" fmla="*/ 0 w 2246"/>
                <a:gd name="T13" fmla="*/ 2224 h 2261"/>
                <a:gd name="T14" fmla="*/ 1696 w 2246"/>
                <a:gd name="T15" fmla="*/ 2261 h 2261"/>
                <a:gd name="T16" fmla="*/ 1733 w 2246"/>
                <a:gd name="T17" fmla="*/ 1859 h 2261"/>
                <a:gd name="T18" fmla="*/ 2002 w 2246"/>
                <a:gd name="T19" fmla="*/ 2214 h 2261"/>
                <a:gd name="T20" fmla="*/ 2233 w 2246"/>
                <a:gd name="T21" fmla="*/ 2081 h 2261"/>
                <a:gd name="T22" fmla="*/ 1804 w 2246"/>
                <a:gd name="T23" fmla="*/ 1528 h 2261"/>
                <a:gd name="T24" fmla="*/ 1644 w 2246"/>
                <a:gd name="T25" fmla="*/ 1402 h 2261"/>
                <a:gd name="T26" fmla="*/ 1708 w 2246"/>
                <a:gd name="T27" fmla="*/ 1364 h 2261"/>
                <a:gd name="T28" fmla="*/ 1846 w 2246"/>
                <a:gd name="T29" fmla="*/ 546 h 2261"/>
                <a:gd name="T30" fmla="*/ 1010 w 2246"/>
                <a:gd name="T31" fmla="*/ 1281 h 2261"/>
                <a:gd name="T32" fmla="*/ 1503 w 2246"/>
                <a:gd name="T33" fmla="*/ 283 h 2261"/>
                <a:gd name="T34" fmla="*/ 377 w 2246"/>
                <a:gd name="T35" fmla="*/ 129 h 2261"/>
                <a:gd name="T36" fmla="*/ 128 w 2246"/>
                <a:gd name="T37" fmla="*/ 377 h 2261"/>
                <a:gd name="T38" fmla="*/ 1658 w 2246"/>
                <a:gd name="T39" fmla="*/ 2186 h 2261"/>
                <a:gd name="T40" fmla="*/ 75 w 2246"/>
                <a:gd name="T41" fmla="*/ 452 h 2261"/>
                <a:gd name="T42" fmla="*/ 452 w 2246"/>
                <a:gd name="T43" fmla="*/ 415 h 2261"/>
                <a:gd name="T44" fmla="*/ 1658 w 2246"/>
                <a:gd name="T45" fmla="*/ 75 h 2261"/>
                <a:gd name="T46" fmla="*/ 1522 w 2246"/>
                <a:gd name="T47" fmla="*/ 210 h 2261"/>
                <a:gd name="T48" fmla="*/ 744 w 2246"/>
                <a:gd name="T49" fmla="*/ 535 h 2261"/>
                <a:gd name="T50" fmla="*/ 624 w 2246"/>
                <a:gd name="T51" fmla="*/ 378 h 2261"/>
                <a:gd name="T52" fmla="*/ 555 w 2246"/>
                <a:gd name="T53" fmla="*/ 563 h 2261"/>
                <a:gd name="T54" fmla="*/ 339 w 2246"/>
                <a:gd name="T55" fmla="*/ 905 h 2261"/>
                <a:gd name="T56" fmla="*/ 259 w 2246"/>
                <a:gd name="T57" fmla="*/ 1098 h 2261"/>
                <a:gd name="T58" fmla="*/ 452 w 2246"/>
                <a:gd name="T59" fmla="*/ 1018 h 2261"/>
                <a:gd name="T60" fmla="*/ 620 w 2246"/>
                <a:gd name="T61" fmla="*/ 601 h 2261"/>
                <a:gd name="T62" fmla="*/ 692 w 2246"/>
                <a:gd name="T63" fmla="*/ 590 h 2261"/>
                <a:gd name="T64" fmla="*/ 795 w 2246"/>
                <a:gd name="T65" fmla="*/ 1139 h 2261"/>
                <a:gd name="T66" fmla="*/ 1357 w 2246"/>
                <a:gd name="T67" fmla="*/ 1470 h 2261"/>
                <a:gd name="T68" fmla="*/ 1673 w 2246"/>
                <a:gd name="T69" fmla="*/ 1604 h 2261"/>
                <a:gd name="T70" fmla="*/ 1627 w 2246"/>
                <a:gd name="T71" fmla="*/ 1674 h 2261"/>
                <a:gd name="T72" fmla="*/ 1658 w 2246"/>
                <a:gd name="T73" fmla="*/ 2186 h 2261"/>
                <a:gd name="T74" fmla="*/ 626 w 2246"/>
                <a:gd name="T75" fmla="*/ 455 h 2261"/>
                <a:gd name="T76" fmla="*/ 675 w 2246"/>
                <a:gd name="T77" fmla="*/ 504 h 2261"/>
                <a:gd name="T78" fmla="*/ 603 w 2246"/>
                <a:gd name="T79" fmla="*/ 490 h 2261"/>
                <a:gd name="T80" fmla="*/ 353 w 2246"/>
                <a:gd name="T81" fmla="*/ 1052 h 2261"/>
                <a:gd name="T82" fmla="*/ 304 w 2246"/>
                <a:gd name="T83" fmla="*/ 1003 h 2261"/>
                <a:gd name="T84" fmla="*/ 377 w 2246"/>
                <a:gd name="T85" fmla="*/ 1018 h 2261"/>
                <a:gd name="T86" fmla="*/ 2065 w 2246"/>
                <a:gd name="T87" fmla="*/ 2143 h 2261"/>
                <a:gd name="T88" fmla="*/ 1711 w 2246"/>
                <a:gd name="T89" fmla="*/ 1669 h 2261"/>
                <a:gd name="T90" fmla="*/ 2148 w 2246"/>
                <a:gd name="T91" fmla="*/ 197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46" h="2261">
                  <a:moveTo>
                    <a:pt x="2214" y="1937"/>
                  </a:moveTo>
                  <a:lnTo>
                    <a:pt x="1953" y="1486"/>
                  </a:lnTo>
                  <a:cubicBezTo>
                    <a:pt x="1943" y="1468"/>
                    <a:pt x="1920" y="1461"/>
                    <a:pt x="1902" y="1472"/>
                  </a:cubicBezTo>
                  <a:lnTo>
                    <a:pt x="1869" y="1491"/>
                  </a:lnTo>
                  <a:lnTo>
                    <a:pt x="1769" y="1318"/>
                  </a:lnTo>
                  <a:cubicBezTo>
                    <a:pt x="1920" y="1192"/>
                    <a:pt x="2004" y="1003"/>
                    <a:pt x="1997" y="806"/>
                  </a:cubicBezTo>
                  <a:cubicBezTo>
                    <a:pt x="1990" y="609"/>
                    <a:pt x="1893" y="427"/>
                    <a:pt x="1733" y="311"/>
                  </a:cubicBezTo>
                  <a:lnTo>
                    <a:pt x="1733" y="38"/>
                  </a:lnTo>
                  <a:cubicBezTo>
                    <a:pt x="1733" y="17"/>
                    <a:pt x="1716" y="0"/>
                    <a:pt x="1696" y="0"/>
                  </a:cubicBezTo>
                  <a:lnTo>
                    <a:pt x="414" y="0"/>
                  </a:lnTo>
                  <a:cubicBezTo>
                    <a:pt x="404" y="0"/>
                    <a:pt x="395" y="4"/>
                    <a:pt x="388" y="11"/>
                  </a:cubicBezTo>
                  <a:lnTo>
                    <a:pt x="11" y="388"/>
                  </a:lnTo>
                  <a:cubicBezTo>
                    <a:pt x="4" y="395"/>
                    <a:pt x="0" y="405"/>
                    <a:pt x="0" y="415"/>
                  </a:cubicBezTo>
                  <a:lnTo>
                    <a:pt x="0" y="2224"/>
                  </a:lnTo>
                  <a:cubicBezTo>
                    <a:pt x="0" y="2244"/>
                    <a:pt x="17" y="2261"/>
                    <a:pt x="37" y="2261"/>
                  </a:cubicBezTo>
                  <a:lnTo>
                    <a:pt x="1696" y="2261"/>
                  </a:lnTo>
                  <a:cubicBezTo>
                    <a:pt x="1716" y="2261"/>
                    <a:pt x="1733" y="2244"/>
                    <a:pt x="1733" y="2224"/>
                  </a:cubicBezTo>
                  <a:lnTo>
                    <a:pt x="1733" y="1859"/>
                  </a:lnTo>
                  <a:lnTo>
                    <a:pt x="1887" y="2126"/>
                  </a:lnTo>
                  <a:cubicBezTo>
                    <a:pt x="1912" y="2169"/>
                    <a:pt x="1953" y="2201"/>
                    <a:pt x="2002" y="2214"/>
                  </a:cubicBezTo>
                  <a:cubicBezTo>
                    <a:pt x="2050" y="2227"/>
                    <a:pt x="2102" y="2221"/>
                    <a:pt x="2145" y="2196"/>
                  </a:cubicBezTo>
                  <a:cubicBezTo>
                    <a:pt x="2189" y="2171"/>
                    <a:pt x="2220" y="2129"/>
                    <a:pt x="2233" y="2081"/>
                  </a:cubicBezTo>
                  <a:cubicBezTo>
                    <a:pt x="2246" y="2032"/>
                    <a:pt x="2239" y="1980"/>
                    <a:pt x="2214" y="1937"/>
                  </a:cubicBezTo>
                  <a:close/>
                  <a:moveTo>
                    <a:pt x="1804" y="1528"/>
                  </a:moveTo>
                  <a:lnTo>
                    <a:pt x="1738" y="1566"/>
                  </a:lnTo>
                  <a:lnTo>
                    <a:pt x="1644" y="1402"/>
                  </a:lnTo>
                  <a:cubicBezTo>
                    <a:pt x="1655" y="1396"/>
                    <a:pt x="1666" y="1390"/>
                    <a:pt x="1677" y="1384"/>
                  </a:cubicBezTo>
                  <a:cubicBezTo>
                    <a:pt x="1688" y="1378"/>
                    <a:pt x="1698" y="1370"/>
                    <a:pt x="1708" y="1364"/>
                  </a:cubicBezTo>
                  <a:lnTo>
                    <a:pt x="1804" y="1528"/>
                  </a:lnTo>
                  <a:close/>
                  <a:moveTo>
                    <a:pt x="1846" y="546"/>
                  </a:moveTo>
                  <a:cubicBezTo>
                    <a:pt x="1982" y="781"/>
                    <a:pt x="1933" y="1078"/>
                    <a:pt x="1729" y="1257"/>
                  </a:cubicBezTo>
                  <a:cubicBezTo>
                    <a:pt x="1526" y="1435"/>
                    <a:pt x="1225" y="1445"/>
                    <a:pt x="1010" y="1281"/>
                  </a:cubicBezTo>
                  <a:cubicBezTo>
                    <a:pt x="795" y="1116"/>
                    <a:pt x="727" y="822"/>
                    <a:pt x="847" y="580"/>
                  </a:cubicBezTo>
                  <a:cubicBezTo>
                    <a:pt x="967" y="337"/>
                    <a:pt x="1241" y="213"/>
                    <a:pt x="1503" y="283"/>
                  </a:cubicBezTo>
                  <a:cubicBezTo>
                    <a:pt x="1648" y="322"/>
                    <a:pt x="1771" y="417"/>
                    <a:pt x="1846" y="546"/>
                  </a:cubicBezTo>
                  <a:close/>
                  <a:moveTo>
                    <a:pt x="377" y="129"/>
                  </a:moveTo>
                  <a:lnTo>
                    <a:pt x="377" y="377"/>
                  </a:lnTo>
                  <a:lnTo>
                    <a:pt x="128" y="377"/>
                  </a:lnTo>
                  <a:lnTo>
                    <a:pt x="377" y="129"/>
                  </a:lnTo>
                  <a:close/>
                  <a:moveTo>
                    <a:pt x="1658" y="2186"/>
                  </a:moveTo>
                  <a:lnTo>
                    <a:pt x="75" y="2186"/>
                  </a:lnTo>
                  <a:lnTo>
                    <a:pt x="75" y="452"/>
                  </a:lnTo>
                  <a:lnTo>
                    <a:pt x="414" y="452"/>
                  </a:lnTo>
                  <a:cubicBezTo>
                    <a:pt x="435" y="452"/>
                    <a:pt x="452" y="435"/>
                    <a:pt x="452" y="415"/>
                  </a:cubicBezTo>
                  <a:lnTo>
                    <a:pt x="452" y="75"/>
                  </a:lnTo>
                  <a:lnTo>
                    <a:pt x="1658" y="75"/>
                  </a:lnTo>
                  <a:lnTo>
                    <a:pt x="1658" y="264"/>
                  </a:lnTo>
                  <a:cubicBezTo>
                    <a:pt x="1615" y="241"/>
                    <a:pt x="1569" y="223"/>
                    <a:pt x="1522" y="210"/>
                  </a:cubicBezTo>
                  <a:cubicBezTo>
                    <a:pt x="1220" y="129"/>
                    <a:pt x="904" y="278"/>
                    <a:pt x="774" y="563"/>
                  </a:cubicBezTo>
                  <a:lnTo>
                    <a:pt x="744" y="535"/>
                  </a:lnTo>
                  <a:cubicBezTo>
                    <a:pt x="761" y="497"/>
                    <a:pt x="755" y="453"/>
                    <a:pt x="730" y="421"/>
                  </a:cubicBezTo>
                  <a:cubicBezTo>
                    <a:pt x="705" y="388"/>
                    <a:pt x="664" y="371"/>
                    <a:pt x="624" y="378"/>
                  </a:cubicBezTo>
                  <a:cubicBezTo>
                    <a:pt x="583" y="384"/>
                    <a:pt x="549" y="412"/>
                    <a:pt x="534" y="450"/>
                  </a:cubicBezTo>
                  <a:cubicBezTo>
                    <a:pt x="520" y="489"/>
                    <a:pt x="528" y="532"/>
                    <a:pt x="555" y="563"/>
                  </a:cubicBezTo>
                  <a:lnTo>
                    <a:pt x="359" y="906"/>
                  </a:lnTo>
                  <a:cubicBezTo>
                    <a:pt x="352" y="905"/>
                    <a:pt x="346" y="905"/>
                    <a:pt x="339" y="905"/>
                  </a:cubicBezTo>
                  <a:cubicBezTo>
                    <a:pt x="293" y="905"/>
                    <a:pt x="252" y="932"/>
                    <a:pt x="234" y="974"/>
                  </a:cubicBezTo>
                  <a:cubicBezTo>
                    <a:pt x="217" y="1017"/>
                    <a:pt x="227" y="1065"/>
                    <a:pt x="259" y="1098"/>
                  </a:cubicBezTo>
                  <a:cubicBezTo>
                    <a:pt x="291" y="1130"/>
                    <a:pt x="340" y="1140"/>
                    <a:pt x="382" y="1122"/>
                  </a:cubicBezTo>
                  <a:cubicBezTo>
                    <a:pt x="424" y="1105"/>
                    <a:pt x="452" y="1063"/>
                    <a:pt x="452" y="1018"/>
                  </a:cubicBezTo>
                  <a:cubicBezTo>
                    <a:pt x="452" y="991"/>
                    <a:pt x="442" y="964"/>
                    <a:pt x="424" y="944"/>
                  </a:cubicBezTo>
                  <a:lnTo>
                    <a:pt x="620" y="601"/>
                  </a:lnTo>
                  <a:cubicBezTo>
                    <a:pt x="627" y="602"/>
                    <a:pt x="634" y="603"/>
                    <a:pt x="640" y="603"/>
                  </a:cubicBezTo>
                  <a:cubicBezTo>
                    <a:pt x="658" y="603"/>
                    <a:pt x="676" y="598"/>
                    <a:pt x="692" y="590"/>
                  </a:cubicBezTo>
                  <a:lnTo>
                    <a:pt x="746" y="639"/>
                  </a:lnTo>
                  <a:cubicBezTo>
                    <a:pt x="693" y="806"/>
                    <a:pt x="711" y="986"/>
                    <a:pt x="795" y="1139"/>
                  </a:cubicBezTo>
                  <a:cubicBezTo>
                    <a:pt x="879" y="1291"/>
                    <a:pt x="1022" y="1403"/>
                    <a:pt x="1191" y="1448"/>
                  </a:cubicBezTo>
                  <a:cubicBezTo>
                    <a:pt x="1245" y="1463"/>
                    <a:pt x="1301" y="1470"/>
                    <a:pt x="1357" y="1470"/>
                  </a:cubicBezTo>
                  <a:cubicBezTo>
                    <a:pt x="1431" y="1470"/>
                    <a:pt x="1504" y="1457"/>
                    <a:pt x="1574" y="1432"/>
                  </a:cubicBezTo>
                  <a:lnTo>
                    <a:pt x="1673" y="1604"/>
                  </a:lnTo>
                  <a:lnTo>
                    <a:pt x="1640" y="1623"/>
                  </a:lnTo>
                  <a:cubicBezTo>
                    <a:pt x="1622" y="1633"/>
                    <a:pt x="1616" y="1656"/>
                    <a:pt x="1627" y="1674"/>
                  </a:cubicBezTo>
                  <a:lnTo>
                    <a:pt x="1658" y="1728"/>
                  </a:lnTo>
                  <a:lnTo>
                    <a:pt x="1658" y="2186"/>
                  </a:lnTo>
                  <a:close/>
                  <a:moveTo>
                    <a:pt x="603" y="490"/>
                  </a:moveTo>
                  <a:cubicBezTo>
                    <a:pt x="603" y="475"/>
                    <a:pt x="612" y="461"/>
                    <a:pt x="626" y="455"/>
                  </a:cubicBezTo>
                  <a:cubicBezTo>
                    <a:pt x="640" y="449"/>
                    <a:pt x="656" y="453"/>
                    <a:pt x="667" y="463"/>
                  </a:cubicBezTo>
                  <a:cubicBezTo>
                    <a:pt x="678" y="474"/>
                    <a:pt x="681" y="490"/>
                    <a:pt x="675" y="504"/>
                  </a:cubicBezTo>
                  <a:cubicBezTo>
                    <a:pt x="669" y="518"/>
                    <a:pt x="656" y="528"/>
                    <a:pt x="640" y="528"/>
                  </a:cubicBezTo>
                  <a:cubicBezTo>
                    <a:pt x="620" y="528"/>
                    <a:pt x="603" y="511"/>
                    <a:pt x="603" y="490"/>
                  </a:cubicBezTo>
                  <a:close/>
                  <a:moveTo>
                    <a:pt x="377" y="1018"/>
                  </a:moveTo>
                  <a:cubicBezTo>
                    <a:pt x="377" y="1033"/>
                    <a:pt x="367" y="1047"/>
                    <a:pt x="353" y="1052"/>
                  </a:cubicBezTo>
                  <a:cubicBezTo>
                    <a:pt x="339" y="1058"/>
                    <a:pt x="323" y="1055"/>
                    <a:pt x="312" y="1044"/>
                  </a:cubicBezTo>
                  <a:cubicBezTo>
                    <a:pt x="301" y="1033"/>
                    <a:pt x="298" y="1017"/>
                    <a:pt x="304" y="1003"/>
                  </a:cubicBezTo>
                  <a:cubicBezTo>
                    <a:pt x="310" y="989"/>
                    <a:pt x="324" y="980"/>
                    <a:pt x="339" y="980"/>
                  </a:cubicBezTo>
                  <a:cubicBezTo>
                    <a:pt x="360" y="980"/>
                    <a:pt x="377" y="997"/>
                    <a:pt x="377" y="1018"/>
                  </a:cubicBezTo>
                  <a:close/>
                  <a:moveTo>
                    <a:pt x="2160" y="2060"/>
                  </a:moveTo>
                  <a:cubicBezTo>
                    <a:pt x="2148" y="2105"/>
                    <a:pt x="2111" y="2138"/>
                    <a:pt x="2065" y="2143"/>
                  </a:cubicBezTo>
                  <a:cubicBezTo>
                    <a:pt x="2020" y="2149"/>
                    <a:pt x="1975" y="2127"/>
                    <a:pt x="1952" y="2088"/>
                  </a:cubicBezTo>
                  <a:lnTo>
                    <a:pt x="1711" y="1669"/>
                  </a:lnTo>
                  <a:lnTo>
                    <a:pt x="1907" y="1556"/>
                  </a:lnTo>
                  <a:lnTo>
                    <a:pt x="2148" y="1975"/>
                  </a:lnTo>
                  <a:cubicBezTo>
                    <a:pt x="2163" y="2001"/>
                    <a:pt x="2167" y="2032"/>
                    <a:pt x="2160" y="206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21">
              <a:extLst>
                <a:ext uri="{FF2B5EF4-FFF2-40B4-BE49-F238E27FC236}">
                  <a16:creationId xmlns:a16="http://schemas.microsoft.com/office/drawing/2014/main" id="{8E08C55C-EC3B-491D-982E-31B333D5B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051" y="3582989"/>
              <a:ext cx="274638" cy="130175"/>
            </a:xfrm>
            <a:custGeom>
              <a:avLst/>
              <a:gdLst>
                <a:gd name="T0" fmla="*/ 1243 w 1281"/>
                <a:gd name="T1" fmla="*/ 527 h 603"/>
                <a:gd name="T2" fmla="*/ 1206 w 1281"/>
                <a:gd name="T3" fmla="*/ 527 h 603"/>
                <a:gd name="T4" fmla="*/ 1206 w 1281"/>
                <a:gd name="T5" fmla="*/ 188 h 603"/>
                <a:gd name="T6" fmla="*/ 1168 w 1281"/>
                <a:gd name="T7" fmla="*/ 150 h 603"/>
                <a:gd name="T8" fmla="*/ 1017 w 1281"/>
                <a:gd name="T9" fmla="*/ 150 h 603"/>
                <a:gd name="T10" fmla="*/ 980 w 1281"/>
                <a:gd name="T11" fmla="*/ 188 h 603"/>
                <a:gd name="T12" fmla="*/ 980 w 1281"/>
                <a:gd name="T13" fmla="*/ 527 h 603"/>
                <a:gd name="T14" fmla="*/ 904 w 1281"/>
                <a:gd name="T15" fmla="*/ 527 h 603"/>
                <a:gd name="T16" fmla="*/ 904 w 1281"/>
                <a:gd name="T17" fmla="*/ 37 h 603"/>
                <a:gd name="T18" fmla="*/ 867 w 1281"/>
                <a:gd name="T19" fmla="*/ 0 h 603"/>
                <a:gd name="T20" fmla="*/ 716 w 1281"/>
                <a:gd name="T21" fmla="*/ 0 h 603"/>
                <a:gd name="T22" fmla="*/ 678 w 1281"/>
                <a:gd name="T23" fmla="*/ 37 h 603"/>
                <a:gd name="T24" fmla="*/ 678 w 1281"/>
                <a:gd name="T25" fmla="*/ 527 h 603"/>
                <a:gd name="T26" fmla="*/ 603 w 1281"/>
                <a:gd name="T27" fmla="*/ 527 h 603"/>
                <a:gd name="T28" fmla="*/ 603 w 1281"/>
                <a:gd name="T29" fmla="*/ 188 h 603"/>
                <a:gd name="T30" fmla="*/ 565 w 1281"/>
                <a:gd name="T31" fmla="*/ 150 h 603"/>
                <a:gd name="T32" fmla="*/ 414 w 1281"/>
                <a:gd name="T33" fmla="*/ 150 h 603"/>
                <a:gd name="T34" fmla="*/ 377 w 1281"/>
                <a:gd name="T35" fmla="*/ 188 h 603"/>
                <a:gd name="T36" fmla="*/ 377 w 1281"/>
                <a:gd name="T37" fmla="*/ 527 h 603"/>
                <a:gd name="T38" fmla="*/ 301 w 1281"/>
                <a:gd name="T39" fmla="*/ 527 h 603"/>
                <a:gd name="T40" fmla="*/ 301 w 1281"/>
                <a:gd name="T41" fmla="*/ 339 h 603"/>
                <a:gd name="T42" fmla="*/ 264 w 1281"/>
                <a:gd name="T43" fmla="*/ 301 h 603"/>
                <a:gd name="T44" fmla="*/ 113 w 1281"/>
                <a:gd name="T45" fmla="*/ 301 h 603"/>
                <a:gd name="T46" fmla="*/ 75 w 1281"/>
                <a:gd name="T47" fmla="*/ 339 h 603"/>
                <a:gd name="T48" fmla="*/ 75 w 1281"/>
                <a:gd name="T49" fmla="*/ 527 h 603"/>
                <a:gd name="T50" fmla="*/ 37 w 1281"/>
                <a:gd name="T51" fmla="*/ 527 h 603"/>
                <a:gd name="T52" fmla="*/ 0 w 1281"/>
                <a:gd name="T53" fmla="*/ 565 h 603"/>
                <a:gd name="T54" fmla="*/ 37 w 1281"/>
                <a:gd name="T55" fmla="*/ 603 h 603"/>
                <a:gd name="T56" fmla="*/ 1243 w 1281"/>
                <a:gd name="T57" fmla="*/ 603 h 603"/>
                <a:gd name="T58" fmla="*/ 1281 w 1281"/>
                <a:gd name="T59" fmla="*/ 565 h 603"/>
                <a:gd name="T60" fmla="*/ 1243 w 1281"/>
                <a:gd name="T61" fmla="*/ 527 h 603"/>
                <a:gd name="T62" fmla="*/ 151 w 1281"/>
                <a:gd name="T63" fmla="*/ 527 h 603"/>
                <a:gd name="T64" fmla="*/ 151 w 1281"/>
                <a:gd name="T65" fmla="*/ 376 h 603"/>
                <a:gd name="T66" fmla="*/ 226 w 1281"/>
                <a:gd name="T67" fmla="*/ 376 h 603"/>
                <a:gd name="T68" fmla="*/ 226 w 1281"/>
                <a:gd name="T69" fmla="*/ 527 h 603"/>
                <a:gd name="T70" fmla="*/ 151 w 1281"/>
                <a:gd name="T71" fmla="*/ 527 h 603"/>
                <a:gd name="T72" fmla="*/ 452 w 1281"/>
                <a:gd name="T73" fmla="*/ 527 h 603"/>
                <a:gd name="T74" fmla="*/ 452 w 1281"/>
                <a:gd name="T75" fmla="*/ 226 h 603"/>
                <a:gd name="T76" fmla="*/ 527 w 1281"/>
                <a:gd name="T77" fmla="*/ 226 h 603"/>
                <a:gd name="T78" fmla="*/ 527 w 1281"/>
                <a:gd name="T79" fmla="*/ 527 h 603"/>
                <a:gd name="T80" fmla="*/ 452 w 1281"/>
                <a:gd name="T81" fmla="*/ 527 h 603"/>
                <a:gd name="T82" fmla="*/ 754 w 1281"/>
                <a:gd name="T83" fmla="*/ 527 h 603"/>
                <a:gd name="T84" fmla="*/ 754 w 1281"/>
                <a:gd name="T85" fmla="*/ 75 h 603"/>
                <a:gd name="T86" fmla="*/ 829 w 1281"/>
                <a:gd name="T87" fmla="*/ 75 h 603"/>
                <a:gd name="T88" fmla="*/ 829 w 1281"/>
                <a:gd name="T89" fmla="*/ 527 h 603"/>
                <a:gd name="T90" fmla="*/ 754 w 1281"/>
                <a:gd name="T91" fmla="*/ 527 h 603"/>
                <a:gd name="T92" fmla="*/ 1055 w 1281"/>
                <a:gd name="T93" fmla="*/ 527 h 603"/>
                <a:gd name="T94" fmla="*/ 1055 w 1281"/>
                <a:gd name="T95" fmla="*/ 226 h 603"/>
                <a:gd name="T96" fmla="*/ 1130 w 1281"/>
                <a:gd name="T97" fmla="*/ 226 h 603"/>
                <a:gd name="T98" fmla="*/ 1130 w 1281"/>
                <a:gd name="T99" fmla="*/ 527 h 603"/>
                <a:gd name="T100" fmla="*/ 1055 w 1281"/>
                <a:gd name="T101" fmla="*/ 52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1" h="603">
                  <a:moveTo>
                    <a:pt x="1243" y="527"/>
                  </a:moveTo>
                  <a:lnTo>
                    <a:pt x="1206" y="527"/>
                  </a:lnTo>
                  <a:lnTo>
                    <a:pt x="1206" y="188"/>
                  </a:lnTo>
                  <a:cubicBezTo>
                    <a:pt x="1206" y="167"/>
                    <a:pt x="1189" y="150"/>
                    <a:pt x="1168" y="150"/>
                  </a:cubicBezTo>
                  <a:lnTo>
                    <a:pt x="1017" y="150"/>
                  </a:lnTo>
                  <a:cubicBezTo>
                    <a:pt x="997" y="150"/>
                    <a:pt x="980" y="167"/>
                    <a:pt x="980" y="188"/>
                  </a:cubicBezTo>
                  <a:lnTo>
                    <a:pt x="980" y="527"/>
                  </a:lnTo>
                  <a:lnTo>
                    <a:pt x="904" y="527"/>
                  </a:lnTo>
                  <a:lnTo>
                    <a:pt x="904" y="37"/>
                  </a:lnTo>
                  <a:cubicBezTo>
                    <a:pt x="904" y="16"/>
                    <a:pt x="887" y="0"/>
                    <a:pt x="867" y="0"/>
                  </a:cubicBezTo>
                  <a:lnTo>
                    <a:pt x="716" y="0"/>
                  </a:lnTo>
                  <a:cubicBezTo>
                    <a:pt x="695" y="0"/>
                    <a:pt x="678" y="16"/>
                    <a:pt x="678" y="37"/>
                  </a:cubicBezTo>
                  <a:lnTo>
                    <a:pt x="678" y="527"/>
                  </a:lnTo>
                  <a:lnTo>
                    <a:pt x="603" y="527"/>
                  </a:lnTo>
                  <a:lnTo>
                    <a:pt x="603" y="188"/>
                  </a:lnTo>
                  <a:cubicBezTo>
                    <a:pt x="603" y="167"/>
                    <a:pt x="586" y="150"/>
                    <a:pt x="565" y="150"/>
                  </a:cubicBezTo>
                  <a:lnTo>
                    <a:pt x="414" y="150"/>
                  </a:lnTo>
                  <a:cubicBezTo>
                    <a:pt x="394" y="150"/>
                    <a:pt x="377" y="167"/>
                    <a:pt x="377" y="188"/>
                  </a:cubicBezTo>
                  <a:lnTo>
                    <a:pt x="377" y="527"/>
                  </a:lnTo>
                  <a:lnTo>
                    <a:pt x="301" y="527"/>
                  </a:lnTo>
                  <a:lnTo>
                    <a:pt x="301" y="339"/>
                  </a:lnTo>
                  <a:cubicBezTo>
                    <a:pt x="301" y="318"/>
                    <a:pt x="284" y="301"/>
                    <a:pt x="264" y="301"/>
                  </a:cubicBezTo>
                  <a:lnTo>
                    <a:pt x="113" y="301"/>
                  </a:lnTo>
                  <a:cubicBezTo>
                    <a:pt x="92" y="301"/>
                    <a:pt x="75" y="318"/>
                    <a:pt x="75" y="339"/>
                  </a:cubicBezTo>
                  <a:lnTo>
                    <a:pt x="75" y="527"/>
                  </a:lnTo>
                  <a:lnTo>
                    <a:pt x="37" y="527"/>
                  </a:lnTo>
                  <a:cubicBezTo>
                    <a:pt x="17" y="527"/>
                    <a:pt x="0" y="544"/>
                    <a:pt x="0" y="565"/>
                  </a:cubicBezTo>
                  <a:cubicBezTo>
                    <a:pt x="0" y="586"/>
                    <a:pt x="17" y="603"/>
                    <a:pt x="37" y="603"/>
                  </a:cubicBezTo>
                  <a:lnTo>
                    <a:pt x="1243" y="603"/>
                  </a:lnTo>
                  <a:cubicBezTo>
                    <a:pt x="1264" y="603"/>
                    <a:pt x="1281" y="586"/>
                    <a:pt x="1281" y="565"/>
                  </a:cubicBezTo>
                  <a:cubicBezTo>
                    <a:pt x="1281" y="544"/>
                    <a:pt x="1264" y="527"/>
                    <a:pt x="1243" y="527"/>
                  </a:cubicBezTo>
                  <a:close/>
                  <a:moveTo>
                    <a:pt x="151" y="527"/>
                  </a:moveTo>
                  <a:lnTo>
                    <a:pt x="151" y="376"/>
                  </a:lnTo>
                  <a:lnTo>
                    <a:pt x="226" y="376"/>
                  </a:lnTo>
                  <a:lnTo>
                    <a:pt x="226" y="527"/>
                  </a:lnTo>
                  <a:lnTo>
                    <a:pt x="151" y="527"/>
                  </a:lnTo>
                  <a:close/>
                  <a:moveTo>
                    <a:pt x="452" y="527"/>
                  </a:moveTo>
                  <a:lnTo>
                    <a:pt x="452" y="226"/>
                  </a:lnTo>
                  <a:lnTo>
                    <a:pt x="527" y="226"/>
                  </a:lnTo>
                  <a:lnTo>
                    <a:pt x="527" y="527"/>
                  </a:lnTo>
                  <a:lnTo>
                    <a:pt x="452" y="527"/>
                  </a:lnTo>
                  <a:close/>
                  <a:moveTo>
                    <a:pt x="754" y="527"/>
                  </a:moveTo>
                  <a:lnTo>
                    <a:pt x="754" y="75"/>
                  </a:lnTo>
                  <a:lnTo>
                    <a:pt x="829" y="75"/>
                  </a:lnTo>
                  <a:lnTo>
                    <a:pt x="829" y="527"/>
                  </a:lnTo>
                  <a:lnTo>
                    <a:pt x="754" y="527"/>
                  </a:lnTo>
                  <a:close/>
                  <a:moveTo>
                    <a:pt x="1055" y="527"/>
                  </a:moveTo>
                  <a:lnTo>
                    <a:pt x="1055" y="226"/>
                  </a:lnTo>
                  <a:lnTo>
                    <a:pt x="1130" y="226"/>
                  </a:lnTo>
                  <a:lnTo>
                    <a:pt x="1130" y="527"/>
                  </a:lnTo>
                  <a:lnTo>
                    <a:pt x="1055" y="52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22">
              <a:extLst>
                <a:ext uri="{FF2B5EF4-FFF2-40B4-BE49-F238E27FC236}">
                  <a16:creationId xmlns:a16="http://schemas.microsoft.com/office/drawing/2014/main" id="{54A2D551-B15F-47D6-B577-2CCA38EBF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535364"/>
              <a:ext cx="112713" cy="15875"/>
            </a:xfrm>
            <a:custGeom>
              <a:avLst/>
              <a:gdLst>
                <a:gd name="T0" fmla="*/ 38 w 528"/>
                <a:gd name="T1" fmla="*/ 76 h 76"/>
                <a:gd name="T2" fmla="*/ 490 w 528"/>
                <a:gd name="T3" fmla="*/ 76 h 76"/>
                <a:gd name="T4" fmla="*/ 528 w 528"/>
                <a:gd name="T5" fmla="*/ 38 h 76"/>
                <a:gd name="T6" fmla="*/ 490 w 528"/>
                <a:gd name="T7" fmla="*/ 0 h 76"/>
                <a:gd name="T8" fmla="*/ 38 w 528"/>
                <a:gd name="T9" fmla="*/ 0 h 76"/>
                <a:gd name="T10" fmla="*/ 0 w 528"/>
                <a:gd name="T11" fmla="*/ 38 h 76"/>
                <a:gd name="T12" fmla="*/ 38 w 52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6">
                  <a:moveTo>
                    <a:pt x="38" y="76"/>
                  </a:moveTo>
                  <a:lnTo>
                    <a:pt x="490" y="76"/>
                  </a:lnTo>
                  <a:cubicBezTo>
                    <a:pt x="511" y="76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3">
              <a:extLst>
                <a:ext uri="{FF2B5EF4-FFF2-40B4-BE49-F238E27FC236}">
                  <a16:creationId xmlns:a16="http://schemas.microsoft.com/office/drawing/2014/main" id="{74B3AD73-2A4A-4C3F-A66D-FC630D8BC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567114"/>
              <a:ext cx="112713" cy="15875"/>
            </a:xfrm>
            <a:custGeom>
              <a:avLst/>
              <a:gdLst>
                <a:gd name="T0" fmla="*/ 490 w 528"/>
                <a:gd name="T1" fmla="*/ 76 h 76"/>
                <a:gd name="T2" fmla="*/ 528 w 528"/>
                <a:gd name="T3" fmla="*/ 38 h 76"/>
                <a:gd name="T4" fmla="*/ 490 w 528"/>
                <a:gd name="T5" fmla="*/ 0 h 76"/>
                <a:gd name="T6" fmla="*/ 38 w 528"/>
                <a:gd name="T7" fmla="*/ 0 h 76"/>
                <a:gd name="T8" fmla="*/ 0 w 528"/>
                <a:gd name="T9" fmla="*/ 38 h 76"/>
                <a:gd name="T10" fmla="*/ 38 w 528"/>
                <a:gd name="T11" fmla="*/ 76 h 76"/>
                <a:gd name="T12" fmla="*/ 490 w 52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6">
                  <a:moveTo>
                    <a:pt x="490" y="76"/>
                  </a:moveTo>
                  <a:cubicBezTo>
                    <a:pt x="511" y="76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490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ADA5ECA5-4693-4C5B-983D-767F6D2A81BB}"/>
              </a:ext>
            </a:extLst>
          </p:cNvPr>
          <p:cNvGrpSpPr/>
          <p:nvPr/>
        </p:nvGrpSpPr>
        <p:grpSpPr>
          <a:xfrm>
            <a:off x="5108576" y="3260726"/>
            <a:ext cx="484188" cy="484188"/>
            <a:chOff x="5108576" y="3260726"/>
            <a:chExt cx="484188" cy="484188"/>
          </a:xfrm>
        </p:grpSpPr>
        <p:sp>
          <p:nvSpPr>
            <p:cNvPr id="64" name="Freeform 624">
              <a:extLst>
                <a:ext uri="{FF2B5EF4-FFF2-40B4-BE49-F238E27FC236}">
                  <a16:creationId xmlns:a16="http://schemas.microsoft.com/office/drawing/2014/main" id="{3F90813E-CC42-4945-B40C-F361BDDD6C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6513" y="3268664"/>
              <a:ext cx="306388" cy="468313"/>
            </a:xfrm>
            <a:custGeom>
              <a:avLst/>
              <a:gdLst>
                <a:gd name="T0" fmla="*/ 1432 w 1432"/>
                <a:gd name="T1" fmla="*/ 339 h 2186"/>
                <a:gd name="T2" fmla="*/ 1432 w 1432"/>
                <a:gd name="T3" fmla="*/ 150 h 2186"/>
                <a:gd name="T4" fmla="*/ 1282 w 1432"/>
                <a:gd name="T5" fmla="*/ 0 h 2186"/>
                <a:gd name="T6" fmla="*/ 151 w 1432"/>
                <a:gd name="T7" fmla="*/ 0 h 2186"/>
                <a:gd name="T8" fmla="*/ 0 w 1432"/>
                <a:gd name="T9" fmla="*/ 150 h 2186"/>
                <a:gd name="T10" fmla="*/ 0 w 1432"/>
                <a:gd name="T11" fmla="*/ 2035 h 2186"/>
                <a:gd name="T12" fmla="*/ 151 w 1432"/>
                <a:gd name="T13" fmla="*/ 2186 h 2186"/>
                <a:gd name="T14" fmla="*/ 1282 w 1432"/>
                <a:gd name="T15" fmla="*/ 2186 h 2186"/>
                <a:gd name="T16" fmla="*/ 1432 w 1432"/>
                <a:gd name="T17" fmla="*/ 2035 h 2186"/>
                <a:gd name="T18" fmla="*/ 1432 w 1432"/>
                <a:gd name="T19" fmla="*/ 1696 h 2186"/>
                <a:gd name="T20" fmla="*/ 1319 w 1432"/>
                <a:gd name="T21" fmla="*/ 1696 h 2186"/>
                <a:gd name="T22" fmla="*/ 1319 w 1432"/>
                <a:gd name="T23" fmla="*/ 1809 h 2186"/>
                <a:gd name="T24" fmla="*/ 1282 w 1432"/>
                <a:gd name="T25" fmla="*/ 1846 h 2186"/>
                <a:gd name="T26" fmla="*/ 151 w 1432"/>
                <a:gd name="T27" fmla="*/ 1846 h 2186"/>
                <a:gd name="T28" fmla="*/ 113 w 1432"/>
                <a:gd name="T29" fmla="*/ 1809 h 2186"/>
                <a:gd name="T30" fmla="*/ 113 w 1432"/>
                <a:gd name="T31" fmla="*/ 150 h 2186"/>
                <a:gd name="T32" fmla="*/ 151 w 1432"/>
                <a:gd name="T33" fmla="*/ 113 h 2186"/>
                <a:gd name="T34" fmla="*/ 374 w 1432"/>
                <a:gd name="T35" fmla="*/ 113 h 2186"/>
                <a:gd name="T36" fmla="*/ 437 w 1432"/>
                <a:gd name="T37" fmla="*/ 146 h 2186"/>
                <a:gd name="T38" fmla="*/ 468 w 1432"/>
                <a:gd name="T39" fmla="*/ 192 h 2186"/>
                <a:gd name="T40" fmla="*/ 530 w 1432"/>
                <a:gd name="T41" fmla="*/ 226 h 2186"/>
                <a:gd name="T42" fmla="*/ 902 w 1432"/>
                <a:gd name="T43" fmla="*/ 226 h 2186"/>
                <a:gd name="T44" fmla="*/ 965 w 1432"/>
                <a:gd name="T45" fmla="*/ 192 h 2186"/>
                <a:gd name="T46" fmla="*/ 995 w 1432"/>
                <a:gd name="T47" fmla="*/ 146 h 2186"/>
                <a:gd name="T48" fmla="*/ 1058 w 1432"/>
                <a:gd name="T49" fmla="*/ 113 h 2186"/>
                <a:gd name="T50" fmla="*/ 1282 w 1432"/>
                <a:gd name="T51" fmla="*/ 113 h 2186"/>
                <a:gd name="T52" fmla="*/ 1319 w 1432"/>
                <a:gd name="T53" fmla="*/ 150 h 2186"/>
                <a:gd name="T54" fmla="*/ 1319 w 1432"/>
                <a:gd name="T55" fmla="*/ 339 h 2186"/>
                <a:gd name="T56" fmla="*/ 1432 w 1432"/>
                <a:gd name="T57" fmla="*/ 339 h 2186"/>
                <a:gd name="T58" fmla="*/ 565 w 1432"/>
                <a:gd name="T59" fmla="*/ 1997 h 2186"/>
                <a:gd name="T60" fmla="*/ 603 w 1432"/>
                <a:gd name="T61" fmla="*/ 1959 h 2186"/>
                <a:gd name="T62" fmla="*/ 829 w 1432"/>
                <a:gd name="T63" fmla="*/ 1959 h 2186"/>
                <a:gd name="T64" fmla="*/ 867 w 1432"/>
                <a:gd name="T65" fmla="*/ 1997 h 2186"/>
                <a:gd name="T66" fmla="*/ 867 w 1432"/>
                <a:gd name="T67" fmla="*/ 2035 h 2186"/>
                <a:gd name="T68" fmla="*/ 829 w 1432"/>
                <a:gd name="T69" fmla="*/ 2073 h 2186"/>
                <a:gd name="T70" fmla="*/ 603 w 1432"/>
                <a:gd name="T71" fmla="*/ 2073 h 2186"/>
                <a:gd name="T72" fmla="*/ 565 w 1432"/>
                <a:gd name="T73" fmla="*/ 2035 h 2186"/>
                <a:gd name="T74" fmla="*/ 565 w 1432"/>
                <a:gd name="T75" fmla="*/ 1997 h 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2" h="2186">
                  <a:moveTo>
                    <a:pt x="1432" y="339"/>
                  </a:moveTo>
                  <a:lnTo>
                    <a:pt x="1432" y="150"/>
                  </a:lnTo>
                  <a:cubicBezTo>
                    <a:pt x="1432" y="67"/>
                    <a:pt x="1365" y="0"/>
                    <a:pt x="1282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035"/>
                  </a:lnTo>
                  <a:cubicBezTo>
                    <a:pt x="0" y="2118"/>
                    <a:pt x="68" y="2186"/>
                    <a:pt x="151" y="2186"/>
                  </a:cubicBezTo>
                  <a:lnTo>
                    <a:pt x="1282" y="2186"/>
                  </a:lnTo>
                  <a:cubicBezTo>
                    <a:pt x="1365" y="2186"/>
                    <a:pt x="1432" y="2118"/>
                    <a:pt x="1432" y="2035"/>
                  </a:cubicBezTo>
                  <a:lnTo>
                    <a:pt x="1432" y="1696"/>
                  </a:lnTo>
                  <a:lnTo>
                    <a:pt x="1319" y="1696"/>
                  </a:lnTo>
                  <a:lnTo>
                    <a:pt x="1319" y="1809"/>
                  </a:lnTo>
                  <a:cubicBezTo>
                    <a:pt x="1319" y="1830"/>
                    <a:pt x="1302" y="1846"/>
                    <a:pt x="1282" y="1846"/>
                  </a:cubicBezTo>
                  <a:lnTo>
                    <a:pt x="151" y="1846"/>
                  </a:lnTo>
                  <a:cubicBezTo>
                    <a:pt x="130" y="1846"/>
                    <a:pt x="113" y="1830"/>
                    <a:pt x="113" y="1809"/>
                  </a:cubicBezTo>
                  <a:lnTo>
                    <a:pt x="113" y="150"/>
                  </a:lnTo>
                  <a:cubicBezTo>
                    <a:pt x="113" y="130"/>
                    <a:pt x="130" y="113"/>
                    <a:pt x="151" y="113"/>
                  </a:cubicBezTo>
                  <a:lnTo>
                    <a:pt x="374" y="113"/>
                  </a:lnTo>
                  <a:cubicBezTo>
                    <a:pt x="400" y="113"/>
                    <a:pt x="423" y="125"/>
                    <a:pt x="437" y="146"/>
                  </a:cubicBezTo>
                  <a:lnTo>
                    <a:pt x="468" y="192"/>
                  </a:lnTo>
                  <a:cubicBezTo>
                    <a:pt x="482" y="213"/>
                    <a:pt x="505" y="226"/>
                    <a:pt x="530" y="226"/>
                  </a:cubicBezTo>
                  <a:lnTo>
                    <a:pt x="902" y="226"/>
                  </a:lnTo>
                  <a:cubicBezTo>
                    <a:pt x="927" y="226"/>
                    <a:pt x="951" y="213"/>
                    <a:pt x="965" y="192"/>
                  </a:cubicBezTo>
                  <a:lnTo>
                    <a:pt x="995" y="146"/>
                  </a:lnTo>
                  <a:cubicBezTo>
                    <a:pt x="1009" y="125"/>
                    <a:pt x="1033" y="113"/>
                    <a:pt x="1058" y="113"/>
                  </a:cubicBezTo>
                  <a:lnTo>
                    <a:pt x="1282" y="113"/>
                  </a:lnTo>
                  <a:cubicBezTo>
                    <a:pt x="1302" y="113"/>
                    <a:pt x="1319" y="130"/>
                    <a:pt x="1319" y="150"/>
                  </a:cubicBezTo>
                  <a:lnTo>
                    <a:pt x="1319" y="339"/>
                  </a:lnTo>
                  <a:lnTo>
                    <a:pt x="1432" y="339"/>
                  </a:lnTo>
                  <a:close/>
                  <a:moveTo>
                    <a:pt x="565" y="1997"/>
                  </a:moveTo>
                  <a:cubicBezTo>
                    <a:pt x="565" y="1976"/>
                    <a:pt x="582" y="1959"/>
                    <a:pt x="603" y="1959"/>
                  </a:cubicBezTo>
                  <a:lnTo>
                    <a:pt x="829" y="1959"/>
                  </a:lnTo>
                  <a:cubicBezTo>
                    <a:pt x="850" y="1959"/>
                    <a:pt x="867" y="1976"/>
                    <a:pt x="867" y="1997"/>
                  </a:cubicBezTo>
                  <a:lnTo>
                    <a:pt x="867" y="2035"/>
                  </a:lnTo>
                  <a:cubicBezTo>
                    <a:pt x="867" y="2056"/>
                    <a:pt x="850" y="2073"/>
                    <a:pt x="829" y="2073"/>
                  </a:cubicBezTo>
                  <a:lnTo>
                    <a:pt x="603" y="2073"/>
                  </a:lnTo>
                  <a:cubicBezTo>
                    <a:pt x="582" y="2073"/>
                    <a:pt x="565" y="2056"/>
                    <a:pt x="565" y="2035"/>
                  </a:cubicBezTo>
                  <a:lnTo>
                    <a:pt x="565" y="1997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625">
              <a:extLst>
                <a:ext uri="{FF2B5EF4-FFF2-40B4-BE49-F238E27FC236}">
                  <a16:creationId xmlns:a16="http://schemas.microsoft.com/office/drawing/2014/main" id="{DC095EDA-3CBE-4321-90F5-F31EC5A93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9088" y="3454401"/>
              <a:ext cx="23813" cy="65088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26">
              <a:extLst>
                <a:ext uri="{FF2B5EF4-FFF2-40B4-BE49-F238E27FC236}">
                  <a16:creationId xmlns:a16="http://schemas.microsoft.com/office/drawing/2014/main" id="{0A24BBC1-49BF-423D-B059-7E6F6B9B0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3341689"/>
              <a:ext cx="249238" cy="144463"/>
            </a:xfrm>
            <a:custGeom>
              <a:avLst/>
              <a:gdLst>
                <a:gd name="T0" fmla="*/ 1017 w 1168"/>
                <a:gd name="T1" fmla="*/ 0 h 678"/>
                <a:gd name="T2" fmla="*/ 150 w 1168"/>
                <a:gd name="T3" fmla="*/ 0 h 678"/>
                <a:gd name="T4" fmla="*/ 0 w 1168"/>
                <a:gd name="T5" fmla="*/ 151 h 678"/>
                <a:gd name="T6" fmla="*/ 0 w 1168"/>
                <a:gd name="T7" fmla="*/ 377 h 678"/>
                <a:gd name="T8" fmla="*/ 150 w 1168"/>
                <a:gd name="T9" fmla="*/ 528 h 678"/>
                <a:gd name="T10" fmla="*/ 791 w 1168"/>
                <a:gd name="T11" fmla="*/ 528 h 678"/>
                <a:gd name="T12" fmla="*/ 942 w 1168"/>
                <a:gd name="T13" fmla="*/ 678 h 678"/>
                <a:gd name="T14" fmla="*/ 942 w 1168"/>
                <a:gd name="T15" fmla="*/ 528 h 678"/>
                <a:gd name="T16" fmla="*/ 1017 w 1168"/>
                <a:gd name="T17" fmla="*/ 528 h 678"/>
                <a:gd name="T18" fmla="*/ 1168 w 1168"/>
                <a:gd name="T19" fmla="*/ 377 h 678"/>
                <a:gd name="T20" fmla="*/ 1168 w 1168"/>
                <a:gd name="T21" fmla="*/ 151 h 678"/>
                <a:gd name="T22" fmla="*/ 1017 w 1168"/>
                <a:gd name="T2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8" h="678">
                  <a:moveTo>
                    <a:pt x="1017" y="0"/>
                  </a:moveTo>
                  <a:lnTo>
                    <a:pt x="150" y="0"/>
                  </a:lnTo>
                  <a:cubicBezTo>
                    <a:pt x="67" y="0"/>
                    <a:pt x="0" y="67"/>
                    <a:pt x="0" y="151"/>
                  </a:cubicBezTo>
                  <a:lnTo>
                    <a:pt x="0" y="377"/>
                  </a:lnTo>
                  <a:cubicBezTo>
                    <a:pt x="0" y="460"/>
                    <a:pt x="67" y="528"/>
                    <a:pt x="150" y="528"/>
                  </a:cubicBezTo>
                  <a:lnTo>
                    <a:pt x="791" y="528"/>
                  </a:lnTo>
                  <a:lnTo>
                    <a:pt x="942" y="678"/>
                  </a:lnTo>
                  <a:lnTo>
                    <a:pt x="942" y="528"/>
                  </a:lnTo>
                  <a:lnTo>
                    <a:pt x="1017" y="528"/>
                  </a:lnTo>
                  <a:cubicBezTo>
                    <a:pt x="1101" y="528"/>
                    <a:pt x="1168" y="460"/>
                    <a:pt x="1168" y="377"/>
                  </a:cubicBezTo>
                  <a:lnTo>
                    <a:pt x="1168" y="151"/>
                  </a:lnTo>
                  <a:cubicBezTo>
                    <a:pt x="1168" y="67"/>
                    <a:pt x="1101" y="0"/>
                    <a:pt x="1017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27">
              <a:extLst>
                <a:ext uri="{FF2B5EF4-FFF2-40B4-BE49-F238E27FC236}">
                  <a16:creationId xmlns:a16="http://schemas.microsoft.com/office/drawing/2014/main" id="{B15D85D7-A832-4A3B-9B1C-FE425B5B1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3486151"/>
              <a:ext cx="266700" cy="146050"/>
            </a:xfrm>
            <a:custGeom>
              <a:avLst/>
              <a:gdLst>
                <a:gd name="T0" fmla="*/ 1093 w 1244"/>
                <a:gd name="T1" fmla="*/ 151 h 679"/>
                <a:gd name="T2" fmla="*/ 415 w 1244"/>
                <a:gd name="T3" fmla="*/ 151 h 679"/>
                <a:gd name="T4" fmla="*/ 264 w 1244"/>
                <a:gd name="T5" fmla="*/ 0 h 679"/>
                <a:gd name="T6" fmla="*/ 264 w 1244"/>
                <a:gd name="T7" fmla="*/ 151 h 679"/>
                <a:gd name="T8" fmla="*/ 151 w 1244"/>
                <a:gd name="T9" fmla="*/ 151 h 679"/>
                <a:gd name="T10" fmla="*/ 0 w 1244"/>
                <a:gd name="T11" fmla="*/ 302 h 679"/>
                <a:gd name="T12" fmla="*/ 0 w 1244"/>
                <a:gd name="T13" fmla="*/ 528 h 679"/>
                <a:gd name="T14" fmla="*/ 151 w 1244"/>
                <a:gd name="T15" fmla="*/ 679 h 679"/>
                <a:gd name="T16" fmla="*/ 1093 w 1244"/>
                <a:gd name="T17" fmla="*/ 679 h 679"/>
                <a:gd name="T18" fmla="*/ 1244 w 1244"/>
                <a:gd name="T19" fmla="*/ 528 h 679"/>
                <a:gd name="T20" fmla="*/ 1244 w 1244"/>
                <a:gd name="T21" fmla="*/ 302 h 679"/>
                <a:gd name="T22" fmla="*/ 1093 w 1244"/>
                <a:gd name="T23" fmla="*/ 151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4" h="679">
                  <a:moveTo>
                    <a:pt x="1093" y="151"/>
                  </a:moveTo>
                  <a:lnTo>
                    <a:pt x="415" y="151"/>
                  </a:lnTo>
                  <a:lnTo>
                    <a:pt x="264" y="0"/>
                  </a:lnTo>
                  <a:lnTo>
                    <a:pt x="264" y="151"/>
                  </a:lnTo>
                  <a:lnTo>
                    <a:pt x="151" y="151"/>
                  </a:lnTo>
                  <a:cubicBezTo>
                    <a:pt x="68" y="151"/>
                    <a:pt x="0" y="219"/>
                    <a:pt x="0" y="302"/>
                  </a:cubicBezTo>
                  <a:lnTo>
                    <a:pt x="0" y="528"/>
                  </a:lnTo>
                  <a:cubicBezTo>
                    <a:pt x="0" y="611"/>
                    <a:pt x="68" y="679"/>
                    <a:pt x="151" y="679"/>
                  </a:cubicBezTo>
                  <a:lnTo>
                    <a:pt x="1093" y="679"/>
                  </a:lnTo>
                  <a:cubicBezTo>
                    <a:pt x="1177" y="679"/>
                    <a:pt x="1244" y="611"/>
                    <a:pt x="1244" y="528"/>
                  </a:cubicBezTo>
                  <a:lnTo>
                    <a:pt x="1244" y="302"/>
                  </a:lnTo>
                  <a:cubicBezTo>
                    <a:pt x="1244" y="219"/>
                    <a:pt x="1177" y="151"/>
                    <a:pt x="1093" y="15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628">
              <a:extLst>
                <a:ext uri="{FF2B5EF4-FFF2-40B4-BE49-F238E27FC236}">
                  <a16:creationId xmlns:a16="http://schemas.microsoft.com/office/drawing/2014/main" id="{64239936-1F0A-4F2A-BD66-8A4FFF2CE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1" y="3519489"/>
              <a:ext cx="49213" cy="47625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29">
              <a:extLst>
                <a:ext uri="{FF2B5EF4-FFF2-40B4-BE49-F238E27FC236}">
                  <a16:creationId xmlns:a16="http://schemas.microsoft.com/office/drawing/2014/main" id="{E73AD017-0438-49C9-9076-0CBF98A6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988" y="3567114"/>
              <a:ext cx="96838" cy="57150"/>
            </a:xfrm>
            <a:custGeom>
              <a:avLst/>
              <a:gdLst>
                <a:gd name="T0" fmla="*/ 301 w 452"/>
                <a:gd name="T1" fmla="*/ 0 h 264"/>
                <a:gd name="T2" fmla="*/ 151 w 452"/>
                <a:gd name="T3" fmla="*/ 0 h 264"/>
                <a:gd name="T4" fmla="*/ 0 w 452"/>
                <a:gd name="T5" fmla="*/ 151 h 264"/>
                <a:gd name="T6" fmla="*/ 0 w 452"/>
                <a:gd name="T7" fmla="*/ 264 h 264"/>
                <a:gd name="T8" fmla="*/ 452 w 452"/>
                <a:gd name="T9" fmla="*/ 264 h 264"/>
                <a:gd name="T10" fmla="*/ 452 w 452"/>
                <a:gd name="T11" fmla="*/ 151 h 264"/>
                <a:gd name="T12" fmla="*/ 301 w 452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264">
                  <a:moveTo>
                    <a:pt x="301" y="0"/>
                  </a:move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264"/>
                  </a:lnTo>
                  <a:lnTo>
                    <a:pt x="452" y="264"/>
                  </a:lnTo>
                  <a:lnTo>
                    <a:pt x="452" y="151"/>
                  </a:lnTo>
                  <a:cubicBezTo>
                    <a:pt x="452" y="68"/>
                    <a:pt x="385" y="0"/>
                    <a:pt x="301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Oval 630">
              <a:extLst>
                <a:ext uri="{FF2B5EF4-FFF2-40B4-BE49-F238E27FC236}">
                  <a16:creationId xmlns:a16="http://schemas.microsoft.com/office/drawing/2014/main" id="{CDF785AB-2215-455C-BBB1-4E6F8CEB5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3351" y="3349626"/>
              <a:ext cx="49213" cy="49213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31">
              <a:extLst>
                <a:ext uri="{FF2B5EF4-FFF2-40B4-BE49-F238E27FC236}">
                  <a16:creationId xmlns:a16="http://schemas.microsoft.com/office/drawing/2014/main" id="{B83136D5-1F12-4015-A75B-436697D6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3398839"/>
              <a:ext cx="96838" cy="55563"/>
            </a:xfrm>
            <a:custGeom>
              <a:avLst/>
              <a:gdLst>
                <a:gd name="T0" fmla="*/ 302 w 453"/>
                <a:gd name="T1" fmla="*/ 0 h 264"/>
                <a:gd name="T2" fmla="*/ 151 w 453"/>
                <a:gd name="T3" fmla="*/ 0 h 264"/>
                <a:gd name="T4" fmla="*/ 0 w 453"/>
                <a:gd name="T5" fmla="*/ 150 h 264"/>
                <a:gd name="T6" fmla="*/ 0 w 453"/>
                <a:gd name="T7" fmla="*/ 264 h 264"/>
                <a:gd name="T8" fmla="*/ 453 w 453"/>
                <a:gd name="T9" fmla="*/ 264 h 264"/>
                <a:gd name="T10" fmla="*/ 453 w 453"/>
                <a:gd name="T11" fmla="*/ 150 h 264"/>
                <a:gd name="T12" fmla="*/ 302 w 453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264">
                  <a:moveTo>
                    <a:pt x="302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64"/>
                  </a:lnTo>
                  <a:lnTo>
                    <a:pt x="453" y="264"/>
                  </a:lnTo>
                  <a:lnTo>
                    <a:pt x="453" y="150"/>
                  </a:lnTo>
                  <a:cubicBezTo>
                    <a:pt x="453" y="67"/>
                    <a:pt x="385" y="0"/>
                    <a:pt x="302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32">
              <a:extLst>
                <a:ext uri="{FF2B5EF4-FFF2-40B4-BE49-F238E27FC236}">
                  <a16:creationId xmlns:a16="http://schemas.microsoft.com/office/drawing/2014/main" id="{83CCD67D-4AB4-4397-9D77-F926F3CA72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8576" y="3260726"/>
              <a:ext cx="484188" cy="484188"/>
            </a:xfrm>
            <a:custGeom>
              <a:avLst/>
              <a:gdLst>
                <a:gd name="T0" fmla="*/ 1508 w 2262"/>
                <a:gd name="T1" fmla="*/ 339 h 2261"/>
                <a:gd name="T2" fmla="*/ 1320 w 2262"/>
                <a:gd name="T3" fmla="*/ 0 h 2261"/>
                <a:gd name="T4" fmla="*/ 0 w 2262"/>
                <a:gd name="T5" fmla="*/ 188 h 2261"/>
                <a:gd name="T6" fmla="*/ 189 w 2262"/>
                <a:gd name="T7" fmla="*/ 2261 h 2261"/>
                <a:gd name="T8" fmla="*/ 1508 w 2262"/>
                <a:gd name="T9" fmla="*/ 2073 h 2261"/>
                <a:gd name="T10" fmla="*/ 1659 w 2262"/>
                <a:gd name="T11" fmla="*/ 1583 h 2261"/>
                <a:gd name="T12" fmla="*/ 1508 w 2262"/>
                <a:gd name="T13" fmla="*/ 1172 h 2261"/>
                <a:gd name="T14" fmla="*/ 1832 w 2262"/>
                <a:gd name="T15" fmla="*/ 942 h 2261"/>
                <a:gd name="T16" fmla="*/ 2012 w 2262"/>
                <a:gd name="T17" fmla="*/ 1090 h 2261"/>
                <a:gd name="T18" fmla="*/ 2036 w 2262"/>
                <a:gd name="T19" fmla="*/ 942 h 2261"/>
                <a:gd name="T20" fmla="*/ 2262 w 2262"/>
                <a:gd name="T21" fmla="*/ 754 h 2261"/>
                <a:gd name="T22" fmla="*/ 2073 w 2262"/>
                <a:gd name="T23" fmla="*/ 339 h 2261"/>
                <a:gd name="T24" fmla="*/ 189 w 2262"/>
                <a:gd name="T25" fmla="*/ 2186 h 2261"/>
                <a:gd name="T26" fmla="*/ 76 w 2262"/>
                <a:gd name="T27" fmla="*/ 188 h 2261"/>
                <a:gd name="T28" fmla="*/ 1320 w 2262"/>
                <a:gd name="T29" fmla="*/ 75 h 2261"/>
                <a:gd name="T30" fmla="*/ 1433 w 2262"/>
                <a:gd name="T31" fmla="*/ 339 h 2261"/>
                <a:gd name="T32" fmla="*/ 1395 w 2262"/>
                <a:gd name="T33" fmla="*/ 188 h 2261"/>
                <a:gd name="T34" fmla="*/ 1096 w 2262"/>
                <a:gd name="T35" fmla="*/ 113 h 2261"/>
                <a:gd name="T36" fmla="*/ 971 w 2262"/>
                <a:gd name="T37" fmla="*/ 210 h 2261"/>
                <a:gd name="T38" fmla="*/ 568 w 2262"/>
                <a:gd name="T39" fmla="*/ 226 h 2261"/>
                <a:gd name="T40" fmla="*/ 506 w 2262"/>
                <a:gd name="T41" fmla="*/ 164 h 2261"/>
                <a:gd name="T42" fmla="*/ 189 w 2262"/>
                <a:gd name="T43" fmla="*/ 113 h 2261"/>
                <a:gd name="T44" fmla="*/ 114 w 2262"/>
                <a:gd name="T45" fmla="*/ 1847 h 2261"/>
                <a:gd name="T46" fmla="*/ 1320 w 2262"/>
                <a:gd name="T47" fmla="*/ 1922 h 2261"/>
                <a:gd name="T48" fmla="*/ 1395 w 2262"/>
                <a:gd name="T49" fmla="*/ 1771 h 2261"/>
                <a:gd name="T50" fmla="*/ 1433 w 2262"/>
                <a:gd name="T51" fmla="*/ 2073 h 2261"/>
                <a:gd name="T52" fmla="*/ 1206 w 2262"/>
                <a:gd name="T53" fmla="*/ 339 h 2261"/>
                <a:gd name="T54" fmla="*/ 1018 w 2262"/>
                <a:gd name="T55" fmla="*/ 754 h 2261"/>
                <a:gd name="T56" fmla="*/ 1320 w 2262"/>
                <a:gd name="T57" fmla="*/ 942 h 2261"/>
                <a:gd name="T58" fmla="*/ 808 w 2262"/>
                <a:gd name="T59" fmla="*/ 1168 h 2261"/>
                <a:gd name="T60" fmla="*/ 627 w 2262"/>
                <a:gd name="T61" fmla="*/ 1020 h 2261"/>
                <a:gd name="T62" fmla="*/ 603 w 2262"/>
                <a:gd name="T63" fmla="*/ 1168 h 2261"/>
                <a:gd name="T64" fmla="*/ 340 w 2262"/>
                <a:gd name="T65" fmla="*/ 1357 h 2261"/>
                <a:gd name="T66" fmla="*/ 528 w 2262"/>
                <a:gd name="T67" fmla="*/ 1771 h 2261"/>
                <a:gd name="T68" fmla="*/ 1320 w 2262"/>
                <a:gd name="T69" fmla="*/ 1847 h 2261"/>
                <a:gd name="T70" fmla="*/ 189 w 2262"/>
                <a:gd name="T71" fmla="*/ 188 h 2261"/>
                <a:gd name="T72" fmla="*/ 444 w 2262"/>
                <a:gd name="T73" fmla="*/ 205 h 2261"/>
                <a:gd name="T74" fmla="*/ 568 w 2262"/>
                <a:gd name="T75" fmla="*/ 302 h 2261"/>
                <a:gd name="T76" fmla="*/ 1034 w 2262"/>
                <a:gd name="T77" fmla="*/ 251 h 2261"/>
                <a:gd name="T78" fmla="*/ 1096 w 2262"/>
                <a:gd name="T79" fmla="*/ 188 h 2261"/>
                <a:gd name="T80" fmla="*/ 1320 w 2262"/>
                <a:gd name="T81" fmla="*/ 339 h 2261"/>
                <a:gd name="T82" fmla="*/ 1583 w 2262"/>
                <a:gd name="T83" fmla="*/ 1357 h 2261"/>
                <a:gd name="T84" fmla="*/ 1470 w 2262"/>
                <a:gd name="T85" fmla="*/ 1696 h 2261"/>
                <a:gd name="T86" fmla="*/ 415 w 2262"/>
                <a:gd name="T87" fmla="*/ 1583 h 2261"/>
                <a:gd name="T88" fmla="*/ 528 w 2262"/>
                <a:gd name="T89" fmla="*/ 1244 h 2261"/>
                <a:gd name="T90" fmla="*/ 679 w 2262"/>
                <a:gd name="T91" fmla="*/ 1206 h 2261"/>
                <a:gd name="T92" fmla="*/ 765 w 2262"/>
                <a:gd name="T93" fmla="*/ 1233 h 2261"/>
                <a:gd name="T94" fmla="*/ 1470 w 2262"/>
                <a:gd name="T95" fmla="*/ 1244 h 2261"/>
                <a:gd name="T96" fmla="*/ 1433 w 2262"/>
                <a:gd name="T97" fmla="*/ 1168 h 2261"/>
                <a:gd name="T98" fmla="*/ 1395 w 2262"/>
                <a:gd name="T99" fmla="*/ 942 h 2261"/>
                <a:gd name="T100" fmla="*/ 1433 w 2262"/>
                <a:gd name="T101" fmla="*/ 1168 h 2261"/>
                <a:gd name="T102" fmla="*/ 2073 w 2262"/>
                <a:gd name="T103" fmla="*/ 867 h 2261"/>
                <a:gd name="T104" fmla="*/ 1960 w 2262"/>
                <a:gd name="T105" fmla="*/ 905 h 2261"/>
                <a:gd name="T106" fmla="*/ 1874 w 2262"/>
                <a:gd name="T107" fmla="*/ 878 h 2261"/>
                <a:gd name="T108" fmla="*/ 1206 w 2262"/>
                <a:gd name="T109" fmla="*/ 867 h 2261"/>
                <a:gd name="T110" fmla="*/ 1093 w 2262"/>
                <a:gd name="T111" fmla="*/ 528 h 2261"/>
                <a:gd name="T112" fmla="*/ 2073 w 2262"/>
                <a:gd name="T113" fmla="*/ 415 h 2261"/>
                <a:gd name="T114" fmla="*/ 2186 w 2262"/>
                <a:gd name="T115" fmla="*/ 754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2" h="2261">
                  <a:moveTo>
                    <a:pt x="2073" y="339"/>
                  </a:moveTo>
                  <a:lnTo>
                    <a:pt x="1508" y="339"/>
                  </a:lnTo>
                  <a:lnTo>
                    <a:pt x="1508" y="188"/>
                  </a:lnTo>
                  <a:cubicBezTo>
                    <a:pt x="1508" y="84"/>
                    <a:pt x="1424" y="0"/>
                    <a:pt x="1320" y="0"/>
                  </a:cubicBezTo>
                  <a:lnTo>
                    <a:pt x="189" y="0"/>
                  </a:lnTo>
                  <a:cubicBezTo>
                    <a:pt x="85" y="0"/>
                    <a:pt x="1" y="84"/>
                    <a:pt x="0" y="188"/>
                  </a:cubicBezTo>
                  <a:lnTo>
                    <a:pt x="0" y="2073"/>
                  </a:lnTo>
                  <a:cubicBezTo>
                    <a:pt x="1" y="2177"/>
                    <a:pt x="85" y="2261"/>
                    <a:pt x="189" y="2261"/>
                  </a:cubicBezTo>
                  <a:lnTo>
                    <a:pt x="1320" y="2261"/>
                  </a:lnTo>
                  <a:cubicBezTo>
                    <a:pt x="1424" y="2261"/>
                    <a:pt x="1508" y="2177"/>
                    <a:pt x="1508" y="2073"/>
                  </a:cubicBezTo>
                  <a:lnTo>
                    <a:pt x="1508" y="1768"/>
                  </a:lnTo>
                  <a:cubicBezTo>
                    <a:pt x="1596" y="1750"/>
                    <a:pt x="1659" y="1672"/>
                    <a:pt x="1659" y="1583"/>
                  </a:cubicBezTo>
                  <a:lnTo>
                    <a:pt x="1659" y="1357"/>
                  </a:lnTo>
                  <a:cubicBezTo>
                    <a:pt x="1659" y="1267"/>
                    <a:pt x="1596" y="1190"/>
                    <a:pt x="1508" y="1172"/>
                  </a:cubicBezTo>
                  <a:lnTo>
                    <a:pt x="1508" y="942"/>
                  </a:lnTo>
                  <a:lnTo>
                    <a:pt x="1832" y="942"/>
                  </a:lnTo>
                  <a:lnTo>
                    <a:pt x="1971" y="1082"/>
                  </a:lnTo>
                  <a:cubicBezTo>
                    <a:pt x="1982" y="1093"/>
                    <a:pt x="1998" y="1096"/>
                    <a:pt x="2012" y="1090"/>
                  </a:cubicBezTo>
                  <a:cubicBezTo>
                    <a:pt x="2026" y="1084"/>
                    <a:pt x="2036" y="1071"/>
                    <a:pt x="2036" y="1055"/>
                  </a:cubicBezTo>
                  <a:lnTo>
                    <a:pt x="2036" y="942"/>
                  </a:lnTo>
                  <a:lnTo>
                    <a:pt x="2073" y="942"/>
                  </a:lnTo>
                  <a:cubicBezTo>
                    <a:pt x="2177" y="942"/>
                    <a:pt x="2262" y="858"/>
                    <a:pt x="2262" y="754"/>
                  </a:cubicBezTo>
                  <a:lnTo>
                    <a:pt x="2262" y="528"/>
                  </a:lnTo>
                  <a:cubicBezTo>
                    <a:pt x="2262" y="424"/>
                    <a:pt x="2177" y="339"/>
                    <a:pt x="2073" y="339"/>
                  </a:cubicBezTo>
                  <a:close/>
                  <a:moveTo>
                    <a:pt x="1320" y="2186"/>
                  </a:move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1320" y="75"/>
                  </a:lnTo>
                  <a:cubicBezTo>
                    <a:pt x="1382" y="75"/>
                    <a:pt x="1433" y="126"/>
                    <a:pt x="1433" y="188"/>
                  </a:cubicBezTo>
                  <a:lnTo>
                    <a:pt x="1433" y="339"/>
                  </a:lnTo>
                  <a:lnTo>
                    <a:pt x="1395" y="339"/>
                  </a:lnTo>
                  <a:lnTo>
                    <a:pt x="1395" y="188"/>
                  </a:lnTo>
                  <a:cubicBezTo>
                    <a:pt x="1395" y="147"/>
                    <a:pt x="1361" y="113"/>
                    <a:pt x="1320" y="113"/>
                  </a:cubicBezTo>
                  <a:lnTo>
                    <a:pt x="1096" y="113"/>
                  </a:lnTo>
                  <a:cubicBezTo>
                    <a:pt x="1058" y="113"/>
                    <a:pt x="1023" y="132"/>
                    <a:pt x="1002" y="163"/>
                  </a:cubicBezTo>
                  <a:lnTo>
                    <a:pt x="971" y="210"/>
                  </a:lnTo>
                  <a:cubicBezTo>
                    <a:pt x="964" y="220"/>
                    <a:pt x="953" y="226"/>
                    <a:pt x="940" y="226"/>
                  </a:cubicBezTo>
                  <a:lnTo>
                    <a:pt x="568" y="226"/>
                  </a:lnTo>
                  <a:cubicBezTo>
                    <a:pt x="556" y="226"/>
                    <a:pt x="544" y="220"/>
                    <a:pt x="537" y="209"/>
                  </a:cubicBezTo>
                  <a:lnTo>
                    <a:pt x="506" y="164"/>
                  </a:lnTo>
                  <a:cubicBezTo>
                    <a:pt x="486" y="132"/>
                    <a:pt x="450" y="113"/>
                    <a:pt x="412" y="113"/>
                  </a:cubicBezTo>
                  <a:lnTo>
                    <a:pt x="189" y="113"/>
                  </a:lnTo>
                  <a:cubicBezTo>
                    <a:pt x="147" y="113"/>
                    <a:pt x="114" y="147"/>
                    <a:pt x="114" y="188"/>
                  </a:cubicBezTo>
                  <a:lnTo>
                    <a:pt x="114" y="1847"/>
                  </a:lnTo>
                  <a:cubicBezTo>
                    <a:pt x="114" y="1888"/>
                    <a:pt x="147" y="1922"/>
                    <a:pt x="189" y="1922"/>
                  </a:cubicBezTo>
                  <a:lnTo>
                    <a:pt x="1320" y="1922"/>
                  </a:lnTo>
                  <a:cubicBezTo>
                    <a:pt x="1361" y="1922"/>
                    <a:pt x="1395" y="1888"/>
                    <a:pt x="1395" y="1847"/>
                  </a:cubicBezTo>
                  <a:lnTo>
                    <a:pt x="1395" y="1771"/>
                  </a:lnTo>
                  <a:lnTo>
                    <a:pt x="1433" y="1771"/>
                  </a:lnTo>
                  <a:lnTo>
                    <a:pt x="1433" y="2073"/>
                  </a:lnTo>
                  <a:cubicBezTo>
                    <a:pt x="1433" y="2135"/>
                    <a:pt x="1382" y="2186"/>
                    <a:pt x="1320" y="2186"/>
                  </a:cubicBezTo>
                  <a:close/>
                  <a:moveTo>
                    <a:pt x="1206" y="339"/>
                  </a:moveTo>
                  <a:cubicBezTo>
                    <a:pt x="1102" y="339"/>
                    <a:pt x="1018" y="424"/>
                    <a:pt x="1018" y="528"/>
                  </a:cubicBezTo>
                  <a:lnTo>
                    <a:pt x="1018" y="754"/>
                  </a:lnTo>
                  <a:cubicBezTo>
                    <a:pt x="1018" y="858"/>
                    <a:pt x="1102" y="942"/>
                    <a:pt x="1206" y="942"/>
                  </a:cubicBezTo>
                  <a:lnTo>
                    <a:pt x="1320" y="942"/>
                  </a:lnTo>
                  <a:lnTo>
                    <a:pt x="1320" y="1168"/>
                  </a:lnTo>
                  <a:lnTo>
                    <a:pt x="808" y="1168"/>
                  </a:lnTo>
                  <a:lnTo>
                    <a:pt x="668" y="1029"/>
                  </a:lnTo>
                  <a:cubicBezTo>
                    <a:pt x="657" y="1018"/>
                    <a:pt x="641" y="1015"/>
                    <a:pt x="627" y="1020"/>
                  </a:cubicBezTo>
                  <a:cubicBezTo>
                    <a:pt x="613" y="1026"/>
                    <a:pt x="603" y="1040"/>
                    <a:pt x="603" y="1055"/>
                  </a:cubicBezTo>
                  <a:lnTo>
                    <a:pt x="603" y="1168"/>
                  </a:lnTo>
                  <a:lnTo>
                    <a:pt x="528" y="1168"/>
                  </a:lnTo>
                  <a:cubicBezTo>
                    <a:pt x="424" y="1168"/>
                    <a:pt x="340" y="1253"/>
                    <a:pt x="340" y="1357"/>
                  </a:cubicBezTo>
                  <a:lnTo>
                    <a:pt x="340" y="1583"/>
                  </a:lnTo>
                  <a:cubicBezTo>
                    <a:pt x="340" y="1687"/>
                    <a:pt x="424" y="1771"/>
                    <a:pt x="528" y="1771"/>
                  </a:cubicBezTo>
                  <a:lnTo>
                    <a:pt x="1320" y="1771"/>
                  </a:lnTo>
                  <a:lnTo>
                    <a:pt x="1320" y="1847"/>
                  </a:lnTo>
                  <a:lnTo>
                    <a:pt x="189" y="1847"/>
                  </a:lnTo>
                  <a:lnTo>
                    <a:pt x="189" y="188"/>
                  </a:lnTo>
                  <a:lnTo>
                    <a:pt x="412" y="188"/>
                  </a:lnTo>
                  <a:cubicBezTo>
                    <a:pt x="425" y="188"/>
                    <a:pt x="437" y="195"/>
                    <a:pt x="444" y="205"/>
                  </a:cubicBezTo>
                  <a:lnTo>
                    <a:pt x="474" y="251"/>
                  </a:lnTo>
                  <a:cubicBezTo>
                    <a:pt x="495" y="283"/>
                    <a:pt x="531" y="302"/>
                    <a:pt x="568" y="302"/>
                  </a:cubicBezTo>
                  <a:lnTo>
                    <a:pt x="940" y="302"/>
                  </a:lnTo>
                  <a:cubicBezTo>
                    <a:pt x="978" y="302"/>
                    <a:pt x="1013" y="283"/>
                    <a:pt x="1034" y="251"/>
                  </a:cubicBezTo>
                  <a:lnTo>
                    <a:pt x="1065" y="205"/>
                  </a:lnTo>
                  <a:cubicBezTo>
                    <a:pt x="1072" y="195"/>
                    <a:pt x="1084" y="188"/>
                    <a:pt x="1096" y="188"/>
                  </a:cubicBezTo>
                  <a:lnTo>
                    <a:pt x="1320" y="188"/>
                  </a:lnTo>
                  <a:lnTo>
                    <a:pt x="1320" y="339"/>
                  </a:lnTo>
                  <a:lnTo>
                    <a:pt x="1206" y="339"/>
                  </a:lnTo>
                  <a:close/>
                  <a:moveTo>
                    <a:pt x="1583" y="1357"/>
                  </a:moveTo>
                  <a:lnTo>
                    <a:pt x="1583" y="1583"/>
                  </a:lnTo>
                  <a:cubicBezTo>
                    <a:pt x="1583" y="1645"/>
                    <a:pt x="1533" y="1696"/>
                    <a:pt x="1470" y="1696"/>
                  </a:cubicBezTo>
                  <a:lnTo>
                    <a:pt x="528" y="1696"/>
                  </a:lnTo>
                  <a:cubicBezTo>
                    <a:pt x="466" y="1696"/>
                    <a:pt x="415" y="1645"/>
                    <a:pt x="415" y="1583"/>
                  </a:cubicBezTo>
                  <a:lnTo>
                    <a:pt x="415" y="1357"/>
                  </a:lnTo>
                  <a:cubicBezTo>
                    <a:pt x="415" y="1294"/>
                    <a:pt x="466" y="1244"/>
                    <a:pt x="528" y="1244"/>
                  </a:cubicBezTo>
                  <a:lnTo>
                    <a:pt x="641" y="1244"/>
                  </a:lnTo>
                  <a:cubicBezTo>
                    <a:pt x="662" y="1244"/>
                    <a:pt x="679" y="1227"/>
                    <a:pt x="679" y="1206"/>
                  </a:cubicBezTo>
                  <a:lnTo>
                    <a:pt x="679" y="1146"/>
                  </a:lnTo>
                  <a:lnTo>
                    <a:pt x="765" y="1233"/>
                  </a:lnTo>
                  <a:cubicBezTo>
                    <a:pt x="772" y="1240"/>
                    <a:pt x="782" y="1244"/>
                    <a:pt x="792" y="1244"/>
                  </a:cubicBezTo>
                  <a:lnTo>
                    <a:pt x="1470" y="1244"/>
                  </a:lnTo>
                  <a:cubicBezTo>
                    <a:pt x="1533" y="1244"/>
                    <a:pt x="1583" y="1294"/>
                    <a:pt x="1583" y="1357"/>
                  </a:cubicBezTo>
                  <a:close/>
                  <a:moveTo>
                    <a:pt x="1433" y="1168"/>
                  </a:moveTo>
                  <a:lnTo>
                    <a:pt x="1395" y="1168"/>
                  </a:lnTo>
                  <a:lnTo>
                    <a:pt x="1395" y="942"/>
                  </a:lnTo>
                  <a:lnTo>
                    <a:pt x="1433" y="942"/>
                  </a:lnTo>
                  <a:lnTo>
                    <a:pt x="1433" y="1168"/>
                  </a:lnTo>
                  <a:close/>
                  <a:moveTo>
                    <a:pt x="2186" y="754"/>
                  </a:moveTo>
                  <a:cubicBezTo>
                    <a:pt x="2186" y="816"/>
                    <a:pt x="2136" y="867"/>
                    <a:pt x="2073" y="867"/>
                  </a:cubicBezTo>
                  <a:lnTo>
                    <a:pt x="1998" y="867"/>
                  </a:lnTo>
                  <a:cubicBezTo>
                    <a:pt x="1977" y="867"/>
                    <a:pt x="1960" y="884"/>
                    <a:pt x="1960" y="905"/>
                  </a:cubicBezTo>
                  <a:lnTo>
                    <a:pt x="1960" y="964"/>
                  </a:lnTo>
                  <a:lnTo>
                    <a:pt x="1874" y="878"/>
                  </a:lnTo>
                  <a:cubicBezTo>
                    <a:pt x="1867" y="871"/>
                    <a:pt x="1857" y="867"/>
                    <a:pt x="1847" y="867"/>
                  </a:cubicBezTo>
                  <a:lnTo>
                    <a:pt x="1206" y="867"/>
                  </a:lnTo>
                  <a:cubicBezTo>
                    <a:pt x="1144" y="867"/>
                    <a:pt x="1093" y="816"/>
                    <a:pt x="1093" y="754"/>
                  </a:cubicBezTo>
                  <a:lnTo>
                    <a:pt x="1093" y="528"/>
                  </a:lnTo>
                  <a:cubicBezTo>
                    <a:pt x="1093" y="465"/>
                    <a:pt x="1144" y="415"/>
                    <a:pt x="1206" y="415"/>
                  </a:cubicBezTo>
                  <a:lnTo>
                    <a:pt x="2073" y="415"/>
                  </a:lnTo>
                  <a:cubicBezTo>
                    <a:pt x="2136" y="415"/>
                    <a:pt x="2186" y="465"/>
                    <a:pt x="2186" y="528"/>
                  </a:cubicBezTo>
                  <a:lnTo>
                    <a:pt x="2186" y="754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33">
              <a:extLst>
                <a:ext uri="{FF2B5EF4-FFF2-40B4-BE49-F238E27FC236}">
                  <a16:creationId xmlns:a16="http://schemas.microsoft.com/office/drawing/2014/main" id="{D208D250-337F-46C4-888B-9F4D9AD2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1" y="3284539"/>
              <a:ext cx="23813" cy="17463"/>
            </a:xfrm>
            <a:custGeom>
              <a:avLst/>
              <a:gdLst>
                <a:gd name="T0" fmla="*/ 38 w 114"/>
                <a:gd name="T1" fmla="*/ 75 h 75"/>
                <a:gd name="T2" fmla="*/ 76 w 114"/>
                <a:gd name="T3" fmla="*/ 75 h 75"/>
                <a:gd name="T4" fmla="*/ 114 w 114"/>
                <a:gd name="T5" fmla="*/ 38 h 75"/>
                <a:gd name="T6" fmla="*/ 76 w 114"/>
                <a:gd name="T7" fmla="*/ 0 h 75"/>
                <a:gd name="T8" fmla="*/ 38 w 114"/>
                <a:gd name="T9" fmla="*/ 0 h 75"/>
                <a:gd name="T10" fmla="*/ 0 w 114"/>
                <a:gd name="T11" fmla="*/ 38 h 75"/>
                <a:gd name="T12" fmla="*/ 38 w 114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38" y="75"/>
                  </a:moveTo>
                  <a:lnTo>
                    <a:pt x="76" y="75"/>
                  </a:lnTo>
                  <a:cubicBezTo>
                    <a:pt x="97" y="75"/>
                    <a:pt x="114" y="59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34">
              <a:extLst>
                <a:ext uri="{FF2B5EF4-FFF2-40B4-BE49-F238E27FC236}">
                  <a16:creationId xmlns:a16="http://schemas.microsoft.com/office/drawing/2014/main" id="{3B4BFD73-5363-4AB1-A72A-C87D74650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284539"/>
              <a:ext cx="23813" cy="17463"/>
            </a:xfrm>
            <a:custGeom>
              <a:avLst/>
              <a:gdLst>
                <a:gd name="T0" fmla="*/ 38 w 113"/>
                <a:gd name="T1" fmla="*/ 75 h 75"/>
                <a:gd name="T2" fmla="*/ 75 w 113"/>
                <a:gd name="T3" fmla="*/ 75 h 75"/>
                <a:gd name="T4" fmla="*/ 113 w 113"/>
                <a:gd name="T5" fmla="*/ 38 h 75"/>
                <a:gd name="T6" fmla="*/ 75 w 113"/>
                <a:gd name="T7" fmla="*/ 0 h 75"/>
                <a:gd name="T8" fmla="*/ 38 w 113"/>
                <a:gd name="T9" fmla="*/ 0 h 75"/>
                <a:gd name="T10" fmla="*/ 0 w 113"/>
                <a:gd name="T11" fmla="*/ 38 h 75"/>
                <a:gd name="T12" fmla="*/ 38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75"/>
                  </a:move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35">
              <a:extLst>
                <a:ext uri="{FF2B5EF4-FFF2-40B4-BE49-F238E27FC236}">
                  <a16:creationId xmlns:a16="http://schemas.microsoft.com/office/drawing/2014/main" id="{2A6495A8-8EF2-4D7B-8507-12A9F4C01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0813" y="3679826"/>
              <a:ext cx="79375" cy="41275"/>
            </a:xfrm>
            <a:custGeom>
              <a:avLst/>
              <a:gdLst>
                <a:gd name="T0" fmla="*/ 301 w 377"/>
                <a:gd name="T1" fmla="*/ 0 h 188"/>
                <a:gd name="T2" fmla="*/ 75 w 377"/>
                <a:gd name="T3" fmla="*/ 0 h 188"/>
                <a:gd name="T4" fmla="*/ 0 w 377"/>
                <a:gd name="T5" fmla="*/ 75 h 188"/>
                <a:gd name="T6" fmla="*/ 0 w 377"/>
                <a:gd name="T7" fmla="*/ 113 h 188"/>
                <a:gd name="T8" fmla="*/ 75 w 377"/>
                <a:gd name="T9" fmla="*/ 188 h 188"/>
                <a:gd name="T10" fmla="*/ 301 w 377"/>
                <a:gd name="T11" fmla="*/ 188 h 188"/>
                <a:gd name="T12" fmla="*/ 377 w 377"/>
                <a:gd name="T13" fmla="*/ 113 h 188"/>
                <a:gd name="T14" fmla="*/ 377 w 377"/>
                <a:gd name="T15" fmla="*/ 75 h 188"/>
                <a:gd name="T16" fmla="*/ 301 w 377"/>
                <a:gd name="T17" fmla="*/ 0 h 188"/>
                <a:gd name="T18" fmla="*/ 75 w 377"/>
                <a:gd name="T19" fmla="*/ 113 h 188"/>
                <a:gd name="T20" fmla="*/ 75 w 377"/>
                <a:gd name="T21" fmla="*/ 75 h 188"/>
                <a:gd name="T22" fmla="*/ 301 w 377"/>
                <a:gd name="T23" fmla="*/ 75 h 188"/>
                <a:gd name="T24" fmla="*/ 301 w 377"/>
                <a:gd name="T25" fmla="*/ 113 h 188"/>
                <a:gd name="T26" fmla="*/ 75 w 377"/>
                <a:gd name="T27" fmla="*/ 11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7" h="188">
                  <a:moveTo>
                    <a:pt x="301" y="0"/>
                  </a:moveTo>
                  <a:lnTo>
                    <a:pt x="75" y="0"/>
                  </a:lnTo>
                  <a:cubicBezTo>
                    <a:pt x="34" y="0"/>
                    <a:pt x="0" y="34"/>
                    <a:pt x="0" y="75"/>
                  </a:cubicBezTo>
                  <a:lnTo>
                    <a:pt x="0" y="113"/>
                  </a:lnTo>
                  <a:cubicBezTo>
                    <a:pt x="0" y="154"/>
                    <a:pt x="34" y="188"/>
                    <a:pt x="75" y="188"/>
                  </a:cubicBezTo>
                  <a:lnTo>
                    <a:pt x="301" y="188"/>
                  </a:lnTo>
                  <a:cubicBezTo>
                    <a:pt x="343" y="188"/>
                    <a:pt x="377" y="154"/>
                    <a:pt x="377" y="113"/>
                  </a:cubicBezTo>
                  <a:lnTo>
                    <a:pt x="377" y="75"/>
                  </a:lnTo>
                  <a:cubicBezTo>
                    <a:pt x="377" y="34"/>
                    <a:pt x="343" y="0"/>
                    <a:pt x="301" y="0"/>
                  </a:cubicBezTo>
                  <a:close/>
                  <a:moveTo>
                    <a:pt x="75" y="113"/>
                  </a:moveTo>
                  <a:lnTo>
                    <a:pt x="75" y="75"/>
                  </a:lnTo>
                  <a:lnTo>
                    <a:pt x="301" y="75"/>
                  </a:lnTo>
                  <a:lnTo>
                    <a:pt x="301" y="113"/>
                  </a:lnTo>
                  <a:lnTo>
                    <a:pt x="75" y="113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36">
              <a:extLst>
                <a:ext uri="{FF2B5EF4-FFF2-40B4-BE49-F238E27FC236}">
                  <a16:creationId xmlns:a16="http://schemas.microsoft.com/office/drawing/2014/main" id="{9C204873-FB69-483B-B0CB-A38A27C0F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3687764"/>
              <a:ext cx="31750" cy="17463"/>
            </a:xfrm>
            <a:custGeom>
              <a:avLst/>
              <a:gdLst>
                <a:gd name="T0" fmla="*/ 113 w 150"/>
                <a:gd name="T1" fmla="*/ 0 h 76"/>
                <a:gd name="T2" fmla="*/ 37 w 150"/>
                <a:gd name="T3" fmla="*/ 0 h 76"/>
                <a:gd name="T4" fmla="*/ 0 w 150"/>
                <a:gd name="T5" fmla="*/ 38 h 76"/>
                <a:gd name="T6" fmla="*/ 37 w 150"/>
                <a:gd name="T7" fmla="*/ 76 h 76"/>
                <a:gd name="T8" fmla="*/ 113 w 150"/>
                <a:gd name="T9" fmla="*/ 76 h 76"/>
                <a:gd name="T10" fmla="*/ 150 w 150"/>
                <a:gd name="T11" fmla="*/ 38 h 76"/>
                <a:gd name="T12" fmla="*/ 113 w 1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7" y="76"/>
                  </a:cubicBezTo>
                  <a:lnTo>
                    <a:pt x="113" y="76"/>
                  </a:lnTo>
                  <a:cubicBezTo>
                    <a:pt x="134" y="76"/>
                    <a:pt x="150" y="59"/>
                    <a:pt x="150" y="38"/>
                  </a:cubicBezTo>
                  <a:cubicBezTo>
                    <a:pt x="150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37">
              <a:extLst>
                <a:ext uri="{FF2B5EF4-FFF2-40B4-BE49-F238E27FC236}">
                  <a16:creationId xmlns:a16="http://schemas.microsoft.com/office/drawing/2014/main" id="{72FB033E-DEC5-43A1-BE4E-9FA182E4F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663" y="3687764"/>
              <a:ext cx="31750" cy="17463"/>
            </a:xfrm>
            <a:custGeom>
              <a:avLst/>
              <a:gdLst>
                <a:gd name="T0" fmla="*/ 113 w 151"/>
                <a:gd name="T1" fmla="*/ 0 h 76"/>
                <a:gd name="T2" fmla="*/ 38 w 151"/>
                <a:gd name="T3" fmla="*/ 0 h 76"/>
                <a:gd name="T4" fmla="*/ 0 w 151"/>
                <a:gd name="T5" fmla="*/ 38 h 76"/>
                <a:gd name="T6" fmla="*/ 38 w 151"/>
                <a:gd name="T7" fmla="*/ 76 h 76"/>
                <a:gd name="T8" fmla="*/ 113 w 151"/>
                <a:gd name="T9" fmla="*/ 76 h 76"/>
                <a:gd name="T10" fmla="*/ 151 w 151"/>
                <a:gd name="T11" fmla="*/ 38 h 76"/>
                <a:gd name="T12" fmla="*/ 113 w 15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13" y="76"/>
                  </a:lnTo>
                  <a:cubicBezTo>
                    <a:pt x="134" y="76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38">
              <a:extLst>
                <a:ext uri="{FF2B5EF4-FFF2-40B4-BE49-F238E27FC236}">
                  <a16:creationId xmlns:a16="http://schemas.microsoft.com/office/drawing/2014/main" id="{CCEB6FD9-9C79-470B-BB31-668A03052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6" y="3373439"/>
              <a:ext cx="31750" cy="17463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7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39">
              <a:extLst>
                <a:ext uri="{FF2B5EF4-FFF2-40B4-BE49-F238E27FC236}">
                  <a16:creationId xmlns:a16="http://schemas.microsoft.com/office/drawing/2014/main" id="{8EB9914A-0D19-48C3-8BAA-2486F8067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901" y="3373439"/>
              <a:ext cx="122238" cy="17463"/>
            </a:xfrm>
            <a:custGeom>
              <a:avLst/>
              <a:gdLst>
                <a:gd name="T0" fmla="*/ 528 w 566"/>
                <a:gd name="T1" fmla="*/ 0 h 75"/>
                <a:gd name="T2" fmla="*/ 38 w 566"/>
                <a:gd name="T3" fmla="*/ 0 h 75"/>
                <a:gd name="T4" fmla="*/ 0 w 566"/>
                <a:gd name="T5" fmla="*/ 37 h 75"/>
                <a:gd name="T6" fmla="*/ 38 w 566"/>
                <a:gd name="T7" fmla="*/ 75 h 75"/>
                <a:gd name="T8" fmla="*/ 528 w 566"/>
                <a:gd name="T9" fmla="*/ 75 h 75"/>
                <a:gd name="T10" fmla="*/ 566 w 566"/>
                <a:gd name="T11" fmla="*/ 37 h 75"/>
                <a:gd name="T12" fmla="*/ 528 w 566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75">
                  <a:moveTo>
                    <a:pt x="52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528" y="75"/>
                  </a:lnTo>
                  <a:cubicBezTo>
                    <a:pt x="549" y="75"/>
                    <a:pt x="566" y="58"/>
                    <a:pt x="566" y="37"/>
                  </a:cubicBezTo>
                  <a:cubicBezTo>
                    <a:pt x="566" y="17"/>
                    <a:pt x="549" y="0"/>
                    <a:pt x="52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40">
              <a:extLst>
                <a:ext uri="{FF2B5EF4-FFF2-40B4-BE49-F238E27FC236}">
                  <a16:creationId xmlns:a16="http://schemas.microsoft.com/office/drawing/2014/main" id="{820B204F-41E6-4233-A793-89C3E538D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6" y="3406776"/>
              <a:ext cx="31750" cy="15875"/>
            </a:xfrm>
            <a:custGeom>
              <a:avLst/>
              <a:gdLst>
                <a:gd name="T0" fmla="*/ 113 w 151"/>
                <a:gd name="T1" fmla="*/ 0 h 76"/>
                <a:gd name="T2" fmla="*/ 38 w 151"/>
                <a:gd name="T3" fmla="*/ 0 h 76"/>
                <a:gd name="T4" fmla="*/ 0 w 151"/>
                <a:gd name="T5" fmla="*/ 38 h 76"/>
                <a:gd name="T6" fmla="*/ 38 w 151"/>
                <a:gd name="T7" fmla="*/ 76 h 76"/>
                <a:gd name="T8" fmla="*/ 113 w 151"/>
                <a:gd name="T9" fmla="*/ 76 h 76"/>
                <a:gd name="T10" fmla="*/ 151 w 151"/>
                <a:gd name="T11" fmla="*/ 38 h 76"/>
                <a:gd name="T12" fmla="*/ 113 w 15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13" y="76"/>
                  </a:lnTo>
                  <a:cubicBezTo>
                    <a:pt x="134" y="76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41">
              <a:extLst>
                <a:ext uri="{FF2B5EF4-FFF2-40B4-BE49-F238E27FC236}">
                  <a16:creationId xmlns:a16="http://schemas.microsoft.com/office/drawing/2014/main" id="{69A4BFA3-8A46-4581-8CD6-EF0909CF4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901" y="3406776"/>
              <a:ext cx="122238" cy="15875"/>
            </a:xfrm>
            <a:custGeom>
              <a:avLst/>
              <a:gdLst>
                <a:gd name="T0" fmla="*/ 528 w 566"/>
                <a:gd name="T1" fmla="*/ 0 h 76"/>
                <a:gd name="T2" fmla="*/ 38 w 566"/>
                <a:gd name="T3" fmla="*/ 0 h 76"/>
                <a:gd name="T4" fmla="*/ 0 w 566"/>
                <a:gd name="T5" fmla="*/ 38 h 76"/>
                <a:gd name="T6" fmla="*/ 38 w 566"/>
                <a:gd name="T7" fmla="*/ 76 h 76"/>
                <a:gd name="T8" fmla="*/ 528 w 566"/>
                <a:gd name="T9" fmla="*/ 76 h 76"/>
                <a:gd name="T10" fmla="*/ 566 w 566"/>
                <a:gd name="T11" fmla="*/ 38 h 76"/>
                <a:gd name="T12" fmla="*/ 528 w 56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76">
                  <a:moveTo>
                    <a:pt x="52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528" y="76"/>
                  </a:lnTo>
                  <a:cubicBezTo>
                    <a:pt x="549" y="76"/>
                    <a:pt x="566" y="59"/>
                    <a:pt x="566" y="38"/>
                  </a:cubicBezTo>
                  <a:cubicBezTo>
                    <a:pt x="566" y="17"/>
                    <a:pt x="549" y="0"/>
                    <a:pt x="52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42">
              <a:extLst>
                <a:ext uri="{FF2B5EF4-FFF2-40B4-BE49-F238E27FC236}">
                  <a16:creationId xmlns:a16="http://schemas.microsoft.com/office/drawing/2014/main" id="{93BB5EA3-6FDD-4566-86F9-82B843A57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3" y="355123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7 w 151"/>
                <a:gd name="T3" fmla="*/ 0 h 75"/>
                <a:gd name="T4" fmla="*/ 0 w 151"/>
                <a:gd name="T5" fmla="*/ 37 h 75"/>
                <a:gd name="T6" fmla="*/ 37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43">
              <a:extLst>
                <a:ext uri="{FF2B5EF4-FFF2-40B4-BE49-F238E27FC236}">
                  <a16:creationId xmlns:a16="http://schemas.microsoft.com/office/drawing/2014/main" id="{CDC320F5-5FD6-44EB-B7BF-92F1F3793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551239"/>
              <a:ext cx="136525" cy="15875"/>
            </a:xfrm>
            <a:custGeom>
              <a:avLst/>
              <a:gdLst>
                <a:gd name="T0" fmla="*/ 603 w 641"/>
                <a:gd name="T1" fmla="*/ 0 h 75"/>
                <a:gd name="T2" fmla="*/ 38 w 641"/>
                <a:gd name="T3" fmla="*/ 0 h 75"/>
                <a:gd name="T4" fmla="*/ 0 w 641"/>
                <a:gd name="T5" fmla="*/ 37 h 75"/>
                <a:gd name="T6" fmla="*/ 38 w 641"/>
                <a:gd name="T7" fmla="*/ 75 h 75"/>
                <a:gd name="T8" fmla="*/ 603 w 641"/>
                <a:gd name="T9" fmla="*/ 75 h 75"/>
                <a:gd name="T10" fmla="*/ 641 w 641"/>
                <a:gd name="T11" fmla="*/ 37 h 75"/>
                <a:gd name="T12" fmla="*/ 603 w 64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1" h="75">
                  <a:moveTo>
                    <a:pt x="60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603" y="75"/>
                  </a:lnTo>
                  <a:cubicBezTo>
                    <a:pt x="624" y="75"/>
                    <a:pt x="641" y="58"/>
                    <a:pt x="641" y="37"/>
                  </a:cubicBezTo>
                  <a:cubicBezTo>
                    <a:pt x="641" y="17"/>
                    <a:pt x="624" y="0"/>
                    <a:pt x="60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44">
              <a:extLst>
                <a:ext uri="{FF2B5EF4-FFF2-40B4-BE49-F238E27FC236}">
                  <a16:creationId xmlns:a16="http://schemas.microsoft.com/office/drawing/2014/main" id="{B5F95A9A-2B6E-4348-B62F-131A4C5A2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3" y="3582989"/>
              <a:ext cx="31750" cy="17463"/>
            </a:xfrm>
            <a:custGeom>
              <a:avLst/>
              <a:gdLst>
                <a:gd name="T0" fmla="*/ 113 w 151"/>
                <a:gd name="T1" fmla="*/ 0 h 75"/>
                <a:gd name="T2" fmla="*/ 37 w 151"/>
                <a:gd name="T3" fmla="*/ 0 h 75"/>
                <a:gd name="T4" fmla="*/ 0 w 151"/>
                <a:gd name="T5" fmla="*/ 37 h 75"/>
                <a:gd name="T6" fmla="*/ 37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6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45">
              <a:extLst>
                <a:ext uri="{FF2B5EF4-FFF2-40B4-BE49-F238E27FC236}">
                  <a16:creationId xmlns:a16="http://schemas.microsoft.com/office/drawing/2014/main" id="{D2A0BA54-FA84-43F7-A003-4CD15D6D2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582989"/>
              <a:ext cx="136525" cy="17463"/>
            </a:xfrm>
            <a:custGeom>
              <a:avLst/>
              <a:gdLst>
                <a:gd name="T0" fmla="*/ 603 w 641"/>
                <a:gd name="T1" fmla="*/ 0 h 75"/>
                <a:gd name="T2" fmla="*/ 38 w 641"/>
                <a:gd name="T3" fmla="*/ 0 h 75"/>
                <a:gd name="T4" fmla="*/ 0 w 641"/>
                <a:gd name="T5" fmla="*/ 37 h 75"/>
                <a:gd name="T6" fmla="*/ 38 w 641"/>
                <a:gd name="T7" fmla="*/ 75 h 75"/>
                <a:gd name="T8" fmla="*/ 603 w 641"/>
                <a:gd name="T9" fmla="*/ 75 h 75"/>
                <a:gd name="T10" fmla="*/ 641 w 641"/>
                <a:gd name="T11" fmla="*/ 37 h 75"/>
                <a:gd name="T12" fmla="*/ 603 w 64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1" h="75">
                  <a:moveTo>
                    <a:pt x="603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603" y="75"/>
                  </a:lnTo>
                  <a:cubicBezTo>
                    <a:pt x="624" y="75"/>
                    <a:pt x="641" y="58"/>
                    <a:pt x="641" y="37"/>
                  </a:cubicBezTo>
                  <a:cubicBezTo>
                    <a:pt x="641" y="16"/>
                    <a:pt x="624" y="0"/>
                    <a:pt x="60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46">
              <a:extLst>
                <a:ext uri="{FF2B5EF4-FFF2-40B4-BE49-F238E27FC236}">
                  <a16:creationId xmlns:a16="http://schemas.microsoft.com/office/drawing/2014/main" id="{AEF775EB-EC5E-4D45-A307-1444960CCB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0051" y="3511551"/>
              <a:ext cx="112713" cy="120650"/>
            </a:xfrm>
            <a:custGeom>
              <a:avLst/>
              <a:gdLst>
                <a:gd name="T0" fmla="*/ 390 w 528"/>
                <a:gd name="T1" fmla="*/ 234 h 566"/>
                <a:gd name="T2" fmla="*/ 397 w 528"/>
                <a:gd name="T3" fmla="*/ 79 h 566"/>
                <a:gd name="T4" fmla="*/ 264 w 528"/>
                <a:gd name="T5" fmla="*/ 0 h 566"/>
                <a:gd name="T6" fmla="*/ 131 w 528"/>
                <a:gd name="T7" fmla="*/ 79 h 566"/>
                <a:gd name="T8" fmla="*/ 138 w 528"/>
                <a:gd name="T9" fmla="*/ 234 h 566"/>
                <a:gd name="T10" fmla="*/ 0 w 528"/>
                <a:gd name="T11" fmla="*/ 415 h 566"/>
                <a:gd name="T12" fmla="*/ 0 w 528"/>
                <a:gd name="T13" fmla="*/ 528 h 566"/>
                <a:gd name="T14" fmla="*/ 38 w 528"/>
                <a:gd name="T15" fmla="*/ 566 h 566"/>
                <a:gd name="T16" fmla="*/ 490 w 528"/>
                <a:gd name="T17" fmla="*/ 566 h 566"/>
                <a:gd name="T18" fmla="*/ 528 w 528"/>
                <a:gd name="T19" fmla="*/ 528 h 566"/>
                <a:gd name="T20" fmla="*/ 528 w 528"/>
                <a:gd name="T21" fmla="*/ 415 h 566"/>
                <a:gd name="T22" fmla="*/ 390 w 528"/>
                <a:gd name="T23" fmla="*/ 234 h 566"/>
                <a:gd name="T24" fmla="*/ 264 w 528"/>
                <a:gd name="T25" fmla="*/ 76 h 566"/>
                <a:gd name="T26" fmla="*/ 334 w 528"/>
                <a:gd name="T27" fmla="*/ 122 h 566"/>
                <a:gd name="T28" fmla="*/ 317 w 528"/>
                <a:gd name="T29" fmla="*/ 204 h 566"/>
                <a:gd name="T30" fmla="*/ 235 w 528"/>
                <a:gd name="T31" fmla="*/ 221 h 566"/>
                <a:gd name="T32" fmla="*/ 189 w 528"/>
                <a:gd name="T33" fmla="*/ 151 h 566"/>
                <a:gd name="T34" fmla="*/ 264 w 528"/>
                <a:gd name="T35" fmla="*/ 76 h 566"/>
                <a:gd name="T36" fmla="*/ 452 w 528"/>
                <a:gd name="T37" fmla="*/ 490 h 566"/>
                <a:gd name="T38" fmla="*/ 75 w 528"/>
                <a:gd name="T39" fmla="*/ 490 h 566"/>
                <a:gd name="T40" fmla="*/ 75 w 528"/>
                <a:gd name="T41" fmla="*/ 415 h 566"/>
                <a:gd name="T42" fmla="*/ 189 w 528"/>
                <a:gd name="T43" fmla="*/ 302 h 566"/>
                <a:gd name="T44" fmla="*/ 339 w 528"/>
                <a:gd name="T45" fmla="*/ 302 h 566"/>
                <a:gd name="T46" fmla="*/ 452 w 528"/>
                <a:gd name="T47" fmla="*/ 415 h 566"/>
                <a:gd name="T48" fmla="*/ 452 w 528"/>
                <a:gd name="T49" fmla="*/ 49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566">
                  <a:moveTo>
                    <a:pt x="390" y="234"/>
                  </a:moveTo>
                  <a:cubicBezTo>
                    <a:pt x="420" y="188"/>
                    <a:pt x="423" y="128"/>
                    <a:pt x="397" y="79"/>
                  </a:cubicBezTo>
                  <a:cubicBezTo>
                    <a:pt x="370" y="30"/>
                    <a:pt x="319" y="0"/>
                    <a:pt x="264" y="0"/>
                  </a:cubicBezTo>
                  <a:cubicBezTo>
                    <a:pt x="208" y="0"/>
                    <a:pt x="157" y="30"/>
                    <a:pt x="131" y="79"/>
                  </a:cubicBezTo>
                  <a:cubicBezTo>
                    <a:pt x="105" y="128"/>
                    <a:pt x="108" y="188"/>
                    <a:pt x="138" y="234"/>
                  </a:cubicBezTo>
                  <a:cubicBezTo>
                    <a:pt x="57" y="256"/>
                    <a:pt x="0" y="330"/>
                    <a:pt x="0" y="415"/>
                  </a:cubicBezTo>
                  <a:lnTo>
                    <a:pt x="0" y="528"/>
                  </a:lnTo>
                  <a:cubicBezTo>
                    <a:pt x="0" y="549"/>
                    <a:pt x="17" y="566"/>
                    <a:pt x="38" y="566"/>
                  </a:cubicBezTo>
                  <a:lnTo>
                    <a:pt x="490" y="566"/>
                  </a:lnTo>
                  <a:cubicBezTo>
                    <a:pt x="511" y="566"/>
                    <a:pt x="528" y="549"/>
                    <a:pt x="528" y="528"/>
                  </a:cubicBezTo>
                  <a:lnTo>
                    <a:pt x="528" y="415"/>
                  </a:lnTo>
                  <a:cubicBezTo>
                    <a:pt x="527" y="330"/>
                    <a:pt x="471" y="256"/>
                    <a:pt x="390" y="234"/>
                  </a:cubicBezTo>
                  <a:close/>
                  <a:moveTo>
                    <a:pt x="264" y="76"/>
                  </a:moveTo>
                  <a:cubicBezTo>
                    <a:pt x="294" y="76"/>
                    <a:pt x="322" y="94"/>
                    <a:pt x="334" y="122"/>
                  </a:cubicBezTo>
                  <a:cubicBezTo>
                    <a:pt x="345" y="150"/>
                    <a:pt x="339" y="183"/>
                    <a:pt x="317" y="204"/>
                  </a:cubicBezTo>
                  <a:cubicBezTo>
                    <a:pt x="296" y="226"/>
                    <a:pt x="263" y="232"/>
                    <a:pt x="235" y="221"/>
                  </a:cubicBezTo>
                  <a:cubicBezTo>
                    <a:pt x="207" y="209"/>
                    <a:pt x="189" y="182"/>
                    <a:pt x="189" y="151"/>
                  </a:cubicBezTo>
                  <a:cubicBezTo>
                    <a:pt x="189" y="109"/>
                    <a:pt x="222" y="76"/>
                    <a:pt x="264" y="76"/>
                  </a:cubicBezTo>
                  <a:close/>
                  <a:moveTo>
                    <a:pt x="452" y="490"/>
                  </a:moveTo>
                  <a:lnTo>
                    <a:pt x="75" y="490"/>
                  </a:lnTo>
                  <a:lnTo>
                    <a:pt x="75" y="415"/>
                  </a:lnTo>
                  <a:cubicBezTo>
                    <a:pt x="75" y="352"/>
                    <a:pt x="126" y="302"/>
                    <a:pt x="189" y="302"/>
                  </a:cubicBezTo>
                  <a:lnTo>
                    <a:pt x="339" y="302"/>
                  </a:lnTo>
                  <a:cubicBezTo>
                    <a:pt x="402" y="302"/>
                    <a:pt x="452" y="352"/>
                    <a:pt x="452" y="415"/>
                  </a:cubicBezTo>
                  <a:lnTo>
                    <a:pt x="452" y="49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647">
              <a:extLst>
                <a:ext uri="{FF2B5EF4-FFF2-40B4-BE49-F238E27FC236}">
                  <a16:creationId xmlns:a16="http://schemas.microsoft.com/office/drawing/2014/main" id="{7621209F-677C-40E9-A2D2-FA919E1CC2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1601" y="3341689"/>
              <a:ext cx="112713" cy="120650"/>
            </a:xfrm>
            <a:custGeom>
              <a:avLst/>
              <a:gdLst>
                <a:gd name="T0" fmla="*/ 389 w 527"/>
                <a:gd name="T1" fmla="*/ 235 h 566"/>
                <a:gd name="T2" fmla="*/ 396 w 527"/>
                <a:gd name="T3" fmla="*/ 80 h 566"/>
                <a:gd name="T4" fmla="*/ 263 w 527"/>
                <a:gd name="T5" fmla="*/ 0 h 566"/>
                <a:gd name="T6" fmla="*/ 131 w 527"/>
                <a:gd name="T7" fmla="*/ 80 h 566"/>
                <a:gd name="T8" fmla="*/ 138 w 527"/>
                <a:gd name="T9" fmla="*/ 235 h 566"/>
                <a:gd name="T10" fmla="*/ 0 w 527"/>
                <a:gd name="T11" fmla="*/ 415 h 566"/>
                <a:gd name="T12" fmla="*/ 0 w 527"/>
                <a:gd name="T13" fmla="*/ 529 h 566"/>
                <a:gd name="T14" fmla="*/ 37 w 527"/>
                <a:gd name="T15" fmla="*/ 566 h 566"/>
                <a:gd name="T16" fmla="*/ 490 w 527"/>
                <a:gd name="T17" fmla="*/ 566 h 566"/>
                <a:gd name="T18" fmla="*/ 527 w 527"/>
                <a:gd name="T19" fmla="*/ 529 h 566"/>
                <a:gd name="T20" fmla="*/ 527 w 527"/>
                <a:gd name="T21" fmla="*/ 415 h 566"/>
                <a:gd name="T22" fmla="*/ 389 w 527"/>
                <a:gd name="T23" fmla="*/ 235 h 566"/>
                <a:gd name="T24" fmla="*/ 263 w 527"/>
                <a:gd name="T25" fmla="*/ 76 h 566"/>
                <a:gd name="T26" fmla="*/ 333 w 527"/>
                <a:gd name="T27" fmla="*/ 123 h 566"/>
                <a:gd name="T28" fmla="*/ 317 w 527"/>
                <a:gd name="T29" fmla="*/ 205 h 566"/>
                <a:gd name="T30" fmla="*/ 235 w 527"/>
                <a:gd name="T31" fmla="*/ 221 h 566"/>
                <a:gd name="T32" fmla="*/ 188 w 527"/>
                <a:gd name="T33" fmla="*/ 152 h 566"/>
                <a:gd name="T34" fmla="*/ 263 w 527"/>
                <a:gd name="T35" fmla="*/ 76 h 566"/>
                <a:gd name="T36" fmla="*/ 452 w 527"/>
                <a:gd name="T37" fmla="*/ 491 h 566"/>
                <a:gd name="T38" fmla="*/ 75 w 527"/>
                <a:gd name="T39" fmla="*/ 491 h 566"/>
                <a:gd name="T40" fmla="*/ 75 w 527"/>
                <a:gd name="T41" fmla="*/ 415 h 566"/>
                <a:gd name="T42" fmla="*/ 188 w 527"/>
                <a:gd name="T43" fmla="*/ 302 h 566"/>
                <a:gd name="T44" fmla="*/ 339 w 527"/>
                <a:gd name="T45" fmla="*/ 302 h 566"/>
                <a:gd name="T46" fmla="*/ 452 w 527"/>
                <a:gd name="T47" fmla="*/ 415 h 566"/>
                <a:gd name="T48" fmla="*/ 452 w 527"/>
                <a:gd name="T49" fmla="*/ 49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7" h="566">
                  <a:moveTo>
                    <a:pt x="389" y="235"/>
                  </a:moveTo>
                  <a:cubicBezTo>
                    <a:pt x="420" y="188"/>
                    <a:pt x="423" y="129"/>
                    <a:pt x="396" y="80"/>
                  </a:cubicBezTo>
                  <a:cubicBezTo>
                    <a:pt x="370" y="31"/>
                    <a:pt x="319" y="0"/>
                    <a:pt x="263" y="0"/>
                  </a:cubicBezTo>
                  <a:cubicBezTo>
                    <a:pt x="208" y="0"/>
                    <a:pt x="157" y="31"/>
                    <a:pt x="131" y="80"/>
                  </a:cubicBezTo>
                  <a:cubicBezTo>
                    <a:pt x="104" y="129"/>
                    <a:pt x="107" y="188"/>
                    <a:pt x="138" y="235"/>
                  </a:cubicBezTo>
                  <a:cubicBezTo>
                    <a:pt x="56" y="257"/>
                    <a:pt x="0" y="331"/>
                    <a:pt x="0" y="415"/>
                  </a:cubicBezTo>
                  <a:lnTo>
                    <a:pt x="0" y="529"/>
                  </a:lnTo>
                  <a:cubicBezTo>
                    <a:pt x="0" y="549"/>
                    <a:pt x="17" y="566"/>
                    <a:pt x="37" y="566"/>
                  </a:cubicBezTo>
                  <a:lnTo>
                    <a:pt x="490" y="566"/>
                  </a:lnTo>
                  <a:cubicBezTo>
                    <a:pt x="510" y="566"/>
                    <a:pt x="527" y="549"/>
                    <a:pt x="527" y="529"/>
                  </a:cubicBezTo>
                  <a:lnTo>
                    <a:pt x="527" y="415"/>
                  </a:lnTo>
                  <a:cubicBezTo>
                    <a:pt x="527" y="331"/>
                    <a:pt x="471" y="257"/>
                    <a:pt x="389" y="235"/>
                  </a:cubicBezTo>
                  <a:close/>
                  <a:moveTo>
                    <a:pt x="263" y="76"/>
                  </a:moveTo>
                  <a:cubicBezTo>
                    <a:pt x="294" y="76"/>
                    <a:pt x="321" y="95"/>
                    <a:pt x="333" y="123"/>
                  </a:cubicBezTo>
                  <a:cubicBezTo>
                    <a:pt x="345" y="151"/>
                    <a:pt x="338" y="183"/>
                    <a:pt x="317" y="205"/>
                  </a:cubicBezTo>
                  <a:cubicBezTo>
                    <a:pt x="295" y="227"/>
                    <a:pt x="263" y="233"/>
                    <a:pt x="235" y="221"/>
                  </a:cubicBezTo>
                  <a:cubicBezTo>
                    <a:pt x="206" y="210"/>
                    <a:pt x="188" y="182"/>
                    <a:pt x="188" y="152"/>
                  </a:cubicBezTo>
                  <a:cubicBezTo>
                    <a:pt x="188" y="110"/>
                    <a:pt x="222" y="76"/>
                    <a:pt x="263" y="76"/>
                  </a:cubicBezTo>
                  <a:close/>
                  <a:moveTo>
                    <a:pt x="452" y="491"/>
                  </a:moveTo>
                  <a:lnTo>
                    <a:pt x="75" y="491"/>
                  </a:lnTo>
                  <a:lnTo>
                    <a:pt x="75" y="415"/>
                  </a:lnTo>
                  <a:cubicBezTo>
                    <a:pt x="75" y="353"/>
                    <a:pt x="126" y="302"/>
                    <a:pt x="188" y="302"/>
                  </a:cubicBezTo>
                  <a:lnTo>
                    <a:pt x="339" y="302"/>
                  </a:lnTo>
                  <a:cubicBezTo>
                    <a:pt x="401" y="302"/>
                    <a:pt x="452" y="353"/>
                    <a:pt x="452" y="415"/>
                  </a:cubicBezTo>
                  <a:lnTo>
                    <a:pt x="452" y="49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FFCB4E7F-1608-46A3-8FF5-C4732E4DFA7C}"/>
              </a:ext>
            </a:extLst>
          </p:cNvPr>
          <p:cNvGrpSpPr/>
          <p:nvPr/>
        </p:nvGrpSpPr>
        <p:grpSpPr>
          <a:xfrm>
            <a:off x="5854701" y="3260726"/>
            <a:ext cx="484188" cy="484188"/>
            <a:chOff x="5854701" y="3260726"/>
            <a:chExt cx="484188" cy="484188"/>
          </a:xfrm>
        </p:grpSpPr>
        <p:sp>
          <p:nvSpPr>
            <p:cNvPr id="88" name="Freeform 648">
              <a:extLst>
                <a:ext uri="{FF2B5EF4-FFF2-40B4-BE49-F238E27FC236}">
                  <a16:creationId xmlns:a16="http://schemas.microsoft.com/office/drawing/2014/main" id="{F11A7710-DB7F-40E4-B50E-C7B113877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3414714"/>
              <a:ext cx="65088" cy="15875"/>
            </a:xfrm>
            <a:custGeom>
              <a:avLst/>
              <a:gdLst>
                <a:gd name="T0" fmla="*/ 264 w 302"/>
                <a:gd name="T1" fmla="*/ 75 h 75"/>
                <a:gd name="T2" fmla="*/ 38 w 302"/>
                <a:gd name="T3" fmla="*/ 75 h 75"/>
                <a:gd name="T4" fmla="*/ 0 w 302"/>
                <a:gd name="T5" fmla="*/ 37 h 75"/>
                <a:gd name="T6" fmla="*/ 38 w 302"/>
                <a:gd name="T7" fmla="*/ 0 h 75"/>
                <a:gd name="T8" fmla="*/ 264 w 302"/>
                <a:gd name="T9" fmla="*/ 0 h 75"/>
                <a:gd name="T10" fmla="*/ 302 w 302"/>
                <a:gd name="T11" fmla="*/ 37 h 75"/>
                <a:gd name="T12" fmla="*/ 264 w 30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2" y="17"/>
                    <a:pt x="302" y="37"/>
                  </a:cubicBezTo>
                  <a:cubicBezTo>
                    <a:pt x="302" y="58"/>
                    <a:pt x="285" y="75"/>
                    <a:pt x="264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49">
              <a:extLst>
                <a:ext uri="{FF2B5EF4-FFF2-40B4-BE49-F238E27FC236}">
                  <a16:creationId xmlns:a16="http://schemas.microsoft.com/office/drawing/2014/main" id="{D1FA0460-796D-45B8-A0DD-A930E92DE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8" y="3270251"/>
              <a:ext cx="295275" cy="288925"/>
            </a:xfrm>
            <a:custGeom>
              <a:avLst/>
              <a:gdLst>
                <a:gd name="T0" fmla="*/ 933 w 1386"/>
                <a:gd name="T1" fmla="*/ 240 h 1351"/>
                <a:gd name="T2" fmla="*/ 693 w 1386"/>
                <a:gd name="T3" fmla="*/ 0 h 1351"/>
                <a:gd name="T4" fmla="*/ 427 w 1386"/>
                <a:gd name="T5" fmla="*/ 267 h 1351"/>
                <a:gd name="T6" fmla="*/ 324 w 1386"/>
                <a:gd name="T7" fmla="*/ 71 h 1351"/>
                <a:gd name="T8" fmla="*/ 107 w 1386"/>
                <a:gd name="T9" fmla="*/ 107 h 1351"/>
                <a:gd name="T10" fmla="*/ 72 w 1386"/>
                <a:gd name="T11" fmla="*/ 324 h 1351"/>
                <a:gd name="T12" fmla="*/ 267 w 1386"/>
                <a:gd name="T13" fmla="*/ 427 h 1351"/>
                <a:gd name="T14" fmla="*/ 0 w 1386"/>
                <a:gd name="T15" fmla="*/ 693 h 1351"/>
                <a:gd name="T16" fmla="*/ 267 w 1386"/>
                <a:gd name="T17" fmla="*/ 960 h 1351"/>
                <a:gd name="T18" fmla="*/ 72 w 1386"/>
                <a:gd name="T19" fmla="*/ 1062 h 1351"/>
                <a:gd name="T20" fmla="*/ 107 w 1386"/>
                <a:gd name="T21" fmla="*/ 1280 h 1351"/>
                <a:gd name="T22" fmla="*/ 324 w 1386"/>
                <a:gd name="T23" fmla="*/ 1315 h 1351"/>
                <a:gd name="T24" fmla="*/ 427 w 1386"/>
                <a:gd name="T25" fmla="*/ 1120 h 1351"/>
                <a:gd name="T26" fmla="*/ 560 w 1386"/>
                <a:gd name="T27" fmla="*/ 1253 h 1351"/>
                <a:gd name="T28" fmla="*/ 560 w 1386"/>
                <a:gd name="T29" fmla="*/ 1128 h 1351"/>
                <a:gd name="T30" fmla="*/ 711 w 1386"/>
                <a:gd name="T31" fmla="*/ 977 h 1351"/>
                <a:gd name="T32" fmla="*/ 861 w 1386"/>
                <a:gd name="T33" fmla="*/ 1128 h 1351"/>
                <a:gd name="T34" fmla="*/ 861 w 1386"/>
                <a:gd name="T35" fmla="*/ 1218 h 1351"/>
                <a:gd name="T36" fmla="*/ 960 w 1386"/>
                <a:gd name="T37" fmla="*/ 1120 h 1351"/>
                <a:gd name="T38" fmla="*/ 1062 w 1386"/>
                <a:gd name="T39" fmla="*/ 1315 h 1351"/>
                <a:gd name="T40" fmla="*/ 1280 w 1386"/>
                <a:gd name="T41" fmla="*/ 1280 h 1351"/>
                <a:gd name="T42" fmla="*/ 1315 w 1386"/>
                <a:gd name="T43" fmla="*/ 1062 h 1351"/>
                <a:gd name="T44" fmla="*/ 1120 w 1386"/>
                <a:gd name="T45" fmla="*/ 960 h 1351"/>
                <a:gd name="T46" fmla="*/ 1386 w 1386"/>
                <a:gd name="T47" fmla="*/ 693 h 1351"/>
                <a:gd name="T48" fmla="*/ 1146 w 1386"/>
                <a:gd name="T49" fmla="*/ 453 h 1351"/>
                <a:gd name="T50" fmla="*/ 1019 w 1386"/>
                <a:gd name="T51" fmla="*/ 605 h 1351"/>
                <a:gd name="T52" fmla="*/ 827 w 1386"/>
                <a:gd name="T53" fmla="*/ 560 h 1351"/>
                <a:gd name="T54" fmla="*/ 781 w 1386"/>
                <a:gd name="T55" fmla="*/ 367 h 1351"/>
                <a:gd name="T56" fmla="*/ 933 w 1386"/>
                <a:gd name="T57" fmla="*/ 24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86" h="1351">
                  <a:moveTo>
                    <a:pt x="933" y="240"/>
                  </a:moveTo>
                  <a:lnTo>
                    <a:pt x="693" y="0"/>
                  </a:lnTo>
                  <a:lnTo>
                    <a:pt x="427" y="267"/>
                  </a:lnTo>
                  <a:cubicBezTo>
                    <a:pt x="438" y="186"/>
                    <a:pt x="397" y="108"/>
                    <a:pt x="324" y="71"/>
                  </a:cubicBezTo>
                  <a:cubicBezTo>
                    <a:pt x="252" y="35"/>
                    <a:pt x="164" y="49"/>
                    <a:pt x="107" y="107"/>
                  </a:cubicBezTo>
                  <a:cubicBezTo>
                    <a:pt x="49" y="164"/>
                    <a:pt x="35" y="252"/>
                    <a:pt x="72" y="324"/>
                  </a:cubicBezTo>
                  <a:cubicBezTo>
                    <a:pt x="108" y="397"/>
                    <a:pt x="186" y="438"/>
                    <a:pt x="267" y="427"/>
                  </a:cubicBezTo>
                  <a:lnTo>
                    <a:pt x="0" y="693"/>
                  </a:lnTo>
                  <a:lnTo>
                    <a:pt x="267" y="960"/>
                  </a:lnTo>
                  <a:cubicBezTo>
                    <a:pt x="186" y="948"/>
                    <a:pt x="108" y="989"/>
                    <a:pt x="72" y="1062"/>
                  </a:cubicBezTo>
                  <a:cubicBezTo>
                    <a:pt x="35" y="1135"/>
                    <a:pt x="49" y="1222"/>
                    <a:pt x="107" y="1280"/>
                  </a:cubicBezTo>
                  <a:cubicBezTo>
                    <a:pt x="164" y="1337"/>
                    <a:pt x="252" y="1351"/>
                    <a:pt x="324" y="1315"/>
                  </a:cubicBezTo>
                  <a:cubicBezTo>
                    <a:pt x="397" y="1279"/>
                    <a:pt x="438" y="1200"/>
                    <a:pt x="427" y="1120"/>
                  </a:cubicBezTo>
                  <a:lnTo>
                    <a:pt x="560" y="1253"/>
                  </a:lnTo>
                  <a:lnTo>
                    <a:pt x="560" y="1128"/>
                  </a:lnTo>
                  <a:cubicBezTo>
                    <a:pt x="560" y="1045"/>
                    <a:pt x="627" y="977"/>
                    <a:pt x="711" y="977"/>
                  </a:cubicBezTo>
                  <a:cubicBezTo>
                    <a:pt x="794" y="977"/>
                    <a:pt x="861" y="1045"/>
                    <a:pt x="861" y="1128"/>
                  </a:cubicBezTo>
                  <a:lnTo>
                    <a:pt x="861" y="1218"/>
                  </a:lnTo>
                  <a:lnTo>
                    <a:pt x="960" y="1120"/>
                  </a:lnTo>
                  <a:cubicBezTo>
                    <a:pt x="948" y="1200"/>
                    <a:pt x="990" y="1279"/>
                    <a:pt x="1062" y="1315"/>
                  </a:cubicBezTo>
                  <a:cubicBezTo>
                    <a:pt x="1135" y="1351"/>
                    <a:pt x="1222" y="1337"/>
                    <a:pt x="1280" y="1280"/>
                  </a:cubicBezTo>
                  <a:cubicBezTo>
                    <a:pt x="1337" y="1222"/>
                    <a:pt x="1351" y="1135"/>
                    <a:pt x="1315" y="1062"/>
                  </a:cubicBezTo>
                  <a:cubicBezTo>
                    <a:pt x="1279" y="989"/>
                    <a:pt x="1200" y="948"/>
                    <a:pt x="1120" y="960"/>
                  </a:cubicBezTo>
                  <a:lnTo>
                    <a:pt x="1386" y="693"/>
                  </a:lnTo>
                  <a:lnTo>
                    <a:pt x="1146" y="453"/>
                  </a:lnTo>
                  <a:cubicBezTo>
                    <a:pt x="1136" y="524"/>
                    <a:pt x="1087" y="583"/>
                    <a:pt x="1019" y="605"/>
                  </a:cubicBezTo>
                  <a:cubicBezTo>
                    <a:pt x="952" y="628"/>
                    <a:pt x="877" y="610"/>
                    <a:pt x="827" y="560"/>
                  </a:cubicBezTo>
                  <a:cubicBezTo>
                    <a:pt x="776" y="509"/>
                    <a:pt x="759" y="435"/>
                    <a:pt x="781" y="367"/>
                  </a:cubicBezTo>
                  <a:cubicBezTo>
                    <a:pt x="804" y="299"/>
                    <a:pt x="862" y="250"/>
                    <a:pt x="933" y="24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50">
              <a:extLst>
                <a:ext uri="{FF2B5EF4-FFF2-40B4-BE49-F238E27FC236}">
                  <a16:creationId xmlns:a16="http://schemas.microsoft.com/office/drawing/2014/main" id="{7976B013-F6B8-455D-8343-8F33C77C49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5663" y="3260726"/>
              <a:ext cx="314325" cy="484188"/>
            </a:xfrm>
            <a:custGeom>
              <a:avLst/>
              <a:gdLst>
                <a:gd name="T0" fmla="*/ 1214 w 1468"/>
                <a:gd name="T1" fmla="*/ 468 h 2262"/>
                <a:gd name="T2" fmla="*/ 1150 w 1468"/>
                <a:gd name="T3" fmla="*/ 489 h 2262"/>
                <a:gd name="T4" fmla="*/ 894 w 1468"/>
                <a:gd name="T5" fmla="*/ 574 h 2262"/>
                <a:gd name="T6" fmla="*/ 979 w 1468"/>
                <a:gd name="T7" fmla="*/ 318 h 2262"/>
                <a:gd name="T8" fmla="*/ 1001 w 1468"/>
                <a:gd name="T9" fmla="*/ 254 h 2262"/>
                <a:gd name="T10" fmla="*/ 708 w 1468"/>
                <a:gd name="T11" fmla="*/ 15 h 2262"/>
                <a:gd name="T12" fmla="*/ 340 w 1468"/>
                <a:gd name="T13" fmla="*/ 63 h 2262"/>
                <a:gd name="T14" fmla="*/ 63 w 1468"/>
                <a:gd name="T15" fmla="*/ 340 h 2262"/>
                <a:gd name="T16" fmla="*/ 15 w 1468"/>
                <a:gd name="T17" fmla="*/ 707 h 2262"/>
                <a:gd name="T18" fmla="*/ 223 w 1468"/>
                <a:gd name="T19" fmla="*/ 969 h 2262"/>
                <a:gd name="T20" fmla="*/ 195 w 1468"/>
                <a:gd name="T21" fmla="*/ 1396 h 2262"/>
                <a:gd name="T22" fmla="*/ 114 w 1468"/>
                <a:gd name="T23" fmla="*/ 1816 h 2262"/>
                <a:gd name="T24" fmla="*/ 248 w 1468"/>
                <a:gd name="T25" fmla="*/ 2133 h 2262"/>
                <a:gd name="T26" fmla="*/ 262 w 1468"/>
                <a:gd name="T27" fmla="*/ 2224 h 2262"/>
                <a:gd name="T28" fmla="*/ 337 w 1468"/>
                <a:gd name="T29" fmla="*/ 2224 h 2262"/>
                <a:gd name="T30" fmla="*/ 315 w 1468"/>
                <a:gd name="T31" fmla="*/ 2098 h 2262"/>
                <a:gd name="T32" fmla="*/ 180 w 1468"/>
                <a:gd name="T33" fmla="*/ 1782 h 2262"/>
                <a:gd name="T34" fmla="*/ 269 w 1468"/>
                <a:gd name="T35" fmla="*/ 1413 h 2262"/>
                <a:gd name="T36" fmla="*/ 499 w 1468"/>
                <a:gd name="T37" fmla="*/ 1246 h 2262"/>
                <a:gd name="T38" fmla="*/ 563 w 1468"/>
                <a:gd name="T39" fmla="*/ 1697 h 2262"/>
                <a:gd name="T40" fmla="*/ 639 w 1468"/>
                <a:gd name="T41" fmla="*/ 1697 h 2262"/>
                <a:gd name="T42" fmla="*/ 752 w 1468"/>
                <a:gd name="T43" fmla="*/ 1056 h 2262"/>
                <a:gd name="T44" fmla="*/ 865 w 1468"/>
                <a:gd name="T45" fmla="*/ 1625 h 2262"/>
                <a:gd name="T46" fmla="*/ 914 w 1468"/>
                <a:gd name="T47" fmla="*/ 1805 h 2262"/>
                <a:gd name="T48" fmla="*/ 877 w 1468"/>
                <a:gd name="T49" fmla="*/ 2116 h 2262"/>
                <a:gd name="T50" fmla="*/ 865 w 1468"/>
                <a:gd name="T51" fmla="*/ 2224 h 2262"/>
                <a:gd name="T52" fmla="*/ 940 w 1468"/>
                <a:gd name="T53" fmla="*/ 2224 h 2262"/>
                <a:gd name="T54" fmla="*/ 944 w 1468"/>
                <a:gd name="T55" fmla="*/ 2150 h 2262"/>
                <a:gd name="T56" fmla="*/ 982 w 1468"/>
                <a:gd name="T57" fmla="*/ 1771 h 2262"/>
                <a:gd name="T58" fmla="*/ 942 w 1468"/>
                <a:gd name="T59" fmla="*/ 1657 h 2262"/>
                <a:gd name="T60" fmla="*/ 1242 w 1468"/>
                <a:gd name="T61" fmla="*/ 1621 h 2262"/>
                <a:gd name="T62" fmla="*/ 1413 w 1468"/>
                <a:gd name="T63" fmla="*/ 1189 h 2262"/>
                <a:gd name="T64" fmla="*/ 1454 w 1468"/>
                <a:gd name="T65" fmla="*/ 761 h 2262"/>
                <a:gd name="T66" fmla="*/ 1129 w 1468"/>
                <a:gd name="T67" fmla="*/ 1659 h 2262"/>
                <a:gd name="T68" fmla="*/ 940 w 1468"/>
                <a:gd name="T69" fmla="*/ 1274 h 2262"/>
                <a:gd name="T70" fmla="*/ 1166 w 1468"/>
                <a:gd name="T71" fmla="*/ 1412 h 2262"/>
                <a:gd name="T72" fmla="*/ 1155 w 1468"/>
                <a:gd name="T73" fmla="*/ 1648 h 2262"/>
                <a:gd name="T74" fmla="*/ 1134 w 1468"/>
                <a:gd name="T75" fmla="*/ 974 h 2262"/>
                <a:gd name="T76" fmla="*/ 1166 w 1468"/>
                <a:gd name="T77" fmla="*/ 1038 h 2262"/>
                <a:gd name="T78" fmla="*/ 1294 w 1468"/>
                <a:gd name="T79" fmla="*/ 1294 h 2262"/>
                <a:gd name="T80" fmla="*/ 1038 w 1468"/>
                <a:gd name="T81" fmla="*/ 1166 h 2262"/>
                <a:gd name="T82" fmla="*/ 974 w 1468"/>
                <a:gd name="T83" fmla="*/ 1134 h 2262"/>
                <a:gd name="T84" fmla="*/ 751 w 1468"/>
                <a:gd name="T85" fmla="*/ 980 h 2262"/>
                <a:gd name="T86" fmla="*/ 563 w 1468"/>
                <a:gd name="T87" fmla="*/ 1203 h 2262"/>
                <a:gd name="T88" fmla="*/ 451 w 1468"/>
                <a:gd name="T89" fmla="*/ 1127 h 2262"/>
                <a:gd name="T90" fmla="*/ 348 w 1468"/>
                <a:gd name="T91" fmla="*/ 1322 h 2262"/>
                <a:gd name="T92" fmla="*/ 146 w 1468"/>
                <a:gd name="T93" fmla="*/ 1120 h 2262"/>
                <a:gd name="T94" fmla="*/ 341 w 1468"/>
                <a:gd name="T95" fmla="*/ 1018 h 2262"/>
                <a:gd name="T96" fmla="*/ 95 w 1468"/>
                <a:gd name="T97" fmla="*/ 734 h 2262"/>
                <a:gd name="T98" fmla="*/ 342 w 1468"/>
                <a:gd name="T99" fmla="*/ 451 h 2262"/>
                <a:gd name="T100" fmla="*/ 147 w 1468"/>
                <a:gd name="T101" fmla="*/ 348 h 2262"/>
                <a:gd name="T102" fmla="*/ 388 w 1468"/>
                <a:gd name="T103" fmla="*/ 175 h 2262"/>
                <a:gd name="T104" fmla="*/ 451 w 1468"/>
                <a:gd name="T105" fmla="*/ 342 h 2262"/>
                <a:gd name="T106" fmla="*/ 734 w 1468"/>
                <a:gd name="T107" fmla="*/ 95 h 2262"/>
                <a:gd name="T108" fmla="*/ 778 w 1468"/>
                <a:gd name="T109" fmla="*/ 429 h 2262"/>
                <a:gd name="T110" fmla="*/ 1039 w 1468"/>
                <a:gd name="T111" fmla="*/ 690 h 2262"/>
                <a:gd name="T112" fmla="*/ 1374 w 1468"/>
                <a:gd name="T113" fmla="*/ 734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8" h="2262">
                  <a:moveTo>
                    <a:pt x="1454" y="707"/>
                  </a:moveTo>
                  <a:lnTo>
                    <a:pt x="1214" y="468"/>
                  </a:lnTo>
                  <a:cubicBezTo>
                    <a:pt x="1204" y="457"/>
                    <a:pt x="1189" y="454"/>
                    <a:pt x="1175" y="458"/>
                  </a:cubicBezTo>
                  <a:cubicBezTo>
                    <a:pt x="1162" y="463"/>
                    <a:pt x="1152" y="475"/>
                    <a:pt x="1150" y="489"/>
                  </a:cubicBezTo>
                  <a:cubicBezTo>
                    <a:pt x="1142" y="545"/>
                    <a:pt x="1103" y="592"/>
                    <a:pt x="1048" y="611"/>
                  </a:cubicBezTo>
                  <a:cubicBezTo>
                    <a:pt x="994" y="629"/>
                    <a:pt x="935" y="614"/>
                    <a:pt x="894" y="574"/>
                  </a:cubicBezTo>
                  <a:cubicBezTo>
                    <a:pt x="854" y="534"/>
                    <a:pt x="840" y="474"/>
                    <a:pt x="858" y="420"/>
                  </a:cubicBezTo>
                  <a:cubicBezTo>
                    <a:pt x="876" y="366"/>
                    <a:pt x="923" y="326"/>
                    <a:pt x="979" y="318"/>
                  </a:cubicBezTo>
                  <a:cubicBezTo>
                    <a:pt x="994" y="316"/>
                    <a:pt x="1005" y="306"/>
                    <a:pt x="1010" y="293"/>
                  </a:cubicBezTo>
                  <a:cubicBezTo>
                    <a:pt x="1014" y="279"/>
                    <a:pt x="1011" y="264"/>
                    <a:pt x="1001" y="254"/>
                  </a:cubicBezTo>
                  <a:lnTo>
                    <a:pt x="761" y="15"/>
                  </a:lnTo>
                  <a:cubicBezTo>
                    <a:pt x="746" y="0"/>
                    <a:pt x="722" y="0"/>
                    <a:pt x="708" y="15"/>
                  </a:cubicBezTo>
                  <a:lnTo>
                    <a:pt x="499" y="223"/>
                  </a:lnTo>
                  <a:cubicBezTo>
                    <a:pt x="479" y="145"/>
                    <a:pt x="418" y="84"/>
                    <a:pt x="340" y="63"/>
                  </a:cubicBezTo>
                  <a:cubicBezTo>
                    <a:pt x="262" y="42"/>
                    <a:pt x="178" y="64"/>
                    <a:pt x="121" y="121"/>
                  </a:cubicBezTo>
                  <a:cubicBezTo>
                    <a:pt x="64" y="178"/>
                    <a:pt x="42" y="261"/>
                    <a:pt x="63" y="340"/>
                  </a:cubicBezTo>
                  <a:cubicBezTo>
                    <a:pt x="84" y="418"/>
                    <a:pt x="145" y="479"/>
                    <a:pt x="223" y="499"/>
                  </a:cubicBezTo>
                  <a:lnTo>
                    <a:pt x="15" y="707"/>
                  </a:lnTo>
                  <a:cubicBezTo>
                    <a:pt x="0" y="722"/>
                    <a:pt x="0" y="746"/>
                    <a:pt x="15" y="761"/>
                  </a:cubicBezTo>
                  <a:lnTo>
                    <a:pt x="223" y="969"/>
                  </a:lnTo>
                  <a:cubicBezTo>
                    <a:pt x="129" y="994"/>
                    <a:pt x="62" y="1076"/>
                    <a:pt x="56" y="1173"/>
                  </a:cubicBezTo>
                  <a:cubicBezTo>
                    <a:pt x="49" y="1270"/>
                    <a:pt x="106" y="1359"/>
                    <a:pt x="195" y="1396"/>
                  </a:cubicBezTo>
                  <a:lnTo>
                    <a:pt x="107" y="1650"/>
                  </a:lnTo>
                  <a:cubicBezTo>
                    <a:pt x="84" y="1704"/>
                    <a:pt x="86" y="1765"/>
                    <a:pt x="114" y="1816"/>
                  </a:cubicBezTo>
                  <a:lnTo>
                    <a:pt x="246" y="2129"/>
                  </a:lnTo>
                  <a:cubicBezTo>
                    <a:pt x="247" y="2130"/>
                    <a:pt x="247" y="2131"/>
                    <a:pt x="248" y="2133"/>
                  </a:cubicBezTo>
                  <a:cubicBezTo>
                    <a:pt x="257" y="2150"/>
                    <a:pt x="262" y="2169"/>
                    <a:pt x="262" y="2188"/>
                  </a:cubicBezTo>
                  <a:lnTo>
                    <a:pt x="262" y="2224"/>
                  </a:lnTo>
                  <a:cubicBezTo>
                    <a:pt x="262" y="2245"/>
                    <a:pt x="279" y="2262"/>
                    <a:pt x="299" y="2262"/>
                  </a:cubicBezTo>
                  <a:cubicBezTo>
                    <a:pt x="320" y="2262"/>
                    <a:pt x="337" y="2245"/>
                    <a:pt x="337" y="2224"/>
                  </a:cubicBezTo>
                  <a:lnTo>
                    <a:pt x="337" y="2188"/>
                  </a:lnTo>
                  <a:cubicBezTo>
                    <a:pt x="337" y="2157"/>
                    <a:pt x="329" y="2126"/>
                    <a:pt x="315" y="2098"/>
                  </a:cubicBezTo>
                  <a:lnTo>
                    <a:pt x="182" y="1785"/>
                  </a:lnTo>
                  <a:cubicBezTo>
                    <a:pt x="182" y="1784"/>
                    <a:pt x="181" y="1783"/>
                    <a:pt x="180" y="1782"/>
                  </a:cubicBezTo>
                  <a:cubicBezTo>
                    <a:pt x="163" y="1750"/>
                    <a:pt x="162" y="1711"/>
                    <a:pt x="177" y="1678"/>
                  </a:cubicBezTo>
                  <a:lnTo>
                    <a:pt x="269" y="1413"/>
                  </a:lnTo>
                  <a:cubicBezTo>
                    <a:pt x="273" y="1413"/>
                    <a:pt x="277" y="1413"/>
                    <a:pt x="281" y="1413"/>
                  </a:cubicBezTo>
                  <a:cubicBezTo>
                    <a:pt x="383" y="1413"/>
                    <a:pt x="473" y="1345"/>
                    <a:pt x="499" y="1246"/>
                  </a:cubicBezTo>
                  <a:lnTo>
                    <a:pt x="563" y="1310"/>
                  </a:lnTo>
                  <a:lnTo>
                    <a:pt x="563" y="1697"/>
                  </a:lnTo>
                  <a:cubicBezTo>
                    <a:pt x="563" y="1717"/>
                    <a:pt x="580" y="1734"/>
                    <a:pt x="601" y="1734"/>
                  </a:cubicBezTo>
                  <a:cubicBezTo>
                    <a:pt x="622" y="1734"/>
                    <a:pt x="639" y="1717"/>
                    <a:pt x="639" y="1697"/>
                  </a:cubicBezTo>
                  <a:lnTo>
                    <a:pt x="639" y="1169"/>
                  </a:lnTo>
                  <a:cubicBezTo>
                    <a:pt x="639" y="1106"/>
                    <a:pt x="689" y="1056"/>
                    <a:pt x="752" y="1056"/>
                  </a:cubicBezTo>
                  <a:cubicBezTo>
                    <a:pt x="814" y="1056"/>
                    <a:pt x="865" y="1106"/>
                    <a:pt x="865" y="1169"/>
                  </a:cubicBezTo>
                  <a:lnTo>
                    <a:pt x="865" y="1625"/>
                  </a:lnTo>
                  <a:cubicBezTo>
                    <a:pt x="865" y="1678"/>
                    <a:pt x="877" y="1730"/>
                    <a:pt x="901" y="1777"/>
                  </a:cubicBezTo>
                  <a:lnTo>
                    <a:pt x="914" y="1805"/>
                  </a:lnTo>
                  <a:cubicBezTo>
                    <a:pt x="951" y="1879"/>
                    <a:pt x="951" y="1966"/>
                    <a:pt x="914" y="2041"/>
                  </a:cubicBezTo>
                  <a:lnTo>
                    <a:pt x="877" y="2116"/>
                  </a:lnTo>
                  <a:cubicBezTo>
                    <a:pt x="869" y="2132"/>
                    <a:pt x="865" y="2149"/>
                    <a:pt x="865" y="2167"/>
                  </a:cubicBezTo>
                  <a:lnTo>
                    <a:pt x="865" y="2224"/>
                  </a:lnTo>
                  <a:cubicBezTo>
                    <a:pt x="865" y="2245"/>
                    <a:pt x="882" y="2262"/>
                    <a:pt x="902" y="2262"/>
                  </a:cubicBezTo>
                  <a:cubicBezTo>
                    <a:pt x="923" y="2262"/>
                    <a:pt x="940" y="2245"/>
                    <a:pt x="940" y="2224"/>
                  </a:cubicBezTo>
                  <a:lnTo>
                    <a:pt x="940" y="2167"/>
                  </a:lnTo>
                  <a:cubicBezTo>
                    <a:pt x="940" y="2161"/>
                    <a:pt x="941" y="2155"/>
                    <a:pt x="944" y="2150"/>
                  </a:cubicBezTo>
                  <a:lnTo>
                    <a:pt x="982" y="2074"/>
                  </a:lnTo>
                  <a:cubicBezTo>
                    <a:pt x="1029" y="1979"/>
                    <a:pt x="1029" y="1867"/>
                    <a:pt x="982" y="1771"/>
                  </a:cubicBezTo>
                  <a:lnTo>
                    <a:pt x="968" y="1743"/>
                  </a:lnTo>
                  <a:cubicBezTo>
                    <a:pt x="954" y="1716"/>
                    <a:pt x="946" y="1687"/>
                    <a:pt x="942" y="1657"/>
                  </a:cubicBezTo>
                  <a:cubicBezTo>
                    <a:pt x="991" y="1706"/>
                    <a:pt x="1059" y="1734"/>
                    <a:pt x="1129" y="1734"/>
                  </a:cubicBezTo>
                  <a:cubicBezTo>
                    <a:pt x="1191" y="1734"/>
                    <a:pt x="1242" y="1684"/>
                    <a:pt x="1242" y="1621"/>
                  </a:cubicBezTo>
                  <a:lnTo>
                    <a:pt x="1242" y="1406"/>
                  </a:lnTo>
                  <a:cubicBezTo>
                    <a:pt x="1342" y="1382"/>
                    <a:pt x="1412" y="1292"/>
                    <a:pt x="1413" y="1189"/>
                  </a:cubicBezTo>
                  <a:cubicBezTo>
                    <a:pt x="1414" y="1086"/>
                    <a:pt x="1345" y="995"/>
                    <a:pt x="1246" y="969"/>
                  </a:cubicBezTo>
                  <a:lnTo>
                    <a:pt x="1454" y="761"/>
                  </a:lnTo>
                  <a:cubicBezTo>
                    <a:pt x="1468" y="746"/>
                    <a:pt x="1468" y="722"/>
                    <a:pt x="1454" y="707"/>
                  </a:cubicBezTo>
                  <a:close/>
                  <a:moveTo>
                    <a:pt x="1129" y="1659"/>
                  </a:moveTo>
                  <a:cubicBezTo>
                    <a:pt x="1025" y="1659"/>
                    <a:pt x="940" y="1574"/>
                    <a:pt x="940" y="1470"/>
                  </a:cubicBezTo>
                  <a:lnTo>
                    <a:pt x="940" y="1274"/>
                  </a:lnTo>
                  <a:lnTo>
                    <a:pt x="969" y="1246"/>
                  </a:lnTo>
                  <a:cubicBezTo>
                    <a:pt x="993" y="1337"/>
                    <a:pt x="1072" y="1404"/>
                    <a:pt x="1166" y="1412"/>
                  </a:cubicBezTo>
                  <a:lnTo>
                    <a:pt x="1166" y="1621"/>
                  </a:lnTo>
                  <a:cubicBezTo>
                    <a:pt x="1166" y="1631"/>
                    <a:pt x="1162" y="1641"/>
                    <a:pt x="1155" y="1648"/>
                  </a:cubicBezTo>
                  <a:cubicBezTo>
                    <a:pt x="1148" y="1655"/>
                    <a:pt x="1139" y="1659"/>
                    <a:pt x="1129" y="1659"/>
                  </a:cubicBezTo>
                  <a:close/>
                  <a:moveTo>
                    <a:pt x="1134" y="974"/>
                  </a:moveTo>
                  <a:cubicBezTo>
                    <a:pt x="1122" y="986"/>
                    <a:pt x="1119" y="1003"/>
                    <a:pt x="1127" y="1018"/>
                  </a:cubicBezTo>
                  <a:cubicBezTo>
                    <a:pt x="1134" y="1032"/>
                    <a:pt x="1150" y="1041"/>
                    <a:pt x="1166" y="1038"/>
                  </a:cubicBezTo>
                  <a:cubicBezTo>
                    <a:pt x="1230" y="1029"/>
                    <a:pt x="1293" y="1062"/>
                    <a:pt x="1322" y="1120"/>
                  </a:cubicBezTo>
                  <a:cubicBezTo>
                    <a:pt x="1351" y="1178"/>
                    <a:pt x="1340" y="1248"/>
                    <a:pt x="1294" y="1294"/>
                  </a:cubicBezTo>
                  <a:cubicBezTo>
                    <a:pt x="1248" y="1340"/>
                    <a:pt x="1178" y="1351"/>
                    <a:pt x="1120" y="1322"/>
                  </a:cubicBezTo>
                  <a:cubicBezTo>
                    <a:pt x="1062" y="1293"/>
                    <a:pt x="1029" y="1231"/>
                    <a:pt x="1038" y="1166"/>
                  </a:cubicBezTo>
                  <a:cubicBezTo>
                    <a:pt x="1040" y="1150"/>
                    <a:pt x="1032" y="1134"/>
                    <a:pt x="1018" y="1127"/>
                  </a:cubicBezTo>
                  <a:cubicBezTo>
                    <a:pt x="1003" y="1120"/>
                    <a:pt x="985" y="1123"/>
                    <a:pt x="974" y="1134"/>
                  </a:cubicBezTo>
                  <a:lnTo>
                    <a:pt x="940" y="1168"/>
                  </a:lnTo>
                  <a:cubicBezTo>
                    <a:pt x="940" y="1064"/>
                    <a:pt x="855" y="980"/>
                    <a:pt x="751" y="980"/>
                  </a:cubicBezTo>
                  <a:cubicBezTo>
                    <a:pt x="647" y="980"/>
                    <a:pt x="563" y="1065"/>
                    <a:pt x="563" y="1169"/>
                  </a:cubicBezTo>
                  <a:lnTo>
                    <a:pt x="563" y="1203"/>
                  </a:lnTo>
                  <a:lnTo>
                    <a:pt x="494" y="1134"/>
                  </a:lnTo>
                  <a:cubicBezTo>
                    <a:pt x="483" y="1122"/>
                    <a:pt x="465" y="1119"/>
                    <a:pt x="451" y="1127"/>
                  </a:cubicBezTo>
                  <a:cubicBezTo>
                    <a:pt x="436" y="1134"/>
                    <a:pt x="428" y="1150"/>
                    <a:pt x="430" y="1166"/>
                  </a:cubicBezTo>
                  <a:cubicBezTo>
                    <a:pt x="439" y="1230"/>
                    <a:pt x="406" y="1293"/>
                    <a:pt x="348" y="1322"/>
                  </a:cubicBezTo>
                  <a:cubicBezTo>
                    <a:pt x="290" y="1351"/>
                    <a:pt x="220" y="1340"/>
                    <a:pt x="174" y="1294"/>
                  </a:cubicBezTo>
                  <a:cubicBezTo>
                    <a:pt x="128" y="1248"/>
                    <a:pt x="117" y="1178"/>
                    <a:pt x="146" y="1120"/>
                  </a:cubicBezTo>
                  <a:cubicBezTo>
                    <a:pt x="175" y="1062"/>
                    <a:pt x="238" y="1029"/>
                    <a:pt x="302" y="1038"/>
                  </a:cubicBezTo>
                  <a:cubicBezTo>
                    <a:pt x="318" y="1040"/>
                    <a:pt x="334" y="1032"/>
                    <a:pt x="341" y="1018"/>
                  </a:cubicBezTo>
                  <a:cubicBezTo>
                    <a:pt x="349" y="1003"/>
                    <a:pt x="346" y="985"/>
                    <a:pt x="334" y="974"/>
                  </a:cubicBezTo>
                  <a:lnTo>
                    <a:pt x="95" y="734"/>
                  </a:lnTo>
                  <a:lnTo>
                    <a:pt x="334" y="494"/>
                  </a:lnTo>
                  <a:cubicBezTo>
                    <a:pt x="346" y="483"/>
                    <a:pt x="349" y="465"/>
                    <a:pt x="342" y="451"/>
                  </a:cubicBezTo>
                  <a:cubicBezTo>
                    <a:pt x="334" y="436"/>
                    <a:pt x="318" y="428"/>
                    <a:pt x="302" y="430"/>
                  </a:cubicBezTo>
                  <a:cubicBezTo>
                    <a:pt x="238" y="439"/>
                    <a:pt x="175" y="406"/>
                    <a:pt x="147" y="348"/>
                  </a:cubicBezTo>
                  <a:cubicBezTo>
                    <a:pt x="118" y="290"/>
                    <a:pt x="129" y="220"/>
                    <a:pt x="175" y="175"/>
                  </a:cubicBezTo>
                  <a:cubicBezTo>
                    <a:pt x="234" y="118"/>
                    <a:pt x="328" y="118"/>
                    <a:pt x="388" y="175"/>
                  </a:cubicBezTo>
                  <a:cubicBezTo>
                    <a:pt x="421" y="208"/>
                    <a:pt x="437" y="255"/>
                    <a:pt x="430" y="302"/>
                  </a:cubicBezTo>
                  <a:cubicBezTo>
                    <a:pt x="428" y="318"/>
                    <a:pt x="436" y="334"/>
                    <a:pt x="451" y="342"/>
                  </a:cubicBezTo>
                  <a:cubicBezTo>
                    <a:pt x="465" y="349"/>
                    <a:pt x="483" y="346"/>
                    <a:pt x="494" y="334"/>
                  </a:cubicBezTo>
                  <a:lnTo>
                    <a:pt x="734" y="95"/>
                  </a:lnTo>
                  <a:lnTo>
                    <a:pt x="903" y="263"/>
                  </a:lnTo>
                  <a:cubicBezTo>
                    <a:pt x="837" y="295"/>
                    <a:pt x="790" y="357"/>
                    <a:pt x="778" y="429"/>
                  </a:cubicBezTo>
                  <a:cubicBezTo>
                    <a:pt x="765" y="502"/>
                    <a:pt x="789" y="576"/>
                    <a:pt x="841" y="627"/>
                  </a:cubicBezTo>
                  <a:cubicBezTo>
                    <a:pt x="893" y="679"/>
                    <a:pt x="967" y="703"/>
                    <a:pt x="1039" y="690"/>
                  </a:cubicBezTo>
                  <a:cubicBezTo>
                    <a:pt x="1111" y="678"/>
                    <a:pt x="1173" y="631"/>
                    <a:pt x="1205" y="565"/>
                  </a:cubicBezTo>
                  <a:lnTo>
                    <a:pt x="1374" y="734"/>
                  </a:lnTo>
                  <a:lnTo>
                    <a:pt x="1134" y="974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51">
              <a:extLst>
                <a:ext uri="{FF2B5EF4-FFF2-40B4-BE49-F238E27FC236}">
                  <a16:creationId xmlns:a16="http://schemas.microsoft.com/office/drawing/2014/main" id="{EAA42506-B211-4E75-8013-FA795DA19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801" y="3414714"/>
              <a:ext cx="65088" cy="15875"/>
            </a:xfrm>
            <a:custGeom>
              <a:avLst/>
              <a:gdLst>
                <a:gd name="T0" fmla="*/ 264 w 301"/>
                <a:gd name="T1" fmla="*/ 75 h 75"/>
                <a:gd name="T2" fmla="*/ 38 w 301"/>
                <a:gd name="T3" fmla="*/ 75 h 75"/>
                <a:gd name="T4" fmla="*/ 0 w 301"/>
                <a:gd name="T5" fmla="*/ 37 h 75"/>
                <a:gd name="T6" fmla="*/ 38 w 301"/>
                <a:gd name="T7" fmla="*/ 0 h 75"/>
                <a:gd name="T8" fmla="*/ 264 w 301"/>
                <a:gd name="T9" fmla="*/ 0 h 75"/>
                <a:gd name="T10" fmla="*/ 301 w 301"/>
                <a:gd name="T11" fmla="*/ 37 h 75"/>
                <a:gd name="T12" fmla="*/ 264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7"/>
                  </a:cubicBezTo>
                  <a:cubicBezTo>
                    <a:pt x="301" y="58"/>
                    <a:pt x="284" y="75"/>
                    <a:pt x="264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52">
              <a:extLst>
                <a:ext uri="{FF2B5EF4-FFF2-40B4-BE49-F238E27FC236}">
                  <a16:creationId xmlns:a16="http://schemas.microsoft.com/office/drawing/2014/main" id="{719E1DE9-35EF-4649-8671-083711321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3295651"/>
              <a:ext cx="60325" cy="41275"/>
            </a:xfrm>
            <a:custGeom>
              <a:avLst/>
              <a:gdLst>
                <a:gd name="T0" fmla="*/ 41 w 280"/>
                <a:gd name="T1" fmla="*/ 194 h 194"/>
                <a:gd name="T2" fmla="*/ 4 w 280"/>
                <a:gd name="T3" fmla="*/ 166 h 194"/>
                <a:gd name="T4" fmla="*/ 22 w 280"/>
                <a:gd name="T5" fmla="*/ 123 h 194"/>
                <a:gd name="T6" fmla="*/ 218 w 280"/>
                <a:gd name="T7" fmla="*/ 10 h 194"/>
                <a:gd name="T8" fmla="*/ 269 w 280"/>
                <a:gd name="T9" fmla="*/ 24 h 194"/>
                <a:gd name="T10" fmla="*/ 256 w 280"/>
                <a:gd name="T11" fmla="*/ 75 h 194"/>
                <a:gd name="T12" fmla="*/ 60 w 280"/>
                <a:gd name="T13" fmla="*/ 189 h 194"/>
                <a:gd name="T14" fmla="*/ 41 w 280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0" h="194">
                  <a:moveTo>
                    <a:pt x="41" y="194"/>
                  </a:moveTo>
                  <a:cubicBezTo>
                    <a:pt x="24" y="194"/>
                    <a:pt x="9" y="182"/>
                    <a:pt x="4" y="166"/>
                  </a:cubicBezTo>
                  <a:cubicBezTo>
                    <a:pt x="0" y="149"/>
                    <a:pt x="7" y="132"/>
                    <a:pt x="22" y="123"/>
                  </a:cubicBezTo>
                  <a:lnTo>
                    <a:pt x="218" y="10"/>
                  </a:lnTo>
                  <a:cubicBezTo>
                    <a:pt x="236" y="0"/>
                    <a:pt x="259" y="6"/>
                    <a:pt x="269" y="24"/>
                  </a:cubicBezTo>
                  <a:cubicBezTo>
                    <a:pt x="280" y="42"/>
                    <a:pt x="273" y="65"/>
                    <a:pt x="256" y="75"/>
                  </a:cubicBezTo>
                  <a:lnTo>
                    <a:pt x="60" y="189"/>
                  </a:lnTo>
                  <a:cubicBezTo>
                    <a:pt x="54" y="192"/>
                    <a:pt x="47" y="194"/>
                    <a:pt x="41" y="19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53">
              <a:extLst>
                <a:ext uri="{FF2B5EF4-FFF2-40B4-BE49-F238E27FC236}">
                  <a16:creationId xmlns:a16="http://schemas.microsoft.com/office/drawing/2014/main" id="{82802CA3-1430-46FA-B00C-23D23B5BD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3506789"/>
              <a:ext cx="58738" cy="39688"/>
            </a:xfrm>
            <a:custGeom>
              <a:avLst/>
              <a:gdLst>
                <a:gd name="T0" fmla="*/ 236 w 276"/>
                <a:gd name="T1" fmla="*/ 189 h 190"/>
                <a:gd name="T2" fmla="*/ 217 w 276"/>
                <a:gd name="T3" fmla="*/ 184 h 190"/>
                <a:gd name="T4" fmla="*/ 21 w 276"/>
                <a:gd name="T5" fmla="*/ 71 h 190"/>
                <a:gd name="T6" fmla="*/ 3 w 276"/>
                <a:gd name="T7" fmla="*/ 48 h 190"/>
                <a:gd name="T8" fmla="*/ 7 w 276"/>
                <a:gd name="T9" fmla="*/ 20 h 190"/>
                <a:gd name="T10" fmla="*/ 30 w 276"/>
                <a:gd name="T11" fmla="*/ 2 h 190"/>
                <a:gd name="T12" fmla="*/ 58 w 276"/>
                <a:gd name="T13" fmla="*/ 6 h 190"/>
                <a:gd name="T14" fmla="*/ 254 w 276"/>
                <a:gd name="T15" fmla="*/ 119 h 190"/>
                <a:gd name="T16" fmla="*/ 272 w 276"/>
                <a:gd name="T17" fmla="*/ 162 h 190"/>
                <a:gd name="T18" fmla="*/ 236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236" y="189"/>
                  </a:moveTo>
                  <a:cubicBezTo>
                    <a:pt x="229" y="190"/>
                    <a:pt x="222" y="188"/>
                    <a:pt x="217" y="184"/>
                  </a:cubicBezTo>
                  <a:lnTo>
                    <a:pt x="21" y="71"/>
                  </a:lnTo>
                  <a:cubicBezTo>
                    <a:pt x="12" y="66"/>
                    <a:pt x="6" y="58"/>
                    <a:pt x="3" y="48"/>
                  </a:cubicBezTo>
                  <a:cubicBezTo>
                    <a:pt x="0" y="39"/>
                    <a:pt x="2" y="28"/>
                    <a:pt x="7" y="20"/>
                  </a:cubicBezTo>
                  <a:cubicBezTo>
                    <a:pt x="12" y="11"/>
                    <a:pt x="20" y="5"/>
                    <a:pt x="30" y="2"/>
                  </a:cubicBezTo>
                  <a:cubicBezTo>
                    <a:pt x="39" y="0"/>
                    <a:pt x="50" y="1"/>
                    <a:pt x="58" y="6"/>
                  </a:cubicBezTo>
                  <a:lnTo>
                    <a:pt x="254" y="119"/>
                  </a:lnTo>
                  <a:cubicBezTo>
                    <a:pt x="269" y="128"/>
                    <a:pt x="276" y="145"/>
                    <a:pt x="272" y="162"/>
                  </a:cubicBezTo>
                  <a:cubicBezTo>
                    <a:pt x="268" y="178"/>
                    <a:pt x="253" y="189"/>
                    <a:pt x="236" y="18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54">
              <a:extLst>
                <a:ext uri="{FF2B5EF4-FFF2-40B4-BE49-F238E27FC236}">
                  <a16:creationId xmlns:a16="http://schemas.microsoft.com/office/drawing/2014/main" id="{6D8BAD4B-F3D7-4A67-B4B7-1BDE7DF5B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3295651"/>
              <a:ext cx="58738" cy="41275"/>
            </a:xfrm>
            <a:custGeom>
              <a:avLst/>
              <a:gdLst>
                <a:gd name="T0" fmla="*/ 239 w 279"/>
                <a:gd name="T1" fmla="*/ 194 h 194"/>
                <a:gd name="T2" fmla="*/ 220 w 279"/>
                <a:gd name="T3" fmla="*/ 189 h 194"/>
                <a:gd name="T4" fmla="*/ 24 w 279"/>
                <a:gd name="T5" fmla="*/ 75 h 194"/>
                <a:gd name="T6" fmla="*/ 10 w 279"/>
                <a:gd name="T7" fmla="*/ 24 h 194"/>
                <a:gd name="T8" fmla="*/ 62 w 279"/>
                <a:gd name="T9" fmla="*/ 10 h 194"/>
                <a:gd name="T10" fmla="*/ 257 w 279"/>
                <a:gd name="T11" fmla="*/ 123 h 194"/>
                <a:gd name="T12" fmla="*/ 275 w 279"/>
                <a:gd name="T13" fmla="*/ 166 h 194"/>
                <a:gd name="T14" fmla="*/ 239 w 27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9" h="194">
                  <a:moveTo>
                    <a:pt x="239" y="194"/>
                  </a:moveTo>
                  <a:cubicBezTo>
                    <a:pt x="232" y="194"/>
                    <a:pt x="226" y="192"/>
                    <a:pt x="220" y="189"/>
                  </a:cubicBezTo>
                  <a:lnTo>
                    <a:pt x="24" y="75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6"/>
                    <a:pt x="44" y="0"/>
                    <a:pt x="62" y="10"/>
                  </a:cubicBezTo>
                  <a:lnTo>
                    <a:pt x="257" y="123"/>
                  </a:lnTo>
                  <a:cubicBezTo>
                    <a:pt x="272" y="132"/>
                    <a:pt x="279" y="149"/>
                    <a:pt x="275" y="166"/>
                  </a:cubicBezTo>
                  <a:cubicBezTo>
                    <a:pt x="271" y="182"/>
                    <a:pt x="256" y="194"/>
                    <a:pt x="239" y="19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55">
              <a:extLst>
                <a:ext uri="{FF2B5EF4-FFF2-40B4-BE49-F238E27FC236}">
                  <a16:creationId xmlns:a16="http://schemas.microsoft.com/office/drawing/2014/main" id="{8E3D8BCD-BAE7-48B7-98EB-0ED8EC351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3506789"/>
              <a:ext cx="58738" cy="39688"/>
            </a:xfrm>
            <a:custGeom>
              <a:avLst/>
              <a:gdLst>
                <a:gd name="T0" fmla="*/ 41 w 276"/>
                <a:gd name="T1" fmla="*/ 189 h 190"/>
                <a:gd name="T2" fmla="*/ 4 w 276"/>
                <a:gd name="T3" fmla="*/ 162 h 190"/>
                <a:gd name="T4" fmla="*/ 22 w 276"/>
                <a:gd name="T5" fmla="*/ 119 h 190"/>
                <a:gd name="T6" fmla="*/ 218 w 276"/>
                <a:gd name="T7" fmla="*/ 6 h 190"/>
                <a:gd name="T8" fmla="*/ 247 w 276"/>
                <a:gd name="T9" fmla="*/ 2 h 190"/>
                <a:gd name="T10" fmla="*/ 270 w 276"/>
                <a:gd name="T11" fmla="*/ 20 h 190"/>
                <a:gd name="T12" fmla="*/ 273 w 276"/>
                <a:gd name="T13" fmla="*/ 48 h 190"/>
                <a:gd name="T14" fmla="*/ 256 w 276"/>
                <a:gd name="T15" fmla="*/ 71 h 190"/>
                <a:gd name="T16" fmla="*/ 60 w 276"/>
                <a:gd name="T17" fmla="*/ 184 h 190"/>
                <a:gd name="T18" fmla="*/ 41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41" y="189"/>
                  </a:moveTo>
                  <a:cubicBezTo>
                    <a:pt x="24" y="189"/>
                    <a:pt x="9" y="178"/>
                    <a:pt x="4" y="162"/>
                  </a:cubicBezTo>
                  <a:cubicBezTo>
                    <a:pt x="0" y="145"/>
                    <a:pt x="7" y="128"/>
                    <a:pt x="22" y="119"/>
                  </a:cubicBezTo>
                  <a:lnTo>
                    <a:pt x="218" y="6"/>
                  </a:lnTo>
                  <a:cubicBezTo>
                    <a:pt x="227" y="1"/>
                    <a:pt x="237" y="0"/>
                    <a:pt x="247" y="2"/>
                  </a:cubicBezTo>
                  <a:cubicBezTo>
                    <a:pt x="256" y="5"/>
                    <a:pt x="265" y="11"/>
                    <a:pt x="270" y="20"/>
                  </a:cubicBezTo>
                  <a:cubicBezTo>
                    <a:pt x="275" y="28"/>
                    <a:pt x="276" y="39"/>
                    <a:pt x="273" y="48"/>
                  </a:cubicBezTo>
                  <a:cubicBezTo>
                    <a:pt x="271" y="58"/>
                    <a:pt x="264" y="66"/>
                    <a:pt x="256" y="71"/>
                  </a:cubicBezTo>
                  <a:lnTo>
                    <a:pt x="60" y="184"/>
                  </a:lnTo>
                  <a:cubicBezTo>
                    <a:pt x="54" y="188"/>
                    <a:pt x="47" y="190"/>
                    <a:pt x="41" y="18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DA9DAA0E-14C2-45B5-9FAC-748E9766DAFA}"/>
              </a:ext>
            </a:extLst>
          </p:cNvPr>
          <p:cNvGrpSpPr/>
          <p:nvPr/>
        </p:nvGrpSpPr>
        <p:grpSpPr>
          <a:xfrm>
            <a:off x="6581776" y="3260726"/>
            <a:ext cx="520700" cy="484188"/>
            <a:chOff x="6581776" y="3260726"/>
            <a:chExt cx="520700" cy="484188"/>
          </a:xfrm>
        </p:grpSpPr>
        <p:sp>
          <p:nvSpPr>
            <p:cNvPr id="96" name="Freeform 656">
              <a:extLst>
                <a:ext uri="{FF2B5EF4-FFF2-40B4-BE49-F238E27FC236}">
                  <a16:creationId xmlns:a16="http://schemas.microsoft.com/office/drawing/2014/main" id="{04EC1966-F72A-4F84-A2A5-8BBA6E9F2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713" y="3268664"/>
              <a:ext cx="504825" cy="400050"/>
            </a:xfrm>
            <a:custGeom>
              <a:avLst/>
              <a:gdLst>
                <a:gd name="T0" fmla="*/ 1178 w 2357"/>
                <a:gd name="T1" fmla="*/ 0 h 1866"/>
                <a:gd name="T2" fmla="*/ 169 w 2357"/>
                <a:gd name="T3" fmla="*/ 675 h 1866"/>
                <a:gd name="T4" fmla="*/ 405 w 2357"/>
                <a:gd name="T5" fmla="*/ 1866 h 1866"/>
                <a:gd name="T6" fmla="*/ 566 w 2357"/>
                <a:gd name="T7" fmla="*/ 1705 h 1866"/>
                <a:gd name="T8" fmla="*/ 378 w 2357"/>
                <a:gd name="T9" fmla="*/ 761 h 1866"/>
                <a:gd name="T10" fmla="*/ 1178 w 2357"/>
                <a:gd name="T11" fmla="*/ 226 h 1866"/>
                <a:gd name="T12" fmla="*/ 1979 w 2357"/>
                <a:gd name="T13" fmla="*/ 761 h 1866"/>
                <a:gd name="T14" fmla="*/ 1791 w 2357"/>
                <a:gd name="T15" fmla="*/ 1705 h 1866"/>
                <a:gd name="T16" fmla="*/ 1951 w 2357"/>
                <a:gd name="T17" fmla="*/ 1866 h 1866"/>
                <a:gd name="T18" fmla="*/ 2188 w 2357"/>
                <a:gd name="T19" fmla="*/ 675 h 1866"/>
                <a:gd name="T20" fmla="*/ 1178 w 2357"/>
                <a:gd name="T21" fmla="*/ 0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7" h="1866">
                  <a:moveTo>
                    <a:pt x="1178" y="0"/>
                  </a:moveTo>
                  <a:cubicBezTo>
                    <a:pt x="736" y="0"/>
                    <a:pt x="338" y="266"/>
                    <a:pt x="169" y="675"/>
                  </a:cubicBezTo>
                  <a:cubicBezTo>
                    <a:pt x="0" y="1083"/>
                    <a:pt x="93" y="1553"/>
                    <a:pt x="405" y="1866"/>
                  </a:cubicBezTo>
                  <a:lnTo>
                    <a:pt x="566" y="1705"/>
                  </a:lnTo>
                  <a:cubicBezTo>
                    <a:pt x="318" y="1458"/>
                    <a:pt x="243" y="1085"/>
                    <a:pt x="378" y="761"/>
                  </a:cubicBezTo>
                  <a:cubicBezTo>
                    <a:pt x="512" y="437"/>
                    <a:pt x="828" y="226"/>
                    <a:pt x="1178" y="226"/>
                  </a:cubicBezTo>
                  <a:cubicBezTo>
                    <a:pt x="1529" y="226"/>
                    <a:pt x="1845" y="437"/>
                    <a:pt x="1979" y="761"/>
                  </a:cubicBezTo>
                  <a:cubicBezTo>
                    <a:pt x="2113" y="1085"/>
                    <a:pt x="2039" y="1458"/>
                    <a:pt x="1791" y="1705"/>
                  </a:cubicBezTo>
                  <a:lnTo>
                    <a:pt x="1951" y="1866"/>
                  </a:lnTo>
                  <a:cubicBezTo>
                    <a:pt x="2264" y="1553"/>
                    <a:pt x="2357" y="1083"/>
                    <a:pt x="2188" y="675"/>
                  </a:cubicBezTo>
                  <a:cubicBezTo>
                    <a:pt x="2019" y="266"/>
                    <a:pt x="1620" y="0"/>
                    <a:pt x="1178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Rectangle 657">
              <a:extLst>
                <a:ext uri="{FF2B5EF4-FFF2-40B4-BE49-F238E27FC236}">
                  <a16:creationId xmlns:a16="http://schemas.microsoft.com/office/drawing/2014/main" id="{978A09C5-6C86-430D-930C-EB398588B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3656014"/>
              <a:ext cx="193675" cy="80963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58">
              <a:extLst>
                <a:ext uri="{FF2B5EF4-FFF2-40B4-BE49-F238E27FC236}">
                  <a16:creationId xmlns:a16="http://schemas.microsoft.com/office/drawing/2014/main" id="{B632CA93-6182-4AD0-8E8D-198F8C756A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7988" y="3454401"/>
              <a:ext cx="117475" cy="82550"/>
            </a:xfrm>
            <a:custGeom>
              <a:avLst/>
              <a:gdLst>
                <a:gd name="T0" fmla="*/ 467 w 548"/>
                <a:gd name="T1" fmla="*/ 95 h 382"/>
                <a:gd name="T2" fmla="*/ 0 w 548"/>
                <a:gd name="T3" fmla="*/ 0 h 382"/>
                <a:gd name="T4" fmla="*/ 316 w 548"/>
                <a:gd name="T5" fmla="*/ 356 h 382"/>
                <a:gd name="T6" fmla="*/ 431 w 548"/>
                <a:gd name="T7" fmla="*/ 372 h 382"/>
                <a:gd name="T8" fmla="*/ 523 w 548"/>
                <a:gd name="T9" fmla="*/ 302 h 382"/>
                <a:gd name="T10" fmla="*/ 538 w 548"/>
                <a:gd name="T11" fmla="*/ 187 h 382"/>
                <a:gd name="T12" fmla="*/ 467 w 548"/>
                <a:gd name="T13" fmla="*/ 95 h 382"/>
                <a:gd name="T14" fmla="*/ 424 w 548"/>
                <a:gd name="T15" fmla="*/ 245 h 382"/>
                <a:gd name="T16" fmla="*/ 387 w 548"/>
                <a:gd name="T17" fmla="*/ 263 h 382"/>
                <a:gd name="T18" fmla="*/ 355 w 548"/>
                <a:gd name="T19" fmla="*/ 235 h 382"/>
                <a:gd name="T20" fmla="*/ 368 w 548"/>
                <a:gd name="T21" fmla="*/ 196 h 382"/>
                <a:gd name="T22" fmla="*/ 410 w 548"/>
                <a:gd name="T23" fmla="*/ 193 h 382"/>
                <a:gd name="T24" fmla="*/ 424 w 548"/>
                <a:gd name="T25" fmla="*/ 24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382">
                  <a:moveTo>
                    <a:pt x="467" y="95"/>
                  </a:moveTo>
                  <a:cubicBezTo>
                    <a:pt x="395" y="53"/>
                    <a:pt x="0" y="0"/>
                    <a:pt x="0" y="0"/>
                  </a:cubicBezTo>
                  <a:cubicBezTo>
                    <a:pt x="0" y="0"/>
                    <a:pt x="244" y="315"/>
                    <a:pt x="316" y="356"/>
                  </a:cubicBezTo>
                  <a:cubicBezTo>
                    <a:pt x="351" y="377"/>
                    <a:pt x="392" y="382"/>
                    <a:pt x="431" y="372"/>
                  </a:cubicBezTo>
                  <a:cubicBezTo>
                    <a:pt x="470" y="362"/>
                    <a:pt x="503" y="336"/>
                    <a:pt x="523" y="302"/>
                  </a:cubicBezTo>
                  <a:cubicBezTo>
                    <a:pt x="543" y="267"/>
                    <a:pt x="548" y="225"/>
                    <a:pt x="538" y="187"/>
                  </a:cubicBezTo>
                  <a:cubicBezTo>
                    <a:pt x="527" y="148"/>
                    <a:pt x="502" y="115"/>
                    <a:pt x="467" y="95"/>
                  </a:cubicBezTo>
                  <a:close/>
                  <a:moveTo>
                    <a:pt x="424" y="245"/>
                  </a:moveTo>
                  <a:cubicBezTo>
                    <a:pt x="416" y="258"/>
                    <a:pt x="402" y="265"/>
                    <a:pt x="387" y="263"/>
                  </a:cubicBezTo>
                  <a:cubicBezTo>
                    <a:pt x="371" y="261"/>
                    <a:pt x="359" y="250"/>
                    <a:pt x="355" y="235"/>
                  </a:cubicBezTo>
                  <a:cubicBezTo>
                    <a:pt x="351" y="221"/>
                    <a:pt x="356" y="205"/>
                    <a:pt x="368" y="196"/>
                  </a:cubicBezTo>
                  <a:cubicBezTo>
                    <a:pt x="381" y="186"/>
                    <a:pt x="397" y="185"/>
                    <a:pt x="410" y="193"/>
                  </a:cubicBezTo>
                  <a:cubicBezTo>
                    <a:pt x="428" y="203"/>
                    <a:pt x="434" y="226"/>
                    <a:pt x="424" y="245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59">
              <a:extLst>
                <a:ext uri="{FF2B5EF4-FFF2-40B4-BE49-F238E27FC236}">
                  <a16:creationId xmlns:a16="http://schemas.microsoft.com/office/drawing/2014/main" id="{1802BA10-2DD1-4D0E-BFC6-DE0AD363D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3494089"/>
              <a:ext cx="19050" cy="17463"/>
            </a:xfrm>
            <a:custGeom>
              <a:avLst/>
              <a:gdLst>
                <a:gd name="T0" fmla="*/ 78 w 84"/>
                <a:gd name="T1" fmla="*/ 32 h 83"/>
                <a:gd name="T2" fmla="*/ 51 w 84"/>
                <a:gd name="T3" fmla="*/ 78 h 83"/>
                <a:gd name="T4" fmla="*/ 5 w 84"/>
                <a:gd name="T5" fmla="*/ 51 h 83"/>
                <a:gd name="T6" fmla="*/ 32 w 84"/>
                <a:gd name="T7" fmla="*/ 5 h 83"/>
                <a:gd name="T8" fmla="*/ 78 w 84"/>
                <a:gd name="T9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78" y="32"/>
                  </a:moveTo>
                  <a:cubicBezTo>
                    <a:pt x="84" y="52"/>
                    <a:pt x="72" y="73"/>
                    <a:pt x="51" y="78"/>
                  </a:cubicBezTo>
                  <a:cubicBezTo>
                    <a:pt x="31" y="83"/>
                    <a:pt x="11" y="71"/>
                    <a:pt x="5" y="51"/>
                  </a:cubicBezTo>
                  <a:cubicBezTo>
                    <a:pt x="0" y="31"/>
                    <a:pt x="12" y="11"/>
                    <a:pt x="32" y="5"/>
                  </a:cubicBezTo>
                  <a:cubicBezTo>
                    <a:pt x="52" y="0"/>
                    <a:pt x="73" y="12"/>
                    <a:pt x="78" y="32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60">
              <a:extLst>
                <a:ext uri="{FF2B5EF4-FFF2-40B4-BE49-F238E27FC236}">
                  <a16:creationId xmlns:a16="http://schemas.microsoft.com/office/drawing/2014/main" id="{4BAAA2E9-D394-4A64-BEBE-373D960DC2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7351" y="3648076"/>
              <a:ext cx="209550" cy="96838"/>
            </a:xfrm>
            <a:custGeom>
              <a:avLst/>
              <a:gdLst>
                <a:gd name="T0" fmla="*/ 943 w 980"/>
                <a:gd name="T1" fmla="*/ 452 h 452"/>
                <a:gd name="T2" fmla="*/ 38 w 980"/>
                <a:gd name="T3" fmla="*/ 452 h 452"/>
                <a:gd name="T4" fmla="*/ 0 w 980"/>
                <a:gd name="T5" fmla="*/ 415 h 452"/>
                <a:gd name="T6" fmla="*/ 0 w 980"/>
                <a:gd name="T7" fmla="*/ 38 h 452"/>
                <a:gd name="T8" fmla="*/ 38 w 980"/>
                <a:gd name="T9" fmla="*/ 0 h 452"/>
                <a:gd name="T10" fmla="*/ 943 w 980"/>
                <a:gd name="T11" fmla="*/ 0 h 452"/>
                <a:gd name="T12" fmla="*/ 980 w 980"/>
                <a:gd name="T13" fmla="*/ 38 h 452"/>
                <a:gd name="T14" fmla="*/ 980 w 980"/>
                <a:gd name="T15" fmla="*/ 415 h 452"/>
                <a:gd name="T16" fmla="*/ 943 w 980"/>
                <a:gd name="T17" fmla="*/ 452 h 452"/>
                <a:gd name="T18" fmla="*/ 76 w 980"/>
                <a:gd name="T19" fmla="*/ 377 h 452"/>
                <a:gd name="T20" fmla="*/ 905 w 980"/>
                <a:gd name="T21" fmla="*/ 377 h 452"/>
                <a:gd name="T22" fmla="*/ 905 w 980"/>
                <a:gd name="T23" fmla="*/ 75 h 452"/>
                <a:gd name="T24" fmla="*/ 76 w 980"/>
                <a:gd name="T25" fmla="*/ 75 h 452"/>
                <a:gd name="T26" fmla="*/ 76 w 980"/>
                <a:gd name="T27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452">
                  <a:moveTo>
                    <a:pt x="943" y="452"/>
                  </a:moveTo>
                  <a:lnTo>
                    <a:pt x="38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943" y="0"/>
                  </a:lnTo>
                  <a:cubicBezTo>
                    <a:pt x="963" y="0"/>
                    <a:pt x="980" y="17"/>
                    <a:pt x="980" y="38"/>
                  </a:cubicBezTo>
                  <a:lnTo>
                    <a:pt x="980" y="415"/>
                  </a:lnTo>
                  <a:cubicBezTo>
                    <a:pt x="980" y="435"/>
                    <a:pt x="963" y="452"/>
                    <a:pt x="943" y="452"/>
                  </a:cubicBezTo>
                  <a:close/>
                  <a:moveTo>
                    <a:pt x="76" y="377"/>
                  </a:moveTo>
                  <a:lnTo>
                    <a:pt x="905" y="377"/>
                  </a:lnTo>
                  <a:lnTo>
                    <a:pt x="905" y="75"/>
                  </a:lnTo>
                  <a:lnTo>
                    <a:pt x="76" y="75"/>
                  </a:lnTo>
                  <a:lnTo>
                    <a:pt x="76" y="37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661">
              <a:extLst>
                <a:ext uri="{FF2B5EF4-FFF2-40B4-BE49-F238E27FC236}">
                  <a16:creationId xmlns:a16="http://schemas.microsoft.com/office/drawing/2014/main" id="{D196530D-B0F5-451A-A4FD-32F809AF3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1" y="3341689"/>
              <a:ext cx="336550" cy="247650"/>
            </a:xfrm>
            <a:custGeom>
              <a:avLst/>
              <a:gdLst>
                <a:gd name="T0" fmla="*/ 1296 w 1575"/>
                <a:gd name="T1" fmla="*/ 1005 h 1156"/>
                <a:gd name="T2" fmla="*/ 1245 w 1575"/>
                <a:gd name="T3" fmla="*/ 1019 h 1156"/>
                <a:gd name="T4" fmla="*/ 1258 w 1575"/>
                <a:gd name="T5" fmla="*/ 1070 h 1156"/>
                <a:gd name="T6" fmla="*/ 1388 w 1575"/>
                <a:gd name="T7" fmla="*/ 1145 h 1156"/>
                <a:gd name="T8" fmla="*/ 1389 w 1575"/>
                <a:gd name="T9" fmla="*/ 1145 h 1156"/>
                <a:gd name="T10" fmla="*/ 1440 w 1575"/>
                <a:gd name="T11" fmla="*/ 1132 h 1156"/>
                <a:gd name="T12" fmla="*/ 1441 w 1575"/>
                <a:gd name="T13" fmla="*/ 377 h 1156"/>
                <a:gd name="T14" fmla="*/ 788 w 1575"/>
                <a:gd name="T15" fmla="*/ 0 h 1156"/>
                <a:gd name="T16" fmla="*/ 135 w 1575"/>
                <a:gd name="T17" fmla="*/ 377 h 1156"/>
                <a:gd name="T18" fmla="*/ 135 w 1575"/>
                <a:gd name="T19" fmla="*/ 1132 h 1156"/>
                <a:gd name="T20" fmla="*/ 187 w 1575"/>
                <a:gd name="T21" fmla="*/ 1145 h 1156"/>
                <a:gd name="T22" fmla="*/ 188 w 1575"/>
                <a:gd name="T23" fmla="*/ 1144 h 1156"/>
                <a:gd name="T24" fmla="*/ 317 w 1575"/>
                <a:gd name="T25" fmla="*/ 1070 h 1156"/>
                <a:gd name="T26" fmla="*/ 335 w 1575"/>
                <a:gd name="T27" fmla="*/ 1047 h 1156"/>
                <a:gd name="T28" fmla="*/ 331 w 1575"/>
                <a:gd name="T29" fmla="*/ 1018 h 1156"/>
                <a:gd name="T30" fmla="*/ 308 w 1575"/>
                <a:gd name="T31" fmla="*/ 1001 h 1156"/>
                <a:gd name="T32" fmla="*/ 279 w 1575"/>
                <a:gd name="T33" fmla="*/ 1005 h 1156"/>
                <a:gd name="T34" fmla="*/ 183 w 1575"/>
                <a:gd name="T35" fmla="*/ 1060 h 1156"/>
                <a:gd name="T36" fmla="*/ 110 w 1575"/>
                <a:gd name="T37" fmla="*/ 792 h 1156"/>
                <a:gd name="T38" fmla="*/ 222 w 1575"/>
                <a:gd name="T39" fmla="*/ 792 h 1156"/>
                <a:gd name="T40" fmla="*/ 260 w 1575"/>
                <a:gd name="T41" fmla="*/ 755 h 1156"/>
                <a:gd name="T42" fmla="*/ 222 w 1575"/>
                <a:gd name="T43" fmla="*/ 717 h 1156"/>
                <a:gd name="T44" fmla="*/ 111 w 1575"/>
                <a:gd name="T45" fmla="*/ 717 h 1156"/>
                <a:gd name="T46" fmla="*/ 183 w 1575"/>
                <a:gd name="T47" fmla="*/ 449 h 1156"/>
                <a:gd name="T48" fmla="*/ 279 w 1575"/>
                <a:gd name="T49" fmla="*/ 505 h 1156"/>
                <a:gd name="T50" fmla="*/ 308 w 1575"/>
                <a:gd name="T51" fmla="*/ 509 h 1156"/>
                <a:gd name="T52" fmla="*/ 331 w 1575"/>
                <a:gd name="T53" fmla="*/ 491 h 1156"/>
                <a:gd name="T54" fmla="*/ 334 w 1575"/>
                <a:gd name="T55" fmla="*/ 462 h 1156"/>
                <a:gd name="T56" fmla="*/ 317 w 1575"/>
                <a:gd name="T57" fmla="*/ 439 h 1156"/>
                <a:gd name="T58" fmla="*/ 220 w 1575"/>
                <a:gd name="T59" fmla="*/ 384 h 1156"/>
                <a:gd name="T60" fmla="*/ 416 w 1575"/>
                <a:gd name="T61" fmla="*/ 187 h 1156"/>
                <a:gd name="T62" fmla="*/ 472 w 1575"/>
                <a:gd name="T63" fmla="*/ 284 h 1156"/>
                <a:gd name="T64" fmla="*/ 495 w 1575"/>
                <a:gd name="T65" fmla="*/ 302 h 1156"/>
                <a:gd name="T66" fmla="*/ 524 w 1575"/>
                <a:gd name="T67" fmla="*/ 298 h 1156"/>
                <a:gd name="T68" fmla="*/ 541 w 1575"/>
                <a:gd name="T69" fmla="*/ 275 h 1156"/>
                <a:gd name="T70" fmla="*/ 537 w 1575"/>
                <a:gd name="T71" fmla="*/ 246 h 1156"/>
                <a:gd name="T72" fmla="*/ 482 w 1575"/>
                <a:gd name="T73" fmla="*/ 150 h 1156"/>
                <a:gd name="T74" fmla="*/ 750 w 1575"/>
                <a:gd name="T75" fmla="*/ 78 h 1156"/>
                <a:gd name="T76" fmla="*/ 750 w 1575"/>
                <a:gd name="T77" fmla="*/ 189 h 1156"/>
                <a:gd name="T78" fmla="*/ 787 w 1575"/>
                <a:gd name="T79" fmla="*/ 227 h 1156"/>
                <a:gd name="T80" fmla="*/ 825 w 1575"/>
                <a:gd name="T81" fmla="*/ 189 h 1156"/>
                <a:gd name="T82" fmla="*/ 825 w 1575"/>
                <a:gd name="T83" fmla="*/ 78 h 1156"/>
                <a:gd name="T84" fmla="*/ 1093 w 1575"/>
                <a:gd name="T85" fmla="*/ 150 h 1156"/>
                <a:gd name="T86" fmla="*/ 1037 w 1575"/>
                <a:gd name="T87" fmla="*/ 246 h 1156"/>
                <a:gd name="T88" fmla="*/ 1034 w 1575"/>
                <a:gd name="T89" fmla="*/ 275 h 1156"/>
                <a:gd name="T90" fmla="*/ 1051 w 1575"/>
                <a:gd name="T91" fmla="*/ 298 h 1156"/>
                <a:gd name="T92" fmla="*/ 1080 w 1575"/>
                <a:gd name="T93" fmla="*/ 302 h 1156"/>
                <a:gd name="T94" fmla="*/ 1103 w 1575"/>
                <a:gd name="T95" fmla="*/ 284 h 1156"/>
                <a:gd name="T96" fmla="*/ 1158 w 1575"/>
                <a:gd name="T97" fmla="*/ 187 h 1156"/>
                <a:gd name="T98" fmla="*/ 1355 w 1575"/>
                <a:gd name="T99" fmla="*/ 384 h 1156"/>
                <a:gd name="T100" fmla="*/ 1258 w 1575"/>
                <a:gd name="T101" fmla="*/ 439 h 1156"/>
                <a:gd name="T102" fmla="*/ 1240 w 1575"/>
                <a:gd name="T103" fmla="*/ 462 h 1156"/>
                <a:gd name="T104" fmla="*/ 1244 w 1575"/>
                <a:gd name="T105" fmla="*/ 491 h 1156"/>
                <a:gd name="T106" fmla="*/ 1267 w 1575"/>
                <a:gd name="T107" fmla="*/ 509 h 1156"/>
                <a:gd name="T108" fmla="*/ 1296 w 1575"/>
                <a:gd name="T109" fmla="*/ 505 h 1156"/>
                <a:gd name="T110" fmla="*/ 1392 w 1575"/>
                <a:gd name="T111" fmla="*/ 449 h 1156"/>
                <a:gd name="T112" fmla="*/ 1464 w 1575"/>
                <a:gd name="T113" fmla="*/ 717 h 1156"/>
                <a:gd name="T114" fmla="*/ 1353 w 1575"/>
                <a:gd name="T115" fmla="*/ 717 h 1156"/>
                <a:gd name="T116" fmla="*/ 1315 w 1575"/>
                <a:gd name="T117" fmla="*/ 755 h 1156"/>
                <a:gd name="T118" fmla="*/ 1353 w 1575"/>
                <a:gd name="T119" fmla="*/ 792 h 1156"/>
                <a:gd name="T120" fmla="*/ 1465 w 1575"/>
                <a:gd name="T121" fmla="*/ 792 h 1156"/>
                <a:gd name="T122" fmla="*/ 1393 w 1575"/>
                <a:gd name="T123" fmla="*/ 1061 h 1156"/>
                <a:gd name="T124" fmla="*/ 1296 w 1575"/>
                <a:gd name="T125" fmla="*/ 1005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156">
                  <a:moveTo>
                    <a:pt x="1296" y="1005"/>
                  </a:moveTo>
                  <a:cubicBezTo>
                    <a:pt x="1278" y="994"/>
                    <a:pt x="1255" y="1001"/>
                    <a:pt x="1245" y="1019"/>
                  </a:cubicBezTo>
                  <a:cubicBezTo>
                    <a:pt x="1234" y="1037"/>
                    <a:pt x="1240" y="1059"/>
                    <a:pt x="1258" y="1070"/>
                  </a:cubicBezTo>
                  <a:lnTo>
                    <a:pt x="1388" y="1145"/>
                  </a:lnTo>
                  <a:lnTo>
                    <a:pt x="1389" y="1145"/>
                  </a:lnTo>
                  <a:cubicBezTo>
                    <a:pt x="1407" y="1156"/>
                    <a:pt x="1430" y="1150"/>
                    <a:pt x="1440" y="1132"/>
                  </a:cubicBezTo>
                  <a:cubicBezTo>
                    <a:pt x="1575" y="898"/>
                    <a:pt x="1575" y="611"/>
                    <a:pt x="1441" y="377"/>
                  </a:cubicBezTo>
                  <a:cubicBezTo>
                    <a:pt x="1306" y="144"/>
                    <a:pt x="1057" y="0"/>
                    <a:pt x="788" y="0"/>
                  </a:cubicBezTo>
                  <a:cubicBezTo>
                    <a:pt x="518" y="0"/>
                    <a:pt x="269" y="144"/>
                    <a:pt x="135" y="377"/>
                  </a:cubicBezTo>
                  <a:cubicBezTo>
                    <a:pt x="0" y="611"/>
                    <a:pt x="0" y="898"/>
                    <a:pt x="135" y="1132"/>
                  </a:cubicBezTo>
                  <a:cubicBezTo>
                    <a:pt x="146" y="1150"/>
                    <a:pt x="169" y="1156"/>
                    <a:pt x="187" y="1145"/>
                  </a:cubicBezTo>
                  <a:cubicBezTo>
                    <a:pt x="187" y="1145"/>
                    <a:pt x="188" y="1145"/>
                    <a:pt x="188" y="1144"/>
                  </a:cubicBezTo>
                  <a:lnTo>
                    <a:pt x="317" y="1070"/>
                  </a:lnTo>
                  <a:cubicBezTo>
                    <a:pt x="326" y="1065"/>
                    <a:pt x="332" y="1057"/>
                    <a:pt x="335" y="1047"/>
                  </a:cubicBezTo>
                  <a:cubicBezTo>
                    <a:pt x="337" y="1037"/>
                    <a:pt x="336" y="1027"/>
                    <a:pt x="331" y="1018"/>
                  </a:cubicBezTo>
                  <a:cubicBezTo>
                    <a:pt x="326" y="1010"/>
                    <a:pt x="318" y="1003"/>
                    <a:pt x="308" y="1001"/>
                  </a:cubicBezTo>
                  <a:cubicBezTo>
                    <a:pt x="298" y="998"/>
                    <a:pt x="288" y="999"/>
                    <a:pt x="279" y="1005"/>
                  </a:cubicBezTo>
                  <a:lnTo>
                    <a:pt x="183" y="1060"/>
                  </a:lnTo>
                  <a:cubicBezTo>
                    <a:pt x="140" y="977"/>
                    <a:pt x="116" y="886"/>
                    <a:pt x="110" y="792"/>
                  </a:cubicBezTo>
                  <a:lnTo>
                    <a:pt x="222" y="792"/>
                  </a:lnTo>
                  <a:cubicBezTo>
                    <a:pt x="243" y="792"/>
                    <a:pt x="260" y="775"/>
                    <a:pt x="260" y="755"/>
                  </a:cubicBezTo>
                  <a:cubicBezTo>
                    <a:pt x="260" y="734"/>
                    <a:pt x="243" y="717"/>
                    <a:pt x="222" y="717"/>
                  </a:cubicBezTo>
                  <a:lnTo>
                    <a:pt x="111" y="717"/>
                  </a:lnTo>
                  <a:cubicBezTo>
                    <a:pt x="116" y="624"/>
                    <a:pt x="140" y="532"/>
                    <a:pt x="183" y="449"/>
                  </a:cubicBezTo>
                  <a:lnTo>
                    <a:pt x="279" y="505"/>
                  </a:lnTo>
                  <a:cubicBezTo>
                    <a:pt x="288" y="510"/>
                    <a:pt x="298" y="511"/>
                    <a:pt x="308" y="509"/>
                  </a:cubicBezTo>
                  <a:cubicBezTo>
                    <a:pt x="317" y="506"/>
                    <a:pt x="326" y="500"/>
                    <a:pt x="331" y="491"/>
                  </a:cubicBezTo>
                  <a:cubicBezTo>
                    <a:pt x="336" y="482"/>
                    <a:pt x="337" y="472"/>
                    <a:pt x="334" y="462"/>
                  </a:cubicBezTo>
                  <a:cubicBezTo>
                    <a:pt x="332" y="453"/>
                    <a:pt x="325" y="444"/>
                    <a:pt x="317" y="439"/>
                  </a:cubicBezTo>
                  <a:lnTo>
                    <a:pt x="220" y="384"/>
                  </a:lnTo>
                  <a:cubicBezTo>
                    <a:pt x="271" y="305"/>
                    <a:pt x="338" y="239"/>
                    <a:pt x="416" y="187"/>
                  </a:cubicBezTo>
                  <a:lnTo>
                    <a:pt x="472" y="284"/>
                  </a:lnTo>
                  <a:cubicBezTo>
                    <a:pt x="477" y="293"/>
                    <a:pt x="485" y="299"/>
                    <a:pt x="495" y="302"/>
                  </a:cubicBezTo>
                  <a:cubicBezTo>
                    <a:pt x="505" y="304"/>
                    <a:pt x="515" y="303"/>
                    <a:pt x="524" y="298"/>
                  </a:cubicBezTo>
                  <a:cubicBezTo>
                    <a:pt x="532" y="293"/>
                    <a:pt x="539" y="285"/>
                    <a:pt x="541" y="275"/>
                  </a:cubicBezTo>
                  <a:cubicBezTo>
                    <a:pt x="544" y="265"/>
                    <a:pt x="542" y="255"/>
                    <a:pt x="537" y="246"/>
                  </a:cubicBezTo>
                  <a:lnTo>
                    <a:pt x="482" y="150"/>
                  </a:lnTo>
                  <a:cubicBezTo>
                    <a:pt x="565" y="108"/>
                    <a:pt x="656" y="83"/>
                    <a:pt x="750" y="78"/>
                  </a:cubicBezTo>
                  <a:lnTo>
                    <a:pt x="750" y="189"/>
                  </a:lnTo>
                  <a:cubicBezTo>
                    <a:pt x="750" y="210"/>
                    <a:pt x="767" y="227"/>
                    <a:pt x="787" y="227"/>
                  </a:cubicBezTo>
                  <a:cubicBezTo>
                    <a:pt x="808" y="227"/>
                    <a:pt x="825" y="210"/>
                    <a:pt x="825" y="189"/>
                  </a:cubicBezTo>
                  <a:lnTo>
                    <a:pt x="825" y="78"/>
                  </a:lnTo>
                  <a:cubicBezTo>
                    <a:pt x="918" y="83"/>
                    <a:pt x="1010" y="108"/>
                    <a:pt x="1093" y="150"/>
                  </a:cubicBezTo>
                  <a:lnTo>
                    <a:pt x="1037" y="246"/>
                  </a:lnTo>
                  <a:cubicBezTo>
                    <a:pt x="1032" y="255"/>
                    <a:pt x="1031" y="265"/>
                    <a:pt x="1034" y="275"/>
                  </a:cubicBezTo>
                  <a:cubicBezTo>
                    <a:pt x="1036" y="285"/>
                    <a:pt x="1042" y="293"/>
                    <a:pt x="1051" y="298"/>
                  </a:cubicBezTo>
                  <a:cubicBezTo>
                    <a:pt x="1060" y="303"/>
                    <a:pt x="1070" y="304"/>
                    <a:pt x="1080" y="302"/>
                  </a:cubicBezTo>
                  <a:cubicBezTo>
                    <a:pt x="1090" y="299"/>
                    <a:pt x="1098" y="293"/>
                    <a:pt x="1103" y="284"/>
                  </a:cubicBezTo>
                  <a:lnTo>
                    <a:pt x="1158" y="187"/>
                  </a:lnTo>
                  <a:cubicBezTo>
                    <a:pt x="1237" y="239"/>
                    <a:pt x="1303" y="305"/>
                    <a:pt x="1355" y="384"/>
                  </a:cubicBezTo>
                  <a:lnTo>
                    <a:pt x="1258" y="439"/>
                  </a:lnTo>
                  <a:cubicBezTo>
                    <a:pt x="1249" y="444"/>
                    <a:pt x="1243" y="453"/>
                    <a:pt x="1240" y="462"/>
                  </a:cubicBezTo>
                  <a:cubicBezTo>
                    <a:pt x="1238" y="472"/>
                    <a:pt x="1239" y="482"/>
                    <a:pt x="1244" y="491"/>
                  </a:cubicBezTo>
                  <a:cubicBezTo>
                    <a:pt x="1249" y="500"/>
                    <a:pt x="1257" y="506"/>
                    <a:pt x="1267" y="509"/>
                  </a:cubicBezTo>
                  <a:cubicBezTo>
                    <a:pt x="1277" y="511"/>
                    <a:pt x="1287" y="510"/>
                    <a:pt x="1296" y="505"/>
                  </a:cubicBezTo>
                  <a:lnTo>
                    <a:pt x="1392" y="449"/>
                  </a:lnTo>
                  <a:cubicBezTo>
                    <a:pt x="1434" y="532"/>
                    <a:pt x="1459" y="624"/>
                    <a:pt x="1464" y="717"/>
                  </a:cubicBezTo>
                  <a:lnTo>
                    <a:pt x="1353" y="717"/>
                  </a:lnTo>
                  <a:cubicBezTo>
                    <a:pt x="1332" y="717"/>
                    <a:pt x="1315" y="734"/>
                    <a:pt x="1315" y="755"/>
                  </a:cubicBezTo>
                  <a:cubicBezTo>
                    <a:pt x="1315" y="775"/>
                    <a:pt x="1332" y="792"/>
                    <a:pt x="1353" y="792"/>
                  </a:cubicBezTo>
                  <a:lnTo>
                    <a:pt x="1465" y="792"/>
                  </a:lnTo>
                  <a:cubicBezTo>
                    <a:pt x="1459" y="886"/>
                    <a:pt x="1435" y="977"/>
                    <a:pt x="1393" y="1061"/>
                  </a:cubicBezTo>
                  <a:lnTo>
                    <a:pt x="1296" y="100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62">
              <a:extLst>
                <a:ext uri="{FF2B5EF4-FFF2-40B4-BE49-F238E27FC236}">
                  <a16:creationId xmlns:a16="http://schemas.microsoft.com/office/drawing/2014/main" id="{BCC1AE91-6C1B-486C-AF2A-47A15B89D4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1776" y="3260726"/>
              <a:ext cx="520700" cy="415925"/>
            </a:xfrm>
            <a:custGeom>
              <a:avLst/>
              <a:gdLst>
                <a:gd name="T0" fmla="*/ 1219 w 2439"/>
                <a:gd name="T1" fmla="*/ 0 h 1945"/>
                <a:gd name="T2" fmla="*/ 175 w 2439"/>
                <a:gd name="T3" fmla="*/ 698 h 1945"/>
                <a:gd name="T4" fmla="*/ 420 w 2439"/>
                <a:gd name="T5" fmla="*/ 1930 h 1945"/>
                <a:gd name="T6" fmla="*/ 473 w 2439"/>
                <a:gd name="T7" fmla="*/ 1930 h 1945"/>
                <a:gd name="T8" fmla="*/ 633 w 2439"/>
                <a:gd name="T9" fmla="*/ 1770 h 1945"/>
                <a:gd name="T10" fmla="*/ 638 w 2439"/>
                <a:gd name="T11" fmla="*/ 1763 h 1945"/>
                <a:gd name="T12" fmla="*/ 633 w 2439"/>
                <a:gd name="T13" fmla="*/ 1717 h 1945"/>
                <a:gd name="T14" fmla="*/ 453 w 2439"/>
                <a:gd name="T15" fmla="*/ 813 h 1945"/>
                <a:gd name="T16" fmla="*/ 1219 w 2439"/>
                <a:gd name="T17" fmla="*/ 301 h 1945"/>
                <a:gd name="T18" fmla="*/ 1985 w 2439"/>
                <a:gd name="T19" fmla="*/ 813 h 1945"/>
                <a:gd name="T20" fmla="*/ 1805 w 2439"/>
                <a:gd name="T21" fmla="*/ 1717 h 1945"/>
                <a:gd name="T22" fmla="*/ 1801 w 2439"/>
                <a:gd name="T23" fmla="*/ 1763 h 1945"/>
                <a:gd name="T24" fmla="*/ 1805 w 2439"/>
                <a:gd name="T25" fmla="*/ 1770 h 1945"/>
                <a:gd name="T26" fmla="*/ 1966 w 2439"/>
                <a:gd name="T27" fmla="*/ 1930 h 1945"/>
                <a:gd name="T28" fmla="*/ 2019 w 2439"/>
                <a:gd name="T29" fmla="*/ 1930 h 1945"/>
                <a:gd name="T30" fmla="*/ 2264 w 2439"/>
                <a:gd name="T31" fmla="*/ 698 h 1945"/>
                <a:gd name="T32" fmla="*/ 1219 w 2439"/>
                <a:gd name="T33" fmla="*/ 0 h 1945"/>
                <a:gd name="T34" fmla="*/ 1992 w 2439"/>
                <a:gd name="T35" fmla="*/ 1850 h 1945"/>
                <a:gd name="T36" fmla="*/ 1885 w 2439"/>
                <a:gd name="T37" fmla="*/ 1743 h 1945"/>
                <a:gd name="T38" fmla="*/ 2048 w 2439"/>
                <a:gd name="T39" fmla="*/ 767 h 1945"/>
                <a:gd name="T40" fmla="*/ 1219 w 2439"/>
                <a:gd name="T41" fmla="*/ 226 h 1945"/>
                <a:gd name="T42" fmla="*/ 391 w 2439"/>
                <a:gd name="T43" fmla="*/ 767 h 1945"/>
                <a:gd name="T44" fmla="*/ 554 w 2439"/>
                <a:gd name="T45" fmla="*/ 1743 h 1945"/>
                <a:gd name="T46" fmla="*/ 447 w 2439"/>
                <a:gd name="T47" fmla="*/ 1850 h 1945"/>
                <a:gd name="T48" fmla="*/ 190 w 2439"/>
                <a:gd name="T49" fmla="*/ 897 h 1945"/>
                <a:gd name="T50" fmla="*/ 833 w 2439"/>
                <a:gd name="T51" fmla="*/ 149 h 1945"/>
                <a:gd name="T52" fmla="*/ 1814 w 2439"/>
                <a:gd name="T53" fmla="*/ 258 h 1945"/>
                <a:gd name="T54" fmla="*/ 2275 w 2439"/>
                <a:gd name="T55" fmla="*/ 1131 h 1945"/>
                <a:gd name="T56" fmla="*/ 1992 w 2439"/>
                <a:gd name="T57" fmla="*/ 1850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39" h="1945">
                  <a:moveTo>
                    <a:pt x="1219" y="0"/>
                  </a:moveTo>
                  <a:cubicBezTo>
                    <a:pt x="762" y="0"/>
                    <a:pt x="350" y="276"/>
                    <a:pt x="175" y="698"/>
                  </a:cubicBezTo>
                  <a:cubicBezTo>
                    <a:pt x="0" y="1121"/>
                    <a:pt x="97" y="1607"/>
                    <a:pt x="420" y="1930"/>
                  </a:cubicBezTo>
                  <a:cubicBezTo>
                    <a:pt x="435" y="1945"/>
                    <a:pt x="458" y="1945"/>
                    <a:pt x="473" y="1930"/>
                  </a:cubicBezTo>
                  <a:lnTo>
                    <a:pt x="633" y="1770"/>
                  </a:lnTo>
                  <a:cubicBezTo>
                    <a:pt x="635" y="1768"/>
                    <a:pt x="637" y="1766"/>
                    <a:pt x="638" y="1763"/>
                  </a:cubicBezTo>
                  <a:cubicBezTo>
                    <a:pt x="647" y="1748"/>
                    <a:pt x="645" y="1729"/>
                    <a:pt x="633" y="1717"/>
                  </a:cubicBezTo>
                  <a:cubicBezTo>
                    <a:pt x="396" y="1480"/>
                    <a:pt x="325" y="1123"/>
                    <a:pt x="453" y="813"/>
                  </a:cubicBezTo>
                  <a:cubicBezTo>
                    <a:pt x="582" y="503"/>
                    <a:pt x="884" y="301"/>
                    <a:pt x="1219" y="301"/>
                  </a:cubicBezTo>
                  <a:cubicBezTo>
                    <a:pt x="1555" y="301"/>
                    <a:pt x="1857" y="503"/>
                    <a:pt x="1985" y="813"/>
                  </a:cubicBezTo>
                  <a:cubicBezTo>
                    <a:pt x="2114" y="1123"/>
                    <a:pt x="2043" y="1480"/>
                    <a:pt x="1805" y="1717"/>
                  </a:cubicBezTo>
                  <a:cubicBezTo>
                    <a:pt x="1793" y="1729"/>
                    <a:pt x="1791" y="1748"/>
                    <a:pt x="1801" y="1763"/>
                  </a:cubicBezTo>
                  <a:cubicBezTo>
                    <a:pt x="1802" y="1766"/>
                    <a:pt x="1803" y="1768"/>
                    <a:pt x="1805" y="1770"/>
                  </a:cubicBezTo>
                  <a:lnTo>
                    <a:pt x="1966" y="1930"/>
                  </a:lnTo>
                  <a:cubicBezTo>
                    <a:pt x="1980" y="1945"/>
                    <a:pt x="2004" y="1945"/>
                    <a:pt x="2019" y="1930"/>
                  </a:cubicBezTo>
                  <a:cubicBezTo>
                    <a:pt x="2342" y="1607"/>
                    <a:pt x="2439" y="1121"/>
                    <a:pt x="2264" y="698"/>
                  </a:cubicBezTo>
                  <a:cubicBezTo>
                    <a:pt x="2089" y="276"/>
                    <a:pt x="1677" y="0"/>
                    <a:pt x="1219" y="0"/>
                  </a:cubicBezTo>
                  <a:close/>
                  <a:moveTo>
                    <a:pt x="1992" y="1850"/>
                  </a:moveTo>
                  <a:lnTo>
                    <a:pt x="1885" y="1743"/>
                  </a:lnTo>
                  <a:cubicBezTo>
                    <a:pt x="2128" y="1479"/>
                    <a:pt x="2192" y="1096"/>
                    <a:pt x="2048" y="767"/>
                  </a:cubicBezTo>
                  <a:cubicBezTo>
                    <a:pt x="1904" y="438"/>
                    <a:pt x="1579" y="226"/>
                    <a:pt x="1219" y="226"/>
                  </a:cubicBezTo>
                  <a:cubicBezTo>
                    <a:pt x="860" y="226"/>
                    <a:pt x="535" y="438"/>
                    <a:pt x="391" y="767"/>
                  </a:cubicBezTo>
                  <a:cubicBezTo>
                    <a:pt x="247" y="1096"/>
                    <a:pt x="311" y="1479"/>
                    <a:pt x="554" y="1743"/>
                  </a:cubicBezTo>
                  <a:lnTo>
                    <a:pt x="447" y="1850"/>
                  </a:lnTo>
                  <a:cubicBezTo>
                    <a:pt x="209" y="1594"/>
                    <a:pt x="113" y="1238"/>
                    <a:pt x="190" y="897"/>
                  </a:cubicBezTo>
                  <a:cubicBezTo>
                    <a:pt x="268" y="557"/>
                    <a:pt x="508" y="276"/>
                    <a:pt x="833" y="149"/>
                  </a:cubicBezTo>
                  <a:cubicBezTo>
                    <a:pt x="1158" y="21"/>
                    <a:pt x="1525" y="62"/>
                    <a:pt x="1814" y="258"/>
                  </a:cubicBezTo>
                  <a:cubicBezTo>
                    <a:pt x="2102" y="455"/>
                    <a:pt x="2275" y="782"/>
                    <a:pt x="2275" y="1131"/>
                  </a:cubicBezTo>
                  <a:cubicBezTo>
                    <a:pt x="2275" y="1398"/>
                    <a:pt x="2174" y="1655"/>
                    <a:pt x="1992" y="185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663">
              <a:extLst>
                <a:ext uri="{FF2B5EF4-FFF2-40B4-BE49-F238E27FC236}">
                  <a16:creationId xmlns:a16="http://schemas.microsoft.com/office/drawing/2014/main" id="{31CE3991-BC85-43DF-9DD4-2F256F73D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3616326"/>
              <a:ext cx="209550" cy="15875"/>
            </a:xfrm>
            <a:custGeom>
              <a:avLst/>
              <a:gdLst>
                <a:gd name="T0" fmla="*/ 943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3 w 980"/>
                <a:gd name="T9" fmla="*/ 76 h 76"/>
                <a:gd name="T10" fmla="*/ 980 w 980"/>
                <a:gd name="T11" fmla="*/ 38 h 76"/>
                <a:gd name="T12" fmla="*/ 943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3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64">
              <a:extLst>
                <a:ext uri="{FF2B5EF4-FFF2-40B4-BE49-F238E27FC236}">
                  <a16:creationId xmlns:a16="http://schemas.microsoft.com/office/drawing/2014/main" id="{F6DF0CF4-3338-408C-B970-4DC62D46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3486151"/>
              <a:ext cx="34925" cy="33338"/>
            </a:xfrm>
            <a:custGeom>
              <a:avLst/>
              <a:gdLst>
                <a:gd name="T0" fmla="*/ 116 w 160"/>
                <a:gd name="T1" fmla="*/ 13 h 154"/>
                <a:gd name="T2" fmla="*/ 59 w 160"/>
                <a:gd name="T3" fmla="*/ 6 h 154"/>
                <a:gd name="T4" fmla="*/ 13 w 160"/>
                <a:gd name="T5" fmla="*/ 41 h 154"/>
                <a:gd name="T6" fmla="*/ 5 w 160"/>
                <a:gd name="T7" fmla="*/ 98 h 154"/>
                <a:gd name="T8" fmla="*/ 41 w 160"/>
                <a:gd name="T9" fmla="*/ 144 h 154"/>
                <a:gd name="T10" fmla="*/ 78 w 160"/>
                <a:gd name="T11" fmla="*/ 154 h 154"/>
                <a:gd name="T12" fmla="*/ 151 w 160"/>
                <a:gd name="T13" fmla="*/ 98 h 154"/>
                <a:gd name="T14" fmla="*/ 116 w 160"/>
                <a:gd name="T15" fmla="*/ 1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4">
                  <a:moveTo>
                    <a:pt x="116" y="13"/>
                  </a:moveTo>
                  <a:cubicBezTo>
                    <a:pt x="99" y="3"/>
                    <a:pt x="78" y="0"/>
                    <a:pt x="59" y="6"/>
                  </a:cubicBezTo>
                  <a:cubicBezTo>
                    <a:pt x="39" y="11"/>
                    <a:pt x="23" y="23"/>
                    <a:pt x="13" y="41"/>
                  </a:cubicBezTo>
                  <a:cubicBezTo>
                    <a:pt x="3" y="58"/>
                    <a:pt x="0" y="79"/>
                    <a:pt x="5" y="98"/>
                  </a:cubicBezTo>
                  <a:cubicBezTo>
                    <a:pt x="11" y="118"/>
                    <a:pt x="23" y="134"/>
                    <a:pt x="41" y="144"/>
                  </a:cubicBezTo>
                  <a:cubicBezTo>
                    <a:pt x="52" y="151"/>
                    <a:pt x="65" y="154"/>
                    <a:pt x="78" y="154"/>
                  </a:cubicBezTo>
                  <a:cubicBezTo>
                    <a:pt x="113" y="154"/>
                    <a:pt x="142" y="131"/>
                    <a:pt x="151" y="98"/>
                  </a:cubicBezTo>
                  <a:cubicBezTo>
                    <a:pt x="160" y="65"/>
                    <a:pt x="146" y="30"/>
                    <a:pt x="116" y="1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65">
              <a:extLst>
                <a:ext uri="{FF2B5EF4-FFF2-40B4-BE49-F238E27FC236}">
                  <a16:creationId xmlns:a16="http://schemas.microsoft.com/office/drawing/2014/main" id="{F31F4E5E-A9C6-404F-B80B-279A8905A0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051" y="3446464"/>
              <a:ext cx="133350" cy="96838"/>
            </a:xfrm>
            <a:custGeom>
              <a:avLst/>
              <a:gdLst>
                <a:gd name="T0" fmla="*/ 526 w 628"/>
                <a:gd name="T1" fmla="*/ 102 h 454"/>
                <a:gd name="T2" fmla="*/ 45 w 628"/>
                <a:gd name="T3" fmla="*/ 2 h 454"/>
                <a:gd name="T4" fmla="*/ 7 w 628"/>
                <a:gd name="T5" fmla="*/ 21 h 454"/>
                <a:gd name="T6" fmla="*/ 10 w 628"/>
                <a:gd name="T7" fmla="*/ 62 h 454"/>
                <a:gd name="T8" fmla="*/ 337 w 628"/>
                <a:gd name="T9" fmla="*/ 429 h 454"/>
                <a:gd name="T10" fmla="*/ 431 w 628"/>
                <a:gd name="T11" fmla="*/ 454 h 454"/>
                <a:gd name="T12" fmla="*/ 480 w 628"/>
                <a:gd name="T13" fmla="*/ 448 h 454"/>
                <a:gd name="T14" fmla="*/ 618 w 628"/>
                <a:gd name="T15" fmla="*/ 290 h 454"/>
                <a:gd name="T16" fmla="*/ 526 w 628"/>
                <a:gd name="T17" fmla="*/ 102 h 454"/>
                <a:gd name="T18" fmla="*/ 529 w 628"/>
                <a:gd name="T19" fmla="*/ 322 h 454"/>
                <a:gd name="T20" fmla="*/ 461 w 628"/>
                <a:gd name="T21" fmla="*/ 375 h 454"/>
                <a:gd name="T22" fmla="*/ 375 w 628"/>
                <a:gd name="T23" fmla="*/ 364 h 454"/>
                <a:gd name="T24" fmla="*/ 128 w 628"/>
                <a:gd name="T25" fmla="*/ 91 h 454"/>
                <a:gd name="T26" fmla="*/ 488 w 628"/>
                <a:gd name="T27" fmla="*/ 168 h 454"/>
                <a:gd name="T28" fmla="*/ 529 w 628"/>
                <a:gd name="T29" fmla="*/ 32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8" h="454">
                  <a:moveTo>
                    <a:pt x="526" y="102"/>
                  </a:moveTo>
                  <a:cubicBezTo>
                    <a:pt x="449" y="58"/>
                    <a:pt x="86" y="8"/>
                    <a:pt x="45" y="2"/>
                  </a:cubicBezTo>
                  <a:cubicBezTo>
                    <a:pt x="30" y="0"/>
                    <a:pt x="15" y="7"/>
                    <a:pt x="7" y="21"/>
                  </a:cubicBezTo>
                  <a:cubicBezTo>
                    <a:pt x="0" y="34"/>
                    <a:pt x="1" y="50"/>
                    <a:pt x="10" y="62"/>
                  </a:cubicBezTo>
                  <a:cubicBezTo>
                    <a:pt x="35" y="95"/>
                    <a:pt x="261" y="385"/>
                    <a:pt x="337" y="429"/>
                  </a:cubicBezTo>
                  <a:cubicBezTo>
                    <a:pt x="366" y="445"/>
                    <a:pt x="398" y="454"/>
                    <a:pt x="431" y="454"/>
                  </a:cubicBezTo>
                  <a:cubicBezTo>
                    <a:pt x="448" y="454"/>
                    <a:pt x="464" y="452"/>
                    <a:pt x="480" y="448"/>
                  </a:cubicBezTo>
                  <a:cubicBezTo>
                    <a:pt x="554" y="428"/>
                    <a:pt x="608" y="366"/>
                    <a:pt x="618" y="290"/>
                  </a:cubicBezTo>
                  <a:cubicBezTo>
                    <a:pt x="628" y="215"/>
                    <a:pt x="592" y="141"/>
                    <a:pt x="526" y="102"/>
                  </a:cubicBezTo>
                  <a:close/>
                  <a:moveTo>
                    <a:pt x="529" y="322"/>
                  </a:moveTo>
                  <a:cubicBezTo>
                    <a:pt x="514" y="348"/>
                    <a:pt x="490" y="367"/>
                    <a:pt x="461" y="375"/>
                  </a:cubicBezTo>
                  <a:cubicBezTo>
                    <a:pt x="432" y="383"/>
                    <a:pt x="401" y="379"/>
                    <a:pt x="375" y="364"/>
                  </a:cubicBezTo>
                  <a:cubicBezTo>
                    <a:pt x="336" y="341"/>
                    <a:pt x="220" y="205"/>
                    <a:pt x="128" y="91"/>
                  </a:cubicBezTo>
                  <a:cubicBezTo>
                    <a:pt x="273" y="113"/>
                    <a:pt x="449" y="145"/>
                    <a:pt x="488" y="168"/>
                  </a:cubicBezTo>
                  <a:cubicBezTo>
                    <a:pt x="542" y="199"/>
                    <a:pt x="561" y="268"/>
                    <a:pt x="529" y="322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7" name="Group 876">
            <a:extLst>
              <a:ext uri="{FF2B5EF4-FFF2-40B4-BE49-F238E27FC236}">
                <a16:creationId xmlns:a16="http://schemas.microsoft.com/office/drawing/2014/main" id="{29F2E231-33BF-4F06-A044-B51300D2E517}"/>
              </a:ext>
            </a:extLst>
          </p:cNvPr>
          <p:cNvGrpSpPr/>
          <p:nvPr/>
        </p:nvGrpSpPr>
        <p:grpSpPr>
          <a:xfrm>
            <a:off x="7345363" y="3260726"/>
            <a:ext cx="484188" cy="484188"/>
            <a:chOff x="7345363" y="3260726"/>
            <a:chExt cx="484188" cy="484188"/>
          </a:xfrm>
        </p:grpSpPr>
        <p:sp>
          <p:nvSpPr>
            <p:cNvPr id="106" name="Freeform 666">
              <a:extLst>
                <a:ext uri="{FF2B5EF4-FFF2-40B4-BE49-F238E27FC236}">
                  <a16:creationId xmlns:a16="http://schemas.microsoft.com/office/drawing/2014/main" id="{67C2A752-50FC-4DB7-A4A0-C4A9BD5BD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3535364"/>
              <a:ext cx="144463" cy="104775"/>
            </a:xfrm>
            <a:custGeom>
              <a:avLst/>
              <a:gdLst>
                <a:gd name="T0" fmla="*/ 490 w 678"/>
                <a:gd name="T1" fmla="*/ 0 h 490"/>
                <a:gd name="T2" fmla="*/ 301 w 678"/>
                <a:gd name="T3" fmla="*/ 189 h 490"/>
                <a:gd name="T4" fmla="*/ 151 w 678"/>
                <a:gd name="T5" fmla="*/ 340 h 490"/>
                <a:gd name="T6" fmla="*/ 158 w 678"/>
                <a:gd name="T7" fmla="*/ 387 h 490"/>
                <a:gd name="T8" fmla="*/ 113 w 678"/>
                <a:gd name="T9" fmla="*/ 377 h 490"/>
                <a:gd name="T10" fmla="*/ 0 w 678"/>
                <a:gd name="T11" fmla="*/ 490 h 490"/>
                <a:gd name="T12" fmla="*/ 678 w 678"/>
                <a:gd name="T13" fmla="*/ 490 h 490"/>
                <a:gd name="T14" fmla="*/ 678 w 678"/>
                <a:gd name="T15" fmla="*/ 189 h 490"/>
                <a:gd name="T16" fmla="*/ 490 w 678"/>
                <a:gd name="T1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490" y="0"/>
                  </a:moveTo>
                  <a:cubicBezTo>
                    <a:pt x="386" y="0"/>
                    <a:pt x="301" y="85"/>
                    <a:pt x="301" y="189"/>
                  </a:cubicBezTo>
                  <a:cubicBezTo>
                    <a:pt x="218" y="189"/>
                    <a:pt x="151" y="256"/>
                    <a:pt x="151" y="340"/>
                  </a:cubicBezTo>
                  <a:cubicBezTo>
                    <a:pt x="150" y="356"/>
                    <a:pt x="153" y="372"/>
                    <a:pt x="158" y="387"/>
                  </a:cubicBezTo>
                  <a:cubicBezTo>
                    <a:pt x="144" y="381"/>
                    <a:pt x="129" y="377"/>
                    <a:pt x="113" y="377"/>
                  </a:cubicBezTo>
                  <a:cubicBezTo>
                    <a:pt x="50" y="377"/>
                    <a:pt x="0" y="428"/>
                    <a:pt x="0" y="490"/>
                  </a:cubicBezTo>
                  <a:lnTo>
                    <a:pt x="678" y="490"/>
                  </a:lnTo>
                  <a:lnTo>
                    <a:pt x="678" y="189"/>
                  </a:lnTo>
                  <a:cubicBezTo>
                    <a:pt x="678" y="85"/>
                    <a:pt x="594" y="0"/>
                    <a:pt x="490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67">
              <a:extLst>
                <a:ext uri="{FF2B5EF4-FFF2-40B4-BE49-F238E27FC236}">
                  <a16:creationId xmlns:a16="http://schemas.microsoft.com/office/drawing/2014/main" id="{39DE59D3-82E6-4B25-AA10-54E5A659A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543301"/>
              <a:ext cx="49213" cy="65088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68">
              <a:extLst>
                <a:ext uri="{FF2B5EF4-FFF2-40B4-BE49-F238E27FC236}">
                  <a16:creationId xmlns:a16="http://schemas.microsoft.com/office/drawing/2014/main" id="{E824DDCE-CF5E-41C2-BC37-F0796E47D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1" y="3535364"/>
              <a:ext cx="144463" cy="104775"/>
            </a:xfrm>
            <a:custGeom>
              <a:avLst/>
              <a:gdLst>
                <a:gd name="T0" fmla="*/ 565 w 678"/>
                <a:gd name="T1" fmla="*/ 377 h 490"/>
                <a:gd name="T2" fmla="*/ 520 w 678"/>
                <a:gd name="T3" fmla="*/ 387 h 490"/>
                <a:gd name="T4" fmla="*/ 527 w 678"/>
                <a:gd name="T5" fmla="*/ 340 h 490"/>
                <a:gd name="T6" fmla="*/ 377 w 678"/>
                <a:gd name="T7" fmla="*/ 189 h 490"/>
                <a:gd name="T8" fmla="*/ 188 w 678"/>
                <a:gd name="T9" fmla="*/ 0 h 490"/>
                <a:gd name="T10" fmla="*/ 0 w 678"/>
                <a:gd name="T11" fmla="*/ 189 h 490"/>
                <a:gd name="T12" fmla="*/ 0 w 678"/>
                <a:gd name="T13" fmla="*/ 490 h 490"/>
                <a:gd name="T14" fmla="*/ 678 w 678"/>
                <a:gd name="T15" fmla="*/ 490 h 490"/>
                <a:gd name="T16" fmla="*/ 565 w 678"/>
                <a:gd name="T17" fmla="*/ 37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565" y="377"/>
                  </a:moveTo>
                  <a:cubicBezTo>
                    <a:pt x="549" y="377"/>
                    <a:pt x="534" y="381"/>
                    <a:pt x="520" y="387"/>
                  </a:cubicBezTo>
                  <a:cubicBezTo>
                    <a:pt x="525" y="372"/>
                    <a:pt x="528" y="356"/>
                    <a:pt x="527" y="340"/>
                  </a:cubicBezTo>
                  <a:cubicBezTo>
                    <a:pt x="527" y="256"/>
                    <a:pt x="460" y="189"/>
                    <a:pt x="377" y="189"/>
                  </a:cubicBezTo>
                  <a:cubicBezTo>
                    <a:pt x="377" y="85"/>
                    <a:pt x="292" y="0"/>
                    <a:pt x="188" y="0"/>
                  </a:cubicBezTo>
                  <a:cubicBezTo>
                    <a:pt x="84" y="0"/>
                    <a:pt x="0" y="85"/>
                    <a:pt x="0" y="189"/>
                  </a:cubicBezTo>
                  <a:lnTo>
                    <a:pt x="0" y="490"/>
                  </a:lnTo>
                  <a:lnTo>
                    <a:pt x="678" y="490"/>
                  </a:lnTo>
                  <a:cubicBezTo>
                    <a:pt x="678" y="428"/>
                    <a:pt x="628" y="377"/>
                    <a:pt x="565" y="37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69">
              <a:extLst>
                <a:ext uri="{FF2B5EF4-FFF2-40B4-BE49-F238E27FC236}">
                  <a16:creationId xmlns:a16="http://schemas.microsoft.com/office/drawing/2014/main" id="{9626C740-0725-428A-B8C3-4482B4AD6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671889"/>
              <a:ext cx="468313" cy="65088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5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5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5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5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5"/>
                  </a:lnTo>
                  <a:cubicBezTo>
                    <a:pt x="1319" y="117"/>
                    <a:pt x="1285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5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200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0"/>
                    <a:pt x="2186" y="75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70">
              <a:extLst>
                <a:ext uri="{FF2B5EF4-FFF2-40B4-BE49-F238E27FC236}">
                  <a16:creationId xmlns:a16="http://schemas.microsoft.com/office/drawing/2014/main" id="{5BF057DF-51C2-49AE-9A88-F5B0A5DDE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3268664"/>
              <a:ext cx="58738" cy="52388"/>
            </a:xfrm>
            <a:custGeom>
              <a:avLst/>
              <a:gdLst>
                <a:gd name="T0" fmla="*/ 280 w 280"/>
                <a:gd name="T1" fmla="*/ 177 h 242"/>
                <a:gd name="T2" fmla="*/ 167 w 280"/>
                <a:gd name="T3" fmla="*/ 27 h 242"/>
                <a:gd name="T4" fmla="*/ 140 w 280"/>
                <a:gd name="T5" fmla="*/ 0 h 242"/>
                <a:gd name="T6" fmla="*/ 113 w 280"/>
                <a:gd name="T7" fmla="*/ 27 h 242"/>
                <a:gd name="T8" fmla="*/ 0 w 280"/>
                <a:gd name="T9" fmla="*/ 177 h 242"/>
                <a:gd name="T10" fmla="*/ 280 w 280"/>
                <a:gd name="T11" fmla="*/ 17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242">
                  <a:moveTo>
                    <a:pt x="280" y="177"/>
                  </a:moveTo>
                  <a:cubicBezTo>
                    <a:pt x="250" y="122"/>
                    <a:pt x="212" y="71"/>
                    <a:pt x="167" y="27"/>
                  </a:cubicBezTo>
                  <a:lnTo>
                    <a:pt x="140" y="0"/>
                  </a:lnTo>
                  <a:lnTo>
                    <a:pt x="113" y="27"/>
                  </a:lnTo>
                  <a:cubicBezTo>
                    <a:pt x="68" y="72"/>
                    <a:pt x="30" y="122"/>
                    <a:pt x="0" y="177"/>
                  </a:cubicBezTo>
                  <a:cubicBezTo>
                    <a:pt x="82" y="242"/>
                    <a:pt x="198" y="242"/>
                    <a:pt x="280" y="17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71">
              <a:extLst>
                <a:ext uri="{FF2B5EF4-FFF2-40B4-BE49-F238E27FC236}">
                  <a16:creationId xmlns:a16="http://schemas.microsoft.com/office/drawing/2014/main" id="{E6D2C7D9-64FB-43AD-A842-AAE843244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413" y="3430589"/>
              <a:ext cx="47625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cubicBezTo>
                    <a:pt x="101" y="0"/>
                    <a:pt x="0" y="102"/>
                    <a:pt x="0" y="22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72">
              <a:extLst>
                <a:ext uri="{FF2B5EF4-FFF2-40B4-BE49-F238E27FC236}">
                  <a16:creationId xmlns:a16="http://schemas.microsoft.com/office/drawing/2014/main" id="{B9EE5DD6-B2A3-44B6-A220-25851E44C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3430589"/>
              <a:ext cx="47625" cy="47625"/>
            </a:xfrm>
            <a:custGeom>
              <a:avLst/>
              <a:gdLst>
                <a:gd name="T0" fmla="*/ 0 w 226"/>
                <a:gd name="T1" fmla="*/ 0 h 227"/>
                <a:gd name="T2" fmla="*/ 0 w 226"/>
                <a:gd name="T3" fmla="*/ 227 h 227"/>
                <a:gd name="T4" fmla="*/ 226 w 226"/>
                <a:gd name="T5" fmla="*/ 227 h 227"/>
                <a:gd name="T6" fmla="*/ 0 w 226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0"/>
                  </a:moveTo>
                  <a:lnTo>
                    <a:pt x="0" y="227"/>
                  </a:lnTo>
                  <a:lnTo>
                    <a:pt x="226" y="227"/>
                  </a:lnTo>
                  <a:cubicBezTo>
                    <a:pt x="226" y="102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73">
              <a:extLst>
                <a:ext uri="{FF2B5EF4-FFF2-40B4-BE49-F238E27FC236}">
                  <a16:creationId xmlns:a16="http://schemas.microsoft.com/office/drawing/2014/main" id="{8F81FC9A-3C7D-4D49-B1AB-341C9EF0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7113" y="3365501"/>
              <a:ext cx="420688" cy="306388"/>
            </a:xfrm>
            <a:custGeom>
              <a:avLst/>
              <a:gdLst>
                <a:gd name="T0" fmla="*/ 1809 w 1960"/>
                <a:gd name="T1" fmla="*/ 0 h 1432"/>
                <a:gd name="T2" fmla="*/ 1204 w 1960"/>
                <a:gd name="T3" fmla="*/ 0 h 1432"/>
                <a:gd name="T4" fmla="*/ 1206 w 1960"/>
                <a:gd name="T5" fmla="*/ 55 h 1432"/>
                <a:gd name="T6" fmla="*/ 1206 w 1960"/>
                <a:gd name="T7" fmla="*/ 151 h 1432"/>
                <a:gd name="T8" fmla="*/ 1809 w 1960"/>
                <a:gd name="T9" fmla="*/ 151 h 1432"/>
                <a:gd name="T10" fmla="*/ 1809 w 1960"/>
                <a:gd name="T11" fmla="*/ 980 h 1432"/>
                <a:gd name="T12" fmla="*/ 1621 w 1960"/>
                <a:gd name="T13" fmla="*/ 791 h 1432"/>
                <a:gd name="T14" fmla="*/ 1432 w 1960"/>
                <a:gd name="T15" fmla="*/ 980 h 1432"/>
                <a:gd name="T16" fmla="*/ 1282 w 1960"/>
                <a:gd name="T17" fmla="*/ 1131 h 1432"/>
                <a:gd name="T18" fmla="*/ 1289 w 1960"/>
                <a:gd name="T19" fmla="*/ 1178 h 1432"/>
                <a:gd name="T20" fmla="*/ 1244 w 1960"/>
                <a:gd name="T21" fmla="*/ 1168 h 1432"/>
                <a:gd name="T22" fmla="*/ 1131 w 1960"/>
                <a:gd name="T23" fmla="*/ 1281 h 1432"/>
                <a:gd name="T24" fmla="*/ 829 w 1960"/>
                <a:gd name="T25" fmla="*/ 1281 h 1432"/>
                <a:gd name="T26" fmla="*/ 716 w 1960"/>
                <a:gd name="T27" fmla="*/ 1168 h 1432"/>
                <a:gd name="T28" fmla="*/ 671 w 1960"/>
                <a:gd name="T29" fmla="*/ 1178 h 1432"/>
                <a:gd name="T30" fmla="*/ 678 w 1960"/>
                <a:gd name="T31" fmla="*/ 1131 h 1432"/>
                <a:gd name="T32" fmla="*/ 528 w 1960"/>
                <a:gd name="T33" fmla="*/ 980 h 1432"/>
                <a:gd name="T34" fmla="*/ 339 w 1960"/>
                <a:gd name="T35" fmla="*/ 791 h 1432"/>
                <a:gd name="T36" fmla="*/ 151 w 1960"/>
                <a:gd name="T37" fmla="*/ 980 h 1432"/>
                <a:gd name="T38" fmla="*/ 151 w 1960"/>
                <a:gd name="T39" fmla="*/ 151 h 1432"/>
                <a:gd name="T40" fmla="*/ 754 w 1960"/>
                <a:gd name="T41" fmla="*/ 151 h 1432"/>
                <a:gd name="T42" fmla="*/ 754 w 1960"/>
                <a:gd name="T43" fmla="*/ 55 h 1432"/>
                <a:gd name="T44" fmla="*/ 756 w 1960"/>
                <a:gd name="T45" fmla="*/ 0 h 1432"/>
                <a:gd name="T46" fmla="*/ 151 w 1960"/>
                <a:gd name="T47" fmla="*/ 0 h 1432"/>
                <a:gd name="T48" fmla="*/ 0 w 1960"/>
                <a:gd name="T49" fmla="*/ 151 h 1432"/>
                <a:gd name="T50" fmla="*/ 0 w 1960"/>
                <a:gd name="T51" fmla="*/ 1432 h 1432"/>
                <a:gd name="T52" fmla="*/ 1960 w 1960"/>
                <a:gd name="T53" fmla="*/ 1432 h 1432"/>
                <a:gd name="T54" fmla="*/ 1960 w 1960"/>
                <a:gd name="T55" fmla="*/ 151 h 1432"/>
                <a:gd name="T56" fmla="*/ 1809 w 1960"/>
                <a:gd name="T57" fmla="*/ 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0" h="1432">
                  <a:moveTo>
                    <a:pt x="1809" y="0"/>
                  </a:moveTo>
                  <a:lnTo>
                    <a:pt x="1204" y="0"/>
                  </a:lnTo>
                  <a:cubicBezTo>
                    <a:pt x="1205" y="18"/>
                    <a:pt x="1206" y="36"/>
                    <a:pt x="1206" y="55"/>
                  </a:cubicBezTo>
                  <a:lnTo>
                    <a:pt x="1206" y="151"/>
                  </a:lnTo>
                  <a:lnTo>
                    <a:pt x="1809" y="151"/>
                  </a:lnTo>
                  <a:lnTo>
                    <a:pt x="1809" y="980"/>
                  </a:lnTo>
                  <a:cubicBezTo>
                    <a:pt x="1809" y="876"/>
                    <a:pt x="1725" y="791"/>
                    <a:pt x="1621" y="791"/>
                  </a:cubicBezTo>
                  <a:cubicBezTo>
                    <a:pt x="1517" y="791"/>
                    <a:pt x="1432" y="876"/>
                    <a:pt x="1432" y="980"/>
                  </a:cubicBezTo>
                  <a:cubicBezTo>
                    <a:pt x="1349" y="980"/>
                    <a:pt x="1282" y="1047"/>
                    <a:pt x="1282" y="1131"/>
                  </a:cubicBezTo>
                  <a:cubicBezTo>
                    <a:pt x="1281" y="1147"/>
                    <a:pt x="1284" y="1163"/>
                    <a:pt x="1289" y="1178"/>
                  </a:cubicBezTo>
                  <a:cubicBezTo>
                    <a:pt x="1275" y="1172"/>
                    <a:pt x="1260" y="1168"/>
                    <a:pt x="1244" y="1168"/>
                  </a:cubicBezTo>
                  <a:cubicBezTo>
                    <a:pt x="1181" y="1168"/>
                    <a:pt x="1131" y="1219"/>
                    <a:pt x="1131" y="1281"/>
                  </a:cubicBezTo>
                  <a:lnTo>
                    <a:pt x="829" y="1281"/>
                  </a:lnTo>
                  <a:cubicBezTo>
                    <a:pt x="829" y="1219"/>
                    <a:pt x="779" y="1168"/>
                    <a:pt x="716" y="1168"/>
                  </a:cubicBezTo>
                  <a:cubicBezTo>
                    <a:pt x="700" y="1168"/>
                    <a:pt x="685" y="1172"/>
                    <a:pt x="671" y="1178"/>
                  </a:cubicBezTo>
                  <a:cubicBezTo>
                    <a:pt x="676" y="1163"/>
                    <a:pt x="679" y="1147"/>
                    <a:pt x="678" y="1131"/>
                  </a:cubicBezTo>
                  <a:cubicBezTo>
                    <a:pt x="678" y="1047"/>
                    <a:pt x="611" y="980"/>
                    <a:pt x="528" y="980"/>
                  </a:cubicBezTo>
                  <a:cubicBezTo>
                    <a:pt x="528" y="876"/>
                    <a:pt x="443" y="791"/>
                    <a:pt x="339" y="791"/>
                  </a:cubicBezTo>
                  <a:cubicBezTo>
                    <a:pt x="235" y="791"/>
                    <a:pt x="151" y="876"/>
                    <a:pt x="151" y="980"/>
                  </a:cubicBezTo>
                  <a:lnTo>
                    <a:pt x="151" y="151"/>
                  </a:lnTo>
                  <a:lnTo>
                    <a:pt x="754" y="151"/>
                  </a:lnTo>
                  <a:lnTo>
                    <a:pt x="754" y="55"/>
                  </a:lnTo>
                  <a:cubicBezTo>
                    <a:pt x="754" y="36"/>
                    <a:pt x="755" y="18"/>
                    <a:pt x="756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432"/>
                  </a:lnTo>
                  <a:lnTo>
                    <a:pt x="1960" y="1432"/>
                  </a:lnTo>
                  <a:lnTo>
                    <a:pt x="1960" y="151"/>
                  </a:lnTo>
                  <a:cubicBezTo>
                    <a:pt x="1960" y="67"/>
                    <a:pt x="1892" y="0"/>
                    <a:pt x="1809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74">
              <a:extLst>
                <a:ext uri="{FF2B5EF4-FFF2-40B4-BE49-F238E27FC236}">
                  <a16:creationId xmlns:a16="http://schemas.microsoft.com/office/drawing/2014/main" id="{17990338-691A-4C53-B3D6-EDA270DFC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495676"/>
              <a:ext cx="49213" cy="23813"/>
            </a:xfrm>
            <a:custGeom>
              <a:avLst/>
              <a:gdLst>
                <a:gd name="T0" fmla="*/ 188 w 226"/>
                <a:gd name="T1" fmla="*/ 113 h 113"/>
                <a:gd name="T2" fmla="*/ 226 w 226"/>
                <a:gd name="T3" fmla="*/ 0 h 113"/>
                <a:gd name="T4" fmla="*/ 0 w 226"/>
                <a:gd name="T5" fmla="*/ 0 h 113"/>
                <a:gd name="T6" fmla="*/ 38 w 226"/>
                <a:gd name="T7" fmla="*/ 113 h 113"/>
                <a:gd name="T8" fmla="*/ 188 w 226"/>
                <a:gd name="T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13">
                  <a:moveTo>
                    <a:pt x="188" y="113"/>
                  </a:moveTo>
                  <a:lnTo>
                    <a:pt x="226" y="0"/>
                  </a:lnTo>
                  <a:lnTo>
                    <a:pt x="0" y="0"/>
                  </a:lnTo>
                  <a:lnTo>
                    <a:pt x="38" y="113"/>
                  </a:lnTo>
                  <a:lnTo>
                    <a:pt x="188" y="113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75">
              <a:extLst>
                <a:ext uri="{FF2B5EF4-FFF2-40B4-BE49-F238E27FC236}">
                  <a16:creationId xmlns:a16="http://schemas.microsoft.com/office/drawing/2014/main" id="{345096D3-FEDB-46CF-A0B2-1D361AC78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8" y="3422651"/>
              <a:ext cx="33338" cy="47625"/>
            </a:xfrm>
            <a:custGeom>
              <a:avLst/>
              <a:gdLst>
                <a:gd name="T0" fmla="*/ 113 w 150"/>
                <a:gd name="T1" fmla="*/ 226 h 226"/>
                <a:gd name="T2" fmla="*/ 150 w 150"/>
                <a:gd name="T3" fmla="*/ 0 h 226"/>
                <a:gd name="T4" fmla="*/ 0 w 150"/>
                <a:gd name="T5" fmla="*/ 0 h 226"/>
                <a:gd name="T6" fmla="*/ 37 w 150"/>
                <a:gd name="T7" fmla="*/ 226 h 226"/>
                <a:gd name="T8" fmla="*/ 113 w 150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26">
                  <a:moveTo>
                    <a:pt x="113" y="226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37" y="226"/>
                  </a:lnTo>
                  <a:lnTo>
                    <a:pt x="113" y="226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76">
              <a:extLst>
                <a:ext uri="{FF2B5EF4-FFF2-40B4-BE49-F238E27FC236}">
                  <a16:creationId xmlns:a16="http://schemas.microsoft.com/office/drawing/2014/main" id="{156A6F2B-90F4-4E77-8B7C-E56AAE309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543301"/>
              <a:ext cx="49213" cy="65088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677">
              <a:extLst>
                <a:ext uri="{FF2B5EF4-FFF2-40B4-BE49-F238E27FC236}">
                  <a16:creationId xmlns:a16="http://schemas.microsoft.com/office/drawing/2014/main" id="{62646B95-C813-497B-9FC7-D2F9CCCB8A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3260726"/>
              <a:ext cx="484188" cy="484188"/>
            </a:xfrm>
            <a:custGeom>
              <a:avLst/>
              <a:gdLst>
                <a:gd name="T0" fmla="*/ 2149 w 2262"/>
                <a:gd name="T1" fmla="*/ 645 h 2265"/>
                <a:gd name="T2" fmla="*/ 1185 w 2262"/>
                <a:gd name="T3" fmla="*/ 42 h 2265"/>
                <a:gd name="T4" fmla="*/ 1077 w 2262"/>
                <a:gd name="T5" fmla="*/ 42 h 2265"/>
                <a:gd name="T6" fmla="*/ 113 w 2262"/>
                <a:gd name="T7" fmla="*/ 645 h 2265"/>
                <a:gd name="T8" fmla="*/ 0 w 2262"/>
                <a:gd name="T9" fmla="*/ 1926 h 2265"/>
                <a:gd name="T10" fmla="*/ 1998 w 2262"/>
                <a:gd name="T11" fmla="*/ 2265 h 2265"/>
                <a:gd name="T12" fmla="*/ 2224 w 2262"/>
                <a:gd name="T13" fmla="*/ 1888 h 2265"/>
                <a:gd name="T14" fmla="*/ 1583 w 2262"/>
                <a:gd name="T15" fmla="*/ 1512 h 2265"/>
                <a:gd name="T16" fmla="*/ 1922 w 2262"/>
                <a:gd name="T17" fmla="*/ 1474 h 2265"/>
                <a:gd name="T18" fmla="*/ 1395 w 2262"/>
                <a:gd name="T19" fmla="*/ 1700 h 2265"/>
                <a:gd name="T20" fmla="*/ 1476 w 2262"/>
                <a:gd name="T21" fmla="*/ 1660 h 2265"/>
                <a:gd name="T22" fmla="*/ 1548 w 2262"/>
                <a:gd name="T23" fmla="*/ 1439 h 2265"/>
                <a:gd name="T24" fmla="*/ 1013 w 2262"/>
                <a:gd name="T25" fmla="*/ 1738 h 2265"/>
                <a:gd name="T26" fmla="*/ 567 w 2262"/>
                <a:gd name="T27" fmla="*/ 1261 h 2265"/>
                <a:gd name="T28" fmla="*/ 867 w 2262"/>
                <a:gd name="T29" fmla="*/ 682 h 2265"/>
                <a:gd name="T30" fmla="*/ 679 w 2262"/>
                <a:gd name="T31" fmla="*/ 1059 h 2265"/>
                <a:gd name="T32" fmla="*/ 905 w 2262"/>
                <a:gd name="T33" fmla="*/ 1135 h 2265"/>
                <a:gd name="T34" fmla="*/ 1056 w 2262"/>
                <a:gd name="T35" fmla="*/ 1248 h 2265"/>
                <a:gd name="T36" fmla="*/ 1271 w 2262"/>
                <a:gd name="T37" fmla="*/ 1135 h 2265"/>
                <a:gd name="T38" fmla="*/ 1395 w 2262"/>
                <a:gd name="T39" fmla="*/ 1059 h 2265"/>
                <a:gd name="T40" fmla="*/ 1395 w 2262"/>
                <a:gd name="T41" fmla="*/ 761 h 2265"/>
                <a:gd name="T42" fmla="*/ 1922 w 2262"/>
                <a:gd name="T43" fmla="*/ 1306 h 2265"/>
                <a:gd name="T44" fmla="*/ 641 w 2262"/>
                <a:gd name="T45" fmla="*/ 1474 h 2265"/>
                <a:gd name="T46" fmla="*/ 786 w 2262"/>
                <a:gd name="T47" fmla="*/ 1660 h 2265"/>
                <a:gd name="T48" fmla="*/ 867 w 2262"/>
                <a:gd name="T49" fmla="*/ 1700 h 2265"/>
                <a:gd name="T50" fmla="*/ 340 w 2262"/>
                <a:gd name="T51" fmla="*/ 1474 h 2265"/>
                <a:gd name="T52" fmla="*/ 1319 w 2262"/>
                <a:gd name="T53" fmla="*/ 549 h 2265"/>
                <a:gd name="T54" fmla="*/ 943 w 2262"/>
                <a:gd name="T55" fmla="*/ 549 h 2265"/>
                <a:gd name="T56" fmla="*/ 1542 w 2262"/>
                <a:gd name="T57" fmla="*/ 984 h 2265"/>
                <a:gd name="T58" fmla="*/ 1192 w 2262"/>
                <a:gd name="T59" fmla="*/ 1135 h 2265"/>
                <a:gd name="T60" fmla="*/ 1070 w 2262"/>
                <a:gd name="T61" fmla="*/ 1135 h 2265"/>
                <a:gd name="T62" fmla="*/ 720 w 2262"/>
                <a:gd name="T63" fmla="*/ 984 h 2265"/>
                <a:gd name="T64" fmla="*/ 1130 w 2262"/>
                <a:gd name="T65" fmla="*/ 96 h 2265"/>
                <a:gd name="T66" fmla="*/ 1220 w 2262"/>
                <a:gd name="T67" fmla="*/ 207 h 2265"/>
                <a:gd name="T68" fmla="*/ 189 w 2262"/>
                <a:gd name="T69" fmla="*/ 645 h 2265"/>
                <a:gd name="T70" fmla="*/ 867 w 2262"/>
                <a:gd name="T71" fmla="*/ 549 h 2265"/>
                <a:gd name="T72" fmla="*/ 264 w 2262"/>
                <a:gd name="T73" fmla="*/ 645 h 2265"/>
                <a:gd name="T74" fmla="*/ 1960 w 2262"/>
                <a:gd name="T75" fmla="*/ 1813 h 2265"/>
                <a:gd name="T76" fmla="*/ 1960 w 2262"/>
                <a:gd name="T77" fmla="*/ 607 h 2265"/>
                <a:gd name="T78" fmla="*/ 1394 w 2262"/>
                <a:gd name="T79" fmla="*/ 532 h 2265"/>
                <a:gd name="T80" fmla="*/ 2073 w 2262"/>
                <a:gd name="T81" fmla="*/ 1888 h 2265"/>
                <a:gd name="T82" fmla="*/ 943 w 2262"/>
                <a:gd name="T83" fmla="*/ 1964 h 2265"/>
                <a:gd name="T84" fmla="*/ 1282 w 2262"/>
                <a:gd name="T85" fmla="*/ 2039 h 2265"/>
                <a:gd name="T86" fmla="*/ 943 w 2262"/>
                <a:gd name="T87" fmla="*/ 1964 h 2265"/>
                <a:gd name="T88" fmla="*/ 264 w 2262"/>
                <a:gd name="T89" fmla="*/ 2190 h 2265"/>
                <a:gd name="T90" fmla="*/ 867 w 2262"/>
                <a:gd name="T91" fmla="*/ 1964 h 2265"/>
                <a:gd name="T92" fmla="*/ 1282 w 2262"/>
                <a:gd name="T93" fmla="*/ 2115 h 2265"/>
                <a:gd name="T94" fmla="*/ 2186 w 2262"/>
                <a:gd name="T95" fmla="*/ 1964 h 2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2" h="2265">
                  <a:moveTo>
                    <a:pt x="2224" y="1888"/>
                  </a:moveTo>
                  <a:lnTo>
                    <a:pt x="2149" y="1888"/>
                  </a:lnTo>
                  <a:lnTo>
                    <a:pt x="2149" y="645"/>
                  </a:lnTo>
                  <a:cubicBezTo>
                    <a:pt x="2148" y="541"/>
                    <a:pt x="2064" y="456"/>
                    <a:pt x="1960" y="456"/>
                  </a:cubicBezTo>
                  <a:lnTo>
                    <a:pt x="1388" y="456"/>
                  </a:lnTo>
                  <a:cubicBezTo>
                    <a:pt x="1368" y="300"/>
                    <a:pt x="1297" y="154"/>
                    <a:pt x="1185" y="42"/>
                  </a:cubicBezTo>
                  <a:lnTo>
                    <a:pt x="1158" y="15"/>
                  </a:lnTo>
                  <a:cubicBezTo>
                    <a:pt x="1143" y="0"/>
                    <a:pt x="1119" y="0"/>
                    <a:pt x="1104" y="15"/>
                  </a:cubicBezTo>
                  <a:lnTo>
                    <a:pt x="1077" y="42"/>
                  </a:lnTo>
                  <a:cubicBezTo>
                    <a:pt x="965" y="154"/>
                    <a:pt x="894" y="300"/>
                    <a:pt x="874" y="456"/>
                  </a:cubicBezTo>
                  <a:lnTo>
                    <a:pt x="302" y="456"/>
                  </a:lnTo>
                  <a:cubicBezTo>
                    <a:pt x="198" y="456"/>
                    <a:pt x="114" y="541"/>
                    <a:pt x="113" y="645"/>
                  </a:cubicBezTo>
                  <a:lnTo>
                    <a:pt x="113" y="1888"/>
                  </a:lnTo>
                  <a:lnTo>
                    <a:pt x="38" y="1888"/>
                  </a:lnTo>
                  <a:cubicBezTo>
                    <a:pt x="17" y="1888"/>
                    <a:pt x="0" y="1905"/>
                    <a:pt x="0" y="1926"/>
                  </a:cubicBezTo>
                  <a:lnTo>
                    <a:pt x="0" y="2001"/>
                  </a:lnTo>
                  <a:cubicBezTo>
                    <a:pt x="1" y="2147"/>
                    <a:pt x="119" y="2265"/>
                    <a:pt x="264" y="2265"/>
                  </a:cubicBezTo>
                  <a:lnTo>
                    <a:pt x="1998" y="2265"/>
                  </a:lnTo>
                  <a:cubicBezTo>
                    <a:pt x="2143" y="2265"/>
                    <a:pt x="2261" y="2147"/>
                    <a:pt x="2262" y="2001"/>
                  </a:cubicBezTo>
                  <a:lnTo>
                    <a:pt x="2262" y="1926"/>
                  </a:lnTo>
                  <a:cubicBezTo>
                    <a:pt x="2262" y="1905"/>
                    <a:pt x="2245" y="1888"/>
                    <a:pt x="2224" y="1888"/>
                  </a:cubicBezTo>
                  <a:close/>
                  <a:moveTo>
                    <a:pt x="1476" y="1660"/>
                  </a:moveTo>
                  <a:cubicBezTo>
                    <a:pt x="1472" y="1648"/>
                    <a:pt x="1470" y="1637"/>
                    <a:pt x="1470" y="1625"/>
                  </a:cubicBezTo>
                  <a:cubicBezTo>
                    <a:pt x="1470" y="1562"/>
                    <a:pt x="1521" y="1512"/>
                    <a:pt x="1583" y="1512"/>
                  </a:cubicBezTo>
                  <a:cubicBezTo>
                    <a:pt x="1604" y="1512"/>
                    <a:pt x="1621" y="1495"/>
                    <a:pt x="1621" y="1474"/>
                  </a:cubicBezTo>
                  <a:cubicBezTo>
                    <a:pt x="1621" y="1391"/>
                    <a:pt x="1688" y="1323"/>
                    <a:pt x="1772" y="1323"/>
                  </a:cubicBezTo>
                  <a:cubicBezTo>
                    <a:pt x="1855" y="1323"/>
                    <a:pt x="1922" y="1391"/>
                    <a:pt x="1922" y="1474"/>
                  </a:cubicBezTo>
                  <a:lnTo>
                    <a:pt x="1922" y="1738"/>
                  </a:lnTo>
                  <a:lnTo>
                    <a:pt x="1330" y="1738"/>
                  </a:lnTo>
                  <a:cubicBezTo>
                    <a:pt x="1343" y="1714"/>
                    <a:pt x="1368" y="1700"/>
                    <a:pt x="1395" y="1700"/>
                  </a:cubicBezTo>
                  <a:cubicBezTo>
                    <a:pt x="1405" y="1700"/>
                    <a:pt x="1415" y="1702"/>
                    <a:pt x="1425" y="1706"/>
                  </a:cubicBezTo>
                  <a:cubicBezTo>
                    <a:pt x="1438" y="1713"/>
                    <a:pt x="1455" y="1710"/>
                    <a:pt x="1466" y="1700"/>
                  </a:cubicBezTo>
                  <a:cubicBezTo>
                    <a:pt x="1477" y="1690"/>
                    <a:pt x="1481" y="1674"/>
                    <a:pt x="1476" y="1660"/>
                  </a:cubicBezTo>
                  <a:close/>
                  <a:moveTo>
                    <a:pt x="1922" y="1306"/>
                  </a:moveTo>
                  <a:cubicBezTo>
                    <a:pt x="1861" y="1250"/>
                    <a:pt x="1774" y="1233"/>
                    <a:pt x="1695" y="1261"/>
                  </a:cubicBezTo>
                  <a:cubicBezTo>
                    <a:pt x="1617" y="1289"/>
                    <a:pt x="1561" y="1357"/>
                    <a:pt x="1548" y="1439"/>
                  </a:cubicBezTo>
                  <a:cubicBezTo>
                    <a:pt x="1459" y="1456"/>
                    <a:pt x="1395" y="1534"/>
                    <a:pt x="1395" y="1625"/>
                  </a:cubicBezTo>
                  <a:cubicBezTo>
                    <a:pt x="1326" y="1625"/>
                    <a:pt x="1267" y="1671"/>
                    <a:pt x="1249" y="1738"/>
                  </a:cubicBezTo>
                  <a:lnTo>
                    <a:pt x="1013" y="1738"/>
                  </a:lnTo>
                  <a:cubicBezTo>
                    <a:pt x="995" y="1671"/>
                    <a:pt x="936" y="1625"/>
                    <a:pt x="867" y="1625"/>
                  </a:cubicBezTo>
                  <a:cubicBezTo>
                    <a:pt x="867" y="1534"/>
                    <a:pt x="803" y="1456"/>
                    <a:pt x="714" y="1439"/>
                  </a:cubicBezTo>
                  <a:cubicBezTo>
                    <a:pt x="701" y="1357"/>
                    <a:pt x="645" y="1289"/>
                    <a:pt x="567" y="1261"/>
                  </a:cubicBezTo>
                  <a:cubicBezTo>
                    <a:pt x="488" y="1233"/>
                    <a:pt x="401" y="1250"/>
                    <a:pt x="340" y="1306"/>
                  </a:cubicBezTo>
                  <a:lnTo>
                    <a:pt x="340" y="682"/>
                  </a:lnTo>
                  <a:lnTo>
                    <a:pt x="867" y="682"/>
                  </a:lnTo>
                  <a:lnTo>
                    <a:pt x="867" y="761"/>
                  </a:lnTo>
                  <a:cubicBezTo>
                    <a:pt x="738" y="780"/>
                    <a:pt x="641" y="891"/>
                    <a:pt x="641" y="1022"/>
                  </a:cubicBezTo>
                  <a:cubicBezTo>
                    <a:pt x="641" y="1042"/>
                    <a:pt x="658" y="1059"/>
                    <a:pt x="679" y="1059"/>
                  </a:cubicBezTo>
                  <a:lnTo>
                    <a:pt x="867" y="1059"/>
                  </a:lnTo>
                  <a:lnTo>
                    <a:pt x="867" y="1097"/>
                  </a:lnTo>
                  <a:cubicBezTo>
                    <a:pt x="867" y="1118"/>
                    <a:pt x="884" y="1135"/>
                    <a:pt x="905" y="1135"/>
                  </a:cubicBezTo>
                  <a:lnTo>
                    <a:pt x="991" y="1135"/>
                  </a:lnTo>
                  <a:lnTo>
                    <a:pt x="1020" y="1222"/>
                  </a:lnTo>
                  <a:cubicBezTo>
                    <a:pt x="1025" y="1237"/>
                    <a:pt x="1039" y="1248"/>
                    <a:pt x="1056" y="1248"/>
                  </a:cubicBezTo>
                  <a:lnTo>
                    <a:pt x="1206" y="1248"/>
                  </a:lnTo>
                  <a:cubicBezTo>
                    <a:pt x="1223" y="1248"/>
                    <a:pt x="1237" y="1237"/>
                    <a:pt x="1242" y="1222"/>
                  </a:cubicBezTo>
                  <a:lnTo>
                    <a:pt x="1271" y="1135"/>
                  </a:lnTo>
                  <a:lnTo>
                    <a:pt x="1357" y="1135"/>
                  </a:lnTo>
                  <a:cubicBezTo>
                    <a:pt x="1378" y="1135"/>
                    <a:pt x="1395" y="1118"/>
                    <a:pt x="1395" y="1097"/>
                  </a:cubicBezTo>
                  <a:lnTo>
                    <a:pt x="1395" y="1059"/>
                  </a:lnTo>
                  <a:lnTo>
                    <a:pt x="1583" y="1059"/>
                  </a:lnTo>
                  <a:cubicBezTo>
                    <a:pt x="1604" y="1059"/>
                    <a:pt x="1621" y="1042"/>
                    <a:pt x="1621" y="1022"/>
                  </a:cubicBezTo>
                  <a:cubicBezTo>
                    <a:pt x="1621" y="891"/>
                    <a:pt x="1524" y="780"/>
                    <a:pt x="1395" y="761"/>
                  </a:cubicBezTo>
                  <a:lnTo>
                    <a:pt x="1395" y="682"/>
                  </a:lnTo>
                  <a:lnTo>
                    <a:pt x="1922" y="682"/>
                  </a:lnTo>
                  <a:lnTo>
                    <a:pt x="1922" y="1306"/>
                  </a:lnTo>
                  <a:close/>
                  <a:moveTo>
                    <a:pt x="340" y="1474"/>
                  </a:moveTo>
                  <a:cubicBezTo>
                    <a:pt x="340" y="1391"/>
                    <a:pt x="407" y="1323"/>
                    <a:pt x="490" y="1323"/>
                  </a:cubicBezTo>
                  <a:cubicBezTo>
                    <a:pt x="574" y="1323"/>
                    <a:pt x="641" y="1391"/>
                    <a:pt x="641" y="1474"/>
                  </a:cubicBezTo>
                  <a:cubicBezTo>
                    <a:pt x="641" y="1495"/>
                    <a:pt x="658" y="1512"/>
                    <a:pt x="679" y="1512"/>
                  </a:cubicBezTo>
                  <a:cubicBezTo>
                    <a:pt x="741" y="1512"/>
                    <a:pt x="792" y="1562"/>
                    <a:pt x="792" y="1625"/>
                  </a:cubicBezTo>
                  <a:cubicBezTo>
                    <a:pt x="792" y="1637"/>
                    <a:pt x="790" y="1648"/>
                    <a:pt x="786" y="1660"/>
                  </a:cubicBezTo>
                  <a:cubicBezTo>
                    <a:pt x="781" y="1674"/>
                    <a:pt x="785" y="1690"/>
                    <a:pt x="796" y="1700"/>
                  </a:cubicBezTo>
                  <a:cubicBezTo>
                    <a:pt x="807" y="1710"/>
                    <a:pt x="824" y="1713"/>
                    <a:pt x="837" y="1706"/>
                  </a:cubicBezTo>
                  <a:cubicBezTo>
                    <a:pt x="847" y="1702"/>
                    <a:pt x="857" y="1700"/>
                    <a:pt x="867" y="1700"/>
                  </a:cubicBezTo>
                  <a:cubicBezTo>
                    <a:pt x="894" y="1700"/>
                    <a:pt x="919" y="1714"/>
                    <a:pt x="932" y="1738"/>
                  </a:cubicBezTo>
                  <a:lnTo>
                    <a:pt x="340" y="1738"/>
                  </a:lnTo>
                  <a:lnTo>
                    <a:pt x="340" y="1474"/>
                  </a:lnTo>
                  <a:close/>
                  <a:moveTo>
                    <a:pt x="1005" y="274"/>
                  </a:moveTo>
                  <a:cubicBezTo>
                    <a:pt x="1084" y="316"/>
                    <a:pt x="1178" y="316"/>
                    <a:pt x="1257" y="274"/>
                  </a:cubicBezTo>
                  <a:cubicBezTo>
                    <a:pt x="1298" y="359"/>
                    <a:pt x="1319" y="454"/>
                    <a:pt x="1319" y="549"/>
                  </a:cubicBezTo>
                  <a:lnTo>
                    <a:pt x="1319" y="1059"/>
                  </a:lnTo>
                  <a:lnTo>
                    <a:pt x="943" y="1059"/>
                  </a:lnTo>
                  <a:lnTo>
                    <a:pt x="943" y="549"/>
                  </a:lnTo>
                  <a:cubicBezTo>
                    <a:pt x="943" y="454"/>
                    <a:pt x="964" y="359"/>
                    <a:pt x="1005" y="274"/>
                  </a:cubicBezTo>
                  <a:close/>
                  <a:moveTo>
                    <a:pt x="1395" y="837"/>
                  </a:moveTo>
                  <a:cubicBezTo>
                    <a:pt x="1469" y="852"/>
                    <a:pt x="1527" y="910"/>
                    <a:pt x="1542" y="984"/>
                  </a:cubicBezTo>
                  <a:lnTo>
                    <a:pt x="1395" y="984"/>
                  </a:lnTo>
                  <a:lnTo>
                    <a:pt x="1395" y="837"/>
                  </a:lnTo>
                  <a:close/>
                  <a:moveTo>
                    <a:pt x="1192" y="1135"/>
                  </a:moveTo>
                  <a:lnTo>
                    <a:pt x="1179" y="1172"/>
                  </a:lnTo>
                  <a:lnTo>
                    <a:pt x="1083" y="1172"/>
                  </a:lnTo>
                  <a:lnTo>
                    <a:pt x="1070" y="1135"/>
                  </a:lnTo>
                  <a:lnTo>
                    <a:pt x="1192" y="1135"/>
                  </a:lnTo>
                  <a:close/>
                  <a:moveTo>
                    <a:pt x="867" y="984"/>
                  </a:moveTo>
                  <a:lnTo>
                    <a:pt x="720" y="984"/>
                  </a:lnTo>
                  <a:cubicBezTo>
                    <a:pt x="735" y="910"/>
                    <a:pt x="793" y="852"/>
                    <a:pt x="867" y="837"/>
                  </a:cubicBezTo>
                  <a:lnTo>
                    <a:pt x="867" y="984"/>
                  </a:lnTo>
                  <a:close/>
                  <a:moveTo>
                    <a:pt x="1130" y="96"/>
                  </a:moveTo>
                  <a:lnTo>
                    <a:pt x="1131" y="95"/>
                  </a:lnTo>
                  <a:lnTo>
                    <a:pt x="1132" y="96"/>
                  </a:lnTo>
                  <a:cubicBezTo>
                    <a:pt x="1165" y="130"/>
                    <a:pt x="1195" y="167"/>
                    <a:pt x="1220" y="207"/>
                  </a:cubicBezTo>
                  <a:cubicBezTo>
                    <a:pt x="1164" y="237"/>
                    <a:pt x="1098" y="237"/>
                    <a:pt x="1042" y="207"/>
                  </a:cubicBezTo>
                  <a:cubicBezTo>
                    <a:pt x="1067" y="167"/>
                    <a:pt x="1097" y="130"/>
                    <a:pt x="1130" y="96"/>
                  </a:cubicBezTo>
                  <a:close/>
                  <a:moveTo>
                    <a:pt x="189" y="645"/>
                  </a:moveTo>
                  <a:cubicBezTo>
                    <a:pt x="189" y="582"/>
                    <a:pt x="239" y="532"/>
                    <a:pt x="302" y="532"/>
                  </a:cubicBezTo>
                  <a:lnTo>
                    <a:pt x="868" y="532"/>
                  </a:lnTo>
                  <a:cubicBezTo>
                    <a:pt x="868" y="537"/>
                    <a:pt x="867" y="543"/>
                    <a:pt x="867" y="549"/>
                  </a:cubicBezTo>
                  <a:lnTo>
                    <a:pt x="867" y="607"/>
                  </a:lnTo>
                  <a:lnTo>
                    <a:pt x="302" y="607"/>
                  </a:lnTo>
                  <a:cubicBezTo>
                    <a:pt x="281" y="607"/>
                    <a:pt x="264" y="624"/>
                    <a:pt x="264" y="645"/>
                  </a:cubicBezTo>
                  <a:lnTo>
                    <a:pt x="264" y="1775"/>
                  </a:lnTo>
                  <a:cubicBezTo>
                    <a:pt x="264" y="1796"/>
                    <a:pt x="281" y="1813"/>
                    <a:pt x="302" y="1813"/>
                  </a:cubicBezTo>
                  <a:lnTo>
                    <a:pt x="1960" y="1813"/>
                  </a:lnTo>
                  <a:cubicBezTo>
                    <a:pt x="1981" y="1813"/>
                    <a:pt x="1998" y="1796"/>
                    <a:pt x="1998" y="1775"/>
                  </a:cubicBezTo>
                  <a:lnTo>
                    <a:pt x="1998" y="645"/>
                  </a:lnTo>
                  <a:cubicBezTo>
                    <a:pt x="1998" y="624"/>
                    <a:pt x="1981" y="607"/>
                    <a:pt x="1960" y="607"/>
                  </a:cubicBezTo>
                  <a:lnTo>
                    <a:pt x="1395" y="607"/>
                  </a:lnTo>
                  <a:lnTo>
                    <a:pt x="1395" y="549"/>
                  </a:lnTo>
                  <a:cubicBezTo>
                    <a:pt x="1395" y="543"/>
                    <a:pt x="1394" y="538"/>
                    <a:pt x="1394" y="532"/>
                  </a:cubicBezTo>
                  <a:lnTo>
                    <a:pt x="1960" y="532"/>
                  </a:lnTo>
                  <a:cubicBezTo>
                    <a:pt x="2023" y="532"/>
                    <a:pt x="2073" y="582"/>
                    <a:pt x="2073" y="645"/>
                  </a:cubicBezTo>
                  <a:lnTo>
                    <a:pt x="2073" y="1888"/>
                  </a:lnTo>
                  <a:lnTo>
                    <a:pt x="189" y="1888"/>
                  </a:lnTo>
                  <a:lnTo>
                    <a:pt x="189" y="645"/>
                  </a:lnTo>
                  <a:close/>
                  <a:moveTo>
                    <a:pt x="943" y="1964"/>
                  </a:moveTo>
                  <a:lnTo>
                    <a:pt x="1319" y="1964"/>
                  </a:lnTo>
                  <a:lnTo>
                    <a:pt x="1319" y="2001"/>
                  </a:lnTo>
                  <a:cubicBezTo>
                    <a:pt x="1319" y="2022"/>
                    <a:pt x="1303" y="2039"/>
                    <a:pt x="1282" y="2039"/>
                  </a:cubicBezTo>
                  <a:lnTo>
                    <a:pt x="980" y="2039"/>
                  </a:lnTo>
                  <a:cubicBezTo>
                    <a:pt x="959" y="2039"/>
                    <a:pt x="943" y="2022"/>
                    <a:pt x="943" y="2001"/>
                  </a:cubicBezTo>
                  <a:lnTo>
                    <a:pt x="943" y="1964"/>
                  </a:lnTo>
                  <a:close/>
                  <a:moveTo>
                    <a:pt x="2186" y="2001"/>
                  </a:moveTo>
                  <a:cubicBezTo>
                    <a:pt x="2186" y="2105"/>
                    <a:pt x="2102" y="2190"/>
                    <a:pt x="1998" y="2190"/>
                  </a:cubicBezTo>
                  <a:lnTo>
                    <a:pt x="264" y="2190"/>
                  </a:lnTo>
                  <a:cubicBezTo>
                    <a:pt x="160" y="2190"/>
                    <a:pt x="76" y="2105"/>
                    <a:pt x="76" y="2001"/>
                  </a:cubicBezTo>
                  <a:lnTo>
                    <a:pt x="76" y="1964"/>
                  </a:lnTo>
                  <a:lnTo>
                    <a:pt x="867" y="1964"/>
                  </a:lnTo>
                  <a:lnTo>
                    <a:pt x="867" y="2001"/>
                  </a:lnTo>
                  <a:cubicBezTo>
                    <a:pt x="867" y="2064"/>
                    <a:pt x="918" y="2115"/>
                    <a:pt x="980" y="2115"/>
                  </a:cubicBezTo>
                  <a:lnTo>
                    <a:pt x="1282" y="2115"/>
                  </a:lnTo>
                  <a:cubicBezTo>
                    <a:pt x="1344" y="2115"/>
                    <a:pt x="1395" y="2064"/>
                    <a:pt x="1395" y="2001"/>
                  </a:cubicBezTo>
                  <a:lnTo>
                    <a:pt x="1395" y="1964"/>
                  </a:lnTo>
                  <a:lnTo>
                    <a:pt x="2186" y="1964"/>
                  </a:lnTo>
                  <a:lnTo>
                    <a:pt x="2186" y="200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78">
              <a:extLst>
                <a:ext uri="{FF2B5EF4-FFF2-40B4-BE49-F238E27FC236}">
                  <a16:creationId xmlns:a16="http://schemas.microsoft.com/office/drawing/2014/main" id="{EBAF6091-D9B3-48A0-90C3-A5CAA0AD9E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2851" y="3414714"/>
              <a:ext cx="49213" cy="63500"/>
            </a:xfrm>
            <a:custGeom>
              <a:avLst/>
              <a:gdLst>
                <a:gd name="T0" fmla="*/ 76 w 228"/>
                <a:gd name="T1" fmla="*/ 302 h 302"/>
                <a:gd name="T2" fmla="*/ 152 w 228"/>
                <a:gd name="T3" fmla="*/ 302 h 302"/>
                <a:gd name="T4" fmla="*/ 189 w 228"/>
                <a:gd name="T5" fmla="*/ 270 h 302"/>
                <a:gd name="T6" fmla="*/ 227 w 228"/>
                <a:gd name="T7" fmla="*/ 44 h 302"/>
                <a:gd name="T8" fmla="*/ 218 w 228"/>
                <a:gd name="T9" fmla="*/ 13 h 302"/>
                <a:gd name="T10" fmla="*/ 189 w 228"/>
                <a:gd name="T11" fmla="*/ 0 h 302"/>
                <a:gd name="T12" fmla="*/ 39 w 228"/>
                <a:gd name="T13" fmla="*/ 0 h 302"/>
                <a:gd name="T14" fmla="*/ 10 w 228"/>
                <a:gd name="T15" fmla="*/ 13 h 302"/>
                <a:gd name="T16" fmla="*/ 1 w 228"/>
                <a:gd name="T17" fmla="*/ 44 h 302"/>
                <a:gd name="T18" fmla="*/ 39 w 228"/>
                <a:gd name="T19" fmla="*/ 270 h 302"/>
                <a:gd name="T20" fmla="*/ 76 w 228"/>
                <a:gd name="T21" fmla="*/ 302 h 302"/>
                <a:gd name="T22" fmla="*/ 145 w 228"/>
                <a:gd name="T23" fmla="*/ 75 h 302"/>
                <a:gd name="T24" fmla="*/ 120 w 228"/>
                <a:gd name="T25" fmla="*/ 226 h 302"/>
                <a:gd name="T26" fmla="*/ 108 w 228"/>
                <a:gd name="T27" fmla="*/ 226 h 302"/>
                <a:gd name="T28" fmla="*/ 83 w 228"/>
                <a:gd name="T29" fmla="*/ 75 h 302"/>
                <a:gd name="T30" fmla="*/ 145 w 228"/>
                <a:gd name="T31" fmla="*/ 7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" h="302">
                  <a:moveTo>
                    <a:pt x="76" y="302"/>
                  </a:moveTo>
                  <a:lnTo>
                    <a:pt x="152" y="302"/>
                  </a:lnTo>
                  <a:cubicBezTo>
                    <a:pt x="170" y="302"/>
                    <a:pt x="186" y="288"/>
                    <a:pt x="189" y="270"/>
                  </a:cubicBezTo>
                  <a:lnTo>
                    <a:pt x="227" y="44"/>
                  </a:lnTo>
                  <a:cubicBezTo>
                    <a:pt x="228" y="33"/>
                    <a:pt x="225" y="22"/>
                    <a:pt x="218" y="13"/>
                  </a:cubicBezTo>
                  <a:cubicBezTo>
                    <a:pt x="211" y="5"/>
                    <a:pt x="200" y="0"/>
                    <a:pt x="189" y="0"/>
                  </a:cubicBezTo>
                  <a:lnTo>
                    <a:pt x="39" y="0"/>
                  </a:lnTo>
                  <a:cubicBezTo>
                    <a:pt x="28" y="0"/>
                    <a:pt x="17" y="5"/>
                    <a:pt x="10" y="13"/>
                  </a:cubicBezTo>
                  <a:cubicBezTo>
                    <a:pt x="3" y="22"/>
                    <a:pt x="0" y="33"/>
                    <a:pt x="1" y="44"/>
                  </a:cubicBezTo>
                  <a:lnTo>
                    <a:pt x="39" y="270"/>
                  </a:lnTo>
                  <a:cubicBezTo>
                    <a:pt x="42" y="288"/>
                    <a:pt x="58" y="302"/>
                    <a:pt x="76" y="302"/>
                  </a:cubicBezTo>
                  <a:close/>
                  <a:moveTo>
                    <a:pt x="145" y="75"/>
                  </a:moveTo>
                  <a:lnTo>
                    <a:pt x="120" y="226"/>
                  </a:lnTo>
                  <a:lnTo>
                    <a:pt x="108" y="226"/>
                  </a:lnTo>
                  <a:lnTo>
                    <a:pt x="83" y="75"/>
                  </a:lnTo>
                  <a:lnTo>
                    <a:pt x="145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79">
              <a:extLst>
                <a:ext uri="{FF2B5EF4-FFF2-40B4-BE49-F238E27FC236}">
                  <a16:creationId xmlns:a16="http://schemas.microsoft.com/office/drawing/2014/main" id="{AF3B57C2-247F-4C9E-B2D3-73D31E80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3349626"/>
              <a:ext cx="17463" cy="49213"/>
            </a:xfrm>
            <a:custGeom>
              <a:avLst/>
              <a:gdLst>
                <a:gd name="T0" fmla="*/ 38 w 76"/>
                <a:gd name="T1" fmla="*/ 226 h 226"/>
                <a:gd name="T2" fmla="*/ 76 w 76"/>
                <a:gd name="T3" fmla="*/ 188 h 226"/>
                <a:gd name="T4" fmla="*/ 76 w 76"/>
                <a:gd name="T5" fmla="*/ 37 h 226"/>
                <a:gd name="T6" fmla="*/ 38 w 76"/>
                <a:gd name="T7" fmla="*/ 0 h 226"/>
                <a:gd name="T8" fmla="*/ 0 w 76"/>
                <a:gd name="T9" fmla="*/ 37 h 226"/>
                <a:gd name="T10" fmla="*/ 0 w 76"/>
                <a:gd name="T11" fmla="*/ 188 h 226"/>
                <a:gd name="T12" fmla="*/ 38 w 76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26">
                  <a:moveTo>
                    <a:pt x="38" y="226"/>
                  </a:moveTo>
                  <a:cubicBezTo>
                    <a:pt x="59" y="226"/>
                    <a:pt x="76" y="209"/>
                    <a:pt x="76" y="188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680">
              <a:extLst>
                <a:ext uri="{FF2B5EF4-FFF2-40B4-BE49-F238E27FC236}">
                  <a16:creationId xmlns:a16="http://schemas.microsoft.com/office/drawing/2014/main" id="{19740016-6473-4571-B5CD-744EBD80A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4913" y="3535364"/>
              <a:ext cx="65088" cy="80963"/>
            </a:xfrm>
            <a:custGeom>
              <a:avLst/>
              <a:gdLst>
                <a:gd name="T0" fmla="*/ 151 w 302"/>
                <a:gd name="T1" fmla="*/ 0 h 377"/>
                <a:gd name="T2" fmla="*/ 0 w 302"/>
                <a:gd name="T3" fmla="*/ 151 h 377"/>
                <a:gd name="T4" fmla="*/ 123 w 302"/>
                <a:gd name="T5" fmla="*/ 365 h 377"/>
                <a:gd name="T6" fmla="*/ 151 w 302"/>
                <a:gd name="T7" fmla="*/ 377 h 377"/>
                <a:gd name="T8" fmla="*/ 179 w 302"/>
                <a:gd name="T9" fmla="*/ 365 h 377"/>
                <a:gd name="T10" fmla="*/ 302 w 302"/>
                <a:gd name="T11" fmla="*/ 151 h 377"/>
                <a:gd name="T12" fmla="*/ 151 w 302"/>
                <a:gd name="T13" fmla="*/ 0 h 377"/>
                <a:gd name="T14" fmla="*/ 151 w 302"/>
                <a:gd name="T15" fmla="*/ 281 h 377"/>
                <a:gd name="T16" fmla="*/ 76 w 302"/>
                <a:gd name="T17" fmla="*/ 151 h 377"/>
                <a:gd name="T18" fmla="*/ 151 w 302"/>
                <a:gd name="T19" fmla="*/ 76 h 377"/>
                <a:gd name="T20" fmla="*/ 226 w 302"/>
                <a:gd name="T21" fmla="*/ 151 h 377"/>
                <a:gd name="T22" fmla="*/ 151 w 302"/>
                <a:gd name="T23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77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24"/>
                    <a:pt x="102" y="342"/>
                    <a:pt x="123" y="365"/>
                  </a:cubicBezTo>
                  <a:cubicBezTo>
                    <a:pt x="130" y="373"/>
                    <a:pt x="140" y="377"/>
                    <a:pt x="151" y="377"/>
                  </a:cubicBezTo>
                  <a:cubicBezTo>
                    <a:pt x="162" y="377"/>
                    <a:pt x="172" y="373"/>
                    <a:pt x="179" y="365"/>
                  </a:cubicBezTo>
                  <a:cubicBezTo>
                    <a:pt x="200" y="342"/>
                    <a:pt x="302" y="22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  <a:moveTo>
                    <a:pt x="151" y="281"/>
                  </a:moveTo>
                  <a:cubicBezTo>
                    <a:pt x="111" y="231"/>
                    <a:pt x="76" y="175"/>
                    <a:pt x="76" y="151"/>
                  </a:cubicBezTo>
                  <a:cubicBezTo>
                    <a:pt x="76" y="110"/>
                    <a:pt x="109" y="76"/>
                    <a:pt x="151" y="76"/>
                  </a:cubicBezTo>
                  <a:cubicBezTo>
                    <a:pt x="193" y="76"/>
                    <a:pt x="226" y="110"/>
                    <a:pt x="226" y="151"/>
                  </a:cubicBezTo>
                  <a:cubicBezTo>
                    <a:pt x="226" y="175"/>
                    <a:pt x="191" y="231"/>
                    <a:pt x="151" y="28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4716DFC5-83F3-4A26-93D9-137D35BD9F8D}"/>
              </a:ext>
            </a:extLst>
          </p:cNvPr>
          <p:cNvGrpSpPr/>
          <p:nvPr/>
        </p:nvGrpSpPr>
        <p:grpSpPr>
          <a:xfrm>
            <a:off x="8091488" y="3260726"/>
            <a:ext cx="482600" cy="484188"/>
            <a:chOff x="8091488" y="3260726"/>
            <a:chExt cx="482600" cy="484188"/>
          </a:xfrm>
        </p:grpSpPr>
        <p:sp>
          <p:nvSpPr>
            <p:cNvPr id="121" name="Freeform 681">
              <a:extLst>
                <a:ext uri="{FF2B5EF4-FFF2-40B4-BE49-F238E27FC236}">
                  <a16:creationId xmlns:a16="http://schemas.microsoft.com/office/drawing/2014/main" id="{57DF1DFD-CF90-422C-9808-FAD367352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6776" y="3309939"/>
              <a:ext cx="79375" cy="55563"/>
            </a:xfrm>
            <a:custGeom>
              <a:avLst/>
              <a:gdLst>
                <a:gd name="T0" fmla="*/ 75 w 377"/>
                <a:gd name="T1" fmla="*/ 151 h 264"/>
                <a:gd name="T2" fmla="*/ 0 w 377"/>
                <a:gd name="T3" fmla="*/ 151 h 264"/>
                <a:gd name="T4" fmla="*/ 0 w 377"/>
                <a:gd name="T5" fmla="*/ 264 h 264"/>
                <a:gd name="T6" fmla="*/ 377 w 377"/>
                <a:gd name="T7" fmla="*/ 264 h 264"/>
                <a:gd name="T8" fmla="*/ 377 w 377"/>
                <a:gd name="T9" fmla="*/ 0 h 264"/>
                <a:gd name="T10" fmla="*/ 75 w 377"/>
                <a:gd name="T11" fmla="*/ 0 h 264"/>
                <a:gd name="T12" fmla="*/ 75 w 377"/>
                <a:gd name="T13" fmla="*/ 15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64">
                  <a:moveTo>
                    <a:pt x="75" y="151"/>
                  </a:moveTo>
                  <a:lnTo>
                    <a:pt x="0" y="151"/>
                  </a:lnTo>
                  <a:lnTo>
                    <a:pt x="0" y="264"/>
                  </a:lnTo>
                  <a:lnTo>
                    <a:pt x="377" y="264"/>
                  </a:lnTo>
                  <a:lnTo>
                    <a:pt x="377" y="0"/>
                  </a:lnTo>
                  <a:lnTo>
                    <a:pt x="75" y="0"/>
                  </a:lnTo>
                  <a:lnTo>
                    <a:pt x="75" y="151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82">
              <a:extLst>
                <a:ext uri="{FF2B5EF4-FFF2-40B4-BE49-F238E27FC236}">
                  <a16:creationId xmlns:a16="http://schemas.microsoft.com/office/drawing/2014/main" id="{28EF79EB-DF2A-41F4-AF3C-20B3E1ABA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6" y="3590926"/>
              <a:ext cx="128588" cy="146050"/>
            </a:xfrm>
            <a:custGeom>
              <a:avLst/>
              <a:gdLst>
                <a:gd name="T0" fmla="*/ 565 w 603"/>
                <a:gd name="T1" fmla="*/ 170 h 679"/>
                <a:gd name="T2" fmla="*/ 452 w 603"/>
                <a:gd name="T3" fmla="*/ 0 h 679"/>
                <a:gd name="T4" fmla="*/ 0 w 603"/>
                <a:gd name="T5" fmla="*/ 679 h 679"/>
                <a:gd name="T6" fmla="*/ 301 w 603"/>
                <a:gd name="T7" fmla="*/ 679 h 679"/>
                <a:gd name="T8" fmla="*/ 603 w 603"/>
                <a:gd name="T9" fmla="*/ 226 h 679"/>
                <a:gd name="T10" fmla="*/ 565 w 603"/>
                <a:gd name="T11" fmla="*/ 17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679">
                  <a:moveTo>
                    <a:pt x="565" y="170"/>
                  </a:moveTo>
                  <a:lnTo>
                    <a:pt x="452" y="0"/>
                  </a:lnTo>
                  <a:lnTo>
                    <a:pt x="0" y="679"/>
                  </a:lnTo>
                  <a:lnTo>
                    <a:pt x="301" y="679"/>
                  </a:lnTo>
                  <a:lnTo>
                    <a:pt x="603" y="226"/>
                  </a:lnTo>
                  <a:lnTo>
                    <a:pt x="565" y="17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83">
              <a:extLst>
                <a:ext uri="{FF2B5EF4-FFF2-40B4-BE49-F238E27FC236}">
                  <a16:creationId xmlns:a16="http://schemas.microsoft.com/office/drawing/2014/main" id="{750BCB35-97DE-4A83-8D0B-C2CB263DC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926" y="3543301"/>
              <a:ext cx="177800" cy="193675"/>
            </a:xfrm>
            <a:custGeom>
              <a:avLst/>
              <a:gdLst>
                <a:gd name="T0" fmla="*/ 716 w 828"/>
                <a:gd name="T1" fmla="*/ 170 h 905"/>
                <a:gd name="T2" fmla="*/ 716 w 828"/>
                <a:gd name="T3" fmla="*/ 170 h 905"/>
                <a:gd name="T4" fmla="*/ 716 w 828"/>
                <a:gd name="T5" fmla="*/ 170 h 905"/>
                <a:gd name="T6" fmla="*/ 603 w 828"/>
                <a:gd name="T7" fmla="*/ 0 h 905"/>
                <a:gd name="T8" fmla="*/ 0 w 828"/>
                <a:gd name="T9" fmla="*/ 905 h 905"/>
                <a:gd name="T10" fmla="*/ 528 w 828"/>
                <a:gd name="T11" fmla="*/ 905 h 905"/>
                <a:gd name="T12" fmla="*/ 828 w 828"/>
                <a:gd name="T13" fmla="*/ 337 h 905"/>
                <a:gd name="T14" fmla="*/ 716 w 828"/>
                <a:gd name="T15" fmla="*/ 17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8" h="905">
                  <a:moveTo>
                    <a:pt x="716" y="170"/>
                  </a:moveTo>
                  <a:lnTo>
                    <a:pt x="716" y="170"/>
                  </a:lnTo>
                  <a:lnTo>
                    <a:pt x="716" y="170"/>
                  </a:lnTo>
                  <a:lnTo>
                    <a:pt x="603" y="0"/>
                  </a:lnTo>
                  <a:lnTo>
                    <a:pt x="0" y="905"/>
                  </a:lnTo>
                  <a:lnTo>
                    <a:pt x="528" y="905"/>
                  </a:lnTo>
                  <a:lnTo>
                    <a:pt x="828" y="337"/>
                  </a:lnTo>
                  <a:lnTo>
                    <a:pt x="716" y="17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84">
              <a:extLst>
                <a:ext uri="{FF2B5EF4-FFF2-40B4-BE49-F238E27FC236}">
                  <a16:creationId xmlns:a16="http://schemas.microsoft.com/office/drawing/2014/main" id="{A70F49C3-5A49-442D-8266-15D308572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6" y="3462339"/>
              <a:ext cx="288925" cy="274638"/>
            </a:xfrm>
            <a:custGeom>
              <a:avLst/>
              <a:gdLst>
                <a:gd name="T0" fmla="*/ 300 w 1357"/>
                <a:gd name="T1" fmla="*/ 714 h 1282"/>
                <a:gd name="T2" fmla="*/ 300 w 1357"/>
                <a:gd name="T3" fmla="*/ 714 h 1282"/>
                <a:gd name="T4" fmla="*/ 0 w 1357"/>
                <a:gd name="T5" fmla="*/ 1282 h 1282"/>
                <a:gd name="T6" fmla="*/ 1357 w 1357"/>
                <a:gd name="T7" fmla="*/ 1282 h 1282"/>
                <a:gd name="T8" fmla="*/ 678 w 1357"/>
                <a:gd name="T9" fmla="*/ 0 h 1282"/>
                <a:gd name="T10" fmla="*/ 300 w 1357"/>
                <a:gd name="T11" fmla="*/ 714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7" h="1282">
                  <a:moveTo>
                    <a:pt x="300" y="714"/>
                  </a:moveTo>
                  <a:lnTo>
                    <a:pt x="300" y="714"/>
                  </a:lnTo>
                  <a:lnTo>
                    <a:pt x="0" y="1282"/>
                  </a:lnTo>
                  <a:lnTo>
                    <a:pt x="1357" y="1282"/>
                  </a:lnTo>
                  <a:lnTo>
                    <a:pt x="678" y="0"/>
                  </a:lnTo>
                  <a:lnTo>
                    <a:pt x="300" y="714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85">
              <a:extLst>
                <a:ext uri="{FF2B5EF4-FFF2-40B4-BE49-F238E27FC236}">
                  <a16:creationId xmlns:a16="http://schemas.microsoft.com/office/drawing/2014/main" id="{7A8113BD-B172-4D74-BC62-30D0E6E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1688" y="3284539"/>
              <a:ext cx="80963" cy="57150"/>
            </a:xfrm>
            <a:custGeom>
              <a:avLst/>
              <a:gdLst>
                <a:gd name="T0" fmla="*/ 377 w 377"/>
                <a:gd name="T1" fmla="*/ 113 h 264"/>
                <a:gd name="T2" fmla="*/ 377 w 377"/>
                <a:gd name="T3" fmla="*/ 0 h 264"/>
                <a:gd name="T4" fmla="*/ 0 w 377"/>
                <a:gd name="T5" fmla="*/ 0 h 264"/>
                <a:gd name="T6" fmla="*/ 0 w 377"/>
                <a:gd name="T7" fmla="*/ 264 h 264"/>
                <a:gd name="T8" fmla="*/ 377 w 377"/>
                <a:gd name="T9" fmla="*/ 264 h 264"/>
                <a:gd name="T10" fmla="*/ 377 w 377"/>
                <a:gd name="T11" fmla="*/ 11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64">
                  <a:moveTo>
                    <a:pt x="377" y="113"/>
                  </a:moveTo>
                  <a:lnTo>
                    <a:pt x="377" y="0"/>
                  </a:lnTo>
                  <a:lnTo>
                    <a:pt x="0" y="0"/>
                  </a:lnTo>
                  <a:lnTo>
                    <a:pt x="0" y="264"/>
                  </a:lnTo>
                  <a:lnTo>
                    <a:pt x="377" y="264"/>
                  </a:lnTo>
                  <a:lnTo>
                    <a:pt x="377" y="113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86">
              <a:extLst>
                <a:ext uri="{FF2B5EF4-FFF2-40B4-BE49-F238E27FC236}">
                  <a16:creationId xmlns:a16="http://schemas.microsoft.com/office/drawing/2014/main" id="{0376ACC4-F775-40CB-AE75-849EE6249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013" y="3275014"/>
              <a:ext cx="203200" cy="203200"/>
            </a:xfrm>
            <a:custGeom>
              <a:avLst/>
              <a:gdLst>
                <a:gd name="T0" fmla="*/ 107 w 950"/>
                <a:gd name="T1" fmla="*/ 951 h 951"/>
                <a:gd name="T2" fmla="*/ 844 w 950"/>
                <a:gd name="T3" fmla="*/ 214 h 951"/>
                <a:gd name="T4" fmla="*/ 924 w 950"/>
                <a:gd name="T5" fmla="*/ 294 h 951"/>
                <a:gd name="T6" fmla="*/ 950 w 950"/>
                <a:gd name="T7" fmla="*/ 0 h 951"/>
                <a:gd name="T8" fmla="*/ 657 w 950"/>
                <a:gd name="T9" fmla="*/ 27 h 951"/>
                <a:gd name="T10" fmla="*/ 737 w 950"/>
                <a:gd name="T11" fmla="*/ 107 h 951"/>
                <a:gd name="T12" fmla="*/ 0 w 950"/>
                <a:gd name="T13" fmla="*/ 844 h 951"/>
                <a:gd name="T14" fmla="*/ 107 w 950"/>
                <a:gd name="T15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0" h="951">
                  <a:moveTo>
                    <a:pt x="107" y="951"/>
                  </a:moveTo>
                  <a:lnTo>
                    <a:pt x="844" y="214"/>
                  </a:lnTo>
                  <a:lnTo>
                    <a:pt x="924" y="294"/>
                  </a:lnTo>
                  <a:lnTo>
                    <a:pt x="950" y="0"/>
                  </a:lnTo>
                  <a:lnTo>
                    <a:pt x="657" y="27"/>
                  </a:lnTo>
                  <a:lnTo>
                    <a:pt x="737" y="107"/>
                  </a:lnTo>
                  <a:lnTo>
                    <a:pt x="0" y="844"/>
                  </a:lnTo>
                  <a:lnTo>
                    <a:pt x="107" y="951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87">
              <a:extLst>
                <a:ext uri="{FF2B5EF4-FFF2-40B4-BE49-F238E27FC236}">
                  <a16:creationId xmlns:a16="http://schemas.microsoft.com/office/drawing/2014/main" id="{556D1B72-6EEA-4332-9388-5FC52E58DD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3260726"/>
              <a:ext cx="482600" cy="484188"/>
            </a:xfrm>
            <a:custGeom>
              <a:avLst/>
              <a:gdLst>
                <a:gd name="T0" fmla="*/ 2224 w 2261"/>
                <a:gd name="T1" fmla="*/ 528 h 2261"/>
                <a:gd name="T2" fmla="*/ 2261 w 2261"/>
                <a:gd name="T3" fmla="*/ 226 h 2261"/>
                <a:gd name="T4" fmla="*/ 1960 w 2261"/>
                <a:gd name="T5" fmla="*/ 188 h 2261"/>
                <a:gd name="T6" fmla="*/ 1922 w 2261"/>
                <a:gd name="T7" fmla="*/ 75 h 2261"/>
                <a:gd name="T8" fmla="*/ 1583 w 2261"/>
                <a:gd name="T9" fmla="*/ 38 h 2261"/>
                <a:gd name="T10" fmla="*/ 1508 w 2261"/>
                <a:gd name="T11" fmla="*/ 38 h 2261"/>
                <a:gd name="T12" fmla="*/ 1319 w 2261"/>
                <a:gd name="T13" fmla="*/ 1289 h 2261"/>
                <a:gd name="T14" fmla="*/ 1281 w 2261"/>
                <a:gd name="T15" fmla="*/ 565 h 2261"/>
                <a:gd name="T16" fmla="*/ 1018 w 2261"/>
                <a:gd name="T17" fmla="*/ 603 h 2261"/>
                <a:gd name="T18" fmla="*/ 974 w 2261"/>
                <a:gd name="T19" fmla="*/ 1298 h 2261"/>
                <a:gd name="T20" fmla="*/ 911 w 2261"/>
                <a:gd name="T21" fmla="*/ 1298 h 2261"/>
                <a:gd name="T22" fmla="*/ 867 w 2261"/>
                <a:gd name="T23" fmla="*/ 980 h 2261"/>
                <a:gd name="T24" fmla="*/ 603 w 2261"/>
                <a:gd name="T25" fmla="*/ 942 h 2261"/>
                <a:gd name="T26" fmla="*/ 565 w 2261"/>
                <a:gd name="T27" fmla="*/ 1590 h 2261"/>
                <a:gd name="T28" fmla="*/ 490 w 2261"/>
                <a:gd name="T29" fmla="*/ 1509 h 2261"/>
                <a:gd name="T30" fmla="*/ 415 w 2261"/>
                <a:gd name="T31" fmla="*/ 1590 h 2261"/>
                <a:gd name="T32" fmla="*/ 377 w 2261"/>
                <a:gd name="T33" fmla="*/ 1244 h 2261"/>
                <a:gd name="T34" fmla="*/ 113 w 2261"/>
                <a:gd name="T35" fmla="*/ 1281 h 2261"/>
                <a:gd name="T36" fmla="*/ 6 w 2261"/>
                <a:gd name="T37" fmla="*/ 2203 h 2261"/>
                <a:gd name="T38" fmla="*/ 0 w 2261"/>
                <a:gd name="T39" fmla="*/ 2224 h 2261"/>
                <a:gd name="T40" fmla="*/ 38 w 2261"/>
                <a:gd name="T41" fmla="*/ 2261 h 2261"/>
                <a:gd name="T42" fmla="*/ 2256 w 2261"/>
                <a:gd name="T43" fmla="*/ 2243 h 2261"/>
                <a:gd name="T44" fmla="*/ 2261 w 2261"/>
                <a:gd name="T45" fmla="*/ 2223 h 2261"/>
                <a:gd name="T46" fmla="*/ 1583 w 2261"/>
                <a:gd name="T47" fmla="*/ 933 h 2261"/>
                <a:gd name="T48" fmla="*/ 1809 w 2261"/>
                <a:gd name="T49" fmla="*/ 415 h 2261"/>
                <a:gd name="T50" fmla="*/ 1820 w 2261"/>
                <a:gd name="T51" fmla="*/ 517 h 2261"/>
                <a:gd name="T52" fmla="*/ 1093 w 2261"/>
                <a:gd name="T53" fmla="*/ 641 h 2261"/>
                <a:gd name="T54" fmla="*/ 1244 w 2261"/>
                <a:gd name="T55" fmla="*/ 1431 h 2261"/>
                <a:gd name="T56" fmla="*/ 1093 w 2261"/>
                <a:gd name="T57" fmla="*/ 1477 h 2261"/>
                <a:gd name="T58" fmla="*/ 641 w 2261"/>
                <a:gd name="T59" fmla="*/ 1018 h 2261"/>
                <a:gd name="T60" fmla="*/ 791 w 2261"/>
                <a:gd name="T61" fmla="*/ 1477 h 2261"/>
                <a:gd name="T62" fmla="*/ 641 w 2261"/>
                <a:gd name="T63" fmla="*/ 1018 h 2261"/>
                <a:gd name="T64" fmla="*/ 339 w 2261"/>
                <a:gd name="T65" fmla="*/ 1319 h 2261"/>
                <a:gd name="T66" fmla="*/ 188 w 2261"/>
                <a:gd name="T67" fmla="*/ 1930 h 2261"/>
                <a:gd name="T68" fmla="*/ 490 w 2261"/>
                <a:gd name="T69" fmla="*/ 1613 h 2261"/>
                <a:gd name="T70" fmla="*/ 319 w 2261"/>
                <a:gd name="T71" fmla="*/ 2186 h 2261"/>
                <a:gd name="T72" fmla="*/ 490 w 2261"/>
                <a:gd name="T73" fmla="*/ 1613 h 2261"/>
                <a:gd name="T74" fmla="*/ 672 w 2261"/>
                <a:gd name="T75" fmla="*/ 1792 h 2261"/>
                <a:gd name="T76" fmla="*/ 1123 w 2261"/>
                <a:gd name="T77" fmla="*/ 1658 h 2261"/>
                <a:gd name="T78" fmla="*/ 410 w 2261"/>
                <a:gd name="T79" fmla="*/ 2186 h 2261"/>
                <a:gd name="T80" fmla="*/ 2161 w 2261"/>
                <a:gd name="T81" fmla="*/ 2186 h 2261"/>
                <a:gd name="T82" fmla="*/ 1545 w 2261"/>
                <a:gd name="T83" fmla="*/ 1023 h 2261"/>
                <a:gd name="T84" fmla="*/ 1960 w 2261"/>
                <a:gd name="T85" fmla="*/ 377 h 2261"/>
                <a:gd name="T86" fmla="*/ 2186 w 2261"/>
                <a:gd name="T87" fmla="*/ 264 h 2261"/>
                <a:gd name="T88" fmla="*/ 1884 w 2261"/>
                <a:gd name="T89" fmla="*/ 452 h 2261"/>
                <a:gd name="T90" fmla="*/ 1922 w 2261"/>
                <a:gd name="T91" fmla="*/ 415 h 2261"/>
                <a:gd name="T92" fmla="*/ 1583 w 2261"/>
                <a:gd name="T93" fmla="*/ 339 h 2261"/>
                <a:gd name="T94" fmla="*/ 1884 w 2261"/>
                <a:gd name="T95" fmla="*/ 151 h 2261"/>
                <a:gd name="T96" fmla="*/ 1583 w 2261"/>
                <a:gd name="T97" fmla="*/ 339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261">
                  <a:moveTo>
                    <a:pt x="1847" y="528"/>
                  </a:moveTo>
                  <a:lnTo>
                    <a:pt x="2224" y="528"/>
                  </a:lnTo>
                  <a:cubicBezTo>
                    <a:pt x="2244" y="528"/>
                    <a:pt x="2261" y="511"/>
                    <a:pt x="2261" y="490"/>
                  </a:cubicBezTo>
                  <a:lnTo>
                    <a:pt x="2261" y="226"/>
                  </a:lnTo>
                  <a:cubicBezTo>
                    <a:pt x="2261" y="205"/>
                    <a:pt x="2244" y="188"/>
                    <a:pt x="2224" y="188"/>
                  </a:cubicBezTo>
                  <a:lnTo>
                    <a:pt x="1960" y="188"/>
                  </a:lnTo>
                  <a:lnTo>
                    <a:pt x="1960" y="113"/>
                  </a:lnTo>
                  <a:cubicBezTo>
                    <a:pt x="1960" y="92"/>
                    <a:pt x="1943" y="75"/>
                    <a:pt x="1922" y="75"/>
                  </a:cubicBezTo>
                  <a:lnTo>
                    <a:pt x="1583" y="75"/>
                  </a:lnTo>
                  <a:lnTo>
                    <a:pt x="1583" y="38"/>
                  </a:lnTo>
                  <a:cubicBezTo>
                    <a:pt x="1583" y="17"/>
                    <a:pt x="1566" y="0"/>
                    <a:pt x="1545" y="0"/>
                  </a:cubicBezTo>
                  <a:cubicBezTo>
                    <a:pt x="1524" y="0"/>
                    <a:pt x="1508" y="17"/>
                    <a:pt x="1508" y="38"/>
                  </a:cubicBezTo>
                  <a:lnTo>
                    <a:pt x="1508" y="933"/>
                  </a:lnTo>
                  <a:lnTo>
                    <a:pt x="1319" y="1289"/>
                  </a:lnTo>
                  <a:lnTo>
                    <a:pt x="1319" y="603"/>
                  </a:lnTo>
                  <a:cubicBezTo>
                    <a:pt x="1319" y="582"/>
                    <a:pt x="1302" y="565"/>
                    <a:pt x="1281" y="565"/>
                  </a:cubicBezTo>
                  <a:lnTo>
                    <a:pt x="1055" y="565"/>
                  </a:lnTo>
                  <a:cubicBezTo>
                    <a:pt x="1034" y="565"/>
                    <a:pt x="1018" y="582"/>
                    <a:pt x="1018" y="603"/>
                  </a:cubicBezTo>
                  <a:lnTo>
                    <a:pt x="1018" y="1364"/>
                  </a:lnTo>
                  <a:lnTo>
                    <a:pt x="974" y="1298"/>
                  </a:lnTo>
                  <a:cubicBezTo>
                    <a:pt x="966" y="1288"/>
                    <a:pt x="955" y="1283"/>
                    <a:pt x="942" y="1283"/>
                  </a:cubicBezTo>
                  <a:cubicBezTo>
                    <a:pt x="930" y="1283"/>
                    <a:pt x="918" y="1288"/>
                    <a:pt x="911" y="1298"/>
                  </a:cubicBezTo>
                  <a:lnTo>
                    <a:pt x="867" y="1364"/>
                  </a:lnTo>
                  <a:lnTo>
                    <a:pt x="867" y="980"/>
                  </a:lnTo>
                  <a:cubicBezTo>
                    <a:pt x="867" y="959"/>
                    <a:pt x="850" y="942"/>
                    <a:pt x="829" y="942"/>
                  </a:cubicBezTo>
                  <a:lnTo>
                    <a:pt x="603" y="942"/>
                  </a:lnTo>
                  <a:cubicBezTo>
                    <a:pt x="582" y="942"/>
                    <a:pt x="565" y="959"/>
                    <a:pt x="565" y="980"/>
                  </a:cubicBezTo>
                  <a:lnTo>
                    <a:pt x="565" y="1590"/>
                  </a:lnTo>
                  <a:lnTo>
                    <a:pt x="521" y="1524"/>
                  </a:lnTo>
                  <a:cubicBezTo>
                    <a:pt x="514" y="1515"/>
                    <a:pt x="502" y="1509"/>
                    <a:pt x="490" y="1509"/>
                  </a:cubicBezTo>
                  <a:cubicBezTo>
                    <a:pt x="478" y="1509"/>
                    <a:pt x="466" y="1515"/>
                    <a:pt x="459" y="1524"/>
                  </a:cubicBezTo>
                  <a:lnTo>
                    <a:pt x="415" y="1590"/>
                  </a:lnTo>
                  <a:lnTo>
                    <a:pt x="415" y="1281"/>
                  </a:lnTo>
                  <a:cubicBezTo>
                    <a:pt x="415" y="1261"/>
                    <a:pt x="398" y="1244"/>
                    <a:pt x="377" y="1244"/>
                  </a:cubicBezTo>
                  <a:lnTo>
                    <a:pt x="151" y="1244"/>
                  </a:lnTo>
                  <a:cubicBezTo>
                    <a:pt x="130" y="1244"/>
                    <a:pt x="113" y="1261"/>
                    <a:pt x="113" y="1281"/>
                  </a:cubicBezTo>
                  <a:lnTo>
                    <a:pt x="113" y="2043"/>
                  </a:lnTo>
                  <a:lnTo>
                    <a:pt x="6" y="2203"/>
                  </a:lnTo>
                  <a:cubicBezTo>
                    <a:pt x="2" y="2209"/>
                    <a:pt x="0" y="2216"/>
                    <a:pt x="0" y="2223"/>
                  </a:cubicBezTo>
                  <a:lnTo>
                    <a:pt x="0" y="2224"/>
                  </a:lnTo>
                  <a:cubicBezTo>
                    <a:pt x="0" y="2230"/>
                    <a:pt x="2" y="2236"/>
                    <a:pt x="4" y="2241"/>
                  </a:cubicBezTo>
                  <a:cubicBezTo>
                    <a:pt x="11" y="2254"/>
                    <a:pt x="24" y="2261"/>
                    <a:pt x="38" y="2261"/>
                  </a:cubicBezTo>
                  <a:lnTo>
                    <a:pt x="2224" y="2261"/>
                  </a:lnTo>
                  <a:cubicBezTo>
                    <a:pt x="2237" y="2261"/>
                    <a:pt x="2249" y="2254"/>
                    <a:pt x="2256" y="2243"/>
                  </a:cubicBezTo>
                  <a:cubicBezTo>
                    <a:pt x="2259" y="2237"/>
                    <a:pt x="2261" y="2231"/>
                    <a:pt x="2261" y="2224"/>
                  </a:cubicBezTo>
                  <a:lnTo>
                    <a:pt x="2261" y="2223"/>
                  </a:lnTo>
                  <a:cubicBezTo>
                    <a:pt x="2261" y="2217"/>
                    <a:pt x="2260" y="2211"/>
                    <a:pt x="2257" y="2206"/>
                  </a:cubicBezTo>
                  <a:lnTo>
                    <a:pt x="1583" y="933"/>
                  </a:lnTo>
                  <a:lnTo>
                    <a:pt x="1583" y="415"/>
                  </a:lnTo>
                  <a:lnTo>
                    <a:pt x="1809" y="415"/>
                  </a:lnTo>
                  <a:lnTo>
                    <a:pt x="1809" y="490"/>
                  </a:lnTo>
                  <a:cubicBezTo>
                    <a:pt x="1809" y="500"/>
                    <a:pt x="1813" y="510"/>
                    <a:pt x="1820" y="517"/>
                  </a:cubicBezTo>
                  <a:cubicBezTo>
                    <a:pt x="1827" y="524"/>
                    <a:pt x="1837" y="528"/>
                    <a:pt x="1847" y="528"/>
                  </a:cubicBezTo>
                  <a:close/>
                  <a:moveTo>
                    <a:pt x="1093" y="641"/>
                  </a:moveTo>
                  <a:lnTo>
                    <a:pt x="1244" y="641"/>
                  </a:lnTo>
                  <a:lnTo>
                    <a:pt x="1244" y="1431"/>
                  </a:lnTo>
                  <a:lnTo>
                    <a:pt x="1163" y="1583"/>
                  </a:lnTo>
                  <a:lnTo>
                    <a:pt x="1093" y="1477"/>
                  </a:lnTo>
                  <a:lnTo>
                    <a:pt x="1093" y="641"/>
                  </a:lnTo>
                  <a:close/>
                  <a:moveTo>
                    <a:pt x="641" y="1018"/>
                  </a:moveTo>
                  <a:lnTo>
                    <a:pt x="791" y="1018"/>
                  </a:lnTo>
                  <a:lnTo>
                    <a:pt x="791" y="1477"/>
                  </a:lnTo>
                  <a:lnTo>
                    <a:pt x="641" y="1704"/>
                  </a:lnTo>
                  <a:lnTo>
                    <a:pt x="641" y="1018"/>
                  </a:lnTo>
                  <a:close/>
                  <a:moveTo>
                    <a:pt x="188" y="1319"/>
                  </a:moveTo>
                  <a:lnTo>
                    <a:pt x="339" y="1319"/>
                  </a:lnTo>
                  <a:lnTo>
                    <a:pt x="339" y="1704"/>
                  </a:lnTo>
                  <a:lnTo>
                    <a:pt x="188" y="1930"/>
                  </a:lnTo>
                  <a:lnTo>
                    <a:pt x="188" y="1319"/>
                  </a:lnTo>
                  <a:close/>
                  <a:moveTo>
                    <a:pt x="490" y="1613"/>
                  </a:moveTo>
                  <a:lnTo>
                    <a:pt x="595" y="1771"/>
                  </a:lnTo>
                  <a:lnTo>
                    <a:pt x="319" y="2186"/>
                  </a:lnTo>
                  <a:lnTo>
                    <a:pt x="108" y="2186"/>
                  </a:lnTo>
                  <a:lnTo>
                    <a:pt x="490" y="1613"/>
                  </a:lnTo>
                  <a:close/>
                  <a:moveTo>
                    <a:pt x="672" y="1792"/>
                  </a:moveTo>
                  <a:lnTo>
                    <a:pt x="672" y="1792"/>
                  </a:lnTo>
                  <a:lnTo>
                    <a:pt x="942" y="1387"/>
                  </a:lnTo>
                  <a:lnTo>
                    <a:pt x="1123" y="1658"/>
                  </a:lnTo>
                  <a:lnTo>
                    <a:pt x="844" y="2186"/>
                  </a:lnTo>
                  <a:lnTo>
                    <a:pt x="410" y="2186"/>
                  </a:lnTo>
                  <a:lnTo>
                    <a:pt x="672" y="1792"/>
                  </a:lnTo>
                  <a:close/>
                  <a:moveTo>
                    <a:pt x="2161" y="2186"/>
                  </a:moveTo>
                  <a:lnTo>
                    <a:pt x="929" y="2186"/>
                  </a:lnTo>
                  <a:lnTo>
                    <a:pt x="1545" y="1023"/>
                  </a:lnTo>
                  <a:lnTo>
                    <a:pt x="2161" y="2186"/>
                  </a:lnTo>
                  <a:close/>
                  <a:moveTo>
                    <a:pt x="1960" y="377"/>
                  </a:moveTo>
                  <a:lnTo>
                    <a:pt x="1960" y="264"/>
                  </a:lnTo>
                  <a:lnTo>
                    <a:pt x="2186" y="264"/>
                  </a:lnTo>
                  <a:lnTo>
                    <a:pt x="2186" y="452"/>
                  </a:lnTo>
                  <a:lnTo>
                    <a:pt x="1884" y="452"/>
                  </a:lnTo>
                  <a:lnTo>
                    <a:pt x="1884" y="415"/>
                  </a:lnTo>
                  <a:lnTo>
                    <a:pt x="1922" y="415"/>
                  </a:lnTo>
                  <a:cubicBezTo>
                    <a:pt x="1943" y="415"/>
                    <a:pt x="1960" y="398"/>
                    <a:pt x="1960" y="377"/>
                  </a:cubicBezTo>
                  <a:close/>
                  <a:moveTo>
                    <a:pt x="1583" y="339"/>
                  </a:moveTo>
                  <a:lnTo>
                    <a:pt x="1583" y="151"/>
                  </a:lnTo>
                  <a:lnTo>
                    <a:pt x="1884" y="151"/>
                  </a:lnTo>
                  <a:lnTo>
                    <a:pt x="1884" y="339"/>
                  </a:lnTo>
                  <a:lnTo>
                    <a:pt x="1583" y="339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88">
              <a:extLst>
                <a:ext uri="{FF2B5EF4-FFF2-40B4-BE49-F238E27FC236}">
                  <a16:creationId xmlns:a16="http://schemas.microsoft.com/office/drawing/2014/main" id="{07C2D48C-688C-4AE6-B0DA-26ED581DB9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3267076"/>
              <a:ext cx="220663" cy="219075"/>
            </a:xfrm>
            <a:custGeom>
              <a:avLst/>
              <a:gdLst>
                <a:gd name="T0" fmla="*/ 148 w 1030"/>
                <a:gd name="T1" fmla="*/ 1026 h 1026"/>
                <a:gd name="T2" fmla="*/ 121 w 1030"/>
                <a:gd name="T3" fmla="*/ 1015 h 1026"/>
                <a:gd name="T4" fmla="*/ 15 w 1030"/>
                <a:gd name="T5" fmla="*/ 909 h 1026"/>
                <a:gd name="T6" fmla="*/ 15 w 1030"/>
                <a:gd name="T7" fmla="*/ 855 h 1026"/>
                <a:gd name="T8" fmla="*/ 725 w 1030"/>
                <a:gd name="T9" fmla="*/ 145 h 1026"/>
                <a:gd name="T10" fmla="*/ 672 w 1030"/>
                <a:gd name="T11" fmla="*/ 92 h 1026"/>
                <a:gd name="T12" fmla="*/ 663 w 1030"/>
                <a:gd name="T13" fmla="*/ 52 h 1026"/>
                <a:gd name="T14" fmla="*/ 695 w 1030"/>
                <a:gd name="T15" fmla="*/ 28 h 1026"/>
                <a:gd name="T16" fmla="*/ 988 w 1030"/>
                <a:gd name="T17" fmla="*/ 1 h 1026"/>
                <a:gd name="T18" fmla="*/ 1018 w 1030"/>
                <a:gd name="T19" fmla="*/ 12 h 1026"/>
                <a:gd name="T20" fmla="*/ 1029 w 1030"/>
                <a:gd name="T21" fmla="*/ 42 h 1026"/>
                <a:gd name="T22" fmla="*/ 1002 w 1030"/>
                <a:gd name="T23" fmla="*/ 335 h 1026"/>
                <a:gd name="T24" fmla="*/ 978 w 1030"/>
                <a:gd name="T25" fmla="*/ 367 h 1026"/>
                <a:gd name="T26" fmla="*/ 938 w 1030"/>
                <a:gd name="T27" fmla="*/ 358 h 1026"/>
                <a:gd name="T28" fmla="*/ 885 w 1030"/>
                <a:gd name="T29" fmla="*/ 305 h 1026"/>
                <a:gd name="T30" fmla="*/ 174 w 1030"/>
                <a:gd name="T31" fmla="*/ 1015 h 1026"/>
                <a:gd name="T32" fmla="*/ 148 w 1030"/>
                <a:gd name="T33" fmla="*/ 1026 h 1026"/>
                <a:gd name="T34" fmla="*/ 94 w 1030"/>
                <a:gd name="T35" fmla="*/ 882 h 1026"/>
                <a:gd name="T36" fmla="*/ 148 w 1030"/>
                <a:gd name="T37" fmla="*/ 935 h 1026"/>
                <a:gd name="T38" fmla="*/ 858 w 1030"/>
                <a:gd name="T39" fmla="*/ 225 h 1026"/>
                <a:gd name="T40" fmla="*/ 911 w 1030"/>
                <a:gd name="T41" fmla="*/ 225 h 1026"/>
                <a:gd name="T42" fmla="*/ 934 w 1030"/>
                <a:gd name="T43" fmla="*/ 248 h 1026"/>
                <a:gd name="T44" fmla="*/ 950 w 1030"/>
                <a:gd name="T45" fmla="*/ 80 h 1026"/>
                <a:gd name="T46" fmla="*/ 782 w 1030"/>
                <a:gd name="T47" fmla="*/ 95 h 1026"/>
                <a:gd name="T48" fmla="*/ 805 w 1030"/>
                <a:gd name="T49" fmla="*/ 118 h 1026"/>
                <a:gd name="T50" fmla="*/ 805 w 1030"/>
                <a:gd name="T51" fmla="*/ 172 h 1026"/>
                <a:gd name="T52" fmla="*/ 94 w 1030"/>
                <a:gd name="T53" fmla="*/ 882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30" h="1026">
                  <a:moveTo>
                    <a:pt x="148" y="1026"/>
                  </a:moveTo>
                  <a:cubicBezTo>
                    <a:pt x="138" y="1026"/>
                    <a:pt x="128" y="1022"/>
                    <a:pt x="121" y="1015"/>
                  </a:cubicBezTo>
                  <a:lnTo>
                    <a:pt x="15" y="909"/>
                  </a:lnTo>
                  <a:cubicBezTo>
                    <a:pt x="0" y="894"/>
                    <a:pt x="0" y="870"/>
                    <a:pt x="15" y="855"/>
                  </a:cubicBezTo>
                  <a:lnTo>
                    <a:pt x="725" y="145"/>
                  </a:lnTo>
                  <a:lnTo>
                    <a:pt x="672" y="92"/>
                  </a:lnTo>
                  <a:cubicBezTo>
                    <a:pt x="661" y="81"/>
                    <a:pt x="658" y="66"/>
                    <a:pt x="663" y="52"/>
                  </a:cubicBezTo>
                  <a:cubicBezTo>
                    <a:pt x="668" y="39"/>
                    <a:pt x="680" y="29"/>
                    <a:pt x="695" y="28"/>
                  </a:cubicBezTo>
                  <a:lnTo>
                    <a:pt x="988" y="1"/>
                  </a:lnTo>
                  <a:cubicBezTo>
                    <a:pt x="999" y="0"/>
                    <a:pt x="1010" y="4"/>
                    <a:pt x="1018" y="12"/>
                  </a:cubicBezTo>
                  <a:cubicBezTo>
                    <a:pt x="1026" y="20"/>
                    <a:pt x="1030" y="31"/>
                    <a:pt x="1029" y="42"/>
                  </a:cubicBezTo>
                  <a:lnTo>
                    <a:pt x="1002" y="335"/>
                  </a:lnTo>
                  <a:cubicBezTo>
                    <a:pt x="1001" y="349"/>
                    <a:pt x="991" y="362"/>
                    <a:pt x="978" y="367"/>
                  </a:cubicBezTo>
                  <a:cubicBezTo>
                    <a:pt x="964" y="372"/>
                    <a:pt x="949" y="368"/>
                    <a:pt x="938" y="358"/>
                  </a:cubicBezTo>
                  <a:lnTo>
                    <a:pt x="885" y="305"/>
                  </a:lnTo>
                  <a:lnTo>
                    <a:pt x="174" y="1015"/>
                  </a:lnTo>
                  <a:cubicBezTo>
                    <a:pt x="167" y="1022"/>
                    <a:pt x="158" y="1026"/>
                    <a:pt x="148" y="1026"/>
                  </a:cubicBezTo>
                  <a:close/>
                  <a:moveTo>
                    <a:pt x="94" y="882"/>
                  </a:moveTo>
                  <a:lnTo>
                    <a:pt x="148" y="935"/>
                  </a:lnTo>
                  <a:lnTo>
                    <a:pt x="858" y="225"/>
                  </a:lnTo>
                  <a:cubicBezTo>
                    <a:pt x="873" y="210"/>
                    <a:pt x="897" y="210"/>
                    <a:pt x="911" y="225"/>
                  </a:cubicBezTo>
                  <a:lnTo>
                    <a:pt x="934" y="248"/>
                  </a:lnTo>
                  <a:lnTo>
                    <a:pt x="950" y="80"/>
                  </a:lnTo>
                  <a:lnTo>
                    <a:pt x="782" y="95"/>
                  </a:lnTo>
                  <a:lnTo>
                    <a:pt x="805" y="118"/>
                  </a:lnTo>
                  <a:cubicBezTo>
                    <a:pt x="820" y="133"/>
                    <a:pt x="820" y="157"/>
                    <a:pt x="805" y="172"/>
                  </a:cubicBezTo>
                  <a:lnTo>
                    <a:pt x="94" y="882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9" name="Group 878">
            <a:extLst>
              <a:ext uri="{FF2B5EF4-FFF2-40B4-BE49-F238E27FC236}">
                <a16:creationId xmlns:a16="http://schemas.microsoft.com/office/drawing/2014/main" id="{A95E7E90-7B40-4A23-BC40-A688090D2D3B}"/>
              </a:ext>
            </a:extLst>
          </p:cNvPr>
          <p:cNvGrpSpPr/>
          <p:nvPr/>
        </p:nvGrpSpPr>
        <p:grpSpPr>
          <a:xfrm>
            <a:off x="8836026" y="3260726"/>
            <a:ext cx="484188" cy="484188"/>
            <a:chOff x="8836026" y="3260726"/>
            <a:chExt cx="484188" cy="484188"/>
          </a:xfrm>
        </p:grpSpPr>
        <p:sp>
          <p:nvSpPr>
            <p:cNvPr id="129" name="Freeform 689">
              <a:extLst>
                <a:ext uri="{FF2B5EF4-FFF2-40B4-BE49-F238E27FC236}">
                  <a16:creationId xmlns:a16="http://schemas.microsoft.com/office/drawing/2014/main" id="{8BB45A2F-37F2-42CA-B7EA-4D99BE9C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3600451"/>
              <a:ext cx="146050" cy="136525"/>
            </a:xfrm>
            <a:custGeom>
              <a:avLst/>
              <a:gdLst>
                <a:gd name="T0" fmla="*/ 453 w 679"/>
                <a:gd name="T1" fmla="*/ 0 h 641"/>
                <a:gd name="T2" fmla="*/ 415 w 679"/>
                <a:gd name="T3" fmla="*/ 0 h 641"/>
                <a:gd name="T4" fmla="*/ 415 w 679"/>
                <a:gd name="T5" fmla="*/ 75 h 641"/>
                <a:gd name="T6" fmla="*/ 377 w 679"/>
                <a:gd name="T7" fmla="*/ 113 h 641"/>
                <a:gd name="T8" fmla="*/ 415 w 679"/>
                <a:gd name="T9" fmla="*/ 452 h 641"/>
                <a:gd name="T10" fmla="*/ 340 w 679"/>
                <a:gd name="T11" fmla="*/ 528 h 641"/>
                <a:gd name="T12" fmla="*/ 264 w 679"/>
                <a:gd name="T13" fmla="*/ 452 h 641"/>
                <a:gd name="T14" fmla="*/ 302 w 679"/>
                <a:gd name="T15" fmla="*/ 113 h 641"/>
                <a:gd name="T16" fmla="*/ 264 w 679"/>
                <a:gd name="T17" fmla="*/ 75 h 641"/>
                <a:gd name="T18" fmla="*/ 264 w 679"/>
                <a:gd name="T19" fmla="*/ 0 h 641"/>
                <a:gd name="T20" fmla="*/ 226 w 679"/>
                <a:gd name="T21" fmla="*/ 0 h 641"/>
                <a:gd name="T22" fmla="*/ 0 w 679"/>
                <a:gd name="T23" fmla="*/ 226 h 641"/>
                <a:gd name="T24" fmla="*/ 0 w 679"/>
                <a:gd name="T25" fmla="*/ 641 h 641"/>
                <a:gd name="T26" fmla="*/ 679 w 679"/>
                <a:gd name="T27" fmla="*/ 641 h 641"/>
                <a:gd name="T28" fmla="*/ 679 w 679"/>
                <a:gd name="T29" fmla="*/ 226 h 641"/>
                <a:gd name="T30" fmla="*/ 453 w 679"/>
                <a:gd name="T3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9" h="641">
                  <a:moveTo>
                    <a:pt x="453" y="0"/>
                  </a:moveTo>
                  <a:lnTo>
                    <a:pt x="415" y="0"/>
                  </a:lnTo>
                  <a:lnTo>
                    <a:pt x="415" y="75"/>
                  </a:lnTo>
                  <a:cubicBezTo>
                    <a:pt x="415" y="96"/>
                    <a:pt x="398" y="113"/>
                    <a:pt x="377" y="113"/>
                  </a:cubicBezTo>
                  <a:lnTo>
                    <a:pt x="415" y="452"/>
                  </a:lnTo>
                  <a:lnTo>
                    <a:pt x="340" y="528"/>
                  </a:lnTo>
                  <a:lnTo>
                    <a:pt x="264" y="452"/>
                  </a:lnTo>
                  <a:lnTo>
                    <a:pt x="302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2" y="0"/>
                    <a:pt x="0" y="101"/>
                    <a:pt x="0" y="226"/>
                  </a:cubicBezTo>
                  <a:lnTo>
                    <a:pt x="0" y="641"/>
                  </a:lnTo>
                  <a:lnTo>
                    <a:pt x="679" y="641"/>
                  </a:lnTo>
                  <a:lnTo>
                    <a:pt x="679" y="226"/>
                  </a:lnTo>
                  <a:cubicBezTo>
                    <a:pt x="679" y="101"/>
                    <a:pt x="577" y="0"/>
                    <a:pt x="453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90">
              <a:extLst>
                <a:ext uri="{FF2B5EF4-FFF2-40B4-BE49-F238E27FC236}">
                  <a16:creationId xmlns:a16="http://schemas.microsoft.com/office/drawing/2014/main" id="{99C67627-31FD-4D3C-8944-65CE2A2EE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3" y="3600451"/>
              <a:ext cx="144463" cy="136525"/>
            </a:xfrm>
            <a:custGeom>
              <a:avLst/>
              <a:gdLst>
                <a:gd name="T0" fmla="*/ 452 w 678"/>
                <a:gd name="T1" fmla="*/ 0 h 641"/>
                <a:gd name="T2" fmla="*/ 414 w 678"/>
                <a:gd name="T3" fmla="*/ 0 h 641"/>
                <a:gd name="T4" fmla="*/ 414 w 678"/>
                <a:gd name="T5" fmla="*/ 75 h 641"/>
                <a:gd name="T6" fmla="*/ 377 w 678"/>
                <a:gd name="T7" fmla="*/ 113 h 641"/>
                <a:gd name="T8" fmla="*/ 414 w 678"/>
                <a:gd name="T9" fmla="*/ 452 h 641"/>
                <a:gd name="T10" fmla="*/ 339 w 678"/>
                <a:gd name="T11" fmla="*/ 528 h 641"/>
                <a:gd name="T12" fmla="*/ 264 w 678"/>
                <a:gd name="T13" fmla="*/ 452 h 641"/>
                <a:gd name="T14" fmla="*/ 301 w 678"/>
                <a:gd name="T15" fmla="*/ 113 h 641"/>
                <a:gd name="T16" fmla="*/ 264 w 678"/>
                <a:gd name="T17" fmla="*/ 75 h 641"/>
                <a:gd name="T18" fmla="*/ 264 w 678"/>
                <a:gd name="T19" fmla="*/ 0 h 641"/>
                <a:gd name="T20" fmla="*/ 226 w 678"/>
                <a:gd name="T21" fmla="*/ 0 h 641"/>
                <a:gd name="T22" fmla="*/ 0 w 678"/>
                <a:gd name="T23" fmla="*/ 226 h 641"/>
                <a:gd name="T24" fmla="*/ 0 w 678"/>
                <a:gd name="T25" fmla="*/ 641 h 641"/>
                <a:gd name="T26" fmla="*/ 678 w 678"/>
                <a:gd name="T27" fmla="*/ 641 h 641"/>
                <a:gd name="T28" fmla="*/ 678 w 678"/>
                <a:gd name="T29" fmla="*/ 226 h 641"/>
                <a:gd name="T30" fmla="*/ 452 w 678"/>
                <a:gd name="T3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8" h="641">
                  <a:moveTo>
                    <a:pt x="452" y="0"/>
                  </a:moveTo>
                  <a:lnTo>
                    <a:pt x="414" y="0"/>
                  </a:lnTo>
                  <a:lnTo>
                    <a:pt x="414" y="75"/>
                  </a:lnTo>
                  <a:cubicBezTo>
                    <a:pt x="414" y="96"/>
                    <a:pt x="398" y="113"/>
                    <a:pt x="377" y="113"/>
                  </a:cubicBezTo>
                  <a:lnTo>
                    <a:pt x="414" y="452"/>
                  </a:lnTo>
                  <a:lnTo>
                    <a:pt x="339" y="528"/>
                  </a:lnTo>
                  <a:lnTo>
                    <a:pt x="264" y="452"/>
                  </a:lnTo>
                  <a:lnTo>
                    <a:pt x="301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641"/>
                  </a:lnTo>
                  <a:lnTo>
                    <a:pt x="678" y="641"/>
                  </a:lnTo>
                  <a:lnTo>
                    <a:pt x="678" y="226"/>
                  </a:lnTo>
                  <a:cubicBezTo>
                    <a:pt x="678" y="101"/>
                    <a:pt x="577" y="0"/>
                    <a:pt x="452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91">
              <a:extLst>
                <a:ext uri="{FF2B5EF4-FFF2-40B4-BE49-F238E27FC236}">
                  <a16:creationId xmlns:a16="http://schemas.microsoft.com/office/drawing/2014/main" id="{EA882F38-A830-4B2A-83A9-3A904833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3" y="3349626"/>
              <a:ext cx="144463" cy="136525"/>
            </a:xfrm>
            <a:custGeom>
              <a:avLst/>
              <a:gdLst>
                <a:gd name="T0" fmla="*/ 452 w 678"/>
                <a:gd name="T1" fmla="*/ 0 h 640"/>
                <a:gd name="T2" fmla="*/ 414 w 678"/>
                <a:gd name="T3" fmla="*/ 0 h 640"/>
                <a:gd name="T4" fmla="*/ 414 w 678"/>
                <a:gd name="T5" fmla="*/ 75 h 640"/>
                <a:gd name="T6" fmla="*/ 377 w 678"/>
                <a:gd name="T7" fmla="*/ 113 h 640"/>
                <a:gd name="T8" fmla="*/ 414 w 678"/>
                <a:gd name="T9" fmla="*/ 452 h 640"/>
                <a:gd name="T10" fmla="*/ 339 w 678"/>
                <a:gd name="T11" fmla="*/ 527 h 640"/>
                <a:gd name="T12" fmla="*/ 264 w 678"/>
                <a:gd name="T13" fmla="*/ 452 h 640"/>
                <a:gd name="T14" fmla="*/ 301 w 678"/>
                <a:gd name="T15" fmla="*/ 113 h 640"/>
                <a:gd name="T16" fmla="*/ 264 w 678"/>
                <a:gd name="T17" fmla="*/ 75 h 640"/>
                <a:gd name="T18" fmla="*/ 264 w 678"/>
                <a:gd name="T19" fmla="*/ 0 h 640"/>
                <a:gd name="T20" fmla="*/ 226 w 678"/>
                <a:gd name="T21" fmla="*/ 0 h 640"/>
                <a:gd name="T22" fmla="*/ 0 w 678"/>
                <a:gd name="T23" fmla="*/ 226 h 640"/>
                <a:gd name="T24" fmla="*/ 0 w 678"/>
                <a:gd name="T25" fmla="*/ 457 h 640"/>
                <a:gd name="T26" fmla="*/ 38 w 678"/>
                <a:gd name="T27" fmla="*/ 603 h 640"/>
                <a:gd name="T28" fmla="*/ 38 w 678"/>
                <a:gd name="T29" fmla="*/ 640 h 640"/>
                <a:gd name="T30" fmla="*/ 678 w 678"/>
                <a:gd name="T31" fmla="*/ 640 h 640"/>
                <a:gd name="T32" fmla="*/ 678 w 678"/>
                <a:gd name="T33" fmla="*/ 226 h 640"/>
                <a:gd name="T34" fmla="*/ 452 w 678"/>
                <a:gd name="T35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8" h="640">
                  <a:moveTo>
                    <a:pt x="452" y="0"/>
                  </a:moveTo>
                  <a:lnTo>
                    <a:pt x="414" y="0"/>
                  </a:lnTo>
                  <a:lnTo>
                    <a:pt x="414" y="75"/>
                  </a:lnTo>
                  <a:cubicBezTo>
                    <a:pt x="414" y="96"/>
                    <a:pt x="398" y="113"/>
                    <a:pt x="377" y="113"/>
                  </a:cubicBezTo>
                  <a:lnTo>
                    <a:pt x="414" y="452"/>
                  </a:lnTo>
                  <a:lnTo>
                    <a:pt x="339" y="527"/>
                  </a:lnTo>
                  <a:lnTo>
                    <a:pt x="264" y="452"/>
                  </a:lnTo>
                  <a:lnTo>
                    <a:pt x="301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457"/>
                  </a:lnTo>
                  <a:cubicBezTo>
                    <a:pt x="25" y="502"/>
                    <a:pt x="38" y="552"/>
                    <a:pt x="38" y="603"/>
                  </a:cubicBezTo>
                  <a:lnTo>
                    <a:pt x="38" y="640"/>
                  </a:lnTo>
                  <a:lnTo>
                    <a:pt x="678" y="640"/>
                  </a:lnTo>
                  <a:lnTo>
                    <a:pt x="678" y="226"/>
                  </a:lnTo>
                  <a:cubicBezTo>
                    <a:pt x="678" y="101"/>
                    <a:pt x="577" y="0"/>
                    <a:pt x="452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92">
              <a:extLst>
                <a:ext uri="{FF2B5EF4-FFF2-40B4-BE49-F238E27FC236}">
                  <a16:creationId xmlns:a16="http://schemas.microsoft.com/office/drawing/2014/main" id="{49685060-E9EB-4C19-911C-D42EE4FE2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3414714"/>
              <a:ext cx="193675" cy="322263"/>
            </a:xfrm>
            <a:custGeom>
              <a:avLst/>
              <a:gdLst>
                <a:gd name="T0" fmla="*/ 867 w 905"/>
                <a:gd name="T1" fmla="*/ 156 h 1508"/>
                <a:gd name="T2" fmla="*/ 603 w 905"/>
                <a:gd name="T3" fmla="*/ 0 h 1508"/>
                <a:gd name="T4" fmla="*/ 565 w 905"/>
                <a:gd name="T5" fmla="*/ 0 h 1508"/>
                <a:gd name="T6" fmla="*/ 565 w 905"/>
                <a:gd name="T7" fmla="*/ 38 h 1508"/>
                <a:gd name="T8" fmla="*/ 490 w 905"/>
                <a:gd name="T9" fmla="*/ 113 h 1508"/>
                <a:gd name="T10" fmla="*/ 565 w 905"/>
                <a:gd name="T11" fmla="*/ 528 h 1508"/>
                <a:gd name="T12" fmla="*/ 452 w 905"/>
                <a:gd name="T13" fmla="*/ 679 h 1508"/>
                <a:gd name="T14" fmla="*/ 339 w 905"/>
                <a:gd name="T15" fmla="*/ 528 h 1508"/>
                <a:gd name="T16" fmla="*/ 415 w 905"/>
                <a:gd name="T17" fmla="*/ 113 h 1508"/>
                <a:gd name="T18" fmla="*/ 339 w 905"/>
                <a:gd name="T19" fmla="*/ 38 h 1508"/>
                <a:gd name="T20" fmla="*/ 339 w 905"/>
                <a:gd name="T21" fmla="*/ 0 h 1508"/>
                <a:gd name="T22" fmla="*/ 302 w 905"/>
                <a:gd name="T23" fmla="*/ 0 h 1508"/>
                <a:gd name="T24" fmla="*/ 0 w 905"/>
                <a:gd name="T25" fmla="*/ 302 h 1508"/>
                <a:gd name="T26" fmla="*/ 0 w 905"/>
                <a:gd name="T27" fmla="*/ 792 h 1508"/>
                <a:gd name="T28" fmla="*/ 188 w 905"/>
                <a:gd name="T29" fmla="*/ 792 h 1508"/>
                <a:gd name="T30" fmla="*/ 188 w 905"/>
                <a:gd name="T31" fmla="*/ 1508 h 1508"/>
                <a:gd name="T32" fmla="*/ 716 w 905"/>
                <a:gd name="T33" fmla="*/ 1508 h 1508"/>
                <a:gd name="T34" fmla="*/ 716 w 905"/>
                <a:gd name="T35" fmla="*/ 792 h 1508"/>
                <a:gd name="T36" fmla="*/ 905 w 905"/>
                <a:gd name="T37" fmla="*/ 792 h 1508"/>
                <a:gd name="T38" fmla="*/ 905 w 905"/>
                <a:gd name="T39" fmla="*/ 302 h 1508"/>
                <a:gd name="T40" fmla="*/ 867 w 905"/>
                <a:gd name="T41" fmla="*/ 156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5" h="1508">
                  <a:moveTo>
                    <a:pt x="867" y="156"/>
                  </a:moveTo>
                  <a:cubicBezTo>
                    <a:pt x="814" y="60"/>
                    <a:pt x="713" y="0"/>
                    <a:pt x="603" y="0"/>
                  </a:cubicBezTo>
                  <a:lnTo>
                    <a:pt x="565" y="0"/>
                  </a:lnTo>
                  <a:lnTo>
                    <a:pt x="565" y="38"/>
                  </a:lnTo>
                  <a:cubicBezTo>
                    <a:pt x="565" y="80"/>
                    <a:pt x="532" y="113"/>
                    <a:pt x="490" y="113"/>
                  </a:cubicBezTo>
                  <a:lnTo>
                    <a:pt x="565" y="528"/>
                  </a:lnTo>
                  <a:lnTo>
                    <a:pt x="452" y="679"/>
                  </a:lnTo>
                  <a:lnTo>
                    <a:pt x="339" y="528"/>
                  </a:lnTo>
                  <a:lnTo>
                    <a:pt x="415" y="113"/>
                  </a:lnTo>
                  <a:cubicBezTo>
                    <a:pt x="373" y="113"/>
                    <a:pt x="339" y="80"/>
                    <a:pt x="339" y="38"/>
                  </a:cubicBezTo>
                  <a:lnTo>
                    <a:pt x="339" y="0"/>
                  </a:lnTo>
                  <a:lnTo>
                    <a:pt x="302" y="0"/>
                  </a:lnTo>
                  <a:cubicBezTo>
                    <a:pt x="135" y="0"/>
                    <a:pt x="0" y="135"/>
                    <a:pt x="0" y="302"/>
                  </a:cubicBezTo>
                  <a:lnTo>
                    <a:pt x="0" y="792"/>
                  </a:lnTo>
                  <a:lnTo>
                    <a:pt x="188" y="792"/>
                  </a:lnTo>
                  <a:lnTo>
                    <a:pt x="188" y="1508"/>
                  </a:lnTo>
                  <a:lnTo>
                    <a:pt x="716" y="1508"/>
                  </a:lnTo>
                  <a:lnTo>
                    <a:pt x="716" y="792"/>
                  </a:lnTo>
                  <a:lnTo>
                    <a:pt x="905" y="792"/>
                  </a:lnTo>
                  <a:lnTo>
                    <a:pt x="905" y="302"/>
                  </a:lnTo>
                  <a:cubicBezTo>
                    <a:pt x="905" y="251"/>
                    <a:pt x="892" y="201"/>
                    <a:pt x="867" y="156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93">
              <a:extLst>
                <a:ext uri="{FF2B5EF4-FFF2-40B4-BE49-F238E27FC236}">
                  <a16:creationId xmlns:a16="http://schemas.microsoft.com/office/drawing/2014/main" id="{BCA99EE6-A678-44D6-BDE0-5BA82C088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3349626"/>
              <a:ext cx="146050" cy="136525"/>
            </a:xfrm>
            <a:custGeom>
              <a:avLst/>
              <a:gdLst>
                <a:gd name="T0" fmla="*/ 453 w 679"/>
                <a:gd name="T1" fmla="*/ 0 h 640"/>
                <a:gd name="T2" fmla="*/ 415 w 679"/>
                <a:gd name="T3" fmla="*/ 0 h 640"/>
                <a:gd name="T4" fmla="*/ 415 w 679"/>
                <a:gd name="T5" fmla="*/ 75 h 640"/>
                <a:gd name="T6" fmla="*/ 377 w 679"/>
                <a:gd name="T7" fmla="*/ 113 h 640"/>
                <a:gd name="T8" fmla="*/ 415 w 679"/>
                <a:gd name="T9" fmla="*/ 452 h 640"/>
                <a:gd name="T10" fmla="*/ 340 w 679"/>
                <a:gd name="T11" fmla="*/ 527 h 640"/>
                <a:gd name="T12" fmla="*/ 264 w 679"/>
                <a:gd name="T13" fmla="*/ 452 h 640"/>
                <a:gd name="T14" fmla="*/ 302 w 679"/>
                <a:gd name="T15" fmla="*/ 113 h 640"/>
                <a:gd name="T16" fmla="*/ 264 w 679"/>
                <a:gd name="T17" fmla="*/ 75 h 640"/>
                <a:gd name="T18" fmla="*/ 264 w 679"/>
                <a:gd name="T19" fmla="*/ 0 h 640"/>
                <a:gd name="T20" fmla="*/ 226 w 679"/>
                <a:gd name="T21" fmla="*/ 0 h 640"/>
                <a:gd name="T22" fmla="*/ 0 w 679"/>
                <a:gd name="T23" fmla="*/ 226 h 640"/>
                <a:gd name="T24" fmla="*/ 0 w 679"/>
                <a:gd name="T25" fmla="*/ 640 h 640"/>
                <a:gd name="T26" fmla="*/ 641 w 679"/>
                <a:gd name="T27" fmla="*/ 640 h 640"/>
                <a:gd name="T28" fmla="*/ 641 w 679"/>
                <a:gd name="T29" fmla="*/ 603 h 640"/>
                <a:gd name="T30" fmla="*/ 679 w 679"/>
                <a:gd name="T31" fmla="*/ 457 h 640"/>
                <a:gd name="T32" fmla="*/ 679 w 679"/>
                <a:gd name="T33" fmla="*/ 226 h 640"/>
                <a:gd name="T34" fmla="*/ 453 w 679"/>
                <a:gd name="T35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9" h="640">
                  <a:moveTo>
                    <a:pt x="453" y="0"/>
                  </a:moveTo>
                  <a:lnTo>
                    <a:pt x="415" y="0"/>
                  </a:lnTo>
                  <a:lnTo>
                    <a:pt x="415" y="75"/>
                  </a:lnTo>
                  <a:cubicBezTo>
                    <a:pt x="415" y="96"/>
                    <a:pt x="398" y="113"/>
                    <a:pt x="377" y="113"/>
                  </a:cubicBezTo>
                  <a:lnTo>
                    <a:pt x="415" y="452"/>
                  </a:lnTo>
                  <a:lnTo>
                    <a:pt x="340" y="527"/>
                  </a:lnTo>
                  <a:lnTo>
                    <a:pt x="264" y="452"/>
                  </a:lnTo>
                  <a:lnTo>
                    <a:pt x="302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2" y="0"/>
                    <a:pt x="0" y="101"/>
                    <a:pt x="0" y="226"/>
                  </a:cubicBezTo>
                  <a:lnTo>
                    <a:pt x="0" y="640"/>
                  </a:lnTo>
                  <a:lnTo>
                    <a:pt x="641" y="640"/>
                  </a:lnTo>
                  <a:lnTo>
                    <a:pt x="641" y="603"/>
                  </a:lnTo>
                  <a:cubicBezTo>
                    <a:pt x="641" y="552"/>
                    <a:pt x="654" y="502"/>
                    <a:pt x="679" y="457"/>
                  </a:cubicBezTo>
                  <a:lnTo>
                    <a:pt x="679" y="226"/>
                  </a:lnTo>
                  <a:cubicBezTo>
                    <a:pt x="679" y="101"/>
                    <a:pt x="577" y="0"/>
                    <a:pt x="453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94">
              <a:extLst>
                <a:ext uri="{FF2B5EF4-FFF2-40B4-BE49-F238E27FC236}">
                  <a16:creationId xmlns:a16="http://schemas.microsoft.com/office/drawing/2014/main" id="{0D10A50D-B816-44D3-843E-50CD114F1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9876" y="3511551"/>
              <a:ext cx="160338" cy="233363"/>
            </a:xfrm>
            <a:custGeom>
              <a:avLst/>
              <a:gdLst>
                <a:gd name="T0" fmla="*/ 541 w 754"/>
                <a:gd name="T1" fmla="*/ 382 h 1093"/>
                <a:gd name="T2" fmla="*/ 585 w 754"/>
                <a:gd name="T3" fmla="*/ 137 h 1093"/>
                <a:gd name="T4" fmla="*/ 377 w 754"/>
                <a:gd name="T5" fmla="*/ 0 h 1093"/>
                <a:gd name="T6" fmla="*/ 169 w 754"/>
                <a:gd name="T7" fmla="*/ 137 h 1093"/>
                <a:gd name="T8" fmla="*/ 213 w 754"/>
                <a:gd name="T9" fmla="*/ 382 h 1093"/>
                <a:gd name="T10" fmla="*/ 0 w 754"/>
                <a:gd name="T11" fmla="*/ 641 h 1093"/>
                <a:gd name="T12" fmla="*/ 0 w 754"/>
                <a:gd name="T13" fmla="*/ 1056 h 1093"/>
                <a:gd name="T14" fmla="*/ 38 w 754"/>
                <a:gd name="T15" fmla="*/ 1093 h 1093"/>
                <a:gd name="T16" fmla="*/ 716 w 754"/>
                <a:gd name="T17" fmla="*/ 1093 h 1093"/>
                <a:gd name="T18" fmla="*/ 754 w 754"/>
                <a:gd name="T19" fmla="*/ 1056 h 1093"/>
                <a:gd name="T20" fmla="*/ 754 w 754"/>
                <a:gd name="T21" fmla="*/ 641 h 1093"/>
                <a:gd name="T22" fmla="*/ 541 w 754"/>
                <a:gd name="T23" fmla="*/ 382 h 1093"/>
                <a:gd name="T24" fmla="*/ 415 w 754"/>
                <a:gd name="T25" fmla="*/ 453 h 1093"/>
                <a:gd name="T26" fmla="*/ 415 w 754"/>
                <a:gd name="T27" fmla="*/ 490 h 1093"/>
                <a:gd name="T28" fmla="*/ 339 w 754"/>
                <a:gd name="T29" fmla="*/ 490 h 1093"/>
                <a:gd name="T30" fmla="*/ 339 w 754"/>
                <a:gd name="T31" fmla="*/ 453 h 1093"/>
                <a:gd name="T32" fmla="*/ 415 w 754"/>
                <a:gd name="T33" fmla="*/ 453 h 1093"/>
                <a:gd name="T34" fmla="*/ 413 w 754"/>
                <a:gd name="T35" fmla="*/ 854 h 1093"/>
                <a:gd name="T36" fmla="*/ 377 w 754"/>
                <a:gd name="T37" fmla="*/ 889 h 1093"/>
                <a:gd name="T38" fmla="*/ 341 w 754"/>
                <a:gd name="T39" fmla="*/ 854 h 1093"/>
                <a:gd name="T40" fmla="*/ 373 w 754"/>
                <a:gd name="T41" fmla="*/ 566 h 1093"/>
                <a:gd name="T42" fmla="*/ 381 w 754"/>
                <a:gd name="T43" fmla="*/ 566 h 1093"/>
                <a:gd name="T44" fmla="*/ 413 w 754"/>
                <a:gd name="T45" fmla="*/ 854 h 1093"/>
                <a:gd name="T46" fmla="*/ 377 w 754"/>
                <a:gd name="T47" fmla="*/ 76 h 1093"/>
                <a:gd name="T48" fmla="*/ 516 w 754"/>
                <a:gd name="T49" fmla="*/ 169 h 1093"/>
                <a:gd name="T50" fmla="*/ 484 w 754"/>
                <a:gd name="T51" fmla="*/ 333 h 1093"/>
                <a:gd name="T52" fmla="*/ 319 w 754"/>
                <a:gd name="T53" fmla="*/ 366 h 1093"/>
                <a:gd name="T54" fmla="*/ 226 w 754"/>
                <a:gd name="T55" fmla="*/ 227 h 1093"/>
                <a:gd name="T56" fmla="*/ 377 w 754"/>
                <a:gd name="T57" fmla="*/ 76 h 1093"/>
                <a:gd name="T58" fmla="*/ 679 w 754"/>
                <a:gd name="T59" fmla="*/ 1018 h 1093"/>
                <a:gd name="T60" fmla="*/ 603 w 754"/>
                <a:gd name="T61" fmla="*/ 1018 h 1093"/>
                <a:gd name="T62" fmla="*/ 603 w 754"/>
                <a:gd name="T63" fmla="*/ 679 h 1093"/>
                <a:gd name="T64" fmla="*/ 565 w 754"/>
                <a:gd name="T65" fmla="*/ 641 h 1093"/>
                <a:gd name="T66" fmla="*/ 528 w 754"/>
                <a:gd name="T67" fmla="*/ 679 h 1093"/>
                <a:gd name="T68" fmla="*/ 528 w 754"/>
                <a:gd name="T69" fmla="*/ 1018 h 1093"/>
                <a:gd name="T70" fmla="*/ 226 w 754"/>
                <a:gd name="T71" fmla="*/ 1018 h 1093"/>
                <a:gd name="T72" fmla="*/ 226 w 754"/>
                <a:gd name="T73" fmla="*/ 679 h 1093"/>
                <a:gd name="T74" fmla="*/ 189 w 754"/>
                <a:gd name="T75" fmla="*/ 641 h 1093"/>
                <a:gd name="T76" fmla="*/ 151 w 754"/>
                <a:gd name="T77" fmla="*/ 679 h 1093"/>
                <a:gd name="T78" fmla="*/ 151 w 754"/>
                <a:gd name="T79" fmla="*/ 1018 h 1093"/>
                <a:gd name="T80" fmla="*/ 76 w 754"/>
                <a:gd name="T81" fmla="*/ 1018 h 1093"/>
                <a:gd name="T82" fmla="*/ 76 w 754"/>
                <a:gd name="T83" fmla="*/ 641 h 1093"/>
                <a:gd name="T84" fmla="*/ 264 w 754"/>
                <a:gd name="T85" fmla="*/ 453 h 1093"/>
                <a:gd name="T86" fmla="*/ 264 w 754"/>
                <a:gd name="T87" fmla="*/ 490 h 1093"/>
                <a:gd name="T88" fmla="*/ 299 w 754"/>
                <a:gd name="T89" fmla="*/ 554 h 1093"/>
                <a:gd name="T90" fmla="*/ 264 w 754"/>
                <a:gd name="T91" fmla="*/ 863 h 1093"/>
                <a:gd name="T92" fmla="*/ 275 w 754"/>
                <a:gd name="T93" fmla="*/ 894 h 1093"/>
                <a:gd name="T94" fmla="*/ 350 w 754"/>
                <a:gd name="T95" fmla="*/ 969 h 1093"/>
                <a:gd name="T96" fmla="*/ 404 w 754"/>
                <a:gd name="T97" fmla="*/ 969 h 1093"/>
                <a:gd name="T98" fmla="*/ 479 w 754"/>
                <a:gd name="T99" fmla="*/ 894 h 1093"/>
                <a:gd name="T100" fmla="*/ 490 w 754"/>
                <a:gd name="T101" fmla="*/ 863 h 1093"/>
                <a:gd name="T102" fmla="*/ 455 w 754"/>
                <a:gd name="T103" fmla="*/ 554 h 1093"/>
                <a:gd name="T104" fmla="*/ 490 w 754"/>
                <a:gd name="T105" fmla="*/ 490 h 1093"/>
                <a:gd name="T106" fmla="*/ 490 w 754"/>
                <a:gd name="T107" fmla="*/ 453 h 1093"/>
                <a:gd name="T108" fmla="*/ 679 w 754"/>
                <a:gd name="T109" fmla="*/ 641 h 1093"/>
                <a:gd name="T110" fmla="*/ 679 w 754"/>
                <a:gd name="T111" fmla="*/ 1018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4" h="1093">
                  <a:moveTo>
                    <a:pt x="541" y="382"/>
                  </a:moveTo>
                  <a:cubicBezTo>
                    <a:pt x="603" y="317"/>
                    <a:pt x="621" y="221"/>
                    <a:pt x="585" y="137"/>
                  </a:cubicBezTo>
                  <a:cubicBezTo>
                    <a:pt x="549" y="54"/>
                    <a:pt x="468" y="0"/>
                    <a:pt x="377" y="0"/>
                  </a:cubicBezTo>
                  <a:cubicBezTo>
                    <a:pt x="287" y="0"/>
                    <a:pt x="205" y="54"/>
                    <a:pt x="169" y="137"/>
                  </a:cubicBezTo>
                  <a:cubicBezTo>
                    <a:pt x="134" y="221"/>
                    <a:pt x="151" y="317"/>
                    <a:pt x="213" y="382"/>
                  </a:cubicBezTo>
                  <a:cubicBezTo>
                    <a:pt x="90" y="407"/>
                    <a:pt x="0" y="515"/>
                    <a:pt x="0" y="641"/>
                  </a:cubicBezTo>
                  <a:lnTo>
                    <a:pt x="0" y="1056"/>
                  </a:lnTo>
                  <a:cubicBezTo>
                    <a:pt x="0" y="1077"/>
                    <a:pt x="17" y="1093"/>
                    <a:pt x="38" y="1093"/>
                  </a:cubicBezTo>
                  <a:lnTo>
                    <a:pt x="716" y="1093"/>
                  </a:lnTo>
                  <a:cubicBezTo>
                    <a:pt x="737" y="1093"/>
                    <a:pt x="754" y="1077"/>
                    <a:pt x="754" y="1056"/>
                  </a:cubicBezTo>
                  <a:lnTo>
                    <a:pt x="754" y="641"/>
                  </a:lnTo>
                  <a:cubicBezTo>
                    <a:pt x="754" y="515"/>
                    <a:pt x="664" y="407"/>
                    <a:pt x="541" y="382"/>
                  </a:cubicBezTo>
                  <a:close/>
                  <a:moveTo>
                    <a:pt x="415" y="453"/>
                  </a:moveTo>
                  <a:lnTo>
                    <a:pt x="415" y="490"/>
                  </a:lnTo>
                  <a:lnTo>
                    <a:pt x="339" y="490"/>
                  </a:lnTo>
                  <a:lnTo>
                    <a:pt x="339" y="453"/>
                  </a:lnTo>
                  <a:lnTo>
                    <a:pt x="415" y="453"/>
                  </a:lnTo>
                  <a:close/>
                  <a:moveTo>
                    <a:pt x="413" y="854"/>
                  </a:moveTo>
                  <a:lnTo>
                    <a:pt x="377" y="889"/>
                  </a:lnTo>
                  <a:lnTo>
                    <a:pt x="341" y="854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3" y="854"/>
                  </a:lnTo>
                  <a:close/>
                  <a:moveTo>
                    <a:pt x="377" y="76"/>
                  </a:moveTo>
                  <a:cubicBezTo>
                    <a:pt x="438" y="76"/>
                    <a:pt x="493" y="113"/>
                    <a:pt x="516" y="169"/>
                  </a:cubicBezTo>
                  <a:cubicBezTo>
                    <a:pt x="540" y="225"/>
                    <a:pt x="527" y="290"/>
                    <a:pt x="484" y="333"/>
                  </a:cubicBezTo>
                  <a:cubicBezTo>
                    <a:pt x="440" y="376"/>
                    <a:pt x="376" y="389"/>
                    <a:pt x="319" y="366"/>
                  </a:cubicBezTo>
                  <a:cubicBezTo>
                    <a:pt x="263" y="343"/>
                    <a:pt x="226" y="288"/>
                    <a:pt x="226" y="227"/>
                  </a:cubicBezTo>
                  <a:cubicBezTo>
                    <a:pt x="226" y="143"/>
                    <a:pt x="294" y="76"/>
                    <a:pt x="377" y="76"/>
                  </a:cubicBezTo>
                  <a:close/>
                  <a:moveTo>
                    <a:pt x="679" y="1018"/>
                  </a:move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5" y="641"/>
                    <a:pt x="528" y="658"/>
                    <a:pt x="528" y="679"/>
                  </a:cubicBezTo>
                  <a:lnTo>
                    <a:pt x="528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9" y="641"/>
                  </a:cubicBezTo>
                  <a:cubicBezTo>
                    <a:pt x="168" y="641"/>
                    <a:pt x="151" y="658"/>
                    <a:pt x="151" y="679"/>
                  </a:cubicBezTo>
                  <a:lnTo>
                    <a:pt x="151" y="1018"/>
                  </a:lnTo>
                  <a:lnTo>
                    <a:pt x="76" y="1018"/>
                  </a:lnTo>
                  <a:lnTo>
                    <a:pt x="76" y="641"/>
                  </a:lnTo>
                  <a:cubicBezTo>
                    <a:pt x="76" y="537"/>
                    <a:pt x="160" y="453"/>
                    <a:pt x="264" y="453"/>
                  </a:cubicBezTo>
                  <a:lnTo>
                    <a:pt x="264" y="490"/>
                  </a:lnTo>
                  <a:cubicBezTo>
                    <a:pt x="264" y="516"/>
                    <a:pt x="277" y="540"/>
                    <a:pt x="299" y="554"/>
                  </a:cubicBezTo>
                  <a:lnTo>
                    <a:pt x="264" y="863"/>
                  </a:lnTo>
                  <a:cubicBezTo>
                    <a:pt x="263" y="875"/>
                    <a:pt x="267" y="886"/>
                    <a:pt x="275" y="894"/>
                  </a:cubicBezTo>
                  <a:lnTo>
                    <a:pt x="350" y="969"/>
                  </a:lnTo>
                  <a:cubicBezTo>
                    <a:pt x="365" y="984"/>
                    <a:pt x="389" y="984"/>
                    <a:pt x="404" y="969"/>
                  </a:cubicBezTo>
                  <a:lnTo>
                    <a:pt x="479" y="894"/>
                  </a:lnTo>
                  <a:cubicBezTo>
                    <a:pt x="487" y="886"/>
                    <a:pt x="491" y="875"/>
                    <a:pt x="490" y="863"/>
                  </a:cubicBezTo>
                  <a:lnTo>
                    <a:pt x="455" y="554"/>
                  </a:lnTo>
                  <a:cubicBezTo>
                    <a:pt x="477" y="540"/>
                    <a:pt x="490" y="516"/>
                    <a:pt x="490" y="490"/>
                  </a:cubicBezTo>
                  <a:lnTo>
                    <a:pt x="490" y="453"/>
                  </a:lnTo>
                  <a:cubicBezTo>
                    <a:pt x="594" y="453"/>
                    <a:pt x="678" y="537"/>
                    <a:pt x="679" y="641"/>
                  </a:cubicBezTo>
                  <a:lnTo>
                    <a:pt x="679" y="101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95">
              <a:extLst>
                <a:ext uri="{FF2B5EF4-FFF2-40B4-BE49-F238E27FC236}">
                  <a16:creationId xmlns:a16="http://schemas.microsoft.com/office/drawing/2014/main" id="{FAB04B9E-E0FA-4065-91A9-7C0D8CAD2A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6" y="3260726"/>
              <a:ext cx="484188" cy="484188"/>
            </a:xfrm>
            <a:custGeom>
              <a:avLst/>
              <a:gdLst>
                <a:gd name="T0" fmla="*/ 1884 w 2261"/>
                <a:gd name="T1" fmla="*/ 0 h 2261"/>
                <a:gd name="T2" fmla="*/ 1507 w 2261"/>
                <a:gd name="T3" fmla="*/ 641 h 2261"/>
                <a:gd name="T4" fmla="*/ 1375 w 2261"/>
                <a:gd name="T5" fmla="*/ 391 h 2261"/>
                <a:gd name="T6" fmla="*/ 948 w 2261"/>
                <a:gd name="T7" fmla="*/ 680 h 2261"/>
                <a:gd name="T8" fmla="*/ 540 w 2261"/>
                <a:gd name="T9" fmla="*/ 382 h 2261"/>
                <a:gd name="T10" fmla="*/ 169 w 2261"/>
                <a:gd name="T11" fmla="*/ 137 h 2261"/>
                <a:gd name="T12" fmla="*/ 0 w 2261"/>
                <a:gd name="T13" fmla="*/ 1055 h 2261"/>
                <a:gd name="T14" fmla="*/ 640 w 2261"/>
                <a:gd name="T15" fmla="*/ 1508 h 2261"/>
                <a:gd name="T16" fmla="*/ 829 w 2261"/>
                <a:gd name="T17" fmla="*/ 2224 h 2261"/>
                <a:gd name="T18" fmla="*/ 1432 w 2261"/>
                <a:gd name="T19" fmla="*/ 2224 h 2261"/>
                <a:gd name="T20" fmla="*/ 1620 w 2261"/>
                <a:gd name="T21" fmla="*/ 1508 h 2261"/>
                <a:gd name="T22" fmla="*/ 2261 w 2261"/>
                <a:gd name="T23" fmla="*/ 1055 h 2261"/>
                <a:gd name="T24" fmla="*/ 1884 w 2261"/>
                <a:gd name="T25" fmla="*/ 76 h 2261"/>
                <a:gd name="T26" fmla="*/ 1826 w 2261"/>
                <a:gd name="T27" fmla="*/ 366 h 2261"/>
                <a:gd name="T28" fmla="*/ 1846 w 2261"/>
                <a:gd name="T29" fmla="*/ 490 h 2261"/>
                <a:gd name="T30" fmla="*/ 1922 w 2261"/>
                <a:gd name="T31" fmla="*/ 490 h 2261"/>
                <a:gd name="T32" fmla="*/ 1884 w 2261"/>
                <a:gd name="T33" fmla="*/ 889 h 2261"/>
                <a:gd name="T34" fmla="*/ 1888 w 2261"/>
                <a:gd name="T35" fmla="*/ 566 h 2261"/>
                <a:gd name="T36" fmla="*/ 1058 w 2261"/>
                <a:gd name="T37" fmla="*/ 316 h 2261"/>
                <a:gd name="T38" fmla="*/ 1130 w 2261"/>
                <a:gd name="T39" fmla="*/ 679 h 2261"/>
                <a:gd name="T40" fmla="*/ 1093 w 2261"/>
                <a:gd name="T41" fmla="*/ 792 h 2261"/>
                <a:gd name="T42" fmla="*/ 1168 w 2261"/>
                <a:gd name="T43" fmla="*/ 792 h 2261"/>
                <a:gd name="T44" fmla="*/ 1057 w 2261"/>
                <a:gd name="T45" fmla="*/ 1235 h 2261"/>
                <a:gd name="T46" fmla="*/ 1203 w 2261"/>
                <a:gd name="T47" fmla="*/ 1235 h 2261"/>
                <a:gd name="T48" fmla="*/ 483 w 2261"/>
                <a:gd name="T49" fmla="*/ 333 h 2261"/>
                <a:gd name="T50" fmla="*/ 377 w 2261"/>
                <a:gd name="T51" fmla="*/ 76 h 2261"/>
                <a:gd name="T52" fmla="*/ 414 w 2261"/>
                <a:gd name="T53" fmla="*/ 452 h 2261"/>
                <a:gd name="T54" fmla="*/ 412 w 2261"/>
                <a:gd name="T55" fmla="*/ 853 h 2261"/>
                <a:gd name="T56" fmla="*/ 373 w 2261"/>
                <a:gd name="T57" fmla="*/ 566 h 2261"/>
                <a:gd name="T58" fmla="*/ 678 w 2261"/>
                <a:gd name="T59" fmla="*/ 863 h 2261"/>
                <a:gd name="T60" fmla="*/ 603 w 2261"/>
                <a:gd name="T61" fmla="*/ 679 h 2261"/>
                <a:gd name="T62" fmla="*/ 527 w 2261"/>
                <a:gd name="T63" fmla="*/ 1018 h 2261"/>
                <a:gd name="T64" fmla="*/ 188 w 2261"/>
                <a:gd name="T65" fmla="*/ 641 h 2261"/>
                <a:gd name="T66" fmla="*/ 75 w 2261"/>
                <a:gd name="T67" fmla="*/ 1018 h 2261"/>
                <a:gd name="T68" fmla="*/ 263 w 2261"/>
                <a:gd name="T69" fmla="*/ 490 h 2261"/>
                <a:gd name="T70" fmla="*/ 274 w 2261"/>
                <a:gd name="T71" fmla="*/ 894 h 2261"/>
                <a:gd name="T72" fmla="*/ 479 w 2261"/>
                <a:gd name="T73" fmla="*/ 894 h 2261"/>
                <a:gd name="T74" fmla="*/ 490 w 2261"/>
                <a:gd name="T75" fmla="*/ 490 h 2261"/>
                <a:gd name="T76" fmla="*/ 678 w 2261"/>
                <a:gd name="T77" fmla="*/ 863 h 2261"/>
                <a:gd name="T78" fmla="*/ 1432 w 2261"/>
                <a:gd name="T79" fmla="*/ 980 h 2261"/>
                <a:gd name="T80" fmla="*/ 1356 w 2261"/>
                <a:gd name="T81" fmla="*/ 2186 h 2261"/>
                <a:gd name="T82" fmla="*/ 1130 w 2261"/>
                <a:gd name="T83" fmla="*/ 1545 h 2261"/>
                <a:gd name="T84" fmla="*/ 904 w 2261"/>
                <a:gd name="T85" fmla="*/ 2186 h 2261"/>
                <a:gd name="T86" fmla="*/ 829 w 2261"/>
                <a:gd name="T87" fmla="*/ 980 h 2261"/>
                <a:gd name="T88" fmla="*/ 716 w 2261"/>
                <a:gd name="T89" fmla="*/ 1018 h 2261"/>
                <a:gd name="T90" fmla="*/ 980 w 2261"/>
                <a:gd name="T91" fmla="*/ 1237 h 2261"/>
                <a:gd name="T92" fmla="*/ 1130 w 2261"/>
                <a:gd name="T93" fmla="*/ 1432 h 2261"/>
                <a:gd name="T94" fmla="*/ 1280 w 2261"/>
                <a:gd name="T95" fmla="*/ 1237 h 2261"/>
                <a:gd name="T96" fmla="*/ 1545 w 2261"/>
                <a:gd name="T97" fmla="*/ 1018 h 2261"/>
                <a:gd name="T98" fmla="*/ 2110 w 2261"/>
                <a:gd name="T99" fmla="*/ 1018 h 2261"/>
                <a:gd name="T100" fmla="*/ 2035 w 2261"/>
                <a:gd name="T101" fmla="*/ 679 h 2261"/>
                <a:gd name="T102" fmla="*/ 1733 w 2261"/>
                <a:gd name="T103" fmla="*/ 679 h 2261"/>
                <a:gd name="T104" fmla="*/ 1658 w 2261"/>
                <a:gd name="T105" fmla="*/ 1018 h 2261"/>
                <a:gd name="T106" fmla="*/ 1583 w 2261"/>
                <a:gd name="T107" fmla="*/ 641 h 2261"/>
                <a:gd name="T108" fmla="*/ 1806 w 2261"/>
                <a:gd name="T109" fmla="*/ 553 h 2261"/>
                <a:gd name="T110" fmla="*/ 1857 w 2261"/>
                <a:gd name="T111" fmla="*/ 969 h 2261"/>
                <a:gd name="T112" fmla="*/ 1997 w 2261"/>
                <a:gd name="T113" fmla="*/ 863 h 2261"/>
                <a:gd name="T114" fmla="*/ 1997 w 2261"/>
                <a:gd name="T115" fmla="*/ 452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1" h="2261">
                  <a:moveTo>
                    <a:pt x="2048" y="382"/>
                  </a:moveTo>
                  <a:cubicBezTo>
                    <a:pt x="2110" y="317"/>
                    <a:pt x="2128" y="220"/>
                    <a:pt x="2092" y="137"/>
                  </a:cubicBezTo>
                  <a:cubicBezTo>
                    <a:pt x="2056" y="54"/>
                    <a:pt x="1975" y="0"/>
                    <a:pt x="1884" y="0"/>
                  </a:cubicBezTo>
                  <a:cubicBezTo>
                    <a:pt x="1794" y="0"/>
                    <a:pt x="1712" y="54"/>
                    <a:pt x="1676" y="137"/>
                  </a:cubicBezTo>
                  <a:cubicBezTo>
                    <a:pt x="1641" y="220"/>
                    <a:pt x="1658" y="317"/>
                    <a:pt x="1720" y="382"/>
                  </a:cubicBezTo>
                  <a:cubicBezTo>
                    <a:pt x="1597" y="406"/>
                    <a:pt x="1507" y="515"/>
                    <a:pt x="1507" y="641"/>
                  </a:cubicBezTo>
                  <a:lnTo>
                    <a:pt x="1507" y="765"/>
                  </a:lnTo>
                  <a:cubicBezTo>
                    <a:pt x="1453" y="717"/>
                    <a:pt x="1385" y="687"/>
                    <a:pt x="1313" y="680"/>
                  </a:cubicBezTo>
                  <a:cubicBezTo>
                    <a:pt x="1391" y="606"/>
                    <a:pt x="1415" y="491"/>
                    <a:pt x="1375" y="391"/>
                  </a:cubicBezTo>
                  <a:cubicBezTo>
                    <a:pt x="1335" y="291"/>
                    <a:pt x="1238" y="226"/>
                    <a:pt x="1130" y="226"/>
                  </a:cubicBezTo>
                  <a:cubicBezTo>
                    <a:pt x="1022" y="226"/>
                    <a:pt x="926" y="291"/>
                    <a:pt x="885" y="391"/>
                  </a:cubicBezTo>
                  <a:cubicBezTo>
                    <a:pt x="845" y="491"/>
                    <a:pt x="870" y="606"/>
                    <a:pt x="948" y="680"/>
                  </a:cubicBezTo>
                  <a:cubicBezTo>
                    <a:pt x="875" y="687"/>
                    <a:pt x="807" y="717"/>
                    <a:pt x="753" y="765"/>
                  </a:cubicBezTo>
                  <a:lnTo>
                    <a:pt x="753" y="641"/>
                  </a:lnTo>
                  <a:cubicBezTo>
                    <a:pt x="753" y="515"/>
                    <a:pt x="664" y="406"/>
                    <a:pt x="540" y="382"/>
                  </a:cubicBezTo>
                  <a:cubicBezTo>
                    <a:pt x="603" y="317"/>
                    <a:pt x="620" y="220"/>
                    <a:pt x="584" y="137"/>
                  </a:cubicBezTo>
                  <a:cubicBezTo>
                    <a:pt x="549" y="54"/>
                    <a:pt x="467" y="0"/>
                    <a:pt x="377" y="0"/>
                  </a:cubicBezTo>
                  <a:cubicBezTo>
                    <a:pt x="286" y="0"/>
                    <a:pt x="204" y="54"/>
                    <a:pt x="169" y="137"/>
                  </a:cubicBezTo>
                  <a:cubicBezTo>
                    <a:pt x="133" y="220"/>
                    <a:pt x="150" y="317"/>
                    <a:pt x="213" y="382"/>
                  </a:cubicBezTo>
                  <a:cubicBezTo>
                    <a:pt x="89" y="406"/>
                    <a:pt x="0" y="515"/>
                    <a:pt x="0" y="641"/>
                  </a:cubicBezTo>
                  <a:lnTo>
                    <a:pt x="0" y="1055"/>
                  </a:lnTo>
                  <a:cubicBezTo>
                    <a:pt x="0" y="1076"/>
                    <a:pt x="17" y="1093"/>
                    <a:pt x="37" y="1093"/>
                  </a:cubicBezTo>
                  <a:lnTo>
                    <a:pt x="640" y="1093"/>
                  </a:lnTo>
                  <a:lnTo>
                    <a:pt x="640" y="1508"/>
                  </a:lnTo>
                  <a:cubicBezTo>
                    <a:pt x="640" y="1529"/>
                    <a:pt x="657" y="1545"/>
                    <a:pt x="678" y="1545"/>
                  </a:cubicBezTo>
                  <a:lnTo>
                    <a:pt x="829" y="1545"/>
                  </a:lnTo>
                  <a:lnTo>
                    <a:pt x="829" y="2224"/>
                  </a:lnTo>
                  <a:cubicBezTo>
                    <a:pt x="829" y="2245"/>
                    <a:pt x="846" y="2261"/>
                    <a:pt x="866" y="2261"/>
                  </a:cubicBezTo>
                  <a:lnTo>
                    <a:pt x="1394" y="2261"/>
                  </a:lnTo>
                  <a:cubicBezTo>
                    <a:pt x="1415" y="2261"/>
                    <a:pt x="1432" y="2245"/>
                    <a:pt x="1432" y="2224"/>
                  </a:cubicBezTo>
                  <a:lnTo>
                    <a:pt x="1432" y="1545"/>
                  </a:lnTo>
                  <a:lnTo>
                    <a:pt x="1583" y="1545"/>
                  </a:lnTo>
                  <a:cubicBezTo>
                    <a:pt x="1603" y="1545"/>
                    <a:pt x="1620" y="1529"/>
                    <a:pt x="1620" y="1508"/>
                  </a:cubicBezTo>
                  <a:lnTo>
                    <a:pt x="1620" y="1093"/>
                  </a:lnTo>
                  <a:lnTo>
                    <a:pt x="2223" y="1093"/>
                  </a:lnTo>
                  <a:cubicBezTo>
                    <a:pt x="2244" y="1093"/>
                    <a:pt x="2261" y="1076"/>
                    <a:pt x="2261" y="1055"/>
                  </a:cubicBezTo>
                  <a:lnTo>
                    <a:pt x="2261" y="641"/>
                  </a:lnTo>
                  <a:cubicBezTo>
                    <a:pt x="2261" y="515"/>
                    <a:pt x="2171" y="406"/>
                    <a:pt x="2048" y="382"/>
                  </a:cubicBezTo>
                  <a:close/>
                  <a:moveTo>
                    <a:pt x="1884" y="76"/>
                  </a:moveTo>
                  <a:cubicBezTo>
                    <a:pt x="1945" y="76"/>
                    <a:pt x="2000" y="112"/>
                    <a:pt x="2023" y="169"/>
                  </a:cubicBezTo>
                  <a:cubicBezTo>
                    <a:pt x="2047" y="225"/>
                    <a:pt x="2034" y="290"/>
                    <a:pt x="1991" y="333"/>
                  </a:cubicBezTo>
                  <a:cubicBezTo>
                    <a:pt x="1947" y="376"/>
                    <a:pt x="1883" y="389"/>
                    <a:pt x="1826" y="366"/>
                  </a:cubicBezTo>
                  <a:cubicBezTo>
                    <a:pt x="1770" y="342"/>
                    <a:pt x="1733" y="287"/>
                    <a:pt x="1733" y="226"/>
                  </a:cubicBezTo>
                  <a:cubicBezTo>
                    <a:pt x="1733" y="143"/>
                    <a:pt x="1801" y="76"/>
                    <a:pt x="1884" y="76"/>
                  </a:cubicBezTo>
                  <a:close/>
                  <a:moveTo>
                    <a:pt x="1846" y="490"/>
                  </a:moveTo>
                  <a:lnTo>
                    <a:pt x="1846" y="452"/>
                  </a:lnTo>
                  <a:lnTo>
                    <a:pt x="1922" y="452"/>
                  </a:lnTo>
                  <a:lnTo>
                    <a:pt x="1922" y="490"/>
                  </a:lnTo>
                  <a:lnTo>
                    <a:pt x="1846" y="490"/>
                  </a:lnTo>
                  <a:close/>
                  <a:moveTo>
                    <a:pt x="1920" y="853"/>
                  </a:moveTo>
                  <a:lnTo>
                    <a:pt x="1884" y="889"/>
                  </a:lnTo>
                  <a:lnTo>
                    <a:pt x="1848" y="853"/>
                  </a:lnTo>
                  <a:lnTo>
                    <a:pt x="1880" y="566"/>
                  </a:lnTo>
                  <a:lnTo>
                    <a:pt x="1888" y="566"/>
                  </a:lnTo>
                  <a:lnTo>
                    <a:pt x="1920" y="853"/>
                  </a:lnTo>
                  <a:close/>
                  <a:moveTo>
                    <a:pt x="942" y="490"/>
                  </a:moveTo>
                  <a:cubicBezTo>
                    <a:pt x="942" y="414"/>
                    <a:pt x="988" y="345"/>
                    <a:pt x="1058" y="316"/>
                  </a:cubicBezTo>
                  <a:cubicBezTo>
                    <a:pt x="1129" y="287"/>
                    <a:pt x="1210" y="303"/>
                    <a:pt x="1264" y="357"/>
                  </a:cubicBezTo>
                  <a:cubicBezTo>
                    <a:pt x="1317" y="411"/>
                    <a:pt x="1334" y="492"/>
                    <a:pt x="1304" y="562"/>
                  </a:cubicBezTo>
                  <a:cubicBezTo>
                    <a:pt x="1275" y="633"/>
                    <a:pt x="1206" y="679"/>
                    <a:pt x="1130" y="679"/>
                  </a:cubicBezTo>
                  <a:cubicBezTo>
                    <a:pt x="1026" y="678"/>
                    <a:pt x="942" y="594"/>
                    <a:pt x="942" y="490"/>
                  </a:cubicBezTo>
                  <a:close/>
                  <a:moveTo>
                    <a:pt x="1168" y="792"/>
                  </a:moveTo>
                  <a:lnTo>
                    <a:pt x="1093" y="792"/>
                  </a:lnTo>
                  <a:cubicBezTo>
                    <a:pt x="1072" y="792"/>
                    <a:pt x="1055" y="775"/>
                    <a:pt x="1055" y="754"/>
                  </a:cubicBezTo>
                  <a:lnTo>
                    <a:pt x="1206" y="754"/>
                  </a:lnTo>
                  <a:cubicBezTo>
                    <a:pt x="1206" y="775"/>
                    <a:pt x="1189" y="792"/>
                    <a:pt x="1168" y="792"/>
                  </a:cubicBezTo>
                  <a:close/>
                  <a:moveTo>
                    <a:pt x="1203" y="1235"/>
                  </a:moveTo>
                  <a:lnTo>
                    <a:pt x="1130" y="1332"/>
                  </a:lnTo>
                  <a:lnTo>
                    <a:pt x="1057" y="1235"/>
                  </a:lnTo>
                  <a:lnTo>
                    <a:pt x="1124" y="867"/>
                  </a:lnTo>
                  <a:lnTo>
                    <a:pt x="1137" y="867"/>
                  </a:lnTo>
                  <a:lnTo>
                    <a:pt x="1203" y="1235"/>
                  </a:lnTo>
                  <a:close/>
                  <a:moveTo>
                    <a:pt x="377" y="76"/>
                  </a:moveTo>
                  <a:cubicBezTo>
                    <a:pt x="437" y="76"/>
                    <a:pt x="492" y="112"/>
                    <a:pt x="516" y="169"/>
                  </a:cubicBezTo>
                  <a:cubicBezTo>
                    <a:pt x="539" y="225"/>
                    <a:pt x="526" y="290"/>
                    <a:pt x="483" y="333"/>
                  </a:cubicBezTo>
                  <a:cubicBezTo>
                    <a:pt x="440" y="376"/>
                    <a:pt x="375" y="389"/>
                    <a:pt x="319" y="366"/>
                  </a:cubicBezTo>
                  <a:cubicBezTo>
                    <a:pt x="262" y="342"/>
                    <a:pt x="226" y="287"/>
                    <a:pt x="226" y="226"/>
                  </a:cubicBezTo>
                  <a:cubicBezTo>
                    <a:pt x="226" y="143"/>
                    <a:pt x="293" y="76"/>
                    <a:pt x="377" y="76"/>
                  </a:cubicBezTo>
                  <a:close/>
                  <a:moveTo>
                    <a:pt x="339" y="490"/>
                  </a:moveTo>
                  <a:lnTo>
                    <a:pt x="339" y="452"/>
                  </a:lnTo>
                  <a:lnTo>
                    <a:pt x="414" y="452"/>
                  </a:lnTo>
                  <a:lnTo>
                    <a:pt x="414" y="490"/>
                  </a:lnTo>
                  <a:lnTo>
                    <a:pt x="339" y="490"/>
                  </a:lnTo>
                  <a:close/>
                  <a:moveTo>
                    <a:pt x="412" y="853"/>
                  </a:moveTo>
                  <a:lnTo>
                    <a:pt x="377" y="889"/>
                  </a:lnTo>
                  <a:lnTo>
                    <a:pt x="341" y="853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2" y="853"/>
                  </a:lnTo>
                  <a:close/>
                  <a:moveTo>
                    <a:pt x="678" y="863"/>
                  </a:moveTo>
                  <a:cubicBezTo>
                    <a:pt x="653" y="911"/>
                    <a:pt x="640" y="964"/>
                    <a:pt x="640" y="1018"/>
                  </a:cubicBez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4" y="641"/>
                    <a:pt x="527" y="658"/>
                    <a:pt x="527" y="679"/>
                  </a:cubicBezTo>
                  <a:lnTo>
                    <a:pt x="527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8" y="641"/>
                  </a:cubicBezTo>
                  <a:cubicBezTo>
                    <a:pt x="167" y="641"/>
                    <a:pt x="150" y="658"/>
                    <a:pt x="150" y="679"/>
                  </a:cubicBezTo>
                  <a:lnTo>
                    <a:pt x="150" y="1018"/>
                  </a:lnTo>
                  <a:lnTo>
                    <a:pt x="75" y="1018"/>
                  </a:lnTo>
                  <a:lnTo>
                    <a:pt x="75" y="641"/>
                  </a:lnTo>
                  <a:cubicBezTo>
                    <a:pt x="75" y="537"/>
                    <a:pt x="159" y="453"/>
                    <a:pt x="263" y="452"/>
                  </a:cubicBezTo>
                  <a:lnTo>
                    <a:pt x="263" y="490"/>
                  </a:lnTo>
                  <a:cubicBezTo>
                    <a:pt x="263" y="516"/>
                    <a:pt x="277" y="540"/>
                    <a:pt x="298" y="553"/>
                  </a:cubicBezTo>
                  <a:lnTo>
                    <a:pt x="264" y="863"/>
                  </a:lnTo>
                  <a:cubicBezTo>
                    <a:pt x="262" y="874"/>
                    <a:pt x="266" y="886"/>
                    <a:pt x="274" y="894"/>
                  </a:cubicBezTo>
                  <a:lnTo>
                    <a:pt x="350" y="969"/>
                  </a:lnTo>
                  <a:cubicBezTo>
                    <a:pt x="365" y="984"/>
                    <a:pt x="388" y="984"/>
                    <a:pt x="403" y="969"/>
                  </a:cubicBezTo>
                  <a:lnTo>
                    <a:pt x="479" y="894"/>
                  </a:lnTo>
                  <a:cubicBezTo>
                    <a:pt x="487" y="886"/>
                    <a:pt x="491" y="874"/>
                    <a:pt x="489" y="863"/>
                  </a:cubicBezTo>
                  <a:lnTo>
                    <a:pt x="455" y="553"/>
                  </a:lnTo>
                  <a:cubicBezTo>
                    <a:pt x="476" y="540"/>
                    <a:pt x="490" y="516"/>
                    <a:pt x="490" y="490"/>
                  </a:cubicBezTo>
                  <a:lnTo>
                    <a:pt x="490" y="452"/>
                  </a:lnTo>
                  <a:cubicBezTo>
                    <a:pt x="594" y="453"/>
                    <a:pt x="678" y="537"/>
                    <a:pt x="678" y="641"/>
                  </a:cubicBezTo>
                  <a:lnTo>
                    <a:pt x="678" y="863"/>
                  </a:lnTo>
                  <a:close/>
                  <a:moveTo>
                    <a:pt x="1545" y="1470"/>
                  </a:moveTo>
                  <a:lnTo>
                    <a:pt x="1432" y="1470"/>
                  </a:lnTo>
                  <a:lnTo>
                    <a:pt x="1432" y="980"/>
                  </a:lnTo>
                  <a:cubicBezTo>
                    <a:pt x="1432" y="959"/>
                    <a:pt x="1415" y="942"/>
                    <a:pt x="1394" y="942"/>
                  </a:cubicBezTo>
                  <a:cubicBezTo>
                    <a:pt x="1373" y="942"/>
                    <a:pt x="1356" y="959"/>
                    <a:pt x="1356" y="980"/>
                  </a:cubicBezTo>
                  <a:lnTo>
                    <a:pt x="1356" y="2186"/>
                  </a:lnTo>
                  <a:lnTo>
                    <a:pt x="1168" y="2186"/>
                  </a:lnTo>
                  <a:lnTo>
                    <a:pt x="1168" y="1583"/>
                  </a:lnTo>
                  <a:cubicBezTo>
                    <a:pt x="1168" y="1562"/>
                    <a:pt x="1151" y="1545"/>
                    <a:pt x="1130" y="1545"/>
                  </a:cubicBezTo>
                  <a:cubicBezTo>
                    <a:pt x="1109" y="1545"/>
                    <a:pt x="1093" y="1562"/>
                    <a:pt x="1093" y="1583"/>
                  </a:cubicBezTo>
                  <a:lnTo>
                    <a:pt x="1093" y="2186"/>
                  </a:lnTo>
                  <a:lnTo>
                    <a:pt x="904" y="2186"/>
                  </a:lnTo>
                  <a:lnTo>
                    <a:pt x="904" y="980"/>
                  </a:lnTo>
                  <a:cubicBezTo>
                    <a:pt x="904" y="959"/>
                    <a:pt x="887" y="942"/>
                    <a:pt x="866" y="942"/>
                  </a:cubicBezTo>
                  <a:cubicBezTo>
                    <a:pt x="846" y="942"/>
                    <a:pt x="829" y="959"/>
                    <a:pt x="829" y="980"/>
                  </a:cubicBezTo>
                  <a:lnTo>
                    <a:pt x="829" y="1470"/>
                  </a:lnTo>
                  <a:lnTo>
                    <a:pt x="716" y="1470"/>
                  </a:lnTo>
                  <a:lnTo>
                    <a:pt x="716" y="1018"/>
                  </a:lnTo>
                  <a:cubicBezTo>
                    <a:pt x="716" y="872"/>
                    <a:pt x="834" y="754"/>
                    <a:pt x="980" y="754"/>
                  </a:cubicBezTo>
                  <a:cubicBezTo>
                    <a:pt x="980" y="800"/>
                    <a:pt x="1007" y="841"/>
                    <a:pt x="1049" y="858"/>
                  </a:cubicBezTo>
                  <a:lnTo>
                    <a:pt x="980" y="1237"/>
                  </a:lnTo>
                  <a:cubicBezTo>
                    <a:pt x="978" y="1248"/>
                    <a:pt x="981" y="1258"/>
                    <a:pt x="987" y="1267"/>
                  </a:cubicBezTo>
                  <a:lnTo>
                    <a:pt x="1100" y="1417"/>
                  </a:lnTo>
                  <a:cubicBezTo>
                    <a:pt x="1107" y="1427"/>
                    <a:pt x="1118" y="1432"/>
                    <a:pt x="1130" y="1432"/>
                  </a:cubicBezTo>
                  <a:cubicBezTo>
                    <a:pt x="1142" y="1432"/>
                    <a:pt x="1153" y="1427"/>
                    <a:pt x="1160" y="1417"/>
                  </a:cubicBezTo>
                  <a:lnTo>
                    <a:pt x="1273" y="1267"/>
                  </a:lnTo>
                  <a:cubicBezTo>
                    <a:pt x="1280" y="1258"/>
                    <a:pt x="1282" y="1248"/>
                    <a:pt x="1280" y="1237"/>
                  </a:cubicBezTo>
                  <a:lnTo>
                    <a:pt x="1211" y="858"/>
                  </a:lnTo>
                  <a:cubicBezTo>
                    <a:pt x="1254" y="841"/>
                    <a:pt x="1281" y="800"/>
                    <a:pt x="1281" y="754"/>
                  </a:cubicBezTo>
                  <a:cubicBezTo>
                    <a:pt x="1427" y="754"/>
                    <a:pt x="1545" y="872"/>
                    <a:pt x="1545" y="1018"/>
                  </a:cubicBezTo>
                  <a:lnTo>
                    <a:pt x="1545" y="1470"/>
                  </a:lnTo>
                  <a:close/>
                  <a:moveTo>
                    <a:pt x="2186" y="1018"/>
                  </a:moveTo>
                  <a:lnTo>
                    <a:pt x="2110" y="1018"/>
                  </a:lnTo>
                  <a:lnTo>
                    <a:pt x="2110" y="679"/>
                  </a:lnTo>
                  <a:cubicBezTo>
                    <a:pt x="2110" y="658"/>
                    <a:pt x="2093" y="641"/>
                    <a:pt x="2072" y="641"/>
                  </a:cubicBezTo>
                  <a:cubicBezTo>
                    <a:pt x="2052" y="641"/>
                    <a:pt x="2035" y="658"/>
                    <a:pt x="2035" y="679"/>
                  </a:cubicBezTo>
                  <a:lnTo>
                    <a:pt x="2035" y="1018"/>
                  </a:lnTo>
                  <a:lnTo>
                    <a:pt x="1733" y="1018"/>
                  </a:lnTo>
                  <a:lnTo>
                    <a:pt x="1733" y="679"/>
                  </a:lnTo>
                  <a:cubicBezTo>
                    <a:pt x="1733" y="658"/>
                    <a:pt x="1716" y="641"/>
                    <a:pt x="1696" y="641"/>
                  </a:cubicBezTo>
                  <a:cubicBezTo>
                    <a:pt x="1675" y="641"/>
                    <a:pt x="1658" y="658"/>
                    <a:pt x="1658" y="679"/>
                  </a:cubicBezTo>
                  <a:lnTo>
                    <a:pt x="1658" y="1018"/>
                  </a:lnTo>
                  <a:lnTo>
                    <a:pt x="1620" y="1018"/>
                  </a:lnTo>
                  <a:cubicBezTo>
                    <a:pt x="1620" y="964"/>
                    <a:pt x="1607" y="911"/>
                    <a:pt x="1583" y="863"/>
                  </a:cubicBezTo>
                  <a:lnTo>
                    <a:pt x="1583" y="641"/>
                  </a:lnTo>
                  <a:cubicBezTo>
                    <a:pt x="1583" y="537"/>
                    <a:pt x="1667" y="453"/>
                    <a:pt x="1771" y="452"/>
                  </a:cubicBezTo>
                  <a:lnTo>
                    <a:pt x="1771" y="490"/>
                  </a:lnTo>
                  <a:cubicBezTo>
                    <a:pt x="1771" y="516"/>
                    <a:pt x="1784" y="540"/>
                    <a:pt x="1806" y="553"/>
                  </a:cubicBezTo>
                  <a:lnTo>
                    <a:pt x="1771" y="863"/>
                  </a:lnTo>
                  <a:cubicBezTo>
                    <a:pt x="1770" y="874"/>
                    <a:pt x="1774" y="886"/>
                    <a:pt x="1782" y="894"/>
                  </a:cubicBezTo>
                  <a:lnTo>
                    <a:pt x="1857" y="969"/>
                  </a:lnTo>
                  <a:cubicBezTo>
                    <a:pt x="1872" y="984"/>
                    <a:pt x="1896" y="984"/>
                    <a:pt x="1911" y="969"/>
                  </a:cubicBezTo>
                  <a:lnTo>
                    <a:pt x="1986" y="894"/>
                  </a:lnTo>
                  <a:cubicBezTo>
                    <a:pt x="1994" y="886"/>
                    <a:pt x="1998" y="874"/>
                    <a:pt x="1997" y="863"/>
                  </a:cubicBezTo>
                  <a:lnTo>
                    <a:pt x="1962" y="553"/>
                  </a:lnTo>
                  <a:cubicBezTo>
                    <a:pt x="1984" y="540"/>
                    <a:pt x="1997" y="516"/>
                    <a:pt x="1997" y="490"/>
                  </a:cubicBezTo>
                  <a:lnTo>
                    <a:pt x="1997" y="452"/>
                  </a:lnTo>
                  <a:cubicBezTo>
                    <a:pt x="2101" y="453"/>
                    <a:pt x="2185" y="537"/>
                    <a:pt x="2186" y="641"/>
                  </a:cubicBezTo>
                  <a:lnTo>
                    <a:pt x="2186" y="101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696">
              <a:extLst>
                <a:ext uri="{FF2B5EF4-FFF2-40B4-BE49-F238E27FC236}">
                  <a16:creationId xmlns:a16="http://schemas.microsoft.com/office/drawing/2014/main" id="{847EC915-7706-45F7-AB13-662D34FD83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6" y="3511551"/>
              <a:ext cx="161925" cy="233363"/>
            </a:xfrm>
            <a:custGeom>
              <a:avLst/>
              <a:gdLst>
                <a:gd name="T0" fmla="*/ 540 w 753"/>
                <a:gd name="T1" fmla="*/ 382 h 1093"/>
                <a:gd name="T2" fmla="*/ 584 w 753"/>
                <a:gd name="T3" fmla="*/ 137 h 1093"/>
                <a:gd name="T4" fmla="*/ 377 w 753"/>
                <a:gd name="T5" fmla="*/ 0 h 1093"/>
                <a:gd name="T6" fmla="*/ 169 w 753"/>
                <a:gd name="T7" fmla="*/ 137 h 1093"/>
                <a:gd name="T8" fmla="*/ 213 w 753"/>
                <a:gd name="T9" fmla="*/ 382 h 1093"/>
                <a:gd name="T10" fmla="*/ 0 w 753"/>
                <a:gd name="T11" fmla="*/ 641 h 1093"/>
                <a:gd name="T12" fmla="*/ 0 w 753"/>
                <a:gd name="T13" fmla="*/ 1056 h 1093"/>
                <a:gd name="T14" fmla="*/ 37 w 753"/>
                <a:gd name="T15" fmla="*/ 1093 h 1093"/>
                <a:gd name="T16" fmla="*/ 716 w 753"/>
                <a:gd name="T17" fmla="*/ 1093 h 1093"/>
                <a:gd name="T18" fmla="*/ 753 w 753"/>
                <a:gd name="T19" fmla="*/ 1056 h 1093"/>
                <a:gd name="T20" fmla="*/ 753 w 753"/>
                <a:gd name="T21" fmla="*/ 641 h 1093"/>
                <a:gd name="T22" fmla="*/ 540 w 753"/>
                <a:gd name="T23" fmla="*/ 382 h 1093"/>
                <a:gd name="T24" fmla="*/ 414 w 753"/>
                <a:gd name="T25" fmla="*/ 453 h 1093"/>
                <a:gd name="T26" fmla="*/ 414 w 753"/>
                <a:gd name="T27" fmla="*/ 490 h 1093"/>
                <a:gd name="T28" fmla="*/ 339 w 753"/>
                <a:gd name="T29" fmla="*/ 490 h 1093"/>
                <a:gd name="T30" fmla="*/ 339 w 753"/>
                <a:gd name="T31" fmla="*/ 453 h 1093"/>
                <a:gd name="T32" fmla="*/ 414 w 753"/>
                <a:gd name="T33" fmla="*/ 453 h 1093"/>
                <a:gd name="T34" fmla="*/ 412 w 753"/>
                <a:gd name="T35" fmla="*/ 854 h 1093"/>
                <a:gd name="T36" fmla="*/ 377 w 753"/>
                <a:gd name="T37" fmla="*/ 889 h 1093"/>
                <a:gd name="T38" fmla="*/ 341 w 753"/>
                <a:gd name="T39" fmla="*/ 854 h 1093"/>
                <a:gd name="T40" fmla="*/ 373 w 753"/>
                <a:gd name="T41" fmla="*/ 566 h 1093"/>
                <a:gd name="T42" fmla="*/ 381 w 753"/>
                <a:gd name="T43" fmla="*/ 566 h 1093"/>
                <a:gd name="T44" fmla="*/ 412 w 753"/>
                <a:gd name="T45" fmla="*/ 854 h 1093"/>
                <a:gd name="T46" fmla="*/ 377 w 753"/>
                <a:gd name="T47" fmla="*/ 76 h 1093"/>
                <a:gd name="T48" fmla="*/ 516 w 753"/>
                <a:gd name="T49" fmla="*/ 169 h 1093"/>
                <a:gd name="T50" fmla="*/ 483 w 753"/>
                <a:gd name="T51" fmla="*/ 333 h 1093"/>
                <a:gd name="T52" fmla="*/ 319 w 753"/>
                <a:gd name="T53" fmla="*/ 366 h 1093"/>
                <a:gd name="T54" fmla="*/ 226 w 753"/>
                <a:gd name="T55" fmla="*/ 227 h 1093"/>
                <a:gd name="T56" fmla="*/ 377 w 753"/>
                <a:gd name="T57" fmla="*/ 76 h 1093"/>
                <a:gd name="T58" fmla="*/ 678 w 753"/>
                <a:gd name="T59" fmla="*/ 1018 h 1093"/>
                <a:gd name="T60" fmla="*/ 603 w 753"/>
                <a:gd name="T61" fmla="*/ 1018 h 1093"/>
                <a:gd name="T62" fmla="*/ 603 w 753"/>
                <a:gd name="T63" fmla="*/ 679 h 1093"/>
                <a:gd name="T64" fmla="*/ 565 w 753"/>
                <a:gd name="T65" fmla="*/ 641 h 1093"/>
                <a:gd name="T66" fmla="*/ 527 w 753"/>
                <a:gd name="T67" fmla="*/ 679 h 1093"/>
                <a:gd name="T68" fmla="*/ 527 w 753"/>
                <a:gd name="T69" fmla="*/ 1018 h 1093"/>
                <a:gd name="T70" fmla="*/ 226 w 753"/>
                <a:gd name="T71" fmla="*/ 1018 h 1093"/>
                <a:gd name="T72" fmla="*/ 226 w 753"/>
                <a:gd name="T73" fmla="*/ 679 h 1093"/>
                <a:gd name="T74" fmla="*/ 188 w 753"/>
                <a:gd name="T75" fmla="*/ 641 h 1093"/>
                <a:gd name="T76" fmla="*/ 150 w 753"/>
                <a:gd name="T77" fmla="*/ 679 h 1093"/>
                <a:gd name="T78" fmla="*/ 150 w 753"/>
                <a:gd name="T79" fmla="*/ 1018 h 1093"/>
                <a:gd name="T80" fmla="*/ 75 w 753"/>
                <a:gd name="T81" fmla="*/ 1018 h 1093"/>
                <a:gd name="T82" fmla="*/ 75 w 753"/>
                <a:gd name="T83" fmla="*/ 641 h 1093"/>
                <a:gd name="T84" fmla="*/ 263 w 753"/>
                <a:gd name="T85" fmla="*/ 453 h 1093"/>
                <a:gd name="T86" fmla="*/ 263 w 753"/>
                <a:gd name="T87" fmla="*/ 490 h 1093"/>
                <a:gd name="T88" fmla="*/ 298 w 753"/>
                <a:gd name="T89" fmla="*/ 554 h 1093"/>
                <a:gd name="T90" fmla="*/ 264 w 753"/>
                <a:gd name="T91" fmla="*/ 863 h 1093"/>
                <a:gd name="T92" fmla="*/ 274 w 753"/>
                <a:gd name="T93" fmla="*/ 894 h 1093"/>
                <a:gd name="T94" fmla="*/ 350 w 753"/>
                <a:gd name="T95" fmla="*/ 969 h 1093"/>
                <a:gd name="T96" fmla="*/ 403 w 753"/>
                <a:gd name="T97" fmla="*/ 969 h 1093"/>
                <a:gd name="T98" fmla="*/ 479 w 753"/>
                <a:gd name="T99" fmla="*/ 894 h 1093"/>
                <a:gd name="T100" fmla="*/ 489 w 753"/>
                <a:gd name="T101" fmla="*/ 863 h 1093"/>
                <a:gd name="T102" fmla="*/ 455 w 753"/>
                <a:gd name="T103" fmla="*/ 554 h 1093"/>
                <a:gd name="T104" fmla="*/ 490 w 753"/>
                <a:gd name="T105" fmla="*/ 490 h 1093"/>
                <a:gd name="T106" fmla="*/ 490 w 753"/>
                <a:gd name="T107" fmla="*/ 453 h 1093"/>
                <a:gd name="T108" fmla="*/ 678 w 753"/>
                <a:gd name="T109" fmla="*/ 641 h 1093"/>
                <a:gd name="T110" fmla="*/ 678 w 753"/>
                <a:gd name="T111" fmla="*/ 1018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3" h="1093">
                  <a:moveTo>
                    <a:pt x="540" y="382"/>
                  </a:moveTo>
                  <a:cubicBezTo>
                    <a:pt x="603" y="317"/>
                    <a:pt x="620" y="221"/>
                    <a:pt x="584" y="137"/>
                  </a:cubicBezTo>
                  <a:cubicBezTo>
                    <a:pt x="549" y="54"/>
                    <a:pt x="467" y="0"/>
                    <a:pt x="377" y="0"/>
                  </a:cubicBezTo>
                  <a:cubicBezTo>
                    <a:pt x="286" y="0"/>
                    <a:pt x="204" y="54"/>
                    <a:pt x="169" y="137"/>
                  </a:cubicBezTo>
                  <a:cubicBezTo>
                    <a:pt x="133" y="221"/>
                    <a:pt x="150" y="317"/>
                    <a:pt x="213" y="382"/>
                  </a:cubicBezTo>
                  <a:cubicBezTo>
                    <a:pt x="89" y="407"/>
                    <a:pt x="0" y="515"/>
                    <a:pt x="0" y="641"/>
                  </a:cubicBezTo>
                  <a:lnTo>
                    <a:pt x="0" y="1056"/>
                  </a:lnTo>
                  <a:cubicBezTo>
                    <a:pt x="0" y="1077"/>
                    <a:pt x="17" y="1093"/>
                    <a:pt x="37" y="1093"/>
                  </a:cubicBezTo>
                  <a:lnTo>
                    <a:pt x="716" y="1093"/>
                  </a:lnTo>
                  <a:cubicBezTo>
                    <a:pt x="736" y="1093"/>
                    <a:pt x="753" y="1077"/>
                    <a:pt x="753" y="1056"/>
                  </a:cubicBezTo>
                  <a:lnTo>
                    <a:pt x="753" y="641"/>
                  </a:lnTo>
                  <a:cubicBezTo>
                    <a:pt x="753" y="515"/>
                    <a:pt x="664" y="407"/>
                    <a:pt x="540" y="382"/>
                  </a:cubicBezTo>
                  <a:close/>
                  <a:moveTo>
                    <a:pt x="414" y="453"/>
                  </a:moveTo>
                  <a:lnTo>
                    <a:pt x="414" y="490"/>
                  </a:lnTo>
                  <a:lnTo>
                    <a:pt x="339" y="490"/>
                  </a:lnTo>
                  <a:lnTo>
                    <a:pt x="339" y="453"/>
                  </a:lnTo>
                  <a:lnTo>
                    <a:pt x="414" y="453"/>
                  </a:lnTo>
                  <a:close/>
                  <a:moveTo>
                    <a:pt x="412" y="854"/>
                  </a:moveTo>
                  <a:lnTo>
                    <a:pt x="377" y="889"/>
                  </a:lnTo>
                  <a:lnTo>
                    <a:pt x="341" y="854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2" y="854"/>
                  </a:lnTo>
                  <a:close/>
                  <a:moveTo>
                    <a:pt x="377" y="76"/>
                  </a:moveTo>
                  <a:cubicBezTo>
                    <a:pt x="437" y="76"/>
                    <a:pt x="492" y="113"/>
                    <a:pt x="516" y="169"/>
                  </a:cubicBezTo>
                  <a:cubicBezTo>
                    <a:pt x="539" y="225"/>
                    <a:pt x="526" y="290"/>
                    <a:pt x="483" y="333"/>
                  </a:cubicBezTo>
                  <a:cubicBezTo>
                    <a:pt x="440" y="376"/>
                    <a:pt x="375" y="389"/>
                    <a:pt x="319" y="366"/>
                  </a:cubicBezTo>
                  <a:cubicBezTo>
                    <a:pt x="262" y="343"/>
                    <a:pt x="226" y="288"/>
                    <a:pt x="226" y="227"/>
                  </a:cubicBezTo>
                  <a:cubicBezTo>
                    <a:pt x="226" y="143"/>
                    <a:pt x="293" y="76"/>
                    <a:pt x="377" y="76"/>
                  </a:cubicBezTo>
                  <a:close/>
                  <a:moveTo>
                    <a:pt x="678" y="1018"/>
                  </a:move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4" y="641"/>
                    <a:pt x="527" y="658"/>
                    <a:pt x="527" y="679"/>
                  </a:cubicBezTo>
                  <a:lnTo>
                    <a:pt x="527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8" y="641"/>
                  </a:cubicBezTo>
                  <a:cubicBezTo>
                    <a:pt x="167" y="641"/>
                    <a:pt x="150" y="658"/>
                    <a:pt x="150" y="679"/>
                  </a:cubicBezTo>
                  <a:lnTo>
                    <a:pt x="150" y="1018"/>
                  </a:lnTo>
                  <a:lnTo>
                    <a:pt x="75" y="1018"/>
                  </a:lnTo>
                  <a:lnTo>
                    <a:pt x="75" y="641"/>
                  </a:lnTo>
                  <a:cubicBezTo>
                    <a:pt x="75" y="537"/>
                    <a:pt x="159" y="453"/>
                    <a:pt x="263" y="453"/>
                  </a:cubicBezTo>
                  <a:lnTo>
                    <a:pt x="263" y="490"/>
                  </a:lnTo>
                  <a:cubicBezTo>
                    <a:pt x="263" y="516"/>
                    <a:pt x="277" y="540"/>
                    <a:pt x="298" y="554"/>
                  </a:cubicBezTo>
                  <a:lnTo>
                    <a:pt x="264" y="863"/>
                  </a:lnTo>
                  <a:cubicBezTo>
                    <a:pt x="262" y="875"/>
                    <a:pt x="266" y="886"/>
                    <a:pt x="274" y="894"/>
                  </a:cubicBezTo>
                  <a:lnTo>
                    <a:pt x="350" y="969"/>
                  </a:lnTo>
                  <a:cubicBezTo>
                    <a:pt x="365" y="984"/>
                    <a:pt x="388" y="984"/>
                    <a:pt x="403" y="969"/>
                  </a:cubicBezTo>
                  <a:lnTo>
                    <a:pt x="479" y="894"/>
                  </a:lnTo>
                  <a:cubicBezTo>
                    <a:pt x="487" y="886"/>
                    <a:pt x="491" y="875"/>
                    <a:pt x="489" y="863"/>
                  </a:cubicBezTo>
                  <a:lnTo>
                    <a:pt x="455" y="554"/>
                  </a:lnTo>
                  <a:cubicBezTo>
                    <a:pt x="476" y="540"/>
                    <a:pt x="490" y="516"/>
                    <a:pt x="490" y="490"/>
                  </a:cubicBezTo>
                  <a:lnTo>
                    <a:pt x="490" y="453"/>
                  </a:lnTo>
                  <a:cubicBezTo>
                    <a:pt x="594" y="453"/>
                    <a:pt x="678" y="537"/>
                    <a:pt x="678" y="641"/>
                  </a:cubicBezTo>
                  <a:lnTo>
                    <a:pt x="678" y="101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0" name="Group 879">
            <a:extLst>
              <a:ext uri="{FF2B5EF4-FFF2-40B4-BE49-F238E27FC236}">
                <a16:creationId xmlns:a16="http://schemas.microsoft.com/office/drawing/2014/main" id="{D9A65A97-B2B5-4F7A-ABF8-175410448FDA}"/>
              </a:ext>
            </a:extLst>
          </p:cNvPr>
          <p:cNvGrpSpPr/>
          <p:nvPr/>
        </p:nvGrpSpPr>
        <p:grpSpPr>
          <a:xfrm>
            <a:off x="9582151" y="3260726"/>
            <a:ext cx="484188" cy="484188"/>
            <a:chOff x="9582151" y="3260726"/>
            <a:chExt cx="484188" cy="484188"/>
          </a:xfrm>
        </p:grpSpPr>
        <p:sp>
          <p:nvSpPr>
            <p:cNvPr id="137" name="Freeform 697">
              <a:extLst>
                <a:ext uri="{FF2B5EF4-FFF2-40B4-BE49-F238E27FC236}">
                  <a16:creationId xmlns:a16="http://schemas.microsoft.com/office/drawing/2014/main" id="{D757E321-B08B-44B2-AD0D-0377267ECF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268664"/>
              <a:ext cx="436563" cy="96838"/>
            </a:xfrm>
            <a:custGeom>
              <a:avLst/>
              <a:gdLst>
                <a:gd name="T0" fmla="*/ 1959 w 2035"/>
                <a:gd name="T1" fmla="*/ 0 h 452"/>
                <a:gd name="T2" fmla="*/ 75 w 2035"/>
                <a:gd name="T3" fmla="*/ 0 h 452"/>
                <a:gd name="T4" fmla="*/ 0 w 2035"/>
                <a:gd name="T5" fmla="*/ 75 h 452"/>
                <a:gd name="T6" fmla="*/ 0 w 2035"/>
                <a:gd name="T7" fmla="*/ 452 h 452"/>
                <a:gd name="T8" fmla="*/ 2035 w 2035"/>
                <a:gd name="T9" fmla="*/ 452 h 452"/>
                <a:gd name="T10" fmla="*/ 2035 w 2035"/>
                <a:gd name="T11" fmla="*/ 75 h 452"/>
                <a:gd name="T12" fmla="*/ 1959 w 2035"/>
                <a:gd name="T13" fmla="*/ 0 h 452"/>
                <a:gd name="T14" fmla="*/ 226 w 2035"/>
                <a:gd name="T15" fmla="*/ 301 h 452"/>
                <a:gd name="T16" fmla="*/ 156 w 2035"/>
                <a:gd name="T17" fmla="*/ 255 h 452"/>
                <a:gd name="T18" fmla="*/ 173 w 2035"/>
                <a:gd name="T19" fmla="*/ 173 h 452"/>
                <a:gd name="T20" fmla="*/ 255 w 2035"/>
                <a:gd name="T21" fmla="*/ 156 h 452"/>
                <a:gd name="T22" fmla="*/ 301 w 2035"/>
                <a:gd name="T23" fmla="*/ 226 h 452"/>
                <a:gd name="T24" fmla="*/ 226 w 2035"/>
                <a:gd name="T25" fmla="*/ 301 h 452"/>
                <a:gd name="T26" fmla="*/ 490 w 2035"/>
                <a:gd name="T27" fmla="*/ 301 h 452"/>
                <a:gd name="T28" fmla="*/ 420 w 2035"/>
                <a:gd name="T29" fmla="*/ 255 h 452"/>
                <a:gd name="T30" fmla="*/ 436 w 2035"/>
                <a:gd name="T31" fmla="*/ 173 h 452"/>
                <a:gd name="T32" fmla="*/ 519 w 2035"/>
                <a:gd name="T33" fmla="*/ 156 h 452"/>
                <a:gd name="T34" fmla="*/ 565 w 2035"/>
                <a:gd name="T35" fmla="*/ 226 h 452"/>
                <a:gd name="T36" fmla="*/ 490 w 2035"/>
                <a:gd name="T37" fmla="*/ 301 h 452"/>
                <a:gd name="T38" fmla="*/ 753 w 2035"/>
                <a:gd name="T39" fmla="*/ 301 h 452"/>
                <a:gd name="T40" fmla="*/ 684 w 2035"/>
                <a:gd name="T41" fmla="*/ 255 h 452"/>
                <a:gd name="T42" fmla="*/ 700 w 2035"/>
                <a:gd name="T43" fmla="*/ 173 h 452"/>
                <a:gd name="T44" fmla="*/ 782 w 2035"/>
                <a:gd name="T45" fmla="*/ 156 h 452"/>
                <a:gd name="T46" fmla="*/ 829 w 2035"/>
                <a:gd name="T47" fmla="*/ 226 h 452"/>
                <a:gd name="T48" fmla="*/ 753 w 2035"/>
                <a:gd name="T49" fmla="*/ 301 h 452"/>
                <a:gd name="T50" fmla="*/ 1809 w 2035"/>
                <a:gd name="T51" fmla="*/ 301 h 452"/>
                <a:gd name="T52" fmla="*/ 1055 w 2035"/>
                <a:gd name="T53" fmla="*/ 301 h 452"/>
                <a:gd name="T54" fmla="*/ 980 w 2035"/>
                <a:gd name="T55" fmla="*/ 226 h 452"/>
                <a:gd name="T56" fmla="*/ 1055 w 2035"/>
                <a:gd name="T57" fmla="*/ 150 h 452"/>
                <a:gd name="T58" fmla="*/ 1809 w 2035"/>
                <a:gd name="T59" fmla="*/ 150 h 452"/>
                <a:gd name="T60" fmla="*/ 1884 w 2035"/>
                <a:gd name="T61" fmla="*/ 226 h 452"/>
                <a:gd name="T62" fmla="*/ 1809 w 2035"/>
                <a:gd name="T63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5" h="452">
                  <a:moveTo>
                    <a:pt x="1959" y="0"/>
                  </a:moveTo>
                  <a:lnTo>
                    <a:pt x="75" y="0"/>
                  </a:lnTo>
                  <a:cubicBezTo>
                    <a:pt x="33" y="0"/>
                    <a:pt x="0" y="33"/>
                    <a:pt x="0" y="75"/>
                  </a:cubicBezTo>
                  <a:lnTo>
                    <a:pt x="0" y="452"/>
                  </a:lnTo>
                  <a:lnTo>
                    <a:pt x="2035" y="452"/>
                  </a:lnTo>
                  <a:lnTo>
                    <a:pt x="2035" y="75"/>
                  </a:lnTo>
                  <a:cubicBezTo>
                    <a:pt x="2035" y="33"/>
                    <a:pt x="2001" y="0"/>
                    <a:pt x="1959" y="0"/>
                  </a:cubicBezTo>
                  <a:close/>
                  <a:moveTo>
                    <a:pt x="226" y="301"/>
                  </a:moveTo>
                  <a:cubicBezTo>
                    <a:pt x="195" y="301"/>
                    <a:pt x="168" y="283"/>
                    <a:pt x="156" y="255"/>
                  </a:cubicBezTo>
                  <a:cubicBezTo>
                    <a:pt x="145" y="227"/>
                    <a:pt x="151" y="194"/>
                    <a:pt x="173" y="173"/>
                  </a:cubicBezTo>
                  <a:cubicBezTo>
                    <a:pt x="194" y="151"/>
                    <a:pt x="227" y="145"/>
                    <a:pt x="255" y="156"/>
                  </a:cubicBezTo>
                  <a:cubicBezTo>
                    <a:pt x="283" y="168"/>
                    <a:pt x="301" y="195"/>
                    <a:pt x="301" y="226"/>
                  </a:cubicBezTo>
                  <a:cubicBezTo>
                    <a:pt x="301" y="267"/>
                    <a:pt x="267" y="301"/>
                    <a:pt x="226" y="301"/>
                  </a:cubicBezTo>
                  <a:close/>
                  <a:moveTo>
                    <a:pt x="490" y="301"/>
                  </a:moveTo>
                  <a:cubicBezTo>
                    <a:pt x="459" y="301"/>
                    <a:pt x="432" y="283"/>
                    <a:pt x="420" y="255"/>
                  </a:cubicBezTo>
                  <a:cubicBezTo>
                    <a:pt x="408" y="227"/>
                    <a:pt x="415" y="194"/>
                    <a:pt x="436" y="173"/>
                  </a:cubicBezTo>
                  <a:cubicBezTo>
                    <a:pt x="458" y="151"/>
                    <a:pt x="490" y="145"/>
                    <a:pt x="519" y="156"/>
                  </a:cubicBezTo>
                  <a:cubicBezTo>
                    <a:pt x="547" y="168"/>
                    <a:pt x="565" y="195"/>
                    <a:pt x="565" y="226"/>
                  </a:cubicBezTo>
                  <a:cubicBezTo>
                    <a:pt x="565" y="267"/>
                    <a:pt x="531" y="301"/>
                    <a:pt x="490" y="301"/>
                  </a:cubicBezTo>
                  <a:close/>
                  <a:moveTo>
                    <a:pt x="753" y="301"/>
                  </a:moveTo>
                  <a:cubicBezTo>
                    <a:pt x="723" y="301"/>
                    <a:pt x="695" y="283"/>
                    <a:pt x="684" y="255"/>
                  </a:cubicBezTo>
                  <a:cubicBezTo>
                    <a:pt x="672" y="227"/>
                    <a:pt x="679" y="194"/>
                    <a:pt x="700" y="173"/>
                  </a:cubicBezTo>
                  <a:cubicBezTo>
                    <a:pt x="722" y="151"/>
                    <a:pt x="754" y="145"/>
                    <a:pt x="782" y="156"/>
                  </a:cubicBezTo>
                  <a:cubicBezTo>
                    <a:pt x="810" y="168"/>
                    <a:pt x="829" y="195"/>
                    <a:pt x="829" y="226"/>
                  </a:cubicBezTo>
                  <a:cubicBezTo>
                    <a:pt x="829" y="267"/>
                    <a:pt x="795" y="301"/>
                    <a:pt x="753" y="301"/>
                  </a:cubicBezTo>
                  <a:close/>
                  <a:moveTo>
                    <a:pt x="1809" y="301"/>
                  </a:moveTo>
                  <a:lnTo>
                    <a:pt x="1055" y="301"/>
                  </a:lnTo>
                  <a:cubicBezTo>
                    <a:pt x="1013" y="301"/>
                    <a:pt x="980" y="267"/>
                    <a:pt x="980" y="226"/>
                  </a:cubicBezTo>
                  <a:cubicBezTo>
                    <a:pt x="980" y="184"/>
                    <a:pt x="1013" y="150"/>
                    <a:pt x="1055" y="150"/>
                  </a:cubicBezTo>
                  <a:lnTo>
                    <a:pt x="1809" y="150"/>
                  </a:lnTo>
                  <a:cubicBezTo>
                    <a:pt x="1850" y="150"/>
                    <a:pt x="1884" y="184"/>
                    <a:pt x="1884" y="226"/>
                  </a:cubicBezTo>
                  <a:cubicBezTo>
                    <a:pt x="1884" y="267"/>
                    <a:pt x="1850" y="301"/>
                    <a:pt x="1809" y="301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698">
              <a:extLst>
                <a:ext uri="{FF2B5EF4-FFF2-40B4-BE49-F238E27FC236}">
                  <a16:creationId xmlns:a16="http://schemas.microsoft.com/office/drawing/2014/main" id="{3213E4D1-CB74-445D-B8EB-CADDD9AC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1" y="3527426"/>
              <a:ext cx="128588" cy="63500"/>
            </a:xfrm>
            <a:custGeom>
              <a:avLst/>
              <a:gdLst>
                <a:gd name="T0" fmla="*/ 301 w 603"/>
                <a:gd name="T1" fmla="*/ 0 h 301"/>
                <a:gd name="T2" fmla="*/ 0 w 603"/>
                <a:gd name="T3" fmla="*/ 301 h 301"/>
                <a:gd name="T4" fmla="*/ 603 w 603"/>
                <a:gd name="T5" fmla="*/ 301 h 301"/>
                <a:gd name="T6" fmla="*/ 301 w 603"/>
                <a:gd name="T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3" h="301">
                  <a:moveTo>
                    <a:pt x="301" y="0"/>
                  </a:moveTo>
                  <a:lnTo>
                    <a:pt x="0" y="301"/>
                  </a:lnTo>
                  <a:lnTo>
                    <a:pt x="603" y="301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699">
              <a:extLst>
                <a:ext uri="{FF2B5EF4-FFF2-40B4-BE49-F238E27FC236}">
                  <a16:creationId xmlns:a16="http://schemas.microsoft.com/office/drawing/2014/main" id="{3C69E165-DE66-491D-A300-9E65880E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1" y="3462339"/>
              <a:ext cx="128588" cy="65088"/>
            </a:xfrm>
            <a:custGeom>
              <a:avLst/>
              <a:gdLst>
                <a:gd name="T0" fmla="*/ 603 w 603"/>
                <a:gd name="T1" fmla="*/ 0 h 302"/>
                <a:gd name="T2" fmla="*/ 0 w 603"/>
                <a:gd name="T3" fmla="*/ 0 h 302"/>
                <a:gd name="T4" fmla="*/ 301 w 603"/>
                <a:gd name="T5" fmla="*/ 302 h 302"/>
                <a:gd name="T6" fmla="*/ 603 w 603"/>
                <a:gd name="T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3" h="302">
                  <a:moveTo>
                    <a:pt x="603" y="0"/>
                  </a:moveTo>
                  <a:lnTo>
                    <a:pt x="0" y="0"/>
                  </a:lnTo>
                  <a:lnTo>
                    <a:pt x="301" y="302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00">
              <a:extLst>
                <a:ext uri="{FF2B5EF4-FFF2-40B4-BE49-F238E27FC236}">
                  <a16:creationId xmlns:a16="http://schemas.microsoft.com/office/drawing/2014/main" id="{83F42BDD-6A6F-400F-91A4-F1F3F882C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4101" y="3462339"/>
              <a:ext cx="65088" cy="128588"/>
            </a:xfrm>
            <a:custGeom>
              <a:avLst/>
              <a:gdLst>
                <a:gd name="T0" fmla="*/ 302 w 302"/>
                <a:gd name="T1" fmla="*/ 603 h 603"/>
                <a:gd name="T2" fmla="*/ 302 w 302"/>
                <a:gd name="T3" fmla="*/ 0 h 603"/>
                <a:gd name="T4" fmla="*/ 0 w 302"/>
                <a:gd name="T5" fmla="*/ 302 h 603"/>
                <a:gd name="T6" fmla="*/ 302 w 302"/>
                <a:gd name="T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603">
                  <a:moveTo>
                    <a:pt x="302" y="603"/>
                  </a:moveTo>
                  <a:lnTo>
                    <a:pt x="302" y="0"/>
                  </a:lnTo>
                  <a:lnTo>
                    <a:pt x="0" y="302"/>
                  </a:lnTo>
                  <a:lnTo>
                    <a:pt x="302" y="603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701">
              <a:extLst>
                <a:ext uri="{FF2B5EF4-FFF2-40B4-BE49-F238E27FC236}">
                  <a16:creationId xmlns:a16="http://schemas.microsoft.com/office/drawing/2014/main" id="{CC53095D-BA13-408B-8454-82260CEAB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1" y="3462339"/>
              <a:ext cx="63500" cy="128588"/>
            </a:xfrm>
            <a:custGeom>
              <a:avLst/>
              <a:gdLst>
                <a:gd name="T0" fmla="*/ 0 w 301"/>
                <a:gd name="T1" fmla="*/ 0 h 603"/>
                <a:gd name="T2" fmla="*/ 0 w 301"/>
                <a:gd name="T3" fmla="*/ 603 h 603"/>
                <a:gd name="T4" fmla="*/ 301 w 301"/>
                <a:gd name="T5" fmla="*/ 302 h 603"/>
                <a:gd name="T6" fmla="*/ 0 w 301"/>
                <a:gd name="T7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603">
                  <a:moveTo>
                    <a:pt x="0" y="0"/>
                  </a:moveTo>
                  <a:lnTo>
                    <a:pt x="0" y="603"/>
                  </a:lnTo>
                  <a:lnTo>
                    <a:pt x="301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702">
              <a:extLst>
                <a:ext uri="{FF2B5EF4-FFF2-40B4-BE49-F238E27FC236}">
                  <a16:creationId xmlns:a16="http://schemas.microsoft.com/office/drawing/2014/main" id="{0C40761A-C00E-48E5-AF10-E31665881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3543301"/>
              <a:ext cx="63500" cy="65088"/>
            </a:xfrm>
            <a:custGeom>
              <a:avLst/>
              <a:gdLst>
                <a:gd name="T0" fmla="*/ 41 w 302"/>
                <a:gd name="T1" fmla="*/ 161 h 302"/>
                <a:gd name="T2" fmla="*/ 151 w 302"/>
                <a:gd name="T3" fmla="*/ 302 h 302"/>
                <a:gd name="T4" fmla="*/ 302 w 302"/>
                <a:gd name="T5" fmla="*/ 151 h 302"/>
                <a:gd name="T6" fmla="*/ 151 w 302"/>
                <a:gd name="T7" fmla="*/ 0 h 302"/>
                <a:gd name="T8" fmla="*/ 0 w 302"/>
                <a:gd name="T9" fmla="*/ 151 h 302"/>
                <a:gd name="T10" fmla="*/ 41 w 302"/>
                <a:gd name="T11" fmla="*/ 16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302">
                  <a:moveTo>
                    <a:pt x="41" y="161"/>
                  </a:moveTo>
                  <a:cubicBezTo>
                    <a:pt x="106" y="177"/>
                    <a:pt x="151" y="235"/>
                    <a:pt x="151" y="302"/>
                  </a:cubicBezTo>
                  <a:cubicBezTo>
                    <a:pt x="151" y="218"/>
                    <a:pt x="218" y="151"/>
                    <a:pt x="302" y="151"/>
                  </a:cubicBezTo>
                  <a:cubicBezTo>
                    <a:pt x="218" y="151"/>
                    <a:pt x="151" y="83"/>
                    <a:pt x="151" y="0"/>
                  </a:cubicBezTo>
                  <a:cubicBezTo>
                    <a:pt x="151" y="83"/>
                    <a:pt x="83" y="151"/>
                    <a:pt x="0" y="151"/>
                  </a:cubicBezTo>
                  <a:lnTo>
                    <a:pt x="41" y="161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03">
              <a:extLst>
                <a:ext uri="{FF2B5EF4-FFF2-40B4-BE49-F238E27FC236}">
                  <a16:creationId xmlns:a16="http://schemas.microsoft.com/office/drawing/2014/main" id="{F4474BA0-9FC0-47AF-9425-ECDA4AC38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738" y="3582989"/>
              <a:ext cx="96838" cy="96838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704">
              <a:extLst>
                <a:ext uri="{FF2B5EF4-FFF2-40B4-BE49-F238E27FC236}">
                  <a16:creationId xmlns:a16="http://schemas.microsoft.com/office/drawing/2014/main" id="{16E78D08-3F82-404F-810E-E78431F7D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0088" y="3608389"/>
              <a:ext cx="128588" cy="128588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Rectangle 705">
              <a:extLst>
                <a:ext uri="{FF2B5EF4-FFF2-40B4-BE49-F238E27FC236}">
                  <a16:creationId xmlns:a16="http://schemas.microsoft.com/office/drawing/2014/main" id="{8626E845-7CB3-440E-8AB8-6E249CC6F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1051" y="3398839"/>
              <a:ext cx="338138" cy="31750"/>
            </a:xfrm>
            <a:prstGeom prst="rect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706">
              <a:extLst>
                <a:ext uri="{FF2B5EF4-FFF2-40B4-BE49-F238E27FC236}">
                  <a16:creationId xmlns:a16="http://schemas.microsoft.com/office/drawing/2014/main" id="{FA2317EB-DE6C-41A7-80DC-4DB5347446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3451" y="3294064"/>
              <a:ext cx="209550" cy="47625"/>
            </a:xfrm>
            <a:custGeom>
              <a:avLst/>
              <a:gdLst>
                <a:gd name="T0" fmla="*/ 867 w 980"/>
                <a:gd name="T1" fmla="*/ 0 h 226"/>
                <a:gd name="T2" fmla="*/ 113 w 980"/>
                <a:gd name="T3" fmla="*/ 0 h 226"/>
                <a:gd name="T4" fmla="*/ 0 w 980"/>
                <a:gd name="T5" fmla="*/ 113 h 226"/>
                <a:gd name="T6" fmla="*/ 113 w 980"/>
                <a:gd name="T7" fmla="*/ 226 h 226"/>
                <a:gd name="T8" fmla="*/ 867 w 980"/>
                <a:gd name="T9" fmla="*/ 226 h 226"/>
                <a:gd name="T10" fmla="*/ 980 w 980"/>
                <a:gd name="T11" fmla="*/ 113 h 226"/>
                <a:gd name="T12" fmla="*/ 867 w 980"/>
                <a:gd name="T13" fmla="*/ 0 h 226"/>
                <a:gd name="T14" fmla="*/ 867 w 980"/>
                <a:gd name="T15" fmla="*/ 151 h 226"/>
                <a:gd name="T16" fmla="*/ 113 w 980"/>
                <a:gd name="T17" fmla="*/ 151 h 226"/>
                <a:gd name="T18" fmla="*/ 75 w 980"/>
                <a:gd name="T19" fmla="*/ 113 h 226"/>
                <a:gd name="T20" fmla="*/ 113 w 980"/>
                <a:gd name="T21" fmla="*/ 75 h 226"/>
                <a:gd name="T22" fmla="*/ 867 w 980"/>
                <a:gd name="T23" fmla="*/ 75 h 226"/>
                <a:gd name="T24" fmla="*/ 904 w 980"/>
                <a:gd name="T25" fmla="*/ 113 h 226"/>
                <a:gd name="T26" fmla="*/ 867 w 980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226">
                  <a:moveTo>
                    <a:pt x="867" y="0"/>
                  </a:moveTo>
                  <a:lnTo>
                    <a:pt x="113" y="0"/>
                  </a:ln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lnTo>
                    <a:pt x="867" y="226"/>
                  </a:lnTo>
                  <a:cubicBezTo>
                    <a:pt x="929" y="226"/>
                    <a:pt x="980" y="175"/>
                    <a:pt x="980" y="113"/>
                  </a:cubicBezTo>
                  <a:cubicBezTo>
                    <a:pt x="980" y="50"/>
                    <a:pt x="929" y="0"/>
                    <a:pt x="867" y="0"/>
                  </a:cubicBezTo>
                  <a:close/>
                  <a:moveTo>
                    <a:pt x="867" y="151"/>
                  </a:moveTo>
                  <a:lnTo>
                    <a:pt x="113" y="151"/>
                  </a:lnTo>
                  <a:cubicBezTo>
                    <a:pt x="92" y="151"/>
                    <a:pt x="75" y="134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lnTo>
                    <a:pt x="867" y="75"/>
                  </a:lnTo>
                  <a:cubicBezTo>
                    <a:pt x="888" y="75"/>
                    <a:pt x="904" y="92"/>
                    <a:pt x="904" y="113"/>
                  </a:cubicBezTo>
                  <a:cubicBezTo>
                    <a:pt x="904" y="134"/>
                    <a:pt x="888" y="151"/>
                    <a:pt x="867" y="15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707">
              <a:extLst>
                <a:ext uri="{FF2B5EF4-FFF2-40B4-BE49-F238E27FC236}">
                  <a16:creationId xmlns:a16="http://schemas.microsoft.com/office/drawing/2014/main" id="{EB27C379-62F9-4EF9-A7DA-3D30238E6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4063" y="3290889"/>
              <a:ext cx="50800" cy="50800"/>
            </a:xfrm>
            <a:custGeom>
              <a:avLst/>
              <a:gdLst>
                <a:gd name="T0" fmla="*/ 122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60 w 235"/>
                <a:gd name="T21" fmla="*/ 122 h 235"/>
                <a:gd name="T22" fmla="*/ 122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10" y="74"/>
                    <a:pt x="42" y="42"/>
                  </a:cubicBezTo>
                  <a:cubicBezTo>
                    <a:pt x="74" y="10"/>
                    <a:pt x="123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2" y="235"/>
                  </a:cubicBezTo>
                  <a:close/>
                  <a:moveTo>
                    <a:pt x="122" y="84"/>
                  </a:moveTo>
                  <a:cubicBezTo>
                    <a:pt x="107" y="84"/>
                    <a:pt x="93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60" y="137"/>
                    <a:pt x="160" y="122"/>
                  </a:cubicBezTo>
                  <a:cubicBezTo>
                    <a:pt x="160" y="101"/>
                    <a:pt x="143" y="84"/>
                    <a:pt x="122" y="8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708">
              <a:extLst>
                <a:ext uri="{FF2B5EF4-FFF2-40B4-BE49-F238E27FC236}">
                  <a16:creationId xmlns:a16="http://schemas.microsoft.com/office/drawing/2014/main" id="{7330C55A-8A56-4967-A152-D740D42FD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1213" y="3290889"/>
              <a:ext cx="50800" cy="50800"/>
            </a:xfrm>
            <a:custGeom>
              <a:avLst/>
              <a:gdLst>
                <a:gd name="T0" fmla="*/ 122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59 w 235"/>
                <a:gd name="T21" fmla="*/ 122 h 235"/>
                <a:gd name="T22" fmla="*/ 122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9" y="74"/>
                    <a:pt x="42" y="42"/>
                  </a:cubicBezTo>
                  <a:cubicBezTo>
                    <a:pt x="74" y="10"/>
                    <a:pt x="123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2" y="235"/>
                  </a:cubicBezTo>
                  <a:close/>
                  <a:moveTo>
                    <a:pt x="122" y="84"/>
                  </a:moveTo>
                  <a:cubicBezTo>
                    <a:pt x="106" y="84"/>
                    <a:pt x="93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59" y="137"/>
                    <a:pt x="159" y="122"/>
                  </a:cubicBezTo>
                  <a:cubicBezTo>
                    <a:pt x="159" y="101"/>
                    <a:pt x="142" y="84"/>
                    <a:pt x="122" y="8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709">
              <a:extLst>
                <a:ext uri="{FF2B5EF4-FFF2-40B4-BE49-F238E27FC236}">
                  <a16:creationId xmlns:a16="http://schemas.microsoft.com/office/drawing/2014/main" id="{60B20B48-93A7-44A9-A4C5-B4FDF086E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8363" y="3290889"/>
              <a:ext cx="49213" cy="50800"/>
            </a:xfrm>
            <a:custGeom>
              <a:avLst/>
              <a:gdLst>
                <a:gd name="T0" fmla="*/ 121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1 w 235"/>
                <a:gd name="T11" fmla="*/ 235 h 235"/>
                <a:gd name="T12" fmla="*/ 121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59 w 235"/>
                <a:gd name="T21" fmla="*/ 122 h 235"/>
                <a:gd name="T22" fmla="*/ 121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1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9" y="74"/>
                    <a:pt x="42" y="42"/>
                  </a:cubicBezTo>
                  <a:cubicBezTo>
                    <a:pt x="74" y="10"/>
                    <a:pt x="122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1" y="235"/>
                  </a:cubicBezTo>
                  <a:close/>
                  <a:moveTo>
                    <a:pt x="121" y="84"/>
                  </a:moveTo>
                  <a:cubicBezTo>
                    <a:pt x="106" y="84"/>
                    <a:pt x="92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59" y="137"/>
                    <a:pt x="159" y="122"/>
                  </a:cubicBezTo>
                  <a:cubicBezTo>
                    <a:pt x="159" y="101"/>
                    <a:pt x="142" y="84"/>
                    <a:pt x="121" y="8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710">
              <a:extLst>
                <a:ext uri="{FF2B5EF4-FFF2-40B4-BE49-F238E27FC236}">
                  <a16:creationId xmlns:a16="http://schemas.microsoft.com/office/drawing/2014/main" id="{97E374CE-398D-428E-87BA-42D638B425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3588" y="3535364"/>
              <a:ext cx="80963" cy="80963"/>
            </a:xfrm>
            <a:custGeom>
              <a:avLst/>
              <a:gdLst>
                <a:gd name="T0" fmla="*/ 191 w 379"/>
                <a:gd name="T1" fmla="*/ 377 h 377"/>
                <a:gd name="T2" fmla="*/ 153 w 379"/>
                <a:gd name="T3" fmla="*/ 340 h 377"/>
                <a:gd name="T4" fmla="*/ 72 w 379"/>
                <a:gd name="T5" fmla="*/ 236 h 377"/>
                <a:gd name="T6" fmla="*/ 31 w 379"/>
                <a:gd name="T7" fmla="*/ 225 h 377"/>
                <a:gd name="T8" fmla="*/ 3 w 379"/>
                <a:gd name="T9" fmla="*/ 184 h 377"/>
                <a:gd name="T10" fmla="*/ 40 w 379"/>
                <a:gd name="T11" fmla="*/ 151 h 377"/>
                <a:gd name="T12" fmla="*/ 153 w 379"/>
                <a:gd name="T13" fmla="*/ 38 h 377"/>
                <a:gd name="T14" fmla="*/ 191 w 379"/>
                <a:gd name="T15" fmla="*/ 0 h 377"/>
                <a:gd name="T16" fmla="*/ 229 w 379"/>
                <a:gd name="T17" fmla="*/ 38 h 377"/>
                <a:gd name="T18" fmla="*/ 342 w 379"/>
                <a:gd name="T19" fmla="*/ 151 h 377"/>
                <a:gd name="T20" fmla="*/ 379 w 379"/>
                <a:gd name="T21" fmla="*/ 189 h 377"/>
                <a:gd name="T22" fmla="*/ 342 w 379"/>
                <a:gd name="T23" fmla="*/ 227 h 377"/>
                <a:gd name="T24" fmla="*/ 229 w 379"/>
                <a:gd name="T25" fmla="*/ 340 h 377"/>
                <a:gd name="T26" fmla="*/ 191 w 379"/>
                <a:gd name="T27" fmla="*/ 377 h 377"/>
                <a:gd name="T28" fmla="*/ 151 w 379"/>
                <a:gd name="T29" fmla="*/ 190 h 377"/>
                <a:gd name="T30" fmla="*/ 190 w 379"/>
                <a:gd name="T31" fmla="*/ 228 h 377"/>
                <a:gd name="T32" fmla="*/ 229 w 379"/>
                <a:gd name="T33" fmla="*/ 189 h 377"/>
                <a:gd name="T34" fmla="*/ 191 w 379"/>
                <a:gd name="T35" fmla="*/ 151 h 377"/>
                <a:gd name="T36" fmla="*/ 151 w 379"/>
                <a:gd name="T37" fmla="*/ 19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9" h="377">
                  <a:moveTo>
                    <a:pt x="191" y="377"/>
                  </a:moveTo>
                  <a:cubicBezTo>
                    <a:pt x="170" y="377"/>
                    <a:pt x="153" y="360"/>
                    <a:pt x="153" y="340"/>
                  </a:cubicBezTo>
                  <a:cubicBezTo>
                    <a:pt x="153" y="290"/>
                    <a:pt x="120" y="248"/>
                    <a:pt x="72" y="236"/>
                  </a:cubicBezTo>
                  <a:lnTo>
                    <a:pt x="31" y="225"/>
                  </a:lnTo>
                  <a:cubicBezTo>
                    <a:pt x="13" y="221"/>
                    <a:pt x="0" y="203"/>
                    <a:pt x="3" y="184"/>
                  </a:cubicBezTo>
                  <a:cubicBezTo>
                    <a:pt x="5" y="165"/>
                    <a:pt x="21" y="151"/>
                    <a:pt x="40" y="151"/>
                  </a:cubicBezTo>
                  <a:cubicBezTo>
                    <a:pt x="103" y="151"/>
                    <a:pt x="153" y="101"/>
                    <a:pt x="153" y="38"/>
                  </a:cubicBezTo>
                  <a:cubicBezTo>
                    <a:pt x="153" y="17"/>
                    <a:pt x="170" y="0"/>
                    <a:pt x="191" y="0"/>
                  </a:cubicBezTo>
                  <a:cubicBezTo>
                    <a:pt x="212" y="0"/>
                    <a:pt x="229" y="17"/>
                    <a:pt x="229" y="38"/>
                  </a:cubicBezTo>
                  <a:cubicBezTo>
                    <a:pt x="229" y="101"/>
                    <a:pt x="279" y="151"/>
                    <a:pt x="342" y="151"/>
                  </a:cubicBezTo>
                  <a:cubicBezTo>
                    <a:pt x="362" y="151"/>
                    <a:pt x="379" y="168"/>
                    <a:pt x="379" y="189"/>
                  </a:cubicBezTo>
                  <a:cubicBezTo>
                    <a:pt x="379" y="210"/>
                    <a:pt x="362" y="227"/>
                    <a:pt x="342" y="227"/>
                  </a:cubicBezTo>
                  <a:cubicBezTo>
                    <a:pt x="279" y="227"/>
                    <a:pt x="229" y="277"/>
                    <a:pt x="229" y="340"/>
                  </a:cubicBezTo>
                  <a:cubicBezTo>
                    <a:pt x="229" y="360"/>
                    <a:pt x="212" y="377"/>
                    <a:pt x="191" y="377"/>
                  </a:cubicBezTo>
                  <a:close/>
                  <a:moveTo>
                    <a:pt x="151" y="190"/>
                  </a:moveTo>
                  <a:cubicBezTo>
                    <a:pt x="166" y="201"/>
                    <a:pt x="179" y="213"/>
                    <a:pt x="190" y="228"/>
                  </a:cubicBezTo>
                  <a:cubicBezTo>
                    <a:pt x="201" y="213"/>
                    <a:pt x="214" y="200"/>
                    <a:pt x="229" y="189"/>
                  </a:cubicBezTo>
                  <a:cubicBezTo>
                    <a:pt x="214" y="178"/>
                    <a:pt x="202" y="165"/>
                    <a:pt x="191" y="151"/>
                  </a:cubicBezTo>
                  <a:cubicBezTo>
                    <a:pt x="180" y="166"/>
                    <a:pt x="166" y="179"/>
                    <a:pt x="151" y="19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11">
              <a:extLst>
                <a:ext uri="{FF2B5EF4-FFF2-40B4-BE49-F238E27FC236}">
                  <a16:creationId xmlns:a16="http://schemas.microsoft.com/office/drawing/2014/main" id="{0C44F8A9-BB83-4C06-9349-7C4B169B9B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2801" y="3575051"/>
              <a:ext cx="112713" cy="112713"/>
            </a:xfrm>
            <a:custGeom>
              <a:avLst/>
              <a:gdLst>
                <a:gd name="T0" fmla="*/ 263 w 527"/>
                <a:gd name="T1" fmla="*/ 527 h 527"/>
                <a:gd name="T2" fmla="*/ 226 w 527"/>
                <a:gd name="T3" fmla="*/ 490 h 527"/>
                <a:gd name="T4" fmla="*/ 37 w 527"/>
                <a:gd name="T5" fmla="*/ 301 h 527"/>
                <a:gd name="T6" fmla="*/ 0 w 527"/>
                <a:gd name="T7" fmla="*/ 264 h 527"/>
                <a:gd name="T8" fmla="*/ 37 w 527"/>
                <a:gd name="T9" fmla="*/ 226 h 527"/>
                <a:gd name="T10" fmla="*/ 226 w 527"/>
                <a:gd name="T11" fmla="*/ 38 h 527"/>
                <a:gd name="T12" fmla="*/ 263 w 527"/>
                <a:gd name="T13" fmla="*/ 0 h 527"/>
                <a:gd name="T14" fmla="*/ 301 w 527"/>
                <a:gd name="T15" fmla="*/ 38 h 527"/>
                <a:gd name="T16" fmla="*/ 490 w 527"/>
                <a:gd name="T17" fmla="*/ 226 h 527"/>
                <a:gd name="T18" fmla="*/ 527 w 527"/>
                <a:gd name="T19" fmla="*/ 264 h 527"/>
                <a:gd name="T20" fmla="*/ 490 w 527"/>
                <a:gd name="T21" fmla="*/ 301 h 527"/>
                <a:gd name="T22" fmla="*/ 301 w 527"/>
                <a:gd name="T23" fmla="*/ 490 h 527"/>
                <a:gd name="T24" fmla="*/ 263 w 527"/>
                <a:gd name="T25" fmla="*/ 527 h 527"/>
                <a:gd name="T26" fmla="*/ 173 w 527"/>
                <a:gd name="T27" fmla="*/ 264 h 527"/>
                <a:gd name="T28" fmla="*/ 263 w 527"/>
                <a:gd name="T29" fmla="*/ 354 h 527"/>
                <a:gd name="T30" fmla="*/ 354 w 527"/>
                <a:gd name="T31" fmla="*/ 264 h 527"/>
                <a:gd name="T32" fmla="*/ 263 w 527"/>
                <a:gd name="T33" fmla="*/ 173 h 527"/>
                <a:gd name="T34" fmla="*/ 173 w 527"/>
                <a:gd name="T35" fmla="*/ 26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7" h="527">
                  <a:moveTo>
                    <a:pt x="263" y="527"/>
                  </a:moveTo>
                  <a:cubicBezTo>
                    <a:pt x="243" y="527"/>
                    <a:pt x="226" y="511"/>
                    <a:pt x="226" y="490"/>
                  </a:cubicBezTo>
                  <a:cubicBezTo>
                    <a:pt x="226" y="386"/>
                    <a:pt x="141" y="301"/>
                    <a:pt x="37" y="301"/>
                  </a:cubicBezTo>
                  <a:cubicBezTo>
                    <a:pt x="16" y="301"/>
                    <a:pt x="0" y="284"/>
                    <a:pt x="0" y="264"/>
                  </a:cubicBezTo>
                  <a:cubicBezTo>
                    <a:pt x="0" y="243"/>
                    <a:pt x="16" y="226"/>
                    <a:pt x="37" y="226"/>
                  </a:cubicBezTo>
                  <a:cubicBezTo>
                    <a:pt x="141" y="226"/>
                    <a:pt x="226" y="142"/>
                    <a:pt x="226" y="38"/>
                  </a:cubicBezTo>
                  <a:cubicBezTo>
                    <a:pt x="226" y="17"/>
                    <a:pt x="243" y="0"/>
                    <a:pt x="263" y="0"/>
                  </a:cubicBezTo>
                  <a:cubicBezTo>
                    <a:pt x="284" y="0"/>
                    <a:pt x="301" y="17"/>
                    <a:pt x="301" y="38"/>
                  </a:cubicBezTo>
                  <a:cubicBezTo>
                    <a:pt x="301" y="142"/>
                    <a:pt x="386" y="226"/>
                    <a:pt x="490" y="226"/>
                  </a:cubicBezTo>
                  <a:cubicBezTo>
                    <a:pt x="510" y="226"/>
                    <a:pt x="527" y="243"/>
                    <a:pt x="527" y="264"/>
                  </a:cubicBezTo>
                  <a:cubicBezTo>
                    <a:pt x="527" y="284"/>
                    <a:pt x="510" y="301"/>
                    <a:pt x="490" y="301"/>
                  </a:cubicBezTo>
                  <a:cubicBezTo>
                    <a:pt x="386" y="301"/>
                    <a:pt x="301" y="386"/>
                    <a:pt x="301" y="490"/>
                  </a:cubicBezTo>
                  <a:cubicBezTo>
                    <a:pt x="301" y="511"/>
                    <a:pt x="284" y="527"/>
                    <a:pt x="263" y="527"/>
                  </a:cubicBezTo>
                  <a:close/>
                  <a:moveTo>
                    <a:pt x="173" y="264"/>
                  </a:moveTo>
                  <a:cubicBezTo>
                    <a:pt x="210" y="286"/>
                    <a:pt x="241" y="317"/>
                    <a:pt x="263" y="354"/>
                  </a:cubicBezTo>
                  <a:cubicBezTo>
                    <a:pt x="286" y="317"/>
                    <a:pt x="317" y="286"/>
                    <a:pt x="354" y="264"/>
                  </a:cubicBezTo>
                  <a:cubicBezTo>
                    <a:pt x="317" y="241"/>
                    <a:pt x="286" y="210"/>
                    <a:pt x="263" y="173"/>
                  </a:cubicBezTo>
                  <a:cubicBezTo>
                    <a:pt x="241" y="210"/>
                    <a:pt x="210" y="241"/>
                    <a:pt x="173" y="26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712">
              <a:extLst>
                <a:ext uri="{FF2B5EF4-FFF2-40B4-BE49-F238E27FC236}">
                  <a16:creationId xmlns:a16="http://schemas.microsoft.com/office/drawing/2014/main" id="{90C07A52-4E18-464E-B74F-A839BCF96F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3600451"/>
              <a:ext cx="144463" cy="144463"/>
            </a:xfrm>
            <a:custGeom>
              <a:avLst/>
              <a:gdLst>
                <a:gd name="T0" fmla="*/ 339 w 679"/>
                <a:gd name="T1" fmla="*/ 678 h 678"/>
                <a:gd name="T2" fmla="*/ 302 w 679"/>
                <a:gd name="T3" fmla="*/ 641 h 678"/>
                <a:gd name="T4" fmla="*/ 38 w 679"/>
                <a:gd name="T5" fmla="*/ 377 h 678"/>
                <a:gd name="T6" fmla="*/ 0 w 679"/>
                <a:gd name="T7" fmla="*/ 339 h 678"/>
                <a:gd name="T8" fmla="*/ 38 w 679"/>
                <a:gd name="T9" fmla="*/ 301 h 678"/>
                <a:gd name="T10" fmla="*/ 302 w 679"/>
                <a:gd name="T11" fmla="*/ 38 h 678"/>
                <a:gd name="T12" fmla="*/ 339 w 679"/>
                <a:gd name="T13" fmla="*/ 0 h 678"/>
                <a:gd name="T14" fmla="*/ 377 w 679"/>
                <a:gd name="T15" fmla="*/ 38 h 678"/>
                <a:gd name="T16" fmla="*/ 641 w 679"/>
                <a:gd name="T17" fmla="*/ 301 h 678"/>
                <a:gd name="T18" fmla="*/ 679 w 679"/>
                <a:gd name="T19" fmla="*/ 339 h 678"/>
                <a:gd name="T20" fmla="*/ 641 w 679"/>
                <a:gd name="T21" fmla="*/ 377 h 678"/>
                <a:gd name="T22" fmla="*/ 377 w 679"/>
                <a:gd name="T23" fmla="*/ 641 h 678"/>
                <a:gd name="T24" fmla="*/ 339 w 679"/>
                <a:gd name="T25" fmla="*/ 678 h 678"/>
                <a:gd name="T26" fmla="*/ 193 w 679"/>
                <a:gd name="T27" fmla="*/ 339 h 678"/>
                <a:gd name="T28" fmla="*/ 339 w 679"/>
                <a:gd name="T29" fmla="*/ 485 h 678"/>
                <a:gd name="T30" fmla="*/ 486 w 679"/>
                <a:gd name="T31" fmla="*/ 339 h 678"/>
                <a:gd name="T32" fmla="*/ 339 w 679"/>
                <a:gd name="T33" fmla="*/ 193 h 678"/>
                <a:gd name="T34" fmla="*/ 193 w 679"/>
                <a:gd name="T35" fmla="*/ 33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9" h="678">
                  <a:moveTo>
                    <a:pt x="339" y="678"/>
                  </a:moveTo>
                  <a:cubicBezTo>
                    <a:pt x="319" y="678"/>
                    <a:pt x="302" y="661"/>
                    <a:pt x="302" y="641"/>
                  </a:cubicBezTo>
                  <a:cubicBezTo>
                    <a:pt x="302" y="495"/>
                    <a:pt x="184" y="377"/>
                    <a:pt x="38" y="377"/>
                  </a:cubicBezTo>
                  <a:cubicBezTo>
                    <a:pt x="17" y="377"/>
                    <a:pt x="0" y="360"/>
                    <a:pt x="0" y="339"/>
                  </a:cubicBezTo>
                  <a:cubicBezTo>
                    <a:pt x="0" y="318"/>
                    <a:pt x="17" y="301"/>
                    <a:pt x="38" y="301"/>
                  </a:cubicBezTo>
                  <a:cubicBezTo>
                    <a:pt x="184" y="301"/>
                    <a:pt x="302" y="183"/>
                    <a:pt x="302" y="38"/>
                  </a:cubicBezTo>
                  <a:cubicBezTo>
                    <a:pt x="302" y="17"/>
                    <a:pt x="319" y="0"/>
                    <a:pt x="339" y="0"/>
                  </a:cubicBezTo>
                  <a:cubicBezTo>
                    <a:pt x="360" y="0"/>
                    <a:pt x="377" y="17"/>
                    <a:pt x="377" y="38"/>
                  </a:cubicBezTo>
                  <a:cubicBezTo>
                    <a:pt x="377" y="183"/>
                    <a:pt x="495" y="301"/>
                    <a:pt x="641" y="301"/>
                  </a:cubicBezTo>
                  <a:cubicBezTo>
                    <a:pt x="662" y="301"/>
                    <a:pt x="679" y="318"/>
                    <a:pt x="679" y="339"/>
                  </a:cubicBezTo>
                  <a:cubicBezTo>
                    <a:pt x="679" y="360"/>
                    <a:pt x="662" y="377"/>
                    <a:pt x="641" y="377"/>
                  </a:cubicBezTo>
                  <a:cubicBezTo>
                    <a:pt x="495" y="377"/>
                    <a:pt x="377" y="495"/>
                    <a:pt x="377" y="641"/>
                  </a:cubicBezTo>
                  <a:cubicBezTo>
                    <a:pt x="377" y="661"/>
                    <a:pt x="360" y="678"/>
                    <a:pt x="339" y="678"/>
                  </a:cubicBezTo>
                  <a:close/>
                  <a:moveTo>
                    <a:pt x="193" y="339"/>
                  </a:moveTo>
                  <a:cubicBezTo>
                    <a:pt x="256" y="372"/>
                    <a:pt x="307" y="423"/>
                    <a:pt x="339" y="485"/>
                  </a:cubicBezTo>
                  <a:cubicBezTo>
                    <a:pt x="372" y="423"/>
                    <a:pt x="423" y="372"/>
                    <a:pt x="486" y="339"/>
                  </a:cubicBezTo>
                  <a:cubicBezTo>
                    <a:pt x="423" y="307"/>
                    <a:pt x="372" y="256"/>
                    <a:pt x="339" y="193"/>
                  </a:cubicBezTo>
                  <a:cubicBezTo>
                    <a:pt x="307" y="256"/>
                    <a:pt x="256" y="307"/>
                    <a:pt x="193" y="33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713">
              <a:extLst>
                <a:ext uri="{FF2B5EF4-FFF2-40B4-BE49-F238E27FC236}">
                  <a16:creationId xmlns:a16="http://schemas.microsoft.com/office/drawing/2014/main" id="{6892C2B5-D831-49CE-89A1-609229B65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13901" y="3260726"/>
              <a:ext cx="452438" cy="452438"/>
            </a:xfrm>
            <a:custGeom>
              <a:avLst/>
              <a:gdLst>
                <a:gd name="T0" fmla="*/ 1997 w 2111"/>
                <a:gd name="T1" fmla="*/ 0 h 2111"/>
                <a:gd name="T2" fmla="*/ 113 w 2111"/>
                <a:gd name="T3" fmla="*/ 0 h 2111"/>
                <a:gd name="T4" fmla="*/ 0 w 2111"/>
                <a:gd name="T5" fmla="*/ 113 h 2111"/>
                <a:gd name="T6" fmla="*/ 0 w 2111"/>
                <a:gd name="T7" fmla="*/ 1734 h 2111"/>
                <a:gd name="T8" fmla="*/ 38 w 2111"/>
                <a:gd name="T9" fmla="*/ 1771 h 2111"/>
                <a:gd name="T10" fmla="*/ 75 w 2111"/>
                <a:gd name="T11" fmla="*/ 1734 h 2111"/>
                <a:gd name="T12" fmla="*/ 75 w 2111"/>
                <a:gd name="T13" fmla="*/ 528 h 2111"/>
                <a:gd name="T14" fmla="*/ 2035 w 2111"/>
                <a:gd name="T15" fmla="*/ 528 h 2111"/>
                <a:gd name="T16" fmla="*/ 2035 w 2111"/>
                <a:gd name="T17" fmla="*/ 1997 h 2111"/>
                <a:gd name="T18" fmla="*/ 1997 w 2111"/>
                <a:gd name="T19" fmla="*/ 2035 h 2111"/>
                <a:gd name="T20" fmla="*/ 377 w 2111"/>
                <a:gd name="T21" fmla="*/ 2035 h 2111"/>
                <a:gd name="T22" fmla="*/ 339 w 2111"/>
                <a:gd name="T23" fmla="*/ 2073 h 2111"/>
                <a:gd name="T24" fmla="*/ 377 w 2111"/>
                <a:gd name="T25" fmla="*/ 2111 h 2111"/>
                <a:gd name="T26" fmla="*/ 1997 w 2111"/>
                <a:gd name="T27" fmla="*/ 2111 h 2111"/>
                <a:gd name="T28" fmla="*/ 2111 w 2111"/>
                <a:gd name="T29" fmla="*/ 1997 h 2111"/>
                <a:gd name="T30" fmla="*/ 2111 w 2111"/>
                <a:gd name="T31" fmla="*/ 113 h 2111"/>
                <a:gd name="T32" fmla="*/ 1997 w 2111"/>
                <a:gd name="T33" fmla="*/ 0 h 2111"/>
                <a:gd name="T34" fmla="*/ 2035 w 2111"/>
                <a:gd name="T35" fmla="*/ 452 h 2111"/>
                <a:gd name="T36" fmla="*/ 75 w 2111"/>
                <a:gd name="T37" fmla="*/ 452 h 2111"/>
                <a:gd name="T38" fmla="*/ 75 w 2111"/>
                <a:gd name="T39" fmla="*/ 113 h 2111"/>
                <a:gd name="T40" fmla="*/ 113 w 2111"/>
                <a:gd name="T41" fmla="*/ 75 h 2111"/>
                <a:gd name="T42" fmla="*/ 1997 w 2111"/>
                <a:gd name="T43" fmla="*/ 75 h 2111"/>
                <a:gd name="T44" fmla="*/ 2035 w 2111"/>
                <a:gd name="T45" fmla="*/ 113 h 2111"/>
                <a:gd name="T46" fmla="*/ 2035 w 2111"/>
                <a:gd name="T47" fmla="*/ 452 h 2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11" h="2111">
                  <a:moveTo>
                    <a:pt x="1997" y="0"/>
                  </a:moveTo>
                  <a:lnTo>
                    <a:pt x="113" y="0"/>
                  </a:lnTo>
                  <a:cubicBezTo>
                    <a:pt x="51" y="0"/>
                    <a:pt x="0" y="51"/>
                    <a:pt x="0" y="113"/>
                  </a:cubicBezTo>
                  <a:lnTo>
                    <a:pt x="0" y="1734"/>
                  </a:lnTo>
                  <a:cubicBezTo>
                    <a:pt x="0" y="1754"/>
                    <a:pt x="17" y="1771"/>
                    <a:pt x="38" y="1771"/>
                  </a:cubicBezTo>
                  <a:cubicBezTo>
                    <a:pt x="59" y="1771"/>
                    <a:pt x="75" y="1754"/>
                    <a:pt x="75" y="1734"/>
                  </a:cubicBezTo>
                  <a:lnTo>
                    <a:pt x="75" y="528"/>
                  </a:lnTo>
                  <a:lnTo>
                    <a:pt x="2035" y="528"/>
                  </a:lnTo>
                  <a:lnTo>
                    <a:pt x="2035" y="1997"/>
                  </a:lnTo>
                  <a:cubicBezTo>
                    <a:pt x="2035" y="2018"/>
                    <a:pt x="2018" y="2035"/>
                    <a:pt x="1997" y="2035"/>
                  </a:cubicBezTo>
                  <a:lnTo>
                    <a:pt x="377" y="2035"/>
                  </a:lnTo>
                  <a:cubicBezTo>
                    <a:pt x="356" y="2035"/>
                    <a:pt x="339" y="2052"/>
                    <a:pt x="339" y="2073"/>
                  </a:cubicBezTo>
                  <a:cubicBezTo>
                    <a:pt x="339" y="2094"/>
                    <a:pt x="356" y="2111"/>
                    <a:pt x="377" y="2111"/>
                  </a:cubicBezTo>
                  <a:lnTo>
                    <a:pt x="1997" y="2111"/>
                  </a:lnTo>
                  <a:cubicBezTo>
                    <a:pt x="2060" y="2111"/>
                    <a:pt x="2111" y="2060"/>
                    <a:pt x="2111" y="1997"/>
                  </a:cubicBezTo>
                  <a:lnTo>
                    <a:pt x="2111" y="113"/>
                  </a:lnTo>
                  <a:cubicBezTo>
                    <a:pt x="2111" y="51"/>
                    <a:pt x="2060" y="0"/>
                    <a:pt x="1997" y="0"/>
                  </a:cubicBezTo>
                  <a:close/>
                  <a:moveTo>
                    <a:pt x="2035" y="452"/>
                  </a:moveTo>
                  <a:lnTo>
                    <a:pt x="75" y="452"/>
                  </a:lnTo>
                  <a:lnTo>
                    <a:pt x="75" y="113"/>
                  </a:lnTo>
                  <a:cubicBezTo>
                    <a:pt x="75" y="92"/>
                    <a:pt x="92" y="75"/>
                    <a:pt x="113" y="75"/>
                  </a:cubicBezTo>
                  <a:lnTo>
                    <a:pt x="1997" y="75"/>
                  </a:lnTo>
                  <a:cubicBezTo>
                    <a:pt x="2018" y="75"/>
                    <a:pt x="2035" y="92"/>
                    <a:pt x="2035" y="113"/>
                  </a:cubicBezTo>
                  <a:lnTo>
                    <a:pt x="2035" y="452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714">
              <a:extLst>
                <a:ext uri="{FF2B5EF4-FFF2-40B4-BE49-F238E27FC236}">
                  <a16:creationId xmlns:a16="http://schemas.microsoft.com/office/drawing/2014/main" id="{0EA7009D-F135-44D6-AF54-16B37ADC88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2663" y="3454401"/>
              <a:ext cx="144463" cy="146050"/>
            </a:xfrm>
            <a:custGeom>
              <a:avLst/>
              <a:gdLst>
                <a:gd name="T0" fmla="*/ 641 w 678"/>
                <a:gd name="T1" fmla="*/ 678 h 678"/>
                <a:gd name="T2" fmla="*/ 678 w 678"/>
                <a:gd name="T3" fmla="*/ 640 h 678"/>
                <a:gd name="T4" fmla="*/ 678 w 678"/>
                <a:gd name="T5" fmla="*/ 37 h 678"/>
                <a:gd name="T6" fmla="*/ 641 w 678"/>
                <a:gd name="T7" fmla="*/ 0 h 678"/>
                <a:gd name="T8" fmla="*/ 38 w 678"/>
                <a:gd name="T9" fmla="*/ 0 h 678"/>
                <a:gd name="T10" fmla="*/ 0 w 678"/>
                <a:gd name="T11" fmla="*/ 37 h 678"/>
                <a:gd name="T12" fmla="*/ 0 w 678"/>
                <a:gd name="T13" fmla="*/ 640 h 678"/>
                <a:gd name="T14" fmla="*/ 38 w 678"/>
                <a:gd name="T15" fmla="*/ 678 h 678"/>
                <a:gd name="T16" fmla="*/ 641 w 678"/>
                <a:gd name="T17" fmla="*/ 678 h 678"/>
                <a:gd name="T18" fmla="*/ 393 w 678"/>
                <a:gd name="T19" fmla="*/ 339 h 678"/>
                <a:gd name="T20" fmla="*/ 603 w 678"/>
                <a:gd name="T21" fmla="*/ 128 h 678"/>
                <a:gd name="T22" fmla="*/ 603 w 678"/>
                <a:gd name="T23" fmla="*/ 549 h 678"/>
                <a:gd name="T24" fmla="*/ 393 w 678"/>
                <a:gd name="T25" fmla="*/ 339 h 678"/>
                <a:gd name="T26" fmla="*/ 550 w 678"/>
                <a:gd name="T27" fmla="*/ 603 h 678"/>
                <a:gd name="T28" fmla="*/ 129 w 678"/>
                <a:gd name="T29" fmla="*/ 603 h 678"/>
                <a:gd name="T30" fmla="*/ 339 w 678"/>
                <a:gd name="T31" fmla="*/ 392 h 678"/>
                <a:gd name="T32" fmla="*/ 550 w 678"/>
                <a:gd name="T33" fmla="*/ 603 h 678"/>
                <a:gd name="T34" fmla="*/ 339 w 678"/>
                <a:gd name="T35" fmla="*/ 285 h 678"/>
                <a:gd name="T36" fmla="*/ 129 w 678"/>
                <a:gd name="T37" fmla="*/ 75 h 678"/>
                <a:gd name="T38" fmla="*/ 550 w 678"/>
                <a:gd name="T39" fmla="*/ 75 h 678"/>
                <a:gd name="T40" fmla="*/ 339 w 678"/>
                <a:gd name="T41" fmla="*/ 285 h 678"/>
                <a:gd name="T42" fmla="*/ 286 w 678"/>
                <a:gd name="T43" fmla="*/ 339 h 678"/>
                <a:gd name="T44" fmla="*/ 75 w 678"/>
                <a:gd name="T45" fmla="*/ 549 h 678"/>
                <a:gd name="T46" fmla="*/ 75 w 678"/>
                <a:gd name="T47" fmla="*/ 128 h 678"/>
                <a:gd name="T48" fmla="*/ 286 w 678"/>
                <a:gd name="T49" fmla="*/ 33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8" h="678">
                  <a:moveTo>
                    <a:pt x="641" y="678"/>
                  </a:moveTo>
                  <a:cubicBezTo>
                    <a:pt x="662" y="678"/>
                    <a:pt x="678" y="661"/>
                    <a:pt x="678" y="640"/>
                  </a:cubicBezTo>
                  <a:lnTo>
                    <a:pt x="678" y="37"/>
                  </a:lnTo>
                  <a:cubicBezTo>
                    <a:pt x="678" y="16"/>
                    <a:pt x="662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640"/>
                  </a:lnTo>
                  <a:cubicBezTo>
                    <a:pt x="0" y="661"/>
                    <a:pt x="17" y="678"/>
                    <a:pt x="38" y="678"/>
                  </a:cubicBezTo>
                  <a:lnTo>
                    <a:pt x="641" y="678"/>
                  </a:lnTo>
                  <a:close/>
                  <a:moveTo>
                    <a:pt x="393" y="339"/>
                  </a:moveTo>
                  <a:lnTo>
                    <a:pt x="603" y="128"/>
                  </a:lnTo>
                  <a:lnTo>
                    <a:pt x="603" y="549"/>
                  </a:lnTo>
                  <a:lnTo>
                    <a:pt x="393" y="339"/>
                  </a:lnTo>
                  <a:close/>
                  <a:moveTo>
                    <a:pt x="550" y="603"/>
                  </a:moveTo>
                  <a:lnTo>
                    <a:pt x="129" y="603"/>
                  </a:lnTo>
                  <a:lnTo>
                    <a:pt x="339" y="392"/>
                  </a:lnTo>
                  <a:lnTo>
                    <a:pt x="550" y="603"/>
                  </a:lnTo>
                  <a:close/>
                  <a:moveTo>
                    <a:pt x="339" y="285"/>
                  </a:moveTo>
                  <a:lnTo>
                    <a:pt x="129" y="75"/>
                  </a:lnTo>
                  <a:lnTo>
                    <a:pt x="550" y="75"/>
                  </a:lnTo>
                  <a:lnTo>
                    <a:pt x="339" y="285"/>
                  </a:lnTo>
                  <a:close/>
                  <a:moveTo>
                    <a:pt x="286" y="339"/>
                  </a:moveTo>
                  <a:lnTo>
                    <a:pt x="75" y="549"/>
                  </a:lnTo>
                  <a:lnTo>
                    <a:pt x="75" y="128"/>
                  </a:lnTo>
                  <a:lnTo>
                    <a:pt x="286" y="339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715">
              <a:extLst>
                <a:ext uri="{FF2B5EF4-FFF2-40B4-BE49-F238E27FC236}">
                  <a16:creationId xmlns:a16="http://schemas.microsoft.com/office/drawing/2014/main" id="{BFAC2248-39DD-4B9A-BBB9-5D401DA9B3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3390901"/>
              <a:ext cx="354013" cy="47625"/>
            </a:xfrm>
            <a:custGeom>
              <a:avLst/>
              <a:gdLst>
                <a:gd name="T0" fmla="*/ 1621 w 1658"/>
                <a:gd name="T1" fmla="*/ 226 h 226"/>
                <a:gd name="T2" fmla="*/ 38 w 1658"/>
                <a:gd name="T3" fmla="*/ 226 h 226"/>
                <a:gd name="T4" fmla="*/ 0 w 1658"/>
                <a:gd name="T5" fmla="*/ 188 h 226"/>
                <a:gd name="T6" fmla="*/ 0 w 1658"/>
                <a:gd name="T7" fmla="*/ 38 h 226"/>
                <a:gd name="T8" fmla="*/ 38 w 1658"/>
                <a:gd name="T9" fmla="*/ 0 h 226"/>
                <a:gd name="T10" fmla="*/ 1621 w 1658"/>
                <a:gd name="T11" fmla="*/ 0 h 226"/>
                <a:gd name="T12" fmla="*/ 1658 w 1658"/>
                <a:gd name="T13" fmla="*/ 38 h 226"/>
                <a:gd name="T14" fmla="*/ 1658 w 1658"/>
                <a:gd name="T15" fmla="*/ 188 h 226"/>
                <a:gd name="T16" fmla="*/ 1621 w 1658"/>
                <a:gd name="T17" fmla="*/ 226 h 226"/>
                <a:gd name="T18" fmla="*/ 76 w 1658"/>
                <a:gd name="T19" fmla="*/ 151 h 226"/>
                <a:gd name="T20" fmla="*/ 1583 w 1658"/>
                <a:gd name="T21" fmla="*/ 151 h 226"/>
                <a:gd name="T22" fmla="*/ 1583 w 1658"/>
                <a:gd name="T23" fmla="*/ 75 h 226"/>
                <a:gd name="T24" fmla="*/ 76 w 1658"/>
                <a:gd name="T25" fmla="*/ 75 h 226"/>
                <a:gd name="T26" fmla="*/ 76 w 1658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8" h="226">
                  <a:moveTo>
                    <a:pt x="1621" y="226"/>
                  </a:move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1621" y="0"/>
                  </a:lnTo>
                  <a:cubicBezTo>
                    <a:pt x="1642" y="0"/>
                    <a:pt x="1658" y="17"/>
                    <a:pt x="1658" y="38"/>
                  </a:cubicBezTo>
                  <a:lnTo>
                    <a:pt x="1658" y="188"/>
                  </a:lnTo>
                  <a:cubicBezTo>
                    <a:pt x="1658" y="209"/>
                    <a:pt x="1642" y="226"/>
                    <a:pt x="1621" y="226"/>
                  </a:cubicBezTo>
                  <a:close/>
                  <a:moveTo>
                    <a:pt x="76" y="151"/>
                  </a:moveTo>
                  <a:lnTo>
                    <a:pt x="1583" y="151"/>
                  </a:lnTo>
                  <a:lnTo>
                    <a:pt x="1583" y="75"/>
                  </a:lnTo>
                  <a:lnTo>
                    <a:pt x="76" y="75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716">
              <a:extLst>
                <a:ext uri="{FF2B5EF4-FFF2-40B4-BE49-F238E27FC236}">
                  <a16:creationId xmlns:a16="http://schemas.microsoft.com/office/drawing/2014/main" id="{4FB03F97-7C9F-4206-87BE-8FBD3B138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3454401"/>
              <a:ext cx="31750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717">
              <a:extLst>
                <a:ext uri="{FF2B5EF4-FFF2-40B4-BE49-F238E27FC236}">
                  <a16:creationId xmlns:a16="http://schemas.microsoft.com/office/drawing/2014/main" id="{A392A087-C21B-41CF-890D-F31481A8B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2801" y="3454401"/>
              <a:ext cx="153988" cy="15875"/>
            </a:xfrm>
            <a:custGeom>
              <a:avLst/>
              <a:gdLst>
                <a:gd name="T0" fmla="*/ 678 w 716"/>
                <a:gd name="T1" fmla="*/ 75 h 75"/>
                <a:gd name="T2" fmla="*/ 37 w 716"/>
                <a:gd name="T3" fmla="*/ 75 h 75"/>
                <a:gd name="T4" fmla="*/ 0 w 716"/>
                <a:gd name="T5" fmla="*/ 37 h 75"/>
                <a:gd name="T6" fmla="*/ 37 w 716"/>
                <a:gd name="T7" fmla="*/ 0 h 75"/>
                <a:gd name="T8" fmla="*/ 678 w 716"/>
                <a:gd name="T9" fmla="*/ 0 h 75"/>
                <a:gd name="T10" fmla="*/ 716 w 716"/>
                <a:gd name="T11" fmla="*/ 37 h 75"/>
                <a:gd name="T12" fmla="*/ 678 w 71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6" h="75">
                  <a:moveTo>
                    <a:pt x="67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lnTo>
                    <a:pt x="678" y="0"/>
                  </a:lnTo>
                  <a:cubicBezTo>
                    <a:pt x="699" y="0"/>
                    <a:pt x="716" y="16"/>
                    <a:pt x="716" y="37"/>
                  </a:cubicBezTo>
                  <a:cubicBezTo>
                    <a:pt x="716" y="58"/>
                    <a:pt x="699" y="75"/>
                    <a:pt x="67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718">
              <a:extLst>
                <a:ext uri="{FF2B5EF4-FFF2-40B4-BE49-F238E27FC236}">
                  <a16:creationId xmlns:a16="http://schemas.microsoft.com/office/drawing/2014/main" id="{8AB8C4C1-98F2-432B-BBD6-017D780D1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3486151"/>
              <a:ext cx="193675" cy="17463"/>
            </a:xfrm>
            <a:custGeom>
              <a:avLst/>
              <a:gdLst>
                <a:gd name="T0" fmla="*/ 867 w 905"/>
                <a:gd name="T1" fmla="*/ 76 h 76"/>
                <a:gd name="T2" fmla="*/ 38 w 905"/>
                <a:gd name="T3" fmla="*/ 76 h 76"/>
                <a:gd name="T4" fmla="*/ 0 w 905"/>
                <a:gd name="T5" fmla="*/ 38 h 76"/>
                <a:gd name="T6" fmla="*/ 38 w 905"/>
                <a:gd name="T7" fmla="*/ 0 h 76"/>
                <a:gd name="T8" fmla="*/ 867 w 905"/>
                <a:gd name="T9" fmla="*/ 0 h 76"/>
                <a:gd name="T10" fmla="*/ 905 w 905"/>
                <a:gd name="T11" fmla="*/ 38 h 76"/>
                <a:gd name="T12" fmla="*/ 867 w 90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76">
                  <a:moveTo>
                    <a:pt x="867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867" y="0"/>
                  </a:lnTo>
                  <a:cubicBezTo>
                    <a:pt x="888" y="0"/>
                    <a:pt x="905" y="17"/>
                    <a:pt x="905" y="38"/>
                  </a:cubicBezTo>
                  <a:cubicBezTo>
                    <a:pt x="905" y="59"/>
                    <a:pt x="888" y="76"/>
                    <a:pt x="867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719">
              <a:extLst>
                <a:ext uri="{FF2B5EF4-FFF2-40B4-BE49-F238E27FC236}">
                  <a16:creationId xmlns:a16="http://schemas.microsoft.com/office/drawing/2014/main" id="{75D08974-3A2F-4211-BC1F-4A3987D4E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663" y="3616326"/>
              <a:ext cx="144463" cy="15875"/>
            </a:xfrm>
            <a:custGeom>
              <a:avLst/>
              <a:gdLst>
                <a:gd name="T0" fmla="*/ 641 w 678"/>
                <a:gd name="T1" fmla="*/ 76 h 76"/>
                <a:gd name="T2" fmla="*/ 38 w 678"/>
                <a:gd name="T3" fmla="*/ 76 h 76"/>
                <a:gd name="T4" fmla="*/ 0 w 678"/>
                <a:gd name="T5" fmla="*/ 38 h 76"/>
                <a:gd name="T6" fmla="*/ 38 w 678"/>
                <a:gd name="T7" fmla="*/ 0 h 76"/>
                <a:gd name="T8" fmla="*/ 641 w 678"/>
                <a:gd name="T9" fmla="*/ 0 h 76"/>
                <a:gd name="T10" fmla="*/ 678 w 678"/>
                <a:gd name="T11" fmla="*/ 38 h 76"/>
                <a:gd name="T12" fmla="*/ 641 w 67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6">
                  <a:moveTo>
                    <a:pt x="641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641" y="0"/>
                  </a:lnTo>
                  <a:cubicBezTo>
                    <a:pt x="662" y="0"/>
                    <a:pt x="678" y="17"/>
                    <a:pt x="678" y="38"/>
                  </a:cubicBezTo>
                  <a:cubicBezTo>
                    <a:pt x="678" y="59"/>
                    <a:pt x="662" y="76"/>
                    <a:pt x="641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720">
              <a:extLst>
                <a:ext uri="{FF2B5EF4-FFF2-40B4-BE49-F238E27FC236}">
                  <a16:creationId xmlns:a16="http://schemas.microsoft.com/office/drawing/2014/main" id="{8FBD084C-2E89-442F-BDDD-7A29929C9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663" y="3648076"/>
              <a:ext cx="144463" cy="15875"/>
            </a:xfrm>
            <a:custGeom>
              <a:avLst/>
              <a:gdLst>
                <a:gd name="T0" fmla="*/ 641 w 678"/>
                <a:gd name="T1" fmla="*/ 75 h 75"/>
                <a:gd name="T2" fmla="*/ 38 w 678"/>
                <a:gd name="T3" fmla="*/ 75 h 75"/>
                <a:gd name="T4" fmla="*/ 0 w 678"/>
                <a:gd name="T5" fmla="*/ 38 h 75"/>
                <a:gd name="T6" fmla="*/ 38 w 678"/>
                <a:gd name="T7" fmla="*/ 0 h 75"/>
                <a:gd name="T8" fmla="*/ 641 w 678"/>
                <a:gd name="T9" fmla="*/ 0 h 75"/>
                <a:gd name="T10" fmla="*/ 678 w 678"/>
                <a:gd name="T11" fmla="*/ 38 h 75"/>
                <a:gd name="T12" fmla="*/ 641 w 67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5">
                  <a:moveTo>
                    <a:pt x="641" y="75"/>
                  </a:moveTo>
                  <a:lnTo>
                    <a:pt x="38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641" y="0"/>
                  </a:lnTo>
                  <a:cubicBezTo>
                    <a:pt x="662" y="0"/>
                    <a:pt x="678" y="17"/>
                    <a:pt x="678" y="38"/>
                  </a:cubicBezTo>
                  <a:cubicBezTo>
                    <a:pt x="678" y="59"/>
                    <a:pt x="662" y="75"/>
                    <a:pt x="641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721">
              <a:extLst>
                <a:ext uri="{FF2B5EF4-FFF2-40B4-BE49-F238E27FC236}">
                  <a16:creationId xmlns:a16="http://schemas.microsoft.com/office/drawing/2014/main" id="{7437902A-4A73-492B-92B5-C17D5ED0A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6613" y="3519489"/>
              <a:ext cx="130175" cy="15875"/>
            </a:xfrm>
            <a:custGeom>
              <a:avLst/>
              <a:gdLst>
                <a:gd name="T0" fmla="*/ 565 w 603"/>
                <a:gd name="T1" fmla="*/ 75 h 75"/>
                <a:gd name="T2" fmla="*/ 37 w 603"/>
                <a:gd name="T3" fmla="*/ 75 h 75"/>
                <a:gd name="T4" fmla="*/ 0 w 603"/>
                <a:gd name="T5" fmla="*/ 38 h 75"/>
                <a:gd name="T6" fmla="*/ 37 w 603"/>
                <a:gd name="T7" fmla="*/ 0 h 75"/>
                <a:gd name="T8" fmla="*/ 565 w 603"/>
                <a:gd name="T9" fmla="*/ 0 h 75"/>
                <a:gd name="T10" fmla="*/ 603 w 603"/>
                <a:gd name="T11" fmla="*/ 38 h 75"/>
                <a:gd name="T12" fmla="*/ 565 w 60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75"/>
                  </a:moveTo>
                  <a:lnTo>
                    <a:pt x="37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cubicBezTo>
                    <a:pt x="603" y="59"/>
                    <a:pt x="586" y="75"/>
                    <a:pt x="565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22">
              <a:extLst>
                <a:ext uri="{FF2B5EF4-FFF2-40B4-BE49-F238E27FC236}">
                  <a16:creationId xmlns:a16="http://schemas.microsoft.com/office/drawing/2014/main" id="{9D5B693B-BDC2-409A-89C9-69E171730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5826" y="3551239"/>
              <a:ext cx="80963" cy="15875"/>
            </a:xfrm>
            <a:custGeom>
              <a:avLst/>
              <a:gdLst>
                <a:gd name="T0" fmla="*/ 339 w 377"/>
                <a:gd name="T1" fmla="*/ 75 h 75"/>
                <a:gd name="T2" fmla="*/ 37 w 377"/>
                <a:gd name="T3" fmla="*/ 75 h 75"/>
                <a:gd name="T4" fmla="*/ 0 w 377"/>
                <a:gd name="T5" fmla="*/ 37 h 75"/>
                <a:gd name="T6" fmla="*/ 37 w 377"/>
                <a:gd name="T7" fmla="*/ 0 h 75"/>
                <a:gd name="T8" fmla="*/ 339 w 377"/>
                <a:gd name="T9" fmla="*/ 0 h 75"/>
                <a:gd name="T10" fmla="*/ 377 w 377"/>
                <a:gd name="T11" fmla="*/ 37 h 75"/>
                <a:gd name="T12" fmla="*/ 339 w 37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39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339" y="0"/>
                  </a:lnTo>
                  <a:cubicBezTo>
                    <a:pt x="360" y="0"/>
                    <a:pt x="377" y="17"/>
                    <a:pt x="377" y="37"/>
                  </a:cubicBezTo>
                  <a:cubicBezTo>
                    <a:pt x="377" y="58"/>
                    <a:pt x="360" y="75"/>
                    <a:pt x="339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723">
              <a:extLst>
                <a:ext uri="{FF2B5EF4-FFF2-40B4-BE49-F238E27FC236}">
                  <a16:creationId xmlns:a16="http://schemas.microsoft.com/office/drawing/2014/main" id="{6A535E9C-5696-4608-B82B-5B63E899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7576" y="3582989"/>
              <a:ext cx="49213" cy="17463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7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7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6"/>
                    <a:pt x="226" y="37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734EEF4E-B6A6-45A5-AE91-31564072C9A5}"/>
              </a:ext>
            </a:extLst>
          </p:cNvPr>
          <p:cNvGrpSpPr/>
          <p:nvPr/>
        </p:nvGrpSpPr>
        <p:grpSpPr>
          <a:xfrm>
            <a:off x="4364038" y="3260726"/>
            <a:ext cx="482600" cy="484188"/>
            <a:chOff x="4364038" y="3260726"/>
            <a:chExt cx="482600" cy="484188"/>
          </a:xfrm>
        </p:grpSpPr>
        <p:sp>
          <p:nvSpPr>
            <p:cNvPr id="164" name="Freeform 724">
              <a:extLst>
                <a:ext uri="{FF2B5EF4-FFF2-40B4-BE49-F238E27FC236}">
                  <a16:creationId xmlns:a16="http://schemas.microsoft.com/office/drawing/2014/main" id="{518B2840-B3C6-477F-8C71-5F051E8D4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313" y="3381376"/>
              <a:ext cx="274638" cy="323850"/>
            </a:xfrm>
            <a:custGeom>
              <a:avLst/>
              <a:gdLst>
                <a:gd name="T0" fmla="*/ 1282 w 1282"/>
                <a:gd name="T1" fmla="*/ 1508 h 1508"/>
                <a:gd name="T2" fmla="*/ 1131 w 1282"/>
                <a:gd name="T3" fmla="*/ 1357 h 1508"/>
                <a:gd name="T4" fmla="*/ 1131 w 1282"/>
                <a:gd name="T5" fmla="*/ 0 h 1508"/>
                <a:gd name="T6" fmla="*/ 0 w 1282"/>
                <a:gd name="T7" fmla="*/ 0 h 1508"/>
                <a:gd name="T8" fmla="*/ 0 w 1282"/>
                <a:gd name="T9" fmla="*/ 383 h 1508"/>
                <a:gd name="T10" fmla="*/ 123 w 1282"/>
                <a:gd name="T11" fmla="*/ 404 h 1508"/>
                <a:gd name="T12" fmla="*/ 188 w 1282"/>
                <a:gd name="T13" fmla="*/ 509 h 1508"/>
                <a:gd name="T14" fmla="*/ 151 w 1282"/>
                <a:gd name="T15" fmla="*/ 628 h 1508"/>
                <a:gd name="T16" fmla="*/ 38 w 1282"/>
                <a:gd name="T17" fmla="*/ 679 h 1508"/>
                <a:gd name="T18" fmla="*/ 0 w 1282"/>
                <a:gd name="T19" fmla="*/ 679 h 1508"/>
                <a:gd name="T20" fmla="*/ 0 w 1282"/>
                <a:gd name="T21" fmla="*/ 1508 h 1508"/>
                <a:gd name="T22" fmla="*/ 1282 w 1282"/>
                <a:gd name="T23" fmla="*/ 1508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2" h="1508">
                  <a:moveTo>
                    <a:pt x="1282" y="1508"/>
                  </a:moveTo>
                  <a:cubicBezTo>
                    <a:pt x="1198" y="1508"/>
                    <a:pt x="1131" y="1440"/>
                    <a:pt x="1131" y="1357"/>
                  </a:cubicBezTo>
                  <a:lnTo>
                    <a:pt x="1131" y="0"/>
                  </a:lnTo>
                  <a:lnTo>
                    <a:pt x="0" y="0"/>
                  </a:lnTo>
                  <a:lnTo>
                    <a:pt x="0" y="383"/>
                  </a:lnTo>
                  <a:cubicBezTo>
                    <a:pt x="42" y="372"/>
                    <a:pt x="87" y="379"/>
                    <a:pt x="123" y="404"/>
                  </a:cubicBezTo>
                  <a:cubicBezTo>
                    <a:pt x="158" y="428"/>
                    <a:pt x="182" y="466"/>
                    <a:pt x="188" y="509"/>
                  </a:cubicBezTo>
                  <a:cubicBezTo>
                    <a:pt x="193" y="552"/>
                    <a:pt x="180" y="595"/>
                    <a:pt x="151" y="628"/>
                  </a:cubicBezTo>
                  <a:cubicBezTo>
                    <a:pt x="122" y="660"/>
                    <a:pt x="81" y="679"/>
                    <a:pt x="38" y="679"/>
                  </a:cubicBezTo>
                  <a:lnTo>
                    <a:pt x="0" y="679"/>
                  </a:lnTo>
                  <a:lnTo>
                    <a:pt x="0" y="1508"/>
                  </a:lnTo>
                  <a:lnTo>
                    <a:pt x="1282" y="1508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725">
              <a:extLst>
                <a:ext uri="{FF2B5EF4-FFF2-40B4-BE49-F238E27FC236}">
                  <a16:creationId xmlns:a16="http://schemas.microsoft.com/office/drawing/2014/main" id="{314EB6F2-8D2C-4CB5-9AF4-26009285B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13" y="3406776"/>
              <a:ext cx="15875" cy="265113"/>
            </a:xfrm>
            <a:custGeom>
              <a:avLst/>
              <a:gdLst>
                <a:gd name="T0" fmla="*/ 38 w 75"/>
                <a:gd name="T1" fmla="*/ 1244 h 1244"/>
                <a:gd name="T2" fmla="*/ 75 w 75"/>
                <a:gd name="T3" fmla="*/ 1206 h 1244"/>
                <a:gd name="T4" fmla="*/ 75 w 75"/>
                <a:gd name="T5" fmla="*/ 38 h 1244"/>
                <a:gd name="T6" fmla="*/ 38 w 75"/>
                <a:gd name="T7" fmla="*/ 0 h 1244"/>
                <a:gd name="T8" fmla="*/ 0 w 75"/>
                <a:gd name="T9" fmla="*/ 38 h 1244"/>
                <a:gd name="T10" fmla="*/ 0 w 75"/>
                <a:gd name="T11" fmla="*/ 1206 h 1244"/>
                <a:gd name="T12" fmla="*/ 38 w 75"/>
                <a:gd name="T13" fmla="*/ 1244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44">
                  <a:moveTo>
                    <a:pt x="38" y="1244"/>
                  </a:moveTo>
                  <a:cubicBezTo>
                    <a:pt x="58" y="1244"/>
                    <a:pt x="75" y="1227"/>
                    <a:pt x="75" y="120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1206"/>
                  </a:lnTo>
                  <a:cubicBezTo>
                    <a:pt x="0" y="1227"/>
                    <a:pt x="17" y="1244"/>
                    <a:pt x="38" y="124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726">
              <a:extLst>
                <a:ext uri="{FF2B5EF4-FFF2-40B4-BE49-F238E27FC236}">
                  <a16:creationId xmlns:a16="http://schemas.microsoft.com/office/drawing/2014/main" id="{D431715F-F157-435C-A20C-C4E90C42D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1" y="3575051"/>
              <a:ext cx="96838" cy="1619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Rectangle 727">
              <a:extLst>
                <a:ext uri="{FF2B5EF4-FFF2-40B4-BE49-F238E27FC236}">
                  <a16:creationId xmlns:a16="http://schemas.microsoft.com/office/drawing/2014/main" id="{111748A6-1BE2-42F8-8FEC-26EF447E3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976" y="3527426"/>
              <a:ext cx="112713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Rectangle 728">
              <a:extLst>
                <a:ext uri="{FF2B5EF4-FFF2-40B4-BE49-F238E27FC236}">
                  <a16:creationId xmlns:a16="http://schemas.microsoft.com/office/drawing/2014/main" id="{481A9AA0-A8D8-4243-B146-BBE0D5802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313" y="3575051"/>
              <a:ext cx="96838" cy="1619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Rectangle 729">
              <a:extLst>
                <a:ext uri="{FF2B5EF4-FFF2-40B4-BE49-F238E27FC236}">
                  <a16:creationId xmlns:a16="http://schemas.microsoft.com/office/drawing/2014/main" id="{92E3AD0C-FC27-4C0C-90DF-F5E62B5A2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313" y="3527426"/>
              <a:ext cx="114300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730">
              <a:extLst>
                <a:ext uri="{FF2B5EF4-FFF2-40B4-BE49-F238E27FC236}">
                  <a16:creationId xmlns:a16="http://schemas.microsoft.com/office/drawing/2014/main" id="{70962B19-9C51-4C0E-8B97-9BB544F6D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3260726"/>
              <a:ext cx="482600" cy="484188"/>
            </a:xfrm>
            <a:custGeom>
              <a:avLst/>
              <a:gdLst>
                <a:gd name="T0" fmla="*/ 2035 w 2261"/>
                <a:gd name="T1" fmla="*/ 339 h 2261"/>
                <a:gd name="T2" fmla="*/ 1695 w 2261"/>
                <a:gd name="T3" fmla="*/ 0 h 2261"/>
                <a:gd name="T4" fmla="*/ 1356 w 2261"/>
                <a:gd name="T5" fmla="*/ 0 h 2261"/>
                <a:gd name="T6" fmla="*/ 1017 w 2261"/>
                <a:gd name="T7" fmla="*/ 528 h 2261"/>
                <a:gd name="T8" fmla="*/ 754 w 2261"/>
                <a:gd name="T9" fmla="*/ 921 h 2261"/>
                <a:gd name="T10" fmla="*/ 414 w 2261"/>
                <a:gd name="T11" fmla="*/ 941 h 2261"/>
                <a:gd name="T12" fmla="*/ 38 w 2261"/>
                <a:gd name="T13" fmla="*/ 1206 h 2261"/>
                <a:gd name="T14" fmla="*/ 38 w 2261"/>
                <a:gd name="T15" fmla="*/ 1508 h 2261"/>
                <a:gd name="T16" fmla="*/ 113 w 2261"/>
                <a:gd name="T17" fmla="*/ 2261 h 2261"/>
                <a:gd name="T18" fmla="*/ 1281 w 2261"/>
                <a:gd name="T19" fmla="*/ 2111 h 2261"/>
                <a:gd name="T20" fmla="*/ 2261 w 2261"/>
                <a:gd name="T21" fmla="*/ 565 h 2261"/>
                <a:gd name="T22" fmla="*/ 1960 w 2261"/>
                <a:gd name="T23" fmla="*/ 339 h 2261"/>
                <a:gd name="T24" fmla="*/ 1696 w 2261"/>
                <a:gd name="T25" fmla="*/ 339 h 2261"/>
                <a:gd name="T26" fmla="*/ 1526 w 2261"/>
                <a:gd name="T27" fmla="*/ 137 h 2261"/>
                <a:gd name="T28" fmla="*/ 1432 w 2261"/>
                <a:gd name="T29" fmla="*/ 528 h 2261"/>
                <a:gd name="T30" fmla="*/ 1093 w 2261"/>
                <a:gd name="T31" fmla="*/ 339 h 2261"/>
                <a:gd name="T32" fmla="*/ 1357 w 2261"/>
                <a:gd name="T33" fmla="*/ 339 h 2261"/>
                <a:gd name="T34" fmla="*/ 1093 w 2261"/>
                <a:gd name="T35" fmla="*/ 339 h 2261"/>
                <a:gd name="T36" fmla="*/ 829 w 2261"/>
                <a:gd name="T37" fmla="*/ 1206 h 2261"/>
                <a:gd name="T38" fmla="*/ 829 w 2261"/>
                <a:gd name="T39" fmla="*/ 980 h 2261"/>
                <a:gd name="T40" fmla="*/ 1281 w 2261"/>
                <a:gd name="T41" fmla="*/ 1281 h 2261"/>
                <a:gd name="T42" fmla="*/ 754 w 2261"/>
                <a:gd name="T43" fmla="*/ 1281 h 2261"/>
                <a:gd name="T44" fmla="*/ 603 w 2261"/>
                <a:gd name="T45" fmla="*/ 1281 h 2261"/>
                <a:gd name="T46" fmla="*/ 527 w 2261"/>
                <a:gd name="T47" fmla="*/ 980 h 2261"/>
                <a:gd name="T48" fmla="*/ 527 w 2261"/>
                <a:gd name="T49" fmla="*/ 1206 h 2261"/>
                <a:gd name="T50" fmla="*/ 527 w 2261"/>
                <a:gd name="T51" fmla="*/ 1281 h 2261"/>
                <a:gd name="T52" fmla="*/ 75 w 2261"/>
                <a:gd name="T53" fmla="*/ 1281 h 2261"/>
                <a:gd name="T54" fmla="*/ 527 w 2261"/>
                <a:gd name="T55" fmla="*/ 2186 h 2261"/>
                <a:gd name="T56" fmla="*/ 603 w 2261"/>
                <a:gd name="T57" fmla="*/ 2186 h 2261"/>
                <a:gd name="T58" fmla="*/ 754 w 2261"/>
                <a:gd name="T59" fmla="*/ 2186 h 2261"/>
                <a:gd name="T60" fmla="*/ 829 w 2261"/>
                <a:gd name="T61" fmla="*/ 2186 h 2261"/>
                <a:gd name="T62" fmla="*/ 1206 w 2261"/>
                <a:gd name="T63" fmla="*/ 2186 h 2261"/>
                <a:gd name="T64" fmla="*/ 1809 w 2261"/>
                <a:gd name="T65" fmla="*/ 1847 h 2261"/>
                <a:gd name="T66" fmla="*/ 1281 w 2261"/>
                <a:gd name="T67" fmla="*/ 1508 h 2261"/>
                <a:gd name="T68" fmla="*/ 1357 w 2261"/>
                <a:gd name="T69" fmla="*/ 1244 h 2261"/>
                <a:gd name="T70" fmla="*/ 1017 w 2261"/>
                <a:gd name="T71" fmla="*/ 1093 h 2261"/>
                <a:gd name="T72" fmla="*/ 1017 w 2261"/>
                <a:gd name="T73" fmla="*/ 603 h 2261"/>
                <a:gd name="T74" fmla="*/ 1093 w 2261"/>
                <a:gd name="T75" fmla="*/ 716 h 2261"/>
                <a:gd name="T76" fmla="*/ 1620 w 2261"/>
                <a:gd name="T77" fmla="*/ 716 h 2261"/>
                <a:gd name="T78" fmla="*/ 1696 w 2261"/>
                <a:gd name="T79" fmla="*/ 603 h 2261"/>
                <a:gd name="T80" fmla="*/ 1923 w 2261"/>
                <a:gd name="T81" fmla="*/ 2035 h 2261"/>
                <a:gd name="T82" fmla="*/ 2186 w 2261"/>
                <a:gd name="T83" fmla="*/ 1922 h 2261"/>
                <a:gd name="T84" fmla="*/ 1960 w 2261"/>
                <a:gd name="T85" fmla="*/ 603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1" h="2261">
                  <a:moveTo>
                    <a:pt x="2223" y="528"/>
                  </a:moveTo>
                  <a:lnTo>
                    <a:pt x="2035" y="528"/>
                  </a:lnTo>
                  <a:lnTo>
                    <a:pt x="2035" y="339"/>
                  </a:lnTo>
                  <a:cubicBezTo>
                    <a:pt x="2035" y="218"/>
                    <a:pt x="1971" y="106"/>
                    <a:pt x="1865" y="45"/>
                  </a:cubicBezTo>
                  <a:cubicBezTo>
                    <a:pt x="1813" y="15"/>
                    <a:pt x="1755" y="0"/>
                    <a:pt x="1697" y="0"/>
                  </a:cubicBezTo>
                  <a:lnTo>
                    <a:pt x="1695" y="0"/>
                  </a:lnTo>
                  <a:cubicBezTo>
                    <a:pt x="1637" y="0"/>
                    <a:pt x="1578" y="16"/>
                    <a:pt x="1526" y="46"/>
                  </a:cubicBezTo>
                  <a:cubicBezTo>
                    <a:pt x="1474" y="16"/>
                    <a:pt x="1416" y="0"/>
                    <a:pt x="1357" y="0"/>
                  </a:cubicBezTo>
                  <a:lnTo>
                    <a:pt x="1356" y="0"/>
                  </a:lnTo>
                  <a:cubicBezTo>
                    <a:pt x="1297" y="0"/>
                    <a:pt x="1239" y="15"/>
                    <a:pt x="1187" y="45"/>
                  </a:cubicBezTo>
                  <a:cubicBezTo>
                    <a:pt x="1082" y="106"/>
                    <a:pt x="1017" y="218"/>
                    <a:pt x="1017" y="339"/>
                  </a:cubicBezTo>
                  <a:lnTo>
                    <a:pt x="1017" y="528"/>
                  </a:lnTo>
                  <a:lnTo>
                    <a:pt x="791" y="528"/>
                  </a:lnTo>
                  <a:cubicBezTo>
                    <a:pt x="770" y="528"/>
                    <a:pt x="754" y="545"/>
                    <a:pt x="754" y="565"/>
                  </a:cubicBezTo>
                  <a:lnTo>
                    <a:pt x="754" y="921"/>
                  </a:lnTo>
                  <a:cubicBezTo>
                    <a:pt x="724" y="934"/>
                    <a:pt x="698" y="955"/>
                    <a:pt x="678" y="981"/>
                  </a:cubicBezTo>
                  <a:cubicBezTo>
                    <a:pt x="649" y="940"/>
                    <a:pt x="604" y="913"/>
                    <a:pt x="554" y="905"/>
                  </a:cubicBezTo>
                  <a:cubicBezTo>
                    <a:pt x="505" y="898"/>
                    <a:pt x="454" y="911"/>
                    <a:pt x="414" y="941"/>
                  </a:cubicBezTo>
                  <a:cubicBezTo>
                    <a:pt x="373" y="971"/>
                    <a:pt x="347" y="1016"/>
                    <a:pt x="340" y="1066"/>
                  </a:cubicBezTo>
                  <a:cubicBezTo>
                    <a:pt x="333" y="1116"/>
                    <a:pt x="347" y="1166"/>
                    <a:pt x="378" y="1206"/>
                  </a:cubicBezTo>
                  <a:lnTo>
                    <a:pt x="38" y="1206"/>
                  </a:lnTo>
                  <a:cubicBezTo>
                    <a:pt x="17" y="1206"/>
                    <a:pt x="0" y="1223"/>
                    <a:pt x="0" y="1244"/>
                  </a:cubicBezTo>
                  <a:lnTo>
                    <a:pt x="0" y="1470"/>
                  </a:lnTo>
                  <a:cubicBezTo>
                    <a:pt x="0" y="1491"/>
                    <a:pt x="17" y="1508"/>
                    <a:pt x="38" y="1508"/>
                  </a:cubicBezTo>
                  <a:lnTo>
                    <a:pt x="75" y="1508"/>
                  </a:lnTo>
                  <a:lnTo>
                    <a:pt x="75" y="2224"/>
                  </a:lnTo>
                  <a:cubicBezTo>
                    <a:pt x="75" y="2244"/>
                    <a:pt x="92" y="2261"/>
                    <a:pt x="113" y="2261"/>
                  </a:cubicBezTo>
                  <a:lnTo>
                    <a:pt x="1244" y="2261"/>
                  </a:lnTo>
                  <a:cubicBezTo>
                    <a:pt x="1264" y="2261"/>
                    <a:pt x="1281" y="2244"/>
                    <a:pt x="1281" y="2224"/>
                  </a:cubicBezTo>
                  <a:lnTo>
                    <a:pt x="1281" y="2111"/>
                  </a:lnTo>
                  <a:lnTo>
                    <a:pt x="2073" y="2111"/>
                  </a:lnTo>
                  <a:cubicBezTo>
                    <a:pt x="2177" y="2110"/>
                    <a:pt x="2261" y="2026"/>
                    <a:pt x="2261" y="1922"/>
                  </a:cubicBezTo>
                  <a:lnTo>
                    <a:pt x="2261" y="565"/>
                  </a:lnTo>
                  <a:cubicBezTo>
                    <a:pt x="2261" y="545"/>
                    <a:pt x="2244" y="528"/>
                    <a:pt x="2223" y="528"/>
                  </a:cubicBezTo>
                  <a:close/>
                  <a:moveTo>
                    <a:pt x="1696" y="75"/>
                  </a:moveTo>
                  <a:cubicBezTo>
                    <a:pt x="1841" y="76"/>
                    <a:pt x="1959" y="194"/>
                    <a:pt x="1960" y="339"/>
                  </a:cubicBezTo>
                  <a:lnTo>
                    <a:pt x="1960" y="528"/>
                  </a:lnTo>
                  <a:lnTo>
                    <a:pt x="1696" y="528"/>
                  </a:lnTo>
                  <a:lnTo>
                    <a:pt x="1696" y="339"/>
                  </a:lnTo>
                  <a:cubicBezTo>
                    <a:pt x="1696" y="248"/>
                    <a:pt x="1659" y="160"/>
                    <a:pt x="1593" y="96"/>
                  </a:cubicBezTo>
                  <a:cubicBezTo>
                    <a:pt x="1625" y="82"/>
                    <a:pt x="1660" y="75"/>
                    <a:pt x="1696" y="75"/>
                  </a:cubicBezTo>
                  <a:close/>
                  <a:moveTo>
                    <a:pt x="1526" y="137"/>
                  </a:moveTo>
                  <a:cubicBezTo>
                    <a:pt x="1586" y="187"/>
                    <a:pt x="1620" y="261"/>
                    <a:pt x="1620" y="339"/>
                  </a:cubicBezTo>
                  <a:lnTo>
                    <a:pt x="1620" y="528"/>
                  </a:lnTo>
                  <a:lnTo>
                    <a:pt x="1432" y="528"/>
                  </a:lnTo>
                  <a:lnTo>
                    <a:pt x="1432" y="339"/>
                  </a:lnTo>
                  <a:cubicBezTo>
                    <a:pt x="1432" y="261"/>
                    <a:pt x="1466" y="187"/>
                    <a:pt x="1526" y="137"/>
                  </a:cubicBezTo>
                  <a:close/>
                  <a:moveTo>
                    <a:pt x="1093" y="339"/>
                  </a:moveTo>
                  <a:cubicBezTo>
                    <a:pt x="1093" y="251"/>
                    <a:pt x="1137" y="168"/>
                    <a:pt x="1211" y="119"/>
                  </a:cubicBezTo>
                  <a:cubicBezTo>
                    <a:pt x="1285" y="70"/>
                    <a:pt x="1378" y="62"/>
                    <a:pt x="1460" y="96"/>
                  </a:cubicBezTo>
                  <a:cubicBezTo>
                    <a:pt x="1394" y="160"/>
                    <a:pt x="1357" y="248"/>
                    <a:pt x="1357" y="339"/>
                  </a:cubicBezTo>
                  <a:lnTo>
                    <a:pt x="1357" y="528"/>
                  </a:lnTo>
                  <a:lnTo>
                    <a:pt x="1093" y="528"/>
                  </a:lnTo>
                  <a:lnTo>
                    <a:pt x="1093" y="339"/>
                  </a:lnTo>
                  <a:close/>
                  <a:moveTo>
                    <a:pt x="829" y="980"/>
                  </a:moveTo>
                  <a:cubicBezTo>
                    <a:pt x="891" y="980"/>
                    <a:pt x="942" y="1031"/>
                    <a:pt x="942" y="1093"/>
                  </a:cubicBezTo>
                  <a:cubicBezTo>
                    <a:pt x="942" y="1155"/>
                    <a:pt x="891" y="1206"/>
                    <a:pt x="829" y="1206"/>
                  </a:cubicBezTo>
                  <a:lnTo>
                    <a:pt x="716" y="1206"/>
                  </a:lnTo>
                  <a:lnTo>
                    <a:pt x="716" y="1093"/>
                  </a:lnTo>
                  <a:cubicBezTo>
                    <a:pt x="716" y="1031"/>
                    <a:pt x="767" y="980"/>
                    <a:pt x="829" y="980"/>
                  </a:cubicBezTo>
                  <a:close/>
                  <a:moveTo>
                    <a:pt x="829" y="1432"/>
                  </a:moveTo>
                  <a:lnTo>
                    <a:pt x="829" y="1281"/>
                  </a:lnTo>
                  <a:lnTo>
                    <a:pt x="1281" y="1281"/>
                  </a:lnTo>
                  <a:lnTo>
                    <a:pt x="1281" y="1432"/>
                  </a:lnTo>
                  <a:lnTo>
                    <a:pt x="829" y="1432"/>
                  </a:lnTo>
                  <a:close/>
                  <a:moveTo>
                    <a:pt x="754" y="1281"/>
                  </a:moveTo>
                  <a:lnTo>
                    <a:pt x="754" y="1432"/>
                  </a:lnTo>
                  <a:lnTo>
                    <a:pt x="603" y="1432"/>
                  </a:lnTo>
                  <a:lnTo>
                    <a:pt x="603" y="1281"/>
                  </a:lnTo>
                  <a:lnTo>
                    <a:pt x="754" y="1281"/>
                  </a:lnTo>
                  <a:close/>
                  <a:moveTo>
                    <a:pt x="414" y="1093"/>
                  </a:moveTo>
                  <a:cubicBezTo>
                    <a:pt x="414" y="1031"/>
                    <a:pt x="465" y="980"/>
                    <a:pt x="527" y="980"/>
                  </a:cubicBezTo>
                  <a:cubicBezTo>
                    <a:pt x="590" y="980"/>
                    <a:pt x="641" y="1031"/>
                    <a:pt x="641" y="1093"/>
                  </a:cubicBezTo>
                  <a:lnTo>
                    <a:pt x="641" y="1206"/>
                  </a:lnTo>
                  <a:lnTo>
                    <a:pt x="527" y="1206"/>
                  </a:lnTo>
                  <a:cubicBezTo>
                    <a:pt x="465" y="1206"/>
                    <a:pt x="414" y="1155"/>
                    <a:pt x="414" y="1093"/>
                  </a:cubicBezTo>
                  <a:close/>
                  <a:moveTo>
                    <a:pt x="75" y="1281"/>
                  </a:moveTo>
                  <a:lnTo>
                    <a:pt x="527" y="1281"/>
                  </a:lnTo>
                  <a:lnTo>
                    <a:pt x="527" y="1432"/>
                  </a:lnTo>
                  <a:lnTo>
                    <a:pt x="75" y="1432"/>
                  </a:lnTo>
                  <a:lnTo>
                    <a:pt x="75" y="1281"/>
                  </a:lnTo>
                  <a:close/>
                  <a:moveTo>
                    <a:pt x="151" y="1508"/>
                  </a:moveTo>
                  <a:lnTo>
                    <a:pt x="527" y="1508"/>
                  </a:lnTo>
                  <a:lnTo>
                    <a:pt x="527" y="2186"/>
                  </a:lnTo>
                  <a:lnTo>
                    <a:pt x="151" y="2186"/>
                  </a:lnTo>
                  <a:lnTo>
                    <a:pt x="151" y="1508"/>
                  </a:lnTo>
                  <a:close/>
                  <a:moveTo>
                    <a:pt x="603" y="2186"/>
                  </a:moveTo>
                  <a:lnTo>
                    <a:pt x="603" y="1508"/>
                  </a:lnTo>
                  <a:lnTo>
                    <a:pt x="754" y="1508"/>
                  </a:lnTo>
                  <a:lnTo>
                    <a:pt x="754" y="2186"/>
                  </a:lnTo>
                  <a:lnTo>
                    <a:pt x="603" y="2186"/>
                  </a:lnTo>
                  <a:close/>
                  <a:moveTo>
                    <a:pt x="1206" y="2186"/>
                  </a:moveTo>
                  <a:lnTo>
                    <a:pt x="829" y="2186"/>
                  </a:lnTo>
                  <a:lnTo>
                    <a:pt x="829" y="1508"/>
                  </a:lnTo>
                  <a:lnTo>
                    <a:pt x="1206" y="1508"/>
                  </a:lnTo>
                  <a:lnTo>
                    <a:pt x="1206" y="2186"/>
                  </a:lnTo>
                  <a:close/>
                  <a:moveTo>
                    <a:pt x="1281" y="1884"/>
                  </a:moveTo>
                  <a:lnTo>
                    <a:pt x="1771" y="1884"/>
                  </a:lnTo>
                  <a:cubicBezTo>
                    <a:pt x="1792" y="1884"/>
                    <a:pt x="1809" y="1868"/>
                    <a:pt x="1809" y="1847"/>
                  </a:cubicBezTo>
                  <a:cubicBezTo>
                    <a:pt x="1809" y="1826"/>
                    <a:pt x="1792" y="1809"/>
                    <a:pt x="1771" y="1809"/>
                  </a:cubicBezTo>
                  <a:lnTo>
                    <a:pt x="1281" y="1809"/>
                  </a:lnTo>
                  <a:lnTo>
                    <a:pt x="1281" y="1508"/>
                  </a:lnTo>
                  <a:lnTo>
                    <a:pt x="1319" y="1508"/>
                  </a:lnTo>
                  <a:cubicBezTo>
                    <a:pt x="1340" y="1508"/>
                    <a:pt x="1357" y="1491"/>
                    <a:pt x="1357" y="1470"/>
                  </a:cubicBezTo>
                  <a:lnTo>
                    <a:pt x="1357" y="1244"/>
                  </a:lnTo>
                  <a:cubicBezTo>
                    <a:pt x="1357" y="1223"/>
                    <a:pt x="1340" y="1206"/>
                    <a:pt x="1319" y="1206"/>
                  </a:cubicBezTo>
                  <a:lnTo>
                    <a:pt x="979" y="1206"/>
                  </a:lnTo>
                  <a:cubicBezTo>
                    <a:pt x="1004" y="1174"/>
                    <a:pt x="1017" y="1134"/>
                    <a:pt x="1017" y="1093"/>
                  </a:cubicBezTo>
                  <a:cubicBezTo>
                    <a:pt x="1017" y="989"/>
                    <a:pt x="933" y="905"/>
                    <a:pt x="829" y="905"/>
                  </a:cubicBezTo>
                  <a:lnTo>
                    <a:pt x="829" y="603"/>
                  </a:lnTo>
                  <a:lnTo>
                    <a:pt x="1017" y="603"/>
                  </a:lnTo>
                  <a:lnTo>
                    <a:pt x="1017" y="716"/>
                  </a:lnTo>
                  <a:cubicBezTo>
                    <a:pt x="1017" y="737"/>
                    <a:pt x="1034" y="754"/>
                    <a:pt x="1055" y="754"/>
                  </a:cubicBezTo>
                  <a:cubicBezTo>
                    <a:pt x="1076" y="754"/>
                    <a:pt x="1093" y="737"/>
                    <a:pt x="1093" y="716"/>
                  </a:cubicBezTo>
                  <a:lnTo>
                    <a:pt x="1093" y="603"/>
                  </a:lnTo>
                  <a:lnTo>
                    <a:pt x="1620" y="603"/>
                  </a:lnTo>
                  <a:lnTo>
                    <a:pt x="1620" y="716"/>
                  </a:lnTo>
                  <a:cubicBezTo>
                    <a:pt x="1620" y="737"/>
                    <a:pt x="1637" y="754"/>
                    <a:pt x="1658" y="754"/>
                  </a:cubicBezTo>
                  <a:cubicBezTo>
                    <a:pt x="1679" y="754"/>
                    <a:pt x="1696" y="737"/>
                    <a:pt x="1696" y="716"/>
                  </a:cubicBezTo>
                  <a:lnTo>
                    <a:pt x="1696" y="603"/>
                  </a:lnTo>
                  <a:lnTo>
                    <a:pt x="1884" y="603"/>
                  </a:lnTo>
                  <a:lnTo>
                    <a:pt x="1884" y="1922"/>
                  </a:lnTo>
                  <a:cubicBezTo>
                    <a:pt x="1884" y="1963"/>
                    <a:pt x="1898" y="2003"/>
                    <a:pt x="1923" y="2035"/>
                  </a:cubicBezTo>
                  <a:lnTo>
                    <a:pt x="1281" y="2035"/>
                  </a:lnTo>
                  <a:lnTo>
                    <a:pt x="1281" y="1884"/>
                  </a:lnTo>
                  <a:close/>
                  <a:moveTo>
                    <a:pt x="2186" y="1922"/>
                  </a:moveTo>
                  <a:cubicBezTo>
                    <a:pt x="2186" y="1985"/>
                    <a:pt x="2135" y="2035"/>
                    <a:pt x="2073" y="2035"/>
                  </a:cubicBezTo>
                  <a:cubicBezTo>
                    <a:pt x="2010" y="2035"/>
                    <a:pt x="1960" y="1985"/>
                    <a:pt x="1960" y="1922"/>
                  </a:cubicBezTo>
                  <a:lnTo>
                    <a:pt x="1960" y="603"/>
                  </a:lnTo>
                  <a:lnTo>
                    <a:pt x="2186" y="603"/>
                  </a:lnTo>
                  <a:lnTo>
                    <a:pt x="2186" y="1922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D764FDEF-AC6E-41E4-8D73-2A42774CBA11}"/>
              </a:ext>
            </a:extLst>
          </p:cNvPr>
          <p:cNvGrpSpPr/>
          <p:nvPr/>
        </p:nvGrpSpPr>
        <p:grpSpPr>
          <a:xfrm>
            <a:off x="2854326" y="3241676"/>
            <a:ext cx="501650" cy="514351"/>
            <a:chOff x="2854326" y="3241676"/>
            <a:chExt cx="501650" cy="514351"/>
          </a:xfrm>
        </p:grpSpPr>
        <p:sp>
          <p:nvSpPr>
            <p:cNvPr id="171" name="Freeform 731">
              <a:extLst>
                <a:ext uri="{FF2B5EF4-FFF2-40B4-BE49-F238E27FC236}">
                  <a16:creationId xmlns:a16="http://schemas.microsoft.com/office/drawing/2014/main" id="{AB238AA5-3E92-4E9B-BC29-0C6E4477EA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263" y="3268664"/>
              <a:ext cx="485775" cy="487363"/>
            </a:xfrm>
            <a:custGeom>
              <a:avLst/>
              <a:gdLst>
                <a:gd name="T0" fmla="*/ 1179 w 2272"/>
                <a:gd name="T1" fmla="*/ 0 h 2272"/>
                <a:gd name="T2" fmla="*/ 169 w 2272"/>
                <a:gd name="T3" fmla="*/ 674 h 2272"/>
                <a:gd name="T4" fmla="*/ 406 w 2272"/>
                <a:gd name="T5" fmla="*/ 1865 h 2272"/>
                <a:gd name="T6" fmla="*/ 1597 w 2272"/>
                <a:gd name="T7" fmla="*/ 2102 h 2272"/>
                <a:gd name="T8" fmla="*/ 2272 w 2272"/>
                <a:gd name="T9" fmla="*/ 1093 h 2272"/>
                <a:gd name="T10" fmla="*/ 1179 w 2272"/>
                <a:gd name="T11" fmla="*/ 0 h 2272"/>
                <a:gd name="T12" fmla="*/ 1179 w 2272"/>
                <a:gd name="T13" fmla="*/ 1959 h 2272"/>
                <a:gd name="T14" fmla="*/ 378 w 2272"/>
                <a:gd name="T15" fmla="*/ 1424 h 2272"/>
                <a:gd name="T16" fmla="*/ 566 w 2272"/>
                <a:gd name="T17" fmla="*/ 480 h 2272"/>
                <a:gd name="T18" fmla="*/ 1511 w 2272"/>
                <a:gd name="T19" fmla="*/ 292 h 2272"/>
                <a:gd name="T20" fmla="*/ 2046 w 2272"/>
                <a:gd name="T21" fmla="*/ 1093 h 2272"/>
                <a:gd name="T22" fmla="*/ 1179 w 2272"/>
                <a:gd name="T23" fmla="*/ 1959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2" h="2272">
                  <a:moveTo>
                    <a:pt x="1179" y="0"/>
                  </a:moveTo>
                  <a:cubicBezTo>
                    <a:pt x="737" y="0"/>
                    <a:pt x="339" y="266"/>
                    <a:pt x="169" y="674"/>
                  </a:cubicBezTo>
                  <a:cubicBezTo>
                    <a:pt x="0" y="1083"/>
                    <a:pt x="94" y="1553"/>
                    <a:pt x="406" y="1865"/>
                  </a:cubicBezTo>
                  <a:cubicBezTo>
                    <a:pt x="719" y="2178"/>
                    <a:pt x="1189" y="2272"/>
                    <a:pt x="1597" y="2102"/>
                  </a:cubicBezTo>
                  <a:cubicBezTo>
                    <a:pt x="2006" y="1933"/>
                    <a:pt x="2272" y="1535"/>
                    <a:pt x="2272" y="1093"/>
                  </a:cubicBezTo>
                  <a:cubicBezTo>
                    <a:pt x="2272" y="489"/>
                    <a:pt x="1783" y="0"/>
                    <a:pt x="1179" y="0"/>
                  </a:cubicBezTo>
                  <a:close/>
                  <a:moveTo>
                    <a:pt x="1179" y="1959"/>
                  </a:moveTo>
                  <a:cubicBezTo>
                    <a:pt x="829" y="1959"/>
                    <a:pt x="513" y="1748"/>
                    <a:pt x="378" y="1424"/>
                  </a:cubicBezTo>
                  <a:cubicBezTo>
                    <a:pt x="244" y="1100"/>
                    <a:pt x="318" y="728"/>
                    <a:pt x="566" y="480"/>
                  </a:cubicBezTo>
                  <a:cubicBezTo>
                    <a:pt x="814" y="232"/>
                    <a:pt x="1187" y="158"/>
                    <a:pt x="1511" y="292"/>
                  </a:cubicBezTo>
                  <a:cubicBezTo>
                    <a:pt x="1835" y="426"/>
                    <a:pt x="2046" y="742"/>
                    <a:pt x="2046" y="1093"/>
                  </a:cubicBezTo>
                  <a:cubicBezTo>
                    <a:pt x="2045" y="1571"/>
                    <a:pt x="1658" y="1959"/>
                    <a:pt x="1179" y="1959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732">
              <a:extLst>
                <a:ext uri="{FF2B5EF4-FFF2-40B4-BE49-F238E27FC236}">
                  <a16:creationId xmlns:a16="http://schemas.microsoft.com/office/drawing/2014/main" id="{DF5EDED6-FF13-4EBD-B25C-E281EF1CB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363914"/>
              <a:ext cx="187325" cy="227013"/>
            </a:xfrm>
            <a:custGeom>
              <a:avLst/>
              <a:gdLst>
                <a:gd name="T0" fmla="*/ 452 w 875"/>
                <a:gd name="T1" fmla="*/ 6 h 1061"/>
                <a:gd name="T2" fmla="*/ 77 w 875"/>
                <a:gd name="T3" fmla="*/ 214 h 1061"/>
                <a:gd name="T4" fmla="*/ 86 w 875"/>
                <a:gd name="T5" fmla="*/ 643 h 1061"/>
                <a:gd name="T6" fmla="*/ 142 w 875"/>
                <a:gd name="T7" fmla="*/ 676 h 1061"/>
                <a:gd name="T8" fmla="*/ 202 w 875"/>
                <a:gd name="T9" fmla="*/ 654 h 1061"/>
                <a:gd name="T10" fmla="*/ 212 w 875"/>
                <a:gd name="T11" fmla="*/ 560 h 1061"/>
                <a:gd name="T12" fmla="*/ 232 w 875"/>
                <a:gd name="T13" fmla="*/ 253 h 1061"/>
                <a:gd name="T14" fmla="*/ 529 w 875"/>
                <a:gd name="T15" fmla="*/ 174 h 1061"/>
                <a:gd name="T16" fmla="*/ 700 w 875"/>
                <a:gd name="T17" fmla="*/ 430 h 1061"/>
                <a:gd name="T18" fmla="*/ 511 w 875"/>
                <a:gd name="T19" fmla="*/ 673 h 1061"/>
                <a:gd name="T20" fmla="*/ 500 w 875"/>
                <a:gd name="T21" fmla="*/ 676 h 1061"/>
                <a:gd name="T22" fmla="*/ 361 w 875"/>
                <a:gd name="T23" fmla="*/ 862 h 1061"/>
                <a:gd name="T24" fmla="*/ 361 w 875"/>
                <a:gd name="T25" fmla="*/ 986 h 1061"/>
                <a:gd name="T26" fmla="*/ 436 w 875"/>
                <a:gd name="T27" fmla="*/ 1061 h 1061"/>
                <a:gd name="T28" fmla="*/ 512 w 875"/>
                <a:gd name="T29" fmla="*/ 986 h 1061"/>
                <a:gd name="T30" fmla="*/ 512 w 875"/>
                <a:gd name="T31" fmla="*/ 887 h 1061"/>
                <a:gd name="T32" fmla="*/ 565 w 875"/>
                <a:gd name="T33" fmla="*/ 815 h 1061"/>
                <a:gd name="T34" fmla="*/ 847 w 875"/>
                <a:gd name="T35" fmla="*/ 363 h 1061"/>
                <a:gd name="T36" fmla="*/ 452 w 875"/>
                <a:gd name="T37" fmla="*/ 6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5" h="1061">
                  <a:moveTo>
                    <a:pt x="452" y="6"/>
                  </a:moveTo>
                  <a:cubicBezTo>
                    <a:pt x="298" y="0"/>
                    <a:pt x="154" y="80"/>
                    <a:pt x="77" y="214"/>
                  </a:cubicBezTo>
                  <a:cubicBezTo>
                    <a:pt x="0" y="348"/>
                    <a:pt x="4" y="513"/>
                    <a:pt x="86" y="643"/>
                  </a:cubicBezTo>
                  <a:cubicBezTo>
                    <a:pt x="99" y="662"/>
                    <a:pt x="119" y="674"/>
                    <a:pt x="142" y="676"/>
                  </a:cubicBezTo>
                  <a:cubicBezTo>
                    <a:pt x="164" y="678"/>
                    <a:pt x="187" y="670"/>
                    <a:pt x="202" y="654"/>
                  </a:cubicBezTo>
                  <a:cubicBezTo>
                    <a:pt x="227" y="629"/>
                    <a:pt x="231" y="590"/>
                    <a:pt x="212" y="560"/>
                  </a:cubicBezTo>
                  <a:cubicBezTo>
                    <a:pt x="152" y="464"/>
                    <a:pt x="160" y="341"/>
                    <a:pt x="232" y="253"/>
                  </a:cubicBezTo>
                  <a:cubicBezTo>
                    <a:pt x="304" y="166"/>
                    <a:pt x="423" y="134"/>
                    <a:pt x="529" y="174"/>
                  </a:cubicBezTo>
                  <a:cubicBezTo>
                    <a:pt x="635" y="214"/>
                    <a:pt x="704" y="317"/>
                    <a:pt x="700" y="430"/>
                  </a:cubicBezTo>
                  <a:cubicBezTo>
                    <a:pt x="696" y="543"/>
                    <a:pt x="620" y="641"/>
                    <a:pt x="511" y="673"/>
                  </a:cubicBezTo>
                  <a:lnTo>
                    <a:pt x="500" y="676"/>
                  </a:lnTo>
                  <a:cubicBezTo>
                    <a:pt x="418" y="700"/>
                    <a:pt x="361" y="776"/>
                    <a:pt x="361" y="862"/>
                  </a:cubicBezTo>
                  <a:lnTo>
                    <a:pt x="361" y="986"/>
                  </a:lnTo>
                  <a:cubicBezTo>
                    <a:pt x="361" y="1028"/>
                    <a:pt x="395" y="1061"/>
                    <a:pt x="436" y="1061"/>
                  </a:cubicBezTo>
                  <a:cubicBezTo>
                    <a:pt x="478" y="1061"/>
                    <a:pt x="512" y="1028"/>
                    <a:pt x="512" y="986"/>
                  </a:cubicBezTo>
                  <a:lnTo>
                    <a:pt x="512" y="887"/>
                  </a:lnTo>
                  <a:cubicBezTo>
                    <a:pt x="512" y="854"/>
                    <a:pt x="534" y="824"/>
                    <a:pt x="565" y="815"/>
                  </a:cubicBezTo>
                  <a:cubicBezTo>
                    <a:pt x="756" y="752"/>
                    <a:pt x="875" y="562"/>
                    <a:pt x="847" y="363"/>
                  </a:cubicBezTo>
                  <a:cubicBezTo>
                    <a:pt x="820" y="164"/>
                    <a:pt x="653" y="14"/>
                    <a:pt x="452" y="6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733">
              <a:extLst>
                <a:ext uri="{FF2B5EF4-FFF2-40B4-BE49-F238E27FC236}">
                  <a16:creationId xmlns:a16="http://schemas.microsoft.com/office/drawing/2014/main" id="{05C2882C-B08D-41CD-AB4E-814E83C6A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801" y="3624264"/>
              <a:ext cx="31750" cy="31750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734">
              <a:extLst>
                <a:ext uri="{FF2B5EF4-FFF2-40B4-BE49-F238E27FC236}">
                  <a16:creationId xmlns:a16="http://schemas.microsoft.com/office/drawing/2014/main" id="{EFF62E5E-6F5E-4759-AB90-1234FF61D6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6713" y="3294064"/>
              <a:ext cx="401638" cy="401638"/>
            </a:xfrm>
            <a:custGeom>
              <a:avLst/>
              <a:gdLst>
                <a:gd name="T0" fmla="*/ 975 w 1880"/>
                <a:gd name="T1" fmla="*/ 1880 h 1880"/>
                <a:gd name="T2" fmla="*/ 140 w 1880"/>
                <a:gd name="T3" fmla="*/ 1322 h 1880"/>
                <a:gd name="T4" fmla="*/ 336 w 1880"/>
                <a:gd name="T5" fmla="*/ 336 h 1880"/>
                <a:gd name="T6" fmla="*/ 1321 w 1880"/>
                <a:gd name="T7" fmla="*/ 140 h 1880"/>
                <a:gd name="T8" fmla="*/ 1880 w 1880"/>
                <a:gd name="T9" fmla="*/ 976 h 1880"/>
                <a:gd name="T10" fmla="*/ 975 w 1880"/>
                <a:gd name="T11" fmla="*/ 1880 h 1880"/>
                <a:gd name="T12" fmla="*/ 975 w 1880"/>
                <a:gd name="T13" fmla="*/ 147 h 1880"/>
                <a:gd name="T14" fmla="*/ 209 w 1880"/>
                <a:gd name="T15" fmla="*/ 658 h 1880"/>
                <a:gd name="T16" fmla="*/ 389 w 1880"/>
                <a:gd name="T17" fmla="*/ 1562 h 1880"/>
                <a:gd name="T18" fmla="*/ 1293 w 1880"/>
                <a:gd name="T19" fmla="*/ 1742 h 1880"/>
                <a:gd name="T20" fmla="*/ 1804 w 1880"/>
                <a:gd name="T21" fmla="*/ 976 h 1880"/>
                <a:gd name="T22" fmla="*/ 975 w 1880"/>
                <a:gd name="T23" fmla="*/ 147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0" h="1880">
                  <a:moveTo>
                    <a:pt x="975" y="1880"/>
                  </a:moveTo>
                  <a:cubicBezTo>
                    <a:pt x="609" y="1880"/>
                    <a:pt x="280" y="1660"/>
                    <a:pt x="140" y="1322"/>
                  </a:cubicBezTo>
                  <a:cubicBezTo>
                    <a:pt x="0" y="984"/>
                    <a:pt x="77" y="595"/>
                    <a:pt x="336" y="336"/>
                  </a:cubicBezTo>
                  <a:cubicBezTo>
                    <a:pt x="594" y="77"/>
                    <a:pt x="983" y="0"/>
                    <a:pt x="1321" y="140"/>
                  </a:cubicBezTo>
                  <a:cubicBezTo>
                    <a:pt x="1659" y="280"/>
                    <a:pt x="1880" y="610"/>
                    <a:pt x="1880" y="976"/>
                  </a:cubicBezTo>
                  <a:cubicBezTo>
                    <a:pt x="1879" y="1475"/>
                    <a:pt x="1475" y="1880"/>
                    <a:pt x="975" y="1880"/>
                  </a:cubicBezTo>
                  <a:close/>
                  <a:moveTo>
                    <a:pt x="975" y="147"/>
                  </a:moveTo>
                  <a:cubicBezTo>
                    <a:pt x="640" y="147"/>
                    <a:pt x="338" y="349"/>
                    <a:pt x="209" y="658"/>
                  </a:cubicBezTo>
                  <a:cubicBezTo>
                    <a:pt x="81" y="968"/>
                    <a:pt x="152" y="1325"/>
                    <a:pt x="389" y="1562"/>
                  </a:cubicBezTo>
                  <a:cubicBezTo>
                    <a:pt x="626" y="1799"/>
                    <a:pt x="983" y="1870"/>
                    <a:pt x="1293" y="1742"/>
                  </a:cubicBezTo>
                  <a:cubicBezTo>
                    <a:pt x="1602" y="1613"/>
                    <a:pt x="1804" y="1311"/>
                    <a:pt x="1804" y="976"/>
                  </a:cubicBezTo>
                  <a:cubicBezTo>
                    <a:pt x="1804" y="518"/>
                    <a:pt x="1433" y="147"/>
                    <a:pt x="975" y="14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735">
              <a:extLst>
                <a:ext uri="{FF2B5EF4-FFF2-40B4-BE49-F238E27FC236}">
                  <a16:creationId xmlns:a16="http://schemas.microsoft.com/office/drawing/2014/main" id="{2B95AE56-C53A-435B-9630-6CAE6F737D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3076" y="3355976"/>
              <a:ext cx="201613" cy="244475"/>
            </a:xfrm>
            <a:custGeom>
              <a:avLst/>
              <a:gdLst>
                <a:gd name="T0" fmla="*/ 476 w 944"/>
                <a:gd name="T1" fmla="*/ 1137 h 1137"/>
                <a:gd name="T2" fmla="*/ 363 w 944"/>
                <a:gd name="T3" fmla="*/ 1024 h 1137"/>
                <a:gd name="T4" fmla="*/ 363 w 944"/>
                <a:gd name="T5" fmla="*/ 900 h 1137"/>
                <a:gd name="T6" fmla="*/ 530 w 944"/>
                <a:gd name="T7" fmla="*/ 678 h 1137"/>
                <a:gd name="T8" fmla="*/ 541 w 944"/>
                <a:gd name="T9" fmla="*/ 675 h 1137"/>
                <a:gd name="T10" fmla="*/ 699 w 944"/>
                <a:gd name="T11" fmla="*/ 416 h 1137"/>
                <a:gd name="T12" fmla="*/ 523 w 944"/>
                <a:gd name="T13" fmla="*/ 237 h 1137"/>
                <a:gd name="T14" fmla="*/ 291 w 944"/>
                <a:gd name="T15" fmla="*/ 329 h 1137"/>
                <a:gd name="T16" fmla="*/ 284 w 944"/>
                <a:gd name="T17" fmla="*/ 578 h 1137"/>
                <a:gd name="T18" fmla="*/ 269 w 944"/>
                <a:gd name="T19" fmla="*/ 719 h 1137"/>
                <a:gd name="T20" fmla="*/ 268 w 944"/>
                <a:gd name="T21" fmla="*/ 720 h 1137"/>
                <a:gd name="T22" fmla="*/ 176 w 944"/>
                <a:gd name="T23" fmla="*/ 752 h 1137"/>
                <a:gd name="T24" fmla="*/ 95 w 944"/>
                <a:gd name="T25" fmla="*/ 702 h 1137"/>
                <a:gd name="T26" fmla="*/ 84 w 944"/>
                <a:gd name="T27" fmla="*/ 233 h 1137"/>
                <a:gd name="T28" fmla="*/ 494 w 944"/>
                <a:gd name="T29" fmla="*/ 7 h 1137"/>
                <a:gd name="T30" fmla="*/ 927 w 944"/>
                <a:gd name="T31" fmla="*/ 422 h 1137"/>
                <a:gd name="T32" fmla="*/ 617 w 944"/>
                <a:gd name="T33" fmla="*/ 888 h 1137"/>
                <a:gd name="T34" fmla="*/ 589 w 944"/>
                <a:gd name="T35" fmla="*/ 925 h 1137"/>
                <a:gd name="T36" fmla="*/ 589 w 944"/>
                <a:gd name="T37" fmla="*/ 1024 h 1137"/>
                <a:gd name="T38" fmla="*/ 556 w 944"/>
                <a:gd name="T39" fmla="*/ 1104 h 1137"/>
                <a:gd name="T40" fmla="*/ 476 w 944"/>
                <a:gd name="T41" fmla="*/ 1137 h 1137"/>
                <a:gd name="T42" fmla="*/ 477 w 944"/>
                <a:gd name="T43" fmla="*/ 157 h 1137"/>
                <a:gd name="T44" fmla="*/ 537 w 944"/>
                <a:gd name="T45" fmla="*/ 163 h 1137"/>
                <a:gd name="T46" fmla="*/ 778 w 944"/>
                <a:gd name="T47" fmla="*/ 446 h 1137"/>
                <a:gd name="T48" fmla="*/ 562 w 944"/>
                <a:gd name="T49" fmla="*/ 747 h 1137"/>
                <a:gd name="T50" fmla="*/ 551 w 944"/>
                <a:gd name="T51" fmla="*/ 751 h 1137"/>
                <a:gd name="T52" fmla="*/ 439 w 944"/>
                <a:gd name="T53" fmla="*/ 900 h 1137"/>
                <a:gd name="T54" fmla="*/ 439 w 944"/>
                <a:gd name="T55" fmla="*/ 1024 h 1137"/>
                <a:gd name="T56" fmla="*/ 476 w 944"/>
                <a:gd name="T57" fmla="*/ 1062 h 1137"/>
                <a:gd name="T58" fmla="*/ 514 w 944"/>
                <a:gd name="T59" fmla="*/ 1024 h 1137"/>
                <a:gd name="T60" fmla="*/ 514 w 944"/>
                <a:gd name="T61" fmla="*/ 925 h 1137"/>
                <a:gd name="T62" fmla="*/ 593 w 944"/>
                <a:gd name="T63" fmla="*/ 817 h 1137"/>
                <a:gd name="T64" fmla="*/ 852 w 944"/>
                <a:gd name="T65" fmla="*/ 428 h 1137"/>
                <a:gd name="T66" fmla="*/ 491 w 944"/>
                <a:gd name="T67" fmla="*/ 82 h 1137"/>
                <a:gd name="T68" fmla="*/ 149 w 944"/>
                <a:gd name="T69" fmla="*/ 271 h 1137"/>
                <a:gd name="T70" fmla="*/ 158 w 944"/>
                <a:gd name="T71" fmla="*/ 661 h 1137"/>
                <a:gd name="T72" fmla="*/ 184 w 944"/>
                <a:gd name="T73" fmla="*/ 677 h 1137"/>
                <a:gd name="T74" fmla="*/ 216 w 944"/>
                <a:gd name="T75" fmla="*/ 666 h 1137"/>
                <a:gd name="T76" fmla="*/ 216 w 944"/>
                <a:gd name="T77" fmla="*/ 665 h 1137"/>
                <a:gd name="T78" fmla="*/ 220 w 944"/>
                <a:gd name="T79" fmla="*/ 618 h 1137"/>
                <a:gd name="T80" fmla="*/ 213 w 944"/>
                <a:gd name="T81" fmla="*/ 312 h 1137"/>
                <a:gd name="T82" fmla="*/ 477 w 944"/>
                <a:gd name="T83" fmla="*/ 157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4" h="1137">
                  <a:moveTo>
                    <a:pt x="476" y="1137"/>
                  </a:moveTo>
                  <a:cubicBezTo>
                    <a:pt x="414" y="1137"/>
                    <a:pt x="363" y="1086"/>
                    <a:pt x="363" y="1024"/>
                  </a:cubicBezTo>
                  <a:lnTo>
                    <a:pt x="363" y="900"/>
                  </a:lnTo>
                  <a:cubicBezTo>
                    <a:pt x="363" y="797"/>
                    <a:pt x="432" y="707"/>
                    <a:pt x="530" y="678"/>
                  </a:cubicBezTo>
                  <a:lnTo>
                    <a:pt x="541" y="675"/>
                  </a:lnTo>
                  <a:cubicBezTo>
                    <a:pt x="652" y="642"/>
                    <a:pt x="720" y="530"/>
                    <a:pt x="699" y="416"/>
                  </a:cubicBezTo>
                  <a:cubicBezTo>
                    <a:pt x="682" y="326"/>
                    <a:pt x="612" y="255"/>
                    <a:pt x="523" y="237"/>
                  </a:cubicBezTo>
                  <a:cubicBezTo>
                    <a:pt x="434" y="219"/>
                    <a:pt x="343" y="255"/>
                    <a:pt x="291" y="329"/>
                  </a:cubicBezTo>
                  <a:cubicBezTo>
                    <a:pt x="239" y="403"/>
                    <a:pt x="237" y="501"/>
                    <a:pt x="284" y="578"/>
                  </a:cubicBezTo>
                  <a:cubicBezTo>
                    <a:pt x="313" y="623"/>
                    <a:pt x="307" y="681"/>
                    <a:pt x="269" y="719"/>
                  </a:cubicBezTo>
                  <a:lnTo>
                    <a:pt x="268" y="720"/>
                  </a:lnTo>
                  <a:cubicBezTo>
                    <a:pt x="244" y="744"/>
                    <a:pt x="210" y="756"/>
                    <a:pt x="176" y="752"/>
                  </a:cubicBezTo>
                  <a:cubicBezTo>
                    <a:pt x="143" y="748"/>
                    <a:pt x="113" y="730"/>
                    <a:pt x="95" y="702"/>
                  </a:cubicBezTo>
                  <a:cubicBezTo>
                    <a:pt x="4" y="560"/>
                    <a:pt x="0" y="379"/>
                    <a:pt x="84" y="233"/>
                  </a:cubicBezTo>
                  <a:cubicBezTo>
                    <a:pt x="168" y="87"/>
                    <a:pt x="326" y="0"/>
                    <a:pt x="494" y="7"/>
                  </a:cubicBezTo>
                  <a:cubicBezTo>
                    <a:pt x="722" y="18"/>
                    <a:pt x="906" y="195"/>
                    <a:pt x="927" y="422"/>
                  </a:cubicBezTo>
                  <a:cubicBezTo>
                    <a:pt x="944" y="631"/>
                    <a:pt x="816" y="824"/>
                    <a:pt x="617" y="888"/>
                  </a:cubicBezTo>
                  <a:cubicBezTo>
                    <a:pt x="601" y="893"/>
                    <a:pt x="590" y="908"/>
                    <a:pt x="589" y="925"/>
                  </a:cubicBezTo>
                  <a:lnTo>
                    <a:pt x="589" y="1024"/>
                  </a:lnTo>
                  <a:cubicBezTo>
                    <a:pt x="589" y="1054"/>
                    <a:pt x="577" y="1083"/>
                    <a:pt x="556" y="1104"/>
                  </a:cubicBezTo>
                  <a:cubicBezTo>
                    <a:pt x="535" y="1125"/>
                    <a:pt x="506" y="1137"/>
                    <a:pt x="476" y="1137"/>
                  </a:cubicBezTo>
                  <a:close/>
                  <a:moveTo>
                    <a:pt x="477" y="157"/>
                  </a:moveTo>
                  <a:cubicBezTo>
                    <a:pt x="497" y="157"/>
                    <a:pt x="517" y="159"/>
                    <a:pt x="537" y="163"/>
                  </a:cubicBezTo>
                  <a:cubicBezTo>
                    <a:pt x="673" y="191"/>
                    <a:pt x="772" y="307"/>
                    <a:pt x="778" y="446"/>
                  </a:cubicBezTo>
                  <a:cubicBezTo>
                    <a:pt x="784" y="584"/>
                    <a:pt x="695" y="708"/>
                    <a:pt x="562" y="747"/>
                  </a:cubicBezTo>
                  <a:lnTo>
                    <a:pt x="551" y="751"/>
                  </a:lnTo>
                  <a:cubicBezTo>
                    <a:pt x="484" y="770"/>
                    <a:pt x="439" y="831"/>
                    <a:pt x="439" y="900"/>
                  </a:cubicBezTo>
                  <a:lnTo>
                    <a:pt x="439" y="1024"/>
                  </a:lnTo>
                  <a:cubicBezTo>
                    <a:pt x="439" y="1045"/>
                    <a:pt x="455" y="1062"/>
                    <a:pt x="476" y="1062"/>
                  </a:cubicBezTo>
                  <a:cubicBezTo>
                    <a:pt x="497" y="1062"/>
                    <a:pt x="514" y="1045"/>
                    <a:pt x="514" y="1024"/>
                  </a:cubicBezTo>
                  <a:lnTo>
                    <a:pt x="514" y="925"/>
                  </a:lnTo>
                  <a:cubicBezTo>
                    <a:pt x="514" y="875"/>
                    <a:pt x="546" y="832"/>
                    <a:pt x="593" y="817"/>
                  </a:cubicBezTo>
                  <a:cubicBezTo>
                    <a:pt x="759" y="763"/>
                    <a:pt x="866" y="602"/>
                    <a:pt x="852" y="428"/>
                  </a:cubicBezTo>
                  <a:cubicBezTo>
                    <a:pt x="835" y="239"/>
                    <a:pt x="681" y="91"/>
                    <a:pt x="491" y="82"/>
                  </a:cubicBezTo>
                  <a:cubicBezTo>
                    <a:pt x="351" y="77"/>
                    <a:pt x="219" y="149"/>
                    <a:pt x="149" y="271"/>
                  </a:cubicBezTo>
                  <a:cubicBezTo>
                    <a:pt x="80" y="392"/>
                    <a:pt x="83" y="543"/>
                    <a:pt x="158" y="661"/>
                  </a:cubicBezTo>
                  <a:cubicBezTo>
                    <a:pt x="164" y="670"/>
                    <a:pt x="174" y="676"/>
                    <a:pt x="184" y="677"/>
                  </a:cubicBezTo>
                  <a:cubicBezTo>
                    <a:pt x="196" y="678"/>
                    <a:pt x="207" y="674"/>
                    <a:pt x="216" y="666"/>
                  </a:cubicBezTo>
                  <a:lnTo>
                    <a:pt x="216" y="665"/>
                  </a:lnTo>
                  <a:cubicBezTo>
                    <a:pt x="228" y="652"/>
                    <a:pt x="230" y="633"/>
                    <a:pt x="220" y="618"/>
                  </a:cubicBezTo>
                  <a:cubicBezTo>
                    <a:pt x="162" y="525"/>
                    <a:pt x="159" y="408"/>
                    <a:pt x="213" y="312"/>
                  </a:cubicBezTo>
                  <a:cubicBezTo>
                    <a:pt x="266" y="216"/>
                    <a:pt x="367" y="157"/>
                    <a:pt x="477" y="15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736">
              <a:extLst>
                <a:ext uri="{FF2B5EF4-FFF2-40B4-BE49-F238E27FC236}">
                  <a16:creationId xmlns:a16="http://schemas.microsoft.com/office/drawing/2014/main" id="{1576BD10-12AE-4F1C-9465-C42A4ED790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688" y="3613151"/>
              <a:ext cx="50800" cy="50800"/>
            </a:xfrm>
            <a:custGeom>
              <a:avLst/>
              <a:gdLst>
                <a:gd name="T0" fmla="*/ 122 w 235"/>
                <a:gd name="T1" fmla="*/ 235 h 235"/>
                <a:gd name="T2" fmla="*/ 18 w 235"/>
                <a:gd name="T3" fmla="*/ 166 h 235"/>
                <a:gd name="T4" fmla="*/ 42 w 235"/>
                <a:gd name="T5" fmla="*/ 42 h 235"/>
                <a:gd name="T6" fmla="*/ 165 w 235"/>
                <a:gd name="T7" fmla="*/ 18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5 h 235"/>
                <a:gd name="T14" fmla="*/ 87 w 235"/>
                <a:gd name="T15" fmla="*/ 108 h 235"/>
                <a:gd name="T16" fmla="*/ 96 w 235"/>
                <a:gd name="T17" fmla="*/ 149 h 235"/>
                <a:gd name="T18" fmla="*/ 137 w 235"/>
                <a:gd name="T19" fmla="*/ 157 h 235"/>
                <a:gd name="T20" fmla="*/ 160 w 235"/>
                <a:gd name="T21" fmla="*/ 122 h 235"/>
                <a:gd name="T22" fmla="*/ 122 w 235"/>
                <a:gd name="T23" fmla="*/ 8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8"/>
                    <a:pt x="18" y="166"/>
                  </a:cubicBezTo>
                  <a:cubicBezTo>
                    <a:pt x="0" y="123"/>
                    <a:pt x="10" y="75"/>
                    <a:pt x="42" y="42"/>
                  </a:cubicBezTo>
                  <a:cubicBezTo>
                    <a:pt x="75" y="10"/>
                    <a:pt x="123" y="0"/>
                    <a:pt x="165" y="18"/>
                  </a:cubicBezTo>
                  <a:cubicBezTo>
                    <a:pt x="208" y="35"/>
                    <a:pt x="235" y="77"/>
                    <a:pt x="235" y="122"/>
                  </a:cubicBezTo>
                  <a:cubicBezTo>
                    <a:pt x="235" y="185"/>
                    <a:pt x="185" y="235"/>
                    <a:pt x="122" y="235"/>
                  </a:cubicBezTo>
                  <a:close/>
                  <a:moveTo>
                    <a:pt x="122" y="85"/>
                  </a:moveTo>
                  <a:cubicBezTo>
                    <a:pt x="107" y="85"/>
                    <a:pt x="93" y="94"/>
                    <a:pt x="87" y="108"/>
                  </a:cubicBezTo>
                  <a:cubicBezTo>
                    <a:pt x="82" y="122"/>
                    <a:pt x="85" y="138"/>
                    <a:pt x="96" y="149"/>
                  </a:cubicBezTo>
                  <a:cubicBezTo>
                    <a:pt x="106" y="160"/>
                    <a:pt x="123" y="163"/>
                    <a:pt x="137" y="157"/>
                  </a:cubicBezTo>
                  <a:cubicBezTo>
                    <a:pt x="151" y="151"/>
                    <a:pt x="160" y="138"/>
                    <a:pt x="160" y="122"/>
                  </a:cubicBezTo>
                  <a:cubicBezTo>
                    <a:pt x="160" y="102"/>
                    <a:pt x="143" y="85"/>
                    <a:pt x="122" y="8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737">
              <a:extLst>
                <a:ext uri="{FF2B5EF4-FFF2-40B4-BE49-F238E27FC236}">
                  <a16:creationId xmlns:a16="http://schemas.microsoft.com/office/drawing/2014/main" id="{D2164F46-4C16-49FA-9ACC-E9AF1C136C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4326" y="3241676"/>
              <a:ext cx="501650" cy="504825"/>
            </a:xfrm>
            <a:custGeom>
              <a:avLst/>
              <a:gdLst>
                <a:gd name="T0" fmla="*/ 1219 w 2350"/>
                <a:gd name="T1" fmla="*/ 2350 h 2358"/>
                <a:gd name="T2" fmla="*/ 175 w 2350"/>
                <a:gd name="T3" fmla="*/ 1652 h 2358"/>
                <a:gd name="T4" fmla="*/ 420 w 2350"/>
                <a:gd name="T5" fmla="*/ 420 h 2358"/>
                <a:gd name="T6" fmla="*/ 1652 w 2350"/>
                <a:gd name="T7" fmla="*/ 175 h 2358"/>
                <a:gd name="T8" fmla="*/ 2350 w 2350"/>
                <a:gd name="T9" fmla="*/ 1220 h 2358"/>
                <a:gd name="T10" fmla="*/ 1219 w 2350"/>
                <a:gd name="T11" fmla="*/ 2350 h 2358"/>
                <a:gd name="T12" fmla="*/ 1219 w 2350"/>
                <a:gd name="T13" fmla="*/ 164 h 2358"/>
                <a:gd name="T14" fmla="*/ 244 w 2350"/>
                <a:gd name="T15" fmla="*/ 816 h 2358"/>
                <a:gd name="T16" fmla="*/ 473 w 2350"/>
                <a:gd name="T17" fmla="*/ 1966 h 2358"/>
                <a:gd name="T18" fmla="*/ 1623 w 2350"/>
                <a:gd name="T19" fmla="*/ 2195 h 2358"/>
                <a:gd name="T20" fmla="*/ 2274 w 2350"/>
                <a:gd name="T21" fmla="*/ 1220 h 2358"/>
                <a:gd name="T22" fmla="*/ 1219 w 2350"/>
                <a:gd name="T23" fmla="*/ 164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0" h="2358">
                  <a:moveTo>
                    <a:pt x="1219" y="2350"/>
                  </a:moveTo>
                  <a:cubicBezTo>
                    <a:pt x="762" y="2350"/>
                    <a:pt x="350" y="2075"/>
                    <a:pt x="175" y="1652"/>
                  </a:cubicBezTo>
                  <a:cubicBezTo>
                    <a:pt x="0" y="1230"/>
                    <a:pt x="96" y="744"/>
                    <a:pt x="420" y="420"/>
                  </a:cubicBezTo>
                  <a:cubicBezTo>
                    <a:pt x="743" y="97"/>
                    <a:pt x="1229" y="0"/>
                    <a:pt x="1652" y="175"/>
                  </a:cubicBezTo>
                  <a:cubicBezTo>
                    <a:pt x="2074" y="350"/>
                    <a:pt x="2350" y="762"/>
                    <a:pt x="2350" y="1220"/>
                  </a:cubicBezTo>
                  <a:cubicBezTo>
                    <a:pt x="2349" y="1844"/>
                    <a:pt x="1843" y="2350"/>
                    <a:pt x="1219" y="2350"/>
                  </a:cubicBezTo>
                  <a:close/>
                  <a:moveTo>
                    <a:pt x="1219" y="164"/>
                  </a:moveTo>
                  <a:cubicBezTo>
                    <a:pt x="792" y="164"/>
                    <a:pt x="408" y="422"/>
                    <a:pt x="244" y="816"/>
                  </a:cubicBezTo>
                  <a:cubicBezTo>
                    <a:pt x="81" y="1210"/>
                    <a:pt x="171" y="1664"/>
                    <a:pt x="473" y="1966"/>
                  </a:cubicBezTo>
                  <a:cubicBezTo>
                    <a:pt x="775" y="2268"/>
                    <a:pt x="1229" y="2358"/>
                    <a:pt x="1623" y="2195"/>
                  </a:cubicBezTo>
                  <a:cubicBezTo>
                    <a:pt x="2017" y="2031"/>
                    <a:pt x="2274" y="1646"/>
                    <a:pt x="2274" y="1220"/>
                  </a:cubicBezTo>
                  <a:cubicBezTo>
                    <a:pt x="2274" y="637"/>
                    <a:pt x="1802" y="165"/>
                    <a:pt x="1219" y="16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120DF794-15FD-4ADA-9E3F-BAA2E0A25298}"/>
              </a:ext>
            </a:extLst>
          </p:cNvPr>
          <p:cNvGrpSpPr/>
          <p:nvPr/>
        </p:nvGrpSpPr>
        <p:grpSpPr>
          <a:xfrm>
            <a:off x="6600826" y="5464176"/>
            <a:ext cx="495300" cy="484188"/>
            <a:chOff x="6600826" y="5464176"/>
            <a:chExt cx="495300" cy="484188"/>
          </a:xfrm>
        </p:grpSpPr>
        <p:sp>
          <p:nvSpPr>
            <p:cNvPr id="178" name="Freeform 738">
              <a:extLst>
                <a:ext uri="{FF2B5EF4-FFF2-40B4-BE49-F238E27FC236}">
                  <a16:creationId xmlns:a16="http://schemas.microsoft.com/office/drawing/2014/main" id="{A03F657F-E01E-49E1-90A5-B9B14D4B4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1" y="5549901"/>
              <a:ext cx="71438" cy="69850"/>
            </a:xfrm>
            <a:custGeom>
              <a:avLst/>
              <a:gdLst>
                <a:gd name="T0" fmla="*/ 115 w 328"/>
                <a:gd name="T1" fmla="*/ 0 h 328"/>
                <a:gd name="T2" fmla="*/ 0 w 328"/>
                <a:gd name="T3" fmla="*/ 115 h 328"/>
                <a:gd name="T4" fmla="*/ 213 w 328"/>
                <a:gd name="T5" fmla="*/ 328 h 328"/>
                <a:gd name="T6" fmla="*/ 328 w 328"/>
                <a:gd name="T7" fmla="*/ 213 h 328"/>
                <a:gd name="T8" fmla="*/ 115 w 328"/>
                <a:gd name="T9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328">
                  <a:moveTo>
                    <a:pt x="115" y="0"/>
                  </a:moveTo>
                  <a:lnTo>
                    <a:pt x="0" y="115"/>
                  </a:lnTo>
                  <a:cubicBezTo>
                    <a:pt x="82" y="174"/>
                    <a:pt x="154" y="246"/>
                    <a:pt x="213" y="328"/>
                  </a:cubicBezTo>
                  <a:lnTo>
                    <a:pt x="328" y="21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739">
              <a:extLst>
                <a:ext uri="{FF2B5EF4-FFF2-40B4-BE49-F238E27FC236}">
                  <a16:creationId xmlns:a16="http://schemas.microsoft.com/office/drawing/2014/main" id="{3FEF5291-4C22-47CD-A580-B272C51FBB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5601" y="5568951"/>
              <a:ext cx="338138" cy="338138"/>
            </a:xfrm>
            <a:custGeom>
              <a:avLst/>
              <a:gdLst>
                <a:gd name="T0" fmla="*/ 791 w 1583"/>
                <a:gd name="T1" fmla="*/ 1583 h 1583"/>
                <a:gd name="T2" fmla="*/ 1583 w 1583"/>
                <a:gd name="T3" fmla="*/ 791 h 1583"/>
                <a:gd name="T4" fmla="*/ 791 w 1583"/>
                <a:gd name="T5" fmla="*/ 0 h 1583"/>
                <a:gd name="T6" fmla="*/ 0 w 1583"/>
                <a:gd name="T7" fmla="*/ 791 h 1583"/>
                <a:gd name="T8" fmla="*/ 791 w 1583"/>
                <a:gd name="T9" fmla="*/ 1583 h 1583"/>
                <a:gd name="T10" fmla="*/ 716 w 1583"/>
                <a:gd name="T11" fmla="*/ 1017 h 1583"/>
                <a:gd name="T12" fmla="*/ 1240 w 1583"/>
                <a:gd name="T13" fmla="*/ 494 h 1583"/>
                <a:gd name="T14" fmla="*/ 716 w 1583"/>
                <a:gd name="T15" fmla="*/ 1017 h 1583"/>
                <a:gd name="T16" fmla="*/ 465 w 1583"/>
                <a:gd name="T17" fmla="*/ 767 h 1583"/>
                <a:gd name="T18" fmla="*/ 716 w 1583"/>
                <a:gd name="T19" fmla="*/ 1017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3" h="1583">
                  <a:moveTo>
                    <a:pt x="791" y="1583"/>
                  </a:moveTo>
                  <a:cubicBezTo>
                    <a:pt x="1228" y="1583"/>
                    <a:pt x="1583" y="1228"/>
                    <a:pt x="1583" y="791"/>
                  </a:cubicBezTo>
                  <a:cubicBezTo>
                    <a:pt x="1583" y="354"/>
                    <a:pt x="1228" y="0"/>
                    <a:pt x="791" y="0"/>
                  </a:cubicBezTo>
                  <a:cubicBezTo>
                    <a:pt x="354" y="0"/>
                    <a:pt x="0" y="354"/>
                    <a:pt x="0" y="791"/>
                  </a:cubicBezTo>
                  <a:cubicBezTo>
                    <a:pt x="0" y="1228"/>
                    <a:pt x="354" y="1583"/>
                    <a:pt x="791" y="1583"/>
                  </a:cubicBezTo>
                  <a:close/>
                  <a:moveTo>
                    <a:pt x="716" y="1017"/>
                  </a:moveTo>
                  <a:lnTo>
                    <a:pt x="1240" y="494"/>
                  </a:lnTo>
                  <a:lnTo>
                    <a:pt x="716" y="1017"/>
                  </a:lnTo>
                  <a:lnTo>
                    <a:pt x="465" y="767"/>
                  </a:lnTo>
                  <a:lnTo>
                    <a:pt x="716" y="1017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740">
              <a:extLst>
                <a:ext uri="{FF2B5EF4-FFF2-40B4-BE49-F238E27FC236}">
                  <a16:creationId xmlns:a16="http://schemas.microsoft.com/office/drawing/2014/main" id="{17C48292-ADCD-48E7-8978-7774FAB2A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7663" y="5561014"/>
              <a:ext cx="354013" cy="354013"/>
            </a:xfrm>
            <a:custGeom>
              <a:avLst/>
              <a:gdLst>
                <a:gd name="T0" fmla="*/ 829 w 1658"/>
                <a:gd name="T1" fmla="*/ 1658 h 1658"/>
                <a:gd name="T2" fmla="*/ 1658 w 1658"/>
                <a:gd name="T3" fmla="*/ 829 h 1658"/>
                <a:gd name="T4" fmla="*/ 829 w 1658"/>
                <a:gd name="T5" fmla="*/ 0 h 1658"/>
                <a:gd name="T6" fmla="*/ 0 w 1658"/>
                <a:gd name="T7" fmla="*/ 829 h 1658"/>
                <a:gd name="T8" fmla="*/ 829 w 1658"/>
                <a:gd name="T9" fmla="*/ 1658 h 1658"/>
                <a:gd name="T10" fmla="*/ 791 w 1658"/>
                <a:gd name="T11" fmla="*/ 78 h 1658"/>
                <a:gd name="T12" fmla="*/ 791 w 1658"/>
                <a:gd name="T13" fmla="*/ 189 h 1658"/>
                <a:gd name="T14" fmla="*/ 829 w 1658"/>
                <a:gd name="T15" fmla="*/ 226 h 1658"/>
                <a:gd name="T16" fmla="*/ 867 w 1658"/>
                <a:gd name="T17" fmla="*/ 189 h 1658"/>
                <a:gd name="T18" fmla="*/ 867 w 1658"/>
                <a:gd name="T19" fmla="*/ 78 h 1658"/>
                <a:gd name="T20" fmla="*/ 1581 w 1658"/>
                <a:gd name="T21" fmla="*/ 792 h 1658"/>
                <a:gd name="T22" fmla="*/ 1432 w 1658"/>
                <a:gd name="T23" fmla="*/ 792 h 1658"/>
                <a:gd name="T24" fmla="*/ 1394 w 1658"/>
                <a:gd name="T25" fmla="*/ 829 h 1658"/>
                <a:gd name="T26" fmla="*/ 1432 w 1658"/>
                <a:gd name="T27" fmla="*/ 867 h 1658"/>
                <a:gd name="T28" fmla="*/ 1581 w 1658"/>
                <a:gd name="T29" fmla="*/ 867 h 1658"/>
                <a:gd name="T30" fmla="*/ 867 w 1658"/>
                <a:gd name="T31" fmla="*/ 1581 h 1658"/>
                <a:gd name="T32" fmla="*/ 867 w 1658"/>
                <a:gd name="T33" fmla="*/ 1470 h 1658"/>
                <a:gd name="T34" fmla="*/ 829 w 1658"/>
                <a:gd name="T35" fmla="*/ 1432 h 1658"/>
                <a:gd name="T36" fmla="*/ 791 w 1658"/>
                <a:gd name="T37" fmla="*/ 1470 h 1658"/>
                <a:gd name="T38" fmla="*/ 791 w 1658"/>
                <a:gd name="T39" fmla="*/ 1581 h 1658"/>
                <a:gd name="T40" fmla="*/ 77 w 1658"/>
                <a:gd name="T41" fmla="*/ 867 h 1658"/>
                <a:gd name="T42" fmla="*/ 189 w 1658"/>
                <a:gd name="T43" fmla="*/ 867 h 1658"/>
                <a:gd name="T44" fmla="*/ 226 w 1658"/>
                <a:gd name="T45" fmla="*/ 829 h 1658"/>
                <a:gd name="T46" fmla="*/ 189 w 1658"/>
                <a:gd name="T47" fmla="*/ 792 h 1658"/>
                <a:gd name="T48" fmla="*/ 77 w 1658"/>
                <a:gd name="T49" fmla="*/ 792 h 1658"/>
                <a:gd name="T50" fmla="*/ 791 w 1658"/>
                <a:gd name="T51" fmla="*/ 78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8" h="1658">
                  <a:moveTo>
                    <a:pt x="829" y="1658"/>
                  </a:moveTo>
                  <a:cubicBezTo>
                    <a:pt x="1287" y="1658"/>
                    <a:pt x="1658" y="1287"/>
                    <a:pt x="1658" y="829"/>
                  </a:cubicBezTo>
                  <a:cubicBezTo>
                    <a:pt x="1658" y="371"/>
                    <a:pt x="1287" y="0"/>
                    <a:pt x="829" y="0"/>
                  </a:cubicBezTo>
                  <a:cubicBezTo>
                    <a:pt x="371" y="0"/>
                    <a:pt x="0" y="371"/>
                    <a:pt x="0" y="829"/>
                  </a:cubicBezTo>
                  <a:cubicBezTo>
                    <a:pt x="1" y="1287"/>
                    <a:pt x="372" y="1658"/>
                    <a:pt x="829" y="1658"/>
                  </a:cubicBezTo>
                  <a:close/>
                  <a:moveTo>
                    <a:pt x="791" y="78"/>
                  </a:moveTo>
                  <a:lnTo>
                    <a:pt x="791" y="189"/>
                  </a:lnTo>
                  <a:cubicBezTo>
                    <a:pt x="791" y="209"/>
                    <a:pt x="808" y="226"/>
                    <a:pt x="829" y="226"/>
                  </a:cubicBezTo>
                  <a:cubicBezTo>
                    <a:pt x="850" y="226"/>
                    <a:pt x="867" y="209"/>
                    <a:pt x="867" y="189"/>
                  </a:cubicBezTo>
                  <a:lnTo>
                    <a:pt x="867" y="78"/>
                  </a:lnTo>
                  <a:cubicBezTo>
                    <a:pt x="1253" y="97"/>
                    <a:pt x="1561" y="406"/>
                    <a:pt x="1581" y="792"/>
                  </a:cubicBezTo>
                  <a:lnTo>
                    <a:pt x="1432" y="792"/>
                  </a:lnTo>
                  <a:cubicBezTo>
                    <a:pt x="1411" y="792"/>
                    <a:pt x="1394" y="808"/>
                    <a:pt x="1394" y="829"/>
                  </a:cubicBezTo>
                  <a:cubicBezTo>
                    <a:pt x="1394" y="850"/>
                    <a:pt x="1411" y="867"/>
                    <a:pt x="1432" y="867"/>
                  </a:cubicBezTo>
                  <a:lnTo>
                    <a:pt x="1581" y="867"/>
                  </a:lnTo>
                  <a:cubicBezTo>
                    <a:pt x="1561" y="1253"/>
                    <a:pt x="1253" y="1561"/>
                    <a:pt x="867" y="1581"/>
                  </a:cubicBezTo>
                  <a:lnTo>
                    <a:pt x="867" y="1470"/>
                  </a:lnTo>
                  <a:cubicBezTo>
                    <a:pt x="867" y="1449"/>
                    <a:pt x="850" y="1432"/>
                    <a:pt x="829" y="1432"/>
                  </a:cubicBezTo>
                  <a:cubicBezTo>
                    <a:pt x="808" y="1432"/>
                    <a:pt x="791" y="1449"/>
                    <a:pt x="791" y="1470"/>
                  </a:cubicBezTo>
                  <a:lnTo>
                    <a:pt x="791" y="1581"/>
                  </a:lnTo>
                  <a:cubicBezTo>
                    <a:pt x="406" y="1561"/>
                    <a:pt x="97" y="1253"/>
                    <a:pt x="77" y="867"/>
                  </a:cubicBezTo>
                  <a:lnTo>
                    <a:pt x="189" y="867"/>
                  </a:lnTo>
                  <a:cubicBezTo>
                    <a:pt x="209" y="867"/>
                    <a:pt x="226" y="850"/>
                    <a:pt x="226" y="829"/>
                  </a:cubicBezTo>
                  <a:cubicBezTo>
                    <a:pt x="226" y="808"/>
                    <a:pt x="209" y="792"/>
                    <a:pt x="189" y="792"/>
                  </a:cubicBezTo>
                  <a:lnTo>
                    <a:pt x="77" y="792"/>
                  </a:lnTo>
                  <a:cubicBezTo>
                    <a:pt x="97" y="406"/>
                    <a:pt x="406" y="97"/>
                    <a:pt x="791" y="7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741">
              <a:extLst>
                <a:ext uri="{FF2B5EF4-FFF2-40B4-BE49-F238E27FC236}">
                  <a16:creationId xmlns:a16="http://schemas.microsoft.com/office/drawing/2014/main" id="{DA898440-C100-4C94-A27F-676B5AD62F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0513" y="5464176"/>
              <a:ext cx="455613" cy="484188"/>
            </a:xfrm>
            <a:custGeom>
              <a:avLst/>
              <a:gdLst>
                <a:gd name="T0" fmla="*/ 1906 w 2128"/>
                <a:gd name="T1" fmla="*/ 735 h 2269"/>
                <a:gd name="T2" fmla="*/ 1999 w 2128"/>
                <a:gd name="T3" fmla="*/ 642 h 2269"/>
                <a:gd name="T4" fmla="*/ 1999 w 2128"/>
                <a:gd name="T5" fmla="*/ 589 h 2269"/>
                <a:gd name="T6" fmla="*/ 1786 w 2128"/>
                <a:gd name="T7" fmla="*/ 376 h 2269"/>
                <a:gd name="T8" fmla="*/ 1733 w 2128"/>
                <a:gd name="T9" fmla="*/ 376 h 2269"/>
                <a:gd name="T10" fmla="*/ 1640 w 2128"/>
                <a:gd name="T11" fmla="*/ 469 h 2269"/>
                <a:gd name="T12" fmla="*/ 1131 w 2128"/>
                <a:gd name="T13" fmla="*/ 302 h 2269"/>
                <a:gd name="T14" fmla="*/ 1131 w 2128"/>
                <a:gd name="T15" fmla="*/ 75 h 2269"/>
                <a:gd name="T16" fmla="*/ 1395 w 2128"/>
                <a:gd name="T17" fmla="*/ 75 h 2269"/>
                <a:gd name="T18" fmla="*/ 1432 w 2128"/>
                <a:gd name="T19" fmla="*/ 38 h 2269"/>
                <a:gd name="T20" fmla="*/ 1395 w 2128"/>
                <a:gd name="T21" fmla="*/ 0 h 2269"/>
                <a:gd name="T22" fmla="*/ 792 w 2128"/>
                <a:gd name="T23" fmla="*/ 0 h 2269"/>
                <a:gd name="T24" fmla="*/ 754 w 2128"/>
                <a:gd name="T25" fmla="*/ 38 h 2269"/>
                <a:gd name="T26" fmla="*/ 792 w 2128"/>
                <a:gd name="T27" fmla="*/ 75 h 2269"/>
                <a:gd name="T28" fmla="*/ 1055 w 2128"/>
                <a:gd name="T29" fmla="*/ 75 h 2269"/>
                <a:gd name="T30" fmla="*/ 1055 w 2128"/>
                <a:gd name="T31" fmla="*/ 303 h 2269"/>
                <a:gd name="T32" fmla="*/ 245 w 2128"/>
                <a:gd name="T33" fmla="*/ 791 h 2269"/>
                <a:gd name="T34" fmla="*/ 38 w 2128"/>
                <a:gd name="T35" fmla="*/ 791 h 2269"/>
                <a:gd name="T36" fmla="*/ 0 w 2128"/>
                <a:gd name="T37" fmla="*/ 829 h 2269"/>
                <a:gd name="T38" fmla="*/ 38 w 2128"/>
                <a:gd name="T39" fmla="*/ 867 h 2269"/>
                <a:gd name="T40" fmla="*/ 264 w 2128"/>
                <a:gd name="T41" fmla="*/ 867 h 2269"/>
                <a:gd name="T42" fmla="*/ 267 w 2128"/>
                <a:gd name="T43" fmla="*/ 866 h 2269"/>
                <a:gd name="T44" fmla="*/ 300 w 2128"/>
                <a:gd name="T45" fmla="*/ 847 h 2269"/>
                <a:gd name="T46" fmla="*/ 1317 w 2128"/>
                <a:gd name="T47" fmla="*/ 405 h 2269"/>
                <a:gd name="T48" fmla="*/ 1998 w 2128"/>
                <a:gd name="T49" fmla="*/ 1281 h 2269"/>
                <a:gd name="T50" fmla="*/ 1317 w 2128"/>
                <a:gd name="T51" fmla="*/ 2158 h 2269"/>
                <a:gd name="T52" fmla="*/ 300 w 2128"/>
                <a:gd name="T53" fmla="*/ 1716 h 2269"/>
                <a:gd name="T54" fmla="*/ 267 w 2128"/>
                <a:gd name="T55" fmla="*/ 1697 h 2269"/>
                <a:gd name="T56" fmla="*/ 264 w 2128"/>
                <a:gd name="T57" fmla="*/ 1696 h 2269"/>
                <a:gd name="T58" fmla="*/ 38 w 2128"/>
                <a:gd name="T59" fmla="*/ 1696 h 2269"/>
                <a:gd name="T60" fmla="*/ 0 w 2128"/>
                <a:gd name="T61" fmla="*/ 1734 h 2269"/>
                <a:gd name="T62" fmla="*/ 38 w 2128"/>
                <a:gd name="T63" fmla="*/ 1771 h 2269"/>
                <a:gd name="T64" fmla="*/ 245 w 2128"/>
                <a:gd name="T65" fmla="*/ 1771 h 2269"/>
                <a:gd name="T66" fmla="*/ 1116 w 2128"/>
                <a:gd name="T67" fmla="*/ 2261 h 2269"/>
                <a:gd name="T68" fmla="*/ 1963 w 2128"/>
                <a:gd name="T69" fmla="*/ 1732 h 2269"/>
                <a:gd name="T70" fmla="*/ 1906 w 2128"/>
                <a:gd name="T71" fmla="*/ 735 h 2269"/>
                <a:gd name="T72" fmla="*/ 1701 w 2128"/>
                <a:gd name="T73" fmla="*/ 514 h 2269"/>
                <a:gd name="T74" fmla="*/ 1759 w 2128"/>
                <a:gd name="T75" fmla="*/ 456 h 2269"/>
                <a:gd name="T76" fmla="*/ 1919 w 2128"/>
                <a:gd name="T77" fmla="*/ 615 h 2269"/>
                <a:gd name="T78" fmla="*/ 1861 w 2128"/>
                <a:gd name="T79" fmla="*/ 674 h 2269"/>
                <a:gd name="T80" fmla="*/ 1701 w 2128"/>
                <a:gd name="T81" fmla="*/ 514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28" h="2269">
                  <a:moveTo>
                    <a:pt x="1906" y="735"/>
                  </a:moveTo>
                  <a:lnTo>
                    <a:pt x="1999" y="642"/>
                  </a:lnTo>
                  <a:cubicBezTo>
                    <a:pt x="2014" y="627"/>
                    <a:pt x="2014" y="603"/>
                    <a:pt x="1999" y="589"/>
                  </a:cubicBezTo>
                  <a:lnTo>
                    <a:pt x="1786" y="376"/>
                  </a:lnTo>
                  <a:cubicBezTo>
                    <a:pt x="1771" y="361"/>
                    <a:pt x="1747" y="361"/>
                    <a:pt x="1733" y="376"/>
                  </a:cubicBezTo>
                  <a:lnTo>
                    <a:pt x="1640" y="469"/>
                  </a:lnTo>
                  <a:cubicBezTo>
                    <a:pt x="1489" y="367"/>
                    <a:pt x="1313" y="309"/>
                    <a:pt x="1131" y="302"/>
                  </a:cubicBezTo>
                  <a:lnTo>
                    <a:pt x="1131" y="75"/>
                  </a:lnTo>
                  <a:lnTo>
                    <a:pt x="1395" y="75"/>
                  </a:lnTo>
                  <a:cubicBezTo>
                    <a:pt x="1415" y="75"/>
                    <a:pt x="1432" y="59"/>
                    <a:pt x="1432" y="38"/>
                  </a:cubicBezTo>
                  <a:cubicBezTo>
                    <a:pt x="1432" y="17"/>
                    <a:pt x="1415" y="0"/>
                    <a:pt x="1395" y="0"/>
                  </a:cubicBezTo>
                  <a:lnTo>
                    <a:pt x="792" y="0"/>
                  </a:lnTo>
                  <a:cubicBezTo>
                    <a:pt x="771" y="0"/>
                    <a:pt x="754" y="17"/>
                    <a:pt x="754" y="38"/>
                  </a:cubicBezTo>
                  <a:cubicBezTo>
                    <a:pt x="754" y="59"/>
                    <a:pt x="771" y="75"/>
                    <a:pt x="792" y="75"/>
                  </a:cubicBezTo>
                  <a:lnTo>
                    <a:pt x="1055" y="75"/>
                  </a:lnTo>
                  <a:lnTo>
                    <a:pt x="1055" y="303"/>
                  </a:lnTo>
                  <a:cubicBezTo>
                    <a:pt x="719" y="316"/>
                    <a:pt x="413" y="500"/>
                    <a:pt x="245" y="791"/>
                  </a:cubicBezTo>
                  <a:lnTo>
                    <a:pt x="38" y="791"/>
                  </a:lnTo>
                  <a:cubicBezTo>
                    <a:pt x="17" y="791"/>
                    <a:pt x="0" y="808"/>
                    <a:pt x="0" y="829"/>
                  </a:cubicBezTo>
                  <a:cubicBezTo>
                    <a:pt x="0" y="850"/>
                    <a:pt x="17" y="867"/>
                    <a:pt x="38" y="867"/>
                  </a:cubicBezTo>
                  <a:lnTo>
                    <a:pt x="264" y="867"/>
                  </a:lnTo>
                  <a:cubicBezTo>
                    <a:pt x="265" y="867"/>
                    <a:pt x="266" y="866"/>
                    <a:pt x="267" y="866"/>
                  </a:cubicBezTo>
                  <a:cubicBezTo>
                    <a:pt x="280" y="866"/>
                    <a:pt x="293" y="859"/>
                    <a:pt x="300" y="847"/>
                  </a:cubicBezTo>
                  <a:cubicBezTo>
                    <a:pt x="498" y="485"/>
                    <a:pt x="917" y="303"/>
                    <a:pt x="1317" y="405"/>
                  </a:cubicBezTo>
                  <a:cubicBezTo>
                    <a:pt x="1718" y="508"/>
                    <a:pt x="1998" y="868"/>
                    <a:pt x="1998" y="1281"/>
                  </a:cubicBezTo>
                  <a:cubicBezTo>
                    <a:pt x="1998" y="1695"/>
                    <a:pt x="1718" y="2055"/>
                    <a:pt x="1317" y="2158"/>
                  </a:cubicBezTo>
                  <a:cubicBezTo>
                    <a:pt x="917" y="2260"/>
                    <a:pt x="498" y="2078"/>
                    <a:pt x="300" y="1716"/>
                  </a:cubicBezTo>
                  <a:cubicBezTo>
                    <a:pt x="293" y="1704"/>
                    <a:pt x="281" y="1696"/>
                    <a:pt x="267" y="1697"/>
                  </a:cubicBezTo>
                  <a:cubicBezTo>
                    <a:pt x="266" y="1697"/>
                    <a:pt x="265" y="1696"/>
                    <a:pt x="264" y="1696"/>
                  </a:cubicBezTo>
                  <a:lnTo>
                    <a:pt x="38" y="1696"/>
                  </a:lnTo>
                  <a:cubicBezTo>
                    <a:pt x="17" y="1696"/>
                    <a:pt x="0" y="1713"/>
                    <a:pt x="0" y="1734"/>
                  </a:cubicBezTo>
                  <a:cubicBezTo>
                    <a:pt x="0" y="1754"/>
                    <a:pt x="17" y="1771"/>
                    <a:pt x="38" y="1771"/>
                  </a:cubicBezTo>
                  <a:lnTo>
                    <a:pt x="245" y="1771"/>
                  </a:lnTo>
                  <a:cubicBezTo>
                    <a:pt x="424" y="2081"/>
                    <a:pt x="758" y="2269"/>
                    <a:pt x="1116" y="2261"/>
                  </a:cubicBezTo>
                  <a:cubicBezTo>
                    <a:pt x="1474" y="2253"/>
                    <a:pt x="1799" y="2050"/>
                    <a:pt x="1963" y="1732"/>
                  </a:cubicBezTo>
                  <a:cubicBezTo>
                    <a:pt x="2128" y="1414"/>
                    <a:pt x="2106" y="1032"/>
                    <a:pt x="1906" y="735"/>
                  </a:cubicBezTo>
                  <a:close/>
                  <a:moveTo>
                    <a:pt x="1701" y="514"/>
                  </a:moveTo>
                  <a:lnTo>
                    <a:pt x="1759" y="456"/>
                  </a:lnTo>
                  <a:lnTo>
                    <a:pt x="1919" y="615"/>
                  </a:lnTo>
                  <a:lnTo>
                    <a:pt x="1861" y="674"/>
                  </a:lnTo>
                  <a:cubicBezTo>
                    <a:pt x="1814" y="614"/>
                    <a:pt x="1760" y="561"/>
                    <a:pt x="1701" y="514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742">
              <a:extLst>
                <a:ext uri="{FF2B5EF4-FFF2-40B4-BE49-F238E27FC236}">
                  <a16:creationId xmlns:a16="http://schemas.microsoft.com/office/drawing/2014/main" id="{0C77CDDF-2E25-4762-BE90-33908956A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826" y="5729289"/>
              <a:ext cx="79375" cy="15875"/>
            </a:xfrm>
            <a:custGeom>
              <a:avLst/>
              <a:gdLst>
                <a:gd name="T0" fmla="*/ 377 w 377"/>
                <a:gd name="T1" fmla="*/ 37 h 75"/>
                <a:gd name="T2" fmla="*/ 339 w 377"/>
                <a:gd name="T3" fmla="*/ 0 h 75"/>
                <a:gd name="T4" fmla="*/ 38 w 377"/>
                <a:gd name="T5" fmla="*/ 0 h 75"/>
                <a:gd name="T6" fmla="*/ 0 w 377"/>
                <a:gd name="T7" fmla="*/ 37 h 75"/>
                <a:gd name="T8" fmla="*/ 38 w 377"/>
                <a:gd name="T9" fmla="*/ 75 h 75"/>
                <a:gd name="T10" fmla="*/ 339 w 377"/>
                <a:gd name="T11" fmla="*/ 75 h 75"/>
                <a:gd name="T12" fmla="*/ 377 w 377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77" y="37"/>
                  </a:moveTo>
                  <a:cubicBezTo>
                    <a:pt x="377" y="16"/>
                    <a:pt x="360" y="0"/>
                    <a:pt x="339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39" y="75"/>
                  </a:lnTo>
                  <a:cubicBezTo>
                    <a:pt x="360" y="75"/>
                    <a:pt x="377" y="58"/>
                    <a:pt x="377" y="3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743">
              <a:extLst>
                <a:ext uri="{FF2B5EF4-FFF2-40B4-BE49-F238E27FC236}">
                  <a16:creationId xmlns:a16="http://schemas.microsoft.com/office/drawing/2014/main" id="{2CC93197-ECF9-4373-B582-248118051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5681664"/>
              <a:ext cx="71438" cy="15875"/>
            </a:xfrm>
            <a:custGeom>
              <a:avLst/>
              <a:gdLst>
                <a:gd name="T0" fmla="*/ 38 w 339"/>
                <a:gd name="T1" fmla="*/ 76 h 76"/>
                <a:gd name="T2" fmla="*/ 302 w 339"/>
                <a:gd name="T3" fmla="*/ 76 h 76"/>
                <a:gd name="T4" fmla="*/ 339 w 339"/>
                <a:gd name="T5" fmla="*/ 38 h 76"/>
                <a:gd name="T6" fmla="*/ 302 w 339"/>
                <a:gd name="T7" fmla="*/ 0 h 76"/>
                <a:gd name="T8" fmla="*/ 38 w 339"/>
                <a:gd name="T9" fmla="*/ 0 h 76"/>
                <a:gd name="T10" fmla="*/ 0 w 339"/>
                <a:gd name="T11" fmla="*/ 38 h 76"/>
                <a:gd name="T12" fmla="*/ 38 w 33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8" y="76"/>
                  </a:moveTo>
                  <a:lnTo>
                    <a:pt x="302" y="76"/>
                  </a:lnTo>
                  <a:cubicBezTo>
                    <a:pt x="323" y="76"/>
                    <a:pt x="339" y="59"/>
                    <a:pt x="339" y="38"/>
                  </a:cubicBez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744">
              <a:extLst>
                <a:ext uri="{FF2B5EF4-FFF2-40B4-BE49-F238E27FC236}">
                  <a16:creationId xmlns:a16="http://schemas.microsoft.com/office/drawing/2014/main" id="{882FDBC9-9583-47BF-A3B0-6FD59510C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5778501"/>
              <a:ext cx="71438" cy="15875"/>
            </a:xfrm>
            <a:custGeom>
              <a:avLst/>
              <a:gdLst>
                <a:gd name="T0" fmla="*/ 339 w 339"/>
                <a:gd name="T1" fmla="*/ 37 h 75"/>
                <a:gd name="T2" fmla="*/ 302 w 339"/>
                <a:gd name="T3" fmla="*/ 0 h 75"/>
                <a:gd name="T4" fmla="*/ 38 w 339"/>
                <a:gd name="T5" fmla="*/ 0 h 75"/>
                <a:gd name="T6" fmla="*/ 0 w 339"/>
                <a:gd name="T7" fmla="*/ 37 h 75"/>
                <a:gd name="T8" fmla="*/ 38 w 339"/>
                <a:gd name="T9" fmla="*/ 75 h 75"/>
                <a:gd name="T10" fmla="*/ 302 w 339"/>
                <a:gd name="T11" fmla="*/ 75 h 75"/>
                <a:gd name="T12" fmla="*/ 339 w 339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39" y="37"/>
                  </a:move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02" y="75"/>
                  </a:lnTo>
                  <a:cubicBezTo>
                    <a:pt x="323" y="75"/>
                    <a:pt x="339" y="58"/>
                    <a:pt x="339" y="3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745">
              <a:extLst>
                <a:ext uri="{FF2B5EF4-FFF2-40B4-BE49-F238E27FC236}">
                  <a16:creationId xmlns:a16="http://schemas.microsoft.com/office/drawing/2014/main" id="{EBCF7F6B-618E-45FA-AC2A-9E75C5BF5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5665789"/>
              <a:ext cx="182563" cy="128588"/>
            </a:xfrm>
            <a:custGeom>
              <a:avLst/>
              <a:gdLst>
                <a:gd name="T0" fmla="*/ 265 w 857"/>
                <a:gd name="T1" fmla="*/ 591 h 606"/>
                <a:gd name="T2" fmla="*/ 318 w 857"/>
                <a:gd name="T3" fmla="*/ 591 h 606"/>
                <a:gd name="T4" fmla="*/ 842 w 857"/>
                <a:gd name="T5" fmla="*/ 67 h 606"/>
                <a:gd name="T6" fmla="*/ 842 w 857"/>
                <a:gd name="T7" fmla="*/ 14 h 606"/>
                <a:gd name="T8" fmla="*/ 789 w 857"/>
                <a:gd name="T9" fmla="*/ 14 h 606"/>
                <a:gd name="T10" fmla="*/ 292 w 857"/>
                <a:gd name="T11" fmla="*/ 511 h 606"/>
                <a:gd name="T12" fmla="*/ 68 w 857"/>
                <a:gd name="T13" fmla="*/ 287 h 606"/>
                <a:gd name="T14" fmla="*/ 15 w 857"/>
                <a:gd name="T15" fmla="*/ 287 h 606"/>
                <a:gd name="T16" fmla="*/ 14 w 857"/>
                <a:gd name="T17" fmla="*/ 340 h 606"/>
                <a:gd name="T18" fmla="*/ 265 w 857"/>
                <a:gd name="T19" fmla="*/ 59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606">
                  <a:moveTo>
                    <a:pt x="265" y="591"/>
                  </a:moveTo>
                  <a:cubicBezTo>
                    <a:pt x="280" y="606"/>
                    <a:pt x="304" y="606"/>
                    <a:pt x="318" y="591"/>
                  </a:cubicBezTo>
                  <a:lnTo>
                    <a:pt x="842" y="67"/>
                  </a:lnTo>
                  <a:cubicBezTo>
                    <a:pt x="857" y="52"/>
                    <a:pt x="856" y="29"/>
                    <a:pt x="842" y="14"/>
                  </a:cubicBezTo>
                  <a:cubicBezTo>
                    <a:pt x="827" y="0"/>
                    <a:pt x="804" y="0"/>
                    <a:pt x="789" y="14"/>
                  </a:cubicBezTo>
                  <a:lnTo>
                    <a:pt x="292" y="511"/>
                  </a:lnTo>
                  <a:lnTo>
                    <a:pt x="68" y="287"/>
                  </a:lnTo>
                  <a:cubicBezTo>
                    <a:pt x="53" y="273"/>
                    <a:pt x="29" y="273"/>
                    <a:pt x="15" y="287"/>
                  </a:cubicBezTo>
                  <a:cubicBezTo>
                    <a:pt x="0" y="302"/>
                    <a:pt x="0" y="325"/>
                    <a:pt x="14" y="340"/>
                  </a:cubicBezTo>
                  <a:lnTo>
                    <a:pt x="265" y="59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7" name="Group 896">
            <a:extLst>
              <a:ext uri="{FF2B5EF4-FFF2-40B4-BE49-F238E27FC236}">
                <a16:creationId xmlns:a16="http://schemas.microsoft.com/office/drawing/2014/main" id="{7E98A0DA-C9FE-40EB-893A-0FA47CAB67FF}"/>
              </a:ext>
            </a:extLst>
          </p:cNvPr>
          <p:cNvGrpSpPr/>
          <p:nvPr/>
        </p:nvGrpSpPr>
        <p:grpSpPr>
          <a:xfrm>
            <a:off x="5854701" y="5446714"/>
            <a:ext cx="484187" cy="500063"/>
            <a:chOff x="5854701" y="5446714"/>
            <a:chExt cx="484187" cy="500063"/>
          </a:xfrm>
        </p:grpSpPr>
        <p:sp>
          <p:nvSpPr>
            <p:cNvPr id="186" name="Freeform 746">
              <a:extLst>
                <a:ext uri="{FF2B5EF4-FFF2-40B4-BE49-F238E27FC236}">
                  <a16:creationId xmlns:a16="http://schemas.microsoft.com/office/drawing/2014/main" id="{C7D7ECBE-D812-4A90-9D28-75147556AB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5663" y="5543551"/>
              <a:ext cx="322263" cy="322263"/>
            </a:xfrm>
            <a:custGeom>
              <a:avLst/>
              <a:gdLst>
                <a:gd name="T0" fmla="*/ 754 w 1507"/>
                <a:gd name="T1" fmla="*/ 0 h 1507"/>
                <a:gd name="T2" fmla="*/ 0 w 1507"/>
                <a:gd name="T3" fmla="*/ 754 h 1507"/>
                <a:gd name="T4" fmla="*/ 754 w 1507"/>
                <a:gd name="T5" fmla="*/ 1507 h 1507"/>
                <a:gd name="T6" fmla="*/ 1507 w 1507"/>
                <a:gd name="T7" fmla="*/ 754 h 1507"/>
                <a:gd name="T8" fmla="*/ 754 w 1507"/>
                <a:gd name="T9" fmla="*/ 0 h 1507"/>
                <a:gd name="T10" fmla="*/ 754 w 1507"/>
                <a:gd name="T11" fmla="*/ 829 h 1507"/>
                <a:gd name="T12" fmla="*/ 678 w 1507"/>
                <a:gd name="T13" fmla="*/ 754 h 1507"/>
                <a:gd name="T14" fmla="*/ 754 w 1507"/>
                <a:gd name="T15" fmla="*/ 678 h 1507"/>
                <a:gd name="T16" fmla="*/ 829 w 1507"/>
                <a:gd name="T17" fmla="*/ 754 h 1507"/>
                <a:gd name="T18" fmla="*/ 754 w 1507"/>
                <a:gd name="T19" fmla="*/ 829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7" h="1507">
                  <a:moveTo>
                    <a:pt x="754" y="0"/>
                  </a:moveTo>
                  <a:cubicBezTo>
                    <a:pt x="337" y="0"/>
                    <a:pt x="0" y="337"/>
                    <a:pt x="0" y="754"/>
                  </a:cubicBezTo>
                  <a:cubicBezTo>
                    <a:pt x="0" y="1170"/>
                    <a:pt x="337" y="1507"/>
                    <a:pt x="754" y="1507"/>
                  </a:cubicBezTo>
                  <a:cubicBezTo>
                    <a:pt x="1170" y="1507"/>
                    <a:pt x="1507" y="1170"/>
                    <a:pt x="1507" y="754"/>
                  </a:cubicBezTo>
                  <a:cubicBezTo>
                    <a:pt x="1507" y="337"/>
                    <a:pt x="1170" y="0"/>
                    <a:pt x="754" y="0"/>
                  </a:cubicBezTo>
                  <a:close/>
                  <a:moveTo>
                    <a:pt x="754" y="829"/>
                  </a:moveTo>
                  <a:cubicBezTo>
                    <a:pt x="712" y="829"/>
                    <a:pt x="678" y="795"/>
                    <a:pt x="678" y="754"/>
                  </a:cubicBezTo>
                  <a:cubicBezTo>
                    <a:pt x="678" y="712"/>
                    <a:pt x="712" y="678"/>
                    <a:pt x="754" y="678"/>
                  </a:cubicBezTo>
                  <a:cubicBezTo>
                    <a:pt x="795" y="678"/>
                    <a:pt x="829" y="712"/>
                    <a:pt x="829" y="754"/>
                  </a:cubicBezTo>
                  <a:cubicBezTo>
                    <a:pt x="829" y="795"/>
                    <a:pt x="795" y="829"/>
                    <a:pt x="754" y="829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Oval 747">
              <a:extLst>
                <a:ext uri="{FF2B5EF4-FFF2-40B4-BE49-F238E27FC236}">
                  <a16:creationId xmlns:a16="http://schemas.microsoft.com/office/drawing/2014/main" id="{D83DEF74-5AE4-4C32-8DC6-2871969D6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5689601"/>
              <a:ext cx="31750" cy="31750"/>
            </a:xfrm>
            <a:prstGeom prst="ellipse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748">
              <a:extLst>
                <a:ext uri="{FF2B5EF4-FFF2-40B4-BE49-F238E27FC236}">
                  <a16:creationId xmlns:a16="http://schemas.microsoft.com/office/drawing/2014/main" id="{25C2FE02-D05F-4B3F-9552-414C5B6B9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446714"/>
              <a:ext cx="411163" cy="258763"/>
            </a:xfrm>
            <a:custGeom>
              <a:avLst/>
              <a:gdLst>
                <a:gd name="T0" fmla="*/ 37 w 1922"/>
                <a:gd name="T1" fmla="*/ 1207 h 1207"/>
                <a:gd name="T2" fmla="*/ 39 w 1922"/>
                <a:gd name="T3" fmla="*/ 1207 h 1207"/>
                <a:gd name="T4" fmla="*/ 76 w 1922"/>
                <a:gd name="T5" fmla="*/ 1171 h 1207"/>
                <a:gd name="T6" fmla="*/ 687 w 1922"/>
                <a:gd name="T7" fmla="*/ 250 h 1207"/>
                <a:gd name="T8" fmla="*/ 1783 w 1922"/>
                <a:gd name="T9" fmla="*/ 379 h 1207"/>
                <a:gd name="T10" fmla="*/ 1583 w 1922"/>
                <a:gd name="T11" fmla="*/ 379 h 1207"/>
                <a:gd name="T12" fmla="*/ 1545 w 1922"/>
                <a:gd name="T13" fmla="*/ 416 h 1207"/>
                <a:gd name="T14" fmla="*/ 1583 w 1922"/>
                <a:gd name="T15" fmla="*/ 454 h 1207"/>
                <a:gd name="T16" fmla="*/ 1885 w 1922"/>
                <a:gd name="T17" fmla="*/ 454 h 1207"/>
                <a:gd name="T18" fmla="*/ 1894 w 1922"/>
                <a:gd name="T19" fmla="*/ 452 h 1207"/>
                <a:gd name="T20" fmla="*/ 1899 w 1922"/>
                <a:gd name="T21" fmla="*/ 451 h 1207"/>
                <a:gd name="T22" fmla="*/ 1902 w 1922"/>
                <a:gd name="T23" fmla="*/ 449 h 1207"/>
                <a:gd name="T24" fmla="*/ 1911 w 1922"/>
                <a:gd name="T25" fmla="*/ 443 h 1207"/>
                <a:gd name="T26" fmla="*/ 1912 w 1922"/>
                <a:gd name="T27" fmla="*/ 442 h 1207"/>
                <a:gd name="T28" fmla="*/ 1914 w 1922"/>
                <a:gd name="T29" fmla="*/ 438 h 1207"/>
                <a:gd name="T30" fmla="*/ 1919 w 1922"/>
                <a:gd name="T31" fmla="*/ 430 h 1207"/>
                <a:gd name="T32" fmla="*/ 1921 w 1922"/>
                <a:gd name="T33" fmla="*/ 421 h 1207"/>
                <a:gd name="T34" fmla="*/ 1922 w 1922"/>
                <a:gd name="T35" fmla="*/ 416 h 1207"/>
                <a:gd name="T36" fmla="*/ 1922 w 1922"/>
                <a:gd name="T37" fmla="*/ 115 h 1207"/>
                <a:gd name="T38" fmla="*/ 1884 w 1922"/>
                <a:gd name="T39" fmla="*/ 77 h 1207"/>
                <a:gd name="T40" fmla="*/ 1847 w 1922"/>
                <a:gd name="T41" fmla="*/ 115 h 1207"/>
                <a:gd name="T42" fmla="*/ 1847 w 1922"/>
                <a:gd name="T43" fmla="*/ 333 h 1207"/>
                <a:gd name="T44" fmla="*/ 665 w 1922"/>
                <a:gd name="T45" fmla="*/ 178 h 1207"/>
                <a:gd name="T46" fmla="*/ 1 w 1922"/>
                <a:gd name="T47" fmla="*/ 1168 h 1207"/>
                <a:gd name="T48" fmla="*/ 37 w 1922"/>
                <a:gd name="T49" fmla="*/ 1207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22" h="1207">
                  <a:moveTo>
                    <a:pt x="37" y="1207"/>
                  </a:moveTo>
                  <a:lnTo>
                    <a:pt x="39" y="1207"/>
                  </a:lnTo>
                  <a:cubicBezTo>
                    <a:pt x="59" y="1207"/>
                    <a:pt x="76" y="1191"/>
                    <a:pt x="76" y="1171"/>
                  </a:cubicBezTo>
                  <a:cubicBezTo>
                    <a:pt x="90" y="773"/>
                    <a:pt x="326" y="418"/>
                    <a:pt x="687" y="250"/>
                  </a:cubicBezTo>
                  <a:cubicBezTo>
                    <a:pt x="1047" y="83"/>
                    <a:pt x="1471" y="133"/>
                    <a:pt x="1783" y="379"/>
                  </a:cubicBezTo>
                  <a:lnTo>
                    <a:pt x="1583" y="379"/>
                  </a:lnTo>
                  <a:cubicBezTo>
                    <a:pt x="1562" y="379"/>
                    <a:pt x="1545" y="395"/>
                    <a:pt x="1545" y="416"/>
                  </a:cubicBezTo>
                  <a:cubicBezTo>
                    <a:pt x="1545" y="437"/>
                    <a:pt x="1562" y="454"/>
                    <a:pt x="1583" y="454"/>
                  </a:cubicBezTo>
                  <a:lnTo>
                    <a:pt x="1885" y="454"/>
                  </a:lnTo>
                  <a:cubicBezTo>
                    <a:pt x="1888" y="454"/>
                    <a:pt x="1891" y="453"/>
                    <a:pt x="1894" y="452"/>
                  </a:cubicBezTo>
                  <a:cubicBezTo>
                    <a:pt x="1896" y="452"/>
                    <a:pt x="1897" y="451"/>
                    <a:pt x="1899" y="451"/>
                  </a:cubicBezTo>
                  <a:cubicBezTo>
                    <a:pt x="1900" y="450"/>
                    <a:pt x="1901" y="450"/>
                    <a:pt x="1902" y="449"/>
                  </a:cubicBezTo>
                  <a:cubicBezTo>
                    <a:pt x="1906" y="447"/>
                    <a:pt x="1909" y="445"/>
                    <a:pt x="1911" y="443"/>
                  </a:cubicBezTo>
                  <a:lnTo>
                    <a:pt x="1912" y="442"/>
                  </a:lnTo>
                  <a:cubicBezTo>
                    <a:pt x="1913" y="441"/>
                    <a:pt x="1914" y="440"/>
                    <a:pt x="1914" y="438"/>
                  </a:cubicBezTo>
                  <a:cubicBezTo>
                    <a:pt x="1916" y="436"/>
                    <a:pt x="1918" y="433"/>
                    <a:pt x="1919" y="430"/>
                  </a:cubicBezTo>
                  <a:cubicBezTo>
                    <a:pt x="1920" y="427"/>
                    <a:pt x="1921" y="424"/>
                    <a:pt x="1921" y="421"/>
                  </a:cubicBezTo>
                  <a:cubicBezTo>
                    <a:pt x="1922" y="419"/>
                    <a:pt x="1922" y="418"/>
                    <a:pt x="1922" y="416"/>
                  </a:cubicBezTo>
                  <a:lnTo>
                    <a:pt x="1922" y="115"/>
                  </a:lnTo>
                  <a:cubicBezTo>
                    <a:pt x="1922" y="94"/>
                    <a:pt x="1905" y="77"/>
                    <a:pt x="1884" y="77"/>
                  </a:cubicBezTo>
                  <a:cubicBezTo>
                    <a:pt x="1864" y="77"/>
                    <a:pt x="1847" y="94"/>
                    <a:pt x="1847" y="115"/>
                  </a:cubicBezTo>
                  <a:lnTo>
                    <a:pt x="1847" y="333"/>
                  </a:lnTo>
                  <a:cubicBezTo>
                    <a:pt x="1514" y="61"/>
                    <a:pt x="1056" y="0"/>
                    <a:pt x="665" y="178"/>
                  </a:cubicBezTo>
                  <a:cubicBezTo>
                    <a:pt x="273" y="355"/>
                    <a:pt x="16" y="739"/>
                    <a:pt x="1" y="1168"/>
                  </a:cubicBezTo>
                  <a:cubicBezTo>
                    <a:pt x="0" y="1189"/>
                    <a:pt x="17" y="1206"/>
                    <a:pt x="37" y="120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49">
              <a:extLst>
                <a:ext uri="{FF2B5EF4-FFF2-40B4-BE49-F238E27FC236}">
                  <a16:creationId xmlns:a16="http://schemas.microsoft.com/office/drawing/2014/main" id="{8AD6A4AA-6DFB-4CDF-8A53-D19D352EF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438" y="5851526"/>
              <a:ext cx="33338" cy="34925"/>
            </a:xfrm>
            <a:custGeom>
              <a:avLst/>
              <a:gdLst>
                <a:gd name="T0" fmla="*/ 70 w 162"/>
                <a:gd name="T1" fmla="*/ 17 h 164"/>
                <a:gd name="T2" fmla="*/ 17 w 162"/>
                <a:gd name="T3" fmla="*/ 14 h 164"/>
                <a:gd name="T4" fmla="*/ 14 w 162"/>
                <a:gd name="T5" fmla="*/ 67 h 164"/>
                <a:gd name="T6" fmla="*/ 96 w 162"/>
                <a:gd name="T7" fmla="*/ 150 h 164"/>
                <a:gd name="T8" fmla="*/ 149 w 162"/>
                <a:gd name="T9" fmla="*/ 147 h 164"/>
                <a:gd name="T10" fmla="*/ 147 w 162"/>
                <a:gd name="T11" fmla="*/ 94 h 164"/>
                <a:gd name="T12" fmla="*/ 70 w 162"/>
                <a:gd name="T13" fmla="*/ 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64">
                  <a:moveTo>
                    <a:pt x="70" y="17"/>
                  </a:moveTo>
                  <a:cubicBezTo>
                    <a:pt x="57" y="1"/>
                    <a:pt x="33" y="0"/>
                    <a:pt x="17" y="14"/>
                  </a:cubicBezTo>
                  <a:cubicBezTo>
                    <a:pt x="1" y="27"/>
                    <a:pt x="0" y="51"/>
                    <a:pt x="14" y="67"/>
                  </a:cubicBezTo>
                  <a:cubicBezTo>
                    <a:pt x="40" y="96"/>
                    <a:pt x="67" y="124"/>
                    <a:pt x="96" y="150"/>
                  </a:cubicBezTo>
                  <a:cubicBezTo>
                    <a:pt x="111" y="164"/>
                    <a:pt x="135" y="162"/>
                    <a:pt x="149" y="147"/>
                  </a:cubicBezTo>
                  <a:cubicBezTo>
                    <a:pt x="162" y="132"/>
                    <a:pt x="162" y="109"/>
                    <a:pt x="147" y="94"/>
                  </a:cubicBezTo>
                  <a:cubicBezTo>
                    <a:pt x="120" y="70"/>
                    <a:pt x="94" y="44"/>
                    <a:pt x="70" y="1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750">
              <a:extLst>
                <a:ext uri="{FF2B5EF4-FFF2-40B4-BE49-F238E27FC236}">
                  <a16:creationId xmlns:a16="http://schemas.microsoft.com/office/drawing/2014/main" id="{63160E65-CD49-4430-A483-1735D5F04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6" y="5908676"/>
              <a:ext cx="39688" cy="26988"/>
            </a:xfrm>
            <a:custGeom>
              <a:avLst/>
              <a:gdLst>
                <a:gd name="T0" fmla="*/ 157 w 187"/>
                <a:gd name="T1" fmla="*/ 46 h 124"/>
                <a:gd name="T2" fmla="*/ 56 w 187"/>
                <a:gd name="T3" fmla="*/ 6 h 124"/>
                <a:gd name="T4" fmla="*/ 18 w 187"/>
                <a:gd name="T5" fmla="*/ 9 h 124"/>
                <a:gd name="T6" fmla="*/ 2 w 187"/>
                <a:gd name="T7" fmla="*/ 43 h 124"/>
                <a:gd name="T8" fmla="*/ 24 w 187"/>
                <a:gd name="T9" fmla="*/ 74 h 124"/>
                <a:gd name="T10" fmla="*/ 133 w 187"/>
                <a:gd name="T11" fmla="*/ 118 h 124"/>
                <a:gd name="T12" fmla="*/ 181 w 187"/>
                <a:gd name="T13" fmla="*/ 94 h 124"/>
                <a:gd name="T14" fmla="*/ 157 w 187"/>
                <a:gd name="T15" fmla="*/ 4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24">
                  <a:moveTo>
                    <a:pt x="157" y="46"/>
                  </a:moveTo>
                  <a:cubicBezTo>
                    <a:pt x="123" y="34"/>
                    <a:pt x="89" y="21"/>
                    <a:pt x="56" y="6"/>
                  </a:cubicBezTo>
                  <a:cubicBezTo>
                    <a:pt x="43" y="0"/>
                    <a:pt x="29" y="1"/>
                    <a:pt x="18" y="9"/>
                  </a:cubicBezTo>
                  <a:cubicBezTo>
                    <a:pt x="6" y="17"/>
                    <a:pt x="0" y="30"/>
                    <a:pt x="2" y="43"/>
                  </a:cubicBezTo>
                  <a:cubicBezTo>
                    <a:pt x="3" y="57"/>
                    <a:pt x="12" y="69"/>
                    <a:pt x="24" y="74"/>
                  </a:cubicBezTo>
                  <a:cubicBezTo>
                    <a:pt x="60" y="91"/>
                    <a:pt x="96" y="105"/>
                    <a:pt x="133" y="118"/>
                  </a:cubicBezTo>
                  <a:cubicBezTo>
                    <a:pt x="153" y="124"/>
                    <a:pt x="174" y="114"/>
                    <a:pt x="181" y="94"/>
                  </a:cubicBezTo>
                  <a:cubicBezTo>
                    <a:pt x="187" y="74"/>
                    <a:pt x="177" y="53"/>
                    <a:pt x="157" y="4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751">
              <a:extLst>
                <a:ext uri="{FF2B5EF4-FFF2-40B4-BE49-F238E27FC236}">
                  <a16:creationId xmlns:a16="http://schemas.microsoft.com/office/drawing/2014/main" id="{C90130EF-69B3-444A-84DF-D91777A1F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5884864"/>
              <a:ext cx="38100" cy="31750"/>
            </a:xfrm>
            <a:custGeom>
              <a:avLst/>
              <a:gdLst>
                <a:gd name="T0" fmla="*/ 153 w 177"/>
                <a:gd name="T1" fmla="*/ 71 h 147"/>
                <a:gd name="T2" fmla="*/ 62 w 177"/>
                <a:gd name="T3" fmla="*/ 11 h 147"/>
                <a:gd name="T4" fmla="*/ 24 w 177"/>
                <a:gd name="T5" fmla="*/ 6 h 147"/>
                <a:gd name="T6" fmla="*/ 1 w 177"/>
                <a:gd name="T7" fmla="*/ 37 h 147"/>
                <a:gd name="T8" fmla="*/ 17 w 177"/>
                <a:gd name="T9" fmla="*/ 71 h 147"/>
                <a:gd name="T10" fmla="*/ 115 w 177"/>
                <a:gd name="T11" fmla="*/ 136 h 147"/>
                <a:gd name="T12" fmla="*/ 166 w 177"/>
                <a:gd name="T13" fmla="*/ 123 h 147"/>
                <a:gd name="T14" fmla="*/ 153 w 177"/>
                <a:gd name="T15" fmla="*/ 7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47">
                  <a:moveTo>
                    <a:pt x="153" y="71"/>
                  </a:moveTo>
                  <a:cubicBezTo>
                    <a:pt x="122" y="53"/>
                    <a:pt x="91" y="33"/>
                    <a:pt x="62" y="11"/>
                  </a:cubicBezTo>
                  <a:cubicBezTo>
                    <a:pt x="51" y="2"/>
                    <a:pt x="37" y="0"/>
                    <a:pt x="24" y="6"/>
                  </a:cubicBezTo>
                  <a:cubicBezTo>
                    <a:pt x="12" y="11"/>
                    <a:pt x="3" y="23"/>
                    <a:pt x="1" y="37"/>
                  </a:cubicBezTo>
                  <a:cubicBezTo>
                    <a:pt x="0" y="50"/>
                    <a:pt x="6" y="64"/>
                    <a:pt x="17" y="71"/>
                  </a:cubicBezTo>
                  <a:cubicBezTo>
                    <a:pt x="49" y="95"/>
                    <a:pt x="81" y="116"/>
                    <a:pt x="115" y="136"/>
                  </a:cubicBezTo>
                  <a:cubicBezTo>
                    <a:pt x="133" y="147"/>
                    <a:pt x="156" y="141"/>
                    <a:pt x="166" y="123"/>
                  </a:cubicBezTo>
                  <a:cubicBezTo>
                    <a:pt x="177" y="105"/>
                    <a:pt x="171" y="82"/>
                    <a:pt x="153" y="7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752">
              <a:extLst>
                <a:ext uri="{FF2B5EF4-FFF2-40B4-BE49-F238E27FC236}">
                  <a16:creationId xmlns:a16="http://schemas.microsoft.com/office/drawing/2014/main" id="{BD5262F1-3AA6-4903-A534-CE7EC106F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5811839"/>
              <a:ext cx="30163" cy="39688"/>
            </a:xfrm>
            <a:custGeom>
              <a:avLst/>
              <a:gdLst>
                <a:gd name="T0" fmla="*/ 135 w 147"/>
                <a:gd name="T1" fmla="*/ 116 h 180"/>
                <a:gd name="T2" fmla="*/ 76 w 147"/>
                <a:gd name="T3" fmla="*/ 24 h 180"/>
                <a:gd name="T4" fmla="*/ 25 w 147"/>
                <a:gd name="T5" fmla="*/ 10 h 180"/>
                <a:gd name="T6" fmla="*/ 11 w 147"/>
                <a:gd name="T7" fmla="*/ 62 h 180"/>
                <a:gd name="T8" fmla="*/ 74 w 147"/>
                <a:gd name="T9" fmla="*/ 160 h 180"/>
                <a:gd name="T10" fmla="*/ 126 w 147"/>
                <a:gd name="T11" fmla="*/ 168 h 180"/>
                <a:gd name="T12" fmla="*/ 135 w 147"/>
                <a:gd name="T13" fmla="*/ 11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180">
                  <a:moveTo>
                    <a:pt x="135" y="116"/>
                  </a:moveTo>
                  <a:cubicBezTo>
                    <a:pt x="114" y="86"/>
                    <a:pt x="94" y="56"/>
                    <a:pt x="76" y="24"/>
                  </a:cubicBezTo>
                  <a:cubicBezTo>
                    <a:pt x="66" y="6"/>
                    <a:pt x="43" y="0"/>
                    <a:pt x="25" y="10"/>
                  </a:cubicBezTo>
                  <a:cubicBezTo>
                    <a:pt x="6" y="21"/>
                    <a:pt x="0" y="44"/>
                    <a:pt x="11" y="62"/>
                  </a:cubicBezTo>
                  <a:cubicBezTo>
                    <a:pt x="30" y="95"/>
                    <a:pt x="51" y="128"/>
                    <a:pt x="74" y="160"/>
                  </a:cubicBezTo>
                  <a:cubicBezTo>
                    <a:pt x="86" y="176"/>
                    <a:pt x="109" y="180"/>
                    <a:pt x="126" y="168"/>
                  </a:cubicBezTo>
                  <a:cubicBezTo>
                    <a:pt x="143" y="156"/>
                    <a:pt x="147" y="133"/>
                    <a:pt x="135" y="11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753">
              <a:extLst>
                <a:ext uri="{FF2B5EF4-FFF2-40B4-BE49-F238E27FC236}">
                  <a16:creationId xmlns:a16="http://schemas.microsoft.com/office/drawing/2014/main" id="{744401AF-BD06-4343-B1EF-6C95BD561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5768976"/>
              <a:ext cx="25400" cy="39688"/>
            </a:xfrm>
            <a:custGeom>
              <a:avLst/>
              <a:gdLst>
                <a:gd name="T0" fmla="*/ 116 w 121"/>
                <a:gd name="T1" fmla="*/ 132 h 185"/>
                <a:gd name="T2" fmla="*/ 77 w 121"/>
                <a:gd name="T3" fmla="*/ 30 h 185"/>
                <a:gd name="T4" fmla="*/ 49 w 121"/>
                <a:gd name="T5" fmla="*/ 3 h 185"/>
                <a:gd name="T6" fmla="*/ 12 w 121"/>
                <a:gd name="T7" fmla="*/ 15 h 185"/>
                <a:gd name="T8" fmla="*/ 5 w 121"/>
                <a:gd name="T9" fmla="*/ 53 h 185"/>
                <a:gd name="T10" fmla="*/ 47 w 121"/>
                <a:gd name="T11" fmla="*/ 163 h 185"/>
                <a:gd name="T12" fmla="*/ 81 w 121"/>
                <a:gd name="T13" fmla="*/ 185 h 185"/>
                <a:gd name="T14" fmla="*/ 113 w 121"/>
                <a:gd name="T15" fmla="*/ 168 h 185"/>
                <a:gd name="T16" fmla="*/ 116 w 121"/>
                <a:gd name="T17" fmla="*/ 13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85">
                  <a:moveTo>
                    <a:pt x="116" y="132"/>
                  </a:moveTo>
                  <a:cubicBezTo>
                    <a:pt x="101" y="99"/>
                    <a:pt x="88" y="65"/>
                    <a:pt x="77" y="30"/>
                  </a:cubicBezTo>
                  <a:cubicBezTo>
                    <a:pt x="73" y="17"/>
                    <a:pt x="62" y="6"/>
                    <a:pt x="49" y="3"/>
                  </a:cubicBezTo>
                  <a:cubicBezTo>
                    <a:pt x="35" y="0"/>
                    <a:pt x="21" y="5"/>
                    <a:pt x="12" y="15"/>
                  </a:cubicBezTo>
                  <a:cubicBezTo>
                    <a:pt x="3" y="26"/>
                    <a:pt x="0" y="40"/>
                    <a:pt x="5" y="53"/>
                  </a:cubicBezTo>
                  <a:cubicBezTo>
                    <a:pt x="17" y="90"/>
                    <a:pt x="31" y="127"/>
                    <a:pt x="47" y="163"/>
                  </a:cubicBezTo>
                  <a:cubicBezTo>
                    <a:pt x="53" y="176"/>
                    <a:pt x="66" y="185"/>
                    <a:pt x="81" y="185"/>
                  </a:cubicBezTo>
                  <a:cubicBezTo>
                    <a:pt x="94" y="185"/>
                    <a:pt x="106" y="179"/>
                    <a:pt x="113" y="168"/>
                  </a:cubicBezTo>
                  <a:cubicBezTo>
                    <a:pt x="120" y="157"/>
                    <a:pt x="121" y="144"/>
                    <a:pt x="116" y="132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54">
              <a:extLst>
                <a:ext uri="{FF2B5EF4-FFF2-40B4-BE49-F238E27FC236}">
                  <a16:creationId xmlns:a16="http://schemas.microsoft.com/office/drawing/2014/main" id="{5B051795-64D7-4CC9-814A-02471EAF0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721351"/>
              <a:ext cx="22225" cy="41275"/>
            </a:xfrm>
            <a:custGeom>
              <a:avLst/>
              <a:gdLst>
                <a:gd name="T0" fmla="*/ 66 w 99"/>
                <a:gd name="T1" fmla="*/ 188 h 193"/>
                <a:gd name="T2" fmla="*/ 95 w 99"/>
                <a:gd name="T3" fmla="*/ 144 h 193"/>
                <a:gd name="T4" fmla="*/ 78 w 99"/>
                <a:gd name="T5" fmla="*/ 36 h 193"/>
                <a:gd name="T6" fmla="*/ 36 w 99"/>
                <a:gd name="T7" fmla="*/ 2 h 193"/>
                <a:gd name="T8" fmla="*/ 3 w 99"/>
                <a:gd name="T9" fmla="*/ 44 h 193"/>
                <a:gd name="T10" fmla="*/ 21 w 99"/>
                <a:gd name="T11" fmla="*/ 159 h 193"/>
                <a:gd name="T12" fmla="*/ 66 w 99"/>
                <a:gd name="T13" fmla="*/ 18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93">
                  <a:moveTo>
                    <a:pt x="66" y="188"/>
                  </a:moveTo>
                  <a:cubicBezTo>
                    <a:pt x="86" y="184"/>
                    <a:pt x="99" y="164"/>
                    <a:pt x="95" y="144"/>
                  </a:cubicBezTo>
                  <a:cubicBezTo>
                    <a:pt x="87" y="108"/>
                    <a:pt x="81" y="72"/>
                    <a:pt x="78" y="36"/>
                  </a:cubicBezTo>
                  <a:cubicBezTo>
                    <a:pt x="75" y="15"/>
                    <a:pt x="57" y="0"/>
                    <a:pt x="36" y="2"/>
                  </a:cubicBezTo>
                  <a:cubicBezTo>
                    <a:pt x="15" y="5"/>
                    <a:pt x="0" y="23"/>
                    <a:pt x="3" y="44"/>
                  </a:cubicBezTo>
                  <a:cubicBezTo>
                    <a:pt x="7" y="83"/>
                    <a:pt x="13" y="121"/>
                    <a:pt x="21" y="159"/>
                  </a:cubicBezTo>
                  <a:cubicBezTo>
                    <a:pt x="25" y="180"/>
                    <a:pt x="45" y="193"/>
                    <a:pt x="66" y="18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755">
              <a:extLst>
                <a:ext uri="{FF2B5EF4-FFF2-40B4-BE49-F238E27FC236}">
                  <a16:creationId xmlns:a16="http://schemas.microsoft.com/office/drawing/2014/main" id="{778C09E0-72B2-41AC-8D65-03041E92F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138" y="5753101"/>
              <a:ext cx="25400" cy="41275"/>
            </a:xfrm>
            <a:custGeom>
              <a:avLst/>
              <a:gdLst>
                <a:gd name="T0" fmla="*/ 84 w 114"/>
                <a:gd name="T1" fmla="*/ 5 h 192"/>
                <a:gd name="T2" fmla="*/ 38 w 114"/>
                <a:gd name="T3" fmla="*/ 32 h 192"/>
                <a:gd name="T4" fmla="*/ 7 w 114"/>
                <a:gd name="T5" fmla="*/ 137 h 192"/>
                <a:gd name="T6" fmla="*/ 29 w 114"/>
                <a:gd name="T7" fmla="*/ 185 h 192"/>
                <a:gd name="T8" fmla="*/ 78 w 114"/>
                <a:gd name="T9" fmla="*/ 162 h 192"/>
                <a:gd name="T10" fmla="*/ 112 w 114"/>
                <a:gd name="T11" fmla="*/ 50 h 192"/>
                <a:gd name="T12" fmla="*/ 107 w 114"/>
                <a:gd name="T13" fmla="*/ 22 h 192"/>
                <a:gd name="T14" fmla="*/ 84 w 114"/>
                <a:gd name="T15" fmla="*/ 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92">
                  <a:moveTo>
                    <a:pt x="84" y="5"/>
                  </a:moveTo>
                  <a:cubicBezTo>
                    <a:pt x="64" y="0"/>
                    <a:pt x="43" y="12"/>
                    <a:pt x="38" y="32"/>
                  </a:cubicBezTo>
                  <a:cubicBezTo>
                    <a:pt x="30" y="68"/>
                    <a:pt x="19" y="103"/>
                    <a:pt x="7" y="137"/>
                  </a:cubicBezTo>
                  <a:cubicBezTo>
                    <a:pt x="0" y="156"/>
                    <a:pt x="10" y="178"/>
                    <a:pt x="29" y="185"/>
                  </a:cubicBezTo>
                  <a:cubicBezTo>
                    <a:pt x="49" y="192"/>
                    <a:pt x="71" y="182"/>
                    <a:pt x="78" y="162"/>
                  </a:cubicBezTo>
                  <a:cubicBezTo>
                    <a:pt x="91" y="126"/>
                    <a:pt x="102" y="88"/>
                    <a:pt x="112" y="50"/>
                  </a:cubicBezTo>
                  <a:cubicBezTo>
                    <a:pt x="114" y="41"/>
                    <a:pt x="112" y="31"/>
                    <a:pt x="107" y="22"/>
                  </a:cubicBezTo>
                  <a:cubicBezTo>
                    <a:pt x="102" y="13"/>
                    <a:pt x="94" y="7"/>
                    <a:pt x="84" y="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756">
              <a:extLst>
                <a:ext uri="{FF2B5EF4-FFF2-40B4-BE49-F238E27FC236}">
                  <a16:creationId xmlns:a16="http://schemas.microsoft.com/office/drawing/2014/main" id="{355D761F-C9EA-4BB1-80C3-F3077CCC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676" y="5924551"/>
              <a:ext cx="41275" cy="20638"/>
            </a:xfrm>
            <a:custGeom>
              <a:avLst/>
              <a:gdLst>
                <a:gd name="T0" fmla="*/ 158 w 192"/>
                <a:gd name="T1" fmla="*/ 23 h 98"/>
                <a:gd name="T2" fmla="*/ 50 w 192"/>
                <a:gd name="T3" fmla="*/ 5 h 98"/>
                <a:gd name="T4" fmla="*/ 5 w 192"/>
                <a:gd name="T5" fmla="*/ 33 h 98"/>
                <a:gd name="T6" fmla="*/ 33 w 192"/>
                <a:gd name="T7" fmla="*/ 78 h 98"/>
                <a:gd name="T8" fmla="*/ 149 w 192"/>
                <a:gd name="T9" fmla="*/ 98 h 98"/>
                <a:gd name="T10" fmla="*/ 153 w 192"/>
                <a:gd name="T11" fmla="*/ 98 h 98"/>
                <a:gd name="T12" fmla="*/ 191 w 192"/>
                <a:gd name="T13" fmla="*/ 63 h 98"/>
                <a:gd name="T14" fmla="*/ 158 w 192"/>
                <a:gd name="T15" fmla="*/ 2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98">
                  <a:moveTo>
                    <a:pt x="158" y="23"/>
                  </a:moveTo>
                  <a:cubicBezTo>
                    <a:pt x="121" y="19"/>
                    <a:pt x="86" y="13"/>
                    <a:pt x="50" y="5"/>
                  </a:cubicBezTo>
                  <a:cubicBezTo>
                    <a:pt x="30" y="0"/>
                    <a:pt x="10" y="13"/>
                    <a:pt x="5" y="33"/>
                  </a:cubicBezTo>
                  <a:cubicBezTo>
                    <a:pt x="0" y="53"/>
                    <a:pt x="13" y="74"/>
                    <a:pt x="33" y="78"/>
                  </a:cubicBezTo>
                  <a:cubicBezTo>
                    <a:pt x="71" y="87"/>
                    <a:pt x="110" y="93"/>
                    <a:pt x="149" y="98"/>
                  </a:cubicBezTo>
                  <a:cubicBezTo>
                    <a:pt x="150" y="98"/>
                    <a:pt x="152" y="98"/>
                    <a:pt x="153" y="98"/>
                  </a:cubicBezTo>
                  <a:cubicBezTo>
                    <a:pt x="173" y="98"/>
                    <a:pt x="190" y="83"/>
                    <a:pt x="191" y="63"/>
                  </a:cubicBezTo>
                  <a:cubicBezTo>
                    <a:pt x="192" y="43"/>
                    <a:pt x="177" y="25"/>
                    <a:pt x="158" y="23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757">
              <a:extLst>
                <a:ext uri="{FF2B5EF4-FFF2-40B4-BE49-F238E27FC236}">
                  <a16:creationId xmlns:a16="http://schemas.microsoft.com/office/drawing/2014/main" id="{907FFC62-0790-4CE5-95F9-330A52CCB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501" y="5797551"/>
              <a:ext cx="30163" cy="39688"/>
            </a:xfrm>
            <a:custGeom>
              <a:avLst/>
              <a:gdLst>
                <a:gd name="T0" fmla="*/ 113 w 140"/>
                <a:gd name="T1" fmla="*/ 9 h 184"/>
                <a:gd name="T2" fmla="*/ 63 w 140"/>
                <a:gd name="T3" fmla="*/ 26 h 184"/>
                <a:gd name="T4" fmla="*/ 11 w 140"/>
                <a:gd name="T5" fmla="*/ 122 h 184"/>
                <a:gd name="T6" fmla="*/ 23 w 140"/>
                <a:gd name="T7" fmla="*/ 173 h 184"/>
                <a:gd name="T8" fmla="*/ 75 w 140"/>
                <a:gd name="T9" fmla="*/ 162 h 184"/>
                <a:gd name="T10" fmla="*/ 131 w 140"/>
                <a:gd name="T11" fmla="*/ 59 h 184"/>
                <a:gd name="T12" fmla="*/ 113 w 140"/>
                <a:gd name="T13" fmla="*/ 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84">
                  <a:moveTo>
                    <a:pt x="113" y="9"/>
                  </a:moveTo>
                  <a:cubicBezTo>
                    <a:pt x="95" y="0"/>
                    <a:pt x="72" y="8"/>
                    <a:pt x="63" y="26"/>
                  </a:cubicBezTo>
                  <a:cubicBezTo>
                    <a:pt x="47" y="59"/>
                    <a:pt x="30" y="91"/>
                    <a:pt x="11" y="122"/>
                  </a:cubicBezTo>
                  <a:cubicBezTo>
                    <a:pt x="0" y="140"/>
                    <a:pt x="6" y="162"/>
                    <a:pt x="23" y="173"/>
                  </a:cubicBezTo>
                  <a:cubicBezTo>
                    <a:pt x="41" y="184"/>
                    <a:pt x="64" y="179"/>
                    <a:pt x="75" y="162"/>
                  </a:cubicBezTo>
                  <a:cubicBezTo>
                    <a:pt x="95" y="128"/>
                    <a:pt x="114" y="94"/>
                    <a:pt x="131" y="59"/>
                  </a:cubicBezTo>
                  <a:cubicBezTo>
                    <a:pt x="140" y="40"/>
                    <a:pt x="132" y="18"/>
                    <a:pt x="113" y="9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758">
              <a:extLst>
                <a:ext uri="{FF2B5EF4-FFF2-40B4-BE49-F238E27FC236}">
                  <a16:creationId xmlns:a16="http://schemas.microsoft.com/office/drawing/2014/main" id="{120F17B9-312C-4A16-9800-DD7C6595B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5840414"/>
              <a:ext cx="33338" cy="34925"/>
            </a:xfrm>
            <a:custGeom>
              <a:avLst/>
              <a:gdLst>
                <a:gd name="T0" fmla="*/ 86 w 156"/>
                <a:gd name="T1" fmla="*/ 17 h 167"/>
                <a:gd name="T2" fmla="*/ 15 w 156"/>
                <a:gd name="T3" fmla="*/ 99 h 167"/>
                <a:gd name="T4" fmla="*/ 16 w 156"/>
                <a:gd name="T5" fmla="*/ 153 h 167"/>
                <a:gd name="T6" fmla="*/ 69 w 156"/>
                <a:gd name="T7" fmla="*/ 151 h 167"/>
                <a:gd name="T8" fmla="*/ 145 w 156"/>
                <a:gd name="T9" fmla="*/ 63 h 167"/>
                <a:gd name="T10" fmla="*/ 151 w 156"/>
                <a:gd name="T11" fmla="*/ 25 h 167"/>
                <a:gd name="T12" fmla="*/ 121 w 156"/>
                <a:gd name="T13" fmla="*/ 2 h 167"/>
                <a:gd name="T14" fmla="*/ 86 w 156"/>
                <a:gd name="T15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67">
                  <a:moveTo>
                    <a:pt x="86" y="17"/>
                  </a:moveTo>
                  <a:cubicBezTo>
                    <a:pt x="63" y="45"/>
                    <a:pt x="40" y="73"/>
                    <a:pt x="15" y="99"/>
                  </a:cubicBezTo>
                  <a:cubicBezTo>
                    <a:pt x="0" y="115"/>
                    <a:pt x="1" y="138"/>
                    <a:pt x="16" y="153"/>
                  </a:cubicBezTo>
                  <a:cubicBezTo>
                    <a:pt x="31" y="167"/>
                    <a:pt x="55" y="167"/>
                    <a:pt x="69" y="151"/>
                  </a:cubicBezTo>
                  <a:cubicBezTo>
                    <a:pt x="96" y="123"/>
                    <a:pt x="121" y="94"/>
                    <a:pt x="145" y="63"/>
                  </a:cubicBezTo>
                  <a:cubicBezTo>
                    <a:pt x="154" y="52"/>
                    <a:pt x="156" y="38"/>
                    <a:pt x="151" y="25"/>
                  </a:cubicBezTo>
                  <a:cubicBezTo>
                    <a:pt x="146" y="13"/>
                    <a:pt x="134" y="4"/>
                    <a:pt x="121" y="2"/>
                  </a:cubicBezTo>
                  <a:cubicBezTo>
                    <a:pt x="107" y="0"/>
                    <a:pt x="94" y="6"/>
                    <a:pt x="86" y="1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759">
              <a:extLst>
                <a:ext uri="{FF2B5EF4-FFF2-40B4-BE49-F238E27FC236}">
                  <a16:creationId xmlns:a16="http://schemas.microsoft.com/office/drawing/2014/main" id="{9A061E89-EA4C-4EB7-87E1-05CFF4E96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5705476"/>
              <a:ext cx="19050" cy="39688"/>
            </a:xfrm>
            <a:custGeom>
              <a:avLst/>
              <a:gdLst>
                <a:gd name="T0" fmla="*/ 51 w 88"/>
                <a:gd name="T1" fmla="*/ 0 h 188"/>
                <a:gd name="T2" fmla="*/ 24 w 88"/>
                <a:gd name="T3" fmla="*/ 10 h 188"/>
                <a:gd name="T4" fmla="*/ 12 w 88"/>
                <a:gd name="T5" fmla="*/ 37 h 188"/>
                <a:gd name="T6" fmla="*/ 3 w 88"/>
                <a:gd name="T7" fmla="*/ 145 h 188"/>
                <a:gd name="T8" fmla="*/ 35 w 88"/>
                <a:gd name="T9" fmla="*/ 188 h 188"/>
                <a:gd name="T10" fmla="*/ 40 w 88"/>
                <a:gd name="T11" fmla="*/ 188 h 188"/>
                <a:gd name="T12" fmla="*/ 77 w 88"/>
                <a:gd name="T13" fmla="*/ 156 h 188"/>
                <a:gd name="T14" fmla="*/ 88 w 88"/>
                <a:gd name="T15" fmla="*/ 39 h 188"/>
                <a:gd name="T16" fmla="*/ 51 w 88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8">
                  <a:moveTo>
                    <a:pt x="51" y="0"/>
                  </a:moveTo>
                  <a:cubicBezTo>
                    <a:pt x="41" y="0"/>
                    <a:pt x="31" y="3"/>
                    <a:pt x="24" y="10"/>
                  </a:cubicBezTo>
                  <a:cubicBezTo>
                    <a:pt x="17" y="17"/>
                    <a:pt x="12" y="27"/>
                    <a:pt x="12" y="37"/>
                  </a:cubicBezTo>
                  <a:cubicBezTo>
                    <a:pt x="11" y="73"/>
                    <a:pt x="8" y="109"/>
                    <a:pt x="3" y="145"/>
                  </a:cubicBezTo>
                  <a:cubicBezTo>
                    <a:pt x="0" y="166"/>
                    <a:pt x="14" y="185"/>
                    <a:pt x="35" y="188"/>
                  </a:cubicBezTo>
                  <a:cubicBezTo>
                    <a:pt x="37" y="188"/>
                    <a:pt x="38" y="188"/>
                    <a:pt x="40" y="188"/>
                  </a:cubicBezTo>
                  <a:cubicBezTo>
                    <a:pt x="59" y="188"/>
                    <a:pt x="75" y="174"/>
                    <a:pt x="77" y="156"/>
                  </a:cubicBezTo>
                  <a:cubicBezTo>
                    <a:pt x="83" y="117"/>
                    <a:pt x="86" y="78"/>
                    <a:pt x="88" y="39"/>
                  </a:cubicBezTo>
                  <a:cubicBezTo>
                    <a:pt x="88" y="18"/>
                    <a:pt x="72" y="1"/>
                    <a:pt x="51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760">
              <a:extLst>
                <a:ext uri="{FF2B5EF4-FFF2-40B4-BE49-F238E27FC236}">
                  <a16:creationId xmlns:a16="http://schemas.microsoft.com/office/drawing/2014/main" id="{1F20EBA2-0353-4BE7-A7E9-AF612BCD6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9826" y="5873751"/>
              <a:ext cx="38100" cy="33338"/>
            </a:xfrm>
            <a:custGeom>
              <a:avLst/>
              <a:gdLst>
                <a:gd name="T0" fmla="*/ 109 w 175"/>
                <a:gd name="T1" fmla="*/ 14 h 154"/>
                <a:gd name="T2" fmla="*/ 22 w 175"/>
                <a:gd name="T3" fmla="*/ 80 h 154"/>
                <a:gd name="T4" fmla="*/ 12 w 175"/>
                <a:gd name="T5" fmla="*/ 133 h 154"/>
                <a:gd name="T6" fmla="*/ 65 w 175"/>
                <a:gd name="T7" fmla="*/ 142 h 154"/>
                <a:gd name="T8" fmla="*/ 158 w 175"/>
                <a:gd name="T9" fmla="*/ 71 h 154"/>
                <a:gd name="T10" fmla="*/ 162 w 175"/>
                <a:gd name="T11" fmla="*/ 18 h 154"/>
                <a:gd name="T12" fmla="*/ 109 w 175"/>
                <a:gd name="T13" fmla="*/ 13 h 154"/>
                <a:gd name="T14" fmla="*/ 109 w 175"/>
                <a:gd name="T15" fmla="*/ 1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4">
                  <a:moveTo>
                    <a:pt x="109" y="14"/>
                  </a:moveTo>
                  <a:cubicBezTo>
                    <a:pt x="81" y="37"/>
                    <a:pt x="52" y="59"/>
                    <a:pt x="22" y="80"/>
                  </a:cubicBezTo>
                  <a:cubicBezTo>
                    <a:pt x="5" y="92"/>
                    <a:pt x="0" y="116"/>
                    <a:pt x="12" y="133"/>
                  </a:cubicBezTo>
                  <a:cubicBezTo>
                    <a:pt x="24" y="150"/>
                    <a:pt x="48" y="154"/>
                    <a:pt x="65" y="142"/>
                  </a:cubicBezTo>
                  <a:cubicBezTo>
                    <a:pt x="97" y="120"/>
                    <a:pt x="128" y="96"/>
                    <a:pt x="158" y="71"/>
                  </a:cubicBezTo>
                  <a:cubicBezTo>
                    <a:pt x="173" y="57"/>
                    <a:pt x="175" y="33"/>
                    <a:pt x="162" y="18"/>
                  </a:cubicBezTo>
                  <a:cubicBezTo>
                    <a:pt x="148" y="2"/>
                    <a:pt x="124" y="0"/>
                    <a:pt x="109" y="13"/>
                  </a:cubicBezTo>
                  <a:lnTo>
                    <a:pt x="109" y="14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761">
              <a:extLst>
                <a:ext uri="{FF2B5EF4-FFF2-40B4-BE49-F238E27FC236}">
                  <a16:creationId xmlns:a16="http://schemas.microsoft.com/office/drawing/2014/main" id="{26FED58B-60EA-4A13-BD36-48A60BFEE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5919789"/>
              <a:ext cx="39688" cy="23813"/>
            </a:xfrm>
            <a:custGeom>
              <a:avLst/>
              <a:gdLst>
                <a:gd name="T0" fmla="*/ 138 w 190"/>
                <a:gd name="T1" fmla="*/ 6 h 106"/>
                <a:gd name="T2" fmla="*/ 32 w 190"/>
                <a:gd name="T3" fmla="*/ 32 h 106"/>
                <a:gd name="T4" fmla="*/ 2 w 190"/>
                <a:gd name="T5" fmla="*/ 72 h 106"/>
                <a:gd name="T6" fmla="*/ 40 w 190"/>
                <a:gd name="T7" fmla="*/ 106 h 106"/>
                <a:gd name="T8" fmla="*/ 47 w 190"/>
                <a:gd name="T9" fmla="*/ 106 h 106"/>
                <a:gd name="T10" fmla="*/ 160 w 190"/>
                <a:gd name="T11" fmla="*/ 78 h 106"/>
                <a:gd name="T12" fmla="*/ 184 w 190"/>
                <a:gd name="T13" fmla="*/ 31 h 106"/>
                <a:gd name="T14" fmla="*/ 138 w 190"/>
                <a:gd name="T15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06">
                  <a:moveTo>
                    <a:pt x="138" y="6"/>
                  </a:moveTo>
                  <a:cubicBezTo>
                    <a:pt x="104" y="16"/>
                    <a:pt x="68" y="25"/>
                    <a:pt x="32" y="32"/>
                  </a:cubicBezTo>
                  <a:cubicBezTo>
                    <a:pt x="13" y="35"/>
                    <a:pt x="0" y="53"/>
                    <a:pt x="2" y="72"/>
                  </a:cubicBezTo>
                  <a:cubicBezTo>
                    <a:pt x="4" y="92"/>
                    <a:pt x="20" y="106"/>
                    <a:pt x="40" y="106"/>
                  </a:cubicBezTo>
                  <a:cubicBezTo>
                    <a:pt x="42" y="106"/>
                    <a:pt x="44" y="106"/>
                    <a:pt x="47" y="106"/>
                  </a:cubicBezTo>
                  <a:cubicBezTo>
                    <a:pt x="85" y="98"/>
                    <a:pt x="123" y="89"/>
                    <a:pt x="160" y="78"/>
                  </a:cubicBezTo>
                  <a:cubicBezTo>
                    <a:pt x="180" y="71"/>
                    <a:pt x="190" y="51"/>
                    <a:pt x="184" y="31"/>
                  </a:cubicBezTo>
                  <a:cubicBezTo>
                    <a:pt x="179" y="12"/>
                    <a:pt x="158" y="0"/>
                    <a:pt x="138" y="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762">
              <a:extLst>
                <a:ext uri="{FF2B5EF4-FFF2-40B4-BE49-F238E27FC236}">
                  <a16:creationId xmlns:a16="http://schemas.microsoft.com/office/drawing/2014/main" id="{A19A880C-3B65-4E32-A7E6-A1C9A663C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888" y="5929314"/>
              <a:ext cx="41275" cy="17463"/>
            </a:xfrm>
            <a:custGeom>
              <a:avLst/>
              <a:gdLst>
                <a:gd name="T0" fmla="*/ 148 w 191"/>
                <a:gd name="T1" fmla="*/ 2 h 81"/>
                <a:gd name="T2" fmla="*/ 56 w 191"/>
                <a:gd name="T3" fmla="*/ 6 h 81"/>
                <a:gd name="T4" fmla="*/ 39 w 191"/>
                <a:gd name="T5" fmla="*/ 6 h 81"/>
                <a:gd name="T6" fmla="*/ 0 w 191"/>
                <a:gd name="T7" fmla="*/ 43 h 81"/>
                <a:gd name="T8" fmla="*/ 37 w 191"/>
                <a:gd name="T9" fmla="*/ 81 h 81"/>
                <a:gd name="T10" fmla="*/ 56 w 191"/>
                <a:gd name="T11" fmla="*/ 81 h 81"/>
                <a:gd name="T12" fmla="*/ 154 w 191"/>
                <a:gd name="T13" fmla="*/ 77 h 81"/>
                <a:gd name="T14" fmla="*/ 186 w 191"/>
                <a:gd name="T15" fmla="*/ 56 h 81"/>
                <a:gd name="T16" fmla="*/ 182 w 191"/>
                <a:gd name="T17" fmla="*/ 17 h 81"/>
                <a:gd name="T18" fmla="*/ 147 w 191"/>
                <a:gd name="T19" fmla="*/ 2 h 81"/>
                <a:gd name="T20" fmla="*/ 148 w 191"/>
                <a:gd name="T21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81">
                  <a:moveTo>
                    <a:pt x="148" y="2"/>
                  </a:moveTo>
                  <a:cubicBezTo>
                    <a:pt x="117" y="4"/>
                    <a:pt x="86" y="6"/>
                    <a:pt x="56" y="6"/>
                  </a:cubicBezTo>
                  <a:lnTo>
                    <a:pt x="39" y="6"/>
                  </a:lnTo>
                  <a:cubicBezTo>
                    <a:pt x="18" y="6"/>
                    <a:pt x="1" y="22"/>
                    <a:pt x="0" y="43"/>
                  </a:cubicBezTo>
                  <a:cubicBezTo>
                    <a:pt x="0" y="63"/>
                    <a:pt x="16" y="81"/>
                    <a:pt x="37" y="81"/>
                  </a:cubicBezTo>
                  <a:lnTo>
                    <a:pt x="56" y="81"/>
                  </a:lnTo>
                  <a:cubicBezTo>
                    <a:pt x="89" y="81"/>
                    <a:pt x="122" y="80"/>
                    <a:pt x="154" y="77"/>
                  </a:cubicBezTo>
                  <a:cubicBezTo>
                    <a:pt x="167" y="76"/>
                    <a:pt x="180" y="68"/>
                    <a:pt x="186" y="56"/>
                  </a:cubicBezTo>
                  <a:cubicBezTo>
                    <a:pt x="191" y="43"/>
                    <a:pt x="190" y="29"/>
                    <a:pt x="182" y="17"/>
                  </a:cubicBezTo>
                  <a:cubicBezTo>
                    <a:pt x="174" y="6"/>
                    <a:pt x="161" y="0"/>
                    <a:pt x="147" y="2"/>
                  </a:cubicBezTo>
                  <a:lnTo>
                    <a:pt x="148" y="2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763">
              <a:extLst>
                <a:ext uri="{FF2B5EF4-FFF2-40B4-BE49-F238E27FC236}">
                  <a16:creationId xmlns:a16="http://schemas.microsoft.com/office/drawing/2014/main" id="{4B2AB4F0-3BE6-4031-812B-A4C12AB38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8551" y="5900739"/>
              <a:ext cx="39688" cy="28575"/>
            </a:xfrm>
            <a:custGeom>
              <a:avLst/>
              <a:gdLst>
                <a:gd name="T0" fmla="*/ 123 w 184"/>
                <a:gd name="T1" fmla="*/ 10 h 133"/>
                <a:gd name="T2" fmla="*/ 25 w 184"/>
                <a:gd name="T3" fmla="*/ 58 h 133"/>
                <a:gd name="T4" fmla="*/ 2 w 184"/>
                <a:gd name="T5" fmla="*/ 88 h 133"/>
                <a:gd name="T6" fmla="*/ 16 w 184"/>
                <a:gd name="T7" fmla="*/ 123 h 133"/>
                <a:gd name="T8" fmla="*/ 54 w 184"/>
                <a:gd name="T9" fmla="*/ 127 h 133"/>
                <a:gd name="T10" fmla="*/ 159 w 184"/>
                <a:gd name="T11" fmla="*/ 76 h 133"/>
                <a:gd name="T12" fmla="*/ 174 w 184"/>
                <a:gd name="T13" fmla="*/ 25 h 133"/>
                <a:gd name="T14" fmla="*/ 123 w 184"/>
                <a:gd name="T15" fmla="*/ 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33">
                  <a:moveTo>
                    <a:pt x="123" y="10"/>
                  </a:moveTo>
                  <a:cubicBezTo>
                    <a:pt x="91" y="28"/>
                    <a:pt x="59" y="44"/>
                    <a:pt x="25" y="58"/>
                  </a:cubicBezTo>
                  <a:cubicBezTo>
                    <a:pt x="12" y="63"/>
                    <a:pt x="4" y="74"/>
                    <a:pt x="2" y="88"/>
                  </a:cubicBezTo>
                  <a:cubicBezTo>
                    <a:pt x="0" y="101"/>
                    <a:pt x="6" y="115"/>
                    <a:pt x="16" y="123"/>
                  </a:cubicBezTo>
                  <a:cubicBezTo>
                    <a:pt x="27" y="131"/>
                    <a:pt x="42" y="133"/>
                    <a:pt x="54" y="127"/>
                  </a:cubicBezTo>
                  <a:cubicBezTo>
                    <a:pt x="90" y="112"/>
                    <a:pt x="125" y="95"/>
                    <a:pt x="159" y="76"/>
                  </a:cubicBezTo>
                  <a:cubicBezTo>
                    <a:pt x="178" y="66"/>
                    <a:pt x="184" y="44"/>
                    <a:pt x="174" y="25"/>
                  </a:cubicBezTo>
                  <a:cubicBezTo>
                    <a:pt x="164" y="7"/>
                    <a:pt x="141" y="0"/>
                    <a:pt x="123" y="1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764">
              <a:extLst>
                <a:ext uri="{FF2B5EF4-FFF2-40B4-BE49-F238E27FC236}">
                  <a16:creationId xmlns:a16="http://schemas.microsoft.com/office/drawing/2014/main" id="{D7AECBC0-AE7D-441B-B1F4-1DA3EEBA0B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7726" y="5535614"/>
              <a:ext cx="338138" cy="339725"/>
            </a:xfrm>
            <a:custGeom>
              <a:avLst/>
              <a:gdLst>
                <a:gd name="T0" fmla="*/ 792 w 1583"/>
                <a:gd name="T1" fmla="*/ 0 h 1583"/>
                <a:gd name="T2" fmla="*/ 0 w 1583"/>
                <a:gd name="T3" fmla="*/ 792 h 1583"/>
                <a:gd name="T4" fmla="*/ 792 w 1583"/>
                <a:gd name="T5" fmla="*/ 1583 h 1583"/>
                <a:gd name="T6" fmla="*/ 1583 w 1583"/>
                <a:gd name="T7" fmla="*/ 792 h 1583"/>
                <a:gd name="T8" fmla="*/ 792 w 1583"/>
                <a:gd name="T9" fmla="*/ 0 h 1583"/>
                <a:gd name="T10" fmla="*/ 829 w 1583"/>
                <a:gd name="T11" fmla="*/ 1506 h 1583"/>
                <a:gd name="T12" fmla="*/ 829 w 1583"/>
                <a:gd name="T13" fmla="*/ 1394 h 1583"/>
                <a:gd name="T14" fmla="*/ 792 w 1583"/>
                <a:gd name="T15" fmla="*/ 1357 h 1583"/>
                <a:gd name="T16" fmla="*/ 754 w 1583"/>
                <a:gd name="T17" fmla="*/ 1394 h 1583"/>
                <a:gd name="T18" fmla="*/ 754 w 1583"/>
                <a:gd name="T19" fmla="*/ 1506 h 1583"/>
                <a:gd name="T20" fmla="*/ 78 w 1583"/>
                <a:gd name="T21" fmla="*/ 829 h 1583"/>
                <a:gd name="T22" fmla="*/ 189 w 1583"/>
                <a:gd name="T23" fmla="*/ 829 h 1583"/>
                <a:gd name="T24" fmla="*/ 226 w 1583"/>
                <a:gd name="T25" fmla="*/ 792 h 1583"/>
                <a:gd name="T26" fmla="*/ 189 w 1583"/>
                <a:gd name="T27" fmla="*/ 754 h 1583"/>
                <a:gd name="T28" fmla="*/ 78 w 1583"/>
                <a:gd name="T29" fmla="*/ 754 h 1583"/>
                <a:gd name="T30" fmla="*/ 754 w 1583"/>
                <a:gd name="T31" fmla="*/ 78 h 1583"/>
                <a:gd name="T32" fmla="*/ 754 w 1583"/>
                <a:gd name="T33" fmla="*/ 189 h 1583"/>
                <a:gd name="T34" fmla="*/ 792 w 1583"/>
                <a:gd name="T35" fmla="*/ 226 h 1583"/>
                <a:gd name="T36" fmla="*/ 829 w 1583"/>
                <a:gd name="T37" fmla="*/ 189 h 1583"/>
                <a:gd name="T38" fmla="*/ 829 w 1583"/>
                <a:gd name="T39" fmla="*/ 78 h 1583"/>
                <a:gd name="T40" fmla="*/ 1506 w 1583"/>
                <a:gd name="T41" fmla="*/ 754 h 1583"/>
                <a:gd name="T42" fmla="*/ 1395 w 1583"/>
                <a:gd name="T43" fmla="*/ 754 h 1583"/>
                <a:gd name="T44" fmla="*/ 1357 w 1583"/>
                <a:gd name="T45" fmla="*/ 792 h 1583"/>
                <a:gd name="T46" fmla="*/ 1395 w 1583"/>
                <a:gd name="T47" fmla="*/ 829 h 1583"/>
                <a:gd name="T48" fmla="*/ 1506 w 1583"/>
                <a:gd name="T49" fmla="*/ 829 h 1583"/>
                <a:gd name="T50" fmla="*/ 829 w 1583"/>
                <a:gd name="T51" fmla="*/ 150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3" h="1583">
                  <a:moveTo>
                    <a:pt x="792" y="0"/>
                  </a:moveTo>
                  <a:cubicBezTo>
                    <a:pt x="355" y="0"/>
                    <a:pt x="0" y="355"/>
                    <a:pt x="0" y="792"/>
                  </a:cubicBezTo>
                  <a:cubicBezTo>
                    <a:pt x="0" y="1229"/>
                    <a:pt x="355" y="1583"/>
                    <a:pt x="792" y="1583"/>
                  </a:cubicBezTo>
                  <a:cubicBezTo>
                    <a:pt x="1229" y="1583"/>
                    <a:pt x="1583" y="1229"/>
                    <a:pt x="1583" y="792"/>
                  </a:cubicBezTo>
                  <a:cubicBezTo>
                    <a:pt x="1583" y="355"/>
                    <a:pt x="1229" y="1"/>
                    <a:pt x="792" y="0"/>
                  </a:cubicBezTo>
                  <a:close/>
                  <a:moveTo>
                    <a:pt x="829" y="1506"/>
                  </a:moveTo>
                  <a:lnTo>
                    <a:pt x="829" y="1394"/>
                  </a:lnTo>
                  <a:cubicBezTo>
                    <a:pt x="829" y="1374"/>
                    <a:pt x="813" y="1357"/>
                    <a:pt x="792" y="1357"/>
                  </a:cubicBezTo>
                  <a:cubicBezTo>
                    <a:pt x="771" y="1357"/>
                    <a:pt x="754" y="1374"/>
                    <a:pt x="754" y="1394"/>
                  </a:cubicBezTo>
                  <a:lnTo>
                    <a:pt x="754" y="1506"/>
                  </a:lnTo>
                  <a:cubicBezTo>
                    <a:pt x="389" y="1486"/>
                    <a:pt x="97" y="1194"/>
                    <a:pt x="78" y="829"/>
                  </a:cubicBezTo>
                  <a:lnTo>
                    <a:pt x="189" y="829"/>
                  </a:lnTo>
                  <a:cubicBezTo>
                    <a:pt x="210" y="829"/>
                    <a:pt x="226" y="812"/>
                    <a:pt x="226" y="792"/>
                  </a:cubicBezTo>
                  <a:cubicBezTo>
                    <a:pt x="226" y="771"/>
                    <a:pt x="210" y="754"/>
                    <a:pt x="189" y="754"/>
                  </a:cubicBezTo>
                  <a:lnTo>
                    <a:pt x="78" y="754"/>
                  </a:lnTo>
                  <a:cubicBezTo>
                    <a:pt x="97" y="389"/>
                    <a:pt x="389" y="97"/>
                    <a:pt x="754" y="78"/>
                  </a:cubicBezTo>
                  <a:lnTo>
                    <a:pt x="754" y="189"/>
                  </a:lnTo>
                  <a:cubicBezTo>
                    <a:pt x="754" y="209"/>
                    <a:pt x="771" y="226"/>
                    <a:pt x="792" y="226"/>
                  </a:cubicBezTo>
                  <a:cubicBezTo>
                    <a:pt x="813" y="226"/>
                    <a:pt x="829" y="209"/>
                    <a:pt x="829" y="189"/>
                  </a:cubicBezTo>
                  <a:lnTo>
                    <a:pt x="829" y="78"/>
                  </a:lnTo>
                  <a:cubicBezTo>
                    <a:pt x="1195" y="97"/>
                    <a:pt x="1486" y="389"/>
                    <a:pt x="1506" y="754"/>
                  </a:cubicBezTo>
                  <a:lnTo>
                    <a:pt x="1395" y="754"/>
                  </a:lnTo>
                  <a:cubicBezTo>
                    <a:pt x="1374" y="754"/>
                    <a:pt x="1357" y="771"/>
                    <a:pt x="1357" y="792"/>
                  </a:cubicBezTo>
                  <a:cubicBezTo>
                    <a:pt x="1357" y="812"/>
                    <a:pt x="1374" y="829"/>
                    <a:pt x="1395" y="829"/>
                  </a:cubicBezTo>
                  <a:lnTo>
                    <a:pt x="1506" y="829"/>
                  </a:lnTo>
                  <a:cubicBezTo>
                    <a:pt x="1486" y="1194"/>
                    <a:pt x="1195" y="1486"/>
                    <a:pt x="829" y="150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765">
              <a:extLst>
                <a:ext uri="{FF2B5EF4-FFF2-40B4-BE49-F238E27FC236}">
                  <a16:creationId xmlns:a16="http://schemas.microsoft.com/office/drawing/2014/main" id="{801ABB7D-BCAF-4CDF-8C2B-B3C3A88EF3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4563" y="5600701"/>
              <a:ext cx="96838" cy="130175"/>
            </a:xfrm>
            <a:custGeom>
              <a:avLst/>
              <a:gdLst>
                <a:gd name="T0" fmla="*/ 376 w 457"/>
                <a:gd name="T1" fmla="*/ 383 h 608"/>
                <a:gd name="T2" fmla="*/ 376 w 457"/>
                <a:gd name="T3" fmla="*/ 37 h 608"/>
                <a:gd name="T4" fmla="*/ 339 w 457"/>
                <a:gd name="T5" fmla="*/ 0 h 608"/>
                <a:gd name="T6" fmla="*/ 301 w 457"/>
                <a:gd name="T7" fmla="*/ 37 h 608"/>
                <a:gd name="T8" fmla="*/ 301 w 457"/>
                <a:gd name="T9" fmla="*/ 383 h 608"/>
                <a:gd name="T10" fmla="*/ 233 w 457"/>
                <a:gd name="T11" fmla="*/ 452 h 608"/>
                <a:gd name="T12" fmla="*/ 37 w 457"/>
                <a:gd name="T13" fmla="*/ 452 h 608"/>
                <a:gd name="T14" fmla="*/ 0 w 457"/>
                <a:gd name="T15" fmla="*/ 490 h 608"/>
                <a:gd name="T16" fmla="*/ 37 w 457"/>
                <a:gd name="T17" fmla="*/ 527 h 608"/>
                <a:gd name="T18" fmla="*/ 233 w 457"/>
                <a:gd name="T19" fmla="*/ 527 h 608"/>
                <a:gd name="T20" fmla="*/ 352 w 457"/>
                <a:gd name="T21" fmla="*/ 602 h 608"/>
                <a:gd name="T22" fmla="*/ 451 w 457"/>
                <a:gd name="T23" fmla="*/ 503 h 608"/>
                <a:gd name="T24" fmla="*/ 376 w 457"/>
                <a:gd name="T25" fmla="*/ 383 h 608"/>
                <a:gd name="T26" fmla="*/ 339 w 457"/>
                <a:gd name="T27" fmla="*/ 527 h 608"/>
                <a:gd name="T28" fmla="*/ 301 w 457"/>
                <a:gd name="T29" fmla="*/ 490 h 608"/>
                <a:gd name="T30" fmla="*/ 339 w 457"/>
                <a:gd name="T31" fmla="*/ 452 h 608"/>
                <a:gd name="T32" fmla="*/ 376 w 457"/>
                <a:gd name="T33" fmla="*/ 490 h 608"/>
                <a:gd name="T34" fmla="*/ 339 w 457"/>
                <a:gd name="T35" fmla="*/ 527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7" h="608">
                  <a:moveTo>
                    <a:pt x="376" y="383"/>
                  </a:moveTo>
                  <a:lnTo>
                    <a:pt x="376" y="37"/>
                  </a:lnTo>
                  <a:cubicBezTo>
                    <a:pt x="376" y="17"/>
                    <a:pt x="360" y="0"/>
                    <a:pt x="339" y="0"/>
                  </a:cubicBezTo>
                  <a:cubicBezTo>
                    <a:pt x="318" y="0"/>
                    <a:pt x="301" y="17"/>
                    <a:pt x="301" y="37"/>
                  </a:cubicBezTo>
                  <a:lnTo>
                    <a:pt x="301" y="383"/>
                  </a:lnTo>
                  <a:cubicBezTo>
                    <a:pt x="269" y="395"/>
                    <a:pt x="244" y="420"/>
                    <a:pt x="233" y="452"/>
                  </a:cubicBezTo>
                  <a:lnTo>
                    <a:pt x="37" y="452"/>
                  </a:lnTo>
                  <a:cubicBezTo>
                    <a:pt x="16" y="452"/>
                    <a:pt x="0" y="469"/>
                    <a:pt x="0" y="490"/>
                  </a:cubicBezTo>
                  <a:cubicBezTo>
                    <a:pt x="0" y="510"/>
                    <a:pt x="16" y="527"/>
                    <a:pt x="37" y="527"/>
                  </a:cubicBezTo>
                  <a:lnTo>
                    <a:pt x="233" y="527"/>
                  </a:lnTo>
                  <a:cubicBezTo>
                    <a:pt x="250" y="577"/>
                    <a:pt x="299" y="608"/>
                    <a:pt x="352" y="602"/>
                  </a:cubicBezTo>
                  <a:cubicBezTo>
                    <a:pt x="404" y="596"/>
                    <a:pt x="445" y="555"/>
                    <a:pt x="451" y="503"/>
                  </a:cubicBezTo>
                  <a:cubicBezTo>
                    <a:pt x="457" y="450"/>
                    <a:pt x="426" y="401"/>
                    <a:pt x="376" y="383"/>
                  </a:cubicBezTo>
                  <a:close/>
                  <a:moveTo>
                    <a:pt x="339" y="527"/>
                  </a:moveTo>
                  <a:cubicBezTo>
                    <a:pt x="318" y="527"/>
                    <a:pt x="301" y="510"/>
                    <a:pt x="301" y="490"/>
                  </a:cubicBezTo>
                  <a:cubicBezTo>
                    <a:pt x="301" y="469"/>
                    <a:pt x="318" y="452"/>
                    <a:pt x="339" y="452"/>
                  </a:cubicBezTo>
                  <a:cubicBezTo>
                    <a:pt x="360" y="452"/>
                    <a:pt x="376" y="469"/>
                    <a:pt x="376" y="490"/>
                  </a:cubicBezTo>
                  <a:cubicBezTo>
                    <a:pt x="376" y="510"/>
                    <a:pt x="360" y="527"/>
                    <a:pt x="339" y="52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5521FB7A-8EB8-4065-87C3-8DDBF2E0ABD2}"/>
              </a:ext>
            </a:extLst>
          </p:cNvPr>
          <p:cNvGrpSpPr/>
          <p:nvPr/>
        </p:nvGrpSpPr>
        <p:grpSpPr>
          <a:xfrm>
            <a:off x="8909051" y="5464176"/>
            <a:ext cx="338138" cy="482600"/>
            <a:chOff x="8909051" y="5464176"/>
            <a:chExt cx="338138" cy="482600"/>
          </a:xfrm>
        </p:grpSpPr>
        <p:sp>
          <p:nvSpPr>
            <p:cNvPr id="206" name="Freeform 766">
              <a:extLst>
                <a:ext uri="{FF2B5EF4-FFF2-40B4-BE49-F238E27FC236}">
                  <a16:creationId xmlns:a16="http://schemas.microsoft.com/office/drawing/2014/main" id="{E85BB33B-6149-4D94-AE26-551D7274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5472114"/>
              <a:ext cx="176213" cy="119063"/>
            </a:xfrm>
            <a:custGeom>
              <a:avLst/>
              <a:gdLst>
                <a:gd name="T0" fmla="*/ 829 w 829"/>
                <a:gd name="T1" fmla="*/ 556 h 556"/>
                <a:gd name="T2" fmla="*/ 829 w 829"/>
                <a:gd name="T3" fmla="*/ 0 h 556"/>
                <a:gd name="T4" fmla="*/ 0 w 829"/>
                <a:gd name="T5" fmla="*/ 0 h 556"/>
                <a:gd name="T6" fmla="*/ 0 w 829"/>
                <a:gd name="T7" fmla="*/ 556 h 556"/>
                <a:gd name="T8" fmla="*/ 829 w 829"/>
                <a:gd name="T9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829" y="556"/>
                  </a:moveTo>
                  <a:lnTo>
                    <a:pt x="829" y="0"/>
                  </a:lnTo>
                  <a:lnTo>
                    <a:pt x="0" y="0"/>
                  </a:lnTo>
                  <a:lnTo>
                    <a:pt x="0" y="556"/>
                  </a:lnTo>
                  <a:cubicBezTo>
                    <a:pt x="244" y="367"/>
                    <a:pt x="585" y="367"/>
                    <a:pt x="829" y="556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767">
              <a:extLst>
                <a:ext uri="{FF2B5EF4-FFF2-40B4-BE49-F238E27FC236}">
                  <a16:creationId xmlns:a16="http://schemas.microsoft.com/office/drawing/2014/main" id="{93F23C52-4F13-4113-8B86-C1AD7FF9A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5819776"/>
              <a:ext cx="176213" cy="119063"/>
            </a:xfrm>
            <a:custGeom>
              <a:avLst/>
              <a:gdLst>
                <a:gd name="T0" fmla="*/ 0 w 829"/>
                <a:gd name="T1" fmla="*/ 0 h 556"/>
                <a:gd name="T2" fmla="*/ 0 w 829"/>
                <a:gd name="T3" fmla="*/ 556 h 556"/>
                <a:gd name="T4" fmla="*/ 829 w 829"/>
                <a:gd name="T5" fmla="*/ 556 h 556"/>
                <a:gd name="T6" fmla="*/ 829 w 829"/>
                <a:gd name="T7" fmla="*/ 0 h 556"/>
                <a:gd name="T8" fmla="*/ 0 w 829"/>
                <a:gd name="T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0" y="0"/>
                  </a:moveTo>
                  <a:lnTo>
                    <a:pt x="0" y="556"/>
                  </a:lnTo>
                  <a:lnTo>
                    <a:pt x="829" y="556"/>
                  </a:lnTo>
                  <a:lnTo>
                    <a:pt x="829" y="0"/>
                  </a:lnTo>
                  <a:cubicBezTo>
                    <a:pt x="585" y="189"/>
                    <a:pt x="244" y="189"/>
                    <a:pt x="0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768">
              <a:extLst>
                <a:ext uri="{FF2B5EF4-FFF2-40B4-BE49-F238E27FC236}">
                  <a16:creationId xmlns:a16="http://schemas.microsoft.com/office/drawing/2014/main" id="{9713419D-818B-4D0C-9A3E-3C48F20D0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5913" y="5681664"/>
              <a:ext cx="33338" cy="47625"/>
            </a:xfrm>
            <a:custGeom>
              <a:avLst/>
              <a:gdLst>
                <a:gd name="T0" fmla="*/ 160 w 160"/>
                <a:gd name="T1" fmla="*/ 0 h 227"/>
                <a:gd name="T2" fmla="*/ 0 w 160"/>
                <a:gd name="T3" fmla="*/ 0 h 227"/>
                <a:gd name="T4" fmla="*/ 0 w 160"/>
                <a:gd name="T5" fmla="*/ 227 h 227"/>
                <a:gd name="T6" fmla="*/ 160 w 160"/>
                <a:gd name="T7" fmla="*/ 227 h 227"/>
                <a:gd name="T8" fmla="*/ 160 w 160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227">
                  <a:moveTo>
                    <a:pt x="160" y="0"/>
                  </a:moveTo>
                  <a:lnTo>
                    <a:pt x="0" y="0"/>
                  </a:lnTo>
                  <a:cubicBezTo>
                    <a:pt x="12" y="75"/>
                    <a:pt x="12" y="152"/>
                    <a:pt x="0" y="227"/>
                  </a:cubicBezTo>
                  <a:lnTo>
                    <a:pt x="160" y="2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Oval 769">
              <a:extLst>
                <a:ext uri="{FF2B5EF4-FFF2-40B4-BE49-F238E27FC236}">
                  <a16:creationId xmlns:a16="http://schemas.microsoft.com/office/drawing/2014/main" id="{275CFAAF-4FD7-48CD-9290-D538E425C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5576" y="5689601"/>
              <a:ext cx="33338" cy="31750"/>
            </a:xfrm>
            <a:prstGeom prst="ellipse">
              <a:avLst/>
            </a:pr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770">
              <a:extLst>
                <a:ext uri="{FF2B5EF4-FFF2-40B4-BE49-F238E27FC236}">
                  <a16:creationId xmlns:a16="http://schemas.microsoft.com/office/drawing/2014/main" id="{B7C76ED1-715F-417D-8D2C-278DBABB9D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9051" y="5464176"/>
              <a:ext cx="338138" cy="482600"/>
            </a:xfrm>
            <a:custGeom>
              <a:avLst/>
              <a:gdLst>
                <a:gd name="T0" fmla="*/ 1415 w 1583"/>
                <a:gd name="T1" fmla="*/ 980 h 2261"/>
                <a:gd name="T2" fmla="*/ 1168 w 1583"/>
                <a:gd name="T3" fmla="*/ 38 h 2261"/>
                <a:gd name="T4" fmla="*/ 301 w 1583"/>
                <a:gd name="T5" fmla="*/ 0 h 2261"/>
                <a:gd name="T6" fmla="*/ 264 w 1583"/>
                <a:gd name="T7" fmla="*/ 576 h 2261"/>
                <a:gd name="T8" fmla="*/ 264 w 1583"/>
                <a:gd name="T9" fmla="*/ 1685 h 2261"/>
                <a:gd name="T10" fmla="*/ 301 w 1583"/>
                <a:gd name="T11" fmla="*/ 2261 h 2261"/>
                <a:gd name="T12" fmla="*/ 1168 w 1583"/>
                <a:gd name="T13" fmla="*/ 2223 h 2261"/>
                <a:gd name="T14" fmla="*/ 1415 w 1583"/>
                <a:gd name="T15" fmla="*/ 1281 h 2261"/>
                <a:gd name="T16" fmla="*/ 1583 w 1583"/>
                <a:gd name="T17" fmla="*/ 1244 h 2261"/>
                <a:gd name="T18" fmla="*/ 1545 w 1583"/>
                <a:gd name="T19" fmla="*/ 980 h 2261"/>
                <a:gd name="T20" fmla="*/ 1093 w 1583"/>
                <a:gd name="T21" fmla="*/ 75 h 2261"/>
                <a:gd name="T22" fmla="*/ 1065 w 1583"/>
                <a:gd name="T23" fmla="*/ 506 h 2261"/>
                <a:gd name="T24" fmla="*/ 1003 w 1583"/>
                <a:gd name="T25" fmla="*/ 475 h 2261"/>
                <a:gd name="T26" fmla="*/ 953 w 1583"/>
                <a:gd name="T27" fmla="*/ 455 h 2261"/>
                <a:gd name="T28" fmla="*/ 900 w 1583"/>
                <a:gd name="T29" fmla="*/ 439 h 2261"/>
                <a:gd name="T30" fmla="*/ 846 w 1583"/>
                <a:gd name="T31" fmla="*/ 427 h 2261"/>
                <a:gd name="T32" fmla="*/ 789 w 1583"/>
                <a:gd name="T33" fmla="*/ 419 h 2261"/>
                <a:gd name="T34" fmla="*/ 716 w 1583"/>
                <a:gd name="T35" fmla="*/ 415 h 2261"/>
                <a:gd name="T36" fmla="*/ 643 w 1583"/>
                <a:gd name="T37" fmla="*/ 419 h 2261"/>
                <a:gd name="T38" fmla="*/ 585 w 1583"/>
                <a:gd name="T39" fmla="*/ 427 h 2261"/>
                <a:gd name="T40" fmla="*/ 531 w 1583"/>
                <a:gd name="T41" fmla="*/ 439 h 2261"/>
                <a:gd name="T42" fmla="*/ 479 w 1583"/>
                <a:gd name="T43" fmla="*/ 455 h 2261"/>
                <a:gd name="T44" fmla="*/ 428 w 1583"/>
                <a:gd name="T45" fmla="*/ 474 h 2261"/>
                <a:gd name="T46" fmla="*/ 367 w 1583"/>
                <a:gd name="T47" fmla="*/ 506 h 2261"/>
                <a:gd name="T48" fmla="*/ 339 w 1583"/>
                <a:gd name="T49" fmla="*/ 75 h 2261"/>
                <a:gd name="T50" fmla="*/ 339 w 1583"/>
                <a:gd name="T51" fmla="*/ 2186 h 2261"/>
                <a:gd name="T52" fmla="*/ 367 w 1583"/>
                <a:gd name="T53" fmla="*/ 1755 h 2261"/>
                <a:gd name="T54" fmla="*/ 429 w 1583"/>
                <a:gd name="T55" fmla="*/ 1787 h 2261"/>
                <a:gd name="T56" fmla="*/ 479 w 1583"/>
                <a:gd name="T57" fmla="*/ 1806 h 2261"/>
                <a:gd name="T58" fmla="*/ 531 w 1583"/>
                <a:gd name="T59" fmla="*/ 1822 h 2261"/>
                <a:gd name="T60" fmla="*/ 586 w 1583"/>
                <a:gd name="T61" fmla="*/ 1834 h 2261"/>
                <a:gd name="T62" fmla="*/ 643 w 1583"/>
                <a:gd name="T63" fmla="*/ 1842 h 2261"/>
                <a:gd name="T64" fmla="*/ 716 w 1583"/>
                <a:gd name="T65" fmla="*/ 1847 h 2261"/>
                <a:gd name="T66" fmla="*/ 789 w 1583"/>
                <a:gd name="T67" fmla="*/ 1842 h 2261"/>
                <a:gd name="T68" fmla="*/ 847 w 1583"/>
                <a:gd name="T69" fmla="*/ 1834 h 2261"/>
                <a:gd name="T70" fmla="*/ 901 w 1583"/>
                <a:gd name="T71" fmla="*/ 1822 h 2261"/>
                <a:gd name="T72" fmla="*/ 953 w 1583"/>
                <a:gd name="T73" fmla="*/ 1806 h 2261"/>
                <a:gd name="T74" fmla="*/ 1003 w 1583"/>
                <a:gd name="T75" fmla="*/ 1787 h 2261"/>
                <a:gd name="T76" fmla="*/ 1065 w 1583"/>
                <a:gd name="T77" fmla="*/ 1755 h 2261"/>
                <a:gd name="T78" fmla="*/ 1093 w 1583"/>
                <a:gd name="T79" fmla="*/ 2186 h 2261"/>
                <a:gd name="T80" fmla="*/ 716 w 1583"/>
                <a:gd name="T81" fmla="*/ 1771 h 2261"/>
                <a:gd name="T82" fmla="*/ 597 w 1583"/>
                <a:gd name="T83" fmla="*/ 1760 h 2261"/>
                <a:gd name="T84" fmla="*/ 324 w 1583"/>
                <a:gd name="T85" fmla="*/ 624 h 2261"/>
                <a:gd name="T86" fmla="*/ 1348 w 1583"/>
                <a:gd name="T87" fmla="*/ 1024 h 2261"/>
                <a:gd name="T88" fmla="*/ 1107 w 1583"/>
                <a:gd name="T89" fmla="*/ 1637 h 2261"/>
                <a:gd name="T90" fmla="*/ 1428 w 1583"/>
                <a:gd name="T91" fmla="*/ 1206 h 2261"/>
                <a:gd name="T92" fmla="*/ 1432 w 1583"/>
                <a:gd name="T93" fmla="*/ 1131 h 2261"/>
                <a:gd name="T94" fmla="*/ 1428 w 1583"/>
                <a:gd name="T95" fmla="*/ 1055 h 2261"/>
                <a:gd name="T96" fmla="*/ 1507 w 1583"/>
                <a:gd name="T97" fmla="*/ 120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83" h="2261">
                  <a:moveTo>
                    <a:pt x="1545" y="980"/>
                  </a:moveTo>
                  <a:lnTo>
                    <a:pt x="1415" y="980"/>
                  </a:lnTo>
                  <a:cubicBezTo>
                    <a:pt x="1381" y="821"/>
                    <a:pt x="1294" y="679"/>
                    <a:pt x="1168" y="577"/>
                  </a:cubicBezTo>
                  <a:lnTo>
                    <a:pt x="1168" y="38"/>
                  </a:lnTo>
                  <a:cubicBezTo>
                    <a:pt x="1168" y="17"/>
                    <a:pt x="1151" y="0"/>
                    <a:pt x="1130" y="0"/>
                  </a:cubicBezTo>
                  <a:lnTo>
                    <a:pt x="301" y="0"/>
                  </a:lnTo>
                  <a:cubicBezTo>
                    <a:pt x="281" y="0"/>
                    <a:pt x="264" y="17"/>
                    <a:pt x="264" y="38"/>
                  </a:cubicBezTo>
                  <a:lnTo>
                    <a:pt x="264" y="576"/>
                  </a:lnTo>
                  <a:cubicBezTo>
                    <a:pt x="97" y="712"/>
                    <a:pt x="0" y="915"/>
                    <a:pt x="0" y="1131"/>
                  </a:cubicBezTo>
                  <a:cubicBezTo>
                    <a:pt x="0" y="1346"/>
                    <a:pt x="97" y="1549"/>
                    <a:pt x="264" y="1685"/>
                  </a:cubicBezTo>
                  <a:lnTo>
                    <a:pt x="264" y="2223"/>
                  </a:lnTo>
                  <a:cubicBezTo>
                    <a:pt x="264" y="2244"/>
                    <a:pt x="281" y="2261"/>
                    <a:pt x="301" y="2261"/>
                  </a:cubicBezTo>
                  <a:lnTo>
                    <a:pt x="1130" y="2261"/>
                  </a:lnTo>
                  <a:cubicBezTo>
                    <a:pt x="1151" y="2261"/>
                    <a:pt x="1168" y="2244"/>
                    <a:pt x="1168" y="2223"/>
                  </a:cubicBezTo>
                  <a:lnTo>
                    <a:pt x="1168" y="1684"/>
                  </a:lnTo>
                  <a:cubicBezTo>
                    <a:pt x="1294" y="1582"/>
                    <a:pt x="1381" y="1440"/>
                    <a:pt x="1415" y="1281"/>
                  </a:cubicBezTo>
                  <a:lnTo>
                    <a:pt x="1545" y="1281"/>
                  </a:lnTo>
                  <a:cubicBezTo>
                    <a:pt x="1566" y="1281"/>
                    <a:pt x="1583" y="1264"/>
                    <a:pt x="1583" y="1244"/>
                  </a:cubicBezTo>
                  <a:lnTo>
                    <a:pt x="1583" y="1017"/>
                  </a:lnTo>
                  <a:cubicBezTo>
                    <a:pt x="1583" y="997"/>
                    <a:pt x="1566" y="980"/>
                    <a:pt x="1545" y="980"/>
                  </a:cubicBezTo>
                  <a:close/>
                  <a:moveTo>
                    <a:pt x="339" y="75"/>
                  </a:moveTo>
                  <a:lnTo>
                    <a:pt x="1093" y="75"/>
                  </a:lnTo>
                  <a:lnTo>
                    <a:pt x="1093" y="522"/>
                  </a:lnTo>
                  <a:cubicBezTo>
                    <a:pt x="1084" y="516"/>
                    <a:pt x="1074" y="511"/>
                    <a:pt x="1065" y="506"/>
                  </a:cubicBezTo>
                  <a:cubicBezTo>
                    <a:pt x="1061" y="503"/>
                    <a:pt x="1057" y="501"/>
                    <a:pt x="1052" y="498"/>
                  </a:cubicBezTo>
                  <a:cubicBezTo>
                    <a:pt x="1036" y="490"/>
                    <a:pt x="1020" y="482"/>
                    <a:pt x="1003" y="475"/>
                  </a:cubicBezTo>
                  <a:cubicBezTo>
                    <a:pt x="1000" y="473"/>
                    <a:pt x="996" y="472"/>
                    <a:pt x="992" y="470"/>
                  </a:cubicBezTo>
                  <a:cubicBezTo>
                    <a:pt x="979" y="465"/>
                    <a:pt x="966" y="459"/>
                    <a:pt x="953" y="455"/>
                  </a:cubicBezTo>
                  <a:cubicBezTo>
                    <a:pt x="947" y="453"/>
                    <a:pt x="941" y="451"/>
                    <a:pt x="935" y="449"/>
                  </a:cubicBezTo>
                  <a:cubicBezTo>
                    <a:pt x="923" y="445"/>
                    <a:pt x="912" y="442"/>
                    <a:pt x="900" y="439"/>
                  </a:cubicBezTo>
                  <a:cubicBezTo>
                    <a:pt x="894" y="437"/>
                    <a:pt x="887" y="435"/>
                    <a:pt x="880" y="434"/>
                  </a:cubicBezTo>
                  <a:cubicBezTo>
                    <a:pt x="869" y="431"/>
                    <a:pt x="858" y="429"/>
                    <a:pt x="846" y="427"/>
                  </a:cubicBezTo>
                  <a:cubicBezTo>
                    <a:pt x="839" y="425"/>
                    <a:pt x="833" y="424"/>
                    <a:pt x="826" y="423"/>
                  </a:cubicBezTo>
                  <a:cubicBezTo>
                    <a:pt x="814" y="421"/>
                    <a:pt x="801" y="420"/>
                    <a:pt x="789" y="419"/>
                  </a:cubicBezTo>
                  <a:cubicBezTo>
                    <a:pt x="783" y="418"/>
                    <a:pt x="777" y="417"/>
                    <a:pt x="771" y="417"/>
                  </a:cubicBezTo>
                  <a:cubicBezTo>
                    <a:pt x="753" y="415"/>
                    <a:pt x="735" y="415"/>
                    <a:pt x="716" y="415"/>
                  </a:cubicBezTo>
                  <a:cubicBezTo>
                    <a:pt x="697" y="415"/>
                    <a:pt x="679" y="415"/>
                    <a:pt x="660" y="417"/>
                  </a:cubicBezTo>
                  <a:cubicBezTo>
                    <a:pt x="655" y="417"/>
                    <a:pt x="649" y="418"/>
                    <a:pt x="643" y="419"/>
                  </a:cubicBezTo>
                  <a:cubicBezTo>
                    <a:pt x="630" y="420"/>
                    <a:pt x="618" y="421"/>
                    <a:pt x="606" y="423"/>
                  </a:cubicBezTo>
                  <a:cubicBezTo>
                    <a:pt x="599" y="424"/>
                    <a:pt x="592" y="425"/>
                    <a:pt x="585" y="427"/>
                  </a:cubicBezTo>
                  <a:cubicBezTo>
                    <a:pt x="574" y="429"/>
                    <a:pt x="563" y="431"/>
                    <a:pt x="551" y="434"/>
                  </a:cubicBezTo>
                  <a:cubicBezTo>
                    <a:pt x="545" y="435"/>
                    <a:pt x="538" y="437"/>
                    <a:pt x="531" y="439"/>
                  </a:cubicBezTo>
                  <a:cubicBezTo>
                    <a:pt x="520" y="442"/>
                    <a:pt x="509" y="445"/>
                    <a:pt x="497" y="449"/>
                  </a:cubicBezTo>
                  <a:cubicBezTo>
                    <a:pt x="491" y="451"/>
                    <a:pt x="485" y="453"/>
                    <a:pt x="479" y="455"/>
                  </a:cubicBezTo>
                  <a:cubicBezTo>
                    <a:pt x="466" y="459"/>
                    <a:pt x="453" y="465"/>
                    <a:pt x="440" y="470"/>
                  </a:cubicBezTo>
                  <a:cubicBezTo>
                    <a:pt x="436" y="471"/>
                    <a:pt x="432" y="473"/>
                    <a:pt x="428" y="474"/>
                  </a:cubicBezTo>
                  <a:cubicBezTo>
                    <a:pt x="412" y="482"/>
                    <a:pt x="396" y="490"/>
                    <a:pt x="380" y="498"/>
                  </a:cubicBezTo>
                  <a:cubicBezTo>
                    <a:pt x="375" y="501"/>
                    <a:pt x="371" y="503"/>
                    <a:pt x="367" y="506"/>
                  </a:cubicBezTo>
                  <a:cubicBezTo>
                    <a:pt x="357" y="511"/>
                    <a:pt x="348" y="516"/>
                    <a:pt x="339" y="522"/>
                  </a:cubicBezTo>
                  <a:lnTo>
                    <a:pt x="339" y="75"/>
                  </a:lnTo>
                  <a:close/>
                  <a:moveTo>
                    <a:pt x="1093" y="2186"/>
                  </a:moveTo>
                  <a:lnTo>
                    <a:pt x="339" y="2186"/>
                  </a:lnTo>
                  <a:lnTo>
                    <a:pt x="339" y="1739"/>
                  </a:lnTo>
                  <a:cubicBezTo>
                    <a:pt x="348" y="1745"/>
                    <a:pt x="358" y="1750"/>
                    <a:pt x="367" y="1755"/>
                  </a:cubicBezTo>
                  <a:cubicBezTo>
                    <a:pt x="371" y="1758"/>
                    <a:pt x="375" y="1760"/>
                    <a:pt x="380" y="1763"/>
                  </a:cubicBezTo>
                  <a:cubicBezTo>
                    <a:pt x="396" y="1771"/>
                    <a:pt x="412" y="1779"/>
                    <a:pt x="429" y="1787"/>
                  </a:cubicBezTo>
                  <a:cubicBezTo>
                    <a:pt x="432" y="1788"/>
                    <a:pt x="436" y="1789"/>
                    <a:pt x="440" y="1791"/>
                  </a:cubicBezTo>
                  <a:cubicBezTo>
                    <a:pt x="453" y="1796"/>
                    <a:pt x="466" y="1802"/>
                    <a:pt x="479" y="1806"/>
                  </a:cubicBezTo>
                  <a:cubicBezTo>
                    <a:pt x="485" y="1808"/>
                    <a:pt x="491" y="1810"/>
                    <a:pt x="497" y="1812"/>
                  </a:cubicBezTo>
                  <a:cubicBezTo>
                    <a:pt x="509" y="1816"/>
                    <a:pt x="520" y="1819"/>
                    <a:pt x="531" y="1822"/>
                  </a:cubicBezTo>
                  <a:cubicBezTo>
                    <a:pt x="538" y="1824"/>
                    <a:pt x="545" y="1826"/>
                    <a:pt x="551" y="1827"/>
                  </a:cubicBezTo>
                  <a:cubicBezTo>
                    <a:pt x="563" y="1830"/>
                    <a:pt x="574" y="1832"/>
                    <a:pt x="586" y="1834"/>
                  </a:cubicBezTo>
                  <a:cubicBezTo>
                    <a:pt x="592" y="1836"/>
                    <a:pt x="599" y="1837"/>
                    <a:pt x="606" y="1838"/>
                  </a:cubicBezTo>
                  <a:cubicBezTo>
                    <a:pt x="618" y="1840"/>
                    <a:pt x="630" y="1841"/>
                    <a:pt x="643" y="1842"/>
                  </a:cubicBezTo>
                  <a:cubicBezTo>
                    <a:pt x="649" y="1843"/>
                    <a:pt x="655" y="1844"/>
                    <a:pt x="661" y="1844"/>
                  </a:cubicBezTo>
                  <a:cubicBezTo>
                    <a:pt x="679" y="1846"/>
                    <a:pt x="697" y="1847"/>
                    <a:pt x="716" y="1847"/>
                  </a:cubicBezTo>
                  <a:cubicBezTo>
                    <a:pt x="735" y="1847"/>
                    <a:pt x="753" y="1846"/>
                    <a:pt x="772" y="1844"/>
                  </a:cubicBezTo>
                  <a:cubicBezTo>
                    <a:pt x="777" y="1844"/>
                    <a:pt x="783" y="1843"/>
                    <a:pt x="789" y="1842"/>
                  </a:cubicBezTo>
                  <a:cubicBezTo>
                    <a:pt x="802" y="1841"/>
                    <a:pt x="814" y="1840"/>
                    <a:pt x="826" y="1838"/>
                  </a:cubicBezTo>
                  <a:cubicBezTo>
                    <a:pt x="833" y="1837"/>
                    <a:pt x="840" y="1836"/>
                    <a:pt x="847" y="1834"/>
                  </a:cubicBezTo>
                  <a:cubicBezTo>
                    <a:pt x="858" y="1832"/>
                    <a:pt x="869" y="1830"/>
                    <a:pt x="880" y="1827"/>
                  </a:cubicBezTo>
                  <a:cubicBezTo>
                    <a:pt x="887" y="1826"/>
                    <a:pt x="894" y="1824"/>
                    <a:pt x="901" y="1822"/>
                  </a:cubicBezTo>
                  <a:cubicBezTo>
                    <a:pt x="912" y="1819"/>
                    <a:pt x="923" y="1816"/>
                    <a:pt x="934" y="1812"/>
                  </a:cubicBezTo>
                  <a:cubicBezTo>
                    <a:pt x="941" y="1810"/>
                    <a:pt x="947" y="1809"/>
                    <a:pt x="953" y="1806"/>
                  </a:cubicBezTo>
                  <a:cubicBezTo>
                    <a:pt x="966" y="1802"/>
                    <a:pt x="979" y="1797"/>
                    <a:pt x="992" y="1791"/>
                  </a:cubicBezTo>
                  <a:cubicBezTo>
                    <a:pt x="996" y="1790"/>
                    <a:pt x="999" y="1788"/>
                    <a:pt x="1003" y="1787"/>
                  </a:cubicBezTo>
                  <a:cubicBezTo>
                    <a:pt x="1020" y="1779"/>
                    <a:pt x="1036" y="1771"/>
                    <a:pt x="1052" y="1763"/>
                  </a:cubicBezTo>
                  <a:cubicBezTo>
                    <a:pt x="1056" y="1760"/>
                    <a:pt x="1061" y="1758"/>
                    <a:pt x="1065" y="1755"/>
                  </a:cubicBezTo>
                  <a:cubicBezTo>
                    <a:pt x="1074" y="1750"/>
                    <a:pt x="1083" y="1745"/>
                    <a:pt x="1092" y="1740"/>
                  </a:cubicBezTo>
                  <a:lnTo>
                    <a:pt x="1093" y="2186"/>
                  </a:lnTo>
                  <a:close/>
                  <a:moveTo>
                    <a:pt x="1107" y="1637"/>
                  </a:moveTo>
                  <a:cubicBezTo>
                    <a:pt x="996" y="1725"/>
                    <a:pt x="858" y="1772"/>
                    <a:pt x="716" y="1771"/>
                  </a:cubicBezTo>
                  <a:cubicBezTo>
                    <a:pt x="698" y="1771"/>
                    <a:pt x="680" y="1770"/>
                    <a:pt x="663" y="1769"/>
                  </a:cubicBezTo>
                  <a:cubicBezTo>
                    <a:pt x="640" y="1767"/>
                    <a:pt x="618" y="1764"/>
                    <a:pt x="597" y="1760"/>
                  </a:cubicBezTo>
                  <a:cubicBezTo>
                    <a:pt x="349" y="1713"/>
                    <a:pt x="152" y="1525"/>
                    <a:pt x="93" y="1280"/>
                  </a:cubicBezTo>
                  <a:cubicBezTo>
                    <a:pt x="34" y="1035"/>
                    <a:pt x="125" y="778"/>
                    <a:pt x="324" y="624"/>
                  </a:cubicBezTo>
                  <a:cubicBezTo>
                    <a:pt x="503" y="486"/>
                    <a:pt x="740" y="452"/>
                    <a:pt x="949" y="534"/>
                  </a:cubicBezTo>
                  <a:cubicBezTo>
                    <a:pt x="1159" y="616"/>
                    <a:pt x="1310" y="802"/>
                    <a:pt x="1348" y="1024"/>
                  </a:cubicBezTo>
                  <a:cubicBezTo>
                    <a:pt x="1359" y="1095"/>
                    <a:pt x="1359" y="1167"/>
                    <a:pt x="1348" y="1237"/>
                  </a:cubicBezTo>
                  <a:cubicBezTo>
                    <a:pt x="1321" y="1396"/>
                    <a:pt x="1235" y="1539"/>
                    <a:pt x="1107" y="1637"/>
                  </a:cubicBezTo>
                  <a:close/>
                  <a:moveTo>
                    <a:pt x="1507" y="1206"/>
                  </a:moveTo>
                  <a:lnTo>
                    <a:pt x="1428" y="1206"/>
                  </a:lnTo>
                  <a:cubicBezTo>
                    <a:pt x="1428" y="1204"/>
                    <a:pt x="1428" y="1202"/>
                    <a:pt x="1428" y="1200"/>
                  </a:cubicBezTo>
                  <a:cubicBezTo>
                    <a:pt x="1431" y="1177"/>
                    <a:pt x="1432" y="1154"/>
                    <a:pt x="1432" y="1131"/>
                  </a:cubicBezTo>
                  <a:cubicBezTo>
                    <a:pt x="1432" y="1107"/>
                    <a:pt x="1431" y="1084"/>
                    <a:pt x="1428" y="1062"/>
                  </a:cubicBezTo>
                  <a:cubicBezTo>
                    <a:pt x="1428" y="1059"/>
                    <a:pt x="1428" y="1057"/>
                    <a:pt x="1428" y="1055"/>
                  </a:cubicBezTo>
                  <a:lnTo>
                    <a:pt x="1507" y="1055"/>
                  </a:lnTo>
                  <a:lnTo>
                    <a:pt x="1507" y="120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771">
              <a:extLst>
                <a:ext uri="{FF2B5EF4-FFF2-40B4-BE49-F238E27FC236}">
                  <a16:creationId xmlns:a16="http://schemas.microsoft.com/office/drawing/2014/main" id="{43DBAC02-DF04-4EE2-8FEF-D1B13E5AE5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7476" y="5627689"/>
              <a:ext cx="131763" cy="104775"/>
            </a:xfrm>
            <a:custGeom>
              <a:avLst/>
              <a:gdLst>
                <a:gd name="T0" fmla="*/ 547 w 615"/>
                <a:gd name="T1" fmla="*/ 14 h 484"/>
                <a:gd name="T2" fmla="*/ 302 w 615"/>
                <a:gd name="T3" fmla="*/ 259 h 484"/>
                <a:gd name="T4" fmla="*/ 206 w 615"/>
                <a:gd name="T5" fmla="*/ 259 h 484"/>
                <a:gd name="T6" fmla="*/ 67 w 615"/>
                <a:gd name="T7" fmla="*/ 121 h 484"/>
                <a:gd name="T8" fmla="*/ 15 w 615"/>
                <a:gd name="T9" fmla="*/ 121 h 484"/>
                <a:gd name="T10" fmla="*/ 14 w 615"/>
                <a:gd name="T11" fmla="*/ 174 h 484"/>
                <a:gd name="T12" fmla="*/ 152 w 615"/>
                <a:gd name="T13" fmla="*/ 312 h 484"/>
                <a:gd name="T14" fmla="*/ 189 w 615"/>
                <a:gd name="T15" fmla="*/ 452 h 484"/>
                <a:gd name="T16" fmla="*/ 334 w 615"/>
                <a:gd name="T17" fmla="*/ 441 h 484"/>
                <a:gd name="T18" fmla="*/ 356 w 615"/>
                <a:gd name="T19" fmla="*/ 312 h 484"/>
                <a:gd name="T20" fmla="*/ 600 w 615"/>
                <a:gd name="T21" fmla="*/ 67 h 484"/>
                <a:gd name="T22" fmla="*/ 600 w 615"/>
                <a:gd name="T23" fmla="*/ 15 h 484"/>
                <a:gd name="T24" fmla="*/ 547 w 615"/>
                <a:gd name="T25" fmla="*/ 14 h 484"/>
                <a:gd name="T26" fmla="*/ 281 w 615"/>
                <a:gd name="T27" fmla="*/ 387 h 484"/>
                <a:gd name="T28" fmla="*/ 233 w 615"/>
                <a:gd name="T29" fmla="*/ 392 h 484"/>
                <a:gd name="T30" fmla="*/ 219 w 615"/>
                <a:gd name="T31" fmla="*/ 346 h 484"/>
                <a:gd name="T32" fmla="*/ 261 w 615"/>
                <a:gd name="T33" fmla="*/ 324 h 484"/>
                <a:gd name="T34" fmla="*/ 292 w 615"/>
                <a:gd name="T35" fmla="*/ 361 h 484"/>
                <a:gd name="T36" fmla="*/ 281 w 615"/>
                <a:gd name="T37" fmla="*/ 38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484">
                  <a:moveTo>
                    <a:pt x="547" y="14"/>
                  </a:moveTo>
                  <a:lnTo>
                    <a:pt x="302" y="259"/>
                  </a:lnTo>
                  <a:cubicBezTo>
                    <a:pt x="272" y="244"/>
                    <a:pt x="236" y="244"/>
                    <a:pt x="206" y="259"/>
                  </a:cubicBezTo>
                  <a:lnTo>
                    <a:pt x="67" y="121"/>
                  </a:lnTo>
                  <a:cubicBezTo>
                    <a:pt x="53" y="106"/>
                    <a:pt x="29" y="107"/>
                    <a:pt x="15" y="121"/>
                  </a:cubicBezTo>
                  <a:cubicBezTo>
                    <a:pt x="0" y="136"/>
                    <a:pt x="0" y="159"/>
                    <a:pt x="14" y="174"/>
                  </a:cubicBezTo>
                  <a:lnTo>
                    <a:pt x="152" y="312"/>
                  </a:lnTo>
                  <a:cubicBezTo>
                    <a:pt x="129" y="362"/>
                    <a:pt x="145" y="421"/>
                    <a:pt x="189" y="452"/>
                  </a:cubicBezTo>
                  <a:cubicBezTo>
                    <a:pt x="234" y="484"/>
                    <a:pt x="295" y="479"/>
                    <a:pt x="334" y="441"/>
                  </a:cubicBezTo>
                  <a:cubicBezTo>
                    <a:pt x="368" y="407"/>
                    <a:pt x="377" y="355"/>
                    <a:pt x="356" y="312"/>
                  </a:cubicBezTo>
                  <a:lnTo>
                    <a:pt x="600" y="67"/>
                  </a:lnTo>
                  <a:cubicBezTo>
                    <a:pt x="615" y="53"/>
                    <a:pt x="614" y="29"/>
                    <a:pt x="600" y="15"/>
                  </a:cubicBezTo>
                  <a:cubicBezTo>
                    <a:pt x="585" y="0"/>
                    <a:pt x="562" y="0"/>
                    <a:pt x="547" y="14"/>
                  </a:cubicBezTo>
                  <a:close/>
                  <a:moveTo>
                    <a:pt x="281" y="387"/>
                  </a:moveTo>
                  <a:cubicBezTo>
                    <a:pt x="268" y="400"/>
                    <a:pt x="248" y="402"/>
                    <a:pt x="233" y="392"/>
                  </a:cubicBezTo>
                  <a:cubicBezTo>
                    <a:pt x="218" y="382"/>
                    <a:pt x="212" y="363"/>
                    <a:pt x="219" y="346"/>
                  </a:cubicBezTo>
                  <a:cubicBezTo>
                    <a:pt x="226" y="330"/>
                    <a:pt x="244" y="320"/>
                    <a:pt x="261" y="324"/>
                  </a:cubicBezTo>
                  <a:cubicBezTo>
                    <a:pt x="279" y="327"/>
                    <a:pt x="292" y="343"/>
                    <a:pt x="292" y="361"/>
                  </a:cubicBezTo>
                  <a:cubicBezTo>
                    <a:pt x="292" y="371"/>
                    <a:pt x="288" y="380"/>
                    <a:pt x="281" y="387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772">
              <a:extLst>
                <a:ext uri="{FF2B5EF4-FFF2-40B4-BE49-F238E27FC236}">
                  <a16:creationId xmlns:a16="http://schemas.microsoft.com/office/drawing/2014/main" id="{3EC90255-BB51-4292-A595-45473B482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5576889"/>
              <a:ext cx="17463" cy="31750"/>
            </a:xfrm>
            <a:custGeom>
              <a:avLst/>
              <a:gdLst>
                <a:gd name="T0" fmla="*/ 38 w 76"/>
                <a:gd name="T1" fmla="*/ 150 h 150"/>
                <a:gd name="T2" fmla="*/ 76 w 76"/>
                <a:gd name="T3" fmla="*/ 113 h 150"/>
                <a:gd name="T4" fmla="*/ 76 w 76"/>
                <a:gd name="T5" fmla="*/ 37 h 150"/>
                <a:gd name="T6" fmla="*/ 38 w 76"/>
                <a:gd name="T7" fmla="*/ 0 h 150"/>
                <a:gd name="T8" fmla="*/ 0 w 76"/>
                <a:gd name="T9" fmla="*/ 37 h 150"/>
                <a:gd name="T10" fmla="*/ 0 w 76"/>
                <a:gd name="T11" fmla="*/ 113 h 150"/>
                <a:gd name="T12" fmla="*/ 38 w 76"/>
                <a:gd name="T1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150"/>
                  </a:moveTo>
                  <a:cubicBezTo>
                    <a:pt x="59" y="150"/>
                    <a:pt x="76" y="133"/>
                    <a:pt x="76" y="113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13"/>
                  </a:lnTo>
                  <a:cubicBezTo>
                    <a:pt x="0" y="133"/>
                    <a:pt x="17" y="150"/>
                    <a:pt x="38" y="15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773">
              <a:extLst>
                <a:ext uri="{FF2B5EF4-FFF2-40B4-BE49-F238E27FC236}">
                  <a16:creationId xmlns:a16="http://schemas.microsoft.com/office/drawing/2014/main" id="{6A7884D9-090F-4F3F-94C6-664B4A42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5802314"/>
              <a:ext cx="17463" cy="31750"/>
            </a:xfrm>
            <a:custGeom>
              <a:avLst/>
              <a:gdLst>
                <a:gd name="T0" fmla="*/ 38 w 76"/>
                <a:gd name="T1" fmla="*/ 0 h 150"/>
                <a:gd name="T2" fmla="*/ 0 w 76"/>
                <a:gd name="T3" fmla="*/ 37 h 150"/>
                <a:gd name="T4" fmla="*/ 0 w 76"/>
                <a:gd name="T5" fmla="*/ 113 h 150"/>
                <a:gd name="T6" fmla="*/ 38 w 76"/>
                <a:gd name="T7" fmla="*/ 150 h 150"/>
                <a:gd name="T8" fmla="*/ 76 w 76"/>
                <a:gd name="T9" fmla="*/ 113 h 150"/>
                <a:gd name="T10" fmla="*/ 76 w 76"/>
                <a:gd name="T11" fmla="*/ 37 h 150"/>
                <a:gd name="T12" fmla="*/ 38 w 76"/>
                <a:gd name="T1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13"/>
                  </a:lnTo>
                  <a:cubicBezTo>
                    <a:pt x="0" y="134"/>
                    <a:pt x="17" y="150"/>
                    <a:pt x="38" y="150"/>
                  </a:cubicBezTo>
                  <a:cubicBezTo>
                    <a:pt x="59" y="150"/>
                    <a:pt x="76" y="134"/>
                    <a:pt x="76" y="113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774">
              <a:extLst>
                <a:ext uri="{FF2B5EF4-FFF2-40B4-BE49-F238E27FC236}">
                  <a16:creationId xmlns:a16="http://schemas.microsoft.com/office/drawing/2014/main" id="{B5C3B6DD-ECB6-4C9B-9F3F-33CEF7C1A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863" y="5697539"/>
              <a:ext cx="33338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775">
              <a:extLst>
                <a:ext uri="{FF2B5EF4-FFF2-40B4-BE49-F238E27FC236}">
                  <a16:creationId xmlns:a16="http://schemas.microsoft.com/office/drawing/2014/main" id="{D3A3D1AB-B790-4EAA-95E4-E47B82191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76" y="569753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2" name="Group 901">
            <a:extLst>
              <a:ext uri="{FF2B5EF4-FFF2-40B4-BE49-F238E27FC236}">
                <a16:creationId xmlns:a16="http://schemas.microsoft.com/office/drawing/2014/main" id="{DE1BF9AA-62B6-4331-86B5-A9CB8D781208}"/>
              </a:ext>
            </a:extLst>
          </p:cNvPr>
          <p:cNvGrpSpPr/>
          <p:nvPr/>
        </p:nvGrpSpPr>
        <p:grpSpPr>
          <a:xfrm>
            <a:off x="9582151" y="5464176"/>
            <a:ext cx="484188" cy="485776"/>
            <a:chOff x="9582151" y="5464176"/>
            <a:chExt cx="484188" cy="485776"/>
          </a:xfrm>
        </p:grpSpPr>
        <p:sp>
          <p:nvSpPr>
            <p:cNvPr id="216" name="Freeform 776">
              <a:extLst>
                <a:ext uri="{FF2B5EF4-FFF2-40B4-BE49-F238E27FC236}">
                  <a16:creationId xmlns:a16="http://schemas.microsoft.com/office/drawing/2014/main" id="{A4107E38-867E-453E-A165-9C8E01663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5503864"/>
              <a:ext cx="468313" cy="80963"/>
            </a:xfrm>
            <a:custGeom>
              <a:avLst/>
              <a:gdLst>
                <a:gd name="T0" fmla="*/ 2039 w 2190"/>
                <a:gd name="T1" fmla="*/ 0 h 377"/>
                <a:gd name="T2" fmla="*/ 151 w 2190"/>
                <a:gd name="T3" fmla="*/ 0 h 377"/>
                <a:gd name="T4" fmla="*/ 0 w 2190"/>
                <a:gd name="T5" fmla="*/ 151 h 377"/>
                <a:gd name="T6" fmla="*/ 0 w 2190"/>
                <a:gd name="T7" fmla="*/ 377 h 377"/>
                <a:gd name="T8" fmla="*/ 2190 w 2190"/>
                <a:gd name="T9" fmla="*/ 377 h 377"/>
                <a:gd name="T10" fmla="*/ 2190 w 2190"/>
                <a:gd name="T11" fmla="*/ 151 h 377"/>
                <a:gd name="T12" fmla="*/ 2039 w 2190"/>
                <a:gd name="T13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0" h="377">
                  <a:moveTo>
                    <a:pt x="2039" y="0"/>
                  </a:moveTo>
                  <a:lnTo>
                    <a:pt x="151" y="0"/>
                  </a:lnTo>
                  <a:cubicBezTo>
                    <a:pt x="67" y="0"/>
                    <a:pt x="0" y="67"/>
                    <a:pt x="0" y="151"/>
                  </a:cubicBezTo>
                  <a:lnTo>
                    <a:pt x="0" y="377"/>
                  </a:lnTo>
                  <a:lnTo>
                    <a:pt x="2190" y="377"/>
                  </a:lnTo>
                  <a:lnTo>
                    <a:pt x="2190" y="151"/>
                  </a:lnTo>
                  <a:cubicBezTo>
                    <a:pt x="2190" y="67"/>
                    <a:pt x="2122" y="0"/>
                    <a:pt x="2039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777">
              <a:extLst>
                <a:ext uri="{FF2B5EF4-FFF2-40B4-BE49-F238E27FC236}">
                  <a16:creationId xmlns:a16="http://schemas.microsoft.com/office/drawing/2014/main" id="{72A219F9-05B0-4720-A3C8-A909A6297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3276" y="5697539"/>
              <a:ext cx="261938" cy="252413"/>
            </a:xfrm>
            <a:custGeom>
              <a:avLst/>
              <a:gdLst>
                <a:gd name="T0" fmla="*/ 610 w 1224"/>
                <a:gd name="T1" fmla="*/ 0 h 1182"/>
                <a:gd name="T2" fmla="*/ 91 w 1224"/>
                <a:gd name="T3" fmla="*/ 339 h 1182"/>
                <a:gd name="T4" fmla="*/ 195 w 1224"/>
                <a:gd name="T5" fmla="*/ 951 h 1182"/>
                <a:gd name="T6" fmla="*/ 225 w 1224"/>
                <a:gd name="T7" fmla="*/ 982 h 1182"/>
                <a:gd name="T8" fmla="*/ 906 w 1224"/>
                <a:gd name="T9" fmla="*/ 1049 h 1182"/>
                <a:gd name="T10" fmla="*/ 1155 w 1224"/>
                <a:gd name="T11" fmla="*/ 413 h 1182"/>
                <a:gd name="T12" fmla="*/ 610 w 1224"/>
                <a:gd name="T13" fmla="*/ 0 h 1182"/>
                <a:gd name="T14" fmla="*/ 618 w 1224"/>
                <a:gd name="T15" fmla="*/ 585 h 1182"/>
                <a:gd name="T16" fmla="*/ 778 w 1224"/>
                <a:gd name="T17" fmla="*/ 746 h 1182"/>
                <a:gd name="T18" fmla="*/ 618 w 1224"/>
                <a:gd name="T19" fmla="*/ 585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4" h="1182">
                  <a:moveTo>
                    <a:pt x="610" y="0"/>
                  </a:moveTo>
                  <a:cubicBezTo>
                    <a:pt x="385" y="0"/>
                    <a:pt x="181" y="133"/>
                    <a:pt x="91" y="339"/>
                  </a:cubicBezTo>
                  <a:cubicBezTo>
                    <a:pt x="0" y="546"/>
                    <a:pt x="41" y="786"/>
                    <a:pt x="195" y="951"/>
                  </a:cubicBezTo>
                  <a:cubicBezTo>
                    <a:pt x="204" y="962"/>
                    <a:pt x="215" y="972"/>
                    <a:pt x="225" y="982"/>
                  </a:cubicBezTo>
                  <a:cubicBezTo>
                    <a:pt x="412" y="1154"/>
                    <a:pt x="690" y="1182"/>
                    <a:pt x="906" y="1049"/>
                  </a:cubicBezTo>
                  <a:cubicBezTo>
                    <a:pt x="1122" y="917"/>
                    <a:pt x="1224" y="657"/>
                    <a:pt x="1155" y="413"/>
                  </a:cubicBezTo>
                  <a:cubicBezTo>
                    <a:pt x="1086" y="169"/>
                    <a:pt x="863" y="0"/>
                    <a:pt x="610" y="0"/>
                  </a:cubicBezTo>
                  <a:close/>
                  <a:moveTo>
                    <a:pt x="618" y="585"/>
                  </a:moveTo>
                  <a:lnTo>
                    <a:pt x="778" y="746"/>
                  </a:lnTo>
                  <a:lnTo>
                    <a:pt x="618" y="585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778">
              <a:extLst>
                <a:ext uri="{FF2B5EF4-FFF2-40B4-BE49-F238E27FC236}">
                  <a16:creationId xmlns:a16="http://schemas.microsoft.com/office/drawing/2014/main" id="{A76A35D5-274C-4B95-96F4-0C50FFE5F8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5464176"/>
              <a:ext cx="484188" cy="482600"/>
            </a:xfrm>
            <a:custGeom>
              <a:avLst/>
              <a:gdLst>
                <a:gd name="T0" fmla="*/ 1926 w 2266"/>
                <a:gd name="T1" fmla="*/ 151 h 2261"/>
                <a:gd name="T2" fmla="*/ 1888 w 2266"/>
                <a:gd name="T3" fmla="*/ 0 h 2261"/>
                <a:gd name="T4" fmla="*/ 1850 w 2266"/>
                <a:gd name="T5" fmla="*/ 151 h 2261"/>
                <a:gd name="T6" fmla="*/ 1548 w 2266"/>
                <a:gd name="T7" fmla="*/ 38 h 2261"/>
                <a:gd name="T8" fmla="*/ 1473 w 2266"/>
                <a:gd name="T9" fmla="*/ 38 h 2261"/>
                <a:gd name="T10" fmla="*/ 1171 w 2266"/>
                <a:gd name="T11" fmla="*/ 151 h 2261"/>
                <a:gd name="T12" fmla="*/ 1133 w 2266"/>
                <a:gd name="T13" fmla="*/ 0 h 2261"/>
                <a:gd name="T14" fmla="*/ 1095 w 2266"/>
                <a:gd name="T15" fmla="*/ 151 h 2261"/>
                <a:gd name="T16" fmla="*/ 793 w 2266"/>
                <a:gd name="T17" fmla="*/ 38 h 2261"/>
                <a:gd name="T18" fmla="*/ 718 w 2266"/>
                <a:gd name="T19" fmla="*/ 38 h 2261"/>
                <a:gd name="T20" fmla="*/ 415 w 2266"/>
                <a:gd name="T21" fmla="*/ 151 h 2261"/>
                <a:gd name="T22" fmla="*/ 378 w 2266"/>
                <a:gd name="T23" fmla="*/ 0 h 2261"/>
                <a:gd name="T24" fmla="*/ 340 w 2266"/>
                <a:gd name="T25" fmla="*/ 151 h 2261"/>
                <a:gd name="T26" fmla="*/ 0 w 2266"/>
                <a:gd name="T27" fmla="*/ 340 h 2261"/>
                <a:gd name="T28" fmla="*/ 189 w 2266"/>
                <a:gd name="T29" fmla="*/ 1964 h 2261"/>
                <a:gd name="T30" fmla="*/ 690 w 2266"/>
                <a:gd name="T31" fmla="*/ 2071 h 2261"/>
                <a:gd name="T32" fmla="*/ 1060 w 2266"/>
                <a:gd name="T33" fmla="*/ 2261 h 2261"/>
                <a:gd name="T34" fmla="*/ 1223 w 2266"/>
                <a:gd name="T35" fmla="*/ 2259 h 2261"/>
                <a:gd name="T36" fmla="*/ 2077 w 2266"/>
                <a:gd name="T37" fmla="*/ 1964 h 2261"/>
                <a:gd name="T38" fmla="*/ 2266 w 2266"/>
                <a:gd name="T39" fmla="*/ 340 h 2261"/>
                <a:gd name="T40" fmla="*/ 76 w 2266"/>
                <a:gd name="T41" fmla="*/ 340 h 2261"/>
                <a:gd name="T42" fmla="*/ 340 w 2266"/>
                <a:gd name="T43" fmla="*/ 227 h 2261"/>
                <a:gd name="T44" fmla="*/ 378 w 2266"/>
                <a:gd name="T45" fmla="*/ 378 h 2261"/>
                <a:gd name="T46" fmla="*/ 415 w 2266"/>
                <a:gd name="T47" fmla="*/ 227 h 2261"/>
                <a:gd name="T48" fmla="*/ 718 w 2266"/>
                <a:gd name="T49" fmla="*/ 340 h 2261"/>
                <a:gd name="T50" fmla="*/ 793 w 2266"/>
                <a:gd name="T51" fmla="*/ 340 h 2261"/>
                <a:gd name="T52" fmla="*/ 1095 w 2266"/>
                <a:gd name="T53" fmla="*/ 227 h 2261"/>
                <a:gd name="T54" fmla="*/ 1133 w 2266"/>
                <a:gd name="T55" fmla="*/ 378 h 2261"/>
                <a:gd name="T56" fmla="*/ 1171 w 2266"/>
                <a:gd name="T57" fmla="*/ 227 h 2261"/>
                <a:gd name="T58" fmla="*/ 1473 w 2266"/>
                <a:gd name="T59" fmla="*/ 340 h 2261"/>
                <a:gd name="T60" fmla="*/ 1548 w 2266"/>
                <a:gd name="T61" fmla="*/ 340 h 2261"/>
                <a:gd name="T62" fmla="*/ 1850 w 2266"/>
                <a:gd name="T63" fmla="*/ 227 h 2261"/>
                <a:gd name="T64" fmla="*/ 1888 w 2266"/>
                <a:gd name="T65" fmla="*/ 378 h 2261"/>
                <a:gd name="T66" fmla="*/ 1926 w 2266"/>
                <a:gd name="T67" fmla="*/ 227 h 2261"/>
                <a:gd name="T68" fmla="*/ 2190 w 2266"/>
                <a:gd name="T69" fmla="*/ 340 h 2261"/>
                <a:gd name="T70" fmla="*/ 76 w 2266"/>
                <a:gd name="T71" fmla="*/ 529 h 2261"/>
                <a:gd name="T72" fmla="*/ 1492 w 2266"/>
                <a:gd name="T73" fmla="*/ 2049 h 2261"/>
                <a:gd name="T74" fmla="*/ 745 w 2266"/>
                <a:gd name="T75" fmla="*/ 2020 h 2261"/>
                <a:gd name="T76" fmla="*/ 1277 w 2266"/>
                <a:gd name="T77" fmla="*/ 1153 h 2261"/>
                <a:gd name="T78" fmla="*/ 1627 w 2266"/>
                <a:gd name="T79" fmla="*/ 1850 h 2261"/>
                <a:gd name="T80" fmla="*/ 1492 w 2266"/>
                <a:gd name="T81" fmla="*/ 2049 h 2261"/>
                <a:gd name="T82" fmla="*/ 2077 w 2266"/>
                <a:gd name="T83" fmla="*/ 1888 h 2261"/>
                <a:gd name="T84" fmla="*/ 1694 w 2266"/>
                <a:gd name="T85" fmla="*/ 1885 h 2261"/>
                <a:gd name="T86" fmla="*/ 1714 w 2266"/>
                <a:gd name="T87" fmla="*/ 1827 h 2261"/>
                <a:gd name="T88" fmla="*/ 1726 w 2266"/>
                <a:gd name="T89" fmla="*/ 1775 h 2261"/>
                <a:gd name="T90" fmla="*/ 1735 w 2266"/>
                <a:gd name="T91" fmla="*/ 1714 h 2261"/>
                <a:gd name="T92" fmla="*/ 1133 w 2266"/>
                <a:gd name="T93" fmla="*/ 1057 h 2261"/>
                <a:gd name="T94" fmla="*/ 531 w 2266"/>
                <a:gd name="T95" fmla="*/ 1713 h 2261"/>
                <a:gd name="T96" fmla="*/ 540 w 2266"/>
                <a:gd name="T97" fmla="*/ 1775 h 2261"/>
                <a:gd name="T98" fmla="*/ 553 w 2266"/>
                <a:gd name="T99" fmla="*/ 1828 h 2261"/>
                <a:gd name="T100" fmla="*/ 572 w 2266"/>
                <a:gd name="T101" fmla="*/ 1885 h 2261"/>
                <a:gd name="T102" fmla="*/ 189 w 2266"/>
                <a:gd name="T103" fmla="*/ 1888 h 2261"/>
                <a:gd name="T104" fmla="*/ 76 w 2266"/>
                <a:gd name="T105" fmla="*/ 604 h 2261"/>
                <a:gd name="T106" fmla="*/ 2190 w 2266"/>
                <a:gd name="T107" fmla="*/ 177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66" h="2261">
                  <a:moveTo>
                    <a:pt x="2077" y="151"/>
                  </a:moveTo>
                  <a:lnTo>
                    <a:pt x="1926" y="151"/>
                  </a:lnTo>
                  <a:lnTo>
                    <a:pt x="1926" y="38"/>
                  </a:lnTo>
                  <a:cubicBezTo>
                    <a:pt x="1926" y="17"/>
                    <a:pt x="1909" y="0"/>
                    <a:pt x="1888" y="0"/>
                  </a:cubicBezTo>
                  <a:cubicBezTo>
                    <a:pt x="1867" y="0"/>
                    <a:pt x="1850" y="17"/>
                    <a:pt x="1850" y="38"/>
                  </a:cubicBezTo>
                  <a:lnTo>
                    <a:pt x="1850" y="151"/>
                  </a:lnTo>
                  <a:lnTo>
                    <a:pt x="1548" y="151"/>
                  </a:lnTo>
                  <a:lnTo>
                    <a:pt x="1548" y="38"/>
                  </a:lnTo>
                  <a:cubicBezTo>
                    <a:pt x="1548" y="17"/>
                    <a:pt x="1531" y="0"/>
                    <a:pt x="1511" y="0"/>
                  </a:cubicBezTo>
                  <a:cubicBezTo>
                    <a:pt x="1490" y="0"/>
                    <a:pt x="1473" y="17"/>
                    <a:pt x="1473" y="38"/>
                  </a:cubicBezTo>
                  <a:lnTo>
                    <a:pt x="1473" y="151"/>
                  </a:lnTo>
                  <a:lnTo>
                    <a:pt x="1171" y="151"/>
                  </a:lnTo>
                  <a:lnTo>
                    <a:pt x="1171" y="38"/>
                  </a:lnTo>
                  <a:cubicBezTo>
                    <a:pt x="1171" y="17"/>
                    <a:pt x="1154" y="0"/>
                    <a:pt x="1133" y="0"/>
                  </a:cubicBezTo>
                  <a:cubicBezTo>
                    <a:pt x="1112" y="0"/>
                    <a:pt x="1095" y="17"/>
                    <a:pt x="1095" y="38"/>
                  </a:cubicBezTo>
                  <a:lnTo>
                    <a:pt x="1095" y="151"/>
                  </a:lnTo>
                  <a:lnTo>
                    <a:pt x="793" y="151"/>
                  </a:lnTo>
                  <a:lnTo>
                    <a:pt x="793" y="38"/>
                  </a:lnTo>
                  <a:cubicBezTo>
                    <a:pt x="793" y="17"/>
                    <a:pt x="776" y="0"/>
                    <a:pt x="755" y="0"/>
                  </a:cubicBezTo>
                  <a:cubicBezTo>
                    <a:pt x="734" y="0"/>
                    <a:pt x="718" y="17"/>
                    <a:pt x="718" y="38"/>
                  </a:cubicBezTo>
                  <a:lnTo>
                    <a:pt x="718" y="151"/>
                  </a:lnTo>
                  <a:lnTo>
                    <a:pt x="415" y="151"/>
                  </a:lnTo>
                  <a:lnTo>
                    <a:pt x="415" y="38"/>
                  </a:lnTo>
                  <a:cubicBezTo>
                    <a:pt x="415" y="17"/>
                    <a:pt x="399" y="0"/>
                    <a:pt x="378" y="0"/>
                  </a:cubicBezTo>
                  <a:cubicBezTo>
                    <a:pt x="357" y="0"/>
                    <a:pt x="340" y="17"/>
                    <a:pt x="340" y="38"/>
                  </a:cubicBezTo>
                  <a:lnTo>
                    <a:pt x="340" y="151"/>
                  </a:lnTo>
                  <a:lnTo>
                    <a:pt x="189" y="151"/>
                  </a:lnTo>
                  <a:cubicBezTo>
                    <a:pt x="85" y="151"/>
                    <a:pt x="0" y="236"/>
                    <a:pt x="0" y="340"/>
                  </a:cubicBezTo>
                  <a:lnTo>
                    <a:pt x="0" y="1775"/>
                  </a:lnTo>
                  <a:cubicBezTo>
                    <a:pt x="0" y="1879"/>
                    <a:pt x="85" y="1964"/>
                    <a:pt x="189" y="1964"/>
                  </a:cubicBezTo>
                  <a:lnTo>
                    <a:pt x="610" y="1964"/>
                  </a:lnTo>
                  <a:cubicBezTo>
                    <a:pt x="633" y="2002"/>
                    <a:pt x="659" y="2038"/>
                    <a:pt x="690" y="2071"/>
                  </a:cubicBezTo>
                  <a:cubicBezTo>
                    <a:pt x="700" y="2083"/>
                    <a:pt x="711" y="2094"/>
                    <a:pt x="723" y="2105"/>
                  </a:cubicBezTo>
                  <a:cubicBezTo>
                    <a:pt x="817" y="2192"/>
                    <a:pt x="935" y="2246"/>
                    <a:pt x="1060" y="2261"/>
                  </a:cubicBezTo>
                  <a:lnTo>
                    <a:pt x="1206" y="2261"/>
                  </a:lnTo>
                  <a:cubicBezTo>
                    <a:pt x="1211" y="2260"/>
                    <a:pt x="1217" y="2260"/>
                    <a:pt x="1223" y="2259"/>
                  </a:cubicBezTo>
                  <a:cubicBezTo>
                    <a:pt x="1405" y="2231"/>
                    <a:pt x="1564" y="2123"/>
                    <a:pt x="1655" y="1964"/>
                  </a:cubicBezTo>
                  <a:lnTo>
                    <a:pt x="2077" y="1964"/>
                  </a:lnTo>
                  <a:cubicBezTo>
                    <a:pt x="2181" y="1964"/>
                    <a:pt x="2266" y="1879"/>
                    <a:pt x="2266" y="1775"/>
                  </a:cubicBezTo>
                  <a:lnTo>
                    <a:pt x="2266" y="340"/>
                  </a:lnTo>
                  <a:cubicBezTo>
                    <a:pt x="2266" y="236"/>
                    <a:pt x="2181" y="151"/>
                    <a:pt x="2077" y="151"/>
                  </a:cubicBezTo>
                  <a:close/>
                  <a:moveTo>
                    <a:pt x="76" y="340"/>
                  </a:moveTo>
                  <a:cubicBezTo>
                    <a:pt x="76" y="277"/>
                    <a:pt x="126" y="227"/>
                    <a:pt x="189" y="227"/>
                  </a:cubicBezTo>
                  <a:lnTo>
                    <a:pt x="340" y="227"/>
                  </a:lnTo>
                  <a:lnTo>
                    <a:pt x="340" y="340"/>
                  </a:lnTo>
                  <a:cubicBezTo>
                    <a:pt x="340" y="361"/>
                    <a:pt x="357" y="378"/>
                    <a:pt x="378" y="378"/>
                  </a:cubicBezTo>
                  <a:cubicBezTo>
                    <a:pt x="399" y="378"/>
                    <a:pt x="415" y="361"/>
                    <a:pt x="415" y="340"/>
                  </a:cubicBezTo>
                  <a:lnTo>
                    <a:pt x="415" y="227"/>
                  </a:lnTo>
                  <a:lnTo>
                    <a:pt x="718" y="227"/>
                  </a:lnTo>
                  <a:lnTo>
                    <a:pt x="718" y="340"/>
                  </a:lnTo>
                  <a:cubicBezTo>
                    <a:pt x="718" y="361"/>
                    <a:pt x="734" y="378"/>
                    <a:pt x="755" y="378"/>
                  </a:cubicBezTo>
                  <a:cubicBezTo>
                    <a:pt x="776" y="378"/>
                    <a:pt x="793" y="361"/>
                    <a:pt x="793" y="340"/>
                  </a:cubicBezTo>
                  <a:lnTo>
                    <a:pt x="793" y="227"/>
                  </a:lnTo>
                  <a:lnTo>
                    <a:pt x="1095" y="227"/>
                  </a:lnTo>
                  <a:lnTo>
                    <a:pt x="1095" y="340"/>
                  </a:lnTo>
                  <a:cubicBezTo>
                    <a:pt x="1095" y="361"/>
                    <a:pt x="1112" y="378"/>
                    <a:pt x="1133" y="378"/>
                  </a:cubicBezTo>
                  <a:cubicBezTo>
                    <a:pt x="1154" y="378"/>
                    <a:pt x="1171" y="361"/>
                    <a:pt x="1171" y="340"/>
                  </a:cubicBezTo>
                  <a:lnTo>
                    <a:pt x="1171" y="227"/>
                  </a:lnTo>
                  <a:lnTo>
                    <a:pt x="1473" y="227"/>
                  </a:lnTo>
                  <a:lnTo>
                    <a:pt x="1473" y="340"/>
                  </a:lnTo>
                  <a:cubicBezTo>
                    <a:pt x="1473" y="361"/>
                    <a:pt x="1490" y="378"/>
                    <a:pt x="1511" y="378"/>
                  </a:cubicBezTo>
                  <a:cubicBezTo>
                    <a:pt x="1531" y="378"/>
                    <a:pt x="1548" y="361"/>
                    <a:pt x="1548" y="340"/>
                  </a:cubicBezTo>
                  <a:lnTo>
                    <a:pt x="1548" y="227"/>
                  </a:lnTo>
                  <a:lnTo>
                    <a:pt x="1850" y="227"/>
                  </a:lnTo>
                  <a:lnTo>
                    <a:pt x="1850" y="340"/>
                  </a:lnTo>
                  <a:cubicBezTo>
                    <a:pt x="1850" y="361"/>
                    <a:pt x="1867" y="378"/>
                    <a:pt x="1888" y="378"/>
                  </a:cubicBezTo>
                  <a:cubicBezTo>
                    <a:pt x="1909" y="378"/>
                    <a:pt x="1926" y="361"/>
                    <a:pt x="1926" y="340"/>
                  </a:cubicBezTo>
                  <a:lnTo>
                    <a:pt x="1926" y="227"/>
                  </a:lnTo>
                  <a:lnTo>
                    <a:pt x="2077" y="227"/>
                  </a:lnTo>
                  <a:cubicBezTo>
                    <a:pt x="2140" y="227"/>
                    <a:pt x="2190" y="277"/>
                    <a:pt x="2190" y="340"/>
                  </a:cubicBezTo>
                  <a:lnTo>
                    <a:pt x="2190" y="529"/>
                  </a:lnTo>
                  <a:lnTo>
                    <a:pt x="76" y="529"/>
                  </a:lnTo>
                  <a:lnTo>
                    <a:pt x="76" y="340"/>
                  </a:lnTo>
                  <a:close/>
                  <a:moveTo>
                    <a:pt x="1492" y="2049"/>
                  </a:moveTo>
                  <a:cubicBezTo>
                    <a:pt x="1289" y="2237"/>
                    <a:pt x="976" y="2237"/>
                    <a:pt x="774" y="2049"/>
                  </a:cubicBezTo>
                  <a:cubicBezTo>
                    <a:pt x="764" y="2040"/>
                    <a:pt x="754" y="2030"/>
                    <a:pt x="745" y="2020"/>
                  </a:cubicBezTo>
                  <a:cubicBezTo>
                    <a:pt x="584" y="1847"/>
                    <a:pt x="559" y="1587"/>
                    <a:pt x="682" y="1385"/>
                  </a:cubicBezTo>
                  <a:cubicBezTo>
                    <a:pt x="806" y="1183"/>
                    <a:pt x="1049" y="1088"/>
                    <a:pt x="1277" y="1153"/>
                  </a:cubicBezTo>
                  <a:cubicBezTo>
                    <a:pt x="1504" y="1217"/>
                    <a:pt x="1662" y="1425"/>
                    <a:pt x="1662" y="1662"/>
                  </a:cubicBezTo>
                  <a:cubicBezTo>
                    <a:pt x="1662" y="1726"/>
                    <a:pt x="1650" y="1790"/>
                    <a:pt x="1627" y="1850"/>
                  </a:cubicBezTo>
                  <a:cubicBezTo>
                    <a:pt x="1619" y="1870"/>
                    <a:pt x="1610" y="1889"/>
                    <a:pt x="1600" y="1908"/>
                  </a:cubicBezTo>
                  <a:cubicBezTo>
                    <a:pt x="1572" y="1961"/>
                    <a:pt x="1536" y="2009"/>
                    <a:pt x="1492" y="2049"/>
                  </a:cubicBezTo>
                  <a:close/>
                  <a:moveTo>
                    <a:pt x="2190" y="1775"/>
                  </a:moveTo>
                  <a:cubicBezTo>
                    <a:pt x="2190" y="1837"/>
                    <a:pt x="2140" y="1888"/>
                    <a:pt x="2077" y="1888"/>
                  </a:cubicBezTo>
                  <a:lnTo>
                    <a:pt x="1693" y="1888"/>
                  </a:lnTo>
                  <a:cubicBezTo>
                    <a:pt x="1693" y="1887"/>
                    <a:pt x="1694" y="1886"/>
                    <a:pt x="1694" y="1885"/>
                  </a:cubicBezTo>
                  <a:cubicBezTo>
                    <a:pt x="1700" y="1869"/>
                    <a:pt x="1706" y="1853"/>
                    <a:pt x="1711" y="1837"/>
                  </a:cubicBezTo>
                  <a:cubicBezTo>
                    <a:pt x="1712" y="1834"/>
                    <a:pt x="1713" y="1831"/>
                    <a:pt x="1714" y="1827"/>
                  </a:cubicBezTo>
                  <a:cubicBezTo>
                    <a:pt x="1718" y="1813"/>
                    <a:pt x="1721" y="1798"/>
                    <a:pt x="1725" y="1783"/>
                  </a:cubicBezTo>
                  <a:cubicBezTo>
                    <a:pt x="1725" y="1780"/>
                    <a:pt x="1726" y="1778"/>
                    <a:pt x="1726" y="1775"/>
                  </a:cubicBezTo>
                  <a:cubicBezTo>
                    <a:pt x="1729" y="1759"/>
                    <a:pt x="1732" y="1742"/>
                    <a:pt x="1734" y="1725"/>
                  </a:cubicBezTo>
                  <a:cubicBezTo>
                    <a:pt x="1734" y="1721"/>
                    <a:pt x="1734" y="1718"/>
                    <a:pt x="1735" y="1714"/>
                  </a:cubicBezTo>
                  <a:cubicBezTo>
                    <a:pt x="1736" y="1696"/>
                    <a:pt x="1737" y="1679"/>
                    <a:pt x="1737" y="1662"/>
                  </a:cubicBezTo>
                  <a:cubicBezTo>
                    <a:pt x="1737" y="1328"/>
                    <a:pt x="1467" y="1057"/>
                    <a:pt x="1133" y="1057"/>
                  </a:cubicBezTo>
                  <a:cubicBezTo>
                    <a:pt x="799" y="1057"/>
                    <a:pt x="529" y="1328"/>
                    <a:pt x="529" y="1662"/>
                  </a:cubicBezTo>
                  <a:cubicBezTo>
                    <a:pt x="529" y="1679"/>
                    <a:pt x="530" y="1696"/>
                    <a:pt x="531" y="1713"/>
                  </a:cubicBezTo>
                  <a:cubicBezTo>
                    <a:pt x="532" y="1717"/>
                    <a:pt x="532" y="1721"/>
                    <a:pt x="532" y="1725"/>
                  </a:cubicBezTo>
                  <a:cubicBezTo>
                    <a:pt x="534" y="1742"/>
                    <a:pt x="536" y="1758"/>
                    <a:pt x="540" y="1775"/>
                  </a:cubicBezTo>
                  <a:cubicBezTo>
                    <a:pt x="540" y="1777"/>
                    <a:pt x="541" y="1780"/>
                    <a:pt x="541" y="1782"/>
                  </a:cubicBezTo>
                  <a:cubicBezTo>
                    <a:pt x="544" y="1798"/>
                    <a:pt x="548" y="1813"/>
                    <a:pt x="553" y="1828"/>
                  </a:cubicBezTo>
                  <a:cubicBezTo>
                    <a:pt x="554" y="1831"/>
                    <a:pt x="554" y="1834"/>
                    <a:pt x="555" y="1836"/>
                  </a:cubicBezTo>
                  <a:cubicBezTo>
                    <a:pt x="560" y="1853"/>
                    <a:pt x="566" y="1869"/>
                    <a:pt x="572" y="1885"/>
                  </a:cubicBezTo>
                  <a:cubicBezTo>
                    <a:pt x="572" y="1886"/>
                    <a:pt x="573" y="1887"/>
                    <a:pt x="573" y="1888"/>
                  </a:cubicBezTo>
                  <a:lnTo>
                    <a:pt x="189" y="1888"/>
                  </a:lnTo>
                  <a:cubicBezTo>
                    <a:pt x="126" y="1888"/>
                    <a:pt x="76" y="1837"/>
                    <a:pt x="76" y="1775"/>
                  </a:cubicBezTo>
                  <a:lnTo>
                    <a:pt x="76" y="604"/>
                  </a:lnTo>
                  <a:lnTo>
                    <a:pt x="2190" y="604"/>
                  </a:lnTo>
                  <a:lnTo>
                    <a:pt x="2190" y="17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779">
              <a:extLst>
                <a:ext uri="{FF2B5EF4-FFF2-40B4-BE49-F238E27FC236}">
                  <a16:creationId xmlns:a16="http://schemas.microsoft.com/office/drawing/2014/main" id="{B93C8B58-7018-4642-BB74-E37CBB88C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5513" y="5730876"/>
              <a:ext cx="52388" cy="134938"/>
            </a:xfrm>
            <a:custGeom>
              <a:avLst/>
              <a:gdLst>
                <a:gd name="T0" fmla="*/ 76 w 246"/>
                <a:gd name="T1" fmla="*/ 411 h 635"/>
                <a:gd name="T2" fmla="*/ 76 w 246"/>
                <a:gd name="T3" fmla="*/ 38 h 635"/>
                <a:gd name="T4" fmla="*/ 38 w 246"/>
                <a:gd name="T5" fmla="*/ 0 h 635"/>
                <a:gd name="T6" fmla="*/ 0 w 246"/>
                <a:gd name="T7" fmla="*/ 38 h 635"/>
                <a:gd name="T8" fmla="*/ 0 w 246"/>
                <a:gd name="T9" fmla="*/ 416 h 635"/>
                <a:gd name="T10" fmla="*/ 9 w 246"/>
                <a:gd name="T11" fmla="*/ 439 h 635"/>
                <a:gd name="T12" fmla="*/ 19 w 246"/>
                <a:gd name="T13" fmla="*/ 461 h 635"/>
                <a:gd name="T14" fmla="*/ 179 w 246"/>
                <a:gd name="T15" fmla="*/ 621 h 635"/>
                <a:gd name="T16" fmla="*/ 216 w 246"/>
                <a:gd name="T17" fmla="*/ 632 h 635"/>
                <a:gd name="T18" fmla="*/ 243 w 246"/>
                <a:gd name="T19" fmla="*/ 605 h 635"/>
                <a:gd name="T20" fmla="*/ 233 w 246"/>
                <a:gd name="T21" fmla="*/ 568 h 635"/>
                <a:gd name="T22" fmla="*/ 76 w 246"/>
                <a:gd name="T23" fmla="*/ 411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635">
                  <a:moveTo>
                    <a:pt x="76" y="411"/>
                  </a:move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416"/>
                  </a:lnTo>
                  <a:cubicBezTo>
                    <a:pt x="0" y="424"/>
                    <a:pt x="3" y="432"/>
                    <a:pt x="9" y="439"/>
                  </a:cubicBezTo>
                  <a:cubicBezTo>
                    <a:pt x="10" y="447"/>
                    <a:pt x="13" y="455"/>
                    <a:pt x="19" y="461"/>
                  </a:cubicBezTo>
                  <a:lnTo>
                    <a:pt x="179" y="621"/>
                  </a:lnTo>
                  <a:cubicBezTo>
                    <a:pt x="189" y="631"/>
                    <a:pt x="203" y="635"/>
                    <a:pt x="216" y="632"/>
                  </a:cubicBezTo>
                  <a:cubicBezTo>
                    <a:pt x="229" y="628"/>
                    <a:pt x="239" y="618"/>
                    <a:pt x="243" y="605"/>
                  </a:cubicBezTo>
                  <a:cubicBezTo>
                    <a:pt x="246" y="591"/>
                    <a:pt x="242" y="577"/>
                    <a:pt x="233" y="568"/>
                  </a:cubicBezTo>
                  <a:lnTo>
                    <a:pt x="76" y="411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2BD59BA1-B8A1-4594-8007-403B37C43412}"/>
              </a:ext>
            </a:extLst>
          </p:cNvPr>
          <p:cNvGrpSpPr/>
          <p:nvPr/>
        </p:nvGrpSpPr>
        <p:grpSpPr>
          <a:xfrm>
            <a:off x="8091488" y="5464176"/>
            <a:ext cx="482600" cy="482600"/>
            <a:chOff x="8091488" y="5464176"/>
            <a:chExt cx="482600" cy="482600"/>
          </a:xfrm>
        </p:grpSpPr>
        <p:sp>
          <p:nvSpPr>
            <p:cNvPr id="220" name="Freeform 780">
              <a:extLst>
                <a:ext uri="{FF2B5EF4-FFF2-40B4-BE49-F238E27FC236}">
                  <a16:creationId xmlns:a16="http://schemas.microsoft.com/office/drawing/2014/main" id="{C9E67442-A29D-4728-8F0E-4176564E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6" y="5472114"/>
              <a:ext cx="47625" cy="273050"/>
            </a:xfrm>
            <a:custGeom>
              <a:avLst/>
              <a:gdLst>
                <a:gd name="T0" fmla="*/ 0 w 226"/>
                <a:gd name="T1" fmla="*/ 150 h 1281"/>
                <a:gd name="T2" fmla="*/ 0 w 226"/>
                <a:gd name="T3" fmla="*/ 1130 h 1281"/>
                <a:gd name="T4" fmla="*/ 151 w 226"/>
                <a:gd name="T5" fmla="*/ 1281 h 1281"/>
                <a:gd name="T6" fmla="*/ 226 w 226"/>
                <a:gd name="T7" fmla="*/ 1281 h 1281"/>
                <a:gd name="T8" fmla="*/ 226 w 226"/>
                <a:gd name="T9" fmla="*/ 0 h 1281"/>
                <a:gd name="T10" fmla="*/ 151 w 226"/>
                <a:gd name="T11" fmla="*/ 0 h 1281"/>
                <a:gd name="T12" fmla="*/ 0 w 226"/>
                <a:gd name="T13" fmla="*/ 15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0" y="150"/>
                  </a:moveTo>
                  <a:lnTo>
                    <a:pt x="0" y="1130"/>
                  </a:lnTo>
                  <a:cubicBezTo>
                    <a:pt x="0" y="1213"/>
                    <a:pt x="67" y="1281"/>
                    <a:pt x="151" y="1281"/>
                  </a:cubicBezTo>
                  <a:lnTo>
                    <a:pt x="226" y="1281"/>
                  </a:lnTo>
                  <a:lnTo>
                    <a:pt x="226" y="0"/>
                  </a:ln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781">
              <a:extLst>
                <a:ext uri="{FF2B5EF4-FFF2-40B4-BE49-F238E27FC236}">
                  <a16:creationId xmlns:a16="http://schemas.microsoft.com/office/drawing/2014/main" id="{0DCDD83D-DBA9-40BE-8BD7-6DEFD1C34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8526" y="5472114"/>
              <a:ext cx="47625" cy="273050"/>
            </a:xfrm>
            <a:custGeom>
              <a:avLst/>
              <a:gdLst>
                <a:gd name="T0" fmla="*/ 76 w 226"/>
                <a:gd name="T1" fmla="*/ 0 h 1281"/>
                <a:gd name="T2" fmla="*/ 0 w 226"/>
                <a:gd name="T3" fmla="*/ 0 h 1281"/>
                <a:gd name="T4" fmla="*/ 0 w 226"/>
                <a:gd name="T5" fmla="*/ 1281 h 1281"/>
                <a:gd name="T6" fmla="*/ 76 w 226"/>
                <a:gd name="T7" fmla="*/ 1281 h 1281"/>
                <a:gd name="T8" fmla="*/ 226 w 226"/>
                <a:gd name="T9" fmla="*/ 1130 h 1281"/>
                <a:gd name="T10" fmla="*/ 226 w 226"/>
                <a:gd name="T11" fmla="*/ 150 h 1281"/>
                <a:gd name="T12" fmla="*/ 76 w 226"/>
                <a:gd name="T13" fmla="*/ 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76" y="0"/>
                  </a:moveTo>
                  <a:lnTo>
                    <a:pt x="0" y="0"/>
                  </a:lnTo>
                  <a:lnTo>
                    <a:pt x="0" y="1281"/>
                  </a:lnTo>
                  <a:lnTo>
                    <a:pt x="76" y="1281"/>
                  </a:lnTo>
                  <a:cubicBezTo>
                    <a:pt x="159" y="1281"/>
                    <a:pt x="226" y="1213"/>
                    <a:pt x="226" y="1130"/>
                  </a:cubicBezTo>
                  <a:lnTo>
                    <a:pt x="226" y="150"/>
                  </a:lnTo>
                  <a:cubicBezTo>
                    <a:pt x="226" y="67"/>
                    <a:pt x="159" y="0"/>
                    <a:pt x="76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782">
              <a:extLst>
                <a:ext uri="{FF2B5EF4-FFF2-40B4-BE49-F238E27FC236}">
                  <a16:creationId xmlns:a16="http://schemas.microsoft.com/office/drawing/2014/main" id="{7C76F61B-629D-4B6F-B0A1-54A072668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3101" y="5891214"/>
              <a:ext cx="144463" cy="47625"/>
            </a:xfrm>
            <a:prstGeom prst="rect">
              <a:avLst/>
            </a:pr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783">
              <a:extLst>
                <a:ext uri="{FF2B5EF4-FFF2-40B4-BE49-F238E27FC236}">
                  <a16:creationId xmlns:a16="http://schemas.microsoft.com/office/drawing/2014/main" id="{D7DF925E-247E-4695-95C3-A213AF9DE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5464176"/>
              <a:ext cx="482600" cy="288925"/>
            </a:xfrm>
            <a:custGeom>
              <a:avLst/>
              <a:gdLst>
                <a:gd name="T0" fmla="*/ 2073 w 2261"/>
                <a:gd name="T1" fmla="*/ 0 h 1357"/>
                <a:gd name="T2" fmla="*/ 189 w 2261"/>
                <a:gd name="T3" fmla="*/ 0 h 1357"/>
                <a:gd name="T4" fmla="*/ 0 w 2261"/>
                <a:gd name="T5" fmla="*/ 188 h 1357"/>
                <a:gd name="T6" fmla="*/ 0 w 2261"/>
                <a:gd name="T7" fmla="*/ 1168 h 1357"/>
                <a:gd name="T8" fmla="*/ 189 w 2261"/>
                <a:gd name="T9" fmla="*/ 1357 h 1357"/>
                <a:gd name="T10" fmla="*/ 791 w 2261"/>
                <a:gd name="T11" fmla="*/ 1357 h 1357"/>
                <a:gd name="T12" fmla="*/ 829 w 2261"/>
                <a:gd name="T13" fmla="*/ 1319 h 1357"/>
                <a:gd name="T14" fmla="*/ 791 w 2261"/>
                <a:gd name="T15" fmla="*/ 1281 h 1357"/>
                <a:gd name="T16" fmla="*/ 302 w 2261"/>
                <a:gd name="T17" fmla="*/ 1281 h 1357"/>
                <a:gd name="T18" fmla="*/ 302 w 2261"/>
                <a:gd name="T19" fmla="*/ 75 h 1357"/>
                <a:gd name="T20" fmla="*/ 1960 w 2261"/>
                <a:gd name="T21" fmla="*/ 75 h 1357"/>
                <a:gd name="T22" fmla="*/ 1960 w 2261"/>
                <a:gd name="T23" fmla="*/ 1281 h 1357"/>
                <a:gd name="T24" fmla="*/ 1812 w 2261"/>
                <a:gd name="T25" fmla="*/ 1281 h 1357"/>
                <a:gd name="T26" fmla="*/ 1774 w 2261"/>
                <a:gd name="T27" fmla="*/ 1319 h 1357"/>
                <a:gd name="T28" fmla="*/ 1812 w 2261"/>
                <a:gd name="T29" fmla="*/ 1357 h 1357"/>
                <a:gd name="T30" fmla="*/ 2073 w 2261"/>
                <a:gd name="T31" fmla="*/ 1357 h 1357"/>
                <a:gd name="T32" fmla="*/ 2261 w 2261"/>
                <a:gd name="T33" fmla="*/ 1168 h 1357"/>
                <a:gd name="T34" fmla="*/ 2261 w 2261"/>
                <a:gd name="T35" fmla="*/ 188 h 1357"/>
                <a:gd name="T36" fmla="*/ 2073 w 2261"/>
                <a:gd name="T37" fmla="*/ 0 h 1357"/>
                <a:gd name="T38" fmla="*/ 226 w 2261"/>
                <a:gd name="T39" fmla="*/ 1281 h 1357"/>
                <a:gd name="T40" fmla="*/ 189 w 2261"/>
                <a:gd name="T41" fmla="*/ 1281 h 1357"/>
                <a:gd name="T42" fmla="*/ 75 w 2261"/>
                <a:gd name="T43" fmla="*/ 1168 h 1357"/>
                <a:gd name="T44" fmla="*/ 75 w 2261"/>
                <a:gd name="T45" fmla="*/ 188 h 1357"/>
                <a:gd name="T46" fmla="*/ 189 w 2261"/>
                <a:gd name="T47" fmla="*/ 75 h 1357"/>
                <a:gd name="T48" fmla="*/ 226 w 2261"/>
                <a:gd name="T49" fmla="*/ 75 h 1357"/>
                <a:gd name="T50" fmla="*/ 226 w 2261"/>
                <a:gd name="T51" fmla="*/ 1281 h 1357"/>
                <a:gd name="T52" fmla="*/ 2186 w 2261"/>
                <a:gd name="T53" fmla="*/ 1168 h 1357"/>
                <a:gd name="T54" fmla="*/ 2073 w 2261"/>
                <a:gd name="T55" fmla="*/ 1281 h 1357"/>
                <a:gd name="T56" fmla="*/ 2035 w 2261"/>
                <a:gd name="T57" fmla="*/ 1281 h 1357"/>
                <a:gd name="T58" fmla="*/ 2035 w 2261"/>
                <a:gd name="T59" fmla="*/ 75 h 1357"/>
                <a:gd name="T60" fmla="*/ 2073 w 2261"/>
                <a:gd name="T61" fmla="*/ 75 h 1357"/>
                <a:gd name="T62" fmla="*/ 2186 w 2261"/>
                <a:gd name="T63" fmla="*/ 188 h 1357"/>
                <a:gd name="T64" fmla="*/ 2186 w 2261"/>
                <a:gd name="T65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61" h="1357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168"/>
                  </a:lnTo>
                  <a:cubicBezTo>
                    <a:pt x="0" y="1272"/>
                    <a:pt x="85" y="1357"/>
                    <a:pt x="189" y="1357"/>
                  </a:cubicBezTo>
                  <a:lnTo>
                    <a:pt x="791" y="1357"/>
                  </a:lnTo>
                  <a:cubicBezTo>
                    <a:pt x="812" y="1357"/>
                    <a:pt x="829" y="1340"/>
                    <a:pt x="829" y="1319"/>
                  </a:cubicBezTo>
                  <a:cubicBezTo>
                    <a:pt x="829" y="1298"/>
                    <a:pt x="812" y="1281"/>
                    <a:pt x="791" y="1281"/>
                  </a:cubicBezTo>
                  <a:lnTo>
                    <a:pt x="302" y="1281"/>
                  </a:lnTo>
                  <a:lnTo>
                    <a:pt x="302" y="75"/>
                  </a:lnTo>
                  <a:lnTo>
                    <a:pt x="1960" y="75"/>
                  </a:lnTo>
                  <a:lnTo>
                    <a:pt x="1960" y="1281"/>
                  </a:lnTo>
                  <a:lnTo>
                    <a:pt x="1812" y="1281"/>
                  </a:lnTo>
                  <a:cubicBezTo>
                    <a:pt x="1791" y="1281"/>
                    <a:pt x="1774" y="1298"/>
                    <a:pt x="1774" y="1319"/>
                  </a:cubicBezTo>
                  <a:cubicBezTo>
                    <a:pt x="1774" y="1340"/>
                    <a:pt x="1791" y="1357"/>
                    <a:pt x="1812" y="1357"/>
                  </a:cubicBezTo>
                  <a:lnTo>
                    <a:pt x="2073" y="1357"/>
                  </a:lnTo>
                  <a:cubicBezTo>
                    <a:pt x="2177" y="1357"/>
                    <a:pt x="2261" y="1272"/>
                    <a:pt x="2261" y="1168"/>
                  </a:cubicBezTo>
                  <a:lnTo>
                    <a:pt x="2261" y="188"/>
                  </a:lnTo>
                  <a:cubicBezTo>
                    <a:pt x="2261" y="84"/>
                    <a:pt x="2177" y="0"/>
                    <a:pt x="2073" y="0"/>
                  </a:cubicBezTo>
                  <a:close/>
                  <a:moveTo>
                    <a:pt x="226" y="1281"/>
                  </a:moveTo>
                  <a:lnTo>
                    <a:pt x="189" y="1281"/>
                  </a:lnTo>
                  <a:cubicBezTo>
                    <a:pt x="126" y="1281"/>
                    <a:pt x="75" y="1231"/>
                    <a:pt x="75" y="1168"/>
                  </a:cubicBezTo>
                  <a:lnTo>
                    <a:pt x="75" y="188"/>
                  </a:lnTo>
                  <a:cubicBezTo>
                    <a:pt x="75" y="126"/>
                    <a:pt x="126" y="75"/>
                    <a:pt x="189" y="75"/>
                  </a:cubicBezTo>
                  <a:lnTo>
                    <a:pt x="226" y="75"/>
                  </a:lnTo>
                  <a:lnTo>
                    <a:pt x="226" y="1281"/>
                  </a:lnTo>
                  <a:close/>
                  <a:moveTo>
                    <a:pt x="2186" y="1168"/>
                  </a:moveTo>
                  <a:cubicBezTo>
                    <a:pt x="2186" y="1231"/>
                    <a:pt x="2135" y="1281"/>
                    <a:pt x="2073" y="1281"/>
                  </a:cubicBezTo>
                  <a:lnTo>
                    <a:pt x="2035" y="1281"/>
                  </a:lnTo>
                  <a:lnTo>
                    <a:pt x="2035" y="75"/>
                  </a:lnTo>
                  <a:lnTo>
                    <a:pt x="2073" y="75"/>
                  </a:lnTo>
                  <a:cubicBezTo>
                    <a:pt x="2135" y="75"/>
                    <a:pt x="2186" y="126"/>
                    <a:pt x="2186" y="188"/>
                  </a:cubicBezTo>
                  <a:lnTo>
                    <a:pt x="2186" y="116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784">
              <a:extLst>
                <a:ext uri="{FF2B5EF4-FFF2-40B4-BE49-F238E27FC236}">
                  <a16:creationId xmlns:a16="http://schemas.microsoft.com/office/drawing/2014/main" id="{C8B34CD8-3A57-4D3B-9203-7698474AA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1" y="5608639"/>
              <a:ext cx="15875" cy="31750"/>
            </a:xfrm>
            <a:custGeom>
              <a:avLst/>
              <a:gdLst>
                <a:gd name="T0" fmla="*/ 37 w 75"/>
                <a:gd name="T1" fmla="*/ 0 h 151"/>
                <a:gd name="T2" fmla="*/ 0 w 75"/>
                <a:gd name="T3" fmla="*/ 38 h 151"/>
                <a:gd name="T4" fmla="*/ 0 w 75"/>
                <a:gd name="T5" fmla="*/ 113 h 151"/>
                <a:gd name="T6" fmla="*/ 37 w 75"/>
                <a:gd name="T7" fmla="*/ 151 h 151"/>
                <a:gd name="T8" fmla="*/ 75 w 75"/>
                <a:gd name="T9" fmla="*/ 113 h 151"/>
                <a:gd name="T10" fmla="*/ 75 w 75"/>
                <a:gd name="T11" fmla="*/ 38 h 151"/>
                <a:gd name="T12" fmla="*/ 37 w 75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1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13"/>
                  </a:lnTo>
                  <a:cubicBezTo>
                    <a:pt x="0" y="134"/>
                    <a:pt x="17" y="151"/>
                    <a:pt x="37" y="151"/>
                  </a:cubicBezTo>
                  <a:cubicBezTo>
                    <a:pt x="58" y="151"/>
                    <a:pt x="75" y="134"/>
                    <a:pt x="75" y="113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785">
              <a:extLst>
                <a:ext uri="{FF2B5EF4-FFF2-40B4-BE49-F238E27FC236}">
                  <a16:creationId xmlns:a16="http://schemas.microsoft.com/office/drawing/2014/main" id="{819D0748-B5D9-4CB6-8F2E-25A87240A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5301" y="5584826"/>
              <a:ext cx="15875" cy="47625"/>
            </a:xfrm>
            <a:custGeom>
              <a:avLst/>
              <a:gdLst>
                <a:gd name="T0" fmla="*/ 38 w 76"/>
                <a:gd name="T1" fmla="*/ 0 h 226"/>
                <a:gd name="T2" fmla="*/ 0 w 76"/>
                <a:gd name="T3" fmla="*/ 38 h 226"/>
                <a:gd name="T4" fmla="*/ 0 w 76"/>
                <a:gd name="T5" fmla="*/ 189 h 226"/>
                <a:gd name="T6" fmla="*/ 38 w 76"/>
                <a:gd name="T7" fmla="*/ 226 h 226"/>
                <a:gd name="T8" fmla="*/ 76 w 76"/>
                <a:gd name="T9" fmla="*/ 189 h 226"/>
                <a:gd name="T10" fmla="*/ 76 w 76"/>
                <a:gd name="T11" fmla="*/ 38 h 226"/>
                <a:gd name="T12" fmla="*/ 38 w 76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26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ubicBezTo>
                    <a:pt x="59" y="226"/>
                    <a:pt x="76" y="210"/>
                    <a:pt x="76" y="189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86">
              <a:extLst>
                <a:ext uri="{FF2B5EF4-FFF2-40B4-BE49-F238E27FC236}">
                  <a16:creationId xmlns:a16="http://schemas.microsoft.com/office/drawing/2014/main" id="{6C115EFF-0DBF-40C6-A0F6-62457A204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1" y="5576889"/>
              <a:ext cx="15875" cy="23813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7 h 113"/>
                <a:gd name="T4" fmla="*/ 0 w 75"/>
                <a:gd name="T5" fmla="*/ 75 h 113"/>
                <a:gd name="T6" fmla="*/ 37 w 75"/>
                <a:gd name="T7" fmla="*/ 113 h 113"/>
                <a:gd name="T8" fmla="*/ 75 w 75"/>
                <a:gd name="T9" fmla="*/ 75 h 113"/>
                <a:gd name="T10" fmla="*/ 75 w 75"/>
                <a:gd name="T11" fmla="*/ 37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6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787">
              <a:extLst>
                <a:ext uri="{FF2B5EF4-FFF2-40B4-BE49-F238E27FC236}">
                  <a16:creationId xmlns:a16="http://schemas.microsoft.com/office/drawing/2014/main" id="{1906FE89-9EB8-423A-98CE-6F1D3441A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3438" y="5495926"/>
              <a:ext cx="41275" cy="39688"/>
            </a:xfrm>
            <a:custGeom>
              <a:avLst/>
              <a:gdLst>
                <a:gd name="T0" fmla="*/ 188 w 188"/>
                <a:gd name="T1" fmla="*/ 188 h 188"/>
                <a:gd name="T2" fmla="*/ 188 w 188"/>
                <a:gd name="T3" fmla="*/ 0 h 188"/>
                <a:gd name="T4" fmla="*/ 0 w 188"/>
                <a:gd name="T5" fmla="*/ 0 h 188"/>
                <a:gd name="T6" fmla="*/ 0 w 188"/>
                <a:gd name="T7" fmla="*/ 75 h 188"/>
                <a:gd name="T8" fmla="*/ 113 w 188"/>
                <a:gd name="T9" fmla="*/ 75 h 188"/>
                <a:gd name="T10" fmla="*/ 113 w 188"/>
                <a:gd name="T11" fmla="*/ 188 h 188"/>
                <a:gd name="T12" fmla="*/ 188 w 188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188" y="188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3" y="75"/>
                  </a:lnTo>
                  <a:lnTo>
                    <a:pt x="113" y="188"/>
                  </a:lnTo>
                  <a:lnTo>
                    <a:pt x="188" y="18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788">
              <a:extLst>
                <a:ext uri="{FF2B5EF4-FFF2-40B4-BE49-F238E27FC236}">
                  <a16:creationId xmlns:a16="http://schemas.microsoft.com/office/drawing/2014/main" id="{7ED81351-CE6E-4145-A7F1-C7675C30B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1" y="5495926"/>
              <a:ext cx="39688" cy="39688"/>
            </a:xfrm>
            <a:custGeom>
              <a:avLst/>
              <a:gdLst>
                <a:gd name="T0" fmla="*/ 188 w 188"/>
                <a:gd name="T1" fmla="*/ 0 h 188"/>
                <a:gd name="T2" fmla="*/ 0 w 188"/>
                <a:gd name="T3" fmla="*/ 0 h 188"/>
                <a:gd name="T4" fmla="*/ 0 w 188"/>
                <a:gd name="T5" fmla="*/ 188 h 188"/>
                <a:gd name="T6" fmla="*/ 75 w 188"/>
                <a:gd name="T7" fmla="*/ 188 h 188"/>
                <a:gd name="T8" fmla="*/ 75 w 188"/>
                <a:gd name="T9" fmla="*/ 75 h 188"/>
                <a:gd name="T10" fmla="*/ 188 w 188"/>
                <a:gd name="T11" fmla="*/ 75 h 188"/>
                <a:gd name="T12" fmla="*/ 188 w 188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188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5" y="188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789">
              <a:extLst>
                <a:ext uri="{FF2B5EF4-FFF2-40B4-BE49-F238E27FC236}">
                  <a16:creationId xmlns:a16="http://schemas.microsoft.com/office/drawing/2014/main" id="{D36EFFE0-3D3F-4683-8A6D-C6F9C270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3438" y="5681664"/>
              <a:ext cx="41275" cy="39688"/>
            </a:xfrm>
            <a:custGeom>
              <a:avLst/>
              <a:gdLst>
                <a:gd name="T0" fmla="*/ 0 w 188"/>
                <a:gd name="T1" fmla="*/ 189 h 189"/>
                <a:gd name="T2" fmla="*/ 188 w 188"/>
                <a:gd name="T3" fmla="*/ 189 h 189"/>
                <a:gd name="T4" fmla="*/ 188 w 188"/>
                <a:gd name="T5" fmla="*/ 0 h 189"/>
                <a:gd name="T6" fmla="*/ 113 w 188"/>
                <a:gd name="T7" fmla="*/ 0 h 189"/>
                <a:gd name="T8" fmla="*/ 113 w 188"/>
                <a:gd name="T9" fmla="*/ 114 h 189"/>
                <a:gd name="T10" fmla="*/ 0 w 188"/>
                <a:gd name="T11" fmla="*/ 114 h 189"/>
                <a:gd name="T12" fmla="*/ 0 w 188"/>
                <a:gd name="T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9">
                  <a:moveTo>
                    <a:pt x="0" y="189"/>
                  </a:moveTo>
                  <a:lnTo>
                    <a:pt x="188" y="189"/>
                  </a:lnTo>
                  <a:lnTo>
                    <a:pt x="188" y="0"/>
                  </a:lnTo>
                  <a:lnTo>
                    <a:pt x="113" y="0"/>
                  </a:lnTo>
                  <a:lnTo>
                    <a:pt x="113" y="114"/>
                  </a:lnTo>
                  <a:lnTo>
                    <a:pt x="0" y="114"/>
                  </a:lnTo>
                  <a:lnTo>
                    <a:pt x="0" y="189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790">
              <a:extLst>
                <a:ext uri="{FF2B5EF4-FFF2-40B4-BE49-F238E27FC236}">
                  <a16:creationId xmlns:a16="http://schemas.microsoft.com/office/drawing/2014/main" id="{2863D2DE-7C62-403C-9B35-9F5589DA7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1" y="5681664"/>
              <a:ext cx="39688" cy="39688"/>
            </a:xfrm>
            <a:custGeom>
              <a:avLst/>
              <a:gdLst>
                <a:gd name="T0" fmla="*/ 0 w 188"/>
                <a:gd name="T1" fmla="*/ 0 h 189"/>
                <a:gd name="T2" fmla="*/ 0 w 188"/>
                <a:gd name="T3" fmla="*/ 189 h 189"/>
                <a:gd name="T4" fmla="*/ 188 w 188"/>
                <a:gd name="T5" fmla="*/ 189 h 189"/>
                <a:gd name="T6" fmla="*/ 188 w 188"/>
                <a:gd name="T7" fmla="*/ 114 h 189"/>
                <a:gd name="T8" fmla="*/ 75 w 188"/>
                <a:gd name="T9" fmla="*/ 114 h 189"/>
                <a:gd name="T10" fmla="*/ 75 w 188"/>
                <a:gd name="T11" fmla="*/ 0 h 189"/>
                <a:gd name="T12" fmla="*/ 0 w 188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9">
                  <a:moveTo>
                    <a:pt x="0" y="0"/>
                  </a:moveTo>
                  <a:lnTo>
                    <a:pt x="0" y="189"/>
                  </a:lnTo>
                  <a:lnTo>
                    <a:pt x="188" y="189"/>
                  </a:lnTo>
                  <a:lnTo>
                    <a:pt x="188" y="114"/>
                  </a:lnTo>
                  <a:lnTo>
                    <a:pt x="75" y="114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791">
              <a:extLst>
                <a:ext uri="{FF2B5EF4-FFF2-40B4-BE49-F238E27FC236}">
                  <a16:creationId xmlns:a16="http://schemas.microsoft.com/office/drawing/2014/main" id="{6456489B-745E-42D8-9FE7-A3055E6638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7226" y="5616576"/>
              <a:ext cx="176213" cy="330200"/>
            </a:xfrm>
            <a:custGeom>
              <a:avLst/>
              <a:gdLst>
                <a:gd name="T0" fmla="*/ 645 w 829"/>
                <a:gd name="T1" fmla="*/ 450 h 1547"/>
                <a:gd name="T2" fmla="*/ 495 w 829"/>
                <a:gd name="T3" fmla="*/ 413 h 1547"/>
                <a:gd name="T4" fmla="*/ 377 w 829"/>
                <a:gd name="T5" fmla="*/ 115 h 1547"/>
                <a:gd name="T6" fmla="*/ 254 w 829"/>
                <a:gd name="T7" fmla="*/ 2 h 1547"/>
                <a:gd name="T8" fmla="*/ 151 w 829"/>
                <a:gd name="T9" fmla="*/ 567 h 1547"/>
                <a:gd name="T10" fmla="*/ 0 w 829"/>
                <a:gd name="T11" fmla="*/ 680 h 1547"/>
                <a:gd name="T12" fmla="*/ 89 w 829"/>
                <a:gd name="T13" fmla="*/ 1246 h 1547"/>
                <a:gd name="T14" fmla="*/ 38 w 829"/>
                <a:gd name="T15" fmla="*/ 1283 h 1547"/>
                <a:gd name="T16" fmla="*/ 75 w 829"/>
                <a:gd name="T17" fmla="*/ 1547 h 1547"/>
                <a:gd name="T18" fmla="*/ 791 w 829"/>
                <a:gd name="T19" fmla="*/ 1509 h 1547"/>
                <a:gd name="T20" fmla="*/ 754 w 829"/>
                <a:gd name="T21" fmla="*/ 1246 h 1547"/>
                <a:gd name="T22" fmla="*/ 743 w 829"/>
                <a:gd name="T23" fmla="*/ 1240 h 1547"/>
                <a:gd name="T24" fmla="*/ 829 w 829"/>
                <a:gd name="T25" fmla="*/ 605 h 1547"/>
                <a:gd name="T26" fmla="*/ 674 w 829"/>
                <a:gd name="T27" fmla="*/ 500 h 1547"/>
                <a:gd name="T28" fmla="*/ 113 w 829"/>
                <a:gd name="T29" fmla="*/ 1472 h 1547"/>
                <a:gd name="T30" fmla="*/ 716 w 829"/>
                <a:gd name="T31" fmla="*/ 1321 h 1547"/>
                <a:gd name="T32" fmla="*/ 754 w 829"/>
                <a:gd name="T33" fmla="*/ 880 h 1547"/>
                <a:gd name="T34" fmla="*/ 655 w 829"/>
                <a:gd name="T35" fmla="*/ 1246 h 1547"/>
                <a:gd name="T36" fmla="*/ 156 w 829"/>
                <a:gd name="T37" fmla="*/ 1212 h 1547"/>
                <a:gd name="T38" fmla="*/ 75 w 829"/>
                <a:gd name="T39" fmla="*/ 680 h 1547"/>
                <a:gd name="T40" fmla="*/ 151 w 829"/>
                <a:gd name="T41" fmla="*/ 643 h 1547"/>
                <a:gd name="T42" fmla="*/ 188 w 829"/>
                <a:gd name="T43" fmla="*/ 869 h 1547"/>
                <a:gd name="T44" fmla="*/ 226 w 829"/>
                <a:gd name="T45" fmla="*/ 119 h 1547"/>
                <a:gd name="T46" fmla="*/ 290 w 829"/>
                <a:gd name="T47" fmla="*/ 89 h 1547"/>
                <a:gd name="T48" fmla="*/ 301 w 829"/>
                <a:gd name="T49" fmla="*/ 605 h 1547"/>
                <a:gd name="T50" fmla="*/ 377 w 829"/>
                <a:gd name="T51" fmla="*/ 605 h 1547"/>
                <a:gd name="T52" fmla="*/ 414 w 829"/>
                <a:gd name="T53" fmla="*/ 454 h 1547"/>
                <a:gd name="T54" fmla="*/ 452 w 829"/>
                <a:gd name="T55" fmla="*/ 492 h 1547"/>
                <a:gd name="T56" fmla="*/ 490 w 829"/>
                <a:gd name="T57" fmla="*/ 718 h 1547"/>
                <a:gd name="T58" fmla="*/ 527 w 829"/>
                <a:gd name="T59" fmla="*/ 530 h 1547"/>
                <a:gd name="T60" fmla="*/ 592 w 829"/>
                <a:gd name="T61" fmla="*/ 503 h 1547"/>
                <a:gd name="T62" fmla="*/ 603 w 829"/>
                <a:gd name="T63" fmla="*/ 756 h 1547"/>
                <a:gd name="T64" fmla="*/ 678 w 829"/>
                <a:gd name="T65" fmla="*/ 756 h 1547"/>
                <a:gd name="T66" fmla="*/ 716 w 829"/>
                <a:gd name="T67" fmla="*/ 567 h 1547"/>
                <a:gd name="T68" fmla="*/ 754 w 829"/>
                <a:gd name="T69" fmla="*/ 605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9" h="1547">
                  <a:moveTo>
                    <a:pt x="674" y="500"/>
                  </a:moveTo>
                  <a:cubicBezTo>
                    <a:pt x="669" y="481"/>
                    <a:pt x="659" y="464"/>
                    <a:pt x="645" y="450"/>
                  </a:cubicBezTo>
                  <a:cubicBezTo>
                    <a:pt x="609" y="415"/>
                    <a:pt x="554" y="407"/>
                    <a:pt x="510" y="431"/>
                  </a:cubicBezTo>
                  <a:cubicBezTo>
                    <a:pt x="505" y="424"/>
                    <a:pt x="500" y="418"/>
                    <a:pt x="495" y="413"/>
                  </a:cubicBezTo>
                  <a:cubicBezTo>
                    <a:pt x="464" y="382"/>
                    <a:pt x="418" y="371"/>
                    <a:pt x="377" y="385"/>
                  </a:cubicBezTo>
                  <a:lnTo>
                    <a:pt x="377" y="115"/>
                  </a:lnTo>
                  <a:cubicBezTo>
                    <a:pt x="377" y="83"/>
                    <a:pt x="363" y="53"/>
                    <a:pt x="340" y="32"/>
                  </a:cubicBezTo>
                  <a:cubicBezTo>
                    <a:pt x="317" y="11"/>
                    <a:pt x="285" y="0"/>
                    <a:pt x="254" y="2"/>
                  </a:cubicBezTo>
                  <a:cubicBezTo>
                    <a:pt x="194" y="9"/>
                    <a:pt x="150" y="60"/>
                    <a:pt x="151" y="119"/>
                  </a:cubicBezTo>
                  <a:lnTo>
                    <a:pt x="151" y="567"/>
                  </a:lnTo>
                  <a:lnTo>
                    <a:pt x="113" y="567"/>
                  </a:lnTo>
                  <a:cubicBezTo>
                    <a:pt x="50" y="567"/>
                    <a:pt x="0" y="618"/>
                    <a:pt x="0" y="680"/>
                  </a:cubicBezTo>
                  <a:lnTo>
                    <a:pt x="0" y="882"/>
                  </a:lnTo>
                  <a:cubicBezTo>
                    <a:pt x="0" y="1008"/>
                    <a:pt x="30" y="1133"/>
                    <a:pt x="89" y="1246"/>
                  </a:cubicBezTo>
                  <a:lnTo>
                    <a:pt x="75" y="1246"/>
                  </a:lnTo>
                  <a:cubicBezTo>
                    <a:pt x="54" y="1246"/>
                    <a:pt x="38" y="1262"/>
                    <a:pt x="38" y="1283"/>
                  </a:cubicBezTo>
                  <a:lnTo>
                    <a:pt x="38" y="1509"/>
                  </a:lnTo>
                  <a:cubicBezTo>
                    <a:pt x="38" y="1530"/>
                    <a:pt x="54" y="1547"/>
                    <a:pt x="75" y="1547"/>
                  </a:cubicBezTo>
                  <a:lnTo>
                    <a:pt x="754" y="1547"/>
                  </a:lnTo>
                  <a:cubicBezTo>
                    <a:pt x="774" y="1547"/>
                    <a:pt x="791" y="1530"/>
                    <a:pt x="791" y="1509"/>
                  </a:cubicBezTo>
                  <a:lnTo>
                    <a:pt x="791" y="1283"/>
                  </a:lnTo>
                  <a:cubicBezTo>
                    <a:pt x="791" y="1262"/>
                    <a:pt x="774" y="1246"/>
                    <a:pt x="754" y="1246"/>
                  </a:cubicBezTo>
                  <a:lnTo>
                    <a:pt x="740" y="1246"/>
                  </a:lnTo>
                  <a:lnTo>
                    <a:pt x="743" y="1240"/>
                  </a:lnTo>
                  <a:cubicBezTo>
                    <a:pt x="799" y="1128"/>
                    <a:pt x="829" y="1005"/>
                    <a:pt x="829" y="880"/>
                  </a:cubicBezTo>
                  <a:lnTo>
                    <a:pt x="829" y="605"/>
                  </a:lnTo>
                  <a:cubicBezTo>
                    <a:pt x="829" y="575"/>
                    <a:pt x="817" y="546"/>
                    <a:pt x="796" y="526"/>
                  </a:cubicBezTo>
                  <a:cubicBezTo>
                    <a:pt x="764" y="494"/>
                    <a:pt x="716" y="484"/>
                    <a:pt x="674" y="500"/>
                  </a:cubicBezTo>
                  <a:close/>
                  <a:moveTo>
                    <a:pt x="716" y="1472"/>
                  </a:moveTo>
                  <a:lnTo>
                    <a:pt x="113" y="1472"/>
                  </a:lnTo>
                  <a:lnTo>
                    <a:pt x="113" y="1321"/>
                  </a:lnTo>
                  <a:lnTo>
                    <a:pt x="716" y="1321"/>
                  </a:lnTo>
                  <a:lnTo>
                    <a:pt x="716" y="1472"/>
                  </a:lnTo>
                  <a:close/>
                  <a:moveTo>
                    <a:pt x="754" y="880"/>
                  </a:moveTo>
                  <a:cubicBezTo>
                    <a:pt x="753" y="993"/>
                    <a:pt x="727" y="1105"/>
                    <a:pt x="676" y="1205"/>
                  </a:cubicBezTo>
                  <a:lnTo>
                    <a:pt x="655" y="1246"/>
                  </a:lnTo>
                  <a:lnTo>
                    <a:pt x="173" y="1246"/>
                  </a:lnTo>
                  <a:lnTo>
                    <a:pt x="156" y="1212"/>
                  </a:lnTo>
                  <a:cubicBezTo>
                    <a:pt x="103" y="1110"/>
                    <a:pt x="75" y="996"/>
                    <a:pt x="75" y="882"/>
                  </a:cubicBezTo>
                  <a:lnTo>
                    <a:pt x="75" y="680"/>
                  </a:lnTo>
                  <a:cubicBezTo>
                    <a:pt x="75" y="660"/>
                    <a:pt x="92" y="643"/>
                    <a:pt x="113" y="643"/>
                  </a:cubicBezTo>
                  <a:lnTo>
                    <a:pt x="151" y="643"/>
                  </a:lnTo>
                  <a:lnTo>
                    <a:pt x="151" y="831"/>
                  </a:lnTo>
                  <a:cubicBezTo>
                    <a:pt x="151" y="852"/>
                    <a:pt x="167" y="869"/>
                    <a:pt x="188" y="869"/>
                  </a:cubicBezTo>
                  <a:cubicBezTo>
                    <a:pt x="209" y="869"/>
                    <a:pt x="226" y="852"/>
                    <a:pt x="226" y="831"/>
                  </a:cubicBezTo>
                  <a:lnTo>
                    <a:pt x="226" y="119"/>
                  </a:lnTo>
                  <a:cubicBezTo>
                    <a:pt x="225" y="99"/>
                    <a:pt x="240" y="81"/>
                    <a:pt x="260" y="77"/>
                  </a:cubicBezTo>
                  <a:cubicBezTo>
                    <a:pt x="271" y="76"/>
                    <a:pt x="282" y="81"/>
                    <a:pt x="290" y="89"/>
                  </a:cubicBezTo>
                  <a:cubicBezTo>
                    <a:pt x="297" y="96"/>
                    <a:pt x="301" y="105"/>
                    <a:pt x="301" y="115"/>
                  </a:cubicBezTo>
                  <a:lnTo>
                    <a:pt x="301" y="605"/>
                  </a:lnTo>
                  <a:cubicBezTo>
                    <a:pt x="301" y="626"/>
                    <a:pt x="318" y="643"/>
                    <a:pt x="339" y="643"/>
                  </a:cubicBezTo>
                  <a:cubicBezTo>
                    <a:pt x="360" y="643"/>
                    <a:pt x="377" y="626"/>
                    <a:pt x="377" y="605"/>
                  </a:cubicBezTo>
                  <a:lnTo>
                    <a:pt x="377" y="492"/>
                  </a:lnTo>
                  <a:cubicBezTo>
                    <a:pt x="377" y="471"/>
                    <a:pt x="394" y="454"/>
                    <a:pt x="414" y="454"/>
                  </a:cubicBezTo>
                  <a:cubicBezTo>
                    <a:pt x="425" y="454"/>
                    <a:pt x="434" y="458"/>
                    <a:pt x="441" y="466"/>
                  </a:cubicBezTo>
                  <a:cubicBezTo>
                    <a:pt x="448" y="473"/>
                    <a:pt x="452" y="482"/>
                    <a:pt x="452" y="492"/>
                  </a:cubicBezTo>
                  <a:lnTo>
                    <a:pt x="452" y="680"/>
                  </a:lnTo>
                  <a:cubicBezTo>
                    <a:pt x="452" y="701"/>
                    <a:pt x="469" y="718"/>
                    <a:pt x="490" y="718"/>
                  </a:cubicBezTo>
                  <a:cubicBezTo>
                    <a:pt x="511" y="718"/>
                    <a:pt x="527" y="701"/>
                    <a:pt x="527" y="680"/>
                  </a:cubicBezTo>
                  <a:lnTo>
                    <a:pt x="527" y="530"/>
                  </a:lnTo>
                  <a:cubicBezTo>
                    <a:pt x="527" y="509"/>
                    <a:pt x="544" y="492"/>
                    <a:pt x="565" y="492"/>
                  </a:cubicBezTo>
                  <a:cubicBezTo>
                    <a:pt x="575" y="492"/>
                    <a:pt x="585" y="496"/>
                    <a:pt x="592" y="503"/>
                  </a:cubicBezTo>
                  <a:cubicBezTo>
                    <a:pt x="599" y="510"/>
                    <a:pt x="603" y="520"/>
                    <a:pt x="603" y="530"/>
                  </a:cubicBezTo>
                  <a:lnTo>
                    <a:pt x="603" y="756"/>
                  </a:lnTo>
                  <a:cubicBezTo>
                    <a:pt x="603" y="777"/>
                    <a:pt x="620" y="793"/>
                    <a:pt x="640" y="793"/>
                  </a:cubicBezTo>
                  <a:cubicBezTo>
                    <a:pt x="661" y="793"/>
                    <a:pt x="678" y="777"/>
                    <a:pt x="678" y="756"/>
                  </a:cubicBezTo>
                  <a:lnTo>
                    <a:pt x="678" y="605"/>
                  </a:lnTo>
                  <a:cubicBezTo>
                    <a:pt x="678" y="584"/>
                    <a:pt x="695" y="567"/>
                    <a:pt x="716" y="567"/>
                  </a:cubicBezTo>
                  <a:cubicBezTo>
                    <a:pt x="726" y="567"/>
                    <a:pt x="736" y="571"/>
                    <a:pt x="743" y="579"/>
                  </a:cubicBezTo>
                  <a:cubicBezTo>
                    <a:pt x="750" y="586"/>
                    <a:pt x="754" y="595"/>
                    <a:pt x="754" y="605"/>
                  </a:cubicBezTo>
                  <a:lnTo>
                    <a:pt x="754" y="88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792">
              <a:extLst>
                <a:ext uri="{FF2B5EF4-FFF2-40B4-BE49-F238E27FC236}">
                  <a16:creationId xmlns:a16="http://schemas.microsoft.com/office/drawing/2014/main" id="{6868F7B8-6676-47DB-9684-4C3E93C10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938" y="590708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7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793">
              <a:extLst>
                <a:ext uri="{FF2B5EF4-FFF2-40B4-BE49-F238E27FC236}">
                  <a16:creationId xmlns:a16="http://schemas.microsoft.com/office/drawing/2014/main" id="{8BC98B34-5F67-47A9-94A4-AB033521F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701" y="5584826"/>
              <a:ext cx="130175" cy="71438"/>
            </a:xfrm>
            <a:custGeom>
              <a:avLst/>
              <a:gdLst>
                <a:gd name="T0" fmla="*/ 76 w 603"/>
                <a:gd name="T1" fmla="*/ 302 h 339"/>
                <a:gd name="T2" fmla="*/ 302 w 603"/>
                <a:gd name="T3" fmla="*/ 76 h 339"/>
                <a:gd name="T4" fmla="*/ 528 w 603"/>
                <a:gd name="T5" fmla="*/ 302 h 339"/>
                <a:gd name="T6" fmla="*/ 565 w 603"/>
                <a:gd name="T7" fmla="*/ 339 h 339"/>
                <a:gd name="T8" fmla="*/ 603 w 603"/>
                <a:gd name="T9" fmla="*/ 302 h 339"/>
                <a:gd name="T10" fmla="*/ 302 w 603"/>
                <a:gd name="T11" fmla="*/ 0 h 339"/>
                <a:gd name="T12" fmla="*/ 0 w 603"/>
                <a:gd name="T13" fmla="*/ 302 h 339"/>
                <a:gd name="T14" fmla="*/ 38 w 603"/>
                <a:gd name="T15" fmla="*/ 339 h 339"/>
                <a:gd name="T16" fmla="*/ 76 w 603"/>
                <a:gd name="T17" fmla="*/ 30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3" h="339">
                  <a:moveTo>
                    <a:pt x="76" y="302"/>
                  </a:moveTo>
                  <a:cubicBezTo>
                    <a:pt x="76" y="177"/>
                    <a:pt x="177" y="76"/>
                    <a:pt x="302" y="76"/>
                  </a:cubicBezTo>
                  <a:cubicBezTo>
                    <a:pt x="426" y="76"/>
                    <a:pt x="528" y="177"/>
                    <a:pt x="528" y="302"/>
                  </a:cubicBezTo>
                  <a:cubicBezTo>
                    <a:pt x="528" y="323"/>
                    <a:pt x="545" y="339"/>
                    <a:pt x="565" y="339"/>
                  </a:cubicBezTo>
                  <a:cubicBezTo>
                    <a:pt x="586" y="339"/>
                    <a:pt x="603" y="323"/>
                    <a:pt x="603" y="302"/>
                  </a:cubicBezTo>
                  <a:cubicBezTo>
                    <a:pt x="603" y="135"/>
                    <a:pt x="468" y="0"/>
                    <a:pt x="302" y="0"/>
                  </a:cubicBezTo>
                  <a:cubicBezTo>
                    <a:pt x="135" y="0"/>
                    <a:pt x="0" y="135"/>
                    <a:pt x="0" y="302"/>
                  </a:cubicBezTo>
                  <a:cubicBezTo>
                    <a:pt x="0" y="323"/>
                    <a:pt x="17" y="339"/>
                    <a:pt x="38" y="339"/>
                  </a:cubicBezTo>
                  <a:cubicBezTo>
                    <a:pt x="59" y="339"/>
                    <a:pt x="76" y="323"/>
                    <a:pt x="76" y="302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794">
              <a:extLst>
                <a:ext uri="{FF2B5EF4-FFF2-40B4-BE49-F238E27FC236}">
                  <a16:creationId xmlns:a16="http://schemas.microsoft.com/office/drawing/2014/main" id="{3B0D8E39-2BFC-47FB-9D86-A4CB4F94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8013" y="5551489"/>
              <a:ext cx="209550" cy="106363"/>
            </a:xfrm>
            <a:custGeom>
              <a:avLst/>
              <a:gdLst>
                <a:gd name="T0" fmla="*/ 903 w 980"/>
                <a:gd name="T1" fmla="*/ 456 h 492"/>
                <a:gd name="T2" fmla="*/ 940 w 980"/>
                <a:gd name="T3" fmla="*/ 490 h 492"/>
                <a:gd name="T4" fmla="*/ 944 w 980"/>
                <a:gd name="T5" fmla="*/ 490 h 492"/>
                <a:gd name="T6" fmla="*/ 978 w 980"/>
                <a:gd name="T7" fmla="*/ 450 h 492"/>
                <a:gd name="T8" fmla="*/ 490 w 980"/>
                <a:gd name="T9" fmla="*/ 0 h 492"/>
                <a:gd name="T10" fmla="*/ 2 w 980"/>
                <a:gd name="T11" fmla="*/ 450 h 492"/>
                <a:gd name="T12" fmla="*/ 36 w 980"/>
                <a:gd name="T13" fmla="*/ 490 h 492"/>
                <a:gd name="T14" fmla="*/ 77 w 980"/>
                <a:gd name="T15" fmla="*/ 456 h 492"/>
                <a:gd name="T16" fmla="*/ 490 w 980"/>
                <a:gd name="T17" fmla="*/ 76 h 492"/>
                <a:gd name="T18" fmla="*/ 903 w 980"/>
                <a:gd name="T19" fmla="*/ 45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0" h="492">
                  <a:moveTo>
                    <a:pt x="903" y="456"/>
                  </a:moveTo>
                  <a:cubicBezTo>
                    <a:pt x="904" y="475"/>
                    <a:pt x="921" y="491"/>
                    <a:pt x="940" y="490"/>
                  </a:cubicBezTo>
                  <a:lnTo>
                    <a:pt x="944" y="490"/>
                  </a:lnTo>
                  <a:cubicBezTo>
                    <a:pt x="964" y="489"/>
                    <a:pt x="980" y="471"/>
                    <a:pt x="978" y="450"/>
                  </a:cubicBezTo>
                  <a:cubicBezTo>
                    <a:pt x="957" y="196"/>
                    <a:pt x="745" y="0"/>
                    <a:pt x="490" y="0"/>
                  </a:cubicBezTo>
                  <a:cubicBezTo>
                    <a:pt x="235" y="0"/>
                    <a:pt x="23" y="196"/>
                    <a:pt x="2" y="450"/>
                  </a:cubicBezTo>
                  <a:cubicBezTo>
                    <a:pt x="0" y="471"/>
                    <a:pt x="15" y="489"/>
                    <a:pt x="36" y="490"/>
                  </a:cubicBezTo>
                  <a:cubicBezTo>
                    <a:pt x="57" y="492"/>
                    <a:pt x="75" y="477"/>
                    <a:pt x="77" y="456"/>
                  </a:cubicBezTo>
                  <a:cubicBezTo>
                    <a:pt x="95" y="241"/>
                    <a:pt x="274" y="76"/>
                    <a:pt x="490" y="76"/>
                  </a:cubicBezTo>
                  <a:cubicBezTo>
                    <a:pt x="705" y="76"/>
                    <a:pt x="885" y="241"/>
                    <a:pt x="903" y="45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98F3032D-4F77-49EE-B192-E6C432E8D7C2}"/>
              </a:ext>
            </a:extLst>
          </p:cNvPr>
          <p:cNvGrpSpPr/>
          <p:nvPr/>
        </p:nvGrpSpPr>
        <p:grpSpPr>
          <a:xfrm>
            <a:off x="5137151" y="5464176"/>
            <a:ext cx="427038" cy="482600"/>
            <a:chOff x="5137151" y="5464176"/>
            <a:chExt cx="427038" cy="482600"/>
          </a:xfrm>
        </p:grpSpPr>
        <p:sp>
          <p:nvSpPr>
            <p:cNvPr id="235" name="Freeform 795">
              <a:extLst>
                <a:ext uri="{FF2B5EF4-FFF2-40B4-BE49-F238E27FC236}">
                  <a16:creationId xmlns:a16="http://schemas.microsoft.com/office/drawing/2014/main" id="{6ABBD092-D4B6-4E7F-B454-62CE692B8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5891214"/>
              <a:ext cx="274638" cy="47625"/>
            </a:xfrm>
            <a:custGeom>
              <a:avLst/>
              <a:gdLst>
                <a:gd name="T0" fmla="*/ 151 w 1281"/>
                <a:gd name="T1" fmla="*/ 226 h 226"/>
                <a:gd name="T2" fmla="*/ 1131 w 1281"/>
                <a:gd name="T3" fmla="*/ 226 h 226"/>
                <a:gd name="T4" fmla="*/ 1281 w 1281"/>
                <a:gd name="T5" fmla="*/ 76 h 226"/>
                <a:gd name="T6" fmla="*/ 1281 w 1281"/>
                <a:gd name="T7" fmla="*/ 0 h 226"/>
                <a:gd name="T8" fmla="*/ 0 w 1281"/>
                <a:gd name="T9" fmla="*/ 0 h 226"/>
                <a:gd name="T10" fmla="*/ 0 w 1281"/>
                <a:gd name="T11" fmla="*/ 76 h 226"/>
                <a:gd name="T12" fmla="*/ 151 w 1281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151" y="226"/>
                  </a:moveTo>
                  <a:lnTo>
                    <a:pt x="1131" y="226"/>
                  </a:lnTo>
                  <a:cubicBezTo>
                    <a:pt x="1214" y="226"/>
                    <a:pt x="1281" y="159"/>
                    <a:pt x="1281" y="76"/>
                  </a:cubicBezTo>
                  <a:lnTo>
                    <a:pt x="128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796">
              <a:extLst>
                <a:ext uri="{FF2B5EF4-FFF2-40B4-BE49-F238E27FC236}">
                  <a16:creationId xmlns:a16="http://schemas.microsoft.com/office/drawing/2014/main" id="{57F4F4A4-72C5-4B4F-8460-866D296D7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5472114"/>
              <a:ext cx="274638" cy="47625"/>
            </a:xfrm>
            <a:custGeom>
              <a:avLst/>
              <a:gdLst>
                <a:gd name="T0" fmla="*/ 0 w 1281"/>
                <a:gd name="T1" fmla="*/ 150 h 226"/>
                <a:gd name="T2" fmla="*/ 0 w 1281"/>
                <a:gd name="T3" fmla="*/ 226 h 226"/>
                <a:gd name="T4" fmla="*/ 1281 w 1281"/>
                <a:gd name="T5" fmla="*/ 226 h 226"/>
                <a:gd name="T6" fmla="*/ 1281 w 1281"/>
                <a:gd name="T7" fmla="*/ 150 h 226"/>
                <a:gd name="T8" fmla="*/ 1131 w 1281"/>
                <a:gd name="T9" fmla="*/ 0 h 226"/>
                <a:gd name="T10" fmla="*/ 151 w 1281"/>
                <a:gd name="T11" fmla="*/ 0 h 226"/>
                <a:gd name="T12" fmla="*/ 0 w 1281"/>
                <a:gd name="T13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0" y="150"/>
                  </a:moveTo>
                  <a:lnTo>
                    <a:pt x="0" y="226"/>
                  </a:lnTo>
                  <a:lnTo>
                    <a:pt x="1281" y="226"/>
                  </a:lnTo>
                  <a:lnTo>
                    <a:pt x="1281" y="150"/>
                  </a:lnTo>
                  <a:cubicBezTo>
                    <a:pt x="1281" y="67"/>
                    <a:pt x="1214" y="0"/>
                    <a:pt x="1131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797">
              <a:extLst>
                <a:ext uri="{FF2B5EF4-FFF2-40B4-BE49-F238E27FC236}">
                  <a16:creationId xmlns:a16="http://schemas.microsoft.com/office/drawing/2014/main" id="{6436E34E-E793-41CB-945C-BA3B195CD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1" y="5568951"/>
              <a:ext cx="273050" cy="273050"/>
            </a:xfrm>
            <a:custGeom>
              <a:avLst/>
              <a:gdLst>
                <a:gd name="T0" fmla="*/ 640 w 1281"/>
                <a:gd name="T1" fmla="*/ 0 h 1281"/>
                <a:gd name="T2" fmla="*/ 0 w 1281"/>
                <a:gd name="T3" fmla="*/ 641 h 1281"/>
                <a:gd name="T4" fmla="*/ 640 w 1281"/>
                <a:gd name="T5" fmla="*/ 1281 h 1281"/>
                <a:gd name="T6" fmla="*/ 1281 w 1281"/>
                <a:gd name="T7" fmla="*/ 641 h 1281"/>
                <a:gd name="T8" fmla="*/ 640 w 1281"/>
                <a:gd name="T9" fmla="*/ 0 h 1281"/>
                <a:gd name="T10" fmla="*/ 452 w 1281"/>
                <a:gd name="T11" fmla="*/ 980 h 1281"/>
                <a:gd name="T12" fmla="*/ 301 w 1281"/>
                <a:gd name="T13" fmla="*/ 980 h 1281"/>
                <a:gd name="T14" fmla="*/ 301 w 1281"/>
                <a:gd name="T15" fmla="*/ 829 h 1281"/>
                <a:gd name="T16" fmla="*/ 452 w 1281"/>
                <a:gd name="T17" fmla="*/ 829 h 1281"/>
                <a:gd name="T18" fmla="*/ 452 w 1281"/>
                <a:gd name="T19" fmla="*/ 980 h 1281"/>
                <a:gd name="T20" fmla="*/ 452 w 1281"/>
                <a:gd name="T21" fmla="*/ 716 h 1281"/>
                <a:gd name="T22" fmla="*/ 301 w 1281"/>
                <a:gd name="T23" fmla="*/ 716 h 1281"/>
                <a:gd name="T24" fmla="*/ 301 w 1281"/>
                <a:gd name="T25" fmla="*/ 565 h 1281"/>
                <a:gd name="T26" fmla="*/ 452 w 1281"/>
                <a:gd name="T27" fmla="*/ 565 h 1281"/>
                <a:gd name="T28" fmla="*/ 452 w 1281"/>
                <a:gd name="T29" fmla="*/ 716 h 1281"/>
                <a:gd name="T30" fmla="*/ 452 w 1281"/>
                <a:gd name="T31" fmla="*/ 452 h 1281"/>
                <a:gd name="T32" fmla="*/ 301 w 1281"/>
                <a:gd name="T33" fmla="*/ 452 h 1281"/>
                <a:gd name="T34" fmla="*/ 301 w 1281"/>
                <a:gd name="T35" fmla="*/ 301 h 1281"/>
                <a:gd name="T36" fmla="*/ 452 w 1281"/>
                <a:gd name="T37" fmla="*/ 301 h 1281"/>
                <a:gd name="T38" fmla="*/ 452 w 1281"/>
                <a:gd name="T39" fmla="*/ 452 h 1281"/>
                <a:gd name="T40" fmla="*/ 716 w 1281"/>
                <a:gd name="T41" fmla="*/ 980 h 1281"/>
                <a:gd name="T42" fmla="*/ 565 w 1281"/>
                <a:gd name="T43" fmla="*/ 980 h 1281"/>
                <a:gd name="T44" fmla="*/ 565 w 1281"/>
                <a:gd name="T45" fmla="*/ 829 h 1281"/>
                <a:gd name="T46" fmla="*/ 716 w 1281"/>
                <a:gd name="T47" fmla="*/ 829 h 1281"/>
                <a:gd name="T48" fmla="*/ 716 w 1281"/>
                <a:gd name="T49" fmla="*/ 980 h 1281"/>
                <a:gd name="T50" fmla="*/ 716 w 1281"/>
                <a:gd name="T51" fmla="*/ 716 h 1281"/>
                <a:gd name="T52" fmla="*/ 565 w 1281"/>
                <a:gd name="T53" fmla="*/ 716 h 1281"/>
                <a:gd name="T54" fmla="*/ 565 w 1281"/>
                <a:gd name="T55" fmla="*/ 565 h 1281"/>
                <a:gd name="T56" fmla="*/ 716 w 1281"/>
                <a:gd name="T57" fmla="*/ 565 h 1281"/>
                <a:gd name="T58" fmla="*/ 716 w 1281"/>
                <a:gd name="T59" fmla="*/ 716 h 1281"/>
                <a:gd name="T60" fmla="*/ 716 w 1281"/>
                <a:gd name="T61" fmla="*/ 452 h 1281"/>
                <a:gd name="T62" fmla="*/ 565 w 1281"/>
                <a:gd name="T63" fmla="*/ 452 h 1281"/>
                <a:gd name="T64" fmla="*/ 565 w 1281"/>
                <a:gd name="T65" fmla="*/ 301 h 1281"/>
                <a:gd name="T66" fmla="*/ 716 w 1281"/>
                <a:gd name="T67" fmla="*/ 301 h 1281"/>
                <a:gd name="T68" fmla="*/ 716 w 1281"/>
                <a:gd name="T69" fmla="*/ 452 h 1281"/>
                <a:gd name="T70" fmla="*/ 980 w 1281"/>
                <a:gd name="T71" fmla="*/ 980 h 1281"/>
                <a:gd name="T72" fmla="*/ 829 w 1281"/>
                <a:gd name="T73" fmla="*/ 980 h 1281"/>
                <a:gd name="T74" fmla="*/ 829 w 1281"/>
                <a:gd name="T75" fmla="*/ 829 h 1281"/>
                <a:gd name="T76" fmla="*/ 980 w 1281"/>
                <a:gd name="T77" fmla="*/ 829 h 1281"/>
                <a:gd name="T78" fmla="*/ 980 w 1281"/>
                <a:gd name="T79" fmla="*/ 980 h 1281"/>
                <a:gd name="T80" fmla="*/ 980 w 1281"/>
                <a:gd name="T81" fmla="*/ 716 h 1281"/>
                <a:gd name="T82" fmla="*/ 829 w 1281"/>
                <a:gd name="T83" fmla="*/ 716 h 1281"/>
                <a:gd name="T84" fmla="*/ 829 w 1281"/>
                <a:gd name="T85" fmla="*/ 565 h 1281"/>
                <a:gd name="T86" fmla="*/ 980 w 1281"/>
                <a:gd name="T87" fmla="*/ 565 h 1281"/>
                <a:gd name="T88" fmla="*/ 980 w 1281"/>
                <a:gd name="T89" fmla="*/ 716 h 1281"/>
                <a:gd name="T90" fmla="*/ 980 w 1281"/>
                <a:gd name="T91" fmla="*/ 452 h 1281"/>
                <a:gd name="T92" fmla="*/ 829 w 1281"/>
                <a:gd name="T93" fmla="*/ 452 h 1281"/>
                <a:gd name="T94" fmla="*/ 829 w 1281"/>
                <a:gd name="T95" fmla="*/ 301 h 1281"/>
                <a:gd name="T96" fmla="*/ 980 w 1281"/>
                <a:gd name="T97" fmla="*/ 301 h 1281"/>
                <a:gd name="T98" fmla="*/ 980 w 1281"/>
                <a:gd name="T99" fmla="*/ 452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1" h="1281">
                  <a:moveTo>
                    <a:pt x="640" y="0"/>
                  </a:moveTo>
                  <a:cubicBezTo>
                    <a:pt x="287" y="0"/>
                    <a:pt x="0" y="287"/>
                    <a:pt x="0" y="641"/>
                  </a:cubicBezTo>
                  <a:cubicBezTo>
                    <a:pt x="0" y="994"/>
                    <a:pt x="287" y="1281"/>
                    <a:pt x="640" y="1281"/>
                  </a:cubicBezTo>
                  <a:cubicBezTo>
                    <a:pt x="994" y="1281"/>
                    <a:pt x="1281" y="994"/>
                    <a:pt x="1281" y="641"/>
                  </a:cubicBezTo>
                  <a:cubicBezTo>
                    <a:pt x="1281" y="287"/>
                    <a:pt x="994" y="0"/>
                    <a:pt x="640" y="0"/>
                  </a:cubicBezTo>
                  <a:close/>
                  <a:moveTo>
                    <a:pt x="452" y="980"/>
                  </a:moveTo>
                  <a:lnTo>
                    <a:pt x="301" y="980"/>
                  </a:lnTo>
                  <a:lnTo>
                    <a:pt x="301" y="829"/>
                  </a:lnTo>
                  <a:lnTo>
                    <a:pt x="452" y="829"/>
                  </a:lnTo>
                  <a:lnTo>
                    <a:pt x="452" y="980"/>
                  </a:lnTo>
                  <a:close/>
                  <a:moveTo>
                    <a:pt x="452" y="716"/>
                  </a:moveTo>
                  <a:lnTo>
                    <a:pt x="301" y="716"/>
                  </a:lnTo>
                  <a:lnTo>
                    <a:pt x="301" y="565"/>
                  </a:lnTo>
                  <a:lnTo>
                    <a:pt x="452" y="565"/>
                  </a:lnTo>
                  <a:lnTo>
                    <a:pt x="452" y="716"/>
                  </a:lnTo>
                  <a:close/>
                  <a:moveTo>
                    <a:pt x="452" y="452"/>
                  </a:moveTo>
                  <a:lnTo>
                    <a:pt x="301" y="452"/>
                  </a:lnTo>
                  <a:lnTo>
                    <a:pt x="301" y="301"/>
                  </a:lnTo>
                  <a:lnTo>
                    <a:pt x="452" y="301"/>
                  </a:lnTo>
                  <a:lnTo>
                    <a:pt x="452" y="452"/>
                  </a:lnTo>
                  <a:close/>
                  <a:moveTo>
                    <a:pt x="716" y="980"/>
                  </a:moveTo>
                  <a:lnTo>
                    <a:pt x="565" y="980"/>
                  </a:lnTo>
                  <a:lnTo>
                    <a:pt x="565" y="829"/>
                  </a:lnTo>
                  <a:lnTo>
                    <a:pt x="716" y="829"/>
                  </a:lnTo>
                  <a:lnTo>
                    <a:pt x="716" y="980"/>
                  </a:lnTo>
                  <a:close/>
                  <a:moveTo>
                    <a:pt x="716" y="716"/>
                  </a:moveTo>
                  <a:lnTo>
                    <a:pt x="565" y="716"/>
                  </a:lnTo>
                  <a:lnTo>
                    <a:pt x="565" y="565"/>
                  </a:lnTo>
                  <a:lnTo>
                    <a:pt x="716" y="565"/>
                  </a:lnTo>
                  <a:lnTo>
                    <a:pt x="716" y="716"/>
                  </a:lnTo>
                  <a:close/>
                  <a:moveTo>
                    <a:pt x="716" y="452"/>
                  </a:moveTo>
                  <a:lnTo>
                    <a:pt x="565" y="452"/>
                  </a:lnTo>
                  <a:lnTo>
                    <a:pt x="565" y="301"/>
                  </a:lnTo>
                  <a:lnTo>
                    <a:pt x="716" y="301"/>
                  </a:lnTo>
                  <a:lnTo>
                    <a:pt x="716" y="452"/>
                  </a:lnTo>
                  <a:close/>
                  <a:moveTo>
                    <a:pt x="980" y="980"/>
                  </a:moveTo>
                  <a:lnTo>
                    <a:pt x="829" y="980"/>
                  </a:lnTo>
                  <a:lnTo>
                    <a:pt x="829" y="829"/>
                  </a:lnTo>
                  <a:lnTo>
                    <a:pt x="980" y="829"/>
                  </a:lnTo>
                  <a:lnTo>
                    <a:pt x="980" y="980"/>
                  </a:lnTo>
                  <a:close/>
                  <a:moveTo>
                    <a:pt x="980" y="716"/>
                  </a:moveTo>
                  <a:lnTo>
                    <a:pt x="829" y="716"/>
                  </a:lnTo>
                  <a:lnTo>
                    <a:pt x="829" y="565"/>
                  </a:lnTo>
                  <a:lnTo>
                    <a:pt x="980" y="565"/>
                  </a:lnTo>
                  <a:lnTo>
                    <a:pt x="980" y="716"/>
                  </a:lnTo>
                  <a:close/>
                  <a:moveTo>
                    <a:pt x="980" y="452"/>
                  </a:moveTo>
                  <a:lnTo>
                    <a:pt x="829" y="452"/>
                  </a:lnTo>
                  <a:lnTo>
                    <a:pt x="829" y="301"/>
                  </a:lnTo>
                  <a:lnTo>
                    <a:pt x="980" y="301"/>
                  </a:lnTo>
                  <a:lnTo>
                    <a:pt x="980" y="452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798">
              <a:extLst>
                <a:ext uri="{FF2B5EF4-FFF2-40B4-BE49-F238E27FC236}">
                  <a16:creationId xmlns:a16="http://schemas.microsoft.com/office/drawing/2014/main" id="{63EFB7F4-CA17-4795-A483-869AB2BF94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151" y="5464176"/>
              <a:ext cx="290513" cy="482600"/>
            </a:xfrm>
            <a:custGeom>
              <a:avLst/>
              <a:gdLst>
                <a:gd name="T0" fmla="*/ 1319 w 1357"/>
                <a:gd name="T1" fmla="*/ 1885 h 2261"/>
                <a:gd name="T2" fmla="*/ 1282 w 1357"/>
                <a:gd name="T3" fmla="*/ 1923 h 2261"/>
                <a:gd name="T4" fmla="*/ 1282 w 1357"/>
                <a:gd name="T5" fmla="*/ 1960 h 2261"/>
                <a:gd name="T6" fmla="*/ 76 w 1357"/>
                <a:gd name="T7" fmla="*/ 1960 h 2261"/>
                <a:gd name="T8" fmla="*/ 76 w 1357"/>
                <a:gd name="T9" fmla="*/ 302 h 2261"/>
                <a:gd name="T10" fmla="*/ 1282 w 1357"/>
                <a:gd name="T11" fmla="*/ 302 h 2261"/>
                <a:gd name="T12" fmla="*/ 1282 w 1357"/>
                <a:gd name="T13" fmla="*/ 336 h 2261"/>
                <a:gd name="T14" fmla="*/ 1319 w 1357"/>
                <a:gd name="T15" fmla="*/ 374 h 2261"/>
                <a:gd name="T16" fmla="*/ 1357 w 1357"/>
                <a:gd name="T17" fmla="*/ 336 h 2261"/>
                <a:gd name="T18" fmla="*/ 1357 w 1357"/>
                <a:gd name="T19" fmla="*/ 188 h 2261"/>
                <a:gd name="T20" fmla="*/ 1169 w 1357"/>
                <a:gd name="T21" fmla="*/ 0 h 2261"/>
                <a:gd name="T22" fmla="*/ 189 w 1357"/>
                <a:gd name="T23" fmla="*/ 0 h 2261"/>
                <a:gd name="T24" fmla="*/ 0 w 1357"/>
                <a:gd name="T25" fmla="*/ 188 h 2261"/>
                <a:gd name="T26" fmla="*/ 0 w 1357"/>
                <a:gd name="T27" fmla="*/ 2073 h 2261"/>
                <a:gd name="T28" fmla="*/ 189 w 1357"/>
                <a:gd name="T29" fmla="*/ 2261 h 2261"/>
                <a:gd name="T30" fmla="*/ 1169 w 1357"/>
                <a:gd name="T31" fmla="*/ 2261 h 2261"/>
                <a:gd name="T32" fmla="*/ 1357 w 1357"/>
                <a:gd name="T33" fmla="*/ 2073 h 2261"/>
                <a:gd name="T34" fmla="*/ 1357 w 1357"/>
                <a:gd name="T35" fmla="*/ 1923 h 2261"/>
                <a:gd name="T36" fmla="*/ 1319 w 1357"/>
                <a:gd name="T37" fmla="*/ 1885 h 2261"/>
                <a:gd name="T38" fmla="*/ 189 w 1357"/>
                <a:gd name="T39" fmla="*/ 75 h 2261"/>
                <a:gd name="T40" fmla="*/ 1169 w 1357"/>
                <a:gd name="T41" fmla="*/ 75 h 2261"/>
                <a:gd name="T42" fmla="*/ 1282 w 1357"/>
                <a:gd name="T43" fmla="*/ 188 h 2261"/>
                <a:gd name="T44" fmla="*/ 1282 w 1357"/>
                <a:gd name="T45" fmla="*/ 226 h 2261"/>
                <a:gd name="T46" fmla="*/ 76 w 1357"/>
                <a:gd name="T47" fmla="*/ 226 h 2261"/>
                <a:gd name="T48" fmla="*/ 76 w 1357"/>
                <a:gd name="T49" fmla="*/ 188 h 2261"/>
                <a:gd name="T50" fmla="*/ 189 w 1357"/>
                <a:gd name="T51" fmla="*/ 75 h 2261"/>
                <a:gd name="T52" fmla="*/ 1169 w 1357"/>
                <a:gd name="T53" fmla="*/ 2186 h 2261"/>
                <a:gd name="T54" fmla="*/ 189 w 1357"/>
                <a:gd name="T55" fmla="*/ 2186 h 2261"/>
                <a:gd name="T56" fmla="*/ 76 w 1357"/>
                <a:gd name="T57" fmla="*/ 2073 h 2261"/>
                <a:gd name="T58" fmla="*/ 76 w 1357"/>
                <a:gd name="T59" fmla="*/ 2035 h 2261"/>
                <a:gd name="T60" fmla="*/ 1282 w 1357"/>
                <a:gd name="T61" fmla="*/ 2035 h 2261"/>
                <a:gd name="T62" fmla="*/ 1282 w 1357"/>
                <a:gd name="T63" fmla="*/ 2073 h 2261"/>
                <a:gd name="T64" fmla="*/ 1169 w 1357"/>
                <a:gd name="T65" fmla="*/ 218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7" h="2261">
                  <a:moveTo>
                    <a:pt x="1319" y="1885"/>
                  </a:moveTo>
                  <a:cubicBezTo>
                    <a:pt x="1299" y="1885"/>
                    <a:pt x="1282" y="1902"/>
                    <a:pt x="1282" y="1923"/>
                  </a:cubicBezTo>
                  <a:lnTo>
                    <a:pt x="1282" y="1960"/>
                  </a:lnTo>
                  <a:lnTo>
                    <a:pt x="76" y="1960"/>
                  </a:lnTo>
                  <a:lnTo>
                    <a:pt x="76" y="302"/>
                  </a:lnTo>
                  <a:lnTo>
                    <a:pt x="1282" y="302"/>
                  </a:lnTo>
                  <a:lnTo>
                    <a:pt x="1282" y="336"/>
                  </a:lnTo>
                  <a:cubicBezTo>
                    <a:pt x="1282" y="357"/>
                    <a:pt x="1299" y="374"/>
                    <a:pt x="1319" y="374"/>
                  </a:cubicBezTo>
                  <a:cubicBezTo>
                    <a:pt x="1340" y="374"/>
                    <a:pt x="1357" y="357"/>
                    <a:pt x="1357" y="336"/>
                  </a:cubicBezTo>
                  <a:lnTo>
                    <a:pt x="1357" y="188"/>
                  </a:lnTo>
                  <a:cubicBezTo>
                    <a:pt x="1357" y="84"/>
                    <a:pt x="1273" y="0"/>
                    <a:pt x="1169" y="0"/>
                  </a:cubicBezTo>
                  <a:lnTo>
                    <a:pt x="189" y="0"/>
                  </a:lnTo>
                  <a:cubicBezTo>
                    <a:pt x="85" y="0"/>
                    <a:pt x="1" y="84"/>
                    <a:pt x="0" y="188"/>
                  </a:cubicBezTo>
                  <a:lnTo>
                    <a:pt x="0" y="2073"/>
                  </a:lnTo>
                  <a:cubicBezTo>
                    <a:pt x="1" y="2177"/>
                    <a:pt x="85" y="2261"/>
                    <a:pt x="189" y="2261"/>
                  </a:cubicBezTo>
                  <a:lnTo>
                    <a:pt x="1169" y="2261"/>
                  </a:lnTo>
                  <a:cubicBezTo>
                    <a:pt x="1273" y="2261"/>
                    <a:pt x="1357" y="2177"/>
                    <a:pt x="1357" y="2073"/>
                  </a:cubicBezTo>
                  <a:lnTo>
                    <a:pt x="1357" y="1923"/>
                  </a:lnTo>
                  <a:cubicBezTo>
                    <a:pt x="1357" y="1902"/>
                    <a:pt x="1340" y="1885"/>
                    <a:pt x="1319" y="1885"/>
                  </a:cubicBezTo>
                  <a:close/>
                  <a:moveTo>
                    <a:pt x="189" y="75"/>
                  </a:moveTo>
                  <a:lnTo>
                    <a:pt x="1169" y="75"/>
                  </a:lnTo>
                  <a:cubicBezTo>
                    <a:pt x="1231" y="75"/>
                    <a:pt x="1282" y="126"/>
                    <a:pt x="1282" y="188"/>
                  </a:cubicBezTo>
                  <a:lnTo>
                    <a:pt x="1282" y="226"/>
                  </a:lnTo>
                  <a:lnTo>
                    <a:pt x="76" y="226"/>
                  </a:ln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close/>
                  <a:moveTo>
                    <a:pt x="1169" y="2186"/>
                  </a:move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2035"/>
                  </a:lnTo>
                  <a:lnTo>
                    <a:pt x="1282" y="2035"/>
                  </a:lnTo>
                  <a:lnTo>
                    <a:pt x="1282" y="2073"/>
                  </a:lnTo>
                  <a:cubicBezTo>
                    <a:pt x="1282" y="2135"/>
                    <a:pt x="1231" y="2186"/>
                    <a:pt x="1169" y="2186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799">
              <a:extLst>
                <a:ext uri="{FF2B5EF4-FFF2-40B4-BE49-F238E27FC236}">
                  <a16:creationId xmlns:a16="http://schemas.microsoft.com/office/drawing/2014/main" id="{7C582FB1-DD4D-412B-AF86-39351EBD5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201" y="5487989"/>
              <a:ext cx="31750" cy="15875"/>
            </a:xfrm>
            <a:custGeom>
              <a:avLst/>
              <a:gdLst>
                <a:gd name="T0" fmla="*/ 37 w 151"/>
                <a:gd name="T1" fmla="*/ 75 h 75"/>
                <a:gd name="T2" fmla="*/ 113 w 151"/>
                <a:gd name="T3" fmla="*/ 75 h 75"/>
                <a:gd name="T4" fmla="*/ 151 w 151"/>
                <a:gd name="T5" fmla="*/ 38 h 75"/>
                <a:gd name="T6" fmla="*/ 113 w 151"/>
                <a:gd name="T7" fmla="*/ 0 h 75"/>
                <a:gd name="T8" fmla="*/ 37 w 151"/>
                <a:gd name="T9" fmla="*/ 0 h 75"/>
                <a:gd name="T10" fmla="*/ 0 w 151"/>
                <a:gd name="T11" fmla="*/ 38 h 75"/>
                <a:gd name="T12" fmla="*/ 37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37" y="75"/>
                  </a:moveTo>
                  <a:lnTo>
                    <a:pt x="113" y="75"/>
                  </a:lnTo>
                  <a:cubicBezTo>
                    <a:pt x="134" y="75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00">
              <a:extLst>
                <a:ext uri="{FF2B5EF4-FFF2-40B4-BE49-F238E27FC236}">
                  <a16:creationId xmlns:a16="http://schemas.microsoft.com/office/drawing/2014/main" id="{31FED897-4D98-4176-A80C-2893FDF22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801" y="5907089"/>
              <a:ext cx="49213" cy="15875"/>
            </a:xfrm>
            <a:custGeom>
              <a:avLst/>
              <a:gdLst>
                <a:gd name="T0" fmla="*/ 188 w 226"/>
                <a:gd name="T1" fmla="*/ 0 h 75"/>
                <a:gd name="T2" fmla="*/ 37 w 226"/>
                <a:gd name="T3" fmla="*/ 0 h 75"/>
                <a:gd name="T4" fmla="*/ 0 w 226"/>
                <a:gd name="T5" fmla="*/ 37 h 75"/>
                <a:gd name="T6" fmla="*/ 37 w 226"/>
                <a:gd name="T7" fmla="*/ 75 h 75"/>
                <a:gd name="T8" fmla="*/ 188 w 226"/>
                <a:gd name="T9" fmla="*/ 75 h 75"/>
                <a:gd name="T10" fmla="*/ 226 w 226"/>
                <a:gd name="T11" fmla="*/ 37 h 75"/>
                <a:gd name="T12" fmla="*/ 188 w 226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88" y="75"/>
                  </a:lnTo>
                  <a:cubicBezTo>
                    <a:pt x="209" y="75"/>
                    <a:pt x="226" y="58"/>
                    <a:pt x="226" y="37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801">
              <a:extLst>
                <a:ext uri="{FF2B5EF4-FFF2-40B4-BE49-F238E27FC236}">
                  <a16:creationId xmlns:a16="http://schemas.microsoft.com/office/drawing/2014/main" id="{6C430B14-0D5A-45A7-AB32-286FEF6A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5487989"/>
              <a:ext cx="23813" cy="15875"/>
            </a:xfrm>
            <a:custGeom>
              <a:avLst/>
              <a:gdLst>
                <a:gd name="T0" fmla="*/ 38 w 113"/>
                <a:gd name="T1" fmla="*/ 75 h 75"/>
                <a:gd name="T2" fmla="*/ 75 w 113"/>
                <a:gd name="T3" fmla="*/ 75 h 75"/>
                <a:gd name="T4" fmla="*/ 113 w 113"/>
                <a:gd name="T5" fmla="*/ 38 h 75"/>
                <a:gd name="T6" fmla="*/ 75 w 113"/>
                <a:gd name="T7" fmla="*/ 0 h 75"/>
                <a:gd name="T8" fmla="*/ 38 w 113"/>
                <a:gd name="T9" fmla="*/ 0 h 75"/>
                <a:gd name="T10" fmla="*/ 0 w 113"/>
                <a:gd name="T11" fmla="*/ 38 h 75"/>
                <a:gd name="T12" fmla="*/ 38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75"/>
                  </a:move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802">
              <a:extLst>
                <a:ext uri="{FF2B5EF4-FFF2-40B4-BE49-F238E27FC236}">
                  <a16:creationId xmlns:a16="http://schemas.microsoft.com/office/drawing/2014/main" id="{1C0B6E1F-8C24-45EC-81AE-F6F5A8B4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5543551"/>
              <a:ext cx="41275" cy="41275"/>
            </a:xfrm>
            <a:custGeom>
              <a:avLst/>
              <a:gdLst>
                <a:gd name="T0" fmla="*/ 189 w 189"/>
                <a:gd name="T1" fmla="*/ 0 h 188"/>
                <a:gd name="T2" fmla="*/ 0 w 189"/>
                <a:gd name="T3" fmla="*/ 0 h 188"/>
                <a:gd name="T4" fmla="*/ 0 w 189"/>
                <a:gd name="T5" fmla="*/ 188 h 188"/>
                <a:gd name="T6" fmla="*/ 76 w 189"/>
                <a:gd name="T7" fmla="*/ 188 h 188"/>
                <a:gd name="T8" fmla="*/ 76 w 189"/>
                <a:gd name="T9" fmla="*/ 75 h 188"/>
                <a:gd name="T10" fmla="*/ 189 w 189"/>
                <a:gd name="T11" fmla="*/ 75 h 188"/>
                <a:gd name="T12" fmla="*/ 189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6" y="188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803">
              <a:extLst>
                <a:ext uri="{FF2B5EF4-FFF2-40B4-BE49-F238E27FC236}">
                  <a16:creationId xmlns:a16="http://schemas.microsoft.com/office/drawing/2014/main" id="{FDC1D00C-30D2-4899-ADC4-E8423880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5826126"/>
              <a:ext cx="41275" cy="39688"/>
            </a:xfrm>
            <a:custGeom>
              <a:avLst/>
              <a:gdLst>
                <a:gd name="T0" fmla="*/ 0 w 189"/>
                <a:gd name="T1" fmla="*/ 0 h 188"/>
                <a:gd name="T2" fmla="*/ 0 w 189"/>
                <a:gd name="T3" fmla="*/ 188 h 188"/>
                <a:gd name="T4" fmla="*/ 189 w 189"/>
                <a:gd name="T5" fmla="*/ 188 h 188"/>
                <a:gd name="T6" fmla="*/ 189 w 189"/>
                <a:gd name="T7" fmla="*/ 113 h 188"/>
                <a:gd name="T8" fmla="*/ 76 w 189"/>
                <a:gd name="T9" fmla="*/ 113 h 188"/>
                <a:gd name="T10" fmla="*/ 76 w 189"/>
                <a:gd name="T11" fmla="*/ 0 h 188"/>
                <a:gd name="T12" fmla="*/ 0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0"/>
                  </a:moveTo>
                  <a:lnTo>
                    <a:pt x="0" y="188"/>
                  </a:lnTo>
                  <a:lnTo>
                    <a:pt x="189" y="188"/>
                  </a:lnTo>
                  <a:lnTo>
                    <a:pt x="189" y="113"/>
                  </a:lnTo>
                  <a:lnTo>
                    <a:pt x="76" y="113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804">
              <a:extLst>
                <a:ext uri="{FF2B5EF4-FFF2-40B4-BE49-F238E27FC236}">
                  <a16:creationId xmlns:a16="http://schemas.microsoft.com/office/drawing/2014/main" id="{E620B10B-F922-4D28-B11D-68AB6EE836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3676" y="5561014"/>
              <a:ext cx="290513" cy="288925"/>
            </a:xfrm>
            <a:custGeom>
              <a:avLst/>
              <a:gdLst>
                <a:gd name="T0" fmla="*/ 678 w 1357"/>
                <a:gd name="T1" fmla="*/ 0 h 1357"/>
                <a:gd name="T2" fmla="*/ 0 w 1357"/>
                <a:gd name="T3" fmla="*/ 679 h 1357"/>
                <a:gd name="T4" fmla="*/ 678 w 1357"/>
                <a:gd name="T5" fmla="*/ 1357 h 1357"/>
                <a:gd name="T6" fmla="*/ 1357 w 1357"/>
                <a:gd name="T7" fmla="*/ 679 h 1357"/>
                <a:gd name="T8" fmla="*/ 678 w 1357"/>
                <a:gd name="T9" fmla="*/ 0 h 1357"/>
                <a:gd name="T10" fmla="*/ 678 w 1357"/>
                <a:gd name="T11" fmla="*/ 1281 h 1357"/>
                <a:gd name="T12" fmla="*/ 75 w 1357"/>
                <a:gd name="T13" fmla="*/ 679 h 1357"/>
                <a:gd name="T14" fmla="*/ 678 w 1357"/>
                <a:gd name="T15" fmla="*/ 76 h 1357"/>
                <a:gd name="T16" fmla="*/ 1281 w 1357"/>
                <a:gd name="T17" fmla="*/ 679 h 1357"/>
                <a:gd name="T18" fmla="*/ 678 w 1357"/>
                <a:gd name="T19" fmla="*/ 1281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357">
                  <a:moveTo>
                    <a:pt x="678" y="0"/>
                  </a:moveTo>
                  <a:cubicBezTo>
                    <a:pt x="304" y="0"/>
                    <a:pt x="0" y="304"/>
                    <a:pt x="0" y="679"/>
                  </a:cubicBezTo>
                  <a:cubicBezTo>
                    <a:pt x="0" y="1053"/>
                    <a:pt x="304" y="1357"/>
                    <a:pt x="678" y="1357"/>
                  </a:cubicBezTo>
                  <a:cubicBezTo>
                    <a:pt x="1053" y="1357"/>
                    <a:pt x="1357" y="1053"/>
                    <a:pt x="1357" y="679"/>
                  </a:cubicBezTo>
                  <a:cubicBezTo>
                    <a:pt x="1356" y="304"/>
                    <a:pt x="1053" y="1"/>
                    <a:pt x="678" y="0"/>
                  </a:cubicBezTo>
                  <a:close/>
                  <a:moveTo>
                    <a:pt x="678" y="1281"/>
                  </a:moveTo>
                  <a:cubicBezTo>
                    <a:pt x="345" y="1281"/>
                    <a:pt x="75" y="1012"/>
                    <a:pt x="75" y="679"/>
                  </a:cubicBezTo>
                  <a:cubicBezTo>
                    <a:pt x="75" y="346"/>
                    <a:pt x="345" y="76"/>
                    <a:pt x="678" y="76"/>
                  </a:cubicBezTo>
                  <a:cubicBezTo>
                    <a:pt x="1011" y="76"/>
                    <a:pt x="1281" y="346"/>
                    <a:pt x="1281" y="679"/>
                  </a:cubicBezTo>
                  <a:cubicBezTo>
                    <a:pt x="1281" y="1011"/>
                    <a:pt x="1011" y="1281"/>
                    <a:pt x="678" y="1281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805">
              <a:extLst>
                <a:ext uri="{FF2B5EF4-FFF2-40B4-BE49-F238E27FC236}">
                  <a16:creationId xmlns:a16="http://schemas.microsoft.com/office/drawing/2014/main" id="{3369E7BA-4236-4A8E-8989-4B73BB7A12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624514"/>
              <a:ext cx="47625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6 w 226"/>
                <a:gd name="T17" fmla="*/ 150 h 226"/>
                <a:gd name="T18" fmla="*/ 76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806">
              <a:extLst>
                <a:ext uri="{FF2B5EF4-FFF2-40B4-BE49-F238E27FC236}">
                  <a16:creationId xmlns:a16="http://schemas.microsoft.com/office/drawing/2014/main" id="{3DA7A325-D3C8-48D0-9339-814D9F84B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681664"/>
              <a:ext cx="47625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6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6 w 226"/>
                <a:gd name="T17" fmla="*/ 151 h 227"/>
                <a:gd name="T18" fmla="*/ 76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807">
              <a:extLst>
                <a:ext uri="{FF2B5EF4-FFF2-40B4-BE49-F238E27FC236}">
                  <a16:creationId xmlns:a16="http://schemas.microsoft.com/office/drawing/2014/main" id="{4B45D0B6-27DD-4833-8044-A1429470B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737226"/>
              <a:ext cx="47625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6 w 226"/>
                <a:gd name="T17" fmla="*/ 151 h 226"/>
                <a:gd name="T18" fmla="*/ 76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09">
              <a:extLst>
                <a:ext uri="{FF2B5EF4-FFF2-40B4-BE49-F238E27FC236}">
                  <a16:creationId xmlns:a16="http://schemas.microsoft.com/office/drawing/2014/main" id="{48D6308B-8302-45D7-8EF7-A6BBB4F8DA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624513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10">
              <a:extLst>
                <a:ext uri="{FF2B5EF4-FFF2-40B4-BE49-F238E27FC236}">
                  <a16:creationId xmlns:a16="http://schemas.microsoft.com/office/drawing/2014/main" id="{D37DB9C4-D9EB-46AA-A466-0FF0E7E241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681663"/>
              <a:ext cx="49213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11">
              <a:extLst>
                <a:ext uri="{FF2B5EF4-FFF2-40B4-BE49-F238E27FC236}">
                  <a16:creationId xmlns:a16="http://schemas.microsoft.com/office/drawing/2014/main" id="{6521CE4A-CBAE-4B89-8FF7-408F439B87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737226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12">
              <a:extLst>
                <a:ext uri="{FF2B5EF4-FFF2-40B4-BE49-F238E27FC236}">
                  <a16:creationId xmlns:a16="http://schemas.microsoft.com/office/drawing/2014/main" id="{A7F8FA3A-6AD1-466F-9177-30115EB841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624513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0 w 226"/>
                <a:gd name="T13" fmla="*/ 75 h 226"/>
                <a:gd name="T14" fmla="*/ 150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0" y="75"/>
                  </a:lnTo>
                  <a:lnTo>
                    <a:pt x="150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13">
              <a:extLst>
                <a:ext uri="{FF2B5EF4-FFF2-40B4-BE49-F238E27FC236}">
                  <a16:creationId xmlns:a16="http://schemas.microsoft.com/office/drawing/2014/main" id="{F0992332-E3FF-47AA-A2C9-3B9DF41CA5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681663"/>
              <a:ext cx="49213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0 w 226"/>
                <a:gd name="T13" fmla="*/ 76 h 227"/>
                <a:gd name="T14" fmla="*/ 150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814">
              <a:extLst>
                <a:ext uri="{FF2B5EF4-FFF2-40B4-BE49-F238E27FC236}">
                  <a16:creationId xmlns:a16="http://schemas.microsoft.com/office/drawing/2014/main" id="{F193AF9A-8E53-47D2-9099-57EF0884B1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737226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0 w 226"/>
                <a:gd name="T13" fmla="*/ 76 h 226"/>
                <a:gd name="T14" fmla="*/ 150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70A11181-842E-4574-8DBF-A6ECCF7BFEED}"/>
              </a:ext>
            </a:extLst>
          </p:cNvPr>
          <p:cNvGrpSpPr/>
          <p:nvPr/>
        </p:nvGrpSpPr>
        <p:grpSpPr>
          <a:xfrm>
            <a:off x="7345363" y="5464176"/>
            <a:ext cx="484187" cy="482600"/>
            <a:chOff x="7345363" y="5464176"/>
            <a:chExt cx="484187" cy="482600"/>
          </a:xfrm>
        </p:grpSpPr>
        <p:sp>
          <p:nvSpPr>
            <p:cNvPr id="16" name="Freeform 815">
              <a:extLst>
                <a:ext uri="{FF2B5EF4-FFF2-40B4-BE49-F238E27FC236}">
                  <a16:creationId xmlns:a16="http://schemas.microsoft.com/office/drawing/2014/main" id="{F6CBDE1B-C3B0-4975-B989-F0F06DA02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0" y="5568951"/>
              <a:ext cx="49213" cy="273050"/>
            </a:xfrm>
            <a:custGeom>
              <a:avLst/>
              <a:gdLst>
                <a:gd name="T0" fmla="*/ 226 w 226"/>
                <a:gd name="T1" fmla="*/ 0 h 1281"/>
                <a:gd name="T2" fmla="*/ 151 w 226"/>
                <a:gd name="T3" fmla="*/ 0 h 1281"/>
                <a:gd name="T4" fmla="*/ 0 w 226"/>
                <a:gd name="T5" fmla="*/ 151 h 1281"/>
                <a:gd name="T6" fmla="*/ 0 w 226"/>
                <a:gd name="T7" fmla="*/ 1130 h 1281"/>
                <a:gd name="T8" fmla="*/ 151 w 226"/>
                <a:gd name="T9" fmla="*/ 1281 h 1281"/>
                <a:gd name="T10" fmla="*/ 226 w 226"/>
                <a:gd name="T11" fmla="*/ 1281 h 1281"/>
                <a:gd name="T12" fmla="*/ 226 w 226"/>
                <a:gd name="T13" fmla="*/ 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226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130"/>
                  </a:lnTo>
                  <a:cubicBezTo>
                    <a:pt x="0" y="1214"/>
                    <a:pt x="68" y="1281"/>
                    <a:pt x="151" y="1281"/>
                  </a:cubicBezTo>
                  <a:lnTo>
                    <a:pt x="226" y="128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16">
              <a:extLst>
                <a:ext uri="{FF2B5EF4-FFF2-40B4-BE49-F238E27FC236}">
                  <a16:creationId xmlns:a16="http://schemas.microsoft.com/office/drawing/2014/main" id="{15FE3872-BFE4-45AB-837B-7D92ACB46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0" y="5568951"/>
              <a:ext cx="49213" cy="273050"/>
            </a:xfrm>
            <a:custGeom>
              <a:avLst/>
              <a:gdLst>
                <a:gd name="T0" fmla="*/ 226 w 226"/>
                <a:gd name="T1" fmla="*/ 1130 h 1281"/>
                <a:gd name="T2" fmla="*/ 226 w 226"/>
                <a:gd name="T3" fmla="*/ 151 h 1281"/>
                <a:gd name="T4" fmla="*/ 75 w 226"/>
                <a:gd name="T5" fmla="*/ 0 h 1281"/>
                <a:gd name="T6" fmla="*/ 0 w 226"/>
                <a:gd name="T7" fmla="*/ 0 h 1281"/>
                <a:gd name="T8" fmla="*/ 0 w 226"/>
                <a:gd name="T9" fmla="*/ 1281 h 1281"/>
                <a:gd name="T10" fmla="*/ 75 w 226"/>
                <a:gd name="T11" fmla="*/ 1281 h 1281"/>
                <a:gd name="T12" fmla="*/ 226 w 226"/>
                <a:gd name="T13" fmla="*/ 113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226" y="1130"/>
                  </a:moveTo>
                  <a:lnTo>
                    <a:pt x="226" y="151"/>
                  </a:lnTo>
                  <a:cubicBezTo>
                    <a:pt x="226" y="67"/>
                    <a:pt x="158" y="0"/>
                    <a:pt x="75" y="0"/>
                  </a:cubicBezTo>
                  <a:lnTo>
                    <a:pt x="0" y="0"/>
                  </a:lnTo>
                  <a:lnTo>
                    <a:pt x="0" y="1281"/>
                  </a:lnTo>
                  <a:lnTo>
                    <a:pt x="75" y="1281"/>
                  </a:lnTo>
                  <a:cubicBezTo>
                    <a:pt x="158" y="1281"/>
                    <a:pt x="226" y="1214"/>
                    <a:pt x="226" y="113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17">
              <a:extLst>
                <a:ext uri="{FF2B5EF4-FFF2-40B4-BE49-F238E27FC236}">
                  <a16:creationId xmlns:a16="http://schemas.microsoft.com/office/drawing/2014/main" id="{2179C638-B430-4783-9ACF-6B2B3BD25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5705476"/>
              <a:ext cx="46038" cy="53975"/>
            </a:xfrm>
            <a:custGeom>
              <a:avLst/>
              <a:gdLst>
                <a:gd name="T0" fmla="*/ 189 w 219"/>
                <a:gd name="T1" fmla="*/ 0 h 251"/>
                <a:gd name="T2" fmla="*/ 0 w 219"/>
                <a:gd name="T3" fmla="*/ 0 h 251"/>
                <a:gd name="T4" fmla="*/ 88 w 219"/>
                <a:gd name="T5" fmla="*/ 241 h 251"/>
                <a:gd name="T6" fmla="*/ 96 w 219"/>
                <a:gd name="T7" fmla="*/ 251 h 251"/>
                <a:gd name="T8" fmla="*/ 219 w 219"/>
                <a:gd name="T9" fmla="*/ 205 h 251"/>
                <a:gd name="T10" fmla="*/ 189 w 219"/>
                <a:gd name="T11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189" y="0"/>
                  </a:moveTo>
                  <a:lnTo>
                    <a:pt x="0" y="0"/>
                  </a:lnTo>
                  <a:cubicBezTo>
                    <a:pt x="0" y="88"/>
                    <a:pt x="31" y="174"/>
                    <a:pt x="88" y="241"/>
                  </a:cubicBezTo>
                  <a:lnTo>
                    <a:pt x="96" y="251"/>
                  </a:lnTo>
                  <a:cubicBezTo>
                    <a:pt x="135" y="230"/>
                    <a:pt x="176" y="215"/>
                    <a:pt x="219" y="205"/>
                  </a:cubicBezTo>
                  <a:cubicBezTo>
                    <a:pt x="198" y="139"/>
                    <a:pt x="188" y="69"/>
                    <a:pt x="189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18">
              <a:extLst>
                <a:ext uri="{FF2B5EF4-FFF2-40B4-BE49-F238E27FC236}">
                  <a16:creationId xmlns:a16="http://schemas.microsoft.com/office/drawing/2014/main" id="{463E9A8E-0FAC-41D3-A61C-D3BB15ADB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5651501"/>
              <a:ext cx="46038" cy="53975"/>
            </a:xfrm>
            <a:custGeom>
              <a:avLst/>
              <a:gdLst>
                <a:gd name="T0" fmla="*/ 219 w 219"/>
                <a:gd name="T1" fmla="*/ 45 h 251"/>
                <a:gd name="T2" fmla="*/ 96 w 219"/>
                <a:gd name="T3" fmla="*/ 0 h 251"/>
                <a:gd name="T4" fmla="*/ 88 w 219"/>
                <a:gd name="T5" fmla="*/ 9 h 251"/>
                <a:gd name="T6" fmla="*/ 0 w 219"/>
                <a:gd name="T7" fmla="*/ 251 h 251"/>
                <a:gd name="T8" fmla="*/ 189 w 219"/>
                <a:gd name="T9" fmla="*/ 251 h 251"/>
                <a:gd name="T10" fmla="*/ 219 w 219"/>
                <a:gd name="T11" fmla="*/ 4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219" y="45"/>
                  </a:moveTo>
                  <a:cubicBezTo>
                    <a:pt x="176" y="35"/>
                    <a:pt x="135" y="20"/>
                    <a:pt x="96" y="0"/>
                  </a:cubicBezTo>
                  <a:lnTo>
                    <a:pt x="88" y="9"/>
                  </a:lnTo>
                  <a:cubicBezTo>
                    <a:pt x="31" y="76"/>
                    <a:pt x="0" y="162"/>
                    <a:pt x="0" y="251"/>
                  </a:cubicBezTo>
                  <a:lnTo>
                    <a:pt x="189" y="251"/>
                  </a:lnTo>
                  <a:cubicBezTo>
                    <a:pt x="188" y="181"/>
                    <a:pt x="198" y="111"/>
                    <a:pt x="219" y="45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19">
              <a:extLst>
                <a:ext uri="{FF2B5EF4-FFF2-40B4-BE49-F238E27FC236}">
                  <a16:creationId xmlns:a16="http://schemas.microsoft.com/office/drawing/2014/main" id="{D66DEEF6-AAB6-4332-82EF-89FB356F6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5651501"/>
              <a:ext cx="46038" cy="53975"/>
            </a:xfrm>
            <a:custGeom>
              <a:avLst/>
              <a:gdLst>
                <a:gd name="T0" fmla="*/ 30 w 219"/>
                <a:gd name="T1" fmla="*/ 251 h 251"/>
                <a:gd name="T2" fmla="*/ 219 w 219"/>
                <a:gd name="T3" fmla="*/ 251 h 251"/>
                <a:gd name="T4" fmla="*/ 131 w 219"/>
                <a:gd name="T5" fmla="*/ 9 h 251"/>
                <a:gd name="T6" fmla="*/ 123 w 219"/>
                <a:gd name="T7" fmla="*/ 0 h 251"/>
                <a:gd name="T8" fmla="*/ 0 w 219"/>
                <a:gd name="T9" fmla="*/ 45 h 251"/>
                <a:gd name="T10" fmla="*/ 30 w 219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30" y="251"/>
                  </a:moveTo>
                  <a:lnTo>
                    <a:pt x="219" y="251"/>
                  </a:lnTo>
                  <a:cubicBezTo>
                    <a:pt x="219" y="162"/>
                    <a:pt x="188" y="76"/>
                    <a:pt x="131" y="9"/>
                  </a:cubicBezTo>
                  <a:lnTo>
                    <a:pt x="123" y="0"/>
                  </a:lnTo>
                  <a:cubicBezTo>
                    <a:pt x="84" y="20"/>
                    <a:pt x="43" y="35"/>
                    <a:pt x="0" y="45"/>
                  </a:cubicBezTo>
                  <a:cubicBezTo>
                    <a:pt x="21" y="111"/>
                    <a:pt x="31" y="181"/>
                    <a:pt x="30" y="251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820">
              <a:extLst>
                <a:ext uri="{FF2B5EF4-FFF2-40B4-BE49-F238E27FC236}">
                  <a16:creationId xmlns:a16="http://schemas.microsoft.com/office/drawing/2014/main" id="{36CCB17E-EE04-4A2B-894D-9F04EE51C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5705476"/>
              <a:ext cx="46038" cy="53975"/>
            </a:xfrm>
            <a:custGeom>
              <a:avLst/>
              <a:gdLst>
                <a:gd name="T0" fmla="*/ 0 w 219"/>
                <a:gd name="T1" fmla="*/ 205 h 251"/>
                <a:gd name="T2" fmla="*/ 123 w 219"/>
                <a:gd name="T3" fmla="*/ 251 h 251"/>
                <a:gd name="T4" fmla="*/ 131 w 219"/>
                <a:gd name="T5" fmla="*/ 241 h 251"/>
                <a:gd name="T6" fmla="*/ 219 w 219"/>
                <a:gd name="T7" fmla="*/ 0 h 251"/>
                <a:gd name="T8" fmla="*/ 30 w 219"/>
                <a:gd name="T9" fmla="*/ 0 h 251"/>
                <a:gd name="T10" fmla="*/ 0 w 219"/>
                <a:gd name="T11" fmla="*/ 20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0" y="205"/>
                  </a:moveTo>
                  <a:cubicBezTo>
                    <a:pt x="43" y="215"/>
                    <a:pt x="84" y="230"/>
                    <a:pt x="123" y="251"/>
                  </a:cubicBezTo>
                  <a:lnTo>
                    <a:pt x="131" y="241"/>
                  </a:lnTo>
                  <a:cubicBezTo>
                    <a:pt x="188" y="174"/>
                    <a:pt x="219" y="88"/>
                    <a:pt x="219" y="0"/>
                  </a:cubicBezTo>
                  <a:lnTo>
                    <a:pt x="30" y="0"/>
                  </a:lnTo>
                  <a:cubicBezTo>
                    <a:pt x="31" y="69"/>
                    <a:pt x="21" y="139"/>
                    <a:pt x="0" y="205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821">
              <a:extLst>
                <a:ext uri="{FF2B5EF4-FFF2-40B4-BE49-F238E27FC236}">
                  <a16:creationId xmlns:a16="http://schemas.microsoft.com/office/drawing/2014/main" id="{5F9859AA-80B0-4D89-82ED-8A0A2BF3B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661026"/>
              <a:ext cx="39688" cy="44450"/>
            </a:xfrm>
            <a:custGeom>
              <a:avLst/>
              <a:gdLst>
                <a:gd name="T0" fmla="*/ 188 w 189"/>
                <a:gd name="T1" fmla="*/ 206 h 206"/>
                <a:gd name="T2" fmla="*/ 158 w 189"/>
                <a:gd name="T3" fmla="*/ 0 h 206"/>
                <a:gd name="T4" fmla="*/ 0 w 189"/>
                <a:gd name="T5" fmla="*/ 17 h 206"/>
                <a:gd name="T6" fmla="*/ 0 w 189"/>
                <a:gd name="T7" fmla="*/ 206 h 206"/>
                <a:gd name="T8" fmla="*/ 188 w 189"/>
                <a:gd name="T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6">
                  <a:moveTo>
                    <a:pt x="188" y="206"/>
                  </a:moveTo>
                  <a:cubicBezTo>
                    <a:pt x="189" y="136"/>
                    <a:pt x="179" y="66"/>
                    <a:pt x="158" y="0"/>
                  </a:cubicBezTo>
                  <a:cubicBezTo>
                    <a:pt x="106" y="12"/>
                    <a:pt x="53" y="17"/>
                    <a:pt x="0" y="17"/>
                  </a:cubicBezTo>
                  <a:lnTo>
                    <a:pt x="0" y="206"/>
                  </a:lnTo>
                  <a:lnTo>
                    <a:pt x="188" y="206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22">
              <a:extLst>
                <a:ext uri="{FF2B5EF4-FFF2-40B4-BE49-F238E27FC236}">
                  <a16:creationId xmlns:a16="http://schemas.microsoft.com/office/drawing/2014/main" id="{35D134A9-0A9F-4A85-9BDC-F40441BF3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705476"/>
              <a:ext cx="39688" cy="44450"/>
            </a:xfrm>
            <a:custGeom>
              <a:avLst/>
              <a:gdLst>
                <a:gd name="T0" fmla="*/ 0 w 189"/>
                <a:gd name="T1" fmla="*/ 188 h 205"/>
                <a:gd name="T2" fmla="*/ 158 w 189"/>
                <a:gd name="T3" fmla="*/ 205 h 205"/>
                <a:gd name="T4" fmla="*/ 188 w 189"/>
                <a:gd name="T5" fmla="*/ 0 h 205"/>
                <a:gd name="T6" fmla="*/ 0 w 189"/>
                <a:gd name="T7" fmla="*/ 0 h 205"/>
                <a:gd name="T8" fmla="*/ 0 w 189"/>
                <a:gd name="T9" fmla="*/ 18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5">
                  <a:moveTo>
                    <a:pt x="0" y="188"/>
                  </a:moveTo>
                  <a:cubicBezTo>
                    <a:pt x="53" y="188"/>
                    <a:pt x="106" y="193"/>
                    <a:pt x="158" y="205"/>
                  </a:cubicBezTo>
                  <a:cubicBezTo>
                    <a:pt x="179" y="139"/>
                    <a:pt x="189" y="69"/>
                    <a:pt x="188" y="0"/>
                  </a:cubicBezTo>
                  <a:lnTo>
                    <a:pt x="0" y="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23">
              <a:extLst>
                <a:ext uri="{FF2B5EF4-FFF2-40B4-BE49-F238E27FC236}">
                  <a16:creationId xmlns:a16="http://schemas.microsoft.com/office/drawing/2014/main" id="{F87DB001-1E0C-432B-9FC8-5C28F547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5" y="5705476"/>
              <a:ext cx="41275" cy="44450"/>
            </a:xfrm>
            <a:custGeom>
              <a:avLst/>
              <a:gdLst>
                <a:gd name="T0" fmla="*/ 189 w 189"/>
                <a:gd name="T1" fmla="*/ 0 h 205"/>
                <a:gd name="T2" fmla="*/ 1 w 189"/>
                <a:gd name="T3" fmla="*/ 0 h 205"/>
                <a:gd name="T4" fmla="*/ 31 w 189"/>
                <a:gd name="T5" fmla="*/ 205 h 205"/>
                <a:gd name="T6" fmla="*/ 189 w 189"/>
                <a:gd name="T7" fmla="*/ 188 h 205"/>
                <a:gd name="T8" fmla="*/ 189 w 189"/>
                <a:gd name="T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5">
                  <a:moveTo>
                    <a:pt x="189" y="0"/>
                  </a:moveTo>
                  <a:lnTo>
                    <a:pt x="1" y="0"/>
                  </a:lnTo>
                  <a:cubicBezTo>
                    <a:pt x="0" y="69"/>
                    <a:pt x="10" y="139"/>
                    <a:pt x="31" y="205"/>
                  </a:cubicBezTo>
                  <a:cubicBezTo>
                    <a:pt x="83" y="193"/>
                    <a:pt x="136" y="188"/>
                    <a:pt x="189" y="188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24">
              <a:extLst>
                <a:ext uri="{FF2B5EF4-FFF2-40B4-BE49-F238E27FC236}">
                  <a16:creationId xmlns:a16="http://schemas.microsoft.com/office/drawing/2014/main" id="{CEEB9C0C-A888-4652-AD56-88E24C02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5" y="5661026"/>
              <a:ext cx="41275" cy="44450"/>
            </a:xfrm>
            <a:custGeom>
              <a:avLst/>
              <a:gdLst>
                <a:gd name="T0" fmla="*/ 189 w 189"/>
                <a:gd name="T1" fmla="*/ 17 h 206"/>
                <a:gd name="T2" fmla="*/ 31 w 189"/>
                <a:gd name="T3" fmla="*/ 0 h 206"/>
                <a:gd name="T4" fmla="*/ 1 w 189"/>
                <a:gd name="T5" fmla="*/ 206 h 206"/>
                <a:gd name="T6" fmla="*/ 189 w 189"/>
                <a:gd name="T7" fmla="*/ 206 h 206"/>
                <a:gd name="T8" fmla="*/ 189 w 189"/>
                <a:gd name="T9" fmla="*/ 1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6">
                  <a:moveTo>
                    <a:pt x="189" y="17"/>
                  </a:moveTo>
                  <a:cubicBezTo>
                    <a:pt x="136" y="17"/>
                    <a:pt x="83" y="12"/>
                    <a:pt x="31" y="0"/>
                  </a:cubicBezTo>
                  <a:cubicBezTo>
                    <a:pt x="10" y="66"/>
                    <a:pt x="0" y="136"/>
                    <a:pt x="1" y="206"/>
                  </a:cubicBezTo>
                  <a:lnTo>
                    <a:pt x="189" y="206"/>
                  </a:lnTo>
                  <a:lnTo>
                    <a:pt x="189" y="17"/>
                  </a:ln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25">
              <a:extLst>
                <a:ext uri="{FF2B5EF4-FFF2-40B4-BE49-F238E27FC236}">
                  <a16:creationId xmlns:a16="http://schemas.microsoft.com/office/drawing/2014/main" id="{030D65FB-179B-4D61-A7C5-29593356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5" y="5624513"/>
              <a:ext cx="57150" cy="36513"/>
            </a:xfrm>
            <a:custGeom>
              <a:avLst/>
              <a:gdLst>
                <a:gd name="T0" fmla="*/ 270 w 270"/>
                <a:gd name="T1" fmla="*/ 0 h 171"/>
                <a:gd name="T2" fmla="*/ 0 w 270"/>
                <a:gd name="T3" fmla="*/ 126 h 171"/>
                <a:gd name="T4" fmla="*/ 123 w 270"/>
                <a:gd name="T5" fmla="*/ 171 h 171"/>
                <a:gd name="T6" fmla="*/ 270 w 270"/>
                <a:gd name="T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270" y="0"/>
                  </a:moveTo>
                  <a:cubicBezTo>
                    <a:pt x="167" y="3"/>
                    <a:pt x="69" y="48"/>
                    <a:pt x="0" y="126"/>
                  </a:cubicBezTo>
                  <a:cubicBezTo>
                    <a:pt x="39" y="146"/>
                    <a:pt x="80" y="161"/>
                    <a:pt x="123" y="171"/>
                  </a:cubicBezTo>
                  <a:cubicBezTo>
                    <a:pt x="155" y="74"/>
                    <a:pt x="209" y="7"/>
                    <a:pt x="270" y="0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26">
              <a:extLst>
                <a:ext uri="{FF2B5EF4-FFF2-40B4-BE49-F238E27FC236}">
                  <a16:creationId xmlns:a16="http://schemas.microsoft.com/office/drawing/2014/main" id="{841212CB-AF05-42BE-8C4C-F69E92ADC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5624513"/>
              <a:ext cx="57150" cy="36513"/>
            </a:xfrm>
            <a:custGeom>
              <a:avLst/>
              <a:gdLst>
                <a:gd name="T0" fmla="*/ 147 w 270"/>
                <a:gd name="T1" fmla="*/ 171 h 171"/>
                <a:gd name="T2" fmla="*/ 270 w 270"/>
                <a:gd name="T3" fmla="*/ 126 h 171"/>
                <a:gd name="T4" fmla="*/ 0 w 270"/>
                <a:gd name="T5" fmla="*/ 0 h 171"/>
                <a:gd name="T6" fmla="*/ 147 w 270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147" y="171"/>
                  </a:moveTo>
                  <a:cubicBezTo>
                    <a:pt x="190" y="161"/>
                    <a:pt x="231" y="146"/>
                    <a:pt x="270" y="126"/>
                  </a:cubicBezTo>
                  <a:cubicBezTo>
                    <a:pt x="201" y="48"/>
                    <a:pt x="103" y="3"/>
                    <a:pt x="0" y="0"/>
                  </a:cubicBezTo>
                  <a:cubicBezTo>
                    <a:pt x="61" y="7"/>
                    <a:pt x="115" y="74"/>
                    <a:pt x="147" y="171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27">
              <a:extLst>
                <a:ext uri="{FF2B5EF4-FFF2-40B4-BE49-F238E27FC236}">
                  <a16:creationId xmlns:a16="http://schemas.microsoft.com/office/drawing/2014/main" id="{867388B1-5ECE-4339-AA8F-8D81A9EE2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5" y="5624513"/>
              <a:ext cx="34925" cy="41275"/>
            </a:xfrm>
            <a:custGeom>
              <a:avLst/>
              <a:gdLst>
                <a:gd name="T0" fmla="*/ 0 w 158"/>
                <a:gd name="T1" fmla="*/ 171 h 188"/>
                <a:gd name="T2" fmla="*/ 158 w 158"/>
                <a:gd name="T3" fmla="*/ 188 h 188"/>
                <a:gd name="T4" fmla="*/ 158 w 158"/>
                <a:gd name="T5" fmla="*/ 0 h 188"/>
                <a:gd name="T6" fmla="*/ 147 w 158"/>
                <a:gd name="T7" fmla="*/ 0 h 188"/>
                <a:gd name="T8" fmla="*/ 0 w 158"/>
                <a:gd name="T9" fmla="*/ 1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0" y="171"/>
                  </a:moveTo>
                  <a:cubicBezTo>
                    <a:pt x="52" y="183"/>
                    <a:pt x="105" y="188"/>
                    <a:pt x="158" y="188"/>
                  </a:cubicBezTo>
                  <a:lnTo>
                    <a:pt x="158" y="0"/>
                  </a:lnTo>
                  <a:cubicBezTo>
                    <a:pt x="154" y="0"/>
                    <a:pt x="151" y="0"/>
                    <a:pt x="147" y="0"/>
                  </a:cubicBezTo>
                  <a:cubicBezTo>
                    <a:pt x="86" y="7"/>
                    <a:pt x="32" y="74"/>
                    <a:pt x="0" y="171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28">
              <a:extLst>
                <a:ext uri="{FF2B5EF4-FFF2-40B4-BE49-F238E27FC236}">
                  <a16:creationId xmlns:a16="http://schemas.microsoft.com/office/drawing/2014/main" id="{137D3F17-03E9-4893-86E5-2BD790EA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624513"/>
              <a:ext cx="33338" cy="41275"/>
            </a:xfrm>
            <a:custGeom>
              <a:avLst/>
              <a:gdLst>
                <a:gd name="T0" fmla="*/ 158 w 158"/>
                <a:gd name="T1" fmla="*/ 171 h 188"/>
                <a:gd name="T2" fmla="*/ 11 w 158"/>
                <a:gd name="T3" fmla="*/ 0 h 188"/>
                <a:gd name="T4" fmla="*/ 0 w 158"/>
                <a:gd name="T5" fmla="*/ 0 h 188"/>
                <a:gd name="T6" fmla="*/ 0 w 158"/>
                <a:gd name="T7" fmla="*/ 188 h 188"/>
                <a:gd name="T8" fmla="*/ 158 w 158"/>
                <a:gd name="T9" fmla="*/ 1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158" y="171"/>
                  </a:moveTo>
                  <a:cubicBezTo>
                    <a:pt x="126" y="74"/>
                    <a:pt x="72" y="7"/>
                    <a:pt x="11" y="0"/>
                  </a:cubicBezTo>
                  <a:cubicBezTo>
                    <a:pt x="7" y="0"/>
                    <a:pt x="4" y="0"/>
                    <a:pt x="0" y="0"/>
                  </a:cubicBezTo>
                  <a:lnTo>
                    <a:pt x="0" y="188"/>
                  </a:lnTo>
                  <a:cubicBezTo>
                    <a:pt x="53" y="188"/>
                    <a:pt x="106" y="183"/>
                    <a:pt x="158" y="171"/>
                  </a:cubicBezTo>
                  <a:close/>
                </a:path>
              </a:pathLst>
            </a:custGeom>
            <a:solidFill>
              <a:srgbClr val="EFD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29">
              <a:extLst>
                <a:ext uri="{FF2B5EF4-FFF2-40B4-BE49-F238E27FC236}">
                  <a16:creationId xmlns:a16="http://schemas.microsoft.com/office/drawing/2014/main" id="{90E8E8FB-275C-4A41-9F18-7CFE0E076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5" y="5749926"/>
              <a:ext cx="57150" cy="36513"/>
            </a:xfrm>
            <a:custGeom>
              <a:avLst/>
              <a:gdLst>
                <a:gd name="T0" fmla="*/ 123 w 270"/>
                <a:gd name="T1" fmla="*/ 0 h 171"/>
                <a:gd name="T2" fmla="*/ 0 w 270"/>
                <a:gd name="T3" fmla="*/ 46 h 171"/>
                <a:gd name="T4" fmla="*/ 270 w 270"/>
                <a:gd name="T5" fmla="*/ 171 h 171"/>
                <a:gd name="T6" fmla="*/ 123 w 270"/>
                <a:gd name="T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123" y="0"/>
                  </a:moveTo>
                  <a:cubicBezTo>
                    <a:pt x="80" y="10"/>
                    <a:pt x="39" y="25"/>
                    <a:pt x="0" y="46"/>
                  </a:cubicBezTo>
                  <a:cubicBezTo>
                    <a:pt x="69" y="123"/>
                    <a:pt x="167" y="168"/>
                    <a:pt x="270" y="171"/>
                  </a:cubicBezTo>
                  <a:cubicBezTo>
                    <a:pt x="209" y="164"/>
                    <a:pt x="155" y="98"/>
                    <a:pt x="123" y="0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830">
              <a:extLst>
                <a:ext uri="{FF2B5EF4-FFF2-40B4-BE49-F238E27FC236}">
                  <a16:creationId xmlns:a16="http://schemas.microsoft.com/office/drawing/2014/main" id="{1A8AB97E-84AE-4B9F-B93B-0BA3E08A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5749926"/>
              <a:ext cx="57150" cy="36513"/>
            </a:xfrm>
            <a:custGeom>
              <a:avLst/>
              <a:gdLst>
                <a:gd name="T0" fmla="*/ 0 w 270"/>
                <a:gd name="T1" fmla="*/ 171 h 171"/>
                <a:gd name="T2" fmla="*/ 270 w 270"/>
                <a:gd name="T3" fmla="*/ 46 h 171"/>
                <a:gd name="T4" fmla="*/ 147 w 270"/>
                <a:gd name="T5" fmla="*/ 0 h 171"/>
                <a:gd name="T6" fmla="*/ 0 w 270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0" y="171"/>
                  </a:moveTo>
                  <a:cubicBezTo>
                    <a:pt x="103" y="168"/>
                    <a:pt x="201" y="123"/>
                    <a:pt x="270" y="46"/>
                  </a:cubicBezTo>
                  <a:cubicBezTo>
                    <a:pt x="231" y="25"/>
                    <a:pt x="190" y="10"/>
                    <a:pt x="147" y="0"/>
                  </a:cubicBezTo>
                  <a:cubicBezTo>
                    <a:pt x="115" y="98"/>
                    <a:pt x="61" y="164"/>
                    <a:pt x="0" y="171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831">
              <a:extLst>
                <a:ext uri="{FF2B5EF4-FFF2-40B4-BE49-F238E27FC236}">
                  <a16:creationId xmlns:a16="http://schemas.microsoft.com/office/drawing/2014/main" id="{3ED45BFE-18C6-4325-8654-109934F60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5" y="5745163"/>
              <a:ext cx="34925" cy="41275"/>
            </a:xfrm>
            <a:custGeom>
              <a:avLst/>
              <a:gdLst>
                <a:gd name="T0" fmla="*/ 0 w 158"/>
                <a:gd name="T1" fmla="*/ 17 h 188"/>
                <a:gd name="T2" fmla="*/ 147 w 158"/>
                <a:gd name="T3" fmla="*/ 188 h 188"/>
                <a:gd name="T4" fmla="*/ 158 w 158"/>
                <a:gd name="T5" fmla="*/ 188 h 188"/>
                <a:gd name="T6" fmla="*/ 158 w 158"/>
                <a:gd name="T7" fmla="*/ 0 h 188"/>
                <a:gd name="T8" fmla="*/ 0 w 158"/>
                <a:gd name="T9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0" y="17"/>
                  </a:moveTo>
                  <a:cubicBezTo>
                    <a:pt x="32" y="115"/>
                    <a:pt x="86" y="181"/>
                    <a:pt x="147" y="188"/>
                  </a:cubicBezTo>
                  <a:cubicBezTo>
                    <a:pt x="151" y="188"/>
                    <a:pt x="154" y="188"/>
                    <a:pt x="158" y="188"/>
                  </a:cubicBezTo>
                  <a:lnTo>
                    <a:pt x="158" y="0"/>
                  </a:lnTo>
                  <a:cubicBezTo>
                    <a:pt x="105" y="0"/>
                    <a:pt x="52" y="5"/>
                    <a:pt x="0" y="1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832">
              <a:extLst>
                <a:ext uri="{FF2B5EF4-FFF2-40B4-BE49-F238E27FC236}">
                  <a16:creationId xmlns:a16="http://schemas.microsoft.com/office/drawing/2014/main" id="{FAF89CEE-8D29-49AA-93E3-7F596D3F9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745163"/>
              <a:ext cx="33338" cy="41275"/>
            </a:xfrm>
            <a:custGeom>
              <a:avLst/>
              <a:gdLst>
                <a:gd name="T0" fmla="*/ 158 w 158"/>
                <a:gd name="T1" fmla="*/ 17 h 188"/>
                <a:gd name="T2" fmla="*/ 0 w 158"/>
                <a:gd name="T3" fmla="*/ 0 h 188"/>
                <a:gd name="T4" fmla="*/ 0 w 158"/>
                <a:gd name="T5" fmla="*/ 188 h 188"/>
                <a:gd name="T6" fmla="*/ 11 w 158"/>
                <a:gd name="T7" fmla="*/ 188 h 188"/>
                <a:gd name="T8" fmla="*/ 158 w 158"/>
                <a:gd name="T9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158" y="17"/>
                  </a:moveTo>
                  <a:cubicBezTo>
                    <a:pt x="106" y="5"/>
                    <a:pt x="53" y="0"/>
                    <a:pt x="0" y="0"/>
                  </a:cubicBezTo>
                  <a:lnTo>
                    <a:pt x="0" y="188"/>
                  </a:lnTo>
                  <a:cubicBezTo>
                    <a:pt x="4" y="188"/>
                    <a:pt x="7" y="188"/>
                    <a:pt x="11" y="188"/>
                  </a:cubicBezTo>
                  <a:cubicBezTo>
                    <a:pt x="72" y="181"/>
                    <a:pt x="126" y="115"/>
                    <a:pt x="158" y="17"/>
                  </a:cubicBezTo>
                  <a:close/>
                </a:path>
              </a:pathLst>
            </a:custGeom>
            <a:solidFill>
              <a:srgbClr val="EBE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833">
              <a:extLst>
                <a:ext uri="{FF2B5EF4-FFF2-40B4-BE49-F238E27FC236}">
                  <a16:creationId xmlns:a16="http://schemas.microsoft.com/office/drawing/2014/main" id="{74B93AAA-07DF-4955-A4A5-EA2B3677BC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5561013"/>
              <a:ext cx="138113" cy="288925"/>
            </a:xfrm>
            <a:custGeom>
              <a:avLst/>
              <a:gdLst>
                <a:gd name="T0" fmla="*/ 603 w 641"/>
                <a:gd name="T1" fmla="*/ 1281 h 1357"/>
                <a:gd name="T2" fmla="*/ 302 w 641"/>
                <a:gd name="T3" fmla="*/ 1281 h 1357"/>
                <a:gd name="T4" fmla="*/ 302 w 641"/>
                <a:gd name="T5" fmla="*/ 76 h 1357"/>
                <a:gd name="T6" fmla="*/ 600 w 641"/>
                <a:gd name="T7" fmla="*/ 76 h 1357"/>
                <a:gd name="T8" fmla="*/ 638 w 641"/>
                <a:gd name="T9" fmla="*/ 38 h 1357"/>
                <a:gd name="T10" fmla="*/ 600 w 641"/>
                <a:gd name="T11" fmla="*/ 0 h 1357"/>
                <a:gd name="T12" fmla="*/ 189 w 641"/>
                <a:gd name="T13" fmla="*/ 0 h 1357"/>
                <a:gd name="T14" fmla="*/ 0 w 641"/>
                <a:gd name="T15" fmla="*/ 189 h 1357"/>
                <a:gd name="T16" fmla="*/ 0 w 641"/>
                <a:gd name="T17" fmla="*/ 1168 h 1357"/>
                <a:gd name="T18" fmla="*/ 189 w 641"/>
                <a:gd name="T19" fmla="*/ 1357 h 1357"/>
                <a:gd name="T20" fmla="*/ 603 w 641"/>
                <a:gd name="T21" fmla="*/ 1357 h 1357"/>
                <a:gd name="T22" fmla="*/ 641 w 641"/>
                <a:gd name="T23" fmla="*/ 1319 h 1357"/>
                <a:gd name="T24" fmla="*/ 603 w 641"/>
                <a:gd name="T25" fmla="*/ 1281 h 1357"/>
                <a:gd name="T26" fmla="*/ 76 w 641"/>
                <a:gd name="T27" fmla="*/ 1168 h 1357"/>
                <a:gd name="T28" fmla="*/ 76 w 641"/>
                <a:gd name="T29" fmla="*/ 189 h 1357"/>
                <a:gd name="T30" fmla="*/ 189 w 641"/>
                <a:gd name="T31" fmla="*/ 76 h 1357"/>
                <a:gd name="T32" fmla="*/ 227 w 641"/>
                <a:gd name="T33" fmla="*/ 76 h 1357"/>
                <a:gd name="T34" fmla="*/ 227 w 641"/>
                <a:gd name="T35" fmla="*/ 1281 h 1357"/>
                <a:gd name="T36" fmla="*/ 189 w 641"/>
                <a:gd name="T37" fmla="*/ 1281 h 1357"/>
                <a:gd name="T38" fmla="*/ 76 w 641"/>
                <a:gd name="T39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1" h="1357">
                  <a:moveTo>
                    <a:pt x="603" y="1281"/>
                  </a:moveTo>
                  <a:lnTo>
                    <a:pt x="302" y="1281"/>
                  </a:lnTo>
                  <a:lnTo>
                    <a:pt x="302" y="76"/>
                  </a:lnTo>
                  <a:lnTo>
                    <a:pt x="600" y="76"/>
                  </a:lnTo>
                  <a:cubicBezTo>
                    <a:pt x="621" y="76"/>
                    <a:pt x="638" y="59"/>
                    <a:pt x="638" y="38"/>
                  </a:cubicBezTo>
                  <a:cubicBezTo>
                    <a:pt x="638" y="17"/>
                    <a:pt x="621" y="0"/>
                    <a:pt x="600" y="0"/>
                  </a:cubicBezTo>
                  <a:lnTo>
                    <a:pt x="189" y="0"/>
                  </a:lnTo>
                  <a:cubicBezTo>
                    <a:pt x="85" y="0"/>
                    <a:pt x="1" y="85"/>
                    <a:pt x="0" y="189"/>
                  </a:cubicBezTo>
                  <a:lnTo>
                    <a:pt x="0" y="1168"/>
                  </a:lnTo>
                  <a:cubicBezTo>
                    <a:pt x="1" y="1272"/>
                    <a:pt x="85" y="1357"/>
                    <a:pt x="189" y="1357"/>
                  </a:cubicBezTo>
                  <a:lnTo>
                    <a:pt x="603" y="1357"/>
                  </a:lnTo>
                  <a:cubicBezTo>
                    <a:pt x="624" y="1357"/>
                    <a:pt x="641" y="1340"/>
                    <a:pt x="641" y="1319"/>
                  </a:cubicBezTo>
                  <a:cubicBezTo>
                    <a:pt x="641" y="1298"/>
                    <a:pt x="624" y="1281"/>
                    <a:pt x="603" y="1281"/>
                  </a:cubicBezTo>
                  <a:close/>
                  <a:moveTo>
                    <a:pt x="76" y="1168"/>
                  </a:moveTo>
                  <a:lnTo>
                    <a:pt x="76" y="189"/>
                  </a:lnTo>
                  <a:cubicBezTo>
                    <a:pt x="76" y="126"/>
                    <a:pt x="126" y="76"/>
                    <a:pt x="189" y="76"/>
                  </a:cubicBezTo>
                  <a:lnTo>
                    <a:pt x="227" y="76"/>
                  </a:lnTo>
                  <a:lnTo>
                    <a:pt x="227" y="1281"/>
                  </a:lnTo>
                  <a:lnTo>
                    <a:pt x="189" y="1281"/>
                  </a:lnTo>
                  <a:cubicBezTo>
                    <a:pt x="126" y="1281"/>
                    <a:pt x="76" y="1231"/>
                    <a:pt x="76" y="1168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834">
              <a:extLst>
                <a:ext uri="{FF2B5EF4-FFF2-40B4-BE49-F238E27FC236}">
                  <a16:creationId xmlns:a16="http://schemas.microsoft.com/office/drawing/2014/main" id="{F96132E3-BC16-47DE-9A05-1123DB6C73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3025" y="5561013"/>
              <a:ext cx="136525" cy="288925"/>
            </a:xfrm>
            <a:custGeom>
              <a:avLst/>
              <a:gdLst>
                <a:gd name="T0" fmla="*/ 452 w 640"/>
                <a:gd name="T1" fmla="*/ 0 h 1357"/>
                <a:gd name="T2" fmla="*/ 38 w 640"/>
                <a:gd name="T3" fmla="*/ 0 h 1357"/>
                <a:gd name="T4" fmla="*/ 1 w 640"/>
                <a:gd name="T5" fmla="*/ 38 h 1357"/>
                <a:gd name="T6" fmla="*/ 38 w 640"/>
                <a:gd name="T7" fmla="*/ 76 h 1357"/>
                <a:gd name="T8" fmla="*/ 339 w 640"/>
                <a:gd name="T9" fmla="*/ 76 h 1357"/>
                <a:gd name="T10" fmla="*/ 339 w 640"/>
                <a:gd name="T11" fmla="*/ 1281 h 1357"/>
                <a:gd name="T12" fmla="*/ 38 w 640"/>
                <a:gd name="T13" fmla="*/ 1281 h 1357"/>
                <a:gd name="T14" fmla="*/ 0 w 640"/>
                <a:gd name="T15" fmla="*/ 1319 h 1357"/>
                <a:gd name="T16" fmla="*/ 38 w 640"/>
                <a:gd name="T17" fmla="*/ 1357 h 1357"/>
                <a:gd name="T18" fmla="*/ 452 w 640"/>
                <a:gd name="T19" fmla="*/ 1357 h 1357"/>
                <a:gd name="T20" fmla="*/ 640 w 640"/>
                <a:gd name="T21" fmla="*/ 1168 h 1357"/>
                <a:gd name="T22" fmla="*/ 640 w 640"/>
                <a:gd name="T23" fmla="*/ 189 h 1357"/>
                <a:gd name="T24" fmla="*/ 452 w 640"/>
                <a:gd name="T25" fmla="*/ 0 h 1357"/>
                <a:gd name="T26" fmla="*/ 565 w 640"/>
                <a:gd name="T27" fmla="*/ 1168 h 1357"/>
                <a:gd name="T28" fmla="*/ 452 w 640"/>
                <a:gd name="T29" fmla="*/ 1281 h 1357"/>
                <a:gd name="T30" fmla="*/ 414 w 640"/>
                <a:gd name="T31" fmla="*/ 1281 h 1357"/>
                <a:gd name="T32" fmla="*/ 414 w 640"/>
                <a:gd name="T33" fmla="*/ 76 h 1357"/>
                <a:gd name="T34" fmla="*/ 452 w 640"/>
                <a:gd name="T35" fmla="*/ 76 h 1357"/>
                <a:gd name="T36" fmla="*/ 565 w 640"/>
                <a:gd name="T37" fmla="*/ 189 h 1357"/>
                <a:gd name="T38" fmla="*/ 565 w 640"/>
                <a:gd name="T39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0" h="1357">
                  <a:moveTo>
                    <a:pt x="452" y="0"/>
                  </a:moveTo>
                  <a:lnTo>
                    <a:pt x="38" y="0"/>
                  </a:lnTo>
                  <a:cubicBezTo>
                    <a:pt x="17" y="0"/>
                    <a:pt x="1" y="17"/>
                    <a:pt x="1" y="38"/>
                  </a:cubicBezTo>
                  <a:cubicBezTo>
                    <a:pt x="1" y="59"/>
                    <a:pt x="17" y="76"/>
                    <a:pt x="38" y="76"/>
                  </a:cubicBezTo>
                  <a:lnTo>
                    <a:pt x="339" y="76"/>
                  </a:lnTo>
                  <a:lnTo>
                    <a:pt x="339" y="1281"/>
                  </a:lnTo>
                  <a:lnTo>
                    <a:pt x="38" y="1281"/>
                  </a:lnTo>
                  <a:cubicBezTo>
                    <a:pt x="17" y="1281"/>
                    <a:pt x="0" y="1298"/>
                    <a:pt x="0" y="1319"/>
                  </a:cubicBezTo>
                  <a:cubicBezTo>
                    <a:pt x="0" y="1340"/>
                    <a:pt x="17" y="1357"/>
                    <a:pt x="38" y="1357"/>
                  </a:cubicBezTo>
                  <a:lnTo>
                    <a:pt x="452" y="1357"/>
                  </a:lnTo>
                  <a:cubicBezTo>
                    <a:pt x="556" y="1357"/>
                    <a:pt x="640" y="1272"/>
                    <a:pt x="640" y="1168"/>
                  </a:cubicBezTo>
                  <a:lnTo>
                    <a:pt x="640" y="189"/>
                  </a:lnTo>
                  <a:cubicBezTo>
                    <a:pt x="640" y="85"/>
                    <a:pt x="556" y="0"/>
                    <a:pt x="452" y="0"/>
                  </a:cubicBezTo>
                  <a:close/>
                  <a:moveTo>
                    <a:pt x="565" y="1168"/>
                  </a:moveTo>
                  <a:cubicBezTo>
                    <a:pt x="565" y="1231"/>
                    <a:pt x="515" y="1281"/>
                    <a:pt x="452" y="1281"/>
                  </a:cubicBezTo>
                  <a:lnTo>
                    <a:pt x="414" y="1281"/>
                  </a:lnTo>
                  <a:lnTo>
                    <a:pt x="414" y="76"/>
                  </a:lnTo>
                  <a:lnTo>
                    <a:pt x="452" y="76"/>
                  </a:lnTo>
                  <a:cubicBezTo>
                    <a:pt x="515" y="76"/>
                    <a:pt x="565" y="126"/>
                    <a:pt x="565" y="189"/>
                  </a:cubicBezTo>
                  <a:lnTo>
                    <a:pt x="565" y="116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835">
              <a:extLst>
                <a:ext uri="{FF2B5EF4-FFF2-40B4-BE49-F238E27FC236}">
                  <a16:creationId xmlns:a16="http://schemas.microsoft.com/office/drawing/2014/main" id="{B99EA31E-CEA3-4FA7-8A05-CFF93F93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5681663"/>
              <a:ext cx="17463" cy="47625"/>
            </a:xfrm>
            <a:custGeom>
              <a:avLst/>
              <a:gdLst>
                <a:gd name="T0" fmla="*/ 38 w 75"/>
                <a:gd name="T1" fmla="*/ 0 h 227"/>
                <a:gd name="T2" fmla="*/ 0 w 75"/>
                <a:gd name="T3" fmla="*/ 38 h 227"/>
                <a:gd name="T4" fmla="*/ 0 w 75"/>
                <a:gd name="T5" fmla="*/ 189 h 227"/>
                <a:gd name="T6" fmla="*/ 38 w 75"/>
                <a:gd name="T7" fmla="*/ 227 h 227"/>
                <a:gd name="T8" fmla="*/ 75 w 75"/>
                <a:gd name="T9" fmla="*/ 189 h 227"/>
                <a:gd name="T10" fmla="*/ 75 w 75"/>
                <a:gd name="T11" fmla="*/ 38 h 227"/>
                <a:gd name="T12" fmla="*/ 38 w 75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7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7"/>
                    <a:pt x="38" y="227"/>
                  </a:cubicBezTo>
                  <a:cubicBezTo>
                    <a:pt x="59" y="227"/>
                    <a:pt x="75" y="210"/>
                    <a:pt x="75" y="189"/>
                  </a:cubicBezTo>
                  <a:lnTo>
                    <a:pt x="75" y="38"/>
                  </a:lnTo>
                  <a:cubicBezTo>
                    <a:pt x="75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836">
              <a:extLst>
                <a:ext uri="{FF2B5EF4-FFF2-40B4-BE49-F238E27FC236}">
                  <a16:creationId xmlns:a16="http://schemas.microsoft.com/office/drawing/2014/main" id="{44036822-681D-4642-8304-112291097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175" y="5713413"/>
              <a:ext cx="17463" cy="23813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6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37">
              <a:extLst>
                <a:ext uri="{FF2B5EF4-FFF2-40B4-BE49-F238E27FC236}">
                  <a16:creationId xmlns:a16="http://schemas.microsoft.com/office/drawing/2014/main" id="{ABE8508C-462D-4239-8858-D6FFB95F2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5" y="5778501"/>
              <a:ext cx="39688" cy="39688"/>
            </a:xfrm>
            <a:custGeom>
              <a:avLst/>
              <a:gdLst>
                <a:gd name="T0" fmla="*/ 0 w 189"/>
                <a:gd name="T1" fmla="*/ 0 h 188"/>
                <a:gd name="T2" fmla="*/ 0 w 189"/>
                <a:gd name="T3" fmla="*/ 188 h 188"/>
                <a:gd name="T4" fmla="*/ 189 w 189"/>
                <a:gd name="T5" fmla="*/ 188 h 188"/>
                <a:gd name="T6" fmla="*/ 189 w 189"/>
                <a:gd name="T7" fmla="*/ 113 h 188"/>
                <a:gd name="T8" fmla="*/ 76 w 189"/>
                <a:gd name="T9" fmla="*/ 113 h 188"/>
                <a:gd name="T10" fmla="*/ 76 w 189"/>
                <a:gd name="T11" fmla="*/ 0 h 188"/>
                <a:gd name="T12" fmla="*/ 0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0"/>
                  </a:moveTo>
                  <a:lnTo>
                    <a:pt x="0" y="188"/>
                  </a:lnTo>
                  <a:lnTo>
                    <a:pt x="189" y="188"/>
                  </a:lnTo>
                  <a:lnTo>
                    <a:pt x="189" y="113"/>
                  </a:lnTo>
                  <a:lnTo>
                    <a:pt x="76" y="113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38">
              <a:extLst>
                <a:ext uri="{FF2B5EF4-FFF2-40B4-BE49-F238E27FC236}">
                  <a16:creationId xmlns:a16="http://schemas.microsoft.com/office/drawing/2014/main" id="{AB3D294D-C9DA-49D6-82EA-979252AA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5778501"/>
              <a:ext cx="39688" cy="39688"/>
            </a:xfrm>
            <a:custGeom>
              <a:avLst/>
              <a:gdLst>
                <a:gd name="T0" fmla="*/ 0 w 189"/>
                <a:gd name="T1" fmla="*/ 188 h 188"/>
                <a:gd name="T2" fmla="*/ 189 w 189"/>
                <a:gd name="T3" fmla="*/ 188 h 188"/>
                <a:gd name="T4" fmla="*/ 189 w 189"/>
                <a:gd name="T5" fmla="*/ 0 h 188"/>
                <a:gd name="T6" fmla="*/ 113 w 189"/>
                <a:gd name="T7" fmla="*/ 0 h 188"/>
                <a:gd name="T8" fmla="*/ 113 w 189"/>
                <a:gd name="T9" fmla="*/ 113 h 188"/>
                <a:gd name="T10" fmla="*/ 0 w 189"/>
                <a:gd name="T11" fmla="*/ 113 h 188"/>
                <a:gd name="T12" fmla="*/ 0 w 189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188"/>
                  </a:moveTo>
                  <a:lnTo>
                    <a:pt x="189" y="188"/>
                  </a:lnTo>
                  <a:lnTo>
                    <a:pt x="189" y="0"/>
                  </a:lnTo>
                  <a:lnTo>
                    <a:pt x="113" y="0"/>
                  </a:lnTo>
                  <a:lnTo>
                    <a:pt x="113" y="113"/>
                  </a:lnTo>
                  <a:lnTo>
                    <a:pt x="0" y="113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839">
              <a:extLst>
                <a:ext uri="{FF2B5EF4-FFF2-40B4-BE49-F238E27FC236}">
                  <a16:creationId xmlns:a16="http://schemas.microsoft.com/office/drawing/2014/main" id="{3BAABC39-8EBF-4017-B24B-176CE7754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5" y="5592763"/>
              <a:ext cx="39688" cy="39688"/>
            </a:xfrm>
            <a:custGeom>
              <a:avLst/>
              <a:gdLst>
                <a:gd name="T0" fmla="*/ 189 w 189"/>
                <a:gd name="T1" fmla="*/ 0 h 188"/>
                <a:gd name="T2" fmla="*/ 0 w 189"/>
                <a:gd name="T3" fmla="*/ 0 h 188"/>
                <a:gd name="T4" fmla="*/ 0 w 189"/>
                <a:gd name="T5" fmla="*/ 188 h 188"/>
                <a:gd name="T6" fmla="*/ 76 w 189"/>
                <a:gd name="T7" fmla="*/ 188 h 188"/>
                <a:gd name="T8" fmla="*/ 76 w 189"/>
                <a:gd name="T9" fmla="*/ 75 h 188"/>
                <a:gd name="T10" fmla="*/ 189 w 189"/>
                <a:gd name="T11" fmla="*/ 75 h 188"/>
                <a:gd name="T12" fmla="*/ 189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6" y="188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40">
              <a:extLst>
                <a:ext uri="{FF2B5EF4-FFF2-40B4-BE49-F238E27FC236}">
                  <a16:creationId xmlns:a16="http://schemas.microsoft.com/office/drawing/2014/main" id="{85E19CB5-8599-4020-944A-5EEB5AA70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5592763"/>
              <a:ext cx="39688" cy="39688"/>
            </a:xfrm>
            <a:custGeom>
              <a:avLst/>
              <a:gdLst>
                <a:gd name="T0" fmla="*/ 189 w 189"/>
                <a:gd name="T1" fmla="*/ 188 h 188"/>
                <a:gd name="T2" fmla="*/ 189 w 189"/>
                <a:gd name="T3" fmla="*/ 0 h 188"/>
                <a:gd name="T4" fmla="*/ 0 w 189"/>
                <a:gd name="T5" fmla="*/ 0 h 188"/>
                <a:gd name="T6" fmla="*/ 0 w 189"/>
                <a:gd name="T7" fmla="*/ 75 h 188"/>
                <a:gd name="T8" fmla="*/ 113 w 189"/>
                <a:gd name="T9" fmla="*/ 75 h 188"/>
                <a:gd name="T10" fmla="*/ 113 w 189"/>
                <a:gd name="T11" fmla="*/ 188 h 188"/>
                <a:gd name="T12" fmla="*/ 189 w 189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188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3" y="75"/>
                  </a:lnTo>
                  <a:lnTo>
                    <a:pt x="113" y="188"/>
                  </a:lnTo>
                  <a:lnTo>
                    <a:pt x="189" y="18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841">
              <a:extLst>
                <a:ext uri="{FF2B5EF4-FFF2-40B4-BE49-F238E27FC236}">
                  <a16:creationId xmlns:a16="http://schemas.microsoft.com/office/drawing/2014/main" id="{AF945748-B369-45E5-B49D-F942CA529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175" y="5673726"/>
              <a:ext cx="17463" cy="31750"/>
            </a:xfrm>
            <a:custGeom>
              <a:avLst/>
              <a:gdLst>
                <a:gd name="T0" fmla="*/ 37 w 75"/>
                <a:gd name="T1" fmla="*/ 0 h 151"/>
                <a:gd name="T2" fmla="*/ 0 w 75"/>
                <a:gd name="T3" fmla="*/ 37 h 151"/>
                <a:gd name="T4" fmla="*/ 0 w 75"/>
                <a:gd name="T5" fmla="*/ 113 h 151"/>
                <a:gd name="T6" fmla="*/ 37 w 75"/>
                <a:gd name="T7" fmla="*/ 151 h 151"/>
                <a:gd name="T8" fmla="*/ 75 w 75"/>
                <a:gd name="T9" fmla="*/ 113 h 151"/>
                <a:gd name="T10" fmla="*/ 75 w 75"/>
                <a:gd name="T11" fmla="*/ 37 h 151"/>
                <a:gd name="T12" fmla="*/ 37 w 75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1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lnTo>
                    <a:pt x="0" y="113"/>
                  </a:lnTo>
                  <a:cubicBezTo>
                    <a:pt x="0" y="134"/>
                    <a:pt x="16" y="151"/>
                    <a:pt x="37" y="151"/>
                  </a:cubicBezTo>
                  <a:cubicBezTo>
                    <a:pt x="58" y="151"/>
                    <a:pt x="75" y="134"/>
                    <a:pt x="75" y="113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842">
              <a:extLst>
                <a:ext uri="{FF2B5EF4-FFF2-40B4-BE49-F238E27FC236}">
                  <a16:creationId xmlns:a16="http://schemas.microsoft.com/office/drawing/2014/main" id="{B171E4B3-BC2B-41EC-8BA1-F3FA5E6B4A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3000" y="5616576"/>
              <a:ext cx="188913" cy="177800"/>
            </a:xfrm>
            <a:custGeom>
              <a:avLst/>
              <a:gdLst>
                <a:gd name="T0" fmla="*/ 455 w 880"/>
                <a:gd name="T1" fmla="*/ 1 h 829"/>
                <a:gd name="T2" fmla="*/ 452 w 880"/>
                <a:gd name="T3" fmla="*/ 0 h 829"/>
                <a:gd name="T4" fmla="*/ 433 w 880"/>
                <a:gd name="T5" fmla="*/ 0 h 829"/>
                <a:gd name="T6" fmla="*/ 425 w 880"/>
                <a:gd name="T7" fmla="*/ 1 h 829"/>
                <a:gd name="T8" fmla="*/ 386 w 880"/>
                <a:gd name="T9" fmla="*/ 4 h 829"/>
                <a:gd name="T10" fmla="*/ 131 w 880"/>
                <a:gd name="T11" fmla="*/ 139 h 829"/>
                <a:gd name="T12" fmla="*/ 102 w 880"/>
                <a:gd name="T13" fmla="*/ 175 h 829"/>
                <a:gd name="T14" fmla="*/ 131 w 880"/>
                <a:gd name="T15" fmla="*/ 690 h 829"/>
                <a:gd name="T16" fmla="*/ 425 w 880"/>
                <a:gd name="T17" fmla="*/ 828 h 829"/>
                <a:gd name="T18" fmla="*/ 433 w 880"/>
                <a:gd name="T19" fmla="*/ 829 h 829"/>
                <a:gd name="T20" fmla="*/ 448 w 880"/>
                <a:gd name="T21" fmla="*/ 829 h 829"/>
                <a:gd name="T22" fmla="*/ 455 w 880"/>
                <a:gd name="T23" fmla="*/ 828 h 829"/>
                <a:gd name="T24" fmla="*/ 495 w 880"/>
                <a:gd name="T25" fmla="*/ 825 h 829"/>
                <a:gd name="T26" fmla="*/ 749 w 880"/>
                <a:gd name="T27" fmla="*/ 690 h 829"/>
                <a:gd name="T28" fmla="*/ 778 w 880"/>
                <a:gd name="T29" fmla="*/ 654 h 829"/>
                <a:gd name="T30" fmla="*/ 749 w 880"/>
                <a:gd name="T31" fmla="*/ 139 h 829"/>
                <a:gd name="T32" fmla="*/ 638 w 880"/>
                <a:gd name="T33" fmla="*/ 689 h 829"/>
                <a:gd name="T34" fmla="*/ 612 w 880"/>
                <a:gd name="T35" fmla="*/ 707 h 829"/>
                <a:gd name="T36" fmla="*/ 621 w 880"/>
                <a:gd name="T37" fmla="*/ 665 h 829"/>
                <a:gd name="T38" fmla="*/ 647 w 880"/>
                <a:gd name="T39" fmla="*/ 683 h 829"/>
                <a:gd name="T40" fmla="*/ 242 w 880"/>
                <a:gd name="T41" fmla="*/ 690 h 829"/>
                <a:gd name="T42" fmla="*/ 226 w 880"/>
                <a:gd name="T43" fmla="*/ 676 h 829"/>
                <a:gd name="T44" fmla="*/ 282 w 880"/>
                <a:gd name="T45" fmla="*/ 714 h 829"/>
                <a:gd name="T46" fmla="*/ 261 w 880"/>
                <a:gd name="T47" fmla="*/ 702 h 829"/>
                <a:gd name="T48" fmla="*/ 242 w 880"/>
                <a:gd name="T49" fmla="*/ 140 h 829"/>
                <a:gd name="T50" fmla="*/ 268 w 880"/>
                <a:gd name="T51" fmla="*/ 122 h 829"/>
                <a:gd name="T52" fmla="*/ 259 w 880"/>
                <a:gd name="T53" fmla="*/ 164 h 829"/>
                <a:gd name="T54" fmla="*/ 233 w 880"/>
                <a:gd name="T55" fmla="*/ 146 h 829"/>
                <a:gd name="T56" fmla="*/ 638 w 880"/>
                <a:gd name="T57" fmla="*/ 139 h 829"/>
                <a:gd name="T58" fmla="*/ 654 w 880"/>
                <a:gd name="T59" fmla="*/ 153 h 829"/>
                <a:gd name="T60" fmla="*/ 598 w 880"/>
                <a:gd name="T61" fmla="*/ 115 h 829"/>
                <a:gd name="T62" fmla="*/ 619 w 880"/>
                <a:gd name="T63" fmla="*/ 127 h 829"/>
                <a:gd name="T64" fmla="*/ 546 w 880"/>
                <a:gd name="T65" fmla="*/ 180 h 829"/>
                <a:gd name="T66" fmla="*/ 478 w 880"/>
                <a:gd name="T67" fmla="*/ 88 h 829"/>
                <a:gd name="T68" fmla="*/ 334 w 880"/>
                <a:gd name="T69" fmla="*/ 180 h 829"/>
                <a:gd name="T70" fmla="*/ 402 w 880"/>
                <a:gd name="T71" fmla="*/ 187 h 829"/>
                <a:gd name="T72" fmla="*/ 402 w 880"/>
                <a:gd name="T73" fmla="*/ 263 h 829"/>
                <a:gd name="T74" fmla="*/ 291 w 880"/>
                <a:gd name="T75" fmla="*/ 377 h 829"/>
                <a:gd name="T76" fmla="*/ 402 w 880"/>
                <a:gd name="T77" fmla="*/ 452 h 829"/>
                <a:gd name="T78" fmla="*/ 309 w 880"/>
                <a:gd name="T79" fmla="*/ 576 h 829"/>
                <a:gd name="T80" fmla="*/ 402 w 880"/>
                <a:gd name="T81" fmla="*/ 452 h 829"/>
                <a:gd name="T82" fmla="*/ 402 w 880"/>
                <a:gd name="T83" fmla="*/ 741 h 829"/>
                <a:gd name="T84" fmla="*/ 402 w 880"/>
                <a:gd name="T85" fmla="*/ 642 h 829"/>
                <a:gd name="T86" fmla="*/ 546 w 880"/>
                <a:gd name="T87" fmla="*/ 649 h 829"/>
                <a:gd name="T88" fmla="*/ 478 w 880"/>
                <a:gd name="T89" fmla="*/ 642 h 829"/>
                <a:gd name="T90" fmla="*/ 478 w 880"/>
                <a:gd name="T91" fmla="*/ 566 h 829"/>
                <a:gd name="T92" fmla="*/ 589 w 880"/>
                <a:gd name="T93" fmla="*/ 452 h 829"/>
                <a:gd name="T94" fmla="*/ 478 w 880"/>
                <a:gd name="T95" fmla="*/ 377 h 829"/>
                <a:gd name="T96" fmla="*/ 571 w 880"/>
                <a:gd name="T97" fmla="*/ 253 h 829"/>
                <a:gd name="T98" fmla="*/ 478 w 880"/>
                <a:gd name="T99" fmla="*/ 377 h 829"/>
                <a:gd name="T100" fmla="*/ 215 w 880"/>
                <a:gd name="T101" fmla="*/ 377 h 829"/>
                <a:gd name="T102" fmla="*/ 169 w 880"/>
                <a:gd name="T103" fmla="*/ 211 h 829"/>
                <a:gd name="T104" fmla="*/ 215 w 880"/>
                <a:gd name="T105" fmla="*/ 452 h 829"/>
                <a:gd name="T106" fmla="*/ 169 w 880"/>
                <a:gd name="T107" fmla="*/ 618 h 829"/>
                <a:gd name="T108" fmla="*/ 215 w 880"/>
                <a:gd name="T109" fmla="*/ 452 h 829"/>
                <a:gd name="T110" fmla="*/ 665 w 880"/>
                <a:gd name="T111" fmla="*/ 452 h 829"/>
                <a:gd name="T112" fmla="*/ 711 w 880"/>
                <a:gd name="T113" fmla="*/ 618 h 829"/>
                <a:gd name="T114" fmla="*/ 665 w 880"/>
                <a:gd name="T115" fmla="*/ 377 h 829"/>
                <a:gd name="T116" fmla="*/ 711 w 880"/>
                <a:gd name="T117" fmla="*/ 211 h 829"/>
                <a:gd name="T118" fmla="*/ 665 w 880"/>
                <a:gd name="T119" fmla="*/ 377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0" h="829">
                  <a:moveTo>
                    <a:pt x="749" y="139"/>
                  </a:moveTo>
                  <a:cubicBezTo>
                    <a:pt x="674" y="55"/>
                    <a:pt x="568" y="5"/>
                    <a:pt x="455" y="1"/>
                  </a:cubicBezTo>
                  <a:lnTo>
                    <a:pt x="455" y="1"/>
                  </a:lnTo>
                  <a:cubicBezTo>
                    <a:pt x="454" y="1"/>
                    <a:pt x="453" y="1"/>
                    <a:pt x="452" y="0"/>
                  </a:cubicBezTo>
                  <a:lnTo>
                    <a:pt x="447" y="0"/>
                  </a:lnTo>
                  <a:cubicBezTo>
                    <a:pt x="443" y="0"/>
                    <a:pt x="438" y="0"/>
                    <a:pt x="433" y="0"/>
                  </a:cubicBezTo>
                  <a:lnTo>
                    <a:pt x="428" y="0"/>
                  </a:lnTo>
                  <a:cubicBezTo>
                    <a:pt x="427" y="0"/>
                    <a:pt x="426" y="0"/>
                    <a:pt x="425" y="1"/>
                  </a:cubicBezTo>
                  <a:lnTo>
                    <a:pt x="424" y="1"/>
                  </a:lnTo>
                  <a:cubicBezTo>
                    <a:pt x="411" y="1"/>
                    <a:pt x="398" y="2"/>
                    <a:pt x="386" y="4"/>
                  </a:cubicBezTo>
                  <a:cubicBezTo>
                    <a:pt x="302" y="15"/>
                    <a:pt x="223" y="52"/>
                    <a:pt x="160" y="109"/>
                  </a:cubicBezTo>
                  <a:cubicBezTo>
                    <a:pt x="150" y="118"/>
                    <a:pt x="140" y="128"/>
                    <a:pt x="131" y="139"/>
                  </a:cubicBezTo>
                  <a:lnTo>
                    <a:pt x="129" y="141"/>
                  </a:lnTo>
                  <a:lnTo>
                    <a:pt x="102" y="175"/>
                  </a:lnTo>
                  <a:cubicBezTo>
                    <a:pt x="0" y="318"/>
                    <a:pt x="0" y="511"/>
                    <a:pt x="102" y="654"/>
                  </a:cubicBezTo>
                  <a:lnTo>
                    <a:pt x="131" y="690"/>
                  </a:lnTo>
                  <a:cubicBezTo>
                    <a:pt x="206" y="774"/>
                    <a:pt x="312" y="824"/>
                    <a:pt x="424" y="828"/>
                  </a:cubicBezTo>
                  <a:lnTo>
                    <a:pt x="425" y="828"/>
                  </a:lnTo>
                  <a:cubicBezTo>
                    <a:pt x="426" y="828"/>
                    <a:pt x="427" y="828"/>
                    <a:pt x="428" y="829"/>
                  </a:cubicBezTo>
                  <a:lnTo>
                    <a:pt x="433" y="829"/>
                  </a:lnTo>
                  <a:cubicBezTo>
                    <a:pt x="435" y="829"/>
                    <a:pt x="437" y="829"/>
                    <a:pt x="440" y="829"/>
                  </a:cubicBezTo>
                  <a:cubicBezTo>
                    <a:pt x="442" y="829"/>
                    <a:pt x="444" y="829"/>
                    <a:pt x="448" y="829"/>
                  </a:cubicBezTo>
                  <a:lnTo>
                    <a:pt x="452" y="829"/>
                  </a:lnTo>
                  <a:cubicBezTo>
                    <a:pt x="453" y="829"/>
                    <a:pt x="454" y="828"/>
                    <a:pt x="455" y="828"/>
                  </a:cubicBezTo>
                  <a:lnTo>
                    <a:pt x="456" y="828"/>
                  </a:lnTo>
                  <a:cubicBezTo>
                    <a:pt x="469" y="828"/>
                    <a:pt x="482" y="827"/>
                    <a:pt x="495" y="825"/>
                  </a:cubicBezTo>
                  <a:cubicBezTo>
                    <a:pt x="578" y="814"/>
                    <a:pt x="657" y="778"/>
                    <a:pt x="720" y="720"/>
                  </a:cubicBezTo>
                  <a:cubicBezTo>
                    <a:pt x="730" y="711"/>
                    <a:pt x="740" y="701"/>
                    <a:pt x="749" y="690"/>
                  </a:cubicBezTo>
                  <a:lnTo>
                    <a:pt x="751" y="688"/>
                  </a:lnTo>
                  <a:lnTo>
                    <a:pt x="778" y="654"/>
                  </a:lnTo>
                  <a:cubicBezTo>
                    <a:pt x="880" y="511"/>
                    <a:pt x="880" y="318"/>
                    <a:pt x="778" y="175"/>
                  </a:cubicBezTo>
                  <a:lnTo>
                    <a:pt x="749" y="139"/>
                  </a:lnTo>
                  <a:close/>
                  <a:moveTo>
                    <a:pt x="647" y="683"/>
                  </a:moveTo>
                  <a:cubicBezTo>
                    <a:pt x="644" y="685"/>
                    <a:pt x="641" y="687"/>
                    <a:pt x="638" y="689"/>
                  </a:cubicBezTo>
                  <a:cubicBezTo>
                    <a:pt x="632" y="694"/>
                    <a:pt x="625" y="698"/>
                    <a:pt x="618" y="702"/>
                  </a:cubicBezTo>
                  <a:cubicBezTo>
                    <a:pt x="616" y="704"/>
                    <a:pt x="614" y="705"/>
                    <a:pt x="612" y="707"/>
                  </a:cubicBezTo>
                  <a:cubicBezTo>
                    <a:pt x="607" y="709"/>
                    <a:pt x="603" y="712"/>
                    <a:pt x="598" y="714"/>
                  </a:cubicBezTo>
                  <a:cubicBezTo>
                    <a:pt x="607" y="698"/>
                    <a:pt x="614" y="682"/>
                    <a:pt x="621" y="665"/>
                  </a:cubicBezTo>
                  <a:cubicBezTo>
                    <a:pt x="632" y="669"/>
                    <a:pt x="644" y="673"/>
                    <a:pt x="654" y="677"/>
                  </a:cubicBezTo>
                  <a:cubicBezTo>
                    <a:pt x="652" y="679"/>
                    <a:pt x="649" y="681"/>
                    <a:pt x="647" y="683"/>
                  </a:cubicBezTo>
                  <a:close/>
                  <a:moveTo>
                    <a:pt x="261" y="702"/>
                  </a:moveTo>
                  <a:cubicBezTo>
                    <a:pt x="255" y="698"/>
                    <a:pt x="248" y="694"/>
                    <a:pt x="242" y="690"/>
                  </a:cubicBezTo>
                  <a:cubicBezTo>
                    <a:pt x="239" y="687"/>
                    <a:pt x="236" y="685"/>
                    <a:pt x="233" y="683"/>
                  </a:cubicBezTo>
                  <a:cubicBezTo>
                    <a:pt x="230" y="680"/>
                    <a:pt x="228" y="678"/>
                    <a:pt x="226" y="676"/>
                  </a:cubicBezTo>
                  <a:cubicBezTo>
                    <a:pt x="236" y="672"/>
                    <a:pt x="247" y="669"/>
                    <a:pt x="259" y="665"/>
                  </a:cubicBezTo>
                  <a:cubicBezTo>
                    <a:pt x="265" y="682"/>
                    <a:pt x="273" y="698"/>
                    <a:pt x="282" y="714"/>
                  </a:cubicBezTo>
                  <a:cubicBezTo>
                    <a:pt x="277" y="711"/>
                    <a:pt x="273" y="709"/>
                    <a:pt x="269" y="707"/>
                  </a:cubicBezTo>
                  <a:cubicBezTo>
                    <a:pt x="266" y="705"/>
                    <a:pt x="263" y="704"/>
                    <a:pt x="261" y="702"/>
                  </a:cubicBezTo>
                  <a:close/>
                  <a:moveTo>
                    <a:pt x="233" y="146"/>
                  </a:moveTo>
                  <a:cubicBezTo>
                    <a:pt x="236" y="144"/>
                    <a:pt x="239" y="142"/>
                    <a:pt x="242" y="140"/>
                  </a:cubicBezTo>
                  <a:cubicBezTo>
                    <a:pt x="248" y="135"/>
                    <a:pt x="255" y="131"/>
                    <a:pt x="262" y="126"/>
                  </a:cubicBezTo>
                  <a:cubicBezTo>
                    <a:pt x="264" y="125"/>
                    <a:pt x="266" y="124"/>
                    <a:pt x="268" y="122"/>
                  </a:cubicBezTo>
                  <a:cubicBezTo>
                    <a:pt x="273" y="120"/>
                    <a:pt x="277" y="117"/>
                    <a:pt x="282" y="115"/>
                  </a:cubicBezTo>
                  <a:cubicBezTo>
                    <a:pt x="273" y="131"/>
                    <a:pt x="266" y="147"/>
                    <a:pt x="259" y="164"/>
                  </a:cubicBezTo>
                  <a:cubicBezTo>
                    <a:pt x="248" y="160"/>
                    <a:pt x="236" y="156"/>
                    <a:pt x="226" y="152"/>
                  </a:cubicBezTo>
                  <a:cubicBezTo>
                    <a:pt x="228" y="150"/>
                    <a:pt x="231" y="148"/>
                    <a:pt x="233" y="146"/>
                  </a:cubicBezTo>
                  <a:close/>
                  <a:moveTo>
                    <a:pt x="619" y="127"/>
                  </a:moveTo>
                  <a:cubicBezTo>
                    <a:pt x="625" y="131"/>
                    <a:pt x="632" y="135"/>
                    <a:pt x="638" y="139"/>
                  </a:cubicBezTo>
                  <a:cubicBezTo>
                    <a:pt x="641" y="142"/>
                    <a:pt x="644" y="144"/>
                    <a:pt x="647" y="146"/>
                  </a:cubicBezTo>
                  <a:cubicBezTo>
                    <a:pt x="650" y="149"/>
                    <a:pt x="652" y="151"/>
                    <a:pt x="654" y="153"/>
                  </a:cubicBezTo>
                  <a:cubicBezTo>
                    <a:pt x="644" y="157"/>
                    <a:pt x="633" y="160"/>
                    <a:pt x="621" y="164"/>
                  </a:cubicBezTo>
                  <a:cubicBezTo>
                    <a:pt x="615" y="147"/>
                    <a:pt x="607" y="131"/>
                    <a:pt x="598" y="115"/>
                  </a:cubicBezTo>
                  <a:cubicBezTo>
                    <a:pt x="603" y="118"/>
                    <a:pt x="607" y="120"/>
                    <a:pt x="611" y="122"/>
                  </a:cubicBezTo>
                  <a:cubicBezTo>
                    <a:pt x="614" y="124"/>
                    <a:pt x="617" y="125"/>
                    <a:pt x="619" y="127"/>
                  </a:cubicBezTo>
                  <a:close/>
                  <a:moveTo>
                    <a:pt x="478" y="88"/>
                  </a:moveTo>
                  <a:cubicBezTo>
                    <a:pt x="509" y="112"/>
                    <a:pt x="532" y="144"/>
                    <a:pt x="546" y="180"/>
                  </a:cubicBezTo>
                  <a:cubicBezTo>
                    <a:pt x="524" y="184"/>
                    <a:pt x="501" y="186"/>
                    <a:pt x="478" y="187"/>
                  </a:cubicBezTo>
                  <a:lnTo>
                    <a:pt x="478" y="88"/>
                  </a:lnTo>
                  <a:close/>
                  <a:moveTo>
                    <a:pt x="402" y="187"/>
                  </a:moveTo>
                  <a:cubicBezTo>
                    <a:pt x="379" y="186"/>
                    <a:pt x="356" y="184"/>
                    <a:pt x="334" y="180"/>
                  </a:cubicBezTo>
                  <a:cubicBezTo>
                    <a:pt x="348" y="144"/>
                    <a:pt x="371" y="112"/>
                    <a:pt x="402" y="88"/>
                  </a:cubicBezTo>
                  <a:lnTo>
                    <a:pt x="402" y="187"/>
                  </a:lnTo>
                  <a:close/>
                  <a:moveTo>
                    <a:pt x="309" y="253"/>
                  </a:moveTo>
                  <a:cubicBezTo>
                    <a:pt x="340" y="258"/>
                    <a:pt x="371" y="261"/>
                    <a:pt x="402" y="263"/>
                  </a:cubicBezTo>
                  <a:lnTo>
                    <a:pt x="402" y="377"/>
                  </a:lnTo>
                  <a:lnTo>
                    <a:pt x="291" y="377"/>
                  </a:lnTo>
                  <a:cubicBezTo>
                    <a:pt x="293" y="335"/>
                    <a:pt x="299" y="293"/>
                    <a:pt x="309" y="253"/>
                  </a:cubicBezTo>
                  <a:close/>
                  <a:moveTo>
                    <a:pt x="402" y="452"/>
                  </a:moveTo>
                  <a:lnTo>
                    <a:pt x="402" y="566"/>
                  </a:lnTo>
                  <a:cubicBezTo>
                    <a:pt x="371" y="568"/>
                    <a:pt x="340" y="571"/>
                    <a:pt x="309" y="576"/>
                  </a:cubicBezTo>
                  <a:cubicBezTo>
                    <a:pt x="299" y="536"/>
                    <a:pt x="293" y="494"/>
                    <a:pt x="291" y="452"/>
                  </a:cubicBezTo>
                  <a:lnTo>
                    <a:pt x="402" y="452"/>
                  </a:lnTo>
                  <a:close/>
                  <a:moveTo>
                    <a:pt x="402" y="642"/>
                  </a:moveTo>
                  <a:lnTo>
                    <a:pt x="402" y="741"/>
                  </a:lnTo>
                  <a:cubicBezTo>
                    <a:pt x="371" y="717"/>
                    <a:pt x="348" y="685"/>
                    <a:pt x="334" y="649"/>
                  </a:cubicBezTo>
                  <a:cubicBezTo>
                    <a:pt x="356" y="645"/>
                    <a:pt x="379" y="643"/>
                    <a:pt x="402" y="642"/>
                  </a:cubicBezTo>
                  <a:close/>
                  <a:moveTo>
                    <a:pt x="478" y="642"/>
                  </a:moveTo>
                  <a:cubicBezTo>
                    <a:pt x="501" y="643"/>
                    <a:pt x="524" y="645"/>
                    <a:pt x="546" y="649"/>
                  </a:cubicBezTo>
                  <a:cubicBezTo>
                    <a:pt x="532" y="685"/>
                    <a:pt x="509" y="717"/>
                    <a:pt x="478" y="741"/>
                  </a:cubicBezTo>
                  <a:lnTo>
                    <a:pt x="478" y="642"/>
                  </a:lnTo>
                  <a:close/>
                  <a:moveTo>
                    <a:pt x="571" y="577"/>
                  </a:moveTo>
                  <a:cubicBezTo>
                    <a:pt x="540" y="571"/>
                    <a:pt x="509" y="568"/>
                    <a:pt x="478" y="566"/>
                  </a:cubicBezTo>
                  <a:lnTo>
                    <a:pt x="478" y="452"/>
                  </a:lnTo>
                  <a:lnTo>
                    <a:pt x="589" y="452"/>
                  </a:lnTo>
                  <a:cubicBezTo>
                    <a:pt x="587" y="494"/>
                    <a:pt x="581" y="536"/>
                    <a:pt x="571" y="577"/>
                  </a:cubicBezTo>
                  <a:close/>
                  <a:moveTo>
                    <a:pt x="478" y="377"/>
                  </a:moveTo>
                  <a:lnTo>
                    <a:pt x="478" y="263"/>
                  </a:lnTo>
                  <a:cubicBezTo>
                    <a:pt x="509" y="261"/>
                    <a:pt x="540" y="258"/>
                    <a:pt x="571" y="253"/>
                  </a:cubicBezTo>
                  <a:cubicBezTo>
                    <a:pt x="581" y="293"/>
                    <a:pt x="587" y="335"/>
                    <a:pt x="589" y="377"/>
                  </a:cubicBezTo>
                  <a:lnTo>
                    <a:pt x="478" y="377"/>
                  </a:lnTo>
                  <a:close/>
                  <a:moveTo>
                    <a:pt x="236" y="235"/>
                  </a:moveTo>
                  <a:cubicBezTo>
                    <a:pt x="224" y="282"/>
                    <a:pt x="217" y="329"/>
                    <a:pt x="215" y="377"/>
                  </a:cubicBezTo>
                  <a:lnTo>
                    <a:pt x="103" y="377"/>
                  </a:lnTo>
                  <a:cubicBezTo>
                    <a:pt x="110" y="317"/>
                    <a:pt x="133" y="259"/>
                    <a:pt x="169" y="211"/>
                  </a:cubicBezTo>
                  <a:cubicBezTo>
                    <a:pt x="191" y="221"/>
                    <a:pt x="213" y="229"/>
                    <a:pt x="236" y="235"/>
                  </a:cubicBezTo>
                  <a:close/>
                  <a:moveTo>
                    <a:pt x="215" y="452"/>
                  </a:moveTo>
                  <a:cubicBezTo>
                    <a:pt x="217" y="500"/>
                    <a:pt x="224" y="547"/>
                    <a:pt x="236" y="594"/>
                  </a:cubicBezTo>
                  <a:cubicBezTo>
                    <a:pt x="213" y="600"/>
                    <a:pt x="191" y="609"/>
                    <a:pt x="169" y="618"/>
                  </a:cubicBezTo>
                  <a:cubicBezTo>
                    <a:pt x="133" y="570"/>
                    <a:pt x="110" y="513"/>
                    <a:pt x="103" y="452"/>
                  </a:cubicBezTo>
                  <a:lnTo>
                    <a:pt x="215" y="452"/>
                  </a:lnTo>
                  <a:close/>
                  <a:moveTo>
                    <a:pt x="644" y="594"/>
                  </a:moveTo>
                  <a:cubicBezTo>
                    <a:pt x="656" y="547"/>
                    <a:pt x="663" y="500"/>
                    <a:pt x="665" y="452"/>
                  </a:cubicBezTo>
                  <a:lnTo>
                    <a:pt x="777" y="452"/>
                  </a:lnTo>
                  <a:cubicBezTo>
                    <a:pt x="770" y="513"/>
                    <a:pt x="747" y="570"/>
                    <a:pt x="711" y="618"/>
                  </a:cubicBezTo>
                  <a:cubicBezTo>
                    <a:pt x="689" y="609"/>
                    <a:pt x="667" y="600"/>
                    <a:pt x="644" y="594"/>
                  </a:cubicBezTo>
                  <a:close/>
                  <a:moveTo>
                    <a:pt x="665" y="377"/>
                  </a:moveTo>
                  <a:cubicBezTo>
                    <a:pt x="663" y="329"/>
                    <a:pt x="656" y="282"/>
                    <a:pt x="644" y="235"/>
                  </a:cubicBezTo>
                  <a:cubicBezTo>
                    <a:pt x="667" y="229"/>
                    <a:pt x="689" y="221"/>
                    <a:pt x="711" y="211"/>
                  </a:cubicBezTo>
                  <a:cubicBezTo>
                    <a:pt x="747" y="259"/>
                    <a:pt x="770" y="317"/>
                    <a:pt x="777" y="377"/>
                  </a:cubicBezTo>
                  <a:lnTo>
                    <a:pt x="665" y="377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843">
              <a:extLst>
                <a:ext uri="{FF2B5EF4-FFF2-40B4-BE49-F238E27FC236}">
                  <a16:creationId xmlns:a16="http://schemas.microsoft.com/office/drawing/2014/main" id="{2942D7C8-B429-4171-909C-69C317C92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5464176"/>
              <a:ext cx="79375" cy="139700"/>
            </a:xfrm>
            <a:custGeom>
              <a:avLst/>
              <a:gdLst>
                <a:gd name="T0" fmla="*/ 373 w 373"/>
                <a:gd name="T1" fmla="*/ 470 h 656"/>
                <a:gd name="T2" fmla="*/ 319 w 373"/>
                <a:gd name="T3" fmla="*/ 416 h 656"/>
                <a:gd name="T4" fmla="*/ 224 w 373"/>
                <a:gd name="T5" fmla="*/ 512 h 656"/>
                <a:gd name="T6" fmla="*/ 224 w 373"/>
                <a:gd name="T7" fmla="*/ 0 h 656"/>
                <a:gd name="T8" fmla="*/ 148 w 373"/>
                <a:gd name="T9" fmla="*/ 0 h 656"/>
                <a:gd name="T10" fmla="*/ 148 w 373"/>
                <a:gd name="T11" fmla="*/ 512 h 656"/>
                <a:gd name="T12" fmla="*/ 53 w 373"/>
                <a:gd name="T13" fmla="*/ 416 h 656"/>
                <a:gd name="T14" fmla="*/ 0 w 373"/>
                <a:gd name="T15" fmla="*/ 470 h 656"/>
                <a:gd name="T16" fmla="*/ 186 w 373"/>
                <a:gd name="T17" fmla="*/ 656 h 656"/>
                <a:gd name="T18" fmla="*/ 373 w 373"/>
                <a:gd name="T19" fmla="*/ 47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373" y="470"/>
                  </a:moveTo>
                  <a:lnTo>
                    <a:pt x="319" y="416"/>
                  </a:lnTo>
                  <a:lnTo>
                    <a:pt x="224" y="512"/>
                  </a:lnTo>
                  <a:lnTo>
                    <a:pt x="224" y="0"/>
                  </a:lnTo>
                  <a:lnTo>
                    <a:pt x="148" y="0"/>
                  </a:lnTo>
                  <a:lnTo>
                    <a:pt x="148" y="512"/>
                  </a:lnTo>
                  <a:lnTo>
                    <a:pt x="53" y="416"/>
                  </a:lnTo>
                  <a:lnTo>
                    <a:pt x="0" y="470"/>
                  </a:lnTo>
                  <a:lnTo>
                    <a:pt x="186" y="656"/>
                  </a:lnTo>
                  <a:lnTo>
                    <a:pt x="373" y="47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844">
              <a:extLst>
                <a:ext uri="{FF2B5EF4-FFF2-40B4-BE49-F238E27FC236}">
                  <a16:creationId xmlns:a16="http://schemas.microsoft.com/office/drawing/2014/main" id="{2A7AA167-4270-4390-B6E6-5F8B6DA68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464176"/>
              <a:ext cx="79375" cy="139700"/>
            </a:xfrm>
            <a:custGeom>
              <a:avLst/>
              <a:gdLst>
                <a:gd name="T0" fmla="*/ 373 w 373"/>
                <a:gd name="T1" fmla="*/ 470 h 656"/>
                <a:gd name="T2" fmla="*/ 320 w 373"/>
                <a:gd name="T3" fmla="*/ 416 h 656"/>
                <a:gd name="T4" fmla="*/ 225 w 373"/>
                <a:gd name="T5" fmla="*/ 512 h 656"/>
                <a:gd name="T6" fmla="*/ 225 w 373"/>
                <a:gd name="T7" fmla="*/ 0 h 656"/>
                <a:gd name="T8" fmla="*/ 149 w 373"/>
                <a:gd name="T9" fmla="*/ 0 h 656"/>
                <a:gd name="T10" fmla="*/ 149 w 373"/>
                <a:gd name="T11" fmla="*/ 512 h 656"/>
                <a:gd name="T12" fmla="*/ 54 w 373"/>
                <a:gd name="T13" fmla="*/ 416 h 656"/>
                <a:gd name="T14" fmla="*/ 0 w 373"/>
                <a:gd name="T15" fmla="*/ 470 h 656"/>
                <a:gd name="T16" fmla="*/ 187 w 373"/>
                <a:gd name="T17" fmla="*/ 656 h 656"/>
                <a:gd name="T18" fmla="*/ 373 w 373"/>
                <a:gd name="T19" fmla="*/ 47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373" y="470"/>
                  </a:moveTo>
                  <a:lnTo>
                    <a:pt x="320" y="416"/>
                  </a:lnTo>
                  <a:lnTo>
                    <a:pt x="225" y="512"/>
                  </a:lnTo>
                  <a:lnTo>
                    <a:pt x="225" y="0"/>
                  </a:lnTo>
                  <a:lnTo>
                    <a:pt x="149" y="0"/>
                  </a:lnTo>
                  <a:lnTo>
                    <a:pt x="149" y="512"/>
                  </a:lnTo>
                  <a:lnTo>
                    <a:pt x="54" y="416"/>
                  </a:lnTo>
                  <a:lnTo>
                    <a:pt x="0" y="470"/>
                  </a:lnTo>
                  <a:lnTo>
                    <a:pt x="187" y="656"/>
                  </a:lnTo>
                  <a:lnTo>
                    <a:pt x="373" y="470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845">
              <a:extLst>
                <a:ext uri="{FF2B5EF4-FFF2-40B4-BE49-F238E27FC236}">
                  <a16:creationId xmlns:a16="http://schemas.microsoft.com/office/drawing/2014/main" id="{BF35FD33-0C46-462C-97CC-36632B745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807076"/>
              <a:ext cx="79375" cy="139700"/>
            </a:xfrm>
            <a:custGeom>
              <a:avLst/>
              <a:gdLst>
                <a:gd name="T0" fmla="*/ 0 w 373"/>
                <a:gd name="T1" fmla="*/ 186 h 656"/>
                <a:gd name="T2" fmla="*/ 54 w 373"/>
                <a:gd name="T3" fmla="*/ 240 h 656"/>
                <a:gd name="T4" fmla="*/ 149 w 373"/>
                <a:gd name="T5" fmla="*/ 144 h 656"/>
                <a:gd name="T6" fmla="*/ 149 w 373"/>
                <a:gd name="T7" fmla="*/ 656 h 656"/>
                <a:gd name="T8" fmla="*/ 225 w 373"/>
                <a:gd name="T9" fmla="*/ 656 h 656"/>
                <a:gd name="T10" fmla="*/ 225 w 373"/>
                <a:gd name="T11" fmla="*/ 144 h 656"/>
                <a:gd name="T12" fmla="*/ 320 w 373"/>
                <a:gd name="T13" fmla="*/ 240 h 656"/>
                <a:gd name="T14" fmla="*/ 373 w 373"/>
                <a:gd name="T15" fmla="*/ 186 h 656"/>
                <a:gd name="T16" fmla="*/ 187 w 373"/>
                <a:gd name="T17" fmla="*/ 0 h 656"/>
                <a:gd name="T18" fmla="*/ 0 w 373"/>
                <a:gd name="T19" fmla="*/ 18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0" y="186"/>
                  </a:moveTo>
                  <a:lnTo>
                    <a:pt x="54" y="240"/>
                  </a:lnTo>
                  <a:lnTo>
                    <a:pt x="149" y="144"/>
                  </a:lnTo>
                  <a:lnTo>
                    <a:pt x="149" y="656"/>
                  </a:lnTo>
                  <a:lnTo>
                    <a:pt x="225" y="656"/>
                  </a:lnTo>
                  <a:lnTo>
                    <a:pt x="225" y="144"/>
                  </a:lnTo>
                  <a:lnTo>
                    <a:pt x="320" y="240"/>
                  </a:lnTo>
                  <a:lnTo>
                    <a:pt x="373" y="186"/>
                  </a:lnTo>
                  <a:lnTo>
                    <a:pt x="187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846">
              <a:extLst>
                <a:ext uri="{FF2B5EF4-FFF2-40B4-BE49-F238E27FC236}">
                  <a16:creationId xmlns:a16="http://schemas.microsoft.com/office/drawing/2014/main" id="{933A9514-BF36-4B34-9502-483F100C1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5807076"/>
              <a:ext cx="79375" cy="139700"/>
            </a:xfrm>
            <a:custGeom>
              <a:avLst/>
              <a:gdLst>
                <a:gd name="T0" fmla="*/ 0 w 373"/>
                <a:gd name="T1" fmla="*/ 186 h 656"/>
                <a:gd name="T2" fmla="*/ 53 w 373"/>
                <a:gd name="T3" fmla="*/ 240 h 656"/>
                <a:gd name="T4" fmla="*/ 148 w 373"/>
                <a:gd name="T5" fmla="*/ 144 h 656"/>
                <a:gd name="T6" fmla="*/ 148 w 373"/>
                <a:gd name="T7" fmla="*/ 656 h 656"/>
                <a:gd name="T8" fmla="*/ 224 w 373"/>
                <a:gd name="T9" fmla="*/ 656 h 656"/>
                <a:gd name="T10" fmla="*/ 224 w 373"/>
                <a:gd name="T11" fmla="*/ 144 h 656"/>
                <a:gd name="T12" fmla="*/ 319 w 373"/>
                <a:gd name="T13" fmla="*/ 240 h 656"/>
                <a:gd name="T14" fmla="*/ 373 w 373"/>
                <a:gd name="T15" fmla="*/ 186 h 656"/>
                <a:gd name="T16" fmla="*/ 186 w 373"/>
                <a:gd name="T17" fmla="*/ 0 h 656"/>
                <a:gd name="T18" fmla="*/ 0 w 373"/>
                <a:gd name="T19" fmla="*/ 18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0" y="186"/>
                  </a:moveTo>
                  <a:lnTo>
                    <a:pt x="53" y="240"/>
                  </a:lnTo>
                  <a:lnTo>
                    <a:pt x="148" y="144"/>
                  </a:lnTo>
                  <a:lnTo>
                    <a:pt x="148" y="656"/>
                  </a:lnTo>
                  <a:lnTo>
                    <a:pt x="224" y="656"/>
                  </a:lnTo>
                  <a:lnTo>
                    <a:pt x="224" y="144"/>
                  </a:lnTo>
                  <a:lnTo>
                    <a:pt x="319" y="240"/>
                  </a:lnTo>
                  <a:lnTo>
                    <a:pt x="373" y="186"/>
                  </a:lnTo>
                  <a:lnTo>
                    <a:pt x="186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2983867"/>
      </p:ext>
    </p:extLst>
  </p:cSld>
  <p:clrMapOvr>
    <a:masterClrMapping/>
  </p:clrMapOvr>
  <p:transition spd="slow">
    <p:push dir="u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4D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3" name="Group 862">
            <a:extLst>
              <a:ext uri="{FF2B5EF4-FFF2-40B4-BE49-F238E27FC236}">
                <a16:creationId xmlns:a16="http://schemas.microsoft.com/office/drawing/2014/main" id="{8E3020B2-85EB-42A0-9815-D3C748567CAB}"/>
              </a:ext>
            </a:extLst>
          </p:cNvPr>
          <p:cNvGrpSpPr/>
          <p:nvPr/>
        </p:nvGrpSpPr>
        <p:grpSpPr>
          <a:xfrm>
            <a:off x="5854701" y="2089151"/>
            <a:ext cx="484188" cy="482600"/>
            <a:chOff x="5854701" y="2089151"/>
            <a:chExt cx="484188" cy="482600"/>
          </a:xfrm>
        </p:grpSpPr>
        <p:sp>
          <p:nvSpPr>
            <p:cNvPr id="647" name="Freeform 5">
              <a:extLst>
                <a:ext uri="{FF2B5EF4-FFF2-40B4-BE49-F238E27FC236}">
                  <a16:creationId xmlns:a16="http://schemas.microsoft.com/office/drawing/2014/main" id="{15DDBA9B-2822-46B7-8093-6BD80FD5F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438" y="2273301"/>
              <a:ext cx="241300" cy="290513"/>
            </a:xfrm>
            <a:custGeom>
              <a:avLst/>
              <a:gdLst>
                <a:gd name="T0" fmla="*/ 0 w 1131"/>
                <a:gd name="T1" fmla="*/ 0 h 1357"/>
                <a:gd name="T2" fmla="*/ 0 w 1131"/>
                <a:gd name="T3" fmla="*/ 1357 h 1357"/>
                <a:gd name="T4" fmla="*/ 1131 w 1131"/>
                <a:gd name="T5" fmla="*/ 1357 h 1357"/>
                <a:gd name="T6" fmla="*/ 1131 w 1131"/>
                <a:gd name="T7" fmla="*/ 302 h 1357"/>
                <a:gd name="T8" fmla="*/ 226 w 1131"/>
                <a:gd name="T9" fmla="*/ 302 h 1357"/>
                <a:gd name="T10" fmla="*/ 0 w 1131"/>
                <a:gd name="T11" fmla="*/ 0 h 1357"/>
                <a:gd name="T12" fmla="*/ 565 w 1131"/>
                <a:gd name="T13" fmla="*/ 490 h 1357"/>
                <a:gd name="T14" fmla="*/ 879 w 1131"/>
                <a:gd name="T15" fmla="*/ 700 h 1357"/>
                <a:gd name="T16" fmla="*/ 805 w 1131"/>
                <a:gd name="T17" fmla="*/ 1069 h 1357"/>
                <a:gd name="T18" fmla="*/ 435 w 1131"/>
                <a:gd name="T19" fmla="*/ 1143 h 1357"/>
                <a:gd name="T20" fmla="*/ 226 w 1131"/>
                <a:gd name="T21" fmla="*/ 829 h 1357"/>
                <a:gd name="T22" fmla="*/ 565 w 1131"/>
                <a:gd name="T23" fmla="*/ 490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1" h="1357">
                  <a:moveTo>
                    <a:pt x="0" y="0"/>
                  </a:moveTo>
                  <a:lnTo>
                    <a:pt x="0" y="1357"/>
                  </a:lnTo>
                  <a:lnTo>
                    <a:pt x="1131" y="1357"/>
                  </a:lnTo>
                  <a:lnTo>
                    <a:pt x="1131" y="302"/>
                  </a:lnTo>
                  <a:lnTo>
                    <a:pt x="226" y="302"/>
                  </a:lnTo>
                  <a:lnTo>
                    <a:pt x="0" y="0"/>
                  </a:lnTo>
                  <a:close/>
                  <a:moveTo>
                    <a:pt x="565" y="490"/>
                  </a:moveTo>
                  <a:cubicBezTo>
                    <a:pt x="702" y="490"/>
                    <a:pt x="826" y="573"/>
                    <a:pt x="879" y="700"/>
                  </a:cubicBezTo>
                  <a:cubicBezTo>
                    <a:pt x="931" y="826"/>
                    <a:pt x="902" y="972"/>
                    <a:pt x="805" y="1069"/>
                  </a:cubicBezTo>
                  <a:cubicBezTo>
                    <a:pt x="708" y="1166"/>
                    <a:pt x="562" y="1195"/>
                    <a:pt x="435" y="1143"/>
                  </a:cubicBezTo>
                  <a:cubicBezTo>
                    <a:pt x="309" y="1090"/>
                    <a:pt x="226" y="967"/>
                    <a:pt x="226" y="829"/>
                  </a:cubicBezTo>
                  <a:cubicBezTo>
                    <a:pt x="226" y="642"/>
                    <a:pt x="378" y="490"/>
                    <a:pt x="565" y="49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6">
              <a:extLst>
                <a:ext uri="{FF2B5EF4-FFF2-40B4-BE49-F238E27FC236}">
                  <a16:creationId xmlns:a16="http://schemas.microsoft.com/office/drawing/2014/main" id="{9D7510F1-555B-4869-907C-44E443229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2273301"/>
              <a:ext cx="128588" cy="290513"/>
            </a:xfrm>
            <a:custGeom>
              <a:avLst/>
              <a:gdLst>
                <a:gd name="T0" fmla="*/ 377 w 603"/>
                <a:gd name="T1" fmla="*/ 302 h 1357"/>
                <a:gd name="T2" fmla="*/ 0 w 603"/>
                <a:gd name="T3" fmla="*/ 302 h 1357"/>
                <a:gd name="T4" fmla="*/ 0 w 603"/>
                <a:gd name="T5" fmla="*/ 1357 h 1357"/>
                <a:gd name="T6" fmla="*/ 603 w 603"/>
                <a:gd name="T7" fmla="*/ 1357 h 1357"/>
                <a:gd name="T8" fmla="*/ 603 w 603"/>
                <a:gd name="T9" fmla="*/ 0 h 1357"/>
                <a:gd name="T10" fmla="*/ 377 w 603"/>
                <a:gd name="T11" fmla="*/ 30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1357">
                  <a:moveTo>
                    <a:pt x="377" y="302"/>
                  </a:moveTo>
                  <a:lnTo>
                    <a:pt x="0" y="302"/>
                  </a:lnTo>
                  <a:lnTo>
                    <a:pt x="0" y="1357"/>
                  </a:lnTo>
                  <a:lnTo>
                    <a:pt x="603" y="1357"/>
                  </a:lnTo>
                  <a:lnTo>
                    <a:pt x="603" y="0"/>
                  </a:lnTo>
                  <a:lnTo>
                    <a:pt x="377" y="302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7">
              <a:extLst>
                <a:ext uri="{FF2B5EF4-FFF2-40B4-BE49-F238E27FC236}">
                  <a16:creationId xmlns:a16="http://schemas.microsoft.com/office/drawing/2014/main" id="{76E794C8-FB80-47D8-AC1C-032B7F578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2273301"/>
              <a:ext cx="177800" cy="65088"/>
            </a:xfrm>
            <a:custGeom>
              <a:avLst/>
              <a:gdLst>
                <a:gd name="T0" fmla="*/ 829 w 829"/>
                <a:gd name="T1" fmla="*/ 0 h 302"/>
                <a:gd name="T2" fmla="*/ 226 w 829"/>
                <a:gd name="T3" fmla="*/ 0 h 302"/>
                <a:gd name="T4" fmla="*/ 0 w 829"/>
                <a:gd name="T5" fmla="*/ 302 h 302"/>
                <a:gd name="T6" fmla="*/ 603 w 829"/>
                <a:gd name="T7" fmla="*/ 302 h 302"/>
                <a:gd name="T8" fmla="*/ 829 w 829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302">
                  <a:moveTo>
                    <a:pt x="829" y="0"/>
                  </a:moveTo>
                  <a:lnTo>
                    <a:pt x="226" y="0"/>
                  </a:lnTo>
                  <a:lnTo>
                    <a:pt x="0" y="302"/>
                  </a:lnTo>
                  <a:lnTo>
                    <a:pt x="603" y="302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8">
              <a:extLst>
                <a:ext uri="{FF2B5EF4-FFF2-40B4-BE49-F238E27FC236}">
                  <a16:creationId xmlns:a16="http://schemas.microsoft.com/office/drawing/2014/main" id="{FBBD6F7E-F251-43F2-82D9-75B7B024C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438" y="2273301"/>
              <a:ext cx="290513" cy="65088"/>
            </a:xfrm>
            <a:custGeom>
              <a:avLst/>
              <a:gdLst>
                <a:gd name="T0" fmla="*/ 0 w 1357"/>
                <a:gd name="T1" fmla="*/ 0 h 302"/>
                <a:gd name="T2" fmla="*/ 226 w 1357"/>
                <a:gd name="T3" fmla="*/ 302 h 302"/>
                <a:gd name="T4" fmla="*/ 1357 w 1357"/>
                <a:gd name="T5" fmla="*/ 302 h 302"/>
                <a:gd name="T6" fmla="*/ 1131 w 1357"/>
                <a:gd name="T7" fmla="*/ 0 h 302"/>
                <a:gd name="T8" fmla="*/ 0 w 1357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7" h="302">
                  <a:moveTo>
                    <a:pt x="0" y="0"/>
                  </a:moveTo>
                  <a:lnTo>
                    <a:pt x="226" y="302"/>
                  </a:lnTo>
                  <a:lnTo>
                    <a:pt x="1357" y="302"/>
                  </a:lnTo>
                  <a:lnTo>
                    <a:pt x="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9">
              <a:extLst>
                <a:ext uri="{FF2B5EF4-FFF2-40B4-BE49-F238E27FC236}">
                  <a16:creationId xmlns:a16="http://schemas.microsoft.com/office/drawing/2014/main" id="{0EA580E5-826D-4517-9934-D2D2E01A33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2265363"/>
              <a:ext cx="484188" cy="306388"/>
            </a:xfrm>
            <a:custGeom>
              <a:avLst/>
              <a:gdLst>
                <a:gd name="T0" fmla="*/ 2254 w 2261"/>
                <a:gd name="T1" fmla="*/ 316 h 1432"/>
                <a:gd name="T2" fmla="*/ 2028 w 2261"/>
                <a:gd name="T3" fmla="*/ 15 h 1432"/>
                <a:gd name="T4" fmla="*/ 1998 w 2261"/>
                <a:gd name="T5" fmla="*/ 0 h 1432"/>
                <a:gd name="T6" fmla="*/ 264 w 2261"/>
                <a:gd name="T7" fmla="*/ 0 h 1432"/>
                <a:gd name="T8" fmla="*/ 234 w 2261"/>
                <a:gd name="T9" fmla="*/ 15 h 1432"/>
                <a:gd name="T10" fmla="*/ 8 w 2261"/>
                <a:gd name="T11" fmla="*/ 316 h 1432"/>
                <a:gd name="T12" fmla="*/ 0 w 2261"/>
                <a:gd name="T13" fmla="*/ 339 h 1432"/>
                <a:gd name="T14" fmla="*/ 0 w 2261"/>
                <a:gd name="T15" fmla="*/ 339 h 1432"/>
                <a:gd name="T16" fmla="*/ 4 w 2261"/>
                <a:gd name="T17" fmla="*/ 356 h 1432"/>
                <a:gd name="T18" fmla="*/ 38 w 2261"/>
                <a:gd name="T19" fmla="*/ 377 h 1432"/>
                <a:gd name="T20" fmla="*/ 226 w 2261"/>
                <a:gd name="T21" fmla="*/ 377 h 1432"/>
                <a:gd name="T22" fmla="*/ 226 w 2261"/>
                <a:gd name="T23" fmla="*/ 1394 h 1432"/>
                <a:gd name="T24" fmla="*/ 237 w 2261"/>
                <a:gd name="T25" fmla="*/ 1421 h 1432"/>
                <a:gd name="T26" fmla="*/ 264 w 2261"/>
                <a:gd name="T27" fmla="*/ 1432 h 1432"/>
                <a:gd name="T28" fmla="*/ 1998 w 2261"/>
                <a:gd name="T29" fmla="*/ 1432 h 1432"/>
                <a:gd name="T30" fmla="*/ 2035 w 2261"/>
                <a:gd name="T31" fmla="*/ 1394 h 1432"/>
                <a:gd name="T32" fmla="*/ 2035 w 2261"/>
                <a:gd name="T33" fmla="*/ 377 h 1432"/>
                <a:gd name="T34" fmla="*/ 2224 w 2261"/>
                <a:gd name="T35" fmla="*/ 377 h 1432"/>
                <a:gd name="T36" fmla="*/ 2257 w 2261"/>
                <a:gd name="T37" fmla="*/ 356 h 1432"/>
                <a:gd name="T38" fmla="*/ 2261 w 2261"/>
                <a:gd name="T39" fmla="*/ 339 h 1432"/>
                <a:gd name="T40" fmla="*/ 2261 w 2261"/>
                <a:gd name="T41" fmla="*/ 339 h 1432"/>
                <a:gd name="T42" fmla="*/ 2254 w 2261"/>
                <a:gd name="T43" fmla="*/ 316 h 1432"/>
                <a:gd name="T44" fmla="*/ 283 w 2261"/>
                <a:gd name="T45" fmla="*/ 75 h 1432"/>
                <a:gd name="T46" fmla="*/ 792 w 2261"/>
                <a:gd name="T47" fmla="*/ 75 h 1432"/>
                <a:gd name="T48" fmla="*/ 622 w 2261"/>
                <a:gd name="T49" fmla="*/ 301 h 1432"/>
                <a:gd name="T50" fmla="*/ 113 w 2261"/>
                <a:gd name="T51" fmla="*/ 301 h 1432"/>
                <a:gd name="T52" fmla="*/ 283 w 2261"/>
                <a:gd name="T53" fmla="*/ 75 h 1432"/>
                <a:gd name="T54" fmla="*/ 302 w 2261"/>
                <a:gd name="T55" fmla="*/ 1356 h 1432"/>
                <a:gd name="T56" fmla="*/ 302 w 2261"/>
                <a:gd name="T57" fmla="*/ 377 h 1432"/>
                <a:gd name="T58" fmla="*/ 641 w 2261"/>
                <a:gd name="T59" fmla="*/ 377 h 1432"/>
                <a:gd name="T60" fmla="*/ 671 w 2261"/>
                <a:gd name="T61" fmla="*/ 361 h 1432"/>
                <a:gd name="T62" fmla="*/ 829 w 2261"/>
                <a:gd name="T63" fmla="*/ 150 h 1432"/>
                <a:gd name="T64" fmla="*/ 829 w 2261"/>
                <a:gd name="T65" fmla="*/ 1356 h 1432"/>
                <a:gd name="T66" fmla="*/ 302 w 2261"/>
                <a:gd name="T67" fmla="*/ 1356 h 1432"/>
                <a:gd name="T68" fmla="*/ 1960 w 2261"/>
                <a:gd name="T69" fmla="*/ 1356 h 1432"/>
                <a:gd name="T70" fmla="*/ 905 w 2261"/>
                <a:gd name="T71" fmla="*/ 1356 h 1432"/>
                <a:gd name="T72" fmla="*/ 905 w 2261"/>
                <a:gd name="T73" fmla="*/ 150 h 1432"/>
                <a:gd name="T74" fmla="*/ 1063 w 2261"/>
                <a:gd name="T75" fmla="*/ 361 h 1432"/>
                <a:gd name="T76" fmla="*/ 1093 w 2261"/>
                <a:gd name="T77" fmla="*/ 377 h 1432"/>
                <a:gd name="T78" fmla="*/ 1960 w 2261"/>
                <a:gd name="T79" fmla="*/ 377 h 1432"/>
                <a:gd name="T80" fmla="*/ 1960 w 2261"/>
                <a:gd name="T81" fmla="*/ 1356 h 1432"/>
                <a:gd name="T82" fmla="*/ 1112 w 2261"/>
                <a:gd name="T83" fmla="*/ 301 h 1432"/>
                <a:gd name="T84" fmla="*/ 942 w 2261"/>
                <a:gd name="T85" fmla="*/ 75 h 1432"/>
                <a:gd name="T86" fmla="*/ 1979 w 2261"/>
                <a:gd name="T87" fmla="*/ 75 h 1432"/>
                <a:gd name="T88" fmla="*/ 2148 w 2261"/>
                <a:gd name="T89" fmla="*/ 301 h 1432"/>
                <a:gd name="T90" fmla="*/ 1112 w 2261"/>
                <a:gd name="T91" fmla="*/ 301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61" h="1432">
                  <a:moveTo>
                    <a:pt x="2254" y="316"/>
                  </a:moveTo>
                  <a:lnTo>
                    <a:pt x="2028" y="15"/>
                  </a:lnTo>
                  <a:cubicBezTo>
                    <a:pt x="2021" y="5"/>
                    <a:pt x="2009" y="0"/>
                    <a:pt x="1998" y="0"/>
                  </a:cubicBezTo>
                  <a:lnTo>
                    <a:pt x="264" y="0"/>
                  </a:lnTo>
                  <a:cubicBezTo>
                    <a:pt x="252" y="0"/>
                    <a:pt x="241" y="5"/>
                    <a:pt x="234" y="15"/>
                  </a:cubicBezTo>
                  <a:lnTo>
                    <a:pt x="8" y="316"/>
                  </a:lnTo>
                  <a:cubicBezTo>
                    <a:pt x="3" y="323"/>
                    <a:pt x="0" y="331"/>
                    <a:pt x="0" y="339"/>
                  </a:cubicBezTo>
                  <a:lnTo>
                    <a:pt x="0" y="339"/>
                  </a:lnTo>
                  <a:cubicBezTo>
                    <a:pt x="0" y="345"/>
                    <a:pt x="1" y="350"/>
                    <a:pt x="4" y="356"/>
                  </a:cubicBezTo>
                  <a:cubicBezTo>
                    <a:pt x="10" y="368"/>
                    <a:pt x="24" y="377"/>
                    <a:pt x="38" y="377"/>
                  </a:cubicBezTo>
                  <a:lnTo>
                    <a:pt x="226" y="377"/>
                  </a:lnTo>
                  <a:lnTo>
                    <a:pt x="226" y="1394"/>
                  </a:lnTo>
                  <a:cubicBezTo>
                    <a:pt x="226" y="1404"/>
                    <a:pt x="230" y="1414"/>
                    <a:pt x="237" y="1421"/>
                  </a:cubicBezTo>
                  <a:cubicBezTo>
                    <a:pt x="244" y="1428"/>
                    <a:pt x="254" y="1432"/>
                    <a:pt x="264" y="1432"/>
                  </a:cubicBezTo>
                  <a:lnTo>
                    <a:pt x="1998" y="1432"/>
                  </a:lnTo>
                  <a:cubicBezTo>
                    <a:pt x="2018" y="1432"/>
                    <a:pt x="2035" y="1415"/>
                    <a:pt x="2035" y="1394"/>
                  </a:cubicBezTo>
                  <a:lnTo>
                    <a:pt x="2035" y="377"/>
                  </a:lnTo>
                  <a:lnTo>
                    <a:pt x="2224" y="377"/>
                  </a:lnTo>
                  <a:cubicBezTo>
                    <a:pt x="2238" y="377"/>
                    <a:pt x="2251" y="368"/>
                    <a:pt x="2257" y="356"/>
                  </a:cubicBezTo>
                  <a:cubicBezTo>
                    <a:pt x="2260" y="350"/>
                    <a:pt x="2261" y="345"/>
                    <a:pt x="2261" y="339"/>
                  </a:cubicBezTo>
                  <a:lnTo>
                    <a:pt x="2261" y="339"/>
                  </a:lnTo>
                  <a:cubicBezTo>
                    <a:pt x="2261" y="331"/>
                    <a:pt x="2259" y="323"/>
                    <a:pt x="2254" y="316"/>
                  </a:cubicBezTo>
                  <a:close/>
                  <a:moveTo>
                    <a:pt x="283" y="75"/>
                  </a:moveTo>
                  <a:lnTo>
                    <a:pt x="792" y="75"/>
                  </a:lnTo>
                  <a:lnTo>
                    <a:pt x="622" y="301"/>
                  </a:lnTo>
                  <a:lnTo>
                    <a:pt x="113" y="301"/>
                  </a:lnTo>
                  <a:lnTo>
                    <a:pt x="283" y="75"/>
                  </a:lnTo>
                  <a:close/>
                  <a:moveTo>
                    <a:pt x="302" y="1356"/>
                  </a:moveTo>
                  <a:lnTo>
                    <a:pt x="302" y="377"/>
                  </a:lnTo>
                  <a:lnTo>
                    <a:pt x="641" y="377"/>
                  </a:lnTo>
                  <a:cubicBezTo>
                    <a:pt x="653" y="377"/>
                    <a:pt x="664" y="371"/>
                    <a:pt x="671" y="361"/>
                  </a:cubicBezTo>
                  <a:lnTo>
                    <a:pt x="829" y="150"/>
                  </a:lnTo>
                  <a:lnTo>
                    <a:pt x="829" y="1356"/>
                  </a:lnTo>
                  <a:lnTo>
                    <a:pt x="302" y="1356"/>
                  </a:lnTo>
                  <a:close/>
                  <a:moveTo>
                    <a:pt x="1960" y="1356"/>
                  </a:moveTo>
                  <a:lnTo>
                    <a:pt x="905" y="1356"/>
                  </a:lnTo>
                  <a:lnTo>
                    <a:pt x="905" y="150"/>
                  </a:lnTo>
                  <a:lnTo>
                    <a:pt x="1063" y="361"/>
                  </a:lnTo>
                  <a:cubicBezTo>
                    <a:pt x="1070" y="371"/>
                    <a:pt x="1081" y="377"/>
                    <a:pt x="1093" y="377"/>
                  </a:cubicBezTo>
                  <a:lnTo>
                    <a:pt x="1960" y="377"/>
                  </a:lnTo>
                  <a:lnTo>
                    <a:pt x="1960" y="1356"/>
                  </a:lnTo>
                  <a:close/>
                  <a:moveTo>
                    <a:pt x="1112" y="301"/>
                  </a:moveTo>
                  <a:lnTo>
                    <a:pt x="942" y="75"/>
                  </a:lnTo>
                  <a:lnTo>
                    <a:pt x="1979" y="75"/>
                  </a:lnTo>
                  <a:lnTo>
                    <a:pt x="2148" y="301"/>
                  </a:lnTo>
                  <a:lnTo>
                    <a:pt x="1112" y="30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0">
              <a:extLst>
                <a:ext uri="{FF2B5EF4-FFF2-40B4-BE49-F238E27FC236}">
                  <a16:creationId xmlns:a16="http://schemas.microsoft.com/office/drawing/2014/main" id="{68C43647-0364-4F55-AACB-2A469F9FB0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376" y="2089151"/>
              <a:ext cx="96838" cy="160338"/>
            </a:xfrm>
            <a:custGeom>
              <a:avLst/>
              <a:gdLst>
                <a:gd name="T0" fmla="*/ 229 w 458"/>
                <a:gd name="T1" fmla="*/ 753 h 753"/>
                <a:gd name="T2" fmla="*/ 200 w 458"/>
                <a:gd name="T3" fmla="*/ 740 h 753"/>
                <a:gd name="T4" fmla="*/ 11 w 458"/>
                <a:gd name="T5" fmla="*/ 514 h 753"/>
                <a:gd name="T6" fmla="*/ 6 w 458"/>
                <a:gd name="T7" fmla="*/ 473 h 753"/>
                <a:gd name="T8" fmla="*/ 40 w 458"/>
                <a:gd name="T9" fmla="*/ 452 h 753"/>
                <a:gd name="T10" fmla="*/ 116 w 458"/>
                <a:gd name="T11" fmla="*/ 452 h 753"/>
                <a:gd name="T12" fmla="*/ 116 w 458"/>
                <a:gd name="T13" fmla="*/ 37 h 753"/>
                <a:gd name="T14" fmla="*/ 153 w 458"/>
                <a:gd name="T15" fmla="*/ 0 h 753"/>
                <a:gd name="T16" fmla="*/ 304 w 458"/>
                <a:gd name="T17" fmla="*/ 0 h 753"/>
                <a:gd name="T18" fmla="*/ 342 w 458"/>
                <a:gd name="T19" fmla="*/ 37 h 753"/>
                <a:gd name="T20" fmla="*/ 342 w 458"/>
                <a:gd name="T21" fmla="*/ 452 h 753"/>
                <a:gd name="T22" fmla="*/ 417 w 458"/>
                <a:gd name="T23" fmla="*/ 452 h 753"/>
                <a:gd name="T24" fmla="*/ 451 w 458"/>
                <a:gd name="T25" fmla="*/ 473 h 753"/>
                <a:gd name="T26" fmla="*/ 446 w 458"/>
                <a:gd name="T27" fmla="*/ 514 h 753"/>
                <a:gd name="T28" fmla="*/ 258 w 458"/>
                <a:gd name="T29" fmla="*/ 740 h 753"/>
                <a:gd name="T30" fmla="*/ 229 w 458"/>
                <a:gd name="T31" fmla="*/ 753 h 753"/>
                <a:gd name="T32" fmla="*/ 121 w 458"/>
                <a:gd name="T33" fmla="*/ 527 h 753"/>
                <a:gd name="T34" fmla="*/ 229 w 458"/>
                <a:gd name="T35" fmla="*/ 657 h 753"/>
                <a:gd name="T36" fmla="*/ 337 w 458"/>
                <a:gd name="T37" fmla="*/ 527 h 753"/>
                <a:gd name="T38" fmla="*/ 304 w 458"/>
                <a:gd name="T39" fmla="*/ 527 h 753"/>
                <a:gd name="T40" fmla="*/ 266 w 458"/>
                <a:gd name="T41" fmla="*/ 489 h 753"/>
                <a:gd name="T42" fmla="*/ 266 w 458"/>
                <a:gd name="T43" fmla="*/ 75 h 753"/>
                <a:gd name="T44" fmla="*/ 191 w 458"/>
                <a:gd name="T45" fmla="*/ 75 h 753"/>
                <a:gd name="T46" fmla="*/ 191 w 458"/>
                <a:gd name="T47" fmla="*/ 489 h 753"/>
                <a:gd name="T48" fmla="*/ 153 w 458"/>
                <a:gd name="T49" fmla="*/ 527 h 753"/>
                <a:gd name="T50" fmla="*/ 121 w 458"/>
                <a:gd name="T51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8" h="753">
                  <a:moveTo>
                    <a:pt x="229" y="753"/>
                  </a:moveTo>
                  <a:cubicBezTo>
                    <a:pt x="218" y="753"/>
                    <a:pt x="207" y="748"/>
                    <a:pt x="200" y="740"/>
                  </a:cubicBezTo>
                  <a:lnTo>
                    <a:pt x="11" y="514"/>
                  </a:lnTo>
                  <a:cubicBezTo>
                    <a:pt x="2" y="502"/>
                    <a:pt x="0" y="487"/>
                    <a:pt x="6" y="473"/>
                  </a:cubicBezTo>
                  <a:cubicBezTo>
                    <a:pt x="12" y="460"/>
                    <a:pt x="26" y="452"/>
                    <a:pt x="40" y="452"/>
                  </a:cubicBezTo>
                  <a:lnTo>
                    <a:pt x="116" y="452"/>
                  </a:lnTo>
                  <a:lnTo>
                    <a:pt x="116" y="37"/>
                  </a:lnTo>
                  <a:cubicBezTo>
                    <a:pt x="116" y="16"/>
                    <a:pt x="133" y="0"/>
                    <a:pt x="153" y="0"/>
                  </a:cubicBezTo>
                  <a:lnTo>
                    <a:pt x="304" y="0"/>
                  </a:lnTo>
                  <a:cubicBezTo>
                    <a:pt x="325" y="0"/>
                    <a:pt x="342" y="16"/>
                    <a:pt x="342" y="37"/>
                  </a:cubicBezTo>
                  <a:lnTo>
                    <a:pt x="342" y="452"/>
                  </a:lnTo>
                  <a:lnTo>
                    <a:pt x="417" y="452"/>
                  </a:lnTo>
                  <a:cubicBezTo>
                    <a:pt x="432" y="452"/>
                    <a:pt x="445" y="460"/>
                    <a:pt x="451" y="473"/>
                  </a:cubicBezTo>
                  <a:cubicBezTo>
                    <a:pt x="458" y="487"/>
                    <a:pt x="456" y="502"/>
                    <a:pt x="446" y="514"/>
                  </a:cubicBezTo>
                  <a:lnTo>
                    <a:pt x="258" y="740"/>
                  </a:lnTo>
                  <a:cubicBezTo>
                    <a:pt x="251" y="748"/>
                    <a:pt x="240" y="753"/>
                    <a:pt x="229" y="753"/>
                  </a:cubicBezTo>
                  <a:close/>
                  <a:moveTo>
                    <a:pt x="121" y="527"/>
                  </a:moveTo>
                  <a:lnTo>
                    <a:pt x="229" y="657"/>
                  </a:lnTo>
                  <a:lnTo>
                    <a:pt x="337" y="527"/>
                  </a:lnTo>
                  <a:lnTo>
                    <a:pt x="304" y="527"/>
                  </a:lnTo>
                  <a:cubicBezTo>
                    <a:pt x="283" y="527"/>
                    <a:pt x="266" y="510"/>
                    <a:pt x="266" y="489"/>
                  </a:cubicBezTo>
                  <a:lnTo>
                    <a:pt x="266" y="75"/>
                  </a:lnTo>
                  <a:lnTo>
                    <a:pt x="191" y="75"/>
                  </a:lnTo>
                  <a:lnTo>
                    <a:pt x="191" y="489"/>
                  </a:lnTo>
                  <a:cubicBezTo>
                    <a:pt x="191" y="510"/>
                    <a:pt x="174" y="527"/>
                    <a:pt x="153" y="527"/>
                  </a:cubicBezTo>
                  <a:lnTo>
                    <a:pt x="121" y="52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1">
              <a:extLst>
                <a:ext uri="{FF2B5EF4-FFF2-40B4-BE49-F238E27FC236}">
                  <a16:creationId xmlns:a16="http://schemas.microsoft.com/office/drawing/2014/main" id="{76344614-3D5C-427F-8EE5-740DE0BDE7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6963" y="2089151"/>
              <a:ext cx="161925" cy="160338"/>
            </a:xfrm>
            <a:custGeom>
              <a:avLst/>
              <a:gdLst>
                <a:gd name="T0" fmla="*/ 229 w 756"/>
                <a:gd name="T1" fmla="*/ 753 h 753"/>
                <a:gd name="T2" fmla="*/ 200 w 756"/>
                <a:gd name="T3" fmla="*/ 740 h 753"/>
                <a:gd name="T4" fmla="*/ 11 w 756"/>
                <a:gd name="T5" fmla="*/ 514 h 753"/>
                <a:gd name="T6" fmla="*/ 6 w 756"/>
                <a:gd name="T7" fmla="*/ 473 h 753"/>
                <a:gd name="T8" fmla="*/ 40 w 756"/>
                <a:gd name="T9" fmla="*/ 452 h 753"/>
                <a:gd name="T10" fmla="*/ 116 w 756"/>
                <a:gd name="T11" fmla="*/ 452 h 753"/>
                <a:gd name="T12" fmla="*/ 116 w 756"/>
                <a:gd name="T13" fmla="*/ 263 h 753"/>
                <a:gd name="T14" fmla="*/ 379 w 756"/>
                <a:gd name="T15" fmla="*/ 0 h 753"/>
                <a:gd name="T16" fmla="*/ 719 w 756"/>
                <a:gd name="T17" fmla="*/ 0 h 753"/>
                <a:gd name="T18" fmla="*/ 756 w 756"/>
                <a:gd name="T19" fmla="*/ 37 h 753"/>
                <a:gd name="T20" fmla="*/ 756 w 756"/>
                <a:gd name="T21" fmla="*/ 188 h 753"/>
                <a:gd name="T22" fmla="*/ 719 w 756"/>
                <a:gd name="T23" fmla="*/ 226 h 753"/>
                <a:gd name="T24" fmla="*/ 379 w 756"/>
                <a:gd name="T25" fmla="*/ 226 h 753"/>
                <a:gd name="T26" fmla="*/ 342 w 756"/>
                <a:gd name="T27" fmla="*/ 263 h 753"/>
                <a:gd name="T28" fmla="*/ 342 w 756"/>
                <a:gd name="T29" fmla="*/ 452 h 753"/>
                <a:gd name="T30" fmla="*/ 417 w 756"/>
                <a:gd name="T31" fmla="*/ 452 h 753"/>
                <a:gd name="T32" fmla="*/ 451 w 756"/>
                <a:gd name="T33" fmla="*/ 473 h 753"/>
                <a:gd name="T34" fmla="*/ 446 w 756"/>
                <a:gd name="T35" fmla="*/ 514 h 753"/>
                <a:gd name="T36" fmla="*/ 258 w 756"/>
                <a:gd name="T37" fmla="*/ 740 h 753"/>
                <a:gd name="T38" fmla="*/ 229 w 756"/>
                <a:gd name="T39" fmla="*/ 753 h 753"/>
                <a:gd name="T40" fmla="*/ 121 w 756"/>
                <a:gd name="T41" fmla="*/ 527 h 753"/>
                <a:gd name="T42" fmla="*/ 229 w 756"/>
                <a:gd name="T43" fmla="*/ 657 h 753"/>
                <a:gd name="T44" fmla="*/ 337 w 756"/>
                <a:gd name="T45" fmla="*/ 527 h 753"/>
                <a:gd name="T46" fmla="*/ 304 w 756"/>
                <a:gd name="T47" fmla="*/ 527 h 753"/>
                <a:gd name="T48" fmla="*/ 266 w 756"/>
                <a:gd name="T49" fmla="*/ 489 h 753"/>
                <a:gd name="T50" fmla="*/ 266 w 756"/>
                <a:gd name="T51" fmla="*/ 263 h 753"/>
                <a:gd name="T52" fmla="*/ 379 w 756"/>
                <a:gd name="T53" fmla="*/ 150 h 753"/>
                <a:gd name="T54" fmla="*/ 681 w 756"/>
                <a:gd name="T55" fmla="*/ 150 h 753"/>
                <a:gd name="T56" fmla="*/ 681 w 756"/>
                <a:gd name="T57" fmla="*/ 75 h 753"/>
                <a:gd name="T58" fmla="*/ 379 w 756"/>
                <a:gd name="T59" fmla="*/ 75 h 753"/>
                <a:gd name="T60" fmla="*/ 191 w 756"/>
                <a:gd name="T61" fmla="*/ 263 h 753"/>
                <a:gd name="T62" fmla="*/ 191 w 756"/>
                <a:gd name="T63" fmla="*/ 489 h 753"/>
                <a:gd name="T64" fmla="*/ 153 w 756"/>
                <a:gd name="T65" fmla="*/ 527 h 753"/>
                <a:gd name="T66" fmla="*/ 121 w 756"/>
                <a:gd name="T67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6" h="753">
                  <a:moveTo>
                    <a:pt x="229" y="753"/>
                  </a:moveTo>
                  <a:cubicBezTo>
                    <a:pt x="218" y="753"/>
                    <a:pt x="207" y="748"/>
                    <a:pt x="200" y="740"/>
                  </a:cubicBezTo>
                  <a:lnTo>
                    <a:pt x="11" y="514"/>
                  </a:lnTo>
                  <a:cubicBezTo>
                    <a:pt x="2" y="502"/>
                    <a:pt x="0" y="487"/>
                    <a:pt x="6" y="473"/>
                  </a:cubicBezTo>
                  <a:cubicBezTo>
                    <a:pt x="12" y="460"/>
                    <a:pt x="26" y="452"/>
                    <a:pt x="40" y="452"/>
                  </a:cubicBezTo>
                  <a:lnTo>
                    <a:pt x="116" y="452"/>
                  </a:lnTo>
                  <a:lnTo>
                    <a:pt x="116" y="263"/>
                  </a:lnTo>
                  <a:cubicBezTo>
                    <a:pt x="116" y="118"/>
                    <a:pt x="234" y="0"/>
                    <a:pt x="379" y="0"/>
                  </a:cubicBezTo>
                  <a:lnTo>
                    <a:pt x="719" y="0"/>
                  </a:lnTo>
                  <a:cubicBezTo>
                    <a:pt x="739" y="0"/>
                    <a:pt x="756" y="16"/>
                    <a:pt x="756" y="37"/>
                  </a:cubicBezTo>
                  <a:lnTo>
                    <a:pt x="756" y="188"/>
                  </a:lnTo>
                  <a:cubicBezTo>
                    <a:pt x="756" y="209"/>
                    <a:pt x="739" y="226"/>
                    <a:pt x="719" y="226"/>
                  </a:cubicBezTo>
                  <a:lnTo>
                    <a:pt x="379" y="226"/>
                  </a:lnTo>
                  <a:cubicBezTo>
                    <a:pt x="359" y="226"/>
                    <a:pt x="342" y="243"/>
                    <a:pt x="342" y="263"/>
                  </a:cubicBezTo>
                  <a:lnTo>
                    <a:pt x="342" y="452"/>
                  </a:lnTo>
                  <a:lnTo>
                    <a:pt x="417" y="452"/>
                  </a:lnTo>
                  <a:cubicBezTo>
                    <a:pt x="432" y="452"/>
                    <a:pt x="445" y="460"/>
                    <a:pt x="451" y="473"/>
                  </a:cubicBezTo>
                  <a:cubicBezTo>
                    <a:pt x="458" y="487"/>
                    <a:pt x="456" y="502"/>
                    <a:pt x="446" y="514"/>
                  </a:cubicBezTo>
                  <a:lnTo>
                    <a:pt x="258" y="740"/>
                  </a:lnTo>
                  <a:cubicBezTo>
                    <a:pt x="251" y="748"/>
                    <a:pt x="240" y="753"/>
                    <a:pt x="229" y="753"/>
                  </a:cubicBezTo>
                  <a:close/>
                  <a:moveTo>
                    <a:pt x="121" y="527"/>
                  </a:moveTo>
                  <a:lnTo>
                    <a:pt x="229" y="657"/>
                  </a:lnTo>
                  <a:lnTo>
                    <a:pt x="337" y="527"/>
                  </a:lnTo>
                  <a:lnTo>
                    <a:pt x="304" y="527"/>
                  </a:lnTo>
                  <a:cubicBezTo>
                    <a:pt x="283" y="527"/>
                    <a:pt x="266" y="510"/>
                    <a:pt x="266" y="489"/>
                  </a:cubicBezTo>
                  <a:lnTo>
                    <a:pt x="266" y="263"/>
                  </a:lnTo>
                  <a:cubicBezTo>
                    <a:pt x="266" y="201"/>
                    <a:pt x="317" y="150"/>
                    <a:pt x="379" y="150"/>
                  </a:cubicBezTo>
                  <a:lnTo>
                    <a:pt x="681" y="150"/>
                  </a:lnTo>
                  <a:lnTo>
                    <a:pt x="681" y="75"/>
                  </a:lnTo>
                  <a:lnTo>
                    <a:pt x="379" y="75"/>
                  </a:lnTo>
                  <a:cubicBezTo>
                    <a:pt x="275" y="75"/>
                    <a:pt x="191" y="159"/>
                    <a:pt x="191" y="263"/>
                  </a:cubicBezTo>
                  <a:lnTo>
                    <a:pt x="191" y="489"/>
                  </a:lnTo>
                  <a:cubicBezTo>
                    <a:pt x="191" y="510"/>
                    <a:pt x="174" y="527"/>
                    <a:pt x="153" y="527"/>
                  </a:cubicBezTo>
                  <a:lnTo>
                    <a:pt x="121" y="52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2">
              <a:extLst>
                <a:ext uri="{FF2B5EF4-FFF2-40B4-BE49-F238E27FC236}">
                  <a16:creationId xmlns:a16="http://schemas.microsoft.com/office/drawing/2014/main" id="{7DBC6E19-AF9D-4C14-B089-CCF684EC5E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2089151"/>
              <a:ext cx="161925" cy="160338"/>
            </a:xfrm>
            <a:custGeom>
              <a:avLst/>
              <a:gdLst>
                <a:gd name="T0" fmla="*/ 528 w 757"/>
                <a:gd name="T1" fmla="*/ 753 h 753"/>
                <a:gd name="T2" fmla="*/ 499 w 757"/>
                <a:gd name="T3" fmla="*/ 740 h 753"/>
                <a:gd name="T4" fmla="*/ 310 w 757"/>
                <a:gd name="T5" fmla="*/ 514 h 753"/>
                <a:gd name="T6" fmla="*/ 305 w 757"/>
                <a:gd name="T7" fmla="*/ 473 h 753"/>
                <a:gd name="T8" fmla="*/ 339 w 757"/>
                <a:gd name="T9" fmla="*/ 452 h 753"/>
                <a:gd name="T10" fmla="*/ 415 w 757"/>
                <a:gd name="T11" fmla="*/ 452 h 753"/>
                <a:gd name="T12" fmla="*/ 415 w 757"/>
                <a:gd name="T13" fmla="*/ 263 h 753"/>
                <a:gd name="T14" fmla="*/ 377 w 757"/>
                <a:gd name="T15" fmla="*/ 226 h 753"/>
                <a:gd name="T16" fmla="*/ 38 w 757"/>
                <a:gd name="T17" fmla="*/ 226 h 753"/>
                <a:gd name="T18" fmla="*/ 0 w 757"/>
                <a:gd name="T19" fmla="*/ 188 h 753"/>
                <a:gd name="T20" fmla="*/ 0 w 757"/>
                <a:gd name="T21" fmla="*/ 37 h 753"/>
                <a:gd name="T22" fmla="*/ 38 w 757"/>
                <a:gd name="T23" fmla="*/ 0 h 753"/>
                <a:gd name="T24" fmla="*/ 377 w 757"/>
                <a:gd name="T25" fmla="*/ 0 h 753"/>
                <a:gd name="T26" fmla="*/ 641 w 757"/>
                <a:gd name="T27" fmla="*/ 263 h 753"/>
                <a:gd name="T28" fmla="*/ 641 w 757"/>
                <a:gd name="T29" fmla="*/ 452 h 753"/>
                <a:gd name="T30" fmla="*/ 716 w 757"/>
                <a:gd name="T31" fmla="*/ 452 h 753"/>
                <a:gd name="T32" fmla="*/ 750 w 757"/>
                <a:gd name="T33" fmla="*/ 473 h 753"/>
                <a:gd name="T34" fmla="*/ 745 w 757"/>
                <a:gd name="T35" fmla="*/ 514 h 753"/>
                <a:gd name="T36" fmla="*/ 557 w 757"/>
                <a:gd name="T37" fmla="*/ 740 h 753"/>
                <a:gd name="T38" fmla="*/ 528 w 757"/>
                <a:gd name="T39" fmla="*/ 753 h 753"/>
                <a:gd name="T40" fmla="*/ 420 w 757"/>
                <a:gd name="T41" fmla="*/ 527 h 753"/>
                <a:gd name="T42" fmla="*/ 528 w 757"/>
                <a:gd name="T43" fmla="*/ 657 h 753"/>
                <a:gd name="T44" fmla="*/ 636 w 757"/>
                <a:gd name="T45" fmla="*/ 527 h 753"/>
                <a:gd name="T46" fmla="*/ 603 w 757"/>
                <a:gd name="T47" fmla="*/ 527 h 753"/>
                <a:gd name="T48" fmla="*/ 565 w 757"/>
                <a:gd name="T49" fmla="*/ 489 h 753"/>
                <a:gd name="T50" fmla="*/ 565 w 757"/>
                <a:gd name="T51" fmla="*/ 263 h 753"/>
                <a:gd name="T52" fmla="*/ 377 w 757"/>
                <a:gd name="T53" fmla="*/ 75 h 753"/>
                <a:gd name="T54" fmla="*/ 75 w 757"/>
                <a:gd name="T55" fmla="*/ 75 h 753"/>
                <a:gd name="T56" fmla="*/ 75 w 757"/>
                <a:gd name="T57" fmla="*/ 150 h 753"/>
                <a:gd name="T58" fmla="*/ 377 w 757"/>
                <a:gd name="T59" fmla="*/ 150 h 753"/>
                <a:gd name="T60" fmla="*/ 490 w 757"/>
                <a:gd name="T61" fmla="*/ 263 h 753"/>
                <a:gd name="T62" fmla="*/ 490 w 757"/>
                <a:gd name="T63" fmla="*/ 489 h 753"/>
                <a:gd name="T64" fmla="*/ 452 w 757"/>
                <a:gd name="T65" fmla="*/ 527 h 753"/>
                <a:gd name="T66" fmla="*/ 420 w 757"/>
                <a:gd name="T67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7" h="753">
                  <a:moveTo>
                    <a:pt x="528" y="753"/>
                  </a:moveTo>
                  <a:cubicBezTo>
                    <a:pt x="517" y="753"/>
                    <a:pt x="506" y="748"/>
                    <a:pt x="499" y="740"/>
                  </a:cubicBezTo>
                  <a:lnTo>
                    <a:pt x="310" y="514"/>
                  </a:lnTo>
                  <a:cubicBezTo>
                    <a:pt x="301" y="502"/>
                    <a:pt x="299" y="487"/>
                    <a:pt x="305" y="473"/>
                  </a:cubicBezTo>
                  <a:cubicBezTo>
                    <a:pt x="311" y="460"/>
                    <a:pt x="325" y="452"/>
                    <a:pt x="339" y="452"/>
                  </a:cubicBezTo>
                  <a:lnTo>
                    <a:pt x="415" y="452"/>
                  </a:lnTo>
                  <a:lnTo>
                    <a:pt x="415" y="263"/>
                  </a:lnTo>
                  <a:cubicBezTo>
                    <a:pt x="415" y="243"/>
                    <a:pt x="398" y="226"/>
                    <a:pt x="377" y="226"/>
                  </a:cubicBez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7"/>
                  </a:lnTo>
                  <a:cubicBezTo>
                    <a:pt x="0" y="16"/>
                    <a:pt x="17" y="0"/>
                    <a:pt x="38" y="0"/>
                  </a:cubicBezTo>
                  <a:lnTo>
                    <a:pt x="377" y="0"/>
                  </a:lnTo>
                  <a:cubicBezTo>
                    <a:pt x="523" y="0"/>
                    <a:pt x="641" y="118"/>
                    <a:pt x="641" y="263"/>
                  </a:cubicBezTo>
                  <a:lnTo>
                    <a:pt x="641" y="452"/>
                  </a:lnTo>
                  <a:lnTo>
                    <a:pt x="716" y="452"/>
                  </a:lnTo>
                  <a:cubicBezTo>
                    <a:pt x="731" y="452"/>
                    <a:pt x="744" y="460"/>
                    <a:pt x="750" y="473"/>
                  </a:cubicBezTo>
                  <a:cubicBezTo>
                    <a:pt x="757" y="487"/>
                    <a:pt x="755" y="502"/>
                    <a:pt x="745" y="514"/>
                  </a:cubicBezTo>
                  <a:lnTo>
                    <a:pt x="557" y="740"/>
                  </a:lnTo>
                  <a:cubicBezTo>
                    <a:pt x="550" y="748"/>
                    <a:pt x="539" y="753"/>
                    <a:pt x="528" y="753"/>
                  </a:cubicBezTo>
                  <a:close/>
                  <a:moveTo>
                    <a:pt x="420" y="527"/>
                  </a:moveTo>
                  <a:lnTo>
                    <a:pt x="528" y="657"/>
                  </a:lnTo>
                  <a:lnTo>
                    <a:pt x="636" y="527"/>
                  </a:lnTo>
                  <a:lnTo>
                    <a:pt x="603" y="527"/>
                  </a:lnTo>
                  <a:cubicBezTo>
                    <a:pt x="582" y="527"/>
                    <a:pt x="565" y="510"/>
                    <a:pt x="565" y="489"/>
                  </a:cubicBezTo>
                  <a:lnTo>
                    <a:pt x="565" y="263"/>
                  </a:lnTo>
                  <a:cubicBezTo>
                    <a:pt x="565" y="159"/>
                    <a:pt x="481" y="75"/>
                    <a:pt x="377" y="75"/>
                  </a:cubicBezTo>
                  <a:lnTo>
                    <a:pt x="75" y="75"/>
                  </a:lnTo>
                  <a:lnTo>
                    <a:pt x="75" y="150"/>
                  </a:lnTo>
                  <a:lnTo>
                    <a:pt x="377" y="150"/>
                  </a:lnTo>
                  <a:cubicBezTo>
                    <a:pt x="439" y="150"/>
                    <a:pt x="490" y="201"/>
                    <a:pt x="490" y="263"/>
                  </a:cubicBezTo>
                  <a:lnTo>
                    <a:pt x="490" y="489"/>
                  </a:lnTo>
                  <a:cubicBezTo>
                    <a:pt x="490" y="510"/>
                    <a:pt x="473" y="527"/>
                    <a:pt x="452" y="527"/>
                  </a:cubicBezTo>
                  <a:lnTo>
                    <a:pt x="420" y="52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3">
              <a:extLst>
                <a:ext uri="{FF2B5EF4-FFF2-40B4-BE49-F238E27FC236}">
                  <a16:creationId xmlns:a16="http://schemas.microsoft.com/office/drawing/2014/main" id="{C86C2616-623A-47DB-8E2E-53B87A8F7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3776" y="2363788"/>
              <a:ext cx="168275" cy="168275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1 h 783"/>
                <a:gd name="T4" fmla="*/ 140 w 783"/>
                <a:gd name="T5" fmla="*/ 140 h 783"/>
                <a:gd name="T6" fmla="*/ 550 w 783"/>
                <a:gd name="T7" fmla="*/ 58 h 783"/>
                <a:gd name="T8" fmla="*/ 783 w 783"/>
                <a:gd name="T9" fmla="*/ 406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20 h 783"/>
                <a:gd name="T18" fmla="*/ 522 w 783"/>
                <a:gd name="T19" fmla="*/ 685 h 783"/>
                <a:gd name="T20" fmla="*/ 708 w 783"/>
                <a:gd name="T21" fmla="*/ 406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6" y="692"/>
                    <a:pt x="58" y="551"/>
                  </a:cubicBezTo>
                  <a:cubicBezTo>
                    <a:pt x="0" y="410"/>
                    <a:pt x="32" y="248"/>
                    <a:pt x="140" y="140"/>
                  </a:cubicBezTo>
                  <a:cubicBezTo>
                    <a:pt x="248" y="32"/>
                    <a:pt x="410" y="0"/>
                    <a:pt x="550" y="58"/>
                  </a:cubicBezTo>
                  <a:cubicBezTo>
                    <a:pt x="691" y="117"/>
                    <a:pt x="783" y="254"/>
                    <a:pt x="783" y="406"/>
                  </a:cubicBezTo>
                  <a:cubicBezTo>
                    <a:pt x="783" y="615"/>
                    <a:pt x="614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4" y="105"/>
                    <a:pt x="174" y="178"/>
                    <a:pt x="128" y="291"/>
                  </a:cubicBezTo>
                  <a:cubicBezTo>
                    <a:pt x="81" y="404"/>
                    <a:pt x="107" y="533"/>
                    <a:pt x="193" y="620"/>
                  </a:cubicBezTo>
                  <a:cubicBezTo>
                    <a:pt x="279" y="706"/>
                    <a:pt x="409" y="732"/>
                    <a:pt x="522" y="685"/>
                  </a:cubicBezTo>
                  <a:cubicBezTo>
                    <a:pt x="634" y="638"/>
                    <a:pt x="708" y="528"/>
                    <a:pt x="708" y="406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4">
              <a:extLst>
                <a:ext uri="{FF2B5EF4-FFF2-40B4-BE49-F238E27FC236}">
                  <a16:creationId xmlns:a16="http://schemas.microsoft.com/office/drawing/2014/main" id="{64CB32C8-4745-49EA-A8CE-CF3368053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5688" y="2395538"/>
              <a:ext cx="50800" cy="112713"/>
            </a:xfrm>
            <a:custGeom>
              <a:avLst/>
              <a:gdLst>
                <a:gd name="T0" fmla="*/ 120 w 241"/>
                <a:gd name="T1" fmla="*/ 226 h 527"/>
                <a:gd name="T2" fmla="*/ 85 w 241"/>
                <a:gd name="T3" fmla="*/ 203 h 527"/>
                <a:gd name="T4" fmla="*/ 94 w 241"/>
                <a:gd name="T5" fmla="*/ 161 h 527"/>
                <a:gd name="T6" fmla="*/ 135 w 241"/>
                <a:gd name="T7" fmla="*/ 153 h 527"/>
                <a:gd name="T8" fmla="*/ 158 w 241"/>
                <a:gd name="T9" fmla="*/ 188 h 527"/>
                <a:gd name="T10" fmla="*/ 196 w 241"/>
                <a:gd name="T11" fmla="*/ 226 h 527"/>
                <a:gd name="T12" fmla="*/ 233 w 241"/>
                <a:gd name="T13" fmla="*/ 188 h 527"/>
                <a:gd name="T14" fmla="*/ 158 w 241"/>
                <a:gd name="T15" fmla="*/ 82 h 527"/>
                <a:gd name="T16" fmla="*/ 158 w 241"/>
                <a:gd name="T17" fmla="*/ 37 h 527"/>
                <a:gd name="T18" fmla="*/ 120 w 241"/>
                <a:gd name="T19" fmla="*/ 0 h 527"/>
                <a:gd name="T20" fmla="*/ 83 w 241"/>
                <a:gd name="T21" fmla="*/ 37 h 527"/>
                <a:gd name="T22" fmla="*/ 83 w 241"/>
                <a:gd name="T23" fmla="*/ 82 h 527"/>
                <a:gd name="T24" fmla="*/ 9 w 241"/>
                <a:gd name="T25" fmla="*/ 207 h 527"/>
                <a:gd name="T26" fmla="*/ 120 w 241"/>
                <a:gd name="T27" fmla="*/ 301 h 527"/>
                <a:gd name="T28" fmla="*/ 155 w 241"/>
                <a:gd name="T29" fmla="*/ 324 h 527"/>
                <a:gd name="T30" fmla="*/ 147 w 241"/>
                <a:gd name="T31" fmla="*/ 365 h 527"/>
                <a:gd name="T32" fmla="*/ 106 w 241"/>
                <a:gd name="T33" fmla="*/ 374 h 527"/>
                <a:gd name="T34" fmla="*/ 83 w 241"/>
                <a:gd name="T35" fmla="*/ 339 h 527"/>
                <a:gd name="T36" fmla="*/ 45 w 241"/>
                <a:gd name="T37" fmla="*/ 301 h 527"/>
                <a:gd name="T38" fmla="*/ 7 w 241"/>
                <a:gd name="T39" fmla="*/ 339 h 527"/>
                <a:gd name="T40" fmla="*/ 83 w 241"/>
                <a:gd name="T41" fmla="*/ 445 h 527"/>
                <a:gd name="T42" fmla="*/ 83 w 241"/>
                <a:gd name="T43" fmla="*/ 490 h 527"/>
                <a:gd name="T44" fmla="*/ 120 w 241"/>
                <a:gd name="T45" fmla="*/ 527 h 527"/>
                <a:gd name="T46" fmla="*/ 158 w 241"/>
                <a:gd name="T47" fmla="*/ 490 h 527"/>
                <a:gd name="T48" fmla="*/ 158 w 241"/>
                <a:gd name="T49" fmla="*/ 445 h 527"/>
                <a:gd name="T50" fmla="*/ 232 w 241"/>
                <a:gd name="T51" fmla="*/ 319 h 527"/>
                <a:gd name="T52" fmla="*/ 120 w 241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7">
                  <a:moveTo>
                    <a:pt x="120" y="226"/>
                  </a:moveTo>
                  <a:cubicBezTo>
                    <a:pt x="105" y="226"/>
                    <a:pt x="91" y="217"/>
                    <a:pt x="85" y="203"/>
                  </a:cubicBezTo>
                  <a:cubicBezTo>
                    <a:pt x="80" y="188"/>
                    <a:pt x="83" y="172"/>
                    <a:pt x="94" y="161"/>
                  </a:cubicBezTo>
                  <a:cubicBezTo>
                    <a:pt x="104" y="151"/>
                    <a:pt x="121" y="147"/>
                    <a:pt x="135" y="153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6" y="226"/>
                    <a:pt x="233" y="209"/>
                    <a:pt x="233" y="188"/>
                  </a:cubicBezTo>
                  <a:cubicBezTo>
                    <a:pt x="233" y="140"/>
                    <a:pt x="203" y="98"/>
                    <a:pt x="158" y="82"/>
                  </a:cubicBezTo>
                  <a:lnTo>
                    <a:pt x="158" y="37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99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9" y="207"/>
                  </a:cubicBezTo>
                  <a:cubicBezTo>
                    <a:pt x="18" y="262"/>
                    <a:pt x="65" y="301"/>
                    <a:pt x="120" y="301"/>
                  </a:cubicBezTo>
                  <a:cubicBezTo>
                    <a:pt x="135" y="301"/>
                    <a:pt x="149" y="310"/>
                    <a:pt x="155" y="324"/>
                  </a:cubicBezTo>
                  <a:cubicBezTo>
                    <a:pt x="161" y="338"/>
                    <a:pt x="158" y="355"/>
                    <a:pt x="147" y="365"/>
                  </a:cubicBezTo>
                  <a:cubicBezTo>
                    <a:pt x="136" y="376"/>
                    <a:pt x="120" y="379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5" y="301"/>
                  </a:cubicBezTo>
                  <a:cubicBezTo>
                    <a:pt x="24" y="301"/>
                    <a:pt x="7" y="318"/>
                    <a:pt x="7" y="339"/>
                  </a:cubicBezTo>
                  <a:cubicBezTo>
                    <a:pt x="7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99" y="527"/>
                    <a:pt x="120" y="527"/>
                  </a:cubicBezTo>
                  <a:cubicBezTo>
                    <a:pt x="141" y="527"/>
                    <a:pt x="158" y="510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19"/>
                  </a:cubicBezTo>
                  <a:cubicBezTo>
                    <a:pt x="222" y="265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70696FE5-7BB6-429B-AA4E-D7EAFC072645}"/>
              </a:ext>
            </a:extLst>
          </p:cNvPr>
          <p:cNvGrpSpPr/>
          <p:nvPr/>
        </p:nvGrpSpPr>
        <p:grpSpPr>
          <a:xfrm>
            <a:off x="2936876" y="5464176"/>
            <a:ext cx="355600" cy="482600"/>
            <a:chOff x="2936876" y="5464176"/>
            <a:chExt cx="355600" cy="482600"/>
          </a:xfrm>
        </p:grpSpPr>
        <p:sp>
          <p:nvSpPr>
            <p:cNvPr id="657" name="Freeform 15">
              <a:extLst>
                <a:ext uri="{FF2B5EF4-FFF2-40B4-BE49-F238E27FC236}">
                  <a16:creationId xmlns:a16="http://schemas.microsoft.com/office/drawing/2014/main" id="{8580C011-DC38-4A9E-819D-7520E7C68B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4813" y="5584826"/>
              <a:ext cx="306388" cy="354013"/>
            </a:xfrm>
            <a:custGeom>
              <a:avLst/>
              <a:gdLst>
                <a:gd name="T0" fmla="*/ 1281 w 1432"/>
                <a:gd name="T1" fmla="*/ 1508 h 1658"/>
                <a:gd name="T2" fmla="*/ 1281 w 1432"/>
                <a:gd name="T3" fmla="*/ 0 h 1658"/>
                <a:gd name="T4" fmla="*/ 0 w 1432"/>
                <a:gd name="T5" fmla="*/ 0 h 1658"/>
                <a:gd name="T6" fmla="*/ 0 w 1432"/>
                <a:gd name="T7" fmla="*/ 1508 h 1658"/>
                <a:gd name="T8" fmla="*/ 150 w 1432"/>
                <a:gd name="T9" fmla="*/ 1658 h 1658"/>
                <a:gd name="T10" fmla="*/ 1432 w 1432"/>
                <a:gd name="T11" fmla="*/ 1658 h 1658"/>
                <a:gd name="T12" fmla="*/ 1281 w 1432"/>
                <a:gd name="T13" fmla="*/ 1508 h 1658"/>
                <a:gd name="T14" fmla="*/ 980 w 1432"/>
                <a:gd name="T15" fmla="*/ 792 h 1658"/>
                <a:gd name="T16" fmla="*/ 640 w 1432"/>
                <a:gd name="T17" fmla="*/ 1357 h 1658"/>
                <a:gd name="T18" fmla="*/ 301 w 1432"/>
                <a:gd name="T19" fmla="*/ 792 h 1658"/>
                <a:gd name="T20" fmla="*/ 640 w 1432"/>
                <a:gd name="T21" fmla="*/ 452 h 1658"/>
                <a:gd name="T22" fmla="*/ 980 w 1432"/>
                <a:gd name="T23" fmla="*/ 792 h 1658"/>
                <a:gd name="T24" fmla="*/ 339 w 1432"/>
                <a:gd name="T25" fmla="*/ 151 h 1658"/>
                <a:gd name="T26" fmla="*/ 443 w 1432"/>
                <a:gd name="T27" fmla="*/ 221 h 1658"/>
                <a:gd name="T28" fmla="*/ 419 w 1432"/>
                <a:gd name="T29" fmla="*/ 344 h 1658"/>
                <a:gd name="T30" fmla="*/ 296 w 1432"/>
                <a:gd name="T31" fmla="*/ 368 h 1658"/>
                <a:gd name="T32" fmla="*/ 226 w 1432"/>
                <a:gd name="T33" fmla="*/ 264 h 1658"/>
                <a:gd name="T34" fmla="*/ 339 w 1432"/>
                <a:gd name="T35" fmla="*/ 151 h 1658"/>
                <a:gd name="T36" fmla="*/ 942 w 1432"/>
                <a:gd name="T37" fmla="*/ 377 h 1658"/>
                <a:gd name="T38" fmla="*/ 837 w 1432"/>
                <a:gd name="T39" fmla="*/ 307 h 1658"/>
                <a:gd name="T40" fmla="*/ 862 w 1432"/>
                <a:gd name="T41" fmla="*/ 184 h 1658"/>
                <a:gd name="T42" fmla="*/ 985 w 1432"/>
                <a:gd name="T43" fmla="*/ 160 h 1658"/>
                <a:gd name="T44" fmla="*/ 1055 w 1432"/>
                <a:gd name="T45" fmla="*/ 264 h 1658"/>
                <a:gd name="T46" fmla="*/ 942 w 1432"/>
                <a:gd name="T47" fmla="*/ 37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2" h="1658">
                  <a:moveTo>
                    <a:pt x="1281" y="1508"/>
                  </a:moveTo>
                  <a:lnTo>
                    <a:pt x="1281" y="0"/>
                  </a:lnTo>
                  <a:lnTo>
                    <a:pt x="0" y="0"/>
                  </a:lnTo>
                  <a:lnTo>
                    <a:pt x="0" y="1508"/>
                  </a:lnTo>
                  <a:cubicBezTo>
                    <a:pt x="0" y="1591"/>
                    <a:pt x="67" y="1658"/>
                    <a:pt x="150" y="1658"/>
                  </a:cubicBezTo>
                  <a:lnTo>
                    <a:pt x="1432" y="1658"/>
                  </a:lnTo>
                  <a:cubicBezTo>
                    <a:pt x="1349" y="1658"/>
                    <a:pt x="1281" y="1591"/>
                    <a:pt x="1281" y="1508"/>
                  </a:cubicBezTo>
                  <a:close/>
                  <a:moveTo>
                    <a:pt x="980" y="792"/>
                  </a:moveTo>
                  <a:cubicBezTo>
                    <a:pt x="980" y="979"/>
                    <a:pt x="640" y="1357"/>
                    <a:pt x="640" y="1357"/>
                  </a:cubicBezTo>
                  <a:cubicBezTo>
                    <a:pt x="640" y="1357"/>
                    <a:pt x="301" y="979"/>
                    <a:pt x="301" y="792"/>
                  </a:cubicBezTo>
                  <a:cubicBezTo>
                    <a:pt x="301" y="604"/>
                    <a:pt x="453" y="452"/>
                    <a:pt x="640" y="452"/>
                  </a:cubicBezTo>
                  <a:cubicBezTo>
                    <a:pt x="828" y="452"/>
                    <a:pt x="980" y="604"/>
                    <a:pt x="980" y="792"/>
                  </a:cubicBezTo>
                  <a:close/>
                  <a:moveTo>
                    <a:pt x="339" y="151"/>
                  </a:moveTo>
                  <a:cubicBezTo>
                    <a:pt x="385" y="151"/>
                    <a:pt x="426" y="179"/>
                    <a:pt x="443" y="221"/>
                  </a:cubicBezTo>
                  <a:cubicBezTo>
                    <a:pt x="461" y="263"/>
                    <a:pt x="451" y="312"/>
                    <a:pt x="419" y="344"/>
                  </a:cubicBezTo>
                  <a:cubicBezTo>
                    <a:pt x="387" y="376"/>
                    <a:pt x="338" y="386"/>
                    <a:pt x="296" y="368"/>
                  </a:cubicBezTo>
                  <a:cubicBezTo>
                    <a:pt x="253" y="351"/>
                    <a:pt x="226" y="310"/>
                    <a:pt x="226" y="264"/>
                  </a:cubicBezTo>
                  <a:cubicBezTo>
                    <a:pt x="226" y="202"/>
                    <a:pt x="276" y="151"/>
                    <a:pt x="339" y="151"/>
                  </a:cubicBezTo>
                  <a:close/>
                  <a:moveTo>
                    <a:pt x="942" y="377"/>
                  </a:moveTo>
                  <a:cubicBezTo>
                    <a:pt x="896" y="377"/>
                    <a:pt x="855" y="350"/>
                    <a:pt x="837" y="307"/>
                  </a:cubicBezTo>
                  <a:cubicBezTo>
                    <a:pt x="820" y="265"/>
                    <a:pt x="830" y="216"/>
                    <a:pt x="862" y="184"/>
                  </a:cubicBezTo>
                  <a:cubicBezTo>
                    <a:pt x="894" y="152"/>
                    <a:pt x="943" y="142"/>
                    <a:pt x="985" y="160"/>
                  </a:cubicBezTo>
                  <a:cubicBezTo>
                    <a:pt x="1027" y="177"/>
                    <a:pt x="1055" y="218"/>
                    <a:pt x="1055" y="264"/>
                  </a:cubicBezTo>
                  <a:cubicBezTo>
                    <a:pt x="1055" y="326"/>
                    <a:pt x="1004" y="377"/>
                    <a:pt x="942" y="37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Oval 16">
              <a:extLst>
                <a:ext uri="{FF2B5EF4-FFF2-40B4-BE49-F238E27FC236}">
                  <a16:creationId xmlns:a16="http://schemas.microsoft.com/office/drawing/2014/main" id="{6B61A150-B86C-48DE-8DF7-A45A3025B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526" y="5729288"/>
              <a:ext cx="49213" cy="49213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7">
              <a:extLst>
                <a:ext uri="{FF2B5EF4-FFF2-40B4-BE49-F238E27FC236}">
                  <a16:creationId xmlns:a16="http://schemas.microsoft.com/office/drawing/2014/main" id="{A87CBF1A-EA26-4B39-8975-5CDF5C06C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6876" y="5464176"/>
              <a:ext cx="355600" cy="482600"/>
            </a:xfrm>
            <a:custGeom>
              <a:avLst/>
              <a:gdLst>
                <a:gd name="T0" fmla="*/ 1357 w 1658"/>
                <a:gd name="T1" fmla="*/ 528 h 2261"/>
                <a:gd name="T2" fmla="*/ 1187 w 1658"/>
                <a:gd name="T3" fmla="*/ 45 h 2261"/>
                <a:gd name="T4" fmla="*/ 1017 w 1658"/>
                <a:gd name="T5" fmla="*/ 0 h 2261"/>
                <a:gd name="T6" fmla="*/ 679 w 1658"/>
                <a:gd name="T7" fmla="*/ 0 h 2261"/>
                <a:gd name="T8" fmla="*/ 509 w 1658"/>
                <a:gd name="T9" fmla="*/ 45 h 2261"/>
                <a:gd name="T10" fmla="*/ 339 w 1658"/>
                <a:gd name="T11" fmla="*/ 528 h 2261"/>
                <a:gd name="T12" fmla="*/ 0 w 1658"/>
                <a:gd name="T13" fmla="*/ 565 h 2261"/>
                <a:gd name="T14" fmla="*/ 188 w 1658"/>
                <a:gd name="T15" fmla="*/ 2261 h 2261"/>
                <a:gd name="T16" fmla="*/ 1658 w 1658"/>
                <a:gd name="T17" fmla="*/ 2073 h 2261"/>
                <a:gd name="T18" fmla="*/ 1621 w 1658"/>
                <a:gd name="T19" fmla="*/ 528 h 2261"/>
                <a:gd name="T20" fmla="*/ 1281 w 1658"/>
                <a:gd name="T21" fmla="*/ 339 h 2261"/>
                <a:gd name="T22" fmla="*/ 1018 w 1658"/>
                <a:gd name="T23" fmla="*/ 528 h 2261"/>
                <a:gd name="T24" fmla="*/ 915 w 1658"/>
                <a:gd name="T25" fmla="*/ 96 h 2261"/>
                <a:gd name="T26" fmla="*/ 848 w 1658"/>
                <a:gd name="T27" fmla="*/ 137 h 2261"/>
                <a:gd name="T28" fmla="*/ 942 w 1658"/>
                <a:gd name="T29" fmla="*/ 528 h 2261"/>
                <a:gd name="T30" fmla="*/ 754 w 1658"/>
                <a:gd name="T31" fmla="*/ 339 h 2261"/>
                <a:gd name="T32" fmla="*/ 415 w 1658"/>
                <a:gd name="T33" fmla="*/ 339 h 2261"/>
                <a:gd name="T34" fmla="*/ 781 w 1658"/>
                <a:gd name="T35" fmla="*/ 96 h 2261"/>
                <a:gd name="T36" fmla="*/ 678 w 1658"/>
                <a:gd name="T37" fmla="*/ 528 h 2261"/>
                <a:gd name="T38" fmla="*/ 415 w 1658"/>
                <a:gd name="T39" fmla="*/ 339 h 2261"/>
                <a:gd name="T40" fmla="*/ 75 w 1658"/>
                <a:gd name="T41" fmla="*/ 603 h 2261"/>
                <a:gd name="T42" fmla="*/ 339 w 1658"/>
                <a:gd name="T43" fmla="*/ 684 h 2261"/>
                <a:gd name="T44" fmla="*/ 377 w 1658"/>
                <a:gd name="T45" fmla="*/ 980 h 2261"/>
                <a:gd name="T46" fmla="*/ 415 w 1658"/>
                <a:gd name="T47" fmla="*/ 684 h 2261"/>
                <a:gd name="T48" fmla="*/ 942 w 1658"/>
                <a:gd name="T49" fmla="*/ 603 h 2261"/>
                <a:gd name="T50" fmla="*/ 830 w 1658"/>
                <a:gd name="T51" fmla="*/ 849 h 2261"/>
                <a:gd name="T52" fmla="*/ 1129 w 1658"/>
                <a:gd name="T53" fmla="*/ 849 h 2261"/>
                <a:gd name="T54" fmla="*/ 1018 w 1658"/>
                <a:gd name="T55" fmla="*/ 603 h 2261"/>
                <a:gd name="T56" fmla="*/ 1281 w 1658"/>
                <a:gd name="T57" fmla="*/ 2073 h 2261"/>
                <a:gd name="T58" fmla="*/ 188 w 1658"/>
                <a:gd name="T59" fmla="*/ 2186 h 2261"/>
                <a:gd name="T60" fmla="*/ 75 w 1658"/>
                <a:gd name="T61" fmla="*/ 2073 h 2261"/>
                <a:gd name="T62" fmla="*/ 415 w 1658"/>
                <a:gd name="T63" fmla="*/ 829 h 2261"/>
                <a:gd name="T64" fmla="*/ 450 w 1658"/>
                <a:gd name="T65" fmla="*/ 849 h 2261"/>
                <a:gd name="T66" fmla="*/ 304 w 1658"/>
                <a:gd name="T67" fmla="*/ 849 h 2261"/>
                <a:gd name="T68" fmla="*/ 339 w 1658"/>
                <a:gd name="T69" fmla="*/ 829 h 2261"/>
                <a:gd name="T70" fmla="*/ 980 w 1658"/>
                <a:gd name="T71" fmla="*/ 867 h 2261"/>
                <a:gd name="T72" fmla="*/ 1018 w 1658"/>
                <a:gd name="T73" fmla="*/ 764 h 2261"/>
                <a:gd name="T74" fmla="*/ 980 w 1658"/>
                <a:gd name="T75" fmla="*/ 905 h 2261"/>
                <a:gd name="T76" fmla="*/ 942 w 1658"/>
                <a:gd name="T77" fmla="*/ 764 h 2261"/>
                <a:gd name="T78" fmla="*/ 980 w 1658"/>
                <a:gd name="T79" fmla="*/ 867 h 2261"/>
                <a:gd name="T80" fmla="*/ 1470 w 1658"/>
                <a:gd name="T81" fmla="*/ 2186 h 2261"/>
                <a:gd name="T82" fmla="*/ 1357 w 1658"/>
                <a:gd name="T83" fmla="*/ 603 h 2261"/>
                <a:gd name="T84" fmla="*/ 1583 w 1658"/>
                <a:gd name="T85" fmla="*/ 2073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8" h="2261">
                  <a:moveTo>
                    <a:pt x="1621" y="528"/>
                  </a:moveTo>
                  <a:lnTo>
                    <a:pt x="1357" y="528"/>
                  </a:lnTo>
                  <a:lnTo>
                    <a:pt x="1357" y="339"/>
                  </a:lnTo>
                  <a:cubicBezTo>
                    <a:pt x="1357" y="218"/>
                    <a:pt x="1292" y="106"/>
                    <a:pt x="1187" y="45"/>
                  </a:cubicBezTo>
                  <a:cubicBezTo>
                    <a:pt x="1135" y="15"/>
                    <a:pt x="1077" y="0"/>
                    <a:pt x="1019" y="0"/>
                  </a:cubicBezTo>
                  <a:lnTo>
                    <a:pt x="1017" y="0"/>
                  </a:lnTo>
                  <a:cubicBezTo>
                    <a:pt x="959" y="0"/>
                    <a:pt x="900" y="15"/>
                    <a:pt x="848" y="46"/>
                  </a:cubicBezTo>
                  <a:cubicBezTo>
                    <a:pt x="796" y="15"/>
                    <a:pt x="737" y="0"/>
                    <a:pt x="679" y="0"/>
                  </a:cubicBezTo>
                  <a:lnTo>
                    <a:pt x="678" y="0"/>
                  </a:lnTo>
                  <a:cubicBezTo>
                    <a:pt x="619" y="0"/>
                    <a:pt x="561" y="15"/>
                    <a:pt x="509" y="45"/>
                  </a:cubicBezTo>
                  <a:cubicBezTo>
                    <a:pt x="404" y="106"/>
                    <a:pt x="339" y="218"/>
                    <a:pt x="339" y="339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4"/>
                    <a:pt x="0" y="565"/>
                  </a:cubicBezTo>
                  <a:lnTo>
                    <a:pt x="0" y="2073"/>
                  </a:lnTo>
                  <a:cubicBezTo>
                    <a:pt x="0" y="2177"/>
                    <a:pt x="84" y="2261"/>
                    <a:pt x="188" y="2261"/>
                  </a:cubicBezTo>
                  <a:lnTo>
                    <a:pt x="1470" y="2261"/>
                  </a:lnTo>
                  <a:cubicBezTo>
                    <a:pt x="1574" y="2261"/>
                    <a:pt x="1658" y="2177"/>
                    <a:pt x="1658" y="2073"/>
                  </a:cubicBezTo>
                  <a:lnTo>
                    <a:pt x="1658" y="565"/>
                  </a:lnTo>
                  <a:cubicBezTo>
                    <a:pt x="1658" y="544"/>
                    <a:pt x="1641" y="528"/>
                    <a:pt x="1621" y="528"/>
                  </a:cubicBezTo>
                  <a:close/>
                  <a:moveTo>
                    <a:pt x="1018" y="75"/>
                  </a:moveTo>
                  <a:cubicBezTo>
                    <a:pt x="1163" y="75"/>
                    <a:pt x="1281" y="193"/>
                    <a:pt x="1281" y="339"/>
                  </a:cubicBezTo>
                  <a:lnTo>
                    <a:pt x="1281" y="528"/>
                  </a:lnTo>
                  <a:lnTo>
                    <a:pt x="1018" y="528"/>
                  </a:lnTo>
                  <a:lnTo>
                    <a:pt x="1018" y="339"/>
                  </a:lnTo>
                  <a:cubicBezTo>
                    <a:pt x="1018" y="248"/>
                    <a:pt x="981" y="160"/>
                    <a:pt x="915" y="96"/>
                  </a:cubicBezTo>
                  <a:cubicBezTo>
                    <a:pt x="947" y="82"/>
                    <a:pt x="982" y="75"/>
                    <a:pt x="1018" y="75"/>
                  </a:cubicBezTo>
                  <a:close/>
                  <a:moveTo>
                    <a:pt x="848" y="137"/>
                  </a:moveTo>
                  <a:cubicBezTo>
                    <a:pt x="908" y="187"/>
                    <a:pt x="942" y="261"/>
                    <a:pt x="942" y="339"/>
                  </a:cubicBezTo>
                  <a:lnTo>
                    <a:pt x="942" y="528"/>
                  </a:lnTo>
                  <a:lnTo>
                    <a:pt x="754" y="528"/>
                  </a:lnTo>
                  <a:lnTo>
                    <a:pt x="754" y="339"/>
                  </a:lnTo>
                  <a:cubicBezTo>
                    <a:pt x="754" y="261"/>
                    <a:pt x="788" y="187"/>
                    <a:pt x="848" y="137"/>
                  </a:cubicBezTo>
                  <a:close/>
                  <a:moveTo>
                    <a:pt x="415" y="339"/>
                  </a:moveTo>
                  <a:cubicBezTo>
                    <a:pt x="415" y="251"/>
                    <a:pt x="459" y="168"/>
                    <a:pt x="533" y="119"/>
                  </a:cubicBezTo>
                  <a:cubicBezTo>
                    <a:pt x="607" y="70"/>
                    <a:pt x="700" y="62"/>
                    <a:pt x="781" y="96"/>
                  </a:cubicBezTo>
                  <a:cubicBezTo>
                    <a:pt x="716" y="160"/>
                    <a:pt x="678" y="248"/>
                    <a:pt x="678" y="339"/>
                  </a:cubicBezTo>
                  <a:lnTo>
                    <a:pt x="678" y="528"/>
                  </a:lnTo>
                  <a:lnTo>
                    <a:pt x="415" y="528"/>
                  </a:lnTo>
                  <a:lnTo>
                    <a:pt x="415" y="339"/>
                  </a:lnTo>
                  <a:close/>
                  <a:moveTo>
                    <a:pt x="75" y="2073"/>
                  </a:moveTo>
                  <a:lnTo>
                    <a:pt x="75" y="603"/>
                  </a:lnTo>
                  <a:lnTo>
                    <a:pt x="339" y="603"/>
                  </a:lnTo>
                  <a:lnTo>
                    <a:pt x="339" y="684"/>
                  </a:lnTo>
                  <a:cubicBezTo>
                    <a:pt x="266" y="703"/>
                    <a:pt x="218" y="773"/>
                    <a:pt x="227" y="849"/>
                  </a:cubicBezTo>
                  <a:cubicBezTo>
                    <a:pt x="237" y="924"/>
                    <a:pt x="301" y="980"/>
                    <a:pt x="377" y="980"/>
                  </a:cubicBezTo>
                  <a:cubicBezTo>
                    <a:pt x="453" y="980"/>
                    <a:pt x="517" y="924"/>
                    <a:pt x="526" y="849"/>
                  </a:cubicBezTo>
                  <a:cubicBezTo>
                    <a:pt x="536" y="773"/>
                    <a:pt x="488" y="703"/>
                    <a:pt x="415" y="684"/>
                  </a:cubicBezTo>
                  <a:lnTo>
                    <a:pt x="415" y="603"/>
                  </a:lnTo>
                  <a:lnTo>
                    <a:pt x="942" y="603"/>
                  </a:lnTo>
                  <a:lnTo>
                    <a:pt x="942" y="684"/>
                  </a:lnTo>
                  <a:cubicBezTo>
                    <a:pt x="869" y="703"/>
                    <a:pt x="821" y="773"/>
                    <a:pt x="830" y="849"/>
                  </a:cubicBezTo>
                  <a:cubicBezTo>
                    <a:pt x="840" y="924"/>
                    <a:pt x="904" y="980"/>
                    <a:pt x="980" y="980"/>
                  </a:cubicBezTo>
                  <a:cubicBezTo>
                    <a:pt x="1056" y="980"/>
                    <a:pt x="1120" y="924"/>
                    <a:pt x="1129" y="849"/>
                  </a:cubicBezTo>
                  <a:cubicBezTo>
                    <a:pt x="1139" y="773"/>
                    <a:pt x="1091" y="703"/>
                    <a:pt x="1018" y="684"/>
                  </a:cubicBezTo>
                  <a:lnTo>
                    <a:pt x="1018" y="603"/>
                  </a:lnTo>
                  <a:lnTo>
                    <a:pt x="1281" y="603"/>
                  </a:lnTo>
                  <a:lnTo>
                    <a:pt x="1281" y="2073"/>
                  </a:lnTo>
                  <a:cubicBezTo>
                    <a:pt x="1282" y="2114"/>
                    <a:pt x="1295" y="2153"/>
                    <a:pt x="1320" y="2186"/>
                  </a:cubicBezTo>
                  <a:lnTo>
                    <a:pt x="188" y="2186"/>
                  </a:lnTo>
                  <a:cubicBezTo>
                    <a:pt x="159" y="2186"/>
                    <a:pt x="130" y="2174"/>
                    <a:pt x="109" y="2153"/>
                  </a:cubicBezTo>
                  <a:cubicBezTo>
                    <a:pt x="87" y="2131"/>
                    <a:pt x="75" y="2103"/>
                    <a:pt x="75" y="2073"/>
                  </a:cubicBezTo>
                  <a:close/>
                  <a:moveTo>
                    <a:pt x="377" y="867"/>
                  </a:moveTo>
                  <a:cubicBezTo>
                    <a:pt x="398" y="867"/>
                    <a:pt x="415" y="850"/>
                    <a:pt x="415" y="829"/>
                  </a:cubicBezTo>
                  <a:lnTo>
                    <a:pt x="415" y="764"/>
                  </a:lnTo>
                  <a:cubicBezTo>
                    <a:pt x="444" y="781"/>
                    <a:pt x="459" y="816"/>
                    <a:pt x="450" y="849"/>
                  </a:cubicBezTo>
                  <a:cubicBezTo>
                    <a:pt x="441" y="882"/>
                    <a:pt x="411" y="905"/>
                    <a:pt x="377" y="905"/>
                  </a:cubicBezTo>
                  <a:cubicBezTo>
                    <a:pt x="343" y="905"/>
                    <a:pt x="313" y="882"/>
                    <a:pt x="304" y="849"/>
                  </a:cubicBezTo>
                  <a:cubicBezTo>
                    <a:pt x="295" y="816"/>
                    <a:pt x="310" y="781"/>
                    <a:pt x="339" y="764"/>
                  </a:cubicBezTo>
                  <a:lnTo>
                    <a:pt x="339" y="829"/>
                  </a:lnTo>
                  <a:cubicBezTo>
                    <a:pt x="339" y="850"/>
                    <a:pt x="356" y="867"/>
                    <a:pt x="377" y="867"/>
                  </a:cubicBezTo>
                  <a:close/>
                  <a:moveTo>
                    <a:pt x="980" y="867"/>
                  </a:moveTo>
                  <a:cubicBezTo>
                    <a:pt x="1001" y="867"/>
                    <a:pt x="1018" y="850"/>
                    <a:pt x="1018" y="829"/>
                  </a:cubicBezTo>
                  <a:lnTo>
                    <a:pt x="1018" y="764"/>
                  </a:lnTo>
                  <a:cubicBezTo>
                    <a:pt x="1047" y="781"/>
                    <a:pt x="1062" y="816"/>
                    <a:pt x="1053" y="849"/>
                  </a:cubicBezTo>
                  <a:cubicBezTo>
                    <a:pt x="1044" y="882"/>
                    <a:pt x="1014" y="905"/>
                    <a:pt x="980" y="905"/>
                  </a:cubicBezTo>
                  <a:cubicBezTo>
                    <a:pt x="946" y="905"/>
                    <a:pt x="916" y="882"/>
                    <a:pt x="907" y="849"/>
                  </a:cubicBezTo>
                  <a:cubicBezTo>
                    <a:pt x="898" y="816"/>
                    <a:pt x="913" y="781"/>
                    <a:pt x="942" y="764"/>
                  </a:cubicBezTo>
                  <a:lnTo>
                    <a:pt x="942" y="829"/>
                  </a:lnTo>
                  <a:cubicBezTo>
                    <a:pt x="942" y="850"/>
                    <a:pt x="959" y="867"/>
                    <a:pt x="980" y="867"/>
                  </a:cubicBezTo>
                  <a:close/>
                  <a:moveTo>
                    <a:pt x="1583" y="2073"/>
                  </a:moveTo>
                  <a:cubicBezTo>
                    <a:pt x="1583" y="2135"/>
                    <a:pt x="1532" y="2186"/>
                    <a:pt x="1470" y="2186"/>
                  </a:cubicBezTo>
                  <a:cubicBezTo>
                    <a:pt x="1407" y="2186"/>
                    <a:pt x="1357" y="2135"/>
                    <a:pt x="1357" y="2073"/>
                  </a:cubicBezTo>
                  <a:lnTo>
                    <a:pt x="1357" y="603"/>
                  </a:lnTo>
                  <a:lnTo>
                    <a:pt x="1583" y="603"/>
                  </a:lnTo>
                  <a:lnTo>
                    <a:pt x="1583" y="2073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8">
              <a:extLst>
                <a:ext uri="{FF2B5EF4-FFF2-40B4-BE49-F238E27FC236}">
                  <a16:creationId xmlns:a16="http://schemas.microsoft.com/office/drawing/2014/main" id="{93525EAE-7D66-460F-91D9-83F3F802E1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1963" y="5673726"/>
              <a:ext cx="160338" cy="209550"/>
            </a:xfrm>
            <a:custGeom>
              <a:avLst/>
              <a:gdLst>
                <a:gd name="T0" fmla="*/ 753 w 753"/>
                <a:gd name="T1" fmla="*/ 377 h 980"/>
                <a:gd name="T2" fmla="*/ 376 w 753"/>
                <a:gd name="T3" fmla="*/ 0 h 980"/>
                <a:gd name="T4" fmla="*/ 0 w 753"/>
                <a:gd name="T5" fmla="*/ 377 h 980"/>
                <a:gd name="T6" fmla="*/ 348 w 753"/>
                <a:gd name="T7" fmla="*/ 967 h 980"/>
                <a:gd name="T8" fmla="*/ 376 w 753"/>
                <a:gd name="T9" fmla="*/ 980 h 980"/>
                <a:gd name="T10" fmla="*/ 404 w 753"/>
                <a:gd name="T11" fmla="*/ 967 h 980"/>
                <a:gd name="T12" fmla="*/ 753 w 753"/>
                <a:gd name="T13" fmla="*/ 377 h 980"/>
                <a:gd name="T14" fmla="*/ 75 w 753"/>
                <a:gd name="T15" fmla="*/ 377 h 980"/>
                <a:gd name="T16" fmla="*/ 376 w 753"/>
                <a:gd name="T17" fmla="*/ 75 h 980"/>
                <a:gd name="T18" fmla="*/ 678 w 753"/>
                <a:gd name="T19" fmla="*/ 377 h 980"/>
                <a:gd name="T20" fmla="*/ 376 w 753"/>
                <a:gd name="T21" fmla="*/ 885 h 980"/>
                <a:gd name="T22" fmla="*/ 75 w 753"/>
                <a:gd name="T23" fmla="*/ 377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3" h="980">
                  <a:moveTo>
                    <a:pt x="753" y="377"/>
                  </a:moveTo>
                  <a:cubicBezTo>
                    <a:pt x="753" y="169"/>
                    <a:pt x="585" y="0"/>
                    <a:pt x="376" y="0"/>
                  </a:cubicBezTo>
                  <a:cubicBezTo>
                    <a:pt x="168" y="0"/>
                    <a:pt x="0" y="169"/>
                    <a:pt x="0" y="377"/>
                  </a:cubicBezTo>
                  <a:cubicBezTo>
                    <a:pt x="0" y="573"/>
                    <a:pt x="313" y="927"/>
                    <a:pt x="348" y="967"/>
                  </a:cubicBezTo>
                  <a:cubicBezTo>
                    <a:pt x="356" y="975"/>
                    <a:pt x="366" y="980"/>
                    <a:pt x="376" y="980"/>
                  </a:cubicBezTo>
                  <a:cubicBezTo>
                    <a:pt x="387" y="980"/>
                    <a:pt x="397" y="975"/>
                    <a:pt x="404" y="967"/>
                  </a:cubicBezTo>
                  <a:cubicBezTo>
                    <a:pt x="440" y="927"/>
                    <a:pt x="753" y="573"/>
                    <a:pt x="753" y="377"/>
                  </a:cubicBezTo>
                  <a:close/>
                  <a:moveTo>
                    <a:pt x="75" y="377"/>
                  </a:moveTo>
                  <a:cubicBezTo>
                    <a:pt x="75" y="210"/>
                    <a:pt x="210" y="75"/>
                    <a:pt x="376" y="75"/>
                  </a:cubicBezTo>
                  <a:cubicBezTo>
                    <a:pt x="543" y="75"/>
                    <a:pt x="678" y="210"/>
                    <a:pt x="678" y="377"/>
                  </a:cubicBezTo>
                  <a:cubicBezTo>
                    <a:pt x="678" y="506"/>
                    <a:pt x="481" y="763"/>
                    <a:pt x="376" y="885"/>
                  </a:cubicBezTo>
                  <a:cubicBezTo>
                    <a:pt x="272" y="763"/>
                    <a:pt x="75" y="506"/>
                    <a:pt x="75" y="37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9">
              <a:extLst>
                <a:ext uri="{FF2B5EF4-FFF2-40B4-BE49-F238E27FC236}">
                  <a16:creationId xmlns:a16="http://schemas.microsoft.com/office/drawing/2014/main" id="{2735E454-EBD2-4838-AE26-3811A9FBC7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8001" y="5721351"/>
              <a:ext cx="66675" cy="66675"/>
            </a:xfrm>
            <a:custGeom>
              <a:avLst/>
              <a:gdLst>
                <a:gd name="T0" fmla="*/ 162 w 313"/>
                <a:gd name="T1" fmla="*/ 0 h 313"/>
                <a:gd name="T2" fmla="*/ 23 w 313"/>
                <a:gd name="T3" fmla="*/ 93 h 313"/>
                <a:gd name="T4" fmla="*/ 56 w 313"/>
                <a:gd name="T5" fmla="*/ 257 h 313"/>
                <a:gd name="T6" fmla="*/ 220 w 313"/>
                <a:gd name="T7" fmla="*/ 290 h 313"/>
                <a:gd name="T8" fmla="*/ 313 w 313"/>
                <a:gd name="T9" fmla="*/ 151 h 313"/>
                <a:gd name="T10" fmla="*/ 162 w 313"/>
                <a:gd name="T11" fmla="*/ 0 h 313"/>
                <a:gd name="T12" fmla="*/ 162 w 313"/>
                <a:gd name="T13" fmla="*/ 226 h 313"/>
                <a:gd name="T14" fmla="*/ 93 w 313"/>
                <a:gd name="T15" fmla="*/ 180 h 313"/>
                <a:gd name="T16" fmla="*/ 109 w 313"/>
                <a:gd name="T17" fmla="*/ 97 h 313"/>
                <a:gd name="T18" fmla="*/ 191 w 313"/>
                <a:gd name="T19" fmla="*/ 81 h 313"/>
                <a:gd name="T20" fmla="*/ 238 w 313"/>
                <a:gd name="T21" fmla="*/ 151 h 313"/>
                <a:gd name="T22" fmla="*/ 162 w 313"/>
                <a:gd name="T23" fmla="*/ 22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3" h="313">
                  <a:moveTo>
                    <a:pt x="162" y="0"/>
                  </a:moveTo>
                  <a:cubicBezTo>
                    <a:pt x="101" y="0"/>
                    <a:pt x="47" y="37"/>
                    <a:pt x="23" y="93"/>
                  </a:cubicBezTo>
                  <a:cubicBezTo>
                    <a:pt x="0" y="149"/>
                    <a:pt x="13" y="214"/>
                    <a:pt x="56" y="257"/>
                  </a:cubicBezTo>
                  <a:cubicBezTo>
                    <a:pt x="99" y="300"/>
                    <a:pt x="164" y="313"/>
                    <a:pt x="220" y="290"/>
                  </a:cubicBezTo>
                  <a:cubicBezTo>
                    <a:pt x="276" y="267"/>
                    <a:pt x="313" y="212"/>
                    <a:pt x="313" y="151"/>
                  </a:cubicBezTo>
                  <a:cubicBezTo>
                    <a:pt x="313" y="67"/>
                    <a:pt x="246" y="0"/>
                    <a:pt x="162" y="0"/>
                  </a:cubicBezTo>
                  <a:close/>
                  <a:moveTo>
                    <a:pt x="162" y="226"/>
                  </a:moveTo>
                  <a:cubicBezTo>
                    <a:pt x="132" y="226"/>
                    <a:pt x="104" y="208"/>
                    <a:pt x="93" y="180"/>
                  </a:cubicBezTo>
                  <a:cubicBezTo>
                    <a:pt x="81" y="151"/>
                    <a:pt x="88" y="119"/>
                    <a:pt x="109" y="97"/>
                  </a:cubicBezTo>
                  <a:cubicBezTo>
                    <a:pt x="131" y="76"/>
                    <a:pt x="163" y="69"/>
                    <a:pt x="191" y="81"/>
                  </a:cubicBezTo>
                  <a:cubicBezTo>
                    <a:pt x="219" y="93"/>
                    <a:pt x="238" y="120"/>
                    <a:pt x="238" y="151"/>
                  </a:cubicBezTo>
                  <a:cubicBezTo>
                    <a:pt x="238" y="192"/>
                    <a:pt x="204" y="226"/>
                    <a:pt x="162" y="22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20">
              <a:extLst>
                <a:ext uri="{FF2B5EF4-FFF2-40B4-BE49-F238E27FC236}">
                  <a16:creationId xmlns:a16="http://schemas.microsoft.com/office/drawing/2014/main" id="{6FA4BFA5-EC27-4A21-B166-50C0302B2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5883276"/>
              <a:ext cx="193675" cy="15875"/>
            </a:xfrm>
            <a:custGeom>
              <a:avLst/>
              <a:gdLst>
                <a:gd name="T0" fmla="*/ 867 w 905"/>
                <a:gd name="T1" fmla="*/ 0 h 75"/>
                <a:gd name="T2" fmla="*/ 38 w 905"/>
                <a:gd name="T3" fmla="*/ 0 h 75"/>
                <a:gd name="T4" fmla="*/ 0 w 905"/>
                <a:gd name="T5" fmla="*/ 37 h 75"/>
                <a:gd name="T6" fmla="*/ 38 w 905"/>
                <a:gd name="T7" fmla="*/ 75 h 75"/>
                <a:gd name="T8" fmla="*/ 867 w 905"/>
                <a:gd name="T9" fmla="*/ 75 h 75"/>
                <a:gd name="T10" fmla="*/ 905 w 905"/>
                <a:gd name="T11" fmla="*/ 37 h 75"/>
                <a:gd name="T12" fmla="*/ 867 w 90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75">
                  <a:moveTo>
                    <a:pt x="86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867" y="75"/>
                  </a:lnTo>
                  <a:cubicBezTo>
                    <a:pt x="888" y="75"/>
                    <a:pt x="905" y="58"/>
                    <a:pt x="905" y="37"/>
                  </a:cubicBezTo>
                  <a:cubicBezTo>
                    <a:pt x="905" y="17"/>
                    <a:pt x="888" y="0"/>
                    <a:pt x="867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21">
              <a:extLst>
                <a:ext uri="{FF2B5EF4-FFF2-40B4-BE49-F238E27FC236}">
                  <a16:creationId xmlns:a16="http://schemas.microsoft.com/office/drawing/2014/main" id="{9184D5A6-3744-4703-9F35-A25726425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263" y="5608638"/>
              <a:ext cx="15875" cy="128588"/>
            </a:xfrm>
            <a:custGeom>
              <a:avLst/>
              <a:gdLst>
                <a:gd name="T0" fmla="*/ 38 w 76"/>
                <a:gd name="T1" fmla="*/ 603 h 603"/>
                <a:gd name="T2" fmla="*/ 76 w 76"/>
                <a:gd name="T3" fmla="*/ 566 h 603"/>
                <a:gd name="T4" fmla="*/ 76 w 76"/>
                <a:gd name="T5" fmla="*/ 38 h 603"/>
                <a:gd name="T6" fmla="*/ 38 w 76"/>
                <a:gd name="T7" fmla="*/ 0 h 603"/>
                <a:gd name="T8" fmla="*/ 0 w 76"/>
                <a:gd name="T9" fmla="*/ 38 h 603"/>
                <a:gd name="T10" fmla="*/ 0 w 76"/>
                <a:gd name="T11" fmla="*/ 566 h 603"/>
                <a:gd name="T12" fmla="*/ 38 w 76"/>
                <a:gd name="T13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3">
                  <a:moveTo>
                    <a:pt x="38" y="603"/>
                  </a:moveTo>
                  <a:cubicBezTo>
                    <a:pt x="59" y="603"/>
                    <a:pt x="76" y="586"/>
                    <a:pt x="76" y="566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6"/>
                    <a:pt x="17" y="603"/>
                    <a:pt x="38" y="60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22">
              <a:extLst>
                <a:ext uri="{FF2B5EF4-FFF2-40B4-BE49-F238E27FC236}">
                  <a16:creationId xmlns:a16="http://schemas.microsoft.com/office/drawing/2014/main" id="{99435FE4-9D66-4739-9769-551CDB098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263" y="5786438"/>
              <a:ext cx="15875" cy="128588"/>
            </a:xfrm>
            <a:custGeom>
              <a:avLst/>
              <a:gdLst>
                <a:gd name="T0" fmla="*/ 38 w 76"/>
                <a:gd name="T1" fmla="*/ 603 h 603"/>
                <a:gd name="T2" fmla="*/ 76 w 76"/>
                <a:gd name="T3" fmla="*/ 566 h 603"/>
                <a:gd name="T4" fmla="*/ 76 w 76"/>
                <a:gd name="T5" fmla="*/ 38 h 603"/>
                <a:gd name="T6" fmla="*/ 38 w 76"/>
                <a:gd name="T7" fmla="*/ 0 h 603"/>
                <a:gd name="T8" fmla="*/ 0 w 76"/>
                <a:gd name="T9" fmla="*/ 38 h 603"/>
                <a:gd name="T10" fmla="*/ 0 w 76"/>
                <a:gd name="T11" fmla="*/ 566 h 603"/>
                <a:gd name="T12" fmla="*/ 38 w 76"/>
                <a:gd name="T13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3">
                  <a:moveTo>
                    <a:pt x="38" y="603"/>
                  </a:moveTo>
                  <a:cubicBezTo>
                    <a:pt x="59" y="603"/>
                    <a:pt x="76" y="587"/>
                    <a:pt x="76" y="566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7"/>
                    <a:pt x="17" y="603"/>
                    <a:pt x="38" y="60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Oval 23">
              <a:extLst>
                <a:ext uri="{FF2B5EF4-FFF2-40B4-BE49-F238E27FC236}">
                  <a16:creationId xmlns:a16="http://schemas.microsoft.com/office/drawing/2014/main" id="{B5D3C84E-86A8-4E16-9BF5-60A432240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5753101"/>
              <a:ext cx="15875" cy="17463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A7209225-BC6A-4C7F-90A9-AEDEDD173A3B}"/>
              </a:ext>
            </a:extLst>
          </p:cNvPr>
          <p:cNvGrpSpPr/>
          <p:nvPr/>
        </p:nvGrpSpPr>
        <p:grpSpPr>
          <a:xfrm>
            <a:off x="6664326" y="2087563"/>
            <a:ext cx="355600" cy="484188"/>
            <a:chOff x="6664326" y="2087563"/>
            <a:chExt cx="355600" cy="484188"/>
          </a:xfrm>
        </p:grpSpPr>
        <p:sp>
          <p:nvSpPr>
            <p:cNvPr id="666" name="Freeform 24">
              <a:extLst>
                <a:ext uri="{FF2B5EF4-FFF2-40B4-BE49-F238E27FC236}">
                  <a16:creationId xmlns:a16="http://schemas.microsoft.com/office/drawing/2014/main" id="{75BB3C57-2536-4E1E-953A-EE1DAA560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6" y="2279651"/>
              <a:ext cx="122238" cy="193675"/>
            </a:xfrm>
            <a:custGeom>
              <a:avLst/>
              <a:gdLst>
                <a:gd name="T0" fmla="*/ 0 w 571"/>
                <a:gd name="T1" fmla="*/ 901 h 901"/>
                <a:gd name="T2" fmla="*/ 571 w 571"/>
                <a:gd name="T3" fmla="*/ 329 h 901"/>
                <a:gd name="T4" fmla="*/ 524 w 571"/>
                <a:gd name="T5" fmla="*/ 0 h 901"/>
                <a:gd name="T6" fmla="*/ 63 w 571"/>
                <a:gd name="T7" fmla="*/ 461 h 901"/>
                <a:gd name="T8" fmla="*/ 0 w 571"/>
                <a:gd name="T9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1" h="901">
                  <a:moveTo>
                    <a:pt x="0" y="901"/>
                  </a:moveTo>
                  <a:lnTo>
                    <a:pt x="571" y="329"/>
                  </a:lnTo>
                  <a:lnTo>
                    <a:pt x="524" y="0"/>
                  </a:lnTo>
                  <a:lnTo>
                    <a:pt x="63" y="461"/>
                  </a:lnTo>
                  <a:lnTo>
                    <a:pt x="0" y="901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25">
              <a:extLst>
                <a:ext uri="{FF2B5EF4-FFF2-40B4-BE49-F238E27FC236}">
                  <a16:creationId xmlns:a16="http://schemas.microsoft.com/office/drawing/2014/main" id="{FBB9488B-CDE9-460D-B124-ED3292597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2351088"/>
              <a:ext cx="134938" cy="173038"/>
            </a:xfrm>
            <a:custGeom>
              <a:avLst/>
              <a:gdLst>
                <a:gd name="T0" fmla="*/ 0 w 631"/>
                <a:gd name="T1" fmla="*/ 660 h 811"/>
                <a:gd name="T2" fmla="*/ 151 w 631"/>
                <a:gd name="T3" fmla="*/ 811 h 811"/>
                <a:gd name="T4" fmla="*/ 631 w 631"/>
                <a:gd name="T5" fmla="*/ 330 h 811"/>
                <a:gd name="T6" fmla="*/ 584 w 631"/>
                <a:gd name="T7" fmla="*/ 0 h 811"/>
                <a:gd name="T8" fmla="*/ 13 w 631"/>
                <a:gd name="T9" fmla="*/ 572 h 811"/>
                <a:gd name="T10" fmla="*/ 0 w 631"/>
                <a:gd name="T11" fmla="*/ 66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1" h="811">
                  <a:moveTo>
                    <a:pt x="0" y="660"/>
                  </a:moveTo>
                  <a:lnTo>
                    <a:pt x="151" y="811"/>
                  </a:lnTo>
                  <a:lnTo>
                    <a:pt x="631" y="330"/>
                  </a:lnTo>
                  <a:lnTo>
                    <a:pt x="584" y="0"/>
                  </a:lnTo>
                  <a:lnTo>
                    <a:pt x="13" y="572"/>
                  </a:lnTo>
                  <a:lnTo>
                    <a:pt x="0" y="66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26">
              <a:extLst>
                <a:ext uri="{FF2B5EF4-FFF2-40B4-BE49-F238E27FC236}">
                  <a16:creationId xmlns:a16="http://schemas.microsoft.com/office/drawing/2014/main" id="{28B832D9-66DD-4EC3-AD2D-02A267EBFE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4976" y="2160588"/>
              <a:ext cx="100013" cy="217488"/>
            </a:xfrm>
            <a:custGeom>
              <a:avLst/>
              <a:gdLst>
                <a:gd name="T0" fmla="*/ 129 w 461"/>
                <a:gd name="T1" fmla="*/ 436 h 1017"/>
                <a:gd name="T2" fmla="*/ 384 w 461"/>
                <a:gd name="T3" fmla="*/ 181 h 1017"/>
                <a:gd name="T4" fmla="*/ 263 w 461"/>
                <a:gd name="T5" fmla="*/ 0 h 1017"/>
                <a:gd name="T6" fmla="*/ 113 w 461"/>
                <a:gd name="T7" fmla="*/ 226 h 1017"/>
                <a:gd name="T8" fmla="*/ 0 w 461"/>
                <a:gd name="T9" fmla="*/ 1017 h 1017"/>
                <a:gd name="T10" fmla="*/ 461 w 461"/>
                <a:gd name="T11" fmla="*/ 556 h 1017"/>
                <a:gd name="T12" fmla="*/ 414 w 461"/>
                <a:gd name="T13" fmla="*/ 226 h 1017"/>
                <a:gd name="T14" fmla="*/ 384 w 461"/>
                <a:gd name="T15" fmla="*/ 181 h 1017"/>
                <a:gd name="T16" fmla="*/ 129 w 461"/>
                <a:gd name="T17" fmla="*/ 436 h 1017"/>
                <a:gd name="T18" fmla="*/ 263 w 461"/>
                <a:gd name="T19" fmla="*/ 490 h 1017"/>
                <a:gd name="T20" fmla="*/ 85 w 461"/>
                <a:gd name="T21" fmla="*/ 418 h 1017"/>
                <a:gd name="T22" fmla="*/ 263 w 461"/>
                <a:gd name="T23" fmla="*/ 490 h 1017"/>
                <a:gd name="T24" fmla="*/ 443 w 461"/>
                <a:gd name="T25" fmla="*/ 430 h 1017"/>
                <a:gd name="T26" fmla="*/ 263 w 461"/>
                <a:gd name="T27" fmla="*/ 49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1" h="1017">
                  <a:moveTo>
                    <a:pt x="129" y="436"/>
                  </a:moveTo>
                  <a:lnTo>
                    <a:pt x="384" y="181"/>
                  </a:lnTo>
                  <a:lnTo>
                    <a:pt x="263" y="0"/>
                  </a:lnTo>
                  <a:lnTo>
                    <a:pt x="113" y="226"/>
                  </a:lnTo>
                  <a:lnTo>
                    <a:pt x="0" y="1017"/>
                  </a:lnTo>
                  <a:lnTo>
                    <a:pt x="461" y="556"/>
                  </a:lnTo>
                  <a:lnTo>
                    <a:pt x="414" y="226"/>
                  </a:lnTo>
                  <a:lnTo>
                    <a:pt x="384" y="181"/>
                  </a:lnTo>
                  <a:lnTo>
                    <a:pt x="129" y="436"/>
                  </a:lnTo>
                  <a:close/>
                  <a:moveTo>
                    <a:pt x="263" y="490"/>
                  </a:moveTo>
                  <a:lnTo>
                    <a:pt x="85" y="418"/>
                  </a:lnTo>
                  <a:lnTo>
                    <a:pt x="263" y="490"/>
                  </a:lnTo>
                  <a:lnTo>
                    <a:pt x="443" y="430"/>
                  </a:lnTo>
                  <a:lnTo>
                    <a:pt x="263" y="49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27">
              <a:extLst>
                <a:ext uri="{FF2B5EF4-FFF2-40B4-BE49-F238E27FC236}">
                  <a16:creationId xmlns:a16="http://schemas.microsoft.com/office/drawing/2014/main" id="{3BDB38B1-E78B-4D95-A5CC-6E987F3FC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2420938"/>
              <a:ext cx="112713" cy="142875"/>
            </a:xfrm>
            <a:custGeom>
              <a:avLst/>
              <a:gdLst>
                <a:gd name="T0" fmla="*/ 188 w 528"/>
                <a:gd name="T1" fmla="*/ 669 h 669"/>
                <a:gd name="T2" fmla="*/ 528 w 528"/>
                <a:gd name="T3" fmla="*/ 330 h 669"/>
                <a:gd name="T4" fmla="*/ 480 w 528"/>
                <a:gd name="T5" fmla="*/ 0 h 669"/>
                <a:gd name="T6" fmla="*/ 0 w 528"/>
                <a:gd name="T7" fmla="*/ 481 h 669"/>
                <a:gd name="T8" fmla="*/ 188 w 528"/>
                <a:gd name="T9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669">
                  <a:moveTo>
                    <a:pt x="188" y="669"/>
                  </a:moveTo>
                  <a:lnTo>
                    <a:pt x="528" y="330"/>
                  </a:lnTo>
                  <a:lnTo>
                    <a:pt x="480" y="0"/>
                  </a:lnTo>
                  <a:lnTo>
                    <a:pt x="0" y="481"/>
                  </a:lnTo>
                  <a:lnTo>
                    <a:pt x="188" y="669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28">
              <a:extLst>
                <a:ext uri="{FF2B5EF4-FFF2-40B4-BE49-F238E27FC236}">
                  <a16:creationId xmlns:a16="http://schemas.microsoft.com/office/drawing/2014/main" id="{A88511E7-9595-4872-AAE1-36A198221F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6" y="2087563"/>
              <a:ext cx="355600" cy="484188"/>
            </a:xfrm>
            <a:custGeom>
              <a:avLst/>
              <a:gdLst>
                <a:gd name="T0" fmla="*/ 1131 w 1659"/>
                <a:gd name="T1" fmla="*/ 832 h 2264"/>
                <a:gd name="T2" fmla="*/ 1649 w 1659"/>
                <a:gd name="T3" fmla="*/ 253 h 2264"/>
                <a:gd name="T4" fmla="*/ 1643 w 1659"/>
                <a:gd name="T5" fmla="*/ 198 h 2264"/>
                <a:gd name="T6" fmla="*/ 1338 w 1659"/>
                <a:gd name="T7" fmla="*/ 8 h 2264"/>
                <a:gd name="T8" fmla="*/ 282 w 1659"/>
                <a:gd name="T9" fmla="*/ 7 h 2264"/>
                <a:gd name="T10" fmla="*/ 14 w 1659"/>
                <a:gd name="T11" fmla="*/ 200 h 2264"/>
                <a:gd name="T12" fmla="*/ 9 w 1659"/>
                <a:gd name="T13" fmla="*/ 253 h 2264"/>
                <a:gd name="T14" fmla="*/ 528 w 1659"/>
                <a:gd name="T15" fmla="*/ 832 h 2264"/>
                <a:gd name="T16" fmla="*/ 559 w 1659"/>
                <a:gd name="T17" fmla="*/ 815 h 2264"/>
                <a:gd name="T18" fmla="*/ 453 w 1659"/>
                <a:gd name="T19" fmla="*/ 1882 h 2264"/>
                <a:gd name="T20" fmla="*/ 803 w 1659"/>
                <a:gd name="T21" fmla="*/ 2253 h 2264"/>
                <a:gd name="T22" fmla="*/ 856 w 1659"/>
                <a:gd name="T23" fmla="*/ 2253 h 2264"/>
                <a:gd name="T24" fmla="*/ 1206 w 1659"/>
                <a:gd name="T25" fmla="*/ 1882 h 2264"/>
                <a:gd name="T26" fmla="*/ 1099 w 1659"/>
                <a:gd name="T27" fmla="*/ 815 h 2264"/>
                <a:gd name="T28" fmla="*/ 1355 w 1659"/>
                <a:gd name="T29" fmla="*/ 85 h 2264"/>
                <a:gd name="T30" fmla="*/ 1135 w 1659"/>
                <a:gd name="T31" fmla="*/ 732 h 2264"/>
                <a:gd name="T32" fmla="*/ 1355 w 1659"/>
                <a:gd name="T33" fmla="*/ 85 h 2264"/>
                <a:gd name="T34" fmla="*/ 815 w 1659"/>
                <a:gd name="T35" fmla="*/ 867 h 2264"/>
                <a:gd name="T36" fmla="*/ 978 w 1659"/>
                <a:gd name="T37" fmla="*/ 822 h 2264"/>
                <a:gd name="T38" fmla="*/ 619 w 1659"/>
                <a:gd name="T39" fmla="*/ 1253 h 2264"/>
                <a:gd name="T40" fmla="*/ 601 w 1659"/>
                <a:gd name="T41" fmla="*/ 1377 h 2264"/>
                <a:gd name="T42" fmla="*/ 1034 w 1659"/>
                <a:gd name="T43" fmla="*/ 1214 h 2264"/>
                <a:gd name="T44" fmla="*/ 601 w 1659"/>
                <a:gd name="T45" fmla="*/ 1377 h 2264"/>
                <a:gd name="T46" fmla="*/ 762 w 1659"/>
                <a:gd name="T47" fmla="*/ 764 h 2264"/>
                <a:gd name="T48" fmla="*/ 967 w 1659"/>
                <a:gd name="T49" fmla="*/ 746 h 2264"/>
                <a:gd name="T50" fmla="*/ 524 w 1659"/>
                <a:gd name="T51" fmla="*/ 732 h 2264"/>
                <a:gd name="T52" fmla="*/ 269 w 1659"/>
                <a:gd name="T53" fmla="*/ 85 h 2264"/>
                <a:gd name="T54" fmla="*/ 524 w 1659"/>
                <a:gd name="T55" fmla="*/ 732 h 2264"/>
                <a:gd name="T56" fmla="*/ 901 w 1659"/>
                <a:gd name="T57" fmla="*/ 518 h 2264"/>
                <a:gd name="T58" fmla="*/ 715 w 1659"/>
                <a:gd name="T59" fmla="*/ 582 h 2264"/>
                <a:gd name="T60" fmla="*/ 538 w 1659"/>
                <a:gd name="T61" fmla="*/ 1817 h 2264"/>
                <a:gd name="T62" fmla="*/ 1082 w 1659"/>
                <a:gd name="T63" fmla="*/ 1544 h 2264"/>
                <a:gd name="T64" fmla="*/ 530 w 1659"/>
                <a:gd name="T65" fmla="*/ 1874 h 2264"/>
                <a:gd name="T66" fmla="*/ 829 w 1659"/>
                <a:gd name="T67" fmla="*/ 2173 h 2264"/>
                <a:gd name="T68" fmla="*/ 1095 w 1659"/>
                <a:gd name="T69" fmla="*/ 1637 h 2264"/>
                <a:gd name="T70" fmla="*/ 829 w 1659"/>
                <a:gd name="T71" fmla="*/ 2173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59" h="2264">
                  <a:moveTo>
                    <a:pt x="1128" y="832"/>
                  </a:moveTo>
                  <a:lnTo>
                    <a:pt x="1131" y="832"/>
                  </a:lnTo>
                  <a:cubicBezTo>
                    <a:pt x="1142" y="832"/>
                    <a:pt x="1152" y="827"/>
                    <a:pt x="1159" y="819"/>
                  </a:cubicBezTo>
                  <a:lnTo>
                    <a:pt x="1649" y="253"/>
                  </a:lnTo>
                  <a:cubicBezTo>
                    <a:pt x="1656" y="245"/>
                    <a:pt x="1659" y="235"/>
                    <a:pt x="1658" y="224"/>
                  </a:cubicBezTo>
                  <a:cubicBezTo>
                    <a:pt x="1657" y="214"/>
                    <a:pt x="1651" y="204"/>
                    <a:pt x="1643" y="198"/>
                  </a:cubicBezTo>
                  <a:lnTo>
                    <a:pt x="1379" y="10"/>
                  </a:lnTo>
                  <a:cubicBezTo>
                    <a:pt x="1367" y="1"/>
                    <a:pt x="1351" y="0"/>
                    <a:pt x="1338" y="8"/>
                  </a:cubicBezTo>
                  <a:lnTo>
                    <a:pt x="829" y="299"/>
                  </a:lnTo>
                  <a:lnTo>
                    <a:pt x="282" y="7"/>
                  </a:lnTo>
                  <a:cubicBezTo>
                    <a:pt x="268" y="0"/>
                    <a:pt x="252" y="1"/>
                    <a:pt x="240" y="11"/>
                  </a:cubicBezTo>
                  <a:lnTo>
                    <a:pt x="14" y="200"/>
                  </a:lnTo>
                  <a:cubicBezTo>
                    <a:pt x="6" y="206"/>
                    <a:pt x="1" y="216"/>
                    <a:pt x="0" y="226"/>
                  </a:cubicBezTo>
                  <a:cubicBezTo>
                    <a:pt x="0" y="236"/>
                    <a:pt x="3" y="246"/>
                    <a:pt x="9" y="253"/>
                  </a:cubicBezTo>
                  <a:lnTo>
                    <a:pt x="499" y="819"/>
                  </a:lnTo>
                  <a:cubicBezTo>
                    <a:pt x="507" y="827"/>
                    <a:pt x="517" y="832"/>
                    <a:pt x="528" y="832"/>
                  </a:cubicBezTo>
                  <a:lnTo>
                    <a:pt x="530" y="832"/>
                  </a:lnTo>
                  <a:cubicBezTo>
                    <a:pt x="542" y="831"/>
                    <a:pt x="553" y="825"/>
                    <a:pt x="559" y="815"/>
                  </a:cubicBezTo>
                  <a:lnTo>
                    <a:pt x="618" y="727"/>
                  </a:lnTo>
                  <a:lnTo>
                    <a:pt x="453" y="1882"/>
                  </a:lnTo>
                  <a:cubicBezTo>
                    <a:pt x="451" y="1893"/>
                    <a:pt x="455" y="1905"/>
                    <a:pt x="464" y="1914"/>
                  </a:cubicBezTo>
                  <a:lnTo>
                    <a:pt x="803" y="2253"/>
                  </a:lnTo>
                  <a:cubicBezTo>
                    <a:pt x="810" y="2260"/>
                    <a:pt x="820" y="2264"/>
                    <a:pt x="829" y="2264"/>
                  </a:cubicBezTo>
                  <a:cubicBezTo>
                    <a:pt x="839" y="2264"/>
                    <a:pt x="849" y="2260"/>
                    <a:pt x="856" y="2253"/>
                  </a:cubicBezTo>
                  <a:lnTo>
                    <a:pt x="1195" y="1914"/>
                  </a:lnTo>
                  <a:cubicBezTo>
                    <a:pt x="1204" y="1905"/>
                    <a:pt x="1208" y="1893"/>
                    <a:pt x="1206" y="1882"/>
                  </a:cubicBezTo>
                  <a:lnTo>
                    <a:pt x="1041" y="727"/>
                  </a:lnTo>
                  <a:lnTo>
                    <a:pt x="1099" y="815"/>
                  </a:lnTo>
                  <a:cubicBezTo>
                    <a:pt x="1106" y="825"/>
                    <a:pt x="1117" y="831"/>
                    <a:pt x="1128" y="832"/>
                  </a:cubicBezTo>
                  <a:close/>
                  <a:moveTo>
                    <a:pt x="1355" y="85"/>
                  </a:moveTo>
                  <a:lnTo>
                    <a:pt x="1565" y="235"/>
                  </a:lnTo>
                  <a:lnTo>
                    <a:pt x="1135" y="732"/>
                  </a:lnTo>
                  <a:lnTo>
                    <a:pt x="883" y="354"/>
                  </a:lnTo>
                  <a:lnTo>
                    <a:pt x="1355" y="85"/>
                  </a:lnTo>
                  <a:close/>
                  <a:moveTo>
                    <a:pt x="682" y="813"/>
                  </a:moveTo>
                  <a:lnTo>
                    <a:pt x="815" y="867"/>
                  </a:lnTo>
                  <a:cubicBezTo>
                    <a:pt x="824" y="870"/>
                    <a:pt x="833" y="870"/>
                    <a:pt x="841" y="867"/>
                  </a:cubicBezTo>
                  <a:lnTo>
                    <a:pt x="978" y="822"/>
                  </a:lnTo>
                  <a:lnTo>
                    <a:pt x="987" y="884"/>
                  </a:lnTo>
                  <a:lnTo>
                    <a:pt x="619" y="1253"/>
                  </a:lnTo>
                  <a:lnTo>
                    <a:pt x="682" y="813"/>
                  </a:lnTo>
                  <a:close/>
                  <a:moveTo>
                    <a:pt x="601" y="1377"/>
                  </a:moveTo>
                  <a:lnTo>
                    <a:pt x="1001" y="978"/>
                  </a:lnTo>
                  <a:lnTo>
                    <a:pt x="1034" y="1214"/>
                  </a:lnTo>
                  <a:lnTo>
                    <a:pt x="556" y="1692"/>
                  </a:lnTo>
                  <a:lnTo>
                    <a:pt x="601" y="1377"/>
                  </a:lnTo>
                  <a:close/>
                  <a:moveTo>
                    <a:pt x="831" y="792"/>
                  </a:moveTo>
                  <a:lnTo>
                    <a:pt x="762" y="764"/>
                  </a:lnTo>
                  <a:lnTo>
                    <a:pt x="944" y="582"/>
                  </a:lnTo>
                  <a:lnTo>
                    <a:pt x="967" y="746"/>
                  </a:lnTo>
                  <a:lnTo>
                    <a:pt x="831" y="792"/>
                  </a:lnTo>
                  <a:close/>
                  <a:moveTo>
                    <a:pt x="524" y="732"/>
                  </a:moveTo>
                  <a:lnTo>
                    <a:pt x="92" y="233"/>
                  </a:lnTo>
                  <a:lnTo>
                    <a:pt x="269" y="85"/>
                  </a:lnTo>
                  <a:lnTo>
                    <a:pt x="775" y="355"/>
                  </a:lnTo>
                  <a:lnTo>
                    <a:pt x="524" y="732"/>
                  </a:lnTo>
                  <a:close/>
                  <a:moveTo>
                    <a:pt x="829" y="410"/>
                  </a:moveTo>
                  <a:lnTo>
                    <a:pt x="901" y="518"/>
                  </a:lnTo>
                  <a:lnTo>
                    <a:pt x="694" y="725"/>
                  </a:lnTo>
                  <a:lnTo>
                    <a:pt x="715" y="582"/>
                  </a:lnTo>
                  <a:lnTo>
                    <a:pt x="829" y="410"/>
                  </a:lnTo>
                  <a:close/>
                  <a:moveTo>
                    <a:pt x="538" y="1817"/>
                  </a:moveTo>
                  <a:lnTo>
                    <a:pt x="1048" y="1307"/>
                  </a:lnTo>
                  <a:lnTo>
                    <a:pt x="1082" y="1544"/>
                  </a:lnTo>
                  <a:lnTo>
                    <a:pt x="641" y="1984"/>
                  </a:lnTo>
                  <a:lnTo>
                    <a:pt x="530" y="1874"/>
                  </a:lnTo>
                  <a:lnTo>
                    <a:pt x="538" y="1817"/>
                  </a:lnTo>
                  <a:close/>
                  <a:moveTo>
                    <a:pt x="829" y="2173"/>
                  </a:moveTo>
                  <a:lnTo>
                    <a:pt x="694" y="2038"/>
                  </a:lnTo>
                  <a:lnTo>
                    <a:pt x="1095" y="1637"/>
                  </a:lnTo>
                  <a:lnTo>
                    <a:pt x="1129" y="1874"/>
                  </a:lnTo>
                  <a:lnTo>
                    <a:pt x="829" y="2173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A3106507-AF0B-4C32-BBA2-852B2955A685}"/>
              </a:ext>
            </a:extLst>
          </p:cNvPr>
          <p:cNvGrpSpPr/>
          <p:nvPr/>
        </p:nvGrpSpPr>
        <p:grpSpPr>
          <a:xfrm>
            <a:off x="2116138" y="2081213"/>
            <a:ext cx="500063" cy="500063"/>
            <a:chOff x="2116138" y="2081213"/>
            <a:chExt cx="500063" cy="500063"/>
          </a:xfrm>
        </p:grpSpPr>
        <p:sp>
          <p:nvSpPr>
            <p:cNvPr id="671" name="Freeform 29">
              <a:extLst>
                <a:ext uri="{FF2B5EF4-FFF2-40B4-BE49-F238E27FC236}">
                  <a16:creationId xmlns:a16="http://schemas.microsoft.com/office/drawing/2014/main" id="{C78D9828-A5C2-4EBC-80EA-C72DC115D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776" y="2351088"/>
              <a:ext cx="214313" cy="215900"/>
            </a:xfrm>
            <a:custGeom>
              <a:avLst/>
              <a:gdLst>
                <a:gd name="T0" fmla="*/ 932 w 1004"/>
                <a:gd name="T1" fmla="*/ 612 h 1003"/>
                <a:gd name="T2" fmla="*/ 587 w 1004"/>
                <a:gd name="T3" fmla="*/ 266 h 1003"/>
                <a:gd name="T4" fmla="*/ 527 w 1004"/>
                <a:gd name="T5" fmla="*/ 288 h 1003"/>
                <a:gd name="T6" fmla="*/ 472 w 1004"/>
                <a:gd name="T7" fmla="*/ 257 h 1003"/>
                <a:gd name="T8" fmla="*/ 483 w 1004"/>
                <a:gd name="T9" fmla="*/ 157 h 1003"/>
                <a:gd name="T10" fmla="*/ 507 w 1004"/>
                <a:gd name="T11" fmla="*/ 133 h 1003"/>
                <a:gd name="T12" fmla="*/ 373 w 1004"/>
                <a:gd name="T13" fmla="*/ 0 h 1003"/>
                <a:gd name="T14" fmla="*/ 240 w 1004"/>
                <a:gd name="T15" fmla="*/ 133 h 1003"/>
                <a:gd name="T16" fmla="*/ 0 w 1004"/>
                <a:gd name="T17" fmla="*/ 373 h 1003"/>
                <a:gd name="T18" fmla="*/ 133 w 1004"/>
                <a:gd name="T19" fmla="*/ 506 h 1003"/>
                <a:gd name="T20" fmla="*/ 157 w 1004"/>
                <a:gd name="T21" fmla="*/ 482 h 1003"/>
                <a:gd name="T22" fmla="*/ 257 w 1004"/>
                <a:gd name="T23" fmla="*/ 471 h 1003"/>
                <a:gd name="T24" fmla="*/ 289 w 1004"/>
                <a:gd name="T25" fmla="*/ 526 h 1003"/>
                <a:gd name="T26" fmla="*/ 267 w 1004"/>
                <a:gd name="T27" fmla="*/ 586 h 1003"/>
                <a:gd name="T28" fmla="*/ 612 w 1004"/>
                <a:gd name="T29" fmla="*/ 932 h 1003"/>
                <a:gd name="T30" fmla="*/ 774 w 1004"/>
                <a:gd name="T31" fmla="*/ 1002 h 1003"/>
                <a:gd name="T32" fmla="*/ 937 w 1004"/>
                <a:gd name="T33" fmla="*/ 936 h 1003"/>
                <a:gd name="T34" fmla="*/ 1003 w 1004"/>
                <a:gd name="T35" fmla="*/ 773 h 1003"/>
                <a:gd name="T36" fmla="*/ 932 w 1004"/>
                <a:gd name="T37" fmla="*/ 612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4" h="1003">
                  <a:moveTo>
                    <a:pt x="932" y="612"/>
                  </a:moveTo>
                  <a:lnTo>
                    <a:pt x="587" y="266"/>
                  </a:lnTo>
                  <a:cubicBezTo>
                    <a:pt x="571" y="282"/>
                    <a:pt x="549" y="290"/>
                    <a:pt x="527" y="288"/>
                  </a:cubicBezTo>
                  <a:cubicBezTo>
                    <a:pt x="505" y="286"/>
                    <a:pt x="485" y="275"/>
                    <a:pt x="472" y="257"/>
                  </a:cubicBezTo>
                  <a:cubicBezTo>
                    <a:pt x="451" y="225"/>
                    <a:pt x="455" y="183"/>
                    <a:pt x="483" y="157"/>
                  </a:cubicBezTo>
                  <a:lnTo>
                    <a:pt x="507" y="133"/>
                  </a:lnTo>
                  <a:lnTo>
                    <a:pt x="373" y="0"/>
                  </a:lnTo>
                  <a:lnTo>
                    <a:pt x="240" y="133"/>
                  </a:lnTo>
                  <a:lnTo>
                    <a:pt x="0" y="373"/>
                  </a:lnTo>
                  <a:lnTo>
                    <a:pt x="133" y="506"/>
                  </a:lnTo>
                  <a:lnTo>
                    <a:pt x="157" y="482"/>
                  </a:lnTo>
                  <a:cubicBezTo>
                    <a:pt x="183" y="455"/>
                    <a:pt x="225" y="450"/>
                    <a:pt x="257" y="471"/>
                  </a:cubicBezTo>
                  <a:cubicBezTo>
                    <a:pt x="275" y="484"/>
                    <a:pt x="287" y="504"/>
                    <a:pt x="289" y="526"/>
                  </a:cubicBezTo>
                  <a:cubicBezTo>
                    <a:pt x="290" y="549"/>
                    <a:pt x="282" y="570"/>
                    <a:pt x="267" y="586"/>
                  </a:cubicBezTo>
                  <a:lnTo>
                    <a:pt x="612" y="932"/>
                  </a:lnTo>
                  <a:cubicBezTo>
                    <a:pt x="654" y="976"/>
                    <a:pt x="712" y="1001"/>
                    <a:pt x="774" y="1002"/>
                  </a:cubicBezTo>
                  <a:cubicBezTo>
                    <a:pt x="835" y="1003"/>
                    <a:pt x="893" y="979"/>
                    <a:pt x="937" y="936"/>
                  </a:cubicBezTo>
                  <a:cubicBezTo>
                    <a:pt x="980" y="893"/>
                    <a:pt x="1004" y="834"/>
                    <a:pt x="1003" y="773"/>
                  </a:cubicBezTo>
                  <a:cubicBezTo>
                    <a:pt x="1002" y="712"/>
                    <a:pt x="976" y="654"/>
                    <a:pt x="932" y="612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30">
              <a:extLst>
                <a:ext uri="{FF2B5EF4-FFF2-40B4-BE49-F238E27FC236}">
                  <a16:creationId xmlns:a16="http://schemas.microsoft.com/office/drawing/2014/main" id="{102A6D42-8A73-43C4-9808-E862C4533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2379663"/>
              <a:ext cx="11113" cy="11113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53 h 53"/>
                <a:gd name="T4" fmla="*/ 53 w 53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31">
              <a:extLst>
                <a:ext uri="{FF2B5EF4-FFF2-40B4-BE49-F238E27FC236}">
                  <a16:creationId xmlns:a16="http://schemas.microsoft.com/office/drawing/2014/main" id="{47A8B9B5-E949-438C-8055-9E3E1571A9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5188" y="2362201"/>
              <a:ext cx="200025" cy="201613"/>
            </a:xfrm>
            <a:custGeom>
              <a:avLst/>
              <a:gdLst>
                <a:gd name="T0" fmla="*/ 453 w 940"/>
                <a:gd name="T1" fmla="*/ 940 h 940"/>
                <a:gd name="T2" fmla="*/ 870 w 940"/>
                <a:gd name="T3" fmla="*/ 661 h 940"/>
                <a:gd name="T4" fmla="*/ 772 w 940"/>
                <a:gd name="T5" fmla="*/ 168 h 940"/>
                <a:gd name="T6" fmla="*/ 280 w 940"/>
                <a:gd name="T7" fmla="*/ 70 h 940"/>
                <a:gd name="T8" fmla="*/ 0 w 940"/>
                <a:gd name="T9" fmla="*/ 487 h 940"/>
                <a:gd name="T10" fmla="*/ 453 w 940"/>
                <a:gd name="T11" fmla="*/ 940 h 940"/>
                <a:gd name="T12" fmla="*/ 151 w 940"/>
                <a:gd name="T13" fmla="*/ 412 h 940"/>
                <a:gd name="T14" fmla="*/ 271 w 940"/>
                <a:gd name="T15" fmla="*/ 412 h 940"/>
                <a:gd name="T16" fmla="*/ 186 w 940"/>
                <a:gd name="T17" fmla="*/ 328 h 940"/>
                <a:gd name="T18" fmla="*/ 293 w 940"/>
                <a:gd name="T19" fmla="*/ 221 h 940"/>
                <a:gd name="T20" fmla="*/ 377 w 940"/>
                <a:gd name="T21" fmla="*/ 305 h 940"/>
                <a:gd name="T22" fmla="*/ 377 w 940"/>
                <a:gd name="T23" fmla="*/ 186 h 940"/>
                <a:gd name="T24" fmla="*/ 528 w 940"/>
                <a:gd name="T25" fmla="*/ 186 h 940"/>
                <a:gd name="T26" fmla="*/ 528 w 940"/>
                <a:gd name="T27" fmla="*/ 305 h 940"/>
                <a:gd name="T28" fmla="*/ 612 w 940"/>
                <a:gd name="T29" fmla="*/ 221 h 940"/>
                <a:gd name="T30" fmla="*/ 719 w 940"/>
                <a:gd name="T31" fmla="*/ 328 h 940"/>
                <a:gd name="T32" fmla="*/ 635 w 940"/>
                <a:gd name="T33" fmla="*/ 412 h 940"/>
                <a:gd name="T34" fmla="*/ 754 w 940"/>
                <a:gd name="T35" fmla="*/ 412 h 940"/>
                <a:gd name="T36" fmla="*/ 754 w 940"/>
                <a:gd name="T37" fmla="*/ 563 h 940"/>
                <a:gd name="T38" fmla="*/ 635 w 940"/>
                <a:gd name="T39" fmla="*/ 563 h 940"/>
                <a:gd name="T40" fmla="*/ 719 w 940"/>
                <a:gd name="T41" fmla="*/ 647 h 940"/>
                <a:gd name="T42" fmla="*/ 612 w 940"/>
                <a:gd name="T43" fmla="*/ 754 h 940"/>
                <a:gd name="T44" fmla="*/ 528 w 940"/>
                <a:gd name="T45" fmla="*/ 670 h 940"/>
                <a:gd name="T46" fmla="*/ 528 w 940"/>
                <a:gd name="T47" fmla="*/ 789 h 940"/>
                <a:gd name="T48" fmla="*/ 377 w 940"/>
                <a:gd name="T49" fmla="*/ 789 h 940"/>
                <a:gd name="T50" fmla="*/ 377 w 940"/>
                <a:gd name="T51" fmla="*/ 670 h 940"/>
                <a:gd name="T52" fmla="*/ 293 w 940"/>
                <a:gd name="T53" fmla="*/ 754 h 940"/>
                <a:gd name="T54" fmla="*/ 186 w 940"/>
                <a:gd name="T55" fmla="*/ 647 h 940"/>
                <a:gd name="T56" fmla="*/ 271 w 940"/>
                <a:gd name="T57" fmla="*/ 563 h 940"/>
                <a:gd name="T58" fmla="*/ 151 w 940"/>
                <a:gd name="T59" fmla="*/ 563 h 940"/>
                <a:gd name="T60" fmla="*/ 151 w 940"/>
                <a:gd name="T61" fmla="*/ 412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0" h="940">
                  <a:moveTo>
                    <a:pt x="453" y="940"/>
                  </a:moveTo>
                  <a:cubicBezTo>
                    <a:pt x="636" y="940"/>
                    <a:pt x="800" y="830"/>
                    <a:pt x="870" y="661"/>
                  </a:cubicBezTo>
                  <a:cubicBezTo>
                    <a:pt x="940" y="492"/>
                    <a:pt x="902" y="297"/>
                    <a:pt x="772" y="168"/>
                  </a:cubicBezTo>
                  <a:cubicBezTo>
                    <a:pt x="643" y="38"/>
                    <a:pt x="449" y="0"/>
                    <a:pt x="280" y="70"/>
                  </a:cubicBezTo>
                  <a:cubicBezTo>
                    <a:pt x="111" y="140"/>
                    <a:pt x="0" y="305"/>
                    <a:pt x="0" y="487"/>
                  </a:cubicBezTo>
                  <a:cubicBezTo>
                    <a:pt x="0" y="737"/>
                    <a:pt x="203" y="940"/>
                    <a:pt x="453" y="940"/>
                  </a:cubicBezTo>
                  <a:close/>
                  <a:moveTo>
                    <a:pt x="151" y="412"/>
                  </a:moveTo>
                  <a:lnTo>
                    <a:pt x="271" y="412"/>
                  </a:lnTo>
                  <a:lnTo>
                    <a:pt x="186" y="328"/>
                  </a:lnTo>
                  <a:lnTo>
                    <a:pt x="293" y="221"/>
                  </a:lnTo>
                  <a:lnTo>
                    <a:pt x="377" y="305"/>
                  </a:lnTo>
                  <a:lnTo>
                    <a:pt x="377" y="186"/>
                  </a:lnTo>
                  <a:lnTo>
                    <a:pt x="528" y="186"/>
                  </a:lnTo>
                  <a:lnTo>
                    <a:pt x="528" y="305"/>
                  </a:lnTo>
                  <a:lnTo>
                    <a:pt x="612" y="221"/>
                  </a:lnTo>
                  <a:lnTo>
                    <a:pt x="719" y="328"/>
                  </a:lnTo>
                  <a:lnTo>
                    <a:pt x="635" y="412"/>
                  </a:lnTo>
                  <a:lnTo>
                    <a:pt x="754" y="412"/>
                  </a:lnTo>
                  <a:lnTo>
                    <a:pt x="754" y="563"/>
                  </a:lnTo>
                  <a:lnTo>
                    <a:pt x="635" y="563"/>
                  </a:lnTo>
                  <a:lnTo>
                    <a:pt x="719" y="647"/>
                  </a:lnTo>
                  <a:lnTo>
                    <a:pt x="612" y="754"/>
                  </a:lnTo>
                  <a:lnTo>
                    <a:pt x="528" y="670"/>
                  </a:lnTo>
                  <a:lnTo>
                    <a:pt x="528" y="789"/>
                  </a:lnTo>
                  <a:lnTo>
                    <a:pt x="377" y="789"/>
                  </a:lnTo>
                  <a:lnTo>
                    <a:pt x="377" y="670"/>
                  </a:lnTo>
                  <a:lnTo>
                    <a:pt x="293" y="754"/>
                  </a:lnTo>
                  <a:lnTo>
                    <a:pt x="186" y="647"/>
                  </a:lnTo>
                  <a:lnTo>
                    <a:pt x="271" y="563"/>
                  </a:lnTo>
                  <a:lnTo>
                    <a:pt x="151" y="563"/>
                  </a:lnTo>
                  <a:lnTo>
                    <a:pt x="151" y="412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Oval 32">
              <a:extLst>
                <a:ext uri="{FF2B5EF4-FFF2-40B4-BE49-F238E27FC236}">
                  <a16:creationId xmlns:a16="http://schemas.microsoft.com/office/drawing/2014/main" id="{3B81674F-C13B-492C-9255-7148276F6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563" y="2451101"/>
              <a:ext cx="33338" cy="31750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33">
              <a:extLst>
                <a:ext uri="{FF2B5EF4-FFF2-40B4-BE49-F238E27FC236}">
                  <a16:creationId xmlns:a16="http://schemas.microsoft.com/office/drawing/2014/main" id="{EC368D62-99DC-43C5-8352-A209274A6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476" y="2089151"/>
              <a:ext cx="206375" cy="206375"/>
            </a:xfrm>
            <a:custGeom>
              <a:avLst/>
              <a:gdLst>
                <a:gd name="T0" fmla="*/ 797 w 963"/>
                <a:gd name="T1" fmla="*/ 802 h 962"/>
                <a:gd name="T2" fmla="*/ 901 w 963"/>
                <a:gd name="T3" fmla="*/ 324 h 962"/>
                <a:gd name="T4" fmla="*/ 584 w 963"/>
                <a:gd name="T5" fmla="*/ 642 h 962"/>
                <a:gd name="T6" fmla="*/ 397 w 963"/>
                <a:gd name="T7" fmla="*/ 562 h 962"/>
                <a:gd name="T8" fmla="*/ 317 w 963"/>
                <a:gd name="T9" fmla="*/ 376 h 962"/>
                <a:gd name="T10" fmla="*/ 635 w 963"/>
                <a:gd name="T11" fmla="*/ 58 h 962"/>
                <a:gd name="T12" fmla="*/ 181 w 963"/>
                <a:gd name="T13" fmla="*/ 140 h 962"/>
                <a:gd name="T14" fmla="*/ 35 w 963"/>
                <a:gd name="T15" fmla="*/ 578 h 962"/>
                <a:gd name="T16" fmla="*/ 350 w 963"/>
                <a:gd name="T17" fmla="*/ 916 h 962"/>
                <a:gd name="T18" fmla="*/ 797 w 963"/>
                <a:gd name="T19" fmla="*/ 802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3" h="962">
                  <a:moveTo>
                    <a:pt x="797" y="802"/>
                  </a:moveTo>
                  <a:cubicBezTo>
                    <a:pt x="922" y="677"/>
                    <a:pt x="963" y="490"/>
                    <a:pt x="901" y="324"/>
                  </a:cubicBezTo>
                  <a:lnTo>
                    <a:pt x="584" y="642"/>
                  </a:lnTo>
                  <a:lnTo>
                    <a:pt x="397" y="562"/>
                  </a:lnTo>
                  <a:lnTo>
                    <a:pt x="317" y="376"/>
                  </a:lnTo>
                  <a:lnTo>
                    <a:pt x="635" y="58"/>
                  </a:lnTo>
                  <a:cubicBezTo>
                    <a:pt x="480" y="0"/>
                    <a:pt x="306" y="32"/>
                    <a:pt x="181" y="140"/>
                  </a:cubicBezTo>
                  <a:cubicBezTo>
                    <a:pt x="56" y="249"/>
                    <a:pt x="0" y="417"/>
                    <a:pt x="35" y="578"/>
                  </a:cubicBezTo>
                  <a:cubicBezTo>
                    <a:pt x="71" y="740"/>
                    <a:pt x="191" y="869"/>
                    <a:pt x="350" y="916"/>
                  </a:cubicBezTo>
                  <a:cubicBezTo>
                    <a:pt x="508" y="962"/>
                    <a:pt x="680" y="919"/>
                    <a:pt x="797" y="802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34">
              <a:extLst>
                <a:ext uri="{FF2B5EF4-FFF2-40B4-BE49-F238E27FC236}">
                  <a16:creationId xmlns:a16="http://schemas.microsoft.com/office/drawing/2014/main" id="{2FE74F1D-C824-4192-9D70-3FFBAD3F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326" y="2217738"/>
              <a:ext cx="133350" cy="134938"/>
            </a:xfrm>
            <a:custGeom>
              <a:avLst/>
              <a:gdLst>
                <a:gd name="T0" fmla="*/ 320 w 630"/>
                <a:gd name="T1" fmla="*/ 630 h 630"/>
                <a:gd name="T2" fmla="*/ 630 w 630"/>
                <a:gd name="T3" fmla="*/ 320 h 630"/>
                <a:gd name="T4" fmla="*/ 310 w 630"/>
                <a:gd name="T5" fmla="*/ 0 h 630"/>
                <a:gd name="T6" fmla="*/ 0 w 630"/>
                <a:gd name="T7" fmla="*/ 311 h 630"/>
                <a:gd name="T8" fmla="*/ 0 w 630"/>
                <a:gd name="T9" fmla="*/ 311 h 630"/>
                <a:gd name="T10" fmla="*/ 320 w 630"/>
                <a:gd name="T11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0" h="630">
                  <a:moveTo>
                    <a:pt x="320" y="630"/>
                  </a:moveTo>
                  <a:lnTo>
                    <a:pt x="630" y="320"/>
                  </a:lnTo>
                  <a:lnTo>
                    <a:pt x="310" y="0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320" y="63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35">
              <a:extLst>
                <a:ext uri="{FF2B5EF4-FFF2-40B4-BE49-F238E27FC236}">
                  <a16:creationId xmlns:a16="http://schemas.microsoft.com/office/drawing/2014/main" id="{EA22D113-3A55-4EB9-8D8A-5A8F88BAA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2306638"/>
              <a:ext cx="134938" cy="134938"/>
            </a:xfrm>
            <a:custGeom>
              <a:avLst/>
              <a:gdLst>
                <a:gd name="T0" fmla="*/ 310 w 630"/>
                <a:gd name="T1" fmla="*/ 0 h 630"/>
                <a:gd name="T2" fmla="*/ 0 w 630"/>
                <a:gd name="T3" fmla="*/ 311 h 630"/>
                <a:gd name="T4" fmla="*/ 319 w 630"/>
                <a:gd name="T5" fmla="*/ 630 h 630"/>
                <a:gd name="T6" fmla="*/ 630 w 630"/>
                <a:gd name="T7" fmla="*/ 320 h 630"/>
                <a:gd name="T8" fmla="*/ 630 w 630"/>
                <a:gd name="T9" fmla="*/ 320 h 630"/>
                <a:gd name="T10" fmla="*/ 310 w 630"/>
                <a:gd name="T11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0" h="630">
                  <a:moveTo>
                    <a:pt x="310" y="0"/>
                  </a:moveTo>
                  <a:lnTo>
                    <a:pt x="0" y="311"/>
                  </a:lnTo>
                  <a:lnTo>
                    <a:pt x="319" y="630"/>
                  </a:lnTo>
                  <a:lnTo>
                    <a:pt x="630" y="320"/>
                  </a:lnTo>
                  <a:lnTo>
                    <a:pt x="630" y="32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36">
              <a:extLst>
                <a:ext uri="{FF2B5EF4-FFF2-40B4-BE49-F238E27FC236}">
                  <a16:creationId xmlns:a16="http://schemas.microsoft.com/office/drawing/2014/main" id="{9B893788-EA8D-4CFF-BBB6-79C5D37CA8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6138" y="2081213"/>
              <a:ext cx="500063" cy="500063"/>
            </a:xfrm>
            <a:custGeom>
              <a:avLst/>
              <a:gdLst>
                <a:gd name="T0" fmla="*/ 1894 w 2338"/>
                <a:gd name="T1" fmla="*/ 1507 h 2341"/>
                <a:gd name="T2" fmla="*/ 1841 w 2338"/>
                <a:gd name="T3" fmla="*/ 1507 h 2341"/>
                <a:gd name="T4" fmla="*/ 1783 w 2338"/>
                <a:gd name="T5" fmla="*/ 1502 h 2341"/>
                <a:gd name="T6" fmla="*/ 1814 w 2338"/>
                <a:gd name="T7" fmla="*/ 1427 h 2341"/>
                <a:gd name="T8" fmla="*/ 1681 w 2338"/>
                <a:gd name="T9" fmla="*/ 1240 h 2341"/>
                <a:gd name="T10" fmla="*/ 1521 w 2338"/>
                <a:gd name="T11" fmla="*/ 1347 h 2341"/>
                <a:gd name="T12" fmla="*/ 1713 w 2338"/>
                <a:gd name="T13" fmla="*/ 1000 h 2341"/>
                <a:gd name="T14" fmla="*/ 2221 w 2338"/>
                <a:gd name="T15" fmla="*/ 802 h 2341"/>
                <a:gd name="T16" fmla="*/ 2251 w 2338"/>
                <a:gd name="T17" fmla="*/ 328 h 2341"/>
                <a:gd name="T18" fmla="*/ 1916 w 2338"/>
                <a:gd name="T19" fmla="*/ 637 h 2341"/>
                <a:gd name="T20" fmla="*/ 1703 w 2338"/>
                <a:gd name="T21" fmla="*/ 424 h 2341"/>
                <a:gd name="T22" fmla="*/ 2013 w 2338"/>
                <a:gd name="T23" fmla="*/ 90 h 2341"/>
                <a:gd name="T24" fmla="*/ 1497 w 2338"/>
                <a:gd name="T25" fmla="*/ 152 h 2341"/>
                <a:gd name="T26" fmla="*/ 1071 w 2338"/>
                <a:gd name="T27" fmla="*/ 897 h 2341"/>
                <a:gd name="T28" fmla="*/ 573 w 2338"/>
                <a:gd name="T29" fmla="*/ 301 h 2341"/>
                <a:gd name="T30" fmla="*/ 289 w 2338"/>
                <a:gd name="T31" fmla="*/ 116 h 2341"/>
                <a:gd name="T32" fmla="*/ 136 w 2338"/>
                <a:gd name="T33" fmla="*/ 228 h 2341"/>
                <a:gd name="T34" fmla="*/ 290 w 2338"/>
                <a:gd name="T35" fmla="*/ 541 h 2341"/>
                <a:gd name="T36" fmla="*/ 437 w 2338"/>
                <a:gd name="T37" fmla="*/ 583 h 2341"/>
                <a:gd name="T38" fmla="*/ 642 w 2338"/>
                <a:gd name="T39" fmla="*/ 1325 h 2341"/>
                <a:gd name="T40" fmla="*/ 188 w 2338"/>
                <a:gd name="T41" fmla="*/ 2152 h 2341"/>
                <a:gd name="T42" fmla="*/ 1015 w 2338"/>
                <a:gd name="T43" fmla="*/ 1698 h 2341"/>
                <a:gd name="T44" fmla="*/ 1361 w 2338"/>
                <a:gd name="T45" fmla="*/ 1507 h 2341"/>
                <a:gd name="T46" fmla="*/ 1255 w 2338"/>
                <a:gd name="T47" fmla="*/ 1666 h 2341"/>
                <a:gd name="T48" fmla="*/ 1441 w 2338"/>
                <a:gd name="T49" fmla="*/ 1800 h 2341"/>
                <a:gd name="T50" fmla="*/ 1516 w 2338"/>
                <a:gd name="T51" fmla="*/ 1769 h 2341"/>
                <a:gd name="T52" fmla="*/ 1521 w 2338"/>
                <a:gd name="T53" fmla="*/ 1826 h 2341"/>
                <a:gd name="T54" fmla="*/ 1521 w 2338"/>
                <a:gd name="T55" fmla="*/ 1880 h 2341"/>
                <a:gd name="T56" fmla="*/ 2053 w 2338"/>
                <a:gd name="T57" fmla="*/ 2302 h 2341"/>
                <a:gd name="T58" fmla="*/ 2297 w 2338"/>
                <a:gd name="T59" fmla="*/ 2139 h 2341"/>
                <a:gd name="T60" fmla="*/ 1525 w 2338"/>
                <a:gd name="T61" fmla="*/ 229 h 2341"/>
                <a:gd name="T62" fmla="*/ 1631 w 2338"/>
                <a:gd name="T63" fmla="*/ 389 h 2341"/>
                <a:gd name="T64" fmla="*/ 1703 w 2338"/>
                <a:gd name="T65" fmla="*/ 617 h 2341"/>
                <a:gd name="T66" fmla="*/ 1910 w 2338"/>
                <a:gd name="T67" fmla="*/ 717 h 2341"/>
                <a:gd name="T68" fmla="*/ 2224 w 2338"/>
                <a:gd name="T69" fmla="*/ 436 h 2341"/>
                <a:gd name="T70" fmla="*/ 1817 w 2338"/>
                <a:gd name="T71" fmla="*/ 940 h 2341"/>
                <a:gd name="T72" fmla="*/ 1400 w 2338"/>
                <a:gd name="T73" fmla="*/ 523 h 2341"/>
                <a:gd name="T74" fmla="*/ 1365 w 2338"/>
                <a:gd name="T75" fmla="*/ 709 h 2341"/>
                <a:gd name="T76" fmla="*/ 1391 w 2338"/>
                <a:gd name="T77" fmla="*/ 1216 h 2341"/>
                <a:gd name="T78" fmla="*/ 1365 w 2338"/>
                <a:gd name="T79" fmla="*/ 709 h 2341"/>
                <a:gd name="T80" fmla="*/ 154 w 2338"/>
                <a:gd name="T81" fmla="*/ 1962 h 2341"/>
                <a:gd name="T82" fmla="*/ 695 w 2338"/>
                <a:gd name="T83" fmla="*/ 1420 h 2341"/>
                <a:gd name="T84" fmla="*/ 537 w 2338"/>
                <a:gd name="T85" fmla="*/ 2218 h 2341"/>
                <a:gd name="T86" fmla="*/ 723 w 2338"/>
                <a:gd name="T87" fmla="*/ 1351 h 2341"/>
                <a:gd name="T88" fmla="*/ 1231 w 2338"/>
                <a:gd name="T89" fmla="*/ 1376 h 2341"/>
                <a:gd name="T90" fmla="*/ 483 w 2338"/>
                <a:gd name="T91" fmla="*/ 521 h 2341"/>
                <a:gd name="T92" fmla="*/ 346 w 2338"/>
                <a:gd name="T93" fmla="*/ 488 h 2341"/>
                <a:gd name="T94" fmla="*/ 275 w 2338"/>
                <a:gd name="T95" fmla="*/ 196 h 2341"/>
                <a:gd name="T96" fmla="*/ 526 w 2338"/>
                <a:gd name="T97" fmla="*/ 449 h 2341"/>
                <a:gd name="T98" fmla="*/ 1468 w 2338"/>
                <a:gd name="T99" fmla="*/ 1400 h 2341"/>
                <a:gd name="T100" fmla="*/ 483 w 2338"/>
                <a:gd name="T101" fmla="*/ 521 h 2341"/>
                <a:gd name="T102" fmla="*/ 2054 w 2338"/>
                <a:gd name="T103" fmla="*/ 2227 h 2341"/>
                <a:gd name="T104" fmla="*/ 1920 w 2338"/>
                <a:gd name="T105" fmla="*/ 2172 h 2341"/>
                <a:gd name="T106" fmla="*/ 1560 w 2338"/>
                <a:gd name="T107" fmla="*/ 1708 h 2341"/>
                <a:gd name="T108" fmla="*/ 1334 w 2338"/>
                <a:gd name="T109" fmla="*/ 1640 h 2341"/>
                <a:gd name="T110" fmla="*/ 1734 w 2338"/>
                <a:gd name="T111" fmla="*/ 1400 h 2341"/>
                <a:gd name="T112" fmla="*/ 1863 w 2338"/>
                <a:gd name="T113" fmla="*/ 1582 h 2341"/>
                <a:gd name="T114" fmla="*/ 2187 w 2338"/>
                <a:gd name="T115" fmla="*/ 2171 h 2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8" h="2341">
                  <a:moveTo>
                    <a:pt x="2240" y="1852"/>
                  </a:moveTo>
                  <a:lnTo>
                    <a:pt x="1894" y="1507"/>
                  </a:lnTo>
                  <a:cubicBezTo>
                    <a:pt x="1887" y="1499"/>
                    <a:pt x="1878" y="1496"/>
                    <a:pt x="1868" y="1496"/>
                  </a:cubicBezTo>
                  <a:cubicBezTo>
                    <a:pt x="1858" y="1496"/>
                    <a:pt x="1848" y="1499"/>
                    <a:pt x="1841" y="1507"/>
                  </a:cubicBezTo>
                  <a:cubicBezTo>
                    <a:pt x="1833" y="1514"/>
                    <a:pt x="1822" y="1518"/>
                    <a:pt x="1811" y="1517"/>
                  </a:cubicBezTo>
                  <a:cubicBezTo>
                    <a:pt x="1800" y="1517"/>
                    <a:pt x="1790" y="1511"/>
                    <a:pt x="1783" y="1502"/>
                  </a:cubicBezTo>
                  <a:cubicBezTo>
                    <a:pt x="1773" y="1485"/>
                    <a:pt x="1776" y="1464"/>
                    <a:pt x="1790" y="1450"/>
                  </a:cubicBezTo>
                  <a:lnTo>
                    <a:pt x="1814" y="1427"/>
                  </a:lnTo>
                  <a:cubicBezTo>
                    <a:pt x="1829" y="1412"/>
                    <a:pt x="1829" y="1388"/>
                    <a:pt x="1814" y="1373"/>
                  </a:cubicBezTo>
                  <a:lnTo>
                    <a:pt x="1681" y="1240"/>
                  </a:lnTo>
                  <a:cubicBezTo>
                    <a:pt x="1666" y="1225"/>
                    <a:pt x="1642" y="1225"/>
                    <a:pt x="1628" y="1240"/>
                  </a:cubicBezTo>
                  <a:lnTo>
                    <a:pt x="1521" y="1347"/>
                  </a:lnTo>
                  <a:lnTo>
                    <a:pt x="1444" y="1269"/>
                  </a:lnTo>
                  <a:lnTo>
                    <a:pt x="1713" y="1000"/>
                  </a:lnTo>
                  <a:cubicBezTo>
                    <a:pt x="1747" y="1008"/>
                    <a:pt x="1783" y="1012"/>
                    <a:pt x="1818" y="1012"/>
                  </a:cubicBezTo>
                  <a:cubicBezTo>
                    <a:pt x="1979" y="1012"/>
                    <a:pt x="2129" y="934"/>
                    <a:pt x="2221" y="802"/>
                  </a:cubicBezTo>
                  <a:cubicBezTo>
                    <a:pt x="2312" y="670"/>
                    <a:pt x="2334" y="502"/>
                    <a:pt x="2278" y="351"/>
                  </a:cubicBezTo>
                  <a:cubicBezTo>
                    <a:pt x="2273" y="339"/>
                    <a:pt x="2263" y="330"/>
                    <a:pt x="2251" y="328"/>
                  </a:cubicBezTo>
                  <a:cubicBezTo>
                    <a:pt x="2238" y="325"/>
                    <a:pt x="2225" y="329"/>
                    <a:pt x="2216" y="338"/>
                  </a:cubicBezTo>
                  <a:lnTo>
                    <a:pt x="1916" y="637"/>
                  </a:lnTo>
                  <a:lnTo>
                    <a:pt x="1767" y="573"/>
                  </a:lnTo>
                  <a:lnTo>
                    <a:pt x="1703" y="424"/>
                  </a:lnTo>
                  <a:lnTo>
                    <a:pt x="2003" y="124"/>
                  </a:lnTo>
                  <a:cubicBezTo>
                    <a:pt x="2012" y="115"/>
                    <a:pt x="2015" y="102"/>
                    <a:pt x="2013" y="90"/>
                  </a:cubicBezTo>
                  <a:cubicBezTo>
                    <a:pt x="2010" y="77"/>
                    <a:pt x="2001" y="67"/>
                    <a:pt x="1989" y="62"/>
                  </a:cubicBezTo>
                  <a:cubicBezTo>
                    <a:pt x="1821" y="0"/>
                    <a:pt x="1632" y="34"/>
                    <a:pt x="1497" y="152"/>
                  </a:cubicBezTo>
                  <a:cubicBezTo>
                    <a:pt x="1362" y="270"/>
                    <a:pt x="1301" y="452"/>
                    <a:pt x="1340" y="627"/>
                  </a:cubicBezTo>
                  <a:lnTo>
                    <a:pt x="1071" y="897"/>
                  </a:lnTo>
                  <a:lnTo>
                    <a:pt x="597" y="423"/>
                  </a:lnTo>
                  <a:lnTo>
                    <a:pt x="573" y="301"/>
                  </a:lnTo>
                  <a:cubicBezTo>
                    <a:pt x="571" y="290"/>
                    <a:pt x="564" y="281"/>
                    <a:pt x="555" y="276"/>
                  </a:cubicBezTo>
                  <a:lnTo>
                    <a:pt x="289" y="116"/>
                  </a:lnTo>
                  <a:cubicBezTo>
                    <a:pt x="274" y="107"/>
                    <a:pt x="255" y="109"/>
                    <a:pt x="243" y="122"/>
                  </a:cubicBezTo>
                  <a:lnTo>
                    <a:pt x="136" y="228"/>
                  </a:lnTo>
                  <a:cubicBezTo>
                    <a:pt x="124" y="240"/>
                    <a:pt x="122" y="259"/>
                    <a:pt x="130" y="274"/>
                  </a:cubicBezTo>
                  <a:lnTo>
                    <a:pt x="290" y="541"/>
                  </a:lnTo>
                  <a:cubicBezTo>
                    <a:pt x="296" y="550"/>
                    <a:pt x="305" y="556"/>
                    <a:pt x="315" y="558"/>
                  </a:cubicBezTo>
                  <a:lnTo>
                    <a:pt x="437" y="583"/>
                  </a:lnTo>
                  <a:lnTo>
                    <a:pt x="911" y="1056"/>
                  </a:lnTo>
                  <a:lnTo>
                    <a:pt x="642" y="1325"/>
                  </a:lnTo>
                  <a:cubicBezTo>
                    <a:pt x="429" y="1278"/>
                    <a:pt x="210" y="1377"/>
                    <a:pt x="105" y="1568"/>
                  </a:cubicBezTo>
                  <a:cubicBezTo>
                    <a:pt x="0" y="1760"/>
                    <a:pt x="34" y="1998"/>
                    <a:pt x="188" y="2152"/>
                  </a:cubicBezTo>
                  <a:cubicBezTo>
                    <a:pt x="342" y="2307"/>
                    <a:pt x="580" y="2341"/>
                    <a:pt x="772" y="2235"/>
                  </a:cubicBezTo>
                  <a:cubicBezTo>
                    <a:pt x="963" y="2130"/>
                    <a:pt x="1062" y="1911"/>
                    <a:pt x="1015" y="1698"/>
                  </a:cubicBezTo>
                  <a:lnTo>
                    <a:pt x="1284" y="1429"/>
                  </a:lnTo>
                  <a:lnTo>
                    <a:pt x="1361" y="1507"/>
                  </a:lnTo>
                  <a:lnTo>
                    <a:pt x="1255" y="1613"/>
                  </a:lnTo>
                  <a:cubicBezTo>
                    <a:pt x="1240" y="1628"/>
                    <a:pt x="1240" y="1652"/>
                    <a:pt x="1255" y="1666"/>
                  </a:cubicBezTo>
                  <a:lnTo>
                    <a:pt x="1388" y="1800"/>
                  </a:lnTo>
                  <a:cubicBezTo>
                    <a:pt x="1403" y="1814"/>
                    <a:pt x="1426" y="1814"/>
                    <a:pt x="1441" y="1800"/>
                  </a:cubicBezTo>
                  <a:lnTo>
                    <a:pt x="1465" y="1776"/>
                  </a:lnTo>
                  <a:cubicBezTo>
                    <a:pt x="1478" y="1762"/>
                    <a:pt x="1499" y="1759"/>
                    <a:pt x="1516" y="1769"/>
                  </a:cubicBezTo>
                  <a:cubicBezTo>
                    <a:pt x="1525" y="1775"/>
                    <a:pt x="1531" y="1785"/>
                    <a:pt x="1532" y="1796"/>
                  </a:cubicBezTo>
                  <a:cubicBezTo>
                    <a:pt x="1533" y="1807"/>
                    <a:pt x="1529" y="1818"/>
                    <a:pt x="1521" y="1826"/>
                  </a:cubicBezTo>
                  <a:cubicBezTo>
                    <a:pt x="1514" y="1833"/>
                    <a:pt x="1510" y="1843"/>
                    <a:pt x="1510" y="1853"/>
                  </a:cubicBezTo>
                  <a:cubicBezTo>
                    <a:pt x="1510" y="1863"/>
                    <a:pt x="1514" y="1873"/>
                    <a:pt x="1521" y="1880"/>
                  </a:cubicBezTo>
                  <a:lnTo>
                    <a:pt x="1867" y="2225"/>
                  </a:lnTo>
                  <a:cubicBezTo>
                    <a:pt x="1916" y="2275"/>
                    <a:pt x="1983" y="2303"/>
                    <a:pt x="2053" y="2302"/>
                  </a:cubicBezTo>
                  <a:lnTo>
                    <a:pt x="2054" y="2302"/>
                  </a:lnTo>
                  <a:cubicBezTo>
                    <a:pt x="2160" y="2302"/>
                    <a:pt x="2256" y="2238"/>
                    <a:pt x="2297" y="2139"/>
                  </a:cubicBezTo>
                  <a:cubicBezTo>
                    <a:pt x="2338" y="2041"/>
                    <a:pt x="2315" y="1927"/>
                    <a:pt x="2240" y="1852"/>
                  </a:cubicBezTo>
                  <a:close/>
                  <a:moveTo>
                    <a:pt x="1525" y="229"/>
                  </a:moveTo>
                  <a:cubicBezTo>
                    <a:pt x="1624" y="130"/>
                    <a:pt x="1767" y="88"/>
                    <a:pt x="1904" y="116"/>
                  </a:cubicBezTo>
                  <a:lnTo>
                    <a:pt x="1631" y="389"/>
                  </a:lnTo>
                  <a:cubicBezTo>
                    <a:pt x="1621" y="400"/>
                    <a:pt x="1617" y="416"/>
                    <a:pt x="1623" y="430"/>
                  </a:cubicBezTo>
                  <a:lnTo>
                    <a:pt x="1703" y="617"/>
                  </a:lnTo>
                  <a:cubicBezTo>
                    <a:pt x="1707" y="626"/>
                    <a:pt x="1714" y="633"/>
                    <a:pt x="1723" y="637"/>
                  </a:cubicBezTo>
                  <a:lnTo>
                    <a:pt x="1910" y="717"/>
                  </a:lnTo>
                  <a:cubicBezTo>
                    <a:pt x="1924" y="723"/>
                    <a:pt x="1940" y="719"/>
                    <a:pt x="1951" y="709"/>
                  </a:cubicBezTo>
                  <a:lnTo>
                    <a:pt x="2224" y="436"/>
                  </a:lnTo>
                  <a:cubicBezTo>
                    <a:pt x="2252" y="573"/>
                    <a:pt x="2210" y="716"/>
                    <a:pt x="2111" y="815"/>
                  </a:cubicBezTo>
                  <a:cubicBezTo>
                    <a:pt x="2034" y="895"/>
                    <a:pt x="1928" y="940"/>
                    <a:pt x="1817" y="940"/>
                  </a:cubicBezTo>
                  <a:cubicBezTo>
                    <a:pt x="1706" y="941"/>
                    <a:pt x="1599" y="898"/>
                    <a:pt x="1521" y="819"/>
                  </a:cubicBezTo>
                  <a:cubicBezTo>
                    <a:pt x="1443" y="741"/>
                    <a:pt x="1399" y="634"/>
                    <a:pt x="1400" y="523"/>
                  </a:cubicBezTo>
                  <a:cubicBezTo>
                    <a:pt x="1400" y="412"/>
                    <a:pt x="1445" y="306"/>
                    <a:pt x="1525" y="229"/>
                  </a:cubicBezTo>
                  <a:close/>
                  <a:moveTo>
                    <a:pt x="1365" y="709"/>
                  </a:moveTo>
                  <a:cubicBezTo>
                    <a:pt x="1415" y="829"/>
                    <a:pt x="1511" y="925"/>
                    <a:pt x="1631" y="975"/>
                  </a:cubicBezTo>
                  <a:lnTo>
                    <a:pt x="1391" y="1216"/>
                  </a:lnTo>
                  <a:lnTo>
                    <a:pt x="1124" y="950"/>
                  </a:lnTo>
                  <a:lnTo>
                    <a:pt x="1365" y="709"/>
                  </a:lnTo>
                  <a:close/>
                  <a:moveTo>
                    <a:pt x="537" y="2218"/>
                  </a:moveTo>
                  <a:cubicBezTo>
                    <a:pt x="369" y="2218"/>
                    <a:pt x="218" y="2117"/>
                    <a:pt x="154" y="1962"/>
                  </a:cubicBezTo>
                  <a:cubicBezTo>
                    <a:pt x="89" y="1807"/>
                    <a:pt x="125" y="1629"/>
                    <a:pt x="243" y="1510"/>
                  </a:cubicBezTo>
                  <a:cubicBezTo>
                    <a:pt x="362" y="1392"/>
                    <a:pt x="540" y="1356"/>
                    <a:pt x="695" y="1420"/>
                  </a:cubicBezTo>
                  <a:cubicBezTo>
                    <a:pt x="850" y="1485"/>
                    <a:pt x="951" y="1636"/>
                    <a:pt x="951" y="1803"/>
                  </a:cubicBezTo>
                  <a:cubicBezTo>
                    <a:pt x="951" y="2032"/>
                    <a:pt x="765" y="2218"/>
                    <a:pt x="537" y="2218"/>
                  </a:cubicBezTo>
                  <a:close/>
                  <a:moveTo>
                    <a:pt x="989" y="1617"/>
                  </a:moveTo>
                  <a:cubicBezTo>
                    <a:pt x="940" y="1496"/>
                    <a:pt x="844" y="1401"/>
                    <a:pt x="723" y="1351"/>
                  </a:cubicBezTo>
                  <a:lnTo>
                    <a:pt x="964" y="1110"/>
                  </a:lnTo>
                  <a:lnTo>
                    <a:pt x="1231" y="1376"/>
                  </a:lnTo>
                  <a:lnTo>
                    <a:pt x="989" y="1617"/>
                  </a:lnTo>
                  <a:close/>
                  <a:moveTo>
                    <a:pt x="483" y="521"/>
                  </a:moveTo>
                  <a:cubicBezTo>
                    <a:pt x="477" y="516"/>
                    <a:pt x="471" y="512"/>
                    <a:pt x="463" y="511"/>
                  </a:cubicBezTo>
                  <a:lnTo>
                    <a:pt x="346" y="488"/>
                  </a:lnTo>
                  <a:lnTo>
                    <a:pt x="210" y="261"/>
                  </a:lnTo>
                  <a:lnTo>
                    <a:pt x="275" y="196"/>
                  </a:lnTo>
                  <a:lnTo>
                    <a:pt x="502" y="332"/>
                  </a:lnTo>
                  <a:lnTo>
                    <a:pt x="526" y="449"/>
                  </a:lnTo>
                  <a:cubicBezTo>
                    <a:pt x="527" y="456"/>
                    <a:pt x="531" y="463"/>
                    <a:pt x="536" y="468"/>
                  </a:cubicBezTo>
                  <a:lnTo>
                    <a:pt x="1468" y="1400"/>
                  </a:lnTo>
                  <a:lnTo>
                    <a:pt x="1414" y="1453"/>
                  </a:lnTo>
                  <a:lnTo>
                    <a:pt x="483" y="521"/>
                  </a:lnTo>
                  <a:close/>
                  <a:moveTo>
                    <a:pt x="2187" y="2171"/>
                  </a:moveTo>
                  <a:cubicBezTo>
                    <a:pt x="2152" y="2207"/>
                    <a:pt x="2104" y="2227"/>
                    <a:pt x="2054" y="2227"/>
                  </a:cubicBezTo>
                  <a:lnTo>
                    <a:pt x="2053" y="2227"/>
                  </a:lnTo>
                  <a:cubicBezTo>
                    <a:pt x="2003" y="2227"/>
                    <a:pt x="1955" y="2207"/>
                    <a:pt x="1920" y="2172"/>
                  </a:cubicBezTo>
                  <a:lnTo>
                    <a:pt x="1596" y="1848"/>
                  </a:lnTo>
                  <a:cubicBezTo>
                    <a:pt x="1620" y="1799"/>
                    <a:pt x="1605" y="1739"/>
                    <a:pt x="1560" y="1708"/>
                  </a:cubicBezTo>
                  <a:cubicBezTo>
                    <a:pt x="1515" y="1677"/>
                    <a:pt x="1454" y="1682"/>
                    <a:pt x="1414" y="1720"/>
                  </a:cubicBezTo>
                  <a:lnTo>
                    <a:pt x="1334" y="1640"/>
                  </a:lnTo>
                  <a:lnTo>
                    <a:pt x="1654" y="1320"/>
                  </a:lnTo>
                  <a:lnTo>
                    <a:pt x="1734" y="1400"/>
                  </a:lnTo>
                  <a:cubicBezTo>
                    <a:pt x="1696" y="1440"/>
                    <a:pt x="1691" y="1500"/>
                    <a:pt x="1722" y="1546"/>
                  </a:cubicBezTo>
                  <a:cubicBezTo>
                    <a:pt x="1754" y="1590"/>
                    <a:pt x="1813" y="1606"/>
                    <a:pt x="1863" y="1582"/>
                  </a:cubicBezTo>
                  <a:lnTo>
                    <a:pt x="2186" y="1905"/>
                  </a:lnTo>
                  <a:cubicBezTo>
                    <a:pt x="2260" y="1979"/>
                    <a:pt x="2260" y="2097"/>
                    <a:pt x="2187" y="217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37">
              <a:extLst>
                <a:ext uri="{FF2B5EF4-FFF2-40B4-BE49-F238E27FC236}">
                  <a16:creationId xmlns:a16="http://schemas.microsoft.com/office/drawing/2014/main" id="{ECA60675-D1E2-40B3-A434-A8956158F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738" y="2457451"/>
              <a:ext cx="82550" cy="82550"/>
            </a:xfrm>
            <a:custGeom>
              <a:avLst/>
              <a:gdLst>
                <a:gd name="T0" fmla="*/ 68 w 383"/>
                <a:gd name="T1" fmla="*/ 14 h 383"/>
                <a:gd name="T2" fmla="*/ 15 w 383"/>
                <a:gd name="T3" fmla="*/ 14 h 383"/>
                <a:gd name="T4" fmla="*/ 14 w 383"/>
                <a:gd name="T5" fmla="*/ 67 h 383"/>
                <a:gd name="T6" fmla="*/ 316 w 383"/>
                <a:gd name="T7" fmla="*/ 369 h 383"/>
                <a:gd name="T8" fmla="*/ 369 w 383"/>
                <a:gd name="T9" fmla="*/ 368 h 383"/>
                <a:gd name="T10" fmla="*/ 369 w 383"/>
                <a:gd name="T11" fmla="*/ 315 h 383"/>
                <a:gd name="T12" fmla="*/ 68 w 383"/>
                <a:gd name="T13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383">
                  <a:moveTo>
                    <a:pt x="68" y="14"/>
                  </a:moveTo>
                  <a:cubicBezTo>
                    <a:pt x="53" y="0"/>
                    <a:pt x="29" y="0"/>
                    <a:pt x="15" y="14"/>
                  </a:cubicBezTo>
                  <a:cubicBezTo>
                    <a:pt x="0" y="29"/>
                    <a:pt x="0" y="52"/>
                    <a:pt x="14" y="67"/>
                  </a:cubicBezTo>
                  <a:lnTo>
                    <a:pt x="316" y="369"/>
                  </a:lnTo>
                  <a:cubicBezTo>
                    <a:pt x="331" y="383"/>
                    <a:pt x="354" y="383"/>
                    <a:pt x="369" y="368"/>
                  </a:cubicBezTo>
                  <a:cubicBezTo>
                    <a:pt x="383" y="354"/>
                    <a:pt x="383" y="330"/>
                    <a:pt x="369" y="315"/>
                  </a:cubicBezTo>
                  <a:lnTo>
                    <a:pt x="68" y="14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38">
              <a:extLst>
                <a:ext uri="{FF2B5EF4-FFF2-40B4-BE49-F238E27FC236}">
                  <a16:creationId xmlns:a16="http://schemas.microsoft.com/office/drawing/2014/main" id="{4CDC2B2C-192F-4027-93DB-A60CA1C2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138" y="2433638"/>
              <a:ext cx="80963" cy="82550"/>
            </a:xfrm>
            <a:custGeom>
              <a:avLst/>
              <a:gdLst>
                <a:gd name="T0" fmla="*/ 68 w 383"/>
                <a:gd name="T1" fmla="*/ 15 h 384"/>
                <a:gd name="T2" fmla="*/ 15 w 383"/>
                <a:gd name="T3" fmla="*/ 15 h 384"/>
                <a:gd name="T4" fmla="*/ 14 w 383"/>
                <a:gd name="T5" fmla="*/ 68 h 384"/>
                <a:gd name="T6" fmla="*/ 316 w 383"/>
                <a:gd name="T7" fmla="*/ 370 h 384"/>
                <a:gd name="T8" fmla="*/ 369 w 383"/>
                <a:gd name="T9" fmla="*/ 369 h 384"/>
                <a:gd name="T10" fmla="*/ 369 w 383"/>
                <a:gd name="T11" fmla="*/ 316 h 384"/>
                <a:gd name="T12" fmla="*/ 68 w 383"/>
                <a:gd name="T13" fmla="*/ 1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384">
                  <a:moveTo>
                    <a:pt x="68" y="15"/>
                  </a:moveTo>
                  <a:cubicBezTo>
                    <a:pt x="53" y="0"/>
                    <a:pt x="29" y="1"/>
                    <a:pt x="15" y="15"/>
                  </a:cubicBezTo>
                  <a:cubicBezTo>
                    <a:pt x="0" y="30"/>
                    <a:pt x="0" y="53"/>
                    <a:pt x="14" y="68"/>
                  </a:cubicBezTo>
                  <a:lnTo>
                    <a:pt x="316" y="370"/>
                  </a:lnTo>
                  <a:cubicBezTo>
                    <a:pt x="331" y="384"/>
                    <a:pt x="354" y="384"/>
                    <a:pt x="369" y="369"/>
                  </a:cubicBezTo>
                  <a:cubicBezTo>
                    <a:pt x="383" y="355"/>
                    <a:pt x="383" y="331"/>
                    <a:pt x="369" y="316"/>
                  </a:cubicBezTo>
                  <a:lnTo>
                    <a:pt x="68" y="1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39">
              <a:extLst>
                <a:ext uri="{FF2B5EF4-FFF2-40B4-BE49-F238E27FC236}">
                  <a16:creationId xmlns:a16="http://schemas.microsoft.com/office/drawing/2014/main" id="{C58C1C70-5844-474A-924B-5DCD6C9276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001" y="2393951"/>
              <a:ext cx="144463" cy="144463"/>
            </a:xfrm>
            <a:custGeom>
              <a:avLst/>
              <a:gdLst>
                <a:gd name="T0" fmla="*/ 453 w 679"/>
                <a:gd name="T1" fmla="*/ 66 h 679"/>
                <a:gd name="T2" fmla="*/ 415 w 679"/>
                <a:gd name="T3" fmla="*/ 0 h 679"/>
                <a:gd name="T4" fmla="*/ 227 w 679"/>
                <a:gd name="T5" fmla="*/ 38 h 679"/>
                <a:gd name="T6" fmla="*/ 206 w 679"/>
                <a:gd name="T7" fmla="*/ 46 h 679"/>
                <a:gd name="T8" fmla="*/ 47 w 679"/>
                <a:gd name="T9" fmla="*/ 153 h 679"/>
                <a:gd name="T10" fmla="*/ 67 w 679"/>
                <a:gd name="T11" fmla="*/ 226 h 679"/>
                <a:gd name="T12" fmla="*/ 0 w 679"/>
                <a:gd name="T13" fmla="*/ 264 h 679"/>
                <a:gd name="T14" fmla="*/ 38 w 679"/>
                <a:gd name="T15" fmla="*/ 453 h 679"/>
                <a:gd name="T16" fmla="*/ 47 w 679"/>
                <a:gd name="T17" fmla="*/ 473 h 679"/>
                <a:gd name="T18" fmla="*/ 153 w 679"/>
                <a:gd name="T19" fmla="*/ 633 h 679"/>
                <a:gd name="T20" fmla="*/ 227 w 679"/>
                <a:gd name="T21" fmla="*/ 612 h 679"/>
                <a:gd name="T22" fmla="*/ 264 w 679"/>
                <a:gd name="T23" fmla="*/ 679 h 679"/>
                <a:gd name="T24" fmla="*/ 453 w 679"/>
                <a:gd name="T25" fmla="*/ 641 h 679"/>
                <a:gd name="T26" fmla="*/ 473 w 679"/>
                <a:gd name="T27" fmla="*/ 633 h 679"/>
                <a:gd name="T28" fmla="*/ 633 w 679"/>
                <a:gd name="T29" fmla="*/ 526 h 679"/>
                <a:gd name="T30" fmla="*/ 613 w 679"/>
                <a:gd name="T31" fmla="*/ 453 h 679"/>
                <a:gd name="T32" fmla="*/ 679 w 679"/>
                <a:gd name="T33" fmla="*/ 415 h 679"/>
                <a:gd name="T34" fmla="*/ 641 w 679"/>
                <a:gd name="T35" fmla="*/ 226 h 679"/>
                <a:gd name="T36" fmla="*/ 633 w 679"/>
                <a:gd name="T37" fmla="*/ 206 h 679"/>
                <a:gd name="T38" fmla="*/ 526 w 679"/>
                <a:gd name="T39" fmla="*/ 46 h 679"/>
                <a:gd name="T40" fmla="*/ 487 w 679"/>
                <a:gd name="T41" fmla="*/ 279 h 679"/>
                <a:gd name="T42" fmla="*/ 603 w 679"/>
                <a:gd name="T43" fmla="*/ 302 h 679"/>
                <a:gd name="T44" fmla="*/ 522 w 679"/>
                <a:gd name="T45" fmla="*/ 377 h 679"/>
                <a:gd name="T46" fmla="*/ 495 w 679"/>
                <a:gd name="T47" fmla="*/ 442 h 679"/>
                <a:gd name="T48" fmla="*/ 499 w 679"/>
                <a:gd name="T49" fmla="*/ 553 h 679"/>
                <a:gd name="T50" fmla="*/ 401 w 679"/>
                <a:gd name="T51" fmla="*/ 487 h 679"/>
                <a:gd name="T52" fmla="*/ 377 w 679"/>
                <a:gd name="T53" fmla="*/ 603 h 679"/>
                <a:gd name="T54" fmla="*/ 302 w 679"/>
                <a:gd name="T55" fmla="*/ 522 h 679"/>
                <a:gd name="T56" fmla="*/ 238 w 679"/>
                <a:gd name="T57" fmla="*/ 495 h 679"/>
                <a:gd name="T58" fmla="*/ 126 w 679"/>
                <a:gd name="T59" fmla="*/ 499 h 679"/>
                <a:gd name="T60" fmla="*/ 192 w 679"/>
                <a:gd name="T61" fmla="*/ 400 h 679"/>
                <a:gd name="T62" fmla="*/ 76 w 679"/>
                <a:gd name="T63" fmla="*/ 377 h 679"/>
                <a:gd name="T64" fmla="*/ 158 w 679"/>
                <a:gd name="T65" fmla="*/ 302 h 679"/>
                <a:gd name="T66" fmla="*/ 184 w 679"/>
                <a:gd name="T67" fmla="*/ 237 h 679"/>
                <a:gd name="T68" fmla="*/ 180 w 679"/>
                <a:gd name="T69" fmla="*/ 126 h 679"/>
                <a:gd name="T70" fmla="*/ 279 w 679"/>
                <a:gd name="T71" fmla="*/ 192 h 679"/>
                <a:gd name="T72" fmla="*/ 302 w 679"/>
                <a:gd name="T73" fmla="*/ 76 h 679"/>
                <a:gd name="T74" fmla="*/ 377 w 679"/>
                <a:gd name="T75" fmla="*/ 157 h 679"/>
                <a:gd name="T76" fmla="*/ 442 w 679"/>
                <a:gd name="T77" fmla="*/ 184 h 679"/>
                <a:gd name="T78" fmla="*/ 553 w 679"/>
                <a:gd name="T79" fmla="*/ 180 h 679"/>
                <a:gd name="T80" fmla="*/ 487 w 679"/>
                <a:gd name="T81" fmla="*/ 2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9" h="679">
                  <a:moveTo>
                    <a:pt x="473" y="46"/>
                  </a:moveTo>
                  <a:lnTo>
                    <a:pt x="453" y="66"/>
                  </a:lnTo>
                  <a:lnTo>
                    <a:pt x="453" y="38"/>
                  </a:lnTo>
                  <a:cubicBezTo>
                    <a:pt x="453" y="17"/>
                    <a:pt x="436" y="0"/>
                    <a:pt x="415" y="0"/>
                  </a:cubicBezTo>
                  <a:lnTo>
                    <a:pt x="264" y="0"/>
                  </a:lnTo>
                  <a:cubicBezTo>
                    <a:pt x="243" y="0"/>
                    <a:pt x="227" y="17"/>
                    <a:pt x="227" y="38"/>
                  </a:cubicBezTo>
                  <a:lnTo>
                    <a:pt x="227" y="66"/>
                  </a:lnTo>
                  <a:lnTo>
                    <a:pt x="206" y="46"/>
                  </a:lnTo>
                  <a:cubicBezTo>
                    <a:pt x="192" y="32"/>
                    <a:pt x="168" y="32"/>
                    <a:pt x="153" y="46"/>
                  </a:cubicBezTo>
                  <a:lnTo>
                    <a:pt x="47" y="153"/>
                  </a:lnTo>
                  <a:cubicBezTo>
                    <a:pt x="32" y="168"/>
                    <a:pt x="32" y="192"/>
                    <a:pt x="47" y="206"/>
                  </a:cubicBezTo>
                  <a:lnTo>
                    <a:pt x="67" y="226"/>
                  </a:lnTo>
                  <a:lnTo>
                    <a:pt x="38" y="226"/>
                  </a:lnTo>
                  <a:cubicBezTo>
                    <a:pt x="17" y="226"/>
                    <a:pt x="0" y="243"/>
                    <a:pt x="0" y="264"/>
                  </a:cubicBezTo>
                  <a:lnTo>
                    <a:pt x="0" y="415"/>
                  </a:lnTo>
                  <a:cubicBezTo>
                    <a:pt x="0" y="436"/>
                    <a:pt x="17" y="453"/>
                    <a:pt x="38" y="453"/>
                  </a:cubicBezTo>
                  <a:lnTo>
                    <a:pt x="67" y="453"/>
                  </a:lnTo>
                  <a:lnTo>
                    <a:pt x="47" y="473"/>
                  </a:lnTo>
                  <a:cubicBezTo>
                    <a:pt x="32" y="487"/>
                    <a:pt x="32" y="511"/>
                    <a:pt x="47" y="526"/>
                  </a:cubicBezTo>
                  <a:lnTo>
                    <a:pt x="153" y="633"/>
                  </a:lnTo>
                  <a:cubicBezTo>
                    <a:pt x="168" y="647"/>
                    <a:pt x="192" y="647"/>
                    <a:pt x="206" y="633"/>
                  </a:cubicBezTo>
                  <a:lnTo>
                    <a:pt x="227" y="612"/>
                  </a:lnTo>
                  <a:lnTo>
                    <a:pt x="227" y="641"/>
                  </a:lnTo>
                  <a:cubicBezTo>
                    <a:pt x="227" y="662"/>
                    <a:pt x="243" y="679"/>
                    <a:pt x="264" y="679"/>
                  </a:cubicBezTo>
                  <a:lnTo>
                    <a:pt x="415" y="679"/>
                  </a:lnTo>
                  <a:cubicBezTo>
                    <a:pt x="436" y="679"/>
                    <a:pt x="453" y="662"/>
                    <a:pt x="453" y="641"/>
                  </a:cubicBezTo>
                  <a:lnTo>
                    <a:pt x="453" y="612"/>
                  </a:lnTo>
                  <a:lnTo>
                    <a:pt x="473" y="633"/>
                  </a:lnTo>
                  <a:cubicBezTo>
                    <a:pt x="487" y="647"/>
                    <a:pt x="511" y="647"/>
                    <a:pt x="526" y="633"/>
                  </a:cubicBezTo>
                  <a:lnTo>
                    <a:pt x="633" y="526"/>
                  </a:lnTo>
                  <a:cubicBezTo>
                    <a:pt x="647" y="511"/>
                    <a:pt x="647" y="487"/>
                    <a:pt x="633" y="473"/>
                  </a:cubicBezTo>
                  <a:lnTo>
                    <a:pt x="613" y="453"/>
                  </a:lnTo>
                  <a:lnTo>
                    <a:pt x="641" y="453"/>
                  </a:lnTo>
                  <a:cubicBezTo>
                    <a:pt x="662" y="453"/>
                    <a:pt x="679" y="436"/>
                    <a:pt x="679" y="415"/>
                  </a:cubicBezTo>
                  <a:lnTo>
                    <a:pt x="679" y="264"/>
                  </a:lnTo>
                  <a:cubicBezTo>
                    <a:pt x="679" y="243"/>
                    <a:pt x="662" y="226"/>
                    <a:pt x="641" y="226"/>
                  </a:cubicBezTo>
                  <a:lnTo>
                    <a:pt x="613" y="226"/>
                  </a:lnTo>
                  <a:lnTo>
                    <a:pt x="633" y="206"/>
                  </a:lnTo>
                  <a:cubicBezTo>
                    <a:pt x="647" y="192"/>
                    <a:pt x="647" y="168"/>
                    <a:pt x="633" y="153"/>
                  </a:cubicBezTo>
                  <a:lnTo>
                    <a:pt x="526" y="46"/>
                  </a:lnTo>
                  <a:cubicBezTo>
                    <a:pt x="511" y="32"/>
                    <a:pt x="487" y="32"/>
                    <a:pt x="473" y="46"/>
                  </a:cubicBezTo>
                  <a:close/>
                  <a:moveTo>
                    <a:pt x="487" y="279"/>
                  </a:moveTo>
                  <a:cubicBezTo>
                    <a:pt x="493" y="293"/>
                    <a:pt x="506" y="302"/>
                    <a:pt x="522" y="302"/>
                  </a:cubicBezTo>
                  <a:lnTo>
                    <a:pt x="603" y="302"/>
                  </a:lnTo>
                  <a:lnTo>
                    <a:pt x="603" y="377"/>
                  </a:lnTo>
                  <a:lnTo>
                    <a:pt x="522" y="377"/>
                  </a:lnTo>
                  <a:cubicBezTo>
                    <a:pt x="506" y="377"/>
                    <a:pt x="493" y="386"/>
                    <a:pt x="487" y="400"/>
                  </a:cubicBezTo>
                  <a:cubicBezTo>
                    <a:pt x="481" y="415"/>
                    <a:pt x="484" y="431"/>
                    <a:pt x="495" y="442"/>
                  </a:cubicBezTo>
                  <a:lnTo>
                    <a:pt x="553" y="499"/>
                  </a:lnTo>
                  <a:lnTo>
                    <a:pt x="499" y="553"/>
                  </a:lnTo>
                  <a:lnTo>
                    <a:pt x="442" y="495"/>
                  </a:lnTo>
                  <a:cubicBezTo>
                    <a:pt x="431" y="484"/>
                    <a:pt x="415" y="481"/>
                    <a:pt x="401" y="487"/>
                  </a:cubicBezTo>
                  <a:cubicBezTo>
                    <a:pt x="386" y="493"/>
                    <a:pt x="377" y="506"/>
                    <a:pt x="377" y="522"/>
                  </a:cubicBezTo>
                  <a:lnTo>
                    <a:pt x="377" y="603"/>
                  </a:lnTo>
                  <a:lnTo>
                    <a:pt x="302" y="603"/>
                  </a:lnTo>
                  <a:lnTo>
                    <a:pt x="302" y="522"/>
                  </a:lnTo>
                  <a:cubicBezTo>
                    <a:pt x="302" y="506"/>
                    <a:pt x="293" y="493"/>
                    <a:pt x="279" y="487"/>
                  </a:cubicBezTo>
                  <a:cubicBezTo>
                    <a:pt x="265" y="481"/>
                    <a:pt x="248" y="484"/>
                    <a:pt x="238" y="495"/>
                  </a:cubicBezTo>
                  <a:lnTo>
                    <a:pt x="180" y="553"/>
                  </a:lnTo>
                  <a:lnTo>
                    <a:pt x="126" y="499"/>
                  </a:lnTo>
                  <a:lnTo>
                    <a:pt x="184" y="442"/>
                  </a:lnTo>
                  <a:cubicBezTo>
                    <a:pt x="195" y="431"/>
                    <a:pt x="198" y="415"/>
                    <a:pt x="192" y="400"/>
                  </a:cubicBezTo>
                  <a:cubicBezTo>
                    <a:pt x="187" y="386"/>
                    <a:pt x="173" y="377"/>
                    <a:pt x="158" y="377"/>
                  </a:cubicBezTo>
                  <a:lnTo>
                    <a:pt x="76" y="377"/>
                  </a:lnTo>
                  <a:lnTo>
                    <a:pt x="76" y="302"/>
                  </a:lnTo>
                  <a:lnTo>
                    <a:pt x="158" y="302"/>
                  </a:lnTo>
                  <a:cubicBezTo>
                    <a:pt x="173" y="302"/>
                    <a:pt x="187" y="293"/>
                    <a:pt x="192" y="279"/>
                  </a:cubicBezTo>
                  <a:cubicBezTo>
                    <a:pt x="198" y="264"/>
                    <a:pt x="195" y="248"/>
                    <a:pt x="184" y="237"/>
                  </a:cubicBezTo>
                  <a:lnTo>
                    <a:pt x="126" y="180"/>
                  </a:lnTo>
                  <a:lnTo>
                    <a:pt x="180" y="126"/>
                  </a:lnTo>
                  <a:lnTo>
                    <a:pt x="238" y="184"/>
                  </a:lnTo>
                  <a:cubicBezTo>
                    <a:pt x="248" y="195"/>
                    <a:pt x="265" y="198"/>
                    <a:pt x="279" y="192"/>
                  </a:cubicBezTo>
                  <a:cubicBezTo>
                    <a:pt x="293" y="186"/>
                    <a:pt x="302" y="173"/>
                    <a:pt x="302" y="157"/>
                  </a:cubicBezTo>
                  <a:lnTo>
                    <a:pt x="302" y="76"/>
                  </a:lnTo>
                  <a:lnTo>
                    <a:pt x="377" y="76"/>
                  </a:lnTo>
                  <a:lnTo>
                    <a:pt x="377" y="157"/>
                  </a:lnTo>
                  <a:cubicBezTo>
                    <a:pt x="377" y="173"/>
                    <a:pt x="386" y="186"/>
                    <a:pt x="401" y="192"/>
                  </a:cubicBezTo>
                  <a:cubicBezTo>
                    <a:pt x="415" y="198"/>
                    <a:pt x="431" y="195"/>
                    <a:pt x="442" y="184"/>
                  </a:cubicBezTo>
                  <a:lnTo>
                    <a:pt x="499" y="126"/>
                  </a:lnTo>
                  <a:lnTo>
                    <a:pt x="553" y="180"/>
                  </a:lnTo>
                  <a:lnTo>
                    <a:pt x="495" y="237"/>
                  </a:lnTo>
                  <a:cubicBezTo>
                    <a:pt x="484" y="248"/>
                    <a:pt x="481" y="264"/>
                    <a:pt x="487" y="27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40">
              <a:extLst>
                <a:ext uri="{FF2B5EF4-FFF2-40B4-BE49-F238E27FC236}">
                  <a16:creationId xmlns:a16="http://schemas.microsoft.com/office/drawing/2014/main" id="{ED7998BC-192F-4943-A120-821A394276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5038" y="2441576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9 h 235"/>
                <a:gd name="T20" fmla="*/ 159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7" y="70"/>
                  </a:cubicBezTo>
                  <a:cubicBezTo>
                    <a:pt x="0" y="112"/>
                    <a:pt x="9" y="161"/>
                    <a:pt x="42" y="193"/>
                  </a:cubicBezTo>
                  <a:cubicBezTo>
                    <a:pt x="74" y="226"/>
                    <a:pt x="123" y="235"/>
                    <a:pt x="165" y="218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6" y="151"/>
                    <a:pt x="93" y="142"/>
                    <a:pt x="87" y="128"/>
                  </a:cubicBezTo>
                  <a:cubicBezTo>
                    <a:pt x="81" y="114"/>
                    <a:pt x="84" y="98"/>
                    <a:pt x="95" y="87"/>
                  </a:cubicBezTo>
                  <a:cubicBezTo>
                    <a:pt x="106" y="76"/>
                    <a:pt x="122" y="73"/>
                    <a:pt x="136" y="79"/>
                  </a:cubicBezTo>
                  <a:cubicBezTo>
                    <a:pt x="150" y="85"/>
                    <a:pt x="159" y="98"/>
                    <a:pt x="159" y="113"/>
                  </a:cubicBezTo>
                  <a:cubicBezTo>
                    <a:pt x="159" y="134"/>
                    <a:pt x="142" y="151"/>
                    <a:pt x="122" y="15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41">
              <a:extLst>
                <a:ext uri="{FF2B5EF4-FFF2-40B4-BE49-F238E27FC236}">
                  <a16:creationId xmlns:a16="http://schemas.microsoft.com/office/drawing/2014/main" id="{9D966584-9B73-4CC0-BD33-00B54B0B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401" y="2352676"/>
              <a:ext cx="33338" cy="33338"/>
            </a:xfrm>
            <a:custGeom>
              <a:avLst/>
              <a:gdLst>
                <a:gd name="T0" fmla="*/ 12 w 154"/>
                <a:gd name="T1" fmla="*/ 89 h 154"/>
                <a:gd name="T2" fmla="*/ 0 w 154"/>
                <a:gd name="T3" fmla="*/ 116 h 154"/>
                <a:gd name="T4" fmla="*/ 11 w 154"/>
                <a:gd name="T5" fmla="*/ 143 h 154"/>
                <a:gd name="T6" fmla="*/ 38 w 154"/>
                <a:gd name="T7" fmla="*/ 154 h 154"/>
                <a:gd name="T8" fmla="*/ 65 w 154"/>
                <a:gd name="T9" fmla="*/ 143 h 154"/>
                <a:gd name="T10" fmla="*/ 140 w 154"/>
                <a:gd name="T11" fmla="*/ 67 h 154"/>
                <a:gd name="T12" fmla="*/ 140 w 154"/>
                <a:gd name="T13" fmla="*/ 14 h 154"/>
                <a:gd name="T14" fmla="*/ 87 w 154"/>
                <a:gd name="T15" fmla="*/ 14 h 154"/>
                <a:gd name="T16" fmla="*/ 12 w 154"/>
                <a:gd name="T17" fmla="*/ 8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54">
                  <a:moveTo>
                    <a:pt x="12" y="89"/>
                  </a:moveTo>
                  <a:cubicBezTo>
                    <a:pt x="4" y="96"/>
                    <a:pt x="0" y="106"/>
                    <a:pt x="0" y="116"/>
                  </a:cubicBezTo>
                  <a:cubicBezTo>
                    <a:pt x="0" y="126"/>
                    <a:pt x="4" y="136"/>
                    <a:pt x="11" y="143"/>
                  </a:cubicBezTo>
                  <a:cubicBezTo>
                    <a:pt x="18" y="150"/>
                    <a:pt x="28" y="154"/>
                    <a:pt x="38" y="154"/>
                  </a:cubicBezTo>
                  <a:cubicBezTo>
                    <a:pt x="48" y="154"/>
                    <a:pt x="58" y="150"/>
                    <a:pt x="65" y="143"/>
                  </a:cubicBezTo>
                  <a:lnTo>
                    <a:pt x="140" y="67"/>
                  </a:lnTo>
                  <a:cubicBezTo>
                    <a:pt x="154" y="52"/>
                    <a:pt x="154" y="29"/>
                    <a:pt x="140" y="14"/>
                  </a:cubicBezTo>
                  <a:cubicBezTo>
                    <a:pt x="125" y="0"/>
                    <a:pt x="102" y="0"/>
                    <a:pt x="87" y="14"/>
                  </a:cubicBezTo>
                  <a:lnTo>
                    <a:pt x="12" y="89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42">
              <a:extLst>
                <a:ext uri="{FF2B5EF4-FFF2-40B4-BE49-F238E27FC236}">
                  <a16:creationId xmlns:a16="http://schemas.microsoft.com/office/drawing/2014/main" id="{551C8F21-92E6-4463-922D-393918D4E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363" y="2271713"/>
              <a:ext cx="33338" cy="33338"/>
            </a:xfrm>
            <a:custGeom>
              <a:avLst/>
              <a:gdLst>
                <a:gd name="T0" fmla="*/ 140 w 154"/>
                <a:gd name="T1" fmla="*/ 67 h 154"/>
                <a:gd name="T2" fmla="*/ 140 w 154"/>
                <a:gd name="T3" fmla="*/ 14 h 154"/>
                <a:gd name="T4" fmla="*/ 87 w 154"/>
                <a:gd name="T5" fmla="*/ 14 h 154"/>
                <a:gd name="T6" fmla="*/ 11 w 154"/>
                <a:gd name="T7" fmla="*/ 89 h 154"/>
                <a:gd name="T8" fmla="*/ 0 w 154"/>
                <a:gd name="T9" fmla="*/ 116 h 154"/>
                <a:gd name="T10" fmla="*/ 11 w 154"/>
                <a:gd name="T11" fmla="*/ 143 h 154"/>
                <a:gd name="T12" fmla="*/ 38 w 154"/>
                <a:gd name="T13" fmla="*/ 154 h 154"/>
                <a:gd name="T14" fmla="*/ 65 w 154"/>
                <a:gd name="T15" fmla="*/ 143 h 154"/>
                <a:gd name="T16" fmla="*/ 140 w 154"/>
                <a:gd name="T17" fmla="*/ 6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54">
                  <a:moveTo>
                    <a:pt x="140" y="67"/>
                  </a:moveTo>
                  <a:cubicBezTo>
                    <a:pt x="154" y="53"/>
                    <a:pt x="154" y="29"/>
                    <a:pt x="140" y="14"/>
                  </a:cubicBezTo>
                  <a:cubicBezTo>
                    <a:pt x="125" y="0"/>
                    <a:pt x="102" y="0"/>
                    <a:pt x="87" y="14"/>
                  </a:cubicBezTo>
                  <a:lnTo>
                    <a:pt x="11" y="89"/>
                  </a:lnTo>
                  <a:cubicBezTo>
                    <a:pt x="4" y="96"/>
                    <a:pt x="0" y="106"/>
                    <a:pt x="0" y="116"/>
                  </a:cubicBezTo>
                  <a:cubicBezTo>
                    <a:pt x="0" y="126"/>
                    <a:pt x="4" y="136"/>
                    <a:pt x="11" y="143"/>
                  </a:cubicBezTo>
                  <a:cubicBezTo>
                    <a:pt x="18" y="150"/>
                    <a:pt x="28" y="154"/>
                    <a:pt x="38" y="154"/>
                  </a:cubicBezTo>
                  <a:cubicBezTo>
                    <a:pt x="48" y="154"/>
                    <a:pt x="58" y="150"/>
                    <a:pt x="65" y="143"/>
                  </a:cubicBezTo>
                  <a:lnTo>
                    <a:pt x="140" y="6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5B76E60D-D434-446F-BC32-912D377DDF47}"/>
              </a:ext>
            </a:extLst>
          </p:cNvPr>
          <p:cNvGrpSpPr/>
          <p:nvPr/>
        </p:nvGrpSpPr>
        <p:grpSpPr>
          <a:xfrm>
            <a:off x="5102226" y="2089151"/>
            <a:ext cx="495300" cy="488950"/>
            <a:chOff x="5102226" y="2089151"/>
            <a:chExt cx="495300" cy="488950"/>
          </a:xfrm>
        </p:grpSpPr>
        <p:sp>
          <p:nvSpPr>
            <p:cNvPr id="685" name="Freeform 43">
              <a:extLst>
                <a:ext uri="{FF2B5EF4-FFF2-40B4-BE49-F238E27FC236}">
                  <a16:creationId xmlns:a16="http://schemas.microsoft.com/office/drawing/2014/main" id="{FB81035C-1C64-472E-8453-CC0059EE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2185988"/>
              <a:ext cx="15875" cy="15875"/>
            </a:xfrm>
            <a:custGeom>
              <a:avLst/>
              <a:gdLst>
                <a:gd name="T0" fmla="*/ 76 w 76"/>
                <a:gd name="T1" fmla="*/ 0 h 75"/>
                <a:gd name="T2" fmla="*/ 0 w 76"/>
                <a:gd name="T3" fmla="*/ 75 h 75"/>
                <a:gd name="T4" fmla="*/ 76 w 76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75">
                  <a:moveTo>
                    <a:pt x="76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1" y="34"/>
                    <a:pt x="34" y="0"/>
                    <a:pt x="76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44">
              <a:extLst>
                <a:ext uri="{FF2B5EF4-FFF2-40B4-BE49-F238E27FC236}">
                  <a16:creationId xmlns:a16="http://schemas.microsoft.com/office/drawing/2014/main" id="{AD57E053-EEF0-4473-BC99-1CE2171DF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6" y="2185988"/>
              <a:ext cx="17463" cy="15875"/>
            </a:xfrm>
            <a:custGeom>
              <a:avLst/>
              <a:gdLst>
                <a:gd name="T0" fmla="*/ 76 w 76"/>
                <a:gd name="T1" fmla="*/ 75 h 75"/>
                <a:gd name="T2" fmla="*/ 0 w 76"/>
                <a:gd name="T3" fmla="*/ 0 h 75"/>
                <a:gd name="T4" fmla="*/ 76 w 76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75">
                  <a:moveTo>
                    <a:pt x="76" y="75"/>
                  </a:moveTo>
                  <a:cubicBezTo>
                    <a:pt x="76" y="34"/>
                    <a:pt x="42" y="0"/>
                    <a:pt x="0" y="0"/>
                  </a:cubicBezTo>
                  <a:cubicBezTo>
                    <a:pt x="42" y="0"/>
                    <a:pt x="76" y="34"/>
                    <a:pt x="76" y="75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45">
              <a:extLst>
                <a:ext uri="{FF2B5EF4-FFF2-40B4-BE49-F238E27FC236}">
                  <a16:creationId xmlns:a16="http://schemas.microsoft.com/office/drawing/2014/main" id="{2D627B2C-6429-4D1F-BD37-6DE647D5C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2097088"/>
              <a:ext cx="177800" cy="88900"/>
            </a:xfrm>
            <a:custGeom>
              <a:avLst/>
              <a:gdLst>
                <a:gd name="T0" fmla="*/ 114 w 830"/>
                <a:gd name="T1" fmla="*/ 151 h 415"/>
                <a:gd name="T2" fmla="*/ 151 w 830"/>
                <a:gd name="T3" fmla="*/ 113 h 415"/>
                <a:gd name="T4" fmla="*/ 679 w 830"/>
                <a:gd name="T5" fmla="*/ 113 h 415"/>
                <a:gd name="T6" fmla="*/ 717 w 830"/>
                <a:gd name="T7" fmla="*/ 151 h 415"/>
                <a:gd name="T8" fmla="*/ 717 w 830"/>
                <a:gd name="T9" fmla="*/ 415 h 415"/>
                <a:gd name="T10" fmla="*/ 830 w 830"/>
                <a:gd name="T11" fmla="*/ 415 h 415"/>
                <a:gd name="T12" fmla="*/ 830 w 830"/>
                <a:gd name="T13" fmla="*/ 151 h 415"/>
                <a:gd name="T14" fmla="*/ 679 w 830"/>
                <a:gd name="T15" fmla="*/ 0 h 415"/>
                <a:gd name="T16" fmla="*/ 151 w 830"/>
                <a:gd name="T17" fmla="*/ 0 h 415"/>
                <a:gd name="T18" fmla="*/ 0 w 830"/>
                <a:gd name="T19" fmla="*/ 151 h 415"/>
                <a:gd name="T20" fmla="*/ 0 w 830"/>
                <a:gd name="T21" fmla="*/ 415 h 415"/>
                <a:gd name="T22" fmla="*/ 114 w 830"/>
                <a:gd name="T23" fmla="*/ 415 h 415"/>
                <a:gd name="T24" fmla="*/ 114 w 830"/>
                <a:gd name="T25" fmla="*/ 15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0" h="415">
                  <a:moveTo>
                    <a:pt x="114" y="151"/>
                  </a:moveTo>
                  <a:cubicBezTo>
                    <a:pt x="114" y="130"/>
                    <a:pt x="130" y="113"/>
                    <a:pt x="151" y="113"/>
                  </a:cubicBezTo>
                  <a:lnTo>
                    <a:pt x="679" y="113"/>
                  </a:lnTo>
                  <a:cubicBezTo>
                    <a:pt x="700" y="113"/>
                    <a:pt x="717" y="130"/>
                    <a:pt x="717" y="151"/>
                  </a:cubicBezTo>
                  <a:lnTo>
                    <a:pt x="717" y="415"/>
                  </a:lnTo>
                  <a:lnTo>
                    <a:pt x="830" y="415"/>
                  </a:lnTo>
                  <a:lnTo>
                    <a:pt x="830" y="151"/>
                  </a:lnTo>
                  <a:cubicBezTo>
                    <a:pt x="830" y="68"/>
                    <a:pt x="762" y="0"/>
                    <a:pt x="679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415"/>
                  </a:lnTo>
                  <a:lnTo>
                    <a:pt x="114" y="415"/>
                  </a:lnTo>
                  <a:lnTo>
                    <a:pt x="114" y="151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46">
              <a:extLst>
                <a:ext uri="{FF2B5EF4-FFF2-40B4-BE49-F238E27FC236}">
                  <a16:creationId xmlns:a16="http://schemas.microsoft.com/office/drawing/2014/main" id="{276ED879-8893-4F8B-9F7F-A85EB4857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2435226"/>
              <a:ext cx="17463" cy="15875"/>
            </a:xfrm>
            <a:custGeom>
              <a:avLst/>
              <a:gdLst>
                <a:gd name="T0" fmla="*/ 37 w 78"/>
                <a:gd name="T1" fmla="*/ 78 h 78"/>
                <a:gd name="T2" fmla="*/ 72 w 78"/>
                <a:gd name="T3" fmla="*/ 55 h 78"/>
                <a:gd name="T4" fmla="*/ 64 w 78"/>
                <a:gd name="T5" fmla="*/ 14 h 78"/>
                <a:gd name="T6" fmla="*/ 23 w 78"/>
                <a:gd name="T7" fmla="*/ 6 h 78"/>
                <a:gd name="T8" fmla="*/ 0 w 78"/>
                <a:gd name="T9" fmla="*/ 41 h 78"/>
                <a:gd name="T10" fmla="*/ 5 w 78"/>
                <a:gd name="T11" fmla="*/ 59 h 78"/>
                <a:gd name="T12" fmla="*/ 37 w 78"/>
                <a:gd name="T1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78">
                  <a:moveTo>
                    <a:pt x="37" y="78"/>
                  </a:moveTo>
                  <a:cubicBezTo>
                    <a:pt x="53" y="78"/>
                    <a:pt x="66" y="69"/>
                    <a:pt x="72" y="55"/>
                  </a:cubicBezTo>
                  <a:cubicBezTo>
                    <a:pt x="78" y="41"/>
                    <a:pt x="75" y="25"/>
                    <a:pt x="64" y="14"/>
                  </a:cubicBezTo>
                  <a:cubicBezTo>
                    <a:pt x="53" y="3"/>
                    <a:pt x="37" y="0"/>
                    <a:pt x="23" y="6"/>
                  </a:cubicBezTo>
                  <a:cubicBezTo>
                    <a:pt x="9" y="12"/>
                    <a:pt x="0" y="26"/>
                    <a:pt x="0" y="41"/>
                  </a:cubicBezTo>
                  <a:cubicBezTo>
                    <a:pt x="0" y="47"/>
                    <a:pt x="2" y="54"/>
                    <a:pt x="5" y="59"/>
                  </a:cubicBezTo>
                  <a:cubicBezTo>
                    <a:pt x="12" y="71"/>
                    <a:pt x="24" y="78"/>
                    <a:pt x="37" y="78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47">
              <a:extLst>
                <a:ext uri="{FF2B5EF4-FFF2-40B4-BE49-F238E27FC236}">
                  <a16:creationId xmlns:a16="http://schemas.microsoft.com/office/drawing/2014/main" id="{8321531A-9BB9-4AAD-97AE-89947D34E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2185988"/>
              <a:ext cx="436563" cy="112713"/>
            </a:xfrm>
            <a:custGeom>
              <a:avLst/>
              <a:gdLst>
                <a:gd name="T0" fmla="*/ 1960 w 2036"/>
                <a:gd name="T1" fmla="*/ 0 h 527"/>
                <a:gd name="T2" fmla="*/ 76 w 2036"/>
                <a:gd name="T3" fmla="*/ 0 h 527"/>
                <a:gd name="T4" fmla="*/ 0 w 2036"/>
                <a:gd name="T5" fmla="*/ 75 h 527"/>
                <a:gd name="T6" fmla="*/ 0 w 2036"/>
                <a:gd name="T7" fmla="*/ 226 h 527"/>
                <a:gd name="T8" fmla="*/ 377 w 2036"/>
                <a:gd name="T9" fmla="*/ 527 h 527"/>
                <a:gd name="T10" fmla="*/ 943 w 2036"/>
                <a:gd name="T11" fmla="*/ 527 h 527"/>
                <a:gd name="T12" fmla="*/ 943 w 2036"/>
                <a:gd name="T13" fmla="*/ 414 h 527"/>
                <a:gd name="T14" fmla="*/ 980 w 2036"/>
                <a:gd name="T15" fmla="*/ 377 h 527"/>
                <a:gd name="T16" fmla="*/ 1056 w 2036"/>
                <a:gd name="T17" fmla="*/ 377 h 527"/>
                <a:gd name="T18" fmla="*/ 1093 w 2036"/>
                <a:gd name="T19" fmla="*/ 414 h 527"/>
                <a:gd name="T20" fmla="*/ 1093 w 2036"/>
                <a:gd name="T21" fmla="*/ 527 h 527"/>
                <a:gd name="T22" fmla="*/ 1659 w 2036"/>
                <a:gd name="T23" fmla="*/ 527 h 527"/>
                <a:gd name="T24" fmla="*/ 2036 w 2036"/>
                <a:gd name="T25" fmla="*/ 226 h 527"/>
                <a:gd name="T26" fmla="*/ 2036 w 2036"/>
                <a:gd name="T27" fmla="*/ 75 h 527"/>
                <a:gd name="T28" fmla="*/ 1960 w 2036"/>
                <a:gd name="T29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6" h="527">
                  <a:moveTo>
                    <a:pt x="1960" y="0"/>
                  </a:moveTo>
                  <a:lnTo>
                    <a:pt x="76" y="0"/>
                  </a:lnTo>
                  <a:cubicBezTo>
                    <a:pt x="34" y="0"/>
                    <a:pt x="1" y="34"/>
                    <a:pt x="0" y="75"/>
                  </a:cubicBezTo>
                  <a:lnTo>
                    <a:pt x="0" y="226"/>
                  </a:lnTo>
                  <a:lnTo>
                    <a:pt x="377" y="527"/>
                  </a:lnTo>
                  <a:lnTo>
                    <a:pt x="943" y="527"/>
                  </a:lnTo>
                  <a:lnTo>
                    <a:pt x="943" y="414"/>
                  </a:lnTo>
                  <a:cubicBezTo>
                    <a:pt x="943" y="394"/>
                    <a:pt x="960" y="377"/>
                    <a:pt x="980" y="377"/>
                  </a:cubicBezTo>
                  <a:lnTo>
                    <a:pt x="1056" y="377"/>
                  </a:lnTo>
                  <a:cubicBezTo>
                    <a:pt x="1077" y="377"/>
                    <a:pt x="1093" y="394"/>
                    <a:pt x="1093" y="414"/>
                  </a:cubicBezTo>
                  <a:lnTo>
                    <a:pt x="1093" y="527"/>
                  </a:lnTo>
                  <a:lnTo>
                    <a:pt x="1659" y="527"/>
                  </a:lnTo>
                  <a:lnTo>
                    <a:pt x="2036" y="226"/>
                  </a:lnTo>
                  <a:lnTo>
                    <a:pt x="2036" y="75"/>
                  </a:lnTo>
                  <a:cubicBezTo>
                    <a:pt x="2036" y="34"/>
                    <a:pt x="2002" y="0"/>
                    <a:pt x="1960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48">
              <a:extLst>
                <a:ext uri="{FF2B5EF4-FFF2-40B4-BE49-F238E27FC236}">
                  <a16:creationId xmlns:a16="http://schemas.microsoft.com/office/drawing/2014/main" id="{68ED408E-3F39-42AC-8D16-B039D6458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2233613"/>
              <a:ext cx="436563" cy="241300"/>
            </a:xfrm>
            <a:custGeom>
              <a:avLst/>
              <a:gdLst>
                <a:gd name="T0" fmla="*/ 1093 w 2036"/>
                <a:gd name="T1" fmla="*/ 301 h 1131"/>
                <a:gd name="T2" fmla="*/ 1093 w 2036"/>
                <a:gd name="T3" fmla="*/ 490 h 1131"/>
                <a:gd name="T4" fmla="*/ 1056 w 2036"/>
                <a:gd name="T5" fmla="*/ 528 h 1131"/>
                <a:gd name="T6" fmla="*/ 980 w 2036"/>
                <a:gd name="T7" fmla="*/ 528 h 1131"/>
                <a:gd name="T8" fmla="*/ 943 w 2036"/>
                <a:gd name="T9" fmla="*/ 490 h 1131"/>
                <a:gd name="T10" fmla="*/ 943 w 2036"/>
                <a:gd name="T11" fmla="*/ 301 h 1131"/>
                <a:gd name="T12" fmla="*/ 377 w 2036"/>
                <a:gd name="T13" fmla="*/ 301 h 1131"/>
                <a:gd name="T14" fmla="*/ 0 w 2036"/>
                <a:gd name="T15" fmla="*/ 0 h 1131"/>
                <a:gd name="T16" fmla="*/ 0 w 2036"/>
                <a:gd name="T17" fmla="*/ 559 h 1131"/>
                <a:gd name="T18" fmla="*/ 676 w 2036"/>
                <a:gd name="T19" fmla="*/ 499 h 1131"/>
                <a:gd name="T20" fmla="*/ 922 w 2036"/>
                <a:gd name="T21" fmla="*/ 1131 h 1131"/>
                <a:gd name="T22" fmla="*/ 1960 w 2036"/>
                <a:gd name="T23" fmla="*/ 1131 h 1131"/>
                <a:gd name="T24" fmla="*/ 2036 w 2036"/>
                <a:gd name="T25" fmla="*/ 1055 h 1131"/>
                <a:gd name="T26" fmla="*/ 2036 w 2036"/>
                <a:gd name="T27" fmla="*/ 0 h 1131"/>
                <a:gd name="T28" fmla="*/ 1659 w 2036"/>
                <a:gd name="T29" fmla="*/ 301 h 1131"/>
                <a:gd name="T30" fmla="*/ 1093 w 2036"/>
                <a:gd name="T31" fmla="*/ 301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6" h="1131">
                  <a:moveTo>
                    <a:pt x="1093" y="301"/>
                  </a:moveTo>
                  <a:lnTo>
                    <a:pt x="1093" y="490"/>
                  </a:lnTo>
                  <a:cubicBezTo>
                    <a:pt x="1093" y="511"/>
                    <a:pt x="1077" y="528"/>
                    <a:pt x="1056" y="528"/>
                  </a:cubicBezTo>
                  <a:lnTo>
                    <a:pt x="980" y="528"/>
                  </a:lnTo>
                  <a:cubicBezTo>
                    <a:pt x="960" y="528"/>
                    <a:pt x="943" y="511"/>
                    <a:pt x="943" y="490"/>
                  </a:cubicBezTo>
                  <a:lnTo>
                    <a:pt x="943" y="301"/>
                  </a:lnTo>
                  <a:lnTo>
                    <a:pt x="377" y="301"/>
                  </a:lnTo>
                  <a:lnTo>
                    <a:pt x="0" y="0"/>
                  </a:lnTo>
                  <a:lnTo>
                    <a:pt x="0" y="559"/>
                  </a:lnTo>
                  <a:cubicBezTo>
                    <a:pt x="187" y="391"/>
                    <a:pt x="462" y="366"/>
                    <a:pt x="676" y="499"/>
                  </a:cubicBezTo>
                  <a:cubicBezTo>
                    <a:pt x="889" y="631"/>
                    <a:pt x="990" y="889"/>
                    <a:pt x="922" y="1131"/>
                  </a:cubicBezTo>
                  <a:lnTo>
                    <a:pt x="1960" y="1131"/>
                  </a:lnTo>
                  <a:cubicBezTo>
                    <a:pt x="2002" y="1131"/>
                    <a:pt x="2036" y="1097"/>
                    <a:pt x="2036" y="1055"/>
                  </a:cubicBezTo>
                  <a:lnTo>
                    <a:pt x="2036" y="0"/>
                  </a:lnTo>
                  <a:lnTo>
                    <a:pt x="1659" y="301"/>
                  </a:lnTo>
                  <a:lnTo>
                    <a:pt x="1093" y="301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49">
              <a:extLst>
                <a:ext uri="{FF2B5EF4-FFF2-40B4-BE49-F238E27FC236}">
                  <a16:creationId xmlns:a16="http://schemas.microsoft.com/office/drawing/2014/main" id="{C39E1BDF-4E15-4CF3-9473-919565677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2406651"/>
              <a:ext cx="7938" cy="36513"/>
            </a:xfrm>
            <a:custGeom>
              <a:avLst/>
              <a:gdLst>
                <a:gd name="T0" fmla="*/ 37 w 37"/>
                <a:gd name="T1" fmla="*/ 171 h 171"/>
                <a:gd name="T2" fmla="*/ 37 w 37"/>
                <a:gd name="T3" fmla="*/ 0 h 171"/>
                <a:gd name="T4" fmla="*/ 0 w 37"/>
                <a:gd name="T5" fmla="*/ 171 h 171"/>
                <a:gd name="T6" fmla="*/ 37 w 37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71">
                  <a:moveTo>
                    <a:pt x="37" y="171"/>
                  </a:moveTo>
                  <a:lnTo>
                    <a:pt x="37" y="0"/>
                  </a:lnTo>
                  <a:cubicBezTo>
                    <a:pt x="13" y="54"/>
                    <a:pt x="0" y="112"/>
                    <a:pt x="0" y="171"/>
                  </a:cubicBezTo>
                  <a:lnTo>
                    <a:pt x="37" y="171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50">
              <a:extLst>
                <a:ext uri="{FF2B5EF4-FFF2-40B4-BE49-F238E27FC236}">
                  <a16:creationId xmlns:a16="http://schemas.microsoft.com/office/drawing/2014/main" id="{36539AEA-B67A-4785-A3DF-CAC64464F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2435226"/>
              <a:ext cx="17463" cy="15875"/>
            </a:xfrm>
            <a:custGeom>
              <a:avLst/>
              <a:gdLst>
                <a:gd name="T0" fmla="*/ 37 w 78"/>
                <a:gd name="T1" fmla="*/ 78 h 78"/>
                <a:gd name="T2" fmla="*/ 72 w 78"/>
                <a:gd name="T3" fmla="*/ 55 h 78"/>
                <a:gd name="T4" fmla="*/ 64 w 78"/>
                <a:gd name="T5" fmla="*/ 14 h 78"/>
                <a:gd name="T6" fmla="*/ 23 w 78"/>
                <a:gd name="T7" fmla="*/ 6 h 78"/>
                <a:gd name="T8" fmla="*/ 0 w 78"/>
                <a:gd name="T9" fmla="*/ 41 h 78"/>
                <a:gd name="T10" fmla="*/ 5 w 78"/>
                <a:gd name="T11" fmla="*/ 59 h 78"/>
                <a:gd name="T12" fmla="*/ 37 w 78"/>
                <a:gd name="T13" fmla="*/ 41 h 78"/>
                <a:gd name="T14" fmla="*/ 5 w 78"/>
                <a:gd name="T15" fmla="*/ 59 h 78"/>
                <a:gd name="T16" fmla="*/ 37 w 78"/>
                <a:gd name="T1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78">
                  <a:moveTo>
                    <a:pt x="37" y="78"/>
                  </a:moveTo>
                  <a:cubicBezTo>
                    <a:pt x="53" y="78"/>
                    <a:pt x="66" y="69"/>
                    <a:pt x="72" y="55"/>
                  </a:cubicBezTo>
                  <a:cubicBezTo>
                    <a:pt x="78" y="41"/>
                    <a:pt x="75" y="25"/>
                    <a:pt x="64" y="14"/>
                  </a:cubicBezTo>
                  <a:cubicBezTo>
                    <a:pt x="53" y="3"/>
                    <a:pt x="37" y="0"/>
                    <a:pt x="23" y="6"/>
                  </a:cubicBezTo>
                  <a:cubicBezTo>
                    <a:pt x="9" y="12"/>
                    <a:pt x="0" y="26"/>
                    <a:pt x="0" y="41"/>
                  </a:cubicBezTo>
                  <a:cubicBezTo>
                    <a:pt x="0" y="47"/>
                    <a:pt x="2" y="54"/>
                    <a:pt x="5" y="59"/>
                  </a:cubicBezTo>
                  <a:lnTo>
                    <a:pt x="37" y="41"/>
                  </a:lnTo>
                  <a:lnTo>
                    <a:pt x="5" y="59"/>
                  </a:lnTo>
                  <a:cubicBezTo>
                    <a:pt x="12" y="71"/>
                    <a:pt x="24" y="78"/>
                    <a:pt x="37" y="78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51">
              <a:extLst>
                <a:ext uri="{FF2B5EF4-FFF2-40B4-BE49-F238E27FC236}">
                  <a16:creationId xmlns:a16="http://schemas.microsoft.com/office/drawing/2014/main" id="{19758DCE-BDC0-435C-8743-02EC2E01E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2226" y="2089151"/>
              <a:ext cx="495300" cy="488950"/>
            </a:xfrm>
            <a:custGeom>
              <a:avLst/>
              <a:gdLst>
                <a:gd name="T0" fmla="*/ 2087 w 2313"/>
                <a:gd name="T1" fmla="*/ 414 h 2288"/>
                <a:gd name="T2" fmla="*/ 2012 w 2313"/>
                <a:gd name="T3" fmla="*/ 263 h 2288"/>
                <a:gd name="T4" fmla="*/ 1861 w 2313"/>
                <a:gd name="T5" fmla="*/ 339 h 2288"/>
                <a:gd name="T6" fmla="*/ 1710 w 2313"/>
                <a:gd name="T7" fmla="*/ 414 h 2288"/>
                <a:gd name="T8" fmla="*/ 1522 w 2313"/>
                <a:gd name="T9" fmla="*/ 0 h 2288"/>
                <a:gd name="T10" fmla="*/ 806 w 2313"/>
                <a:gd name="T11" fmla="*/ 188 h 2288"/>
                <a:gd name="T12" fmla="*/ 655 w 2313"/>
                <a:gd name="T13" fmla="*/ 414 h 2288"/>
                <a:gd name="T14" fmla="*/ 580 w 2313"/>
                <a:gd name="T15" fmla="*/ 263 h 2288"/>
                <a:gd name="T16" fmla="*/ 429 w 2313"/>
                <a:gd name="T17" fmla="*/ 339 h 2288"/>
                <a:gd name="T18" fmla="*/ 316 w 2313"/>
                <a:gd name="T19" fmla="*/ 414 h 2288"/>
                <a:gd name="T20" fmla="*/ 203 w 2313"/>
                <a:gd name="T21" fmla="*/ 1221 h 2288"/>
                <a:gd name="T22" fmla="*/ 295 w 2313"/>
                <a:gd name="T23" fmla="*/ 2167 h 2288"/>
                <a:gd name="T24" fmla="*/ 1190 w 2313"/>
                <a:gd name="T25" fmla="*/ 1846 h 2288"/>
                <a:gd name="T26" fmla="*/ 2313 w 2313"/>
                <a:gd name="T27" fmla="*/ 1733 h 2288"/>
                <a:gd name="T28" fmla="*/ 2200 w 2313"/>
                <a:gd name="T29" fmla="*/ 414 h 2288"/>
                <a:gd name="T30" fmla="*/ 2012 w 2313"/>
                <a:gd name="T31" fmla="*/ 339 h 2288"/>
                <a:gd name="T32" fmla="*/ 1936 w 2313"/>
                <a:gd name="T33" fmla="*/ 414 h 2288"/>
                <a:gd name="T34" fmla="*/ 881 w 2313"/>
                <a:gd name="T35" fmla="*/ 188 h 2288"/>
                <a:gd name="T36" fmla="*/ 1522 w 2313"/>
                <a:gd name="T37" fmla="*/ 75 h 2288"/>
                <a:gd name="T38" fmla="*/ 1635 w 2313"/>
                <a:gd name="T39" fmla="*/ 414 h 2288"/>
                <a:gd name="T40" fmla="*/ 1597 w 2313"/>
                <a:gd name="T41" fmla="*/ 188 h 2288"/>
                <a:gd name="T42" fmla="*/ 994 w 2313"/>
                <a:gd name="T43" fmla="*/ 113 h 2288"/>
                <a:gd name="T44" fmla="*/ 919 w 2313"/>
                <a:gd name="T45" fmla="*/ 414 h 2288"/>
                <a:gd name="T46" fmla="*/ 881 w 2313"/>
                <a:gd name="T47" fmla="*/ 188 h 2288"/>
                <a:gd name="T48" fmla="*/ 1522 w 2313"/>
                <a:gd name="T49" fmla="*/ 414 h 2288"/>
                <a:gd name="T50" fmla="*/ 994 w 2313"/>
                <a:gd name="T51" fmla="*/ 188 h 2288"/>
                <a:gd name="T52" fmla="*/ 504 w 2313"/>
                <a:gd name="T53" fmla="*/ 339 h 2288"/>
                <a:gd name="T54" fmla="*/ 580 w 2313"/>
                <a:gd name="T55" fmla="*/ 414 h 2288"/>
                <a:gd name="T56" fmla="*/ 504 w 2313"/>
                <a:gd name="T57" fmla="*/ 339 h 2288"/>
                <a:gd name="T58" fmla="*/ 130 w 2313"/>
                <a:gd name="T59" fmla="*/ 1860 h 2288"/>
                <a:gd name="T60" fmla="*/ 819 w 2313"/>
                <a:gd name="T61" fmla="*/ 1170 h 2288"/>
                <a:gd name="T62" fmla="*/ 617 w 2313"/>
                <a:gd name="T63" fmla="*/ 2185 h 2288"/>
                <a:gd name="T64" fmla="*/ 2200 w 2313"/>
                <a:gd name="T65" fmla="*/ 1771 h 2288"/>
                <a:gd name="T66" fmla="*/ 948 w 2313"/>
                <a:gd name="T67" fmla="*/ 1154 h 2288"/>
                <a:gd name="T68" fmla="*/ 278 w 2313"/>
                <a:gd name="T69" fmla="*/ 756 h 2288"/>
                <a:gd name="T70" fmla="*/ 617 w 2313"/>
                <a:gd name="T71" fmla="*/ 1017 h 2288"/>
                <a:gd name="T72" fmla="*/ 1145 w 2313"/>
                <a:gd name="T73" fmla="*/ 1168 h 2288"/>
                <a:gd name="T74" fmla="*/ 1296 w 2313"/>
                <a:gd name="T75" fmla="*/ 1243 h 2288"/>
                <a:gd name="T76" fmla="*/ 1371 w 2313"/>
                <a:gd name="T77" fmla="*/ 1017 h 2288"/>
                <a:gd name="T78" fmla="*/ 1922 w 2313"/>
                <a:gd name="T79" fmla="*/ 1009 h 2288"/>
                <a:gd name="T80" fmla="*/ 2238 w 2313"/>
                <a:gd name="T81" fmla="*/ 1733 h 2288"/>
                <a:gd name="T82" fmla="*/ 1296 w 2313"/>
                <a:gd name="T83" fmla="*/ 1168 h 2288"/>
                <a:gd name="T84" fmla="*/ 1220 w 2313"/>
                <a:gd name="T85" fmla="*/ 1017 h 2288"/>
                <a:gd name="T86" fmla="*/ 1220 w 2313"/>
                <a:gd name="T87" fmla="*/ 942 h 2288"/>
                <a:gd name="T88" fmla="*/ 1296 w 2313"/>
                <a:gd name="T89" fmla="*/ 866 h 2288"/>
                <a:gd name="T90" fmla="*/ 1220 w 2313"/>
                <a:gd name="T91" fmla="*/ 942 h 2288"/>
                <a:gd name="T92" fmla="*/ 1886 w 2313"/>
                <a:gd name="T93" fmla="*/ 942 h 2288"/>
                <a:gd name="T94" fmla="*/ 1371 w 2313"/>
                <a:gd name="T95" fmla="*/ 866 h 2288"/>
                <a:gd name="T96" fmla="*/ 1220 w 2313"/>
                <a:gd name="T97" fmla="*/ 791 h 2288"/>
                <a:gd name="T98" fmla="*/ 1145 w 2313"/>
                <a:gd name="T99" fmla="*/ 942 h 2288"/>
                <a:gd name="T100" fmla="*/ 278 w 2313"/>
                <a:gd name="T101" fmla="*/ 660 h 2288"/>
                <a:gd name="T102" fmla="*/ 316 w 2313"/>
                <a:gd name="T103" fmla="*/ 489 h 2288"/>
                <a:gd name="T104" fmla="*/ 2238 w 2313"/>
                <a:gd name="T105" fmla="*/ 527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13" h="2288">
                  <a:moveTo>
                    <a:pt x="2200" y="414"/>
                  </a:moveTo>
                  <a:lnTo>
                    <a:pt x="2087" y="414"/>
                  </a:lnTo>
                  <a:lnTo>
                    <a:pt x="2087" y="339"/>
                  </a:lnTo>
                  <a:cubicBezTo>
                    <a:pt x="2087" y="297"/>
                    <a:pt x="2053" y="263"/>
                    <a:pt x="2012" y="263"/>
                  </a:cubicBezTo>
                  <a:lnTo>
                    <a:pt x="1936" y="263"/>
                  </a:lnTo>
                  <a:cubicBezTo>
                    <a:pt x="1895" y="263"/>
                    <a:pt x="1861" y="297"/>
                    <a:pt x="1861" y="339"/>
                  </a:cubicBezTo>
                  <a:lnTo>
                    <a:pt x="1861" y="414"/>
                  </a:lnTo>
                  <a:lnTo>
                    <a:pt x="1710" y="414"/>
                  </a:lnTo>
                  <a:lnTo>
                    <a:pt x="1710" y="188"/>
                  </a:lnTo>
                  <a:cubicBezTo>
                    <a:pt x="1710" y="84"/>
                    <a:pt x="1626" y="0"/>
                    <a:pt x="1522" y="0"/>
                  </a:cubicBezTo>
                  <a:lnTo>
                    <a:pt x="994" y="0"/>
                  </a:lnTo>
                  <a:cubicBezTo>
                    <a:pt x="890" y="0"/>
                    <a:pt x="806" y="84"/>
                    <a:pt x="806" y="188"/>
                  </a:cubicBezTo>
                  <a:lnTo>
                    <a:pt x="806" y="414"/>
                  </a:lnTo>
                  <a:lnTo>
                    <a:pt x="655" y="414"/>
                  </a:lnTo>
                  <a:lnTo>
                    <a:pt x="655" y="339"/>
                  </a:lnTo>
                  <a:cubicBezTo>
                    <a:pt x="655" y="297"/>
                    <a:pt x="621" y="263"/>
                    <a:pt x="580" y="263"/>
                  </a:cubicBezTo>
                  <a:lnTo>
                    <a:pt x="504" y="263"/>
                  </a:lnTo>
                  <a:cubicBezTo>
                    <a:pt x="463" y="263"/>
                    <a:pt x="429" y="297"/>
                    <a:pt x="429" y="339"/>
                  </a:cubicBezTo>
                  <a:lnTo>
                    <a:pt x="429" y="414"/>
                  </a:lnTo>
                  <a:lnTo>
                    <a:pt x="316" y="414"/>
                  </a:lnTo>
                  <a:cubicBezTo>
                    <a:pt x="253" y="414"/>
                    <a:pt x="203" y="465"/>
                    <a:pt x="203" y="527"/>
                  </a:cubicBezTo>
                  <a:lnTo>
                    <a:pt x="203" y="1221"/>
                  </a:lnTo>
                  <a:cubicBezTo>
                    <a:pt x="68" y="1349"/>
                    <a:pt x="0" y="1532"/>
                    <a:pt x="18" y="1717"/>
                  </a:cubicBezTo>
                  <a:cubicBezTo>
                    <a:pt x="36" y="1902"/>
                    <a:pt x="138" y="2068"/>
                    <a:pt x="295" y="2167"/>
                  </a:cubicBezTo>
                  <a:cubicBezTo>
                    <a:pt x="452" y="2267"/>
                    <a:pt x="646" y="2288"/>
                    <a:pt x="821" y="2225"/>
                  </a:cubicBezTo>
                  <a:cubicBezTo>
                    <a:pt x="996" y="2163"/>
                    <a:pt x="1132" y="2023"/>
                    <a:pt x="1190" y="1846"/>
                  </a:cubicBezTo>
                  <a:lnTo>
                    <a:pt x="2200" y="1846"/>
                  </a:lnTo>
                  <a:cubicBezTo>
                    <a:pt x="2263" y="1846"/>
                    <a:pt x="2313" y="1796"/>
                    <a:pt x="2313" y="1733"/>
                  </a:cubicBezTo>
                  <a:lnTo>
                    <a:pt x="2313" y="527"/>
                  </a:lnTo>
                  <a:cubicBezTo>
                    <a:pt x="2313" y="465"/>
                    <a:pt x="2263" y="414"/>
                    <a:pt x="2200" y="414"/>
                  </a:cubicBezTo>
                  <a:close/>
                  <a:moveTo>
                    <a:pt x="1936" y="339"/>
                  </a:moveTo>
                  <a:lnTo>
                    <a:pt x="2012" y="339"/>
                  </a:lnTo>
                  <a:lnTo>
                    <a:pt x="2012" y="414"/>
                  </a:lnTo>
                  <a:lnTo>
                    <a:pt x="1936" y="414"/>
                  </a:lnTo>
                  <a:lnTo>
                    <a:pt x="1936" y="339"/>
                  </a:lnTo>
                  <a:close/>
                  <a:moveTo>
                    <a:pt x="881" y="188"/>
                  </a:moveTo>
                  <a:cubicBezTo>
                    <a:pt x="881" y="126"/>
                    <a:pt x="932" y="75"/>
                    <a:pt x="994" y="75"/>
                  </a:cubicBezTo>
                  <a:lnTo>
                    <a:pt x="1522" y="75"/>
                  </a:lnTo>
                  <a:cubicBezTo>
                    <a:pt x="1584" y="75"/>
                    <a:pt x="1635" y="126"/>
                    <a:pt x="1635" y="188"/>
                  </a:cubicBezTo>
                  <a:lnTo>
                    <a:pt x="1635" y="414"/>
                  </a:lnTo>
                  <a:lnTo>
                    <a:pt x="1597" y="414"/>
                  </a:lnTo>
                  <a:lnTo>
                    <a:pt x="1597" y="188"/>
                  </a:lnTo>
                  <a:cubicBezTo>
                    <a:pt x="1597" y="146"/>
                    <a:pt x="1564" y="113"/>
                    <a:pt x="1522" y="113"/>
                  </a:cubicBezTo>
                  <a:lnTo>
                    <a:pt x="994" y="113"/>
                  </a:lnTo>
                  <a:cubicBezTo>
                    <a:pt x="953" y="113"/>
                    <a:pt x="919" y="146"/>
                    <a:pt x="919" y="188"/>
                  </a:cubicBezTo>
                  <a:lnTo>
                    <a:pt x="919" y="414"/>
                  </a:lnTo>
                  <a:lnTo>
                    <a:pt x="881" y="414"/>
                  </a:lnTo>
                  <a:lnTo>
                    <a:pt x="881" y="188"/>
                  </a:lnTo>
                  <a:close/>
                  <a:moveTo>
                    <a:pt x="1522" y="188"/>
                  </a:moveTo>
                  <a:lnTo>
                    <a:pt x="1522" y="414"/>
                  </a:lnTo>
                  <a:lnTo>
                    <a:pt x="994" y="414"/>
                  </a:lnTo>
                  <a:lnTo>
                    <a:pt x="994" y="188"/>
                  </a:lnTo>
                  <a:lnTo>
                    <a:pt x="1522" y="188"/>
                  </a:lnTo>
                  <a:close/>
                  <a:moveTo>
                    <a:pt x="504" y="339"/>
                  </a:moveTo>
                  <a:lnTo>
                    <a:pt x="580" y="339"/>
                  </a:lnTo>
                  <a:lnTo>
                    <a:pt x="580" y="414"/>
                  </a:lnTo>
                  <a:lnTo>
                    <a:pt x="504" y="414"/>
                  </a:lnTo>
                  <a:lnTo>
                    <a:pt x="504" y="339"/>
                  </a:lnTo>
                  <a:close/>
                  <a:moveTo>
                    <a:pt x="617" y="2185"/>
                  </a:moveTo>
                  <a:cubicBezTo>
                    <a:pt x="404" y="2185"/>
                    <a:pt x="212" y="2057"/>
                    <a:pt x="130" y="1860"/>
                  </a:cubicBezTo>
                  <a:cubicBezTo>
                    <a:pt x="48" y="1663"/>
                    <a:pt x="93" y="1436"/>
                    <a:pt x="244" y="1285"/>
                  </a:cubicBezTo>
                  <a:cubicBezTo>
                    <a:pt x="395" y="1134"/>
                    <a:pt x="622" y="1089"/>
                    <a:pt x="819" y="1170"/>
                  </a:cubicBezTo>
                  <a:cubicBezTo>
                    <a:pt x="1016" y="1252"/>
                    <a:pt x="1145" y="1444"/>
                    <a:pt x="1145" y="1658"/>
                  </a:cubicBezTo>
                  <a:cubicBezTo>
                    <a:pt x="1145" y="1949"/>
                    <a:pt x="909" y="2185"/>
                    <a:pt x="617" y="2185"/>
                  </a:cubicBezTo>
                  <a:close/>
                  <a:moveTo>
                    <a:pt x="2238" y="1733"/>
                  </a:moveTo>
                  <a:cubicBezTo>
                    <a:pt x="2238" y="1754"/>
                    <a:pt x="2221" y="1771"/>
                    <a:pt x="2200" y="1771"/>
                  </a:cubicBezTo>
                  <a:lnTo>
                    <a:pt x="1209" y="1771"/>
                  </a:lnTo>
                  <a:cubicBezTo>
                    <a:pt x="1255" y="1531"/>
                    <a:pt x="1152" y="1288"/>
                    <a:pt x="948" y="1154"/>
                  </a:cubicBezTo>
                  <a:cubicBezTo>
                    <a:pt x="744" y="1020"/>
                    <a:pt x="480" y="1022"/>
                    <a:pt x="278" y="1160"/>
                  </a:cubicBezTo>
                  <a:lnTo>
                    <a:pt x="278" y="756"/>
                  </a:lnTo>
                  <a:lnTo>
                    <a:pt x="594" y="1009"/>
                  </a:lnTo>
                  <a:cubicBezTo>
                    <a:pt x="601" y="1014"/>
                    <a:pt x="609" y="1017"/>
                    <a:pt x="617" y="1017"/>
                  </a:cubicBezTo>
                  <a:lnTo>
                    <a:pt x="1145" y="1017"/>
                  </a:lnTo>
                  <a:lnTo>
                    <a:pt x="1145" y="1168"/>
                  </a:lnTo>
                  <a:cubicBezTo>
                    <a:pt x="1145" y="1210"/>
                    <a:pt x="1179" y="1243"/>
                    <a:pt x="1220" y="1243"/>
                  </a:cubicBezTo>
                  <a:lnTo>
                    <a:pt x="1296" y="1243"/>
                  </a:lnTo>
                  <a:cubicBezTo>
                    <a:pt x="1337" y="1243"/>
                    <a:pt x="1371" y="1210"/>
                    <a:pt x="1371" y="1168"/>
                  </a:cubicBezTo>
                  <a:lnTo>
                    <a:pt x="1371" y="1017"/>
                  </a:lnTo>
                  <a:lnTo>
                    <a:pt x="1899" y="1017"/>
                  </a:lnTo>
                  <a:cubicBezTo>
                    <a:pt x="1907" y="1017"/>
                    <a:pt x="1916" y="1014"/>
                    <a:pt x="1922" y="1009"/>
                  </a:cubicBezTo>
                  <a:lnTo>
                    <a:pt x="2238" y="756"/>
                  </a:lnTo>
                  <a:lnTo>
                    <a:pt x="2238" y="1733"/>
                  </a:lnTo>
                  <a:close/>
                  <a:moveTo>
                    <a:pt x="1296" y="1017"/>
                  </a:moveTo>
                  <a:lnTo>
                    <a:pt x="1296" y="1168"/>
                  </a:lnTo>
                  <a:lnTo>
                    <a:pt x="1220" y="1168"/>
                  </a:lnTo>
                  <a:lnTo>
                    <a:pt x="1220" y="1017"/>
                  </a:lnTo>
                  <a:lnTo>
                    <a:pt x="1296" y="1017"/>
                  </a:lnTo>
                  <a:close/>
                  <a:moveTo>
                    <a:pt x="1220" y="942"/>
                  </a:moveTo>
                  <a:lnTo>
                    <a:pt x="1220" y="866"/>
                  </a:lnTo>
                  <a:lnTo>
                    <a:pt x="1296" y="866"/>
                  </a:lnTo>
                  <a:lnTo>
                    <a:pt x="1296" y="942"/>
                  </a:lnTo>
                  <a:lnTo>
                    <a:pt x="1220" y="942"/>
                  </a:lnTo>
                  <a:close/>
                  <a:moveTo>
                    <a:pt x="2238" y="660"/>
                  </a:moveTo>
                  <a:lnTo>
                    <a:pt x="1886" y="942"/>
                  </a:lnTo>
                  <a:lnTo>
                    <a:pt x="1371" y="942"/>
                  </a:lnTo>
                  <a:lnTo>
                    <a:pt x="1371" y="866"/>
                  </a:lnTo>
                  <a:cubicBezTo>
                    <a:pt x="1371" y="825"/>
                    <a:pt x="1337" y="791"/>
                    <a:pt x="1296" y="791"/>
                  </a:cubicBezTo>
                  <a:lnTo>
                    <a:pt x="1220" y="791"/>
                  </a:lnTo>
                  <a:cubicBezTo>
                    <a:pt x="1179" y="791"/>
                    <a:pt x="1145" y="825"/>
                    <a:pt x="1145" y="866"/>
                  </a:cubicBezTo>
                  <a:lnTo>
                    <a:pt x="1145" y="942"/>
                  </a:lnTo>
                  <a:lnTo>
                    <a:pt x="631" y="942"/>
                  </a:lnTo>
                  <a:lnTo>
                    <a:pt x="278" y="660"/>
                  </a:lnTo>
                  <a:lnTo>
                    <a:pt x="278" y="527"/>
                  </a:lnTo>
                  <a:cubicBezTo>
                    <a:pt x="278" y="506"/>
                    <a:pt x="295" y="489"/>
                    <a:pt x="316" y="489"/>
                  </a:cubicBezTo>
                  <a:lnTo>
                    <a:pt x="2200" y="489"/>
                  </a:lnTo>
                  <a:cubicBezTo>
                    <a:pt x="2221" y="489"/>
                    <a:pt x="2238" y="506"/>
                    <a:pt x="2238" y="527"/>
                  </a:cubicBezTo>
                  <a:lnTo>
                    <a:pt x="2238" y="66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52">
              <a:extLst>
                <a:ext uri="{FF2B5EF4-FFF2-40B4-BE49-F238E27FC236}">
                  <a16:creationId xmlns:a16="http://schemas.microsoft.com/office/drawing/2014/main" id="{3592CAC5-AE13-4719-906D-E2E97AE12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9213" y="2346326"/>
              <a:ext cx="201613" cy="201613"/>
            </a:xfrm>
            <a:custGeom>
              <a:avLst/>
              <a:gdLst>
                <a:gd name="T0" fmla="*/ 70 w 940"/>
                <a:gd name="T1" fmla="*/ 279 h 940"/>
                <a:gd name="T2" fmla="*/ 660 w 940"/>
                <a:gd name="T3" fmla="*/ 870 h 940"/>
                <a:gd name="T4" fmla="*/ 487 w 940"/>
                <a:gd name="T5" fmla="*/ 0 h 940"/>
                <a:gd name="T6" fmla="*/ 690 w 940"/>
                <a:gd name="T7" fmla="*/ 727 h 940"/>
                <a:gd name="T8" fmla="*/ 638 w 940"/>
                <a:gd name="T9" fmla="*/ 713 h 940"/>
                <a:gd name="T10" fmla="*/ 624 w 940"/>
                <a:gd name="T11" fmla="*/ 764 h 940"/>
                <a:gd name="T12" fmla="*/ 525 w 940"/>
                <a:gd name="T13" fmla="*/ 827 h 940"/>
                <a:gd name="T14" fmla="*/ 488 w 940"/>
                <a:gd name="T15" fmla="*/ 753 h 940"/>
                <a:gd name="T16" fmla="*/ 450 w 940"/>
                <a:gd name="T17" fmla="*/ 827 h 940"/>
                <a:gd name="T18" fmla="*/ 351 w 940"/>
                <a:gd name="T19" fmla="*/ 764 h 940"/>
                <a:gd name="T20" fmla="*/ 285 w 940"/>
                <a:gd name="T21" fmla="*/ 727 h 940"/>
                <a:gd name="T22" fmla="*/ 182 w 940"/>
                <a:gd name="T23" fmla="*/ 672 h 940"/>
                <a:gd name="T24" fmla="*/ 230 w 940"/>
                <a:gd name="T25" fmla="*/ 631 h 940"/>
                <a:gd name="T26" fmla="*/ 204 w 940"/>
                <a:gd name="T27" fmla="*/ 585 h 940"/>
                <a:gd name="T28" fmla="*/ 144 w 940"/>
                <a:gd name="T29" fmla="*/ 606 h 940"/>
                <a:gd name="T30" fmla="*/ 148 w 940"/>
                <a:gd name="T31" fmla="*/ 490 h 940"/>
                <a:gd name="T32" fmla="*/ 148 w 940"/>
                <a:gd name="T33" fmla="*/ 414 h 940"/>
                <a:gd name="T34" fmla="*/ 144 w 940"/>
                <a:gd name="T35" fmla="*/ 297 h 940"/>
                <a:gd name="T36" fmla="*/ 203 w 940"/>
                <a:gd name="T37" fmla="*/ 319 h 940"/>
                <a:gd name="T38" fmla="*/ 230 w 940"/>
                <a:gd name="T39" fmla="*/ 273 h 940"/>
                <a:gd name="T40" fmla="*/ 182 w 940"/>
                <a:gd name="T41" fmla="*/ 232 h 940"/>
                <a:gd name="T42" fmla="*/ 285 w 940"/>
                <a:gd name="T43" fmla="*/ 177 h 940"/>
                <a:gd name="T44" fmla="*/ 337 w 940"/>
                <a:gd name="T45" fmla="*/ 191 h 940"/>
                <a:gd name="T46" fmla="*/ 350 w 940"/>
                <a:gd name="T47" fmla="*/ 139 h 940"/>
                <a:gd name="T48" fmla="*/ 450 w 940"/>
                <a:gd name="T49" fmla="*/ 77 h 940"/>
                <a:gd name="T50" fmla="*/ 487 w 940"/>
                <a:gd name="T51" fmla="*/ 150 h 940"/>
                <a:gd name="T52" fmla="*/ 525 w 940"/>
                <a:gd name="T53" fmla="*/ 77 h 940"/>
                <a:gd name="T54" fmla="*/ 624 w 940"/>
                <a:gd name="T55" fmla="*/ 139 h 940"/>
                <a:gd name="T56" fmla="*/ 638 w 940"/>
                <a:gd name="T57" fmla="*/ 191 h 940"/>
                <a:gd name="T58" fmla="*/ 689 w 940"/>
                <a:gd name="T59" fmla="*/ 177 h 940"/>
                <a:gd name="T60" fmla="*/ 793 w 940"/>
                <a:gd name="T61" fmla="*/ 232 h 940"/>
                <a:gd name="T62" fmla="*/ 744 w 940"/>
                <a:gd name="T63" fmla="*/ 272 h 940"/>
                <a:gd name="T64" fmla="*/ 771 w 940"/>
                <a:gd name="T65" fmla="*/ 319 h 940"/>
                <a:gd name="T66" fmla="*/ 830 w 940"/>
                <a:gd name="T67" fmla="*/ 297 h 940"/>
                <a:gd name="T68" fmla="*/ 827 w 940"/>
                <a:gd name="T69" fmla="*/ 414 h 940"/>
                <a:gd name="T70" fmla="*/ 827 w 940"/>
                <a:gd name="T71" fmla="*/ 489 h 940"/>
                <a:gd name="T72" fmla="*/ 831 w 940"/>
                <a:gd name="T73" fmla="*/ 606 h 940"/>
                <a:gd name="T74" fmla="*/ 749 w 940"/>
                <a:gd name="T75" fmla="*/ 602 h 940"/>
                <a:gd name="T76" fmla="*/ 793 w 940"/>
                <a:gd name="T77" fmla="*/ 671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40" h="940">
                  <a:moveTo>
                    <a:pt x="487" y="0"/>
                  </a:moveTo>
                  <a:cubicBezTo>
                    <a:pt x="304" y="0"/>
                    <a:pt x="140" y="110"/>
                    <a:pt x="70" y="279"/>
                  </a:cubicBezTo>
                  <a:cubicBezTo>
                    <a:pt x="0" y="448"/>
                    <a:pt x="38" y="642"/>
                    <a:pt x="168" y="772"/>
                  </a:cubicBezTo>
                  <a:cubicBezTo>
                    <a:pt x="297" y="901"/>
                    <a:pt x="491" y="940"/>
                    <a:pt x="660" y="870"/>
                  </a:cubicBezTo>
                  <a:cubicBezTo>
                    <a:pt x="829" y="800"/>
                    <a:pt x="940" y="635"/>
                    <a:pt x="940" y="452"/>
                  </a:cubicBezTo>
                  <a:cubicBezTo>
                    <a:pt x="939" y="202"/>
                    <a:pt x="737" y="0"/>
                    <a:pt x="487" y="0"/>
                  </a:cubicBezTo>
                  <a:close/>
                  <a:moveTo>
                    <a:pt x="707" y="757"/>
                  </a:moveTo>
                  <a:lnTo>
                    <a:pt x="690" y="727"/>
                  </a:lnTo>
                  <a:cubicBezTo>
                    <a:pt x="685" y="718"/>
                    <a:pt x="676" y="711"/>
                    <a:pt x="667" y="709"/>
                  </a:cubicBezTo>
                  <a:cubicBezTo>
                    <a:pt x="657" y="706"/>
                    <a:pt x="647" y="707"/>
                    <a:pt x="638" y="713"/>
                  </a:cubicBezTo>
                  <a:cubicBezTo>
                    <a:pt x="629" y="718"/>
                    <a:pt x="623" y="726"/>
                    <a:pt x="620" y="735"/>
                  </a:cubicBezTo>
                  <a:cubicBezTo>
                    <a:pt x="618" y="745"/>
                    <a:pt x="619" y="756"/>
                    <a:pt x="624" y="764"/>
                  </a:cubicBezTo>
                  <a:lnTo>
                    <a:pt x="642" y="795"/>
                  </a:lnTo>
                  <a:cubicBezTo>
                    <a:pt x="605" y="812"/>
                    <a:pt x="566" y="822"/>
                    <a:pt x="525" y="827"/>
                  </a:cubicBezTo>
                  <a:lnTo>
                    <a:pt x="525" y="791"/>
                  </a:lnTo>
                  <a:cubicBezTo>
                    <a:pt x="525" y="770"/>
                    <a:pt x="508" y="753"/>
                    <a:pt x="488" y="753"/>
                  </a:cubicBezTo>
                  <a:cubicBezTo>
                    <a:pt x="467" y="753"/>
                    <a:pt x="450" y="770"/>
                    <a:pt x="450" y="791"/>
                  </a:cubicBezTo>
                  <a:lnTo>
                    <a:pt x="450" y="827"/>
                  </a:lnTo>
                  <a:cubicBezTo>
                    <a:pt x="409" y="823"/>
                    <a:pt x="370" y="812"/>
                    <a:pt x="333" y="795"/>
                  </a:cubicBezTo>
                  <a:lnTo>
                    <a:pt x="351" y="764"/>
                  </a:lnTo>
                  <a:cubicBezTo>
                    <a:pt x="361" y="746"/>
                    <a:pt x="355" y="723"/>
                    <a:pt x="337" y="713"/>
                  </a:cubicBezTo>
                  <a:cubicBezTo>
                    <a:pt x="319" y="703"/>
                    <a:pt x="296" y="709"/>
                    <a:pt x="285" y="727"/>
                  </a:cubicBezTo>
                  <a:lnTo>
                    <a:pt x="268" y="757"/>
                  </a:lnTo>
                  <a:cubicBezTo>
                    <a:pt x="235" y="734"/>
                    <a:pt x="206" y="705"/>
                    <a:pt x="182" y="672"/>
                  </a:cubicBezTo>
                  <a:lnTo>
                    <a:pt x="213" y="654"/>
                  </a:lnTo>
                  <a:cubicBezTo>
                    <a:pt x="221" y="649"/>
                    <a:pt x="228" y="641"/>
                    <a:pt x="230" y="631"/>
                  </a:cubicBezTo>
                  <a:cubicBezTo>
                    <a:pt x="233" y="621"/>
                    <a:pt x="232" y="611"/>
                    <a:pt x="227" y="602"/>
                  </a:cubicBezTo>
                  <a:cubicBezTo>
                    <a:pt x="222" y="594"/>
                    <a:pt x="213" y="587"/>
                    <a:pt x="204" y="585"/>
                  </a:cubicBezTo>
                  <a:cubicBezTo>
                    <a:pt x="194" y="582"/>
                    <a:pt x="184" y="584"/>
                    <a:pt x="175" y="589"/>
                  </a:cubicBezTo>
                  <a:lnTo>
                    <a:pt x="144" y="606"/>
                  </a:lnTo>
                  <a:cubicBezTo>
                    <a:pt x="127" y="570"/>
                    <a:pt x="117" y="530"/>
                    <a:pt x="113" y="490"/>
                  </a:cubicBezTo>
                  <a:lnTo>
                    <a:pt x="148" y="490"/>
                  </a:lnTo>
                  <a:cubicBezTo>
                    <a:pt x="169" y="490"/>
                    <a:pt x="186" y="473"/>
                    <a:pt x="186" y="452"/>
                  </a:cubicBezTo>
                  <a:cubicBezTo>
                    <a:pt x="186" y="431"/>
                    <a:pt x="169" y="414"/>
                    <a:pt x="148" y="414"/>
                  </a:cubicBezTo>
                  <a:lnTo>
                    <a:pt x="112" y="414"/>
                  </a:lnTo>
                  <a:cubicBezTo>
                    <a:pt x="117" y="374"/>
                    <a:pt x="127" y="334"/>
                    <a:pt x="144" y="297"/>
                  </a:cubicBezTo>
                  <a:lnTo>
                    <a:pt x="175" y="315"/>
                  </a:lnTo>
                  <a:cubicBezTo>
                    <a:pt x="183" y="320"/>
                    <a:pt x="194" y="322"/>
                    <a:pt x="203" y="319"/>
                  </a:cubicBezTo>
                  <a:cubicBezTo>
                    <a:pt x="213" y="317"/>
                    <a:pt x="221" y="310"/>
                    <a:pt x="226" y="301"/>
                  </a:cubicBezTo>
                  <a:cubicBezTo>
                    <a:pt x="232" y="293"/>
                    <a:pt x="233" y="282"/>
                    <a:pt x="230" y="273"/>
                  </a:cubicBezTo>
                  <a:cubicBezTo>
                    <a:pt x="228" y="263"/>
                    <a:pt x="221" y="255"/>
                    <a:pt x="212" y="250"/>
                  </a:cubicBezTo>
                  <a:lnTo>
                    <a:pt x="182" y="232"/>
                  </a:lnTo>
                  <a:cubicBezTo>
                    <a:pt x="206" y="199"/>
                    <a:pt x="235" y="170"/>
                    <a:pt x="267" y="147"/>
                  </a:cubicBezTo>
                  <a:lnTo>
                    <a:pt x="285" y="177"/>
                  </a:lnTo>
                  <a:cubicBezTo>
                    <a:pt x="290" y="186"/>
                    <a:pt x="298" y="192"/>
                    <a:pt x="308" y="195"/>
                  </a:cubicBezTo>
                  <a:cubicBezTo>
                    <a:pt x="318" y="197"/>
                    <a:pt x="328" y="196"/>
                    <a:pt x="337" y="191"/>
                  </a:cubicBezTo>
                  <a:cubicBezTo>
                    <a:pt x="345" y="186"/>
                    <a:pt x="352" y="178"/>
                    <a:pt x="354" y="168"/>
                  </a:cubicBezTo>
                  <a:cubicBezTo>
                    <a:pt x="357" y="158"/>
                    <a:pt x="355" y="148"/>
                    <a:pt x="350" y="139"/>
                  </a:cubicBezTo>
                  <a:lnTo>
                    <a:pt x="333" y="109"/>
                  </a:lnTo>
                  <a:cubicBezTo>
                    <a:pt x="370" y="92"/>
                    <a:pt x="409" y="81"/>
                    <a:pt x="450" y="77"/>
                  </a:cubicBezTo>
                  <a:lnTo>
                    <a:pt x="450" y="113"/>
                  </a:lnTo>
                  <a:cubicBezTo>
                    <a:pt x="450" y="133"/>
                    <a:pt x="466" y="150"/>
                    <a:pt x="487" y="150"/>
                  </a:cubicBezTo>
                  <a:cubicBezTo>
                    <a:pt x="508" y="150"/>
                    <a:pt x="525" y="133"/>
                    <a:pt x="525" y="113"/>
                  </a:cubicBezTo>
                  <a:lnTo>
                    <a:pt x="525" y="77"/>
                  </a:lnTo>
                  <a:cubicBezTo>
                    <a:pt x="565" y="81"/>
                    <a:pt x="605" y="92"/>
                    <a:pt x="642" y="109"/>
                  </a:cubicBezTo>
                  <a:lnTo>
                    <a:pt x="624" y="139"/>
                  </a:lnTo>
                  <a:cubicBezTo>
                    <a:pt x="619" y="148"/>
                    <a:pt x="618" y="158"/>
                    <a:pt x="620" y="168"/>
                  </a:cubicBezTo>
                  <a:cubicBezTo>
                    <a:pt x="623" y="178"/>
                    <a:pt x="629" y="186"/>
                    <a:pt x="638" y="191"/>
                  </a:cubicBezTo>
                  <a:cubicBezTo>
                    <a:pt x="646" y="196"/>
                    <a:pt x="657" y="197"/>
                    <a:pt x="666" y="195"/>
                  </a:cubicBezTo>
                  <a:cubicBezTo>
                    <a:pt x="676" y="192"/>
                    <a:pt x="684" y="186"/>
                    <a:pt x="689" y="177"/>
                  </a:cubicBezTo>
                  <a:lnTo>
                    <a:pt x="707" y="146"/>
                  </a:lnTo>
                  <a:cubicBezTo>
                    <a:pt x="740" y="170"/>
                    <a:pt x="769" y="199"/>
                    <a:pt x="793" y="232"/>
                  </a:cubicBezTo>
                  <a:lnTo>
                    <a:pt x="762" y="250"/>
                  </a:lnTo>
                  <a:cubicBezTo>
                    <a:pt x="753" y="255"/>
                    <a:pt x="747" y="263"/>
                    <a:pt x="744" y="272"/>
                  </a:cubicBezTo>
                  <a:cubicBezTo>
                    <a:pt x="742" y="282"/>
                    <a:pt x="743" y="292"/>
                    <a:pt x="748" y="301"/>
                  </a:cubicBezTo>
                  <a:cubicBezTo>
                    <a:pt x="753" y="310"/>
                    <a:pt x="761" y="316"/>
                    <a:pt x="771" y="319"/>
                  </a:cubicBezTo>
                  <a:cubicBezTo>
                    <a:pt x="781" y="321"/>
                    <a:pt x="791" y="320"/>
                    <a:pt x="800" y="315"/>
                  </a:cubicBezTo>
                  <a:lnTo>
                    <a:pt x="830" y="297"/>
                  </a:lnTo>
                  <a:cubicBezTo>
                    <a:pt x="847" y="334"/>
                    <a:pt x="858" y="374"/>
                    <a:pt x="862" y="414"/>
                  </a:cubicBezTo>
                  <a:lnTo>
                    <a:pt x="827" y="414"/>
                  </a:lnTo>
                  <a:cubicBezTo>
                    <a:pt x="806" y="414"/>
                    <a:pt x="789" y="431"/>
                    <a:pt x="789" y="452"/>
                  </a:cubicBezTo>
                  <a:cubicBezTo>
                    <a:pt x="789" y="472"/>
                    <a:pt x="806" y="489"/>
                    <a:pt x="827" y="489"/>
                  </a:cubicBezTo>
                  <a:lnTo>
                    <a:pt x="862" y="489"/>
                  </a:lnTo>
                  <a:cubicBezTo>
                    <a:pt x="858" y="530"/>
                    <a:pt x="848" y="569"/>
                    <a:pt x="831" y="606"/>
                  </a:cubicBezTo>
                  <a:lnTo>
                    <a:pt x="800" y="588"/>
                  </a:lnTo>
                  <a:cubicBezTo>
                    <a:pt x="782" y="578"/>
                    <a:pt x="759" y="584"/>
                    <a:pt x="749" y="602"/>
                  </a:cubicBezTo>
                  <a:cubicBezTo>
                    <a:pt x="738" y="620"/>
                    <a:pt x="744" y="643"/>
                    <a:pt x="762" y="654"/>
                  </a:cubicBezTo>
                  <a:lnTo>
                    <a:pt x="793" y="671"/>
                  </a:lnTo>
                  <a:cubicBezTo>
                    <a:pt x="769" y="704"/>
                    <a:pt x="740" y="733"/>
                    <a:pt x="707" y="75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53">
              <a:extLst>
                <a:ext uri="{FF2B5EF4-FFF2-40B4-BE49-F238E27FC236}">
                  <a16:creationId xmlns:a16="http://schemas.microsoft.com/office/drawing/2014/main" id="{12DD0E61-C372-47C0-8DED-D316F33B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6" y="2386013"/>
              <a:ext cx="53975" cy="80963"/>
            </a:xfrm>
            <a:custGeom>
              <a:avLst/>
              <a:gdLst>
                <a:gd name="T0" fmla="*/ 207 w 251"/>
                <a:gd name="T1" fmla="*/ 199 h 378"/>
                <a:gd name="T2" fmla="*/ 207 w 251"/>
                <a:gd name="T3" fmla="*/ 38 h 378"/>
                <a:gd name="T4" fmla="*/ 169 w 251"/>
                <a:gd name="T5" fmla="*/ 0 h 378"/>
                <a:gd name="T6" fmla="*/ 132 w 251"/>
                <a:gd name="T7" fmla="*/ 38 h 378"/>
                <a:gd name="T8" fmla="*/ 132 w 251"/>
                <a:gd name="T9" fmla="*/ 199 h 378"/>
                <a:gd name="T10" fmla="*/ 94 w 251"/>
                <a:gd name="T11" fmla="*/ 264 h 378"/>
                <a:gd name="T12" fmla="*/ 20 w 251"/>
                <a:gd name="T13" fmla="*/ 307 h 378"/>
                <a:gd name="T14" fmla="*/ 2 w 251"/>
                <a:gd name="T15" fmla="*/ 329 h 378"/>
                <a:gd name="T16" fmla="*/ 6 w 251"/>
                <a:gd name="T17" fmla="*/ 358 h 378"/>
                <a:gd name="T18" fmla="*/ 29 w 251"/>
                <a:gd name="T19" fmla="*/ 376 h 378"/>
                <a:gd name="T20" fmla="*/ 58 w 251"/>
                <a:gd name="T21" fmla="*/ 372 h 378"/>
                <a:gd name="T22" fmla="*/ 132 w 251"/>
                <a:gd name="T23" fmla="*/ 329 h 378"/>
                <a:gd name="T24" fmla="*/ 169 w 251"/>
                <a:gd name="T25" fmla="*/ 339 h 378"/>
                <a:gd name="T26" fmla="*/ 242 w 251"/>
                <a:gd name="T27" fmla="*/ 284 h 378"/>
                <a:gd name="T28" fmla="*/ 207 w 251"/>
                <a:gd name="T29" fmla="*/ 19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378">
                  <a:moveTo>
                    <a:pt x="207" y="199"/>
                  </a:moveTo>
                  <a:lnTo>
                    <a:pt x="207" y="38"/>
                  </a:lnTo>
                  <a:cubicBezTo>
                    <a:pt x="207" y="17"/>
                    <a:pt x="190" y="0"/>
                    <a:pt x="169" y="0"/>
                  </a:cubicBezTo>
                  <a:cubicBezTo>
                    <a:pt x="149" y="0"/>
                    <a:pt x="132" y="17"/>
                    <a:pt x="132" y="38"/>
                  </a:cubicBezTo>
                  <a:lnTo>
                    <a:pt x="132" y="199"/>
                  </a:lnTo>
                  <a:cubicBezTo>
                    <a:pt x="108" y="212"/>
                    <a:pt x="94" y="237"/>
                    <a:pt x="94" y="264"/>
                  </a:cubicBezTo>
                  <a:lnTo>
                    <a:pt x="20" y="307"/>
                  </a:lnTo>
                  <a:cubicBezTo>
                    <a:pt x="11" y="312"/>
                    <a:pt x="5" y="320"/>
                    <a:pt x="2" y="329"/>
                  </a:cubicBezTo>
                  <a:cubicBezTo>
                    <a:pt x="0" y="339"/>
                    <a:pt x="1" y="349"/>
                    <a:pt x="6" y="358"/>
                  </a:cubicBezTo>
                  <a:cubicBezTo>
                    <a:pt x="11" y="367"/>
                    <a:pt x="19" y="373"/>
                    <a:pt x="29" y="376"/>
                  </a:cubicBezTo>
                  <a:cubicBezTo>
                    <a:pt x="39" y="378"/>
                    <a:pt x="49" y="377"/>
                    <a:pt x="58" y="372"/>
                  </a:cubicBezTo>
                  <a:lnTo>
                    <a:pt x="132" y="329"/>
                  </a:lnTo>
                  <a:cubicBezTo>
                    <a:pt x="143" y="336"/>
                    <a:pt x="156" y="339"/>
                    <a:pt x="169" y="339"/>
                  </a:cubicBezTo>
                  <a:cubicBezTo>
                    <a:pt x="203" y="339"/>
                    <a:pt x="233" y="316"/>
                    <a:pt x="242" y="284"/>
                  </a:cubicBezTo>
                  <a:cubicBezTo>
                    <a:pt x="251" y="251"/>
                    <a:pt x="237" y="216"/>
                    <a:pt x="207" y="19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EFF9E82D-5042-4177-8AB5-A3613E8E73FB}"/>
              </a:ext>
            </a:extLst>
          </p:cNvPr>
          <p:cNvGrpSpPr/>
          <p:nvPr/>
        </p:nvGrpSpPr>
        <p:grpSpPr>
          <a:xfrm>
            <a:off x="2873376" y="2087563"/>
            <a:ext cx="482600" cy="484188"/>
            <a:chOff x="2873376" y="2087563"/>
            <a:chExt cx="482600" cy="484188"/>
          </a:xfrm>
        </p:grpSpPr>
        <p:sp>
          <p:nvSpPr>
            <p:cNvPr id="696" name="Freeform 54">
              <a:extLst>
                <a:ext uri="{FF2B5EF4-FFF2-40B4-BE49-F238E27FC236}">
                  <a16:creationId xmlns:a16="http://schemas.microsoft.com/office/drawing/2014/main" id="{848EBB51-E951-4E54-93F5-FFE5B7FE1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2516188"/>
              <a:ext cx="144463" cy="47625"/>
            </a:xfrm>
            <a:custGeom>
              <a:avLst/>
              <a:gdLst>
                <a:gd name="T0" fmla="*/ 0 w 678"/>
                <a:gd name="T1" fmla="*/ 0 h 226"/>
                <a:gd name="T2" fmla="*/ 0 w 678"/>
                <a:gd name="T3" fmla="*/ 75 h 226"/>
                <a:gd name="T4" fmla="*/ 151 w 678"/>
                <a:gd name="T5" fmla="*/ 226 h 226"/>
                <a:gd name="T6" fmla="*/ 527 w 678"/>
                <a:gd name="T7" fmla="*/ 226 h 226"/>
                <a:gd name="T8" fmla="*/ 678 w 678"/>
                <a:gd name="T9" fmla="*/ 75 h 226"/>
                <a:gd name="T10" fmla="*/ 678 w 678"/>
                <a:gd name="T11" fmla="*/ 0 h 226"/>
                <a:gd name="T12" fmla="*/ 0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0" y="0"/>
                  </a:moveTo>
                  <a:lnTo>
                    <a:pt x="0" y="75"/>
                  </a:lnTo>
                  <a:cubicBezTo>
                    <a:pt x="0" y="159"/>
                    <a:pt x="67" y="226"/>
                    <a:pt x="151" y="226"/>
                  </a:cubicBezTo>
                  <a:lnTo>
                    <a:pt x="527" y="226"/>
                  </a:lnTo>
                  <a:cubicBezTo>
                    <a:pt x="611" y="226"/>
                    <a:pt x="678" y="159"/>
                    <a:pt x="678" y="75"/>
                  </a:cubicBezTo>
                  <a:lnTo>
                    <a:pt x="6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55">
              <a:extLst>
                <a:ext uri="{FF2B5EF4-FFF2-40B4-BE49-F238E27FC236}">
                  <a16:creationId xmlns:a16="http://schemas.microsoft.com/office/drawing/2014/main" id="{79B2BE64-F1C8-49CD-841E-80D4D69EB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2322513"/>
              <a:ext cx="144463" cy="47625"/>
            </a:xfrm>
            <a:custGeom>
              <a:avLst/>
              <a:gdLst>
                <a:gd name="T0" fmla="*/ 527 w 678"/>
                <a:gd name="T1" fmla="*/ 0 h 226"/>
                <a:gd name="T2" fmla="*/ 151 w 678"/>
                <a:gd name="T3" fmla="*/ 0 h 226"/>
                <a:gd name="T4" fmla="*/ 0 w 678"/>
                <a:gd name="T5" fmla="*/ 150 h 226"/>
                <a:gd name="T6" fmla="*/ 0 w 678"/>
                <a:gd name="T7" fmla="*/ 226 h 226"/>
                <a:gd name="T8" fmla="*/ 678 w 678"/>
                <a:gd name="T9" fmla="*/ 226 h 226"/>
                <a:gd name="T10" fmla="*/ 678 w 678"/>
                <a:gd name="T11" fmla="*/ 150 h 226"/>
                <a:gd name="T12" fmla="*/ 527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527" y="0"/>
                  </a:move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lnTo>
                    <a:pt x="0" y="226"/>
                  </a:lnTo>
                  <a:lnTo>
                    <a:pt x="678" y="226"/>
                  </a:lnTo>
                  <a:lnTo>
                    <a:pt x="678" y="150"/>
                  </a:lnTo>
                  <a:cubicBezTo>
                    <a:pt x="678" y="67"/>
                    <a:pt x="611" y="0"/>
                    <a:pt x="527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56">
              <a:extLst>
                <a:ext uri="{FF2B5EF4-FFF2-40B4-BE49-F238E27FC236}">
                  <a16:creationId xmlns:a16="http://schemas.microsoft.com/office/drawing/2014/main" id="{3D0159BC-899A-4AA1-89F6-20D316120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2516188"/>
              <a:ext cx="288925" cy="47625"/>
            </a:xfrm>
            <a:custGeom>
              <a:avLst/>
              <a:gdLst>
                <a:gd name="T0" fmla="*/ 151 w 1357"/>
                <a:gd name="T1" fmla="*/ 226 h 226"/>
                <a:gd name="T2" fmla="*/ 1206 w 1357"/>
                <a:gd name="T3" fmla="*/ 226 h 226"/>
                <a:gd name="T4" fmla="*/ 1357 w 1357"/>
                <a:gd name="T5" fmla="*/ 75 h 226"/>
                <a:gd name="T6" fmla="*/ 1357 w 1357"/>
                <a:gd name="T7" fmla="*/ 0 h 226"/>
                <a:gd name="T8" fmla="*/ 829 w 1357"/>
                <a:gd name="T9" fmla="*/ 0 h 226"/>
                <a:gd name="T10" fmla="*/ 829 w 1357"/>
                <a:gd name="T11" fmla="*/ 38 h 226"/>
                <a:gd name="T12" fmla="*/ 754 w 1357"/>
                <a:gd name="T13" fmla="*/ 113 h 226"/>
                <a:gd name="T14" fmla="*/ 603 w 1357"/>
                <a:gd name="T15" fmla="*/ 113 h 226"/>
                <a:gd name="T16" fmla="*/ 528 w 1357"/>
                <a:gd name="T17" fmla="*/ 38 h 226"/>
                <a:gd name="T18" fmla="*/ 528 w 1357"/>
                <a:gd name="T19" fmla="*/ 0 h 226"/>
                <a:gd name="T20" fmla="*/ 0 w 1357"/>
                <a:gd name="T21" fmla="*/ 0 h 226"/>
                <a:gd name="T22" fmla="*/ 0 w 1357"/>
                <a:gd name="T23" fmla="*/ 75 h 226"/>
                <a:gd name="T24" fmla="*/ 151 w 1357"/>
                <a:gd name="T2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7" h="226">
                  <a:moveTo>
                    <a:pt x="151" y="226"/>
                  </a:moveTo>
                  <a:lnTo>
                    <a:pt x="1206" y="226"/>
                  </a:lnTo>
                  <a:cubicBezTo>
                    <a:pt x="1290" y="226"/>
                    <a:pt x="1357" y="159"/>
                    <a:pt x="1357" y="75"/>
                  </a:cubicBezTo>
                  <a:lnTo>
                    <a:pt x="1357" y="0"/>
                  </a:lnTo>
                  <a:lnTo>
                    <a:pt x="829" y="0"/>
                  </a:lnTo>
                  <a:lnTo>
                    <a:pt x="829" y="38"/>
                  </a:lnTo>
                  <a:cubicBezTo>
                    <a:pt x="829" y="79"/>
                    <a:pt x="796" y="113"/>
                    <a:pt x="754" y="113"/>
                  </a:cubicBezTo>
                  <a:lnTo>
                    <a:pt x="603" y="113"/>
                  </a:lnTo>
                  <a:cubicBezTo>
                    <a:pt x="562" y="113"/>
                    <a:pt x="528" y="79"/>
                    <a:pt x="528" y="38"/>
                  </a:cubicBezTo>
                  <a:lnTo>
                    <a:pt x="528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57">
              <a:extLst>
                <a:ext uri="{FF2B5EF4-FFF2-40B4-BE49-F238E27FC236}">
                  <a16:creationId xmlns:a16="http://schemas.microsoft.com/office/drawing/2014/main" id="{A9BFCB90-D6E6-4B61-B7A6-D5E968E867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97188" y="2322513"/>
              <a:ext cx="257175" cy="193675"/>
            </a:xfrm>
            <a:custGeom>
              <a:avLst/>
              <a:gdLst>
                <a:gd name="T0" fmla="*/ 753 w 1206"/>
                <a:gd name="T1" fmla="*/ 904 h 904"/>
                <a:gd name="T2" fmla="*/ 1206 w 1206"/>
                <a:gd name="T3" fmla="*/ 904 h 904"/>
                <a:gd name="T4" fmla="*/ 1206 w 1206"/>
                <a:gd name="T5" fmla="*/ 75 h 904"/>
                <a:gd name="T6" fmla="*/ 1130 w 1206"/>
                <a:gd name="T7" fmla="*/ 0 h 904"/>
                <a:gd name="T8" fmla="*/ 75 w 1206"/>
                <a:gd name="T9" fmla="*/ 0 h 904"/>
                <a:gd name="T10" fmla="*/ 0 w 1206"/>
                <a:gd name="T11" fmla="*/ 75 h 904"/>
                <a:gd name="T12" fmla="*/ 0 w 1206"/>
                <a:gd name="T13" fmla="*/ 904 h 904"/>
                <a:gd name="T14" fmla="*/ 753 w 1206"/>
                <a:gd name="T15" fmla="*/ 904 h 904"/>
                <a:gd name="T16" fmla="*/ 150 w 1206"/>
                <a:gd name="T17" fmla="*/ 150 h 904"/>
                <a:gd name="T18" fmla="*/ 1055 w 1206"/>
                <a:gd name="T19" fmla="*/ 150 h 904"/>
                <a:gd name="T20" fmla="*/ 1055 w 1206"/>
                <a:gd name="T21" fmla="*/ 753 h 904"/>
                <a:gd name="T22" fmla="*/ 150 w 1206"/>
                <a:gd name="T23" fmla="*/ 753 h 904"/>
                <a:gd name="T24" fmla="*/ 150 w 1206"/>
                <a:gd name="T25" fmla="*/ 15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6" h="904">
                  <a:moveTo>
                    <a:pt x="753" y="904"/>
                  </a:moveTo>
                  <a:lnTo>
                    <a:pt x="1206" y="904"/>
                  </a:lnTo>
                  <a:lnTo>
                    <a:pt x="1206" y="75"/>
                  </a:lnTo>
                  <a:cubicBezTo>
                    <a:pt x="1206" y="33"/>
                    <a:pt x="1172" y="0"/>
                    <a:pt x="1130" y="0"/>
                  </a:cubicBezTo>
                  <a:lnTo>
                    <a:pt x="75" y="0"/>
                  </a:lnTo>
                  <a:cubicBezTo>
                    <a:pt x="33" y="0"/>
                    <a:pt x="0" y="33"/>
                    <a:pt x="0" y="75"/>
                  </a:cubicBezTo>
                  <a:lnTo>
                    <a:pt x="0" y="904"/>
                  </a:lnTo>
                  <a:lnTo>
                    <a:pt x="753" y="904"/>
                  </a:lnTo>
                  <a:close/>
                  <a:moveTo>
                    <a:pt x="150" y="150"/>
                  </a:moveTo>
                  <a:lnTo>
                    <a:pt x="1055" y="150"/>
                  </a:lnTo>
                  <a:lnTo>
                    <a:pt x="1055" y="753"/>
                  </a:lnTo>
                  <a:lnTo>
                    <a:pt x="150" y="753"/>
                  </a:lnTo>
                  <a:lnTo>
                    <a:pt x="150" y="15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58">
              <a:extLst>
                <a:ext uri="{FF2B5EF4-FFF2-40B4-BE49-F238E27FC236}">
                  <a16:creationId xmlns:a16="http://schemas.microsoft.com/office/drawing/2014/main" id="{7F9D726D-AFA4-4E2A-A29A-7CE9FFAB3E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2128838"/>
              <a:ext cx="130175" cy="128588"/>
            </a:xfrm>
            <a:custGeom>
              <a:avLst/>
              <a:gdLst>
                <a:gd name="T0" fmla="*/ 568 w 603"/>
                <a:gd name="T1" fmla="*/ 142 h 603"/>
                <a:gd name="T2" fmla="*/ 461 w 603"/>
                <a:gd name="T3" fmla="*/ 35 h 603"/>
                <a:gd name="T4" fmla="*/ 377 w 603"/>
                <a:gd name="T5" fmla="*/ 119 h 603"/>
                <a:gd name="T6" fmla="*/ 377 w 603"/>
                <a:gd name="T7" fmla="*/ 0 h 603"/>
                <a:gd name="T8" fmla="*/ 226 w 603"/>
                <a:gd name="T9" fmla="*/ 0 h 603"/>
                <a:gd name="T10" fmla="*/ 226 w 603"/>
                <a:gd name="T11" fmla="*/ 119 h 603"/>
                <a:gd name="T12" fmla="*/ 141 w 603"/>
                <a:gd name="T13" fmla="*/ 35 h 603"/>
                <a:gd name="T14" fmla="*/ 35 w 603"/>
                <a:gd name="T15" fmla="*/ 142 h 603"/>
                <a:gd name="T16" fmla="*/ 119 w 603"/>
                <a:gd name="T17" fmla="*/ 226 h 603"/>
                <a:gd name="T18" fmla="*/ 0 w 603"/>
                <a:gd name="T19" fmla="*/ 226 h 603"/>
                <a:gd name="T20" fmla="*/ 0 w 603"/>
                <a:gd name="T21" fmla="*/ 377 h 603"/>
                <a:gd name="T22" fmla="*/ 119 w 603"/>
                <a:gd name="T23" fmla="*/ 377 h 603"/>
                <a:gd name="T24" fmla="*/ 35 w 603"/>
                <a:gd name="T25" fmla="*/ 461 h 603"/>
                <a:gd name="T26" fmla="*/ 141 w 603"/>
                <a:gd name="T27" fmla="*/ 568 h 603"/>
                <a:gd name="T28" fmla="*/ 226 w 603"/>
                <a:gd name="T29" fmla="*/ 484 h 603"/>
                <a:gd name="T30" fmla="*/ 226 w 603"/>
                <a:gd name="T31" fmla="*/ 603 h 603"/>
                <a:gd name="T32" fmla="*/ 377 w 603"/>
                <a:gd name="T33" fmla="*/ 603 h 603"/>
                <a:gd name="T34" fmla="*/ 377 w 603"/>
                <a:gd name="T35" fmla="*/ 484 h 603"/>
                <a:gd name="T36" fmla="*/ 461 w 603"/>
                <a:gd name="T37" fmla="*/ 568 h 603"/>
                <a:gd name="T38" fmla="*/ 568 w 603"/>
                <a:gd name="T39" fmla="*/ 461 h 603"/>
                <a:gd name="T40" fmla="*/ 483 w 603"/>
                <a:gd name="T41" fmla="*/ 377 h 603"/>
                <a:gd name="T42" fmla="*/ 603 w 603"/>
                <a:gd name="T43" fmla="*/ 377 h 603"/>
                <a:gd name="T44" fmla="*/ 603 w 603"/>
                <a:gd name="T45" fmla="*/ 226 h 603"/>
                <a:gd name="T46" fmla="*/ 483 w 603"/>
                <a:gd name="T47" fmla="*/ 226 h 603"/>
                <a:gd name="T48" fmla="*/ 568 w 603"/>
                <a:gd name="T49" fmla="*/ 142 h 603"/>
                <a:gd name="T50" fmla="*/ 301 w 603"/>
                <a:gd name="T51" fmla="*/ 377 h 603"/>
                <a:gd name="T52" fmla="*/ 232 w 603"/>
                <a:gd name="T53" fmla="*/ 330 h 603"/>
                <a:gd name="T54" fmla="*/ 248 w 603"/>
                <a:gd name="T55" fmla="*/ 248 h 603"/>
                <a:gd name="T56" fmla="*/ 330 w 603"/>
                <a:gd name="T57" fmla="*/ 232 h 603"/>
                <a:gd name="T58" fmla="*/ 377 w 603"/>
                <a:gd name="T59" fmla="*/ 302 h 603"/>
                <a:gd name="T60" fmla="*/ 301 w 603"/>
                <a:gd name="T61" fmla="*/ 37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3" h="603">
                  <a:moveTo>
                    <a:pt x="568" y="142"/>
                  </a:moveTo>
                  <a:lnTo>
                    <a:pt x="461" y="35"/>
                  </a:lnTo>
                  <a:lnTo>
                    <a:pt x="377" y="119"/>
                  </a:lnTo>
                  <a:lnTo>
                    <a:pt x="377" y="0"/>
                  </a:lnTo>
                  <a:lnTo>
                    <a:pt x="226" y="0"/>
                  </a:lnTo>
                  <a:lnTo>
                    <a:pt x="226" y="119"/>
                  </a:lnTo>
                  <a:lnTo>
                    <a:pt x="141" y="35"/>
                  </a:lnTo>
                  <a:lnTo>
                    <a:pt x="35" y="142"/>
                  </a:lnTo>
                  <a:lnTo>
                    <a:pt x="119" y="226"/>
                  </a:lnTo>
                  <a:lnTo>
                    <a:pt x="0" y="226"/>
                  </a:lnTo>
                  <a:lnTo>
                    <a:pt x="0" y="377"/>
                  </a:lnTo>
                  <a:lnTo>
                    <a:pt x="119" y="377"/>
                  </a:lnTo>
                  <a:lnTo>
                    <a:pt x="35" y="461"/>
                  </a:lnTo>
                  <a:lnTo>
                    <a:pt x="141" y="568"/>
                  </a:lnTo>
                  <a:lnTo>
                    <a:pt x="226" y="484"/>
                  </a:lnTo>
                  <a:lnTo>
                    <a:pt x="226" y="603"/>
                  </a:lnTo>
                  <a:lnTo>
                    <a:pt x="377" y="603"/>
                  </a:lnTo>
                  <a:lnTo>
                    <a:pt x="377" y="484"/>
                  </a:lnTo>
                  <a:lnTo>
                    <a:pt x="461" y="568"/>
                  </a:lnTo>
                  <a:lnTo>
                    <a:pt x="568" y="461"/>
                  </a:lnTo>
                  <a:lnTo>
                    <a:pt x="483" y="377"/>
                  </a:lnTo>
                  <a:lnTo>
                    <a:pt x="603" y="377"/>
                  </a:lnTo>
                  <a:lnTo>
                    <a:pt x="603" y="226"/>
                  </a:lnTo>
                  <a:lnTo>
                    <a:pt x="483" y="226"/>
                  </a:lnTo>
                  <a:lnTo>
                    <a:pt x="568" y="142"/>
                  </a:lnTo>
                  <a:close/>
                  <a:moveTo>
                    <a:pt x="301" y="377"/>
                  </a:moveTo>
                  <a:cubicBezTo>
                    <a:pt x="271" y="377"/>
                    <a:pt x="243" y="359"/>
                    <a:pt x="232" y="330"/>
                  </a:cubicBezTo>
                  <a:cubicBezTo>
                    <a:pt x="220" y="302"/>
                    <a:pt x="226" y="270"/>
                    <a:pt x="248" y="248"/>
                  </a:cubicBezTo>
                  <a:cubicBezTo>
                    <a:pt x="269" y="227"/>
                    <a:pt x="302" y="220"/>
                    <a:pt x="330" y="232"/>
                  </a:cubicBezTo>
                  <a:cubicBezTo>
                    <a:pt x="358" y="244"/>
                    <a:pt x="377" y="271"/>
                    <a:pt x="377" y="302"/>
                  </a:cubicBezTo>
                  <a:cubicBezTo>
                    <a:pt x="376" y="343"/>
                    <a:pt x="343" y="377"/>
                    <a:pt x="301" y="37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59">
              <a:extLst>
                <a:ext uri="{FF2B5EF4-FFF2-40B4-BE49-F238E27FC236}">
                  <a16:creationId xmlns:a16="http://schemas.microsoft.com/office/drawing/2014/main" id="{FC6F89AF-43CD-4173-A079-2139F6CD2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6" y="2087563"/>
              <a:ext cx="482600" cy="484188"/>
            </a:xfrm>
            <a:custGeom>
              <a:avLst/>
              <a:gdLst>
                <a:gd name="T0" fmla="*/ 1922 w 2261"/>
                <a:gd name="T1" fmla="*/ 1056 h 2262"/>
                <a:gd name="T2" fmla="*/ 1809 w 2261"/>
                <a:gd name="T3" fmla="*/ 453 h 2262"/>
                <a:gd name="T4" fmla="*/ 1130 w 2261"/>
                <a:gd name="T5" fmla="*/ 0 h 2262"/>
                <a:gd name="T6" fmla="*/ 640 w 2261"/>
                <a:gd name="T7" fmla="*/ 453 h 2262"/>
                <a:gd name="T8" fmla="*/ 301 w 2261"/>
                <a:gd name="T9" fmla="*/ 566 h 2262"/>
                <a:gd name="T10" fmla="*/ 188 w 2261"/>
                <a:gd name="T11" fmla="*/ 1056 h 2262"/>
                <a:gd name="T12" fmla="*/ 75 w 2261"/>
                <a:gd name="T13" fmla="*/ 1960 h 2262"/>
                <a:gd name="T14" fmla="*/ 0 w 2261"/>
                <a:gd name="T15" fmla="*/ 1998 h 2262"/>
                <a:gd name="T16" fmla="*/ 188 w 2261"/>
                <a:gd name="T17" fmla="*/ 2262 h 2262"/>
                <a:gd name="T18" fmla="*/ 1432 w 2261"/>
                <a:gd name="T19" fmla="*/ 2073 h 2262"/>
                <a:gd name="T20" fmla="*/ 1394 w 2261"/>
                <a:gd name="T21" fmla="*/ 1960 h 2262"/>
                <a:gd name="T22" fmla="*/ 1356 w 2261"/>
                <a:gd name="T23" fmla="*/ 1169 h 2262"/>
                <a:gd name="T24" fmla="*/ 376 w 2261"/>
                <a:gd name="T25" fmla="*/ 1056 h 2262"/>
                <a:gd name="T26" fmla="*/ 414 w 2261"/>
                <a:gd name="T27" fmla="*/ 528 h 2262"/>
                <a:gd name="T28" fmla="*/ 642 w 2261"/>
                <a:gd name="T29" fmla="*/ 528 h 2262"/>
                <a:gd name="T30" fmla="*/ 1618 w 2261"/>
                <a:gd name="T31" fmla="*/ 528 h 2262"/>
                <a:gd name="T32" fmla="*/ 1846 w 2261"/>
                <a:gd name="T33" fmla="*/ 566 h 2262"/>
                <a:gd name="T34" fmla="*/ 1696 w 2261"/>
                <a:gd name="T35" fmla="*/ 1056 h 2262"/>
                <a:gd name="T36" fmla="*/ 1507 w 2261"/>
                <a:gd name="T37" fmla="*/ 2073 h 2262"/>
                <a:gd name="T38" fmla="*/ 2072 w 2261"/>
                <a:gd name="T39" fmla="*/ 2262 h 2262"/>
                <a:gd name="T40" fmla="*/ 2261 w 2261"/>
                <a:gd name="T41" fmla="*/ 1244 h 2262"/>
                <a:gd name="T42" fmla="*/ 1356 w 2261"/>
                <a:gd name="T43" fmla="*/ 2073 h 2262"/>
                <a:gd name="T44" fmla="*/ 188 w 2261"/>
                <a:gd name="T45" fmla="*/ 2186 h 2262"/>
                <a:gd name="T46" fmla="*/ 75 w 2261"/>
                <a:gd name="T47" fmla="*/ 2036 h 2262"/>
                <a:gd name="T48" fmla="*/ 640 w 2261"/>
                <a:gd name="T49" fmla="*/ 2149 h 2262"/>
                <a:gd name="T50" fmla="*/ 904 w 2261"/>
                <a:gd name="T51" fmla="*/ 2036 h 2262"/>
                <a:gd name="T52" fmla="*/ 1356 w 2261"/>
                <a:gd name="T53" fmla="*/ 2073 h 2262"/>
                <a:gd name="T54" fmla="*/ 829 w 2261"/>
                <a:gd name="T55" fmla="*/ 2036 h 2262"/>
                <a:gd name="T56" fmla="*/ 640 w 2261"/>
                <a:gd name="T57" fmla="*/ 2073 h 2262"/>
                <a:gd name="T58" fmla="*/ 1243 w 2261"/>
                <a:gd name="T59" fmla="*/ 1131 h 2262"/>
                <a:gd name="T60" fmla="*/ 1281 w 2261"/>
                <a:gd name="T61" fmla="*/ 1960 h 2262"/>
                <a:gd name="T62" fmla="*/ 150 w 2261"/>
                <a:gd name="T63" fmla="*/ 1169 h 2262"/>
                <a:gd name="T64" fmla="*/ 1243 w 2261"/>
                <a:gd name="T65" fmla="*/ 1131 h 2262"/>
                <a:gd name="T66" fmla="*/ 747 w 2261"/>
                <a:gd name="T67" fmla="*/ 649 h 2262"/>
                <a:gd name="T68" fmla="*/ 1289 w 2261"/>
                <a:gd name="T69" fmla="*/ 107 h 2262"/>
                <a:gd name="T70" fmla="*/ 1130 w 2261"/>
                <a:gd name="T71" fmla="*/ 905 h 2262"/>
                <a:gd name="T72" fmla="*/ 2185 w 2261"/>
                <a:gd name="T73" fmla="*/ 1357 h 2262"/>
                <a:gd name="T74" fmla="*/ 1582 w 2261"/>
                <a:gd name="T75" fmla="*/ 1960 h 2262"/>
                <a:gd name="T76" fmla="*/ 1696 w 2261"/>
                <a:gd name="T77" fmla="*/ 1131 h 2262"/>
                <a:gd name="T78" fmla="*/ 2185 w 2261"/>
                <a:gd name="T79" fmla="*/ 1244 h 2262"/>
                <a:gd name="T80" fmla="*/ 1582 w 2261"/>
                <a:gd name="T81" fmla="*/ 1282 h 2262"/>
                <a:gd name="T82" fmla="*/ 1696 w 2261"/>
                <a:gd name="T83" fmla="*/ 1131 h 2262"/>
                <a:gd name="T84" fmla="*/ 1696 w 2261"/>
                <a:gd name="T85" fmla="*/ 2186 h 2262"/>
                <a:gd name="T86" fmla="*/ 1582 w 2261"/>
                <a:gd name="T87" fmla="*/ 2036 h 2262"/>
                <a:gd name="T88" fmla="*/ 2185 w 2261"/>
                <a:gd name="T89" fmla="*/ 2073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1" h="2262">
                  <a:moveTo>
                    <a:pt x="2072" y="1056"/>
                  </a:moveTo>
                  <a:lnTo>
                    <a:pt x="1922" y="1056"/>
                  </a:lnTo>
                  <a:lnTo>
                    <a:pt x="1922" y="566"/>
                  </a:lnTo>
                  <a:cubicBezTo>
                    <a:pt x="1922" y="503"/>
                    <a:pt x="1871" y="453"/>
                    <a:pt x="1809" y="453"/>
                  </a:cubicBezTo>
                  <a:lnTo>
                    <a:pt x="1618" y="453"/>
                  </a:lnTo>
                  <a:cubicBezTo>
                    <a:pt x="1599" y="198"/>
                    <a:pt x="1386" y="0"/>
                    <a:pt x="1130" y="0"/>
                  </a:cubicBezTo>
                  <a:cubicBezTo>
                    <a:pt x="874" y="1"/>
                    <a:pt x="661" y="198"/>
                    <a:pt x="642" y="453"/>
                  </a:cubicBezTo>
                  <a:cubicBezTo>
                    <a:pt x="641" y="453"/>
                    <a:pt x="641" y="453"/>
                    <a:pt x="640" y="453"/>
                  </a:cubicBezTo>
                  <a:lnTo>
                    <a:pt x="414" y="453"/>
                  </a:lnTo>
                  <a:cubicBezTo>
                    <a:pt x="352" y="453"/>
                    <a:pt x="301" y="503"/>
                    <a:pt x="301" y="566"/>
                  </a:cubicBezTo>
                  <a:lnTo>
                    <a:pt x="301" y="1056"/>
                  </a:lnTo>
                  <a:lnTo>
                    <a:pt x="188" y="1056"/>
                  </a:lnTo>
                  <a:cubicBezTo>
                    <a:pt x="126" y="1056"/>
                    <a:pt x="75" y="1106"/>
                    <a:pt x="75" y="1169"/>
                  </a:cubicBezTo>
                  <a:lnTo>
                    <a:pt x="75" y="1960"/>
                  </a:lnTo>
                  <a:lnTo>
                    <a:pt x="37" y="1960"/>
                  </a:lnTo>
                  <a:cubicBezTo>
                    <a:pt x="16" y="1960"/>
                    <a:pt x="0" y="1977"/>
                    <a:pt x="0" y="1998"/>
                  </a:cubicBezTo>
                  <a:lnTo>
                    <a:pt x="0" y="2073"/>
                  </a:lnTo>
                  <a:cubicBezTo>
                    <a:pt x="0" y="2177"/>
                    <a:pt x="84" y="2262"/>
                    <a:pt x="188" y="2262"/>
                  </a:cubicBezTo>
                  <a:lnTo>
                    <a:pt x="1243" y="2262"/>
                  </a:lnTo>
                  <a:cubicBezTo>
                    <a:pt x="1347" y="2262"/>
                    <a:pt x="1432" y="2177"/>
                    <a:pt x="1432" y="2073"/>
                  </a:cubicBezTo>
                  <a:lnTo>
                    <a:pt x="1432" y="1998"/>
                  </a:lnTo>
                  <a:cubicBezTo>
                    <a:pt x="1432" y="1977"/>
                    <a:pt x="1415" y="1960"/>
                    <a:pt x="1394" y="1960"/>
                  </a:cubicBezTo>
                  <a:lnTo>
                    <a:pt x="1356" y="1960"/>
                  </a:lnTo>
                  <a:lnTo>
                    <a:pt x="1356" y="1169"/>
                  </a:lnTo>
                  <a:cubicBezTo>
                    <a:pt x="1356" y="1106"/>
                    <a:pt x="1306" y="1056"/>
                    <a:pt x="1243" y="1056"/>
                  </a:cubicBezTo>
                  <a:lnTo>
                    <a:pt x="376" y="1056"/>
                  </a:lnTo>
                  <a:lnTo>
                    <a:pt x="376" y="566"/>
                  </a:lnTo>
                  <a:cubicBezTo>
                    <a:pt x="376" y="545"/>
                    <a:pt x="393" y="528"/>
                    <a:pt x="414" y="528"/>
                  </a:cubicBezTo>
                  <a:lnTo>
                    <a:pt x="640" y="528"/>
                  </a:lnTo>
                  <a:cubicBezTo>
                    <a:pt x="641" y="528"/>
                    <a:pt x="641" y="528"/>
                    <a:pt x="642" y="528"/>
                  </a:cubicBezTo>
                  <a:cubicBezTo>
                    <a:pt x="661" y="783"/>
                    <a:pt x="874" y="980"/>
                    <a:pt x="1130" y="981"/>
                  </a:cubicBezTo>
                  <a:cubicBezTo>
                    <a:pt x="1386" y="981"/>
                    <a:pt x="1599" y="783"/>
                    <a:pt x="1618" y="528"/>
                  </a:cubicBezTo>
                  <a:lnTo>
                    <a:pt x="1809" y="528"/>
                  </a:lnTo>
                  <a:cubicBezTo>
                    <a:pt x="1829" y="528"/>
                    <a:pt x="1846" y="545"/>
                    <a:pt x="1846" y="566"/>
                  </a:cubicBezTo>
                  <a:lnTo>
                    <a:pt x="1846" y="1056"/>
                  </a:lnTo>
                  <a:lnTo>
                    <a:pt x="1696" y="1056"/>
                  </a:lnTo>
                  <a:cubicBezTo>
                    <a:pt x="1591" y="1056"/>
                    <a:pt x="1507" y="1140"/>
                    <a:pt x="1507" y="1244"/>
                  </a:cubicBezTo>
                  <a:lnTo>
                    <a:pt x="1507" y="2073"/>
                  </a:lnTo>
                  <a:cubicBezTo>
                    <a:pt x="1507" y="2177"/>
                    <a:pt x="1591" y="2262"/>
                    <a:pt x="1696" y="2262"/>
                  </a:cubicBezTo>
                  <a:lnTo>
                    <a:pt x="2072" y="2262"/>
                  </a:lnTo>
                  <a:cubicBezTo>
                    <a:pt x="2176" y="2262"/>
                    <a:pt x="2261" y="2177"/>
                    <a:pt x="2261" y="2073"/>
                  </a:cubicBezTo>
                  <a:lnTo>
                    <a:pt x="2261" y="1244"/>
                  </a:lnTo>
                  <a:cubicBezTo>
                    <a:pt x="2261" y="1140"/>
                    <a:pt x="2176" y="1056"/>
                    <a:pt x="2072" y="1056"/>
                  </a:cubicBezTo>
                  <a:close/>
                  <a:moveTo>
                    <a:pt x="1356" y="2073"/>
                  </a:moveTo>
                  <a:cubicBezTo>
                    <a:pt x="1356" y="2136"/>
                    <a:pt x="1306" y="2186"/>
                    <a:pt x="1243" y="2186"/>
                  </a:cubicBezTo>
                  <a:lnTo>
                    <a:pt x="188" y="2186"/>
                  </a:lnTo>
                  <a:cubicBezTo>
                    <a:pt x="126" y="2186"/>
                    <a:pt x="75" y="2136"/>
                    <a:pt x="75" y="2073"/>
                  </a:cubicBezTo>
                  <a:lnTo>
                    <a:pt x="75" y="2036"/>
                  </a:lnTo>
                  <a:lnTo>
                    <a:pt x="527" y="2036"/>
                  </a:lnTo>
                  <a:cubicBezTo>
                    <a:pt x="527" y="2098"/>
                    <a:pt x="578" y="2149"/>
                    <a:pt x="640" y="2149"/>
                  </a:cubicBezTo>
                  <a:lnTo>
                    <a:pt x="791" y="2149"/>
                  </a:lnTo>
                  <a:cubicBezTo>
                    <a:pt x="853" y="2149"/>
                    <a:pt x="904" y="2098"/>
                    <a:pt x="904" y="2036"/>
                  </a:cubicBezTo>
                  <a:lnTo>
                    <a:pt x="1356" y="2036"/>
                  </a:lnTo>
                  <a:lnTo>
                    <a:pt x="1356" y="2073"/>
                  </a:lnTo>
                  <a:close/>
                  <a:moveTo>
                    <a:pt x="603" y="2036"/>
                  </a:moveTo>
                  <a:lnTo>
                    <a:pt x="829" y="2036"/>
                  </a:lnTo>
                  <a:cubicBezTo>
                    <a:pt x="829" y="2057"/>
                    <a:pt x="812" y="2073"/>
                    <a:pt x="791" y="2073"/>
                  </a:cubicBezTo>
                  <a:lnTo>
                    <a:pt x="640" y="2073"/>
                  </a:lnTo>
                  <a:cubicBezTo>
                    <a:pt x="619" y="2073"/>
                    <a:pt x="603" y="2057"/>
                    <a:pt x="603" y="2036"/>
                  </a:cubicBezTo>
                  <a:close/>
                  <a:moveTo>
                    <a:pt x="1243" y="1131"/>
                  </a:moveTo>
                  <a:cubicBezTo>
                    <a:pt x="1264" y="1131"/>
                    <a:pt x="1281" y="1148"/>
                    <a:pt x="1281" y="1169"/>
                  </a:cubicBezTo>
                  <a:lnTo>
                    <a:pt x="1281" y="1960"/>
                  </a:lnTo>
                  <a:lnTo>
                    <a:pt x="150" y="1960"/>
                  </a:lnTo>
                  <a:lnTo>
                    <a:pt x="150" y="1169"/>
                  </a:lnTo>
                  <a:cubicBezTo>
                    <a:pt x="150" y="1148"/>
                    <a:pt x="167" y="1131"/>
                    <a:pt x="188" y="1131"/>
                  </a:cubicBezTo>
                  <a:lnTo>
                    <a:pt x="1243" y="1131"/>
                  </a:lnTo>
                  <a:close/>
                  <a:moveTo>
                    <a:pt x="1130" y="905"/>
                  </a:moveTo>
                  <a:cubicBezTo>
                    <a:pt x="963" y="905"/>
                    <a:pt x="811" y="804"/>
                    <a:pt x="747" y="649"/>
                  </a:cubicBezTo>
                  <a:cubicBezTo>
                    <a:pt x="683" y="494"/>
                    <a:pt x="718" y="316"/>
                    <a:pt x="837" y="197"/>
                  </a:cubicBezTo>
                  <a:cubicBezTo>
                    <a:pt x="956" y="79"/>
                    <a:pt x="1134" y="43"/>
                    <a:pt x="1289" y="107"/>
                  </a:cubicBezTo>
                  <a:cubicBezTo>
                    <a:pt x="1444" y="172"/>
                    <a:pt x="1545" y="323"/>
                    <a:pt x="1545" y="491"/>
                  </a:cubicBezTo>
                  <a:cubicBezTo>
                    <a:pt x="1544" y="719"/>
                    <a:pt x="1359" y="905"/>
                    <a:pt x="1130" y="905"/>
                  </a:cubicBezTo>
                  <a:close/>
                  <a:moveTo>
                    <a:pt x="1582" y="1357"/>
                  </a:moveTo>
                  <a:lnTo>
                    <a:pt x="2185" y="1357"/>
                  </a:lnTo>
                  <a:lnTo>
                    <a:pt x="2185" y="1960"/>
                  </a:lnTo>
                  <a:lnTo>
                    <a:pt x="1582" y="1960"/>
                  </a:lnTo>
                  <a:lnTo>
                    <a:pt x="1582" y="1357"/>
                  </a:lnTo>
                  <a:close/>
                  <a:moveTo>
                    <a:pt x="1696" y="1131"/>
                  </a:moveTo>
                  <a:lnTo>
                    <a:pt x="2072" y="1131"/>
                  </a:lnTo>
                  <a:cubicBezTo>
                    <a:pt x="2135" y="1131"/>
                    <a:pt x="2185" y="1182"/>
                    <a:pt x="2185" y="1244"/>
                  </a:cubicBezTo>
                  <a:lnTo>
                    <a:pt x="2185" y="1282"/>
                  </a:lnTo>
                  <a:lnTo>
                    <a:pt x="1582" y="1282"/>
                  </a:lnTo>
                  <a:lnTo>
                    <a:pt x="1582" y="1244"/>
                  </a:lnTo>
                  <a:cubicBezTo>
                    <a:pt x="1582" y="1182"/>
                    <a:pt x="1633" y="1131"/>
                    <a:pt x="1696" y="1131"/>
                  </a:cubicBezTo>
                  <a:close/>
                  <a:moveTo>
                    <a:pt x="2072" y="2186"/>
                  </a:moveTo>
                  <a:lnTo>
                    <a:pt x="1696" y="2186"/>
                  </a:lnTo>
                  <a:cubicBezTo>
                    <a:pt x="1633" y="2186"/>
                    <a:pt x="1582" y="2136"/>
                    <a:pt x="1582" y="2073"/>
                  </a:cubicBezTo>
                  <a:lnTo>
                    <a:pt x="1582" y="2036"/>
                  </a:lnTo>
                  <a:lnTo>
                    <a:pt x="2185" y="2036"/>
                  </a:lnTo>
                  <a:lnTo>
                    <a:pt x="2185" y="2073"/>
                  </a:lnTo>
                  <a:cubicBezTo>
                    <a:pt x="2185" y="2136"/>
                    <a:pt x="2135" y="2186"/>
                    <a:pt x="2072" y="218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60">
              <a:extLst>
                <a:ext uri="{FF2B5EF4-FFF2-40B4-BE49-F238E27FC236}">
                  <a16:creationId xmlns:a16="http://schemas.microsoft.com/office/drawing/2014/main" id="{9354BF59-0AA5-4CEF-95AA-A77AC22E8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532063"/>
              <a:ext cx="33338" cy="15875"/>
            </a:xfrm>
            <a:custGeom>
              <a:avLst/>
              <a:gdLst>
                <a:gd name="T0" fmla="*/ 113 w 150"/>
                <a:gd name="T1" fmla="*/ 0 h 76"/>
                <a:gd name="T2" fmla="*/ 37 w 150"/>
                <a:gd name="T3" fmla="*/ 0 h 76"/>
                <a:gd name="T4" fmla="*/ 0 w 150"/>
                <a:gd name="T5" fmla="*/ 38 h 76"/>
                <a:gd name="T6" fmla="*/ 37 w 150"/>
                <a:gd name="T7" fmla="*/ 76 h 76"/>
                <a:gd name="T8" fmla="*/ 113 w 150"/>
                <a:gd name="T9" fmla="*/ 76 h 76"/>
                <a:gd name="T10" fmla="*/ 150 w 150"/>
                <a:gd name="T11" fmla="*/ 38 h 76"/>
                <a:gd name="T12" fmla="*/ 113 w 1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113" y="76"/>
                  </a:lnTo>
                  <a:cubicBezTo>
                    <a:pt x="133" y="76"/>
                    <a:pt x="150" y="59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61">
              <a:extLst>
                <a:ext uri="{FF2B5EF4-FFF2-40B4-BE49-F238E27FC236}">
                  <a16:creationId xmlns:a16="http://schemas.microsoft.com/office/drawing/2014/main" id="{9F6C25B8-4739-4718-A5E3-9FC600C8CD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1001" y="2346326"/>
              <a:ext cx="209550" cy="146050"/>
            </a:xfrm>
            <a:custGeom>
              <a:avLst/>
              <a:gdLst>
                <a:gd name="T0" fmla="*/ 37 w 980"/>
                <a:gd name="T1" fmla="*/ 678 h 678"/>
                <a:gd name="T2" fmla="*/ 942 w 980"/>
                <a:gd name="T3" fmla="*/ 678 h 678"/>
                <a:gd name="T4" fmla="*/ 980 w 980"/>
                <a:gd name="T5" fmla="*/ 640 h 678"/>
                <a:gd name="T6" fmla="*/ 980 w 980"/>
                <a:gd name="T7" fmla="*/ 37 h 678"/>
                <a:gd name="T8" fmla="*/ 942 w 980"/>
                <a:gd name="T9" fmla="*/ 0 h 678"/>
                <a:gd name="T10" fmla="*/ 37 w 980"/>
                <a:gd name="T11" fmla="*/ 0 h 678"/>
                <a:gd name="T12" fmla="*/ 0 w 980"/>
                <a:gd name="T13" fmla="*/ 37 h 678"/>
                <a:gd name="T14" fmla="*/ 0 w 980"/>
                <a:gd name="T15" fmla="*/ 640 h 678"/>
                <a:gd name="T16" fmla="*/ 37 w 980"/>
                <a:gd name="T17" fmla="*/ 678 h 678"/>
                <a:gd name="T18" fmla="*/ 75 w 980"/>
                <a:gd name="T19" fmla="*/ 75 h 678"/>
                <a:gd name="T20" fmla="*/ 904 w 980"/>
                <a:gd name="T21" fmla="*/ 75 h 678"/>
                <a:gd name="T22" fmla="*/ 904 w 980"/>
                <a:gd name="T23" fmla="*/ 603 h 678"/>
                <a:gd name="T24" fmla="*/ 75 w 980"/>
                <a:gd name="T25" fmla="*/ 603 h 678"/>
                <a:gd name="T26" fmla="*/ 75 w 980"/>
                <a:gd name="T27" fmla="*/ 75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678">
                  <a:moveTo>
                    <a:pt x="37" y="678"/>
                  </a:moveTo>
                  <a:lnTo>
                    <a:pt x="942" y="678"/>
                  </a:lnTo>
                  <a:cubicBezTo>
                    <a:pt x="963" y="678"/>
                    <a:pt x="980" y="661"/>
                    <a:pt x="980" y="640"/>
                  </a:cubicBezTo>
                  <a:lnTo>
                    <a:pt x="980" y="37"/>
                  </a:lnTo>
                  <a:cubicBezTo>
                    <a:pt x="980" y="16"/>
                    <a:pt x="963" y="0"/>
                    <a:pt x="942" y="0"/>
                  </a:cubicBezTo>
                  <a:lnTo>
                    <a:pt x="37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640"/>
                  </a:lnTo>
                  <a:cubicBezTo>
                    <a:pt x="0" y="661"/>
                    <a:pt x="17" y="678"/>
                    <a:pt x="37" y="678"/>
                  </a:cubicBezTo>
                  <a:close/>
                  <a:moveTo>
                    <a:pt x="75" y="75"/>
                  </a:moveTo>
                  <a:lnTo>
                    <a:pt x="904" y="75"/>
                  </a:lnTo>
                  <a:lnTo>
                    <a:pt x="904" y="603"/>
                  </a:lnTo>
                  <a:lnTo>
                    <a:pt x="75" y="603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62">
              <a:extLst>
                <a:ext uri="{FF2B5EF4-FFF2-40B4-BE49-F238E27FC236}">
                  <a16:creationId xmlns:a16="http://schemas.microsoft.com/office/drawing/2014/main" id="{4AEDD3ED-4C79-4D5D-AABC-64242A452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338388"/>
              <a:ext cx="33338" cy="15875"/>
            </a:xfrm>
            <a:custGeom>
              <a:avLst/>
              <a:gdLst>
                <a:gd name="T0" fmla="*/ 37 w 150"/>
                <a:gd name="T1" fmla="*/ 75 h 75"/>
                <a:gd name="T2" fmla="*/ 113 w 150"/>
                <a:gd name="T3" fmla="*/ 75 h 75"/>
                <a:gd name="T4" fmla="*/ 150 w 150"/>
                <a:gd name="T5" fmla="*/ 38 h 75"/>
                <a:gd name="T6" fmla="*/ 113 w 150"/>
                <a:gd name="T7" fmla="*/ 0 h 75"/>
                <a:gd name="T8" fmla="*/ 37 w 150"/>
                <a:gd name="T9" fmla="*/ 0 h 75"/>
                <a:gd name="T10" fmla="*/ 0 w 150"/>
                <a:gd name="T11" fmla="*/ 38 h 75"/>
                <a:gd name="T12" fmla="*/ 37 w 150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5">
                  <a:moveTo>
                    <a:pt x="37" y="75"/>
                  </a:moveTo>
                  <a:lnTo>
                    <a:pt x="113" y="75"/>
                  </a:lnTo>
                  <a:cubicBezTo>
                    <a:pt x="133" y="75"/>
                    <a:pt x="150" y="58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63">
              <a:extLst>
                <a:ext uri="{FF2B5EF4-FFF2-40B4-BE49-F238E27FC236}">
                  <a16:creationId xmlns:a16="http://schemas.microsoft.com/office/drawing/2014/main" id="{0D0037E0-8A95-421D-8BF3-54A9B938F9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1651" y="2120901"/>
              <a:ext cx="146050" cy="144463"/>
            </a:xfrm>
            <a:custGeom>
              <a:avLst/>
              <a:gdLst>
                <a:gd name="T0" fmla="*/ 452 w 678"/>
                <a:gd name="T1" fmla="*/ 66 h 679"/>
                <a:gd name="T2" fmla="*/ 415 w 678"/>
                <a:gd name="T3" fmla="*/ 0 h 679"/>
                <a:gd name="T4" fmla="*/ 226 w 678"/>
                <a:gd name="T5" fmla="*/ 38 h 679"/>
                <a:gd name="T6" fmla="*/ 206 w 678"/>
                <a:gd name="T7" fmla="*/ 46 h 679"/>
                <a:gd name="T8" fmla="*/ 46 w 678"/>
                <a:gd name="T9" fmla="*/ 153 h 679"/>
                <a:gd name="T10" fmla="*/ 66 w 678"/>
                <a:gd name="T11" fmla="*/ 226 h 679"/>
                <a:gd name="T12" fmla="*/ 0 w 678"/>
                <a:gd name="T13" fmla="*/ 264 h 679"/>
                <a:gd name="T14" fmla="*/ 38 w 678"/>
                <a:gd name="T15" fmla="*/ 453 h 679"/>
                <a:gd name="T16" fmla="*/ 46 w 678"/>
                <a:gd name="T17" fmla="*/ 473 h 679"/>
                <a:gd name="T18" fmla="*/ 153 w 678"/>
                <a:gd name="T19" fmla="*/ 633 h 679"/>
                <a:gd name="T20" fmla="*/ 226 w 678"/>
                <a:gd name="T21" fmla="*/ 613 h 679"/>
                <a:gd name="T22" fmla="*/ 264 w 678"/>
                <a:gd name="T23" fmla="*/ 679 h 679"/>
                <a:gd name="T24" fmla="*/ 452 w 678"/>
                <a:gd name="T25" fmla="*/ 641 h 679"/>
                <a:gd name="T26" fmla="*/ 472 w 678"/>
                <a:gd name="T27" fmla="*/ 633 h 679"/>
                <a:gd name="T28" fmla="*/ 632 w 678"/>
                <a:gd name="T29" fmla="*/ 526 h 679"/>
                <a:gd name="T30" fmla="*/ 612 w 678"/>
                <a:gd name="T31" fmla="*/ 453 h 679"/>
                <a:gd name="T32" fmla="*/ 678 w 678"/>
                <a:gd name="T33" fmla="*/ 415 h 679"/>
                <a:gd name="T34" fmla="*/ 641 w 678"/>
                <a:gd name="T35" fmla="*/ 226 h 679"/>
                <a:gd name="T36" fmla="*/ 632 w 678"/>
                <a:gd name="T37" fmla="*/ 206 h 679"/>
                <a:gd name="T38" fmla="*/ 526 w 678"/>
                <a:gd name="T39" fmla="*/ 46 h 679"/>
                <a:gd name="T40" fmla="*/ 486 w 678"/>
                <a:gd name="T41" fmla="*/ 279 h 679"/>
                <a:gd name="T42" fmla="*/ 603 w 678"/>
                <a:gd name="T43" fmla="*/ 302 h 679"/>
                <a:gd name="T44" fmla="*/ 521 w 678"/>
                <a:gd name="T45" fmla="*/ 377 h 679"/>
                <a:gd name="T46" fmla="*/ 495 w 678"/>
                <a:gd name="T47" fmla="*/ 442 h 679"/>
                <a:gd name="T48" fmla="*/ 499 w 678"/>
                <a:gd name="T49" fmla="*/ 553 h 679"/>
                <a:gd name="T50" fmla="*/ 400 w 678"/>
                <a:gd name="T51" fmla="*/ 487 h 679"/>
                <a:gd name="T52" fmla="*/ 377 w 678"/>
                <a:gd name="T53" fmla="*/ 603 h 679"/>
                <a:gd name="T54" fmla="*/ 302 w 678"/>
                <a:gd name="T55" fmla="*/ 522 h 679"/>
                <a:gd name="T56" fmla="*/ 237 w 678"/>
                <a:gd name="T57" fmla="*/ 495 h 679"/>
                <a:gd name="T58" fmla="*/ 126 w 678"/>
                <a:gd name="T59" fmla="*/ 499 h 679"/>
                <a:gd name="T60" fmla="*/ 192 w 678"/>
                <a:gd name="T61" fmla="*/ 400 h 679"/>
                <a:gd name="T62" fmla="*/ 75 w 678"/>
                <a:gd name="T63" fmla="*/ 377 h 679"/>
                <a:gd name="T64" fmla="*/ 157 w 678"/>
                <a:gd name="T65" fmla="*/ 302 h 679"/>
                <a:gd name="T66" fmla="*/ 184 w 678"/>
                <a:gd name="T67" fmla="*/ 237 h 679"/>
                <a:gd name="T68" fmla="*/ 179 w 678"/>
                <a:gd name="T69" fmla="*/ 126 h 679"/>
                <a:gd name="T70" fmla="*/ 278 w 678"/>
                <a:gd name="T71" fmla="*/ 192 h 679"/>
                <a:gd name="T72" fmla="*/ 302 w 678"/>
                <a:gd name="T73" fmla="*/ 76 h 679"/>
                <a:gd name="T74" fmla="*/ 377 w 678"/>
                <a:gd name="T75" fmla="*/ 157 h 679"/>
                <a:gd name="T76" fmla="*/ 441 w 678"/>
                <a:gd name="T77" fmla="*/ 184 h 679"/>
                <a:gd name="T78" fmla="*/ 552 w 678"/>
                <a:gd name="T79" fmla="*/ 180 h 679"/>
                <a:gd name="T80" fmla="*/ 486 w 678"/>
                <a:gd name="T81" fmla="*/ 2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8" h="679">
                  <a:moveTo>
                    <a:pt x="472" y="46"/>
                  </a:moveTo>
                  <a:lnTo>
                    <a:pt x="452" y="66"/>
                  </a:lnTo>
                  <a:lnTo>
                    <a:pt x="452" y="38"/>
                  </a:lnTo>
                  <a:cubicBezTo>
                    <a:pt x="452" y="17"/>
                    <a:pt x="435" y="0"/>
                    <a:pt x="415" y="0"/>
                  </a:cubicBezTo>
                  <a:lnTo>
                    <a:pt x="264" y="0"/>
                  </a:lnTo>
                  <a:cubicBezTo>
                    <a:pt x="243" y="0"/>
                    <a:pt x="226" y="17"/>
                    <a:pt x="226" y="38"/>
                  </a:cubicBezTo>
                  <a:lnTo>
                    <a:pt x="226" y="66"/>
                  </a:lnTo>
                  <a:lnTo>
                    <a:pt x="206" y="46"/>
                  </a:lnTo>
                  <a:cubicBezTo>
                    <a:pt x="191" y="32"/>
                    <a:pt x="167" y="32"/>
                    <a:pt x="153" y="46"/>
                  </a:cubicBezTo>
                  <a:lnTo>
                    <a:pt x="46" y="153"/>
                  </a:lnTo>
                  <a:cubicBezTo>
                    <a:pt x="31" y="168"/>
                    <a:pt x="31" y="192"/>
                    <a:pt x="46" y="206"/>
                  </a:cubicBezTo>
                  <a:lnTo>
                    <a:pt x="66" y="226"/>
                  </a:lnTo>
                  <a:lnTo>
                    <a:pt x="38" y="226"/>
                  </a:lnTo>
                  <a:cubicBezTo>
                    <a:pt x="17" y="226"/>
                    <a:pt x="0" y="243"/>
                    <a:pt x="0" y="264"/>
                  </a:cubicBezTo>
                  <a:lnTo>
                    <a:pt x="0" y="415"/>
                  </a:lnTo>
                  <a:cubicBezTo>
                    <a:pt x="0" y="436"/>
                    <a:pt x="17" y="453"/>
                    <a:pt x="38" y="453"/>
                  </a:cubicBezTo>
                  <a:lnTo>
                    <a:pt x="66" y="453"/>
                  </a:lnTo>
                  <a:lnTo>
                    <a:pt x="46" y="473"/>
                  </a:lnTo>
                  <a:cubicBezTo>
                    <a:pt x="31" y="487"/>
                    <a:pt x="31" y="511"/>
                    <a:pt x="46" y="526"/>
                  </a:cubicBezTo>
                  <a:lnTo>
                    <a:pt x="153" y="633"/>
                  </a:lnTo>
                  <a:cubicBezTo>
                    <a:pt x="167" y="647"/>
                    <a:pt x="191" y="647"/>
                    <a:pt x="206" y="633"/>
                  </a:cubicBezTo>
                  <a:lnTo>
                    <a:pt x="226" y="613"/>
                  </a:lnTo>
                  <a:lnTo>
                    <a:pt x="226" y="641"/>
                  </a:lnTo>
                  <a:cubicBezTo>
                    <a:pt x="226" y="662"/>
                    <a:pt x="243" y="679"/>
                    <a:pt x="264" y="679"/>
                  </a:cubicBezTo>
                  <a:lnTo>
                    <a:pt x="415" y="679"/>
                  </a:lnTo>
                  <a:cubicBezTo>
                    <a:pt x="435" y="679"/>
                    <a:pt x="452" y="662"/>
                    <a:pt x="452" y="641"/>
                  </a:cubicBezTo>
                  <a:lnTo>
                    <a:pt x="452" y="613"/>
                  </a:lnTo>
                  <a:lnTo>
                    <a:pt x="472" y="633"/>
                  </a:lnTo>
                  <a:cubicBezTo>
                    <a:pt x="487" y="647"/>
                    <a:pt x="511" y="647"/>
                    <a:pt x="526" y="633"/>
                  </a:cubicBezTo>
                  <a:lnTo>
                    <a:pt x="632" y="526"/>
                  </a:lnTo>
                  <a:cubicBezTo>
                    <a:pt x="647" y="511"/>
                    <a:pt x="647" y="487"/>
                    <a:pt x="632" y="473"/>
                  </a:cubicBezTo>
                  <a:lnTo>
                    <a:pt x="612" y="453"/>
                  </a:lnTo>
                  <a:lnTo>
                    <a:pt x="641" y="453"/>
                  </a:lnTo>
                  <a:cubicBezTo>
                    <a:pt x="661" y="453"/>
                    <a:pt x="678" y="436"/>
                    <a:pt x="678" y="415"/>
                  </a:cubicBezTo>
                  <a:lnTo>
                    <a:pt x="678" y="264"/>
                  </a:lnTo>
                  <a:cubicBezTo>
                    <a:pt x="678" y="243"/>
                    <a:pt x="661" y="226"/>
                    <a:pt x="641" y="226"/>
                  </a:cubicBezTo>
                  <a:lnTo>
                    <a:pt x="612" y="226"/>
                  </a:lnTo>
                  <a:lnTo>
                    <a:pt x="632" y="206"/>
                  </a:lnTo>
                  <a:cubicBezTo>
                    <a:pt x="647" y="192"/>
                    <a:pt x="647" y="168"/>
                    <a:pt x="632" y="153"/>
                  </a:cubicBezTo>
                  <a:lnTo>
                    <a:pt x="526" y="46"/>
                  </a:lnTo>
                  <a:cubicBezTo>
                    <a:pt x="511" y="32"/>
                    <a:pt x="487" y="32"/>
                    <a:pt x="472" y="46"/>
                  </a:cubicBezTo>
                  <a:close/>
                  <a:moveTo>
                    <a:pt x="486" y="279"/>
                  </a:moveTo>
                  <a:cubicBezTo>
                    <a:pt x="492" y="293"/>
                    <a:pt x="506" y="302"/>
                    <a:pt x="521" y="302"/>
                  </a:cubicBezTo>
                  <a:lnTo>
                    <a:pt x="603" y="302"/>
                  </a:lnTo>
                  <a:lnTo>
                    <a:pt x="603" y="377"/>
                  </a:lnTo>
                  <a:lnTo>
                    <a:pt x="521" y="377"/>
                  </a:lnTo>
                  <a:cubicBezTo>
                    <a:pt x="506" y="377"/>
                    <a:pt x="492" y="386"/>
                    <a:pt x="486" y="400"/>
                  </a:cubicBezTo>
                  <a:cubicBezTo>
                    <a:pt x="481" y="415"/>
                    <a:pt x="484" y="431"/>
                    <a:pt x="495" y="442"/>
                  </a:cubicBezTo>
                  <a:lnTo>
                    <a:pt x="552" y="499"/>
                  </a:lnTo>
                  <a:lnTo>
                    <a:pt x="499" y="553"/>
                  </a:lnTo>
                  <a:lnTo>
                    <a:pt x="441" y="495"/>
                  </a:lnTo>
                  <a:cubicBezTo>
                    <a:pt x="430" y="484"/>
                    <a:pt x="414" y="481"/>
                    <a:pt x="400" y="487"/>
                  </a:cubicBezTo>
                  <a:cubicBezTo>
                    <a:pt x="386" y="493"/>
                    <a:pt x="377" y="506"/>
                    <a:pt x="377" y="522"/>
                  </a:cubicBezTo>
                  <a:lnTo>
                    <a:pt x="377" y="603"/>
                  </a:lnTo>
                  <a:lnTo>
                    <a:pt x="302" y="603"/>
                  </a:lnTo>
                  <a:lnTo>
                    <a:pt x="302" y="522"/>
                  </a:lnTo>
                  <a:cubicBezTo>
                    <a:pt x="302" y="506"/>
                    <a:pt x="292" y="493"/>
                    <a:pt x="278" y="487"/>
                  </a:cubicBezTo>
                  <a:cubicBezTo>
                    <a:pt x="264" y="481"/>
                    <a:pt x="248" y="484"/>
                    <a:pt x="237" y="495"/>
                  </a:cubicBezTo>
                  <a:lnTo>
                    <a:pt x="179" y="553"/>
                  </a:lnTo>
                  <a:lnTo>
                    <a:pt x="126" y="499"/>
                  </a:lnTo>
                  <a:lnTo>
                    <a:pt x="184" y="442"/>
                  </a:lnTo>
                  <a:cubicBezTo>
                    <a:pt x="195" y="431"/>
                    <a:pt x="198" y="415"/>
                    <a:pt x="192" y="400"/>
                  </a:cubicBezTo>
                  <a:cubicBezTo>
                    <a:pt x="186" y="386"/>
                    <a:pt x="172" y="377"/>
                    <a:pt x="157" y="377"/>
                  </a:cubicBezTo>
                  <a:lnTo>
                    <a:pt x="75" y="377"/>
                  </a:lnTo>
                  <a:lnTo>
                    <a:pt x="75" y="302"/>
                  </a:lnTo>
                  <a:lnTo>
                    <a:pt x="157" y="302"/>
                  </a:lnTo>
                  <a:cubicBezTo>
                    <a:pt x="172" y="302"/>
                    <a:pt x="186" y="293"/>
                    <a:pt x="192" y="279"/>
                  </a:cubicBezTo>
                  <a:cubicBezTo>
                    <a:pt x="198" y="264"/>
                    <a:pt x="195" y="248"/>
                    <a:pt x="184" y="237"/>
                  </a:cubicBezTo>
                  <a:lnTo>
                    <a:pt x="126" y="180"/>
                  </a:lnTo>
                  <a:lnTo>
                    <a:pt x="179" y="126"/>
                  </a:lnTo>
                  <a:lnTo>
                    <a:pt x="237" y="184"/>
                  </a:lnTo>
                  <a:cubicBezTo>
                    <a:pt x="248" y="195"/>
                    <a:pt x="264" y="198"/>
                    <a:pt x="278" y="192"/>
                  </a:cubicBezTo>
                  <a:cubicBezTo>
                    <a:pt x="292" y="186"/>
                    <a:pt x="302" y="173"/>
                    <a:pt x="302" y="157"/>
                  </a:cubicBezTo>
                  <a:lnTo>
                    <a:pt x="302" y="76"/>
                  </a:lnTo>
                  <a:lnTo>
                    <a:pt x="377" y="76"/>
                  </a:lnTo>
                  <a:lnTo>
                    <a:pt x="377" y="157"/>
                  </a:lnTo>
                  <a:cubicBezTo>
                    <a:pt x="377" y="173"/>
                    <a:pt x="386" y="186"/>
                    <a:pt x="400" y="192"/>
                  </a:cubicBezTo>
                  <a:cubicBezTo>
                    <a:pt x="414" y="198"/>
                    <a:pt x="430" y="195"/>
                    <a:pt x="441" y="184"/>
                  </a:cubicBezTo>
                  <a:lnTo>
                    <a:pt x="499" y="126"/>
                  </a:lnTo>
                  <a:lnTo>
                    <a:pt x="552" y="180"/>
                  </a:lnTo>
                  <a:lnTo>
                    <a:pt x="495" y="237"/>
                  </a:lnTo>
                  <a:cubicBezTo>
                    <a:pt x="484" y="248"/>
                    <a:pt x="481" y="264"/>
                    <a:pt x="486" y="27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64">
              <a:extLst>
                <a:ext uri="{FF2B5EF4-FFF2-40B4-BE49-F238E27FC236}">
                  <a16:creationId xmlns:a16="http://schemas.microsoft.com/office/drawing/2014/main" id="{A0F1A57D-75F6-4C21-A02E-BEF11D6B26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688" y="2168526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4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6 w 235"/>
                <a:gd name="T17" fmla="*/ 87 h 235"/>
                <a:gd name="T18" fmla="*/ 137 w 235"/>
                <a:gd name="T19" fmla="*/ 79 h 235"/>
                <a:gd name="T20" fmla="*/ 160 w 235"/>
                <a:gd name="T21" fmla="*/ 114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5" y="226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4"/>
                  </a:cubicBezTo>
                  <a:cubicBezTo>
                    <a:pt x="235" y="51"/>
                    <a:pt x="185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2" y="114"/>
                    <a:pt x="85" y="98"/>
                    <a:pt x="96" y="87"/>
                  </a:cubicBezTo>
                  <a:cubicBezTo>
                    <a:pt x="106" y="76"/>
                    <a:pt x="123" y="73"/>
                    <a:pt x="137" y="79"/>
                  </a:cubicBezTo>
                  <a:cubicBezTo>
                    <a:pt x="151" y="85"/>
                    <a:pt x="160" y="98"/>
                    <a:pt x="160" y="114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65">
              <a:extLst>
                <a:ext uri="{FF2B5EF4-FFF2-40B4-BE49-F238E27FC236}">
                  <a16:creationId xmlns:a16="http://schemas.microsoft.com/office/drawing/2014/main" id="{70CF2773-4E5D-4E72-A8D2-3AF937EE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395538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7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66">
              <a:extLst>
                <a:ext uri="{FF2B5EF4-FFF2-40B4-BE49-F238E27FC236}">
                  <a16:creationId xmlns:a16="http://schemas.microsoft.com/office/drawing/2014/main" id="{8A62E01A-8325-4D8F-8605-94B5572A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395538"/>
              <a:ext cx="65088" cy="15875"/>
            </a:xfrm>
            <a:custGeom>
              <a:avLst/>
              <a:gdLst>
                <a:gd name="T0" fmla="*/ 37 w 301"/>
                <a:gd name="T1" fmla="*/ 75 h 75"/>
                <a:gd name="T2" fmla="*/ 263 w 301"/>
                <a:gd name="T3" fmla="*/ 75 h 75"/>
                <a:gd name="T4" fmla="*/ 301 w 301"/>
                <a:gd name="T5" fmla="*/ 37 h 75"/>
                <a:gd name="T6" fmla="*/ 263 w 301"/>
                <a:gd name="T7" fmla="*/ 0 h 75"/>
                <a:gd name="T8" fmla="*/ 37 w 301"/>
                <a:gd name="T9" fmla="*/ 0 h 75"/>
                <a:gd name="T10" fmla="*/ 0 w 301"/>
                <a:gd name="T11" fmla="*/ 37 h 75"/>
                <a:gd name="T12" fmla="*/ 37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37" y="75"/>
                  </a:moveTo>
                  <a:lnTo>
                    <a:pt x="263" y="75"/>
                  </a:lnTo>
                  <a:cubicBezTo>
                    <a:pt x="284" y="75"/>
                    <a:pt x="301" y="58"/>
                    <a:pt x="301" y="37"/>
                  </a:cubicBezTo>
                  <a:cubicBezTo>
                    <a:pt x="301" y="17"/>
                    <a:pt x="284" y="0"/>
                    <a:pt x="26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67">
              <a:extLst>
                <a:ext uri="{FF2B5EF4-FFF2-40B4-BE49-F238E27FC236}">
                  <a16:creationId xmlns:a16="http://schemas.microsoft.com/office/drawing/2014/main" id="{E1EE8CC5-2C17-4298-B876-2CC99903A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427288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68">
              <a:extLst>
                <a:ext uri="{FF2B5EF4-FFF2-40B4-BE49-F238E27FC236}">
                  <a16:creationId xmlns:a16="http://schemas.microsoft.com/office/drawing/2014/main" id="{853CC173-2681-4993-9235-1116CF7A0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427288"/>
              <a:ext cx="65088" cy="1587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69">
              <a:extLst>
                <a:ext uri="{FF2B5EF4-FFF2-40B4-BE49-F238E27FC236}">
                  <a16:creationId xmlns:a16="http://schemas.microsoft.com/office/drawing/2014/main" id="{5A866F4F-5389-48FB-BFFA-22E4175E2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459038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70">
              <a:extLst>
                <a:ext uri="{FF2B5EF4-FFF2-40B4-BE49-F238E27FC236}">
                  <a16:creationId xmlns:a16="http://schemas.microsoft.com/office/drawing/2014/main" id="{B8D333A1-F4AF-4878-B532-A2A8CD3CE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459038"/>
              <a:ext cx="65088" cy="1587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71">
              <a:extLst>
                <a:ext uri="{FF2B5EF4-FFF2-40B4-BE49-F238E27FC236}">
                  <a16:creationId xmlns:a16="http://schemas.microsoft.com/office/drawing/2014/main" id="{7B940F87-1602-408E-9104-9DC8CFB3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378076"/>
              <a:ext cx="23813" cy="17463"/>
            </a:xfrm>
            <a:custGeom>
              <a:avLst/>
              <a:gdLst>
                <a:gd name="T0" fmla="*/ 75 w 113"/>
                <a:gd name="T1" fmla="*/ 0 h 76"/>
                <a:gd name="T2" fmla="*/ 37 w 113"/>
                <a:gd name="T3" fmla="*/ 0 h 76"/>
                <a:gd name="T4" fmla="*/ 0 w 113"/>
                <a:gd name="T5" fmla="*/ 38 h 76"/>
                <a:gd name="T6" fmla="*/ 37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7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72">
              <a:extLst>
                <a:ext uri="{FF2B5EF4-FFF2-40B4-BE49-F238E27FC236}">
                  <a16:creationId xmlns:a16="http://schemas.microsoft.com/office/drawing/2014/main" id="{2DC28F89-A14B-4C70-B226-073D04976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378076"/>
              <a:ext cx="73025" cy="17463"/>
            </a:xfrm>
            <a:custGeom>
              <a:avLst/>
              <a:gdLst>
                <a:gd name="T0" fmla="*/ 301 w 339"/>
                <a:gd name="T1" fmla="*/ 0 h 76"/>
                <a:gd name="T2" fmla="*/ 37 w 339"/>
                <a:gd name="T3" fmla="*/ 0 h 76"/>
                <a:gd name="T4" fmla="*/ 0 w 339"/>
                <a:gd name="T5" fmla="*/ 38 h 76"/>
                <a:gd name="T6" fmla="*/ 37 w 339"/>
                <a:gd name="T7" fmla="*/ 76 h 76"/>
                <a:gd name="T8" fmla="*/ 301 w 339"/>
                <a:gd name="T9" fmla="*/ 76 h 76"/>
                <a:gd name="T10" fmla="*/ 339 w 339"/>
                <a:gd name="T11" fmla="*/ 38 h 76"/>
                <a:gd name="T12" fmla="*/ 301 w 339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301" y="76"/>
                  </a:lnTo>
                  <a:cubicBezTo>
                    <a:pt x="322" y="76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73">
              <a:extLst>
                <a:ext uri="{FF2B5EF4-FFF2-40B4-BE49-F238E27FC236}">
                  <a16:creationId xmlns:a16="http://schemas.microsoft.com/office/drawing/2014/main" id="{90CF4F3D-8A2A-42EE-8624-1F406BEC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411413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74">
              <a:extLst>
                <a:ext uri="{FF2B5EF4-FFF2-40B4-BE49-F238E27FC236}">
                  <a16:creationId xmlns:a16="http://schemas.microsoft.com/office/drawing/2014/main" id="{8C6C0C42-7D8B-4653-873B-361CA5E80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411413"/>
              <a:ext cx="73025" cy="1587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75">
              <a:extLst>
                <a:ext uri="{FF2B5EF4-FFF2-40B4-BE49-F238E27FC236}">
                  <a16:creationId xmlns:a16="http://schemas.microsoft.com/office/drawing/2014/main" id="{39E6EAC3-9449-41B8-B6BB-8A1BA27EF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443163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76">
              <a:extLst>
                <a:ext uri="{FF2B5EF4-FFF2-40B4-BE49-F238E27FC236}">
                  <a16:creationId xmlns:a16="http://schemas.microsoft.com/office/drawing/2014/main" id="{B80A3AEB-217D-452A-B050-A6C3232A3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443163"/>
              <a:ext cx="73025" cy="1587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8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0A5ABF0C-8EC0-46BC-A33A-6BCF00A92473}"/>
              </a:ext>
            </a:extLst>
          </p:cNvPr>
          <p:cNvGrpSpPr/>
          <p:nvPr/>
        </p:nvGrpSpPr>
        <p:grpSpPr>
          <a:xfrm>
            <a:off x="3617913" y="2105026"/>
            <a:ext cx="484188" cy="450850"/>
            <a:chOff x="3617913" y="2105026"/>
            <a:chExt cx="484188" cy="450850"/>
          </a:xfrm>
        </p:grpSpPr>
        <p:sp>
          <p:nvSpPr>
            <p:cNvPr id="719" name="Freeform 77">
              <a:extLst>
                <a:ext uri="{FF2B5EF4-FFF2-40B4-BE49-F238E27FC236}">
                  <a16:creationId xmlns:a16="http://schemas.microsoft.com/office/drawing/2014/main" id="{A8241332-28B0-4C41-AAAB-102EB7FB4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1" y="2290763"/>
              <a:ext cx="468313" cy="257175"/>
            </a:xfrm>
            <a:custGeom>
              <a:avLst/>
              <a:gdLst>
                <a:gd name="T0" fmla="*/ 2186 w 2186"/>
                <a:gd name="T1" fmla="*/ 1130 h 1206"/>
                <a:gd name="T2" fmla="*/ 2186 w 2186"/>
                <a:gd name="T3" fmla="*/ 0 h 1206"/>
                <a:gd name="T4" fmla="*/ 1696 w 2186"/>
                <a:gd name="T5" fmla="*/ 377 h 1206"/>
                <a:gd name="T6" fmla="*/ 1206 w 2186"/>
                <a:gd name="T7" fmla="*/ 377 h 1206"/>
                <a:gd name="T8" fmla="*/ 1206 w 2186"/>
                <a:gd name="T9" fmla="*/ 565 h 1206"/>
                <a:gd name="T10" fmla="*/ 1168 w 2186"/>
                <a:gd name="T11" fmla="*/ 603 h 1206"/>
                <a:gd name="T12" fmla="*/ 1017 w 2186"/>
                <a:gd name="T13" fmla="*/ 603 h 1206"/>
                <a:gd name="T14" fmla="*/ 980 w 2186"/>
                <a:gd name="T15" fmla="*/ 565 h 1206"/>
                <a:gd name="T16" fmla="*/ 980 w 2186"/>
                <a:gd name="T17" fmla="*/ 377 h 1206"/>
                <a:gd name="T18" fmla="*/ 490 w 2186"/>
                <a:gd name="T19" fmla="*/ 377 h 1206"/>
                <a:gd name="T20" fmla="*/ 0 w 2186"/>
                <a:gd name="T21" fmla="*/ 0 h 1206"/>
                <a:gd name="T22" fmla="*/ 0 w 2186"/>
                <a:gd name="T23" fmla="*/ 1130 h 1206"/>
                <a:gd name="T24" fmla="*/ 75 w 2186"/>
                <a:gd name="T25" fmla="*/ 1206 h 1206"/>
                <a:gd name="T26" fmla="*/ 2110 w 2186"/>
                <a:gd name="T27" fmla="*/ 1206 h 1206"/>
                <a:gd name="T28" fmla="*/ 2186 w 2186"/>
                <a:gd name="T29" fmla="*/ 113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206">
                  <a:moveTo>
                    <a:pt x="2186" y="1130"/>
                  </a:moveTo>
                  <a:lnTo>
                    <a:pt x="2186" y="0"/>
                  </a:lnTo>
                  <a:lnTo>
                    <a:pt x="1696" y="377"/>
                  </a:lnTo>
                  <a:lnTo>
                    <a:pt x="1206" y="377"/>
                  </a:lnTo>
                  <a:lnTo>
                    <a:pt x="1206" y="565"/>
                  </a:lnTo>
                  <a:cubicBezTo>
                    <a:pt x="1206" y="586"/>
                    <a:pt x="1189" y="603"/>
                    <a:pt x="1168" y="603"/>
                  </a:cubicBezTo>
                  <a:lnTo>
                    <a:pt x="1017" y="603"/>
                  </a:lnTo>
                  <a:cubicBezTo>
                    <a:pt x="997" y="603"/>
                    <a:pt x="980" y="586"/>
                    <a:pt x="980" y="565"/>
                  </a:cubicBezTo>
                  <a:lnTo>
                    <a:pt x="980" y="377"/>
                  </a:lnTo>
                  <a:lnTo>
                    <a:pt x="490" y="377"/>
                  </a:lnTo>
                  <a:lnTo>
                    <a:pt x="0" y="0"/>
                  </a:lnTo>
                  <a:lnTo>
                    <a:pt x="0" y="1130"/>
                  </a:lnTo>
                  <a:cubicBezTo>
                    <a:pt x="0" y="1172"/>
                    <a:pt x="34" y="1206"/>
                    <a:pt x="75" y="1206"/>
                  </a:cubicBezTo>
                  <a:lnTo>
                    <a:pt x="2110" y="1206"/>
                  </a:lnTo>
                  <a:cubicBezTo>
                    <a:pt x="2152" y="1206"/>
                    <a:pt x="2186" y="1172"/>
                    <a:pt x="2186" y="113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78">
              <a:extLst>
                <a:ext uri="{FF2B5EF4-FFF2-40B4-BE49-F238E27FC236}">
                  <a16:creationId xmlns:a16="http://schemas.microsoft.com/office/drawing/2014/main" id="{E6B458C0-C76B-4F70-8263-BF0AAA651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1" y="2225676"/>
              <a:ext cx="468313" cy="144463"/>
            </a:xfrm>
            <a:custGeom>
              <a:avLst/>
              <a:gdLst>
                <a:gd name="T0" fmla="*/ 980 w 2186"/>
                <a:gd name="T1" fmla="*/ 679 h 679"/>
                <a:gd name="T2" fmla="*/ 980 w 2186"/>
                <a:gd name="T3" fmla="*/ 566 h 679"/>
                <a:gd name="T4" fmla="*/ 1017 w 2186"/>
                <a:gd name="T5" fmla="*/ 528 h 679"/>
                <a:gd name="T6" fmla="*/ 1168 w 2186"/>
                <a:gd name="T7" fmla="*/ 528 h 679"/>
                <a:gd name="T8" fmla="*/ 1206 w 2186"/>
                <a:gd name="T9" fmla="*/ 566 h 679"/>
                <a:gd name="T10" fmla="*/ 1206 w 2186"/>
                <a:gd name="T11" fmla="*/ 679 h 679"/>
                <a:gd name="T12" fmla="*/ 1696 w 2186"/>
                <a:gd name="T13" fmla="*/ 679 h 679"/>
                <a:gd name="T14" fmla="*/ 2186 w 2186"/>
                <a:gd name="T15" fmla="*/ 302 h 679"/>
                <a:gd name="T16" fmla="*/ 2186 w 2186"/>
                <a:gd name="T17" fmla="*/ 76 h 679"/>
                <a:gd name="T18" fmla="*/ 2110 w 2186"/>
                <a:gd name="T19" fmla="*/ 0 h 679"/>
                <a:gd name="T20" fmla="*/ 75 w 2186"/>
                <a:gd name="T21" fmla="*/ 0 h 679"/>
                <a:gd name="T22" fmla="*/ 0 w 2186"/>
                <a:gd name="T23" fmla="*/ 76 h 679"/>
                <a:gd name="T24" fmla="*/ 0 w 2186"/>
                <a:gd name="T25" fmla="*/ 302 h 679"/>
                <a:gd name="T26" fmla="*/ 490 w 2186"/>
                <a:gd name="T27" fmla="*/ 679 h 679"/>
                <a:gd name="T28" fmla="*/ 980 w 2186"/>
                <a:gd name="T29" fmla="*/ 6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679">
                  <a:moveTo>
                    <a:pt x="980" y="679"/>
                  </a:moveTo>
                  <a:lnTo>
                    <a:pt x="980" y="566"/>
                  </a:lnTo>
                  <a:cubicBezTo>
                    <a:pt x="980" y="545"/>
                    <a:pt x="997" y="528"/>
                    <a:pt x="1017" y="528"/>
                  </a:cubicBezTo>
                  <a:lnTo>
                    <a:pt x="1168" y="528"/>
                  </a:lnTo>
                  <a:cubicBezTo>
                    <a:pt x="1189" y="528"/>
                    <a:pt x="1206" y="545"/>
                    <a:pt x="1206" y="566"/>
                  </a:cubicBezTo>
                  <a:lnTo>
                    <a:pt x="1206" y="679"/>
                  </a:lnTo>
                  <a:lnTo>
                    <a:pt x="1696" y="679"/>
                  </a:lnTo>
                  <a:lnTo>
                    <a:pt x="2186" y="302"/>
                  </a:lnTo>
                  <a:lnTo>
                    <a:pt x="2186" y="76"/>
                  </a:lnTo>
                  <a:cubicBezTo>
                    <a:pt x="2186" y="34"/>
                    <a:pt x="2152" y="0"/>
                    <a:pt x="2110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302"/>
                  </a:lnTo>
                  <a:lnTo>
                    <a:pt x="490" y="679"/>
                  </a:lnTo>
                  <a:lnTo>
                    <a:pt x="980" y="679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79">
              <a:extLst>
                <a:ext uri="{FF2B5EF4-FFF2-40B4-BE49-F238E27FC236}">
                  <a16:creationId xmlns:a16="http://schemas.microsoft.com/office/drawing/2014/main" id="{E0D4C49B-2860-487D-A8D8-63E80C4AD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6" y="2112963"/>
              <a:ext cx="209550" cy="112713"/>
            </a:xfrm>
            <a:custGeom>
              <a:avLst/>
              <a:gdLst>
                <a:gd name="T0" fmla="*/ 151 w 980"/>
                <a:gd name="T1" fmla="*/ 226 h 527"/>
                <a:gd name="T2" fmla="*/ 226 w 980"/>
                <a:gd name="T3" fmla="*/ 150 h 527"/>
                <a:gd name="T4" fmla="*/ 754 w 980"/>
                <a:gd name="T5" fmla="*/ 150 h 527"/>
                <a:gd name="T6" fmla="*/ 829 w 980"/>
                <a:gd name="T7" fmla="*/ 226 h 527"/>
                <a:gd name="T8" fmla="*/ 829 w 980"/>
                <a:gd name="T9" fmla="*/ 527 h 527"/>
                <a:gd name="T10" fmla="*/ 980 w 980"/>
                <a:gd name="T11" fmla="*/ 527 h 527"/>
                <a:gd name="T12" fmla="*/ 980 w 980"/>
                <a:gd name="T13" fmla="*/ 226 h 527"/>
                <a:gd name="T14" fmla="*/ 754 w 980"/>
                <a:gd name="T15" fmla="*/ 0 h 527"/>
                <a:gd name="T16" fmla="*/ 226 w 980"/>
                <a:gd name="T17" fmla="*/ 0 h 527"/>
                <a:gd name="T18" fmla="*/ 0 w 980"/>
                <a:gd name="T19" fmla="*/ 226 h 527"/>
                <a:gd name="T20" fmla="*/ 0 w 980"/>
                <a:gd name="T21" fmla="*/ 527 h 527"/>
                <a:gd name="T22" fmla="*/ 151 w 980"/>
                <a:gd name="T23" fmla="*/ 527 h 527"/>
                <a:gd name="T24" fmla="*/ 151 w 980"/>
                <a:gd name="T25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0" h="527">
                  <a:moveTo>
                    <a:pt x="151" y="226"/>
                  </a:moveTo>
                  <a:cubicBezTo>
                    <a:pt x="151" y="184"/>
                    <a:pt x="184" y="150"/>
                    <a:pt x="226" y="150"/>
                  </a:cubicBezTo>
                  <a:lnTo>
                    <a:pt x="754" y="150"/>
                  </a:lnTo>
                  <a:cubicBezTo>
                    <a:pt x="795" y="150"/>
                    <a:pt x="829" y="184"/>
                    <a:pt x="829" y="226"/>
                  </a:cubicBezTo>
                  <a:lnTo>
                    <a:pt x="829" y="527"/>
                  </a:lnTo>
                  <a:lnTo>
                    <a:pt x="980" y="527"/>
                  </a:lnTo>
                  <a:lnTo>
                    <a:pt x="980" y="226"/>
                  </a:lnTo>
                  <a:cubicBezTo>
                    <a:pt x="980" y="101"/>
                    <a:pt x="879" y="0"/>
                    <a:pt x="754" y="0"/>
                  </a:cubicBez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527"/>
                  </a:lnTo>
                  <a:lnTo>
                    <a:pt x="151" y="527"/>
                  </a:lnTo>
                  <a:lnTo>
                    <a:pt x="151" y="226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80">
              <a:extLst>
                <a:ext uri="{FF2B5EF4-FFF2-40B4-BE49-F238E27FC236}">
                  <a16:creationId xmlns:a16="http://schemas.microsoft.com/office/drawing/2014/main" id="{7D57DD1A-A761-42EF-84A4-D1C85E789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913" y="2105026"/>
              <a:ext cx="484188" cy="450850"/>
            </a:xfrm>
            <a:custGeom>
              <a:avLst/>
              <a:gdLst>
                <a:gd name="T0" fmla="*/ 2035 w 2261"/>
                <a:gd name="T1" fmla="*/ 528 h 2110"/>
                <a:gd name="T2" fmla="*/ 1960 w 2261"/>
                <a:gd name="T3" fmla="*/ 377 h 2110"/>
                <a:gd name="T4" fmla="*/ 1809 w 2261"/>
                <a:gd name="T5" fmla="*/ 452 h 2110"/>
                <a:gd name="T6" fmla="*/ 1658 w 2261"/>
                <a:gd name="T7" fmla="*/ 528 h 2110"/>
                <a:gd name="T8" fmla="*/ 1395 w 2261"/>
                <a:gd name="T9" fmla="*/ 0 h 2110"/>
                <a:gd name="T10" fmla="*/ 603 w 2261"/>
                <a:gd name="T11" fmla="*/ 264 h 2110"/>
                <a:gd name="T12" fmla="*/ 452 w 2261"/>
                <a:gd name="T13" fmla="*/ 528 h 2110"/>
                <a:gd name="T14" fmla="*/ 377 w 2261"/>
                <a:gd name="T15" fmla="*/ 377 h 2110"/>
                <a:gd name="T16" fmla="*/ 226 w 2261"/>
                <a:gd name="T17" fmla="*/ 452 h 2110"/>
                <a:gd name="T18" fmla="*/ 113 w 2261"/>
                <a:gd name="T19" fmla="*/ 528 h 2110"/>
                <a:gd name="T20" fmla="*/ 0 w 2261"/>
                <a:gd name="T21" fmla="*/ 1997 h 2110"/>
                <a:gd name="T22" fmla="*/ 2148 w 2261"/>
                <a:gd name="T23" fmla="*/ 2110 h 2110"/>
                <a:gd name="T24" fmla="*/ 2261 w 2261"/>
                <a:gd name="T25" fmla="*/ 641 h 2110"/>
                <a:gd name="T26" fmla="*/ 1885 w 2261"/>
                <a:gd name="T27" fmla="*/ 452 h 2110"/>
                <a:gd name="T28" fmla="*/ 1960 w 2261"/>
                <a:gd name="T29" fmla="*/ 528 h 2110"/>
                <a:gd name="T30" fmla="*/ 1885 w 2261"/>
                <a:gd name="T31" fmla="*/ 452 h 2110"/>
                <a:gd name="T32" fmla="*/ 867 w 2261"/>
                <a:gd name="T33" fmla="*/ 75 h 2110"/>
                <a:gd name="T34" fmla="*/ 1583 w 2261"/>
                <a:gd name="T35" fmla="*/ 264 h 2110"/>
                <a:gd name="T36" fmla="*/ 1508 w 2261"/>
                <a:gd name="T37" fmla="*/ 528 h 2110"/>
                <a:gd name="T38" fmla="*/ 1395 w 2261"/>
                <a:gd name="T39" fmla="*/ 151 h 2110"/>
                <a:gd name="T40" fmla="*/ 754 w 2261"/>
                <a:gd name="T41" fmla="*/ 264 h 2110"/>
                <a:gd name="T42" fmla="*/ 679 w 2261"/>
                <a:gd name="T43" fmla="*/ 528 h 2110"/>
                <a:gd name="T44" fmla="*/ 1432 w 2261"/>
                <a:gd name="T45" fmla="*/ 528 h 2110"/>
                <a:gd name="T46" fmla="*/ 829 w 2261"/>
                <a:gd name="T47" fmla="*/ 264 h 2110"/>
                <a:gd name="T48" fmla="*/ 1395 w 2261"/>
                <a:gd name="T49" fmla="*/ 226 h 2110"/>
                <a:gd name="T50" fmla="*/ 1432 w 2261"/>
                <a:gd name="T51" fmla="*/ 528 h 2110"/>
                <a:gd name="T52" fmla="*/ 377 w 2261"/>
                <a:gd name="T53" fmla="*/ 452 h 2110"/>
                <a:gd name="T54" fmla="*/ 302 w 2261"/>
                <a:gd name="T55" fmla="*/ 528 h 2110"/>
                <a:gd name="T56" fmla="*/ 76 w 2261"/>
                <a:gd name="T57" fmla="*/ 641 h 2110"/>
                <a:gd name="T58" fmla="*/ 2148 w 2261"/>
                <a:gd name="T59" fmla="*/ 603 h 2110"/>
                <a:gd name="T60" fmla="*/ 2186 w 2261"/>
                <a:gd name="T61" fmla="*/ 848 h 2110"/>
                <a:gd name="T62" fmla="*/ 1282 w 2261"/>
                <a:gd name="T63" fmla="*/ 1206 h 2110"/>
                <a:gd name="T64" fmla="*/ 1206 w 2261"/>
                <a:gd name="T65" fmla="*/ 1055 h 2110"/>
                <a:gd name="T66" fmla="*/ 980 w 2261"/>
                <a:gd name="T67" fmla="*/ 1131 h 2110"/>
                <a:gd name="T68" fmla="*/ 541 w 2261"/>
                <a:gd name="T69" fmla="*/ 1206 h 2110"/>
                <a:gd name="T70" fmla="*/ 76 w 2261"/>
                <a:gd name="T71" fmla="*/ 641 h 2110"/>
                <a:gd name="T72" fmla="*/ 1055 w 2261"/>
                <a:gd name="T73" fmla="*/ 1432 h 2110"/>
                <a:gd name="T74" fmla="*/ 1206 w 2261"/>
                <a:gd name="T75" fmla="*/ 1281 h 2110"/>
                <a:gd name="T76" fmla="*/ 1206 w 2261"/>
                <a:gd name="T77" fmla="*/ 1206 h 2110"/>
                <a:gd name="T78" fmla="*/ 1055 w 2261"/>
                <a:gd name="T79" fmla="*/ 1131 h 2110"/>
                <a:gd name="T80" fmla="*/ 1206 w 2261"/>
                <a:gd name="T81" fmla="*/ 1206 h 2110"/>
                <a:gd name="T82" fmla="*/ 113 w 2261"/>
                <a:gd name="T83" fmla="*/ 2035 h 2110"/>
                <a:gd name="T84" fmla="*/ 76 w 2261"/>
                <a:gd name="T85" fmla="*/ 943 h 2110"/>
                <a:gd name="T86" fmla="*/ 528 w 2261"/>
                <a:gd name="T87" fmla="*/ 1281 h 2110"/>
                <a:gd name="T88" fmla="*/ 980 w 2261"/>
                <a:gd name="T89" fmla="*/ 1432 h 2110"/>
                <a:gd name="T90" fmla="*/ 1206 w 2261"/>
                <a:gd name="T91" fmla="*/ 1507 h 2110"/>
                <a:gd name="T92" fmla="*/ 1282 w 2261"/>
                <a:gd name="T93" fmla="*/ 1281 h 2110"/>
                <a:gd name="T94" fmla="*/ 1757 w 2261"/>
                <a:gd name="T95" fmla="*/ 1273 h 2110"/>
                <a:gd name="T96" fmla="*/ 2186 w 2261"/>
                <a:gd name="T97" fmla="*/ 1997 h 2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110">
                  <a:moveTo>
                    <a:pt x="2148" y="528"/>
                  </a:moveTo>
                  <a:lnTo>
                    <a:pt x="2035" y="528"/>
                  </a:lnTo>
                  <a:lnTo>
                    <a:pt x="2035" y="452"/>
                  </a:lnTo>
                  <a:cubicBezTo>
                    <a:pt x="2035" y="411"/>
                    <a:pt x="2002" y="377"/>
                    <a:pt x="1960" y="377"/>
                  </a:cubicBezTo>
                  <a:lnTo>
                    <a:pt x="1885" y="377"/>
                  </a:lnTo>
                  <a:cubicBezTo>
                    <a:pt x="1843" y="377"/>
                    <a:pt x="1809" y="411"/>
                    <a:pt x="1809" y="452"/>
                  </a:cubicBezTo>
                  <a:lnTo>
                    <a:pt x="1809" y="528"/>
                  </a:lnTo>
                  <a:lnTo>
                    <a:pt x="1658" y="528"/>
                  </a:lnTo>
                  <a:lnTo>
                    <a:pt x="1658" y="264"/>
                  </a:lnTo>
                  <a:cubicBezTo>
                    <a:pt x="1658" y="118"/>
                    <a:pt x="1540" y="0"/>
                    <a:pt x="1395" y="0"/>
                  </a:cubicBezTo>
                  <a:lnTo>
                    <a:pt x="867" y="0"/>
                  </a:lnTo>
                  <a:cubicBezTo>
                    <a:pt x="721" y="0"/>
                    <a:pt x="603" y="118"/>
                    <a:pt x="603" y="264"/>
                  </a:cubicBezTo>
                  <a:lnTo>
                    <a:pt x="603" y="528"/>
                  </a:lnTo>
                  <a:lnTo>
                    <a:pt x="452" y="528"/>
                  </a:lnTo>
                  <a:lnTo>
                    <a:pt x="452" y="452"/>
                  </a:lnTo>
                  <a:cubicBezTo>
                    <a:pt x="452" y="411"/>
                    <a:pt x="419" y="377"/>
                    <a:pt x="377" y="377"/>
                  </a:cubicBezTo>
                  <a:lnTo>
                    <a:pt x="302" y="377"/>
                  </a:lnTo>
                  <a:cubicBezTo>
                    <a:pt x="260" y="377"/>
                    <a:pt x="226" y="411"/>
                    <a:pt x="226" y="452"/>
                  </a:cubicBezTo>
                  <a:lnTo>
                    <a:pt x="226" y="528"/>
                  </a:lnTo>
                  <a:lnTo>
                    <a:pt x="113" y="528"/>
                  </a:lnTo>
                  <a:cubicBezTo>
                    <a:pt x="51" y="528"/>
                    <a:pt x="0" y="578"/>
                    <a:pt x="0" y="641"/>
                  </a:cubicBezTo>
                  <a:lnTo>
                    <a:pt x="0" y="1997"/>
                  </a:lnTo>
                  <a:cubicBezTo>
                    <a:pt x="0" y="2060"/>
                    <a:pt x="51" y="2110"/>
                    <a:pt x="113" y="2110"/>
                  </a:cubicBez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641"/>
                  </a:lnTo>
                  <a:cubicBezTo>
                    <a:pt x="2261" y="578"/>
                    <a:pt x="2211" y="528"/>
                    <a:pt x="2148" y="528"/>
                  </a:cubicBezTo>
                  <a:close/>
                  <a:moveTo>
                    <a:pt x="1885" y="452"/>
                  </a:moveTo>
                  <a:lnTo>
                    <a:pt x="1960" y="452"/>
                  </a:lnTo>
                  <a:lnTo>
                    <a:pt x="1960" y="528"/>
                  </a:lnTo>
                  <a:lnTo>
                    <a:pt x="1885" y="528"/>
                  </a:lnTo>
                  <a:lnTo>
                    <a:pt x="1885" y="452"/>
                  </a:lnTo>
                  <a:close/>
                  <a:moveTo>
                    <a:pt x="679" y="264"/>
                  </a:moveTo>
                  <a:cubicBezTo>
                    <a:pt x="679" y="160"/>
                    <a:pt x="763" y="75"/>
                    <a:pt x="867" y="75"/>
                  </a:cubicBezTo>
                  <a:lnTo>
                    <a:pt x="1395" y="75"/>
                  </a:lnTo>
                  <a:cubicBezTo>
                    <a:pt x="1499" y="75"/>
                    <a:pt x="1583" y="160"/>
                    <a:pt x="1583" y="264"/>
                  </a:cubicBezTo>
                  <a:lnTo>
                    <a:pt x="1583" y="528"/>
                  </a:lnTo>
                  <a:lnTo>
                    <a:pt x="1508" y="528"/>
                  </a:lnTo>
                  <a:lnTo>
                    <a:pt x="1508" y="264"/>
                  </a:lnTo>
                  <a:cubicBezTo>
                    <a:pt x="1508" y="201"/>
                    <a:pt x="1457" y="151"/>
                    <a:pt x="1395" y="151"/>
                  </a:cubicBezTo>
                  <a:lnTo>
                    <a:pt x="867" y="151"/>
                  </a:lnTo>
                  <a:cubicBezTo>
                    <a:pt x="805" y="151"/>
                    <a:pt x="754" y="201"/>
                    <a:pt x="754" y="264"/>
                  </a:cubicBezTo>
                  <a:lnTo>
                    <a:pt x="754" y="528"/>
                  </a:lnTo>
                  <a:lnTo>
                    <a:pt x="679" y="528"/>
                  </a:lnTo>
                  <a:lnTo>
                    <a:pt x="679" y="264"/>
                  </a:lnTo>
                  <a:close/>
                  <a:moveTo>
                    <a:pt x="1432" y="528"/>
                  </a:moveTo>
                  <a:lnTo>
                    <a:pt x="829" y="528"/>
                  </a:lnTo>
                  <a:lnTo>
                    <a:pt x="829" y="264"/>
                  </a:lnTo>
                  <a:cubicBezTo>
                    <a:pt x="829" y="243"/>
                    <a:pt x="846" y="226"/>
                    <a:pt x="867" y="226"/>
                  </a:cubicBezTo>
                  <a:lnTo>
                    <a:pt x="1395" y="226"/>
                  </a:lnTo>
                  <a:cubicBezTo>
                    <a:pt x="1415" y="226"/>
                    <a:pt x="1432" y="243"/>
                    <a:pt x="1432" y="264"/>
                  </a:cubicBezTo>
                  <a:lnTo>
                    <a:pt x="1432" y="528"/>
                  </a:lnTo>
                  <a:close/>
                  <a:moveTo>
                    <a:pt x="302" y="452"/>
                  </a:moveTo>
                  <a:lnTo>
                    <a:pt x="377" y="452"/>
                  </a:lnTo>
                  <a:lnTo>
                    <a:pt x="377" y="528"/>
                  </a:lnTo>
                  <a:lnTo>
                    <a:pt x="302" y="528"/>
                  </a:lnTo>
                  <a:lnTo>
                    <a:pt x="302" y="452"/>
                  </a:lnTo>
                  <a:close/>
                  <a:moveTo>
                    <a:pt x="76" y="641"/>
                  </a:moveTo>
                  <a:cubicBezTo>
                    <a:pt x="76" y="620"/>
                    <a:pt x="92" y="603"/>
                    <a:pt x="113" y="603"/>
                  </a:cubicBezTo>
                  <a:lnTo>
                    <a:pt x="2148" y="603"/>
                  </a:lnTo>
                  <a:cubicBezTo>
                    <a:pt x="2169" y="603"/>
                    <a:pt x="2186" y="620"/>
                    <a:pt x="2186" y="641"/>
                  </a:cubicBezTo>
                  <a:lnTo>
                    <a:pt x="2186" y="848"/>
                  </a:lnTo>
                  <a:lnTo>
                    <a:pt x="1721" y="1206"/>
                  </a:lnTo>
                  <a:lnTo>
                    <a:pt x="1282" y="1206"/>
                  </a:lnTo>
                  <a:lnTo>
                    <a:pt x="1282" y="1131"/>
                  </a:lnTo>
                  <a:cubicBezTo>
                    <a:pt x="1282" y="1089"/>
                    <a:pt x="1248" y="1055"/>
                    <a:pt x="1206" y="1055"/>
                  </a:cubicBezTo>
                  <a:lnTo>
                    <a:pt x="1055" y="1055"/>
                  </a:lnTo>
                  <a:cubicBezTo>
                    <a:pt x="1014" y="1055"/>
                    <a:pt x="980" y="1089"/>
                    <a:pt x="980" y="1131"/>
                  </a:cubicBezTo>
                  <a:lnTo>
                    <a:pt x="980" y="1206"/>
                  </a:lnTo>
                  <a:lnTo>
                    <a:pt x="541" y="1206"/>
                  </a:lnTo>
                  <a:lnTo>
                    <a:pt x="76" y="848"/>
                  </a:lnTo>
                  <a:lnTo>
                    <a:pt x="76" y="641"/>
                  </a:lnTo>
                  <a:close/>
                  <a:moveTo>
                    <a:pt x="1206" y="1432"/>
                  </a:moveTo>
                  <a:lnTo>
                    <a:pt x="1055" y="1432"/>
                  </a:lnTo>
                  <a:lnTo>
                    <a:pt x="1055" y="1281"/>
                  </a:lnTo>
                  <a:lnTo>
                    <a:pt x="1206" y="1281"/>
                  </a:lnTo>
                  <a:lnTo>
                    <a:pt x="1206" y="1432"/>
                  </a:lnTo>
                  <a:close/>
                  <a:moveTo>
                    <a:pt x="1206" y="1206"/>
                  </a:moveTo>
                  <a:lnTo>
                    <a:pt x="1055" y="1206"/>
                  </a:lnTo>
                  <a:lnTo>
                    <a:pt x="1055" y="1131"/>
                  </a:lnTo>
                  <a:lnTo>
                    <a:pt x="1206" y="1131"/>
                  </a:lnTo>
                  <a:lnTo>
                    <a:pt x="1206" y="1206"/>
                  </a:lnTo>
                  <a:close/>
                  <a:moveTo>
                    <a:pt x="2148" y="2035"/>
                  </a:moveTo>
                  <a:lnTo>
                    <a:pt x="113" y="2035"/>
                  </a:lnTo>
                  <a:cubicBezTo>
                    <a:pt x="92" y="2035"/>
                    <a:pt x="76" y="2018"/>
                    <a:pt x="76" y="1997"/>
                  </a:cubicBezTo>
                  <a:lnTo>
                    <a:pt x="76" y="943"/>
                  </a:lnTo>
                  <a:lnTo>
                    <a:pt x="505" y="1273"/>
                  </a:lnTo>
                  <a:cubicBezTo>
                    <a:pt x="511" y="1279"/>
                    <a:pt x="520" y="1281"/>
                    <a:pt x="528" y="1281"/>
                  </a:cubicBezTo>
                  <a:lnTo>
                    <a:pt x="980" y="1281"/>
                  </a:lnTo>
                  <a:lnTo>
                    <a:pt x="980" y="1432"/>
                  </a:lnTo>
                  <a:cubicBezTo>
                    <a:pt x="980" y="1474"/>
                    <a:pt x="1014" y="1507"/>
                    <a:pt x="1055" y="1507"/>
                  </a:cubicBezTo>
                  <a:lnTo>
                    <a:pt x="1206" y="1507"/>
                  </a:lnTo>
                  <a:cubicBezTo>
                    <a:pt x="1248" y="1507"/>
                    <a:pt x="1282" y="1474"/>
                    <a:pt x="1282" y="1432"/>
                  </a:cubicBezTo>
                  <a:lnTo>
                    <a:pt x="1282" y="1281"/>
                  </a:lnTo>
                  <a:lnTo>
                    <a:pt x="1734" y="1281"/>
                  </a:lnTo>
                  <a:cubicBezTo>
                    <a:pt x="1742" y="1281"/>
                    <a:pt x="1750" y="1279"/>
                    <a:pt x="1757" y="1273"/>
                  </a:cubicBezTo>
                  <a:lnTo>
                    <a:pt x="2186" y="943"/>
                  </a:lnTo>
                  <a:lnTo>
                    <a:pt x="2186" y="1997"/>
                  </a:lnTo>
                  <a:cubicBezTo>
                    <a:pt x="2186" y="2018"/>
                    <a:pt x="2169" y="2035"/>
                    <a:pt x="2148" y="203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5B1C64E9-90B2-485C-B718-032EC76B2428}"/>
              </a:ext>
            </a:extLst>
          </p:cNvPr>
          <p:cNvGrpSpPr/>
          <p:nvPr/>
        </p:nvGrpSpPr>
        <p:grpSpPr>
          <a:xfrm>
            <a:off x="4364038" y="2087563"/>
            <a:ext cx="482600" cy="484188"/>
            <a:chOff x="4364038" y="2087563"/>
            <a:chExt cx="482600" cy="484188"/>
          </a:xfrm>
        </p:grpSpPr>
        <p:sp>
          <p:nvSpPr>
            <p:cNvPr id="723" name="Freeform 81">
              <a:extLst>
                <a:ext uri="{FF2B5EF4-FFF2-40B4-BE49-F238E27FC236}">
                  <a16:creationId xmlns:a16="http://schemas.microsoft.com/office/drawing/2014/main" id="{7055D818-C4D6-4B81-A3BD-98709DA1F6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976" y="2306638"/>
              <a:ext cx="466725" cy="257175"/>
            </a:xfrm>
            <a:custGeom>
              <a:avLst/>
              <a:gdLst>
                <a:gd name="T0" fmla="*/ 414 w 2185"/>
                <a:gd name="T1" fmla="*/ 0 h 1206"/>
                <a:gd name="T2" fmla="*/ 0 w 2185"/>
                <a:gd name="T3" fmla="*/ 0 h 1206"/>
                <a:gd name="T4" fmla="*/ 0 w 2185"/>
                <a:gd name="T5" fmla="*/ 1206 h 1206"/>
                <a:gd name="T6" fmla="*/ 2185 w 2185"/>
                <a:gd name="T7" fmla="*/ 1206 h 1206"/>
                <a:gd name="T8" fmla="*/ 2185 w 2185"/>
                <a:gd name="T9" fmla="*/ 0 h 1206"/>
                <a:gd name="T10" fmla="*/ 414 w 2185"/>
                <a:gd name="T11" fmla="*/ 0 h 1206"/>
                <a:gd name="T12" fmla="*/ 2035 w 2185"/>
                <a:gd name="T13" fmla="*/ 302 h 1206"/>
                <a:gd name="T14" fmla="*/ 2035 w 2185"/>
                <a:gd name="T15" fmla="*/ 905 h 1206"/>
                <a:gd name="T16" fmla="*/ 1884 w 2185"/>
                <a:gd name="T17" fmla="*/ 1055 h 1206"/>
                <a:gd name="T18" fmla="*/ 301 w 2185"/>
                <a:gd name="T19" fmla="*/ 1055 h 1206"/>
                <a:gd name="T20" fmla="*/ 150 w 2185"/>
                <a:gd name="T21" fmla="*/ 905 h 1206"/>
                <a:gd name="T22" fmla="*/ 150 w 2185"/>
                <a:gd name="T23" fmla="*/ 302 h 1206"/>
                <a:gd name="T24" fmla="*/ 301 w 2185"/>
                <a:gd name="T25" fmla="*/ 151 h 1206"/>
                <a:gd name="T26" fmla="*/ 1884 w 2185"/>
                <a:gd name="T27" fmla="*/ 151 h 1206"/>
                <a:gd name="T28" fmla="*/ 2035 w 2185"/>
                <a:gd name="T29" fmla="*/ 302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5" h="1206">
                  <a:moveTo>
                    <a:pt x="414" y="0"/>
                  </a:moveTo>
                  <a:lnTo>
                    <a:pt x="0" y="0"/>
                  </a:lnTo>
                  <a:lnTo>
                    <a:pt x="0" y="1206"/>
                  </a:lnTo>
                  <a:lnTo>
                    <a:pt x="2185" y="1206"/>
                  </a:lnTo>
                  <a:lnTo>
                    <a:pt x="2185" y="0"/>
                  </a:lnTo>
                  <a:lnTo>
                    <a:pt x="414" y="0"/>
                  </a:lnTo>
                  <a:close/>
                  <a:moveTo>
                    <a:pt x="2035" y="302"/>
                  </a:moveTo>
                  <a:lnTo>
                    <a:pt x="2035" y="905"/>
                  </a:lnTo>
                  <a:cubicBezTo>
                    <a:pt x="1951" y="905"/>
                    <a:pt x="1884" y="972"/>
                    <a:pt x="1884" y="1055"/>
                  </a:cubicBezTo>
                  <a:lnTo>
                    <a:pt x="301" y="1055"/>
                  </a:lnTo>
                  <a:cubicBezTo>
                    <a:pt x="301" y="972"/>
                    <a:pt x="234" y="905"/>
                    <a:pt x="150" y="905"/>
                  </a:cubicBezTo>
                  <a:lnTo>
                    <a:pt x="150" y="302"/>
                  </a:lnTo>
                  <a:cubicBezTo>
                    <a:pt x="234" y="302"/>
                    <a:pt x="301" y="234"/>
                    <a:pt x="301" y="151"/>
                  </a:cubicBezTo>
                  <a:lnTo>
                    <a:pt x="1884" y="151"/>
                  </a:lnTo>
                  <a:cubicBezTo>
                    <a:pt x="1884" y="234"/>
                    <a:pt x="1951" y="302"/>
                    <a:pt x="2035" y="302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82">
              <a:extLst>
                <a:ext uri="{FF2B5EF4-FFF2-40B4-BE49-F238E27FC236}">
                  <a16:creationId xmlns:a16="http://schemas.microsoft.com/office/drawing/2014/main" id="{F64AB47C-6247-45E0-82C9-0984C8A57A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3726" y="2338388"/>
              <a:ext cx="403225" cy="193675"/>
            </a:xfrm>
            <a:custGeom>
              <a:avLst/>
              <a:gdLst>
                <a:gd name="T0" fmla="*/ 1734 w 1885"/>
                <a:gd name="T1" fmla="*/ 0 h 904"/>
                <a:gd name="T2" fmla="*/ 151 w 1885"/>
                <a:gd name="T3" fmla="*/ 0 h 904"/>
                <a:gd name="T4" fmla="*/ 0 w 1885"/>
                <a:gd name="T5" fmla="*/ 151 h 904"/>
                <a:gd name="T6" fmla="*/ 0 w 1885"/>
                <a:gd name="T7" fmla="*/ 754 h 904"/>
                <a:gd name="T8" fmla="*/ 151 w 1885"/>
                <a:gd name="T9" fmla="*/ 904 h 904"/>
                <a:gd name="T10" fmla="*/ 1734 w 1885"/>
                <a:gd name="T11" fmla="*/ 904 h 904"/>
                <a:gd name="T12" fmla="*/ 1885 w 1885"/>
                <a:gd name="T13" fmla="*/ 754 h 904"/>
                <a:gd name="T14" fmla="*/ 1885 w 1885"/>
                <a:gd name="T15" fmla="*/ 151 h 904"/>
                <a:gd name="T16" fmla="*/ 1734 w 1885"/>
                <a:gd name="T17" fmla="*/ 0 h 904"/>
                <a:gd name="T18" fmla="*/ 942 w 1885"/>
                <a:gd name="T19" fmla="*/ 791 h 904"/>
                <a:gd name="T20" fmla="*/ 629 w 1885"/>
                <a:gd name="T21" fmla="*/ 582 h 904"/>
                <a:gd name="T22" fmla="*/ 703 w 1885"/>
                <a:gd name="T23" fmla="*/ 212 h 904"/>
                <a:gd name="T24" fmla="*/ 1072 w 1885"/>
                <a:gd name="T25" fmla="*/ 139 h 904"/>
                <a:gd name="T26" fmla="*/ 1282 w 1885"/>
                <a:gd name="T27" fmla="*/ 452 h 904"/>
                <a:gd name="T28" fmla="*/ 942 w 1885"/>
                <a:gd name="T29" fmla="*/ 791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5" h="904">
                  <a:moveTo>
                    <a:pt x="1734" y="0"/>
                  </a:moveTo>
                  <a:lnTo>
                    <a:pt x="151" y="0"/>
                  </a:lnTo>
                  <a:cubicBezTo>
                    <a:pt x="151" y="83"/>
                    <a:pt x="84" y="151"/>
                    <a:pt x="0" y="151"/>
                  </a:cubicBezTo>
                  <a:lnTo>
                    <a:pt x="0" y="754"/>
                  </a:lnTo>
                  <a:cubicBezTo>
                    <a:pt x="84" y="754"/>
                    <a:pt x="151" y="821"/>
                    <a:pt x="151" y="904"/>
                  </a:cubicBezTo>
                  <a:lnTo>
                    <a:pt x="1734" y="904"/>
                  </a:lnTo>
                  <a:cubicBezTo>
                    <a:pt x="1734" y="821"/>
                    <a:pt x="1801" y="754"/>
                    <a:pt x="1885" y="754"/>
                  </a:cubicBezTo>
                  <a:lnTo>
                    <a:pt x="1885" y="151"/>
                  </a:lnTo>
                  <a:cubicBezTo>
                    <a:pt x="1801" y="151"/>
                    <a:pt x="1734" y="83"/>
                    <a:pt x="1734" y="0"/>
                  </a:cubicBezTo>
                  <a:close/>
                  <a:moveTo>
                    <a:pt x="942" y="791"/>
                  </a:moveTo>
                  <a:cubicBezTo>
                    <a:pt x="805" y="791"/>
                    <a:pt x="682" y="709"/>
                    <a:pt x="629" y="582"/>
                  </a:cubicBezTo>
                  <a:cubicBezTo>
                    <a:pt x="577" y="455"/>
                    <a:pt x="606" y="309"/>
                    <a:pt x="703" y="212"/>
                  </a:cubicBezTo>
                  <a:cubicBezTo>
                    <a:pt x="800" y="115"/>
                    <a:pt x="946" y="86"/>
                    <a:pt x="1072" y="139"/>
                  </a:cubicBezTo>
                  <a:cubicBezTo>
                    <a:pt x="1199" y="191"/>
                    <a:pt x="1282" y="315"/>
                    <a:pt x="1282" y="452"/>
                  </a:cubicBezTo>
                  <a:cubicBezTo>
                    <a:pt x="1282" y="639"/>
                    <a:pt x="1130" y="791"/>
                    <a:pt x="942" y="79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Oval 83">
              <a:extLst>
                <a:ext uri="{FF2B5EF4-FFF2-40B4-BE49-F238E27FC236}">
                  <a16:creationId xmlns:a16="http://schemas.microsoft.com/office/drawing/2014/main" id="{5A0CC92E-6600-4655-B0C5-4E797BEA2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313" y="2362201"/>
              <a:ext cx="146050" cy="146050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84">
              <a:extLst>
                <a:ext uri="{FF2B5EF4-FFF2-40B4-BE49-F238E27FC236}">
                  <a16:creationId xmlns:a16="http://schemas.microsoft.com/office/drawing/2014/main" id="{B31132A4-E96E-47D0-801E-FD34E964D1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5788" y="2330451"/>
              <a:ext cx="419100" cy="209550"/>
            </a:xfrm>
            <a:custGeom>
              <a:avLst/>
              <a:gdLst>
                <a:gd name="T0" fmla="*/ 1771 w 1959"/>
                <a:gd name="T1" fmla="*/ 980 h 980"/>
                <a:gd name="T2" fmla="*/ 188 w 1959"/>
                <a:gd name="T3" fmla="*/ 980 h 980"/>
                <a:gd name="T4" fmla="*/ 150 w 1959"/>
                <a:gd name="T5" fmla="*/ 942 h 980"/>
                <a:gd name="T6" fmla="*/ 37 w 1959"/>
                <a:gd name="T7" fmla="*/ 829 h 980"/>
                <a:gd name="T8" fmla="*/ 0 w 1959"/>
                <a:gd name="T9" fmla="*/ 792 h 980"/>
                <a:gd name="T10" fmla="*/ 0 w 1959"/>
                <a:gd name="T11" fmla="*/ 189 h 980"/>
                <a:gd name="T12" fmla="*/ 37 w 1959"/>
                <a:gd name="T13" fmla="*/ 151 h 980"/>
                <a:gd name="T14" fmla="*/ 150 w 1959"/>
                <a:gd name="T15" fmla="*/ 38 h 980"/>
                <a:gd name="T16" fmla="*/ 188 w 1959"/>
                <a:gd name="T17" fmla="*/ 0 h 980"/>
                <a:gd name="T18" fmla="*/ 1771 w 1959"/>
                <a:gd name="T19" fmla="*/ 0 h 980"/>
                <a:gd name="T20" fmla="*/ 1809 w 1959"/>
                <a:gd name="T21" fmla="*/ 38 h 980"/>
                <a:gd name="T22" fmla="*/ 1922 w 1959"/>
                <a:gd name="T23" fmla="*/ 151 h 980"/>
                <a:gd name="T24" fmla="*/ 1959 w 1959"/>
                <a:gd name="T25" fmla="*/ 189 h 980"/>
                <a:gd name="T26" fmla="*/ 1959 w 1959"/>
                <a:gd name="T27" fmla="*/ 792 h 980"/>
                <a:gd name="T28" fmla="*/ 1922 w 1959"/>
                <a:gd name="T29" fmla="*/ 829 h 980"/>
                <a:gd name="T30" fmla="*/ 1809 w 1959"/>
                <a:gd name="T31" fmla="*/ 942 h 980"/>
                <a:gd name="T32" fmla="*/ 1771 w 1959"/>
                <a:gd name="T33" fmla="*/ 980 h 980"/>
                <a:gd name="T34" fmla="*/ 222 w 1959"/>
                <a:gd name="T35" fmla="*/ 905 h 980"/>
                <a:gd name="T36" fmla="*/ 1737 w 1959"/>
                <a:gd name="T37" fmla="*/ 905 h 980"/>
                <a:gd name="T38" fmla="*/ 1884 w 1959"/>
                <a:gd name="T39" fmla="*/ 758 h 980"/>
                <a:gd name="T40" fmla="*/ 1884 w 1959"/>
                <a:gd name="T41" fmla="*/ 223 h 980"/>
                <a:gd name="T42" fmla="*/ 1737 w 1959"/>
                <a:gd name="T43" fmla="*/ 76 h 980"/>
                <a:gd name="T44" fmla="*/ 222 w 1959"/>
                <a:gd name="T45" fmla="*/ 76 h 980"/>
                <a:gd name="T46" fmla="*/ 75 w 1959"/>
                <a:gd name="T47" fmla="*/ 223 h 980"/>
                <a:gd name="T48" fmla="*/ 75 w 1959"/>
                <a:gd name="T49" fmla="*/ 758 h 980"/>
                <a:gd name="T50" fmla="*/ 222 w 1959"/>
                <a:gd name="T51" fmla="*/ 90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59" h="980">
                  <a:moveTo>
                    <a:pt x="1771" y="980"/>
                  </a:moveTo>
                  <a:lnTo>
                    <a:pt x="188" y="980"/>
                  </a:lnTo>
                  <a:cubicBezTo>
                    <a:pt x="167" y="980"/>
                    <a:pt x="150" y="963"/>
                    <a:pt x="150" y="942"/>
                  </a:cubicBezTo>
                  <a:cubicBezTo>
                    <a:pt x="150" y="880"/>
                    <a:pt x="100" y="829"/>
                    <a:pt x="37" y="829"/>
                  </a:cubicBezTo>
                  <a:cubicBezTo>
                    <a:pt x="16" y="829"/>
                    <a:pt x="0" y="812"/>
                    <a:pt x="0" y="792"/>
                  </a:cubicBezTo>
                  <a:lnTo>
                    <a:pt x="0" y="189"/>
                  </a:lnTo>
                  <a:cubicBezTo>
                    <a:pt x="0" y="168"/>
                    <a:pt x="16" y="151"/>
                    <a:pt x="37" y="151"/>
                  </a:cubicBezTo>
                  <a:cubicBezTo>
                    <a:pt x="100" y="151"/>
                    <a:pt x="150" y="100"/>
                    <a:pt x="150" y="38"/>
                  </a:cubicBezTo>
                  <a:cubicBezTo>
                    <a:pt x="150" y="17"/>
                    <a:pt x="167" y="0"/>
                    <a:pt x="188" y="0"/>
                  </a:cubicBezTo>
                  <a:lnTo>
                    <a:pt x="1771" y="0"/>
                  </a:lnTo>
                  <a:cubicBezTo>
                    <a:pt x="1792" y="0"/>
                    <a:pt x="1809" y="17"/>
                    <a:pt x="1809" y="38"/>
                  </a:cubicBezTo>
                  <a:cubicBezTo>
                    <a:pt x="1809" y="100"/>
                    <a:pt x="1859" y="151"/>
                    <a:pt x="1922" y="151"/>
                  </a:cubicBezTo>
                  <a:cubicBezTo>
                    <a:pt x="1942" y="151"/>
                    <a:pt x="1959" y="168"/>
                    <a:pt x="1959" y="189"/>
                  </a:cubicBezTo>
                  <a:lnTo>
                    <a:pt x="1959" y="792"/>
                  </a:lnTo>
                  <a:cubicBezTo>
                    <a:pt x="1959" y="812"/>
                    <a:pt x="1942" y="829"/>
                    <a:pt x="1922" y="829"/>
                  </a:cubicBezTo>
                  <a:cubicBezTo>
                    <a:pt x="1859" y="829"/>
                    <a:pt x="1809" y="880"/>
                    <a:pt x="1809" y="942"/>
                  </a:cubicBezTo>
                  <a:cubicBezTo>
                    <a:pt x="1809" y="963"/>
                    <a:pt x="1792" y="980"/>
                    <a:pt x="1771" y="980"/>
                  </a:cubicBezTo>
                  <a:close/>
                  <a:moveTo>
                    <a:pt x="222" y="905"/>
                  </a:moveTo>
                  <a:lnTo>
                    <a:pt x="1737" y="905"/>
                  </a:lnTo>
                  <a:cubicBezTo>
                    <a:pt x="1752" y="831"/>
                    <a:pt x="1810" y="773"/>
                    <a:pt x="1884" y="758"/>
                  </a:cubicBezTo>
                  <a:lnTo>
                    <a:pt x="1884" y="223"/>
                  </a:lnTo>
                  <a:cubicBezTo>
                    <a:pt x="1810" y="207"/>
                    <a:pt x="1752" y="150"/>
                    <a:pt x="1737" y="76"/>
                  </a:cubicBezTo>
                  <a:lnTo>
                    <a:pt x="222" y="76"/>
                  </a:lnTo>
                  <a:cubicBezTo>
                    <a:pt x="207" y="150"/>
                    <a:pt x="149" y="207"/>
                    <a:pt x="75" y="223"/>
                  </a:cubicBezTo>
                  <a:lnTo>
                    <a:pt x="75" y="758"/>
                  </a:lnTo>
                  <a:cubicBezTo>
                    <a:pt x="149" y="773"/>
                    <a:pt x="207" y="831"/>
                    <a:pt x="222" y="90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85">
              <a:extLst>
                <a:ext uri="{FF2B5EF4-FFF2-40B4-BE49-F238E27FC236}">
                  <a16:creationId xmlns:a16="http://schemas.microsoft.com/office/drawing/2014/main" id="{6A2E7AF1-89BD-4851-BC4F-AE4D3C9A1F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6" y="2347913"/>
              <a:ext cx="168275" cy="168275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0 h 783"/>
                <a:gd name="T4" fmla="*/ 140 w 783"/>
                <a:gd name="T5" fmla="*/ 140 h 783"/>
                <a:gd name="T6" fmla="*/ 551 w 783"/>
                <a:gd name="T7" fmla="*/ 58 h 783"/>
                <a:gd name="T8" fmla="*/ 783 w 783"/>
                <a:gd name="T9" fmla="*/ 406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19 h 783"/>
                <a:gd name="T18" fmla="*/ 522 w 783"/>
                <a:gd name="T19" fmla="*/ 685 h 783"/>
                <a:gd name="T20" fmla="*/ 708 w 783"/>
                <a:gd name="T21" fmla="*/ 406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7" y="691"/>
                    <a:pt x="58" y="550"/>
                  </a:cubicBezTo>
                  <a:cubicBezTo>
                    <a:pt x="0" y="409"/>
                    <a:pt x="32" y="247"/>
                    <a:pt x="140" y="140"/>
                  </a:cubicBezTo>
                  <a:cubicBezTo>
                    <a:pt x="248" y="32"/>
                    <a:pt x="410" y="0"/>
                    <a:pt x="551" y="58"/>
                  </a:cubicBezTo>
                  <a:cubicBezTo>
                    <a:pt x="692" y="116"/>
                    <a:pt x="783" y="254"/>
                    <a:pt x="783" y="406"/>
                  </a:cubicBezTo>
                  <a:cubicBezTo>
                    <a:pt x="783" y="614"/>
                    <a:pt x="615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5" y="105"/>
                    <a:pt x="175" y="178"/>
                    <a:pt x="128" y="291"/>
                  </a:cubicBezTo>
                  <a:cubicBezTo>
                    <a:pt x="81" y="403"/>
                    <a:pt x="107" y="533"/>
                    <a:pt x="193" y="619"/>
                  </a:cubicBezTo>
                  <a:cubicBezTo>
                    <a:pt x="279" y="706"/>
                    <a:pt x="409" y="731"/>
                    <a:pt x="522" y="685"/>
                  </a:cubicBezTo>
                  <a:cubicBezTo>
                    <a:pt x="635" y="638"/>
                    <a:pt x="708" y="528"/>
                    <a:pt x="708" y="406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86">
              <a:extLst>
                <a:ext uri="{FF2B5EF4-FFF2-40B4-BE49-F238E27FC236}">
                  <a16:creationId xmlns:a16="http://schemas.microsoft.com/office/drawing/2014/main" id="{B2569D7B-F039-4254-B421-0DEDD019C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938" y="2378076"/>
              <a:ext cx="50800" cy="114300"/>
            </a:xfrm>
            <a:custGeom>
              <a:avLst/>
              <a:gdLst>
                <a:gd name="T0" fmla="*/ 120 w 241"/>
                <a:gd name="T1" fmla="*/ 226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6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0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0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39 h 528"/>
                <a:gd name="T36" fmla="*/ 45 w 241"/>
                <a:gd name="T37" fmla="*/ 302 h 528"/>
                <a:gd name="T38" fmla="*/ 7 w 241"/>
                <a:gd name="T39" fmla="*/ 339 h 528"/>
                <a:gd name="T40" fmla="*/ 83 w 241"/>
                <a:gd name="T41" fmla="*/ 446 h 528"/>
                <a:gd name="T42" fmla="*/ 83 w 241"/>
                <a:gd name="T43" fmla="*/ 490 h 528"/>
                <a:gd name="T44" fmla="*/ 120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0 w 241"/>
                <a:gd name="T53" fmla="*/ 2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0" y="226"/>
                  </a:moveTo>
                  <a:cubicBezTo>
                    <a:pt x="105" y="226"/>
                    <a:pt x="91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3"/>
                    <a:pt x="158" y="189"/>
                  </a:cubicBezTo>
                  <a:cubicBezTo>
                    <a:pt x="158" y="210"/>
                    <a:pt x="175" y="226"/>
                    <a:pt x="196" y="226"/>
                  </a:cubicBezTo>
                  <a:cubicBezTo>
                    <a:pt x="217" y="226"/>
                    <a:pt x="234" y="210"/>
                    <a:pt x="234" y="189"/>
                  </a:cubicBezTo>
                  <a:cubicBezTo>
                    <a:pt x="233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8" y="262"/>
                    <a:pt x="65" y="302"/>
                    <a:pt x="120" y="302"/>
                  </a:cubicBezTo>
                  <a:cubicBezTo>
                    <a:pt x="136" y="302"/>
                    <a:pt x="149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8"/>
                    <a:pt x="83" y="355"/>
                    <a:pt x="83" y="339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7" y="319"/>
                    <a:pt x="7" y="339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0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87">
              <a:extLst>
                <a:ext uri="{FF2B5EF4-FFF2-40B4-BE49-F238E27FC236}">
                  <a16:creationId xmlns:a16="http://schemas.microsoft.com/office/drawing/2014/main" id="{7E93E5F5-6647-4EFE-9FBC-E4CA8231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6" y="2152651"/>
              <a:ext cx="52388" cy="112713"/>
            </a:xfrm>
            <a:custGeom>
              <a:avLst/>
              <a:gdLst>
                <a:gd name="T0" fmla="*/ 121 w 241"/>
                <a:gd name="T1" fmla="*/ 226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8 h 528"/>
                <a:gd name="T10" fmla="*/ 196 w 241"/>
                <a:gd name="T11" fmla="*/ 226 h 528"/>
                <a:gd name="T12" fmla="*/ 234 w 241"/>
                <a:gd name="T13" fmla="*/ 188 h 528"/>
                <a:gd name="T14" fmla="*/ 158 w 241"/>
                <a:gd name="T15" fmla="*/ 82 h 528"/>
                <a:gd name="T16" fmla="*/ 158 w 241"/>
                <a:gd name="T17" fmla="*/ 38 h 528"/>
                <a:gd name="T18" fmla="*/ 121 w 241"/>
                <a:gd name="T19" fmla="*/ 0 h 528"/>
                <a:gd name="T20" fmla="*/ 83 w 241"/>
                <a:gd name="T21" fmla="*/ 38 h 528"/>
                <a:gd name="T22" fmla="*/ 83 w 241"/>
                <a:gd name="T23" fmla="*/ 82 h 528"/>
                <a:gd name="T24" fmla="*/ 9 w 241"/>
                <a:gd name="T25" fmla="*/ 208 h 528"/>
                <a:gd name="T26" fmla="*/ 121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39 h 528"/>
                <a:gd name="T36" fmla="*/ 45 w 241"/>
                <a:gd name="T37" fmla="*/ 302 h 528"/>
                <a:gd name="T38" fmla="*/ 8 w 241"/>
                <a:gd name="T39" fmla="*/ 339 h 528"/>
                <a:gd name="T40" fmla="*/ 83 w 241"/>
                <a:gd name="T41" fmla="*/ 445 h 528"/>
                <a:gd name="T42" fmla="*/ 83 w 241"/>
                <a:gd name="T43" fmla="*/ 490 h 528"/>
                <a:gd name="T44" fmla="*/ 121 w 241"/>
                <a:gd name="T45" fmla="*/ 528 h 528"/>
                <a:gd name="T46" fmla="*/ 158 w 241"/>
                <a:gd name="T47" fmla="*/ 490 h 528"/>
                <a:gd name="T48" fmla="*/ 158 w 241"/>
                <a:gd name="T49" fmla="*/ 445 h 528"/>
                <a:gd name="T50" fmla="*/ 232 w 241"/>
                <a:gd name="T51" fmla="*/ 320 h 528"/>
                <a:gd name="T52" fmla="*/ 121 w 241"/>
                <a:gd name="T53" fmla="*/ 2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1" y="226"/>
                  </a:moveTo>
                  <a:cubicBezTo>
                    <a:pt x="105" y="226"/>
                    <a:pt x="92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3" y="141"/>
                    <a:pt x="203" y="98"/>
                    <a:pt x="158" y="82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2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2"/>
                    <a:pt x="45" y="302"/>
                  </a:cubicBezTo>
                  <a:cubicBezTo>
                    <a:pt x="24" y="302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6" y="226"/>
                    <a:pt x="121" y="22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88">
              <a:extLst>
                <a:ext uri="{FF2B5EF4-FFF2-40B4-BE49-F238E27FC236}">
                  <a16:creationId xmlns:a16="http://schemas.microsoft.com/office/drawing/2014/main" id="{1936EBFA-D58E-4DFC-B0A1-36DFC4F6E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2427288"/>
              <a:ext cx="49213" cy="15875"/>
            </a:xfrm>
            <a:custGeom>
              <a:avLst/>
              <a:gdLst>
                <a:gd name="T0" fmla="*/ 189 w 226"/>
                <a:gd name="T1" fmla="*/ 76 h 76"/>
                <a:gd name="T2" fmla="*/ 38 w 226"/>
                <a:gd name="T3" fmla="*/ 76 h 76"/>
                <a:gd name="T4" fmla="*/ 0 w 226"/>
                <a:gd name="T5" fmla="*/ 38 h 76"/>
                <a:gd name="T6" fmla="*/ 38 w 226"/>
                <a:gd name="T7" fmla="*/ 0 h 76"/>
                <a:gd name="T8" fmla="*/ 189 w 226"/>
                <a:gd name="T9" fmla="*/ 0 h 76"/>
                <a:gd name="T10" fmla="*/ 226 w 226"/>
                <a:gd name="T11" fmla="*/ 38 h 76"/>
                <a:gd name="T12" fmla="*/ 189 w 226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9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89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9"/>
                    <a:pt x="209" y="76"/>
                    <a:pt x="189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89">
              <a:extLst>
                <a:ext uri="{FF2B5EF4-FFF2-40B4-BE49-F238E27FC236}">
                  <a16:creationId xmlns:a16="http://schemas.microsoft.com/office/drawing/2014/main" id="{F85AB1D8-2D90-4345-9049-204039287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1" y="2427288"/>
              <a:ext cx="47625" cy="15875"/>
            </a:xfrm>
            <a:custGeom>
              <a:avLst/>
              <a:gdLst>
                <a:gd name="T0" fmla="*/ 188 w 226"/>
                <a:gd name="T1" fmla="*/ 76 h 76"/>
                <a:gd name="T2" fmla="*/ 37 w 226"/>
                <a:gd name="T3" fmla="*/ 76 h 76"/>
                <a:gd name="T4" fmla="*/ 0 w 226"/>
                <a:gd name="T5" fmla="*/ 38 h 76"/>
                <a:gd name="T6" fmla="*/ 37 w 226"/>
                <a:gd name="T7" fmla="*/ 0 h 76"/>
                <a:gd name="T8" fmla="*/ 188 w 226"/>
                <a:gd name="T9" fmla="*/ 0 h 76"/>
                <a:gd name="T10" fmla="*/ 226 w 226"/>
                <a:gd name="T11" fmla="*/ 38 h 76"/>
                <a:gd name="T12" fmla="*/ 188 w 226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76"/>
                  </a:move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9"/>
                    <a:pt x="209" y="76"/>
                    <a:pt x="188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90">
              <a:extLst>
                <a:ext uri="{FF2B5EF4-FFF2-40B4-BE49-F238E27FC236}">
                  <a16:creationId xmlns:a16="http://schemas.microsoft.com/office/drawing/2014/main" id="{D44288B1-4200-4D95-A8A4-A0D4681F7C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2087563"/>
              <a:ext cx="482600" cy="484188"/>
            </a:xfrm>
            <a:custGeom>
              <a:avLst/>
              <a:gdLst>
                <a:gd name="T0" fmla="*/ 2223 w 2261"/>
                <a:gd name="T1" fmla="*/ 982 h 2264"/>
                <a:gd name="T2" fmla="*/ 1847 w 2261"/>
                <a:gd name="T3" fmla="*/ 982 h 2264"/>
                <a:gd name="T4" fmla="*/ 1847 w 2261"/>
                <a:gd name="T5" fmla="*/ 40 h 2264"/>
                <a:gd name="T6" fmla="*/ 1827 w 2261"/>
                <a:gd name="T7" fmla="*/ 7 h 2264"/>
                <a:gd name="T8" fmla="*/ 1788 w 2261"/>
                <a:gd name="T9" fmla="*/ 9 h 2264"/>
                <a:gd name="T10" fmla="*/ 1696 w 2261"/>
                <a:gd name="T11" fmla="*/ 70 h 2264"/>
                <a:gd name="T12" fmla="*/ 1603 w 2261"/>
                <a:gd name="T13" fmla="*/ 9 h 2264"/>
                <a:gd name="T14" fmla="*/ 1561 w 2261"/>
                <a:gd name="T15" fmla="*/ 9 h 2264"/>
                <a:gd name="T16" fmla="*/ 1469 w 2261"/>
                <a:gd name="T17" fmla="*/ 70 h 2264"/>
                <a:gd name="T18" fmla="*/ 1377 w 2261"/>
                <a:gd name="T19" fmla="*/ 9 h 2264"/>
                <a:gd name="T20" fmla="*/ 1335 w 2261"/>
                <a:gd name="T21" fmla="*/ 9 h 2264"/>
                <a:gd name="T22" fmla="*/ 1243 w 2261"/>
                <a:gd name="T23" fmla="*/ 70 h 2264"/>
                <a:gd name="T24" fmla="*/ 1151 w 2261"/>
                <a:gd name="T25" fmla="*/ 9 h 2264"/>
                <a:gd name="T26" fmla="*/ 1109 w 2261"/>
                <a:gd name="T27" fmla="*/ 9 h 2264"/>
                <a:gd name="T28" fmla="*/ 1017 w 2261"/>
                <a:gd name="T29" fmla="*/ 70 h 2264"/>
                <a:gd name="T30" fmla="*/ 925 w 2261"/>
                <a:gd name="T31" fmla="*/ 9 h 2264"/>
                <a:gd name="T32" fmla="*/ 883 w 2261"/>
                <a:gd name="T33" fmla="*/ 9 h 2264"/>
                <a:gd name="T34" fmla="*/ 791 w 2261"/>
                <a:gd name="T35" fmla="*/ 70 h 2264"/>
                <a:gd name="T36" fmla="*/ 699 w 2261"/>
                <a:gd name="T37" fmla="*/ 9 h 2264"/>
                <a:gd name="T38" fmla="*/ 657 w 2261"/>
                <a:gd name="T39" fmla="*/ 9 h 2264"/>
                <a:gd name="T40" fmla="*/ 565 w 2261"/>
                <a:gd name="T41" fmla="*/ 70 h 2264"/>
                <a:gd name="T42" fmla="*/ 473 w 2261"/>
                <a:gd name="T43" fmla="*/ 9 h 2264"/>
                <a:gd name="T44" fmla="*/ 434 w 2261"/>
                <a:gd name="T45" fmla="*/ 7 h 2264"/>
                <a:gd name="T46" fmla="*/ 414 w 2261"/>
                <a:gd name="T47" fmla="*/ 40 h 2264"/>
                <a:gd name="T48" fmla="*/ 414 w 2261"/>
                <a:gd name="T49" fmla="*/ 982 h 2264"/>
                <a:gd name="T50" fmla="*/ 38 w 2261"/>
                <a:gd name="T51" fmla="*/ 982 h 2264"/>
                <a:gd name="T52" fmla="*/ 0 w 2261"/>
                <a:gd name="T53" fmla="*/ 1020 h 2264"/>
                <a:gd name="T54" fmla="*/ 0 w 2261"/>
                <a:gd name="T55" fmla="*/ 2226 h 2264"/>
                <a:gd name="T56" fmla="*/ 38 w 2261"/>
                <a:gd name="T57" fmla="*/ 2264 h 2264"/>
                <a:gd name="T58" fmla="*/ 2223 w 2261"/>
                <a:gd name="T59" fmla="*/ 2264 h 2264"/>
                <a:gd name="T60" fmla="*/ 2261 w 2261"/>
                <a:gd name="T61" fmla="*/ 2226 h 2264"/>
                <a:gd name="T62" fmla="*/ 2261 w 2261"/>
                <a:gd name="T63" fmla="*/ 1020 h 2264"/>
                <a:gd name="T64" fmla="*/ 2223 w 2261"/>
                <a:gd name="T65" fmla="*/ 982 h 2264"/>
                <a:gd name="T66" fmla="*/ 490 w 2261"/>
                <a:gd name="T67" fmla="*/ 111 h 2264"/>
                <a:gd name="T68" fmla="*/ 544 w 2261"/>
                <a:gd name="T69" fmla="*/ 147 h 2264"/>
                <a:gd name="T70" fmla="*/ 586 w 2261"/>
                <a:gd name="T71" fmla="*/ 147 h 2264"/>
                <a:gd name="T72" fmla="*/ 678 w 2261"/>
                <a:gd name="T73" fmla="*/ 85 h 2264"/>
                <a:gd name="T74" fmla="*/ 770 w 2261"/>
                <a:gd name="T75" fmla="*/ 147 h 2264"/>
                <a:gd name="T76" fmla="*/ 812 w 2261"/>
                <a:gd name="T77" fmla="*/ 147 h 2264"/>
                <a:gd name="T78" fmla="*/ 904 w 2261"/>
                <a:gd name="T79" fmla="*/ 85 h 2264"/>
                <a:gd name="T80" fmla="*/ 996 w 2261"/>
                <a:gd name="T81" fmla="*/ 147 h 2264"/>
                <a:gd name="T82" fmla="*/ 1038 w 2261"/>
                <a:gd name="T83" fmla="*/ 147 h 2264"/>
                <a:gd name="T84" fmla="*/ 1130 w 2261"/>
                <a:gd name="T85" fmla="*/ 85 h 2264"/>
                <a:gd name="T86" fmla="*/ 1222 w 2261"/>
                <a:gd name="T87" fmla="*/ 147 h 2264"/>
                <a:gd name="T88" fmla="*/ 1264 w 2261"/>
                <a:gd name="T89" fmla="*/ 147 h 2264"/>
                <a:gd name="T90" fmla="*/ 1356 w 2261"/>
                <a:gd name="T91" fmla="*/ 85 h 2264"/>
                <a:gd name="T92" fmla="*/ 1448 w 2261"/>
                <a:gd name="T93" fmla="*/ 147 h 2264"/>
                <a:gd name="T94" fmla="*/ 1490 w 2261"/>
                <a:gd name="T95" fmla="*/ 147 h 2264"/>
                <a:gd name="T96" fmla="*/ 1582 w 2261"/>
                <a:gd name="T97" fmla="*/ 85 h 2264"/>
                <a:gd name="T98" fmla="*/ 1675 w 2261"/>
                <a:gd name="T99" fmla="*/ 147 h 2264"/>
                <a:gd name="T100" fmla="*/ 1716 w 2261"/>
                <a:gd name="T101" fmla="*/ 147 h 2264"/>
                <a:gd name="T102" fmla="*/ 1771 w 2261"/>
                <a:gd name="T103" fmla="*/ 111 h 2264"/>
                <a:gd name="T104" fmla="*/ 1771 w 2261"/>
                <a:gd name="T105" fmla="*/ 982 h 2264"/>
                <a:gd name="T106" fmla="*/ 490 w 2261"/>
                <a:gd name="T107" fmla="*/ 982 h 2264"/>
                <a:gd name="T108" fmla="*/ 490 w 2261"/>
                <a:gd name="T109" fmla="*/ 111 h 2264"/>
                <a:gd name="T110" fmla="*/ 2186 w 2261"/>
                <a:gd name="T111" fmla="*/ 2188 h 2264"/>
                <a:gd name="T112" fmla="*/ 75 w 2261"/>
                <a:gd name="T113" fmla="*/ 2188 h 2264"/>
                <a:gd name="T114" fmla="*/ 75 w 2261"/>
                <a:gd name="T115" fmla="*/ 1058 h 2264"/>
                <a:gd name="T116" fmla="*/ 2186 w 2261"/>
                <a:gd name="T117" fmla="*/ 1058 h 2264"/>
                <a:gd name="T118" fmla="*/ 2186 w 2261"/>
                <a:gd name="T119" fmla="*/ 2188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1" h="2264">
                  <a:moveTo>
                    <a:pt x="2223" y="982"/>
                  </a:moveTo>
                  <a:lnTo>
                    <a:pt x="1847" y="982"/>
                  </a:lnTo>
                  <a:lnTo>
                    <a:pt x="1847" y="40"/>
                  </a:lnTo>
                  <a:cubicBezTo>
                    <a:pt x="1847" y="26"/>
                    <a:pt x="1839" y="14"/>
                    <a:pt x="1827" y="7"/>
                  </a:cubicBezTo>
                  <a:cubicBezTo>
                    <a:pt x="1814" y="0"/>
                    <a:pt x="1800" y="1"/>
                    <a:pt x="1788" y="9"/>
                  </a:cubicBezTo>
                  <a:lnTo>
                    <a:pt x="1696" y="70"/>
                  </a:lnTo>
                  <a:lnTo>
                    <a:pt x="1603" y="9"/>
                  </a:lnTo>
                  <a:cubicBezTo>
                    <a:pt x="1590" y="0"/>
                    <a:pt x="1574" y="0"/>
                    <a:pt x="1561" y="9"/>
                  </a:cubicBezTo>
                  <a:lnTo>
                    <a:pt x="1469" y="70"/>
                  </a:lnTo>
                  <a:lnTo>
                    <a:pt x="1377" y="9"/>
                  </a:lnTo>
                  <a:cubicBezTo>
                    <a:pt x="1364" y="0"/>
                    <a:pt x="1348" y="0"/>
                    <a:pt x="1335" y="9"/>
                  </a:cubicBezTo>
                  <a:lnTo>
                    <a:pt x="1243" y="70"/>
                  </a:lnTo>
                  <a:lnTo>
                    <a:pt x="1151" y="9"/>
                  </a:lnTo>
                  <a:cubicBezTo>
                    <a:pt x="1138" y="0"/>
                    <a:pt x="1122" y="0"/>
                    <a:pt x="1109" y="9"/>
                  </a:cubicBezTo>
                  <a:lnTo>
                    <a:pt x="1017" y="70"/>
                  </a:lnTo>
                  <a:lnTo>
                    <a:pt x="925" y="9"/>
                  </a:lnTo>
                  <a:cubicBezTo>
                    <a:pt x="912" y="0"/>
                    <a:pt x="896" y="0"/>
                    <a:pt x="883" y="9"/>
                  </a:cubicBezTo>
                  <a:lnTo>
                    <a:pt x="791" y="70"/>
                  </a:lnTo>
                  <a:lnTo>
                    <a:pt x="699" y="9"/>
                  </a:lnTo>
                  <a:cubicBezTo>
                    <a:pt x="686" y="0"/>
                    <a:pt x="670" y="0"/>
                    <a:pt x="657" y="9"/>
                  </a:cubicBezTo>
                  <a:lnTo>
                    <a:pt x="565" y="70"/>
                  </a:lnTo>
                  <a:lnTo>
                    <a:pt x="473" y="9"/>
                  </a:lnTo>
                  <a:cubicBezTo>
                    <a:pt x="462" y="1"/>
                    <a:pt x="447" y="0"/>
                    <a:pt x="434" y="7"/>
                  </a:cubicBezTo>
                  <a:cubicBezTo>
                    <a:pt x="422" y="13"/>
                    <a:pt x="414" y="26"/>
                    <a:pt x="414" y="40"/>
                  </a:cubicBezTo>
                  <a:lnTo>
                    <a:pt x="414" y="982"/>
                  </a:lnTo>
                  <a:lnTo>
                    <a:pt x="38" y="982"/>
                  </a:lnTo>
                  <a:cubicBezTo>
                    <a:pt x="17" y="982"/>
                    <a:pt x="0" y="999"/>
                    <a:pt x="0" y="1020"/>
                  </a:cubicBezTo>
                  <a:lnTo>
                    <a:pt x="0" y="2226"/>
                  </a:lnTo>
                  <a:cubicBezTo>
                    <a:pt x="0" y="2247"/>
                    <a:pt x="17" y="2264"/>
                    <a:pt x="38" y="2264"/>
                  </a:cubicBezTo>
                  <a:lnTo>
                    <a:pt x="2223" y="2264"/>
                  </a:lnTo>
                  <a:cubicBezTo>
                    <a:pt x="2244" y="2264"/>
                    <a:pt x="2261" y="2247"/>
                    <a:pt x="2261" y="2226"/>
                  </a:cubicBezTo>
                  <a:lnTo>
                    <a:pt x="2261" y="1020"/>
                  </a:lnTo>
                  <a:cubicBezTo>
                    <a:pt x="2261" y="999"/>
                    <a:pt x="2244" y="982"/>
                    <a:pt x="2223" y="982"/>
                  </a:cubicBezTo>
                  <a:close/>
                  <a:moveTo>
                    <a:pt x="490" y="111"/>
                  </a:moveTo>
                  <a:lnTo>
                    <a:pt x="544" y="147"/>
                  </a:lnTo>
                  <a:cubicBezTo>
                    <a:pt x="557" y="155"/>
                    <a:pt x="573" y="155"/>
                    <a:pt x="586" y="147"/>
                  </a:cubicBezTo>
                  <a:lnTo>
                    <a:pt x="678" y="85"/>
                  </a:lnTo>
                  <a:lnTo>
                    <a:pt x="770" y="147"/>
                  </a:lnTo>
                  <a:cubicBezTo>
                    <a:pt x="783" y="155"/>
                    <a:pt x="799" y="155"/>
                    <a:pt x="812" y="147"/>
                  </a:cubicBezTo>
                  <a:lnTo>
                    <a:pt x="904" y="85"/>
                  </a:lnTo>
                  <a:lnTo>
                    <a:pt x="996" y="147"/>
                  </a:lnTo>
                  <a:cubicBezTo>
                    <a:pt x="1009" y="155"/>
                    <a:pt x="1025" y="155"/>
                    <a:pt x="1038" y="147"/>
                  </a:cubicBezTo>
                  <a:lnTo>
                    <a:pt x="1130" y="85"/>
                  </a:lnTo>
                  <a:lnTo>
                    <a:pt x="1222" y="147"/>
                  </a:lnTo>
                  <a:cubicBezTo>
                    <a:pt x="1235" y="155"/>
                    <a:pt x="1251" y="155"/>
                    <a:pt x="1264" y="147"/>
                  </a:cubicBezTo>
                  <a:lnTo>
                    <a:pt x="1356" y="85"/>
                  </a:lnTo>
                  <a:lnTo>
                    <a:pt x="1448" y="147"/>
                  </a:lnTo>
                  <a:cubicBezTo>
                    <a:pt x="1461" y="155"/>
                    <a:pt x="1477" y="155"/>
                    <a:pt x="1490" y="147"/>
                  </a:cubicBezTo>
                  <a:lnTo>
                    <a:pt x="1582" y="85"/>
                  </a:lnTo>
                  <a:lnTo>
                    <a:pt x="1675" y="147"/>
                  </a:lnTo>
                  <a:cubicBezTo>
                    <a:pt x="1687" y="155"/>
                    <a:pt x="1704" y="155"/>
                    <a:pt x="1716" y="147"/>
                  </a:cubicBezTo>
                  <a:lnTo>
                    <a:pt x="1771" y="111"/>
                  </a:lnTo>
                  <a:lnTo>
                    <a:pt x="1771" y="982"/>
                  </a:lnTo>
                  <a:lnTo>
                    <a:pt x="490" y="982"/>
                  </a:lnTo>
                  <a:lnTo>
                    <a:pt x="490" y="111"/>
                  </a:lnTo>
                  <a:close/>
                  <a:moveTo>
                    <a:pt x="2186" y="2188"/>
                  </a:moveTo>
                  <a:lnTo>
                    <a:pt x="75" y="2188"/>
                  </a:lnTo>
                  <a:lnTo>
                    <a:pt x="75" y="1058"/>
                  </a:lnTo>
                  <a:lnTo>
                    <a:pt x="2186" y="1058"/>
                  </a:lnTo>
                  <a:lnTo>
                    <a:pt x="2186" y="218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91">
              <a:extLst>
                <a:ext uri="{FF2B5EF4-FFF2-40B4-BE49-F238E27FC236}">
                  <a16:creationId xmlns:a16="http://schemas.microsoft.com/office/drawing/2014/main" id="{6108BCB5-2B75-47C5-8E28-3E51821A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2168526"/>
              <a:ext cx="160338" cy="17463"/>
            </a:xfrm>
            <a:custGeom>
              <a:avLst/>
              <a:gdLst>
                <a:gd name="T0" fmla="*/ 716 w 754"/>
                <a:gd name="T1" fmla="*/ 76 h 76"/>
                <a:gd name="T2" fmla="*/ 38 w 754"/>
                <a:gd name="T3" fmla="*/ 76 h 76"/>
                <a:gd name="T4" fmla="*/ 0 w 754"/>
                <a:gd name="T5" fmla="*/ 38 h 76"/>
                <a:gd name="T6" fmla="*/ 38 w 754"/>
                <a:gd name="T7" fmla="*/ 0 h 76"/>
                <a:gd name="T8" fmla="*/ 716 w 754"/>
                <a:gd name="T9" fmla="*/ 0 h 76"/>
                <a:gd name="T10" fmla="*/ 754 w 754"/>
                <a:gd name="T11" fmla="*/ 38 h 76"/>
                <a:gd name="T12" fmla="*/ 716 w 75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9"/>
                    <a:pt x="737" y="76"/>
                    <a:pt x="716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92">
              <a:extLst>
                <a:ext uri="{FF2B5EF4-FFF2-40B4-BE49-F238E27FC236}">
                  <a16:creationId xmlns:a16="http://schemas.microsoft.com/office/drawing/2014/main" id="{81658C24-44FC-4794-B43C-2F0F3EEC4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2201863"/>
              <a:ext cx="160338" cy="15875"/>
            </a:xfrm>
            <a:custGeom>
              <a:avLst/>
              <a:gdLst>
                <a:gd name="T0" fmla="*/ 716 w 754"/>
                <a:gd name="T1" fmla="*/ 76 h 76"/>
                <a:gd name="T2" fmla="*/ 38 w 754"/>
                <a:gd name="T3" fmla="*/ 76 h 76"/>
                <a:gd name="T4" fmla="*/ 0 w 754"/>
                <a:gd name="T5" fmla="*/ 38 h 76"/>
                <a:gd name="T6" fmla="*/ 38 w 754"/>
                <a:gd name="T7" fmla="*/ 0 h 76"/>
                <a:gd name="T8" fmla="*/ 716 w 754"/>
                <a:gd name="T9" fmla="*/ 0 h 76"/>
                <a:gd name="T10" fmla="*/ 754 w 754"/>
                <a:gd name="T11" fmla="*/ 38 h 76"/>
                <a:gd name="T12" fmla="*/ 716 w 75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9"/>
                    <a:pt x="737" y="76"/>
                    <a:pt x="716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93">
              <a:extLst>
                <a:ext uri="{FF2B5EF4-FFF2-40B4-BE49-F238E27FC236}">
                  <a16:creationId xmlns:a16="http://schemas.microsoft.com/office/drawing/2014/main" id="{688FD817-ED81-45AF-AC8F-E12A4DA64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2233613"/>
              <a:ext cx="160338" cy="15875"/>
            </a:xfrm>
            <a:custGeom>
              <a:avLst/>
              <a:gdLst>
                <a:gd name="T0" fmla="*/ 716 w 754"/>
                <a:gd name="T1" fmla="*/ 75 h 75"/>
                <a:gd name="T2" fmla="*/ 38 w 754"/>
                <a:gd name="T3" fmla="*/ 75 h 75"/>
                <a:gd name="T4" fmla="*/ 0 w 754"/>
                <a:gd name="T5" fmla="*/ 38 h 75"/>
                <a:gd name="T6" fmla="*/ 38 w 754"/>
                <a:gd name="T7" fmla="*/ 0 h 75"/>
                <a:gd name="T8" fmla="*/ 716 w 754"/>
                <a:gd name="T9" fmla="*/ 0 h 75"/>
                <a:gd name="T10" fmla="*/ 754 w 754"/>
                <a:gd name="T11" fmla="*/ 38 h 75"/>
                <a:gd name="T12" fmla="*/ 716 w 754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8"/>
                    <a:pt x="737" y="75"/>
                    <a:pt x="716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94">
              <a:extLst>
                <a:ext uri="{FF2B5EF4-FFF2-40B4-BE49-F238E27FC236}">
                  <a16:creationId xmlns:a16="http://schemas.microsoft.com/office/drawing/2014/main" id="{1FEDA1ED-5A27-45E5-B401-B84A817BD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2265363"/>
              <a:ext cx="79375" cy="15875"/>
            </a:xfrm>
            <a:custGeom>
              <a:avLst/>
              <a:gdLst>
                <a:gd name="T0" fmla="*/ 339 w 377"/>
                <a:gd name="T1" fmla="*/ 75 h 75"/>
                <a:gd name="T2" fmla="*/ 38 w 377"/>
                <a:gd name="T3" fmla="*/ 75 h 75"/>
                <a:gd name="T4" fmla="*/ 0 w 377"/>
                <a:gd name="T5" fmla="*/ 37 h 75"/>
                <a:gd name="T6" fmla="*/ 38 w 377"/>
                <a:gd name="T7" fmla="*/ 0 h 75"/>
                <a:gd name="T8" fmla="*/ 339 w 377"/>
                <a:gd name="T9" fmla="*/ 0 h 75"/>
                <a:gd name="T10" fmla="*/ 377 w 377"/>
                <a:gd name="T11" fmla="*/ 37 h 75"/>
                <a:gd name="T12" fmla="*/ 339 w 37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39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339" y="0"/>
                  </a:lnTo>
                  <a:cubicBezTo>
                    <a:pt x="360" y="0"/>
                    <a:pt x="377" y="17"/>
                    <a:pt x="377" y="37"/>
                  </a:cubicBezTo>
                  <a:cubicBezTo>
                    <a:pt x="377" y="58"/>
                    <a:pt x="360" y="75"/>
                    <a:pt x="339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B3804D1B-0ED4-454E-BE97-EA28F7AD5D44}"/>
              </a:ext>
            </a:extLst>
          </p:cNvPr>
          <p:cNvGrpSpPr/>
          <p:nvPr/>
        </p:nvGrpSpPr>
        <p:grpSpPr>
          <a:xfrm>
            <a:off x="7402513" y="2089151"/>
            <a:ext cx="369888" cy="482600"/>
            <a:chOff x="7402513" y="2089151"/>
            <a:chExt cx="369888" cy="482600"/>
          </a:xfrm>
        </p:grpSpPr>
        <p:sp>
          <p:nvSpPr>
            <p:cNvPr id="737" name="Rectangle 95">
              <a:extLst>
                <a:ext uri="{FF2B5EF4-FFF2-40B4-BE49-F238E27FC236}">
                  <a16:creationId xmlns:a16="http://schemas.microsoft.com/office/drawing/2014/main" id="{633C0140-E8A3-433F-A84C-91849AD54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128838"/>
              <a:ext cx="290513" cy="73025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Rectangle 96">
              <a:extLst>
                <a:ext uri="{FF2B5EF4-FFF2-40B4-BE49-F238E27FC236}">
                  <a16:creationId xmlns:a16="http://schemas.microsoft.com/office/drawing/2014/main" id="{5E931AE3-B296-41E1-8503-8C031E484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233613"/>
              <a:ext cx="49213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Rectangle 97">
              <a:extLst>
                <a:ext uri="{FF2B5EF4-FFF2-40B4-BE49-F238E27FC236}">
                  <a16:creationId xmlns:a16="http://schemas.microsoft.com/office/drawing/2014/main" id="{BF4661D4-A47B-4DA9-BB99-F3A7C0A6E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306638"/>
              <a:ext cx="49213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Rectangle 98">
              <a:extLst>
                <a:ext uri="{FF2B5EF4-FFF2-40B4-BE49-F238E27FC236}">
                  <a16:creationId xmlns:a16="http://schemas.microsoft.com/office/drawing/2014/main" id="{8249714B-4478-490B-8534-D8872E472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378076"/>
              <a:ext cx="49213" cy="49213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Rectangle 99">
              <a:extLst>
                <a:ext uri="{FF2B5EF4-FFF2-40B4-BE49-F238E27FC236}">
                  <a16:creationId xmlns:a16="http://schemas.microsoft.com/office/drawing/2014/main" id="{82AE3573-044F-47A1-8533-B6DF3F3C4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451101"/>
              <a:ext cx="128588" cy="49213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Rectangle 100">
              <a:extLst>
                <a:ext uri="{FF2B5EF4-FFF2-40B4-BE49-F238E27FC236}">
                  <a16:creationId xmlns:a16="http://schemas.microsoft.com/office/drawing/2014/main" id="{4BC86D52-3A26-410B-A929-D2A31F36C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33613"/>
              <a:ext cx="47625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Rectangle 101">
              <a:extLst>
                <a:ext uri="{FF2B5EF4-FFF2-40B4-BE49-F238E27FC236}">
                  <a16:creationId xmlns:a16="http://schemas.microsoft.com/office/drawing/2014/main" id="{7755370D-2436-4E32-A298-6E400921A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306638"/>
              <a:ext cx="47625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Rectangle 102">
              <a:extLst>
                <a:ext uri="{FF2B5EF4-FFF2-40B4-BE49-F238E27FC236}">
                  <a16:creationId xmlns:a16="http://schemas.microsoft.com/office/drawing/2014/main" id="{18652BE4-4AD2-41D6-8AC9-55E6D944D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378076"/>
              <a:ext cx="47625" cy="49213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Rectangle 103">
              <a:extLst>
                <a:ext uri="{FF2B5EF4-FFF2-40B4-BE49-F238E27FC236}">
                  <a16:creationId xmlns:a16="http://schemas.microsoft.com/office/drawing/2014/main" id="{B2EAC60C-6F97-4555-84A3-2D52664D1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233613"/>
              <a:ext cx="47625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Rectangle 104">
              <a:extLst>
                <a:ext uri="{FF2B5EF4-FFF2-40B4-BE49-F238E27FC236}">
                  <a16:creationId xmlns:a16="http://schemas.microsoft.com/office/drawing/2014/main" id="{7508A8A3-8A8A-4E5B-ABBE-4851906C2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306638"/>
              <a:ext cx="47625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Rectangle 105">
              <a:extLst>
                <a:ext uri="{FF2B5EF4-FFF2-40B4-BE49-F238E27FC236}">
                  <a16:creationId xmlns:a16="http://schemas.microsoft.com/office/drawing/2014/main" id="{637D7ECA-A504-4D9D-B8E6-65277CD6D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378076"/>
              <a:ext cx="47625" cy="49213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Rectangle 106">
              <a:extLst>
                <a:ext uri="{FF2B5EF4-FFF2-40B4-BE49-F238E27FC236}">
                  <a16:creationId xmlns:a16="http://schemas.microsoft.com/office/drawing/2014/main" id="{C2CA2425-DC97-42EC-A6A9-74512A2D9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451101"/>
              <a:ext cx="47625" cy="49213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Rectangle 107">
              <a:extLst>
                <a:ext uri="{FF2B5EF4-FFF2-40B4-BE49-F238E27FC236}">
                  <a16:creationId xmlns:a16="http://schemas.microsoft.com/office/drawing/2014/main" id="{B2D11646-2A8F-404C-888D-3CE80F787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233613"/>
              <a:ext cx="49213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Rectangle 108">
              <a:extLst>
                <a:ext uri="{FF2B5EF4-FFF2-40B4-BE49-F238E27FC236}">
                  <a16:creationId xmlns:a16="http://schemas.microsoft.com/office/drawing/2014/main" id="{75FCE81F-62A6-4A8F-A24E-EE3224384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306638"/>
              <a:ext cx="49213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Rectangle 109">
              <a:extLst>
                <a:ext uri="{FF2B5EF4-FFF2-40B4-BE49-F238E27FC236}">
                  <a16:creationId xmlns:a16="http://schemas.microsoft.com/office/drawing/2014/main" id="{9271C167-CA25-48C6-8F7F-7CE6E337E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378076"/>
              <a:ext cx="49213" cy="12223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110">
              <a:extLst>
                <a:ext uri="{FF2B5EF4-FFF2-40B4-BE49-F238E27FC236}">
                  <a16:creationId xmlns:a16="http://schemas.microsoft.com/office/drawing/2014/main" id="{30883145-9B91-421C-AFBD-E629BBE5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1" y="2500313"/>
              <a:ext cx="354013" cy="63500"/>
            </a:xfrm>
            <a:custGeom>
              <a:avLst/>
              <a:gdLst>
                <a:gd name="T0" fmla="*/ 1507 w 1658"/>
                <a:gd name="T1" fmla="*/ 150 h 301"/>
                <a:gd name="T2" fmla="*/ 151 w 1658"/>
                <a:gd name="T3" fmla="*/ 150 h 301"/>
                <a:gd name="T4" fmla="*/ 0 w 1658"/>
                <a:gd name="T5" fmla="*/ 0 h 301"/>
                <a:gd name="T6" fmla="*/ 0 w 1658"/>
                <a:gd name="T7" fmla="*/ 150 h 301"/>
                <a:gd name="T8" fmla="*/ 151 w 1658"/>
                <a:gd name="T9" fmla="*/ 301 h 301"/>
                <a:gd name="T10" fmla="*/ 1507 w 1658"/>
                <a:gd name="T11" fmla="*/ 301 h 301"/>
                <a:gd name="T12" fmla="*/ 1658 w 1658"/>
                <a:gd name="T13" fmla="*/ 150 h 301"/>
                <a:gd name="T14" fmla="*/ 1658 w 1658"/>
                <a:gd name="T15" fmla="*/ 0 h 301"/>
                <a:gd name="T16" fmla="*/ 1507 w 1658"/>
                <a:gd name="T17" fmla="*/ 15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8" h="301">
                  <a:moveTo>
                    <a:pt x="1507" y="150"/>
                  </a:moveTo>
                  <a:lnTo>
                    <a:pt x="151" y="150"/>
                  </a:lnTo>
                  <a:cubicBezTo>
                    <a:pt x="67" y="150"/>
                    <a:pt x="0" y="83"/>
                    <a:pt x="0" y="0"/>
                  </a:cubicBezTo>
                  <a:lnTo>
                    <a:pt x="0" y="150"/>
                  </a:lnTo>
                  <a:cubicBezTo>
                    <a:pt x="0" y="234"/>
                    <a:pt x="67" y="301"/>
                    <a:pt x="151" y="301"/>
                  </a:cubicBezTo>
                  <a:lnTo>
                    <a:pt x="1507" y="301"/>
                  </a:lnTo>
                  <a:cubicBezTo>
                    <a:pt x="1591" y="301"/>
                    <a:pt x="1658" y="234"/>
                    <a:pt x="1658" y="150"/>
                  </a:cubicBezTo>
                  <a:lnTo>
                    <a:pt x="1658" y="0"/>
                  </a:lnTo>
                  <a:cubicBezTo>
                    <a:pt x="1658" y="83"/>
                    <a:pt x="1591" y="150"/>
                    <a:pt x="1507" y="15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111">
              <a:extLst>
                <a:ext uri="{FF2B5EF4-FFF2-40B4-BE49-F238E27FC236}">
                  <a16:creationId xmlns:a16="http://schemas.microsoft.com/office/drawing/2014/main" id="{1DAA6F88-DACC-42DE-9B94-65AC34FA3C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120901"/>
              <a:ext cx="306388" cy="88900"/>
            </a:xfrm>
            <a:custGeom>
              <a:avLst/>
              <a:gdLst>
                <a:gd name="T0" fmla="*/ 1394 w 1432"/>
                <a:gd name="T1" fmla="*/ 415 h 415"/>
                <a:gd name="T2" fmla="*/ 38 w 1432"/>
                <a:gd name="T3" fmla="*/ 415 h 415"/>
                <a:gd name="T4" fmla="*/ 0 w 1432"/>
                <a:gd name="T5" fmla="*/ 377 h 415"/>
                <a:gd name="T6" fmla="*/ 0 w 1432"/>
                <a:gd name="T7" fmla="*/ 38 h 415"/>
                <a:gd name="T8" fmla="*/ 38 w 1432"/>
                <a:gd name="T9" fmla="*/ 0 h 415"/>
                <a:gd name="T10" fmla="*/ 1394 w 1432"/>
                <a:gd name="T11" fmla="*/ 0 h 415"/>
                <a:gd name="T12" fmla="*/ 1432 w 1432"/>
                <a:gd name="T13" fmla="*/ 38 h 415"/>
                <a:gd name="T14" fmla="*/ 1432 w 1432"/>
                <a:gd name="T15" fmla="*/ 377 h 415"/>
                <a:gd name="T16" fmla="*/ 1394 w 1432"/>
                <a:gd name="T17" fmla="*/ 415 h 415"/>
                <a:gd name="T18" fmla="*/ 75 w 1432"/>
                <a:gd name="T19" fmla="*/ 339 h 415"/>
                <a:gd name="T20" fmla="*/ 1357 w 1432"/>
                <a:gd name="T21" fmla="*/ 339 h 415"/>
                <a:gd name="T22" fmla="*/ 1357 w 1432"/>
                <a:gd name="T23" fmla="*/ 76 h 415"/>
                <a:gd name="T24" fmla="*/ 75 w 1432"/>
                <a:gd name="T25" fmla="*/ 76 h 415"/>
                <a:gd name="T26" fmla="*/ 75 w 1432"/>
                <a:gd name="T27" fmla="*/ 33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32" h="415">
                  <a:moveTo>
                    <a:pt x="1394" y="415"/>
                  </a:moveTo>
                  <a:lnTo>
                    <a:pt x="38" y="415"/>
                  </a:lnTo>
                  <a:cubicBezTo>
                    <a:pt x="17" y="415"/>
                    <a:pt x="0" y="398"/>
                    <a:pt x="0" y="377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1394" y="0"/>
                  </a:lnTo>
                  <a:cubicBezTo>
                    <a:pt x="1415" y="0"/>
                    <a:pt x="1432" y="17"/>
                    <a:pt x="1432" y="38"/>
                  </a:cubicBezTo>
                  <a:lnTo>
                    <a:pt x="1432" y="377"/>
                  </a:lnTo>
                  <a:cubicBezTo>
                    <a:pt x="1432" y="398"/>
                    <a:pt x="1415" y="415"/>
                    <a:pt x="1394" y="415"/>
                  </a:cubicBezTo>
                  <a:close/>
                  <a:moveTo>
                    <a:pt x="75" y="339"/>
                  </a:moveTo>
                  <a:lnTo>
                    <a:pt x="1357" y="339"/>
                  </a:lnTo>
                  <a:lnTo>
                    <a:pt x="1357" y="76"/>
                  </a:lnTo>
                  <a:lnTo>
                    <a:pt x="75" y="76"/>
                  </a:lnTo>
                  <a:lnTo>
                    <a:pt x="75" y="339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112">
              <a:extLst>
                <a:ext uri="{FF2B5EF4-FFF2-40B4-BE49-F238E27FC236}">
                  <a16:creationId xmlns:a16="http://schemas.microsoft.com/office/drawing/2014/main" id="{627C40AF-81E6-44D8-9BDE-47AF2EDA03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225676"/>
              <a:ext cx="65088" cy="65088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113">
              <a:extLst>
                <a:ext uri="{FF2B5EF4-FFF2-40B4-BE49-F238E27FC236}">
                  <a16:creationId xmlns:a16="http://schemas.microsoft.com/office/drawing/2014/main" id="{D6658D62-2585-4DBE-94DC-FDAA2154F8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298701"/>
              <a:ext cx="65088" cy="63500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114">
              <a:extLst>
                <a:ext uri="{FF2B5EF4-FFF2-40B4-BE49-F238E27FC236}">
                  <a16:creationId xmlns:a16="http://schemas.microsoft.com/office/drawing/2014/main" id="{ABD9EAEB-0F41-41C2-8577-C81AC2F557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370138"/>
              <a:ext cx="65088" cy="65088"/>
            </a:xfrm>
            <a:custGeom>
              <a:avLst/>
              <a:gdLst>
                <a:gd name="T0" fmla="*/ 264 w 301"/>
                <a:gd name="T1" fmla="*/ 301 h 301"/>
                <a:gd name="T2" fmla="*/ 38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8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8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5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115">
              <a:extLst>
                <a:ext uri="{FF2B5EF4-FFF2-40B4-BE49-F238E27FC236}">
                  <a16:creationId xmlns:a16="http://schemas.microsoft.com/office/drawing/2014/main" id="{7D6B8FBB-E45F-4B5B-94C5-BDA81099B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2513" y="2089151"/>
              <a:ext cx="369888" cy="482600"/>
            </a:xfrm>
            <a:custGeom>
              <a:avLst/>
              <a:gdLst>
                <a:gd name="T0" fmla="*/ 1734 w 1734"/>
                <a:gd name="T1" fmla="*/ 188 h 2261"/>
                <a:gd name="T2" fmla="*/ 1545 w 1734"/>
                <a:gd name="T3" fmla="*/ 0 h 2261"/>
                <a:gd name="T4" fmla="*/ 189 w 1734"/>
                <a:gd name="T5" fmla="*/ 0 h 2261"/>
                <a:gd name="T6" fmla="*/ 0 w 1734"/>
                <a:gd name="T7" fmla="*/ 188 h 2261"/>
                <a:gd name="T8" fmla="*/ 0 w 1734"/>
                <a:gd name="T9" fmla="*/ 2072 h 2261"/>
                <a:gd name="T10" fmla="*/ 189 w 1734"/>
                <a:gd name="T11" fmla="*/ 2261 h 2261"/>
                <a:gd name="T12" fmla="*/ 1545 w 1734"/>
                <a:gd name="T13" fmla="*/ 2261 h 2261"/>
                <a:gd name="T14" fmla="*/ 1734 w 1734"/>
                <a:gd name="T15" fmla="*/ 2072 h 2261"/>
                <a:gd name="T16" fmla="*/ 1734 w 1734"/>
                <a:gd name="T17" fmla="*/ 188 h 2261"/>
                <a:gd name="T18" fmla="*/ 76 w 1734"/>
                <a:gd name="T19" fmla="*/ 188 h 2261"/>
                <a:gd name="T20" fmla="*/ 189 w 1734"/>
                <a:gd name="T21" fmla="*/ 75 h 2261"/>
                <a:gd name="T22" fmla="*/ 1545 w 1734"/>
                <a:gd name="T23" fmla="*/ 75 h 2261"/>
                <a:gd name="T24" fmla="*/ 1658 w 1734"/>
                <a:gd name="T25" fmla="*/ 188 h 2261"/>
                <a:gd name="T26" fmla="*/ 1658 w 1734"/>
                <a:gd name="T27" fmla="*/ 1922 h 2261"/>
                <a:gd name="T28" fmla="*/ 1545 w 1734"/>
                <a:gd name="T29" fmla="*/ 2035 h 2261"/>
                <a:gd name="T30" fmla="*/ 189 w 1734"/>
                <a:gd name="T31" fmla="*/ 2035 h 2261"/>
                <a:gd name="T32" fmla="*/ 76 w 1734"/>
                <a:gd name="T33" fmla="*/ 1922 h 2261"/>
                <a:gd name="T34" fmla="*/ 76 w 1734"/>
                <a:gd name="T35" fmla="*/ 188 h 2261"/>
                <a:gd name="T36" fmla="*/ 1545 w 1734"/>
                <a:gd name="T37" fmla="*/ 2185 h 2261"/>
                <a:gd name="T38" fmla="*/ 189 w 1734"/>
                <a:gd name="T39" fmla="*/ 2185 h 2261"/>
                <a:gd name="T40" fmla="*/ 76 w 1734"/>
                <a:gd name="T41" fmla="*/ 2072 h 2261"/>
                <a:gd name="T42" fmla="*/ 76 w 1734"/>
                <a:gd name="T43" fmla="*/ 2071 h 2261"/>
                <a:gd name="T44" fmla="*/ 189 w 1734"/>
                <a:gd name="T45" fmla="*/ 2110 h 2261"/>
                <a:gd name="T46" fmla="*/ 1545 w 1734"/>
                <a:gd name="T47" fmla="*/ 2110 h 2261"/>
                <a:gd name="T48" fmla="*/ 1658 w 1734"/>
                <a:gd name="T49" fmla="*/ 2071 h 2261"/>
                <a:gd name="T50" fmla="*/ 1658 w 1734"/>
                <a:gd name="T51" fmla="*/ 2072 h 2261"/>
                <a:gd name="T52" fmla="*/ 1545 w 1734"/>
                <a:gd name="T53" fmla="*/ 218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4" h="2261">
                  <a:moveTo>
                    <a:pt x="1734" y="188"/>
                  </a:moveTo>
                  <a:cubicBezTo>
                    <a:pt x="1734" y="84"/>
                    <a:pt x="1649" y="0"/>
                    <a:pt x="1545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2072"/>
                  </a:lnTo>
                  <a:cubicBezTo>
                    <a:pt x="0" y="2176"/>
                    <a:pt x="85" y="2261"/>
                    <a:pt x="189" y="2261"/>
                  </a:cubicBezTo>
                  <a:lnTo>
                    <a:pt x="1545" y="2261"/>
                  </a:lnTo>
                  <a:cubicBezTo>
                    <a:pt x="1649" y="2261"/>
                    <a:pt x="1734" y="2176"/>
                    <a:pt x="1734" y="2072"/>
                  </a:cubicBezTo>
                  <a:lnTo>
                    <a:pt x="1734" y="188"/>
                  </a:lnTo>
                  <a:close/>
                  <a:moveTo>
                    <a:pt x="76" y="188"/>
                  </a:moveTo>
                  <a:cubicBezTo>
                    <a:pt x="76" y="126"/>
                    <a:pt x="126" y="75"/>
                    <a:pt x="189" y="75"/>
                  </a:cubicBezTo>
                  <a:lnTo>
                    <a:pt x="1545" y="75"/>
                  </a:lnTo>
                  <a:cubicBezTo>
                    <a:pt x="1608" y="75"/>
                    <a:pt x="1658" y="126"/>
                    <a:pt x="1658" y="188"/>
                  </a:cubicBezTo>
                  <a:lnTo>
                    <a:pt x="1658" y="1922"/>
                  </a:lnTo>
                  <a:cubicBezTo>
                    <a:pt x="1658" y="1984"/>
                    <a:pt x="1608" y="2035"/>
                    <a:pt x="1545" y="2035"/>
                  </a:cubicBezTo>
                  <a:lnTo>
                    <a:pt x="189" y="2035"/>
                  </a:lnTo>
                  <a:cubicBezTo>
                    <a:pt x="126" y="2035"/>
                    <a:pt x="76" y="1984"/>
                    <a:pt x="76" y="1922"/>
                  </a:cubicBezTo>
                  <a:lnTo>
                    <a:pt x="76" y="188"/>
                  </a:lnTo>
                  <a:close/>
                  <a:moveTo>
                    <a:pt x="1545" y="2185"/>
                  </a:moveTo>
                  <a:lnTo>
                    <a:pt x="189" y="2185"/>
                  </a:lnTo>
                  <a:cubicBezTo>
                    <a:pt x="126" y="2185"/>
                    <a:pt x="76" y="2135"/>
                    <a:pt x="76" y="2072"/>
                  </a:cubicBezTo>
                  <a:lnTo>
                    <a:pt x="76" y="2071"/>
                  </a:lnTo>
                  <a:cubicBezTo>
                    <a:pt x="108" y="2096"/>
                    <a:pt x="148" y="2110"/>
                    <a:pt x="189" y="2110"/>
                  </a:cubicBezTo>
                  <a:lnTo>
                    <a:pt x="1545" y="2110"/>
                  </a:lnTo>
                  <a:cubicBezTo>
                    <a:pt x="1586" y="2110"/>
                    <a:pt x="1626" y="2096"/>
                    <a:pt x="1658" y="2071"/>
                  </a:cubicBezTo>
                  <a:lnTo>
                    <a:pt x="1658" y="2072"/>
                  </a:lnTo>
                  <a:cubicBezTo>
                    <a:pt x="1658" y="2135"/>
                    <a:pt x="1608" y="2185"/>
                    <a:pt x="1545" y="218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116">
              <a:extLst>
                <a:ext uri="{FF2B5EF4-FFF2-40B4-BE49-F238E27FC236}">
                  <a16:creationId xmlns:a16="http://schemas.microsoft.com/office/drawing/2014/main" id="{063F4970-5DD0-434C-BF61-7E37A3642F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443163"/>
              <a:ext cx="144463" cy="65088"/>
            </a:xfrm>
            <a:custGeom>
              <a:avLst/>
              <a:gdLst>
                <a:gd name="T0" fmla="*/ 38 w 678"/>
                <a:gd name="T1" fmla="*/ 301 h 301"/>
                <a:gd name="T2" fmla="*/ 641 w 678"/>
                <a:gd name="T3" fmla="*/ 301 h 301"/>
                <a:gd name="T4" fmla="*/ 678 w 678"/>
                <a:gd name="T5" fmla="*/ 264 h 301"/>
                <a:gd name="T6" fmla="*/ 678 w 678"/>
                <a:gd name="T7" fmla="*/ 37 h 301"/>
                <a:gd name="T8" fmla="*/ 641 w 678"/>
                <a:gd name="T9" fmla="*/ 0 h 301"/>
                <a:gd name="T10" fmla="*/ 38 w 678"/>
                <a:gd name="T11" fmla="*/ 0 h 301"/>
                <a:gd name="T12" fmla="*/ 0 w 678"/>
                <a:gd name="T13" fmla="*/ 37 h 301"/>
                <a:gd name="T14" fmla="*/ 0 w 678"/>
                <a:gd name="T15" fmla="*/ 264 h 301"/>
                <a:gd name="T16" fmla="*/ 38 w 678"/>
                <a:gd name="T17" fmla="*/ 301 h 301"/>
                <a:gd name="T18" fmla="*/ 75 w 678"/>
                <a:gd name="T19" fmla="*/ 75 h 301"/>
                <a:gd name="T20" fmla="*/ 603 w 678"/>
                <a:gd name="T21" fmla="*/ 75 h 301"/>
                <a:gd name="T22" fmla="*/ 603 w 678"/>
                <a:gd name="T23" fmla="*/ 226 h 301"/>
                <a:gd name="T24" fmla="*/ 75 w 678"/>
                <a:gd name="T25" fmla="*/ 226 h 301"/>
                <a:gd name="T26" fmla="*/ 75 w 678"/>
                <a:gd name="T27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8" h="301">
                  <a:moveTo>
                    <a:pt x="38" y="301"/>
                  </a:moveTo>
                  <a:lnTo>
                    <a:pt x="641" y="301"/>
                  </a:lnTo>
                  <a:cubicBezTo>
                    <a:pt x="661" y="301"/>
                    <a:pt x="678" y="284"/>
                    <a:pt x="678" y="264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8" y="301"/>
                  </a:cubicBezTo>
                  <a:close/>
                  <a:moveTo>
                    <a:pt x="75" y="75"/>
                  </a:moveTo>
                  <a:lnTo>
                    <a:pt x="603" y="75"/>
                  </a:lnTo>
                  <a:lnTo>
                    <a:pt x="603" y="226"/>
                  </a:lnTo>
                  <a:lnTo>
                    <a:pt x="75" y="226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117">
              <a:extLst>
                <a:ext uri="{FF2B5EF4-FFF2-40B4-BE49-F238E27FC236}">
                  <a16:creationId xmlns:a16="http://schemas.microsoft.com/office/drawing/2014/main" id="{8EA272AA-990D-4EA9-93A4-AA173A3CE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225676"/>
              <a:ext cx="63500" cy="65088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118">
              <a:extLst>
                <a:ext uri="{FF2B5EF4-FFF2-40B4-BE49-F238E27FC236}">
                  <a16:creationId xmlns:a16="http://schemas.microsoft.com/office/drawing/2014/main" id="{1FACCD3D-8799-4706-B06D-3BC606984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298701"/>
              <a:ext cx="63500" cy="63500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119">
              <a:extLst>
                <a:ext uri="{FF2B5EF4-FFF2-40B4-BE49-F238E27FC236}">
                  <a16:creationId xmlns:a16="http://schemas.microsoft.com/office/drawing/2014/main" id="{F243CA7A-ED8C-471E-9424-3DEF0CC720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370138"/>
              <a:ext cx="63500" cy="65088"/>
            </a:xfrm>
            <a:custGeom>
              <a:avLst/>
              <a:gdLst>
                <a:gd name="T0" fmla="*/ 264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120">
              <a:extLst>
                <a:ext uri="{FF2B5EF4-FFF2-40B4-BE49-F238E27FC236}">
                  <a16:creationId xmlns:a16="http://schemas.microsoft.com/office/drawing/2014/main" id="{3F841A05-9710-424C-94C5-D0299B341F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225676"/>
              <a:ext cx="63500" cy="65088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121">
              <a:extLst>
                <a:ext uri="{FF2B5EF4-FFF2-40B4-BE49-F238E27FC236}">
                  <a16:creationId xmlns:a16="http://schemas.microsoft.com/office/drawing/2014/main" id="{7FB46177-2679-4114-9A8A-82A6A23139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298701"/>
              <a:ext cx="63500" cy="63500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122">
              <a:extLst>
                <a:ext uri="{FF2B5EF4-FFF2-40B4-BE49-F238E27FC236}">
                  <a16:creationId xmlns:a16="http://schemas.microsoft.com/office/drawing/2014/main" id="{69BEA8E8-71B2-4343-B380-84A02A94CB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370138"/>
              <a:ext cx="63500" cy="65088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123">
              <a:extLst>
                <a:ext uri="{FF2B5EF4-FFF2-40B4-BE49-F238E27FC236}">
                  <a16:creationId xmlns:a16="http://schemas.microsoft.com/office/drawing/2014/main" id="{402B683B-07EC-473F-BFBB-079EDBF4D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443163"/>
              <a:ext cx="63500" cy="65088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4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4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4"/>
                  </a:cubicBezTo>
                  <a:lnTo>
                    <a:pt x="0" y="37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7"/>
                  </a:cubicBezTo>
                  <a:lnTo>
                    <a:pt x="301" y="264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124">
              <a:extLst>
                <a:ext uri="{FF2B5EF4-FFF2-40B4-BE49-F238E27FC236}">
                  <a16:creationId xmlns:a16="http://schemas.microsoft.com/office/drawing/2014/main" id="{334C347F-5D33-472F-986A-110F250658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225676"/>
              <a:ext cx="65088" cy="65088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125">
              <a:extLst>
                <a:ext uri="{FF2B5EF4-FFF2-40B4-BE49-F238E27FC236}">
                  <a16:creationId xmlns:a16="http://schemas.microsoft.com/office/drawing/2014/main" id="{D90551E9-97C4-4A09-91D3-B15B0CB01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298701"/>
              <a:ext cx="65088" cy="63500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126">
              <a:extLst>
                <a:ext uri="{FF2B5EF4-FFF2-40B4-BE49-F238E27FC236}">
                  <a16:creationId xmlns:a16="http://schemas.microsoft.com/office/drawing/2014/main" id="{6D1E9234-6C2D-47B6-8477-13D0C12D99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370138"/>
              <a:ext cx="65088" cy="138113"/>
            </a:xfrm>
            <a:custGeom>
              <a:avLst/>
              <a:gdLst>
                <a:gd name="T0" fmla="*/ 263 w 301"/>
                <a:gd name="T1" fmla="*/ 640 h 640"/>
                <a:gd name="T2" fmla="*/ 37 w 301"/>
                <a:gd name="T3" fmla="*/ 640 h 640"/>
                <a:gd name="T4" fmla="*/ 0 w 301"/>
                <a:gd name="T5" fmla="*/ 603 h 640"/>
                <a:gd name="T6" fmla="*/ 0 w 301"/>
                <a:gd name="T7" fmla="*/ 37 h 640"/>
                <a:gd name="T8" fmla="*/ 37 w 301"/>
                <a:gd name="T9" fmla="*/ 0 h 640"/>
                <a:gd name="T10" fmla="*/ 263 w 301"/>
                <a:gd name="T11" fmla="*/ 0 h 640"/>
                <a:gd name="T12" fmla="*/ 301 w 301"/>
                <a:gd name="T13" fmla="*/ 37 h 640"/>
                <a:gd name="T14" fmla="*/ 301 w 301"/>
                <a:gd name="T15" fmla="*/ 603 h 640"/>
                <a:gd name="T16" fmla="*/ 263 w 301"/>
                <a:gd name="T17" fmla="*/ 640 h 640"/>
                <a:gd name="T18" fmla="*/ 75 w 301"/>
                <a:gd name="T19" fmla="*/ 565 h 640"/>
                <a:gd name="T20" fmla="*/ 226 w 301"/>
                <a:gd name="T21" fmla="*/ 565 h 640"/>
                <a:gd name="T22" fmla="*/ 226 w 301"/>
                <a:gd name="T23" fmla="*/ 75 h 640"/>
                <a:gd name="T24" fmla="*/ 75 w 301"/>
                <a:gd name="T25" fmla="*/ 75 h 640"/>
                <a:gd name="T26" fmla="*/ 75 w 301"/>
                <a:gd name="T27" fmla="*/ 565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640">
                  <a:moveTo>
                    <a:pt x="263" y="640"/>
                  </a:moveTo>
                  <a:lnTo>
                    <a:pt x="37" y="640"/>
                  </a:lnTo>
                  <a:cubicBezTo>
                    <a:pt x="16" y="640"/>
                    <a:pt x="0" y="623"/>
                    <a:pt x="0" y="603"/>
                  </a:cubicBezTo>
                  <a:lnTo>
                    <a:pt x="0" y="37"/>
                  </a:lnTo>
                  <a:cubicBezTo>
                    <a:pt x="0" y="16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603"/>
                  </a:lnTo>
                  <a:cubicBezTo>
                    <a:pt x="301" y="623"/>
                    <a:pt x="284" y="640"/>
                    <a:pt x="263" y="640"/>
                  </a:cubicBezTo>
                  <a:close/>
                  <a:moveTo>
                    <a:pt x="75" y="565"/>
                  </a:moveTo>
                  <a:lnTo>
                    <a:pt x="226" y="565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56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8" name="Group 857">
            <a:extLst>
              <a:ext uri="{FF2B5EF4-FFF2-40B4-BE49-F238E27FC236}">
                <a16:creationId xmlns:a16="http://schemas.microsoft.com/office/drawing/2014/main" id="{482C8655-796F-493B-9C04-E9500B848567}"/>
              </a:ext>
            </a:extLst>
          </p:cNvPr>
          <p:cNvGrpSpPr/>
          <p:nvPr/>
        </p:nvGrpSpPr>
        <p:grpSpPr>
          <a:xfrm>
            <a:off x="9582151" y="2087563"/>
            <a:ext cx="484187" cy="484188"/>
            <a:chOff x="9582151" y="2087563"/>
            <a:chExt cx="484187" cy="484188"/>
          </a:xfrm>
        </p:grpSpPr>
        <p:sp>
          <p:nvSpPr>
            <p:cNvPr id="769" name="Freeform 127">
              <a:extLst>
                <a:ext uri="{FF2B5EF4-FFF2-40B4-BE49-F238E27FC236}">
                  <a16:creationId xmlns:a16="http://schemas.microsoft.com/office/drawing/2014/main" id="{B2341D03-8B10-493E-A4B8-56687DC98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2193926"/>
              <a:ext cx="249238" cy="274638"/>
            </a:xfrm>
            <a:custGeom>
              <a:avLst/>
              <a:gdLst>
                <a:gd name="T0" fmla="*/ 301 w 1168"/>
                <a:gd name="T1" fmla="*/ 1130 h 1289"/>
                <a:gd name="T2" fmla="*/ 370 w 1168"/>
                <a:gd name="T3" fmla="*/ 1257 h 1289"/>
                <a:gd name="T4" fmla="*/ 514 w 1168"/>
                <a:gd name="T5" fmla="*/ 1268 h 1289"/>
                <a:gd name="T6" fmla="*/ 601 w 1168"/>
                <a:gd name="T7" fmla="*/ 1153 h 1289"/>
                <a:gd name="T8" fmla="*/ 552 w 1168"/>
                <a:gd name="T9" fmla="*/ 1017 h 1289"/>
                <a:gd name="T10" fmla="*/ 904 w 1168"/>
                <a:gd name="T11" fmla="*/ 1017 h 1289"/>
                <a:gd name="T12" fmla="*/ 904 w 1168"/>
                <a:gd name="T13" fmla="*/ 664 h 1289"/>
                <a:gd name="T14" fmla="*/ 1071 w 1168"/>
                <a:gd name="T15" fmla="*/ 706 h 1289"/>
                <a:gd name="T16" fmla="*/ 1168 w 1168"/>
                <a:gd name="T17" fmla="*/ 565 h 1289"/>
                <a:gd name="T18" fmla="*/ 1071 w 1168"/>
                <a:gd name="T19" fmla="*/ 424 h 1289"/>
                <a:gd name="T20" fmla="*/ 904 w 1168"/>
                <a:gd name="T21" fmla="*/ 465 h 1289"/>
                <a:gd name="T22" fmla="*/ 904 w 1168"/>
                <a:gd name="T23" fmla="*/ 301 h 1289"/>
                <a:gd name="T24" fmla="*/ 603 w 1168"/>
                <a:gd name="T25" fmla="*/ 0 h 1289"/>
                <a:gd name="T26" fmla="*/ 565 w 1168"/>
                <a:gd name="T27" fmla="*/ 0 h 1289"/>
                <a:gd name="T28" fmla="*/ 565 w 1168"/>
                <a:gd name="T29" fmla="*/ 37 h 1289"/>
                <a:gd name="T30" fmla="*/ 490 w 1168"/>
                <a:gd name="T31" fmla="*/ 113 h 1289"/>
                <a:gd name="T32" fmla="*/ 565 w 1168"/>
                <a:gd name="T33" fmla="*/ 716 h 1289"/>
                <a:gd name="T34" fmla="*/ 452 w 1168"/>
                <a:gd name="T35" fmla="*/ 866 h 1289"/>
                <a:gd name="T36" fmla="*/ 339 w 1168"/>
                <a:gd name="T37" fmla="*/ 716 h 1289"/>
                <a:gd name="T38" fmla="*/ 415 w 1168"/>
                <a:gd name="T39" fmla="*/ 113 h 1289"/>
                <a:gd name="T40" fmla="*/ 339 w 1168"/>
                <a:gd name="T41" fmla="*/ 37 h 1289"/>
                <a:gd name="T42" fmla="*/ 339 w 1168"/>
                <a:gd name="T43" fmla="*/ 0 h 1289"/>
                <a:gd name="T44" fmla="*/ 301 w 1168"/>
                <a:gd name="T45" fmla="*/ 0 h 1289"/>
                <a:gd name="T46" fmla="*/ 0 w 1168"/>
                <a:gd name="T47" fmla="*/ 301 h 1289"/>
                <a:gd name="T48" fmla="*/ 0 w 1168"/>
                <a:gd name="T49" fmla="*/ 1017 h 1289"/>
                <a:gd name="T50" fmla="*/ 353 w 1168"/>
                <a:gd name="T51" fmla="*/ 1017 h 1289"/>
                <a:gd name="T52" fmla="*/ 301 w 1168"/>
                <a:gd name="T53" fmla="*/ 1130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8" h="1289">
                  <a:moveTo>
                    <a:pt x="301" y="1130"/>
                  </a:moveTo>
                  <a:cubicBezTo>
                    <a:pt x="301" y="1182"/>
                    <a:pt x="327" y="1229"/>
                    <a:pt x="370" y="1257"/>
                  </a:cubicBezTo>
                  <a:cubicBezTo>
                    <a:pt x="413" y="1285"/>
                    <a:pt x="468" y="1289"/>
                    <a:pt x="514" y="1268"/>
                  </a:cubicBezTo>
                  <a:cubicBezTo>
                    <a:pt x="561" y="1247"/>
                    <a:pt x="594" y="1203"/>
                    <a:pt x="601" y="1153"/>
                  </a:cubicBezTo>
                  <a:cubicBezTo>
                    <a:pt x="609" y="1102"/>
                    <a:pt x="590" y="1051"/>
                    <a:pt x="552" y="1017"/>
                  </a:cubicBezTo>
                  <a:lnTo>
                    <a:pt x="904" y="1017"/>
                  </a:lnTo>
                  <a:lnTo>
                    <a:pt x="904" y="664"/>
                  </a:lnTo>
                  <a:cubicBezTo>
                    <a:pt x="946" y="712"/>
                    <a:pt x="1012" y="728"/>
                    <a:pt x="1071" y="706"/>
                  </a:cubicBezTo>
                  <a:cubicBezTo>
                    <a:pt x="1130" y="684"/>
                    <a:pt x="1168" y="628"/>
                    <a:pt x="1168" y="565"/>
                  </a:cubicBezTo>
                  <a:cubicBezTo>
                    <a:pt x="1168" y="502"/>
                    <a:pt x="1130" y="446"/>
                    <a:pt x="1071" y="424"/>
                  </a:cubicBezTo>
                  <a:cubicBezTo>
                    <a:pt x="1012" y="402"/>
                    <a:pt x="946" y="418"/>
                    <a:pt x="904" y="465"/>
                  </a:cubicBezTo>
                  <a:lnTo>
                    <a:pt x="904" y="301"/>
                  </a:lnTo>
                  <a:cubicBezTo>
                    <a:pt x="904" y="135"/>
                    <a:pt x="769" y="0"/>
                    <a:pt x="603" y="0"/>
                  </a:cubicBezTo>
                  <a:lnTo>
                    <a:pt x="565" y="0"/>
                  </a:lnTo>
                  <a:lnTo>
                    <a:pt x="565" y="37"/>
                  </a:lnTo>
                  <a:cubicBezTo>
                    <a:pt x="565" y="79"/>
                    <a:pt x="532" y="113"/>
                    <a:pt x="490" y="113"/>
                  </a:cubicBezTo>
                  <a:lnTo>
                    <a:pt x="565" y="716"/>
                  </a:lnTo>
                  <a:lnTo>
                    <a:pt x="452" y="866"/>
                  </a:lnTo>
                  <a:lnTo>
                    <a:pt x="339" y="716"/>
                  </a:lnTo>
                  <a:lnTo>
                    <a:pt x="415" y="113"/>
                  </a:lnTo>
                  <a:cubicBezTo>
                    <a:pt x="373" y="113"/>
                    <a:pt x="339" y="79"/>
                    <a:pt x="339" y="37"/>
                  </a:cubicBezTo>
                  <a:lnTo>
                    <a:pt x="339" y="0"/>
                  </a:lnTo>
                  <a:lnTo>
                    <a:pt x="301" y="0"/>
                  </a:lnTo>
                  <a:cubicBezTo>
                    <a:pt x="135" y="0"/>
                    <a:pt x="0" y="135"/>
                    <a:pt x="0" y="301"/>
                  </a:cubicBezTo>
                  <a:lnTo>
                    <a:pt x="0" y="1017"/>
                  </a:lnTo>
                  <a:lnTo>
                    <a:pt x="353" y="1017"/>
                  </a:lnTo>
                  <a:cubicBezTo>
                    <a:pt x="320" y="1046"/>
                    <a:pt x="301" y="1087"/>
                    <a:pt x="301" y="113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128">
              <a:extLst>
                <a:ext uri="{FF2B5EF4-FFF2-40B4-BE49-F238E27FC236}">
                  <a16:creationId xmlns:a16="http://schemas.microsoft.com/office/drawing/2014/main" id="{BE29B893-3EAF-4941-B588-B15184336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6" y="2344738"/>
              <a:ext cx="219075" cy="219075"/>
            </a:xfrm>
            <a:custGeom>
              <a:avLst/>
              <a:gdLst>
                <a:gd name="T0" fmla="*/ 792 w 1018"/>
                <a:gd name="T1" fmla="*/ 158 h 1025"/>
                <a:gd name="T2" fmla="*/ 723 w 1018"/>
                <a:gd name="T3" fmla="*/ 32 h 1025"/>
                <a:gd name="T4" fmla="*/ 579 w 1018"/>
                <a:gd name="T5" fmla="*/ 21 h 1025"/>
                <a:gd name="T6" fmla="*/ 492 w 1018"/>
                <a:gd name="T7" fmla="*/ 136 h 1025"/>
                <a:gd name="T8" fmla="*/ 541 w 1018"/>
                <a:gd name="T9" fmla="*/ 272 h 1025"/>
                <a:gd name="T10" fmla="*/ 264 w 1018"/>
                <a:gd name="T11" fmla="*/ 272 h 1025"/>
                <a:gd name="T12" fmla="*/ 264 w 1018"/>
                <a:gd name="T13" fmla="*/ 549 h 1025"/>
                <a:gd name="T14" fmla="*/ 98 w 1018"/>
                <a:gd name="T15" fmla="*/ 507 h 1025"/>
                <a:gd name="T16" fmla="*/ 0 w 1018"/>
                <a:gd name="T17" fmla="*/ 648 h 1025"/>
                <a:gd name="T18" fmla="*/ 98 w 1018"/>
                <a:gd name="T19" fmla="*/ 789 h 1025"/>
                <a:gd name="T20" fmla="*/ 264 w 1018"/>
                <a:gd name="T21" fmla="*/ 748 h 1025"/>
                <a:gd name="T22" fmla="*/ 264 w 1018"/>
                <a:gd name="T23" fmla="*/ 1025 h 1025"/>
                <a:gd name="T24" fmla="*/ 541 w 1018"/>
                <a:gd name="T25" fmla="*/ 1025 h 1025"/>
                <a:gd name="T26" fmla="*/ 500 w 1018"/>
                <a:gd name="T27" fmla="*/ 859 h 1025"/>
                <a:gd name="T28" fmla="*/ 641 w 1018"/>
                <a:gd name="T29" fmla="*/ 761 h 1025"/>
                <a:gd name="T30" fmla="*/ 782 w 1018"/>
                <a:gd name="T31" fmla="*/ 859 h 1025"/>
                <a:gd name="T32" fmla="*/ 740 w 1018"/>
                <a:gd name="T33" fmla="*/ 1025 h 1025"/>
                <a:gd name="T34" fmla="*/ 1018 w 1018"/>
                <a:gd name="T35" fmla="*/ 1025 h 1025"/>
                <a:gd name="T36" fmla="*/ 1018 w 1018"/>
                <a:gd name="T37" fmla="*/ 272 h 1025"/>
                <a:gd name="T38" fmla="*/ 740 w 1018"/>
                <a:gd name="T39" fmla="*/ 272 h 1025"/>
                <a:gd name="T40" fmla="*/ 792 w 1018"/>
                <a:gd name="T41" fmla="*/ 15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8" h="1025">
                  <a:moveTo>
                    <a:pt x="792" y="158"/>
                  </a:moveTo>
                  <a:cubicBezTo>
                    <a:pt x="792" y="107"/>
                    <a:pt x="766" y="60"/>
                    <a:pt x="723" y="32"/>
                  </a:cubicBezTo>
                  <a:cubicBezTo>
                    <a:pt x="680" y="4"/>
                    <a:pt x="626" y="0"/>
                    <a:pt x="579" y="21"/>
                  </a:cubicBezTo>
                  <a:cubicBezTo>
                    <a:pt x="532" y="42"/>
                    <a:pt x="499" y="85"/>
                    <a:pt x="492" y="136"/>
                  </a:cubicBezTo>
                  <a:cubicBezTo>
                    <a:pt x="484" y="187"/>
                    <a:pt x="503" y="238"/>
                    <a:pt x="541" y="272"/>
                  </a:cubicBezTo>
                  <a:lnTo>
                    <a:pt x="264" y="272"/>
                  </a:lnTo>
                  <a:lnTo>
                    <a:pt x="264" y="549"/>
                  </a:lnTo>
                  <a:cubicBezTo>
                    <a:pt x="223" y="502"/>
                    <a:pt x="156" y="485"/>
                    <a:pt x="98" y="507"/>
                  </a:cubicBezTo>
                  <a:cubicBezTo>
                    <a:pt x="39" y="530"/>
                    <a:pt x="0" y="586"/>
                    <a:pt x="0" y="648"/>
                  </a:cubicBezTo>
                  <a:cubicBezTo>
                    <a:pt x="0" y="711"/>
                    <a:pt x="39" y="767"/>
                    <a:pt x="98" y="789"/>
                  </a:cubicBezTo>
                  <a:cubicBezTo>
                    <a:pt x="156" y="812"/>
                    <a:pt x="223" y="795"/>
                    <a:pt x="264" y="748"/>
                  </a:cubicBezTo>
                  <a:lnTo>
                    <a:pt x="264" y="1025"/>
                  </a:lnTo>
                  <a:lnTo>
                    <a:pt x="541" y="1025"/>
                  </a:lnTo>
                  <a:cubicBezTo>
                    <a:pt x="494" y="984"/>
                    <a:pt x="478" y="918"/>
                    <a:pt x="500" y="859"/>
                  </a:cubicBezTo>
                  <a:cubicBezTo>
                    <a:pt x="522" y="800"/>
                    <a:pt x="578" y="761"/>
                    <a:pt x="641" y="761"/>
                  </a:cubicBezTo>
                  <a:cubicBezTo>
                    <a:pt x="704" y="761"/>
                    <a:pt x="760" y="800"/>
                    <a:pt x="782" y="859"/>
                  </a:cubicBezTo>
                  <a:cubicBezTo>
                    <a:pt x="804" y="918"/>
                    <a:pt x="788" y="984"/>
                    <a:pt x="740" y="1025"/>
                  </a:cubicBezTo>
                  <a:lnTo>
                    <a:pt x="1018" y="1025"/>
                  </a:lnTo>
                  <a:lnTo>
                    <a:pt x="1018" y="272"/>
                  </a:lnTo>
                  <a:lnTo>
                    <a:pt x="740" y="272"/>
                  </a:lnTo>
                  <a:cubicBezTo>
                    <a:pt x="773" y="243"/>
                    <a:pt x="792" y="202"/>
                    <a:pt x="792" y="158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Rectangle 129">
              <a:extLst>
                <a:ext uri="{FF2B5EF4-FFF2-40B4-BE49-F238E27FC236}">
                  <a16:creationId xmlns:a16="http://schemas.microsoft.com/office/drawing/2014/main" id="{1FC83A5E-7C57-40F6-BFE3-AE357993F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4101" y="2241551"/>
              <a:ext cx="65088" cy="31750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130">
              <a:extLst>
                <a:ext uri="{FF2B5EF4-FFF2-40B4-BE49-F238E27FC236}">
                  <a16:creationId xmlns:a16="http://schemas.microsoft.com/office/drawing/2014/main" id="{DC1E1217-CDD1-4352-9A36-20152A601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1563" y="2273301"/>
              <a:ext cx="31750" cy="33338"/>
            </a:xfrm>
            <a:custGeom>
              <a:avLst/>
              <a:gdLst>
                <a:gd name="T0" fmla="*/ 150 w 150"/>
                <a:gd name="T1" fmla="*/ 75 h 150"/>
                <a:gd name="T2" fmla="*/ 150 w 150"/>
                <a:gd name="T3" fmla="*/ 0 h 150"/>
                <a:gd name="T4" fmla="*/ 0 w 150"/>
                <a:gd name="T5" fmla="*/ 0 h 150"/>
                <a:gd name="T6" fmla="*/ 0 w 150"/>
                <a:gd name="T7" fmla="*/ 75 h 150"/>
                <a:gd name="T8" fmla="*/ 75 w 150"/>
                <a:gd name="T9" fmla="*/ 150 h 150"/>
                <a:gd name="T10" fmla="*/ 150 w 150"/>
                <a:gd name="T1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0">
                  <a:moveTo>
                    <a:pt x="150" y="75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17"/>
                    <a:pt x="33" y="150"/>
                    <a:pt x="75" y="150"/>
                  </a:cubicBezTo>
                  <a:cubicBezTo>
                    <a:pt x="117" y="150"/>
                    <a:pt x="150" y="117"/>
                    <a:pt x="150" y="75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131">
              <a:extLst>
                <a:ext uri="{FF2B5EF4-FFF2-40B4-BE49-F238E27FC236}">
                  <a16:creationId xmlns:a16="http://schemas.microsoft.com/office/drawing/2014/main" id="{0EC4972B-5DD0-48F8-9790-4764932368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2087563"/>
              <a:ext cx="268288" cy="387350"/>
            </a:xfrm>
            <a:custGeom>
              <a:avLst/>
              <a:gdLst>
                <a:gd name="T0" fmla="*/ 980 w 1252"/>
                <a:gd name="T1" fmla="*/ 883 h 1810"/>
                <a:gd name="T2" fmla="*/ 673 w 1252"/>
                <a:gd name="T3" fmla="*/ 455 h 1810"/>
                <a:gd name="T4" fmla="*/ 490 w 1252"/>
                <a:gd name="T5" fmla="*/ 0 h 1810"/>
                <a:gd name="T6" fmla="*/ 308 w 1252"/>
                <a:gd name="T7" fmla="*/ 455 h 1810"/>
                <a:gd name="T8" fmla="*/ 0 w 1252"/>
                <a:gd name="T9" fmla="*/ 1508 h 1810"/>
                <a:gd name="T10" fmla="*/ 318 w 1252"/>
                <a:gd name="T11" fmla="*/ 1546 h 1810"/>
                <a:gd name="T12" fmla="*/ 490 w 1252"/>
                <a:gd name="T13" fmla="*/ 1810 h 1810"/>
                <a:gd name="T14" fmla="*/ 663 w 1252"/>
                <a:gd name="T15" fmla="*/ 1546 h 1810"/>
                <a:gd name="T16" fmla="*/ 980 w 1252"/>
                <a:gd name="T17" fmla="*/ 1508 h 1810"/>
                <a:gd name="T18" fmla="*/ 1142 w 1252"/>
                <a:gd name="T19" fmla="*/ 1223 h 1810"/>
                <a:gd name="T20" fmla="*/ 1202 w 1252"/>
                <a:gd name="T21" fmla="*/ 937 h 1810"/>
                <a:gd name="T22" fmla="*/ 566 w 1252"/>
                <a:gd name="T23" fmla="*/ 528 h 1810"/>
                <a:gd name="T24" fmla="*/ 453 w 1252"/>
                <a:gd name="T25" fmla="*/ 566 h 1810"/>
                <a:gd name="T26" fmla="*/ 566 w 1252"/>
                <a:gd name="T27" fmla="*/ 528 h 1810"/>
                <a:gd name="T28" fmla="*/ 495 w 1252"/>
                <a:gd name="T29" fmla="*/ 641 h 1810"/>
                <a:gd name="T30" fmla="*/ 490 w 1252"/>
                <a:gd name="T31" fmla="*/ 1295 h 1810"/>
                <a:gd name="T32" fmla="*/ 486 w 1252"/>
                <a:gd name="T33" fmla="*/ 641 h 1810"/>
                <a:gd name="T34" fmla="*/ 418 w 1252"/>
                <a:gd name="T35" fmla="*/ 90 h 1810"/>
                <a:gd name="T36" fmla="*/ 664 w 1252"/>
                <a:gd name="T37" fmla="*/ 337 h 1810"/>
                <a:gd name="T38" fmla="*/ 302 w 1252"/>
                <a:gd name="T39" fmla="*/ 265 h 1810"/>
                <a:gd name="T40" fmla="*/ 971 w 1252"/>
                <a:gd name="T41" fmla="*/ 1131 h 1810"/>
                <a:gd name="T42" fmla="*/ 905 w 1252"/>
                <a:gd name="T43" fmla="*/ 1155 h 1810"/>
                <a:gd name="T44" fmla="*/ 590 w 1252"/>
                <a:gd name="T45" fmla="*/ 1471 h 1810"/>
                <a:gd name="T46" fmla="*/ 565 w 1252"/>
                <a:gd name="T47" fmla="*/ 1537 h 1810"/>
                <a:gd name="T48" fmla="*/ 490 w 1252"/>
                <a:gd name="T49" fmla="*/ 1735 h 1810"/>
                <a:gd name="T50" fmla="*/ 416 w 1252"/>
                <a:gd name="T51" fmla="*/ 1537 h 1810"/>
                <a:gd name="T52" fmla="*/ 391 w 1252"/>
                <a:gd name="T53" fmla="*/ 1471 h 1810"/>
                <a:gd name="T54" fmla="*/ 76 w 1252"/>
                <a:gd name="T55" fmla="*/ 792 h 1810"/>
                <a:gd name="T56" fmla="*/ 411 w 1252"/>
                <a:gd name="T57" fmla="*/ 633 h 1810"/>
                <a:gd name="T58" fmla="*/ 347 w 1252"/>
                <a:gd name="T59" fmla="*/ 1229 h 1810"/>
                <a:gd name="T60" fmla="*/ 490 w 1252"/>
                <a:gd name="T61" fmla="*/ 1395 h 1810"/>
                <a:gd name="T62" fmla="*/ 633 w 1252"/>
                <a:gd name="T63" fmla="*/ 1229 h 1810"/>
                <a:gd name="T64" fmla="*/ 570 w 1252"/>
                <a:gd name="T65" fmla="*/ 633 h 1810"/>
                <a:gd name="T66" fmla="*/ 905 w 1252"/>
                <a:gd name="T67" fmla="*/ 792 h 1810"/>
                <a:gd name="T68" fmla="*/ 929 w 1252"/>
                <a:gd name="T69" fmla="*/ 992 h 1810"/>
                <a:gd name="T70" fmla="*/ 1072 w 1252"/>
                <a:gd name="T71" fmla="*/ 944 h 1810"/>
                <a:gd name="T72" fmla="*/ 1151 w 1252"/>
                <a:gd name="T73" fmla="*/ 1117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52" h="1810">
                  <a:moveTo>
                    <a:pt x="1056" y="868"/>
                  </a:moveTo>
                  <a:cubicBezTo>
                    <a:pt x="1030" y="868"/>
                    <a:pt x="1004" y="873"/>
                    <a:pt x="980" y="883"/>
                  </a:cubicBezTo>
                  <a:lnTo>
                    <a:pt x="980" y="792"/>
                  </a:lnTo>
                  <a:cubicBezTo>
                    <a:pt x="980" y="617"/>
                    <a:pt x="847" y="471"/>
                    <a:pt x="673" y="455"/>
                  </a:cubicBezTo>
                  <a:cubicBezTo>
                    <a:pt x="751" y="380"/>
                    <a:pt x="775" y="266"/>
                    <a:pt x="735" y="166"/>
                  </a:cubicBezTo>
                  <a:cubicBezTo>
                    <a:pt x="695" y="66"/>
                    <a:pt x="598" y="0"/>
                    <a:pt x="490" y="0"/>
                  </a:cubicBezTo>
                  <a:cubicBezTo>
                    <a:pt x="382" y="0"/>
                    <a:pt x="286" y="66"/>
                    <a:pt x="245" y="166"/>
                  </a:cubicBezTo>
                  <a:cubicBezTo>
                    <a:pt x="205" y="266"/>
                    <a:pt x="230" y="380"/>
                    <a:pt x="308" y="455"/>
                  </a:cubicBezTo>
                  <a:cubicBezTo>
                    <a:pt x="134" y="471"/>
                    <a:pt x="1" y="617"/>
                    <a:pt x="0" y="792"/>
                  </a:cubicBezTo>
                  <a:lnTo>
                    <a:pt x="0" y="1508"/>
                  </a:lnTo>
                  <a:cubicBezTo>
                    <a:pt x="0" y="1529"/>
                    <a:pt x="17" y="1546"/>
                    <a:pt x="38" y="1546"/>
                  </a:cubicBezTo>
                  <a:lnTo>
                    <a:pt x="318" y="1546"/>
                  </a:lnTo>
                  <a:cubicBezTo>
                    <a:pt x="292" y="1604"/>
                    <a:pt x="298" y="1671"/>
                    <a:pt x="333" y="1725"/>
                  </a:cubicBezTo>
                  <a:cubicBezTo>
                    <a:pt x="367" y="1778"/>
                    <a:pt x="427" y="1810"/>
                    <a:pt x="490" y="1810"/>
                  </a:cubicBezTo>
                  <a:cubicBezTo>
                    <a:pt x="554" y="1810"/>
                    <a:pt x="613" y="1778"/>
                    <a:pt x="648" y="1725"/>
                  </a:cubicBezTo>
                  <a:cubicBezTo>
                    <a:pt x="683" y="1671"/>
                    <a:pt x="688" y="1604"/>
                    <a:pt x="663" y="1546"/>
                  </a:cubicBezTo>
                  <a:lnTo>
                    <a:pt x="942" y="1546"/>
                  </a:lnTo>
                  <a:cubicBezTo>
                    <a:pt x="963" y="1546"/>
                    <a:pt x="980" y="1529"/>
                    <a:pt x="980" y="1508"/>
                  </a:cubicBezTo>
                  <a:lnTo>
                    <a:pt x="980" y="1229"/>
                  </a:lnTo>
                  <a:cubicBezTo>
                    <a:pt x="1032" y="1251"/>
                    <a:pt x="1092" y="1249"/>
                    <a:pt x="1142" y="1223"/>
                  </a:cubicBezTo>
                  <a:cubicBezTo>
                    <a:pt x="1193" y="1197"/>
                    <a:pt x="1229" y="1150"/>
                    <a:pt x="1240" y="1094"/>
                  </a:cubicBezTo>
                  <a:cubicBezTo>
                    <a:pt x="1252" y="1039"/>
                    <a:pt x="1238" y="981"/>
                    <a:pt x="1202" y="937"/>
                  </a:cubicBezTo>
                  <a:cubicBezTo>
                    <a:pt x="1166" y="893"/>
                    <a:pt x="1112" y="868"/>
                    <a:pt x="1056" y="868"/>
                  </a:cubicBezTo>
                  <a:close/>
                  <a:moveTo>
                    <a:pt x="566" y="528"/>
                  </a:moveTo>
                  <a:cubicBezTo>
                    <a:pt x="566" y="549"/>
                    <a:pt x="549" y="566"/>
                    <a:pt x="528" y="566"/>
                  </a:cubicBezTo>
                  <a:lnTo>
                    <a:pt x="453" y="566"/>
                  </a:lnTo>
                  <a:cubicBezTo>
                    <a:pt x="432" y="566"/>
                    <a:pt x="415" y="549"/>
                    <a:pt x="415" y="528"/>
                  </a:cubicBezTo>
                  <a:lnTo>
                    <a:pt x="566" y="528"/>
                  </a:lnTo>
                  <a:close/>
                  <a:moveTo>
                    <a:pt x="486" y="641"/>
                  </a:moveTo>
                  <a:lnTo>
                    <a:pt x="495" y="641"/>
                  </a:lnTo>
                  <a:lnTo>
                    <a:pt x="564" y="1196"/>
                  </a:lnTo>
                  <a:lnTo>
                    <a:pt x="490" y="1295"/>
                  </a:lnTo>
                  <a:lnTo>
                    <a:pt x="416" y="1196"/>
                  </a:lnTo>
                  <a:lnTo>
                    <a:pt x="486" y="641"/>
                  </a:lnTo>
                  <a:close/>
                  <a:moveTo>
                    <a:pt x="302" y="265"/>
                  </a:moveTo>
                  <a:cubicBezTo>
                    <a:pt x="302" y="188"/>
                    <a:pt x="348" y="120"/>
                    <a:pt x="418" y="90"/>
                  </a:cubicBezTo>
                  <a:cubicBezTo>
                    <a:pt x="489" y="61"/>
                    <a:pt x="570" y="77"/>
                    <a:pt x="623" y="131"/>
                  </a:cubicBezTo>
                  <a:cubicBezTo>
                    <a:pt x="677" y="185"/>
                    <a:pt x="693" y="266"/>
                    <a:pt x="664" y="337"/>
                  </a:cubicBezTo>
                  <a:cubicBezTo>
                    <a:pt x="635" y="407"/>
                    <a:pt x="566" y="453"/>
                    <a:pt x="490" y="453"/>
                  </a:cubicBezTo>
                  <a:cubicBezTo>
                    <a:pt x="386" y="453"/>
                    <a:pt x="302" y="369"/>
                    <a:pt x="302" y="265"/>
                  </a:cubicBezTo>
                  <a:close/>
                  <a:moveTo>
                    <a:pt x="1056" y="1169"/>
                  </a:moveTo>
                  <a:cubicBezTo>
                    <a:pt x="1023" y="1169"/>
                    <a:pt x="992" y="1155"/>
                    <a:pt x="971" y="1131"/>
                  </a:cubicBezTo>
                  <a:cubicBezTo>
                    <a:pt x="960" y="1119"/>
                    <a:pt x="944" y="1115"/>
                    <a:pt x="929" y="1120"/>
                  </a:cubicBezTo>
                  <a:cubicBezTo>
                    <a:pt x="914" y="1126"/>
                    <a:pt x="905" y="1140"/>
                    <a:pt x="905" y="1155"/>
                  </a:cubicBezTo>
                  <a:lnTo>
                    <a:pt x="905" y="1471"/>
                  </a:lnTo>
                  <a:lnTo>
                    <a:pt x="590" y="1471"/>
                  </a:lnTo>
                  <a:cubicBezTo>
                    <a:pt x="574" y="1471"/>
                    <a:pt x="560" y="1480"/>
                    <a:pt x="554" y="1495"/>
                  </a:cubicBezTo>
                  <a:cubicBezTo>
                    <a:pt x="549" y="1510"/>
                    <a:pt x="553" y="1526"/>
                    <a:pt x="565" y="1537"/>
                  </a:cubicBezTo>
                  <a:cubicBezTo>
                    <a:pt x="600" y="1568"/>
                    <a:pt x="613" y="1617"/>
                    <a:pt x="596" y="1661"/>
                  </a:cubicBezTo>
                  <a:cubicBezTo>
                    <a:pt x="579" y="1705"/>
                    <a:pt x="537" y="1735"/>
                    <a:pt x="490" y="1735"/>
                  </a:cubicBezTo>
                  <a:cubicBezTo>
                    <a:pt x="443" y="1735"/>
                    <a:pt x="401" y="1705"/>
                    <a:pt x="384" y="1661"/>
                  </a:cubicBezTo>
                  <a:cubicBezTo>
                    <a:pt x="368" y="1617"/>
                    <a:pt x="380" y="1568"/>
                    <a:pt x="416" y="1537"/>
                  </a:cubicBezTo>
                  <a:cubicBezTo>
                    <a:pt x="427" y="1526"/>
                    <a:pt x="432" y="1510"/>
                    <a:pt x="426" y="1495"/>
                  </a:cubicBezTo>
                  <a:cubicBezTo>
                    <a:pt x="420" y="1480"/>
                    <a:pt x="406" y="1471"/>
                    <a:pt x="391" y="1471"/>
                  </a:cubicBezTo>
                  <a:lnTo>
                    <a:pt x="76" y="1471"/>
                  </a:lnTo>
                  <a:lnTo>
                    <a:pt x="76" y="792"/>
                  </a:lnTo>
                  <a:cubicBezTo>
                    <a:pt x="76" y="647"/>
                    <a:pt x="194" y="529"/>
                    <a:pt x="339" y="528"/>
                  </a:cubicBezTo>
                  <a:cubicBezTo>
                    <a:pt x="340" y="575"/>
                    <a:pt x="368" y="616"/>
                    <a:pt x="411" y="633"/>
                  </a:cubicBezTo>
                  <a:lnTo>
                    <a:pt x="340" y="1202"/>
                  </a:lnTo>
                  <a:cubicBezTo>
                    <a:pt x="339" y="1212"/>
                    <a:pt x="341" y="1222"/>
                    <a:pt x="347" y="1229"/>
                  </a:cubicBezTo>
                  <a:lnTo>
                    <a:pt x="460" y="1380"/>
                  </a:lnTo>
                  <a:cubicBezTo>
                    <a:pt x="467" y="1390"/>
                    <a:pt x="478" y="1395"/>
                    <a:pt x="490" y="1395"/>
                  </a:cubicBezTo>
                  <a:cubicBezTo>
                    <a:pt x="502" y="1395"/>
                    <a:pt x="513" y="1390"/>
                    <a:pt x="520" y="1380"/>
                  </a:cubicBezTo>
                  <a:lnTo>
                    <a:pt x="633" y="1229"/>
                  </a:lnTo>
                  <a:cubicBezTo>
                    <a:pt x="639" y="1222"/>
                    <a:pt x="642" y="1212"/>
                    <a:pt x="641" y="1202"/>
                  </a:cubicBezTo>
                  <a:lnTo>
                    <a:pt x="570" y="633"/>
                  </a:lnTo>
                  <a:cubicBezTo>
                    <a:pt x="613" y="616"/>
                    <a:pt x="641" y="575"/>
                    <a:pt x="641" y="528"/>
                  </a:cubicBezTo>
                  <a:cubicBezTo>
                    <a:pt x="787" y="529"/>
                    <a:pt x="905" y="647"/>
                    <a:pt x="905" y="792"/>
                  </a:cubicBezTo>
                  <a:lnTo>
                    <a:pt x="905" y="956"/>
                  </a:lnTo>
                  <a:cubicBezTo>
                    <a:pt x="905" y="972"/>
                    <a:pt x="914" y="986"/>
                    <a:pt x="929" y="992"/>
                  </a:cubicBezTo>
                  <a:cubicBezTo>
                    <a:pt x="944" y="997"/>
                    <a:pt x="960" y="993"/>
                    <a:pt x="971" y="981"/>
                  </a:cubicBezTo>
                  <a:cubicBezTo>
                    <a:pt x="996" y="952"/>
                    <a:pt x="1034" y="938"/>
                    <a:pt x="1072" y="944"/>
                  </a:cubicBezTo>
                  <a:cubicBezTo>
                    <a:pt x="1110" y="950"/>
                    <a:pt x="1143" y="974"/>
                    <a:pt x="1159" y="1009"/>
                  </a:cubicBezTo>
                  <a:cubicBezTo>
                    <a:pt x="1175" y="1044"/>
                    <a:pt x="1172" y="1085"/>
                    <a:pt x="1151" y="1117"/>
                  </a:cubicBezTo>
                  <a:cubicBezTo>
                    <a:pt x="1130" y="1150"/>
                    <a:pt x="1094" y="1169"/>
                    <a:pt x="1056" y="116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132">
              <a:extLst>
                <a:ext uri="{FF2B5EF4-FFF2-40B4-BE49-F238E27FC236}">
                  <a16:creationId xmlns:a16="http://schemas.microsoft.com/office/drawing/2014/main" id="{B0DBB59E-6004-4958-BE41-65AA599AD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501" y="2128838"/>
              <a:ext cx="15875" cy="23813"/>
            </a:xfrm>
            <a:custGeom>
              <a:avLst/>
              <a:gdLst>
                <a:gd name="T0" fmla="*/ 38 w 76"/>
                <a:gd name="T1" fmla="*/ 113 h 113"/>
                <a:gd name="T2" fmla="*/ 0 w 76"/>
                <a:gd name="T3" fmla="*/ 76 h 113"/>
                <a:gd name="T4" fmla="*/ 0 w 76"/>
                <a:gd name="T5" fmla="*/ 38 h 113"/>
                <a:gd name="T6" fmla="*/ 38 w 76"/>
                <a:gd name="T7" fmla="*/ 0 h 113"/>
                <a:gd name="T8" fmla="*/ 76 w 76"/>
                <a:gd name="T9" fmla="*/ 38 h 113"/>
                <a:gd name="T10" fmla="*/ 76 w 76"/>
                <a:gd name="T11" fmla="*/ 76 h 113"/>
                <a:gd name="T12" fmla="*/ 38 w 76"/>
                <a:gd name="T1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113"/>
                  </a:moveTo>
                  <a:cubicBezTo>
                    <a:pt x="17" y="113"/>
                    <a:pt x="0" y="96"/>
                    <a:pt x="0" y="76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lnTo>
                    <a:pt x="76" y="76"/>
                  </a:lnTo>
                  <a:cubicBezTo>
                    <a:pt x="76" y="96"/>
                    <a:pt x="59" y="113"/>
                    <a:pt x="38" y="11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133">
              <a:extLst>
                <a:ext uri="{FF2B5EF4-FFF2-40B4-BE49-F238E27FC236}">
                  <a16:creationId xmlns:a16="http://schemas.microsoft.com/office/drawing/2014/main" id="{3FB05CBF-0126-499D-BDD5-B667CFAAF0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2089151"/>
              <a:ext cx="234950" cy="482600"/>
            </a:xfrm>
            <a:custGeom>
              <a:avLst/>
              <a:gdLst>
                <a:gd name="T0" fmla="*/ 852 w 1094"/>
                <a:gd name="T1" fmla="*/ 1432 h 2261"/>
                <a:gd name="T2" fmla="*/ 717 w 1094"/>
                <a:gd name="T3" fmla="*/ 1172 h 2261"/>
                <a:gd name="T4" fmla="*/ 792 w 1094"/>
                <a:gd name="T5" fmla="*/ 942 h 2261"/>
                <a:gd name="T6" fmla="*/ 830 w 1094"/>
                <a:gd name="T7" fmla="*/ 904 h 2261"/>
                <a:gd name="T8" fmla="*/ 867 w 1094"/>
                <a:gd name="T9" fmla="*/ 716 h 2261"/>
                <a:gd name="T10" fmla="*/ 830 w 1094"/>
                <a:gd name="T11" fmla="*/ 665 h 2261"/>
                <a:gd name="T12" fmla="*/ 1007 w 1094"/>
                <a:gd name="T13" fmla="*/ 251 h 2261"/>
                <a:gd name="T14" fmla="*/ 352 w 1094"/>
                <a:gd name="T15" fmla="*/ 250 h 2261"/>
                <a:gd name="T16" fmla="*/ 528 w 1094"/>
                <a:gd name="T17" fmla="*/ 665 h 2261"/>
                <a:gd name="T18" fmla="*/ 491 w 1094"/>
                <a:gd name="T19" fmla="*/ 716 h 2261"/>
                <a:gd name="T20" fmla="*/ 528 w 1094"/>
                <a:gd name="T21" fmla="*/ 904 h 2261"/>
                <a:gd name="T22" fmla="*/ 566 w 1094"/>
                <a:gd name="T23" fmla="*/ 942 h 2261"/>
                <a:gd name="T24" fmla="*/ 641 w 1094"/>
                <a:gd name="T25" fmla="*/ 1172 h 2261"/>
                <a:gd name="T26" fmla="*/ 506 w 1094"/>
                <a:gd name="T27" fmla="*/ 1432 h 2261"/>
                <a:gd name="T28" fmla="*/ 264 w 1094"/>
                <a:gd name="T29" fmla="*/ 1470 h 2261"/>
                <a:gd name="T30" fmla="*/ 86 w 1094"/>
                <a:gd name="T31" fmla="*/ 1689 h 2261"/>
                <a:gd name="T32" fmla="*/ 86 w 1094"/>
                <a:gd name="T33" fmla="*/ 2004 h 2261"/>
                <a:gd name="T34" fmla="*/ 264 w 1094"/>
                <a:gd name="T35" fmla="*/ 2223 h 2261"/>
                <a:gd name="T36" fmla="*/ 579 w 1094"/>
                <a:gd name="T37" fmla="*/ 2261 h 2261"/>
                <a:gd name="T38" fmla="*/ 604 w 1094"/>
                <a:gd name="T39" fmla="*/ 2195 h 2261"/>
                <a:gd name="T40" fmla="*/ 679 w 1094"/>
                <a:gd name="T41" fmla="*/ 1997 h 2261"/>
                <a:gd name="T42" fmla="*/ 754 w 1094"/>
                <a:gd name="T43" fmla="*/ 2195 h 2261"/>
                <a:gd name="T44" fmla="*/ 778 w 1094"/>
                <a:gd name="T45" fmla="*/ 2261 h 2261"/>
                <a:gd name="T46" fmla="*/ 1094 w 1094"/>
                <a:gd name="T47" fmla="*/ 2223 h 2261"/>
                <a:gd name="T48" fmla="*/ 1056 w 1094"/>
                <a:gd name="T49" fmla="*/ 1432 h 2261"/>
                <a:gd name="T50" fmla="*/ 566 w 1094"/>
                <a:gd name="T51" fmla="*/ 829 h 2261"/>
                <a:gd name="T52" fmla="*/ 792 w 1094"/>
                <a:gd name="T53" fmla="*/ 753 h 2261"/>
                <a:gd name="T54" fmla="*/ 546 w 1094"/>
                <a:gd name="T55" fmla="*/ 567 h 2261"/>
                <a:gd name="T56" fmla="*/ 503 w 1094"/>
                <a:gd name="T57" fmla="*/ 142 h 2261"/>
                <a:gd name="T58" fmla="*/ 940 w 1094"/>
                <a:gd name="T59" fmla="*/ 304 h 2261"/>
                <a:gd name="T60" fmla="*/ 754 w 1094"/>
                <a:gd name="T61" fmla="*/ 665 h 2261"/>
                <a:gd name="T62" fmla="*/ 717 w 1094"/>
                <a:gd name="T63" fmla="*/ 678 h 2261"/>
                <a:gd name="T64" fmla="*/ 679 w 1094"/>
                <a:gd name="T65" fmla="*/ 377 h 2261"/>
                <a:gd name="T66" fmla="*/ 641 w 1094"/>
                <a:gd name="T67" fmla="*/ 678 h 2261"/>
                <a:gd name="T68" fmla="*/ 604 w 1094"/>
                <a:gd name="T69" fmla="*/ 665 h 2261"/>
                <a:gd name="T70" fmla="*/ 717 w 1094"/>
                <a:gd name="T71" fmla="*/ 904 h 2261"/>
                <a:gd name="T72" fmla="*/ 679 w 1094"/>
                <a:gd name="T73" fmla="*/ 980 h 2261"/>
                <a:gd name="T74" fmla="*/ 641 w 1094"/>
                <a:gd name="T75" fmla="*/ 904 h 2261"/>
                <a:gd name="T76" fmla="*/ 1018 w 1094"/>
                <a:gd name="T77" fmla="*/ 2186 h 2261"/>
                <a:gd name="T78" fmla="*/ 837 w 1094"/>
                <a:gd name="T79" fmla="*/ 2007 h 2261"/>
                <a:gd name="T80" fmla="*/ 521 w 1094"/>
                <a:gd name="T81" fmla="*/ 2007 h 2261"/>
                <a:gd name="T82" fmla="*/ 340 w 1094"/>
                <a:gd name="T83" fmla="*/ 2186 h 2261"/>
                <a:gd name="T84" fmla="*/ 315 w 1094"/>
                <a:gd name="T85" fmla="*/ 1911 h 2261"/>
                <a:gd name="T86" fmla="*/ 149 w 1094"/>
                <a:gd name="T87" fmla="*/ 1952 h 2261"/>
                <a:gd name="T88" fmla="*/ 149 w 1094"/>
                <a:gd name="T89" fmla="*/ 1741 h 2261"/>
                <a:gd name="T90" fmla="*/ 315 w 1094"/>
                <a:gd name="T91" fmla="*/ 1782 h 2261"/>
                <a:gd name="T92" fmla="*/ 340 w 1094"/>
                <a:gd name="T93" fmla="*/ 1507 h 2261"/>
                <a:gd name="T94" fmla="*/ 615 w 1094"/>
                <a:gd name="T95" fmla="*/ 1483 h 2261"/>
                <a:gd name="T96" fmla="*/ 573 w 1094"/>
                <a:gd name="T97" fmla="*/ 1316 h 2261"/>
                <a:gd name="T98" fmla="*/ 785 w 1094"/>
                <a:gd name="T99" fmla="*/ 1316 h 2261"/>
                <a:gd name="T100" fmla="*/ 743 w 1094"/>
                <a:gd name="T101" fmla="*/ 1483 h 2261"/>
                <a:gd name="T102" fmla="*/ 1018 w 1094"/>
                <a:gd name="T103" fmla="*/ 150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94" h="2261">
                  <a:moveTo>
                    <a:pt x="1056" y="1432"/>
                  </a:moveTo>
                  <a:lnTo>
                    <a:pt x="852" y="1432"/>
                  </a:lnTo>
                  <a:cubicBezTo>
                    <a:pt x="874" y="1380"/>
                    <a:pt x="872" y="1320"/>
                    <a:pt x="846" y="1270"/>
                  </a:cubicBezTo>
                  <a:cubicBezTo>
                    <a:pt x="820" y="1219"/>
                    <a:pt x="772" y="1183"/>
                    <a:pt x="717" y="1172"/>
                  </a:cubicBezTo>
                  <a:lnTo>
                    <a:pt x="717" y="1048"/>
                  </a:lnTo>
                  <a:cubicBezTo>
                    <a:pt x="762" y="1032"/>
                    <a:pt x="792" y="990"/>
                    <a:pt x="792" y="942"/>
                  </a:cubicBezTo>
                  <a:lnTo>
                    <a:pt x="792" y="904"/>
                  </a:lnTo>
                  <a:lnTo>
                    <a:pt x="830" y="904"/>
                  </a:lnTo>
                  <a:cubicBezTo>
                    <a:pt x="851" y="904"/>
                    <a:pt x="867" y="887"/>
                    <a:pt x="867" y="867"/>
                  </a:cubicBezTo>
                  <a:lnTo>
                    <a:pt x="867" y="716"/>
                  </a:lnTo>
                  <a:cubicBezTo>
                    <a:pt x="867" y="695"/>
                    <a:pt x="851" y="678"/>
                    <a:pt x="830" y="678"/>
                  </a:cubicBezTo>
                  <a:lnTo>
                    <a:pt x="830" y="665"/>
                  </a:lnTo>
                  <a:cubicBezTo>
                    <a:pt x="830" y="652"/>
                    <a:pt x="837" y="639"/>
                    <a:pt x="849" y="633"/>
                  </a:cubicBezTo>
                  <a:cubicBezTo>
                    <a:pt x="982" y="556"/>
                    <a:pt x="1046" y="399"/>
                    <a:pt x="1007" y="251"/>
                  </a:cubicBezTo>
                  <a:cubicBezTo>
                    <a:pt x="967" y="103"/>
                    <a:pt x="833" y="0"/>
                    <a:pt x="679" y="0"/>
                  </a:cubicBezTo>
                  <a:cubicBezTo>
                    <a:pt x="526" y="0"/>
                    <a:pt x="392" y="102"/>
                    <a:pt x="352" y="250"/>
                  </a:cubicBezTo>
                  <a:cubicBezTo>
                    <a:pt x="312" y="398"/>
                    <a:pt x="376" y="555"/>
                    <a:pt x="508" y="632"/>
                  </a:cubicBezTo>
                  <a:cubicBezTo>
                    <a:pt x="520" y="639"/>
                    <a:pt x="528" y="651"/>
                    <a:pt x="528" y="665"/>
                  </a:cubicBezTo>
                  <a:lnTo>
                    <a:pt x="528" y="678"/>
                  </a:lnTo>
                  <a:cubicBezTo>
                    <a:pt x="507" y="678"/>
                    <a:pt x="491" y="695"/>
                    <a:pt x="491" y="716"/>
                  </a:cubicBezTo>
                  <a:lnTo>
                    <a:pt x="491" y="867"/>
                  </a:lnTo>
                  <a:cubicBezTo>
                    <a:pt x="491" y="887"/>
                    <a:pt x="507" y="904"/>
                    <a:pt x="528" y="904"/>
                  </a:cubicBezTo>
                  <a:lnTo>
                    <a:pt x="566" y="904"/>
                  </a:lnTo>
                  <a:lnTo>
                    <a:pt x="566" y="942"/>
                  </a:lnTo>
                  <a:cubicBezTo>
                    <a:pt x="566" y="990"/>
                    <a:pt x="596" y="1032"/>
                    <a:pt x="641" y="1048"/>
                  </a:cubicBezTo>
                  <a:lnTo>
                    <a:pt x="641" y="1172"/>
                  </a:lnTo>
                  <a:cubicBezTo>
                    <a:pt x="586" y="1183"/>
                    <a:pt x="538" y="1219"/>
                    <a:pt x="512" y="1270"/>
                  </a:cubicBezTo>
                  <a:cubicBezTo>
                    <a:pt x="486" y="1320"/>
                    <a:pt x="484" y="1380"/>
                    <a:pt x="506" y="1432"/>
                  </a:cubicBezTo>
                  <a:lnTo>
                    <a:pt x="302" y="1432"/>
                  </a:lnTo>
                  <a:cubicBezTo>
                    <a:pt x="281" y="1432"/>
                    <a:pt x="264" y="1449"/>
                    <a:pt x="264" y="1470"/>
                  </a:cubicBezTo>
                  <a:lnTo>
                    <a:pt x="264" y="1674"/>
                  </a:lnTo>
                  <a:cubicBezTo>
                    <a:pt x="206" y="1648"/>
                    <a:pt x="139" y="1654"/>
                    <a:pt x="86" y="1689"/>
                  </a:cubicBezTo>
                  <a:cubicBezTo>
                    <a:pt x="33" y="1724"/>
                    <a:pt x="0" y="1783"/>
                    <a:pt x="0" y="1846"/>
                  </a:cubicBezTo>
                  <a:cubicBezTo>
                    <a:pt x="0" y="1910"/>
                    <a:pt x="33" y="1969"/>
                    <a:pt x="86" y="2004"/>
                  </a:cubicBezTo>
                  <a:cubicBezTo>
                    <a:pt x="139" y="2039"/>
                    <a:pt x="206" y="2045"/>
                    <a:pt x="264" y="2019"/>
                  </a:cubicBezTo>
                  <a:lnTo>
                    <a:pt x="264" y="2223"/>
                  </a:lnTo>
                  <a:cubicBezTo>
                    <a:pt x="264" y="2244"/>
                    <a:pt x="281" y="2261"/>
                    <a:pt x="302" y="2261"/>
                  </a:cubicBezTo>
                  <a:lnTo>
                    <a:pt x="579" y="2261"/>
                  </a:lnTo>
                  <a:cubicBezTo>
                    <a:pt x="595" y="2261"/>
                    <a:pt x="609" y="2251"/>
                    <a:pt x="615" y="2237"/>
                  </a:cubicBezTo>
                  <a:cubicBezTo>
                    <a:pt x="620" y="2222"/>
                    <a:pt x="616" y="2205"/>
                    <a:pt x="604" y="2195"/>
                  </a:cubicBezTo>
                  <a:cubicBezTo>
                    <a:pt x="569" y="2164"/>
                    <a:pt x="557" y="2114"/>
                    <a:pt x="573" y="2070"/>
                  </a:cubicBezTo>
                  <a:cubicBezTo>
                    <a:pt x="590" y="2026"/>
                    <a:pt x="632" y="1997"/>
                    <a:pt x="679" y="1997"/>
                  </a:cubicBezTo>
                  <a:cubicBezTo>
                    <a:pt x="726" y="1997"/>
                    <a:pt x="768" y="2026"/>
                    <a:pt x="785" y="2070"/>
                  </a:cubicBezTo>
                  <a:cubicBezTo>
                    <a:pt x="801" y="2114"/>
                    <a:pt x="789" y="2164"/>
                    <a:pt x="754" y="2195"/>
                  </a:cubicBezTo>
                  <a:cubicBezTo>
                    <a:pt x="742" y="2205"/>
                    <a:pt x="738" y="2222"/>
                    <a:pt x="743" y="2237"/>
                  </a:cubicBezTo>
                  <a:cubicBezTo>
                    <a:pt x="749" y="2251"/>
                    <a:pt x="763" y="2261"/>
                    <a:pt x="778" y="2261"/>
                  </a:cubicBezTo>
                  <a:lnTo>
                    <a:pt x="1056" y="2261"/>
                  </a:lnTo>
                  <a:cubicBezTo>
                    <a:pt x="1077" y="2261"/>
                    <a:pt x="1094" y="2244"/>
                    <a:pt x="1094" y="2223"/>
                  </a:cubicBezTo>
                  <a:lnTo>
                    <a:pt x="1094" y="1470"/>
                  </a:lnTo>
                  <a:cubicBezTo>
                    <a:pt x="1094" y="1449"/>
                    <a:pt x="1077" y="1432"/>
                    <a:pt x="1056" y="1432"/>
                  </a:cubicBezTo>
                  <a:close/>
                  <a:moveTo>
                    <a:pt x="792" y="829"/>
                  </a:moveTo>
                  <a:lnTo>
                    <a:pt x="566" y="829"/>
                  </a:lnTo>
                  <a:lnTo>
                    <a:pt x="566" y="753"/>
                  </a:lnTo>
                  <a:lnTo>
                    <a:pt x="792" y="753"/>
                  </a:lnTo>
                  <a:lnTo>
                    <a:pt x="792" y="829"/>
                  </a:lnTo>
                  <a:close/>
                  <a:moveTo>
                    <a:pt x="546" y="567"/>
                  </a:moveTo>
                  <a:cubicBezTo>
                    <a:pt x="473" y="525"/>
                    <a:pt x="425" y="450"/>
                    <a:pt x="416" y="366"/>
                  </a:cubicBezTo>
                  <a:cubicBezTo>
                    <a:pt x="408" y="281"/>
                    <a:pt x="440" y="198"/>
                    <a:pt x="503" y="142"/>
                  </a:cubicBezTo>
                  <a:cubicBezTo>
                    <a:pt x="576" y="77"/>
                    <a:pt x="679" y="58"/>
                    <a:pt x="771" y="92"/>
                  </a:cubicBezTo>
                  <a:cubicBezTo>
                    <a:pt x="862" y="126"/>
                    <a:pt x="928" y="207"/>
                    <a:pt x="940" y="304"/>
                  </a:cubicBezTo>
                  <a:cubicBezTo>
                    <a:pt x="954" y="410"/>
                    <a:pt x="903" y="514"/>
                    <a:pt x="811" y="567"/>
                  </a:cubicBezTo>
                  <a:cubicBezTo>
                    <a:pt x="776" y="588"/>
                    <a:pt x="755" y="625"/>
                    <a:pt x="754" y="665"/>
                  </a:cubicBezTo>
                  <a:lnTo>
                    <a:pt x="754" y="678"/>
                  </a:lnTo>
                  <a:lnTo>
                    <a:pt x="717" y="678"/>
                  </a:lnTo>
                  <a:lnTo>
                    <a:pt x="717" y="414"/>
                  </a:lnTo>
                  <a:cubicBezTo>
                    <a:pt x="717" y="393"/>
                    <a:pt x="700" y="377"/>
                    <a:pt x="679" y="377"/>
                  </a:cubicBezTo>
                  <a:cubicBezTo>
                    <a:pt x="658" y="377"/>
                    <a:pt x="641" y="393"/>
                    <a:pt x="641" y="414"/>
                  </a:cubicBezTo>
                  <a:lnTo>
                    <a:pt x="641" y="678"/>
                  </a:lnTo>
                  <a:lnTo>
                    <a:pt x="604" y="678"/>
                  </a:lnTo>
                  <a:lnTo>
                    <a:pt x="604" y="665"/>
                  </a:lnTo>
                  <a:cubicBezTo>
                    <a:pt x="603" y="625"/>
                    <a:pt x="581" y="587"/>
                    <a:pt x="546" y="567"/>
                  </a:cubicBezTo>
                  <a:close/>
                  <a:moveTo>
                    <a:pt x="717" y="904"/>
                  </a:moveTo>
                  <a:lnTo>
                    <a:pt x="717" y="942"/>
                  </a:lnTo>
                  <a:cubicBezTo>
                    <a:pt x="717" y="963"/>
                    <a:pt x="700" y="980"/>
                    <a:pt x="679" y="980"/>
                  </a:cubicBezTo>
                  <a:cubicBezTo>
                    <a:pt x="658" y="980"/>
                    <a:pt x="641" y="963"/>
                    <a:pt x="641" y="942"/>
                  </a:cubicBezTo>
                  <a:lnTo>
                    <a:pt x="641" y="904"/>
                  </a:lnTo>
                  <a:lnTo>
                    <a:pt x="717" y="904"/>
                  </a:lnTo>
                  <a:close/>
                  <a:moveTo>
                    <a:pt x="1018" y="2186"/>
                  </a:moveTo>
                  <a:lnTo>
                    <a:pt x="852" y="2186"/>
                  </a:lnTo>
                  <a:cubicBezTo>
                    <a:pt x="877" y="2127"/>
                    <a:pt x="871" y="2060"/>
                    <a:pt x="837" y="2007"/>
                  </a:cubicBezTo>
                  <a:cubicBezTo>
                    <a:pt x="802" y="1954"/>
                    <a:pt x="743" y="1922"/>
                    <a:pt x="679" y="1922"/>
                  </a:cubicBezTo>
                  <a:cubicBezTo>
                    <a:pt x="615" y="1922"/>
                    <a:pt x="556" y="1954"/>
                    <a:pt x="521" y="2007"/>
                  </a:cubicBezTo>
                  <a:cubicBezTo>
                    <a:pt x="486" y="2060"/>
                    <a:pt x="481" y="2127"/>
                    <a:pt x="506" y="2186"/>
                  </a:cubicBezTo>
                  <a:lnTo>
                    <a:pt x="340" y="2186"/>
                  </a:lnTo>
                  <a:lnTo>
                    <a:pt x="340" y="1946"/>
                  </a:lnTo>
                  <a:cubicBezTo>
                    <a:pt x="340" y="1930"/>
                    <a:pt x="330" y="1916"/>
                    <a:pt x="315" y="1911"/>
                  </a:cubicBezTo>
                  <a:cubicBezTo>
                    <a:pt x="301" y="1905"/>
                    <a:pt x="284" y="1909"/>
                    <a:pt x="274" y="1921"/>
                  </a:cubicBezTo>
                  <a:cubicBezTo>
                    <a:pt x="243" y="1956"/>
                    <a:pt x="193" y="1969"/>
                    <a:pt x="149" y="1952"/>
                  </a:cubicBezTo>
                  <a:cubicBezTo>
                    <a:pt x="105" y="1936"/>
                    <a:pt x="76" y="1893"/>
                    <a:pt x="76" y="1846"/>
                  </a:cubicBezTo>
                  <a:cubicBezTo>
                    <a:pt x="76" y="1799"/>
                    <a:pt x="105" y="1757"/>
                    <a:pt x="149" y="1741"/>
                  </a:cubicBezTo>
                  <a:cubicBezTo>
                    <a:pt x="193" y="1724"/>
                    <a:pt x="243" y="1736"/>
                    <a:pt x="274" y="1772"/>
                  </a:cubicBezTo>
                  <a:cubicBezTo>
                    <a:pt x="284" y="1784"/>
                    <a:pt x="301" y="1788"/>
                    <a:pt x="315" y="1782"/>
                  </a:cubicBezTo>
                  <a:cubicBezTo>
                    <a:pt x="330" y="1777"/>
                    <a:pt x="340" y="1763"/>
                    <a:pt x="340" y="1747"/>
                  </a:cubicBezTo>
                  <a:lnTo>
                    <a:pt x="340" y="1507"/>
                  </a:lnTo>
                  <a:lnTo>
                    <a:pt x="579" y="1507"/>
                  </a:lnTo>
                  <a:cubicBezTo>
                    <a:pt x="595" y="1507"/>
                    <a:pt x="609" y="1498"/>
                    <a:pt x="615" y="1483"/>
                  </a:cubicBezTo>
                  <a:cubicBezTo>
                    <a:pt x="620" y="1468"/>
                    <a:pt x="616" y="1452"/>
                    <a:pt x="604" y="1441"/>
                  </a:cubicBezTo>
                  <a:cubicBezTo>
                    <a:pt x="569" y="1410"/>
                    <a:pt x="557" y="1360"/>
                    <a:pt x="573" y="1316"/>
                  </a:cubicBezTo>
                  <a:cubicBezTo>
                    <a:pt x="590" y="1272"/>
                    <a:pt x="632" y="1243"/>
                    <a:pt x="679" y="1243"/>
                  </a:cubicBezTo>
                  <a:cubicBezTo>
                    <a:pt x="726" y="1243"/>
                    <a:pt x="768" y="1272"/>
                    <a:pt x="785" y="1316"/>
                  </a:cubicBezTo>
                  <a:cubicBezTo>
                    <a:pt x="801" y="1360"/>
                    <a:pt x="789" y="1410"/>
                    <a:pt x="754" y="1441"/>
                  </a:cubicBezTo>
                  <a:cubicBezTo>
                    <a:pt x="742" y="1452"/>
                    <a:pt x="738" y="1468"/>
                    <a:pt x="743" y="1483"/>
                  </a:cubicBezTo>
                  <a:cubicBezTo>
                    <a:pt x="749" y="1498"/>
                    <a:pt x="763" y="1507"/>
                    <a:pt x="778" y="1507"/>
                  </a:cubicBezTo>
                  <a:lnTo>
                    <a:pt x="1018" y="1507"/>
                  </a:lnTo>
                  <a:lnTo>
                    <a:pt x="1018" y="218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Rectangle 134">
              <a:extLst>
                <a:ext uri="{FF2B5EF4-FFF2-40B4-BE49-F238E27FC236}">
                  <a16:creationId xmlns:a16="http://schemas.microsoft.com/office/drawing/2014/main" id="{D42BF814-70BB-4B81-A734-E58E1942F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2013" y="2128838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Rectangle 135">
              <a:extLst>
                <a:ext uri="{FF2B5EF4-FFF2-40B4-BE49-F238E27FC236}">
                  <a16:creationId xmlns:a16="http://schemas.microsoft.com/office/drawing/2014/main" id="{DA6E542E-18EF-48C3-B39E-A525B0629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3763" y="2128838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Rectangle 136">
              <a:extLst>
                <a:ext uri="{FF2B5EF4-FFF2-40B4-BE49-F238E27FC236}">
                  <a16:creationId xmlns:a16="http://schemas.microsoft.com/office/drawing/2014/main" id="{70500990-B548-41A0-8B34-B213167AE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5513" y="2128838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Rectangle 137">
              <a:extLst>
                <a:ext uri="{FF2B5EF4-FFF2-40B4-BE49-F238E27FC236}">
                  <a16:creationId xmlns:a16="http://schemas.microsoft.com/office/drawing/2014/main" id="{11BA90A5-37C4-48EA-B978-F000DD12E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8851" y="2128838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Rectangle 138">
              <a:extLst>
                <a:ext uri="{FF2B5EF4-FFF2-40B4-BE49-F238E27FC236}">
                  <a16:creationId xmlns:a16="http://schemas.microsoft.com/office/drawing/2014/main" id="{D6EAE1E2-C3F4-4ED8-AC8E-CED0F0B01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0601" y="2128838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Rectangle 139">
              <a:extLst>
                <a:ext uri="{FF2B5EF4-FFF2-40B4-BE49-F238E27FC236}">
                  <a16:creationId xmlns:a16="http://schemas.microsoft.com/office/drawing/2014/main" id="{17A6457F-1E1E-4631-A818-1A84C5902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2555876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Rectangle 140">
              <a:extLst>
                <a:ext uri="{FF2B5EF4-FFF2-40B4-BE49-F238E27FC236}">
                  <a16:creationId xmlns:a16="http://schemas.microsoft.com/office/drawing/2014/main" id="{F8FF35C2-2FFD-4311-A5FA-C336AD891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2524126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Rectangle 141">
              <a:extLst>
                <a:ext uri="{FF2B5EF4-FFF2-40B4-BE49-F238E27FC236}">
                  <a16:creationId xmlns:a16="http://schemas.microsoft.com/office/drawing/2014/main" id="{C946C640-D59A-4CC9-B372-4A4FB77DD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2492376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Rectangle 142">
              <a:extLst>
                <a:ext uri="{FF2B5EF4-FFF2-40B4-BE49-F238E27FC236}">
                  <a16:creationId xmlns:a16="http://schemas.microsoft.com/office/drawing/2014/main" id="{BED2DDC1-E77D-4CEF-AED1-25858C213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738" y="2555876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Rectangle 143">
              <a:extLst>
                <a:ext uri="{FF2B5EF4-FFF2-40B4-BE49-F238E27FC236}">
                  <a16:creationId xmlns:a16="http://schemas.microsoft.com/office/drawing/2014/main" id="{04A25CAC-375A-40C9-8E50-79F0C6346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4076" y="2555876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Rectangle 144">
              <a:extLst>
                <a:ext uri="{FF2B5EF4-FFF2-40B4-BE49-F238E27FC236}">
                  <a16:creationId xmlns:a16="http://schemas.microsoft.com/office/drawing/2014/main" id="{F2558C28-94E0-4CC1-853F-3CD08846B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5826" y="2555876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Rectangle 145">
              <a:extLst>
                <a:ext uri="{FF2B5EF4-FFF2-40B4-BE49-F238E27FC236}">
                  <a16:creationId xmlns:a16="http://schemas.microsoft.com/office/drawing/2014/main" id="{49E6CC77-A402-4C4A-8CC6-959946199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7576" y="2555876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Rectangle 146">
              <a:extLst>
                <a:ext uri="{FF2B5EF4-FFF2-40B4-BE49-F238E27FC236}">
                  <a16:creationId xmlns:a16="http://schemas.microsoft.com/office/drawing/2014/main" id="{ADCB95FE-04A2-4A49-94FE-3830CFF18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9326" y="2555876"/>
              <a:ext cx="17463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E1DC93B6-5863-4055-B991-F40FD5AC1DFA}"/>
              </a:ext>
            </a:extLst>
          </p:cNvPr>
          <p:cNvGrpSpPr/>
          <p:nvPr/>
        </p:nvGrpSpPr>
        <p:grpSpPr>
          <a:xfrm>
            <a:off x="8091488" y="2089151"/>
            <a:ext cx="482600" cy="482600"/>
            <a:chOff x="8091488" y="2089151"/>
            <a:chExt cx="482600" cy="482600"/>
          </a:xfrm>
        </p:grpSpPr>
        <p:sp>
          <p:nvSpPr>
            <p:cNvPr id="789" name="Freeform 147">
              <a:extLst>
                <a:ext uri="{FF2B5EF4-FFF2-40B4-BE49-F238E27FC236}">
                  <a16:creationId xmlns:a16="http://schemas.microsoft.com/office/drawing/2014/main" id="{443A644E-E292-4EEB-BD93-4B53266AA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2532063"/>
              <a:ext cx="152400" cy="31750"/>
            </a:xfrm>
            <a:custGeom>
              <a:avLst/>
              <a:gdLst>
                <a:gd name="T0" fmla="*/ 15 w 709"/>
                <a:gd name="T1" fmla="*/ 151 h 151"/>
                <a:gd name="T2" fmla="*/ 694 w 709"/>
                <a:gd name="T3" fmla="*/ 151 h 151"/>
                <a:gd name="T4" fmla="*/ 709 w 709"/>
                <a:gd name="T5" fmla="*/ 0 h 151"/>
                <a:gd name="T6" fmla="*/ 0 w 709"/>
                <a:gd name="T7" fmla="*/ 0 h 151"/>
                <a:gd name="T8" fmla="*/ 15 w 709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" h="151">
                  <a:moveTo>
                    <a:pt x="15" y="151"/>
                  </a:moveTo>
                  <a:lnTo>
                    <a:pt x="694" y="151"/>
                  </a:lnTo>
                  <a:lnTo>
                    <a:pt x="709" y="0"/>
                  </a:lnTo>
                  <a:lnTo>
                    <a:pt x="0" y="0"/>
                  </a:lnTo>
                  <a:lnTo>
                    <a:pt x="15" y="151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148">
              <a:extLst>
                <a:ext uri="{FF2B5EF4-FFF2-40B4-BE49-F238E27FC236}">
                  <a16:creationId xmlns:a16="http://schemas.microsoft.com/office/drawing/2014/main" id="{B72C0BDF-D2EE-4A4A-A0BB-294261C9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2788" y="2249488"/>
              <a:ext cx="209550" cy="88900"/>
            </a:xfrm>
            <a:custGeom>
              <a:avLst/>
              <a:gdLst>
                <a:gd name="T0" fmla="*/ 42 w 980"/>
                <a:gd name="T1" fmla="*/ 415 h 415"/>
                <a:gd name="T2" fmla="*/ 937 w 980"/>
                <a:gd name="T3" fmla="*/ 415 h 415"/>
                <a:gd name="T4" fmla="*/ 980 w 980"/>
                <a:gd name="T5" fmla="*/ 0 h 415"/>
                <a:gd name="T6" fmla="*/ 0 w 980"/>
                <a:gd name="T7" fmla="*/ 0 h 415"/>
                <a:gd name="T8" fmla="*/ 11 w 980"/>
                <a:gd name="T9" fmla="*/ 108 h 415"/>
                <a:gd name="T10" fmla="*/ 11 w 980"/>
                <a:gd name="T11" fmla="*/ 108 h 415"/>
                <a:gd name="T12" fmla="*/ 11 w 980"/>
                <a:gd name="T13" fmla="*/ 108 h 415"/>
                <a:gd name="T14" fmla="*/ 11 w 980"/>
                <a:gd name="T15" fmla="*/ 116 h 415"/>
                <a:gd name="T16" fmla="*/ 42 w 980"/>
                <a:gd name="T17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415">
                  <a:moveTo>
                    <a:pt x="42" y="415"/>
                  </a:moveTo>
                  <a:lnTo>
                    <a:pt x="937" y="415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6"/>
                  </a:lnTo>
                  <a:lnTo>
                    <a:pt x="42" y="415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149">
              <a:extLst>
                <a:ext uri="{FF2B5EF4-FFF2-40B4-BE49-F238E27FC236}">
                  <a16:creationId xmlns:a16="http://schemas.microsoft.com/office/drawing/2014/main" id="{95148E53-89FD-4D86-B829-518BDE5E9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2451" y="2290763"/>
              <a:ext cx="95250" cy="241300"/>
            </a:xfrm>
            <a:custGeom>
              <a:avLst/>
              <a:gdLst>
                <a:gd name="T0" fmla="*/ 452 w 452"/>
                <a:gd name="T1" fmla="*/ 0 h 1130"/>
                <a:gd name="T2" fmla="*/ 0 w 452"/>
                <a:gd name="T3" fmla="*/ 0 h 1130"/>
                <a:gd name="T4" fmla="*/ 0 w 452"/>
                <a:gd name="T5" fmla="*/ 1130 h 1130"/>
                <a:gd name="T6" fmla="*/ 452 w 452"/>
                <a:gd name="T7" fmla="*/ 1130 h 1130"/>
                <a:gd name="T8" fmla="*/ 452 w 452"/>
                <a:gd name="T9" fmla="*/ 0 h 1130"/>
                <a:gd name="T10" fmla="*/ 226 w 452"/>
                <a:gd name="T11" fmla="*/ 980 h 1130"/>
                <a:gd name="T12" fmla="*/ 156 w 452"/>
                <a:gd name="T13" fmla="*/ 933 h 1130"/>
                <a:gd name="T14" fmla="*/ 173 w 452"/>
                <a:gd name="T15" fmla="*/ 851 h 1130"/>
                <a:gd name="T16" fmla="*/ 255 w 452"/>
                <a:gd name="T17" fmla="*/ 835 h 1130"/>
                <a:gd name="T18" fmla="*/ 301 w 452"/>
                <a:gd name="T19" fmla="*/ 904 h 1130"/>
                <a:gd name="T20" fmla="*/ 226 w 452"/>
                <a:gd name="T21" fmla="*/ 98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1130">
                  <a:moveTo>
                    <a:pt x="452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452" y="1130"/>
                  </a:lnTo>
                  <a:lnTo>
                    <a:pt x="452" y="0"/>
                  </a:lnTo>
                  <a:close/>
                  <a:moveTo>
                    <a:pt x="226" y="980"/>
                  </a:moveTo>
                  <a:cubicBezTo>
                    <a:pt x="195" y="980"/>
                    <a:pt x="168" y="961"/>
                    <a:pt x="156" y="933"/>
                  </a:cubicBezTo>
                  <a:cubicBezTo>
                    <a:pt x="145" y="905"/>
                    <a:pt x="151" y="872"/>
                    <a:pt x="173" y="851"/>
                  </a:cubicBezTo>
                  <a:cubicBezTo>
                    <a:pt x="194" y="829"/>
                    <a:pt x="227" y="823"/>
                    <a:pt x="255" y="835"/>
                  </a:cubicBezTo>
                  <a:cubicBezTo>
                    <a:pt x="283" y="846"/>
                    <a:pt x="301" y="874"/>
                    <a:pt x="301" y="904"/>
                  </a:cubicBezTo>
                  <a:cubicBezTo>
                    <a:pt x="301" y="946"/>
                    <a:pt x="268" y="980"/>
                    <a:pt x="226" y="98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Rectangle 150">
              <a:extLst>
                <a:ext uri="{FF2B5EF4-FFF2-40B4-BE49-F238E27FC236}">
                  <a16:creationId xmlns:a16="http://schemas.microsoft.com/office/drawing/2014/main" id="{A7460F81-02C3-42D0-A7AA-22764183F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1488" y="2314576"/>
              <a:ext cx="80963" cy="193675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51">
              <a:extLst>
                <a:ext uri="{FF2B5EF4-FFF2-40B4-BE49-F238E27FC236}">
                  <a16:creationId xmlns:a16="http://schemas.microsoft.com/office/drawing/2014/main" id="{12336C01-E541-4219-B581-E0611223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2089151"/>
              <a:ext cx="96838" cy="79375"/>
            </a:xfrm>
            <a:custGeom>
              <a:avLst/>
              <a:gdLst>
                <a:gd name="T0" fmla="*/ 415 w 452"/>
                <a:gd name="T1" fmla="*/ 376 h 376"/>
                <a:gd name="T2" fmla="*/ 377 w 452"/>
                <a:gd name="T3" fmla="*/ 339 h 376"/>
                <a:gd name="T4" fmla="*/ 377 w 452"/>
                <a:gd name="T5" fmla="*/ 263 h 376"/>
                <a:gd name="T6" fmla="*/ 189 w 452"/>
                <a:gd name="T7" fmla="*/ 75 h 376"/>
                <a:gd name="T8" fmla="*/ 38 w 452"/>
                <a:gd name="T9" fmla="*/ 75 h 376"/>
                <a:gd name="T10" fmla="*/ 0 w 452"/>
                <a:gd name="T11" fmla="*/ 37 h 376"/>
                <a:gd name="T12" fmla="*/ 38 w 452"/>
                <a:gd name="T13" fmla="*/ 0 h 376"/>
                <a:gd name="T14" fmla="*/ 189 w 452"/>
                <a:gd name="T15" fmla="*/ 0 h 376"/>
                <a:gd name="T16" fmla="*/ 452 w 452"/>
                <a:gd name="T17" fmla="*/ 263 h 376"/>
                <a:gd name="T18" fmla="*/ 452 w 452"/>
                <a:gd name="T19" fmla="*/ 339 h 376"/>
                <a:gd name="T20" fmla="*/ 415 w 452"/>
                <a:gd name="T21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376">
                  <a:moveTo>
                    <a:pt x="415" y="376"/>
                  </a:moveTo>
                  <a:cubicBezTo>
                    <a:pt x="394" y="376"/>
                    <a:pt x="377" y="360"/>
                    <a:pt x="377" y="339"/>
                  </a:cubicBezTo>
                  <a:lnTo>
                    <a:pt x="377" y="263"/>
                  </a:lnTo>
                  <a:cubicBezTo>
                    <a:pt x="377" y="159"/>
                    <a:pt x="293" y="75"/>
                    <a:pt x="189" y="75"/>
                  </a:cubicBez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334" y="0"/>
                    <a:pt x="452" y="118"/>
                    <a:pt x="452" y="263"/>
                  </a:cubicBezTo>
                  <a:lnTo>
                    <a:pt x="452" y="339"/>
                  </a:lnTo>
                  <a:cubicBezTo>
                    <a:pt x="452" y="360"/>
                    <a:pt x="435" y="376"/>
                    <a:pt x="415" y="3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52">
              <a:extLst>
                <a:ext uri="{FF2B5EF4-FFF2-40B4-BE49-F238E27FC236}">
                  <a16:creationId xmlns:a16="http://schemas.microsoft.com/office/drawing/2014/main" id="{212EC15E-E49A-4712-A24B-33A6AC379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2788" y="2120901"/>
              <a:ext cx="96838" cy="47625"/>
            </a:xfrm>
            <a:custGeom>
              <a:avLst/>
              <a:gdLst>
                <a:gd name="T0" fmla="*/ 414 w 452"/>
                <a:gd name="T1" fmla="*/ 226 h 226"/>
                <a:gd name="T2" fmla="*/ 377 w 452"/>
                <a:gd name="T3" fmla="*/ 189 h 226"/>
                <a:gd name="T4" fmla="*/ 263 w 452"/>
                <a:gd name="T5" fmla="*/ 76 h 226"/>
                <a:gd name="T6" fmla="*/ 37 w 452"/>
                <a:gd name="T7" fmla="*/ 76 h 226"/>
                <a:gd name="T8" fmla="*/ 0 w 452"/>
                <a:gd name="T9" fmla="*/ 38 h 226"/>
                <a:gd name="T10" fmla="*/ 37 w 452"/>
                <a:gd name="T11" fmla="*/ 0 h 226"/>
                <a:gd name="T12" fmla="*/ 263 w 452"/>
                <a:gd name="T13" fmla="*/ 0 h 226"/>
                <a:gd name="T14" fmla="*/ 452 w 452"/>
                <a:gd name="T15" fmla="*/ 189 h 226"/>
                <a:gd name="T16" fmla="*/ 414 w 452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2" h="226">
                  <a:moveTo>
                    <a:pt x="414" y="226"/>
                  </a:moveTo>
                  <a:cubicBezTo>
                    <a:pt x="393" y="226"/>
                    <a:pt x="377" y="210"/>
                    <a:pt x="377" y="189"/>
                  </a:cubicBezTo>
                  <a:cubicBezTo>
                    <a:pt x="377" y="126"/>
                    <a:pt x="326" y="76"/>
                    <a:pt x="263" y="76"/>
                  </a:cubicBez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367" y="0"/>
                    <a:pt x="452" y="85"/>
                    <a:pt x="452" y="189"/>
                  </a:cubicBezTo>
                  <a:cubicBezTo>
                    <a:pt x="452" y="210"/>
                    <a:pt x="435" y="226"/>
                    <a:pt x="414" y="22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153">
              <a:extLst>
                <a:ext uri="{FF2B5EF4-FFF2-40B4-BE49-F238E27FC236}">
                  <a16:creationId xmlns:a16="http://schemas.microsoft.com/office/drawing/2014/main" id="{3B2E5280-AF42-4BE4-9FAD-0D459B31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2120901"/>
              <a:ext cx="31750" cy="15875"/>
            </a:xfrm>
            <a:custGeom>
              <a:avLst/>
              <a:gdLst>
                <a:gd name="T0" fmla="*/ 114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4 w 151"/>
                <a:gd name="T9" fmla="*/ 0 h 76"/>
                <a:gd name="T10" fmla="*/ 151 w 151"/>
                <a:gd name="T11" fmla="*/ 38 h 76"/>
                <a:gd name="T12" fmla="*/ 114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4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4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4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154">
              <a:extLst>
                <a:ext uri="{FF2B5EF4-FFF2-40B4-BE49-F238E27FC236}">
                  <a16:creationId xmlns:a16="http://schemas.microsoft.com/office/drawing/2014/main" id="{5ED2CD40-8F12-4C46-8956-B65A12B5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8663" y="2089151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55">
              <a:extLst>
                <a:ext uri="{FF2B5EF4-FFF2-40B4-BE49-F238E27FC236}">
                  <a16:creationId xmlns:a16="http://schemas.microsoft.com/office/drawing/2014/main" id="{6F539D6B-FA60-4E89-B736-170995DADA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4676" y="2459038"/>
              <a:ext cx="49213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4" y="225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1" y="114"/>
                    <a:pt x="85" y="97"/>
                    <a:pt x="95" y="87"/>
                  </a:cubicBezTo>
                  <a:cubicBezTo>
                    <a:pt x="106" y="76"/>
                    <a:pt x="122" y="73"/>
                    <a:pt x="136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156">
              <a:extLst>
                <a:ext uri="{FF2B5EF4-FFF2-40B4-BE49-F238E27FC236}">
                  <a16:creationId xmlns:a16="http://schemas.microsoft.com/office/drawing/2014/main" id="{DAA8C160-4EE8-414F-99FE-6330FC8DD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2193926"/>
              <a:ext cx="482600" cy="377825"/>
            </a:xfrm>
            <a:custGeom>
              <a:avLst/>
              <a:gdLst>
                <a:gd name="T0" fmla="*/ 2187 w 2261"/>
                <a:gd name="T1" fmla="*/ 889 h 1772"/>
                <a:gd name="T2" fmla="*/ 2109 w 2261"/>
                <a:gd name="T3" fmla="*/ 646 h 1772"/>
                <a:gd name="T4" fmla="*/ 2186 w 2261"/>
                <a:gd name="T5" fmla="*/ 302 h 1772"/>
                <a:gd name="T6" fmla="*/ 2224 w 2261"/>
                <a:gd name="T7" fmla="*/ 38 h 1772"/>
                <a:gd name="T8" fmla="*/ 1055 w 2261"/>
                <a:gd name="T9" fmla="*/ 0 h 1772"/>
                <a:gd name="T10" fmla="*/ 1018 w 2261"/>
                <a:gd name="T11" fmla="*/ 264 h 1772"/>
                <a:gd name="T12" fmla="*/ 1097 w 2261"/>
                <a:gd name="T13" fmla="*/ 302 h 1772"/>
                <a:gd name="T14" fmla="*/ 996 w 2261"/>
                <a:gd name="T15" fmla="*/ 487 h 1772"/>
                <a:gd name="T16" fmla="*/ 867 w 2261"/>
                <a:gd name="T17" fmla="*/ 528 h 1772"/>
                <a:gd name="T18" fmla="*/ 829 w 2261"/>
                <a:gd name="T19" fmla="*/ 415 h 1772"/>
                <a:gd name="T20" fmla="*/ 339 w 2261"/>
                <a:gd name="T21" fmla="*/ 453 h 1772"/>
                <a:gd name="T22" fmla="*/ 38 w 2261"/>
                <a:gd name="T23" fmla="*/ 528 h 1772"/>
                <a:gd name="T24" fmla="*/ 38 w 2261"/>
                <a:gd name="T25" fmla="*/ 603 h 1772"/>
                <a:gd name="T26" fmla="*/ 339 w 2261"/>
                <a:gd name="T27" fmla="*/ 1433 h 1772"/>
                <a:gd name="T28" fmla="*/ 0 w 2261"/>
                <a:gd name="T29" fmla="*/ 1470 h 1772"/>
                <a:gd name="T30" fmla="*/ 339 w 2261"/>
                <a:gd name="T31" fmla="*/ 1508 h 1772"/>
                <a:gd name="T32" fmla="*/ 377 w 2261"/>
                <a:gd name="T33" fmla="*/ 1621 h 1772"/>
                <a:gd name="T34" fmla="*/ 867 w 2261"/>
                <a:gd name="T35" fmla="*/ 1583 h 1772"/>
                <a:gd name="T36" fmla="*/ 930 w 2261"/>
                <a:gd name="T37" fmla="*/ 1508 h 1772"/>
                <a:gd name="T38" fmla="*/ 1068 w 2261"/>
                <a:gd name="T39" fmla="*/ 1583 h 1772"/>
                <a:gd name="T40" fmla="*/ 1232 w 2261"/>
                <a:gd name="T41" fmla="*/ 1621 h 1772"/>
                <a:gd name="T42" fmla="*/ 1281 w 2261"/>
                <a:gd name="T43" fmla="*/ 1772 h 1772"/>
                <a:gd name="T44" fmla="*/ 1997 w 2261"/>
                <a:gd name="T45" fmla="*/ 1738 h 1772"/>
                <a:gd name="T46" fmla="*/ 2137 w 2261"/>
                <a:gd name="T47" fmla="*/ 1528 h 1772"/>
                <a:gd name="T48" fmla="*/ 2182 w 2261"/>
                <a:gd name="T49" fmla="*/ 1277 h 1772"/>
                <a:gd name="T50" fmla="*/ 2261 w 2261"/>
                <a:gd name="T51" fmla="*/ 1018 h 1772"/>
                <a:gd name="T52" fmla="*/ 2148 w 2261"/>
                <a:gd name="T53" fmla="*/ 76 h 1772"/>
                <a:gd name="T54" fmla="*/ 1093 w 2261"/>
                <a:gd name="T55" fmla="*/ 227 h 1772"/>
                <a:gd name="T56" fmla="*/ 2069 w 2261"/>
                <a:gd name="T57" fmla="*/ 302 h 1772"/>
                <a:gd name="T58" fmla="*/ 1207 w 2261"/>
                <a:gd name="T59" fmla="*/ 641 h 1772"/>
                <a:gd name="T60" fmla="*/ 2069 w 2261"/>
                <a:gd name="T61" fmla="*/ 302 h 1772"/>
                <a:gd name="T62" fmla="*/ 415 w 2261"/>
                <a:gd name="T63" fmla="*/ 1546 h 1772"/>
                <a:gd name="T64" fmla="*/ 791 w 2261"/>
                <a:gd name="T65" fmla="*/ 490 h 1772"/>
                <a:gd name="T66" fmla="*/ 1315 w 2261"/>
                <a:gd name="T67" fmla="*/ 1696 h 1772"/>
                <a:gd name="T68" fmla="*/ 1933 w 2261"/>
                <a:gd name="T69" fmla="*/ 1621 h 1772"/>
                <a:gd name="T70" fmla="*/ 1315 w 2261"/>
                <a:gd name="T71" fmla="*/ 1696 h 1772"/>
                <a:gd name="T72" fmla="*/ 1734 w 2261"/>
                <a:gd name="T73" fmla="*/ 1093 h 1772"/>
                <a:gd name="T74" fmla="*/ 1734 w 2261"/>
                <a:gd name="T75" fmla="*/ 1169 h 1772"/>
                <a:gd name="T76" fmla="*/ 2111 w 2261"/>
                <a:gd name="T77" fmla="*/ 1244 h 1772"/>
                <a:gd name="T78" fmla="*/ 1734 w 2261"/>
                <a:gd name="T79" fmla="*/ 1320 h 1772"/>
                <a:gd name="T80" fmla="*/ 1734 w 2261"/>
                <a:gd name="T81" fmla="*/ 1395 h 1772"/>
                <a:gd name="T82" fmla="*/ 2073 w 2261"/>
                <a:gd name="T83" fmla="*/ 1470 h 1772"/>
                <a:gd name="T84" fmla="*/ 1181 w 2261"/>
                <a:gd name="T85" fmla="*/ 1546 h 1772"/>
                <a:gd name="T86" fmla="*/ 1043 w 2261"/>
                <a:gd name="T87" fmla="*/ 1470 h 1772"/>
                <a:gd name="T88" fmla="*/ 867 w 2261"/>
                <a:gd name="T89" fmla="*/ 1433 h 1772"/>
                <a:gd name="T90" fmla="*/ 909 w 2261"/>
                <a:gd name="T91" fmla="*/ 603 h 1772"/>
                <a:gd name="T92" fmla="*/ 1113 w 2261"/>
                <a:gd name="T93" fmla="*/ 464 h 1772"/>
                <a:gd name="T94" fmla="*/ 1166 w 2261"/>
                <a:gd name="T95" fmla="*/ 715 h 1772"/>
                <a:gd name="T96" fmla="*/ 2073 w 2261"/>
                <a:gd name="T97" fmla="*/ 717 h 1772"/>
                <a:gd name="T98" fmla="*/ 2073 w 2261"/>
                <a:gd name="T99" fmla="*/ 867 h 1772"/>
                <a:gd name="T100" fmla="*/ 1696 w 2261"/>
                <a:gd name="T101" fmla="*/ 905 h 1772"/>
                <a:gd name="T102" fmla="*/ 2111 w 2261"/>
                <a:gd name="T103" fmla="*/ 943 h 1772"/>
                <a:gd name="T104" fmla="*/ 2111 w 2261"/>
                <a:gd name="T105" fmla="*/ 1093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1772">
                  <a:moveTo>
                    <a:pt x="2261" y="1018"/>
                  </a:moveTo>
                  <a:cubicBezTo>
                    <a:pt x="2261" y="965"/>
                    <a:pt x="2233" y="916"/>
                    <a:pt x="2187" y="889"/>
                  </a:cubicBezTo>
                  <a:cubicBezTo>
                    <a:pt x="2211" y="862"/>
                    <a:pt x="2223" y="828"/>
                    <a:pt x="2224" y="792"/>
                  </a:cubicBezTo>
                  <a:cubicBezTo>
                    <a:pt x="2223" y="723"/>
                    <a:pt x="2176" y="663"/>
                    <a:pt x="2109" y="646"/>
                  </a:cubicBezTo>
                  <a:lnTo>
                    <a:pt x="2144" y="302"/>
                  </a:lnTo>
                  <a:lnTo>
                    <a:pt x="2186" y="302"/>
                  </a:lnTo>
                  <a:cubicBezTo>
                    <a:pt x="2207" y="302"/>
                    <a:pt x="2224" y="285"/>
                    <a:pt x="2224" y="264"/>
                  </a:cubicBezTo>
                  <a:lnTo>
                    <a:pt x="2224" y="38"/>
                  </a:lnTo>
                  <a:cubicBezTo>
                    <a:pt x="2224" y="17"/>
                    <a:pt x="2207" y="0"/>
                    <a:pt x="2186" y="0"/>
                  </a:cubicBezTo>
                  <a:lnTo>
                    <a:pt x="1055" y="0"/>
                  </a:lnTo>
                  <a:cubicBezTo>
                    <a:pt x="1034" y="0"/>
                    <a:pt x="1018" y="17"/>
                    <a:pt x="1018" y="38"/>
                  </a:cubicBezTo>
                  <a:lnTo>
                    <a:pt x="1018" y="264"/>
                  </a:lnTo>
                  <a:cubicBezTo>
                    <a:pt x="1018" y="285"/>
                    <a:pt x="1034" y="302"/>
                    <a:pt x="1055" y="302"/>
                  </a:cubicBezTo>
                  <a:lnTo>
                    <a:pt x="1097" y="302"/>
                  </a:lnTo>
                  <a:lnTo>
                    <a:pt x="1103" y="360"/>
                  </a:lnTo>
                  <a:lnTo>
                    <a:pt x="996" y="487"/>
                  </a:lnTo>
                  <a:cubicBezTo>
                    <a:pt x="975" y="513"/>
                    <a:pt x="943" y="528"/>
                    <a:pt x="909" y="528"/>
                  </a:cubicBezTo>
                  <a:lnTo>
                    <a:pt x="867" y="528"/>
                  </a:lnTo>
                  <a:lnTo>
                    <a:pt x="867" y="453"/>
                  </a:lnTo>
                  <a:cubicBezTo>
                    <a:pt x="867" y="432"/>
                    <a:pt x="850" y="415"/>
                    <a:pt x="829" y="415"/>
                  </a:cubicBezTo>
                  <a:lnTo>
                    <a:pt x="377" y="415"/>
                  </a:lnTo>
                  <a:cubicBezTo>
                    <a:pt x="356" y="415"/>
                    <a:pt x="339" y="432"/>
                    <a:pt x="339" y="453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5"/>
                    <a:pt x="0" y="566"/>
                  </a:cubicBezTo>
                  <a:cubicBezTo>
                    <a:pt x="0" y="587"/>
                    <a:pt x="17" y="603"/>
                    <a:pt x="38" y="603"/>
                  </a:cubicBezTo>
                  <a:lnTo>
                    <a:pt x="339" y="603"/>
                  </a:lnTo>
                  <a:lnTo>
                    <a:pt x="339" y="1433"/>
                  </a:lnTo>
                  <a:lnTo>
                    <a:pt x="38" y="1433"/>
                  </a:lnTo>
                  <a:cubicBezTo>
                    <a:pt x="17" y="1433"/>
                    <a:pt x="0" y="1449"/>
                    <a:pt x="0" y="1470"/>
                  </a:cubicBezTo>
                  <a:cubicBezTo>
                    <a:pt x="0" y="1491"/>
                    <a:pt x="17" y="1508"/>
                    <a:pt x="38" y="1508"/>
                  </a:cubicBezTo>
                  <a:lnTo>
                    <a:pt x="339" y="1508"/>
                  </a:lnTo>
                  <a:lnTo>
                    <a:pt x="339" y="1583"/>
                  </a:lnTo>
                  <a:cubicBezTo>
                    <a:pt x="339" y="1604"/>
                    <a:pt x="356" y="1621"/>
                    <a:pt x="377" y="1621"/>
                  </a:cubicBezTo>
                  <a:lnTo>
                    <a:pt x="829" y="1621"/>
                  </a:lnTo>
                  <a:cubicBezTo>
                    <a:pt x="850" y="1621"/>
                    <a:pt x="867" y="1604"/>
                    <a:pt x="867" y="1583"/>
                  </a:cubicBezTo>
                  <a:lnTo>
                    <a:pt x="867" y="1508"/>
                  </a:lnTo>
                  <a:lnTo>
                    <a:pt x="930" y="1508"/>
                  </a:lnTo>
                  <a:cubicBezTo>
                    <a:pt x="954" y="1508"/>
                    <a:pt x="978" y="1516"/>
                    <a:pt x="997" y="1531"/>
                  </a:cubicBezTo>
                  <a:lnTo>
                    <a:pt x="1068" y="1583"/>
                  </a:lnTo>
                  <a:cubicBezTo>
                    <a:pt x="1100" y="1608"/>
                    <a:pt x="1140" y="1621"/>
                    <a:pt x="1181" y="1621"/>
                  </a:cubicBezTo>
                  <a:lnTo>
                    <a:pt x="1232" y="1621"/>
                  </a:lnTo>
                  <a:lnTo>
                    <a:pt x="1244" y="1738"/>
                  </a:lnTo>
                  <a:cubicBezTo>
                    <a:pt x="1246" y="1757"/>
                    <a:pt x="1262" y="1772"/>
                    <a:pt x="1281" y="1772"/>
                  </a:cubicBezTo>
                  <a:lnTo>
                    <a:pt x="1960" y="1772"/>
                  </a:lnTo>
                  <a:cubicBezTo>
                    <a:pt x="1979" y="1772"/>
                    <a:pt x="1996" y="1757"/>
                    <a:pt x="1997" y="1738"/>
                  </a:cubicBezTo>
                  <a:lnTo>
                    <a:pt x="2010" y="1620"/>
                  </a:lnTo>
                  <a:cubicBezTo>
                    <a:pt x="2066" y="1616"/>
                    <a:pt x="2115" y="1580"/>
                    <a:pt x="2137" y="1528"/>
                  </a:cubicBezTo>
                  <a:cubicBezTo>
                    <a:pt x="2159" y="1476"/>
                    <a:pt x="2149" y="1416"/>
                    <a:pt x="2112" y="1373"/>
                  </a:cubicBezTo>
                  <a:cubicBezTo>
                    <a:pt x="2148" y="1352"/>
                    <a:pt x="2173" y="1317"/>
                    <a:pt x="2182" y="1277"/>
                  </a:cubicBezTo>
                  <a:cubicBezTo>
                    <a:pt x="2192" y="1236"/>
                    <a:pt x="2183" y="1194"/>
                    <a:pt x="2160" y="1160"/>
                  </a:cubicBezTo>
                  <a:cubicBezTo>
                    <a:pt x="2221" y="1139"/>
                    <a:pt x="2261" y="1082"/>
                    <a:pt x="2261" y="1018"/>
                  </a:cubicBezTo>
                  <a:close/>
                  <a:moveTo>
                    <a:pt x="1093" y="76"/>
                  </a:moveTo>
                  <a:lnTo>
                    <a:pt x="2148" y="76"/>
                  </a:lnTo>
                  <a:lnTo>
                    <a:pt x="2148" y="227"/>
                  </a:lnTo>
                  <a:lnTo>
                    <a:pt x="1093" y="227"/>
                  </a:lnTo>
                  <a:lnTo>
                    <a:pt x="1093" y="76"/>
                  </a:lnTo>
                  <a:close/>
                  <a:moveTo>
                    <a:pt x="2069" y="302"/>
                  </a:moveTo>
                  <a:lnTo>
                    <a:pt x="2034" y="641"/>
                  </a:lnTo>
                  <a:lnTo>
                    <a:pt x="1207" y="641"/>
                  </a:lnTo>
                  <a:lnTo>
                    <a:pt x="1172" y="302"/>
                  </a:lnTo>
                  <a:lnTo>
                    <a:pt x="2069" y="302"/>
                  </a:lnTo>
                  <a:close/>
                  <a:moveTo>
                    <a:pt x="791" y="1546"/>
                  </a:moveTo>
                  <a:lnTo>
                    <a:pt x="415" y="1546"/>
                  </a:lnTo>
                  <a:lnTo>
                    <a:pt x="415" y="490"/>
                  </a:lnTo>
                  <a:lnTo>
                    <a:pt x="791" y="490"/>
                  </a:lnTo>
                  <a:lnTo>
                    <a:pt x="791" y="1546"/>
                  </a:lnTo>
                  <a:close/>
                  <a:moveTo>
                    <a:pt x="1315" y="1696"/>
                  </a:moveTo>
                  <a:lnTo>
                    <a:pt x="1308" y="1621"/>
                  </a:lnTo>
                  <a:lnTo>
                    <a:pt x="1933" y="1621"/>
                  </a:lnTo>
                  <a:lnTo>
                    <a:pt x="1926" y="1696"/>
                  </a:lnTo>
                  <a:lnTo>
                    <a:pt x="1315" y="1696"/>
                  </a:lnTo>
                  <a:close/>
                  <a:moveTo>
                    <a:pt x="2111" y="1093"/>
                  </a:moveTo>
                  <a:lnTo>
                    <a:pt x="1734" y="1093"/>
                  </a:lnTo>
                  <a:cubicBezTo>
                    <a:pt x="1713" y="1093"/>
                    <a:pt x="1696" y="1110"/>
                    <a:pt x="1696" y="1131"/>
                  </a:cubicBezTo>
                  <a:cubicBezTo>
                    <a:pt x="1696" y="1152"/>
                    <a:pt x="1713" y="1169"/>
                    <a:pt x="1734" y="1169"/>
                  </a:cubicBezTo>
                  <a:lnTo>
                    <a:pt x="2035" y="1169"/>
                  </a:lnTo>
                  <a:cubicBezTo>
                    <a:pt x="2077" y="1169"/>
                    <a:pt x="2111" y="1203"/>
                    <a:pt x="2111" y="1244"/>
                  </a:cubicBezTo>
                  <a:cubicBezTo>
                    <a:pt x="2111" y="1286"/>
                    <a:pt x="2077" y="1320"/>
                    <a:pt x="2035" y="1320"/>
                  </a:cubicBezTo>
                  <a:lnTo>
                    <a:pt x="1734" y="1320"/>
                  </a:lnTo>
                  <a:cubicBezTo>
                    <a:pt x="1713" y="1320"/>
                    <a:pt x="1696" y="1336"/>
                    <a:pt x="1696" y="1357"/>
                  </a:cubicBezTo>
                  <a:cubicBezTo>
                    <a:pt x="1696" y="1378"/>
                    <a:pt x="1713" y="1395"/>
                    <a:pt x="1734" y="1395"/>
                  </a:cubicBezTo>
                  <a:lnTo>
                    <a:pt x="1997" y="1395"/>
                  </a:lnTo>
                  <a:cubicBezTo>
                    <a:pt x="2039" y="1395"/>
                    <a:pt x="2073" y="1429"/>
                    <a:pt x="2073" y="1470"/>
                  </a:cubicBezTo>
                  <a:cubicBezTo>
                    <a:pt x="2073" y="1512"/>
                    <a:pt x="2039" y="1546"/>
                    <a:pt x="1997" y="1546"/>
                  </a:cubicBezTo>
                  <a:lnTo>
                    <a:pt x="1181" y="1546"/>
                  </a:lnTo>
                  <a:cubicBezTo>
                    <a:pt x="1156" y="1546"/>
                    <a:pt x="1133" y="1538"/>
                    <a:pt x="1113" y="1523"/>
                  </a:cubicBezTo>
                  <a:lnTo>
                    <a:pt x="1043" y="1470"/>
                  </a:lnTo>
                  <a:cubicBezTo>
                    <a:pt x="1010" y="1446"/>
                    <a:pt x="970" y="1433"/>
                    <a:pt x="930" y="1433"/>
                  </a:cubicBezTo>
                  <a:lnTo>
                    <a:pt x="867" y="1433"/>
                  </a:lnTo>
                  <a:lnTo>
                    <a:pt x="867" y="603"/>
                  </a:lnTo>
                  <a:lnTo>
                    <a:pt x="909" y="603"/>
                  </a:lnTo>
                  <a:cubicBezTo>
                    <a:pt x="965" y="604"/>
                    <a:pt x="1018" y="579"/>
                    <a:pt x="1054" y="536"/>
                  </a:cubicBezTo>
                  <a:lnTo>
                    <a:pt x="1113" y="464"/>
                  </a:lnTo>
                  <a:lnTo>
                    <a:pt x="1136" y="683"/>
                  </a:lnTo>
                  <a:cubicBezTo>
                    <a:pt x="1137" y="699"/>
                    <a:pt x="1150" y="713"/>
                    <a:pt x="1166" y="715"/>
                  </a:cubicBezTo>
                  <a:cubicBezTo>
                    <a:pt x="1169" y="716"/>
                    <a:pt x="1171" y="717"/>
                    <a:pt x="1173" y="717"/>
                  </a:cubicBezTo>
                  <a:lnTo>
                    <a:pt x="2073" y="717"/>
                  </a:lnTo>
                  <a:cubicBezTo>
                    <a:pt x="2114" y="717"/>
                    <a:pt x="2148" y="750"/>
                    <a:pt x="2148" y="792"/>
                  </a:cubicBezTo>
                  <a:cubicBezTo>
                    <a:pt x="2148" y="834"/>
                    <a:pt x="2114" y="867"/>
                    <a:pt x="2073" y="867"/>
                  </a:cubicBezTo>
                  <a:lnTo>
                    <a:pt x="1734" y="867"/>
                  </a:lnTo>
                  <a:cubicBezTo>
                    <a:pt x="1713" y="867"/>
                    <a:pt x="1696" y="884"/>
                    <a:pt x="1696" y="905"/>
                  </a:cubicBezTo>
                  <a:cubicBezTo>
                    <a:pt x="1696" y="926"/>
                    <a:pt x="1713" y="943"/>
                    <a:pt x="1734" y="943"/>
                  </a:cubicBezTo>
                  <a:lnTo>
                    <a:pt x="2111" y="943"/>
                  </a:lnTo>
                  <a:cubicBezTo>
                    <a:pt x="2152" y="943"/>
                    <a:pt x="2186" y="976"/>
                    <a:pt x="2186" y="1018"/>
                  </a:cubicBezTo>
                  <a:cubicBezTo>
                    <a:pt x="2186" y="1060"/>
                    <a:pt x="2152" y="1093"/>
                    <a:pt x="2111" y="109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71A966E-3742-446C-82F5-F6006640891E}"/>
              </a:ext>
            </a:extLst>
          </p:cNvPr>
          <p:cNvGrpSpPr/>
          <p:nvPr/>
        </p:nvGrpSpPr>
        <p:grpSpPr>
          <a:xfrm>
            <a:off x="8816976" y="2087563"/>
            <a:ext cx="503238" cy="503238"/>
            <a:chOff x="8816976" y="2087563"/>
            <a:chExt cx="503238" cy="503238"/>
          </a:xfrm>
        </p:grpSpPr>
        <p:sp>
          <p:nvSpPr>
            <p:cNvPr id="799" name="Freeform 157">
              <a:extLst>
                <a:ext uri="{FF2B5EF4-FFF2-40B4-BE49-F238E27FC236}">
                  <a16:creationId xmlns:a16="http://schemas.microsoft.com/office/drawing/2014/main" id="{F685CBAF-9FEB-4838-853A-7398CC0865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6501" y="2097088"/>
              <a:ext cx="485775" cy="485775"/>
            </a:xfrm>
            <a:custGeom>
              <a:avLst/>
              <a:gdLst>
                <a:gd name="T0" fmla="*/ 1179 w 2272"/>
                <a:gd name="T1" fmla="*/ 0 h 2272"/>
                <a:gd name="T2" fmla="*/ 170 w 2272"/>
                <a:gd name="T3" fmla="*/ 675 h 2272"/>
                <a:gd name="T4" fmla="*/ 406 w 2272"/>
                <a:gd name="T5" fmla="*/ 1866 h 2272"/>
                <a:gd name="T6" fmla="*/ 1598 w 2272"/>
                <a:gd name="T7" fmla="*/ 2103 h 2272"/>
                <a:gd name="T8" fmla="*/ 2272 w 2272"/>
                <a:gd name="T9" fmla="*/ 1093 h 2272"/>
                <a:gd name="T10" fmla="*/ 1179 w 2272"/>
                <a:gd name="T11" fmla="*/ 0 h 2272"/>
                <a:gd name="T12" fmla="*/ 1179 w 2272"/>
                <a:gd name="T13" fmla="*/ 1960 h 2272"/>
                <a:gd name="T14" fmla="*/ 378 w 2272"/>
                <a:gd name="T15" fmla="*/ 1425 h 2272"/>
                <a:gd name="T16" fmla="*/ 566 w 2272"/>
                <a:gd name="T17" fmla="*/ 480 h 2272"/>
                <a:gd name="T18" fmla="*/ 1511 w 2272"/>
                <a:gd name="T19" fmla="*/ 292 h 2272"/>
                <a:gd name="T20" fmla="*/ 2046 w 2272"/>
                <a:gd name="T21" fmla="*/ 1093 h 2272"/>
                <a:gd name="T22" fmla="*/ 1179 w 2272"/>
                <a:gd name="T23" fmla="*/ 1960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2" h="2272">
                  <a:moveTo>
                    <a:pt x="1179" y="0"/>
                  </a:moveTo>
                  <a:cubicBezTo>
                    <a:pt x="737" y="0"/>
                    <a:pt x="339" y="266"/>
                    <a:pt x="170" y="675"/>
                  </a:cubicBezTo>
                  <a:cubicBezTo>
                    <a:pt x="0" y="1083"/>
                    <a:pt x="94" y="1553"/>
                    <a:pt x="406" y="1866"/>
                  </a:cubicBezTo>
                  <a:cubicBezTo>
                    <a:pt x="719" y="2179"/>
                    <a:pt x="1189" y="2272"/>
                    <a:pt x="1598" y="2103"/>
                  </a:cubicBezTo>
                  <a:cubicBezTo>
                    <a:pt x="2006" y="1934"/>
                    <a:pt x="2272" y="1535"/>
                    <a:pt x="2272" y="1093"/>
                  </a:cubicBezTo>
                  <a:cubicBezTo>
                    <a:pt x="2272" y="490"/>
                    <a:pt x="1783" y="0"/>
                    <a:pt x="1179" y="0"/>
                  </a:cubicBezTo>
                  <a:close/>
                  <a:moveTo>
                    <a:pt x="1179" y="1960"/>
                  </a:moveTo>
                  <a:cubicBezTo>
                    <a:pt x="829" y="1960"/>
                    <a:pt x="513" y="1749"/>
                    <a:pt x="378" y="1425"/>
                  </a:cubicBezTo>
                  <a:cubicBezTo>
                    <a:pt x="244" y="1101"/>
                    <a:pt x="318" y="728"/>
                    <a:pt x="566" y="480"/>
                  </a:cubicBezTo>
                  <a:cubicBezTo>
                    <a:pt x="814" y="232"/>
                    <a:pt x="1187" y="158"/>
                    <a:pt x="1511" y="292"/>
                  </a:cubicBezTo>
                  <a:cubicBezTo>
                    <a:pt x="1835" y="426"/>
                    <a:pt x="2046" y="743"/>
                    <a:pt x="2046" y="1093"/>
                  </a:cubicBezTo>
                  <a:cubicBezTo>
                    <a:pt x="2046" y="1572"/>
                    <a:pt x="1658" y="1959"/>
                    <a:pt x="1179" y="196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158">
              <a:extLst>
                <a:ext uri="{FF2B5EF4-FFF2-40B4-BE49-F238E27FC236}">
                  <a16:creationId xmlns:a16="http://schemas.microsoft.com/office/drawing/2014/main" id="{BF76C1E4-1868-4618-A639-251AD75530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7313" y="2230438"/>
              <a:ext cx="201613" cy="200025"/>
            </a:xfrm>
            <a:custGeom>
              <a:avLst/>
              <a:gdLst>
                <a:gd name="T0" fmla="*/ 0 w 941"/>
                <a:gd name="T1" fmla="*/ 941 h 941"/>
                <a:gd name="T2" fmla="*/ 621 w 941"/>
                <a:gd name="T3" fmla="*/ 621 h 941"/>
                <a:gd name="T4" fmla="*/ 941 w 941"/>
                <a:gd name="T5" fmla="*/ 0 h 941"/>
                <a:gd name="T6" fmla="*/ 320 w 941"/>
                <a:gd name="T7" fmla="*/ 319 h 941"/>
                <a:gd name="T8" fmla="*/ 0 w 941"/>
                <a:gd name="T9" fmla="*/ 941 h 941"/>
                <a:gd name="T10" fmla="*/ 470 w 941"/>
                <a:gd name="T11" fmla="*/ 395 h 941"/>
                <a:gd name="T12" fmla="*/ 540 w 941"/>
                <a:gd name="T13" fmla="*/ 441 h 941"/>
                <a:gd name="T14" fmla="*/ 524 w 941"/>
                <a:gd name="T15" fmla="*/ 523 h 941"/>
                <a:gd name="T16" fmla="*/ 441 w 941"/>
                <a:gd name="T17" fmla="*/ 540 h 941"/>
                <a:gd name="T18" fmla="*/ 395 w 941"/>
                <a:gd name="T19" fmla="*/ 470 h 941"/>
                <a:gd name="T20" fmla="*/ 470 w 941"/>
                <a:gd name="T21" fmla="*/ 395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1" h="941">
                  <a:moveTo>
                    <a:pt x="0" y="941"/>
                  </a:moveTo>
                  <a:lnTo>
                    <a:pt x="621" y="621"/>
                  </a:lnTo>
                  <a:lnTo>
                    <a:pt x="941" y="0"/>
                  </a:lnTo>
                  <a:lnTo>
                    <a:pt x="320" y="319"/>
                  </a:lnTo>
                  <a:lnTo>
                    <a:pt x="0" y="941"/>
                  </a:lnTo>
                  <a:close/>
                  <a:moveTo>
                    <a:pt x="470" y="395"/>
                  </a:moveTo>
                  <a:cubicBezTo>
                    <a:pt x="501" y="395"/>
                    <a:pt x="528" y="413"/>
                    <a:pt x="540" y="441"/>
                  </a:cubicBezTo>
                  <a:cubicBezTo>
                    <a:pt x="552" y="469"/>
                    <a:pt x="545" y="502"/>
                    <a:pt x="524" y="523"/>
                  </a:cubicBezTo>
                  <a:cubicBezTo>
                    <a:pt x="502" y="545"/>
                    <a:pt x="470" y="551"/>
                    <a:pt x="441" y="540"/>
                  </a:cubicBezTo>
                  <a:cubicBezTo>
                    <a:pt x="413" y="528"/>
                    <a:pt x="395" y="501"/>
                    <a:pt x="395" y="470"/>
                  </a:cubicBezTo>
                  <a:cubicBezTo>
                    <a:pt x="395" y="428"/>
                    <a:pt x="429" y="395"/>
                    <a:pt x="470" y="395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159">
              <a:extLst>
                <a:ext uri="{FF2B5EF4-FFF2-40B4-BE49-F238E27FC236}">
                  <a16:creationId xmlns:a16="http://schemas.microsoft.com/office/drawing/2014/main" id="{A3CC6AB7-15A1-47D2-BA37-9A4EBEF76B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6976" y="2087563"/>
              <a:ext cx="503238" cy="503238"/>
            </a:xfrm>
            <a:custGeom>
              <a:avLst/>
              <a:gdLst>
                <a:gd name="T0" fmla="*/ 1219 w 2350"/>
                <a:gd name="T1" fmla="*/ 8 h 2358"/>
                <a:gd name="T2" fmla="*/ 175 w 2350"/>
                <a:gd name="T3" fmla="*/ 705 h 2358"/>
                <a:gd name="T4" fmla="*/ 420 w 2350"/>
                <a:gd name="T5" fmla="*/ 1938 h 2358"/>
                <a:gd name="T6" fmla="*/ 1652 w 2350"/>
                <a:gd name="T7" fmla="*/ 2183 h 2358"/>
                <a:gd name="T8" fmla="*/ 2350 w 2350"/>
                <a:gd name="T9" fmla="*/ 1138 h 2358"/>
                <a:gd name="T10" fmla="*/ 1219 w 2350"/>
                <a:gd name="T11" fmla="*/ 8 h 2358"/>
                <a:gd name="T12" fmla="*/ 1219 w 2350"/>
                <a:gd name="T13" fmla="*/ 2193 h 2358"/>
                <a:gd name="T14" fmla="*/ 244 w 2350"/>
                <a:gd name="T15" fmla="*/ 1542 h 2358"/>
                <a:gd name="T16" fmla="*/ 473 w 2350"/>
                <a:gd name="T17" fmla="*/ 392 h 2358"/>
                <a:gd name="T18" fmla="*/ 1623 w 2350"/>
                <a:gd name="T19" fmla="*/ 163 h 2358"/>
                <a:gd name="T20" fmla="*/ 2275 w 2350"/>
                <a:gd name="T21" fmla="*/ 1138 h 2358"/>
                <a:gd name="T22" fmla="*/ 1219 w 2350"/>
                <a:gd name="T23" fmla="*/ 2193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0" h="2358">
                  <a:moveTo>
                    <a:pt x="1219" y="8"/>
                  </a:moveTo>
                  <a:cubicBezTo>
                    <a:pt x="762" y="8"/>
                    <a:pt x="350" y="283"/>
                    <a:pt x="175" y="705"/>
                  </a:cubicBezTo>
                  <a:cubicBezTo>
                    <a:pt x="0" y="1128"/>
                    <a:pt x="96" y="1614"/>
                    <a:pt x="420" y="1938"/>
                  </a:cubicBezTo>
                  <a:cubicBezTo>
                    <a:pt x="743" y="2261"/>
                    <a:pt x="1229" y="2358"/>
                    <a:pt x="1652" y="2183"/>
                  </a:cubicBezTo>
                  <a:cubicBezTo>
                    <a:pt x="2074" y="2008"/>
                    <a:pt x="2350" y="1595"/>
                    <a:pt x="2350" y="1138"/>
                  </a:cubicBezTo>
                  <a:cubicBezTo>
                    <a:pt x="2349" y="514"/>
                    <a:pt x="1843" y="8"/>
                    <a:pt x="1219" y="8"/>
                  </a:cubicBezTo>
                  <a:close/>
                  <a:moveTo>
                    <a:pt x="1219" y="2193"/>
                  </a:moveTo>
                  <a:cubicBezTo>
                    <a:pt x="792" y="2193"/>
                    <a:pt x="408" y="1936"/>
                    <a:pt x="244" y="1542"/>
                  </a:cubicBezTo>
                  <a:cubicBezTo>
                    <a:pt x="81" y="1148"/>
                    <a:pt x="171" y="694"/>
                    <a:pt x="473" y="392"/>
                  </a:cubicBezTo>
                  <a:cubicBezTo>
                    <a:pt x="775" y="90"/>
                    <a:pt x="1229" y="0"/>
                    <a:pt x="1623" y="163"/>
                  </a:cubicBezTo>
                  <a:cubicBezTo>
                    <a:pt x="2017" y="327"/>
                    <a:pt x="2275" y="711"/>
                    <a:pt x="2275" y="1138"/>
                  </a:cubicBezTo>
                  <a:cubicBezTo>
                    <a:pt x="2274" y="1721"/>
                    <a:pt x="1802" y="2193"/>
                    <a:pt x="1219" y="219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160">
              <a:extLst>
                <a:ext uri="{FF2B5EF4-FFF2-40B4-BE49-F238E27FC236}">
                  <a16:creationId xmlns:a16="http://schemas.microsoft.com/office/drawing/2014/main" id="{D35B5D8C-3358-4F93-9B50-B8E8321FE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9363" y="2136776"/>
              <a:ext cx="403225" cy="401638"/>
            </a:xfrm>
            <a:custGeom>
              <a:avLst/>
              <a:gdLst>
                <a:gd name="T0" fmla="*/ 975 w 1880"/>
                <a:gd name="T1" fmla="*/ 0 h 1880"/>
                <a:gd name="T2" fmla="*/ 140 w 1880"/>
                <a:gd name="T3" fmla="*/ 558 h 1880"/>
                <a:gd name="T4" fmla="*/ 336 w 1880"/>
                <a:gd name="T5" fmla="*/ 1544 h 1880"/>
                <a:gd name="T6" fmla="*/ 1321 w 1880"/>
                <a:gd name="T7" fmla="*/ 1740 h 1880"/>
                <a:gd name="T8" fmla="*/ 1880 w 1880"/>
                <a:gd name="T9" fmla="*/ 904 h 1880"/>
                <a:gd name="T10" fmla="*/ 975 w 1880"/>
                <a:gd name="T11" fmla="*/ 0 h 1880"/>
                <a:gd name="T12" fmla="*/ 975 w 1880"/>
                <a:gd name="T13" fmla="*/ 1733 h 1880"/>
                <a:gd name="T14" fmla="*/ 209 w 1880"/>
                <a:gd name="T15" fmla="*/ 1221 h 1880"/>
                <a:gd name="T16" fmla="*/ 389 w 1880"/>
                <a:gd name="T17" fmla="*/ 318 h 1880"/>
                <a:gd name="T18" fmla="*/ 1293 w 1880"/>
                <a:gd name="T19" fmla="*/ 138 h 1880"/>
                <a:gd name="T20" fmla="*/ 1804 w 1880"/>
                <a:gd name="T21" fmla="*/ 904 h 1880"/>
                <a:gd name="T22" fmla="*/ 975 w 1880"/>
                <a:gd name="T23" fmla="*/ 1733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0" h="1880">
                  <a:moveTo>
                    <a:pt x="975" y="0"/>
                  </a:moveTo>
                  <a:cubicBezTo>
                    <a:pt x="609" y="0"/>
                    <a:pt x="280" y="220"/>
                    <a:pt x="140" y="558"/>
                  </a:cubicBezTo>
                  <a:cubicBezTo>
                    <a:pt x="0" y="896"/>
                    <a:pt x="77" y="1285"/>
                    <a:pt x="336" y="1544"/>
                  </a:cubicBezTo>
                  <a:cubicBezTo>
                    <a:pt x="594" y="1802"/>
                    <a:pt x="983" y="1880"/>
                    <a:pt x="1321" y="1740"/>
                  </a:cubicBezTo>
                  <a:cubicBezTo>
                    <a:pt x="1659" y="1600"/>
                    <a:pt x="1880" y="1270"/>
                    <a:pt x="1880" y="904"/>
                  </a:cubicBezTo>
                  <a:cubicBezTo>
                    <a:pt x="1879" y="405"/>
                    <a:pt x="1475" y="0"/>
                    <a:pt x="975" y="0"/>
                  </a:cubicBezTo>
                  <a:close/>
                  <a:moveTo>
                    <a:pt x="975" y="1733"/>
                  </a:moveTo>
                  <a:cubicBezTo>
                    <a:pt x="640" y="1733"/>
                    <a:pt x="338" y="1531"/>
                    <a:pt x="209" y="1221"/>
                  </a:cubicBezTo>
                  <a:cubicBezTo>
                    <a:pt x="81" y="912"/>
                    <a:pt x="152" y="555"/>
                    <a:pt x="389" y="318"/>
                  </a:cubicBezTo>
                  <a:cubicBezTo>
                    <a:pt x="626" y="81"/>
                    <a:pt x="983" y="10"/>
                    <a:pt x="1293" y="138"/>
                  </a:cubicBezTo>
                  <a:cubicBezTo>
                    <a:pt x="1602" y="266"/>
                    <a:pt x="1804" y="569"/>
                    <a:pt x="1804" y="904"/>
                  </a:cubicBezTo>
                  <a:cubicBezTo>
                    <a:pt x="1804" y="1362"/>
                    <a:pt x="1433" y="1733"/>
                    <a:pt x="975" y="173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Freeform 161">
              <a:extLst>
                <a:ext uri="{FF2B5EF4-FFF2-40B4-BE49-F238E27FC236}">
                  <a16:creationId xmlns:a16="http://schemas.microsoft.com/office/drawing/2014/main" id="{F7F05375-ADA5-47BC-B4E8-87C99B7C7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0976" y="2168526"/>
              <a:ext cx="15875" cy="49213"/>
            </a:xfrm>
            <a:custGeom>
              <a:avLst/>
              <a:gdLst>
                <a:gd name="T0" fmla="*/ 37 w 75"/>
                <a:gd name="T1" fmla="*/ 227 h 227"/>
                <a:gd name="T2" fmla="*/ 75 w 75"/>
                <a:gd name="T3" fmla="*/ 189 h 227"/>
                <a:gd name="T4" fmla="*/ 75 w 75"/>
                <a:gd name="T5" fmla="*/ 38 h 227"/>
                <a:gd name="T6" fmla="*/ 37 w 75"/>
                <a:gd name="T7" fmla="*/ 0 h 227"/>
                <a:gd name="T8" fmla="*/ 0 w 75"/>
                <a:gd name="T9" fmla="*/ 38 h 227"/>
                <a:gd name="T10" fmla="*/ 0 w 75"/>
                <a:gd name="T11" fmla="*/ 189 h 227"/>
                <a:gd name="T12" fmla="*/ 37 w 75"/>
                <a:gd name="T13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7">
                  <a:moveTo>
                    <a:pt x="37" y="227"/>
                  </a:moveTo>
                  <a:cubicBezTo>
                    <a:pt x="58" y="227"/>
                    <a:pt x="75" y="210"/>
                    <a:pt x="75" y="189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6" y="227"/>
                    <a:pt x="37" y="22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Freeform 162">
              <a:extLst>
                <a:ext uri="{FF2B5EF4-FFF2-40B4-BE49-F238E27FC236}">
                  <a16:creationId xmlns:a16="http://schemas.microsoft.com/office/drawing/2014/main" id="{C48B29B7-F279-4EA7-9929-353A7816A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8" y="2322513"/>
              <a:ext cx="49213" cy="15875"/>
            </a:xfrm>
            <a:custGeom>
              <a:avLst/>
              <a:gdLst>
                <a:gd name="T0" fmla="*/ 188 w 226"/>
                <a:gd name="T1" fmla="*/ 0 h 76"/>
                <a:gd name="T2" fmla="*/ 37 w 226"/>
                <a:gd name="T3" fmla="*/ 0 h 76"/>
                <a:gd name="T4" fmla="*/ 0 w 226"/>
                <a:gd name="T5" fmla="*/ 38 h 76"/>
                <a:gd name="T6" fmla="*/ 37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Freeform 163">
              <a:extLst>
                <a:ext uri="{FF2B5EF4-FFF2-40B4-BE49-F238E27FC236}">
                  <a16:creationId xmlns:a16="http://schemas.microsoft.com/office/drawing/2014/main" id="{4ACD56F0-9EB1-4009-AF30-FCD6277C4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0976" y="2443163"/>
              <a:ext cx="15875" cy="49213"/>
            </a:xfrm>
            <a:custGeom>
              <a:avLst/>
              <a:gdLst>
                <a:gd name="T0" fmla="*/ 37 w 75"/>
                <a:gd name="T1" fmla="*/ 0 h 226"/>
                <a:gd name="T2" fmla="*/ 0 w 75"/>
                <a:gd name="T3" fmla="*/ 37 h 226"/>
                <a:gd name="T4" fmla="*/ 0 w 75"/>
                <a:gd name="T5" fmla="*/ 188 h 226"/>
                <a:gd name="T6" fmla="*/ 37 w 75"/>
                <a:gd name="T7" fmla="*/ 226 h 226"/>
                <a:gd name="T8" fmla="*/ 75 w 75"/>
                <a:gd name="T9" fmla="*/ 188 h 226"/>
                <a:gd name="T10" fmla="*/ 75 w 75"/>
                <a:gd name="T11" fmla="*/ 37 h 226"/>
                <a:gd name="T12" fmla="*/ 37 w 75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6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6" y="226"/>
                    <a:pt x="37" y="226"/>
                  </a:cubicBezTo>
                  <a:cubicBezTo>
                    <a:pt x="58" y="226"/>
                    <a:pt x="75" y="209"/>
                    <a:pt x="75" y="188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164">
              <a:extLst>
                <a:ext uri="{FF2B5EF4-FFF2-40B4-BE49-F238E27FC236}">
                  <a16:creationId xmlns:a16="http://schemas.microsoft.com/office/drawing/2014/main" id="{CB388597-C0E3-4386-9F26-421D836C1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26" y="2322513"/>
              <a:ext cx="47625" cy="15875"/>
            </a:xfrm>
            <a:custGeom>
              <a:avLst/>
              <a:gdLst>
                <a:gd name="T0" fmla="*/ 188 w 226"/>
                <a:gd name="T1" fmla="*/ 0 h 76"/>
                <a:gd name="T2" fmla="*/ 38 w 226"/>
                <a:gd name="T3" fmla="*/ 0 h 76"/>
                <a:gd name="T4" fmla="*/ 0 w 226"/>
                <a:gd name="T5" fmla="*/ 38 h 76"/>
                <a:gd name="T6" fmla="*/ 38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165">
              <a:extLst>
                <a:ext uri="{FF2B5EF4-FFF2-40B4-BE49-F238E27FC236}">
                  <a16:creationId xmlns:a16="http://schemas.microsoft.com/office/drawing/2014/main" id="{98CCDB42-9BCC-4652-A449-7A7105F01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9376" y="2220913"/>
              <a:ext cx="219075" cy="219075"/>
            </a:xfrm>
            <a:custGeom>
              <a:avLst/>
              <a:gdLst>
                <a:gd name="T0" fmla="*/ 965 w 1023"/>
                <a:gd name="T1" fmla="*/ 7 h 1023"/>
                <a:gd name="T2" fmla="*/ 343 w 1023"/>
                <a:gd name="T3" fmla="*/ 327 h 1023"/>
                <a:gd name="T4" fmla="*/ 327 w 1023"/>
                <a:gd name="T5" fmla="*/ 343 h 1023"/>
                <a:gd name="T6" fmla="*/ 7 w 1023"/>
                <a:gd name="T7" fmla="*/ 964 h 1023"/>
                <a:gd name="T8" fmla="*/ 14 w 1023"/>
                <a:gd name="T9" fmla="*/ 1008 h 1023"/>
                <a:gd name="T10" fmla="*/ 58 w 1023"/>
                <a:gd name="T11" fmla="*/ 1015 h 1023"/>
                <a:gd name="T12" fmla="*/ 679 w 1023"/>
                <a:gd name="T13" fmla="*/ 695 h 1023"/>
                <a:gd name="T14" fmla="*/ 696 w 1023"/>
                <a:gd name="T15" fmla="*/ 679 h 1023"/>
                <a:gd name="T16" fmla="*/ 1015 w 1023"/>
                <a:gd name="T17" fmla="*/ 58 h 1023"/>
                <a:gd name="T18" fmla="*/ 1009 w 1023"/>
                <a:gd name="T19" fmla="*/ 14 h 1023"/>
                <a:gd name="T20" fmla="*/ 965 w 1023"/>
                <a:gd name="T21" fmla="*/ 7 h 1023"/>
                <a:gd name="T22" fmla="*/ 634 w 1023"/>
                <a:gd name="T23" fmla="*/ 634 h 1023"/>
                <a:gd name="T24" fmla="*/ 128 w 1023"/>
                <a:gd name="T25" fmla="*/ 894 h 1023"/>
                <a:gd name="T26" fmla="*/ 389 w 1023"/>
                <a:gd name="T27" fmla="*/ 388 h 1023"/>
                <a:gd name="T28" fmla="*/ 894 w 1023"/>
                <a:gd name="T29" fmla="*/ 128 h 1023"/>
                <a:gd name="T30" fmla="*/ 634 w 1023"/>
                <a:gd name="T31" fmla="*/ 634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3" h="1023">
                  <a:moveTo>
                    <a:pt x="965" y="7"/>
                  </a:moveTo>
                  <a:lnTo>
                    <a:pt x="343" y="327"/>
                  </a:lnTo>
                  <a:cubicBezTo>
                    <a:pt x="336" y="330"/>
                    <a:pt x="331" y="336"/>
                    <a:pt x="327" y="343"/>
                  </a:cubicBezTo>
                  <a:lnTo>
                    <a:pt x="7" y="964"/>
                  </a:lnTo>
                  <a:cubicBezTo>
                    <a:pt x="0" y="979"/>
                    <a:pt x="2" y="997"/>
                    <a:pt x="14" y="1008"/>
                  </a:cubicBezTo>
                  <a:cubicBezTo>
                    <a:pt x="26" y="1020"/>
                    <a:pt x="43" y="1023"/>
                    <a:pt x="58" y="1015"/>
                  </a:cubicBezTo>
                  <a:lnTo>
                    <a:pt x="679" y="695"/>
                  </a:lnTo>
                  <a:cubicBezTo>
                    <a:pt x="686" y="692"/>
                    <a:pt x="692" y="686"/>
                    <a:pt x="696" y="679"/>
                  </a:cubicBezTo>
                  <a:lnTo>
                    <a:pt x="1015" y="58"/>
                  </a:lnTo>
                  <a:cubicBezTo>
                    <a:pt x="1023" y="43"/>
                    <a:pt x="1020" y="26"/>
                    <a:pt x="1009" y="14"/>
                  </a:cubicBezTo>
                  <a:cubicBezTo>
                    <a:pt x="997" y="2"/>
                    <a:pt x="979" y="0"/>
                    <a:pt x="965" y="7"/>
                  </a:cubicBezTo>
                  <a:close/>
                  <a:moveTo>
                    <a:pt x="634" y="634"/>
                  </a:moveTo>
                  <a:lnTo>
                    <a:pt x="128" y="894"/>
                  </a:lnTo>
                  <a:lnTo>
                    <a:pt x="389" y="388"/>
                  </a:lnTo>
                  <a:lnTo>
                    <a:pt x="894" y="128"/>
                  </a:lnTo>
                  <a:lnTo>
                    <a:pt x="634" y="634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166">
              <a:extLst>
                <a:ext uri="{FF2B5EF4-FFF2-40B4-BE49-F238E27FC236}">
                  <a16:creationId xmlns:a16="http://schemas.microsoft.com/office/drawing/2014/main" id="{7B6404D2-3D7C-4704-BC7D-88C006F787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3513" y="2303463"/>
              <a:ext cx="50800" cy="50800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8" y="165"/>
                  </a:cubicBezTo>
                  <a:cubicBezTo>
                    <a:pt x="235" y="123"/>
                    <a:pt x="226" y="75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5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4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60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2" y="84"/>
                    <a:pt x="113" y="8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1" name="Group 890">
            <a:extLst>
              <a:ext uri="{FF2B5EF4-FFF2-40B4-BE49-F238E27FC236}">
                <a16:creationId xmlns:a16="http://schemas.microsoft.com/office/drawing/2014/main" id="{5BED870D-8AB8-4C14-AD7D-278F882F27E7}"/>
              </a:ext>
            </a:extLst>
          </p:cNvPr>
          <p:cNvGrpSpPr/>
          <p:nvPr/>
        </p:nvGrpSpPr>
        <p:grpSpPr>
          <a:xfrm>
            <a:off x="2127251" y="5464176"/>
            <a:ext cx="484187" cy="482600"/>
            <a:chOff x="2127251" y="5464176"/>
            <a:chExt cx="484187" cy="482600"/>
          </a:xfrm>
        </p:grpSpPr>
        <p:sp>
          <p:nvSpPr>
            <p:cNvPr id="809" name="Freeform 167">
              <a:extLst>
                <a:ext uri="{FF2B5EF4-FFF2-40B4-BE49-F238E27FC236}">
                  <a16:creationId xmlns:a16="http://schemas.microsoft.com/office/drawing/2014/main" id="{86144610-090E-4475-B65B-8CC2B4CAE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026" y="5511801"/>
              <a:ext cx="274638" cy="250825"/>
            </a:xfrm>
            <a:custGeom>
              <a:avLst/>
              <a:gdLst>
                <a:gd name="T0" fmla="*/ 339 w 1281"/>
                <a:gd name="T1" fmla="*/ 641 h 1174"/>
                <a:gd name="T2" fmla="*/ 490 w 1281"/>
                <a:gd name="T3" fmla="*/ 379 h 1174"/>
                <a:gd name="T4" fmla="*/ 791 w 1281"/>
                <a:gd name="T5" fmla="*/ 379 h 1174"/>
                <a:gd name="T6" fmla="*/ 942 w 1281"/>
                <a:gd name="T7" fmla="*/ 640 h 1174"/>
                <a:gd name="T8" fmla="*/ 791 w 1281"/>
                <a:gd name="T9" fmla="*/ 901 h 1174"/>
                <a:gd name="T10" fmla="*/ 791 w 1281"/>
                <a:gd name="T11" fmla="*/ 1107 h 1174"/>
                <a:gd name="T12" fmla="*/ 898 w 1281"/>
                <a:gd name="T13" fmla="*/ 1057 h 1174"/>
                <a:gd name="T14" fmla="*/ 1014 w 1281"/>
                <a:gd name="T15" fmla="*/ 1174 h 1174"/>
                <a:gd name="T16" fmla="*/ 1173 w 1281"/>
                <a:gd name="T17" fmla="*/ 1014 h 1174"/>
                <a:gd name="T18" fmla="*/ 1057 w 1281"/>
                <a:gd name="T19" fmla="*/ 898 h 1174"/>
                <a:gd name="T20" fmla="*/ 1117 w 1281"/>
                <a:gd name="T21" fmla="*/ 754 h 1174"/>
                <a:gd name="T22" fmla="*/ 1281 w 1281"/>
                <a:gd name="T23" fmla="*/ 754 h 1174"/>
                <a:gd name="T24" fmla="*/ 1281 w 1281"/>
                <a:gd name="T25" fmla="*/ 528 h 1174"/>
                <a:gd name="T26" fmla="*/ 1117 w 1281"/>
                <a:gd name="T27" fmla="*/ 528 h 1174"/>
                <a:gd name="T28" fmla="*/ 1057 w 1281"/>
                <a:gd name="T29" fmla="*/ 384 h 1174"/>
                <a:gd name="T30" fmla="*/ 1173 w 1281"/>
                <a:gd name="T31" fmla="*/ 268 h 1174"/>
                <a:gd name="T32" fmla="*/ 1014 w 1281"/>
                <a:gd name="T33" fmla="*/ 108 h 1174"/>
                <a:gd name="T34" fmla="*/ 898 w 1281"/>
                <a:gd name="T35" fmla="*/ 224 h 1174"/>
                <a:gd name="T36" fmla="*/ 754 w 1281"/>
                <a:gd name="T37" fmla="*/ 164 h 1174"/>
                <a:gd name="T38" fmla="*/ 754 w 1281"/>
                <a:gd name="T39" fmla="*/ 0 h 1174"/>
                <a:gd name="T40" fmla="*/ 527 w 1281"/>
                <a:gd name="T41" fmla="*/ 0 h 1174"/>
                <a:gd name="T42" fmla="*/ 527 w 1281"/>
                <a:gd name="T43" fmla="*/ 164 h 1174"/>
                <a:gd name="T44" fmla="*/ 384 w 1281"/>
                <a:gd name="T45" fmla="*/ 224 h 1174"/>
                <a:gd name="T46" fmla="*/ 267 w 1281"/>
                <a:gd name="T47" fmla="*/ 108 h 1174"/>
                <a:gd name="T48" fmla="*/ 108 w 1281"/>
                <a:gd name="T49" fmla="*/ 268 h 1174"/>
                <a:gd name="T50" fmla="*/ 224 w 1281"/>
                <a:gd name="T51" fmla="*/ 384 h 1174"/>
                <a:gd name="T52" fmla="*/ 164 w 1281"/>
                <a:gd name="T53" fmla="*/ 528 h 1174"/>
                <a:gd name="T54" fmla="*/ 0 w 1281"/>
                <a:gd name="T55" fmla="*/ 528 h 1174"/>
                <a:gd name="T56" fmla="*/ 0 w 1281"/>
                <a:gd name="T57" fmla="*/ 754 h 1174"/>
                <a:gd name="T58" fmla="*/ 164 w 1281"/>
                <a:gd name="T59" fmla="*/ 754 h 1174"/>
                <a:gd name="T60" fmla="*/ 224 w 1281"/>
                <a:gd name="T61" fmla="*/ 898 h 1174"/>
                <a:gd name="T62" fmla="*/ 108 w 1281"/>
                <a:gd name="T63" fmla="*/ 1014 h 1174"/>
                <a:gd name="T64" fmla="*/ 267 w 1281"/>
                <a:gd name="T65" fmla="*/ 1174 h 1174"/>
                <a:gd name="T66" fmla="*/ 384 w 1281"/>
                <a:gd name="T67" fmla="*/ 1057 h 1174"/>
                <a:gd name="T68" fmla="*/ 490 w 1281"/>
                <a:gd name="T69" fmla="*/ 1107 h 1174"/>
                <a:gd name="T70" fmla="*/ 490 w 1281"/>
                <a:gd name="T71" fmla="*/ 901 h 1174"/>
                <a:gd name="T72" fmla="*/ 339 w 1281"/>
                <a:gd name="T73" fmla="*/ 641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1" h="1174">
                  <a:moveTo>
                    <a:pt x="339" y="641"/>
                  </a:moveTo>
                  <a:cubicBezTo>
                    <a:pt x="339" y="533"/>
                    <a:pt x="396" y="433"/>
                    <a:pt x="490" y="379"/>
                  </a:cubicBezTo>
                  <a:cubicBezTo>
                    <a:pt x="583" y="325"/>
                    <a:pt x="698" y="325"/>
                    <a:pt x="791" y="379"/>
                  </a:cubicBezTo>
                  <a:cubicBezTo>
                    <a:pt x="885" y="433"/>
                    <a:pt x="942" y="533"/>
                    <a:pt x="942" y="640"/>
                  </a:cubicBezTo>
                  <a:cubicBezTo>
                    <a:pt x="942" y="748"/>
                    <a:pt x="885" y="848"/>
                    <a:pt x="791" y="901"/>
                  </a:cubicBezTo>
                  <a:lnTo>
                    <a:pt x="791" y="1107"/>
                  </a:lnTo>
                  <a:cubicBezTo>
                    <a:pt x="829" y="1095"/>
                    <a:pt x="864" y="1078"/>
                    <a:pt x="898" y="1057"/>
                  </a:cubicBezTo>
                  <a:lnTo>
                    <a:pt x="1014" y="1174"/>
                  </a:lnTo>
                  <a:lnTo>
                    <a:pt x="1173" y="1014"/>
                  </a:lnTo>
                  <a:lnTo>
                    <a:pt x="1057" y="898"/>
                  </a:lnTo>
                  <a:cubicBezTo>
                    <a:pt x="1085" y="853"/>
                    <a:pt x="1105" y="805"/>
                    <a:pt x="1117" y="754"/>
                  </a:cubicBezTo>
                  <a:lnTo>
                    <a:pt x="1281" y="754"/>
                  </a:lnTo>
                  <a:lnTo>
                    <a:pt x="1281" y="528"/>
                  </a:lnTo>
                  <a:lnTo>
                    <a:pt x="1117" y="528"/>
                  </a:lnTo>
                  <a:cubicBezTo>
                    <a:pt x="1105" y="477"/>
                    <a:pt x="1085" y="428"/>
                    <a:pt x="1057" y="384"/>
                  </a:cubicBezTo>
                  <a:lnTo>
                    <a:pt x="1173" y="268"/>
                  </a:lnTo>
                  <a:lnTo>
                    <a:pt x="1014" y="108"/>
                  </a:lnTo>
                  <a:lnTo>
                    <a:pt x="898" y="224"/>
                  </a:lnTo>
                  <a:cubicBezTo>
                    <a:pt x="853" y="196"/>
                    <a:pt x="805" y="176"/>
                    <a:pt x="754" y="164"/>
                  </a:cubicBezTo>
                  <a:lnTo>
                    <a:pt x="754" y="0"/>
                  </a:lnTo>
                  <a:lnTo>
                    <a:pt x="527" y="0"/>
                  </a:lnTo>
                  <a:lnTo>
                    <a:pt x="527" y="164"/>
                  </a:lnTo>
                  <a:cubicBezTo>
                    <a:pt x="477" y="176"/>
                    <a:pt x="428" y="196"/>
                    <a:pt x="384" y="224"/>
                  </a:cubicBezTo>
                  <a:lnTo>
                    <a:pt x="267" y="108"/>
                  </a:lnTo>
                  <a:lnTo>
                    <a:pt x="108" y="268"/>
                  </a:lnTo>
                  <a:lnTo>
                    <a:pt x="224" y="384"/>
                  </a:lnTo>
                  <a:cubicBezTo>
                    <a:pt x="196" y="428"/>
                    <a:pt x="176" y="477"/>
                    <a:pt x="164" y="528"/>
                  </a:cubicBezTo>
                  <a:lnTo>
                    <a:pt x="0" y="528"/>
                  </a:lnTo>
                  <a:lnTo>
                    <a:pt x="0" y="754"/>
                  </a:lnTo>
                  <a:lnTo>
                    <a:pt x="164" y="754"/>
                  </a:lnTo>
                  <a:cubicBezTo>
                    <a:pt x="176" y="805"/>
                    <a:pt x="196" y="853"/>
                    <a:pt x="224" y="898"/>
                  </a:cubicBezTo>
                  <a:lnTo>
                    <a:pt x="108" y="1014"/>
                  </a:lnTo>
                  <a:lnTo>
                    <a:pt x="267" y="1174"/>
                  </a:lnTo>
                  <a:lnTo>
                    <a:pt x="384" y="1057"/>
                  </a:lnTo>
                  <a:cubicBezTo>
                    <a:pt x="417" y="1078"/>
                    <a:pt x="452" y="1095"/>
                    <a:pt x="490" y="1107"/>
                  </a:cubicBezTo>
                  <a:lnTo>
                    <a:pt x="490" y="901"/>
                  </a:lnTo>
                  <a:cubicBezTo>
                    <a:pt x="396" y="848"/>
                    <a:pt x="339" y="748"/>
                    <a:pt x="339" y="641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168">
              <a:extLst>
                <a:ext uri="{FF2B5EF4-FFF2-40B4-BE49-F238E27FC236}">
                  <a16:creationId xmlns:a16="http://schemas.microsoft.com/office/drawing/2014/main" id="{09B3C987-0C9C-4068-A57D-D89F9191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176" y="5859463"/>
              <a:ext cx="160338" cy="47625"/>
            </a:xfrm>
            <a:custGeom>
              <a:avLst/>
              <a:gdLst>
                <a:gd name="T0" fmla="*/ 377 w 753"/>
                <a:gd name="T1" fmla="*/ 0 h 226"/>
                <a:gd name="T2" fmla="*/ 0 w 753"/>
                <a:gd name="T3" fmla="*/ 0 h 226"/>
                <a:gd name="T4" fmla="*/ 0 w 753"/>
                <a:gd name="T5" fmla="*/ 226 h 226"/>
                <a:gd name="T6" fmla="*/ 753 w 753"/>
                <a:gd name="T7" fmla="*/ 226 h 226"/>
                <a:gd name="T8" fmla="*/ 753 w 753"/>
                <a:gd name="T9" fmla="*/ 0 h 226"/>
                <a:gd name="T10" fmla="*/ 377 w 753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3" h="226">
                  <a:moveTo>
                    <a:pt x="377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753" y="226"/>
                  </a:lnTo>
                  <a:lnTo>
                    <a:pt x="753" y="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169">
              <a:extLst>
                <a:ext uri="{FF2B5EF4-FFF2-40B4-BE49-F238E27FC236}">
                  <a16:creationId xmlns:a16="http://schemas.microsoft.com/office/drawing/2014/main" id="{CB7AEDE8-3F97-4935-889D-F0B058774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551" y="5665788"/>
              <a:ext cx="33338" cy="193675"/>
            </a:xfrm>
            <a:custGeom>
              <a:avLst/>
              <a:gdLst>
                <a:gd name="T0" fmla="*/ 150 w 150"/>
                <a:gd name="T1" fmla="*/ 0 h 905"/>
                <a:gd name="T2" fmla="*/ 0 w 150"/>
                <a:gd name="T3" fmla="*/ 113 h 905"/>
                <a:gd name="T4" fmla="*/ 0 w 150"/>
                <a:gd name="T5" fmla="*/ 905 h 905"/>
                <a:gd name="T6" fmla="*/ 150 w 150"/>
                <a:gd name="T7" fmla="*/ 905 h 905"/>
                <a:gd name="T8" fmla="*/ 150 w 150"/>
                <a:gd name="T9" fmla="*/ 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905">
                  <a:moveTo>
                    <a:pt x="150" y="0"/>
                  </a:moveTo>
                  <a:lnTo>
                    <a:pt x="0" y="113"/>
                  </a:lnTo>
                  <a:lnTo>
                    <a:pt x="0" y="905"/>
                  </a:lnTo>
                  <a:lnTo>
                    <a:pt x="150" y="90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2" name="Freeform 170">
              <a:extLst>
                <a:ext uri="{FF2B5EF4-FFF2-40B4-BE49-F238E27FC236}">
                  <a16:creationId xmlns:a16="http://schemas.microsoft.com/office/drawing/2014/main" id="{04F04EED-5908-48DB-9765-CC064E163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1" y="5665788"/>
              <a:ext cx="31750" cy="193675"/>
            </a:xfrm>
            <a:custGeom>
              <a:avLst/>
              <a:gdLst>
                <a:gd name="T0" fmla="*/ 151 w 151"/>
                <a:gd name="T1" fmla="*/ 113 h 905"/>
                <a:gd name="T2" fmla="*/ 0 w 151"/>
                <a:gd name="T3" fmla="*/ 0 h 905"/>
                <a:gd name="T4" fmla="*/ 0 w 151"/>
                <a:gd name="T5" fmla="*/ 905 h 905"/>
                <a:gd name="T6" fmla="*/ 151 w 151"/>
                <a:gd name="T7" fmla="*/ 905 h 905"/>
                <a:gd name="T8" fmla="*/ 151 w 151"/>
                <a:gd name="T9" fmla="*/ 113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05">
                  <a:moveTo>
                    <a:pt x="151" y="113"/>
                  </a:moveTo>
                  <a:lnTo>
                    <a:pt x="0" y="0"/>
                  </a:lnTo>
                  <a:lnTo>
                    <a:pt x="0" y="905"/>
                  </a:lnTo>
                  <a:lnTo>
                    <a:pt x="151" y="905"/>
                  </a:lnTo>
                  <a:lnTo>
                    <a:pt x="151" y="113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Freeform 171">
              <a:extLst>
                <a:ext uri="{FF2B5EF4-FFF2-40B4-BE49-F238E27FC236}">
                  <a16:creationId xmlns:a16="http://schemas.microsoft.com/office/drawing/2014/main" id="{F0BDF003-4DC9-40EE-8931-4122F0C180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8526" y="5464176"/>
              <a:ext cx="401638" cy="482600"/>
            </a:xfrm>
            <a:custGeom>
              <a:avLst/>
              <a:gdLst>
                <a:gd name="T0" fmla="*/ 937 w 1873"/>
                <a:gd name="T1" fmla="*/ 0 h 2261"/>
                <a:gd name="T2" fmla="*/ 597 w 1873"/>
                <a:gd name="T3" fmla="*/ 1736 h 2261"/>
                <a:gd name="T4" fmla="*/ 522 w 1873"/>
                <a:gd name="T5" fmla="*/ 1847 h 2261"/>
                <a:gd name="T6" fmla="*/ 673 w 1873"/>
                <a:gd name="T7" fmla="*/ 2110 h 2261"/>
                <a:gd name="T8" fmla="*/ 1087 w 1873"/>
                <a:gd name="T9" fmla="*/ 2261 h 2261"/>
                <a:gd name="T10" fmla="*/ 1313 w 1873"/>
                <a:gd name="T11" fmla="*/ 2110 h 2261"/>
                <a:gd name="T12" fmla="*/ 1313 w 1873"/>
                <a:gd name="T13" fmla="*/ 1809 h 2261"/>
                <a:gd name="T14" fmla="*/ 1334 w 1873"/>
                <a:gd name="T15" fmla="*/ 1637 h 2261"/>
                <a:gd name="T16" fmla="*/ 786 w 1873"/>
                <a:gd name="T17" fmla="*/ 2186 h 2261"/>
                <a:gd name="T18" fmla="*/ 1125 w 1873"/>
                <a:gd name="T19" fmla="*/ 2110 h 2261"/>
                <a:gd name="T20" fmla="*/ 597 w 1873"/>
                <a:gd name="T21" fmla="*/ 2035 h 2261"/>
                <a:gd name="T22" fmla="*/ 1276 w 1873"/>
                <a:gd name="T23" fmla="*/ 2035 h 2261"/>
                <a:gd name="T24" fmla="*/ 460 w 1873"/>
                <a:gd name="T25" fmla="*/ 942 h 2261"/>
                <a:gd name="T26" fmla="*/ 460 w 1873"/>
                <a:gd name="T27" fmla="*/ 791 h 2261"/>
                <a:gd name="T28" fmla="*/ 546 w 1873"/>
                <a:gd name="T29" fmla="*/ 583 h 2261"/>
                <a:gd name="T30" fmla="*/ 653 w 1873"/>
                <a:gd name="T31" fmla="*/ 476 h 2261"/>
                <a:gd name="T32" fmla="*/ 861 w 1873"/>
                <a:gd name="T33" fmla="*/ 390 h 2261"/>
                <a:gd name="T34" fmla="*/ 1012 w 1873"/>
                <a:gd name="T35" fmla="*/ 390 h 2261"/>
                <a:gd name="T36" fmla="*/ 1220 w 1873"/>
                <a:gd name="T37" fmla="*/ 476 h 2261"/>
                <a:gd name="T38" fmla="*/ 1327 w 1873"/>
                <a:gd name="T39" fmla="*/ 583 h 2261"/>
                <a:gd name="T40" fmla="*/ 1413 w 1873"/>
                <a:gd name="T41" fmla="*/ 791 h 2261"/>
                <a:gd name="T42" fmla="*/ 1413 w 1873"/>
                <a:gd name="T43" fmla="*/ 942 h 2261"/>
                <a:gd name="T44" fmla="*/ 1327 w 1873"/>
                <a:gd name="T45" fmla="*/ 1150 h 2261"/>
                <a:gd name="T46" fmla="*/ 1220 w 1873"/>
                <a:gd name="T47" fmla="*/ 1257 h 2261"/>
                <a:gd name="T48" fmla="*/ 1125 w 1873"/>
                <a:gd name="T49" fmla="*/ 1148 h 2261"/>
                <a:gd name="T50" fmla="*/ 612 w 1873"/>
                <a:gd name="T51" fmla="*/ 767 h 2261"/>
                <a:gd name="T52" fmla="*/ 700 w 1873"/>
                <a:gd name="T53" fmla="*/ 1252 h 2261"/>
                <a:gd name="T54" fmla="*/ 457 w 1873"/>
                <a:gd name="T55" fmla="*/ 1240 h 2261"/>
                <a:gd name="T56" fmla="*/ 937 w 1873"/>
                <a:gd name="T57" fmla="*/ 1008 h 2261"/>
                <a:gd name="T58" fmla="*/ 1036 w 1873"/>
                <a:gd name="T59" fmla="*/ 933 h 2261"/>
                <a:gd name="T60" fmla="*/ 1050 w 1873"/>
                <a:gd name="T61" fmla="*/ 1017 h 2261"/>
                <a:gd name="T62" fmla="*/ 974 w 1873"/>
                <a:gd name="T63" fmla="*/ 1074 h 2261"/>
                <a:gd name="T64" fmla="*/ 905 w 1873"/>
                <a:gd name="T65" fmla="*/ 695 h 2261"/>
                <a:gd name="T66" fmla="*/ 748 w 1873"/>
                <a:gd name="T67" fmla="*/ 1051 h 2261"/>
                <a:gd name="T68" fmla="*/ 1180 w 1873"/>
                <a:gd name="T69" fmla="*/ 764 h 2261"/>
                <a:gd name="T70" fmla="*/ 1119 w 1873"/>
                <a:gd name="T71" fmla="*/ 921 h 2261"/>
                <a:gd name="T72" fmla="*/ 899 w 1873"/>
                <a:gd name="T73" fmla="*/ 1074 h 2261"/>
                <a:gd name="T74" fmla="*/ 823 w 1873"/>
                <a:gd name="T75" fmla="*/ 1017 h 2261"/>
                <a:gd name="T76" fmla="*/ 1188 w 1873"/>
                <a:gd name="T77" fmla="*/ 1331 h 2261"/>
                <a:gd name="T78" fmla="*/ 1496 w 1873"/>
                <a:gd name="T79" fmla="*/ 1266 h 2261"/>
                <a:gd name="T80" fmla="*/ 1442 w 1873"/>
                <a:gd name="T81" fmla="*/ 1017 h 2261"/>
                <a:gd name="T82" fmla="*/ 1615 w 1873"/>
                <a:gd name="T83" fmla="*/ 754 h 2261"/>
                <a:gd name="T84" fmla="*/ 1401 w 1873"/>
                <a:gd name="T85" fmla="*/ 616 h 2261"/>
                <a:gd name="T86" fmla="*/ 1336 w 1873"/>
                <a:gd name="T87" fmla="*/ 307 h 2261"/>
                <a:gd name="T88" fmla="*/ 1087 w 1873"/>
                <a:gd name="T89" fmla="*/ 361 h 2261"/>
                <a:gd name="T90" fmla="*/ 823 w 1873"/>
                <a:gd name="T91" fmla="*/ 188 h 2261"/>
                <a:gd name="T92" fmla="*/ 686 w 1873"/>
                <a:gd name="T93" fmla="*/ 403 h 2261"/>
                <a:gd name="T94" fmla="*/ 377 w 1873"/>
                <a:gd name="T95" fmla="*/ 467 h 2261"/>
                <a:gd name="T96" fmla="*/ 431 w 1873"/>
                <a:gd name="T97" fmla="*/ 716 h 2261"/>
                <a:gd name="T98" fmla="*/ 258 w 1873"/>
                <a:gd name="T99" fmla="*/ 980 h 2261"/>
                <a:gd name="T100" fmla="*/ 472 w 1873"/>
                <a:gd name="T101" fmla="*/ 1118 h 2261"/>
                <a:gd name="T102" fmla="*/ 537 w 1873"/>
                <a:gd name="T103" fmla="*/ 1426 h 2261"/>
                <a:gd name="T104" fmla="*/ 748 w 1873"/>
                <a:gd name="T105" fmla="*/ 1359 h 2261"/>
                <a:gd name="T106" fmla="*/ 673 w 1873"/>
                <a:gd name="T107" fmla="*/ 1736 h 2261"/>
                <a:gd name="T108" fmla="*/ 937 w 1873"/>
                <a:gd name="T109" fmla="*/ 75 h 2261"/>
                <a:gd name="T110" fmla="*/ 1200 w 1873"/>
                <a:gd name="T111" fmla="*/ 173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3" h="2261">
                  <a:moveTo>
                    <a:pt x="1334" y="1637"/>
                  </a:moveTo>
                  <a:cubicBezTo>
                    <a:pt x="1689" y="1454"/>
                    <a:pt x="1873" y="1051"/>
                    <a:pt x="1779" y="663"/>
                  </a:cubicBezTo>
                  <a:cubicBezTo>
                    <a:pt x="1685" y="274"/>
                    <a:pt x="1337" y="0"/>
                    <a:pt x="937" y="0"/>
                  </a:cubicBezTo>
                  <a:cubicBezTo>
                    <a:pt x="537" y="0"/>
                    <a:pt x="189" y="273"/>
                    <a:pt x="94" y="662"/>
                  </a:cubicBezTo>
                  <a:cubicBezTo>
                    <a:pt x="0" y="1051"/>
                    <a:pt x="183" y="1454"/>
                    <a:pt x="539" y="1637"/>
                  </a:cubicBezTo>
                  <a:cubicBezTo>
                    <a:pt x="575" y="1656"/>
                    <a:pt x="598" y="1695"/>
                    <a:pt x="597" y="1736"/>
                  </a:cubicBezTo>
                  <a:lnTo>
                    <a:pt x="597" y="1809"/>
                  </a:lnTo>
                  <a:lnTo>
                    <a:pt x="560" y="1809"/>
                  </a:lnTo>
                  <a:cubicBezTo>
                    <a:pt x="539" y="1809"/>
                    <a:pt x="522" y="1826"/>
                    <a:pt x="522" y="1847"/>
                  </a:cubicBezTo>
                  <a:lnTo>
                    <a:pt x="522" y="2073"/>
                  </a:lnTo>
                  <a:cubicBezTo>
                    <a:pt x="522" y="2093"/>
                    <a:pt x="539" y="2110"/>
                    <a:pt x="560" y="2110"/>
                  </a:cubicBezTo>
                  <a:lnTo>
                    <a:pt x="673" y="2110"/>
                  </a:lnTo>
                  <a:lnTo>
                    <a:pt x="673" y="2148"/>
                  </a:lnTo>
                  <a:cubicBezTo>
                    <a:pt x="673" y="2210"/>
                    <a:pt x="723" y="2261"/>
                    <a:pt x="786" y="2261"/>
                  </a:cubicBezTo>
                  <a:lnTo>
                    <a:pt x="1087" y="2261"/>
                  </a:lnTo>
                  <a:cubicBezTo>
                    <a:pt x="1150" y="2261"/>
                    <a:pt x="1200" y="2210"/>
                    <a:pt x="1200" y="2148"/>
                  </a:cubicBezTo>
                  <a:lnTo>
                    <a:pt x="1200" y="2110"/>
                  </a:lnTo>
                  <a:lnTo>
                    <a:pt x="1313" y="2110"/>
                  </a:lnTo>
                  <a:cubicBezTo>
                    <a:pt x="1334" y="2110"/>
                    <a:pt x="1351" y="2093"/>
                    <a:pt x="1351" y="2073"/>
                  </a:cubicBezTo>
                  <a:lnTo>
                    <a:pt x="1351" y="1847"/>
                  </a:lnTo>
                  <a:cubicBezTo>
                    <a:pt x="1351" y="1826"/>
                    <a:pt x="1334" y="1809"/>
                    <a:pt x="1313" y="1809"/>
                  </a:cubicBezTo>
                  <a:lnTo>
                    <a:pt x="1276" y="1809"/>
                  </a:lnTo>
                  <a:lnTo>
                    <a:pt x="1276" y="1736"/>
                  </a:lnTo>
                  <a:cubicBezTo>
                    <a:pt x="1275" y="1695"/>
                    <a:pt x="1298" y="1657"/>
                    <a:pt x="1334" y="1637"/>
                  </a:cubicBezTo>
                  <a:close/>
                  <a:moveTo>
                    <a:pt x="1125" y="2148"/>
                  </a:moveTo>
                  <a:cubicBezTo>
                    <a:pt x="1125" y="2169"/>
                    <a:pt x="1108" y="2186"/>
                    <a:pt x="1087" y="2186"/>
                  </a:cubicBezTo>
                  <a:lnTo>
                    <a:pt x="786" y="2186"/>
                  </a:lnTo>
                  <a:cubicBezTo>
                    <a:pt x="765" y="2186"/>
                    <a:pt x="748" y="2169"/>
                    <a:pt x="748" y="2148"/>
                  </a:cubicBezTo>
                  <a:lnTo>
                    <a:pt x="748" y="2110"/>
                  </a:lnTo>
                  <a:lnTo>
                    <a:pt x="1125" y="2110"/>
                  </a:lnTo>
                  <a:lnTo>
                    <a:pt x="1125" y="2148"/>
                  </a:lnTo>
                  <a:close/>
                  <a:moveTo>
                    <a:pt x="1276" y="2035"/>
                  </a:moveTo>
                  <a:lnTo>
                    <a:pt x="597" y="2035"/>
                  </a:lnTo>
                  <a:lnTo>
                    <a:pt x="597" y="1884"/>
                  </a:lnTo>
                  <a:lnTo>
                    <a:pt x="1276" y="1884"/>
                  </a:lnTo>
                  <a:lnTo>
                    <a:pt x="1276" y="2035"/>
                  </a:lnTo>
                  <a:close/>
                  <a:moveTo>
                    <a:pt x="552" y="1104"/>
                  </a:moveTo>
                  <a:cubicBezTo>
                    <a:pt x="526" y="1063"/>
                    <a:pt x="507" y="1018"/>
                    <a:pt x="497" y="971"/>
                  </a:cubicBezTo>
                  <a:cubicBezTo>
                    <a:pt x="493" y="954"/>
                    <a:pt x="477" y="942"/>
                    <a:pt x="460" y="942"/>
                  </a:cubicBezTo>
                  <a:lnTo>
                    <a:pt x="334" y="942"/>
                  </a:lnTo>
                  <a:lnTo>
                    <a:pt x="334" y="791"/>
                  </a:lnTo>
                  <a:lnTo>
                    <a:pt x="460" y="791"/>
                  </a:lnTo>
                  <a:cubicBezTo>
                    <a:pt x="477" y="791"/>
                    <a:pt x="493" y="779"/>
                    <a:pt x="497" y="762"/>
                  </a:cubicBezTo>
                  <a:cubicBezTo>
                    <a:pt x="507" y="715"/>
                    <a:pt x="526" y="670"/>
                    <a:pt x="552" y="630"/>
                  </a:cubicBezTo>
                  <a:cubicBezTo>
                    <a:pt x="561" y="615"/>
                    <a:pt x="559" y="595"/>
                    <a:pt x="546" y="583"/>
                  </a:cubicBezTo>
                  <a:lnTo>
                    <a:pt x="457" y="494"/>
                  </a:lnTo>
                  <a:lnTo>
                    <a:pt x="563" y="387"/>
                  </a:lnTo>
                  <a:lnTo>
                    <a:pt x="653" y="476"/>
                  </a:lnTo>
                  <a:cubicBezTo>
                    <a:pt x="665" y="489"/>
                    <a:pt x="685" y="491"/>
                    <a:pt x="700" y="482"/>
                  </a:cubicBezTo>
                  <a:cubicBezTo>
                    <a:pt x="740" y="456"/>
                    <a:pt x="785" y="437"/>
                    <a:pt x="832" y="427"/>
                  </a:cubicBezTo>
                  <a:cubicBezTo>
                    <a:pt x="849" y="423"/>
                    <a:pt x="861" y="407"/>
                    <a:pt x="861" y="390"/>
                  </a:cubicBezTo>
                  <a:lnTo>
                    <a:pt x="861" y="264"/>
                  </a:lnTo>
                  <a:lnTo>
                    <a:pt x="1012" y="264"/>
                  </a:lnTo>
                  <a:lnTo>
                    <a:pt x="1012" y="390"/>
                  </a:lnTo>
                  <a:cubicBezTo>
                    <a:pt x="1012" y="407"/>
                    <a:pt x="1024" y="423"/>
                    <a:pt x="1041" y="427"/>
                  </a:cubicBezTo>
                  <a:cubicBezTo>
                    <a:pt x="1088" y="437"/>
                    <a:pt x="1133" y="456"/>
                    <a:pt x="1173" y="482"/>
                  </a:cubicBezTo>
                  <a:cubicBezTo>
                    <a:pt x="1188" y="491"/>
                    <a:pt x="1208" y="489"/>
                    <a:pt x="1220" y="476"/>
                  </a:cubicBezTo>
                  <a:lnTo>
                    <a:pt x="1310" y="387"/>
                  </a:lnTo>
                  <a:lnTo>
                    <a:pt x="1416" y="494"/>
                  </a:lnTo>
                  <a:lnTo>
                    <a:pt x="1327" y="583"/>
                  </a:lnTo>
                  <a:cubicBezTo>
                    <a:pt x="1314" y="595"/>
                    <a:pt x="1312" y="615"/>
                    <a:pt x="1321" y="629"/>
                  </a:cubicBezTo>
                  <a:cubicBezTo>
                    <a:pt x="1347" y="670"/>
                    <a:pt x="1365" y="715"/>
                    <a:pt x="1376" y="762"/>
                  </a:cubicBezTo>
                  <a:cubicBezTo>
                    <a:pt x="1380" y="779"/>
                    <a:pt x="1395" y="791"/>
                    <a:pt x="1413" y="791"/>
                  </a:cubicBezTo>
                  <a:lnTo>
                    <a:pt x="1540" y="791"/>
                  </a:lnTo>
                  <a:lnTo>
                    <a:pt x="1540" y="942"/>
                  </a:lnTo>
                  <a:lnTo>
                    <a:pt x="1413" y="942"/>
                  </a:lnTo>
                  <a:cubicBezTo>
                    <a:pt x="1395" y="942"/>
                    <a:pt x="1380" y="954"/>
                    <a:pt x="1376" y="971"/>
                  </a:cubicBezTo>
                  <a:cubicBezTo>
                    <a:pt x="1365" y="1018"/>
                    <a:pt x="1347" y="1063"/>
                    <a:pt x="1321" y="1104"/>
                  </a:cubicBezTo>
                  <a:cubicBezTo>
                    <a:pt x="1312" y="1119"/>
                    <a:pt x="1314" y="1138"/>
                    <a:pt x="1327" y="1150"/>
                  </a:cubicBezTo>
                  <a:lnTo>
                    <a:pt x="1416" y="1240"/>
                  </a:lnTo>
                  <a:lnTo>
                    <a:pt x="1310" y="1346"/>
                  </a:lnTo>
                  <a:lnTo>
                    <a:pt x="1220" y="1257"/>
                  </a:lnTo>
                  <a:cubicBezTo>
                    <a:pt x="1208" y="1244"/>
                    <a:pt x="1188" y="1242"/>
                    <a:pt x="1173" y="1252"/>
                  </a:cubicBezTo>
                  <a:cubicBezTo>
                    <a:pt x="1158" y="1261"/>
                    <a:pt x="1142" y="1270"/>
                    <a:pt x="1125" y="1278"/>
                  </a:cubicBezTo>
                  <a:lnTo>
                    <a:pt x="1125" y="1148"/>
                  </a:lnTo>
                  <a:cubicBezTo>
                    <a:pt x="1249" y="1065"/>
                    <a:pt x="1304" y="910"/>
                    <a:pt x="1261" y="767"/>
                  </a:cubicBezTo>
                  <a:cubicBezTo>
                    <a:pt x="1218" y="624"/>
                    <a:pt x="1086" y="526"/>
                    <a:pt x="937" y="526"/>
                  </a:cubicBezTo>
                  <a:cubicBezTo>
                    <a:pt x="787" y="526"/>
                    <a:pt x="655" y="624"/>
                    <a:pt x="612" y="767"/>
                  </a:cubicBezTo>
                  <a:cubicBezTo>
                    <a:pt x="569" y="910"/>
                    <a:pt x="624" y="1065"/>
                    <a:pt x="748" y="1148"/>
                  </a:cubicBezTo>
                  <a:lnTo>
                    <a:pt x="748" y="1278"/>
                  </a:lnTo>
                  <a:cubicBezTo>
                    <a:pt x="731" y="1270"/>
                    <a:pt x="715" y="1261"/>
                    <a:pt x="700" y="1252"/>
                  </a:cubicBezTo>
                  <a:cubicBezTo>
                    <a:pt x="685" y="1242"/>
                    <a:pt x="665" y="1244"/>
                    <a:pt x="653" y="1257"/>
                  </a:cubicBezTo>
                  <a:lnTo>
                    <a:pt x="563" y="1346"/>
                  </a:lnTo>
                  <a:lnTo>
                    <a:pt x="457" y="1240"/>
                  </a:lnTo>
                  <a:lnTo>
                    <a:pt x="546" y="1150"/>
                  </a:lnTo>
                  <a:cubicBezTo>
                    <a:pt x="559" y="1138"/>
                    <a:pt x="561" y="1118"/>
                    <a:pt x="552" y="1104"/>
                  </a:cubicBezTo>
                  <a:close/>
                  <a:moveTo>
                    <a:pt x="937" y="1008"/>
                  </a:moveTo>
                  <a:lnTo>
                    <a:pt x="837" y="933"/>
                  </a:lnTo>
                  <a:lnTo>
                    <a:pt x="937" y="784"/>
                  </a:lnTo>
                  <a:lnTo>
                    <a:pt x="1036" y="933"/>
                  </a:lnTo>
                  <a:lnTo>
                    <a:pt x="937" y="1008"/>
                  </a:lnTo>
                  <a:close/>
                  <a:moveTo>
                    <a:pt x="974" y="1074"/>
                  </a:moveTo>
                  <a:lnTo>
                    <a:pt x="1050" y="1017"/>
                  </a:lnTo>
                  <a:lnTo>
                    <a:pt x="1050" y="1809"/>
                  </a:lnTo>
                  <a:lnTo>
                    <a:pt x="974" y="1809"/>
                  </a:lnTo>
                  <a:lnTo>
                    <a:pt x="974" y="1074"/>
                  </a:lnTo>
                  <a:close/>
                  <a:moveTo>
                    <a:pt x="968" y="695"/>
                  </a:moveTo>
                  <a:cubicBezTo>
                    <a:pt x="961" y="685"/>
                    <a:pt x="949" y="679"/>
                    <a:pt x="937" y="679"/>
                  </a:cubicBezTo>
                  <a:cubicBezTo>
                    <a:pt x="924" y="679"/>
                    <a:pt x="913" y="685"/>
                    <a:pt x="905" y="695"/>
                  </a:cubicBezTo>
                  <a:lnTo>
                    <a:pt x="754" y="921"/>
                  </a:lnTo>
                  <a:cubicBezTo>
                    <a:pt x="750" y="927"/>
                    <a:pt x="748" y="935"/>
                    <a:pt x="748" y="942"/>
                  </a:cubicBezTo>
                  <a:lnTo>
                    <a:pt x="748" y="1051"/>
                  </a:lnTo>
                  <a:cubicBezTo>
                    <a:pt x="674" y="975"/>
                    <a:pt x="652" y="862"/>
                    <a:pt x="693" y="764"/>
                  </a:cubicBezTo>
                  <a:cubicBezTo>
                    <a:pt x="734" y="666"/>
                    <a:pt x="830" y="602"/>
                    <a:pt x="937" y="602"/>
                  </a:cubicBezTo>
                  <a:cubicBezTo>
                    <a:pt x="1043" y="602"/>
                    <a:pt x="1139" y="666"/>
                    <a:pt x="1180" y="764"/>
                  </a:cubicBezTo>
                  <a:cubicBezTo>
                    <a:pt x="1221" y="862"/>
                    <a:pt x="1199" y="975"/>
                    <a:pt x="1125" y="1051"/>
                  </a:cubicBezTo>
                  <a:lnTo>
                    <a:pt x="1125" y="942"/>
                  </a:lnTo>
                  <a:cubicBezTo>
                    <a:pt x="1125" y="935"/>
                    <a:pt x="1123" y="927"/>
                    <a:pt x="1119" y="921"/>
                  </a:cubicBezTo>
                  <a:lnTo>
                    <a:pt x="968" y="695"/>
                  </a:lnTo>
                  <a:close/>
                  <a:moveTo>
                    <a:pt x="823" y="1017"/>
                  </a:moveTo>
                  <a:lnTo>
                    <a:pt x="899" y="1074"/>
                  </a:lnTo>
                  <a:lnTo>
                    <a:pt x="899" y="1809"/>
                  </a:lnTo>
                  <a:lnTo>
                    <a:pt x="823" y="1809"/>
                  </a:lnTo>
                  <a:lnTo>
                    <a:pt x="823" y="1017"/>
                  </a:lnTo>
                  <a:close/>
                  <a:moveTo>
                    <a:pt x="1125" y="1809"/>
                  </a:moveTo>
                  <a:lnTo>
                    <a:pt x="1125" y="1359"/>
                  </a:lnTo>
                  <a:cubicBezTo>
                    <a:pt x="1146" y="1351"/>
                    <a:pt x="1167" y="1342"/>
                    <a:pt x="1188" y="1331"/>
                  </a:cubicBezTo>
                  <a:lnTo>
                    <a:pt x="1283" y="1426"/>
                  </a:lnTo>
                  <a:cubicBezTo>
                    <a:pt x="1298" y="1441"/>
                    <a:pt x="1322" y="1441"/>
                    <a:pt x="1336" y="1426"/>
                  </a:cubicBezTo>
                  <a:lnTo>
                    <a:pt x="1496" y="1266"/>
                  </a:lnTo>
                  <a:cubicBezTo>
                    <a:pt x="1511" y="1252"/>
                    <a:pt x="1511" y="1228"/>
                    <a:pt x="1496" y="1213"/>
                  </a:cubicBezTo>
                  <a:lnTo>
                    <a:pt x="1401" y="1118"/>
                  </a:lnTo>
                  <a:cubicBezTo>
                    <a:pt x="1418" y="1086"/>
                    <a:pt x="1432" y="1052"/>
                    <a:pt x="1442" y="1017"/>
                  </a:cubicBezTo>
                  <a:lnTo>
                    <a:pt x="1577" y="1017"/>
                  </a:lnTo>
                  <a:cubicBezTo>
                    <a:pt x="1598" y="1017"/>
                    <a:pt x="1615" y="1001"/>
                    <a:pt x="1615" y="980"/>
                  </a:cubicBezTo>
                  <a:lnTo>
                    <a:pt x="1615" y="754"/>
                  </a:lnTo>
                  <a:cubicBezTo>
                    <a:pt x="1615" y="733"/>
                    <a:pt x="1598" y="716"/>
                    <a:pt x="1577" y="716"/>
                  </a:cubicBezTo>
                  <a:lnTo>
                    <a:pt x="1442" y="716"/>
                  </a:lnTo>
                  <a:cubicBezTo>
                    <a:pt x="1432" y="681"/>
                    <a:pt x="1418" y="648"/>
                    <a:pt x="1401" y="616"/>
                  </a:cubicBezTo>
                  <a:lnTo>
                    <a:pt x="1496" y="520"/>
                  </a:lnTo>
                  <a:cubicBezTo>
                    <a:pt x="1511" y="505"/>
                    <a:pt x="1511" y="482"/>
                    <a:pt x="1496" y="467"/>
                  </a:cubicBezTo>
                  <a:lnTo>
                    <a:pt x="1336" y="307"/>
                  </a:lnTo>
                  <a:cubicBezTo>
                    <a:pt x="1322" y="292"/>
                    <a:pt x="1298" y="292"/>
                    <a:pt x="1283" y="307"/>
                  </a:cubicBezTo>
                  <a:lnTo>
                    <a:pt x="1188" y="403"/>
                  </a:lnTo>
                  <a:cubicBezTo>
                    <a:pt x="1156" y="385"/>
                    <a:pt x="1122" y="371"/>
                    <a:pt x="1087" y="361"/>
                  </a:cubicBezTo>
                  <a:lnTo>
                    <a:pt x="1087" y="226"/>
                  </a:lnTo>
                  <a:cubicBezTo>
                    <a:pt x="1087" y="205"/>
                    <a:pt x="1070" y="188"/>
                    <a:pt x="1050" y="188"/>
                  </a:cubicBezTo>
                  <a:lnTo>
                    <a:pt x="823" y="188"/>
                  </a:lnTo>
                  <a:cubicBezTo>
                    <a:pt x="803" y="188"/>
                    <a:pt x="786" y="205"/>
                    <a:pt x="786" y="226"/>
                  </a:cubicBezTo>
                  <a:lnTo>
                    <a:pt x="786" y="361"/>
                  </a:lnTo>
                  <a:cubicBezTo>
                    <a:pt x="751" y="371"/>
                    <a:pt x="717" y="385"/>
                    <a:pt x="686" y="403"/>
                  </a:cubicBezTo>
                  <a:lnTo>
                    <a:pt x="590" y="307"/>
                  </a:lnTo>
                  <a:cubicBezTo>
                    <a:pt x="575" y="292"/>
                    <a:pt x="551" y="292"/>
                    <a:pt x="537" y="307"/>
                  </a:cubicBezTo>
                  <a:lnTo>
                    <a:pt x="377" y="467"/>
                  </a:lnTo>
                  <a:cubicBezTo>
                    <a:pt x="362" y="482"/>
                    <a:pt x="362" y="505"/>
                    <a:pt x="377" y="520"/>
                  </a:cubicBezTo>
                  <a:lnTo>
                    <a:pt x="472" y="616"/>
                  </a:lnTo>
                  <a:cubicBezTo>
                    <a:pt x="455" y="647"/>
                    <a:pt x="441" y="681"/>
                    <a:pt x="431" y="716"/>
                  </a:cubicBezTo>
                  <a:lnTo>
                    <a:pt x="296" y="716"/>
                  </a:lnTo>
                  <a:cubicBezTo>
                    <a:pt x="275" y="716"/>
                    <a:pt x="258" y="733"/>
                    <a:pt x="258" y="754"/>
                  </a:cubicBezTo>
                  <a:lnTo>
                    <a:pt x="258" y="980"/>
                  </a:lnTo>
                  <a:cubicBezTo>
                    <a:pt x="258" y="1001"/>
                    <a:pt x="275" y="1017"/>
                    <a:pt x="296" y="1017"/>
                  </a:cubicBezTo>
                  <a:lnTo>
                    <a:pt x="431" y="1017"/>
                  </a:lnTo>
                  <a:cubicBezTo>
                    <a:pt x="441" y="1052"/>
                    <a:pt x="455" y="1086"/>
                    <a:pt x="472" y="1118"/>
                  </a:cubicBezTo>
                  <a:lnTo>
                    <a:pt x="377" y="1213"/>
                  </a:lnTo>
                  <a:cubicBezTo>
                    <a:pt x="362" y="1228"/>
                    <a:pt x="362" y="1252"/>
                    <a:pt x="377" y="1266"/>
                  </a:cubicBezTo>
                  <a:lnTo>
                    <a:pt x="537" y="1426"/>
                  </a:lnTo>
                  <a:cubicBezTo>
                    <a:pt x="551" y="1441"/>
                    <a:pt x="575" y="1441"/>
                    <a:pt x="590" y="1426"/>
                  </a:cubicBezTo>
                  <a:lnTo>
                    <a:pt x="686" y="1331"/>
                  </a:lnTo>
                  <a:cubicBezTo>
                    <a:pt x="706" y="1342"/>
                    <a:pt x="727" y="1351"/>
                    <a:pt x="748" y="1359"/>
                  </a:cubicBezTo>
                  <a:lnTo>
                    <a:pt x="748" y="1809"/>
                  </a:lnTo>
                  <a:lnTo>
                    <a:pt x="673" y="1809"/>
                  </a:lnTo>
                  <a:lnTo>
                    <a:pt x="673" y="1736"/>
                  </a:lnTo>
                  <a:cubicBezTo>
                    <a:pt x="673" y="1666"/>
                    <a:pt x="635" y="1602"/>
                    <a:pt x="574" y="1570"/>
                  </a:cubicBezTo>
                  <a:cubicBezTo>
                    <a:pt x="249" y="1403"/>
                    <a:pt x="81" y="1035"/>
                    <a:pt x="167" y="680"/>
                  </a:cubicBezTo>
                  <a:cubicBezTo>
                    <a:pt x="254" y="325"/>
                    <a:pt x="572" y="75"/>
                    <a:pt x="937" y="75"/>
                  </a:cubicBezTo>
                  <a:cubicBezTo>
                    <a:pt x="1302" y="76"/>
                    <a:pt x="1620" y="326"/>
                    <a:pt x="1706" y="680"/>
                  </a:cubicBezTo>
                  <a:cubicBezTo>
                    <a:pt x="1792" y="1035"/>
                    <a:pt x="1624" y="1403"/>
                    <a:pt x="1299" y="1570"/>
                  </a:cubicBezTo>
                  <a:cubicBezTo>
                    <a:pt x="1238" y="1603"/>
                    <a:pt x="1200" y="1667"/>
                    <a:pt x="1200" y="1736"/>
                  </a:cubicBezTo>
                  <a:lnTo>
                    <a:pt x="1200" y="1809"/>
                  </a:lnTo>
                  <a:lnTo>
                    <a:pt x="1125" y="1809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172">
              <a:extLst>
                <a:ext uri="{FF2B5EF4-FFF2-40B4-BE49-F238E27FC236}">
                  <a16:creationId xmlns:a16="http://schemas.microsoft.com/office/drawing/2014/main" id="{46F4BEBB-D6E9-4246-9F0F-4027A6280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163" y="5640388"/>
              <a:ext cx="41275" cy="15875"/>
            </a:xfrm>
            <a:custGeom>
              <a:avLst/>
              <a:gdLst>
                <a:gd name="T0" fmla="*/ 150 w 188"/>
                <a:gd name="T1" fmla="*/ 75 h 75"/>
                <a:gd name="T2" fmla="*/ 37 w 188"/>
                <a:gd name="T3" fmla="*/ 75 h 75"/>
                <a:gd name="T4" fmla="*/ 0 w 188"/>
                <a:gd name="T5" fmla="*/ 38 h 75"/>
                <a:gd name="T6" fmla="*/ 37 w 188"/>
                <a:gd name="T7" fmla="*/ 0 h 75"/>
                <a:gd name="T8" fmla="*/ 150 w 188"/>
                <a:gd name="T9" fmla="*/ 0 h 75"/>
                <a:gd name="T10" fmla="*/ 188 w 188"/>
                <a:gd name="T11" fmla="*/ 38 h 75"/>
                <a:gd name="T12" fmla="*/ 150 w 18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75">
                  <a:moveTo>
                    <a:pt x="150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150" y="0"/>
                  </a:lnTo>
                  <a:cubicBezTo>
                    <a:pt x="171" y="0"/>
                    <a:pt x="188" y="17"/>
                    <a:pt x="188" y="38"/>
                  </a:cubicBezTo>
                  <a:cubicBezTo>
                    <a:pt x="188" y="58"/>
                    <a:pt x="171" y="75"/>
                    <a:pt x="150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173">
              <a:extLst>
                <a:ext uri="{FF2B5EF4-FFF2-40B4-BE49-F238E27FC236}">
                  <a16:creationId xmlns:a16="http://schemas.microsoft.com/office/drawing/2014/main" id="{634B768C-79D1-45DC-B366-E6D617BBD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6" y="5580063"/>
              <a:ext cx="41275" cy="22225"/>
            </a:xfrm>
            <a:custGeom>
              <a:avLst/>
              <a:gdLst>
                <a:gd name="T0" fmla="*/ 40 w 188"/>
                <a:gd name="T1" fmla="*/ 106 h 106"/>
                <a:gd name="T2" fmla="*/ 3 w 188"/>
                <a:gd name="T3" fmla="*/ 73 h 106"/>
                <a:gd name="T4" fmla="*/ 30 w 188"/>
                <a:gd name="T5" fmla="*/ 32 h 106"/>
                <a:gd name="T6" fmla="*/ 140 w 188"/>
                <a:gd name="T7" fmla="*/ 2 h 106"/>
                <a:gd name="T8" fmla="*/ 168 w 188"/>
                <a:gd name="T9" fmla="*/ 6 h 106"/>
                <a:gd name="T10" fmla="*/ 186 w 188"/>
                <a:gd name="T11" fmla="*/ 29 h 106"/>
                <a:gd name="T12" fmla="*/ 182 w 188"/>
                <a:gd name="T13" fmla="*/ 58 h 106"/>
                <a:gd name="T14" fmla="*/ 159 w 188"/>
                <a:gd name="T15" fmla="*/ 75 h 106"/>
                <a:gd name="T16" fmla="*/ 50 w 188"/>
                <a:gd name="T17" fmla="*/ 104 h 106"/>
                <a:gd name="T18" fmla="*/ 40 w 188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06">
                  <a:moveTo>
                    <a:pt x="40" y="106"/>
                  </a:moveTo>
                  <a:cubicBezTo>
                    <a:pt x="21" y="106"/>
                    <a:pt x="5" y="92"/>
                    <a:pt x="3" y="73"/>
                  </a:cubicBezTo>
                  <a:cubicBezTo>
                    <a:pt x="0" y="54"/>
                    <a:pt x="12" y="37"/>
                    <a:pt x="30" y="32"/>
                  </a:cubicBezTo>
                  <a:lnTo>
                    <a:pt x="140" y="2"/>
                  </a:lnTo>
                  <a:cubicBezTo>
                    <a:pt x="149" y="0"/>
                    <a:pt x="160" y="1"/>
                    <a:pt x="168" y="6"/>
                  </a:cubicBezTo>
                  <a:cubicBezTo>
                    <a:pt x="177" y="11"/>
                    <a:pt x="183" y="19"/>
                    <a:pt x="186" y="29"/>
                  </a:cubicBezTo>
                  <a:cubicBezTo>
                    <a:pt x="188" y="39"/>
                    <a:pt x="187" y="49"/>
                    <a:pt x="182" y="58"/>
                  </a:cubicBezTo>
                  <a:cubicBezTo>
                    <a:pt x="177" y="66"/>
                    <a:pt x="169" y="73"/>
                    <a:pt x="159" y="75"/>
                  </a:cubicBezTo>
                  <a:lnTo>
                    <a:pt x="50" y="104"/>
                  </a:lnTo>
                  <a:cubicBezTo>
                    <a:pt x="47" y="105"/>
                    <a:pt x="43" y="106"/>
                    <a:pt x="40" y="10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Freeform 174">
              <a:extLst>
                <a:ext uri="{FF2B5EF4-FFF2-40B4-BE49-F238E27FC236}">
                  <a16:creationId xmlns:a16="http://schemas.microsoft.com/office/drawing/2014/main" id="{DF2FEFBF-D459-4311-ABD5-B69CD9455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588" y="5522913"/>
              <a:ext cx="39688" cy="28575"/>
            </a:xfrm>
            <a:custGeom>
              <a:avLst/>
              <a:gdLst>
                <a:gd name="T0" fmla="*/ 41 w 182"/>
                <a:gd name="T1" fmla="*/ 137 h 137"/>
                <a:gd name="T2" fmla="*/ 5 w 182"/>
                <a:gd name="T3" fmla="*/ 109 h 137"/>
                <a:gd name="T4" fmla="*/ 22 w 182"/>
                <a:gd name="T5" fmla="*/ 67 h 137"/>
                <a:gd name="T6" fmla="*/ 120 w 182"/>
                <a:gd name="T7" fmla="*/ 11 h 137"/>
                <a:gd name="T8" fmla="*/ 172 w 182"/>
                <a:gd name="T9" fmla="*/ 24 h 137"/>
                <a:gd name="T10" fmla="*/ 158 w 182"/>
                <a:gd name="T11" fmla="*/ 76 h 137"/>
                <a:gd name="T12" fmla="*/ 60 w 182"/>
                <a:gd name="T13" fmla="*/ 132 h 137"/>
                <a:gd name="T14" fmla="*/ 41 w 182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37">
                  <a:moveTo>
                    <a:pt x="41" y="137"/>
                  </a:moveTo>
                  <a:cubicBezTo>
                    <a:pt x="24" y="137"/>
                    <a:pt x="9" y="126"/>
                    <a:pt x="5" y="109"/>
                  </a:cubicBezTo>
                  <a:cubicBezTo>
                    <a:pt x="0" y="93"/>
                    <a:pt x="8" y="76"/>
                    <a:pt x="22" y="67"/>
                  </a:cubicBezTo>
                  <a:lnTo>
                    <a:pt x="120" y="11"/>
                  </a:lnTo>
                  <a:cubicBezTo>
                    <a:pt x="138" y="0"/>
                    <a:pt x="161" y="7"/>
                    <a:pt x="172" y="24"/>
                  </a:cubicBezTo>
                  <a:cubicBezTo>
                    <a:pt x="182" y="42"/>
                    <a:pt x="176" y="65"/>
                    <a:pt x="158" y="76"/>
                  </a:cubicBezTo>
                  <a:lnTo>
                    <a:pt x="60" y="132"/>
                  </a:lnTo>
                  <a:cubicBezTo>
                    <a:pt x="54" y="136"/>
                    <a:pt x="48" y="137"/>
                    <a:pt x="41" y="13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Freeform 175">
              <a:extLst>
                <a:ext uri="{FF2B5EF4-FFF2-40B4-BE49-F238E27FC236}">
                  <a16:creationId xmlns:a16="http://schemas.microsoft.com/office/drawing/2014/main" id="{463FE1BD-BD3F-4884-8F21-79B0A2487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1" y="5475288"/>
              <a:ext cx="34925" cy="33338"/>
            </a:xfrm>
            <a:custGeom>
              <a:avLst/>
              <a:gdLst>
                <a:gd name="T0" fmla="*/ 40 w 159"/>
                <a:gd name="T1" fmla="*/ 156 h 156"/>
                <a:gd name="T2" fmla="*/ 6 w 159"/>
                <a:gd name="T3" fmla="*/ 133 h 156"/>
                <a:gd name="T4" fmla="*/ 14 w 159"/>
                <a:gd name="T5" fmla="*/ 92 h 156"/>
                <a:gd name="T6" fmla="*/ 94 w 159"/>
                <a:gd name="T7" fmla="*/ 12 h 156"/>
                <a:gd name="T8" fmla="*/ 121 w 159"/>
                <a:gd name="T9" fmla="*/ 0 h 156"/>
                <a:gd name="T10" fmla="*/ 148 w 159"/>
                <a:gd name="T11" fmla="*/ 11 h 156"/>
                <a:gd name="T12" fmla="*/ 159 w 159"/>
                <a:gd name="T13" fmla="*/ 38 h 156"/>
                <a:gd name="T14" fmla="*/ 147 w 159"/>
                <a:gd name="T15" fmla="*/ 65 h 156"/>
                <a:gd name="T16" fmla="*/ 67 w 159"/>
                <a:gd name="T17" fmla="*/ 145 h 156"/>
                <a:gd name="T18" fmla="*/ 40 w 159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6">
                  <a:moveTo>
                    <a:pt x="40" y="156"/>
                  </a:moveTo>
                  <a:cubicBezTo>
                    <a:pt x="25" y="156"/>
                    <a:pt x="11" y="147"/>
                    <a:pt x="6" y="133"/>
                  </a:cubicBezTo>
                  <a:cubicBezTo>
                    <a:pt x="0" y="119"/>
                    <a:pt x="3" y="103"/>
                    <a:pt x="14" y="92"/>
                  </a:cubicBezTo>
                  <a:lnTo>
                    <a:pt x="94" y="12"/>
                  </a:lnTo>
                  <a:cubicBezTo>
                    <a:pt x="101" y="5"/>
                    <a:pt x="110" y="0"/>
                    <a:pt x="121" y="0"/>
                  </a:cubicBezTo>
                  <a:cubicBezTo>
                    <a:pt x="131" y="0"/>
                    <a:pt x="141" y="4"/>
                    <a:pt x="148" y="11"/>
                  </a:cubicBezTo>
                  <a:cubicBezTo>
                    <a:pt x="155" y="18"/>
                    <a:pt x="159" y="28"/>
                    <a:pt x="159" y="38"/>
                  </a:cubicBezTo>
                  <a:cubicBezTo>
                    <a:pt x="159" y="49"/>
                    <a:pt x="155" y="58"/>
                    <a:pt x="147" y="65"/>
                  </a:cubicBezTo>
                  <a:lnTo>
                    <a:pt x="67" y="145"/>
                  </a:lnTo>
                  <a:cubicBezTo>
                    <a:pt x="60" y="152"/>
                    <a:pt x="50" y="156"/>
                    <a:pt x="40" y="15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Freeform 176">
              <a:extLst>
                <a:ext uri="{FF2B5EF4-FFF2-40B4-BE49-F238E27FC236}">
                  <a16:creationId xmlns:a16="http://schemas.microsoft.com/office/drawing/2014/main" id="{3E79CB38-9BC9-49ED-9F5A-C4C4B1D82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6" y="5694363"/>
              <a:ext cx="41275" cy="23813"/>
            </a:xfrm>
            <a:custGeom>
              <a:avLst/>
              <a:gdLst>
                <a:gd name="T0" fmla="*/ 149 w 189"/>
                <a:gd name="T1" fmla="*/ 106 h 106"/>
                <a:gd name="T2" fmla="*/ 140 w 189"/>
                <a:gd name="T3" fmla="*/ 105 h 106"/>
                <a:gd name="T4" fmla="*/ 30 w 189"/>
                <a:gd name="T5" fmla="*/ 76 h 106"/>
                <a:gd name="T6" fmla="*/ 7 w 189"/>
                <a:gd name="T7" fmla="*/ 58 h 106"/>
                <a:gd name="T8" fmla="*/ 3 w 189"/>
                <a:gd name="T9" fmla="*/ 29 h 106"/>
                <a:gd name="T10" fmla="*/ 21 w 189"/>
                <a:gd name="T11" fmla="*/ 6 h 106"/>
                <a:gd name="T12" fmla="*/ 50 w 189"/>
                <a:gd name="T13" fmla="*/ 3 h 106"/>
                <a:gd name="T14" fmla="*/ 159 w 189"/>
                <a:gd name="T15" fmla="*/ 32 h 106"/>
                <a:gd name="T16" fmla="*/ 187 w 189"/>
                <a:gd name="T17" fmla="*/ 73 h 106"/>
                <a:gd name="T18" fmla="*/ 149 w 189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106">
                  <a:moveTo>
                    <a:pt x="149" y="106"/>
                  </a:moveTo>
                  <a:cubicBezTo>
                    <a:pt x="146" y="106"/>
                    <a:pt x="143" y="106"/>
                    <a:pt x="140" y="105"/>
                  </a:cubicBezTo>
                  <a:lnTo>
                    <a:pt x="30" y="76"/>
                  </a:lnTo>
                  <a:cubicBezTo>
                    <a:pt x="20" y="73"/>
                    <a:pt x="12" y="67"/>
                    <a:pt x="7" y="58"/>
                  </a:cubicBezTo>
                  <a:cubicBezTo>
                    <a:pt x="1" y="50"/>
                    <a:pt x="0" y="39"/>
                    <a:pt x="3" y="29"/>
                  </a:cubicBezTo>
                  <a:cubicBezTo>
                    <a:pt x="5" y="19"/>
                    <a:pt x="12" y="11"/>
                    <a:pt x="21" y="6"/>
                  </a:cubicBezTo>
                  <a:cubicBezTo>
                    <a:pt x="29" y="1"/>
                    <a:pt x="40" y="0"/>
                    <a:pt x="50" y="3"/>
                  </a:cubicBezTo>
                  <a:lnTo>
                    <a:pt x="159" y="32"/>
                  </a:lnTo>
                  <a:cubicBezTo>
                    <a:pt x="177" y="37"/>
                    <a:pt x="189" y="55"/>
                    <a:pt x="187" y="73"/>
                  </a:cubicBezTo>
                  <a:cubicBezTo>
                    <a:pt x="184" y="92"/>
                    <a:pt x="168" y="106"/>
                    <a:pt x="149" y="10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177">
              <a:extLst>
                <a:ext uri="{FF2B5EF4-FFF2-40B4-BE49-F238E27FC236}">
                  <a16:creationId xmlns:a16="http://schemas.microsoft.com/office/drawing/2014/main" id="{3D43AE75-8DF0-4FD1-BABD-C36134810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588" y="5745163"/>
              <a:ext cx="38100" cy="28575"/>
            </a:xfrm>
            <a:custGeom>
              <a:avLst/>
              <a:gdLst>
                <a:gd name="T0" fmla="*/ 137 w 178"/>
                <a:gd name="T1" fmla="*/ 134 h 134"/>
                <a:gd name="T2" fmla="*/ 118 w 178"/>
                <a:gd name="T3" fmla="*/ 129 h 134"/>
                <a:gd name="T4" fmla="*/ 20 w 178"/>
                <a:gd name="T5" fmla="*/ 72 h 134"/>
                <a:gd name="T6" fmla="*/ 2 w 178"/>
                <a:gd name="T7" fmla="*/ 49 h 134"/>
                <a:gd name="T8" fmla="*/ 6 w 178"/>
                <a:gd name="T9" fmla="*/ 21 h 134"/>
                <a:gd name="T10" fmla="*/ 29 w 178"/>
                <a:gd name="T11" fmla="*/ 3 h 134"/>
                <a:gd name="T12" fmla="*/ 58 w 178"/>
                <a:gd name="T13" fmla="*/ 7 h 134"/>
                <a:gd name="T14" fmla="*/ 156 w 178"/>
                <a:gd name="T15" fmla="*/ 63 h 134"/>
                <a:gd name="T16" fmla="*/ 173 w 178"/>
                <a:gd name="T17" fmla="*/ 106 h 134"/>
                <a:gd name="T18" fmla="*/ 137 w 178"/>
                <a:gd name="T1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34">
                  <a:moveTo>
                    <a:pt x="137" y="134"/>
                  </a:moveTo>
                  <a:cubicBezTo>
                    <a:pt x="130" y="134"/>
                    <a:pt x="124" y="132"/>
                    <a:pt x="118" y="129"/>
                  </a:cubicBezTo>
                  <a:lnTo>
                    <a:pt x="20" y="72"/>
                  </a:lnTo>
                  <a:cubicBezTo>
                    <a:pt x="11" y="67"/>
                    <a:pt x="5" y="59"/>
                    <a:pt x="2" y="49"/>
                  </a:cubicBezTo>
                  <a:cubicBezTo>
                    <a:pt x="0" y="40"/>
                    <a:pt x="1" y="29"/>
                    <a:pt x="6" y="21"/>
                  </a:cubicBezTo>
                  <a:cubicBezTo>
                    <a:pt x="11" y="12"/>
                    <a:pt x="20" y="6"/>
                    <a:pt x="29" y="3"/>
                  </a:cubicBezTo>
                  <a:cubicBezTo>
                    <a:pt x="39" y="0"/>
                    <a:pt x="49" y="2"/>
                    <a:pt x="58" y="7"/>
                  </a:cubicBezTo>
                  <a:lnTo>
                    <a:pt x="156" y="63"/>
                  </a:lnTo>
                  <a:cubicBezTo>
                    <a:pt x="171" y="72"/>
                    <a:pt x="178" y="89"/>
                    <a:pt x="173" y="106"/>
                  </a:cubicBezTo>
                  <a:cubicBezTo>
                    <a:pt x="169" y="122"/>
                    <a:pt x="154" y="134"/>
                    <a:pt x="137" y="13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Freeform 178">
              <a:extLst>
                <a:ext uri="{FF2B5EF4-FFF2-40B4-BE49-F238E27FC236}">
                  <a16:creationId xmlns:a16="http://schemas.microsoft.com/office/drawing/2014/main" id="{8990697D-2F92-42E2-8DF3-96F126953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1" y="5788026"/>
              <a:ext cx="34925" cy="34925"/>
            </a:xfrm>
            <a:custGeom>
              <a:avLst/>
              <a:gdLst>
                <a:gd name="T0" fmla="*/ 120 w 161"/>
                <a:gd name="T1" fmla="*/ 158 h 158"/>
                <a:gd name="T2" fmla="*/ 94 w 161"/>
                <a:gd name="T3" fmla="*/ 147 h 158"/>
                <a:gd name="T4" fmla="*/ 14 w 161"/>
                <a:gd name="T5" fmla="*/ 67 h 158"/>
                <a:gd name="T6" fmla="*/ 14 w 161"/>
                <a:gd name="T7" fmla="*/ 14 h 158"/>
                <a:gd name="T8" fmla="*/ 67 w 161"/>
                <a:gd name="T9" fmla="*/ 14 h 158"/>
                <a:gd name="T10" fmla="*/ 147 w 161"/>
                <a:gd name="T11" fmla="*/ 94 h 158"/>
                <a:gd name="T12" fmla="*/ 155 w 161"/>
                <a:gd name="T13" fmla="*/ 135 h 158"/>
                <a:gd name="T14" fmla="*/ 120 w 161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8">
                  <a:moveTo>
                    <a:pt x="120" y="158"/>
                  </a:moveTo>
                  <a:cubicBezTo>
                    <a:pt x="110" y="158"/>
                    <a:pt x="101" y="154"/>
                    <a:pt x="94" y="147"/>
                  </a:cubicBezTo>
                  <a:lnTo>
                    <a:pt x="14" y="67"/>
                  </a:lnTo>
                  <a:cubicBezTo>
                    <a:pt x="0" y="52"/>
                    <a:pt x="0" y="29"/>
                    <a:pt x="14" y="14"/>
                  </a:cubicBezTo>
                  <a:cubicBezTo>
                    <a:pt x="29" y="0"/>
                    <a:pt x="52" y="0"/>
                    <a:pt x="67" y="14"/>
                  </a:cubicBezTo>
                  <a:lnTo>
                    <a:pt x="147" y="94"/>
                  </a:lnTo>
                  <a:cubicBezTo>
                    <a:pt x="158" y="105"/>
                    <a:pt x="161" y="121"/>
                    <a:pt x="155" y="135"/>
                  </a:cubicBezTo>
                  <a:cubicBezTo>
                    <a:pt x="149" y="149"/>
                    <a:pt x="136" y="158"/>
                    <a:pt x="120" y="15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Freeform 179">
              <a:extLst>
                <a:ext uri="{FF2B5EF4-FFF2-40B4-BE49-F238E27FC236}">
                  <a16:creationId xmlns:a16="http://schemas.microsoft.com/office/drawing/2014/main" id="{B7D1370E-0014-4C1C-85E8-872727D51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251" y="5640388"/>
              <a:ext cx="39688" cy="15875"/>
            </a:xfrm>
            <a:custGeom>
              <a:avLst/>
              <a:gdLst>
                <a:gd name="T0" fmla="*/ 151 w 188"/>
                <a:gd name="T1" fmla="*/ 75 h 75"/>
                <a:gd name="T2" fmla="*/ 38 w 188"/>
                <a:gd name="T3" fmla="*/ 75 h 75"/>
                <a:gd name="T4" fmla="*/ 0 w 188"/>
                <a:gd name="T5" fmla="*/ 38 h 75"/>
                <a:gd name="T6" fmla="*/ 38 w 188"/>
                <a:gd name="T7" fmla="*/ 0 h 75"/>
                <a:gd name="T8" fmla="*/ 151 w 188"/>
                <a:gd name="T9" fmla="*/ 0 h 75"/>
                <a:gd name="T10" fmla="*/ 188 w 188"/>
                <a:gd name="T11" fmla="*/ 38 h 75"/>
                <a:gd name="T12" fmla="*/ 151 w 18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75">
                  <a:moveTo>
                    <a:pt x="151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51" y="0"/>
                  </a:lnTo>
                  <a:cubicBezTo>
                    <a:pt x="171" y="0"/>
                    <a:pt x="188" y="17"/>
                    <a:pt x="188" y="38"/>
                  </a:cubicBezTo>
                  <a:cubicBezTo>
                    <a:pt x="188" y="58"/>
                    <a:pt x="171" y="75"/>
                    <a:pt x="151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180">
              <a:extLst>
                <a:ext uri="{FF2B5EF4-FFF2-40B4-BE49-F238E27FC236}">
                  <a16:creationId xmlns:a16="http://schemas.microsoft.com/office/drawing/2014/main" id="{CB27AFBD-6940-4E89-8763-19C98C94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188" y="5580063"/>
              <a:ext cx="39688" cy="22225"/>
            </a:xfrm>
            <a:custGeom>
              <a:avLst/>
              <a:gdLst>
                <a:gd name="T0" fmla="*/ 148 w 188"/>
                <a:gd name="T1" fmla="*/ 106 h 106"/>
                <a:gd name="T2" fmla="*/ 138 w 188"/>
                <a:gd name="T3" fmla="*/ 104 h 106"/>
                <a:gd name="T4" fmla="*/ 29 w 188"/>
                <a:gd name="T5" fmla="*/ 75 h 106"/>
                <a:gd name="T6" fmla="*/ 6 w 188"/>
                <a:gd name="T7" fmla="*/ 58 h 106"/>
                <a:gd name="T8" fmla="*/ 2 w 188"/>
                <a:gd name="T9" fmla="*/ 29 h 106"/>
                <a:gd name="T10" fmla="*/ 20 w 188"/>
                <a:gd name="T11" fmla="*/ 6 h 106"/>
                <a:gd name="T12" fmla="*/ 49 w 188"/>
                <a:gd name="T13" fmla="*/ 2 h 106"/>
                <a:gd name="T14" fmla="*/ 158 w 188"/>
                <a:gd name="T15" fmla="*/ 32 h 106"/>
                <a:gd name="T16" fmla="*/ 185 w 188"/>
                <a:gd name="T17" fmla="*/ 73 h 106"/>
                <a:gd name="T18" fmla="*/ 148 w 188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06">
                  <a:moveTo>
                    <a:pt x="148" y="106"/>
                  </a:moveTo>
                  <a:cubicBezTo>
                    <a:pt x="145" y="106"/>
                    <a:pt x="141" y="105"/>
                    <a:pt x="138" y="104"/>
                  </a:cubicBezTo>
                  <a:lnTo>
                    <a:pt x="29" y="75"/>
                  </a:lnTo>
                  <a:cubicBezTo>
                    <a:pt x="19" y="73"/>
                    <a:pt x="11" y="66"/>
                    <a:pt x="6" y="58"/>
                  </a:cubicBezTo>
                  <a:cubicBezTo>
                    <a:pt x="1" y="49"/>
                    <a:pt x="0" y="39"/>
                    <a:pt x="2" y="29"/>
                  </a:cubicBezTo>
                  <a:cubicBezTo>
                    <a:pt x="5" y="19"/>
                    <a:pt x="11" y="11"/>
                    <a:pt x="20" y="6"/>
                  </a:cubicBezTo>
                  <a:cubicBezTo>
                    <a:pt x="29" y="1"/>
                    <a:pt x="39" y="0"/>
                    <a:pt x="49" y="2"/>
                  </a:cubicBezTo>
                  <a:lnTo>
                    <a:pt x="158" y="32"/>
                  </a:lnTo>
                  <a:cubicBezTo>
                    <a:pt x="176" y="37"/>
                    <a:pt x="188" y="54"/>
                    <a:pt x="185" y="73"/>
                  </a:cubicBezTo>
                  <a:cubicBezTo>
                    <a:pt x="183" y="92"/>
                    <a:pt x="167" y="106"/>
                    <a:pt x="148" y="10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181">
              <a:extLst>
                <a:ext uri="{FF2B5EF4-FFF2-40B4-BE49-F238E27FC236}">
                  <a16:creationId xmlns:a16="http://schemas.microsoft.com/office/drawing/2014/main" id="{4F46FB48-9A0C-4B1F-8E52-DCFB5958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5522913"/>
              <a:ext cx="38100" cy="28575"/>
            </a:xfrm>
            <a:custGeom>
              <a:avLst/>
              <a:gdLst>
                <a:gd name="T0" fmla="*/ 141 w 182"/>
                <a:gd name="T1" fmla="*/ 137 h 137"/>
                <a:gd name="T2" fmla="*/ 122 w 182"/>
                <a:gd name="T3" fmla="*/ 132 h 137"/>
                <a:gd name="T4" fmla="*/ 24 w 182"/>
                <a:gd name="T5" fmla="*/ 76 h 137"/>
                <a:gd name="T6" fmla="*/ 10 w 182"/>
                <a:gd name="T7" fmla="*/ 24 h 137"/>
                <a:gd name="T8" fmla="*/ 62 w 182"/>
                <a:gd name="T9" fmla="*/ 11 h 137"/>
                <a:gd name="T10" fmla="*/ 160 w 182"/>
                <a:gd name="T11" fmla="*/ 67 h 137"/>
                <a:gd name="T12" fmla="*/ 177 w 182"/>
                <a:gd name="T13" fmla="*/ 109 h 137"/>
                <a:gd name="T14" fmla="*/ 141 w 182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37">
                  <a:moveTo>
                    <a:pt x="141" y="137"/>
                  </a:moveTo>
                  <a:cubicBezTo>
                    <a:pt x="134" y="137"/>
                    <a:pt x="128" y="136"/>
                    <a:pt x="122" y="132"/>
                  </a:cubicBezTo>
                  <a:lnTo>
                    <a:pt x="24" y="76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7"/>
                    <a:pt x="44" y="0"/>
                    <a:pt x="62" y="11"/>
                  </a:cubicBezTo>
                  <a:lnTo>
                    <a:pt x="160" y="67"/>
                  </a:lnTo>
                  <a:cubicBezTo>
                    <a:pt x="175" y="76"/>
                    <a:pt x="182" y="93"/>
                    <a:pt x="177" y="109"/>
                  </a:cubicBezTo>
                  <a:cubicBezTo>
                    <a:pt x="173" y="126"/>
                    <a:pt x="158" y="137"/>
                    <a:pt x="141" y="13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182">
              <a:extLst>
                <a:ext uri="{FF2B5EF4-FFF2-40B4-BE49-F238E27FC236}">
                  <a16:creationId xmlns:a16="http://schemas.microsoft.com/office/drawing/2014/main" id="{85DE53F4-C0B8-46F6-9B63-94688ED42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513" y="5475288"/>
              <a:ext cx="33338" cy="33338"/>
            </a:xfrm>
            <a:custGeom>
              <a:avLst/>
              <a:gdLst>
                <a:gd name="T0" fmla="*/ 119 w 159"/>
                <a:gd name="T1" fmla="*/ 156 h 156"/>
                <a:gd name="T2" fmla="*/ 92 w 159"/>
                <a:gd name="T3" fmla="*/ 145 h 156"/>
                <a:gd name="T4" fmla="*/ 12 w 159"/>
                <a:gd name="T5" fmla="*/ 65 h 156"/>
                <a:gd name="T6" fmla="*/ 0 w 159"/>
                <a:gd name="T7" fmla="*/ 38 h 156"/>
                <a:gd name="T8" fmla="*/ 11 w 159"/>
                <a:gd name="T9" fmla="*/ 11 h 156"/>
                <a:gd name="T10" fmla="*/ 38 w 159"/>
                <a:gd name="T11" fmla="*/ 0 h 156"/>
                <a:gd name="T12" fmla="*/ 65 w 159"/>
                <a:gd name="T13" fmla="*/ 12 h 156"/>
                <a:gd name="T14" fmla="*/ 145 w 159"/>
                <a:gd name="T15" fmla="*/ 92 h 156"/>
                <a:gd name="T16" fmla="*/ 153 w 159"/>
                <a:gd name="T17" fmla="*/ 133 h 156"/>
                <a:gd name="T18" fmla="*/ 119 w 159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6">
                  <a:moveTo>
                    <a:pt x="119" y="156"/>
                  </a:moveTo>
                  <a:cubicBezTo>
                    <a:pt x="109" y="156"/>
                    <a:pt x="99" y="152"/>
                    <a:pt x="92" y="145"/>
                  </a:cubicBezTo>
                  <a:lnTo>
                    <a:pt x="12" y="65"/>
                  </a:lnTo>
                  <a:cubicBezTo>
                    <a:pt x="5" y="58"/>
                    <a:pt x="0" y="49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8" y="4"/>
                    <a:pt x="28" y="0"/>
                    <a:pt x="38" y="0"/>
                  </a:cubicBezTo>
                  <a:cubicBezTo>
                    <a:pt x="49" y="0"/>
                    <a:pt x="58" y="5"/>
                    <a:pt x="65" y="12"/>
                  </a:cubicBezTo>
                  <a:lnTo>
                    <a:pt x="145" y="92"/>
                  </a:lnTo>
                  <a:cubicBezTo>
                    <a:pt x="156" y="103"/>
                    <a:pt x="159" y="119"/>
                    <a:pt x="153" y="133"/>
                  </a:cubicBezTo>
                  <a:cubicBezTo>
                    <a:pt x="148" y="147"/>
                    <a:pt x="134" y="156"/>
                    <a:pt x="119" y="15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183">
              <a:extLst>
                <a:ext uri="{FF2B5EF4-FFF2-40B4-BE49-F238E27FC236}">
                  <a16:creationId xmlns:a16="http://schemas.microsoft.com/office/drawing/2014/main" id="{332CA487-1B25-43E2-86AD-3F98C58A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188" y="5694363"/>
              <a:ext cx="39688" cy="23813"/>
            </a:xfrm>
            <a:custGeom>
              <a:avLst/>
              <a:gdLst>
                <a:gd name="T0" fmla="*/ 40 w 191"/>
                <a:gd name="T1" fmla="*/ 108 h 108"/>
                <a:gd name="T2" fmla="*/ 2 w 191"/>
                <a:gd name="T3" fmla="*/ 75 h 108"/>
                <a:gd name="T4" fmla="*/ 30 w 191"/>
                <a:gd name="T5" fmla="*/ 34 h 108"/>
                <a:gd name="T6" fmla="*/ 139 w 191"/>
                <a:gd name="T7" fmla="*/ 5 h 108"/>
                <a:gd name="T8" fmla="*/ 186 w 191"/>
                <a:gd name="T9" fmla="*/ 32 h 108"/>
                <a:gd name="T10" fmla="*/ 159 w 191"/>
                <a:gd name="T11" fmla="*/ 78 h 108"/>
                <a:gd name="T12" fmla="*/ 50 w 191"/>
                <a:gd name="T13" fmla="*/ 107 h 108"/>
                <a:gd name="T14" fmla="*/ 40 w 191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08">
                  <a:moveTo>
                    <a:pt x="40" y="108"/>
                  </a:moveTo>
                  <a:cubicBezTo>
                    <a:pt x="21" y="108"/>
                    <a:pt x="5" y="94"/>
                    <a:pt x="2" y="75"/>
                  </a:cubicBezTo>
                  <a:cubicBezTo>
                    <a:pt x="0" y="57"/>
                    <a:pt x="12" y="39"/>
                    <a:pt x="30" y="34"/>
                  </a:cubicBezTo>
                  <a:lnTo>
                    <a:pt x="139" y="5"/>
                  </a:lnTo>
                  <a:cubicBezTo>
                    <a:pt x="160" y="0"/>
                    <a:pt x="180" y="11"/>
                    <a:pt x="186" y="32"/>
                  </a:cubicBezTo>
                  <a:cubicBezTo>
                    <a:pt x="191" y="52"/>
                    <a:pt x="179" y="72"/>
                    <a:pt x="159" y="78"/>
                  </a:cubicBezTo>
                  <a:lnTo>
                    <a:pt x="50" y="107"/>
                  </a:lnTo>
                  <a:cubicBezTo>
                    <a:pt x="46" y="108"/>
                    <a:pt x="43" y="108"/>
                    <a:pt x="40" y="10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184">
              <a:extLst>
                <a:ext uri="{FF2B5EF4-FFF2-40B4-BE49-F238E27FC236}">
                  <a16:creationId xmlns:a16="http://schemas.microsoft.com/office/drawing/2014/main" id="{045F1C92-ED4C-469A-8CFE-5B69E3707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5745163"/>
              <a:ext cx="38100" cy="28575"/>
            </a:xfrm>
            <a:custGeom>
              <a:avLst/>
              <a:gdLst>
                <a:gd name="T0" fmla="*/ 41 w 178"/>
                <a:gd name="T1" fmla="*/ 134 h 134"/>
                <a:gd name="T2" fmla="*/ 5 w 178"/>
                <a:gd name="T3" fmla="*/ 106 h 134"/>
                <a:gd name="T4" fmla="*/ 22 w 178"/>
                <a:gd name="T5" fmla="*/ 63 h 134"/>
                <a:gd name="T6" fmla="*/ 120 w 178"/>
                <a:gd name="T7" fmla="*/ 7 h 134"/>
                <a:gd name="T8" fmla="*/ 149 w 178"/>
                <a:gd name="T9" fmla="*/ 3 h 134"/>
                <a:gd name="T10" fmla="*/ 172 w 178"/>
                <a:gd name="T11" fmla="*/ 21 h 134"/>
                <a:gd name="T12" fmla="*/ 176 w 178"/>
                <a:gd name="T13" fmla="*/ 49 h 134"/>
                <a:gd name="T14" fmla="*/ 158 w 178"/>
                <a:gd name="T15" fmla="*/ 72 h 134"/>
                <a:gd name="T16" fmla="*/ 60 w 178"/>
                <a:gd name="T17" fmla="*/ 129 h 134"/>
                <a:gd name="T18" fmla="*/ 41 w 178"/>
                <a:gd name="T1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34">
                  <a:moveTo>
                    <a:pt x="41" y="134"/>
                  </a:moveTo>
                  <a:cubicBezTo>
                    <a:pt x="24" y="134"/>
                    <a:pt x="9" y="122"/>
                    <a:pt x="5" y="106"/>
                  </a:cubicBezTo>
                  <a:cubicBezTo>
                    <a:pt x="0" y="89"/>
                    <a:pt x="7" y="72"/>
                    <a:pt x="22" y="63"/>
                  </a:cubicBezTo>
                  <a:lnTo>
                    <a:pt x="120" y="7"/>
                  </a:lnTo>
                  <a:cubicBezTo>
                    <a:pt x="129" y="2"/>
                    <a:pt x="139" y="0"/>
                    <a:pt x="149" y="3"/>
                  </a:cubicBezTo>
                  <a:cubicBezTo>
                    <a:pt x="159" y="6"/>
                    <a:pt x="167" y="12"/>
                    <a:pt x="172" y="21"/>
                  </a:cubicBezTo>
                  <a:cubicBezTo>
                    <a:pt x="177" y="29"/>
                    <a:pt x="178" y="40"/>
                    <a:pt x="176" y="49"/>
                  </a:cubicBezTo>
                  <a:cubicBezTo>
                    <a:pt x="173" y="59"/>
                    <a:pt x="167" y="67"/>
                    <a:pt x="158" y="72"/>
                  </a:cubicBezTo>
                  <a:lnTo>
                    <a:pt x="60" y="129"/>
                  </a:lnTo>
                  <a:cubicBezTo>
                    <a:pt x="54" y="132"/>
                    <a:pt x="48" y="134"/>
                    <a:pt x="41" y="13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185">
              <a:extLst>
                <a:ext uri="{FF2B5EF4-FFF2-40B4-BE49-F238E27FC236}">
                  <a16:creationId xmlns:a16="http://schemas.microsoft.com/office/drawing/2014/main" id="{FD5147DE-1843-4D6D-94ED-79F627009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513" y="5788026"/>
              <a:ext cx="34925" cy="34925"/>
            </a:xfrm>
            <a:custGeom>
              <a:avLst/>
              <a:gdLst>
                <a:gd name="T0" fmla="*/ 41 w 162"/>
                <a:gd name="T1" fmla="*/ 158 h 158"/>
                <a:gd name="T2" fmla="*/ 6 w 162"/>
                <a:gd name="T3" fmla="*/ 135 h 158"/>
                <a:gd name="T4" fmla="*/ 14 w 162"/>
                <a:gd name="T5" fmla="*/ 94 h 158"/>
                <a:gd name="T6" fmla="*/ 94 w 162"/>
                <a:gd name="T7" fmla="*/ 14 h 158"/>
                <a:gd name="T8" fmla="*/ 147 w 162"/>
                <a:gd name="T9" fmla="*/ 14 h 158"/>
                <a:gd name="T10" fmla="*/ 147 w 162"/>
                <a:gd name="T11" fmla="*/ 67 h 158"/>
                <a:gd name="T12" fmla="*/ 67 w 162"/>
                <a:gd name="T13" fmla="*/ 147 h 158"/>
                <a:gd name="T14" fmla="*/ 41 w 162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58">
                  <a:moveTo>
                    <a:pt x="41" y="158"/>
                  </a:moveTo>
                  <a:cubicBezTo>
                    <a:pt x="25" y="158"/>
                    <a:pt x="12" y="149"/>
                    <a:pt x="6" y="135"/>
                  </a:cubicBezTo>
                  <a:cubicBezTo>
                    <a:pt x="0" y="121"/>
                    <a:pt x="3" y="105"/>
                    <a:pt x="14" y="94"/>
                  </a:cubicBezTo>
                  <a:lnTo>
                    <a:pt x="94" y="14"/>
                  </a:lnTo>
                  <a:cubicBezTo>
                    <a:pt x="109" y="0"/>
                    <a:pt x="132" y="0"/>
                    <a:pt x="147" y="14"/>
                  </a:cubicBezTo>
                  <a:cubicBezTo>
                    <a:pt x="161" y="29"/>
                    <a:pt x="162" y="52"/>
                    <a:pt x="147" y="67"/>
                  </a:cubicBezTo>
                  <a:lnTo>
                    <a:pt x="67" y="147"/>
                  </a:lnTo>
                  <a:cubicBezTo>
                    <a:pt x="60" y="154"/>
                    <a:pt x="51" y="158"/>
                    <a:pt x="41" y="15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2" name="Group 851">
            <a:extLst>
              <a:ext uri="{FF2B5EF4-FFF2-40B4-BE49-F238E27FC236}">
                <a16:creationId xmlns:a16="http://schemas.microsoft.com/office/drawing/2014/main" id="{58CA43B3-8188-425D-B4AF-C78D8AED4103}"/>
              </a:ext>
            </a:extLst>
          </p:cNvPr>
          <p:cNvGrpSpPr/>
          <p:nvPr/>
        </p:nvGrpSpPr>
        <p:grpSpPr>
          <a:xfrm>
            <a:off x="5854701" y="908051"/>
            <a:ext cx="484187" cy="484188"/>
            <a:chOff x="5854701" y="908051"/>
            <a:chExt cx="484187" cy="484188"/>
          </a:xfrm>
        </p:grpSpPr>
        <p:sp>
          <p:nvSpPr>
            <p:cNvPr id="828" name="Freeform 186">
              <a:extLst>
                <a:ext uri="{FF2B5EF4-FFF2-40B4-BE49-F238E27FC236}">
                  <a16:creationId xmlns:a16="http://schemas.microsoft.com/office/drawing/2014/main" id="{B4C69665-5B82-440A-96EA-1ADB5747E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6176" y="1076326"/>
              <a:ext cx="84138" cy="222250"/>
            </a:xfrm>
            <a:custGeom>
              <a:avLst/>
              <a:gdLst>
                <a:gd name="T0" fmla="*/ 386 w 392"/>
                <a:gd name="T1" fmla="*/ 941 h 1042"/>
                <a:gd name="T2" fmla="*/ 134 w 392"/>
                <a:gd name="T3" fmla="*/ 0 h 1042"/>
                <a:gd name="T4" fmla="*/ 0 w 392"/>
                <a:gd name="T5" fmla="*/ 81 h 1042"/>
                <a:gd name="T6" fmla="*/ 240 w 392"/>
                <a:gd name="T7" fmla="*/ 979 h 1042"/>
                <a:gd name="T8" fmla="*/ 275 w 392"/>
                <a:gd name="T9" fmla="*/ 1028 h 1042"/>
                <a:gd name="T10" fmla="*/ 334 w 392"/>
                <a:gd name="T11" fmla="*/ 1036 h 1042"/>
                <a:gd name="T12" fmla="*/ 380 w 392"/>
                <a:gd name="T13" fmla="*/ 1000 h 1042"/>
                <a:gd name="T14" fmla="*/ 386 w 392"/>
                <a:gd name="T15" fmla="*/ 941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2" h="1042">
                  <a:moveTo>
                    <a:pt x="386" y="941"/>
                  </a:moveTo>
                  <a:lnTo>
                    <a:pt x="134" y="0"/>
                  </a:lnTo>
                  <a:cubicBezTo>
                    <a:pt x="100" y="42"/>
                    <a:pt x="53" y="71"/>
                    <a:pt x="0" y="81"/>
                  </a:cubicBezTo>
                  <a:lnTo>
                    <a:pt x="240" y="979"/>
                  </a:lnTo>
                  <a:cubicBezTo>
                    <a:pt x="245" y="1000"/>
                    <a:pt x="257" y="1017"/>
                    <a:pt x="275" y="1028"/>
                  </a:cubicBezTo>
                  <a:cubicBezTo>
                    <a:pt x="292" y="1039"/>
                    <a:pt x="314" y="1042"/>
                    <a:pt x="334" y="1036"/>
                  </a:cubicBezTo>
                  <a:cubicBezTo>
                    <a:pt x="354" y="1031"/>
                    <a:pt x="370" y="1018"/>
                    <a:pt x="380" y="1000"/>
                  </a:cubicBezTo>
                  <a:cubicBezTo>
                    <a:pt x="390" y="982"/>
                    <a:pt x="392" y="960"/>
                    <a:pt x="386" y="94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Freeform 187">
              <a:extLst>
                <a:ext uri="{FF2B5EF4-FFF2-40B4-BE49-F238E27FC236}">
                  <a16:creationId xmlns:a16="http://schemas.microsoft.com/office/drawing/2014/main" id="{0C24494F-8585-4105-A2AC-84EF9D82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76" y="1076326"/>
              <a:ext cx="84138" cy="222250"/>
            </a:xfrm>
            <a:custGeom>
              <a:avLst/>
              <a:gdLst>
                <a:gd name="T0" fmla="*/ 258 w 392"/>
                <a:gd name="T1" fmla="*/ 0 h 1042"/>
                <a:gd name="T2" fmla="*/ 6 w 392"/>
                <a:gd name="T3" fmla="*/ 941 h 1042"/>
                <a:gd name="T4" fmla="*/ 12 w 392"/>
                <a:gd name="T5" fmla="*/ 1000 h 1042"/>
                <a:gd name="T6" fmla="*/ 58 w 392"/>
                <a:gd name="T7" fmla="*/ 1036 h 1042"/>
                <a:gd name="T8" fmla="*/ 117 w 392"/>
                <a:gd name="T9" fmla="*/ 1028 h 1042"/>
                <a:gd name="T10" fmla="*/ 152 w 392"/>
                <a:gd name="T11" fmla="*/ 979 h 1042"/>
                <a:gd name="T12" fmla="*/ 392 w 392"/>
                <a:gd name="T13" fmla="*/ 81 h 1042"/>
                <a:gd name="T14" fmla="*/ 258 w 392"/>
                <a:gd name="T15" fmla="*/ 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2" h="1042">
                  <a:moveTo>
                    <a:pt x="258" y="0"/>
                  </a:moveTo>
                  <a:lnTo>
                    <a:pt x="6" y="941"/>
                  </a:lnTo>
                  <a:cubicBezTo>
                    <a:pt x="0" y="960"/>
                    <a:pt x="2" y="982"/>
                    <a:pt x="12" y="1000"/>
                  </a:cubicBezTo>
                  <a:cubicBezTo>
                    <a:pt x="22" y="1018"/>
                    <a:pt x="39" y="1031"/>
                    <a:pt x="58" y="1036"/>
                  </a:cubicBezTo>
                  <a:cubicBezTo>
                    <a:pt x="78" y="1042"/>
                    <a:pt x="100" y="1039"/>
                    <a:pt x="117" y="1028"/>
                  </a:cubicBezTo>
                  <a:cubicBezTo>
                    <a:pt x="135" y="1017"/>
                    <a:pt x="147" y="1000"/>
                    <a:pt x="152" y="979"/>
                  </a:cubicBezTo>
                  <a:lnTo>
                    <a:pt x="392" y="81"/>
                  </a:lnTo>
                  <a:cubicBezTo>
                    <a:pt x="340" y="71"/>
                    <a:pt x="292" y="42"/>
                    <a:pt x="258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188">
              <a:extLst>
                <a:ext uri="{FF2B5EF4-FFF2-40B4-BE49-F238E27FC236}">
                  <a16:creationId xmlns:a16="http://schemas.microsoft.com/office/drawing/2014/main" id="{7C322059-E209-4558-8E2F-B63258A4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0776" y="915988"/>
              <a:ext cx="33338" cy="84138"/>
            </a:xfrm>
            <a:custGeom>
              <a:avLst/>
              <a:gdLst>
                <a:gd name="T0" fmla="*/ 150 w 150"/>
                <a:gd name="T1" fmla="*/ 390 h 390"/>
                <a:gd name="T2" fmla="*/ 150 w 150"/>
                <a:gd name="T3" fmla="*/ 76 h 390"/>
                <a:gd name="T4" fmla="*/ 75 w 150"/>
                <a:gd name="T5" fmla="*/ 0 h 390"/>
                <a:gd name="T6" fmla="*/ 0 w 150"/>
                <a:gd name="T7" fmla="*/ 76 h 390"/>
                <a:gd name="T8" fmla="*/ 0 w 150"/>
                <a:gd name="T9" fmla="*/ 390 h 390"/>
                <a:gd name="T10" fmla="*/ 150 w 150"/>
                <a:gd name="T11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390">
                  <a:moveTo>
                    <a:pt x="150" y="390"/>
                  </a:moveTo>
                  <a:lnTo>
                    <a:pt x="150" y="76"/>
                  </a:lnTo>
                  <a:cubicBezTo>
                    <a:pt x="150" y="34"/>
                    <a:pt x="117" y="1"/>
                    <a:pt x="75" y="0"/>
                  </a:cubicBezTo>
                  <a:cubicBezTo>
                    <a:pt x="33" y="0"/>
                    <a:pt x="0" y="34"/>
                    <a:pt x="0" y="76"/>
                  </a:cubicBezTo>
                  <a:lnTo>
                    <a:pt x="0" y="390"/>
                  </a:lnTo>
                  <a:cubicBezTo>
                    <a:pt x="48" y="373"/>
                    <a:pt x="102" y="373"/>
                    <a:pt x="150" y="39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189">
              <a:extLst>
                <a:ext uri="{FF2B5EF4-FFF2-40B4-BE49-F238E27FC236}">
                  <a16:creationId xmlns:a16="http://schemas.microsoft.com/office/drawing/2014/main" id="{9C04EF03-929E-4723-91D4-A8794A9EC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915988"/>
              <a:ext cx="290513" cy="96838"/>
            </a:xfrm>
            <a:custGeom>
              <a:avLst/>
              <a:gdLst>
                <a:gd name="T0" fmla="*/ 1206 w 1357"/>
                <a:gd name="T1" fmla="*/ 0 h 453"/>
                <a:gd name="T2" fmla="*/ 0 w 1357"/>
                <a:gd name="T3" fmla="*/ 0 h 453"/>
                <a:gd name="T4" fmla="*/ 0 w 1357"/>
                <a:gd name="T5" fmla="*/ 453 h 453"/>
                <a:gd name="T6" fmla="*/ 1357 w 1357"/>
                <a:gd name="T7" fmla="*/ 453 h 453"/>
                <a:gd name="T8" fmla="*/ 1357 w 1357"/>
                <a:gd name="T9" fmla="*/ 0 h 453"/>
                <a:gd name="T10" fmla="*/ 1206 w 1357"/>
                <a:gd name="T1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7" h="453">
                  <a:moveTo>
                    <a:pt x="1206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1357" y="453"/>
                  </a:lnTo>
                  <a:lnTo>
                    <a:pt x="1357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190">
              <a:extLst>
                <a:ext uri="{FF2B5EF4-FFF2-40B4-BE49-F238E27FC236}">
                  <a16:creationId xmlns:a16="http://schemas.microsoft.com/office/drawing/2014/main" id="{50CE062E-8D63-4C8C-9E10-844B65BF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1125538"/>
              <a:ext cx="33338" cy="201613"/>
            </a:xfrm>
            <a:custGeom>
              <a:avLst/>
              <a:gdLst>
                <a:gd name="T0" fmla="*/ 0 w 150"/>
                <a:gd name="T1" fmla="*/ 792 h 942"/>
                <a:gd name="T2" fmla="*/ 150 w 150"/>
                <a:gd name="T3" fmla="*/ 942 h 942"/>
                <a:gd name="T4" fmla="*/ 150 w 150"/>
                <a:gd name="T5" fmla="*/ 0 h 942"/>
                <a:gd name="T6" fmla="*/ 0 w 150"/>
                <a:gd name="T7" fmla="*/ 0 h 942"/>
                <a:gd name="T8" fmla="*/ 0 w 150"/>
                <a:gd name="T9" fmla="*/ 79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942">
                  <a:moveTo>
                    <a:pt x="0" y="792"/>
                  </a:moveTo>
                  <a:lnTo>
                    <a:pt x="150" y="942"/>
                  </a:lnTo>
                  <a:lnTo>
                    <a:pt x="150" y="0"/>
                  </a:lnTo>
                  <a:lnTo>
                    <a:pt x="0" y="0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191">
              <a:extLst>
                <a:ext uri="{FF2B5EF4-FFF2-40B4-BE49-F238E27FC236}">
                  <a16:creationId xmlns:a16="http://schemas.microsoft.com/office/drawing/2014/main" id="{F6F0F412-716A-469E-9AF8-85D073942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1125538"/>
              <a:ext cx="31750" cy="201613"/>
            </a:xfrm>
            <a:custGeom>
              <a:avLst/>
              <a:gdLst>
                <a:gd name="T0" fmla="*/ 151 w 151"/>
                <a:gd name="T1" fmla="*/ 0 h 942"/>
                <a:gd name="T2" fmla="*/ 0 w 151"/>
                <a:gd name="T3" fmla="*/ 0 h 942"/>
                <a:gd name="T4" fmla="*/ 0 w 151"/>
                <a:gd name="T5" fmla="*/ 942 h 942"/>
                <a:gd name="T6" fmla="*/ 151 w 151"/>
                <a:gd name="T7" fmla="*/ 792 h 942"/>
                <a:gd name="T8" fmla="*/ 151 w 151"/>
                <a:gd name="T9" fmla="*/ 0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42">
                  <a:moveTo>
                    <a:pt x="151" y="0"/>
                  </a:moveTo>
                  <a:lnTo>
                    <a:pt x="0" y="0"/>
                  </a:lnTo>
                  <a:lnTo>
                    <a:pt x="0" y="942"/>
                  </a:lnTo>
                  <a:lnTo>
                    <a:pt x="151" y="79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Rectangle 192">
              <a:extLst>
                <a:ext uri="{FF2B5EF4-FFF2-40B4-BE49-F238E27FC236}">
                  <a16:creationId xmlns:a16="http://schemas.microsoft.com/office/drawing/2014/main" id="{C4F80984-EE01-4226-92B2-B4479575B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2638" y="1093788"/>
              <a:ext cx="65088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193">
              <a:extLst>
                <a:ext uri="{FF2B5EF4-FFF2-40B4-BE49-F238E27FC236}">
                  <a16:creationId xmlns:a16="http://schemas.microsoft.com/office/drawing/2014/main" id="{D3248445-6425-458C-947E-559660A395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7438" y="996951"/>
              <a:ext cx="100013" cy="96838"/>
            </a:xfrm>
            <a:custGeom>
              <a:avLst/>
              <a:gdLst>
                <a:gd name="T0" fmla="*/ 190 w 466"/>
                <a:gd name="T1" fmla="*/ 452 h 458"/>
                <a:gd name="T2" fmla="*/ 276 w 466"/>
                <a:gd name="T3" fmla="*/ 452 h 458"/>
                <a:gd name="T4" fmla="*/ 459 w 466"/>
                <a:gd name="T5" fmla="*/ 247 h 458"/>
                <a:gd name="T6" fmla="*/ 308 w 466"/>
                <a:gd name="T7" fmla="*/ 17 h 458"/>
                <a:gd name="T8" fmla="*/ 158 w 466"/>
                <a:gd name="T9" fmla="*/ 17 h 458"/>
                <a:gd name="T10" fmla="*/ 8 w 466"/>
                <a:gd name="T11" fmla="*/ 247 h 458"/>
                <a:gd name="T12" fmla="*/ 190 w 466"/>
                <a:gd name="T13" fmla="*/ 452 h 458"/>
                <a:gd name="T14" fmla="*/ 233 w 466"/>
                <a:gd name="T15" fmla="*/ 155 h 458"/>
                <a:gd name="T16" fmla="*/ 303 w 466"/>
                <a:gd name="T17" fmla="*/ 201 h 458"/>
                <a:gd name="T18" fmla="*/ 286 w 466"/>
                <a:gd name="T19" fmla="*/ 284 h 458"/>
                <a:gd name="T20" fmla="*/ 204 w 466"/>
                <a:gd name="T21" fmla="*/ 300 h 458"/>
                <a:gd name="T22" fmla="*/ 158 w 466"/>
                <a:gd name="T23" fmla="*/ 230 h 458"/>
                <a:gd name="T24" fmla="*/ 233 w 466"/>
                <a:gd name="T25" fmla="*/ 15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6" h="458">
                  <a:moveTo>
                    <a:pt x="190" y="452"/>
                  </a:moveTo>
                  <a:cubicBezTo>
                    <a:pt x="219" y="458"/>
                    <a:pt x="248" y="458"/>
                    <a:pt x="276" y="452"/>
                  </a:cubicBezTo>
                  <a:cubicBezTo>
                    <a:pt x="376" y="433"/>
                    <a:pt x="451" y="349"/>
                    <a:pt x="459" y="247"/>
                  </a:cubicBezTo>
                  <a:cubicBezTo>
                    <a:pt x="466" y="146"/>
                    <a:pt x="405" y="51"/>
                    <a:pt x="308" y="17"/>
                  </a:cubicBezTo>
                  <a:cubicBezTo>
                    <a:pt x="260" y="0"/>
                    <a:pt x="206" y="0"/>
                    <a:pt x="158" y="17"/>
                  </a:cubicBezTo>
                  <a:cubicBezTo>
                    <a:pt x="61" y="51"/>
                    <a:pt x="0" y="146"/>
                    <a:pt x="8" y="247"/>
                  </a:cubicBezTo>
                  <a:cubicBezTo>
                    <a:pt x="15" y="349"/>
                    <a:pt x="90" y="433"/>
                    <a:pt x="190" y="452"/>
                  </a:cubicBezTo>
                  <a:close/>
                  <a:moveTo>
                    <a:pt x="233" y="155"/>
                  </a:moveTo>
                  <a:cubicBezTo>
                    <a:pt x="264" y="155"/>
                    <a:pt x="291" y="173"/>
                    <a:pt x="303" y="201"/>
                  </a:cubicBezTo>
                  <a:cubicBezTo>
                    <a:pt x="314" y="230"/>
                    <a:pt x="308" y="262"/>
                    <a:pt x="286" y="284"/>
                  </a:cubicBezTo>
                  <a:cubicBezTo>
                    <a:pt x="265" y="305"/>
                    <a:pt x="232" y="312"/>
                    <a:pt x="204" y="300"/>
                  </a:cubicBezTo>
                  <a:cubicBezTo>
                    <a:pt x="176" y="288"/>
                    <a:pt x="158" y="261"/>
                    <a:pt x="158" y="230"/>
                  </a:cubicBezTo>
                  <a:cubicBezTo>
                    <a:pt x="158" y="189"/>
                    <a:pt x="191" y="155"/>
                    <a:pt x="233" y="155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Rectangle 194">
              <a:extLst>
                <a:ext uri="{FF2B5EF4-FFF2-40B4-BE49-F238E27FC236}">
                  <a16:creationId xmlns:a16="http://schemas.microsoft.com/office/drawing/2014/main" id="{E13E7F5A-9C1F-4DD3-B213-4C9B82335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101" y="1093788"/>
              <a:ext cx="80963" cy="65088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Rectangle 195">
              <a:extLst>
                <a:ext uri="{FF2B5EF4-FFF2-40B4-BE49-F238E27FC236}">
                  <a16:creationId xmlns:a16="http://schemas.microsoft.com/office/drawing/2014/main" id="{640E6569-14D7-4C75-A6C1-4C90A61C9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101" y="1198563"/>
              <a:ext cx="80963" cy="65088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196">
              <a:extLst>
                <a:ext uri="{FF2B5EF4-FFF2-40B4-BE49-F238E27FC236}">
                  <a16:creationId xmlns:a16="http://schemas.microsoft.com/office/drawing/2014/main" id="{B7295E57-74A3-4137-8C69-1CB9B663B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1" y="1344613"/>
              <a:ext cx="6350" cy="1588"/>
            </a:xfrm>
            <a:custGeom>
              <a:avLst/>
              <a:gdLst>
                <a:gd name="T0" fmla="*/ 31 w 31"/>
                <a:gd name="T1" fmla="*/ 0 h 9"/>
                <a:gd name="T2" fmla="*/ 0 w 31"/>
                <a:gd name="T3" fmla="*/ 9 h 9"/>
                <a:gd name="T4" fmla="*/ 31 w 3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9">
                  <a:moveTo>
                    <a:pt x="31" y="0"/>
                  </a:moveTo>
                  <a:cubicBezTo>
                    <a:pt x="20" y="2"/>
                    <a:pt x="10" y="5"/>
                    <a:pt x="0" y="9"/>
                  </a:cubicBezTo>
                  <a:cubicBezTo>
                    <a:pt x="10" y="5"/>
                    <a:pt x="20" y="2"/>
                    <a:pt x="31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197">
              <a:extLst>
                <a:ext uri="{FF2B5EF4-FFF2-40B4-BE49-F238E27FC236}">
                  <a16:creationId xmlns:a16="http://schemas.microsoft.com/office/drawing/2014/main" id="{F3FA8BFD-E0E2-468D-A34F-7D62ED7FA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1344613"/>
              <a:ext cx="6350" cy="1588"/>
            </a:xfrm>
            <a:custGeom>
              <a:avLst/>
              <a:gdLst>
                <a:gd name="T0" fmla="*/ 31 w 31"/>
                <a:gd name="T1" fmla="*/ 9 h 9"/>
                <a:gd name="T2" fmla="*/ 0 w 31"/>
                <a:gd name="T3" fmla="*/ 0 h 9"/>
                <a:gd name="T4" fmla="*/ 31 w 31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9">
                  <a:moveTo>
                    <a:pt x="31" y="9"/>
                  </a:moveTo>
                  <a:cubicBezTo>
                    <a:pt x="21" y="5"/>
                    <a:pt x="11" y="2"/>
                    <a:pt x="0" y="0"/>
                  </a:cubicBezTo>
                  <a:cubicBezTo>
                    <a:pt x="11" y="2"/>
                    <a:pt x="21" y="5"/>
                    <a:pt x="31" y="9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198">
              <a:extLst>
                <a:ext uri="{FF2B5EF4-FFF2-40B4-BE49-F238E27FC236}">
                  <a16:creationId xmlns:a16="http://schemas.microsoft.com/office/drawing/2014/main" id="{70B39302-FBF6-4C82-8EB8-0299620A9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1344613"/>
              <a:ext cx="7938" cy="0"/>
            </a:xfrm>
            <a:custGeom>
              <a:avLst/>
              <a:gdLst>
                <a:gd name="T0" fmla="*/ 33 w 33"/>
                <a:gd name="T1" fmla="*/ 3 h 3"/>
                <a:gd name="T2" fmla="*/ 0 w 33"/>
                <a:gd name="T3" fmla="*/ 0 h 3"/>
                <a:gd name="T4" fmla="*/ 33 w 3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">
                  <a:moveTo>
                    <a:pt x="33" y="3"/>
                  </a:moveTo>
                  <a:cubicBezTo>
                    <a:pt x="22" y="1"/>
                    <a:pt x="11" y="0"/>
                    <a:pt x="0" y="0"/>
                  </a:cubicBezTo>
                  <a:cubicBezTo>
                    <a:pt x="11" y="0"/>
                    <a:pt x="22" y="1"/>
                    <a:pt x="33" y="3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199">
              <a:extLst>
                <a:ext uri="{FF2B5EF4-FFF2-40B4-BE49-F238E27FC236}">
                  <a16:creationId xmlns:a16="http://schemas.microsoft.com/office/drawing/2014/main" id="{0FE88038-7D9D-48D6-AE3E-ABA5D1407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1344613"/>
              <a:ext cx="6350" cy="0"/>
            </a:xfrm>
            <a:custGeom>
              <a:avLst/>
              <a:gdLst>
                <a:gd name="T0" fmla="*/ 34 w 34"/>
                <a:gd name="T1" fmla="*/ 0 h 3"/>
                <a:gd name="T2" fmla="*/ 0 w 34"/>
                <a:gd name="T3" fmla="*/ 3 h 3"/>
                <a:gd name="T4" fmla="*/ 34 w 3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">
                  <a:moveTo>
                    <a:pt x="34" y="0"/>
                  </a:moveTo>
                  <a:cubicBezTo>
                    <a:pt x="22" y="0"/>
                    <a:pt x="11" y="1"/>
                    <a:pt x="0" y="3"/>
                  </a:cubicBezTo>
                  <a:cubicBezTo>
                    <a:pt x="11" y="1"/>
                    <a:pt x="22" y="0"/>
                    <a:pt x="34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200">
              <a:extLst>
                <a:ext uri="{FF2B5EF4-FFF2-40B4-BE49-F238E27FC236}">
                  <a16:creationId xmlns:a16="http://schemas.microsoft.com/office/drawing/2014/main" id="{F5315994-6BA0-40BE-9A31-0D49646F8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0263" y="1346201"/>
              <a:ext cx="1588" cy="158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201">
              <a:extLst>
                <a:ext uri="{FF2B5EF4-FFF2-40B4-BE49-F238E27FC236}">
                  <a16:creationId xmlns:a16="http://schemas.microsoft.com/office/drawing/2014/main" id="{29DBDDD4-4408-43AB-B050-3A54935B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6" y="1344613"/>
              <a:ext cx="1588" cy="0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1"/>
                    <a:pt x="3" y="1"/>
                    <a:pt x="0" y="0"/>
                  </a:cubicBezTo>
                  <a:cubicBezTo>
                    <a:pt x="3" y="1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202">
              <a:extLst>
                <a:ext uri="{FF2B5EF4-FFF2-40B4-BE49-F238E27FC236}">
                  <a16:creationId xmlns:a16="http://schemas.microsoft.com/office/drawing/2014/main" id="{A5B7F87C-9739-458E-9FB2-CA55CB9EB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1" y="1344613"/>
              <a:ext cx="1588" cy="0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1"/>
                    <a:pt x="2" y="1"/>
                    <a:pt x="0" y="2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203">
              <a:extLst>
                <a:ext uri="{FF2B5EF4-FFF2-40B4-BE49-F238E27FC236}">
                  <a16:creationId xmlns:a16="http://schemas.microsoft.com/office/drawing/2014/main" id="{08CF31EE-2559-40A8-9B2C-A21E0E194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513" y="1346201"/>
              <a:ext cx="1588" cy="158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204">
              <a:extLst>
                <a:ext uri="{FF2B5EF4-FFF2-40B4-BE49-F238E27FC236}">
                  <a16:creationId xmlns:a16="http://schemas.microsoft.com/office/drawing/2014/main" id="{EF577016-BFFD-4C64-8F1F-2E8DC759F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1344613"/>
              <a:ext cx="39688" cy="39688"/>
            </a:xfrm>
            <a:custGeom>
              <a:avLst/>
              <a:gdLst>
                <a:gd name="T0" fmla="*/ 186 w 186"/>
                <a:gd name="T1" fmla="*/ 25 h 188"/>
                <a:gd name="T2" fmla="*/ 169 w 186"/>
                <a:gd name="T3" fmla="*/ 16 h 188"/>
                <a:gd name="T4" fmla="*/ 165 w 186"/>
                <a:gd name="T5" fmla="*/ 14 h 188"/>
                <a:gd name="T6" fmla="*/ 135 w 186"/>
                <a:gd name="T7" fmla="*/ 5 h 188"/>
                <a:gd name="T8" fmla="*/ 126 w 186"/>
                <a:gd name="T9" fmla="*/ 3 h 188"/>
                <a:gd name="T10" fmla="*/ 93 w 186"/>
                <a:gd name="T11" fmla="*/ 0 h 188"/>
                <a:gd name="T12" fmla="*/ 59 w 186"/>
                <a:gd name="T13" fmla="*/ 3 h 188"/>
                <a:gd name="T14" fmla="*/ 51 w 186"/>
                <a:gd name="T15" fmla="*/ 5 h 188"/>
                <a:gd name="T16" fmla="*/ 20 w 186"/>
                <a:gd name="T17" fmla="*/ 14 h 188"/>
                <a:gd name="T18" fmla="*/ 16 w 186"/>
                <a:gd name="T19" fmla="*/ 16 h 188"/>
                <a:gd name="T20" fmla="*/ 0 w 186"/>
                <a:gd name="T21" fmla="*/ 25 h 188"/>
                <a:gd name="T22" fmla="*/ 93 w 186"/>
                <a:gd name="T23" fmla="*/ 188 h 188"/>
                <a:gd name="T24" fmla="*/ 186 w 186"/>
                <a:gd name="T25" fmla="*/ 2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" h="188">
                  <a:moveTo>
                    <a:pt x="186" y="25"/>
                  </a:moveTo>
                  <a:cubicBezTo>
                    <a:pt x="180" y="22"/>
                    <a:pt x="175" y="19"/>
                    <a:pt x="169" y="16"/>
                  </a:cubicBezTo>
                  <a:cubicBezTo>
                    <a:pt x="168" y="16"/>
                    <a:pt x="166" y="15"/>
                    <a:pt x="165" y="14"/>
                  </a:cubicBezTo>
                  <a:cubicBezTo>
                    <a:pt x="155" y="10"/>
                    <a:pt x="145" y="7"/>
                    <a:pt x="135" y="5"/>
                  </a:cubicBezTo>
                  <a:cubicBezTo>
                    <a:pt x="132" y="4"/>
                    <a:pt x="129" y="4"/>
                    <a:pt x="126" y="3"/>
                  </a:cubicBezTo>
                  <a:cubicBezTo>
                    <a:pt x="115" y="1"/>
                    <a:pt x="104" y="0"/>
                    <a:pt x="93" y="0"/>
                  </a:cubicBezTo>
                  <a:cubicBezTo>
                    <a:pt x="81" y="0"/>
                    <a:pt x="70" y="1"/>
                    <a:pt x="59" y="3"/>
                  </a:cubicBezTo>
                  <a:cubicBezTo>
                    <a:pt x="56" y="4"/>
                    <a:pt x="53" y="4"/>
                    <a:pt x="51" y="5"/>
                  </a:cubicBezTo>
                  <a:cubicBezTo>
                    <a:pt x="40" y="7"/>
                    <a:pt x="30" y="10"/>
                    <a:pt x="20" y="14"/>
                  </a:cubicBezTo>
                  <a:cubicBezTo>
                    <a:pt x="19" y="15"/>
                    <a:pt x="17" y="16"/>
                    <a:pt x="16" y="16"/>
                  </a:cubicBezTo>
                  <a:cubicBezTo>
                    <a:pt x="10" y="19"/>
                    <a:pt x="5" y="22"/>
                    <a:pt x="0" y="25"/>
                  </a:cubicBezTo>
                  <a:lnTo>
                    <a:pt x="93" y="188"/>
                  </a:lnTo>
                  <a:lnTo>
                    <a:pt x="186" y="25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206">
              <a:extLst>
                <a:ext uri="{FF2B5EF4-FFF2-40B4-BE49-F238E27FC236}">
                  <a16:creationId xmlns:a16="http://schemas.microsoft.com/office/drawing/2014/main" id="{9934D93E-2BAD-4981-9647-13653DE66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908051"/>
              <a:ext cx="306388" cy="112713"/>
            </a:xfrm>
            <a:custGeom>
              <a:avLst/>
              <a:gdLst>
                <a:gd name="T0" fmla="*/ 1395 w 1432"/>
                <a:gd name="T1" fmla="*/ 0 h 527"/>
                <a:gd name="T2" fmla="*/ 38 w 1432"/>
                <a:gd name="T3" fmla="*/ 0 h 527"/>
                <a:gd name="T4" fmla="*/ 0 w 1432"/>
                <a:gd name="T5" fmla="*/ 37 h 527"/>
                <a:gd name="T6" fmla="*/ 0 w 1432"/>
                <a:gd name="T7" fmla="*/ 490 h 527"/>
                <a:gd name="T8" fmla="*/ 38 w 1432"/>
                <a:gd name="T9" fmla="*/ 527 h 527"/>
                <a:gd name="T10" fmla="*/ 1395 w 1432"/>
                <a:gd name="T11" fmla="*/ 527 h 527"/>
                <a:gd name="T12" fmla="*/ 1432 w 1432"/>
                <a:gd name="T13" fmla="*/ 490 h 527"/>
                <a:gd name="T14" fmla="*/ 1432 w 1432"/>
                <a:gd name="T15" fmla="*/ 37 h 527"/>
                <a:gd name="T16" fmla="*/ 1395 w 1432"/>
                <a:gd name="T17" fmla="*/ 0 h 527"/>
                <a:gd name="T18" fmla="*/ 1357 w 1432"/>
                <a:gd name="T19" fmla="*/ 452 h 527"/>
                <a:gd name="T20" fmla="*/ 75 w 1432"/>
                <a:gd name="T21" fmla="*/ 452 h 527"/>
                <a:gd name="T22" fmla="*/ 75 w 1432"/>
                <a:gd name="T23" fmla="*/ 75 h 527"/>
                <a:gd name="T24" fmla="*/ 151 w 1432"/>
                <a:gd name="T25" fmla="*/ 75 h 527"/>
                <a:gd name="T26" fmla="*/ 151 w 1432"/>
                <a:gd name="T27" fmla="*/ 226 h 527"/>
                <a:gd name="T28" fmla="*/ 226 w 1432"/>
                <a:gd name="T29" fmla="*/ 226 h 527"/>
                <a:gd name="T30" fmla="*/ 226 w 1432"/>
                <a:gd name="T31" fmla="*/ 75 h 527"/>
                <a:gd name="T32" fmla="*/ 302 w 1432"/>
                <a:gd name="T33" fmla="*/ 75 h 527"/>
                <a:gd name="T34" fmla="*/ 302 w 1432"/>
                <a:gd name="T35" fmla="*/ 226 h 527"/>
                <a:gd name="T36" fmla="*/ 377 w 1432"/>
                <a:gd name="T37" fmla="*/ 226 h 527"/>
                <a:gd name="T38" fmla="*/ 377 w 1432"/>
                <a:gd name="T39" fmla="*/ 75 h 527"/>
                <a:gd name="T40" fmla="*/ 452 w 1432"/>
                <a:gd name="T41" fmla="*/ 75 h 527"/>
                <a:gd name="T42" fmla="*/ 452 w 1432"/>
                <a:gd name="T43" fmla="*/ 226 h 527"/>
                <a:gd name="T44" fmla="*/ 528 w 1432"/>
                <a:gd name="T45" fmla="*/ 226 h 527"/>
                <a:gd name="T46" fmla="*/ 528 w 1432"/>
                <a:gd name="T47" fmla="*/ 75 h 527"/>
                <a:gd name="T48" fmla="*/ 603 w 1432"/>
                <a:gd name="T49" fmla="*/ 75 h 527"/>
                <a:gd name="T50" fmla="*/ 603 w 1432"/>
                <a:gd name="T51" fmla="*/ 226 h 527"/>
                <a:gd name="T52" fmla="*/ 678 w 1432"/>
                <a:gd name="T53" fmla="*/ 226 h 527"/>
                <a:gd name="T54" fmla="*/ 678 w 1432"/>
                <a:gd name="T55" fmla="*/ 75 h 527"/>
                <a:gd name="T56" fmla="*/ 754 w 1432"/>
                <a:gd name="T57" fmla="*/ 75 h 527"/>
                <a:gd name="T58" fmla="*/ 754 w 1432"/>
                <a:gd name="T59" fmla="*/ 226 h 527"/>
                <a:gd name="T60" fmla="*/ 829 w 1432"/>
                <a:gd name="T61" fmla="*/ 226 h 527"/>
                <a:gd name="T62" fmla="*/ 829 w 1432"/>
                <a:gd name="T63" fmla="*/ 75 h 527"/>
                <a:gd name="T64" fmla="*/ 905 w 1432"/>
                <a:gd name="T65" fmla="*/ 75 h 527"/>
                <a:gd name="T66" fmla="*/ 905 w 1432"/>
                <a:gd name="T67" fmla="*/ 226 h 527"/>
                <a:gd name="T68" fmla="*/ 980 w 1432"/>
                <a:gd name="T69" fmla="*/ 226 h 527"/>
                <a:gd name="T70" fmla="*/ 980 w 1432"/>
                <a:gd name="T71" fmla="*/ 75 h 527"/>
                <a:gd name="T72" fmla="*/ 1055 w 1432"/>
                <a:gd name="T73" fmla="*/ 75 h 527"/>
                <a:gd name="T74" fmla="*/ 1055 w 1432"/>
                <a:gd name="T75" fmla="*/ 226 h 527"/>
                <a:gd name="T76" fmla="*/ 1131 w 1432"/>
                <a:gd name="T77" fmla="*/ 226 h 527"/>
                <a:gd name="T78" fmla="*/ 1131 w 1432"/>
                <a:gd name="T79" fmla="*/ 75 h 527"/>
                <a:gd name="T80" fmla="*/ 1206 w 1432"/>
                <a:gd name="T81" fmla="*/ 75 h 527"/>
                <a:gd name="T82" fmla="*/ 1206 w 1432"/>
                <a:gd name="T83" fmla="*/ 226 h 527"/>
                <a:gd name="T84" fmla="*/ 1281 w 1432"/>
                <a:gd name="T85" fmla="*/ 226 h 527"/>
                <a:gd name="T86" fmla="*/ 1281 w 1432"/>
                <a:gd name="T87" fmla="*/ 75 h 527"/>
                <a:gd name="T88" fmla="*/ 1357 w 1432"/>
                <a:gd name="T89" fmla="*/ 75 h 527"/>
                <a:gd name="T90" fmla="*/ 1357 w 1432"/>
                <a:gd name="T91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2" h="527">
                  <a:moveTo>
                    <a:pt x="1395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490"/>
                  </a:lnTo>
                  <a:cubicBezTo>
                    <a:pt x="0" y="510"/>
                    <a:pt x="17" y="527"/>
                    <a:pt x="38" y="527"/>
                  </a:cubicBezTo>
                  <a:lnTo>
                    <a:pt x="1395" y="527"/>
                  </a:lnTo>
                  <a:cubicBezTo>
                    <a:pt x="1415" y="527"/>
                    <a:pt x="1432" y="510"/>
                    <a:pt x="1432" y="490"/>
                  </a:cubicBezTo>
                  <a:lnTo>
                    <a:pt x="1432" y="37"/>
                  </a:lnTo>
                  <a:cubicBezTo>
                    <a:pt x="1432" y="16"/>
                    <a:pt x="1415" y="0"/>
                    <a:pt x="1395" y="0"/>
                  </a:cubicBezTo>
                  <a:close/>
                  <a:moveTo>
                    <a:pt x="1357" y="452"/>
                  </a:moveTo>
                  <a:lnTo>
                    <a:pt x="75" y="452"/>
                  </a:lnTo>
                  <a:lnTo>
                    <a:pt x="75" y="75"/>
                  </a:lnTo>
                  <a:lnTo>
                    <a:pt x="151" y="75"/>
                  </a:lnTo>
                  <a:lnTo>
                    <a:pt x="151" y="226"/>
                  </a:lnTo>
                  <a:lnTo>
                    <a:pt x="226" y="226"/>
                  </a:lnTo>
                  <a:lnTo>
                    <a:pt x="226" y="75"/>
                  </a:lnTo>
                  <a:lnTo>
                    <a:pt x="302" y="75"/>
                  </a:lnTo>
                  <a:lnTo>
                    <a:pt x="302" y="226"/>
                  </a:lnTo>
                  <a:lnTo>
                    <a:pt x="377" y="226"/>
                  </a:lnTo>
                  <a:lnTo>
                    <a:pt x="377" y="75"/>
                  </a:lnTo>
                  <a:lnTo>
                    <a:pt x="452" y="75"/>
                  </a:lnTo>
                  <a:lnTo>
                    <a:pt x="452" y="226"/>
                  </a:lnTo>
                  <a:lnTo>
                    <a:pt x="528" y="226"/>
                  </a:lnTo>
                  <a:lnTo>
                    <a:pt x="528" y="75"/>
                  </a:lnTo>
                  <a:lnTo>
                    <a:pt x="603" y="75"/>
                  </a:lnTo>
                  <a:lnTo>
                    <a:pt x="603" y="226"/>
                  </a:lnTo>
                  <a:lnTo>
                    <a:pt x="678" y="226"/>
                  </a:lnTo>
                  <a:lnTo>
                    <a:pt x="678" y="75"/>
                  </a:lnTo>
                  <a:lnTo>
                    <a:pt x="754" y="75"/>
                  </a:lnTo>
                  <a:lnTo>
                    <a:pt x="754" y="226"/>
                  </a:lnTo>
                  <a:lnTo>
                    <a:pt x="829" y="226"/>
                  </a:lnTo>
                  <a:lnTo>
                    <a:pt x="829" y="75"/>
                  </a:lnTo>
                  <a:lnTo>
                    <a:pt x="905" y="75"/>
                  </a:lnTo>
                  <a:lnTo>
                    <a:pt x="905" y="226"/>
                  </a:lnTo>
                  <a:lnTo>
                    <a:pt x="980" y="226"/>
                  </a:lnTo>
                  <a:lnTo>
                    <a:pt x="980" y="75"/>
                  </a:lnTo>
                  <a:lnTo>
                    <a:pt x="1055" y="75"/>
                  </a:lnTo>
                  <a:lnTo>
                    <a:pt x="1055" y="226"/>
                  </a:lnTo>
                  <a:lnTo>
                    <a:pt x="1131" y="226"/>
                  </a:lnTo>
                  <a:lnTo>
                    <a:pt x="1131" y="75"/>
                  </a:lnTo>
                  <a:lnTo>
                    <a:pt x="1206" y="75"/>
                  </a:lnTo>
                  <a:lnTo>
                    <a:pt x="1206" y="226"/>
                  </a:lnTo>
                  <a:lnTo>
                    <a:pt x="1281" y="226"/>
                  </a:lnTo>
                  <a:lnTo>
                    <a:pt x="1281" y="75"/>
                  </a:lnTo>
                  <a:lnTo>
                    <a:pt x="1357" y="75"/>
                  </a:lnTo>
                  <a:lnTo>
                    <a:pt x="1357" y="452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207">
              <a:extLst>
                <a:ext uri="{FF2B5EF4-FFF2-40B4-BE49-F238E27FC236}">
                  <a16:creationId xmlns:a16="http://schemas.microsoft.com/office/drawing/2014/main" id="{755374B9-803C-4A49-9236-30207DF5D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1085851"/>
              <a:ext cx="96838" cy="80963"/>
            </a:xfrm>
            <a:custGeom>
              <a:avLst/>
              <a:gdLst>
                <a:gd name="T0" fmla="*/ 415 w 453"/>
                <a:gd name="T1" fmla="*/ 377 h 377"/>
                <a:gd name="T2" fmla="*/ 38 w 453"/>
                <a:gd name="T3" fmla="*/ 377 h 377"/>
                <a:gd name="T4" fmla="*/ 0 w 453"/>
                <a:gd name="T5" fmla="*/ 339 h 377"/>
                <a:gd name="T6" fmla="*/ 0 w 453"/>
                <a:gd name="T7" fmla="*/ 37 h 377"/>
                <a:gd name="T8" fmla="*/ 38 w 453"/>
                <a:gd name="T9" fmla="*/ 0 h 377"/>
                <a:gd name="T10" fmla="*/ 415 w 453"/>
                <a:gd name="T11" fmla="*/ 0 h 377"/>
                <a:gd name="T12" fmla="*/ 453 w 453"/>
                <a:gd name="T13" fmla="*/ 37 h 377"/>
                <a:gd name="T14" fmla="*/ 453 w 453"/>
                <a:gd name="T15" fmla="*/ 339 h 377"/>
                <a:gd name="T16" fmla="*/ 415 w 453"/>
                <a:gd name="T17" fmla="*/ 377 h 377"/>
                <a:gd name="T18" fmla="*/ 76 w 453"/>
                <a:gd name="T19" fmla="*/ 301 h 377"/>
                <a:gd name="T20" fmla="*/ 377 w 453"/>
                <a:gd name="T21" fmla="*/ 301 h 377"/>
                <a:gd name="T22" fmla="*/ 377 w 453"/>
                <a:gd name="T23" fmla="*/ 75 h 377"/>
                <a:gd name="T24" fmla="*/ 76 w 453"/>
                <a:gd name="T25" fmla="*/ 75 h 377"/>
                <a:gd name="T26" fmla="*/ 76 w 453"/>
                <a:gd name="T27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77">
                  <a:moveTo>
                    <a:pt x="415" y="377"/>
                  </a:moveTo>
                  <a:lnTo>
                    <a:pt x="38" y="377"/>
                  </a:lnTo>
                  <a:cubicBezTo>
                    <a:pt x="17" y="377"/>
                    <a:pt x="0" y="360"/>
                    <a:pt x="0" y="339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lnTo>
                    <a:pt x="453" y="339"/>
                  </a:lnTo>
                  <a:cubicBezTo>
                    <a:pt x="453" y="360"/>
                    <a:pt x="436" y="377"/>
                    <a:pt x="415" y="377"/>
                  </a:cubicBezTo>
                  <a:close/>
                  <a:moveTo>
                    <a:pt x="76" y="301"/>
                  </a:moveTo>
                  <a:lnTo>
                    <a:pt x="377" y="301"/>
                  </a:lnTo>
                  <a:lnTo>
                    <a:pt x="377" y="75"/>
                  </a:lnTo>
                  <a:lnTo>
                    <a:pt x="76" y="75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208">
              <a:extLst>
                <a:ext uri="{FF2B5EF4-FFF2-40B4-BE49-F238E27FC236}">
                  <a16:creationId xmlns:a16="http://schemas.microsoft.com/office/drawing/2014/main" id="{C7C345CC-3ACB-44D4-B2F6-4D57A619A6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1190626"/>
              <a:ext cx="96838" cy="80963"/>
            </a:xfrm>
            <a:custGeom>
              <a:avLst/>
              <a:gdLst>
                <a:gd name="T0" fmla="*/ 415 w 453"/>
                <a:gd name="T1" fmla="*/ 377 h 377"/>
                <a:gd name="T2" fmla="*/ 38 w 453"/>
                <a:gd name="T3" fmla="*/ 377 h 377"/>
                <a:gd name="T4" fmla="*/ 0 w 453"/>
                <a:gd name="T5" fmla="*/ 339 h 377"/>
                <a:gd name="T6" fmla="*/ 0 w 453"/>
                <a:gd name="T7" fmla="*/ 37 h 377"/>
                <a:gd name="T8" fmla="*/ 38 w 453"/>
                <a:gd name="T9" fmla="*/ 0 h 377"/>
                <a:gd name="T10" fmla="*/ 415 w 453"/>
                <a:gd name="T11" fmla="*/ 0 h 377"/>
                <a:gd name="T12" fmla="*/ 453 w 453"/>
                <a:gd name="T13" fmla="*/ 37 h 377"/>
                <a:gd name="T14" fmla="*/ 453 w 453"/>
                <a:gd name="T15" fmla="*/ 339 h 377"/>
                <a:gd name="T16" fmla="*/ 415 w 453"/>
                <a:gd name="T17" fmla="*/ 377 h 377"/>
                <a:gd name="T18" fmla="*/ 76 w 453"/>
                <a:gd name="T19" fmla="*/ 301 h 377"/>
                <a:gd name="T20" fmla="*/ 377 w 453"/>
                <a:gd name="T21" fmla="*/ 301 h 377"/>
                <a:gd name="T22" fmla="*/ 377 w 453"/>
                <a:gd name="T23" fmla="*/ 75 h 377"/>
                <a:gd name="T24" fmla="*/ 76 w 453"/>
                <a:gd name="T25" fmla="*/ 75 h 377"/>
                <a:gd name="T26" fmla="*/ 76 w 453"/>
                <a:gd name="T27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77">
                  <a:moveTo>
                    <a:pt x="415" y="377"/>
                  </a:moveTo>
                  <a:lnTo>
                    <a:pt x="38" y="377"/>
                  </a:lnTo>
                  <a:cubicBezTo>
                    <a:pt x="17" y="377"/>
                    <a:pt x="0" y="360"/>
                    <a:pt x="0" y="339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lnTo>
                    <a:pt x="453" y="339"/>
                  </a:lnTo>
                  <a:cubicBezTo>
                    <a:pt x="453" y="360"/>
                    <a:pt x="436" y="377"/>
                    <a:pt x="415" y="377"/>
                  </a:cubicBezTo>
                  <a:close/>
                  <a:moveTo>
                    <a:pt x="76" y="301"/>
                  </a:moveTo>
                  <a:lnTo>
                    <a:pt x="377" y="301"/>
                  </a:lnTo>
                  <a:lnTo>
                    <a:pt x="377" y="75"/>
                  </a:lnTo>
                  <a:lnTo>
                    <a:pt x="76" y="75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209">
              <a:extLst>
                <a:ext uri="{FF2B5EF4-FFF2-40B4-BE49-F238E27FC236}">
                  <a16:creationId xmlns:a16="http://schemas.microsoft.com/office/drawing/2014/main" id="{E92902CE-04BF-4E6F-BEE2-D6FB6C4BF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1295401"/>
              <a:ext cx="96838" cy="15875"/>
            </a:xfrm>
            <a:custGeom>
              <a:avLst/>
              <a:gdLst>
                <a:gd name="T0" fmla="*/ 415 w 453"/>
                <a:gd name="T1" fmla="*/ 75 h 75"/>
                <a:gd name="T2" fmla="*/ 38 w 453"/>
                <a:gd name="T3" fmla="*/ 75 h 75"/>
                <a:gd name="T4" fmla="*/ 0 w 453"/>
                <a:gd name="T5" fmla="*/ 37 h 75"/>
                <a:gd name="T6" fmla="*/ 38 w 453"/>
                <a:gd name="T7" fmla="*/ 0 h 75"/>
                <a:gd name="T8" fmla="*/ 415 w 453"/>
                <a:gd name="T9" fmla="*/ 0 h 75"/>
                <a:gd name="T10" fmla="*/ 453 w 453"/>
                <a:gd name="T11" fmla="*/ 37 h 75"/>
                <a:gd name="T12" fmla="*/ 415 w 45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75">
                  <a:moveTo>
                    <a:pt x="415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cubicBezTo>
                    <a:pt x="453" y="58"/>
                    <a:pt x="436" y="75"/>
                    <a:pt x="415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210">
              <a:extLst>
                <a:ext uri="{FF2B5EF4-FFF2-40B4-BE49-F238E27FC236}">
                  <a16:creationId xmlns:a16="http://schemas.microsoft.com/office/drawing/2014/main" id="{4D75987C-4A02-45A9-B8B0-B8C80172F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1327151"/>
              <a:ext cx="96838" cy="17463"/>
            </a:xfrm>
            <a:custGeom>
              <a:avLst/>
              <a:gdLst>
                <a:gd name="T0" fmla="*/ 415 w 453"/>
                <a:gd name="T1" fmla="*/ 76 h 76"/>
                <a:gd name="T2" fmla="*/ 38 w 453"/>
                <a:gd name="T3" fmla="*/ 76 h 76"/>
                <a:gd name="T4" fmla="*/ 0 w 453"/>
                <a:gd name="T5" fmla="*/ 38 h 76"/>
                <a:gd name="T6" fmla="*/ 38 w 453"/>
                <a:gd name="T7" fmla="*/ 0 h 76"/>
                <a:gd name="T8" fmla="*/ 415 w 453"/>
                <a:gd name="T9" fmla="*/ 0 h 76"/>
                <a:gd name="T10" fmla="*/ 453 w 453"/>
                <a:gd name="T11" fmla="*/ 38 h 76"/>
                <a:gd name="T12" fmla="*/ 415 w 45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76">
                  <a:moveTo>
                    <a:pt x="415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8"/>
                  </a:cubicBezTo>
                  <a:cubicBezTo>
                    <a:pt x="453" y="59"/>
                    <a:pt x="436" y="76"/>
                    <a:pt x="415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211">
              <a:extLst>
                <a:ext uri="{FF2B5EF4-FFF2-40B4-BE49-F238E27FC236}">
                  <a16:creationId xmlns:a16="http://schemas.microsoft.com/office/drawing/2014/main" id="{F18DDC07-20BF-4829-B230-0E21E42F0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1038226"/>
              <a:ext cx="80963" cy="354013"/>
            </a:xfrm>
            <a:custGeom>
              <a:avLst/>
              <a:gdLst>
                <a:gd name="T0" fmla="*/ 189 w 377"/>
                <a:gd name="T1" fmla="*/ 0 h 1658"/>
                <a:gd name="T2" fmla="*/ 0 w 377"/>
                <a:gd name="T3" fmla="*/ 188 h 1658"/>
                <a:gd name="T4" fmla="*/ 0 w 377"/>
                <a:gd name="T5" fmla="*/ 1356 h 1658"/>
                <a:gd name="T6" fmla="*/ 0 w 377"/>
                <a:gd name="T7" fmla="*/ 1357 h 1658"/>
                <a:gd name="T8" fmla="*/ 5 w 377"/>
                <a:gd name="T9" fmla="*/ 1375 h 1658"/>
                <a:gd name="T10" fmla="*/ 156 w 377"/>
                <a:gd name="T11" fmla="*/ 1639 h 1658"/>
                <a:gd name="T12" fmla="*/ 189 w 377"/>
                <a:gd name="T13" fmla="*/ 1658 h 1658"/>
                <a:gd name="T14" fmla="*/ 221 w 377"/>
                <a:gd name="T15" fmla="*/ 1639 h 1658"/>
                <a:gd name="T16" fmla="*/ 372 w 377"/>
                <a:gd name="T17" fmla="*/ 1375 h 1658"/>
                <a:gd name="T18" fmla="*/ 377 w 377"/>
                <a:gd name="T19" fmla="*/ 1356 h 1658"/>
                <a:gd name="T20" fmla="*/ 377 w 377"/>
                <a:gd name="T21" fmla="*/ 188 h 1658"/>
                <a:gd name="T22" fmla="*/ 189 w 377"/>
                <a:gd name="T23" fmla="*/ 0 h 1658"/>
                <a:gd name="T24" fmla="*/ 302 w 377"/>
                <a:gd name="T25" fmla="*/ 376 h 1658"/>
                <a:gd name="T26" fmla="*/ 75 w 377"/>
                <a:gd name="T27" fmla="*/ 376 h 1658"/>
                <a:gd name="T28" fmla="*/ 75 w 377"/>
                <a:gd name="T29" fmla="*/ 301 h 1658"/>
                <a:gd name="T30" fmla="*/ 302 w 377"/>
                <a:gd name="T31" fmla="*/ 301 h 1658"/>
                <a:gd name="T32" fmla="*/ 302 w 377"/>
                <a:gd name="T33" fmla="*/ 376 h 1658"/>
                <a:gd name="T34" fmla="*/ 75 w 377"/>
                <a:gd name="T35" fmla="*/ 452 h 1658"/>
                <a:gd name="T36" fmla="*/ 151 w 377"/>
                <a:gd name="T37" fmla="*/ 452 h 1658"/>
                <a:gd name="T38" fmla="*/ 151 w 377"/>
                <a:gd name="T39" fmla="*/ 1190 h 1658"/>
                <a:gd name="T40" fmla="*/ 75 w 377"/>
                <a:gd name="T41" fmla="*/ 1265 h 1658"/>
                <a:gd name="T42" fmla="*/ 75 w 377"/>
                <a:gd name="T43" fmla="*/ 452 h 1658"/>
                <a:gd name="T44" fmla="*/ 189 w 377"/>
                <a:gd name="T45" fmla="*/ 1259 h 1658"/>
                <a:gd name="T46" fmla="*/ 292 w 377"/>
                <a:gd name="T47" fmla="*/ 1363 h 1658"/>
                <a:gd name="T48" fmla="*/ 266 w 377"/>
                <a:gd name="T49" fmla="*/ 1408 h 1658"/>
                <a:gd name="T50" fmla="*/ 111 w 377"/>
                <a:gd name="T51" fmla="*/ 1408 h 1658"/>
                <a:gd name="T52" fmla="*/ 85 w 377"/>
                <a:gd name="T53" fmla="*/ 1363 h 1658"/>
                <a:gd name="T54" fmla="*/ 189 w 377"/>
                <a:gd name="T55" fmla="*/ 1259 h 1658"/>
                <a:gd name="T56" fmla="*/ 226 w 377"/>
                <a:gd name="T57" fmla="*/ 1190 h 1658"/>
                <a:gd name="T58" fmla="*/ 226 w 377"/>
                <a:gd name="T59" fmla="*/ 452 h 1658"/>
                <a:gd name="T60" fmla="*/ 302 w 377"/>
                <a:gd name="T61" fmla="*/ 452 h 1658"/>
                <a:gd name="T62" fmla="*/ 302 w 377"/>
                <a:gd name="T63" fmla="*/ 1265 h 1658"/>
                <a:gd name="T64" fmla="*/ 226 w 377"/>
                <a:gd name="T65" fmla="*/ 1190 h 1658"/>
                <a:gd name="T66" fmla="*/ 75 w 377"/>
                <a:gd name="T67" fmla="*/ 188 h 1658"/>
                <a:gd name="T68" fmla="*/ 189 w 377"/>
                <a:gd name="T69" fmla="*/ 75 h 1658"/>
                <a:gd name="T70" fmla="*/ 302 w 377"/>
                <a:gd name="T71" fmla="*/ 188 h 1658"/>
                <a:gd name="T72" fmla="*/ 302 w 377"/>
                <a:gd name="T73" fmla="*/ 226 h 1658"/>
                <a:gd name="T74" fmla="*/ 75 w 377"/>
                <a:gd name="T75" fmla="*/ 226 h 1658"/>
                <a:gd name="T76" fmla="*/ 75 w 377"/>
                <a:gd name="T77" fmla="*/ 188 h 1658"/>
                <a:gd name="T78" fmla="*/ 189 w 377"/>
                <a:gd name="T79" fmla="*/ 1544 h 1658"/>
                <a:gd name="T80" fmla="*/ 149 w 377"/>
                <a:gd name="T81" fmla="*/ 1475 h 1658"/>
                <a:gd name="T82" fmla="*/ 228 w 377"/>
                <a:gd name="T83" fmla="*/ 1475 h 1658"/>
                <a:gd name="T84" fmla="*/ 189 w 377"/>
                <a:gd name="T85" fmla="*/ 1544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7" h="1658">
                  <a:moveTo>
                    <a:pt x="189" y="0"/>
                  </a:moveTo>
                  <a:cubicBezTo>
                    <a:pt x="85" y="0"/>
                    <a:pt x="0" y="84"/>
                    <a:pt x="0" y="188"/>
                  </a:cubicBezTo>
                  <a:lnTo>
                    <a:pt x="0" y="1356"/>
                  </a:lnTo>
                  <a:lnTo>
                    <a:pt x="0" y="1357"/>
                  </a:lnTo>
                  <a:cubicBezTo>
                    <a:pt x="0" y="1363"/>
                    <a:pt x="2" y="1370"/>
                    <a:pt x="5" y="1375"/>
                  </a:cubicBezTo>
                  <a:lnTo>
                    <a:pt x="156" y="1639"/>
                  </a:lnTo>
                  <a:cubicBezTo>
                    <a:pt x="163" y="1651"/>
                    <a:pt x="175" y="1658"/>
                    <a:pt x="189" y="1658"/>
                  </a:cubicBezTo>
                  <a:cubicBezTo>
                    <a:pt x="202" y="1658"/>
                    <a:pt x="215" y="1651"/>
                    <a:pt x="221" y="1639"/>
                  </a:cubicBezTo>
                  <a:lnTo>
                    <a:pt x="372" y="1375"/>
                  </a:lnTo>
                  <a:cubicBezTo>
                    <a:pt x="375" y="1369"/>
                    <a:pt x="377" y="1363"/>
                    <a:pt x="377" y="1356"/>
                  </a:cubicBezTo>
                  <a:lnTo>
                    <a:pt x="377" y="188"/>
                  </a:lnTo>
                  <a:cubicBezTo>
                    <a:pt x="377" y="84"/>
                    <a:pt x="293" y="0"/>
                    <a:pt x="189" y="0"/>
                  </a:cubicBezTo>
                  <a:close/>
                  <a:moveTo>
                    <a:pt x="302" y="376"/>
                  </a:moveTo>
                  <a:lnTo>
                    <a:pt x="75" y="376"/>
                  </a:lnTo>
                  <a:lnTo>
                    <a:pt x="75" y="301"/>
                  </a:lnTo>
                  <a:lnTo>
                    <a:pt x="302" y="301"/>
                  </a:lnTo>
                  <a:lnTo>
                    <a:pt x="302" y="376"/>
                  </a:lnTo>
                  <a:close/>
                  <a:moveTo>
                    <a:pt x="75" y="452"/>
                  </a:moveTo>
                  <a:lnTo>
                    <a:pt x="151" y="452"/>
                  </a:lnTo>
                  <a:lnTo>
                    <a:pt x="151" y="1190"/>
                  </a:lnTo>
                  <a:lnTo>
                    <a:pt x="75" y="1265"/>
                  </a:lnTo>
                  <a:lnTo>
                    <a:pt x="75" y="452"/>
                  </a:lnTo>
                  <a:close/>
                  <a:moveTo>
                    <a:pt x="189" y="1259"/>
                  </a:moveTo>
                  <a:lnTo>
                    <a:pt x="292" y="1363"/>
                  </a:lnTo>
                  <a:lnTo>
                    <a:pt x="266" y="1408"/>
                  </a:lnTo>
                  <a:cubicBezTo>
                    <a:pt x="216" y="1391"/>
                    <a:pt x="161" y="1391"/>
                    <a:pt x="111" y="1408"/>
                  </a:cubicBezTo>
                  <a:lnTo>
                    <a:pt x="85" y="1363"/>
                  </a:lnTo>
                  <a:lnTo>
                    <a:pt x="189" y="1259"/>
                  </a:lnTo>
                  <a:close/>
                  <a:moveTo>
                    <a:pt x="226" y="1190"/>
                  </a:moveTo>
                  <a:lnTo>
                    <a:pt x="226" y="452"/>
                  </a:lnTo>
                  <a:lnTo>
                    <a:pt x="302" y="452"/>
                  </a:lnTo>
                  <a:lnTo>
                    <a:pt x="302" y="1265"/>
                  </a:lnTo>
                  <a:lnTo>
                    <a:pt x="226" y="1190"/>
                  </a:lnTo>
                  <a:close/>
                  <a:moveTo>
                    <a:pt x="75" y="188"/>
                  </a:moveTo>
                  <a:cubicBezTo>
                    <a:pt x="75" y="126"/>
                    <a:pt x="126" y="75"/>
                    <a:pt x="189" y="75"/>
                  </a:cubicBezTo>
                  <a:cubicBezTo>
                    <a:pt x="251" y="75"/>
                    <a:pt x="302" y="126"/>
                    <a:pt x="302" y="188"/>
                  </a:cubicBezTo>
                  <a:lnTo>
                    <a:pt x="302" y="226"/>
                  </a:lnTo>
                  <a:lnTo>
                    <a:pt x="75" y="226"/>
                  </a:lnTo>
                  <a:lnTo>
                    <a:pt x="75" y="188"/>
                  </a:lnTo>
                  <a:close/>
                  <a:moveTo>
                    <a:pt x="189" y="1544"/>
                  </a:moveTo>
                  <a:lnTo>
                    <a:pt x="149" y="1475"/>
                  </a:lnTo>
                  <a:cubicBezTo>
                    <a:pt x="175" y="1468"/>
                    <a:pt x="202" y="1468"/>
                    <a:pt x="228" y="1475"/>
                  </a:cubicBezTo>
                  <a:lnTo>
                    <a:pt x="189" y="1544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212">
              <a:extLst>
                <a:ext uri="{FF2B5EF4-FFF2-40B4-BE49-F238E27FC236}">
                  <a16:creationId xmlns:a16="http://schemas.microsoft.com/office/drawing/2014/main" id="{EECB42F8-0E91-4D23-ACAA-5FFF5A4C5F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838" y="1019176"/>
              <a:ext cx="50800" cy="50800"/>
            </a:xfrm>
            <a:custGeom>
              <a:avLst/>
              <a:gdLst>
                <a:gd name="T0" fmla="*/ 113 w 235"/>
                <a:gd name="T1" fmla="*/ 235 h 235"/>
                <a:gd name="T2" fmla="*/ 217 w 235"/>
                <a:gd name="T3" fmla="*/ 166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5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5 w 235"/>
                <a:gd name="T21" fmla="*/ 122 h 235"/>
                <a:gd name="T22" fmla="*/ 113 w 235"/>
                <a:gd name="T23" fmla="*/ 8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7" y="166"/>
                  </a:cubicBezTo>
                  <a:cubicBezTo>
                    <a:pt x="235" y="123"/>
                    <a:pt x="225" y="75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7"/>
                    <a:pt x="0" y="122"/>
                  </a:cubicBezTo>
                  <a:cubicBezTo>
                    <a:pt x="0" y="185"/>
                    <a:pt x="51" y="235"/>
                    <a:pt x="113" y="235"/>
                  </a:cubicBezTo>
                  <a:close/>
                  <a:moveTo>
                    <a:pt x="113" y="85"/>
                  </a:moveTo>
                  <a:cubicBezTo>
                    <a:pt x="128" y="85"/>
                    <a:pt x="142" y="94"/>
                    <a:pt x="148" y="108"/>
                  </a:cubicBezTo>
                  <a:cubicBezTo>
                    <a:pt x="154" y="122"/>
                    <a:pt x="150" y="138"/>
                    <a:pt x="140" y="149"/>
                  </a:cubicBezTo>
                  <a:cubicBezTo>
                    <a:pt x="129" y="160"/>
                    <a:pt x="113" y="163"/>
                    <a:pt x="99" y="157"/>
                  </a:cubicBezTo>
                  <a:cubicBezTo>
                    <a:pt x="85" y="151"/>
                    <a:pt x="75" y="138"/>
                    <a:pt x="75" y="122"/>
                  </a:cubicBezTo>
                  <a:cubicBezTo>
                    <a:pt x="75" y="102"/>
                    <a:pt x="92" y="85"/>
                    <a:pt x="113" y="8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13">
              <a:extLst>
                <a:ext uri="{FF2B5EF4-FFF2-40B4-BE49-F238E27FC236}">
                  <a16:creationId xmlns:a16="http://schemas.microsoft.com/office/drawing/2014/main" id="{ED62FCC3-1AED-4265-ABCC-DD1BDC28EC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1538" y="908051"/>
              <a:ext cx="387350" cy="484188"/>
            </a:xfrm>
            <a:custGeom>
              <a:avLst/>
              <a:gdLst>
                <a:gd name="T0" fmla="*/ 1505 w 1809"/>
                <a:gd name="T1" fmla="*/ 603 h 2261"/>
                <a:gd name="T2" fmla="*/ 1357 w 1809"/>
                <a:gd name="T3" fmla="*/ 113 h 2261"/>
                <a:gd name="T4" fmla="*/ 1131 w 1809"/>
                <a:gd name="T5" fmla="*/ 113 h 2261"/>
                <a:gd name="T6" fmla="*/ 983 w 1809"/>
                <a:gd name="T7" fmla="*/ 603 h 2261"/>
                <a:gd name="T8" fmla="*/ 0 w 1809"/>
                <a:gd name="T9" fmla="*/ 640 h 2261"/>
                <a:gd name="T10" fmla="*/ 38 w 1809"/>
                <a:gd name="T11" fmla="*/ 2261 h 2261"/>
                <a:gd name="T12" fmla="*/ 1809 w 1809"/>
                <a:gd name="T13" fmla="*/ 2223 h 2261"/>
                <a:gd name="T14" fmla="*/ 1772 w 1809"/>
                <a:gd name="T15" fmla="*/ 603 h 2261"/>
                <a:gd name="T16" fmla="*/ 1610 w 1809"/>
                <a:gd name="T17" fmla="*/ 1777 h 2261"/>
                <a:gd name="T18" fmla="*/ 1564 w 1809"/>
                <a:gd name="T19" fmla="*/ 1751 h 2261"/>
                <a:gd name="T20" fmla="*/ 1401 w 1809"/>
                <a:gd name="T21" fmla="*/ 852 h 2261"/>
                <a:gd name="T22" fmla="*/ 1610 w 1809"/>
                <a:gd name="T23" fmla="*/ 1777 h 2261"/>
                <a:gd name="T24" fmla="*/ 1206 w 1809"/>
                <a:gd name="T25" fmla="*/ 1206 h 2261"/>
                <a:gd name="T26" fmla="*/ 1141 w 1809"/>
                <a:gd name="T27" fmla="*/ 1234 h 2261"/>
                <a:gd name="T28" fmla="*/ 1244 w 1809"/>
                <a:gd name="T29" fmla="*/ 904 h 2261"/>
                <a:gd name="T30" fmla="*/ 1347 w 1809"/>
                <a:gd name="T31" fmla="*/ 1234 h 2261"/>
                <a:gd name="T32" fmla="*/ 1282 w 1809"/>
                <a:gd name="T33" fmla="*/ 1206 h 2261"/>
                <a:gd name="T34" fmla="*/ 1206 w 1809"/>
                <a:gd name="T35" fmla="*/ 113 h 2261"/>
                <a:gd name="T36" fmla="*/ 1271 w 1809"/>
                <a:gd name="T37" fmla="*/ 87 h 2261"/>
                <a:gd name="T38" fmla="*/ 1282 w 1809"/>
                <a:gd name="T39" fmla="*/ 380 h 2261"/>
                <a:gd name="T40" fmla="*/ 1206 w 1809"/>
                <a:gd name="T41" fmla="*/ 113 h 2261"/>
                <a:gd name="T42" fmla="*/ 1418 w 1809"/>
                <a:gd name="T43" fmla="*/ 568 h 2261"/>
                <a:gd name="T44" fmla="*/ 1172 w 1809"/>
                <a:gd name="T45" fmla="*/ 814 h 2261"/>
                <a:gd name="T46" fmla="*/ 1244 w 1809"/>
                <a:gd name="T47" fmla="*/ 452 h 2261"/>
                <a:gd name="T48" fmla="*/ 1155 w 1809"/>
                <a:gd name="T49" fmla="*/ 888 h 2261"/>
                <a:gd name="T50" fmla="*/ 879 w 1809"/>
                <a:gd name="T51" fmla="*/ 1778 h 2261"/>
                <a:gd name="T52" fmla="*/ 852 w 1809"/>
                <a:gd name="T53" fmla="*/ 1732 h 2261"/>
                <a:gd name="T54" fmla="*/ 1734 w 1809"/>
                <a:gd name="T55" fmla="*/ 2186 h 2261"/>
                <a:gd name="T56" fmla="*/ 76 w 1809"/>
                <a:gd name="T57" fmla="*/ 678 h 2261"/>
                <a:gd name="T58" fmla="*/ 1026 w 1809"/>
                <a:gd name="T59" fmla="*/ 789 h 2261"/>
                <a:gd name="T60" fmla="*/ 824 w 1809"/>
                <a:gd name="T61" fmla="*/ 1834 h 2261"/>
                <a:gd name="T62" fmla="*/ 797 w 1809"/>
                <a:gd name="T63" fmla="*/ 1978 h 2261"/>
                <a:gd name="T64" fmla="*/ 829 w 1809"/>
                <a:gd name="T65" fmla="*/ 1997 h 2261"/>
                <a:gd name="T66" fmla="*/ 897 w 1809"/>
                <a:gd name="T67" fmla="*/ 1853 h 2261"/>
                <a:gd name="T68" fmla="*/ 1121 w 1809"/>
                <a:gd name="T69" fmla="*/ 1307 h 2261"/>
                <a:gd name="T70" fmla="*/ 1206 w 1809"/>
                <a:gd name="T71" fmla="*/ 1356 h 2261"/>
                <a:gd name="T72" fmla="*/ 1282 w 1809"/>
                <a:gd name="T73" fmla="*/ 1356 h 2261"/>
                <a:gd name="T74" fmla="*/ 1367 w 1809"/>
                <a:gd name="T75" fmla="*/ 1307 h 2261"/>
                <a:gd name="T76" fmla="*/ 1591 w 1809"/>
                <a:gd name="T77" fmla="*/ 1853 h 2261"/>
                <a:gd name="T78" fmla="*/ 1659 w 1809"/>
                <a:gd name="T79" fmla="*/ 1997 h 2261"/>
                <a:gd name="T80" fmla="*/ 1691 w 1809"/>
                <a:gd name="T81" fmla="*/ 1978 h 2261"/>
                <a:gd name="T82" fmla="*/ 1664 w 1809"/>
                <a:gd name="T83" fmla="*/ 1834 h 2261"/>
                <a:gd name="T84" fmla="*/ 1462 w 1809"/>
                <a:gd name="T85" fmla="*/ 789 h 2261"/>
                <a:gd name="T86" fmla="*/ 1734 w 1809"/>
                <a:gd name="T87" fmla="*/ 678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09" h="2261">
                  <a:moveTo>
                    <a:pt x="1772" y="603"/>
                  </a:moveTo>
                  <a:lnTo>
                    <a:pt x="1505" y="603"/>
                  </a:lnTo>
                  <a:cubicBezTo>
                    <a:pt x="1492" y="515"/>
                    <a:pt x="1437" y="440"/>
                    <a:pt x="1357" y="402"/>
                  </a:cubicBezTo>
                  <a:lnTo>
                    <a:pt x="1357" y="113"/>
                  </a:lnTo>
                  <a:cubicBezTo>
                    <a:pt x="1357" y="50"/>
                    <a:pt x="1306" y="0"/>
                    <a:pt x="1244" y="0"/>
                  </a:cubicBezTo>
                  <a:cubicBezTo>
                    <a:pt x="1182" y="0"/>
                    <a:pt x="1131" y="50"/>
                    <a:pt x="1131" y="113"/>
                  </a:cubicBezTo>
                  <a:lnTo>
                    <a:pt x="1131" y="402"/>
                  </a:lnTo>
                  <a:cubicBezTo>
                    <a:pt x="1051" y="440"/>
                    <a:pt x="996" y="515"/>
                    <a:pt x="983" y="603"/>
                  </a:cubicBezTo>
                  <a:lnTo>
                    <a:pt x="38" y="603"/>
                  </a:lnTo>
                  <a:cubicBezTo>
                    <a:pt x="17" y="603"/>
                    <a:pt x="0" y="620"/>
                    <a:pt x="0" y="640"/>
                  </a:cubicBezTo>
                  <a:lnTo>
                    <a:pt x="0" y="2223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772" y="2261"/>
                  </a:lnTo>
                  <a:cubicBezTo>
                    <a:pt x="1792" y="2261"/>
                    <a:pt x="1809" y="2244"/>
                    <a:pt x="1809" y="2223"/>
                  </a:cubicBezTo>
                  <a:lnTo>
                    <a:pt x="1809" y="640"/>
                  </a:lnTo>
                  <a:cubicBezTo>
                    <a:pt x="1809" y="620"/>
                    <a:pt x="1792" y="603"/>
                    <a:pt x="1772" y="603"/>
                  </a:cubicBezTo>
                  <a:close/>
                  <a:moveTo>
                    <a:pt x="1610" y="1777"/>
                  </a:moveTo>
                  <a:lnTo>
                    <a:pt x="1610" y="1777"/>
                  </a:lnTo>
                  <a:cubicBezTo>
                    <a:pt x="1600" y="1780"/>
                    <a:pt x="1590" y="1779"/>
                    <a:pt x="1581" y="1774"/>
                  </a:cubicBezTo>
                  <a:cubicBezTo>
                    <a:pt x="1573" y="1769"/>
                    <a:pt x="1567" y="1760"/>
                    <a:pt x="1564" y="1751"/>
                  </a:cubicBezTo>
                  <a:lnTo>
                    <a:pt x="1333" y="888"/>
                  </a:lnTo>
                  <a:cubicBezTo>
                    <a:pt x="1357" y="880"/>
                    <a:pt x="1380" y="867"/>
                    <a:pt x="1401" y="852"/>
                  </a:cubicBezTo>
                  <a:lnTo>
                    <a:pt x="1636" y="1731"/>
                  </a:lnTo>
                  <a:cubicBezTo>
                    <a:pt x="1642" y="1751"/>
                    <a:pt x="1630" y="1772"/>
                    <a:pt x="1610" y="1777"/>
                  </a:cubicBezTo>
                  <a:close/>
                  <a:moveTo>
                    <a:pt x="1244" y="1168"/>
                  </a:moveTo>
                  <a:cubicBezTo>
                    <a:pt x="1223" y="1168"/>
                    <a:pt x="1206" y="1185"/>
                    <a:pt x="1206" y="1206"/>
                  </a:cubicBezTo>
                  <a:lnTo>
                    <a:pt x="1206" y="1241"/>
                  </a:lnTo>
                  <a:cubicBezTo>
                    <a:pt x="1184" y="1240"/>
                    <a:pt x="1163" y="1237"/>
                    <a:pt x="1141" y="1234"/>
                  </a:cubicBezTo>
                  <a:lnTo>
                    <a:pt x="1229" y="903"/>
                  </a:lnTo>
                  <a:cubicBezTo>
                    <a:pt x="1234" y="904"/>
                    <a:pt x="1239" y="904"/>
                    <a:pt x="1244" y="904"/>
                  </a:cubicBezTo>
                  <a:cubicBezTo>
                    <a:pt x="1249" y="904"/>
                    <a:pt x="1254" y="904"/>
                    <a:pt x="1259" y="903"/>
                  </a:cubicBezTo>
                  <a:lnTo>
                    <a:pt x="1347" y="1234"/>
                  </a:lnTo>
                  <a:cubicBezTo>
                    <a:pt x="1325" y="1237"/>
                    <a:pt x="1304" y="1240"/>
                    <a:pt x="1282" y="1241"/>
                  </a:cubicBezTo>
                  <a:lnTo>
                    <a:pt x="1282" y="1206"/>
                  </a:lnTo>
                  <a:cubicBezTo>
                    <a:pt x="1282" y="1185"/>
                    <a:pt x="1265" y="1168"/>
                    <a:pt x="1244" y="1168"/>
                  </a:cubicBezTo>
                  <a:close/>
                  <a:moveTo>
                    <a:pt x="1206" y="113"/>
                  </a:moveTo>
                  <a:cubicBezTo>
                    <a:pt x="1206" y="92"/>
                    <a:pt x="1223" y="75"/>
                    <a:pt x="1244" y="75"/>
                  </a:cubicBezTo>
                  <a:cubicBezTo>
                    <a:pt x="1254" y="75"/>
                    <a:pt x="1264" y="79"/>
                    <a:pt x="1271" y="87"/>
                  </a:cubicBezTo>
                  <a:cubicBezTo>
                    <a:pt x="1278" y="93"/>
                    <a:pt x="1282" y="103"/>
                    <a:pt x="1282" y="113"/>
                  </a:cubicBezTo>
                  <a:lnTo>
                    <a:pt x="1282" y="380"/>
                  </a:lnTo>
                  <a:cubicBezTo>
                    <a:pt x="1257" y="375"/>
                    <a:pt x="1231" y="375"/>
                    <a:pt x="1206" y="380"/>
                  </a:cubicBezTo>
                  <a:lnTo>
                    <a:pt x="1206" y="113"/>
                  </a:lnTo>
                  <a:close/>
                  <a:moveTo>
                    <a:pt x="1244" y="452"/>
                  </a:moveTo>
                  <a:cubicBezTo>
                    <a:pt x="1320" y="452"/>
                    <a:pt x="1389" y="498"/>
                    <a:pt x="1418" y="568"/>
                  </a:cubicBezTo>
                  <a:cubicBezTo>
                    <a:pt x="1447" y="639"/>
                    <a:pt x="1431" y="720"/>
                    <a:pt x="1377" y="774"/>
                  </a:cubicBezTo>
                  <a:cubicBezTo>
                    <a:pt x="1323" y="827"/>
                    <a:pt x="1242" y="844"/>
                    <a:pt x="1172" y="814"/>
                  </a:cubicBezTo>
                  <a:cubicBezTo>
                    <a:pt x="1102" y="785"/>
                    <a:pt x="1056" y="717"/>
                    <a:pt x="1056" y="640"/>
                  </a:cubicBezTo>
                  <a:cubicBezTo>
                    <a:pt x="1056" y="536"/>
                    <a:pt x="1140" y="452"/>
                    <a:pt x="1244" y="452"/>
                  </a:cubicBezTo>
                  <a:close/>
                  <a:moveTo>
                    <a:pt x="1087" y="852"/>
                  </a:moveTo>
                  <a:cubicBezTo>
                    <a:pt x="1108" y="867"/>
                    <a:pt x="1131" y="880"/>
                    <a:pt x="1155" y="888"/>
                  </a:cubicBezTo>
                  <a:lnTo>
                    <a:pt x="924" y="1751"/>
                  </a:lnTo>
                  <a:cubicBezTo>
                    <a:pt x="919" y="1771"/>
                    <a:pt x="899" y="1783"/>
                    <a:pt x="879" y="1778"/>
                  </a:cubicBezTo>
                  <a:lnTo>
                    <a:pt x="878" y="1778"/>
                  </a:lnTo>
                  <a:cubicBezTo>
                    <a:pt x="858" y="1772"/>
                    <a:pt x="847" y="1752"/>
                    <a:pt x="852" y="1732"/>
                  </a:cubicBezTo>
                  <a:lnTo>
                    <a:pt x="1087" y="852"/>
                  </a:lnTo>
                  <a:close/>
                  <a:moveTo>
                    <a:pt x="1734" y="2186"/>
                  </a:moveTo>
                  <a:lnTo>
                    <a:pt x="76" y="2186"/>
                  </a:lnTo>
                  <a:lnTo>
                    <a:pt x="76" y="678"/>
                  </a:lnTo>
                  <a:lnTo>
                    <a:pt x="983" y="678"/>
                  </a:lnTo>
                  <a:cubicBezTo>
                    <a:pt x="989" y="718"/>
                    <a:pt x="1004" y="756"/>
                    <a:pt x="1026" y="789"/>
                  </a:cubicBezTo>
                  <a:lnTo>
                    <a:pt x="779" y="1712"/>
                  </a:lnTo>
                  <a:cubicBezTo>
                    <a:pt x="767" y="1758"/>
                    <a:pt x="785" y="1807"/>
                    <a:pt x="824" y="1834"/>
                  </a:cubicBezTo>
                  <a:lnTo>
                    <a:pt x="793" y="1950"/>
                  </a:lnTo>
                  <a:cubicBezTo>
                    <a:pt x="790" y="1959"/>
                    <a:pt x="792" y="1970"/>
                    <a:pt x="797" y="1978"/>
                  </a:cubicBezTo>
                  <a:cubicBezTo>
                    <a:pt x="802" y="1987"/>
                    <a:pt x="810" y="1993"/>
                    <a:pt x="820" y="1996"/>
                  </a:cubicBezTo>
                  <a:cubicBezTo>
                    <a:pt x="823" y="1997"/>
                    <a:pt x="826" y="1997"/>
                    <a:pt x="829" y="1997"/>
                  </a:cubicBezTo>
                  <a:cubicBezTo>
                    <a:pt x="847" y="1997"/>
                    <a:pt x="861" y="1986"/>
                    <a:pt x="866" y="1969"/>
                  </a:cubicBezTo>
                  <a:lnTo>
                    <a:pt x="897" y="1853"/>
                  </a:lnTo>
                  <a:cubicBezTo>
                    <a:pt x="945" y="1850"/>
                    <a:pt x="985" y="1816"/>
                    <a:pt x="997" y="1770"/>
                  </a:cubicBezTo>
                  <a:lnTo>
                    <a:pt x="1121" y="1307"/>
                  </a:lnTo>
                  <a:cubicBezTo>
                    <a:pt x="1149" y="1313"/>
                    <a:pt x="1178" y="1316"/>
                    <a:pt x="1206" y="1318"/>
                  </a:cubicBezTo>
                  <a:lnTo>
                    <a:pt x="1206" y="1356"/>
                  </a:lnTo>
                  <a:cubicBezTo>
                    <a:pt x="1206" y="1377"/>
                    <a:pt x="1223" y="1394"/>
                    <a:pt x="1244" y="1394"/>
                  </a:cubicBezTo>
                  <a:cubicBezTo>
                    <a:pt x="1265" y="1394"/>
                    <a:pt x="1282" y="1377"/>
                    <a:pt x="1282" y="1356"/>
                  </a:cubicBezTo>
                  <a:lnTo>
                    <a:pt x="1282" y="1318"/>
                  </a:lnTo>
                  <a:cubicBezTo>
                    <a:pt x="1310" y="1316"/>
                    <a:pt x="1339" y="1313"/>
                    <a:pt x="1367" y="1307"/>
                  </a:cubicBezTo>
                  <a:lnTo>
                    <a:pt x="1491" y="1770"/>
                  </a:lnTo>
                  <a:cubicBezTo>
                    <a:pt x="1503" y="1816"/>
                    <a:pt x="1543" y="1850"/>
                    <a:pt x="1591" y="1853"/>
                  </a:cubicBezTo>
                  <a:lnTo>
                    <a:pt x="1622" y="1969"/>
                  </a:lnTo>
                  <a:cubicBezTo>
                    <a:pt x="1627" y="1986"/>
                    <a:pt x="1642" y="1997"/>
                    <a:pt x="1659" y="1997"/>
                  </a:cubicBezTo>
                  <a:cubicBezTo>
                    <a:pt x="1662" y="1997"/>
                    <a:pt x="1665" y="1997"/>
                    <a:pt x="1668" y="1996"/>
                  </a:cubicBezTo>
                  <a:cubicBezTo>
                    <a:pt x="1678" y="1993"/>
                    <a:pt x="1686" y="1987"/>
                    <a:pt x="1691" y="1978"/>
                  </a:cubicBezTo>
                  <a:cubicBezTo>
                    <a:pt x="1696" y="1970"/>
                    <a:pt x="1698" y="1959"/>
                    <a:pt x="1695" y="1950"/>
                  </a:cubicBezTo>
                  <a:lnTo>
                    <a:pt x="1664" y="1834"/>
                  </a:lnTo>
                  <a:cubicBezTo>
                    <a:pt x="1703" y="1807"/>
                    <a:pt x="1721" y="1758"/>
                    <a:pt x="1709" y="1712"/>
                  </a:cubicBezTo>
                  <a:lnTo>
                    <a:pt x="1462" y="789"/>
                  </a:lnTo>
                  <a:cubicBezTo>
                    <a:pt x="1484" y="756"/>
                    <a:pt x="1499" y="718"/>
                    <a:pt x="1505" y="678"/>
                  </a:cubicBezTo>
                  <a:lnTo>
                    <a:pt x="1734" y="678"/>
                  </a:lnTo>
                  <a:lnTo>
                    <a:pt x="1734" y="218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3" name="Group 852">
            <a:extLst>
              <a:ext uri="{FF2B5EF4-FFF2-40B4-BE49-F238E27FC236}">
                <a16:creationId xmlns:a16="http://schemas.microsoft.com/office/drawing/2014/main" id="{E23F575A-B6A8-4939-A5D4-36E767BB1DCF}"/>
              </a:ext>
            </a:extLst>
          </p:cNvPr>
          <p:cNvGrpSpPr/>
          <p:nvPr/>
        </p:nvGrpSpPr>
        <p:grpSpPr>
          <a:xfrm>
            <a:off x="6600826" y="908051"/>
            <a:ext cx="482600" cy="484188"/>
            <a:chOff x="6600826" y="908051"/>
            <a:chExt cx="482600" cy="484188"/>
          </a:xfrm>
        </p:grpSpPr>
        <p:sp>
          <p:nvSpPr>
            <p:cNvPr id="455" name="Rectangle 214">
              <a:extLst>
                <a:ext uri="{FF2B5EF4-FFF2-40B4-BE49-F238E27FC236}">
                  <a16:creationId xmlns:a16="http://schemas.microsoft.com/office/drawing/2014/main" id="{367ADABB-DCE4-48DE-96F8-7D41B8A79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1062038"/>
              <a:ext cx="79375" cy="47625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Rectangle 215">
              <a:extLst>
                <a:ext uri="{FF2B5EF4-FFF2-40B4-BE49-F238E27FC236}">
                  <a16:creationId xmlns:a16="http://schemas.microsoft.com/office/drawing/2014/main" id="{7E82691B-A891-4005-B923-43F400505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915988"/>
              <a:ext cx="79375" cy="49213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Rectangle 216">
              <a:extLst>
                <a:ext uri="{FF2B5EF4-FFF2-40B4-BE49-F238E27FC236}">
                  <a16:creationId xmlns:a16="http://schemas.microsoft.com/office/drawing/2014/main" id="{88338635-9F1F-444D-9F17-73D08B019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1206501"/>
              <a:ext cx="79375" cy="17780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217">
              <a:extLst>
                <a:ext uri="{FF2B5EF4-FFF2-40B4-BE49-F238E27FC236}">
                  <a16:creationId xmlns:a16="http://schemas.microsoft.com/office/drawing/2014/main" id="{01B5EAFD-D99B-4302-A018-7A4BC24786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0826" y="908051"/>
              <a:ext cx="482600" cy="484188"/>
            </a:xfrm>
            <a:custGeom>
              <a:avLst/>
              <a:gdLst>
                <a:gd name="T0" fmla="*/ 1944 w 2261"/>
                <a:gd name="T1" fmla="*/ 912 h 2261"/>
                <a:gd name="T2" fmla="*/ 1356 w 2261"/>
                <a:gd name="T3" fmla="*/ 904 h 2261"/>
                <a:gd name="T4" fmla="*/ 1846 w 2261"/>
                <a:gd name="T5" fmla="*/ 753 h 2261"/>
                <a:gd name="T6" fmla="*/ 1884 w 2261"/>
                <a:gd name="T7" fmla="*/ 263 h 2261"/>
                <a:gd name="T8" fmla="*/ 1356 w 2261"/>
                <a:gd name="T9" fmla="*/ 226 h 2261"/>
                <a:gd name="T10" fmla="*/ 1319 w 2261"/>
                <a:gd name="T11" fmla="*/ 0 h 2261"/>
                <a:gd name="T12" fmla="*/ 904 w 2261"/>
                <a:gd name="T13" fmla="*/ 37 h 2261"/>
                <a:gd name="T14" fmla="*/ 414 w 2261"/>
                <a:gd name="T15" fmla="*/ 226 h 2261"/>
                <a:gd name="T16" fmla="*/ 18 w 2261"/>
                <a:gd name="T17" fmla="*/ 457 h 2261"/>
                <a:gd name="T18" fmla="*/ 18 w 2261"/>
                <a:gd name="T19" fmla="*/ 522 h 2261"/>
                <a:gd name="T20" fmla="*/ 414 w 2261"/>
                <a:gd name="T21" fmla="*/ 753 h 2261"/>
                <a:gd name="T22" fmla="*/ 904 w 2261"/>
                <a:gd name="T23" fmla="*/ 904 h 2261"/>
                <a:gd name="T24" fmla="*/ 377 w 2261"/>
                <a:gd name="T25" fmla="*/ 942 h 2261"/>
                <a:gd name="T26" fmla="*/ 414 w 2261"/>
                <a:gd name="T27" fmla="*/ 1432 h 2261"/>
                <a:gd name="T28" fmla="*/ 904 w 2261"/>
                <a:gd name="T29" fmla="*/ 2223 h 2261"/>
                <a:gd name="T30" fmla="*/ 1319 w 2261"/>
                <a:gd name="T31" fmla="*/ 2261 h 2261"/>
                <a:gd name="T32" fmla="*/ 1356 w 2261"/>
                <a:gd name="T33" fmla="*/ 1432 h 2261"/>
                <a:gd name="T34" fmla="*/ 1944 w 2261"/>
                <a:gd name="T35" fmla="*/ 1424 h 2261"/>
                <a:gd name="T36" fmla="*/ 2261 w 2261"/>
                <a:gd name="T37" fmla="*/ 1168 h 2261"/>
                <a:gd name="T38" fmla="*/ 980 w 2261"/>
                <a:gd name="T39" fmla="*/ 75 h 2261"/>
                <a:gd name="T40" fmla="*/ 1281 w 2261"/>
                <a:gd name="T41" fmla="*/ 226 h 2261"/>
                <a:gd name="T42" fmla="*/ 980 w 2261"/>
                <a:gd name="T43" fmla="*/ 75 h 2261"/>
                <a:gd name="T44" fmla="*/ 425 w 2261"/>
                <a:gd name="T45" fmla="*/ 301 h 2261"/>
                <a:gd name="T46" fmla="*/ 1809 w 2261"/>
                <a:gd name="T47" fmla="*/ 678 h 2261"/>
                <a:gd name="T48" fmla="*/ 111 w 2261"/>
                <a:gd name="T49" fmla="*/ 490 h 2261"/>
                <a:gd name="T50" fmla="*/ 1281 w 2261"/>
                <a:gd name="T51" fmla="*/ 753 h 2261"/>
                <a:gd name="T52" fmla="*/ 980 w 2261"/>
                <a:gd name="T53" fmla="*/ 904 h 2261"/>
                <a:gd name="T54" fmla="*/ 1281 w 2261"/>
                <a:gd name="T55" fmla="*/ 2186 h 2261"/>
                <a:gd name="T56" fmla="*/ 980 w 2261"/>
                <a:gd name="T57" fmla="*/ 1432 h 2261"/>
                <a:gd name="T58" fmla="*/ 1281 w 2261"/>
                <a:gd name="T59" fmla="*/ 2186 h 2261"/>
                <a:gd name="T60" fmla="*/ 452 w 2261"/>
                <a:gd name="T61" fmla="*/ 1356 h 2261"/>
                <a:gd name="T62" fmla="*/ 1909 w 2261"/>
                <a:gd name="T63" fmla="*/ 980 h 2261"/>
                <a:gd name="T64" fmla="*/ 1909 w 2261"/>
                <a:gd name="T65" fmla="*/ 135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61" h="2261">
                  <a:moveTo>
                    <a:pt x="2246" y="1138"/>
                  </a:moveTo>
                  <a:lnTo>
                    <a:pt x="1944" y="912"/>
                  </a:lnTo>
                  <a:cubicBezTo>
                    <a:pt x="1938" y="907"/>
                    <a:pt x="1930" y="904"/>
                    <a:pt x="1922" y="904"/>
                  </a:cubicBezTo>
                  <a:lnTo>
                    <a:pt x="1356" y="904"/>
                  </a:lnTo>
                  <a:lnTo>
                    <a:pt x="1356" y="753"/>
                  </a:lnTo>
                  <a:lnTo>
                    <a:pt x="1846" y="753"/>
                  </a:lnTo>
                  <a:cubicBezTo>
                    <a:pt x="1867" y="753"/>
                    <a:pt x="1884" y="737"/>
                    <a:pt x="1884" y="716"/>
                  </a:cubicBezTo>
                  <a:lnTo>
                    <a:pt x="1884" y="263"/>
                  </a:lnTo>
                  <a:cubicBezTo>
                    <a:pt x="1884" y="243"/>
                    <a:pt x="1867" y="226"/>
                    <a:pt x="1846" y="226"/>
                  </a:cubicBezTo>
                  <a:lnTo>
                    <a:pt x="1356" y="226"/>
                  </a:lnTo>
                  <a:lnTo>
                    <a:pt x="1356" y="37"/>
                  </a:lnTo>
                  <a:cubicBezTo>
                    <a:pt x="1356" y="17"/>
                    <a:pt x="1340" y="0"/>
                    <a:pt x="1319" y="0"/>
                  </a:cubicBezTo>
                  <a:lnTo>
                    <a:pt x="942" y="0"/>
                  </a:lnTo>
                  <a:cubicBezTo>
                    <a:pt x="921" y="0"/>
                    <a:pt x="904" y="17"/>
                    <a:pt x="904" y="37"/>
                  </a:cubicBezTo>
                  <a:lnTo>
                    <a:pt x="904" y="226"/>
                  </a:lnTo>
                  <a:lnTo>
                    <a:pt x="414" y="226"/>
                  </a:lnTo>
                  <a:cubicBezTo>
                    <a:pt x="407" y="226"/>
                    <a:pt x="401" y="228"/>
                    <a:pt x="395" y="231"/>
                  </a:cubicBezTo>
                  <a:lnTo>
                    <a:pt x="18" y="457"/>
                  </a:lnTo>
                  <a:cubicBezTo>
                    <a:pt x="7" y="464"/>
                    <a:pt x="0" y="476"/>
                    <a:pt x="0" y="490"/>
                  </a:cubicBezTo>
                  <a:cubicBezTo>
                    <a:pt x="0" y="503"/>
                    <a:pt x="7" y="515"/>
                    <a:pt x="18" y="522"/>
                  </a:cubicBezTo>
                  <a:lnTo>
                    <a:pt x="395" y="748"/>
                  </a:lnTo>
                  <a:cubicBezTo>
                    <a:pt x="401" y="752"/>
                    <a:pt x="407" y="753"/>
                    <a:pt x="414" y="753"/>
                  </a:cubicBezTo>
                  <a:lnTo>
                    <a:pt x="904" y="753"/>
                  </a:lnTo>
                  <a:lnTo>
                    <a:pt x="904" y="904"/>
                  </a:lnTo>
                  <a:lnTo>
                    <a:pt x="414" y="904"/>
                  </a:lnTo>
                  <a:cubicBezTo>
                    <a:pt x="393" y="904"/>
                    <a:pt x="377" y="921"/>
                    <a:pt x="377" y="942"/>
                  </a:cubicBezTo>
                  <a:lnTo>
                    <a:pt x="377" y="1394"/>
                  </a:lnTo>
                  <a:cubicBezTo>
                    <a:pt x="377" y="1415"/>
                    <a:pt x="393" y="1432"/>
                    <a:pt x="414" y="1432"/>
                  </a:cubicBezTo>
                  <a:lnTo>
                    <a:pt x="904" y="1432"/>
                  </a:lnTo>
                  <a:lnTo>
                    <a:pt x="904" y="2223"/>
                  </a:lnTo>
                  <a:cubicBezTo>
                    <a:pt x="904" y="2244"/>
                    <a:pt x="921" y="2261"/>
                    <a:pt x="942" y="2261"/>
                  </a:cubicBezTo>
                  <a:lnTo>
                    <a:pt x="1319" y="2261"/>
                  </a:lnTo>
                  <a:cubicBezTo>
                    <a:pt x="1340" y="2261"/>
                    <a:pt x="1356" y="2244"/>
                    <a:pt x="1356" y="2223"/>
                  </a:cubicBezTo>
                  <a:lnTo>
                    <a:pt x="1356" y="1432"/>
                  </a:lnTo>
                  <a:lnTo>
                    <a:pt x="1922" y="1432"/>
                  </a:lnTo>
                  <a:cubicBezTo>
                    <a:pt x="1930" y="1432"/>
                    <a:pt x="1938" y="1429"/>
                    <a:pt x="1944" y="1424"/>
                  </a:cubicBezTo>
                  <a:lnTo>
                    <a:pt x="2246" y="1198"/>
                  </a:lnTo>
                  <a:cubicBezTo>
                    <a:pt x="2255" y="1191"/>
                    <a:pt x="2261" y="1180"/>
                    <a:pt x="2261" y="1168"/>
                  </a:cubicBezTo>
                  <a:cubicBezTo>
                    <a:pt x="2261" y="1156"/>
                    <a:pt x="2255" y="1145"/>
                    <a:pt x="2246" y="1138"/>
                  </a:cubicBezTo>
                  <a:close/>
                  <a:moveTo>
                    <a:pt x="980" y="75"/>
                  </a:moveTo>
                  <a:lnTo>
                    <a:pt x="1281" y="75"/>
                  </a:lnTo>
                  <a:lnTo>
                    <a:pt x="1281" y="226"/>
                  </a:lnTo>
                  <a:lnTo>
                    <a:pt x="980" y="226"/>
                  </a:lnTo>
                  <a:lnTo>
                    <a:pt x="980" y="75"/>
                  </a:lnTo>
                  <a:close/>
                  <a:moveTo>
                    <a:pt x="111" y="490"/>
                  </a:moveTo>
                  <a:lnTo>
                    <a:pt x="425" y="301"/>
                  </a:lnTo>
                  <a:lnTo>
                    <a:pt x="1809" y="301"/>
                  </a:lnTo>
                  <a:lnTo>
                    <a:pt x="1809" y="678"/>
                  </a:lnTo>
                  <a:lnTo>
                    <a:pt x="425" y="678"/>
                  </a:lnTo>
                  <a:lnTo>
                    <a:pt x="111" y="490"/>
                  </a:lnTo>
                  <a:close/>
                  <a:moveTo>
                    <a:pt x="980" y="753"/>
                  </a:moveTo>
                  <a:lnTo>
                    <a:pt x="1281" y="753"/>
                  </a:lnTo>
                  <a:lnTo>
                    <a:pt x="1281" y="904"/>
                  </a:lnTo>
                  <a:lnTo>
                    <a:pt x="980" y="904"/>
                  </a:lnTo>
                  <a:lnTo>
                    <a:pt x="980" y="753"/>
                  </a:lnTo>
                  <a:close/>
                  <a:moveTo>
                    <a:pt x="1281" y="2186"/>
                  </a:moveTo>
                  <a:lnTo>
                    <a:pt x="980" y="2186"/>
                  </a:lnTo>
                  <a:lnTo>
                    <a:pt x="980" y="1432"/>
                  </a:lnTo>
                  <a:lnTo>
                    <a:pt x="1281" y="1432"/>
                  </a:lnTo>
                  <a:lnTo>
                    <a:pt x="1281" y="2186"/>
                  </a:lnTo>
                  <a:close/>
                  <a:moveTo>
                    <a:pt x="1909" y="1356"/>
                  </a:moveTo>
                  <a:lnTo>
                    <a:pt x="452" y="1356"/>
                  </a:lnTo>
                  <a:lnTo>
                    <a:pt x="452" y="980"/>
                  </a:lnTo>
                  <a:lnTo>
                    <a:pt x="1909" y="980"/>
                  </a:lnTo>
                  <a:lnTo>
                    <a:pt x="2160" y="1168"/>
                  </a:lnTo>
                  <a:lnTo>
                    <a:pt x="1909" y="135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4" name="Group 853">
            <a:extLst>
              <a:ext uri="{FF2B5EF4-FFF2-40B4-BE49-F238E27FC236}">
                <a16:creationId xmlns:a16="http://schemas.microsoft.com/office/drawing/2014/main" id="{BB54F51E-98E1-44FE-8E10-DF2B47D361BD}"/>
              </a:ext>
            </a:extLst>
          </p:cNvPr>
          <p:cNvGrpSpPr/>
          <p:nvPr/>
        </p:nvGrpSpPr>
        <p:grpSpPr>
          <a:xfrm>
            <a:off x="7345363" y="908051"/>
            <a:ext cx="484188" cy="484188"/>
            <a:chOff x="7345363" y="908051"/>
            <a:chExt cx="484188" cy="484188"/>
          </a:xfrm>
        </p:grpSpPr>
        <p:sp>
          <p:nvSpPr>
            <p:cNvPr id="459" name="Freeform 218">
              <a:extLst>
                <a:ext uri="{FF2B5EF4-FFF2-40B4-BE49-F238E27FC236}">
                  <a16:creationId xmlns:a16="http://schemas.microsoft.com/office/drawing/2014/main" id="{BF90403F-CC88-43FA-BFF1-CBF63F501A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301" y="915988"/>
              <a:ext cx="468313" cy="355600"/>
            </a:xfrm>
            <a:custGeom>
              <a:avLst/>
              <a:gdLst>
                <a:gd name="T0" fmla="*/ 2035 w 2186"/>
                <a:gd name="T1" fmla="*/ 0 h 1659"/>
                <a:gd name="T2" fmla="*/ 151 w 2186"/>
                <a:gd name="T3" fmla="*/ 0 h 1659"/>
                <a:gd name="T4" fmla="*/ 0 w 2186"/>
                <a:gd name="T5" fmla="*/ 151 h 1659"/>
                <a:gd name="T6" fmla="*/ 0 w 2186"/>
                <a:gd name="T7" fmla="*/ 1508 h 1659"/>
                <a:gd name="T8" fmla="*/ 151 w 2186"/>
                <a:gd name="T9" fmla="*/ 1659 h 1659"/>
                <a:gd name="T10" fmla="*/ 1457 w 2186"/>
                <a:gd name="T11" fmla="*/ 1659 h 1659"/>
                <a:gd name="T12" fmla="*/ 1452 w 2186"/>
                <a:gd name="T13" fmla="*/ 1648 h 1659"/>
                <a:gd name="T14" fmla="*/ 1347 w 2186"/>
                <a:gd name="T15" fmla="*/ 1357 h 1659"/>
                <a:gd name="T16" fmla="*/ 151 w 2186"/>
                <a:gd name="T17" fmla="*/ 1357 h 1659"/>
                <a:gd name="T18" fmla="*/ 151 w 2186"/>
                <a:gd name="T19" fmla="*/ 151 h 1659"/>
                <a:gd name="T20" fmla="*/ 2035 w 2186"/>
                <a:gd name="T21" fmla="*/ 151 h 1659"/>
                <a:gd name="T22" fmla="*/ 2035 w 2186"/>
                <a:gd name="T23" fmla="*/ 1244 h 1659"/>
                <a:gd name="T24" fmla="*/ 2111 w 2186"/>
                <a:gd name="T25" fmla="*/ 1169 h 1659"/>
                <a:gd name="T26" fmla="*/ 2186 w 2186"/>
                <a:gd name="T27" fmla="*/ 1244 h 1659"/>
                <a:gd name="T28" fmla="*/ 2186 w 2186"/>
                <a:gd name="T29" fmla="*/ 151 h 1659"/>
                <a:gd name="T30" fmla="*/ 2035 w 2186"/>
                <a:gd name="T31" fmla="*/ 0 h 1659"/>
                <a:gd name="T32" fmla="*/ 1093 w 2186"/>
                <a:gd name="T33" fmla="*/ 1432 h 1659"/>
                <a:gd name="T34" fmla="*/ 1163 w 2186"/>
                <a:gd name="T35" fmla="*/ 1479 h 1659"/>
                <a:gd name="T36" fmla="*/ 1146 w 2186"/>
                <a:gd name="T37" fmla="*/ 1561 h 1659"/>
                <a:gd name="T38" fmla="*/ 1064 w 2186"/>
                <a:gd name="T39" fmla="*/ 1577 h 1659"/>
                <a:gd name="T40" fmla="*/ 1018 w 2186"/>
                <a:gd name="T41" fmla="*/ 1508 h 1659"/>
                <a:gd name="T42" fmla="*/ 1093 w 2186"/>
                <a:gd name="T43" fmla="*/ 1432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86" h="1659">
                  <a:moveTo>
                    <a:pt x="2035" y="0"/>
                  </a:move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1508"/>
                  </a:lnTo>
                  <a:cubicBezTo>
                    <a:pt x="0" y="1591"/>
                    <a:pt x="68" y="1659"/>
                    <a:pt x="151" y="1659"/>
                  </a:cubicBezTo>
                  <a:lnTo>
                    <a:pt x="1457" y="1659"/>
                  </a:lnTo>
                  <a:cubicBezTo>
                    <a:pt x="1456" y="1655"/>
                    <a:pt x="1454" y="1651"/>
                    <a:pt x="1452" y="1648"/>
                  </a:cubicBezTo>
                  <a:lnTo>
                    <a:pt x="1347" y="1357"/>
                  </a:lnTo>
                  <a:lnTo>
                    <a:pt x="151" y="1357"/>
                  </a:lnTo>
                  <a:lnTo>
                    <a:pt x="151" y="151"/>
                  </a:lnTo>
                  <a:lnTo>
                    <a:pt x="2035" y="151"/>
                  </a:lnTo>
                  <a:lnTo>
                    <a:pt x="2035" y="1244"/>
                  </a:lnTo>
                  <a:cubicBezTo>
                    <a:pt x="2035" y="1202"/>
                    <a:pt x="2069" y="1169"/>
                    <a:pt x="2111" y="1169"/>
                  </a:cubicBezTo>
                  <a:cubicBezTo>
                    <a:pt x="2152" y="1169"/>
                    <a:pt x="2186" y="1203"/>
                    <a:pt x="2186" y="1244"/>
                  </a:cubicBezTo>
                  <a:lnTo>
                    <a:pt x="2186" y="151"/>
                  </a:lnTo>
                  <a:cubicBezTo>
                    <a:pt x="2186" y="68"/>
                    <a:pt x="2118" y="0"/>
                    <a:pt x="2035" y="0"/>
                  </a:cubicBezTo>
                  <a:close/>
                  <a:moveTo>
                    <a:pt x="1093" y="1432"/>
                  </a:moveTo>
                  <a:cubicBezTo>
                    <a:pt x="1123" y="1432"/>
                    <a:pt x="1151" y="1451"/>
                    <a:pt x="1163" y="1479"/>
                  </a:cubicBezTo>
                  <a:cubicBezTo>
                    <a:pt x="1174" y="1507"/>
                    <a:pt x="1168" y="1540"/>
                    <a:pt x="1146" y="1561"/>
                  </a:cubicBezTo>
                  <a:cubicBezTo>
                    <a:pt x="1125" y="1583"/>
                    <a:pt x="1092" y="1589"/>
                    <a:pt x="1064" y="1577"/>
                  </a:cubicBezTo>
                  <a:cubicBezTo>
                    <a:pt x="1036" y="1566"/>
                    <a:pt x="1018" y="1538"/>
                    <a:pt x="1018" y="1508"/>
                  </a:cubicBezTo>
                  <a:cubicBezTo>
                    <a:pt x="1018" y="1466"/>
                    <a:pt x="1051" y="1432"/>
                    <a:pt x="1093" y="1432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219">
              <a:extLst>
                <a:ext uri="{FF2B5EF4-FFF2-40B4-BE49-F238E27FC236}">
                  <a16:creationId xmlns:a16="http://schemas.microsoft.com/office/drawing/2014/main" id="{BE3F10CD-A56C-408F-871C-6BEDFFD50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1335088"/>
              <a:ext cx="241300" cy="49213"/>
            </a:xfrm>
            <a:custGeom>
              <a:avLst/>
              <a:gdLst>
                <a:gd name="T0" fmla="*/ 980 w 1131"/>
                <a:gd name="T1" fmla="*/ 0 h 226"/>
                <a:gd name="T2" fmla="*/ 151 w 1131"/>
                <a:gd name="T3" fmla="*/ 0 h 226"/>
                <a:gd name="T4" fmla="*/ 0 w 1131"/>
                <a:gd name="T5" fmla="*/ 151 h 226"/>
                <a:gd name="T6" fmla="*/ 0 w 1131"/>
                <a:gd name="T7" fmla="*/ 226 h 226"/>
                <a:gd name="T8" fmla="*/ 1131 w 1131"/>
                <a:gd name="T9" fmla="*/ 226 h 226"/>
                <a:gd name="T10" fmla="*/ 1131 w 1131"/>
                <a:gd name="T11" fmla="*/ 0 h 226"/>
                <a:gd name="T12" fmla="*/ 980 w 1131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226">
                  <a:moveTo>
                    <a:pt x="980" y="0"/>
                  </a:move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226"/>
                  </a:lnTo>
                  <a:lnTo>
                    <a:pt x="1131" y="226"/>
                  </a:lnTo>
                  <a:lnTo>
                    <a:pt x="1131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220">
              <a:extLst>
                <a:ext uri="{FF2B5EF4-FFF2-40B4-BE49-F238E27FC236}">
                  <a16:creationId xmlns:a16="http://schemas.microsoft.com/office/drawing/2014/main" id="{C3F25F59-29F0-4067-B4FA-4AAC6A8C4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1335088"/>
              <a:ext cx="146050" cy="49213"/>
            </a:xfrm>
            <a:custGeom>
              <a:avLst/>
              <a:gdLst>
                <a:gd name="T0" fmla="*/ 75 w 678"/>
                <a:gd name="T1" fmla="*/ 0 h 226"/>
                <a:gd name="T2" fmla="*/ 0 w 678"/>
                <a:gd name="T3" fmla="*/ 0 h 226"/>
                <a:gd name="T4" fmla="*/ 0 w 678"/>
                <a:gd name="T5" fmla="*/ 226 h 226"/>
                <a:gd name="T6" fmla="*/ 678 w 678"/>
                <a:gd name="T7" fmla="*/ 226 h 226"/>
                <a:gd name="T8" fmla="*/ 678 w 678"/>
                <a:gd name="T9" fmla="*/ 0 h 226"/>
                <a:gd name="T10" fmla="*/ 75 w 678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226">
                  <a:moveTo>
                    <a:pt x="75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678" y="226"/>
                  </a:lnTo>
                  <a:lnTo>
                    <a:pt x="678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Rectangle 221">
              <a:extLst>
                <a:ext uri="{FF2B5EF4-FFF2-40B4-BE49-F238E27FC236}">
                  <a16:creationId xmlns:a16="http://schemas.microsoft.com/office/drawing/2014/main" id="{96C859BA-EEE4-44B5-955B-E3E6B82DD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01" y="1271588"/>
              <a:ext cx="112713" cy="6350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222">
              <a:extLst>
                <a:ext uri="{FF2B5EF4-FFF2-40B4-BE49-F238E27FC236}">
                  <a16:creationId xmlns:a16="http://schemas.microsoft.com/office/drawing/2014/main" id="{103FDA10-96A1-4429-BCF2-6426FD83D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1" y="1004888"/>
              <a:ext cx="227013" cy="146050"/>
            </a:xfrm>
            <a:custGeom>
              <a:avLst/>
              <a:gdLst>
                <a:gd name="T0" fmla="*/ 76 w 1056"/>
                <a:gd name="T1" fmla="*/ 0 h 678"/>
                <a:gd name="T2" fmla="*/ 980 w 1056"/>
                <a:gd name="T3" fmla="*/ 0 h 678"/>
                <a:gd name="T4" fmla="*/ 1056 w 1056"/>
                <a:gd name="T5" fmla="*/ 75 h 678"/>
                <a:gd name="T6" fmla="*/ 1056 w 1056"/>
                <a:gd name="T7" fmla="*/ 603 h 678"/>
                <a:gd name="T8" fmla="*/ 980 w 1056"/>
                <a:gd name="T9" fmla="*/ 678 h 678"/>
                <a:gd name="T10" fmla="*/ 76 w 1056"/>
                <a:gd name="T11" fmla="*/ 678 h 678"/>
                <a:gd name="T12" fmla="*/ 0 w 1056"/>
                <a:gd name="T13" fmla="*/ 603 h 678"/>
                <a:gd name="T14" fmla="*/ 0 w 1056"/>
                <a:gd name="T15" fmla="*/ 75 h 678"/>
                <a:gd name="T16" fmla="*/ 76 w 1056"/>
                <a:gd name="T17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6" h="678">
                  <a:moveTo>
                    <a:pt x="76" y="0"/>
                  </a:moveTo>
                  <a:lnTo>
                    <a:pt x="980" y="0"/>
                  </a:lnTo>
                  <a:cubicBezTo>
                    <a:pt x="1022" y="0"/>
                    <a:pt x="1056" y="34"/>
                    <a:pt x="1056" y="75"/>
                  </a:cubicBezTo>
                  <a:lnTo>
                    <a:pt x="1056" y="603"/>
                  </a:lnTo>
                  <a:cubicBezTo>
                    <a:pt x="1056" y="645"/>
                    <a:pt x="1022" y="678"/>
                    <a:pt x="980" y="678"/>
                  </a:cubicBezTo>
                  <a:lnTo>
                    <a:pt x="76" y="678"/>
                  </a:lnTo>
                  <a:cubicBezTo>
                    <a:pt x="34" y="678"/>
                    <a:pt x="0" y="645"/>
                    <a:pt x="0" y="603"/>
                  </a:cubicBezTo>
                  <a:lnTo>
                    <a:pt x="0" y="75"/>
                  </a:lnTo>
                  <a:cubicBezTo>
                    <a:pt x="0" y="34"/>
                    <a:pt x="34" y="0"/>
                    <a:pt x="76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223">
              <a:extLst>
                <a:ext uri="{FF2B5EF4-FFF2-40B4-BE49-F238E27FC236}">
                  <a16:creationId xmlns:a16="http://schemas.microsoft.com/office/drawing/2014/main" id="{E4A0A55D-40DE-406A-AD66-D32B95498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908051"/>
              <a:ext cx="484188" cy="484188"/>
            </a:xfrm>
            <a:custGeom>
              <a:avLst/>
              <a:gdLst>
                <a:gd name="T0" fmla="*/ 2243 w 2262"/>
                <a:gd name="T1" fmla="*/ 1811 h 2261"/>
                <a:gd name="T2" fmla="*/ 2262 w 2262"/>
                <a:gd name="T3" fmla="*/ 188 h 2261"/>
                <a:gd name="T4" fmla="*/ 189 w 2262"/>
                <a:gd name="T5" fmla="*/ 0 h 2261"/>
                <a:gd name="T6" fmla="*/ 0 w 2262"/>
                <a:gd name="T7" fmla="*/ 1545 h 2261"/>
                <a:gd name="T8" fmla="*/ 829 w 2262"/>
                <a:gd name="T9" fmla="*/ 1733 h 2261"/>
                <a:gd name="T10" fmla="*/ 566 w 2262"/>
                <a:gd name="T11" fmla="*/ 1959 h 2261"/>
                <a:gd name="T12" fmla="*/ 377 w 2262"/>
                <a:gd name="T13" fmla="*/ 2223 h 2261"/>
                <a:gd name="T14" fmla="*/ 2224 w 2262"/>
                <a:gd name="T15" fmla="*/ 2261 h 2261"/>
                <a:gd name="T16" fmla="*/ 2262 w 2262"/>
                <a:gd name="T17" fmla="*/ 1997 h 2261"/>
                <a:gd name="T18" fmla="*/ 2186 w 2262"/>
                <a:gd name="T19" fmla="*/ 1959 h 2261"/>
                <a:gd name="T20" fmla="*/ 2193 w 2262"/>
                <a:gd name="T21" fmla="*/ 1886 h 2261"/>
                <a:gd name="T22" fmla="*/ 76 w 2262"/>
                <a:gd name="T23" fmla="*/ 188 h 2261"/>
                <a:gd name="T24" fmla="*/ 2073 w 2262"/>
                <a:gd name="T25" fmla="*/ 75 h 2261"/>
                <a:gd name="T26" fmla="*/ 2186 w 2262"/>
                <a:gd name="T27" fmla="*/ 1175 h 2261"/>
                <a:gd name="T28" fmla="*/ 2111 w 2262"/>
                <a:gd name="T29" fmla="*/ 188 h 2261"/>
                <a:gd name="T30" fmla="*/ 189 w 2262"/>
                <a:gd name="T31" fmla="*/ 150 h 2261"/>
                <a:gd name="T32" fmla="*/ 151 w 2262"/>
                <a:gd name="T33" fmla="*/ 1394 h 2261"/>
                <a:gd name="T34" fmla="*/ 1358 w 2262"/>
                <a:gd name="T35" fmla="*/ 1432 h 2261"/>
                <a:gd name="T36" fmla="*/ 189 w 2262"/>
                <a:gd name="T37" fmla="*/ 1658 h 2261"/>
                <a:gd name="T38" fmla="*/ 1776 w 2262"/>
                <a:gd name="T39" fmla="*/ 712 h 2261"/>
                <a:gd name="T40" fmla="*/ 1583 w 2262"/>
                <a:gd name="T41" fmla="*/ 795 h 2261"/>
                <a:gd name="T42" fmla="*/ 1539 w 2262"/>
                <a:gd name="T43" fmla="*/ 1283 h 2261"/>
                <a:gd name="T44" fmla="*/ 1401 w 2262"/>
                <a:gd name="T45" fmla="*/ 1207 h 2261"/>
                <a:gd name="T46" fmla="*/ 1320 w 2262"/>
                <a:gd name="T47" fmla="*/ 1253 h 2261"/>
                <a:gd name="T48" fmla="*/ 1331 w 2262"/>
                <a:gd name="T49" fmla="*/ 1356 h 2261"/>
                <a:gd name="T50" fmla="*/ 226 w 2262"/>
                <a:gd name="T51" fmla="*/ 226 h 2261"/>
                <a:gd name="T52" fmla="*/ 2036 w 2262"/>
                <a:gd name="T53" fmla="*/ 1100 h 2261"/>
                <a:gd name="T54" fmla="*/ 1927 w 2262"/>
                <a:gd name="T55" fmla="*/ 1051 h 2261"/>
                <a:gd name="T56" fmla="*/ 1809 w 2262"/>
                <a:gd name="T57" fmla="*/ 791 h 2261"/>
                <a:gd name="T58" fmla="*/ 1433 w 2262"/>
                <a:gd name="T59" fmla="*/ 1959 h 2261"/>
                <a:gd name="T60" fmla="*/ 1471 w 2262"/>
                <a:gd name="T61" fmla="*/ 1733 h 2261"/>
                <a:gd name="T62" fmla="*/ 1574 w 2262"/>
                <a:gd name="T63" fmla="*/ 1891 h 2261"/>
                <a:gd name="T64" fmla="*/ 1582 w 2262"/>
                <a:gd name="T65" fmla="*/ 1959 h 2261"/>
                <a:gd name="T66" fmla="*/ 905 w 2262"/>
                <a:gd name="T67" fmla="*/ 1733 h 2261"/>
                <a:gd name="T68" fmla="*/ 1357 w 2262"/>
                <a:gd name="T69" fmla="*/ 1959 h 2261"/>
                <a:gd name="T70" fmla="*/ 905 w 2262"/>
                <a:gd name="T71" fmla="*/ 1733 h 2261"/>
                <a:gd name="T72" fmla="*/ 566 w 2262"/>
                <a:gd name="T73" fmla="*/ 2035 h 2261"/>
                <a:gd name="T74" fmla="*/ 1508 w 2262"/>
                <a:gd name="T75" fmla="*/ 2186 h 2261"/>
                <a:gd name="T76" fmla="*/ 453 w 2262"/>
                <a:gd name="T77" fmla="*/ 2148 h 2261"/>
                <a:gd name="T78" fmla="*/ 1583 w 2262"/>
                <a:gd name="T79" fmla="*/ 2186 h 2261"/>
                <a:gd name="T80" fmla="*/ 2186 w 2262"/>
                <a:gd name="T81" fmla="*/ 2035 h 2261"/>
                <a:gd name="T82" fmla="*/ 1658 w 2262"/>
                <a:gd name="T83" fmla="*/ 1959 h 2261"/>
                <a:gd name="T84" fmla="*/ 1636 w 2262"/>
                <a:gd name="T85" fmla="*/ 1847 h 2261"/>
                <a:gd name="T86" fmla="*/ 1526 w 2262"/>
                <a:gd name="T87" fmla="*/ 1672 h 2261"/>
                <a:gd name="T88" fmla="*/ 1421 w 2262"/>
                <a:gd name="T89" fmla="*/ 1279 h 2261"/>
                <a:gd name="T90" fmla="*/ 1470 w 2262"/>
                <a:gd name="T91" fmla="*/ 1312 h 2261"/>
                <a:gd name="T92" fmla="*/ 1629 w 2262"/>
                <a:gd name="T93" fmla="*/ 1581 h 2261"/>
                <a:gd name="T94" fmla="*/ 1659 w 2262"/>
                <a:gd name="T95" fmla="*/ 795 h 2261"/>
                <a:gd name="T96" fmla="*/ 1722 w 2262"/>
                <a:gd name="T97" fmla="*/ 763 h 2261"/>
                <a:gd name="T98" fmla="*/ 1734 w 2262"/>
                <a:gd name="T99" fmla="*/ 1394 h 2261"/>
                <a:gd name="T100" fmla="*/ 1809 w 2262"/>
                <a:gd name="T101" fmla="*/ 1394 h 2261"/>
                <a:gd name="T102" fmla="*/ 1847 w 2262"/>
                <a:gd name="T103" fmla="*/ 1093 h 2261"/>
                <a:gd name="T104" fmla="*/ 1885 w 2262"/>
                <a:gd name="T105" fmla="*/ 1130 h 2261"/>
                <a:gd name="T106" fmla="*/ 1922 w 2262"/>
                <a:gd name="T107" fmla="*/ 1432 h 2261"/>
                <a:gd name="T108" fmla="*/ 1960 w 2262"/>
                <a:gd name="T109" fmla="*/ 1206 h 2261"/>
                <a:gd name="T110" fmla="*/ 2025 w 2262"/>
                <a:gd name="T111" fmla="*/ 1180 h 2261"/>
                <a:gd name="T112" fmla="*/ 2036 w 2262"/>
                <a:gd name="T113" fmla="*/ 1394 h 2261"/>
                <a:gd name="T114" fmla="*/ 2111 w 2262"/>
                <a:gd name="T115" fmla="*/ 1394 h 2261"/>
                <a:gd name="T116" fmla="*/ 2149 w 2262"/>
                <a:gd name="T117" fmla="*/ 1243 h 2261"/>
                <a:gd name="T118" fmla="*/ 2186 w 2262"/>
                <a:gd name="T119" fmla="*/ 1281 h 2261"/>
                <a:gd name="T120" fmla="*/ 2180 w 2262"/>
                <a:gd name="T121" fmla="*/ 1769 h 2261"/>
                <a:gd name="T122" fmla="*/ 2111 w 2262"/>
                <a:gd name="T123" fmla="*/ 1907 h 2261"/>
                <a:gd name="T124" fmla="*/ 1658 w 2262"/>
                <a:gd name="T125" fmla="*/ 1959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62" h="2261">
                  <a:moveTo>
                    <a:pt x="2193" y="1886"/>
                  </a:moveTo>
                  <a:lnTo>
                    <a:pt x="2243" y="1811"/>
                  </a:lnTo>
                  <a:cubicBezTo>
                    <a:pt x="2255" y="1792"/>
                    <a:pt x="2262" y="1771"/>
                    <a:pt x="2262" y="1748"/>
                  </a:cubicBezTo>
                  <a:lnTo>
                    <a:pt x="2262" y="188"/>
                  </a:lnTo>
                  <a:cubicBezTo>
                    <a:pt x="2262" y="84"/>
                    <a:pt x="2177" y="0"/>
                    <a:pt x="2073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5" y="1733"/>
                    <a:pt x="189" y="1733"/>
                  </a:cubicBezTo>
                  <a:lnTo>
                    <a:pt x="829" y="1733"/>
                  </a:lnTo>
                  <a:lnTo>
                    <a:pt x="829" y="1959"/>
                  </a:lnTo>
                  <a:lnTo>
                    <a:pt x="566" y="1959"/>
                  </a:lnTo>
                  <a:cubicBezTo>
                    <a:pt x="462" y="1960"/>
                    <a:pt x="377" y="2044"/>
                    <a:pt x="377" y="2148"/>
                  </a:cubicBezTo>
                  <a:lnTo>
                    <a:pt x="377" y="2223"/>
                  </a:lnTo>
                  <a:cubicBezTo>
                    <a:pt x="377" y="2244"/>
                    <a:pt x="394" y="2261"/>
                    <a:pt x="415" y="2261"/>
                  </a:cubicBezTo>
                  <a:lnTo>
                    <a:pt x="2224" y="2261"/>
                  </a:lnTo>
                  <a:cubicBezTo>
                    <a:pt x="2245" y="2261"/>
                    <a:pt x="2262" y="2244"/>
                    <a:pt x="2262" y="2223"/>
                  </a:cubicBezTo>
                  <a:lnTo>
                    <a:pt x="2262" y="1997"/>
                  </a:lnTo>
                  <a:cubicBezTo>
                    <a:pt x="2262" y="1976"/>
                    <a:pt x="2245" y="1959"/>
                    <a:pt x="2224" y="1959"/>
                  </a:cubicBezTo>
                  <a:lnTo>
                    <a:pt x="2186" y="1959"/>
                  </a:lnTo>
                  <a:lnTo>
                    <a:pt x="2186" y="1907"/>
                  </a:lnTo>
                  <a:cubicBezTo>
                    <a:pt x="2186" y="1899"/>
                    <a:pt x="2188" y="1892"/>
                    <a:pt x="2193" y="1886"/>
                  </a:cubicBezTo>
                  <a:close/>
                  <a:moveTo>
                    <a:pt x="76" y="1545"/>
                  </a:move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175"/>
                  </a:lnTo>
                  <a:cubicBezTo>
                    <a:pt x="2162" y="1166"/>
                    <a:pt x="2135" y="1166"/>
                    <a:pt x="2111" y="1175"/>
                  </a:cubicBezTo>
                  <a:lnTo>
                    <a:pt x="2111" y="188"/>
                  </a:lnTo>
                  <a:cubicBezTo>
                    <a:pt x="2111" y="167"/>
                    <a:pt x="2094" y="150"/>
                    <a:pt x="2073" y="150"/>
                  </a:cubicBezTo>
                  <a:lnTo>
                    <a:pt x="189" y="150"/>
                  </a:lnTo>
                  <a:cubicBezTo>
                    <a:pt x="168" y="150"/>
                    <a:pt x="151" y="167"/>
                    <a:pt x="151" y="188"/>
                  </a:cubicBezTo>
                  <a:lnTo>
                    <a:pt x="151" y="1394"/>
                  </a:lnTo>
                  <a:cubicBezTo>
                    <a:pt x="151" y="1415"/>
                    <a:pt x="168" y="1432"/>
                    <a:pt x="189" y="1432"/>
                  </a:cubicBezTo>
                  <a:lnTo>
                    <a:pt x="1358" y="1432"/>
                  </a:lnTo>
                  <a:lnTo>
                    <a:pt x="1440" y="1658"/>
                  </a:lnTo>
                  <a:lnTo>
                    <a:pt x="189" y="1658"/>
                  </a:lnTo>
                  <a:cubicBezTo>
                    <a:pt x="126" y="1658"/>
                    <a:pt x="76" y="1607"/>
                    <a:pt x="76" y="1545"/>
                  </a:cubicBezTo>
                  <a:close/>
                  <a:moveTo>
                    <a:pt x="1776" y="712"/>
                  </a:moveTo>
                  <a:cubicBezTo>
                    <a:pt x="1753" y="688"/>
                    <a:pt x="1720" y="675"/>
                    <a:pt x="1686" y="678"/>
                  </a:cubicBezTo>
                  <a:cubicBezTo>
                    <a:pt x="1627" y="685"/>
                    <a:pt x="1582" y="736"/>
                    <a:pt x="1583" y="795"/>
                  </a:cubicBezTo>
                  <a:lnTo>
                    <a:pt x="1583" y="1377"/>
                  </a:lnTo>
                  <a:lnTo>
                    <a:pt x="1539" y="1283"/>
                  </a:lnTo>
                  <a:cubicBezTo>
                    <a:pt x="1531" y="1256"/>
                    <a:pt x="1513" y="1233"/>
                    <a:pt x="1488" y="1218"/>
                  </a:cubicBezTo>
                  <a:cubicBezTo>
                    <a:pt x="1462" y="1203"/>
                    <a:pt x="1431" y="1199"/>
                    <a:pt x="1401" y="1207"/>
                  </a:cubicBezTo>
                  <a:lnTo>
                    <a:pt x="1367" y="1216"/>
                  </a:lnTo>
                  <a:cubicBezTo>
                    <a:pt x="1347" y="1221"/>
                    <a:pt x="1330" y="1235"/>
                    <a:pt x="1320" y="1253"/>
                  </a:cubicBezTo>
                  <a:cubicBezTo>
                    <a:pt x="1310" y="1271"/>
                    <a:pt x="1308" y="1293"/>
                    <a:pt x="1315" y="1313"/>
                  </a:cubicBezTo>
                  <a:lnTo>
                    <a:pt x="1331" y="1356"/>
                  </a:lnTo>
                  <a:lnTo>
                    <a:pt x="226" y="1356"/>
                  </a:lnTo>
                  <a:lnTo>
                    <a:pt x="226" y="226"/>
                  </a:lnTo>
                  <a:lnTo>
                    <a:pt x="2036" y="226"/>
                  </a:lnTo>
                  <a:lnTo>
                    <a:pt x="2036" y="1100"/>
                  </a:lnTo>
                  <a:cubicBezTo>
                    <a:pt x="2010" y="1091"/>
                    <a:pt x="1982" y="1091"/>
                    <a:pt x="1956" y="1101"/>
                  </a:cubicBezTo>
                  <a:cubicBezTo>
                    <a:pt x="1951" y="1082"/>
                    <a:pt x="1941" y="1064"/>
                    <a:pt x="1927" y="1051"/>
                  </a:cubicBezTo>
                  <a:cubicBezTo>
                    <a:pt x="1896" y="1020"/>
                    <a:pt x="1851" y="1010"/>
                    <a:pt x="1809" y="1024"/>
                  </a:cubicBezTo>
                  <a:lnTo>
                    <a:pt x="1809" y="791"/>
                  </a:lnTo>
                  <a:cubicBezTo>
                    <a:pt x="1810" y="761"/>
                    <a:pt x="1798" y="733"/>
                    <a:pt x="1776" y="712"/>
                  </a:cubicBezTo>
                  <a:close/>
                  <a:moveTo>
                    <a:pt x="1433" y="1959"/>
                  </a:moveTo>
                  <a:lnTo>
                    <a:pt x="1433" y="1733"/>
                  </a:lnTo>
                  <a:lnTo>
                    <a:pt x="1471" y="1733"/>
                  </a:lnTo>
                  <a:cubicBezTo>
                    <a:pt x="1481" y="1756"/>
                    <a:pt x="1493" y="1777"/>
                    <a:pt x="1507" y="1797"/>
                  </a:cubicBezTo>
                  <a:lnTo>
                    <a:pt x="1574" y="1891"/>
                  </a:lnTo>
                  <a:cubicBezTo>
                    <a:pt x="1579" y="1897"/>
                    <a:pt x="1581" y="1904"/>
                    <a:pt x="1581" y="1912"/>
                  </a:cubicBezTo>
                  <a:lnTo>
                    <a:pt x="1582" y="1959"/>
                  </a:lnTo>
                  <a:lnTo>
                    <a:pt x="1433" y="1959"/>
                  </a:lnTo>
                  <a:close/>
                  <a:moveTo>
                    <a:pt x="905" y="1733"/>
                  </a:moveTo>
                  <a:lnTo>
                    <a:pt x="1357" y="1733"/>
                  </a:lnTo>
                  <a:lnTo>
                    <a:pt x="1357" y="1959"/>
                  </a:lnTo>
                  <a:lnTo>
                    <a:pt x="905" y="1959"/>
                  </a:lnTo>
                  <a:lnTo>
                    <a:pt x="905" y="1733"/>
                  </a:lnTo>
                  <a:close/>
                  <a:moveTo>
                    <a:pt x="453" y="2148"/>
                  </a:moveTo>
                  <a:cubicBezTo>
                    <a:pt x="453" y="2085"/>
                    <a:pt x="503" y="2035"/>
                    <a:pt x="566" y="2035"/>
                  </a:cubicBezTo>
                  <a:lnTo>
                    <a:pt x="1508" y="2035"/>
                  </a:lnTo>
                  <a:lnTo>
                    <a:pt x="1508" y="2186"/>
                  </a:lnTo>
                  <a:lnTo>
                    <a:pt x="453" y="2186"/>
                  </a:lnTo>
                  <a:lnTo>
                    <a:pt x="453" y="2148"/>
                  </a:lnTo>
                  <a:close/>
                  <a:moveTo>
                    <a:pt x="2186" y="2186"/>
                  </a:moveTo>
                  <a:lnTo>
                    <a:pt x="1583" y="2186"/>
                  </a:lnTo>
                  <a:lnTo>
                    <a:pt x="1583" y="2035"/>
                  </a:lnTo>
                  <a:lnTo>
                    <a:pt x="2186" y="2035"/>
                  </a:lnTo>
                  <a:lnTo>
                    <a:pt x="2186" y="2186"/>
                  </a:lnTo>
                  <a:close/>
                  <a:moveTo>
                    <a:pt x="1658" y="1959"/>
                  </a:moveTo>
                  <a:lnTo>
                    <a:pt x="1657" y="1910"/>
                  </a:lnTo>
                  <a:cubicBezTo>
                    <a:pt x="1656" y="1888"/>
                    <a:pt x="1649" y="1865"/>
                    <a:pt x="1636" y="1847"/>
                  </a:cubicBezTo>
                  <a:lnTo>
                    <a:pt x="1569" y="1754"/>
                  </a:lnTo>
                  <a:cubicBezTo>
                    <a:pt x="1551" y="1728"/>
                    <a:pt x="1536" y="1701"/>
                    <a:pt x="1526" y="1672"/>
                  </a:cubicBezTo>
                  <a:lnTo>
                    <a:pt x="1386" y="1289"/>
                  </a:lnTo>
                  <a:lnTo>
                    <a:pt x="1421" y="1279"/>
                  </a:lnTo>
                  <a:cubicBezTo>
                    <a:pt x="1431" y="1277"/>
                    <a:pt x="1441" y="1278"/>
                    <a:pt x="1450" y="1283"/>
                  </a:cubicBezTo>
                  <a:cubicBezTo>
                    <a:pt x="1459" y="1291"/>
                    <a:pt x="1465" y="1301"/>
                    <a:pt x="1470" y="1312"/>
                  </a:cubicBezTo>
                  <a:lnTo>
                    <a:pt x="1587" y="1561"/>
                  </a:lnTo>
                  <a:cubicBezTo>
                    <a:pt x="1594" y="1577"/>
                    <a:pt x="1612" y="1585"/>
                    <a:pt x="1629" y="1581"/>
                  </a:cubicBezTo>
                  <a:cubicBezTo>
                    <a:pt x="1646" y="1578"/>
                    <a:pt x="1658" y="1562"/>
                    <a:pt x="1659" y="1545"/>
                  </a:cubicBezTo>
                  <a:lnTo>
                    <a:pt x="1659" y="795"/>
                  </a:lnTo>
                  <a:cubicBezTo>
                    <a:pt x="1658" y="775"/>
                    <a:pt x="1672" y="757"/>
                    <a:pt x="1693" y="753"/>
                  </a:cubicBezTo>
                  <a:cubicBezTo>
                    <a:pt x="1703" y="753"/>
                    <a:pt x="1714" y="756"/>
                    <a:pt x="1722" y="763"/>
                  </a:cubicBezTo>
                  <a:cubicBezTo>
                    <a:pt x="1729" y="770"/>
                    <a:pt x="1734" y="781"/>
                    <a:pt x="1734" y="791"/>
                  </a:cubicBezTo>
                  <a:lnTo>
                    <a:pt x="1734" y="1394"/>
                  </a:lnTo>
                  <a:cubicBezTo>
                    <a:pt x="1734" y="1415"/>
                    <a:pt x="1751" y="1432"/>
                    <a:pt x="1772" y="1432"/>
                  </a:cubicBezTo>
                  <a:cubicBezTo>
                    <a:pt x="1792" y="1432"/>
                    <a:pt x="1809" y="1415"/>
                    <a:pt x="1809" y="1394"/>
                  </a:cubicBezTo>
                  <a:lnTo>
                    <a:pt x="1809" y="1130"/>
                  </a:lnTo>
                  <a:cubicBezTo>
                    <a:pt x="1809" y="1109"/>
                    <a:pt x="1826" y="1093"/>
                    <a:pt x="1847" y="1093"/>
                  </a:cubicBezTo>
                  <a:cubicBezTo>
                    <a:pt x="1857" y="1093"/>
                    <a:pt x="1867" y="1097"/>
                    <a:pt x="1874" y="1104"/>
                  </a:cubicBezTo>
                  <a:cubicBezTo>
                    <a:pt x="1881" y="1111"/>
                    <a:pt x="1885" y="1120"/>
                    <a:pt x="1885" y="1130"/>
                  </a:cubicBezTo>
                  <a:lnTo>
                    <a:pt x="1885" y="1394"/>
                  </a:lnTo>
                  <a:cubicBezTo>
                    <a:pt x="1885" y="1415"/>
                    <a:pt x="1902" y="1432"/>
                    <a:pt x="1922" y="1432"/>
                  </a:cubicBezTo>
                  <a:cubicBezTo>
                    <a:pt x="1943" y="1432"/>
                    <a:pt x="1960" y="1415"/>
                    <a:pt x="1960" y="1394"/>
                  </a:cubicBezTo>
                  <a:lnTo>
                    <a:pt x="1960" y="1206"/>
                  </a:lnTo>
                  <a:cubicBezTo>
                    <a:pt x="1960" y="1185"/>
                    <a:pt x="1977" y="1168"/>
                    <a:pt x="1998" y="1168"/>
                  </a:cubicBezTo>
                  <a:cubicBezTo>
                    <a:pt x="2008" y="1168"/>
                    <a:pt x="2018" y="1172"/>
                    <a:pt x="2025" y="1180"/>
                  </a:cubicBezTo>
                  <a:cubicBezTo>
                    <a:pt x="2032" y="1186"/>
                    <a:pt x="2036" y="1196"/>
                    <a:pt x="2036" y="1206"/>
                  </a:cubicBezTo>
                  <a:lnTo>
                    <a:pt x="2036" y="1394"/>
                  </a:lnTo>
                  <a:cubicBezTo>
                    <a:pt x="2036" y="1415"/>
                    <a:pt x="2052" y="1432"/>
                    <a:pt x="2073" y="1432"/>
                  </a:cubicBezTo>
                  <a:cubicBezTo>
                    <a:pt x="2094" y="1432"/>
                    <a:pt x="2111" y="1415"/>
                    <a:pt x="2111" y="1394"/>
                  </a:cubicBezTo>
                  <a:lnTo>
                    <a:pt x="2111" y="1281"/>
                  </a:lnTo>
                  <a:cubicBezTo>
                    <a:pt x="2111" y="1260"/>
                    <a:pt x="2128" y="1243"/>
                    <a:pt x="2149" y="1243"/>
                  </a:cubicBezTo>
                  <a:cubicBezTo>
                    <a:pt x="2159" y="1243"/>
                    <a:pt x="2168" y="1248"/>
                    <a:pt x="2175" y="1255"/>
                  </a:cubicBezTo>
                  <a:cubicBezTo>
                    <a:pt x="2182" y="1262"/>
                    <a:pt x="2186" y="1271"/>
                    <a:pt x="2186" y="1281"/>
                  </a:cubicBezTo>
                  <a:lnTo>
                    <a:pt x="2186" y="1748"/>
                  </a:lnTo>
                  <a:cubicBezTo>
                    <a:pt x="2186" y="1756"/>
                    <a:pt x="2184" y="1763"/>
                    <a:pt x="2180" y="1769"/>
                  </a:cubicBezTo>
                  <a:lnTo>
                    <a:pt x="2130" y="1844"/>
                  </a:lnTo>
                  <a:cubicBezTo>
                    <a:pt x="2117" y="1863"/>
                    <a:pt x="2111" y="1885"/>
                    <a:pt x="2111" y="1907"/>
                  </a:cubicBezTo>
                  <a:lnTo>
                    <a:pt x="2111" y="1959"/>
                  </a:lnTo>
                  <a:lnTo>
                    <a:pt x="1658" y="1959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224">
              <a:extLst>
                <a:ext uri="{FF2B5EF4-FFF2-40B4-BE49-F238E27FC236}">
                  <a16:creationId xmlns:a16="http://schemas.microsoft.com/office/drawing/2014/main" id="{A8D70267-4860-4ECE-AEEA-9FD32C2CD8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2851" y="1214438"/>
              <a:ext cx="50800" cy="50800"/>
            </a:xfrm>
            <a:custGeom>
              <a:avLst/>
              <a:gdLst>
                <a:gd name="T0" fmla="*/ 0 w 235"/>
                <a:gd name="T1" fmla="*/ 113 h 235"/>
                <a:gd name="T2" fmla="*/ 70 w 235"/>
                <a:gd name="T3" fmla="*/ 217 h 235"/>
                <a:gd name="T4" fmla="*/ 193 w 235"/>
                <a:gd name="T5" fmla="*/ 193 h 235"/>
                <a:gd name="T6" fmla="*/ 217 w 235"/>
                <a:gd name="T7" fmla="*/ 70 h 235"/>
                <a:gd name="T8" fmla="*/ 113 w 235"/>
                <a:gd name="T9" fmla="*/ 0 h 235"/>
                <a:gd name="T10" fmla="*/ 0 w 235"/>
                <a:gd name="T11" fmla="*/ 113 h 235"/>
                <a:gd name="T12" fmla="*/ 113 w 235"/>
                <a:gd name="T13" fmla="*/ 75 h 235"/>
                <a:gd name="T14" fmla="*/ 148 w 235"/>
                <a:gd name="T15" fmla="*/ 98 h 235"/>
                <a:gd name="T16" fmla="*/ 140 w 235"/>
                <a:gd name="T17" fmla="*/ 140 h 235"/>
                <a:gd name="T18" fmla="*/ 99 w 235"/>
                <a:gd name="T19" fmla="*/ 148 h 235"/>
                <a:gd name="T20" fmla="*/ 75 w 235"/>
                <a:gd name="T21" fmla="*/ 113 h 235"/>
                <a:gd name="T22" fmla="*/ 113 w 235"/>
                <a:gd name="T23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0" y="113"/>
                  </a:moveTo>
                  <a:cubicBezTo>
                    <a:pt x="0" y="159"/>
                    <a:pt x="27" y="200"/>
                    <a:pt x="70" y="217"/>
                  </a:cubicBezTo>
                  <a:cubicBezTo>
                    <a:pt x="112" y="235"/>
                    <a:pt x="161" y="225"/>
                    <a:pt x="193" y="193"/>
                  </a:cubicBezTo>
                  <a:cubicBezTo>
                    <a:pt x="225" y="160"/>
                    <a:pt x="235" y="112"/>
                    <a:pt x="217" y="70"/>
                  </a:cubicBezTo>
                  <a:cubicBezTo>
                    <a:pt x="200" y="27"/>
                    <a:pt x="159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lose/>
                  <a:moveTo>
                    <a:pt x="113" y="75"/>
                  </a:moveTo>
                  <a:cubicBezTo>
                    <a:pt x="128" y="75"/>
                    <a:pt x="142" y="84"/>
                    <a:pt x="148" y="98"/>
                  </a:cubicBezTo>
                  <a:cubicBezTo>
                    <a:pt x="154" y="113"/>
                    <a:pt x="150" y="129"/>
                    <a:pt x="140" y="140"/>
                  </a:cubicBezTo>
                  <a:cubicBezTo>
                    <a:pt x="129" y="150"/>
                    <a:pt x="113" y="154"/>
                    <a:pt x="99" y="148"/>
                  </a:cubicBezTo>
                  <a:cubicBezTo>
                    <a:pt x="84" y="142"/>
                    <a:pt x="75" y="128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225">
              <a:extLst>
                <a:ext uri="{FF2B5EF4-FFF2-40B4-BE49-F238E27FC236}">
                  <a16:creationId xmlns:a16="http://schemas.microsoft.com/office/drawing/2014/main" id="{354FD50D-CD4E-4134-BC0B-EAFE785778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9351" y="1038226"/>
              <a:ext cx="49213" cy="79375"/>
            </a:xfrm>
            <a:custGeom>
              <a:avLst/>
              <a:gdLst>
                <a:gd name="T0" fmla="*/ 227 w 235"/>
                <a:gd name="T1" fmla="*/ 113 h 377"/>
                <a:gd name="T2" fmla="*/ 113 w 235"/>
                <a:gd name="T3" fmla="*/ 0 h 377"/>
                <a:gd name="T4" fmla="*/ 38 w 235"/>
                <a:gd name="T5" fmla="*/ 0 h 377"/>
                <a:gd name="T6" fmla="*/ 0 w 235"/>
                <a:gd name="T7" fmla="*/ 37 h 377"/>
                <a:gd name="T8" fmla="*/ 0 w 235"/>
                <a:gd name="T9" fmla="*/ 339 h 377"/>
                <a:gd name="T10" fmla="*/ 38 w 235"/>
                <a:gd name="T11" fmla="*/ 377 h 377"/>
                <a:gd name="T12" fmla="*/ 113 w 235"/>
                <a:gd name="T13" fmla="*/ 377 h 377"/>
                <a:gd name="T14" fmla="*/ 217 w 235"/>
                <a:gd name="T15" fmla="*/ 310 h 377"/>
                <a:gd name="T16" fmla="*/ 197 w 235"/>
                <a:gd name="T17" fmla="*/ 188 h 377"/>
                <a:gd name="T18" fmla="*/ 227 w 235"/>
                <a:gd name="T19" fmla="*/ 113 h 377"/>
                <a:gd name="T20" fmla="*/ 76 w 235"/>
                <a:gd name="T21" fmla="*/ 75 h 377"/>
                <a:gd name="T22" fmla="*/ 113 w 235"/>
                <a:gd name="T23" fmla="*/ 75 h 377"/>
                <a:gd name="T24" fmla="*/ 151 w 235"/>
                <a:gd name="T25" fmla="*/ 113 h 377"/>
                <a:gd name="T26" fmla="*/ 113 w 235"/>
                <a:gd name="T27" fmla="*/ 150 h 377"/>
                <a:gd name="T28" fmla="*/ 76 w 235"/>
                <a:gd name="T29" fmla="*/ 150 h 377"/>
                <a:gd name="T30" fmla="*/ 76 w 235"/>
                <a:gd name="T31" fmla="*/ 75 h 377"/>
                <a:gd name="T32" fmla="*/ 113 w 235"/>
                <a:gd name="T33" fmla="*/ 301 h 377"/>
                <a:gd name="T34" fmla="*/ 76 w 235"/>
                <a:gd name="T35" fmla="*/ 301 h 377"/>
                <a:gd name="T36" fmla="*/ 76 w 235"/>
                <a:gd name="T37" fmla="*/ 226 h 377"/>
                <a:gd name="T38" fmla="*/ 113 w 235"/>
                <a:gd name="T39" fmla="*/ 226 h 377"/>
                <a:gd name="T40" fmla="*/ 151 w 235"/>
                <a:gd name="T41" fmla="*/ 263 h 377"/>
                <a:gd name="T42" fmla="*/ 113 w 235"/>
                <a:gd name="T43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377">
                  <a:moveTo>
                    <a:pt x="227" y="113"/>
                  </a:moveTo>
                  <a:cubicBezTo>
                    <a:pt x="227" y="50"/>
                    <a:pt x="176" y="0"/>
                    <a:pt x="113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339"/>
                  </a:lnTo>
                  <a:cubicBezTo>
                    <a:pt x="0" y="360"/>
                    <a:pt x="17" y="377"/>
                    <a:pt x="38" y="377"/>
                  </a:cubicBezTo>
                  <a:lnTo>
                    <a:pt x="113" y="377"/>
                  </a:lnTo>
                  <a:cubicBezTo>
                    <a:pt x="158" y="377"/>
                    <a:pt x="199" y="350"/>
                    <a:pt x="217" y="310"/>
                  </a:cubicBezTo>
                  <a:cubicBezTo>
                    <a:pt x="235" y="269"/>
                    <a:pt x="227" y="221"/>
                    <a:pt x="197" y="188"/>
                  </a:cubicBezTo>
                  <a:cubicBezTo>
                    <a:pt x="216" y="168"/>
                    <a:pt x="226" y="141"/>
                    <a:pt x="227" y="113"/>
                  </a:cubicBezTo>
                  <a:close/>
                  <a:moveTo>
                    <a:pt x="76" y="75"/>
                  </a:moveTo>
                  <a:lnTo>
                    <a:pt x="113" y="75"/>
                  </a:lnTo>
                  <a:cubicBezTo>
                    <a:pt x="134" y="75"/>
                    <a:pt x="151" y="92"/>
                    <a:pt x="151" y="113"/>
                  </a:cubicBezTo>
                  <a:cubicBezTo>
                    <a:pt x="151" y="134"/>
                    <a:pt x="134" y="150"/>
                    <a:pt x="113" y="150"/>
                  </a:cubicBezTo>
                  <a:lnTo>
                    <a:pt x="76" y="150"/>
                  </a:lnTo>
                  <a:lnTo>
                    <a:pt x="76" y="75"/>
                  </a:lnTo>
                  <a:close/>
                  <a:moveTo>
                    <a:pt x="113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113" y="226"/>
                  </a:lnTo>
                  <a:cubicBezTo>
                    <a:pt x="134" y="226"/>
                    <a:pt x="151" y="243"/>
                    <a:pt x="151" y="263"/>
                  </a:cubicBezTo>
                  <a:cubicBezTo>
                    <a:pt x="151" y="284"/>
                    <a:pt x="134" y="301"/>
                    <a:pt x="113" y="30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226">
              <a:extLst>
                <a:ext uri="{FF2B5EF4-FFF2-40B4-BE49-F238E27FC236}">
                  <a16:creationId xmlns:a16="http://schemas.microsoft.com/office/drawing/2014/main" id="{E2998658-BCBC-41CC-AE17-6F5A9BCE0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1038226"/>
              <a:ext cx="49213" cy="79375"/>
            </a:xfrm>
            <a:custGeom>
              <a:avLst/>
              <a:gdLst>
                <a:gd name="T0" fmla="*/ 113 w 226"/>
                <a:gd name="T1" fmla="*/ 377 h 377"/>
                <a:gd name="T2" fmla="*/ 0 w 226"/>
                <a:gd name="T3" fmla="*/ 263 h 377"/>
                <a:gd name="T4" fmla="*/ 0 w 226"/>
                <a:gd name="T5" fmla="*/ 37 h 377"/>
                <a:gd name="T6" fmla="*/ 38 w 226"/>
                <a:gd name="T7" fmla="*/ 0 h 377"/>
                <a:gd name="T8" fmla="*/ 75 w 226"/>
                <a:gd name="T9" fmla="*/ 37 h 377"/>
                <a:gd name="T10" fmla="*/ 75 w 226"/>
                <a:gd name="T11" fmla="*/ 263 h 377"/>
                <a:gd name="T12" fmla="*/ 113 w 226"/>
                <a:gd name="T13" fmla="*/ 301 h 377"/>
                <a:gd name="T14" fmla="*/ 151 w 226"/>
                <a:gd name="T15" fmla="*/ 263 h 377"/>
                <a:gd name="T16" fmla="*/ 151 w 226"/>
                <a:gd name="T17" fmla="*/ 37 h 377"/>
                <a:gd name="T18" fmla="*/ 188 w 226"/>
                <a:gd name="T19" fmla="*/ 0 h 377"/>
                <a:gd name="T20" fmla="*/ 226 w 226"/>
                <a:gd name="T21" fmla="*/ 37 h 377"/>
                <a:gd name="T22" fmla="*/ 226 w 226"/>
                <a:gd name="T23" fmla="*/ 263 h 377"/>
                <a:gd name="T24" fmla="*/ 113 w 226"/>
                <a:gd name="T2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377">
                  <a:moveTo>
                    <a:pt x="113" y="377"/>
                  </a:moveTo>
                  <a:cubicBezTo>
                    <a:pt x="51" y="377"/>
                    <a:pt x="0" y="326"/>
                    <a:pt x="0" y="263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8" y="0"/>
                    <a:pt x="75" y="17"/>
                    <a:pt x="75" y="37"/>
                  </a:cubicBezTo>
                  <a:lnTo>
                    <a:pt x="75" y="263"/>
                  </a:lnTo>
                  <a:cubicBezTo>
                    <a:pt x="75" y="284"/>
                    <a:pt x="92" y="301"/>
                    <a:pt x="113" y="301"/>
                  </a:cubicBezTo>
                  <a:cubicBezTo>
                    <a:pt x="134" y="301"/>
                    <a:pt x="151" y="284"/>
                    <a:pt x="151" y="263"/>
                  </a:cubicBezTo>
                  <a:lnTo>
                    <a:pt x="151" y="37"/>
                  </a:lnTo>
                  <a:cubicBezTo>
                    <a:pt x="151" y="17"/>
                    <a:pt x="168" y="0"/>
                    <a:pt x="188" y="0"/>
                  </a:cubicBezTo>
                  <a:cubicBezTo>
                    <a:pt x="209" y="0"/>
                    <a:pt x="226" y="17"/>
                    <a:pt x="226" y="37"/>
                  </a:cubicBezTo>
                  <a:lnTo>
                    <a:pt x="226" y="263"/>
                  </a:lnTo>
                  <a:cubicBezTo>
                    <a:pt x="226" y="326"/>
                    <a:pt x="175" y="377"/>
                    <a:pt x="113" y="37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227">
              <a:extLst>
                <a:ext uri="{FF2B5EF4-FFF2-40B4-BE49-F238E27FC236}">
                  <a16:creationId xmlns:a16="http://schemas.microsoft.com/office/drawing/2014/main" id="{026E397F-0705-4CFA-BCD8-7477F6482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1036638"/>
              <a:ext cx="50800" cy="80963"/>
            </a:xfrm>
            <a:custGeom>
              <a:avLst/>
              <a:gdLst>
                <a:gd name="T0" fmla="*/ 211 w 233"/>
                <a:gd name="T1" fmla="*/ 10 h 383"/>
                <a:gd name="T2" fmla="*/ 182 w 233"/>
                <a:gd name="T3" fmla="*/ 8 h 383"/>
                <a:gd name="T4" fmla="*/ 160 w 233"/>
                <a:gd name="T5" fmla="*/ 26 h 383"/>
                <a:gd name="T6" fmla="*/ 119 w 233"/>
                <a:gd name="T7" fmla="*/ 110 h 383"/>
                <a:gd name="T8" fmla="*/ 77 w 233"/>
                <a:gd name="T9" fmla="*/ 26 h 383"/>
                <a:gd name="T10" fmla="*/ 26 w 233"/>
                <a:gd name="T11" fmla="*/ 10 h 383"/>
                <a:gd name="T12" fmla="*/ 10 w 233"/>
                <a:gd name="T13" fmla="*/ 60 h 383"/>
                <a:gd name="T14" fmla="*/ 81 w 233"/>
                <a:gd name="T15" fmla="*/ 203 h 383"/>
                <a:gd name="T16" fmla="*/ 81 w 233"/>
                <a:gd name="T17" fmla="*/ 345 h 383"/>
                <a:gd name="T18" fmla="*/ 119 w 233"/>
                <a:gd name="T19" fmla="*/ 383 h 383"/>
                <a:gd name="T20" fmla="*/ 156 w 233"/>
                <a:gd name="T21" fmla="*/ 345 h 383"/>
                <a:gd name="T22" fmla="*/ 156 w 233"/>
                <a:gd name="T23" fmla="*/ 203 h 383"/>
                <a:gd name="T24" fmla="*/ 228 w 233"/>
                <a:gd name="T25" fmla="*/ 60 h 383"/>
                <a:gd name="T26" fmla="*/ 230 w 233"/>
                <a:gd name="T27" fmla="*/ 31 h 383"/>
                <a:gd name="T28" fmla="*/ 211 w 233"/>
                <a:gd name="T29" fmla="*/ 1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3" h="383">
                  <a:moveTo>
                    <a:pt x="211" y="10"/>
                  </a:moveTo>
                  <a:cubicBezTo>
                    <a:pt x="202" y="5"/>
                    <a:pt x="191" y="4"/>
                    <a:pt x="182" y="8"/>
                  </a:cubicBezTo>
                  <a:cubicBezTo>
                    <a:pt x="172" y="11"/>
                    <a:pt x="165" y="18"/>
                    <a:pt x="160" y="26"/>
                  </a:cubicBezTo>
                  <a:lnTo>
                    <a:pt x="119" y="110"/>
                  </a:lnTo>
                  <a:lnTo>
                    <a:pt x="77" y="26"/>
                  </a:lnTo>
                  <a:cubicBezTo>
                    <a:pt x="68" y="8"/>
                    <a:pt x="45" y="0"/>
                    <a:pt x="26" y="10"/>
                  </a:cubicBezTo>
                  <a:cubicBezTo>
                    <a:pt x="8" y="19"/>
                    <a:pt x="0" y="42"/>
                    <a:pt x="10" y="60"/>
                  </a:cubicBezTo>
                  <a:lnTo>
                    <a:pt x="81" y="203"/>
                  </a:lnTo>
                  <a:lnTo>
                    <a:pt x="81" y="345"/>
                  </a:lnTo>
                  <a:cubicBezTo>
                    <a:pt x="81" y="366"/>
                    <a:pt x="98" y="383"/>
                    <a:pt x="119" y="383"/>
                  </a:cubicBezTo>
                  <a:cubicBezTo>
                    <a:pt x="139" y="383"/>
                    <a:pt x="156" y="366"/>
                    <a:pt x="156" y="345"/>
                  </a:cubicBezTo>
                  <a:lnTo>
                    <a:pt x="156" y="203"/>
                  </a:lnTo>
                  <a:lnTo>
                    <a:pt x="228" y="60"/>
                  </a:lnTo>
                  <a:cubicBezTo>
                    <a:pt x="232" y="51"/>
                    <a:pt x="233" y="41"/>
                    <a:pt x="230" y="31"/>
                  </a:cubicBezTo>
                  <a:cubicBezTo>
                    <a:pt x="227" y="22"/>
                    <a:pt x="220" y="14"/>
                    <a:pt x="211" y="1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228">
              <a:extLst>
                <a:ext uri="{FF2B5EF4-FFF2-40B4-BE49-F238E27FC236}">
                  <a16:creationId xmlns:a16="http://schemas.microsoft.com/office/drawing/2014/main" id="{296D2D4A-3FB4-41A6-87CA-9FE3F3C86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996951"/>
              <a:ext cx="242888" cy="161925"/>
            </a:xfrm>
            <a:custGeom>
              <a:avLst/>
              <a:gdLst>
                <a:gd name="T0" fmla="*/ 942 w 1130"/>
                <a:gd name="T1" fmla="*/ 754 h 754"/>
                <a:gd name="T2" fmla="*/ 113 w 1130"/>
                <a:gd name="T3" fmla="*/ 754 h 754"/>
                <a:gd name="T4" fmla="*/ 0 w 1130"/>
                <a:gd name="T5" fmla="*/ 641 h 754"/>
                <a:gd name="T6" fmla="*/ 0 w 1130"/>
                <a:gd name="T7" fmla="*/ 113 h 754"/>
                <a:gd name="T8" fmla="*/ 113 w 1130"/>
                <a:gd name="T9" fmla="*/ 0 h 754"/>
                <a:gd name="T10" fmla="*/ 1017 w 1130"/>
                <a:gd name="T11" fmla="*/ 0 h 754"/>
                <a:gd name="T12" fmla="*/ 1130 w 1130"/>
                <a:gd name="T13" fmla="*/ 113 h 754"/>
                <a:gd name="T14" fmla="*/ 1130 w 1130"/>
                <a:gd name="T15" fmla="*/ 189 h 754"/>
                <a:gd name="T16" fmla="*/ 1093 w 1130"/>
                <a:gd name="T17" fmla="*/ 226 h 754"/>
                <a:gd name="T18" fmla="*/ 1055 w 1130"/>
                <a:gd name="T19" fmla="*/ 189 h 754"/>
                <a:gd name="T20" fmla="*/ 1055 w 1130"/>
                <a:gd name="T21" fmla="*/ 113 h 754"/>
                <a:gd name="T22" fmla="*/ 1017 w 1130"/>
                <a:gd name="T23" fmla="*/ 76 h 754"/>
                <a:gd name="T24" fmla="*/ 113 w 1130"/>
                <a:gd name="T25" fmla="*/ 76 h 754"/>
                <a:gd name="T26" fmla="*/ 75 w 1130"/>
                <a:gd name="T27" fmla="*/ 113 h 754"/>
                <a:gd name="T28" fmla="*/ 75 w 1130"/>
                <a:gd name="T29" fmla="*/ 641 h 754"/>
                <a:gd name="T30" fmla="*/ 113 w 1130"/>
                <a:gd name="T31" fmla="*/ 679 h 754"/>
                <a:gd name="T32" fmla="*/ 942 w 1130"/>
                <a:gd name="T33" fmla="*/ 679 h 754"/>
                <a:gd name="T34" fmla="*/ 980 w 1130"/>
                <a:gd name="T35" fmla="*/ 716 h 754"/>
                <a:gd name="T36" fmla="*/ 942 w 1130"/>
                <a:gd name="T37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0" h="754">
                  <a:moveTo>
                    <a:pt x="942" y="754"/>
                  </a:moveTo>
                  <a:lnTo>
                    <a:pt x="113" y="754"/>
                  </a:lnTo>
                  <a:cubicBezTo>
                    <a:pt x="50" y="754"/>
                    <a:pt x="0" y="703"/>
                    <a:pt x="0" y="641"/>
                  </a:cubicBezTo>
                  <a:lnTo>
                    <a:pt x="0" y="113"/>
                  </a:lnTo>
                  <a:cubicBezTo>
                    <a:pt x="0" y="51"/>
                    <a:pt x="50" y="0"/>
                    <a:pt x="113" y="0"/>
                  </a:cubicBezTo>
                  <a:lnTo>
                    <a:pt x="1017" y="0"/>
                  </a:lnTo>
                  <a:cubicBezTo>
                    <a:pt x="1080" y="0"/>
                    <a:pt x="1130" y="51"/>
                    <a:pt x="1130" y="113"/>
                  </a:cubicBezTo>
                  <a:lnTo>
                    <a:pt x="1130" y="189"/>
                  </a:lnTo>
                  <a:cubicBezTo>
                    <a:pt x="1130" y="209"/>
                    <a:pt x="1113" y="226"/>
                    <a:pt x="1093" y="226"/>
                  </a:cubicBezTo>
                  <a:cubicBezTo>
                    <a:pt x="1072" y="226"/>
                    <a:pt x="1055" y="209"/>
                    <a:pt x="1055" y="189"/>
                  </a:cubicBezTo>
                  <a:lnTo>
                    <a:pt x="1055" y="113"/>
                  </a:lnTo>
                  <a:cubicBezTo>
                    <a:pt x="1055" y="92"/>
                    <a:pt x="1038" y="76"/>
                    <a:pt x="1017" y="76"/>
                  </a:cubicBezTo>
                  <a:lnTo>
                    <a:pt x="113" y="76"/>
                  </a:lnTo>
                  <a:cubicBezTo>
                    <a:pt x="92" y="76"/>
                    <a:pt x="75" y="92"/>
                    <a:pt x="75" y="113"/>
                  </a:cubicBezTo>
                  <a:lnTo>
                    <a:pt x="75" y="641"/>
                  </a:lnTo>
                  <a:cubicBezTo>
                    <a:pt x="75" y="662"/>
                    <a:pt x="92" y="679"/>
                    <a:pt x="113" y="679"/>
                  </a:cubicBezTo>
                  <a:lnTo>
                    <a:pt x="942" y="679"/>
                  </a:lnTo>
                  <a:cubicBezTo>
                    <a:pt x="963" y="679"/>
                    <a:pt x="980" y="695"/>
                    <a:pt x="980" y="716"/>
                  </a:cubicBezTo>
                  <a:cubicBezTo>
                    <a:pt x="980" y="737"/>
                    <a:pt x="963" y="754"/>
                    <a:pt x="942" y="75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5" name="Group 854">
            <a:extLst>
              <a:ext uri="{FF2B5EF4-FFF2-40B4-BE49-F238E27FC236}">
                <a16:creationId xmlns:a16="http://schemas.microsoft.com/office/drawing/2014/main" id="{3239392C-A754-437A-A785-74C72F3C4E6F}"/>
              </a:ext>
            </a:extLst>
          </p:cNvPr>
          <p:cNvGrpSpPr/>
          <p:nvPr/>
        </p:nvGrpSpPr>
        <p:grpSpPr>
          <a:xfrm>
            <a:off x="8091488" y="908051"/>
            <a:ext cx="482601" cy="484188"/>
            <a:chOff x="8091488" y="908051"/>
            <a:chExt cx="482601" cy="484188"/>
          </a:xfrm>
        </p:grpSpPr>
        <p:sp>
          <p:nvSpPr>
            <p:cNvPr id="470" name="Freeform 229">
              <a:extLst>
                <a:ext uri="{FF2B5EF4-FFF2-40B4-BE49-F238E27FC236}">
                  <a16:creationId xmlns:a16="http://schemas.microsoft.com/office/drawing/2014/main" id="{CBE98695-4638-48D7-ABC4-5A898A400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9313" y="1190626"/>
              <a:ext cx="96838" cy="193675"/>
            </a:xfrm>
            <a:custGeom>
              <a:avLst/>
              <a:gdLst>
                <a:gd name="T0" fmla="*/ 0 w 453"/>
                <a:gd name="T1" fmla="*/ 75 h 904"/>
                <a:gd name="T2" fmla="*/ 0 w 453"/>
                <a:gd name="T3" fmla="*/ 904 h 904"/>
                <a:gd name="T4" fmla="*/ 453 w 453"/>
                <a:gd name="T5" fmla="*/ 904 h 904"/>
                <a:gd name="T6" fmla="*/ 453 w 453"/>
                <a:gd name="T7" fmla="*/ 0 h 904"/>
                <a:gd name="T8" fmla="*/ 0 w 453"/>
                <a:gd name="T9" fmla="*/ 0 h 904"/>
                <a:gd name="T10" fmla="*/ 0 w 453"/>
                <a:gd name="T11" fmla="*/ 75 h 904"/>
                <a:gd name="T12" fmla="*/ 226 w 453"/>
                <a:gd name="T13" fmla="*/ 603 h 904"/>
                <a:gd name="T14" fmla="*/ 296 w 453"/>
                <a:gd name="T15" fmla="*/ 649 h 904"/>
                <a:gd name="T16" fmla="*/ 280 w 453"/>
                <a:gd name="T17" fmla="*/ 731 h 904"/>
                <a:gd name="T18" fmla="*/ 198 w 453"/>
                <a:gd name="T19" fmla="*/ 748 h 904"/>
                <a:gd name="T20" fmla="*/ 151 w 453"/>
                <a:gd name="T21" fmla="*/ 678 h 904"/>
                <a:gd name="T22" fmla="*/ 226 w 453"/>
                <a:gd name="T23" fmla="*/ 603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3" h="904">
                  <a:moveTo>
                    <a:pt x="0" y="75"/>
                  </a:moveTo>
                  <a:lnTo>
                    <a:pt x="0" y="904"/>
                  </a:lnTo>
                  <a:lnTo>
                    <a:pt x="453" y="904"/>
                  </a:lnTo>
                  <a:lnTo>
                    <a:pt x="453" y="0"/>
                  </a:lnTo>
                  <a:lnTo>
                    <a:pt x="0" y="0"/>
                  </a:lnTo>
                  <a:lnTo>
                    <a:pt x="0" y="75"/>
                  </a:lnTo>
                  <a:close/>
                  <a:moveTo>
                    <a:pt x="226" y="603"/>
                  </a:moveTo>
                  <a:cubicBezTo>
                    <a:pt x="257" y="603"/>
                    <a:pt x="284" y="621"/>
                    <a:pt x="296" y="649"/>
                  </a:cubicBezTo>
                  <a:cubicBezTo>
                    <a:pt x="308" y="677"/>
                    <a:pt x="301" y="710"/>
                    <a:pt x="280" y="731"/>
                  </a:cubicBezTo>
                  <a:cubicBezTo>
                    <a:pt x="258" y="753"/>
                    <a:pt x="226" y="759"/>
                    <a:pt x="198" y="748"/>
                  </a:cubicBezTo>
                  <a:cubicBezTo>
                    <a:pt x="169" y="736"/>
                    <a:pt x="151" y="709"/>
                    <a:pt x="151" y="678"/>
                  </a:cubicBezTo>
                  <a:cubicBezTo>
                    <a:pt x="151" y="636"/>
                    <a:pt x="185" y="603"/>
                    <a:pt x="226" y="603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230">
              <a:extLst>
                <a:ext uri="{FF2B5EF4-FFF2-40B4-BE49-F238E27FC236}">
                  <a16:creationId xmlns:a16="http://schemas.microsoft.com/office/drawing/2014/main" id="{7FEDEBB2-976C-42F8-8630-14C412E49F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9426" y="941388"/>
              <a:ext cx="96838" cy="192088"/>
            </a:xfrm>
            <a:custGeom>
              <a:avLst/>
              <a:gdLst>
                <a:gd name="T0" fmla="*/ 452 w 452"/>
                <a:gd name="T1" fmla="*/ 829 h 905"/>
                <a:gd name="T2" fmla="*/ 452 w 452"/>
                <a:gd name="T3" fmla="*/ 0 h 905"/>
                <a:gd name="T4" fmla="*/ 0 w 452"/>
                <a:gd name="T5" fmla="*/ 0 h 905"/>
                <a:gd name="T6" fmla="*/ 0 w 452"/>
                <a:gd name="T7" fmla="*/ 905 h 905"/>
                <a:gd name="T8" fmla="*/ 452 w 452"/>
                <a:gd name="T9" fmla="*/ 905 h 905"/>
                <a:gd name="T10" fmla="*/ 452 w 452"/>
                <a:gd name="T11" fmla="*/ 829 h 905"/>
                <a:gd name="T12" fmla="*/ 226 w 452"/>
                <a:gd name="T13" fmla="*/ 754 h 905"/>
                <a:gd name="T14" fmla="*/ 156 w 452"/>
                <a:gd name="T15" fmla="*/ 708 h 905"/>
                <a:gd name="T16" fmla="*/ 173 w 452"/>
                <a:gd name="T17" fmla="*/ 625 h 905"/>
                <a:gd name="T18" fmla="*/ 255 w 452"/>
                <a:gd name="T19" fmla="*/ 609 h 905"/>
                <a:gd name="T20" fmla="*/ 301 w 452"/>
                <a:gd name="T21" fmla="*/ 679 h 905"/>
                <a:gd name="T22" fmla="*/ 226 w 452"/>
                <a:gd name="T23" fmla="*/ 75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2" h="905">
                  <a:moveTo>
                    <a:pt x="452" y="829"/>
                  </a:moveTo>
                  <a:lnTo>
                    <a:pt x="452" y="0"/>
                  </a:lnTo>
                  <a:lnTo>
                    <a:pt x="0" y="0"/>
                  </a:lnTo>
                  <a:lnTo>
                    <a:pt x="0" y="905"/>
                  </a:lnTo>
                  <a:lnTo>
                    <a:pt x="452" y="905"/>
                  </a:lnTo>
                  <a:lnTo>
                    <a:pt x="452" y="829"/>
                  </a:lnTo>
                  <a:close/>
                  <a:moveTo>
                    <a:pt x="226" y="754"/>
                  </a:moveTo>
                  <a:cubicBezTo>
                    <a:pt x="195" y="754"/>
                    <a:pt x="168" y="736"/>
                    <a:pt x="156" y="708"/>
                  </a:cubicBezTo>
                  <a:cubicBezTo>
                    <a:pt x="144" y="679"/>
                    <a:pt x="151" y="647"/>
                    <a:pt x="173" y="625"/>
                  </a:cubicBezTo>
                  <a:cubicBezTo>
                    <a:pt x="194" y="604"/>
                    <a:pt x="226" y="597"/>
                    <a:pt x="255" y="609"/>
                  </a:cubicBezTo>
                  <a:cubicBezTo>
                    <a:pt x="283" y="621"/>
                    <a:pt x="301" y="648"/>
                    <a:pt x="301" y="679"/>
                  </a:cubicBezTo>
                  <a:cubicBezTo>
                    <a:pt x="301" y="720"/>
                    <a:pt x="267" y="754"/>
                    <a:pt x="226" y="754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231">
              <a:extLst>
                <a:ext uri="{FF2B5EF4-FFF2-40B4-BE49-F238E27FC236}">
                  <a16:creationId xmlns:a16="http://schemas.microsoft.com/office/drawing/2014/main" id="{33BC4D96-C468-40A5-9046-A26833152B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4201" y="1158876"/>
              <a:ext cx="369888" cy="233363"/>
            </a:xfrm>
            <a:custGeom>
              <a:avLst/>
              <a:gdLst>
                <a:gd name="T0" fmla="*/ 1243 w 1733"/>
                <a:gd name="T1" fmla="*/ 113 h 1093"/>
                <a:gd name="T2" fmla="*/ 1206 w 1733"/>
                <a:gd name="T3" fmla="*/ 188 h 1093"/>
                <a:gd name="T4" fmla="*/ 1133 w 1733"/>
                <a:gd name="T5" fmla="*/ 181 h 1093"/>
                <a:gd name="T6" fmla="*/ 818 w 1733"/>
                <a:gd name="T7" fmla="*/ 0 h 1093"/>
                <a:gd name="T8" fmla="*/ 415 w 1733"/>
                <a:gd name="T9" fmla="*/ 75 h 1093"/>
                <a:gd name="T10" fmla="*/ 226 w 1733"/>
                <a:gd name="T11" fmla="*/ 75 h 1093"/>
                <a:gd name="T12" fmla="*/ 101 w 1733"/>
                <a:gd name="T13" fmla="*/ 310 h 1093"/>
                <a:gd name="T14" fmla="*/ 101 w 1733"/>
                <a:gd name="T15" fmla="*/ 594 h 1093"/>
                <a:gd name="T16" fmla="*/ 176 w 1733"/>
                <a:gd name="T17" fmla="*/ 820 h 1093"/>
                <a:gd name="T18" fmla="*/ 301 w 1733"/>
                <a:gd name="T19" fmla="*/ 1055 h 1093"/>
                <a:gd name="T20" fmla="*/ 1088 w 1733"/>
                <a:gd name="T21" fmla="*/ 1043 h 1093"/>
                <a:gd name="T22" fmla="*/ 1148 w 1733"/>
                <a:gd name="T23" fmla="*/ 1018 h 1093"/>
                <a:gd name="T24" fmla="*/ 1206 w 1733"/>
                <a:gd name="T25" fmla="*/ 1055 h 1093"/>
                <a:gd name="T26" fmla="*/ 1696 w 1733"/>
                <a:gd name="T27" fmla="*/ 1093 h 1093"/>
                <a:gd name="T28" fmla="*/ 1733 w 1733"/>
                <a:gd name="T29" fmla="*/ 151 h 1093"/>
                <a:gd name="T30" fmla="*/ 173 w 1733"/>
                <a:gd name="T31" fmla="*/ 173 h 1093"/>
                <a:gd name="T32" fmla="*/ 380 w 1733"/>
                <a:gd name="T33" fmla="*/ 151 h 1093"/>
                <a:gd name="T34" fmla="*/ 377 w 1733"/>
                <a:gd name="T35" fmla="*/ 301 h 1093"/>
                <a:gd name="T36" fmla="*/ 156 w 1733"/>
                <a:gd name="T37" fmla="*/ 255 h 1093"/>
                <a:gd name="T38" fmla="*/ 75 w 1733"/>
                <a:gd name="T39" fmla="*/ 452 h 1093"/>
                <a:gd name="T40" fmla="*/ 377 w 1733"/>
                <a:gd name="T41" fmla="*/ 377 h 1093"/>
                <a:gd name="T42" fmla="*/ 414 w 1733"/>
                <a:gd name="T43" fmla="*/ 517 h 1093"/>
                <a:gd name="T44" fmla="*/ 150 w 1733"/>
                <a:gd name="T45" fmla="*/ 528 h 1093"/>
                <a:gd name="T46" fmla="*/ 150 w 1733"/>
                <a:gd name="T47" fmla="*/ 678 h 1093"/>
                <a:gd name="T48" fmla="*/ 452 w 1733"/>
                <a:gd name="T49" fmla="*/ 603 h 1093"/>
                <a:gd name="T50" fmla="*/ 452 w 1733"/>
                <a:gd name="T51" fmla="*/ 754 h 1093"/>
                <a:gd name="T52" fmla="*/ 150 w 1733"/>
                <a:gd name="T53" fmla="*/ 678 h 1093"/>
                <a:gd name="T54" fmla="*/ 226 w 1733"/>
                <a:gd name="T55" fmla="*/ 904 h 1093"/>
                <a:gd name="T56" fmla="*/ 527 w 1733"/>
                <a:gd name="T57" fmla="*/ 829 h 1093"/>
                <a:gd name="T58" fmla="*/ 527 w 1733"/>
                <a:gd name="T59" fmla="*/ 980 h 1093"/>
                <a:gd name="T60" fmla="*/ 1148 w 1733"/>
                <a:gd name="T61" fmla="*/ 942 h 1093"/>
                <a:gd name="T62" fmla="*/ 1054 w 1733"/>
                <a:gd name="T63" fmla="*/ 976 h 1093"/>
                <a:gd name="T64" fmla="*/ 657 w 1733"/>
                <a:gd name="T65" fmla="*/ 980 h 1093"/>
                <a:gd name="T66" fmla="*/ 577 w 1733"/>
                <a:gd name="T67" fmla="*/ 762 h 1093"/>
                <a:gd name="T68" fmla="*/ 501 w 1733"/>
                <a:gd name="T69" fmla="*/ 536 h 1093"/>
                <a:gd name="T70" fmla="*/ 527 w 1733"/>
                <a:gd name="T71" fmla="*/ 527 h 1093"/>
                <a:gd name="T72" fmla="*/ 753 w 1733"/>
                <a:gd name="T73" fmla="*/ 339 h 1093"/>
                <a:gd name="T74" fmla="*/ 791 w 1733"/>
                <a:gd name="T75" fmla="*/ 490 h 1093"/>
                <a:gd name="T76" fmla="*/ 1017 w 1733"/>
                <a:gd name="T77" fmla="*/ 678 h 1093"/>
                <a:gd name="T78" fmla="*/ 1017 w 1733"/>
                <a:gd name="T79" fmla="*/ 603 h 1093"/>
                <a:gd name="T80" fmla="*/ 866 w 1733"/>
                <a:gd name="T81" fmla="*/ 490 h 1093"/>
                <a:gd name="T82" fmla="*/ 753 w 1733"/>
                <a:gd name="T83" fmla="*/ 264 h 1093"/>
                <a:gd name="T84" fmla="*/ 640 w 1733"/>
                <a:gd name="T85" fmla="*/ 339 h 1093"/>
                <a:gd name="T86" fmla="*/ 452 w 1733"/>
                <a:gd name="T87" fmla="*/ 452 h 1093"/>
                <a:gd name="T88" fmla="*/ 565 w 1733"/>
                <a:gd name="T89" fmla="*/ 75 h 1093"/>
                <a:gd name="T90" fmla="*/ 884 w 1733"/>
                <a:gd name="T91" fmla="*/ 96 h 1093"/>
                <a:gd name="T92" fmla="*/ 1154 w 1733"/>
                <a:gd name="T93" fmla="*/ 264 h 1093"/>
                <a:gd name="T94" fmla="*/ 1206 w 1733"/>
                <a:gd name="T95" fmla="*/ 942 h 1093"/>
                <a:gd name="T96" fmla="*/ 1658 w 1733"/>
                <a:gd name="T97" fmla="*/ 1017 h 1093"/>
                <a:gd name="T98" fmla="*/ 1281 w 1733"/>
                <a:gd name="T99" fmla="*/ 188 h 1093"/>
                <a:gd name="T100" fmla="*/ 1658 w 1733"/>
                <a:gd name="T101" fmla="*/ 1017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33" h="1093">
                  <a:moveTo>
                    <a:pt x="1696" y="113"/>
                  </a:moveTo>
                  <a:lnTo>
                    <a:pt x="1243" y="113"/>
                  </a:lnTo>
                  <a:cubicBezTo>
                    <a:pt x="1223" y="113"/>
                    <a:pt x="1206" y="130"/>
                    <a:pt x="1206" y="151"/>
                  </a:cubicBezTo>
                  <a:lnTo>
                    <a:pt x="1206" y="188"/>
                  </a:lnTo>
                  <a:lnTo>
                    <a:pt x="1154" y="188"/>
                  </a:lnTo>
                  <a:cubicBezTo>
                    <a:pt x="1147" y="188"/>
                    <a:pt x="1139" y="186"/>
                    <a:pt x="1133" y="181"/>
                  </a:cubicBezTo>
                  <a:lnTo>
                    <a:pt x="928" y="35"/>
                  </a:lnTo>
                  <a:cubicBezTo>
                    <a:pt x="896" y="12"/>
                    <a:pt x="857" y="0"/>
                    <a:pt x="818" y="0"/>
                  </a:cubicBezTo>
                  <a:lnTo>
                    <a:pt x="565" y="0"/>
                  </a:lnTo>
                  <a:cubicBezTo>
                    <a:pt x="506" y="0"/>
                    <a:pt x="450" y="28"/>
                    <a:pt x="415" y="75"/>
                  </a:cubicBezTo>
                  <a:cubicBezTo>
                    <a:pt x="415" y="75"/>
                    <a:pt x="414" y="75"/>
                    <a:pt x="414" y="75"/>
                  </a:cubicBezTo>
                  <a:lnTo>
                    <a:pt x="226" y="75"/>
                  </a:lnTo>
                  <a:cubicBezTo>
                    <a:pt x="170" y="75"/>
                    <a:pt x="119" y="106"/>
                    <a:pt x="93" y="155"/>
                  </a:cubicBezTo>
                  <a:cubicBezTo>
                    <a:pt x="67" y="205"/>
                    <a:pt x="70" y="264"/>
                    <a:pt x="101" y="310"/>
                  </a:cubicBezTo>
                  <a:cubicBezTo>
                    <a:pt x="40" y="331"/>
                    <a:pt x="0" y="388"/>
                    <a:pt x="0" y="452"/>
                  </a:cubicBezTo>
                  <a:cubicBezTo>
                    <a:pt x="0" y="516"/>
                    <a:pt x="40" y="573"/>
                    <a:pt x="101" y="594"/>
                  </a:cubicBezTo>
                  <a:cubicBezTo>
                    <a:pt x="75" y="633"/>
                    <a:pt x="68" y="681"/>
                    <a:pt x="83" y="726"/>
                  </a:cubicBezTo>
                  <a:cubicBezTo>
                    <a:pt x="97" y="770"/>
                    <a:pt x="132" y="805"/>
                    <a:pt x="176" y="820"/>
                  </a:cubicBezTo>
                  <a:cubicBezTo>
                    <a:pt x="145" y="866"/>
                    <a:pt x="142" y="926"/>
                    <a:pt x="168" y="975"/>
                  </a:cubicBezTo>
                  <a:cubicBezTo>
                    <a:pt x="194" y="1024"/>
                    <a:pt x="245" y="1055"/>
                    <a:pt x="301" y="1055"/>
                  </a:cubicBezTo>
                  <a:lnTo>
                    <a:pt x="1037" y="1055"/>
                  </a:lnTo>
                  <a:cubicBezTo>
                    <a:pt x="1055" y="1055"/>
                    <a:pt x="1072" y="1051"/>
                    <a:pt x="1088" y="1043"/>
                  </a:cubicBezTo>
                  <a:lnTo>
                    <a:pt x="1131" y="1021"/>
                  </a:lnTo>
                  <a:cubicBezTo>
                    <a:pt x="1136" y="1019"/>
                    <a:pt x="1142" y="1018"/>
                    <a:pt x="1148" y="1018"/>
                  </a:cubicBezTo>
                  <a:lnTo>
                    <a:pt x="1206" y="1018"/>
                  </a:lnTo>
                  <a:lnTo>
                    <a:pt x="1206" y="1055"/>
                  </a:lnTo>
                  <a:cubicBezTo>
                    <a:pt x="1206" y="1076"/>
                    <a:pt x="1223" y="1093"/>
                    <a:pt x="1243" y="1093"/>
                  </a:cubicBezTo>
                  <a:lnTo>
                    <a:pt x="1696" y="1093"/>
                  </a:lnTo>
                  <a:cubicBezTo>
                    <a:pt x="1716" y="1093"/>
                    <a:pt x="1733" y="1076"/>
                    <a:pt x="1733" y="1055"/>
                  </a:cubicBezTo>
                  <a:lnTo>
                    <a:pt x="1733" y="151"/>
                  </a:lnTo>
                  <a:cubicBezTo>
                    <a:pt x="1733" y="130"/>
                    <a:pt x="1716" y="113"/>
                    <a:pt x="1696" y="113"/>
                  </a:cubicBezTo>
                  <a:close/>
                  <a:moveTo>
                    <a:pt x="173" y="173"/>
                  </a:moveTo>
                  <a:cubicBezTo>
                    <a:pt x="187" y="159"/>
                    <a:pt x="206" y="151"/>
                    <a:pt x="226" y="151"/>
                  </a:cubicBezTo>
                  <a:lnTo>
                    <a:pt x="380" y="151"/>
                  </a:lnTo>
                  <a:cubicBezTo>
                    <a:pt x="378" y="163"/>
                    <a:pt x="376" y="176"/>
                    <a:pt x="377" y="188"/>
                  </a:cubicBezTo>
                  <a:lnTo>
                    <a:pt x="377" y="301"/>
                  </a:lnTo>
                  <a:lnTo>
                    <a:pt x="226" y="301"/>
                  </a:lnTo>
                  <a:cubicBezTo>
                    <a:pt x="195" y="301"/>
                    <a:pt x="168" y="283"/>
                    <a:pt x="156" y="255"/>
                  </a:cubicBezTo>
                  <a:cubicBezTo>
                    <a:pt x="145" y="227"/>
                    <a:pt x="151" y="194"/>
                    <a:pt x="173" y="173"/>
                  </a:cubicBezTo>
                  <a:close/>
                  <a:moveTo>
                    <a:pt x="75" y="452"/>
                  </a:moveTo>
                  <a:cubicBezTo>
                    <a:pt x="75" y="411"/>
                    <a:pt x="109" y="377"/>
                    <a:pt x="150" y="377"/>
                  </a:cubicBezTo>
                  <a:lnTo>
                    <a:pt x="377" y="377"/>
                  </a:lnTo>
                  <a:lnTo>
                    <a:pt x="377" y="452"/>
                  </a:lnTo>
                  <a:cubicBezTo>
                    <a:pt x="377" y="479"/>
                    <a:pt x="391" y="504"/>
                    <a:pt x="414" y="517"/>
                  </a:cubicBezTo>
                  <a:cubicBezTo>
                    <a:pt x="403" y="524"/>
                    <a:pt x="390" y="527"/>
                    <a:pt x="377" y="528"/>
                  </a:cubicBezTo>
                  <a:lnTo>
                    <a:pt x="150" y="528"/>
                  </a:lnTo>
                  <a:cubicBezTo>
                    <a:pt x="109" y="528"/>
                    <a:pt x="75" y="494"/>
                    <a:pt x="75" y="452"/>
                  </a:cubicBezTo>
                  <a:close/>
                  <a:moveTo>
                    <a:pt x="150" y="678"/>
                  </a:moveTo>
                  <a:cubicBezTo>
                    <a:pt x="150" y="637"/>
                    <a:pt x="184" y="603"/>
                    <a:pt x="226" y="603"/>
                  </a:cubicBezTo>
                  <a:lnTo>
                    <a:pt x="452" y="603"/>
                  </a:lnTo>
                  <a:cubicBezTo>
                    <a:pt x="494" y="603"/>
                    <a:pt x="527" y="637"/>
                    <a:pt x="527" y="678"/>
                  </a:cubicBezTo>
                  <a:cubicBezTo>
                    <a:pt x="527" y="720"/>
                    <a:pt x="494" y="754"/>
                    <a:pt x="452" y="754"/>
                  </a:cubicBezTo>
                  <a:lnTo>
                    <a:pt x="226" y="754"/>
                  </a:lnTo>
                  <a:cubicBezTo>
                    <a:pt x="184" y="754"/>
                    <a:pt x="150" y="720"/>
                    <a:pt x="150" y="678"/>
                  </a:cubicBezTo>
                  <a:close/>
                  <a:moveTo>
                    <a:pt x="301" y="980"/>
                  </a:moveTo>
                  <a:cubicBezTo>
                    <a:pt x="259" y="980"/>
                    <a:pt x="226" y="946"/>
                    <a:pt x="226" y="904"/>
                  </a:cubicBezTo>
                  <a:cubicBezTo>
                    <a:pt x="226" y="863"/>
                    <a:pt x="259" y="829"/>
                    <a:pt x="301" y="829"/>
                  </a:cubicBezTo>
                  <a:lnTo>
                    <a:pt x="527" y="829"/>
                  </a:lnTo>
                  <a:cubicBezTo>
                    <a:pt x="569" y="829"/>
                    <a:pt x="603" y="863"/>
                    <a:pt x="603" y="904"/>
                  </a:cubicBezTo>
                  <a:cubicBezTo>
                    <a:pt x="603" y="946"/>
                    <a:pt x="569" y="980"/>
                    <a:pt x="527" y="980"/>
                  </a:cubicBezTo>
                  <a:lnTo>
                    <a:pt x="301" y="980"/>
                  </a:lnTo>
                  <a:close/>
                  <a:moveTo>
                    <a:pt x="1148" y="942"/>
                  </a:moveTo>
                  <a:cubicBezTo>
                    <a:pt x="1130" y="942"/>
                    <a:pt x="1113" y="946"/>
                    <a:pt x="1097" y="954"/>
                  </a:cubicBezTo>
                  <a:lnTo>
                    <a:pt x="1054" y="976"/>
                  </a:lnTo>
                  <a:cubicBezTo>
                    <a:pt x="1049" y="978"/>
                    <a:pt x="1043" y="980"/>
                    <a:pt x="1037" y="980"/>
                  </a:cubicBezTo>
                  <a:lnTo>
                    <a:pt x="657" y="980"/>
                  </a:lnTo>
                  <a:cubicBezTo>
                    <a:pt x="680" y="941"/>
                    <a:pt x="684" y="894"/>
                    <a:pt x="669" y="852"/>
                  </a:cubicBezTo>
                  <a:cubicBezTo>
                    <a:pt x="653" y="810"/>
                    <a:pt x="619" y="777"/>
                    <a:pt x="577" y="762"/>
                  </a:cubicBezTo>
                  <a:cubicBezTo>
                    <a:pt x="603" y="724"/>
                    <a:pt x="610" y="675"/>
                    <a:pt x="595" y="631"/>
                  </a:cubicBezTo>
                  <a:cubicBezTo>
                    <a:pt x="580" y="586"/>
                    <a:pt x="545" y="551"/>
                    <a:pt x="501" y="536"/>
                  </a:cubicBezTo>
                  <a:cubicBezTo>
                    <a:pt x="503" y="533"/>
                    <a:pt x="505" y="531"/>
                    <a:pt x="506" y="527"/>
                  </a:cubicBezTo>
                  <a:lnTo>
                    <a:pt x="527" y="527"/>
                  </a:lnTo>
                  <a:cubicBezTo>
                    <a:pt x="631" y="527"/>
                    <a:pt x="716" y="443"/>
                    <a:pt x="716" y="339"/>
                  </a:cubicBezTo>
                  <a:lnTo>
                    <a:pt x="753" y="339"/>
                  </a:lnTo>
                  <a:cubicBezTo>
                    <a:pt x="774" y="339"/>
                    <a:pt x="791" y="356"/>
                    <a:pt x="791" y="377"/>
                  </a:cubicBezTo>
                  <a:lnTo>
                    <a:pt x="791" y="490"/>
                  </a:lnTo>
                  <a:cubicBezTo>
                    <a:pt x="791" y="594"/>
                    <a:pt x="875" y="678"/>
                    <a:pt x="980" y="678"/>
                  </a:cubicBezTo>
                  <a:lnTo>
                    <a:pt x="1017" y="678"/>
                  </a:lnTo>
                  <a:cubicBezTo>
                    <a:pt x="1038" y="678"/>
                    <a:pt x="1055" y="661"/>
                    <a:pt x="1055" y="641"/>
                  </a:cubicBezTo>
                  <a:cubicBezTo>
                    <a:pt x="1055" y="620"/>
                    <a:pt x="1038" y="603"/>
                    <a:pt x="1017" y="603"/>
                  </a:cubicBezTo>
                  <a:lnTo>
                    <a:pt x="980" y="603"/>
                  </a:lnTo>
                  <a:cubicBezTo>
                    <a:pt x="917" y="603"/>
                    <a:pt x="866" y="552"/>
                    <a:pt x="866" y="490"/>
                  </a:cubicBezTo>
                  <a:lnTo>
                    <a:pt x="866" y="377"/>
                  </a:lnTo>
                  <a:cubicBezTo>
                    <a:pt x="866" y="314"/>
                    <a:pt x="816" y="264"/>
                    <a:pt x="753" y="264"/>
                  </a:cubicBezTo>
                  <a:lnTo>
                    <a:pt x="716" y="264"/>
                  </a:lnTo>
                  <a:cubicBezTo>
                    <a:pt x="674" y="264"/>
                    <a:pt x="640" y="297"/>
                    <a:pt x="640" y="339"/>
                  </a:cubicBezTo>
                  <a:cubicBezTo>
                    <a:pt x="640" y="402"/>
                    <a:pt x="590" y="452"/>
                    <a:pt x="527" y="452"/>
                  </a:cubicBezTo>
                  <a:lnTo>
                    <a:pt x="452" y="452"/>
                  </a:lnTo>
                  <a:lnTo>
                    <a:pt x="452" y="188"/>
                  </a:lnTo>
                  <a:cubicBezTo>
                    <a:pt x="452" y="126"/>
                    <a:pt x="502" y="75"/>
                    <a:pt x="565" y="75"/>
                  </a:cubicBezTo>
                  <a:lnTo>
                    <a:pt x="818" y="75"/>
                  </a:lnTo>
                  <a:cubicBezTo>
                    <a:pt x="842" y="75"/>
                    <a:pt x="865" y="83"/>
                    <a:pt x="884" y="96"/>
                  </a:cubicBezTo>
                  <a:lnTo>
                    <a:pt x="1089" y="243"/>
                  </a:lnTo>
                  <a:cubicBezTo>
                    <a:pt x="1108" y="256"/>
                    <a:pt x="1131" y="264"/>
                    <a:pt x="1154" y="264"/>
                  </a:cubicBezTo>
                  <a:lnTo>
                    <a:pt x="1206" y="264"/>
                  </a:lnTo>
                  <a:lnTo>
                    <a:pt x="1206" y="942"/>
                  </a:lnTo>
                  <a:lnTo>
                    <a:pt x="1148" y="942"/>
                  </a:lnTo>
                  <a:close/>
                  <a:moveTo>
                    <a:pt x="1658" y="1017"/>
                  </a:moveTo>
                  <a:lnTo>
                    <a:pt x="1281" y="1017"/>
                  </a:lnTo>
                  <a:lnTo>
                    <a:pt x="1281" y="188"/>
                  </a:lnTo>
                  <a:lnTo>
                    <a:pt x="1658" y="188"/>
                  </a:lnTo>
                  <a:lnTo>
                    <a:pt x="1658" y="101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232">
              <a:extLst>
                <a:ext uri="{FF2B5EF4-FFF2-40B4-BE49-F238E27FC236}">
                  <a16:creationId xmlns:a16="http://schemas.microsoft.com/office/drawing/2014/main" id="{48B44736-C77E-4A6A-AE4E-21BA17C38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4713" y="1309688"/>
              <a:ext cx="49213" cy="50800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8" y="165"/>
                  </a:cubicBezTo>
                  <a:cubicBezTo>
                    <a:pt x="235" y="123"/>
                    <a:pt x="226" y="74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4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4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59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3" y="84"/>
                    <a:pt x="113" y="8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233">
              <a:extLst>
                <a:ext uri="{FF2B5EF4-FFF2-40B4-BE49-F238E27FC236}">
                  <a16:creationId xmlns:a16="http://schemas.microsoft.com/office/drawing/2014/main" id="{1CF6A7D0-1184-4CDD-8946-E6628EE7A1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1651" y="1062038"/>
              <a:ext cx="50800" cy="49213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69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59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7" y="69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8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1" y="113"/>
                    <a:pt x="84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59" y="97"/>
                    <a:pt x="159" y="113"/>
                  </a:cubicBezTo>
                  <a:cubicBezTo>
                    <a:pt x="159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234">
              <a:extLst>
                <a:ext uri="{FF2B5EF4-FFF2-40B4-BE49-F238E27FC236}">
                  <a16:creationId xmlns:a16="http://schemas.microsoft.com/office/drawing/2014/main" id="{E9B7F73F-C458-4A75-A307-5E5E99C111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908051"/>
              <a:ext cx="369888" cy="234950"/>
            </a:xfrm>
            <a:custGeom>
              <a:avLst/>
              <a:gdLst>
                <a:gd name="T0" fmla="*/ 1632 w 1734"/>
                <a:gd name="T1" fmla="*/ 311 h 1094"/>
                <a:gd name="T2" fmla="*/ 1508 w 1734"/>
                <a:gd name="T3" fmla="*/ 76 h 1094"/>
                <a:gd name="T4" fmla="*/ 1318 w 1734"/>
                <a:gd name="T5" fmla="*/ 76 h 1094"/>
                <a:gd name="T6" fmla="*/ 915 w 1734"/>
                <a:gd name="T7" fmla="*/ 1 h 1094"/>
                <a:gd name="T8" fmla="*/ 601 w 1734"/>
                <a:gd name="T9" fmla="*/ 182 h 1094"/>
                <a:gd name="T10" fmla="*/ 528 w 1734"/>
                <a:gd name="T11" fmla="*/ 189 h 1094"/>
                <a:gd name="T12" fmla="*/ 490 w 1734"/>
                <a:gd name="T13" fmla="*/ 114 h 1094"/>
                <a:gd name="T14" fmla="*/ 0 w 1734"/>
                <a:gd name="T15" fmla="*/ 151 h 1094"/>
                <a:gd name="T16" fmla="*/ 38 w 1734"/>
                <a:gd name="T17" fmla="*/ 1094 h 1094"/>
                <a:gd name="T18" fmla="*/ 528 w 1734"/>
                <a:gd name="T19" fmla="*/ 1056 h 1094"/>
                <a:gd name="T20" fmla="*/ 585 w 1734"/>
                <a:gd name="T21" fmla="*/ 1018 h 1094"/>
                <a:gd name="T22" fmla="*/ 646 w 1734"/>
                <a:gd name="T23" fmla="*/ 1044 h 1094"/>
                <a:gd name="T24" fmla="*/ 1432 w 1734"/>
                <a:gd name="T25" fmla="*/ 1056 h 1094"/>
                <a:gd name="T26" fmla="*/ 1557 w 1734"/>
                <a:gd name="T27" fmla="*/ 821 h 1094"/>
                <a:gd name="T28" fmla="*/ 1632 w 1734"/>
                <a:gd name="T29" fmla="*/ 595 h 1094"/>
                <a:gd name="T30" fmla="*/ 1508 w 1734"/>
                <a:gd name="T31" fmla="*/ 151 h 1094"/>
                <a:gd name="T32" fmla="*/ 1508 w 1734"/>
                <a:gd name="T33" fmla="*/ 302 h 1094"/>
                <a:gd name="T34" fmla="*/ 1357 w 1734"/>
                <a:gd name="T35" fmla="*/ 189 h 1094"/>
                <a:gd name="T36" fmla="*/ 1508 w 1734"/>
                <a:gd name="T37" fmla="*/ 151 h 1094"/>
                <a:gd name="T38" fmla="*/ 75 w 1734"/>
                <a:gd name="T39" fmla="*/ 1018 h 1094"/>
                <a:gd name="T40" fmla="*/ 452 w 1734"/>
                <a:gd name="T41" fmla="*/ 189 h 1094"/>
                <a:gd name="T42" fmla="*/ 679 w 1734"/>
                <a:gd name="T43" fmla="*/ 977 h 1094"/>
                <a:gd name="T44" fmla="*/ 585 w 1734"/>
                <a:gd name="T45" fmla="*/ 943 h 1094"/>
                <a:gd name="T46" fmla="*/ 528 w 1734"/>
                <a:gd name="T47" fmla="*/ 264 h 1094"/>
                <a:gd name="T48" fmla="*/ 644 w 1734"/>
                <a:gd name="T49" fmla="*/ 243 h 1094"/>
                <a:gd name="T50" fmla="*/ 915 w 1734"/>
                <a:gd name="T51" fmla="*/ 76 h 1094"/>
                <a:gd name="T52" fmla="*/ 1281 w 1734"/>
                <a:gd name="T53" fmla="*/ 189 h 1094"/>
                <a:gd name="T54" fmla="*/ 1206 w 1734"/>
                <a:gd name="T55" fmla="*/ 453 h 1094"/>
                <a:gd name="T56" fmla="*/ 1018 w 1734"/>
                <a:gd name="T57" fmla="*/ 264 h 1094"/>
                <a:gd name="T58" fmla="*/ 867 w 1734"/>
                <a:gd name="T59" fmla="*/ 377 h 1094"/>
                <a:gd name="T60" fmla="*/ 754 w 1734"/>
                <a:gd name="T61" fmla="*/ 604 h 1094"/>
                <a:gd name="T62" fmla="*/ 678 w 1734"/>
                <a:gd name="T63" fmla="*/ 641 h 1094"/>
                <a:gd name="T64" fmla="*/ 754 w 1734"/>
                <a:gd name="T65" fmla="*/ 679 h 1094"/>
                <a:gd name="T66" fmla="*/ 942 w 1734"/>
                <a:gd name="T67" fmla="*/ 377 h 1094"/>
                <a:gd name="T68" fmla="*/ 1018 w 1734"/>
                <a:gd name="T69" fmla="*/ 340 h 1094"/>
                <a:gd name="T70" fmla="*/ 1227 w 1734"/>
                <a:gd name="T71" fmla="*/ 528 h 1094"/>
                <a:gd name="T72" fmla="*/ 1139 w 1734"/>
                <a:gd name="T73" fmla="*/ 631 h 1094"/>
                <a:gd name="T74" fmla="*/ 1064 w 1734"/>
                <a:gd name="T75" fmla="*/ 853 h 1094"/>
                <a:gd name="T76" fmla="*/ 696 w 1734"/>
                <a:gd name="T77" fmla="*/ 980 h 1094"/>
                <a:gd name="T78" fmla="*/ 1432 w 1734"/>
                <a:gd name="T79" fmla="*/ 980 h 1094"/>
                <a:gd name="T80" fmla="*/ 1131 w 1734"/>
                <a:gd name="T81" fmla="*/ 905 h 1094"/>
                <a:gd name="T82" fmla="*/ 1432 w 1734"/>
                <a:gd name="T83" fmla="*/ 830 h 1094"/>
                <a:gd name="T84" fmla="*/ 1432 w 1734"/>
                <a:gd name="T85" fmla="*/ 980 h 1094"/>
                <a:gd name="T86" fmla="*/ 1281 w 1734"/>
                <a:gd name="T87" fmla="*/ 754 h 1094"/>
                <a:gd name="T88" fmla="*/ 1281 w 1734"/>
                <a:gd name="T89" fmla="*/ 604 h 1094"/>
                <a:gd name="T90" fmla="*/ 1583 w 1734"/>
                <a:gd name="T91" fmla="*/ 679 h 1094"/>
                <a:gd name="T92" fmla="*/ 1583 w 1734"/>
                <a:gd name="T93" fmla="*/ 528 h 1094"/>
                <a:gd name="T94" fmla="*/ 1319 w 1734"/>
                <a:gd name="T95" fmla="*/ 518 h 1094"/>
                <a:gd name="T96" fmla="*/ 1357 w 1734"/>
                <a:gd name="T97" fmla="*/ 377 h 1094"/>
                <a:gd name="T98" fmla="*/ 1658 w 1734"/>
                <a:gd name="T99" fmla="*/ 453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4" h="1094">
                  <a:moveTo>
                    <a:pt x="1734" y="453"/>
                  </a:moveTo>
                  <a:cubicBezTo>
                    <a:pt x="1733" y="389"/>
                    <a:pt x="1693" y="332"/>
                    <a:pt x="1632" y="311"/>
                  </a:cubicBezTo>
                  <a:cubicBezTo>
                    <a:pt x="1664" y="265"/>
                    <a:pt x="1667" y="205"/>
                    <a:pt x="1641" y="156"/>
                  </a:cubicBezTo>
                  <a:cubicBezTo>
                    <a:pt x="1614" y="107"/>
                    <a:pt x="1563" y="76"/>
                    <a:pt x="1508" y="76"/>
                  </a:cubicBezTo>
                  <a:lnTo>
                    <a:pt x="1319" y="76"/>
                  </a:lnTo>
                  <a:cubicBezTo>
                    <a:pt x="1319" y="76"/>
                    <a:pt x="1319" y="76"/>
                    <a:pt x="1318" y="76"/>
                  </a:cubicBezTo>
                  <a:cubicBezTo>
                    <a:pt x="1283" y="29"/>
                    <a:pt x="1227" y="1"/>
                    <a:pt x="1168" y="1"/>
                  </a:cubicBezTo>
                  <a:lnTo>
                    <a:pt x="915" y="1"/>
                  </a:lnTo>
                  <a:cubicBezTo>
                    <a:pt x="876" y="0"/>
                    <a:pt x="838" y="13"/>
                    <a:pt x="806" y="36"/>
                  </a:cubicBezTo>
                  <a:lnTo>
                    <a:pt x="601" y="182"/>
                  </a:lnTo>
                  <a:cubicBezTo>
                    <a:pt x="594" y="187"/>
                    <a:pt x="587" y="189"/>
                    <a:pt x="579" y="189"/>
                  </a:cubicBezTo>
                  <a:lnTo>
                    <a:pt x="528" y="189"/>
                  </a:lnTo>
                  <a:lnTo>
                    <a:pt x="528" y="151"/>
                  </a:lnTo>
                  <a:cubicBezTo>
                    <a:pt x="528" y="131"/>
                    <a:pt x="511" y="114"/>
                    <a:pt x="490" y="114"/>
                  </a:cubicBezTo>
                  <a:lnTo>
                    <a:pt x="38" y="114"/>
                  </a:lnTo>
                  <a:cubicBezTo>
                    <a:pt x="17" y="114"/>
                    <a:pt x="0" y="131"/>
                    <a:pt x="0" y="151"/>
                  </a:cubicBezTo>
                  <a:lnTo>
                    <a:pt x="0" y="1056"/>
                  </a:lnTo>
                  <a:cubicBezTo>
                    <a:pt x="0" y="1077"/>
                    <a:pt x="17" y="1094"/>
                    <a:pt x="38" y="1094"/>
                  </a:cubicBezTo>
                  <a:lnTo>
                    <a:pt x="490" y="1094"/>
                  </a:lnTo>
                  <a:cubicBezTo>
                    <a:pt x="511" y="1094"/>
                    <a:pt x="528" y="1077"/>
                    <a:pt x="528" y="1056"/>
                  </a:cubicBezTo>
                  <a:lnTo>
                    <a:pt x="528" y="1018"/>
                  </a:lnTo>
                  <a:lnTo>
                    <a:pt x="585" y="1018"/>
                  </a:lnTo>
                  <a:cubicBezTo>
                    <a:pt x="591" y="1018"/>
                    <a:pt x="597" y="1020"/>
                    <a:pt x="602" y="1022"/>
                  </a:cubicBezTo>
                  <a:lnTo>
                    <a:pt x="646" y="1044"/>
                  </a:lnTo>
                  <a:cubicBezTo>
                    <a:pt x="661" y="1052"/>
                    <a:pt x="679" y="1056"/>
                    <a:pt x="696" y="1056"/>
                  </a:cubicBezTo>
                  <a:lnTo>
                    <a:pt x="1432" y="1056"/>
                  </a:lnTo>
                  <a:cubicBezTo>
                    <a:pt x="1488" y="1056"/>
                    <a:pt x="1539" y="1025"/>
                    <a:pt x="1565" y="976"/>
                  </a:cubicBezTo>
                  <a:cubicBezTo>
                    <a:pt x="1591" y="927"/>
                    <a:pt x="1588" y="867"/>
                    <a:pt x="1557" y="821"/>
                  </a:cubicBezTo>
                  <a:cubicBezTo>
                    <a:pt x="1601" y="806"/>
                    <a:pt x="1636" y="771"/>
                    <a:pt x="1651" y="726"/>
                  </a:cubicBezTo>
                  <a:cubicBezTo>
                    <a:pt x="1665" y="682"/>
                    <a:pt x="1659" y="633"/>
                    <a:pt x="1632" y="595"/>
                  </a:cubicBezTo>
                  <a:cubicBezTo>
                    <a:pt x="1693" y="574"/>
                    <a:pt x="1733" y="517"/>
                    <a:pt x="1734" y="453"/>
                  </a:cubicBezTo>
                  <a:close/>
                  <a:moveTo>
                    <a:pt x="1508" y="151"/>
                  </a:moveTo>
                  <a:cubicBezTo>
                    <a:pt x="1549" y="151"/>
                    <a:pt x="1583" y="185"/>
                    <a:pt x="1583" y="227"/>
                  </a:cubicBezTo>
                  <a:cubicBezTo>
                    <a:pt x="1583" y="268"/>
                    <a:pt x="1549" y="302"/>
                    <a:pt x="1508" y="302"/>
                  </a:cubicBezTo>
                  <a:lnTo>
                    <a:pt x="1357" y="302"/>
                  </a:lnTo>
                  <a:lnTo>
                    <a:pt x="1357" y="189"/>
                  </a:lnTo>
                  <a:cubicBezTo>
                    <a:pt x="1357" y="176"/>
                    <a:pt x="1356" y="164"/>
                    <a:pt x="1353" y="151"/>
                  </a:cubicBezTo>
                  <a:lnTo>
                    <a:pt x="1508" y="151"/>
                  </a:lnTo>
                  <a:close/>
                  <a:moveTo>
                    <a:pt x="452" y="1018"/>
                  </a:moveTo>
                  <a:lnTo>
                    <a:pt x="75" y="1018"/>
                  </a:lnTo>
                  <a:lnTo>
                    <a:pt x="75" y="189"/>
                  </a:lnTo>
                  <a:lnTo>
                    <a:pt x="452" y="189"/>
                  </a:lnTo>
                  <a:lnTo>
                    <a:pt x="452" y="1018"/>
                  </a:lnTo>
                  <a:close/>
                  <a:moveTo>
                    <a:pt x="679" y="977"/>
                  </a:moveTo>
                  <a:lnTo>
                    <a:pt x="636" y="955"/>
                  </a:lnTo>
                  <a:cubicBezTo>
                    <a:pt x="620" y="947"/>
                    <a:pt x="603" y="943"/>
                    <a:pt x="585" y="943"/>
                  </a:cubicBezTo>
                  <a:lnTo>
                    <a:pt x="528" y="943"/>
                  </a:lnTo>
                  <a:lnTo>
                    <a:pt x="528" y="264"/>
                  </a:lnTo>
                  <a:lnTo>
                    <a:pt x="579" y="264"/>
                  </a:lnTo>
                  <a:cubicBezTo>
                    <a:pt x="602" y="264"/>
                    <a:pt x="625" y="257"/>
                    <a:pt x="644" y="243"/>
                  </a:cubicBezTo>
                  <a:lnTo>
                    <a:pt x="849" y="97"/>
                  </a:lnTo>
                  <a:cubicBezTo>
                    <a:pt x="869" y="83"/>
                    <a:pt x="892" y="76"/>
                    <a:pt x="915" y="76"/>
                  </a:cubicBezTo>
                  <a:lnTo>
                    <a:pt x="1168" y="76"/>
                  </a:lnTo>
                  <a:cubicBezTo>
                    <a:pt x="1231" y="76"/>
                    <a:pt x="1281" y="127"/>
                    <a:pt x="1281" y="189"/>
                  </a:cubicBezTo>
                  <a:lnTo>
                    <a:pt x="1281" y="453"/>
                  </a:lnTo>
                  <a:lnTo>
                    <a:pt x="1206" y="453"/>
                  </a:lnTo>
                  <a:cubicBezTo>
                    <a:pt x="1144" y="453"/>
                    <a:pt x="1093" y="402"/>
                    <a:pt x="1093" y="340"/>
                  </a:cubicBezTo>
                  <a:cubicBezTo>
                    <a:pt x="1093" y="298"/>
                    <a:pt x="1059" y="264"/>
                    <a:pt x="1018" y="264"/>
                  </a:cubicBezTo>
                  <a:lnTo>
                    <a:pt x="980" y="264"/>
                  </a:lnTo>
                  <a:cubicBezTo>
                    <a:pt x="917" y="264"/>
                    <a:pt x="867" y="315"/>
                    <a:pt x="867" y="377"/>
                  </a:cubicBezTo>
                  <a:lnTo>
                    <a:pt x="867" y="491"/>
                  </a:lnTo>
                  <a:cubicBezTo>
                    <a:pt x="867" y="553"/>
                    <a:pt x="816" y="604"/>
                    <a:pt x="754" y="604"/>
                  </a:cubicBezTo>
                  <a:lnTo>
                    <a:pt x="716" y="604"/>
                  </a:lnTo>
                  <a:cubicBezTo>
                    <a:pt x="695" y="604"/>
                    <a:pt x="678" y="620"/>
                    <a:pt x="678" y="641"/>
                  </a:cubicBezTo>
                  <a:cubicBezTo>
                    <a:pt x="678" y="662"/>
                    <a:pt x="695" y="679"/>
                    <a:pt x="716" y="679"/>
                  </a:cubicBezTo>
                  <a:lnTo>
                    <a:pt x="754" y="679"/>
                  </a:lnTo>
                  <a:cubicBezTo>
                    <a:pt x="858" y="679"/>
                    <a:pt x="942" y="595"/>
                    <a:pt x="942" y="491"/>
                  </a:cubicBezTo>
                  <a:lnTo>
                    <a:pt x="942" y="377"/>
                  </a:lnTo>
                  <a:cubicBezTo>
                    <a:pt x="942" y="357"/>
                    <a:pt x="959" y="340"/>
                    <a:pt x="980" y="340"/>
                  </a:cubicBezTo>
                  <a:lnTo>
                    <a:pt x="1018" y="340"/>
                  </a:lnTo>
                  <a:cubicBezTo>
                    <a:pt x="1018" y="444"/>
                    <a:pt x="1102" y="528"/>
                    <a:pt x="1206" y="528"/>
                  </a:cubicBezTo>
                  <a:lnTo>
                    <a:pt x="1227" y="528"/>
                  </a:lnTo>
                  <a:cubicBezTo>
                    <a:pt x="1229" y="531"/>
                    <a:pt x="1231" y="534"/>
                    <a:pt x="1232" y="537"/>
                  </a:cubicBezTo>
                  <a:cubicBezTo>
                    <a:pt x="1188" y="552"/>
                    <a:pt x="1153" y="587"/>
                    <a:pt x="1139" y="631"/>
                  </a:cubicBezTo>
                  <a:cubicBezTo>
                    <a:pt x="1124" y="676"/>
                    <a:pt x="1130" y="724"/>
                    <a:pt x="1157" y="763"/>
                  </a:cubicBezTo>
                  <a:cubicBezTo>
                    <a:pt x="1114" y="778"/>
                    <a:pt x="1080" y="810"/>
                    <a:pt x="1064" y="853"/>
                  </a:cubicBezTo>
                  <a:cubicBezTo>
                    <a:pt x="1049" y="895"/>
                    <a:pt x="1053" y="942"/>
                    <a:pt x="1076" y="980"/>
                  </a:cubicBezTo>
                  <a:lnTo>
                    <a:pt x="696" y="980"/>
                  </a:lnTo>
                  <a:cubicBezTo>
                    <a:pt x="690" y="981"/>
                    <a:pt x="685" y="979"/>
                    <a:pt x="679" y="977"/>
                  </a:cubicBezTo>
                  <a:close/>
                  <a:moveTo>
                    <a:pt x="1432" y="980"/>
                  </a:moveTo>
                  <a:lnTo>
                    <a:pt x="1206" y="980"/>
                  </a:lnTo>
                  <a:cubicBezTo>
                    <a:pt x="1164" y="980"/>
                    <a:pt x="1131" y="947"/>
                    <a:pt x="1131" y="905"/>
                  </a:cubicBezTo>
                  <a:cubicBezTo>
                    <a:pt x="1131" y="863"/>
                    <a:pt x="1164" y="830"/>
                    <a:pt x="1206" y="830"/>
                  </a:cubicBezTo>
                  <a:lnTo>
                    <a:pt x="1432" y="830"/>
                  </a:lnTo>
                  <a:cubicBezTo>
                    <a:pt x="1474" y="830"/>
                    <a:pt x="1508" y="863"/>
                    <a:pt x="1508" y="905"/>
                  </a:cubicBezTo>
                  <a:cubicBezTo>
                    <a:pt x="1508" y="947"/>
                    <a:pt x="1474" y="980"/>
                    <a:pt x="1432" y="980"/>
                  </a:cubicBezTo>
                  <a:close/>
                  <a:moveTo>
                    <a:pt x="1508" y="754"/>
                  </a:moveTo>
                  <a:lnTo>
                    <a:pt x="1281" y="754"/>
                  </a:lnTo>
                  <a:cubicBezTo>
                    <a:pt x="1240" y="754"/>
                    <a:pt x="1206" y="721"/>
                    <a:pt x="1206" y="679"/>
                  </a:cubicBezTo>
                  <a:cubicBezTo>
                    <a:pt x="1206" y="637"/>
                    <a:pt x="1240" y="604"/>
                    <a:pt x="1281" y="604"/>
                  </a:cubicBezTo>
                  <a:lnTo>
                    <a:pt x="1508" y="604"/>
                  </a:lnTo>
                  <a:cubicBezTo>
                    <a:pt x="1549" y="604"/>
                    <a:pt x="1583" y="637"/>
                    <a:pt x="1583" y="679"/>
                  </a:cubicBezTo>
                  <a:cubicBezTo>
                    <a:pt x="1583" y="721"/>
                    <a:pt x="1549" y="754"/>
                    <a:pt x="1508" y="754"/>
                  </a:cubicBezTo>
                  <a:close/>
                  <a:moveTo>
                    <a:pt x="1583" y="528"/>
                  </a:moveTo>
                  <a:lnTo>
                    <a:pt x="1357" y="528"/>
                  </a:lnTo>
                  <a:cubicBezTo>
                    <a:pt x="1343" y="528"/>
                    <a:pt x="1330" y="524"/>
                    <a:pt x="1319" y="518"/>
                  </a:cubicBezTo>
                  <a:cubicBezTo>
                    <a:pt x="1342" y="504"/>
                    <a:pt x="1357" y="480"/>
                    <a:pt x="1357" y="453"/>
                  </a:cubicBezTo>
                  <a:lnTo>
                    <a:pt x="1357" y="377"/>
                  </a:lnTo>
                  <a:lnTo>
                    <a:pt x="1583" y="377"/>
                  </a:lnTo>
                  <a:cubicBezTo>
                    <a:pt x="1625" y="377"/>
                    <a:pt x="1658" y="411"/>
                    <a:pt x="1658" y="453"/>
                  </a:cubicBezTo>
                  <a:cubicBezTo>
                    <a:pt x="1658" y="494"/>
                    <a:pt x="1625" y="528"/>
                    <a:pt x="1583" y="52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35">
              <a:extLst>
                <a:ext uri="{FF2B5EF4-FFF2-40B4-BE49-F238E27FC236}">
                  <a16:creationId xmlns:a16="http://schemas.microsoft.com/office/drawing/2014/main" id="{2773AA16-A3FB-4A19-84BC-58ECD0F69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238" y="1271588"/>
              <a:ext cx="49213" cy="15875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7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7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6"/>
                    <a:pt x="226" y="37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36">
              <a:extLst>
                <a:ext uri="{FF2B5EF4-FFF2-40B4-BE49-F238E27FC236}">
                  <a16:creationId xmlns:a16="http://schemas.microsoft.com/office/drawing/2014/main" id="{DDB0183F-C4FE-4BE6-8213-BFBF68E98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226" y="1355726"/>
              <a:ext cx="44450" cy="31750"/>
            </a:xfrm>
            <a:custGeom>
              <a:avLst/>
              <a:gdLst>
                <a:gd name="T0" fmla="*/ 41 w 210"/>
                <a:gd name="T1" fmla="*/ 152 h 152"/>
                <a:gd name="T2" fmla="*/ 4 w 210"/>
                <a:gd name="T3" fmla="*/ 124 h 152"/>
                <a:gd name="T4" fmla="*/ 22 w 210"/>
                <a:gd name="T5" fmla="*/ 82 h 152"/>
                <a:gd name="T6" fmla="*/ 152 w 210"/>
                <a:gd name="T7" fmla="*/ 6 h 152"/>
                <a:gd name="T8" fmla="*/ 181 w 210"/>
                <a:gd name="T9" fmla="*/ 2 h 152"/>
                <a:gd name="T10" fmla="*/ 204 w 210"/>
                <a:gd name="T11" fmla="*/ 20 h 152"/>
                <a:gd name="T12" fmla="*/ 208 w 210"/>
                <a:gd name="T13" fmla="*/ 49 h 152"/>
                <a:gd name="T14" fmla="*/ 190 w 210"/>
                <a:gd name="T15" fmla="*/ 72 h 152"/>
                <a:gd name="T16" fmla="*/ 60 w 210"/>
                <a:gd name="T17" fmla="*/ 147 h 152"/>
                <a:gd name="T18" fmla="*/ 41 w 210"/>
                <a:gd name="T1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152">
                  <a:moveTo>
                    <a:pt x="41" y="152"/>
                  </a:moveTo>
                  <a:cubicBezTo>
                    <a:pt x="24" y="152"/>
                    <a:pt x="9" y="141"/>
                    <a:pt x="4" y="124"/>
                  </a:cubicBezTo>
                  <a:cubicBezTo>
                    <a:pt x="0" y="108"/>
                    <a:pt x="7" y="90"/>
                    <a:pt x="22" y="82"/>
                  </a:cubicBezTo>
                  <a:lnTo>
                    <a:pt x="152" y="6"/>
                  </a:lnTo>
                  <a:cubicBezTo>
                    <a:pt x="161" y="1"/>
                    <a:pt x="171" y="0"/>
                    <a:pt x="181" y="2"/>
                  </a:cubicBezTo>
                  <a:cubicBezTo>
                    <a:pt x="191" y="5"/>
                    <a:pt x="199" y="11"/>
                    <a:pt x="204" y="20"/>
                  </a:cubicBezTo>
                  <a:cubicBezTo>
                    <a:pt x="209" y="29"/>
                    <a:pt x="210" y="39"/>
                    <a:pt x="208" y="49"/>
                  </a:cubicBezTo>
                  <a:cubicBezTo>
                    <a:pt x="205" y="58"/>
                    <a:pt x="199" y="67"/>
                    <a:pt x="190" y="72"/>
                  </a:cubicBezTo>
                  <a:lnTo>
                    <a:pt x="60" y="147"/>
                  </a:lnTo>
                  <a:cubicBezTo>
                    <a:pt x="54" y="150"/>
                    <a:pt x="47" y="152"/>
                    <a:pt x="41" y="152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37">
              <a:extLst>
                <a:ext uri="{FF2B5EF4-FFF2-40B4-BE49-F238E27FC236}">
                  <a16:creationId xmlns:a16="http://schemas.microsoft.com/office/drawing/2014/main" id="{69D4ACDA-41F8-4A27-8712-2D536B95F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8638" y="1169988"/>
              <a:ext cx="46038" cy="33338"/>
            </a:xfrm>
            <a:custGeom>
              <a:avLst/>
              <a:gdLst>
                <a:gd name="T0" fmla="*/ 173 w 214"/>
                <a:gd name="T1" fmla="*/ 156 h 156"/>
                <a:gd name="T2" fmla="*/ 154 w 214"/>
                <a:gd name="T3" fmla="*/ 151 h 156"/>
                <a:gd name="T4" fmla="*/ 24 w 214"/>
                <a:gd name="T5" fmla="*/ 76 h 156"/>
                <a:gd name="T6" fmla="*/ 10 w 214"/>
                <a:gd name="T7" fmla="*/ 24 h 156"/>
                <a:gd name="T8" fmla="*/ 61 w 214"/>
                <a:gd name="T9" fmla="*/ 10 h 156"/>
                <a:gd name="T10" fmla="*/ 192 w 214"/>
                <a:gd name="T11" fmla="*/ 86 h 156"/>
                <a:gd name="T12" fmla="*/ 210 w 214"/>
                <a:gd name="T13" fmla="*/ 128 h 156"/>
                <a:gd name="T14" fmla="*/ 173 w 214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56">
                  <a:moveTo>
                    <a:pt x="173" y="156"/>
                  </a:moveTo>
                  <a:cubicBezTo>
                    <a:pt x="167" y="156"/>
                    <a:pt x="160" y="154"/>
                    <a:pt x="154" y="151"/>
                  </a:cubicBezTo>
                  <a:lnTo>
                    <a:pt x="24" y="76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6"/>
                    <a:pt x="43" y="0"/>
                    <a:pt x="61" y="10"/>
                  </a:cubicBezTo>
                  <a:lnTo>
                    <a:pt x="192" y="86"/>
                  </a:lnTo>
                  <a:cubicBezTo>
                    <a:pt x="207" y="94"/>
                    <a:pt x="214" y="112"/>
                    <a:pt x="210" y="128"/>
                  </a:cubicBezTo>
                  <a:cubicBezTo>
                    <a:pt x="205" y="145"/>
                    <a:pt x="190" y="156"/>
                    <a:pt x="173" y="15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238">
              <a:extLst>
                <a:ext uri="{FF2B5EF4-FFF2-40B4-BE49-F238E27FC236}">
                  <a16:creationId xmlns:a16="http://schemas.microsoft.com/office/drawing/2014/main" id="{8E03F7C3-DB83-4F39-A87D-070BCBCAA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4713" y="1012826"/>
              <a:ext cx="47625" cy="15875"/>
            </a:xfrm>
            <a:custGeom>
              <a:avLst/>
              <a:gdLst>
                <a:gd name="T0" fmla="*/ 189 w 227"/>
                <a:gd name="T1" fmla="*/ 75 h 75"/>
                <a:gd name="T2" fmla="*/ 38 w 227"/>
                <a:gd name="T3" fmla="*/ 75 h 75"/>
                <a:gd name="T4" fmla="*/ 0 w 227"/>
                <a:gd name="T5" fmla="*/ 37 h 75"/>
                <a:gd name="T6" fmla="*/ 38 w 227"/>
                <a:gd name="T7" fmla="*/ 0 h 75"/>
                <a:gd name="T8" fmla="*/ 189 w 227"/>
                <a:gd name="T9" fmla="*/ 0 h 75"/>
                <a:gd name="T10" fmla="*/ 227 w 227"/>
                <a:gd name="T11" fmla="*/ 37 h 75"/>
                <a:gd name="T12" fmla="*/ 189 w 22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75">
                  <a:moveTo>
                    <a:pt x="189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210" y="0"/>
                    <a:pt x="227" y="16"/>
                    <a:pt x="227" y="37"/>
                  </a:cubicBezTo>
                  <a:cubicBezTo>
                    <a:pt x="227" y="58"/>
                    <a:pt x="210" y="75"/>
                    <a:pt x="189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39">
              <a:extLst>
                <a:ext uri="{FF2B5EF4-FFF2-40B4-BE49-F238E27FC236}">
                  <a16:creationId xmlns:a16="http://schemas.microsoft.com/office/drawing/2014/main" id="{311A1BBE-30C4-449E-831E-AEAF41EEF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1" y="1096963"/>
              <a:ext cx="46038" cy="33338"/>
            </a:xfrm>
            <a:custGeom>
              <a:avLst/>
              <a:gdLst>
                <a:gd name="T0" fmla="*/ 170 w 210"/>
                <a:gd name="T1" fmla="*/ 152 h 152"/>
                <a:gd name="T2" fmla="*/ 151 w 210"/>
                <a:gd name="T3" fmla="*/ 147 h 152"/>
                <a:gd name="T4" fmla="*/ 20 w 210"/>
                <a:gd name="T5" fmla="*/ 72 h 152"/>
                <a:gd name="T6" fmla="*/ 2 w 210"/>
                <a:gd name="T7" fmla="*/ 49 h 152"/>
                <a:gd name="T8" fmla="*/ 6 w 210"/>
                <a:gd name="T9" fmla="*/ 20 h 152"/>
                <a:gd name="T10" fmla="*/ 29 w 210"/>
                <a:gd name="T11" fmla="*/ 2 h 152"/>
                <a:gd name="T12" fmla="*/ 58 w 210"/>
                <a:gd name="T13" fmla="*/ 6 h 152"/>
                <a:gd name="T14" fmla="*/ 188 w 210"/>
                <a:gd name="T15" fmla="*/ 82 h 152"/>
                <a:gd name="T16" fmla="*/ 206 w 210"/>
                <a:gd name="T17" fmla="*/ 124 h 152"/>
                <a:gd name="T18" fmla="*/ 170 w 210"/>
                <a:gd name="T1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152">
                  <a:moveTo>
                    <a:pt x="170" y="152"/>
                  </a:moveTo>
                  <a:cubicBezTo>
                    <a:pt x="163" y="152"/>
                    <a:pt x="156" y="150"/>
                    <a:pt x="151" y="147"/>
                  </a:cubicBezTo>
                  <a:lnTo>
                    <a:pt x="20" y="72"/>
                  </a:lnTo>
                  <a:cubicBezTo>
                    <a:pt x="11" y="67"/>
                    <a:pt x="5" y="58"/>
                    <a:pt x="2" y="49"/>
                  </a:cubicBezTo>
                  <a:cubicBezTo>
                    <a:pt x="0" y="39"/>
                    <a:pt x="1" y="29"/>
                    <a:pt x="6" y="20"/>
                  </a:cubicBezTo>
                  <a:cubicBezTo>
                    <a:pt x="11" y="11"/>
                    <a:pt x="19" y="5"/>
                    <a:pt x="29" y="2"/>
                  </a:cubicBezTo>
                  <a:cubicBezTo>
                    <a:pt x="39" y="0"/>
                    <a:pt x="49" y="1"/>
                    <a:pt x="58" y="6"/>
                  </a:cubicBezTo>
                  <a:lnTo>
                    <a:pt x="188" y="82"/>
                  </a:lnTo>
                  <a:cubicBezTo>
                    <a:pt x="203" y="90"/>
                    <a:pt x="210" y="108"/>
                    <a:pt x="206" y="124"/>
                  </a:cubicBezTo>
                  <a:cubicBezTo>
                    <a:pt x="202" y="141"/>
                    <a:pt x="187" y="152"/>
                    <a:pt x="170" y="152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240">
              <a:extLst>
                <a:ext uri="{FF2B5EF4-FFF2-40B4-BE49-F238E27FC236}">
                  <a16:creationId xmlns:a16="http://schemas.microsoft.com/office/drawing/2014/main" id="{B4E66D09-D60C-4684-9F63-6CB41577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1" y="911226"/>
              <a:ext cx="46038" cy="33338"/>
            </a:xfrm>
            <a:custGeom>
              <a:avLst/>
              <a:gdLst>
                <a:gd name="T0" fmla="*/ 41 w 214"/>
                <a:gd name="T1" fmla="*/ 156 h 156"/>
                <a:gd name="T2" fmla="*/ 5 w 214"/>
                <a:gd name="T3" fmla="*/ 128 h 156"/>
                <a:gd name="T4" fmla="*/ 22 w 214"/>
                <a:gd name="T5" fmla="*/ 86 h 156"/>
                <a:gd name="T6" fmla="*/ 153 w 214"/>
                <a:gd name="T7" fmla="*/ 10 h 156"/>
                <a:gd name="T8" fmla="*/ 204 w 214"/>
                <a:gd name="T9" fmla="*/ 24 h 156"/>
                <a:gd name="T10" fmla="*/ 190 w 214"/>
                <a:gd name="T11" fmla="*/ 76 h 156"/>
                <a:gd name="T12" fmla="*/ 60 w 214"/>
                <a:gd name="T13" fmla="*/ 151 h 156"/>
                <a:gd name="T14" fmla="*/ 41 w 214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56">
                  <a:moveTo>
                    <a:pt x="41" y="156"/>
                  </a:moveTo>
                  <a:cubicBezTo>
                    <a:pt x="24" y="156"/>
                    <a:pt x="9" y="145"/>
                    <a:pt x="5" y="128"/>
                  </a:cubicBezTo>
                  <a:cubicBezTo>
                    <a:pt x="0" y="112"/>
                    <a:pt x="7" y="94"/>
                    <a:pt x="22" y="86"/>
                  </a:cubicBezTo>
                  <a:lnTo>
                    <a:pt x="153" y="10"/>
                  </a:lnTo>
                  <a:cubicBezTo>
                    <a:pt x="171" y="0"/>
                    <a:pt x="194" y="6"/>
                    <a:pt x="204" y="24"/>
                  </a:cubicBezTo>
                  <a:cubicBezTo>
                    <a:pt x="214" y="42"/>
                    <a:pt x="208" y="65"/>
                    <a:pt x="190" y="76"/>
                  </a:cubicBezTo>
                  <a:lnTo>
                    <a:pt x="60" y="151"/>
                  </a:lnTo>
                  <a:cubicBezTo>
                    <a:pt x="54" y="154"/>
                    <a:pt x="48" y="156"/>
                    <a:pt x="41" y="15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6" name="Group 855">
            <a:extLst>
              <a:ext uri="{FF2B5EF4-FFF2-40B4-BE49-F238E27FC236}">
                <a16:creationId xmlns:a16="http://schemas.microsoft.com/office/drawing/2014/main" id="{693131BA-7F77-4333-80C9-09BC69F8F42F}"/>
              </a:ext>
            </a:extLst>
          </p:cNvPr>
          <p:cNvGrpSpPr/>
          <p:nvPr/>
        </p:nvGrpSpPr>
        <p:grpSpPr>
          <a:xfrm>
            <a:off x="8836026" y="908051"/>
            <a:ext cx="484187" cy="484187"/>
            <a:chOff x="8836026" y="908051"/>
            <a:chExt cx="484187" cy="484187"/>
          </a:xfrm>
        </p:grpSpPr>
        <p:sp>
          <p:nvSpPr>
            <p:cNvPr id="482" name="Freeform 241">
              <a:extLst>
                <a:ext uri="{FF2B5EF4-FFF2-40B4-BE49-F238E27FC236}">
                  <a16:creationId xmlns:a16="http://schemas.microsoft.com/office/drawing/2014/main" id="{09D8C0DA-C65B-445F-952E-8BA23CB4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1" y="1255713"/>
              <a:ext cx="33338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42">
              <a:extLst>
                <a:ext uri="{FF2B5EF4-FFF2-40B4-BE49-F238E27FC236}">
                  <a16:creationId xmlns:a16="http://schemas.microsoft.com/office/drawing/2014/main" id="{0AD344E8-69B5-42AA-8C4E-267B4C319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1255713"/>
              <a:ext cx="31750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43">
              <a:extLst>
                <a:ext uri="{FF2B5EF4-FFF2-40B4-BE49-F238E27FC236}">
                  <a16:creationId xmlns:a16="http://schemas.microsoft.com/office/drawing/2014/main" id="{8106C54D-2D25-4AC9-9F8A-523022264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5438" y="1255713"/>
              <a:ext cx="31750" cy="317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244">
              <a:extLst>
                <a:ext uri="{FF2B5EF4-FFF2-40B4-BE49-F238E27FC236}">
                  <a16:creationId xmlns:a16="http://schemas.microsoft.com/office/drawing/2014/main" id="{D4A8A5EE-2AD7-4FE7-A336-9CFBB74E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8601" y="1255713"/>
              <a:ext cx="31750" cy="31750"/>
            </a:xfrm>
            <a:custGeom>
              <a:avLst/>
              <a:gdLst>
                <a:gd name="T0" fmla="*/ 150 w 150"/>
                <a:gd name="T1" fmla="*/ 76 h 151"/>
                <a:gd name="T2" fmla="*/ 150 w 150"/>
                <a:gd name="T3" fmla="*/ 0 h 151"/>
                <a:gd name="T4" fmla="*/ 0 w 150"/>
                <a:gd name="T5" fmla="*/ 0 h 151"/>
                <a:gd name="T6" fmla="*/ 0 w 150"/>
                <a:gd name="T7" fmla="*/ 76 h 151"/>
                <a:gd name="T8" fmla="*/ 75 w 150"/>
                <a:gd name="T9" fmla="*/ 151 h 151"/>
                <a:gd name="T10" fmla="*/ 150 w 150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150" y="76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0" y="117"/>
                    <a:pt x="150" y="7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245">
              <a:extLst>
                <a:ext uri="{FF2B5EF4-FFF2-40B4-BE49-F238E27FC236}">
                  <a16:creationId xmlns:a16="http://schemas.microsoft.com/office/drawing/2014/main" id="{3DB2697C-2280-4E2F-A6A6-6EA2CB441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7188" y="1255713"/>
              <a:ext cx="33338" cy="31750"/>
            </a:xfrm>
            <a:custGeom>
              <a:avLst/>
              <a:gdLst>
                <a:gd name="T0" fmla="*/ 75 w 150"/>
                <a:gd name="T1" fmla="*/ 151 h 151"/>
                <a:gd name="T2" fmla="*/ 150 w 150"/>
                <a:gd name="T3" fmla="*/ 76 h 151"/>
                <a:gd name="T4" fmla="*/ 150 w 150"/>
                <a:gd name="T5" fmla="*/ 0 h 151"/>
                <a:gd name="T6" fmla="*/ 0 w 150"/>
                <a:gd name="T7" fmla="*/ 0 h 151"/>
                <a:gd name="T8" fmla="*/ 0 w 150"/>
                <a:gd name="T9" fmla="*/ 76 h 151"/>
                <a:gd name="T10" fmla="*/ 75 w 150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75" y="151"/>
                  </a:moveTo>
                  <a:cubicBezTo>
                    <a:pt x="117" y="151"/>
                    <a:pt x="150" y="117"/>
                    <a:pt x="150" y="76"/>
                  </a:cubicBez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Rectangle 246">
              <a:extLst>
                <a:ext uri="{FF2B5EF4-FFF2-40B4-BE49-F238E27FC236}">
                  <a16:creationId xmlns:a16="http://schemas.microsoft.com/office/drawing/2014/main" id="{265F13D3-EDAC-4F16-A17B-C4FC55B0E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8601" y="1222376"/>
              <a:ext cx="193675" cy="3333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247">
              <a:extLst>
                <a:ext uri="{FF2B5EF4-FFF2-40B4-BE49-F238E27FC236}">
                  <a16:creationId xmlns:a16="http://schemas.microsoft.com/office/drawing/2014/main" id="{9B770B3D-DF7C-4A1B-8339-9337143B1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8601" y="1190626"/>
              <a:ext cx="193675" cy="31750"/>
            </a:xfrm>
            <a:custGeom>
              <a:avLst/>
              <a:gdLst>
                <a:gd name="T0" fmla="*/ 150 w 904"/>
                <a:gd name="T1" fmla="*/ 0 h 150"/>
                <a:gd name="T2" fmla="*/ 0 w 904"/>
                <a:gd name="T3" fmla="*/ 150 h 150"/>
                <a:gd name="T4" fmla="*/ 904 w 904"/>
                <a:gd name="T5" fmla="*/ 150 h 150"/>
                <a:gd name="T6" fmla="*/ 753 w 904"/>
                <a:gd name="T7" fmla="*/ 0 h 150"/>
                <a:gd name="T8" fmla="*/ 150 w 904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150">
                  <a:moveTo>
                    <a:pt x="150" y="0"/>
                  </a:moveTo>
                  <a:lnTo>
                    <a:pt x="0" y="150"/>
                  </a:lnTo>
                  <a:lnTo>
                    <a:pt x="904" y="150"/>
                  </a:lnTo>
                  <a:lnTo>
                    <a:pt x="753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248">
              <a:extLst>
                <a:ext uri="{FF2B5EF4-FFF2-40B4-BE49-F238E27FC236}">
                  <a16:creationId xmlns:a16="http://schemas.microsoft.com/office/drawing/2014/main" id="{E2E8319F-293F-4CED-9288-D61EA5152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0526" y="1255713"/>
              <a:ext cx="31750" cy="31750"/>
            </a:xfrm>
            <a:custGeom>
              <a:avLst/>
              <a:gdLst>
                <a:gd name="T0" fmla="*/ 0 w 151"/>
                <a:gd name="T1" fmla="*/ 76 h 151"/>
                <a:gd name="T2" fmla="*/ 76 w 151"/>
                <a:gd name="T3" fmla="*/ 151 h 151"/>
                <a:gd name="T4" fmla="*/ 151 w 151"/>
                <a:gd name="T5" fmla="*/ 76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6"/>
                  </a:moveTo>
                  <a:cubicBezTo>
                    <a:pt x="0" y="117"/>
                    <a:pt x="34" y="151"/>
                    <a:pt x="76" y="151"/>
                  </a:cubicBez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Rectangle 249">
              <a:extLst>
                <a:ext uri="{FF2B5EF4-FFF2-40B4-BE49-F238E27FC236}">
                  <a16:creationId xmlns:a16="http://schemas.microsoft.com/office/drawing/2014/main" id="{B5B4B935-6829-46F3-BCAD-5B32D37E4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9876" y="1319213"/>
              <a:ext cx="47625" cy="6508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Rectangle 250">
              <a:extLst>
                <a:ext uri="{FF2B5EF4-FFF2-40B4-BE49-F238E27FC236}">
                  <a16:creationId xmlns:a16="http://schemas.microsoft.com/office/drawing/2014/main" id="{51BC31BA-5230-4C3F-89DE-C2830737B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1313" y="1319213"/>
              <a:ext cx="41275" cy="3333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251">
              <a:extLst>
                <a:ext uri="{FF2B5EF4-FFF2-40B4-BE49-F238E27FC236}">
                  <a16:creationId xmlns:a16="http://schemas.microsoft.com/office/drawing/2014/main" id="{D47658B7-1332-44F8-8FC8-55DAC692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7301" y="1255713"/>
              <a:ext cx="31750" cy="317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252">
              <a:extLst>
                <a:ext uri="{FF2B5EF4-FFF2-40B4-BE49-F238E27FC236}">
                  <a16:creationId xmlns:a16="http://schemas.microsoft.com/office/drawing/2014/main" id="{8F075F27-418F-4247-89CE-401A8A789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9051" y="1255713"/>
              <a:ext cx="31750" cy="317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253">
              <a:extLst>
                <a:ext uri="{FF2B5EF4-FFF2-40B4-BE49-F238E27FC236}">
                  <a16:creationId xmlns:a16="http://schemas.microsoft.com/office/drawing/2014/main" id="{90A118BD-B0E2-40A5-B35E-3DDA082E7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801" y="1255713"/>
              <a:ext cx="33338" cy="31750"/>
            </a:xfrm>
            <a:custGeom>
              <a:avLst/>
              <a:gdLst>
                <a:gd name="T0" fmla="*/ 75 w 150"/>
                <a:gd name="T1" fmla="*/ 151 h 151"/>
                <a:gd name="T2" fmla="*/ 150 w 150"/>
                <a:gd name="T3" fmla="*/ 76 h 151"/>
                <a:gd name="T4" fmla="*/ 150 w 150"/>
                <a:gd name="T5" fmla="*/ 0 h 151"/>
                <a:gd name="T6" fmla="*/ 0 w 150"/>
                <a:gd name="T7" fmla="*/ 0 h 151"/>
                <a:gd name="T8" fmla="*/ 0 w 150"/>
                <a:gd name="T9" fmla="*/ 76 h 151"/>
                <a:gd name="T10" fmla="*/ 75 w 150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75" y="151"/>
                  </a:moveTo>
                  <a:cubicBezTo>
                    <a:pt x="117" y="151"/>
                    <a:pt x="150" y="117"/>
                    <a:pt x="150" y="76"/>
                  </a:cubicBez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254">
              <a:extLst>
                <a:ext uri="{FF2B5EF4-FFF2-40B4-BE49-F238E27FC236}">
                  <a16:creationId xmlns:a16="http://schemas.microsoft.com/office/drawing/2014/main" id="{B4738D20-88B9-473F-8151-79544B27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1255713"/>
              <a:ext cx="33338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255">
              <a:extLst>
                <a:ext uri="{FF2B5EF4-FFF2-40B4-BE49-F238E27FC236}">
                  <a16:creationId xmlns:a16="http://schemas.microsoft.com/office/drawing/2014/main" id="{E43DCEAB-A152-4942-AB72-006EA7725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1255713"/>
              <a:ext cx="31750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256">
              <a:extLst>
                <a:ext uri="{FF2B5EF4-FFF2-40B4-BE49-F238E27FC236}">
                  <a16:creationId xmlns:a16="http://schemas.microsoft.com/office/drawing/2014/main" id="{67C2A7E8-D69B-4926-94E3-64799BD97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1222376"/>
              <a:ext cx="193675" cy="33338"/>
            </a:xfrm>
            <a:custGeom>
              <a:avLst/>
              <a:gdLst>
                <a:gd name="T0" fmla="*/ 302 w 905"/>
                <a:gd name="T1" fmla="*/ 151 h 151"/>
                <a:gd name="T2" fmla="*/ 905 w 905"/>
                <a:gd name="T3" fmla="*/ 151 h 151"/>
                <a:gd name="T4" fmla="*/ 905 w 905"/>
                <a:gd name="T5" fmla="*/ 0 h 151"/>
                <a:gd name="T6" fmla="*/ 0 w 905"/>
                <a:gd name="T7" fmla="*/ 0 h 151"/>
                <a:gd name="T8" fmla="*/ 0 w 905"/>
                <a:gd name="T9" fmla="*/ 151 h 151"/>
                <a:gd name="T10" fmla="*/ 302 w 905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151">
                  <a:moveTo>
                    <a:pt x="302" y="151"/>
                  </a:moveTo>
                  <a:lnTo>
                    <a:pt x="905" y="151"/>
                  </a:lnTo>
                  <a:lnTo>
                    <a:pt x="905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302" y="151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257">
              <a:extLst>
                <a:ext uri="{FF2B5EF4-FFF2-40B4-BE49-F238E27FC236}">
                  <a16:creationId xmlns:a16="http://schemas.microsoft.com/office/drawing/2014/main" id="{E65B1CBE-6E9A-489E-900F-82DD29407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1190626"/>
              <a:ext cx="193675" cy="31750"/>
            </a:xfrm>
            <a:custGeom>
              <a:avLst/>
              <a:gdLst>
                <a:gd name="T0" fmla="*/ 754 w 905"/>
                <a:gd name="T1" fmla="*/ 0 h 150"/>
                <a:gd name="T2" fmla="*/ 151 w 905"/>
                <a:gd name="T3" fmla="*/ 0 h 150"/>
                <a:gd name="T4" fmla="*/ 0 w 905"/>
                <a:gd name="T5" fmla="*/ 150 h 150"/>
                <a:gd name="T6" fmla="*/ 905 w 905"/>
                <a:gd name="T7" fmla="*/ 150 h 150"/>
                <a:gd name="T8" fmla="*/ 754 w 905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50">
                  <a:moveTo>
                    <a:pt x="754" y="0"/>
                  </a:moveTo>
                  <a:lnTo>
                    <a:pt x="151" y="0"/>
                  </a:lnTo>
                  <a:lnTo>
                    <a:pt x="0" y="150"/>
                  </a:lnTo>
                  <a:lnTo>
                    <a:pt x="905" y="15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258">
              <a:extLst>
                <a:ext uri="{FF2B5EF4-FFF2-40B4-BE49-F238E27FC236}">
                  <a16:creationId xmlns:a16="http://schemas.microsoft.com/office/drawing/2014/main" id="{1AA14E71-0635-44EC-B70A-4EF7C81BD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5888" y="1255713"/>
              <a:ext cx="31750" cy="31750"/>
            </a:xfrm>
            <a:custGeom>
              <a:avLst/>
              <a:gdLst>
                <a:gd name="T0" fmla="*/ 0 w 151"/>
                <a:gd name="T1" fmla="*/ 76 h 151"/>
                <a:gd name="T2" fmla="*/ 75 w 151"/>
                <a:gd name="T3" fmla="*/ 151 h 151"/>
                <a:gd name="T4" fmla="*/ 151 w 151"/>
                <a:gd name="T5" fmla="*/ 76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6"/>
                  </a:move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Rectangle 259">
              <a:extLst>
                <a:ext uri="{FF2B5EF4-FFF2-40B4-BE49-F238E27FC236}">
                  <a16:creationId xmlns:a16="http://schemas.microsoft.com/office/drawing/2014/main" id="{28B9FA65-4038-4E1C-8055-ECD182150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5238" y="1319213"/>
              <a:ext cx="47625" cy="6508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Rectangle 260">
              <a:extLst>
                <a:ext uri="{FF2B5EF4-FFF2-40B4-BE49-F238E27FC236}">
                  <a16:creationId xmlns:a16="http://schemas.microsoft.com/office/drawing/2014/main" id="{2CA1466E-3301-4F51-BA4D-99BB56878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8263" y="1319213"/>
              <a:ext cx="39688" cy="3333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261">
              <a:extLst>
                <a:ext uri="{FF2B5EF4-FFF2-40B4-BE49-F238E27FC236}">
                  <a16:creationId xmlns:a16="http://schemas.microsoft.com/office/drawing/2014/main" id="{4C0893D4-2EDD-4A0A-9B7B-95C6D99DD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3826" y="981076"/>
              <a:ext cx="31750" cy="317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5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262">
              <a:extLst>
                <a:ext uri="{FF2B5EF4-FFF2-40B4-BE49-F238E27FC236}">
                  <a16:creationId xmlns:a16="http://schemas.microsoft.com/office/drawing/2014/main" id="{F068AA6A-FFD2-4E1A-9D4E-3041BC37A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5576" y="981076"/>
              <a:ext cx="33338" cy="31750"/>
            </a:xfrm>
            <a:custGeom>
              <a:avLst/>
              <a:gdLst>
                <a:gd name="T0" fmla="*/ 0 w 150"/>
                <a:gd name="T1" fmla="*/ 0 h 151"/>
                <a:gd name="T2" fmla="*/ 0 w 150"/>
                <a:gd name="T3" fmla="*/ 75 h 151"/>
                <a:gd name="T4" fmla="*/ 75 w 150"/>
                <a:gd name="T5" fmla="*/ 151 h 151"/>
                <a:gd name="T6" fmla="*/ 150 w 150"/>
                <a:gd name="T7" fmla="*/ 75 h 151"/>
                <a:gd name="T8" fmla="*/ 150 w 150"/>
                <a:gd name="T9" fmla="*/ 0 h 151"/>
                <a:gd name="T10" fmla="*/ 0 w 150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0" y="117"/>
                    <a:pt x="150" y="75"/>
                  </a:cubicBezTo>
                  <a:lnTo>
                    <a:pt x="1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263">
              <a:extLst>
                <a:ext uri="{FF2B5EF4-FFF2-40B4-BE49-F238E27FC236}">
                  <a16:creationId xmlns:a16="http://schemas.microsoft.com/office/drawing/2014/main" id="{9BA833FE-EEE0-4CD3-84DC-5C4B27432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913" y="981076"/>
              <a:ext cx="31750" cy="317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6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4" y="151"/>
                    <a:pt x="76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264">
              <a:extLst>
                <a:ext uri="{FF2B5EF4-FFF2-40B4-BE49-F238E27FC236}">
                  <a16:creationId xmlns:a16="http://schemas.microsoft.com/office/drawing/2014/main" id="{EAF66DE1-C3E7-4094-99DF-218FE674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981076"/>
              <a:ext cx="31750" cy="31750"/>
            </a:xfrm>
            <a:custGeom>
              <a:avLst/>
              <a:gdLst>
                <a:gd name="T0" fmla="*/ 151 w 151"/>
                <a:gd name="T1" fmla="*/ 75 h 151"/>
                <a:gd name="T2" fmla="*/ 151 w 151"/>
                <a:gd name="T3" fmla="*/ 0 h 151"/>
                <a:gd name="T4" fmla="*/ 0 w 151"/>
                <a:gd name="T5" fmla="*/ 0 h 151"/>
                <a:gd name="T6" fmla="*/ 0 w 151"/>
                <a:gd name="T7" fmla="*/ 75 h 151"/>
                <a:gd name="T8" fmla="*/ 75 w 151"/>
                <a:gd name="T9" fmla="*/ 151 h 151"/>
                <a:gd name="T10" fmla="*/ 151 w 151"/>
                <a:gd name="T11" fmla="*/ 7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151" y="75"/>
                  </a:moveTo>
                  <a:lnTo>
                    <a:pt x="151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65">
              <a:extLst>
                <a:ext uri="{FF2B5EF4-FFF2-40B4-BE49-F238E27FC236}">
                  <a16:creationId xmlns:a16="http://schemas.microsoft.com/office/drawing/2014/main" id="{8A47B6A8-AF6B-483F-AC62-3E58B0D28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981076"/>
              <a:ext cx="31750" cy="317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5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266">
              <a:extLst>
                <a:ext uri="{FF2B5EF4-FFF2-40B4-BE49-F238E27FC236}">
                  <a16:creationId xmlns:a16="http://schemas.microsoft.com/office/drawing/2014/main" id="{854FC6F0-0637-4ED0-A186-F6F8C796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949326"/>
              <a:ext cx="193675" cy="31750"/>
            </a:xfrm>
            <a:custGeom>
              <a:avLst/>
              <a:gdLst>
                <a:gd name="T0" fmla="*/ 302 w 905"/>
                <a:gd name="T1" fmla="*/ 151 h 151"/>
                <a:gd name="T2" fmla="*/ 905 w 905"/>
                <a:gd name="T3" fmla="*/ 151 h 151"/>
                <a:gd name="T4" fmla="*/ 905 w 905"/>
                <a:gd name="T5" fmla="*/ 0 h 151"/>
                <a:gd name="T6" fmla="*/ 0 w 905"/>
                <a:gd name="T7" fmla="*/ 0 h 151"/>
                <a:gd name="T8" fmla="*/ 0 w 905"/>
                <a:gd name="T9" fmla="*/ 151 h 151"/>
                <a:gd name="T10" fmla="*/ 302 w 905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151">
                  <a:moveTo>
                    <a:pt x="302" y="151"/>
                  </a:moveTo>
                  <a:lnTo>
                    <a:pt x="905" y="151"/>
                  </a:lnTo>
                  <a:lnTo>
                    <a:pt x="905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302" y="151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67">
              <a:extLst>
                <a:ext uri="{FF2B5EF4-FFF2-40B4-BE49-F238E27FC236}">
                  <a16:creationId xmlns:a16="http://schemas.microsoft.com/office/drawing/2014/main" id="{C4893909-6B99-407E-9BFA-B859B96A5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915988"/>
              <a:ext cx="193675" cy="33338"/>
            </a:xfrm>
            <a:custGeom>
              <a:avLst/>
              <a:gdLst>
                <a:gd name="T0" fmla="*/ 754 w 905"/>
                <a:gd name="T1" fmla="*/ 0 h 151"/>
                <a:gd name="T2" fmla="*/ 151 w 905"/>
                <a:gd name="T3" fmla="*/ 0 h 151"/>
                <a:gd name="T4" fmla="*/ 0 w 905"/>
                <a:gd name="T5" fmla="*/ 151 h 151"/>
                <a:gd name="T6" fmla="*/ 905 w 905"/>
                <a:gd name="T7" fmla="*/ 151 h 151"/>
                <a:gd name="T8" fmla="*/ 754 w 905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51">
                  <a:moveTo>
                    <a:pt x="754" y="0"/>
                  </a:moveTo>
                  <a:lnTo>
                    <a:pt x="151" y="0"/>
                  </a:lnTo>
                  <a:lnTo>
                    <a:pt x="0" y="151"/>
                  </a:lnTo>
                  <a:lnTo>
                    <a:pt x="905" y="151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268">
              <a:extLst>
                <a:ext uri="{FF2B5EF4-FFF2-40B4-BE49-F238E27FC236}">
                  <a16:creationId xmlns:a16="http://schemas.microsoft.com/office/drawing/2014/main" id="{C98E0BE2-AB50-4375-B238-2462F43C5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2413" y="981076"/>
              <a:ext cx="33338" cy="31750"/>
            </a:xfrm>
            <a:custGeom>
              <a:avLst/>
              <a:gdLst>
                <a:gd name="T0" fmla="*/ 0 w 151"/>
                <a:gd name="T1" fmla="*/ 75 h 151"/>
                <a:gd name="T2" fmla="*/ 75 w 151"/>
                <a:gd name="T3" fmla="*/ 151 h 151"/>
                <a:gd name="T4" fmla="*/ 151 w 151"/>
                <a:gd name="T5" fmla="*/ 75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5"/>
                  </a:move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Rectangle 269">
              <a:extLst>
                <a:ext uri="{FF2B5EF4-FFF2-40B4-BE49-F238E27FC236}">
                  <a16:creationId xmlns:a16="http://schemas.microsoft.com/office/drawing/2014/main" id="{A89F1625-3695-484D-B23D-5B7DF2424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1763" y="1046163"/>
              <a:ext cx="49213" cy="63500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Rectangle 270">
              <a:extLst>
                <a:ext uri="{FF2B5EF4-FFF2-40B4-BE49-F238E27FC236}">
                  <a16:creationId xmlns:a16="http://schemas.microsoft.com/office/drawing/2014/main" id="{C266993E-1B17-4A9F-AA08-314FF93CB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4788" y="1046163"/>
              <a:ext cx="39688" cy="31750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271">
              <a:extLst>
                <a:ext uri="{FF2B5EF4-FFF2-40B4-BE49-F238E27FC236}">
                  <a16:creationId xmlns:a16="http://schemas.microsoft.com/office/drawing/2014/main" id="{8BD0188B-5972-43EF-8097-B24295403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0663" y="1182688"/>
              <a:ext cx="209550" cy="209550"/>
            </a:xfrm>
            <a:custGeom>
              <a:avLst/>
              <a:gdLst>
                <a:gd name="T0" fmla="*/ 818 w 980"/>
                <a:gd name="T1" fmla="*/ 11 h 980"/>
                <a:gd name="T2" fmla="*/ 188 w 980"/>
                <a:gd name="T3" fmla="*/ 0 h 980"/>
                <a:gd name="T4" fmla="*/ 11 w 980"/>
                <a:gd name="T5" fmla="*/ 162 h 980"/>
                <a:gd name="T6" fmla="*/ 0 w 980"/>
                <a:gd name="T7" fmla="*/ 415 h 980"/>
                <a:gd name="T8" fmla="*/ 75 w 980"/>
                <a:gd name="T9" fmla="*/ 942 h 980"/>
                <a:gd name="T10" fmla="*/ 867 w 980"/>
                <a:gd name="T11" fmla="*/ 980 h 980"/>
                <a:gd name="T12" fmla="*/ 905 w 980"/>
                <a:gd name="T13" fmla="*/ 521 h 980"/>
                <a:gd name="T14" fmla="*/ 980 w 980"/>
                <a:gd name="T15" fmla="*/ 188 h 980"/>
                <a:gd name="T16" fmla="*/ 754 w 980"/>
                <a:gd name="T17" fmla="*/ 415 h 980"/>
                <a:gd name="T18" fmla="*/ 678 w 980"/>
                <a:gd name="T19" fmla="*/ 415 h 980"/>
                <a:gd name="T20" fmla="*/ 754 w 980"/>
                <a:gd name="T21" fmla="*/ 377 h 980"/>
                <a:gd name="T22" fmla="*/ 603 w 980"/>
                <a:gd name="T23" fmla="*/ 415 h 980"/>
                <a:gd name="T24" fmla="*/ 528 w 980"/>
                <a:gd name="T25" fmla="*/ 415 h 980"/>
                <a:gd name="T26" fmla="*/ 603 w 980"/>
                <a:gd name="T27" fmla="*/ 377 h 980"/>
                <a:gd name="T28" fmla="*/ 452 w 980"/>
                <a:gd name="T29" fmla="*/ 415 h 980"/>
                <a:gd name="T30" fmla="*/ 377 w 980"/>
                <a:gd name="T31" fmla="*/ 415 h 980"/>
                <a:gd name="T32" fmla="*/ 452 w 980"/>
                <a:gd name="T33" fmla="*/ 377 h 980"/>
                <a:gd name="T34" fmla="*/ 302 w 980"/>
                <a:gd name="T35" fmla="*/ 415 h 980"/>
                <a:gd name="T36" fmla="*/ 226 w 980"/>
                <a:gd name="T37" fmla="*/ 415 h 980"/>
                <a:gd name="T38" fmla="*/ 302 w 980"/>
                <a:gd name="T39" fmla="*/ 377 h 980"/>
                <a:gd name="T40" fmla="*/ 151 w 980"/>
                <a:gd name="T41" fmla="*/ 415 h 980"/>
                <a:gd name="T42" fmla="*/ 75 w 980"/>
                <a:gd name="T43" fmla="*/ 415 h 980"/>
                <a:gd name="T44" fmla="*/ 151 w 980"/>
                <a:gd name="T45" fmla="*/ 377 h 980"/>
                <a:gd name="T46" fmla="*/ 75 w 980"/>
                <a:gd name="T47" fmla="*/ 302 h 980"/>
                <a:gd name="T48" fmla="*/ 905 w 980"/>
                <a:gd name="T49" fmla="*/ 226 h 980"/>
                <a:gd name="T50" fmla="*/ 75 w 980"/>
                <a:gd name="T51" fmla="*/ 302 h 980"/>
                <a:gd name="T52" fmla="*/ 776 w 980"/>
                <a:gd name="T53" fmla="*/ 75 h 980"/>
                <a:gd name="T54" fmla="*/ 129 w 980"/>
                <a:gd name="T55" fmla="*/ 151 h 980"/>
                <a:gd name="T56" fmla="*/ 264 w 980"/>
                <a:gd name="T57" fmla="*/ 905 h 980"/>
                <a:gd name="T58" fmla="*/ 415 w 980"/>
                <a:gd name="T59" fmla="*/ 678 h 980"/>
                <a:gd name="T60" fmla="*/ 264 w 980"/>
                <a:gd name="T61" fmla="*/ 905 h 980"/>
                <a:gd name="T62" fmla="*/ 490 w 980"/>
                <a:gd name="T63" fmla="*/ 641 h 980"/>
                <a:gd name="T64" fmla="*/ 226 w 980"/>
                <a:gd name="T65" fmla="*/ 603 h 980"/>
                <a:gd name="T66" fmla="*/ 188 w 980"/>
                <a:gd name="T67" fmla="*/ 905 h 980"/>
                <a:gd name="T68" fmla="*/ 151 w 980"/>
                <a:gd name="T69" fmla="*/ 521 h 980"/>
                <a:gd name="T70" fmla="*/ 339 w 980"/>
                <a:gd name="T71" fmla="*/ 498 h 980"/>
                <a:gd name="T72" fmla="*/ 641 w 980"/>
                <a:gd name="T73" fmla="*/ 498 h 980"/>
                <a:gd name="T74" fmla="*/ 829 w 980"/>
                <a:gd name="T75" fmla="*/ 521 h 980"/>
                <a:gd name="T76" fmla="*/ 490 w 980"/>
                <a:gd name="T77" fmla="*/ 905 h 980"/>
                <a:gd name="T78" fmla="*/ 867 w 980"/>
                <a:gd name="T79" fmla="*/ 452 h 980"/>
                <a:gd name="T80" fmla="*/ 829 w 980"/>
                <a:gd name="T81" fmla="*/ 377 h 980"/>
                <a:gd name="T82" fmla="*/ 905 w 980"/>
                <a:gd name="T83" fmla="*/ 41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9" y="162"/>
                  </a:moveTo>
                  <a:lnTo>
                    <a:pt x="818" y="11"/>
                  </a:lnTo>
                  <a:cubicBezTo>
                    <a:pt x="811" y="4"/>
                    <a:pt x="801" y="0"/>
                    <a:pt x="791" y="0"/>
                  </a:cubicBezTo>
                  <a:lnTo>
                    <a:pt x="188" y="0"/>
                  </a:lnTo>
                  <a:cubicBezTo>
                    <a:pt x="178" y="0"/>
                    <a:pt x="169" y="4"/>
                    <a:pt x="162" y="11"/>
                  </a:cubicBezTo>
                  <a:lnTo>
                    <a:pt x="11" y="162"/>
                  </a:lnTo>
                  <a:cubicBezTo>
                    <a:pt x="4" y="169"/>
                    <a:pt x="0" y="179"/>
                    <a:pt x="0" y="188"/>
                  </a:cubicBezTo>
                  <a:lnTo>
                    <a:pt x="0" y="415"/>
                  </a:lnTo>
                  <a:cubicBezTo>
                    <a:pt x="0" y="462"/>
                    <a:pt x="30" y="505"/>
                    <a:pt x="75" y="521"/>
                  </a:cubicBezTo>
                  <a:lnTo>
                    <a:pt x="75" y="942"/>
                  </a:lnTo>
                  <a:cubicBezTo>
                    <a:pt x="75" y="963"/>
                    <a:pt x="92" y="980"/>
                    <a:pt x="113" y="980"/>
                  </a:cubicBezTo>
                  <a:lnTo>
                    <a:pt x="867" y="980"/>
                  </a:lnTo>
                  <a:cubicBezTo>
                    <a:pt x="888" y="980"/>
                    <a:pt x="905" y="963"/>
                    <a:pt x="905" y="942"/>
                  </a:cubicBezTo>
                  <a:lnTo>
                    <a:pt x="905" y="521"/>
                  </a:lnTo>
                  <a:cubicBezTo>
                    <a:pt x="950" y="505"/>
                    <a:pt x="980" y="462"/>
                    <a:pt x="980" y="415"/>
                  </a:cubicBezTo>
                  <a:lnTo>
                    <a:pt x="980" y="188"/>
                  </a:lnTo>
                  <a:cubicBezTo>
                    <a:pt x="980" y="179"/>
                    <a:pt x="976" y="169"/>
                    <a:pt x="969" y="162"/>
                  </a:cubicBezTo>
                  <a:close/>
                  <a:moveTo>
                    <a:pt x="754" y="415"/>
                  </a:moveTo>
                  <a:cubicBezTo>
                    <a:pt x="754" y="435"/>
                    <a:pt x="737" y="452"/>
                    <a:pt x="716" y="452"/>
                  </a:cubicBezTo>
                  <a:cubicBezTo>
                    <a:pt x="695" y="452"/>
                    <a:pt x="678" y="435"/>
                    <a:pt x="678" y="415"/>
                  </a:cubicBezTo>
                  <a:lnTo>
                    <a:pt x="678" y="377"/>
                  </a:lnTo>
                  <a:lnTo>
                    <a:pt x="754" y="377"/>
                  </a:lnTo>
                  <a:lnTo>
                    <a:pt x="754" y="415"/>
                  </a:lnTo>
                  <a:close/>
                  <a:moveTo>
                    <a:pt x="603" y="415"/>
                  </a:moveTo>
                  <a:cubicBezTo>
                    <a:pt x="603" y="435"/>
                    <a:pt x="586" y="452"/>
                    <a:pt x="565" y="452"/>
                  </a:cubicBezTo>
                  <a:cubicBezTo>
                    <a:pt x="545" y="452"/>
                    <a:pt x="528" y="435"/>
                    <a:pt x="528" y="415"/>
                  </a:cubicBezTo>
                  <a:lnTo>
                    <a:pt x="528" y="377"/>
                  </a:lnTo>
                  <a:lnTo>
                    <a:pt x="603" y="377"/>
                  </a:lnTo>
                  <a:lnTo>
                    <a:pt x="603" y="415"/>
                  </a:lnTo>
                  <a:close/>
                  <a:moveTo>
                    <a:pt x="452" y="415"/>
                  </a:moveTo>
                  <a:cubicBezTo>
                    <a:pt x="452" y="435"/>
                    <a:pt x="435" y="452"/>
                    <a:pt x="415" y="452"/>
                  </a:cubicBezTo>
                  <a:cubicBezTo>
                    <a:pt x="394" y="452"/>
                    <a:pt x="377" y="435"/>
                    <a:pt x="377" y="415"/>
                  </a:cubicBezTo>
                  <a:lnTo>
                    <a:pt x="377" y="377"/>
                  </a:lnTo>
                  <a:lnTo>
                    <a:pt x="452" y="377"/>
                  </a:lnTo>
                  <a:lnTo>
                    <a:pt x="452" y="415"/>
                  </a:lnTo>
                  <a:close/>
                  <a:moveTo>
                    <a:pt x="302" y="415"/>
                  </a:moveTo>
                  <a:cubicBezTo>
                    <a:pt x="302" y="435"/>
                    <a:pt x="285" y="452"/>
                    <a:pt x="264" y="452"/>
                  </a:cubicBezTo>
                  <a:cubicBezTo>
                    <a:pt x="243" y="452"/>
                    <a:pt x="226" y="435"/>
                    <a:pt x="226" y="415"/>
                  </a:cubicBezTo>
                  <a:lnTo>
                    <a:pt x="226" y="377"/>
                  </a:lnTo>
                  <a:lnTo>
                    <a:pt x="302" y="377"/>
                  </a:lnTo>
                  <a:lnTo>
                    <a:pt x="302" y="415"/>
                  </a:lnTo>
                  <a:close/>
                  <a:moveTo>
                    <a:pt x="151" y="415"/>
                  </a:moveTo>
                  <a:cubicBezTo>
                    <a:pt x="151" y="435"/>
                    <a:pt x="134" y="452"/>
                    <a:pt x="113" y="452"/>
                  </a:cubicBezTo>
                  <a:cubicBezTo>
                    <a:pt x="92" y="452"/>
                    <a:pt x="75" y="435"/>
                    <a:pt x="75" y="415"/>
                  </a:cubicBezTo>
                  <a:lnTo>
                    <a:pt x="75" y="377"/>
                  </a:lnTo>
                  <a:lnTo>
                    <a:pt x="151" y="377"/>
                  </a:lnTo>
                  <a:lnTo>
                    <a:pt x="151" y="415"/>
                  </a:lnTo>
                  <a:close/>
                  <a:moveTo>
                    <a:pt x="75" y="302"/>
                  </a:moveTo>
                  <a:lnTo>
                    <a:pt x="75" y="226"/>
                  </a:lnTo>
                  <a:lnTo>
                    <a:pt x="905" y="226"/>
                  </a:lnTo>
                  <a:lnTo>
                    <a:pt x="905" y="302"/>
                  </a:lnTo>
                  <a:lnTo>
                    <a:pt x="75" y="302"/>
                  </a:lnTo>
                  <a:close/>
                  <a:moveTo>
                    <a:pt x="204" y="75"/>
                  </a:moveTo>
                  <a:lnTo>
                    <a:pt x="776" y="75"/>
                  </a:lnTo>
                  <a:lnTo>
                    <a:pt x="851" y="151"/>
                  </a:lnTo>
                  <a:lnTo>
                    <a:pt x="129" y="151"/>
                  </a:lnTo>
                  <a:lnTo>
                    <a:pt x="204" y="75"/>
                  </a:lnTo>
                  <a:close/>
                  <a:moveTo>
                    <a:pt x="264" y="905"/>
                  </a:moveTo>
                  <a:lnTo>
                    <a:pt x="264" y="678"/>
                  </a:lnTo>
                  <a:lnTo>
                    <a:pt x="415" y="678"/>
                  </a:lnTo>
                  <a:lnTo>
                    <a:pt x="415" y="905"/>
                  </a:lnTo>
                  <a:lnTo>
                    <a:pt x="264" y="905"/>
                  </a:lnTo>
                  <a:close/>
                  <a:moveTo>
                    <a:pt x="490" y="905"/>
                  </a:moveTo>
                  <a:lnTo>
                    <a:pt x="490" y="641"/>
                  </a:lnTo>
                  <a:cubicBezTo>
                    <a:pt x="490" y="620"/>
                    <a:pt x="473" y="603"/>
                    <a:pt x="452" y="603"/>
                  </a:cubicBezTo>
                  <a:lnTo>
                    <a:pt x="226" y="603"/>
                  </a:lnTo>
                  <a:cubicBezTo>
                    <a:pt x="205" y="603"/>
                    <a:pt x="188" y="620"/>
                    <a:pt x="188" y="641"/>
                  </a:cubicBezTo>
                  <a:lnTo>
                    <a:pt x="188" y="905"/>
                  </a:lnTo>
                  <a:lnTo>
                    <a:pt x="151" y="905"/>
                  </a:lnTo>
                  <a:lnTo>
                    <a:pt x="151" y="521"/>
                  </a:lnTo>
                  <a:cubicBezTo>
                    <a:pt x="165" y="516"/>
                    <a:pt x="177" y="508"/>
                    <a:pt x="188" y="498"/>
                  </a:cubicBezTo>
                  <a:cubicBezTo>
                    <a:pt x="231" y="537"/>
                    <a:pt x="297" y="537"/>
                    <a:pt x="339" y="498"/>
                  </a:cubicBezTo>
                  <a:cubicBezTo>
                    <a:pt x="382" y="537"/>
                    <a:pt x="447" y="537"/>
                    <a:pt x="490" y="498"/>
                  </a:cubicBezTo>
                  <a:cubicBezTo>
                    <a:pt x="533" y="537"/>
                    <a:pt x="598" y="537"/>
                    <a:pt x="641" y="498"/>
                  </a:cubicBezTo>
                  <a:cubicBezTo>
                    <a:pt x="683" y="537"/>
                    <a:pt x="749" y="537"/>
                    <a:pt x="791" y="498"/>
                  </a:cubicBezTo>
                  <a:cubicBezTo>
                    <a:pt x="802" y="508"/>
                    <a:pt x="815" y="516"/>
                    <a:pt x="829" y="521"/>
                  </a:cubicBezTo>
                  <a:lnTo>
                    <a:pt x="829" y="905"/>
                  </a:lnTo>
                  <a:lnTo>
                    <a:pt x="490" y="905"/>
                  </a:lnTo>
                  <a:close/>
                  <a:moveTo>
                    <a:pt x="905" y="415"/>
                  </a:moveTo>
                  <a:cubicBezTo>
                    <a:pt x="905" y="435"/>
                    <a:pt x="888" y="452"/>
                    <a:pt x="867" y="452"/>
                  </a:cubicBezTo>
                  <a:cubicBezTo>
                    <a:pt x="846" y="452"/>
                    <a:pt x="829" y="435"/>
                    <a:pt x="829" y="415"/>
                  </a:cubicBezTo>
                  <a:lnTo>
                    <a:pt x="829" y="377"/>
                  </a:lnTo>
                  <a:lnTo>
                    <a:pt x="905" y="377"/>
                  </a:lnTo>
                  <a:lnTo>
                    <a:pt x="905" y="41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272">
              <a:extLst>
                <a:ext uri="{FF2B5EF4-FFF2-40B4-BE49-F238E27FC236}">
                  <a16:creationId xmlns:a16="http://schemas.microsoft.com/office/drawing/2014/main" id="{88FAF656-9AC3-44D7-84B5-362E88F432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23376" y="1311276"/>
              <a:ext cx="57150" cy="49213"/>
            </a:xfrm>
            <a:custGeom>
              <a:avLst/>
              <a:gdLst>
                <a:gd name="T0" fmla="*/ 226 w 263"/>
                <a:gd name="T1" fmla="*/ 0 h 226"/>
                <a:gd name="T2" fmla="*/ 37 w 263"/>
                <a:gd name="T3" fmla="*/ 0 h 226"/>
                <a:gd name="T4" fmla="*/ 0 w 263"/>
                <a:gd name="T5" fmla="*/ 38 h 226"/>
                <a:gd name="T6" fmla="*/ 0 w 263"/>
                <a:gd name="T7" fmla="*/ 188 h 226"/>
                <a:gd name="T8" fmla="*/ 37 w 263"/>
                <a:gd name="T9" fmla="*/ 226 h 226"/>
                <a:gd name="T10" fmla="*/ 226 w 263"/>
                <a:gd name="T11" fmla="*/ 226 h 226"/>
                <a:gd name="T12" fmla="*/ 263 w 263"/>
                <a:gd name="T13" fmla="*/ 188 h 226"/>
                <a:gd name="T14" fmla="*/ 263 w 263"/>
                <a:gd name="T15" fmla="*/ 38 h 226"/>
                <a:gd name="T16" fmla="*/ 226 w 263"/>
                <a:gd name="T17" fmla="*/ 0 h 226"/>
                <a:gd name="T18" fmla="*/ 188 w 263"/>
                <a:gd name="T19" fmla="*/ 151 h 226"/>
                <a:gd name="T20" fmla="*/ 75 w 263"/>
                <a:gd name="T21" fmla="*/ 151 h 226"/>
                <a:gd name="T22" fmla="*/ 75 w 263"/>
                <a:gd name="T23" fmla="*/ 75 h 226"/>
                <a:gd name="T24" fmla="*/ 188 w 263"/>
                <a:gd name="T25" fmla="*/ 75 h 226"/>
                <a:gd name="T26" fmla="*/ 188 w 263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226">
                  <a:moveTo>
                    <a:pt x="226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7" y="226"/>
                  </a:cubicBezTo>
                  <a:lnTo>
                    <a:pt x="226" y="226"/>
                  </a:lnTo>
                  <a:cubicBezTo>
                    <a:pt x="247" y="226"/>
                    <a:pt x="263" y="209"/>
                    <a:pt x="263" y="188"/>
                  </a:cubicBezTo>
                  <a:lnTo>
                    <a:pt x="263" y="38"/>
                  </a:lnTo>
                  <a:cubicBezTo>
                    <a:pt x="263" y="17"/>
                    <a:pt x="247" y="0"/>
                    <a:pt x="226" y="0"/>
                  </a:cubicBezTo>
                  <a:close/>
                  <a:moveTo>
                    <a:pt x="188" y="151"/>
                  </a:moveTo>
                  <a:lnTo>
                    <a:pt x="75" y="151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15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273">
              <a:extLst>
                <a:ext uri="{FF2B5EF4-FFF2-40B4-BE49-F238E27FC236}">
                  <a16:creationId xmlns:a16="http://schemas.microsoft.com/office/drawing/2014/main" id="{890D9E14-7D46-4B69-95E4-71EB6DA5A6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6" y="1182688"/>
              <a:ext cx="209550" cy="209550"/>
            </a:xfrm>
            <a:custGeom>
              <a:avLst/>
              <a:gdLst>
                <a:gd name="T0" fmla="*/ 818 w 980"/>
                <a:gd name="T1" fmla="*/ 11 h 980"/>
                <a:gd name="T2" fmla="*/ 188 w 980"/>
                <a:gd name="T3" fmla="*/ 0 h 980"/>
                <a:gd name="T4" fmla="*/ 11 w 980"/>
                <a:gd name="T5" fmla="*/ 162 h 980"/>
                <a:gd name="T6" fmla="*/ 0 w 980"/>
                <a:gd name="T7" fmla="*/ 415 h 980"/>
                <a:gd name="T8" fmla="*/ 75 w 980"/>
                <a:gd name="T9" fmla="*/ 942 h 980"/>
                <a:gd name="T10" fmla="*/ 866 w 980"/>
                <a:gd name="T11" fmla="*/ 980 h 980"/>
                <a:gd name="T12" fmla="*/ 904 w 980"/>
                <a:gd name="T13" fmla="*/ 521 h 980"/>
                <a:gd name="T14" fmla="*/ 980 w 980"/>
                <a:gd name="T15" fmla="*/ 188 h 980"/>
                <a:gd name="T16" fmla="*/ 753 w 980"/>
                <a:gd name="T17" fmla="*/ 415 h 980"/>
                <a:gd name="T18" fmla="*/ 678 w 980"/>
                <a:gd name="T19" fmla="*/ 415 h 980"/>
                <a:gd name="T20" fmla="*/ 753 w 980"/>
                <a:gd name="T21" fmla="*/ 377 h 980"/>
                <a:gd name="T22" fmla="*/ 603 w 980"/>
                <a:gd name="T23" fmla="*/ 415 h 980"/>
                <a:gd name="T24" fmla="*/ 527 w 980"/>
                <a:gd name="T25" fmla="*/ 415 h 980"/>
                <a:gd name="T26" fmla="*/ 603 w 980"/>
                <a:gd name="T27" fmla="*/ 377 h 980"/>
                <a:gd name="T28" fmla="*/ 452 w 980"/>
                <a:gd name="T29" fmla="*/ 415 h 980"/>
                <a:gd name="T30" fmla="*/ 377 w 980"/>
                <a:gd name="T31" fmla="*/ 415 h 980"/>
                <a:gd name="T32" fmla="*/ 452 w 980"/>
                <a:gd name="T33" fmla="*/ 377 h 980"/>
                <a:gd name="T34" fmla="*/ 301 w 980"/>
                <a:gd name="T35" fmla="*/ 415 h 980"/>
                <a:gd name="T36" fmla="*/ 226 w 980"/>
                <a:gd name="T37" fmla="*/ 415 h 980"/>
                <a:gd name="T38" fmla="*/ 301 w 980"/>
                <a:gd name="T39" fmla="*/ 377 h 980"/>
                <a:gd name="T40" fmla="*/ 150 w 980"/>
                <a:gd name="T41" fmla="*/ 415 h 980"/>
                <a:gd name="T42" fmla="*/ 75 w 980"/>
                <a:gd name="T43" fmla="*/ 415 h 980"/>
                <a:gd name="T44" fmla="*/ 150 w 980"/>
                <a:gd name="T45" fmla="*/ 377 h 980"/>
                <a:gd name="T46" fmla="*/ 75 w 980"/>
                <a:gd name="T47" fmla="*/ 302 h 980"/>
                <a:gd name="T48" fmla="*/ 904 w 980"/>
                <a:gd name="T49" fmla="*/ 226 h 980"/>
                <a:gd name="T50" fmla="*/ 75 w 980"/>
                <a:gd name="T51" fmla="*/ 302 h 980"/>
                <a:gd name="T52" fmla="*/ 775 w 980"/>
                <a:gd name="T53" fmla="*/ 75 h 980"/>
                <a:gd name="T54" fmla="*/ 128 w 980"/>
                <a:gd name="T55" fmla="*/ 151 h 980"/>
                <a:gd name="T56" fmla="*/ 263 w 980"/>
                <a:gd name="T57" fmla="*/ 905 h 980"/>
                <a:gd name="T58" fmla="*/ 414 w 980"/>
                <a:gd name="T59" fmla="*/ 678 h 980"/>
                <a:gd name="T60" fmla="*/ 263 w 980"/>
                <a:gd name="T61" fmla="*/ 905 h 980"/>
                <a:gd name="T62" fmla="*/ 490 w 980"/>
                <a:gd name="T63" fmla="*/ 641 h 980"/>
                <a:gd name="T64" fmla="*/ 226 w 980"/>
                <a:gd name="T65" fmla="*/ 603 h 980"/>
                <a:gd name="T66" fmla="*/ 188 w 980"/>
                <a:gd name="T67" fmla="*/ 905 h 980"/>
                <a:gd name="T68" fmla="*/ 150 w 980"/>
                <a:gd name="T69" fmla="*/ 521 h 980"/>
                <a:gd name="T70" fmla="*/ 339 w 980"/>
                <a:gd name="T71" fmla="*/ 498 h 980"/>
                <a:gd name="T72" fmla="*/ 640 w 980"/>
                <a:gd name="T73" fmla="*/ 498 h 980"/>
                <a:gd name="T74" fmla="*/ 829 w 980"/>
                <a:gd name="T75" fmla="*/ 521 h 980"/>
                <a:gd name="T76" fmla="*/ 490 w 980"/>
                <a:gd name="T77" fmla="*/ 905 h 980"/>
                <a:gd name="T78" fmla="*/ 866 w 980"/>
                <a:gd name="T79" fmla="*/ 452 h 980"/>
                <a:gd name="T80" fmla="*/ 829 w 980"/>
                <a:gd name="T81" fmla="*/ 377 h 980"/>
                <a:gd name="T82" fmla="*/ 904 w 980"/>
                <a:gd name="T83" fmla="*/ 41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8" y="162"/>
                  </a:moveTo>
                  <a:lnTo>
                    <a:pt x="818" y="11"/>
                  </a:lnTo>
                  <a:cubicBezTo>
                    <a:pt x="811" y="4"/>
                    <a:pt x="801" y="0"/>
                    <a:pt x="791" y="0"/>
                  </a:cubicBezTo>
                  <a:lnTo>
                    <a:pt x="188" y="0"/>
                  </a:lnTo>
                  <a:cubicBezTo>
                    <a:pt x="178" y="0"/>
                    <a:pt x="168" y="4"/>
                    <a:pt x="161" y="11"/>
                  </a:cubicBezTo>
                  <a:lnTo>
                    <a:pt x="11" y="162"/>
                  </a:lnTo>
                  <a:cubicBezTo>
                    <a:pt x="4" y="169"/>
                    <a:pt x="0" y="179"/>
                    <a:pt x="0" y="188"/>
                  </a:cubicBezTo>
                  <a:lnTo>
                    <a:pt x="0" y="415"/>
                  </a:lnTo>
                  <a:cubicBezTo>
                    <a:pt x="0" y="462"/>
                    <a:pt x="30" y="505"/>
                    <a:pt x="75" y="521"/>
                  </a:cubicBezTo>
                  <a:lnTo>
                    <a:pt x="75" y="942"/>
                  </a:lnTo>
                  <a:cubicBezTo>
                    <a:pt x="75" y="963"/>
                    <a:pt x="92" y="980"/>
                    <a:pt x="113" y="980"/>
                  </a:cubicBezTo>
                  <a:lnTo>
                    <a:pt x="866" y="980"/>
                  </a:lnTo>
                  <a:cubicBezTo>
                    <a:pt x="887" y="980"/>
                    <a:pt x="904" y="963"/>
                    <a:pt x="904" y="942"/>
                  </a:cubicBezTo>
                  <a:lnTo>
                    <a:pt x="904" y="521"/>
                  </a:lnTo>
                  <a:cubicBezTo>
                    <a:pt x="949" y="505"/>
                    <a:pt x="979" y="462"/>
                    <a:pt x="980" y="415"/>
                  </a:cubicBezTo>
                  <a:lnTo>
                    <a:pt x="980" y="188"/>
                  </a:lnTo>
                  <a:cubicBezTo>
                    <a:pt x="980" y="179"/>
                    <a:pt x="976" y="169"/>
                    <a:pt x="968" y="162"/>
                  </a:cubicBezTo>
                  <a:close/>
                  <a:moveTo>
                    <a:pt x="753" y="415"/>
                  </a:moveTo>
                  <a:cubicBezTo>
                    <a:pt x="753" y="435"/>
                    <a:pt x="736" y="452"/>
                    <a:pt x="716" y="452"/>
                  </a:cubicBezTo>
                  <a:cubicBezTo>
                    <a:pt x="695" y="452"/>
                    <a:pt x="678" y="435"/>
                    <a:pt x="678" y="415"/>
                  </a:cubicBezTo>
                  <a:lnTo>
                    <a:pt x="678" y="377"/>
                  </a:lnTo>
                  <a:lnTo>
                    <a:pt x="753" y="377"/>
                  </a:lnTo>
                  <a:lnTo>
                    <a:pt x="753" y="415"/>
                  </a:lnTo>
                  <a:close/>
                  <a:moveTo>
                    <a:pt x="603" y="415"/>
                  </a:moveTo>
                  <a:cubicBezTo>
                    <a:pt x="603" y="435"/>
                    <a:pt x="586" y="452"/>
                    <a:pt x="565" y="452"/>
                  </a:cubicBezTo>
                  <a:cubicBezTo>
                    <a:pt x="544" y="452"/>
                    <a:pt x="527" y="435"/>
                    <a:pt x="527" y="415"/>
                  </a:cubicBezTo>
                  <a:lnTo>
                    <a:pt x="527" y="377"/>
                  </a:lnTo>
                  <a:lnTo>
                    <a:pt x="603" y="377"/>
                  </a:lnTo>
                  <a:lnTo>
                    <a:pt x="603" y="415"/>
                  </a:lnTo>
                  <a:close/>
                  <a:moveTo>
                    <a:pt x="452" y="415"/>
                  </a:moveTo>
                  <a:cubicBezTo>
                    <a:pt x="452" y="435"/>
                    <a:pt x="435" y="452"/>
                    <a:pt x="414" y="452"/>
                  </a:cubicBezTo>
                  <a:cubicBezTo>
                    <a:pt x="393" y="452"/>
                    <a:pt x="377" y="435"/>
                    <a:pt x="377" y="415"/>
                  </a:cubicBezTo>
                  <a:lnTo>
                    <a:pt x="377" y="377"/>
                  </a:lnTo>
                  <a:lnTo>
                    <a:pt x="452" y="377"/>
                  </a:lnTo>
                  <a:lnTo>
                    <a:pt x="452" y="415"/>
                  </a:lnTo>
                  <a:close/>
                  <a:moveTo>
                    <a:pt x="301" y="415"/>
                  </a:moveTo>
                  <a:cubicBezTo>
                    <a:pt x="301" y="435"/>
                    <a:pt x="284" y="452"/>
                    <a:pt x="263" y="452"/>
                  </a:cubicBezTo>
                  <a:cubicBezTo>
                    <a:pt x="243" y="452"/>
                    <a:pt x="226" y="435"/>
                    <a:pt x="226" y="415"/>
                  </a:cubicBezTo>
                  <a:lnTo>
                    <a:pt x="226" y="377"/>
                  </a:lnTo>
                  <a:lnTo>
                    <a:pt x="301" y="377"/>
                  </a:lnTo>
                  <a:lnTo>
                    <a:pt x="301" y="415"/>
                  </a:lnTo>
                  <a:close/>
                  <a:moveTo>
                    <a:pt x="150" y="415"/>
                  </a:moveTo>
                  <a:cubicBezTo>
                    <a:pt x="150" y="435"/>
                    <a:pt x="133" y="452"/>
                    <a:pt x="113" y="452"/>
                  </a:cubicBezTo>
                  <a:cubicBezTo>
                    <a:pt x="92" y="452"/>
                    <a:pt x="75" y="435"/>
                    <a:pt x="75" y="415"/>
                  </a:cubicBezTo>
                  <a:lnTo>
                    <a:pt x="75" y="377"/>
                  </a:lnTo>
                  <a:lnTo>
                    <a:pt x="150" y="377"/>
                  </a:lnTo>
                  <a:lnTo>
                    <a:pt x="150" y="415"/>
                  </a:lnTo>
                  <a:close/>
                  <a:moveTo>
                    <a:pt x="75" y="302"/>
                  </a:moveTo>
                  <a:lnTo>
                    <a:pt x="75" y="226"/>
                  </a:lnTo>
                  <a:lnTo>
                    <a:pt x="904" y="226"/>
                  </a:lnTo>
                  <a:lnTo>
                    <a:pt x="904" y="302"/>
                  </a:lnTo>
                  <a:lnTo>
                    <a:pt x="75" y="302"/>
                  </a:lnTo>
                  <a:close/>
                  <a:moveTo>
                    <a:pt x="204" y="75"/>
                  </a:moveTo>
                  <a:lnTo>
                    <a:pt x="775" y="75"/>
                  </a:lnTo>
                  <a:lnTo>
                    <a:pt x="851" y="151"/>
                  </a:lnTo>
                  <a:lnTo>
                    <a:pt x="128" y="151"/>
                  </a:lnTo>
                  <a:lnTo>
                    <a:pt x="204" y="75"/>
                  </a:lnTo>
                  <a:close/>
                  <a:moveTo>
                    <a:pt x="263" y="905"/>
                  </a:moveTo>
                  <a:lnTo>
                    <a:pt x="263" y="678"/>
                  </a:lnTo>
                  <a:lnTo>
                    <a:pt x="414" y="678"/>
                  </a:lnTo>
                  <a:lnTo>
                    <a:pt x="414" y="905"/>
                  </a:lnTo>
                  <a:lnTo>
                    <a:pt x="263" y="905"/>
                  </a:lnTo>
                  <a:close/>
                  <a:moveTo>
                    <a:pt x="490" y="905"/>
                  </a:moveTo>
                  <a:lnTo>
                    <a:pt x="490" y="641"/>
                  </a:lnTo>
                  <a:cubicBezTo>
                    <a:pt x="490" y="620"/>
                    <a:pt x="473" y="603"/>
                    <a:pt x="452" y="603"/>
                  </a:cubicBezTo>
                  <a:lnTo>
                    <a:pt x="226" y="603"/>
                  </a:lnTo>
                  <a:cubicBezTo>
                    <a:pt x="205" y="603"/>
                    <a:pt x="188" y="620"/>
                    <a:pt x="188" y="641"/>
                  </a:cubicBezTo>
                  <a:lnTo>
                    <a:pt x="188" y="905"/>
                  </a:lnTo>
                  <a:lnTo>
                    <a:pt x="150" y="905"/>
                  </a:lnTo>
                  <a:lnTo>
                    <a:pt x="150" y="521"/>
                  </a:lnTo>
                  <a:cubicBezTo>
                    <a:pt x="164" y="516"/>
                    <a:pt x="177" y="508"/>
                    <a:pt x="188" y="498"/>
                  </a:cubicBezTo>
                  <a:cubicBezTo>
                    <a:pt x="231" y="537"/>
                    <a:pt x="296" y="537"/>
                    <a:pt x="339" y="498"/>
                  </a:cubicBezTo>
                  <a:cubicBezTo>
                    <a:pt x="381" y="537"/>
                    <a:pt x="447" y="537"/>
                    <a:pt x="490" y="498"/>
                  </a:cubicBezTo>
                  <a:cubicBezTo>
                    <a:pt x="532" y="537"/>
                    <a:pt x="598" y="537"/>
                    <a:pt x="640" y="498"/>
                  </a:cubicBezTo>
                  <a:cubicBezTo>
                    <a:pt x="683" y="537"/>
                    <a:pt x="748" y="537"/>
                    <a:pt x="791" y="498"/>
                  </a:cubicBezTo>
                  <a:cubicBezTo>
                    <a:pt x="802" y="508"/>
                    <a:pt x="815" y="516"/>
                    <a:pt x="829" y="521"/>
                  </a:cubicBezTo>
                  <a:lnTo>
                    <a:pt x="829" y="905"/>
                  </a:lnTo>
                  <a:lnTo>
                    <a:pt x="490" y="905"/>
                  </a:lnTo>
                  <a:close/>
                  <a:moveTo>
                    <a:pt x="904" y="415"/>
                  </a:moveTo>
                  <a:cubicBezTo>
                    <a:pt x="904" y="435"/>
                    <a:pt x="887" y="452"/>
                    <a:pt x="866" y="452"/>
                  </a:cubicBezTo>
                  <a:cubicBezTo>
                    <a:pt x="846" y="452"/>
                    <a:pt x="829" y="435"/>
                    <a:pt x="829" y="415"/>
                  </a:cubicBezTo>
                  <a:lnTo>
                    <a:pt x="829" y="377"/>
                  </a:lnTo>
                  <a:lnTo>
                    <a:pt x="904" y="377"/>
                  </a:lnTo>
                  <a:lnTo>
                    <a:pt x="904" y="41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274">
              <a:extLst>
                <a:ext uri="{FF2B5EF4-FFF2-40B4-BE49-F238E27FC236}">
                  <a16:creationId xmlns:a16="http://schemas.microsoft.com/office/drawing/2014/main" id="{8C3877AF-27D5-47CF-8C7E-AFAFC813CC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8738" y="1311276"/>
              <a:ext cx="57150" cy="49213"/>
            </a:xfrm>
            <a:custGeom>
              <a:avLst/>
              <a:gdLst>
                <a:gd name="T0" fmla="*/ 226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8 h 226"/>
                <a:gd name="T8" fmla="*/ 38 w 264"/>
                <a:gd name="T9" fmla="*/ 226 h 226"/>
                <a:gd name="T10" fmla="*/ 226 w 264"/>
                <a:gd name="T11" fmla="*/ 226 h 226"/>
                <a:gd name="T12" fmla="*/ 264 w 264"/>
                <a:gd name="T13" fmla="*/ 188 h 226"/>
                <a:gd name="T14" fmla="*/ 264 w 264"/>
                <a:gd name="T15" fmla="*/ 38 h 226"/>
                <a:gd name="T16" fmla="*/ 226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5 h 226"/>
                <a:gd name="T24" fmla="*/ 189 w 264"/>
                <a:gd name="T25" fmla="*/ 75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275">
              <a:extLst>
                <a:ext uri="{FF2B5EF4-FFF2-40B4-BE49-F238E27FC236}">
                  <a16:creationId xmlns:a16="http://schemas.microsoft.com/office/drawing/2014/main" id="{35DDFB92-718B-459B-83CB-66C4A1BC7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4138" y="908051"/>
              <a:ext cx="209550" cy="209550"/>
            </a:xfrm>
            <a:custGeom>
              <a:avLst/>
              <a:gdLst>
                <a:gd name="T0" fmla="*/ 818 w 980"/>
                <a:gd name="T1" fmla="*/ 11 h 980"/>
                <a:gd name="T2" fmla="*/ 189 w 980"/>
                <a:gd name="T3" fmla="*/ 0 h 980"/>
                <a:gd name="T4" fmla="*/ 11 w 980"/>
                <a:gd name="T5" fmla="*/ 161 h 980"/>
                <a:gd name="T6" fmla="*/ 0 w 980"/>
                <a:gd name="T7" fmla="*/ 414 h 980"/>
                <a:gd name="T8" fmla="*/ 76 w 980"/>
                <a:gd name="T9" fmla="*/ 942 h 980"/>
                <a:gd name="T10" fmla="*/ 867 w 980"/>
                <a:gd name="T11" fmla="*/ 980 h 980"/>
                <a:gd name="T12" fmla="*/ 905 w 980"/>
                <a:gd name="T13" fmla="*/ 520 h 980"/>
                <a:gd name="T14" fmla="*/ 980 w 980"/>
                <a:gd name="T15" fmla="*/ 188 h 980"/>
                <a:gd name="T16" fmla="*/ 204 w 980"/>
                <a:gd name="T17" fmla="*/ 75 h 980"/>
                <a:gd name="T18" fmla="*/ 852 w 980"/>
                <a:gd name="T19" fmla="*/ 150 h 980"/>
                <a:gd name="T20" fmla="*/ 204 w 980"/>
                <a:gd name="T21" fmla="*/ 75 h 980"/>
                <a:gd name="T22" fmla="*/ 151 w 980"/>
                <a:gd name="T23" fmla="*/ 377 h 980"/>
                <a:gd name="T24" fmla="*/ 113 w 980"/>
                <a:gd name="T25" fmla="*/ 452 h 980"/>
                <a:gd name="T26" fmla="*/ 76 w 980"/>
                <a:gd name="T27" fmla="*/ 377 h 980"/>
                <a:gd name="T28" fmla="*/ 264 w 980"/>
                <a:gd name="T29" fmla="*/ 678 h 980"/>
                <a:gd name="T30" fmla="*/ 415 w 980"/>
                <a:gd name="T31" fmla="*/ 904 h 980"/>
                <a:gd name="T32" fmla="*/ 490 w 980"/>
                <a:gd name="T33" fmla="*/ 904 h 980"/>
                <a:gd name="T34" fmla="*/ 453 w 980"/>
                <a:gd name="T35" fmla="*/ 603 h 980"/>
                <a:gd name="T36" fmla="*/ 189 w 980"/>
                <a:gd name="T37" fmla="*/ 640 h 980"/>
                <a:gd name="T38" fmla="*/ 151 w 980"/>
                <a:gd name="T39" fmla="*/ 904 h 980"/>
                <a:gd name="T40" fmla="*/ 189 w 980"/>
                <a:gd name="T41" fmla="*/ 498 h 980"/>
                <a:gd name="T42" fmla="*/ 490 w 980"/>
                <a:gd name="T43" fmla="*/ 498 h 980"/>
                <a:gd name="T44" fmla="*/ 792 w 980"/>
                <a:gd name="T45" fmla="*/ 498 h 980"/>
                <a:gd name="T46" fmla="*/ 829 w 980"/>
                <a:gd name="T47" fmla="*/ 904 h 980"/>
                <a:gd name="T48" fmla="*/ 226 w 980"/>
                <a:gd name="T49" fmla="*/ 414 h 980"/>
                <a:gd name="T50" fmla="*/ 302 w 980"/>
                <a:gd name="T51" fmla="*/ 377 h 980"/>
                <a:gd name="T52" fmla="*/ 264 w 980"/>
                <a:gd name="T53" fmla="*/ 452 h 980"/>
                <a:gd name="T54" fmla="*/ 377 w 980"/>
                <a:gd name="T55" fmla="*/ 414 h 980"/>
                <a:gd name="T56" fmla="*/ 453 w 980"/>
                <a:gd name="T57" fmla="*/ 377 h 980"/>
                <a:gd name="T58" fmla="*/ 415 w 980"/>
                <a:gd name="T59" fmla="*/ 452 h 980"/>
                <a:gd name="T60" fmla="*/ 528 w 980"/>
                <a:gd name="T61" fmla="*/ 414 h 980"/>
                <a:gd name="T62" fmla="*/ 603 w 980"/>
                <a:gd name="T63" fmla="*/ 377 h 980"/>
                <a:gd name="T64" fmla="*/ 566 w 980"/>
                <a:gd name="T65" fmla="*/ 452 h 980"/>
                <a:gd name="T66" fmla="*/ 679 w 980"/>
                <a:gd name="T67" fmla="*/ 414 h 980"/>
                <a:gd name="T68" fmla="*/ 754 w 980"/>
                <a:gd name="T69" fmla="*/ 377 h 980"/>
                <a:gd name="T70" fmla="*/ 716 w 980"/>
                <a:gd name="T71" fmla="*/ 452 h 980"/>
                <a:gd name="T72" fmla="*/ 905 w 980"/>
                <a:gd name="T73" fmla="*/ 414 h 980"/>
                <a:gd name="T74" fmla="*/ 829 w 980"/>
                <a:gd name="T75" fmla="*/ 414 h 980"/>
                <a:gd name="T76" fmla="*/ 905 w 980"/>
                <a:gd name="T77" fmla="*/ 377 h 980"/>
                <a:gd name="T78" fmla="*/ 905 w 980"/>
                <a:gd name="T79" fmla="*/ 301 h 980"/>
                <a:gd name="T80" fmla="*/ 76 w 980"/>
                <a:gd name="T81" fmla="*/ 226 h 980"/>
                <a:gd name="T82" fmla="*/ 905 w 980"/>
                <a:gd name="T83" fmla="*/ 30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9" y="161"/>
                  </a:moveTo>
                  <a:lnTo>
                    <a:pt x="818" y="11"/>
                  </a:lnTo>
                  <a:cubicBezTo>
                    <a:pt x="811" y="4"/>
                    <a:pt x="802" y="0"/>
                    <a:pt x="792" y="0"/>
                  </a:cubicBezTo>
                  <a:lnTo>
                    <a:pt x="189" y="0"/>
                  </a:lnTo>
                  <a:cubicBezTo>
                    <a:pt x="179" y="0"/>
                    <a:pt x="169" y="4"/>
                    <a:pt x="162" y="11"/>
                  </a:cubicBezTo>
                  <a:lnTo>
                    <a:pt x="11" y="161"/>
                  </a:lnTo>
                  <a:cubicBezTo>
                    <a:pt x="4" y="169"/>
                    <a:pt x="0" y="178"/>
                    <a:pt x="0" y="188"/>
                  </a:cubicBezTo>
                  <a:lnTo>
                    <a:pt x="0" y="414"/>
                  </a:lnTo>
                  <a:cubicBezTo>
                    <a:pt x="1" y="462"/>
                    <a:pt x="31" y="504"/>
                    <a:pt x="76" y="520"/>
                  </a:cubicBezTo>
                  <a:lnTo>
                    <a:pt x="76" y="942"/>
                  </a:lnTo>
                  <a:cubicBezTo>
                    <a:pt x="76" y="963"/>
                    <a:pt x="93" y="980"/>
                    <a:pt x="113" y="980"/>
                  </a:cubicBezTo>
                  <a:lnTo>
                    <a:pt x="867" y="980"/>
                  </a:lnTo>
                  <a:cubicBezTo>
                    <a:pt x="888" y="980"/>
                    <a:pt x="905" y="963"/>
                    <a:pt x="905" y="942"/>
                  </a:cubicBezTo>
                  <a:lnTo>
                    <a:pt x="905" y="520"/>
                  </a:lnTo>
                  <a:cubicBezTo>
                    <a:pt x="950" y="504"/>
                    <a:pt x="980" y="462"/>
                    <a:pt x="980" y="414"/>
                  </a:cubicBezTo>
                  <a:lnTo>
                    <a:pt x="980" y="188"/>
                  </a:lnTo>
                  <a:cubicBezTo>
                    <a:pt x="980" y="178"/>
                    <a:pt x="976" y="169"/>
                    <a:pt x="969" y="161"/>
                  </a:cubicBezTo>
                  <a:close/>
                  <a:moveTo>
                    <a:pt x="204" y="75"/>
                  </a:moveTo>
                  <a:lnTo>
                    <a:pt x="776" y="75"/>
                  </a:lnTo>
                  <a:lnTo>
                    <a:pt x="852" y="150"/>
                  </a:lnTo>
                  <a:lnTo>
                    <a:pt x="129" y="150"/>
                  </a:lnTo>
                  <a:lnTo>
                    <a:pt x="204" y="75"/>
                  </a:lnTo>
                  <a:close/>
                  <a:moveTo>
                    <a:pt x="76" y="377"/>
                  </a:moveTo>
                  <a:lnTo>
                    <a:pt x="151" y="377"/>
                  </a:lnTo>
                  <a:lnTo>
                    <a:pt x="151" y="414"/>
                  </a:lnTo>
                  <a:cubicBezTo>
                    <a:pt x="151" y="435"/>
                    <a:pt x="134" y="452"/>
                    <a:pt x="113" y="452"/>
                  </a:cubicBezTo>
                  <a:cubicBezTo>
                    <a:pt x="93" y="452"/>
                    <a:pt x="76" y="435"/>
                    <a:pt x="76" y="414"/>
                  </a:cubicBezTo>
                  <a:lnTo>
                    <a:pt x="76" y="377"/>
                  </a:lnTo>
                  <a:close/>
                  <a:moveTo>
                    <a:pt x="264" y="904"/>
                  </a:moveTo>
                  <a:lnTo>
                    <a:pt x="264" y="678"/>
                  </a:lnTo>
                  <a:lnTo>
                    <a:pt x="415" y="678"/>
                  </a:lnTo>
                  <a:lnTo>
                    <a:pt x="415" y="904"/>
                  </a:lnTo>
                  <a:lnTo>
                    <a:pt x="264" y="904"/>
                  </a:lnTo>
                  <a:close/>
                  <a:moveTo>
                    <a:pt x="490" y="904"/>
                  </a:moveTo>
                  <a:lnTo>
                    <a:pt x="490" y="640"/>
                  </a:lnTo>
                  <a:cubicBezTo>
                    <a:pt x="490" y="620"/>
                    <a:pt x="473" y="603"/>
                    <a:pt x="453" y="603"/>
                  </a:cubicBezTo>
                  <a:lnTo>
                    <a:pt x="226" y="603"/>
                  </a:lnTo>
                  <a:cubicBezTo>
                    <a:pt x="206" y="603"/>
                    <a:pt x="189" y="620"/>
                    <a:pt x="189" y="640"/>
                  </a:cubicBezTo>
                  <a:lnTo>
                    <a:pt x="189" y="904"/>
                  </a:lnTo>
                  <a:lnTo>
                    <a:pt x="151" y="904"/>
                  </a:lnTo>
                  <a:lnTo>
                    <a:pt x="151" y="520"/>
                  </a:lnTo>
                  <a:cubicBezTo>
                    <a:pt x="165" y="515"/>
                    <a:pt x="178" y="508"/>
                    <a:pt x="189" y="498"/>
                  </a:cubicBezTo>
                  <a:cubicBezTo>
                    <a:pt x="231" y="537"/>
                    <a:pt x="297" y="537"/>
                    <a:pt x="340" y="498"/>
                  </a:cubicBezTo>
                  <a:cubicBezTo>
                    <a:pt x="382" y="537"/>
                    <a:pt x="448" y="537"/>
                    <a:pt x="490" y="498"/>
                  </a:cubicBezTo>
                  <a:cubicBezTo>
                    <a:pt x="533" y="537"/>
                    <a:pt x="598" y="537"/>
                    <a:pt x="641" y="498"/>
                  </a:cubicBezTo>
                  <a:cubicBezTo>
                    <a:pt x="684" y="537"/>
                    <a:pt x="749" y="537"/>
                    <a:pt x="792" y="498"/>
                  </a:cubicBezTo>
                  <a:cubicBezTo>
                    <a:pt x="803" y="508"/>
                    <a:pt x="816" y="515"/>
                    <a:pt x="829" y="520"/>
                  </a:cubicBezTo>
                  <a:lnTo>
                    <a:pt x="829" y="904"/>
                  </a:lnTo>
                  <a:lnTo>
                    <a:pt x="490" y="904"/>
                  </a:lnTo>
                  <a:close/>
                  <a:moveTo>
                    <a:pt x="226" y="414"/>
                  </a:moveTo>
                  <a:lnTo>
                    <a:pt x="226" y="377"/>
                  </a:lnTo>
                  <a:lnTo>
                    <a:pt x="302" y="377"/>
                  </a:lnTo>
                  <a:lnTo>
                    <a:pt x="302" y="414"/>
                  </a:lnTo>
                  <a:cubicBezTo>
                    <a:pt x="302" y="435"/>
                    <a:pt x="285" y="452"/>
                    <a:pt x="264" y="452"/>
                  </a:cubicBezTo>
                  <a:cubicBezTo>
                    <a:pt x="243" y="452"/>
                    <a:pt x="226" y="435"/>
                    <a:pt x="226" y="414"/>
                  </a:cubicBezTo>
                  <a:close/>
                  <a:moveTo>
                    <a:pt x="377" y="414"/>
                  </a:moveTo>
                  <a:lnTo>
                    <a:pt x="377" y="377"/>
                  </a:lnTo>
                  <a:lnTo>
                    <a:pt x="453" y="377"/>
                  </a:lnTo>
                  <a:lnTo>
                    <a:pt x="453" y="414"/>
                  </a:lnTo>
                  <a:cubicBezTo>
                    <a:pt x="453" y="435"/>
                    <a:pt x="436" y="452"/>
                    <a:pt x="415" y="452"/>
                  </a:cubicBezTo>
                  <a:cubicBezTo>
                    <a:pt x="394" y="452"/>
                    <a:pt x="377" y="435"/>
                    <a:pt x="377" y="414"/>
                  </a:cubicBezTo>
                  <a:close/>
                  <a:moveTo>
                    <a:pt x="528" y="414"/>
                  </a:moveTo>
                  <a:lnTo>
                    <a:pt x="528" y="377"/>
                  </a:lnTo>
                  <a:lnTo>
                    <a:pt x="603" y="377"/>
                  </a:lnTo>
                  <a:lnTo>
                    <a:pt x="603" y="414"/>
                  </a:lnTo>
                  <a:cubicBezTo>
                    <a:pt x="603" y="435"/>
                    <a:pt x="586" y="452"/>
                    <a:pt x="566" y="452"/>
                  </a:cubicBezTo>
                  <a:cubicBezTo>
                    <a:pt x="545" y="452"/>
                    <a:pt x="528" y="435"/>
                    <a:pt x="528" y="414"/>
                  </a:cubicBezTo>
                  <a:close/>
                  <a:moveTo>
                    <a:pt x="679" y="414"/>
                  </a:moveTo>
                  <a:lnTo>
                    <a:pt x="679" y="377"/>
                  </a:lnTo>
                  <a:lnTo>
                    <a:pt x="754" y="377"/>
                  </a:lnTo>
                  <a:lnTo>
                    <a:pt x="754" y="414"/>
                  </a:lnTo>
                  <a:cubicBezTo>
                    <a:pt x="754" y="435"/>
                    <a:pt x="737" y="452"/>
                    <a:pt x="716" y="452"/>
                  </a:cubicBezTo>
                  <a:cubicBezTo>
                    <a:pt x="696" y="452"/>
                    <a:pt x="679" y="435"/>
                    <a:pt x="679" y="414"/>
                  </a:cubicBezTo>
                  <a:close/>
                  <a:moveTo>
                    <a:pt x="905" y="414"/>
                  </a:moveTo>
                  <a:cubicBezTo>
                    <a:pt x="905" y="435"/>
                    <a:pt x="888" y="452"/>
                    <a:pt x="867" y="452"/>
                  </a:cubicBezTo>
                  <a:cubicBezTo>
                    <a:pt x="846" y="452"/>
                    <a:pt x="829" y="435"/>
                    <a:pt x="829" y="414"/>
                  </a:cubicBezTo>
                  <a:lnTo>
                    <a:pt x="829" y="377"/>
                  </a:lnTo>
                  <a:lnTo>
                    <a:pt x="905" y="377"/>
                  </a:lnTo>
                  <a:lnTo>
                    <a:pt x="905" y="414"/>
                  </a:lnTo>
                  <a:close/>
                  <a:moveTo>
                    <a:pt x="905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905" y="226"/>
                  </a:lnTo>
                  <a:lnTo>
                    <a:pt x="905" y="30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276">
              <a:extLst>
                <a:ext uri="{FF2B5EF4-FFF2-40B4-BE49-F238E27FC236}">
                  <a16:creationId xmlns:a16="http://schemas.microsoft.com/office/drawing/2014/main" id="{A4B6F920-0F5E-4636-8C2D-0D5F81933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6851" y="1038226"/>
              <a:ext cx="55563" cy="47625"/>
            </a:xfrm>
            <a:custGeom>
              <a:avLst/>
              <a:gdLst>
                <a:gd name="T0" fmla="*/ 226 w 264"/>
                <a:gd name="T1" fmla="*/ 0 h 226"/>
                <a:gd name="T2" fmla="*/ 38 w 264"/>
                <a:gd name="T3" fmla="*/ 0 h 226"/>
                <a:gd name="T4" fmla="*/ 0 w 264"/>
                <a:gd name="T5" fmla="*/ 37 h 226"/>
                <a:gd name="T6" fmla="*/ 0 w 264"/>
                <a:gd name="T7" fmla="*/ 188 h 226"/>
                <a:gd name="T8" fmla="*/ 38 w 264"/>
                <a:gd name="T9" fmla="*/ 226 h 226"/>
                <a:gd name="T10" fmla="*/ 226 w 264"/>
                <a:gd name="T11" fmla="*/ 226 h 226"/>
                <a:gd name="T12" fmla="*/ 264 w 264"/>
                <a:gd name="T13" fmla="*/ 188 h 226"/>
                <a:gd name="T14" fmla="*/ 264 w 264"/>
                <a:gd name="T15" fmla="*/ 37 h 226"/>
                <a:gd name="T16" fmla="*/ 226 w 264"/>
                <a:gd name="T17" fmla="*/ 0 h 226"/>
                <a:gd name="T18" fmla="*/ 188 w 264"/>
                <a:gd name="T19" fmla="*/ 150 h 226"/>
                <a:gd name="T20" fmla="*/ 75 w 264"/>
                <a:gd name="T21" fmla="*/ 150 h 226"/>
                <a:gd name="T22" fmla="*/ 75 w 264"/>
                <a:gd name="T23" fmla="*/ 75 h 226"/>
                <a:gd name="T24" fmla="*/ 188 w 264"/>
                <a:gd name="T25" fmla="*/ 75 h 226"/>
                <a:gd name="T26" fmla="*/ 188 w 264"/>
                <a:gd name="T27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close/>
                  <a:moveTo>
                    <a:pt x="188" y="150"/>
                  </a:moveTo>
                  <a:lnTo>
                    <a:pt x="75" y="150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15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Rectangle 277">
              <a:extLst>
                <a:ext uri="{FF2B5EF4-FFF2-40B4-BE49-F238E27FC236}">
                  <a16:creationId xmlns:a16="http://schemas.microsoft.com/office/drawing/2014/main" id="{4426406B-E8A0-4DA2-B29B-1C020BECB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3688" y="1054101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Rectangle 278">
              <a:extLst>
                <a:ext uri="{FF2B5EF4-FFF2-40B4-BE49-F238E27FC236}">
                  <a16:creationId xmlns:a16="http://schemas.microsoft.com/office/drawing/2014/main" id="{CC68E3F0-B721-4AA8-A225-241842B4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5438" y="1054101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Rectangle 279">
              <a:extLst>
                <a:ext uri="{FF2B5EF4-FFF2-40B4-BE49-F238E27FC236}">
                  <a16:creationId xmlns:a16="http://schemas.microsoft.com/office/drawing/2014/main" id="{FCF048E5-6152-43F1-ABA2-B76C268CF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054101"/>
              <a:ext cx="17463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Rectangle 280">
              <a:extLst>
                <a:ext uri="{FF2B5EF4-FFF2-40B4-BE49-F238E27FC236}">
                  <a16:creationId xmlns:a16="http://schemas.microsoft.com/office/drawing/2014/main" id="{831EAC98-E7F3-4E36-A1D1-306CE15AC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085851"/>
              <a:ext cx="17463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Rectangle 281">
              <a:extLst>
                <a:ext uri="{FF2B5EF4-FFF2-40B4-BE49-F238E27FC236}">
                  <a16:creationId xmlns:a16="http://schemas.microsoft.com/office/drawing/2014/main" id="{6F715367-536E-4750-9D5D-760C66238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117601"/>
              <a:ext cx="17463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Rectangle 282">
              <a:extLst>
                <a:ext uri="{FF2B5EF4-FFF2-40B4-BE49-F238E27FC236}">
                  <a16:creationId xmlns:a16="http://schemas.microsoft.com/office/drawing/2014/main" id="{0A891AC7-901F-4CBC-AEAF-B9101E40B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150938"/>
              <a:ext cx="17463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Rectangle 283">
              <a:extLst>
                <a:ext uri="{FF2B5EF4-FFF2-40B4-BE49-F238E27FC236}">
                  <a16:creationId xmlns:a16="http://schemas.microsoft.com/office/drawing/2014/main" id="{B2FC026C-C30A-4853-A749-5BA5AA164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8263" y="1054101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Rectangle 284">
              <a:extLst>
                <a:ext uri="{FF2B5EF4-FFF2-40B4-BE49-F238E27FC236}">
                  <a16:creationId xmlns:a16="http://schemas.microsoft.com/office/drawing/2014/main" id="{EB47A92C-D17C-4356-A027-31795B087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4926" y="1054101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Rectangle 285">
              <a:extLst>
                <a:ext uri="{FF2B5EF4-FFF2-40B4-BE49-F238E27FC236}">
                  <a16:creationId xmlns:a16="http://schemas.microsoft.com/office/drawing/2014/main" id="{3748EAE6-0D35-4BE7-8570-684400A75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054101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Rectangle 286">
              <a:extLst>
                <a:ext uri="{FF2B5EF4-FFF2-40B4-BE49-F238E27FC236}">
                  <a16:creationId xmlns:a16="http://schemas.microsoft.com/office/drawing/2014/main" id="{B5ACA22D-A630-4367-AE4B-EEE595E6B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085851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Rectangle 287">
              <a:extLst>
                <a:ext uri="{FF2B5EF4-FFF2-40B4-BE49-F238E27FC236}">
                  <a16:creationId xmlns:a16="http://schemas.microsoft.com/office/drawing/2014/main" id="{3B28726F-2620-479E-9446-034C4D2CC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117601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Rectangle 288">
              <a:extLst>
                <a:ext uri="{FF2B5EF4-FFF2-40B4-BE49-F238E27FC236}">
                  <a16:creationId xmlns:a16="http://schemas.microsoft.com/office/drawing/2014/main" id="{BAF8B6B6-AED7-4D04-B3B4-08F765670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150938"/>
              <a:ext cx="15875" cy="15875"/>
            </a:xfrm>
            <a:prstGeom prst="rect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7" name="Group 856">
            <a:extLst>
              <a:ext uri="{FF2B5EF4-FFF2-40B4-BE49-F238E27FC236}">
                <a16:creationId xmlns:a16="http://schemas.microsoft.com/office/drawing/2014/main" id="{445437A7-D85A-46F4-8EC1-521330BCE111}"/>
              </a:ext>
            </a:extLst>
          </p:cNvPr>
          <p:cNvGrpSpPr/>
          <p:nvPr/>
        </p:nvGrpSpPr>
        <p:grpSpPr>
          <a:xfrm>
            <a:off x="9580563" y="908051"/>
            <a:ext cx="485775" cy="484187"/>
            <a:chOff x="9580563" y="908051"/>
            <a:chExt cx="485775" cy="484187"/>
          </a:xfrm>
        </p:grpSpPr>
        <p:sp>
          <p:nvSpPr>
            <p:cNvPr id="530" name="Freeform 289">
              <a:extLst>
                <a:ext uri="{FF2B5EF4-FFF2-40B4-BE49-F238E27FC236}">
                  <a16:creationId xmlns:a16="http://schemas.microsoft.com/office/drawing/2014/main" id="{14F21722-0580-4365-B96F-04E3FA1B7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1" y="1085851"/>
              <a:ext cx="96838" cy="96838"/>
            </a:xfrm>
            <a:custGeom>
              <a:avLst/>
              <a:gdLst>
                <a:gd name="T0" fmla="*/ 0 w 452"/>
                <a:gd name="T1" fmla="*/ 452 h 452"/>
                <a:gd name="T2" fmla="*/ 151 w 452"/>
                <a:gd name="T3" fmla="*/ 452 h 452"/>
                <a:gd name="T4" fmla="*/ 452 w 452"/>
                <a:gd name="T5" fmla="*/ 151 h 452"/>
                <a:gd name="T6" fmla="*/ 452 w 452"/>
                <a:gd name="T7" fmla="*/ 0 h 452"/>
                <a:gd name="T8" fmla="*/ 301 w 452"/>
                <a:gd name="T9" fmla="*/ 0 h 452"/>
                <a:gd name="T10" fmla="*/ 0 w 452"/>
                <a:gd name="T11" fmla="*/ 301 h 452"/>
                <a:gd name="T12" fmla="*/ 0 w 452"/>
                <a:gd name="T13" fmla="*/ 45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52">
                  <a:moveTo>
                    <a:pt x="0" y="452"/>
                  </a:moveTo>
                  <a:lnTo>
                    <a:pt x="151" y="452"/>
                  </a:lnTo>
                  <a:cubicBezTo>
                    <a:pt x="317" y="452"/>
                    <a:pt x="452" y="317"/>
                    <a:pt x="452" y="151"/>
                  </a:cubicBezTo>
                  <a:lnTo>
                    <a:pt x="452" y="0"/>
                  </a:lnTo>
                  <a:lnTo>
                    <a:pt x="301" y="0"/>
                  </a:lnTo>
                  <a:cubicBezTo>
                    <a:pt x="135" y="0"/>
                    <a:pt x="0" y="135"/>
                    <a:pt x="0" y="301"/>
                  </a:cubicBezTo>
                  <a:lnTo>
                    <a:pt x="0" y="452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290">
              <a:extLst>
                <a:ext uri="{FF2B5EF4-FFF2-40B4-BE49-F238E27FC236}">
                  <a16:creationId xmlns:a16="http://schemas.microsoft.com/office/drawing/2014/main" id="{F51734B4-6380-4D6B-A42E-80308BDE9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6613" y="1109663"/>
              <a:ext cx="96838" cy="96838"/>
            </a:xfrm>
            <a:custGeom>
              <a:avLst/>
              <a:gdLst>
                <a:gd name="T0" fmla="*/ 150 w 452"/>
                <a:gd name="T1" fmla="*/ 0 h 452"/>
                <a:gd name="T2" fmla="*/ 0 w 452"/>
                <a:gd name="T3" fmla="*/ 0 h 452"/>
                <a:gd name="T4" fmla="*/ 0 w 452"/>
                <a:gd name="T5" fmla="*/ 151 h 452"/>
                <a:gd name="T6" fmla="*/ 301 w 452"/>
                <a:gd name="T7" fmla="*/ 452 h 452"/>
                <a:gd name="T8" fmla="*/ 452 w 452"/>
                <a:gd name="T9" fmla="*/ 452 h 452"/>
                <a:gd name="T10" fmla="*/ 452 w 452"/>
                <a:gd name="T11" fmla="*/ 301 h 452"/>
                <a:gd name="T12" fmla="*/ 150 w 452"/>
                <a:gd name="T1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52">
                  <a:moveTo>
                    <a:pt x="150" y="0"/>
                  </a:moveTo>
                  <a:lnTo>
                    <a:pt x="0" y="0"/>
                  </a:lnTo>
                  <a:lnTo>
                    <a:pt x="0" y="151"/>
                  </a:lnTo>
                  <a:cubicBezTo>
                    <a:pt x="0" y="317"/>
                    <a:pt x="135" y="452"/>
                    <a:pt x="301" y="452"/>
                  </a:cubicBezTo>
                  <a:lnTo>
                    <a:pt x="452" y="452"/>
                  </a:lnTo>
                  <a:lnTo>
                    <a:pt x="452" y="301"/>
                  </a:lnTo>
                  <a:cubicBezTo>
                    <a:pt x="452" y="135"/>
                    <a:pt x="317" y="0"/>
                    <a:pt x="150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Oval 291">
              <a:extLst>
                <a:ext uri="{FF2B5EF4-FFF2-40B4-BE49-F238E27FC236}">
                  <a16:creationId xmlns:a16="http://schemas.microsoft.com/office/drawing/2014/main" id="{A96AC9B3-211A-4E48-B1B6-6107B3F87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2013" y="915988"/>
              <a:ext cx="144463" cy="146050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292">
              <a:extLst>
                <a:ext uri="{FF2B5EF4-FFF2-40B4-BE49-F238E27FC236}">
                  <a16:creationId xmlns:a16="http://schemas.microsoft.com/office/drawing/2014/main" id="{938781BA-D6E9-44A1-9982-65D5A6716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1096963"/>
              <a:ext cx="234950" cy="295275"/>
            </a:xfrm>
            <a:custGeom>
              <a:avLst/>
              <a:gdLst>
                <a:gd name="T0" fmla="*/ 973 w 1098"/>
                <a:gd name="T1" fmla="*/ 16 h 1379"/>
                <a:gd name="T2" fmla="*/ 795 w 1098"/>
                <a:gd name="T3" fmla="*/ 130 h 1379"/>
                <a:gd name="T4" fmla="*/ 710 w 1098"/>
                <a:gd name="T5" fmla="*/ 448 h 1379"/>
                <a:gd name="T6" fmla="*/ 523 w 1098"/>
                <a:gd name="T7" fmla="*/ 464 h 1379"/>
                <a:gd name="T8" fmla="*/ 194 w 1098"/>
                <a:gd name="T9" fmla="*/ 671 h 1379"/>
                <a:gd name="T10" fmla="*/ 1 w 1098"/>
                <a:gd name="T11" fmla="*/ 1022 h 1379"/>
                <a:gd name="T12" fmla="*/ 1 w 1098"/>
                <a:gd name="T13" fmla="*/ 1341 h 1379"/>
                <a:gd name="T14" fmla="*/ 38 w 1098"/>
                <a:gd name="T15" fmla="*/ 1379 h 1379"/>
                <a:gd name="T16" fmla="*/ 76 w 1098"/>
                <a:gd name="T17" fmla="*/ 1341 h 1379"/>
                <a:gd name="T18" fmla="*/ 76 w 1098"/>
                <a:gd name="T19" fmla="*/ 1022 h 1379"/>
                <a:gd name="T20" fmla="*/ 234 w 1098"/>
                <a:gd name="T21" fmla="*/ 735 h 1379"/>
                <a:gd name="T22" fmla="*/ 573 w 1098"/>
                <a:gd name="T23" fmla="*/ 520 h 1379"/>
                <a:gd name="T24" fmla="*/ 680 w 1098"/>
                <a:gd name="T25" fmla="*/ 520 h 1379"/>
                <a:gd name="T26" fmla="*/ 682 w 1098"/>
                <a:gd name="T27" fmla="*/ 625 h 1379"/>
                <a:gd name="T28" fmla="*/ 431 w 1098"/>
                <a:gd name="T29" fmla="*/ 801 h 1379"/>
                <a:gd name="T30" fmla="*/ 422 w 1098"/>
                <a:gd name="T31" fmla="*/ 854 h 1379"/>
                <a:gd name="T32" fmla="*/ 474 w 1098"/>
                <a:gd name="T33" fmla="*/ 863 h 1379"/>
                <a:gd name="T34" fmla="*/ 733 w 1098"/>
                <a:gd name="T35" fmla="*/ 680 h 1379"/>
                <a:gd name="T36" fmla="*/ 768 w 1098"/>
                <a:gd name="T37" fmla="*/ 523 h 1379"/>
                <a:gd name="T38" fmla="*/ 868 w 1098"/>
                <a:gd name="T39" fmla="*/ 149 h 1379"/>
                <a:gd name="T40" fmla="*/ 958 w 1098"/>
                <a:gd name="T41" fmla="*/ 89 h 1379"/>
                <a:gd name="T42" fmla="*/ 1017 w 1098"/>
                <a:gd name="T43" fmla="*/ 163 h 1379"/>
                <a:gd name="T44" fmla="*/ 1015 w 1098"/>
                <a:gd name="T45" fmla="*/ 182 h 1379"/>
                <a:gd name="T46" fmla="*/ 884 w 1098"/>
                <a:gd name="T47" fmla="*/ 670 h 1379"/>
                <a:gd name="T48" fmla="*/ 836 w 1098"/>
                <a:gd name="T49" fmla="*/ 754 h 1379"/>
                <a:gd name="T50" fmla="*/ 568 w 1098"/>
                <a:gd name="T51" fmla="*/ 1022 h 1379"/>
                <a:gd name="T52" fmla="*/ 491 w 1098"/>
                <a:gd name="T53" fmla="*/ 1209 h 1379"/>
                <a:gd name="T54" fmla="*/ 491 w 1098"/>
                <a:gd name="T55" fmla="*/ 1341 h 1379"/>
                <a:gd name="T56" fmla="*/ 528 w 1098"/>
                <a:gd name="T57" fmla="*/ 1379 h 1379"/>
                <a:gd name="T58" fmla="*/ 566 w 1098"/>
                <a:gd name="T59" fmla="*/ 1341 h 1379"/>
                <a:gd name="T60" fmla="*/ 566 w 1098"/>
                <a:gd name="T61" fmla="*/ 1209 h 1379"/>
                <a:gd name="T62" fmla="*/ 621 w 1098"/>
                <a:gd name="T63" fmla="*/ 1076 h 1379"/>
                <a:gd name="T64" fmla="*/ 889 w 1098"/>
                <a:gd name="T65" fmla="*/ 808 h 1379"/>
                <a:gd name="T66" fmla="*/ 957 w 1098"/>
                <a:gd name="T67" fmla="*/ 689 h 1379"/>
                <a:gd name="T68" fmla="*/ 1088 w 1098"/>
                <a:gd name="T69" fmla="*/ 202 h 1379"/>
                <a:gd name="T70" fmla="*/ 1071 w 1098"/>
                <a:gd name="T71" fmla="*/ 84 h 1379"/>
                <a:gd name="T72" fmla="*/ 973 w 1098"/>
                <a:gd name="T73" fmla="*/ 16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8" h="1379">
                  <a:moveTo>
                    <a:pt x="973" y="16"/>
                  </a:moveTo>
                  <a:cubicBezTo>
                    <a:pt x="893" y="0"/>
                    <a:pt x="815" y="50"/>
                    <a:pt x="795" y="130"/>
                  </a:cubicBezTo>
                  <a:lnTo>
                    <a:pt x="710" y="448"/>
                  </a:lnTo>
                  <a:cubicBezTo>
                    <a:pt x="651" y="411"/>
                    <a:pt x="575" y="418"/>
                    <a:pt x="523" y="464"/>
                  </a:cubicBezTo>
                  <a:lnTo>
                    <a:pt x="194" y="671"/>
                  </a:lnTo>
                  <a:cubicBezTo>
                    <a:pt x="73" y="746"/>
                    <a:pt x="0" y="879"/>
                    <a:pt x="1" y="1022"/>
                  </a:cubicBezTo>
                  <a:lnTo>
                    <a:pt x="1" y="1341"/>
                  </a:lnTo>
                  <a:cubicBezTo>
                    <a:pt x="1" y="1362"/>
                    <a:pt x="17" y="1379"/>
                    <a:pt x="38" y="1379"/>
                  </a:cubicBezTo>
                  <a:cubicBezTo>
                    <a:pt x="59" y="1379"/>
                    <a:pt x="76" y="1362"/>
                    <a:pt x="76" y="1341"/>
                  </a:cubicBezTo>
                  <a:lnTo>
                    <a:pt x="76" y="1022"/>
                  </a:lnTo>
                  <a:cubicBezTo>
                    <a:pt x="76" y="905"/>
                    <a:pt x="136" y="796"/>
                    <a:pt x="234" y="735"/>
                  </a:cubicBezTo>
                  <a:cubicBezTo>
                    <a:pt x="234" y="735"/>
                    <a:pt x="571" y="522"/>
                    <a:pt x="573" y="520"/>
                  </a:cubicBezTo>
                  <a:cubicBezTo>
                    <a:pt x="603" y="492"/>
                    <a:pt x="650" y="492"/>
                    <a:pt x="680" y="520"/>
                  </a:cubicBezTo>
                  <a:cubicBezTo>
                    <a:pt x="708" y="549"/>
                    <a:pt x="709" y="595"/>
                    <a:pt x="682" y="625"/>
                  </a:cubicBezTo>
                  <a:lnTo>
                    <a:pt x="431" y="801"/>
                  </a:lnTo>
                  <a:cubicBezTo>
                    <a:pt x="414" y="813"/>
                    <a:pt x="410" y="837"/>
                    <a:pt x="422" y="854"/>
                  </a:cubicBezTo>
                  <a:cubicBezTo>
                    <a:pt x="434" y="871"/>
                    <a:pt x="457" y="875"/>
                    <a:pt x="474" y="863"/>
                  </a:cubicBezTo>
                  <a:cubicBezTo>
                    <a:pt x="474" y="863"/>
                    <a:pt x="731" y="682"/>
                    <a:pt x="733" y="680"/>
                  </a:cubicBezTo>
                  <a:cubicBezTo>
                    <a:pt x="775" y="639"/>
                    <a:pt x="788" y="577"/>
                    <a:pt x="768" y="523"/>
                  </a:cubicBezTo>
                  <a:lnTo>
                    <a:pt x="868" y="149"/>
                  </a:lnTo>
                  <a:cubicBezTo>
                    <a:pt x="877" y="109"/>
                    <a:pt x="917" y="83"/>
                    <a:pt x="958" y="89"/>
                  </a:cubicBezTo>
                  <a:cubicBezTo>
                    <a:pt x="992" y="97"/>
                    <a:pt x="1017" y="127"/>
                    <a:pt x="1017" y="163"/>
                  </a:cubicBezTo>
                  <a:cubicBezTo>
                    <a:pt x="1017" y="169"/>
                    <a:pt x="1017" y="176"/>
                    <a:pt x="1015" y="182"/>
                  </a:cubicBezTo>
                  <a:lnTo>
                    <a:pt x="884" y="670"/>
                  </a:lnTo>
                  <a:cubicBezTo>
                    <a:pt x="876" y="702"/>
                    <a:pt x="859" y="731"/>
                    <a:pt x="836" y="754"/>
                  </a:cubicBezTo>
                  <a:lnTo>
                    <a:pt x="568" y="1022"/>
                  </a:lnTo>
                  <a:cubicBezTo>
                    <a:pt x="518" y="1071"/>
                    <a:pt x="490" y="1139"/>
                    <a:pt x="491" y="1209"/>
                  </a:cubicBezTo>
                  <a:lnTo>
                    <a:pt x="491" y="1341"/>
                  </a:lnTo>
                  <a:cubicBezTo>
                    <a:pt x="491" y="1362"/>
                    <a:pt x="507" y="1379"/>
                    <a:pt x="528" y="1379"/>
                  </a:cubicBezTo>
                  <a:cubicBezTo>
                    <a:pt x="549" y="1379"/>
                    <a:pt x="566" y="1362"/>
                    <a:pt x="566" y="1341"/>
                  </a:cubicBezTo>
                  <a:lnTo>
                    <a:pt x="566" y="1209"/>
                  </a:lnTo>
                  <a:cubicBezTo>
                    <a:pt x="566" y="1159"/>
                    <a:pt x="586" y="1111"/>
                    <a:pt x="621" y="1076"/>
                  </a:cubicBezTo>
                  <a:lnTo>
                    <a:pt x="889" y="808"/>
                  </a:lnTo>
                  <a:cubicBezTo>
                    <a:pt x="922" y="775"/>
                    <a:pt x="945" y="734"/>
                    <a:pt x="957" y="689"/>
                  </a:cubicBezTo>
                  <a:lnTo>
                    <a:pt x="1088" y="202"/>
                  </a:lnTo>
                  <a:cubicBezTo>
                    <a:pt x="1098" y="162"/>
                    <a:pt x="1092" y="119"/>
                    <a:pt x="1071" y="84"/>
                  </a:cubicBezTo>
                  <a:cubicBezTo>
                    <a:pt x="1049" y="49"/>
                    <a:pt x="1014" y="24"/>
                    <a:pt x="973" y="1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293">
              <a:extLst>
                <a:ext uri="{FF2B5EF4-FFF2-40B4-BE49-F238E27FC236}">
                  <a16:creationId xmlns:a16="http://schemas.microsoft.com/office/drawing/2014/main" id="{E608B6D4-589F-4877-9698-38E406B57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0563" y="1096963"/>
              <a:ext cx="234950" cy="295275"/>
            </a:xfrm>
            <a:custGeom>
              <a:avLst/>
              <a:gdLst>
                <a:gd name="T0" fmla="*/ 904 w 1099"/>
                <a:gd name="T1" fmla="*/ 671 h 1379"/>
                <a:gd name="T2" fmla="*/ 576 w 1099"/>
                <a:gd name="T3" fmla="*/ 464 h 1379"/>
                <a:gd name="T4" fmla="*/ 389 w 1099"/>
                <a:gd name="T5" fmla="*/ 448 h 1379"/>
                <a:gd name="T6" fmla="*/ 304 w 1099"/>
                <a:gd name="T7" fmla="*/ 130 h 1379"/>
                <a:gd name="T8" fmla="*/ 126 w 1099"/>
                <a:gd name="T9" fmla="*/ 16 h 1379"/>
                <a:gd name="T10" fmla="*/ 28 w 1099"/>
                <a:gd name="T11" fmla="*/ 84 h 1379"/>
                <a:gd name="T12" fmla="*/ 11 w 1099"/>
                <a:gd name="T13" fmla="*/ 202 h 1379"/>
                <a:gd name="T14" fmla="*/ 142 w 1099"/>
                <a:gd name="T15" fmla="*/ 689 h 1379"/>
                <a:gd name="T16" fmla="*/ 210 w 1099"/>
                <a:gd name="T17" fmla="*/ 808 h 1379"/>
                <a:gd name="T18" fmla="*/ 478 w 1099"/>
                <a:gd name="T19" fmla="*/ 1076 h 1379"/>
                <a:gd name="T20" fmla="*/ 533 w 1099"/>
                <a:gd name="T21" fmla="*/ 1209 h 1379"/>
                <a:gd name="T22" fmla="*/ 533 w 1099"/>
                <a:gd name="T23" fmla="*/ 1341 h 1379"/>
                <a:gd name="T24" fmla="*/ 571 w 1099"/>
                <a:gd name="T25" fmla="*/ 1379 h 1379"/>
                <a:gd name="T26" fmla="*/ 608 w 1099"/>
                <a:gd name="T27" fmla="*/ 1341 h 1379"/>
                <a:gd name="T28" fmla="*/ 608 w 1099"/>
                <a:gd name="T29" fmla="*/ 1209 h 1379"/>
                <a:gd name="T30" fmla="*/ 531 w 1099"/>
                <a:gd name="T31" fmla="*/ 1022 h 1379"/>
                <a:gd name="T32" fmla="*/ 263 w 1099"/>
                <a:gd name="T33" fmla="*/ 754 h 1379"/>
                <a:gd name="T34" fmla="*/ 214 w 1099"/>
                <a:gd name="T35" fmla="*/ 670 h 1379"/>
                <a:gd name="T36" fmla="*/ 84 w 1099"/>
                <a:gd name="T37" fmla="*/ 182 h 1379"/>
                <a:gd name="T38" fmla="*/ 93 w 1099"/>
                <a:gd name="T39" fmla="*/ 124 h 1379"/>
                <a:gd name="T40" fmla="*/ 141 w 1099"/>
                <a:gd name="T41" fmla="*/ 89 h 1379"/>
                <a:gd name="T42" fmla="*/ 231 w 1099"/>
                <a:gd name="T43" fmla="*/ 149 h 1379"/>
                <a:gd name="T44" fmla="*/ 331 w 1099"/>
                <a:gd name="T45" fmla="*/ 522 h 1379"/>
                <a:gd name="T46" fmla="*/ 366 w 1099"/>
                <a:gd name="T47" fmla="*/ 680 h 1379"/>
                <a:gd name="T48" fmla="*/ 624 w 1099"/>
                <a:gd name="T49" fmla="*/ 863 h 1379"/>
                <a:gd name="T50" fmla="*/ 677 w 1099"/>
                <a:gd name="T51" fmla="*/ 853 h 1379"/>
                <a:gd name="T52" fmla="*/ 668 w 1099"/>
                <a:gd name="T53" fmla="*/ 801 h 1379"/>
                <a:gd name="T54" fmla="*/ 417 w 1099"/>
                <a:gd name="T55" fmla="*/ 625 h 1379"/>
                <a:gd name="T56" fmla="*/ 420 w 1099"/>
                <a:gd name="T57" fmla="*/ 519 h 1379"/>
                <a:gd name="T58" fmla="*/ 526 w 1099"/>
                <a:gd name="T59" fmla="*/ 520 h 1379"/>
                <a:gd name="T60" fmla="*/ 864 w 1099"/>
                <a:gd name="T61" fmla="*/ 735 h 1379"/>
                <a:gd name="T62" fmla="*/ 1023 w 1099"/>
                <a:gd name="T63" fmla="*/ 1022 h 1379"/>
                <a:gd name="T64" fmla="*/ 1023 w 1099"/>
                <a:gd name="T65" fmla="*/ 1341 h 1379"/>
                <a:gd name="T66" fmla="*/ 1061 w 1099"/>
                <a:gd name="T67" fmla="*/ 1379 h 1379"/>
                <a:gd name="T68" fmla="*/ 1098 w 1099"/>
                <a:gd name="T69" fmla="*/ 1341 h 1379"/>
                <a:gd name="T70" fmla="*/ 1098 w 1099"/>
                <a:gd name="T71" fmla="*/ 1022 h 1379"/>
                <a:gd name="T72" fmla="*/ 904 w 1099"/>
                <a:gd name="T73" fmla="*/ 671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9" h="1379">
                  <a:moveTo>
                    <a:pt x="904" y="671"/>
                  </a:moveTo>
                  <a:lnTo>
                    <a:pt x="576" y="464"/>
                  </a:lnTo>
                  <a:cubicBezTo>
                    <a:pt x="525" y="416"/>
                    <a:pt x="447" y="410"/>
                    <a:pt x="389" y="448"/>
                  </a:cubicBezTo>
                  <a:lnTo>
                    <a:pt x="304" y="130"/>
                  </a:lnTo>
                  <a:cubicBezTo>
                    <a:pt x="284" y="50"/>
                    <a:pt x="206" y="0"/>
                    <a:pt x="126" y="16"/>
                  </a:cubicBezTo>
                  <a:cubicBezTo>
                    <a:pt x="85" y="24"/>
                    <a:pt x="50" y="49"/>
                    <a:pt x="28" y="84"/>
                  </a:cubicBezTo>
                  <a:cubicBezTo>
                    <a:pt x="7" y="119"/>
                    <a:pt x="0" y="162"/>
                    <a:pt x="11" y="202"/>
                  </a:cubicBezTo>
                  <a:lnTo>
                    <a:pt x="142" y="689"/>
                  </a:lnTo>
                  <a:cubicBezTo>
                    <a:pt x="154" y="734"/>
                    <a:pt x="177" y="775"/>
                    <a:pt x="210" y="808"/>
                  </a:cubicBezTo>
                  <a:lnTo>
                    <a:pt x="478" y="1076"/>
                  </a:lnTo>
                  <a:cubicBezTo>
                    <a:pt x="513" y="1111"/>
                    <a:pt x="533" y="1159"/>
                    <a:pt x="533" y="1209"/>
                  </a:cubicBezTo>
                  <a:lnTo>
                    <a:pt x="533" y="1341"/>
                  </a:lnTo>
                  <a:cubicBezTo>
                    <a:pt x="533" y="1362"/>
                    <a:pt x="550" y="1379"/>
                    <a:pt x="571" y="1379"/>
                  </a:cubicBezTo>
                  <a:cubicBezTo>
                    <a:pt x="591" y="1379"/>
                    <a:pt x="608" y="1362"/>
                    <a:pt x="608" y="1341"/>
                  </a:cubicBezTo>
                  <a:lnTo>
                    <a:pt x="608" y="1209"/>
                  </a:lnTo>
                  <a:cubicBezTo>
                    <a:pt x="608" y="1139"/>
                    <a:pt x="581" y="1072"/>
                    <a:pt x="531" y="1022"/>
                  </a:cubicBezTo>
                  <a:lnTo>
                    <a:pt x="263" y="754"/>
                  </a:lnTo>
                  <a:cubicBezTo>
                    <a:pt x="240" y="731"/>
                    <a:pt x="223" y="702"/>
                    <a:pt x="214" y="670"/>
                  </a:cubicBezTo>
                  <a:lnTo>
                    <a:pt x="84" y="182"/>
                  </a:lnTo>
                  <a:cubicBezTo>
                    <a:pt x="79" y="162"/>
                    <a:pt x="82" y="141"/>
                    <a:pt x="93" y="124"/>
                  </a:cubicBezTo>
                  <a:cubicBezTo>
                    <a:pt x="103" y="106"/>
                    <a:pt x="121" y="94"/>
                    <a:pt x="141" y="89"/>
                  </a:cubicBezTo>
                  <a:cubicBezTo>
                    <a:pt x="182" y="83"/>
                    <a:pt x="221" y="109"/>
                    <a:pt x="231" y="149"/>
                  </a:cubicBezTo>
                  <a:lnTo>
                    <a:pt x="331" y="522"/>
                  </a:lnTo>
                  <a:cubicBezTo>
                    <a:pt x="311" y="577"/>
                    <a:pt x="325" y="639"/>
                    <a:pt x="366" y="680"/>
                  </a:cubicBezTo>
                  <a:cubicBezTo>
                    <a:pt x="367" y="682"/>
                    <a:pt x="624" y="863"/>
                    <a:pt x="624" y="863"/>
                  </a:cubicBezTo>
                  <a:cubicBezTo>
                    <a:pt x="641" y="875"/>
                    <a:pt x="665" y="870"/>
                    <a:pt x="677" y="853"/>
                  </a:cubicBezTo>
                  <a:cubicBezTo>
                    <a:pt x="689" y="836"/>
                    <a:pt x="685" y="813"/>
                    <a:pt x="668" y="801"/>
                  </a:cubicBezTo>
                  <a:lnTo>
                    <a:pt x="417" y="625"/>
                  </a:lnTo>
                  <a:cubicBezTo>
                    <a:pt x="389" y="595"/>
                    <a:pt x="390" y="548"/>
                    <a:pt x="420" y="519"/>
                  </a:cubicBezTo>
                  <a:cubicBezTo>
                    <a:pt x="450" y="491"/>
                    <a:pt x="497" y="491"/>
                    <a:pt x="526" y="520"/>
                  </a:cubicBezTo>
                  <a:cubicBezTo>
                    <a:pt x="528" y="522"/>
                    <a:pt x="864" y="735"/>
                    <a:pt x="864" y="735"/>
                  </a:cubicBezTo>
                  <a:cubicBezTo>
                    <a:pt x="963" y="796"/>
                    <a:pt x="1023" y="905"/>
                    <a:pt x="1023" y="1022"/>
                  </a:cubicBezTo>
                  <a:lnTo>
                    <a:pt x="1023" y="1341"/>
                  </a:lnTo>
                  <a:cubicBezTo>
                    <a:pt x="1023" y="1362"/>
                    <a:pt x="1040" y="1379"/>
                    <a:pt x="1061" y="1379"/>
                  </a:cubicBezTo>
                  <a:cubicBezTo>
                    <a:pt x="1081" y="1379"/>
                    <a:pt x="1098" y="1362"/>
                    <a:pt x="1098" y="1341"/>
                  </a:cubicBezTo>
                  <a:lnTo>
                    <a:pt x="1098" y="1022"/>
                  </a:lnTo>
                  <a:cubicBezTo>
                    <a:pt x="1099" y="879"/>
                    <a:pt x="1025" y="746"/>
                    <a:pt x="904" y="67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294">
              <a:extLst>
                <a:ext uri="{FF2B5EF4-FFF2-40B4-BE49-F238E27FC236}">
                  <a16:creationId xmlns:a16="http://schemas.microsoft.com/office/drawing/2014/main" id="{C36DF40E-D67F-4DEB-8C6D-CCF4DB8636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18676" y="908051"/>
              <a:ext cx="209550" cy="355600"/>
            </a:xfrm>
            <a:custGeom>
              <a:avLst/>
              <a:gdLst>
                <a:gd name="T0" fmla="*/ 528 w 980"/>
                <a:gd name="T1" fmla="*/ 1319 h 1658"/>
                <a:gd name="T2" fmla="*/ 641 w 980"/>
                <a:gd name="T3" fmla="*/ 1319 h 1658"/>
                <a:gd name="T4" fmla="*/ 980 w 980"/>
                <a:gd name="T5" fmla="*/ 980 h 1658"/>
                <a:gd name="T6" fmla="*/ 980 w 980"/>
                <a:gd name="T7" fmla="*/ 829 h 1658"/>
                <a:gd name="T8" fmla="*/ 942 w 980"/>
                <a:gd name="T9" fmla="*/ 791 h 1658"/>
                <a:gd name="T10" fmla="*/ 791 w 980"/>
                <a:gd name="T11" fmla="*/ 791 h 1658"/>
                <a:gd name="T12" fmla="*/ 528 w 980"/>
                <a:gd name="T13" fmla="*/ 918 h 1658"/>
                <a:gd name="T14" fmla="*/ 528 w 980"/>
                <a:gd name="T15" fmla="*/ 752 h 1658"/>
                <a:gd name="T16" fmla="*/ 866 w 980"/>
                <a:gd name="T17" fmla="*/ 358 h 1658"/>
                <a:gd name="T18" fmla="*/ 490 w 980"/>
                <a:gd name="T19" fmla="*/ 0 h 1658"/>
                <a:gd name="T20" fmla="*/ 113 w 980"/>
                <a:gd name="T21" fmla="*/ 358 h 1658"/>
                <a:gd name="T22" fmla="*/ 452 w 980"/>
                <a:gd name="T23" fmla="*/ 752 h 1658"/>
                <a:gd name="T24" fmla="*/ 452 w 980"/>
                <a:gd name="T25" fmla="*/ 1031 h 1658"/>
                <a:gd name="T26" fmla="*/ 188 w 980"/>
                <a:gd name="T27" fmla="*/ 904 h 1658"/>
                <a:gd name="T28" fmla="*/ 38 w 980"/>
                <a:gd name="T29" fmla="*/ 904 h 1658"/>
                <a:gd name="T30" fmla="*/ 0 w 980"/>
                <a:gd name="T31" fmla="*/ 942 h 1658"/>
                <a:gd name="T32" fmla="*/ 0 w 980"/>
                <a:gd name="T33" fmla="*/ 1093 h 1658"/>
                <a:gd name="T34" fmla="*/ 339 w 980"/>
                <a:gd name="T35" fmla="*/ 1432 h 1658"/>
                <a:gd name="T36" fmla="*/ 452 w 980"/>
                <a:gd name="T37" fmla="*/ 1432 h 1658"/>
                <a:gd name="T38" fmla="*/ 452 w 980"/>
                <a:gd name="T39" fmla="*/ 1620 h 1658"/>
                <a:gd name="T40" fmla="*/ 490 w 980"/>
                <a:gd name="T41" fmla="*/ 1658 h 1658"/>
                <a:gd name="T42" fmla="*/ 528 w 980"/>
                <a:gd name="T43" fmla="*/ 1620 h 1658"/>
                <a:gd name="T44" fmla="*/ 528 w 980"/>
                <a:gd name="T45" fmla="*/ 1319 h 1658"/>
                <a:gd name="T46" fmla="*/ 791 w 980"/>
                <a:gd name="T47" fmla="*/ 866 h 1658"/>
                <a:gd name="T48" fmla="*/ 904 w 980"/>
                <a:gd name="T49" fmla="*/ 866 h 1658"/>
                <a:gd name="T50" fmla="*/ 904 w 980"/>
                <a:gd name="T51" fmla="*/ 980 h 1658"/>
                <a:gd name="T52" fmla="*/ 641 w 980"/>
                <a:gd name="T53" fmla="*/ 1243 h 1658"/>
                <a:gd name="T54" fmla="*/ 528 w 980"/>
                <a:gd name="T55" fmla="*/ 1243 h 1658"/>
                <a:gd name="T56" fmla="*/ 528 w 980"/>
                <a:gd name="T57" fmla="*/ 1130 h 1658"/>
                <a:gd name="T58" fmla="*/ 791 w 980"/>
                <a:gd name="T59" fmla="*/ 866 h 1658"/>
                <a:gd name="T60" fmla="*/ 188 w 980"/>
                <a:gd name="T61" fmla="*/ 377 h 1658"/>
                <a:gd name="T62" fmla="*/ 375 w 980"/>
                <a:gd name="T63" fmla="*/ 98 h 1658"/>
                <a:gd name="T64" fmla="*/ 703 w 980"/>
                <a:gd name="T65" fmla="*/ 163 h 1658"/>
                <a:gd name="T66" fmla="*/ 768 w 980"/>
                <a:gd name="T67" fmla="*/ 492 h 1658"/>
                <a:gd name="T68" fmla="*/ 490 w 980"/>
                <a:gd name="T69" fmla="*/ 678 h 1658"/>
                <a:gd name="T70" fmla="*/ 188 w 980"/>
                <a:gd name="T71" fmla="*/ 377 h 1658"/>
                <a:gd name="T72" fmla="*/ 339 w 980"/>
                <a:gd name="T73" fmla="*/ 1356 h 1658"/>
                <a:gd name="T74" fmla="*/ 75 w 980"/>
                <a:gd name="T75" fmla="*/ 1093 h 1658"/>
                <a:gd name="T76" fmla="*/ 75 w 980"/>
                <a:gd name="T77" fmla="*/ 980 h 1658"/>
                <a:gd name="T78" fmla="*/ 188 w 980"/>
                <a:gd name="T79" fmla="*/ 980 h 1658"/>
                <a:gd name="T80" fmla="*/ 452 w 980"/>
                <a:gd name="T81" fmla="*/ 1243 h 1658"/>
                <a:gd name="T82" fmla="*/ 452 w 980"/>
                <a:gd name="T83" fmla="*/ 1356 h 1658"/>
                <a:gd name="T84" fmla="*/ 339 w 980"/>
                <a:gd name="T85" fmla="*/ 1356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0" h="1658">
                  <a:moveTo>
                    <a:pt x="528" y="1319"/>
                  </a:moveTo>
                  <a:lnTo>
                    <a:pt x="641" y="1319"/>
                  </a:lnTo>
                  <a:cubicBezTo>
                    <a:pt x="828" y="1319"/>
                    <a:pt x="980" y="1167"/>
                    <a:pt x="980" y="980"/>
                  </a:cubicBezTo>
                  <a:lnTo>
                    <a:pt x="980" y="829"/>
                  </a:lnTo>
                  <a:cubicBezTo>
                    <a:pt x="980" y="808"/>
                    <a:pt x="963" y="791"/>
                    <a:pt x="942" y="791"/>
                  </a:cubicBezTo>
                  <a:lnTo>
                    <a:pt x="791" y="791"/>
                  </a:lnTo>
                  <a:cubicBezTo>
                    <a:pt x="689" y="791"/>
                    <a:pt x="592" y="838"/>
                    <a:pt x="528" y="918"/>
                  </a:cubicBezTo>
                  <a:lnTo>
                    <a:pt x="528" y="752"/>
                  </a:lnTo>
                  <a:cubicBezTo>
                    <a:pt x="727" y="731"/>
                    <a:pt x="876" y="558"/>
                    <a:pt x="866" y="358"/>
                  </a:cubicBezTo>
                  <a:cubicBezTo>
                    <a:pt x="856" y="157"/>
                    <a:pt x="691" y="0"/>
                    <a:pt x="490" y="0"/>
                  </a:cubicBezTo>
                  <a:cubicBezTo>
                    <a:pt x="289" y="0"/>
                    <a:pt x="124" y="157"/>
                    <a:pt x="113" y="358"/>
                  </a:cubicBezTo>
                  <a:cubicBezTo>
                    <a:pt x="103" y="558"/>
                    <a:pt x="252" y="731"/>
                    <a:pt x="452" y="752"/>
                  </a:cubicBezTo>
                  <a:lnTo>
                    <a:pt x="452" y="1031"/>
                  </a:lnTo>
                  <a:cubicBezTo>
                    <a:pt x="388" y="951"/>
                    <a:pt x="291" y="904"/>
                    <a:pt x="188" y="904"/>
                  </a:cubicBezTo>
                  <a:lnTo>
                    <a:pt x="38" y="904"/>
                  </a:lnTo>
                  <a:cubicBezTo>
                    <a:pt x="17" y="904"/>
                    <a:pt x="0" y="921"/>
                    <a:pt x="0" y="942"/>
                  </a:cubicBezTo>
                  <a:lnTo>
                    <a:pt x="0" y="1093"/>
                  </a:lnTo>
                  <a:cubicBezTo>
                    <a:pt x="0" y="1280"/>
                    <a:pt x="152" y="1432"/>
                    <a:pt x="339" y="1432"/>
                  </a:cubicBezTo>
                  <a:lnTo>
                    <a:pt x="452" y="1432"/>
                  </a:lnTo>
                  <a:lnTo>
                    <a:pt x="452" y="1620"/>
                  </a:lnTo>
                  <a:cubicBezTo>
                    <a:pt x="452" y="1641"/>
                    <a:pt x="469" y="1658"/>
                    <a:pt x="490" y="1658"/>
                  </a:cubicBezTo>
                  <a:cubicBezTo>
                    <a:pt x="511" y="1658"/>
                    <a:pt x="528" y="1641"/>
                    <a:pt x="528" y="1620"/>
                  </a:cubicBezTo>
                  <a:lnTo>
                    <a:pt x="528" y="1319"/>
                  </a:lnTo>
                  <a:close/>
                  <a:moveTo>
                    <a:pt x="791" y="866"/>
                  </a:moveTo>
                  <a:lnTo>
                    <a:pt x="904" y="866"/>
                  </a:lnTo>
                  <a:lnTo>
                    <a:pt x="904" y="980"/>
                  </a:lnTo>
                  <a:cubicBezTo>
                    <a:pt x="904" y="1125"/>
                    <a:pt x="786" y="1243"/>
                    <a:pt x="641" y="1243"/>
                  </a:cubicBezTo>
                  <a:lnTo>
                    <a:pt x="528" y="1243"/>
                  </a:lnTo>
                  <a:lnTo>
                    <a:pt x="528" y="1130"/>
                  </a:lnTo>
                  <a:cubicBezTo>
                    <a:pt x="528" y="985"/>
                    <a:pt x="646" y="867"/>
                    <a:pt x="791" y="866"/>
                  </a:cubicBezTo>
                  <a:close/>
                  <a:moveTo>
                    <a:pt x="188" y="377"/>
                  </a:moveTo>
                  <a:cubicBezTo>
                    <a:pt x="188" y="255"/>
                    <a:pt x="262" y="145"/>
                    <a:pt x="375" y="98"/>
                  </a:cubicBezTo>
                  <a:cubicBezTo>
                    <a:pt x="487" y="51"/>
                    <a:pt x="617" y="77"/>
                    <a:pt x="703" y="163"/>
                  </a:cubicBezTo>
                  <a:cubicBezTo>
                    <a:pt x="789" y="250"/>
                    <a:pt x="815" y="379"/>
                    <a:pt x="768" y="492"/>
                  </a:cubicBezTo>
                  <a:cubicBezTo>
                    <a:pt x="722" y="605"/>
                    <a:pt x="612" y="678"/>
                    <a:pt x="490" y="678"/>
                  </a:cubicBezTo>
                  <a:cubicBezTo>
                    <a:pt x="323" y="678"/>
                    <a:pt x="189" y="543"/>
                    <a:pt x="188" y="377"/>
                  </a:cubicBezTo>
                  <a:close/>
                  <a:moveTo>
                    <a:pt x="339" y="1356"/>
                  </a:moveTo>
                  <a:cubicBezTo>
                    <a:pt x="194" y="1356"/>
                    <a:pt x="75" y="1238"/>
                    <a:pt x="75" y="1093"/>
                  </a:cubicBezTo>
                  <a:lnTo>
                    <a:pt x="75" y="980"/>
                  </a:lnTo>
                  <a:lnTo>
                    <a:pt x="188" y="980"/>
                  </a:lnTo>
                  <a:cubicBezTo>
                    <a:pt x="334" y="980"/>
                    <a:pt x="452" y="1098"/>
                    <a:pt x="452" y="1243"/>
                  </a:cubicBezTo>
                  <a:lnTo>
                    <a:pt x="452" y="1356"/>
                  </a:lnTo>
                  <a:lnTo>
                    <a:pt x="339" y="135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95">
              <a:extLst>
                <a:ext uri="{FF2B5EF4-FFF2-40B4-BE49-F238E27FC236}">
                  <a16:creationId xmlns:a16="http://schemas.microsoft.com/office/drawing/2014/main" id="{7EF1E6F7-E2E7-4274-B068-FB87F913F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051" y="933451"/>
              <a:ext cx="52388" cy="112713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5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6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0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3" y="172"/>
                    <a:pt x="94" y="162"/>
                  </a:cubicBezTo>
                  <a:cubicBezTo>
                    <a:pt x="105" y="151"/>
                    <a:pt x="121" y="148"/>
                    <a:pt x="135" y="153"/>
                  </a:cubicBezTo>
                  <a:cubicBezTo>
                    <a:pt x="149" y="159"/>
                    <a:pt x="159" y="173"/>
                    <a:pt x="159" y="188"/>
                  </a:cubicBezTo>
                  <a:cubicBezTo>
                    <a:pt x="159" y="209"/>
                    <a:pt x="175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8" y="355"/>
                    <a:pt x="148" y="366"/>
                  </a:cubicBezTo>
                  <a:cubicBezTo>
                    <a:pt x="137" y="376"/>
                    <a:pt x="121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100" y="527"/>
                    <a:pt x="121" y="527"/>
                  </a:cubicBezTo>
                  <a:cubicBezTo>
                    <a:pt x="142" y="527"/>
                    <a:pt x="159" y="510"/>
                    <a:pt x="159" y="49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85F07506-1B0B-45F9-A6A1-84B20D9CCF67}"/>
              </a:ext>
            </a:extLst>
          </p:cNvPr>
          <p:cNvGrpSpPr/>
          <p:nvPr/>
        </p:nvGrpSpPr>
        <p:grpSpPr>
          <a:xfrm>
            <a:off x="3649663" y="908051"/>
            <a:ext cx="420688" cy="484188"/>
            <a:chOff x="3649663" y="908051"/>
            <a:chExt cx="420688" cy="484188"/>
          </a:xfrm>
        </p:grpSpPr>
        <p:sp>
          <p:nvSpPr>
            <p:cNvPr id="537" name="Freeform 296">
              <a:extLst>
                <a:ext uri="{FF2B5EF4-FFF2-40B4-BE49-F238E27FC236}">
                  <a16:creationId xmlns:a16="http://schemas.microsoft.com/office/drawing/2014/main" id="{83FB24C3-B9C1-4F64-B6C7-83EF90E6C4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9188" y="1109663"/>
              <a:ext cx="176213" cy="274638"/>
            </a:xfrm>
            <a:custGeom>
              <a:avLst/>
              <a:gdLst>
                <a:gd name="T0" fmla="*/ 0 w 829"/>
                <a:gd name="T1" fmla="*/ 0 h 1281"/>
                <a:gd name="T2" fmla="*/ 0 w 829"/>
                <a:gd name="T3" fmla="*/ 1281 h 1281"/>
                <a:gd name="T4" fmla="*/ 829 w 829"/>
                <a:gd name="T5" fmla="*/ 1281 h 1281"/>
                <a:gd name="T6" fmla="*/ 829 w 829"/>
                <a:gd name="T7" fmla="*/ 0 h 1281"/>
                <a:gd name="T8" fmla="*/ 0 w 829"/>
                <a:gd name="T9" fmla="*/ 0 h 1281"/>
                <a:gd name="T10" fmla="*/ 603 w 829"/>
                <a:gd name="T11" fmla="*/ 980 h 1281"/>
                <a:gd name="T12" fmla="*/ 226 w 829"/>
                <a:gd name="T13" fmla="*/ 980 h 1281"/>
                <a:gd name="T14" fmla="*/ 226 w 829"/>
                <a:gd name="T15" fmla="*/ 301 h 1281"/>
                <a:gd name="T16" fmla="*/ 603 w 829"/>
                <a:gd name="T17" fmla="*/ 301 h 1281"/>
                <a:gd name="T18" fmla="*/ 603 w 829"/>
                <a:gd name="T19" fmla="*/ 98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9" h="1281">
                  <a:moveTo>
                    <a:pt x="0" y="0"/>
                  </a:moveTo>
                  <a:lnTo>
                    <a:pt x="0" y="1281"/>
                  </a:lnTo>
                  <a:lnTo>
                    <a:pt x="829" y="1281"/>
                  </a:lnTo>
                  <a:lnTo>
                    <a:pt x="829" y="0"/>
                  </a:lnTo>
                  <a:lnTo>
                    <a:pt x="0" y="0"/>
                  </a:lnTo>
                  <a:close/>
                  <a:moveTo>
                    <a:pt x="603" y="980"/>
                  </a:moveTo>
                  <a:lnTo>
                    <a:pt x="226" y="980"/>
                  </a:lnTo>
                  <a:lnTo>
                    <a:pt x="226" y="301"/>
                  </a:lnTo>
                  <a:lnTo>
                    <a:pt x="603" y="301"/>
                  </a:lnTo>
                  <a:lnTo>
                    <a:pt x="603" y="98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297">
              <a:extLst>
                <a:ext uri="{FF2B5EF4-FFF2-40B4-BE49-F238E27FC236}">
                  <a16:creationId xmlns:a16="http://schemas.microsoft.com/office/drawing/2014/main" id="{3AF01ED7-13DD-4F15-93BA-FBFEC8483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1046163"/>
              <a:ext cx="225425" cy="63500"/>
            </a:xfrm>
            <a:custGeom>
              <a:avLst/>
              <a:gdLst>
                <a:gd name="T0" fmla="*/ 0 w 1055"/>
                <a:gd name="T1" fmla="*/ 302 h 302"/>
                <a:gd name="T2" fmla="*/ 829 w 1055"/>
                <a:gd name="T3" fmla="*/ 302 h 302"/>
                <a:gd name="T4" fmla="*/ 1055 w 1055"/>
                <a:gd name="T5" fmla="*/ 0 h 302"/>
                <a:gd name="T6" fmla="*/ 226 w 1055"/>
                <a:gd name="T7" fmla="*/ 0 h 302"/>
                <a:gd name="T8" fmla="*/ 0 w 1055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5" h="302">
                  <a:moveTo>
                    <a:pt x="0" y="302"/>
                  </a:moveTo>
                  <a:lnTo>
                    <a:pt x="829" y="302"/>
                  </a:lnTo>
                  <a:lnTo>
                    <a:pt x="1055" y="0"/>
                  </a:lnTo>
                  <a:lnTo>
                    <a:pt x="226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298">
              <a:extLst>
                <a:ext uri="{FF2B5EF4-FFF2-40B4-BE49-F238E27FC236}">
                  <a16:creationId xmlns:a16="http://schemas.microsoft.com/office/drawing/2014/main" id="{1517DE03-0776-4893-B346-181CED92BC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4613" y="973138"/>
              <a:ext cx="176213" cy="411163"/>
            </a:xfrm>
            <a:custGeom>
              <a:avLst/>
              <a:gdLst>
                <a:gd name="T0" fmla="*/ 0 w 829"/>
                <a:gd name="T1" fmla="*/ 1922 h 1922"/>
                <a:gd name="T2" fmla="*/ 829 w 829"/>
                <a:gd name="T3" fmla="*/ 1922 h 1922"/>
                <a:gd name="T4" fmla="*/ 829 w 829"/>
                <a:gd name="T5" fmla="*/ 770 h 1922"/>
                <a:gd name="T6" fmla="*/ 579 w 829"/>
                <a:gd name="T7" fmla="*/ 365 h 1922"/>
                <a:gd name="T8" fmla="*/ 569 w 829"/>
                <a:gd name="T9" fmla="*/ 360 h 1922"/>
                <a:gd name="T10" fmla="*/ 528 w 829"/>
                <a:gd name="T11" fmla="*/ 293 h 1922"/>
                <a:gd name="T12" fmla="*/ 528 w 829"/>
                <a:gd name="T13" fmla="*/ 0 h 1922"/>
                <a:gd name="T14" fmla="*/ 301 w 829"/>
                <a:gd name="T15" fmla="*/ 0 h 1922"/>
                <a:gd name="T16" fmla="*/ 301 w 829"/>
                <a:gd name="T17" fmla="*/ 293 h 1922"/>
                <a:gd name="T18" fmla="*/ 260 w 829"/>
                <a:gd name="T19" fmla="*/ 360 h 1922"/>
                <a:gd name="T20" fmla="*/ 250 w 829"/>
                <a:gd name="T21" fmla="*/ 365 h 1922"/>
                <a:gd name="T22" fmla="*/ 105 w 829"/>
                <a:gd name="T23" fmla="*/ 480 h 1922"/>
                <a:gd name="T24" fmla="*/ 0 w 829"/>
                <a:gd name="T25" fmla="*/ 770 h 1922"/>
                <a:gd name="T26" fmla="*/ 0 w 829"/>
                <a:gd name="T27" fmla="*/ 1922 h 1922"/>
                <a:gd name="T28" fmla="*/ 414 w 829"/>
                <a:gd name="T29" fmla="*/ 942 h 1922"/>
                <a:gd name="T30" fmla="*/ 658 w 829"/>
                <a:gd name="T31" fmla="*/ 1105 h 1922"/>
                <a:gd name="T32" fmla="*/ 601 w 829"/>
                <a:gd name="T33" fmla="*/ 1393 h 1922"/>
                <a:gd name="T34" fmla="*/ 313 w 829"/>
                <a:gd name="T35" fmla="*/ 1450 h 1922"/>
                <a:gd name="T36" fmla="*/ 151 w 829"/>
                <a:gd name="T37" fmla="*/ 1206 h 1922"/>
                <a:gd name="T38" fmla="*/ 414 w 829"/>
                <a:gd name="T39" fmla="*/ 942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29" h="1922">
                  <a:moveTo>
                    <a:pt x="0" y="1922"/>
                  </a:moveTo>
                  <a:lnTo>
                    <a:pt x="829" y="1922"/>
                  </a:lnTo>
                  <a:lnTo>
                    <a:pt x="829" y="770"/>
                  </a:lnTo>
                  <a:cubicBezTo>
                    <a:pt x="829" y="598"/>
                    <a:pt x="732" y="442"/>
                    <a:pt x="579" y="365"/>
                  </a:cubicBezTo>
                  <a:lnTo>
                    <a:pt x="569" y="360"/>
                  </a:lnTo>
                  <a:cubicBezTo>
                    <a:pt x="544" y="347"/>
                    <a:pt x="528" y="321"/>
                    <a:pt x="528" y="293"/>
                  </a:cubicBezTo>
                  <a:lnTo>
                    <a:pt x="528" y="0"/>
                  </a:lnTo>
                  <a:lnTo>
                    <a:pt x="301" y="0"/>
                  </a:lnTo>
                  <a:lnTo>
                    <a:pt x="301" y="293"/>
                  </a:lnTo>
                  <a:cubicBezTo>
                    <a:pt x="301" y="321"/>
                    <a:pt x="285" y="347"/>
                    <a:pt x="260" y="360"/>
                  </a:cubicBezTo>
                  <a:lnTo>
                    <a:pt x="250" y="365"/>
                  </a:lnTo>
                  <a:cubicBezTo>
                    <a:pt x="194" y="393"/>
                    <a:pt x="145" y="432"/>
                    <a:pt x="105" y="480"/>
                  </a:cubicBezTo>
                  <a:cubicBezTo>
                    <a:pt x="37" y="561"/>
                    <a:pt x="0" y="664"/>
                    <a:pt x="0" y="770"/>
                  </a:cubicBezTo>
                  <a:lnTo>
                    <a:pt x="0" y="1922"/>
                  </a:lnTo>
                  <a:close/>
                  <a:moveTo>
                    <a:pt x="414" y="942"/>
                  </a:moveTo>
                  <a:cubicBezTo>
                    <a:pt x="521" y="942"/>
                    <a:pt x="617" y="1007"/>
                    <a:pt x="658" y="1105"/>
                  </a:cubicBezTo>
                  <a:cubicBezTo>
                    <a:pt x="699" y="1204"/>
                    <a:pt x="676" y="1317"/>
                    <a:pt x="601" y="1393"/>
                  </a:cubicBezTo>
                  <a:cubicBezTo>
                    <a:pt x="526" y="1468"/>
                    <a:pt x="412" y="1491"/>
                    <a:pt x="313" y="1450"/>
                  </a:cubicBezTo>
                  <a:cubicBezTo>
                    <a:pt x="215" y="1409"/>
                    <a:pt x="151" y="1313"/>
                    <a:pt x="151" y="1206"/>
                  </a:cubicBezTo>
                  <a:cubicBezTo>
                    <a:pt x="151" y="1060"/>
                    <a:pt x="269" y="942"/>
                    <a:pt x="414" y="942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Rectangle 299">
              <a:extLst>
                <a:ext uri="{FF2B5EF4-FFF2-40B4-BE49-F238E27FC236}">
                  <a16:creationId xmlns:a16="http://schemas.microsoft.com/office/drawing/2014/main" id="{6D322D25-9BAD-43AB-8AD5-4261C7FE0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915988"/>
              <a:ext cx="49213" cy="33338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300">
              <a:extLst>
                <a:ext uri="{FF2B5EF4-FFF2-40B4-BE49-F238E27FC236}">
                  <a16:creationId xmlns:a16="http://schemas.microsoft.com/office/drawing/2014/main" id="{C5DD529D-FE78-4D93-A594-2463B3E318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876" y="1166813"/>
              <a:ext cx="96838" cy="160338"/>
            </a:xfrm>
            <a:custGeom>
              <a:avLst/>
              <a:gdLst>
                <a:gd name="T0" fmla="*/ 415 w 452"/>
                <a:gd name="T1" fmla="*/ 753 h 753"/>
                <a:gd name="T2" fmla="*/ 38 w 452"/>
                <a:gd name="T3" fmla="*/ 753 h 753"/>
                <a:gd name="T4" fmla="*/ 0 w 452"/>
                <a:gd name="T5" fmla="*/ 716 h 753"/>
                <a:gd name="T6" fmla="*/ 0 w 452"/>
                <a:gd name="T7" fmla="*/ 37 h 753"/>
                <a:gd name="T8" fmla="*/ 38 w 452"/>
                <a:gd name="T9" fmla="*/ 0 h 753"/>
                <a:gd name="T10" fmla="*/ 415 w 452"/>
                <a:gd name="T11" fmla="*/ 0 h 753"/>
                <a:gd name="T12" fmla="*/ 452 w 452"/>
                <a:gd name="T13" fmla="*/ 37 h 753"/>
                <a:gd name="T14" fmla="*/ 452 w 452"/>
                <a:gd name="T15" fmla="*/ 716 h 753"/>
                <a:gd name="T16" fmla="*/ 415 w 452"/>
                <a:gd name="T17" fmla="*/ 753 h 753"/>
                <a:gd name="T18" fmla="*/ 75 w 452"/>
                <a:gd name="T19" fmla="*/ 678 h 753"/>
                <a:gd name="T20" fmla="*/ 377 w 452"/>
                <a:gd name="T21" fmla="*/ 678 h 753"/>
                <a:gd name="T22" fmla="*/ 377 w 452"/>
                <a:gd name="T23" fmla="*/ 75 h 753"/>
                <a:gd name="T24" fmla="*/ 75 w 452"/>
                <a:gd name="T25" fmla="*/ 75 h 753"/>
                <a:gd name="T26" fmla="*/ 75 w 452"/>
                <a:gd name="T27" fmla="*/ 678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2" h="753">
                  <a:moveTo>
                    <a:pt x="415" y="753"/>
                  </a:moveTo>
                  <a:lnTo>
                    <a:pt x="38" y="753"/>
                  </a:lnTo>
                  <a:cubicBezTo>
                    <a:pt x="17" y="753"/>
                    <a:pt x="0" y="737"/>
                    <a:pt x="0" y="716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5" y="0"/>
                    <a:pt x="452" y="17"/>
                    <a:pt x="452" y="37"/>
                  </a:cubicBezTo>
                  <a:lnTo>
                    <a:pt x="452" y="716"/>
                  </a:lnTo>
                  <a:cubicBezTo>
                    <a:pt x="452" y="737"/>
                    <a:pt x="435" y="753"/>
                    <a:pt x="415" y="753"/>
                  </a:cubicBezTo>
                  <a:close/>
                  <a:moveTo>
                    <a:pt x="75" y="678"/>
                  </a:moveTo>
                  <a:lnTo>
                    <a:pt x="377" y="678"/>
                  </a:lnTo>
                  <a:lnTo>
                    <a:pt x="377" y="75"/>
                  </a:lnTo>
                  <a:lnTo>
                    <a:pt x="75" y="75"/>
                  </a:lnTo>
                  <a:lnTo>
                    <a:pt x="75" y="67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301">
              <a:extLst>
                <a:ext uri="{FF2B5EF4-FFF2-40B4-BE49-F238E27FC236}">
                  <a16:creationId xmlns:a16="http://schemas.microsoft.com/office/drawing/2014/main" id="{C68058A6-2892-4452-979D-5FA23F2AF8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9663" y="908051"/>
              <a:ext cx="420688" cy="484188"/>
            </a:xfrm>
            <a:custGeom>
              <a:avLst/>
              <a:gdLst>
                <a:gd name="T0" fmla="*/ 1679 w 1960"/>
                <a:gd name="T1" fmla="*/ 627 h 2261"/>
                <a:gd name="T2" fmla="*/ 1658 w 1960"/>
                <a:gd name="T3" fmla="*/ 37 h 2261"/>
                <a:gd name="T4" fmla="*/ 1394 w 1960"/>
                <a:gd name="T5" fmla="*/ 0 h 2261"/>
                <a:gd name="T6" fmla="*/ 1357 w 1960"/>
                <a:gd name="T7" fmla="*/ 594 h 2261"/>
                <a:gd name="T8" fmla="*/ 1326 w 1960"/>
                <a:gd name="T9" fmla="*/ 632 h 2261"/>
                <a:gd name="T10" fmla="*/ 1131 w 1960"/>
                <a:gd name="T11" fmla="*/ 628 h 2261"/>
                <a:gd name="T12" fmla="*/ 1093 w 1960"/>
                <a:gd name="T13" fmla="*/ 377 h 2261"/>
                <a:gd name="T14" fmla="*/ 226 w 1960"/>
                <a:gd name="T15" fmla="*/ 414 h 2261"/>
                <a:gd name="T16" fmla="*/ 7 w 1960"/>
                <a:gd name="T17" fmla="*/ 919 h 2261"/>
                <a:gd name="T18" fmla="*/ 0 w 1960"/>
                <a:gd name="T19" fmla="*/ 2223 h 2261"/>
                <a:gd name="T20" fmla="*/ 1922 w 1960"/>
                <a:gd name="T21" fmla="*/ 2261 h 2261"/>
                <a:gd name="T22" fmla="*/ 1960 w 1960"/>
                <a:gd name="T23" fmla="*/ 1071 h 2261"/>
                <a:gd name="T24" fmla="*/ 1432 w 1960"/>
                <a:gd name="T25" fmla="*/ 75 h 2261"/>
                <a:gd name="T26" fmla="*/ 1583 w 1960"/>
                <a:gd name="T27" fmla="*/ 150 h 2261"/>
                <a:gd name="T28" fmla="*/ 1432 w 1960"/>
                <a:gd name="T29" fmla="*/ 75 h 2261"/>
                <a:gd name="T30" fmla="*/ 1583 w 1960"/>
                <a:gd name="T31" fmla="*/ 226 h 2261"/>
                <a:gd name="T32" fmla="*/ 1432 w 1960"/>
                <a:gd name="T33" fmla="*/ 263 h 2261"/>
                <a:gd name="T34" fmla="*/ 1150 w 1960"/>
                <a:gd name="T35" fmla="*/ 780 h 2261"/>
                <a:gd name="T36" fmla="*/ 1055 w 1960"/>
                <a:gd name="T37" fmla="*/ 2186 h 2261"/>
                <a:gd name="T38" fmla="*/ 904 w 1960"/>
                <a:gd name="T39" fmla="*/ 954 h 2261"/>
                <a:gd name="T40" fmla="*/ 1150 w 1960"/>
                <a:gd name="T41" fmla="*/ 780 h 2261"/>
                <a:gd name="T42" fmla="*/ 1055 w 1960"/>
                <a:gd name="T43" fmla="*/ 452 h 2261"/>
                <a:gd name="T44" fmla="*/ 301 w 1960"/>
                <a:gd name="T45" fmla="*/ 603 h 2261"/>
                <a:gd name="T46" fmla="*/ 283 w 1960"/>
                <a:gd name="T47" fmla="*/ 678 h 2261"/>
                <a:gd name="T48" fmla="*/ 848 w 1960"/>
                <a:gd name="T49" fmla="*/ 904 h 2261"/>
                <a:gd name="T50" fmla="*/ 283 w 1960"/>
                <a:gd name="T51" fmla="*/ 678 h 2261"/>
                <a:gd name="T52" fmla="*/ 829 w 1960"/>
                <a:gd name="T53" fmla="*/ 980 h 2261"/>
                <a:gd name="T54" fmla="*/ 75 w 1960"/>
                <a:gd name="T55" fmla="*/ 2186 h 2261"/>
                <a:gd name="T56" fmla="*/ 1884 w 1960"/>
                <a:gd name="T57" fmla="*/ 2186 h 2261"/>
                <a:gd name="T58" fmla="*/ 1131 w 1960"/>
                <a:gd name="T59" fmla="*/ 1071 h 2261"/>
                <a:gd name="T60" fmla="*/ 1370 w 1960"/>
                <a:gd name="T61" fmla="*/ 695 h 2261"/>
                <a:gd name="T62" fmla="*/ 1432 w 1960"/>
                <a:gd name="T63" fmla="*/ 339 h 2261"/>
                <a:gd name="T64" fmla="*/ 1583 w 1960"/>
                <a:gd name="T65" fmla="*/ 594 h 2261"/>
                <a:gd name="T66" fmla="*/ 1655 w 1960"/>
                <a:gd name="T67" fmla="*/ 700 h 2261"/>
                <a:gd name="T68" fmla="*/ 1884 w 1960"/>
                <a:gd name="T69" fmla="*/ 218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60" h="2261">
                  <a:moveTo>
                    <a:pt x="1689" y="632"/>
                  </a:moveTo>
                  <a:lnTo>
                    <a:pt x="1679" y="627"/>
                  </a:lnTo>
                  <a:cubicBezTo>
                    <a:pt x="1666" y="621"/>
                    <a:pt x="1658" y="608"/>
                    <a:pt x="1658" y="594"/>
                  </a:cubicBezTo>
                  <a:lnTo>
                    <a:pt x="1658" y="37"/>
                  </a:lnTo>
                  <a:cubicBezTo>
                    <a:pt x="1658" y="17"/>
                    <a:pt x="1641" y="0"/>
                    <a:pt x="1621" y="0"/>
                  </a:cubicBezTo>
                  <a:lnTo>
                    <a:pt x="1394" y="0"/>
                  </a:lnTo>
                  <a:cubicBezTo>
                    <a:pt x="1374" y="0"/>
                    <a:pt x="1357" y="17"/>
                    <a:pt x="1357" y="37"/>
                  </a:cubicBezTo>
                  <a:lnTo>
                    <a:pt x="1357" y="594"/>
                  </a:lnTo>
                  <a:cubicBezTo>
                    <a:pt x="1357" y="608"/>
                    <a:pt x="1349" y="621"/>
                    <a:pt x="1336" y="627"/>
                  </a:cubicBezTo>
                  <a:lnTo>
                    <a:pt x="1326" y="632"/>
                  </a:lnTo>
                  <a:cubicBezTo>
                    <a:pt x="1280" y="656"/>
                    <a:pt x="1238" y="686"/>
                    <a:pt x="1201" y="722"/>
                  </a:cubicBezTo>
                  <a:lnTo>
                    <a:pt x="1131" y="628"/>
                  </a:lnTo>
                  <a:lnTo>
                    <a:pt x="1131" y="414"/>
                  </a:lnTo>
                  <a:cubicBezTo>
                    <a:pt x="1131" y="393"/>
                    <a:pt x="1114" y="377"/>
                    <a:pt x="1093" y="377"/>
                  </a:cubicBezTo>
                  <a:lnTo>
                    <a:pt x="264" y="377"/>
                  </a:lnTo>
                  <a:cubicBezTo>
                    <a:pt x="243" y="377"/>
                    <a:pt x="226" y="393"/>
                    <a:pt x="226" y="414"/>
                  </a:cubicBezTo>
                  <a:lnTo>
                    <a:pt x="226" y="628"/>
                  </a:lnTo>
                  <a:lnTo>
                    <a:pt x="7" y="919"/>
                  </a:lnTo>
                  <a:cubicBezTo>
                    <a:pt x="4" y="926"/>
                    <a:pt x="1" y="934"/>
                    <a:pt x="0" y="942"/>
                  </a:cubicBezTo>
                  <a:lnTo>
                    <a:pt x="0" y="2223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922" y="2261"/>
                  </a:lnTo>
                  <a:cubicBezTo>
                    <a:pt x="1943" y="2261"/>
                    <a:pt x="1960" y="2244"/>
                    <a:pt x="1960" y="2223"/>
                  </a:cubicBezTo>
                  <a:lnTo>
                    <a:pt x="1960" y="1071"/>
                  </a:lnTo>
                  <a:cubicBezTo>
                    <a:pt x="1960" y="885"/>
                    <a:pt x="1855" y="715"/>
                    <a:pt x="1689" y="632"/>
                  </a:cubicBezTo>
                  <a:close/>
                  <a:moveTo>
                    <a:pt x="1432" y="75"/>
                  </a:moveTo>
                  <a:lnTo>
                    <a:pt x="1583" y="75"/>
                  </a:lnTo>
                  <a:lnTo>
                    <a:pt x="1583" y="150"/>
                  </a:lnTo>
                  <a:lnTo>
                    <a:pt x="1432" y="150"/>
                  </a:lnTo>
                  <a:lnTo>
                    <a:pt x="1432" y="75"/>
                  </a:lnTo>
                  <a:close/>
                  <a:moveTo>
                    <a:pt x="1432" y="226"/>
                  </a:moveTo>
                  <a:lnTo>
                    <a:pt x="1583" y="226"/>
                  </a:lnTo>
                  <a:lnTo>
                    <a:pt x="1583" y="263"/>
                  </a:lnTo>
                  <a:lnTo>
                    <a:pt x="1432" y="263"/>
                  </a:lnTo>
                  <a:lnTo>
                    <a:pt x="1432" y="226"/>
                  </a:lnTo>
                  <a:close/>
                  <a:moveTo>
                    <a:pt x="1150" y="780"/>
                  </a:moveTo>
                  <a:cubicBezTo>
                    <a:pt x="1088" y="864"/>
                    <a:pt x="1055" y="966"/>
                    <a:pt x="1055" y="1071"/>
                  </a:cubicBezTo>
                  <a:lnTo>
                    <a:pt x="1055" y="2186"/>
                  </a:lnTo>
                  <a:lnTo>
                    <a:pt x="904" y="2186"/>
                  </a:lnTo>
                  <a:lnTo>
                    <a:pt x="904" y="954"/>
                  </a:lnTo>
                  <a:lnTo>
                    <a:pt x="1093" y="703"/>
                  </a:lnTo>
                  <a:lnTo>
                    <a:pt x="1150" y="780"/>
                  </a:lnTo>
                  <a:close/>
                  <a:moveTo>
                    <a:pt x="301" y="452"/>
                  </a:moveTo>
                  <a:lnTo>
                    <a:pt x="1055" y="452"/>
                  </a:lnTo>
                  <a:lnTo>
                    <a:pt x="1055" y="603"/>
                  </a:lnTo>
                  <a:lnTo>
                    <a:pt x="301" y="603"/>
                  </a:lnTo>
                  <a:lnTo>
                    <a:pt x="301" y="452"/>
                  </a:lnTo>
                  <a:close/>
                  <a:moveTo>
                    <a:pt x="283" y="678"/>
                  </a:moveTo>
                  <a:lnTo>
                    <a:pt x="1018" y="678"/>
                  </a:lnTo>
                  <a:lnTo>
                    <a:pt x="848" y="904"/>
                  </a:lnTo>
                  <a:lnTo>
                    <a:pt x="113" y="904"/>
                  </a:lnTo>
                  <a:lnTo>
                    <a:pt x="283" y="678"/>
                  </a:lnTo>
                  <a:close/>
                  <a:moveTo>
                    <a:pt x="75" y="980"/>
                  </a:moveTo>
                  <a:lnTo>
                    <a:pt x="829" y="980"/>
                  </a:lnTo>
                  <a:lnTo>
                    <a:pt x="829" y="2186"/>
                  </a:lnTo>
                  <a:lnTo>
                    <a:pt x="75" y="2186"/>
                  </a:lnTo>
                  <a:lnTo>
                    <a:pt x="75" y="980"/>
                  </a:lnTo>
                  <a:close/>
                  <a:moveTo>
                    <a:pt x="1884" y="2186"/>
                  </a:moveTo>
                  <a:lnTo>
                    <a:pt x="1131" y="2186"/>
                  </a:lnTo>
                  <a:lnTo>
                    <a:pt x="1131" y="1071"/>
                  </a:lnTo>
                  <a:cubicBezTo>
                    <a:pt x="1130" y="913"/>
                    <a:pt x="1219" y="770"/>
                    <a:pt x="1360" y="700"/>
                  </a:cubicBezTo>
                  <a:lnTo>
                    <a:pt x="1370" y="695"/>
                  </a:lnTo>
                  <a:cubicBezTo>
                    <a:pt x="1408" y="676"/>
                    <a:pt x="1432" y="637"/>
                    <a:pt x="1432" y="594"/>
                  </a:cubicBezTo>
                  <a:lnTo>
                    <a:pt x="1432" y="339"/>
                  </a:lnTo>
                  <a:lnTo>
                    <a:pt x="1583" y="339"/>
                  </a:lnTo>
                  <a:lnTo>
                    <a:pt x="1583" y="594"/>
                  </a:lnTo>
                  <a:cubicBezTo>
                    <a:pt x="1583" y="637"/>
                    <a:pt x="1607" y="676"/>
                    <a:pt x="1645" y="695"/>
                  </a:cubicBezTo>
                  <a:lnTo>
                    <a:pt x="1655" y="700"/>
                  </a:lnTo>
                  <a:cubicBezTo>
                    <a:pt x="1796" y="770"/>
                    <a:pt x="1885" y="913"/>
                    <a:pt x="1884" y="1071"/>
                  </a:cubicBezTo>
                  <a:lnTo>
                    <a:pt x="1884" y="218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302">
              <a:extLst>
                <a:ext uri="{FF2B5EF4-FFF2-40B4-BE49-F238E27FC236}">
                  <a16:creationId xmlns:a16="http://schemas.microsoft.com/office/drawing/2014/main" id="{08443CF2-F6EA-4FEA-83C2-7F5F2609C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3663" y="1162051"/>
              <a:ext cx="133350" cy="133350"/>
            </a:xfrm>
            <a:custGeom>
              <a:avLst/>
              <a:gdLst>
                <a:gd name="T0" fmla="*/ 325 w 627"/>
                <a:gd name="T1" fmla="*/ 627 h 627"/>
                <a:gd name="T2" fmla="*/ 47 w 627"/>
                <a:gd name="T3" fmla="*/ 441 h 627"/>
                <a:gd name="T4" fmla="*/ 112 w 627"/>
                <a:gd name="T5" fmla="*/ 112 h 627"/>
                <a:gd name="T6" fmla="*/ 441 w 627"/>
                <a:gd name="T7" fmla="*/ 47 h 627"/>
                <a:gd name="T8" fmla="*/ 627 w 627"/>
                <a:gd name="T9" fmla="*/ 325 h 627"/>
                <a:gd name="T10" fmla="*/ 325 w 627"/>
                <a:gd name="T11" fmla="*/ 627 h 627"/>
                <a:gd name="T12" fmla="*/ 325 w 627"/>
                <a:gd name="T13" fmla="*/ 99 h 627"/>
                <a:gd name="T14" fmla="*/ 117 w 627"/>
                <a:gd name="T15" fmla="*/ 239 h 627"/>
                <a:gd name="T16" fmla="*/ 166 w 627"/>
                <a:gd name="T17" fmla="*/ 485 h 627"/>
                <a:gd name="T18" fmla="*/ 412 w 627"/>
                <a:gd name="T19" fmla="*/ 534 h 627"/>
                <a:gd name="T20" fmla="*/ 552 w 627"/>
                <a:gd name="T21" fmla="*/ 325 h 627"/>
                <a:gd name="T22" fmla="*/ 325 w 627"/>
                <a:gd name="T23" fmla="*/ 99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7" h="627">
                  <a:moveTo>
                    <a:pt x="325" y="627"/>
                  </a:moveTo>
                  <a:cubicBezTo>
                    <a:pt x="204" y="627"/>
                    <a:pt x="94" y="553"/>
                    <a:pt x="47" y="441"/>
                  </a:cubicBezTo>
                  <a:cubicBezTo>
                    <a:pt x="0" y="328"/>
                    <a:pt x="26" y="198"/>
                    <a:pt x="112" y="112"/>
                  </a:cubicBezTo>
                  <a:cubicBezTo>
                    <a:pt x="198" y="26"/>
                    <a:pt x="328" y="0"/>
                    <a:pt x="441" y="47"/>
                  </a:cubicBezTo>
                  <a:cubicBezTo>
                    <a:pt x="554" y="93"/>
                    <a:pt x="627" y="203"/>
                    <a:pt x="627" y="325"/>
                  </a:cubicBezTo>
                  <a:cubicBezTo>
                    <a:pt x="627" y="492"/>
                    <a:pt x="492" y="626"/>
                    <a:pt x="325" y="627"/>
                  </a:cubicBezTo>
                  <a:close/>
                  <a:moveTo>
                    <a:pt x="325" y="99"/>
                  </a:moveTo>
                  <a:cubicBezTo>
                    <a:pt x="234" y="99"/>
                    <a:pt x="152" y="154"/>
                    <a:pt x="117" y="239"/>
                  </a:cubicBezTo>
                  <a:cubicBezTo>
                    <a:pt x="82" y="323"/>
                    <a:pt x="101" y="420"/>
                    <a:pt x="166" y="485"/>
                  </a:cubicBezTo>
                  <a:cubicBezTo>
                    <a:pt x="230" y="550"/>
                    <a:pt x="328" y="569"/>
                    <a:pt x="412" y="534"/>
                  </a:cubicBezTo>
                  <a:cubicBezTo>
                    <a:pt x="497" y="499"/>
                    <a:pt x="552" y="417"/>
                    <a:pt x="552" y="325"/>
                  </a:cubicBezTo>
                  <a:cubicBezTo>
                    <a:pt x="551" y="200"/>
                    <a:pt x="450" y="99"/>
                    <a:pt x="325" y="9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82D1103F-239C-4752-ACC0-F73122DD58C4}"/>
              </a:ext>
            </a:extLst>
          </p:cNvPr>
          <p:cNvGrpSpPr/>
          <p:nvPr/>
        </p:nvGrpSpPr>
        <p:grpSpPr>
          <a:xfrm>
            <a:off x="5108576" y="908051"/>
            <a:ext cx="487363" cy="484188"/>
            <a:chOff x="5108576" y="908051"/>
            <a:chExt cx="487363" cy="484188"/>
          </a:xfrm>
        </p:grpSpPr>
        <p:sp>
          <p:nvSpPr>
            <p:cNvPr id="544" name="Freeform 303">
              <a:extLst>
                <a:ext uri="{FF2B5EF4-FFF2-40B4-BE49-F238E27FC236}">
                  <a16:creationId xmlns:a16="http://schemas.microsoft.com/office/drawing/2014/main" id="{1E18F78F-D9B3-43EC-9F35-76DE77693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1" y="1300163"/>
              <a:ext cx="100013" cy="84138"/>
            </a:xfrm>
            <a:custGeom>
              <a:avLst/>
              <a:gdLst>
                <a:gd name="T0" fmla="*/ 464 w 464"/>
                <a:gd name="T1" fmla="*/ 238 h 389"/>
                <a:gd name="T2" fmla="*/ 366 w 464"/>
                <a:gd name="T3" fmla="*/ 52 h 389"/>
                <a:gd name="T4" fmla="*/ 157 w 464"/>
                <a:gd name="T5" fmla="*/ 27 h 389"/>
                <a:gd name="T6" fmla="*/ 18 w 464"/>
                <a:gd name="T7" fmla="*/ 185 h 389"/>
                <a:gd name="T8" fmla="*/ 70 w 464"/>
                <a:gd name="T9" fmla="*/ 389 h 389"/>
                <a:gd name="T10" fmla="*/ 406 w 464"/>
                <a:gd name="T11" fmla="*/ 389 h 389"/>
                <a:gd name="T12" fmla="*/ 464 w 464"/>
                <a:gd name="T13" fmla="*/ 23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389">
                  <a:moveTo>
                    <a:pt x="464" y="238"/>
                  </a:moveTo>
                  <a:cubicBezTo>
                    <a:pt x="464" y="164"/>
                    <a:pt x="427" y="94"/>
                    <a:pt x="366" y="52"/>
                  </a:cubicBezTo>
                  <a:cubicBezTo>
                    <a:pt x="305" y="10"/>
                    <a:pt x="227" y="0"/>
                    <a:pt x="157" y="27"/>
                  </a:cubicBezTo>
                  <a:cubicBezTo>
                    <a:pt x="87" y="53"/>
                    <a:pt x="35" y="113"/>
                    <a:pt x="18" y="185"/>
                  </a:cubicBezTo>
                  <a:cubicBezTo>
                    <a:pt x="0" y="257"/>
                    <a:pt x="20" y="334"/>
                    <a:pt x="70" y="389"/>
                  </a:cubicBezTo>
                  <a:lnTo>
                    <a:pt x="406" y="389"/>
                  </a:lnTo>
                  <a:cubicBezTo>
                    <a:pt x="443" y="348"/>
                    <a:pt x="464" y="294"/>
                    <a:pt x="464" y="238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304">
              <a:extLst>
                <a:ext uri="{FF2B5EF4-FFF2-40B4-BE49-F238E27FC236}">
                  <a16:creationId xmlns:a16="http://schemas.microsoft.com/office/drawing/2014/main" id="{F6B51D05-940F-4A8C-AF77-3BDF6613F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1" y="1300163"/>
              <a:ext cx="98425" cy="84138"/>
            </a:xfrm>
            <a:custGeom>
              <a:avLst/>
              <a:gdLst>
                <a:gd name="T0" fmla="*/ 463 w 463"/>
                <a:gd name="T1" fmla="*/ 238 h 389"/>
                <a:gd name="T2" fmla="*/ 365 w 463"/>
                <a:gd name="T3" fmla="*/ 52 h 389"/>
                <a:gd name="T4" fmla="*/ 156 w 463"/>
                <a:gd name="T5" fmla="*/ 27 h 389"/>
                <a:gd name="T6" fmla="*/ 17 w 463"/>
                <a:gd name="T7" fmla="*/ 185 h 389"/>
                <a:gd name="T8" fmla="*/ 69 w 463"/>
                <a:gd name="T9" fmla="*/ 389 h 389"/>
                <a:gd name="T10" fmla="*/ 405 w 463"/>
                <a:gd name="T11" fmla="*/ 389 h 389"/>
                <a:gd name="T12" fmla="*/ 463 w 463"/>
                <a:gd name="T13" fmla="*/ 23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389">
                  <a:moveTo>
                    <a:pt x="463" y="238"/>
                  </a:moveTo>
                  <a:cubicBezTo>
                    <a:pt x="463" y="164"/>
                    <a:pt x="427" y="94"/>
                    <a:pt x="365" y="52"/>
                  </a:cubicBezTo>
                  <a:cubicBezTo>
                    <a:pt x="304" y="10"/>
                    <a:pt x="226" y="0"/>
                    <a:pt x="156" y="27"/>
                  </a:cubicBezTo>
                  <a:cubicBezTo>
                    <a:pt x="87" y="53"/>
                    <a:pt x="35" y="113"/>
                    <a:pt x="17" y="185"/>
                  </a:cubicBezTo>
                  <a:cubicBezTo>
                    <a:pt x="0" y="257"/>
                    <a:pt x="19" y="334"/>
                    <a:pt x="69" y="389"/>
                  </a:cubicBezTo>
                  <a:lnTo>
                    <a:pt x="405" y="389"/>
                  </a:lnTo>
                  <a:cubicBezTo>
                    <a:pt x="442" y="348"/>
                    <a:pt x="463" y="294"/>
                    <a:pt x="463" y="238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305">
              <a:extLst>
                <a:ext uri="{FF2B5EF4-FFF2-40B4-BE49-F238E27FC236}">
                  <a16:creationId xmlns:a16="http://schemas.microsoft.com/office/drawing/2014/main" id="{36052C50-785F-4158-B147-942ECBAAA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1" y="1093788"/>
              <a:ext cx="65088" cy="49213"/>
            </a:xfrm>
            <a:custGeom>
              <a:avLst/>
              <a:gdLst>
                <a:gd name="T0" fmla="*/ 301 w 301"/>
                <a:gd name="T1" fmla="*/ 76 h 227"/>
                <a:gd name="T2" fmla="*/ 301 w 301"/>
                <a:gd name="T3" fmla="*/ 0 h 227"/>
                <a:gd name="T4" fmla="*/ 0 w 301"/>
                <a:gd name="T5" fmla="*/ 0 h 227"/>
                <a:gd name="T6" fmla="*/ 0 w 301"/>
                <a:gd name="T7" fmla="*/ 76 h 227"/>
                <a:gd name="T8" fmla="*/ 151 w 301"/>
                <a:gd name="T9" fmla="*/ 227 h 227"/>
                <a:gd name="T10" fmla="*/ 301 w 301"/>
                <a:gd name="T11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301" y="76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306">
              <a:extLst>
                <a:ext uri="{FF2B5EF4-FFF2-40B4-BE49-F238E27FC236}">
                  <a16:creationId xmlns:a16="http://schemas.microsoft.com/office/drawing/2014/main" id="{35080A4B-54B4-45CC-BD3F-32DE5646F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51" y="1335088"/>
              <a:ext cx="66675" cy="49213"/>
            </a:xfrm>
            <a:custGeom>
              <a:avLst/>
              <a:gdLst>
                <a:gd name="T0" fmla="*/ 271 w 315"/>
                <a:gd name="T1" fmla="*/ 226 h 226"/>
                <a:gd name="T2" fmla="*/ 288 w 315"/>
                <a:gd name="T3" fmla="*/ 226 h 226"/>
                <a:gd name="T4" fmla="*/ 292 w 315"/>
                <a:gd name="T5" fmla="*/ 81 h 226"/>
                <a:gd name="T6" fmla="*/ 171 w 315"/>
                <a:gd name="T7" fmla="*/ 1 h 226"/>
                <a:gd name="T8" fmla="*/ 158 w 315"/>
                <a:gd name="T9" fmla="*/ 0 h 226"/>
                <a:gd name="T10" fmla="*/ 27 w 315"/>
                <a:gd name="T11" fmla="*/ 75 h 226"/>
                <a:gd name="T12" fmla="*/ 27 w 315"/>
                <a:gd name="T13" fmla="*/ 226 h 226"/>
                <a:gd name="T14" fmla="*/ 271 w 315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5" h="226">
                  <a:moveTo>
                    <a:pt x="271" y="226"/>
                  </a:moveTo>
                  <a:lnTo>
                    <a:pt x="288" y="226"/>
                  </a:lnTo>
                  <a:cubicBezTo>
                    <a:pt x="314" y="182"/>
                    <a:pt x="315" y="127"/>
                    <a:pt x="292" y="81"/>
                  </a:cubicBezTo>
                  <a:cubicBezTo>
                    <a:pt x="268" y="35"/>
                    <a:pt x="222" y="5"/>
                    <a:pt x="171" y="1"/>
                  </a:cubicBezTo>
                  <a:cubicBezTo>
                    <a:pt x="166" y="0"/>
                    <a:pt x="162" y="0"/>
                    <a:pt x="158" y="0"/>
                  </a:cubicBezTo>
                  <a:cubicBezTo>
                    <a:pt x="104" y="0"/>
                    <a:pt x="54" y="29"/>
                    <a:pt x="27" y="75"/>
                  </a:cubicBezTo>
                  <a:cubicBezTo>
                    <a:pt x="0" y="122"/>
                    <a:pt x="0" y="180"/>
                    <a:pt x="27" y="226"/>
                  </a:cubicBezTo>
                  <a:lnTo>
                    <a:pt x="271" y="226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307">
              <a:extLst>
                <a:ext uri="{FF2B5EF4-FFF2-40B4-BE49-F238E27FC236}">
                  <a16:creationId xmlns:a16="http://schemas.microsoft.com/office/drawing/2014/main" id="{E8C0474A-05AA-4C52-AF15-21BEC676E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1012826"/>
              <a:ext cx="112713" cy="80963"/>
            </a:xfrm>
            <a:custGeom>
              <a:avLst/>
              <a:gdLst>
                <a:gd name="T0" fmla="*/ 226 w 527"/>
                <a:gd name="T1" fmla="*/ 376 h 376"/>
                <a:gd name="T2" fmla="*/ 527 w 527"/>
                <a:gd name="T3" fmla="*/ 376 h 376"/>
                <a:gd name="T4" fmla="*/ 226 w 527"/>
                <a:gd name="T5" fmla="*/ 0 h 376"/>
                <a:gd name="T6" fmla="*/ 0 w 527"/>
                <a:gd name="T7" fmla="*/ 0 h 376"/>
                <a:gd name="T8" fmla="*/ 226 w 527"/>
                <a:gd name="T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" h="376">
                  <a:moveTo>
                    <a:pt x="226" y="376"/>
                  </a:moveTo>
                  <a:lnTo>
                    <a:pt x="527" y="37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226" y="376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308">
              <a:extLst>
                <a:ext uri="{FF2B5EF4-FFF2-40B4-BE49-F238E27FC236}">
                  <a16:creationId xmlns:a16="http://schemas.microsoft.com/office/drawing/2014/main" id="{5A3439EB-7A02-45A7-B66B-7CECA5C09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1012826"/>
              <a:ext cx="112713" cy="80963"/>
            </a:xfrm>
            <a:custGeom>
              <a:avLst/>
              <a:gdLst>
                <a:gd name="T0" fmla="*/ 528 w 528"/>
                <a:gd name="T1" fmla="*/ 0 h 376"/>
                <a:gd name="T2" fmla="*/ 301 w 528"/>
                <a:gd name="T3" fmla="*/ 0 h 376"/>
                <a:gd name="T4" fmla="*/ 0 w 528"/>
                <a:gd name="T5" fmla="*/ 376 h 376"/>
                <a:gd name="T6" fmla="*/ 301 w 528"/>
                <a:gd name="T7" fmla="*/ 376 h 376"/>
                <a:gd name="T8" fmla="*/ 528 w 528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376">
                  <a:moveTo>
                    <a:pt x="528" y="0"/>
                  </a:moveTo>
                  <a:lnTo>
                    <a:pt x="301" y="0"/>
                  </a:lnTo>
                  <a:lnTo>
                    <a:pt x="0" y="376"/>
                  </a:lnTo>
                  <a:lnTo>
                    <a:pt x="301" y="376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309">
              <a:extLst>
                <a:ext uri="{FF2B5EF4-FFF2-40B4-BE49-F238E27FC236}">
                  <a16:creationId xmlns:a16="http://schemas.microsoft.com/office/drawing/2014/main" id="{F8E1622C-6BF6-4273-A058-C38CF7104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949326"/>
              <a:ext cx="322263" cy="63500"/>
            </a:xfrm>
            <a:custGeom>
              <a:avLst/>
              <a:gdLst>
                <a:gd name="T0" fmla="*/ 453 w 1508"/>
                <a:gd name="T1" fmla="*/ 302 h 302"/>
                <a:gd name="T2" fmla="*/ 1508 w 1508"/>
                <a:gd name="T3" fmla="*/ 302 h 302"/>
                <a:gd name="T4" fmla="*/ 1508 w 1508"/>
                <a:gd name="T5" fmla="*/ 75 h 302"/>
                <a:gd name="T6" fmla="*/ 1433 w 1508"/>
                <a:gd name="T7" fmla="*/ 0 h 302"/>
                <a:gd name="T8" fmla="*/ 1206 w 1508"/>
                <a:gd name="T9" fmla="*/ 0 h 302"/>
                <a:gd name="T10" fmla="*/ 1206 w 1508"/>
                <a:gd name="T11" fmla="*/ 151 h 302"/>
                <a:gd name="T12" fmla="*/ 302 w 1508"/>
                <a:gd name="T13" fmla="*/ 151 h 302"/>
                <a:gd name="T14" fmla="*/ 302 w 1508"/>
                <a:gd name="T15" fmla="*/ 0 h 302"/>
                <a:gd name="T16" fmla="*/ 76 w 1508"/>
                <a:gd name="T17" fmla="*/ 0 h 302"/>
                <a:gd name="T18" fmla="*/ 0 w 1508"/>
                <a:gd name="T19" fmla="*/ 75 h 302"/>
                <a:gd name="T20" fmla="*/ 0 w 1508"/>
                <a:gd name="T21" fmla="*/ 302 h 302"/>
                <a:gd name="T22" fmla="*/ 453 w 1508"/>
                <a:gd name="T23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8" h="302">
                  <a:moveTo>
                    <a:pt x="453" y="302"/>
                  </a:moveTo>
                  <a:lnTo>
                    <a:pt x="1508" y="302"/>
                  </a:lnTo>
                  <a:lnTo>
                    <a:pt x="1508" y="75"/>
                  </a:lnTo>
                  <a:cubicBezTo>
                    <a:pt x="1508" y="34"/>
                    <a:pt x="1474" y="0"/>
                    <a:pt x="1433" y="0"/>
                  </a:cubicBezTo>
                  <a:lnTo>
                    <a:pt x="1206" y="0"/>
                  </a:lnTo>
                  <a:lnTo>
                    <a:pt x="1206" y="151"/>
                  </a:lnTo>
                  <a:lnTo>
                    <a:pt x="302" y="151"/>
                  </a:lnTo>
                  <a:lnTo>
                    <a:pt x="302" y="0"/>
                  </a:lnTo>
                  <a:lnTo>
                    <a:pt x="76" y="0"/>
                  </a:lnTo>
                  <a:cubicBezTo>
                    <a:pt x="34" y="0"/>
                    <a:pt x="1" y="34"/>
                    <a:pt x="0" y="75"/>
                  </a:cubicBezTo>
                  <a:lnTo>
                    <a:pt x="0" y="302"/>
                  </a:lnTo>
                  <a:lnTo>
                    <a:pt x="453" y="302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310">
              <a:extLst>
                <a:ext uri="{FF2B5EF4-FFF2-40B4-BE49-F238E27FC236}">
                  <a16:creationId xmlns:a16="http://schemas.microsoft.com/office/drawing/2014/main" id="{1F48B3A5-2F37-4A58-B969-0E36EC5CF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6" y="1335088"/>
              <a:ext cx="66675" cy="49213"/>
            </a:xfrm>
            <a:custGeom>
              <a:avLst/>
              <a:gdLst>
                <a:gd name="T0" fmla="*/ 308 w 308"/>
                <a:gd name="T1" fmla="*/ 151 h 226"/>
                <a:gd name="T2" fmla="*/ 158 w 308"/>
                <a:gd name="T3" fmla="*/ 0 h 226"/>
                <a:gd name="T4" fmla="*/ 145 w 308"/>
                <a:gd name="T5" fmla="*/ 1 h 226"/>
                <a:gd name="T6" fmla="*/ 24 w 308"/>
                <a:gd name="T7" fmla="*/ 81 h 226"/>
                <a:gd name="T8" fmla="*/ 27 w 308"/>
                <a:gd name="T9" fmla="*/ 226 h 226"/>
                <a:gd name="T10" fmla="*/ 288 w 308"/>
                <a:gd name="T11" fmla="*/ 226 h 226"/>
                <a:gd name="T12" fmla="*/ 308 w 308"/>
                <a:gd name="T13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26">
                  <a:moveTo>
                    <a:pt x="308" y="151"/>
                  </a:moveTo>
                  <a:cubicBezTo>
                    <a:pt x="308" y="68"/>
                    <a:pt x="241" y="0"/>
                    <a:pt x="158" y="0"/>
                  </a:cubicBezTo>
                  <a:cubicBezTo>
                    <a:pt x="153" y="0"/>
                    <a:pt x="149" y="0"/>
                    <a:pt x="145" y="1"/>
                  </a:cubicBezTo>
                  <a:cubicBezTo>
                    <a:pt x="93" y="5"/>
                    <a:pt x="48" y="35"/>
                    <a:pt x="24" y="81"/>
                  </a:cubicBezTo>
                  <a:cubicBezTo>
                    <a:pt x="0" y="127"/>
                    <a:pt x="1" y="182"/>
                    <a:pt x="27" y="226"/>
                  </a:cubicBezTo>
                  <a:lnTo>
                    <a:pt x="288" y="226"/>
                  </a:lnTo>
                  <a:cubicBezTo>
                    <a:pt x="301" y="203"/>
                    <a:pt x="308" y="177"/>
                    <a:pt x="308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311">
              <a:extLst>
                <a:ext uri="{FF2B5EF4-FFF2-40B4-BE49-F238E27FC236}">
                  <a16:creationId xmlns:a16="http://schemas.microsoft.com/office/drawing/2014/main" id="{7B5B747F-E463-439B-A4B0-9DB30F09C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1093788"/>
              <a:ext cx="63500" cy="49213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312">
              <a:extLst>
                <a:ext uri="{FF2B5EF4-FFF2-40B4-BE49-F238E27FC236}">
                  <a16:creationId xmlns:a16="http://schemas.microsoft.com/office/drawing/2014/main" id="{0C1E21FF-8413-4BE7-A581-430581552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6" y="1093788"/>
              <a:ext cx="65088" cy="49213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313">
              <a:extLst>
                <a:ext uri="{FF2B5EF4-FFF2-40B4-BE49-F238E27FC236}">
                  <a16:creationId xmlns:a16="http://schemas.microsoft.com/office/drawing/2014/main" id="{2E23365E-FD1E-4856-BACD-FB384FFFC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93788"/>
              <a:ext cx="65088" cy="49213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314">
              <a:extLst>
                <a:ext uri="{FF2B5EF4-FFF2-40B4-BE49-F238E27FC236}">
                  <a16:creationId xmlns:a16="http://schemas.microsoft.com/office/drawing/2014/main" id="{7DF566E5-7799-4F9E-BE6A-81BAE269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1" y="1093788"/>
              <a:ext cx="63500" cy="49213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315">
              <a:extLst>
                <a:ext uri="{FF2B5EF4-FFF2-40B4-BE49-F238E27FC236}">
                  <a16:creationId xmlns:a16="http://schemas.microsoft.com/office/drawing/2014/main" id="{21A67B63-9B7B-4B5A-B0D9-65BDCE857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6" y="1012826"/>
              <a:ext cx="65088" cy="80963"/>
            </a:xfrm>
            <a:custGeom>
              <a:avLst/>
              <a:gdLst>
                <a:gd name="T0" fmla="*/ 76 w 302"/>
                <a:gd name="T1" fmla="*/ 0 h 376"/>
                <a:gd name="T2" fmla="*/ 0 w 302"/>
                <a:gd name="T3" fmla="*/ 376 h 376"/>
                <a:gd name="T4" fmla="*/ 302 w 302"/>
                <a:gd name="T5" fmla="*/ 376 h 376"/>
                <a:gd name="T6" fmla="*/ 227 w 302"/>
                <a:gd name="T7" fmla="*/ 0 h 376"/>
                <a:gd name="T8" fmla="*/ 76 w 302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376">
                  <a:moveTo>
                    <a:pt x="76" y="0"/>
                  </a:moveTo>
                  <a:lnTo>
                    <a:pt x="0" y="376"/>
                  </a:lnTo>
                  <a:lnTo>
                    <a:pt x="302" y="376"/>
                  </a:lnTo>
                  <a:lnTo>
                    <a:pt x="227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316">
              <a:extLst>
                <a:ext uri="{FF2B5EF4-FFF2-40B4-BE49-F238E27FC236}">
                  <a16:creationId xmlns:a16="http://schemas.microsoft.com/office/drawing/2014/main" id="{127BE4B7-2ECC-4BD4-A8A6-02FF0F5AA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338" y="1012826"/>
              <a:ext cx="80963" cy="80963"/>
            </a:xfrm>
            <a:custGeom>
              <a:avLst/>
              <a:gdLst>
                <a:gd name="T0" fmla="*/ 0 w 376"/>
                <a:gd name="T1" fmla="*/ 0 h 376"/>
                <a:gd name="T2" fmla="*/ 75 w 376"/>
                <a:gd name="T3" fmla="*/ 376 h 376"/>
                <a:gd name="T4" fmla="*/ 376 w 376"/>
                <a:gd name="T5" fmla="*/ 376 h 376"/>
                <a:gd name="T6" fmla="*/ 226 w 376"/>
                <a:gd name="T7" fmla="*/ 0 h 376"/>
                <a:gd name="T8" fmla="*/ 0 w 376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376">
                  <a:moveTo>
                    <a:pt x="0" y="0"/>
                  </a:moveTo>
                  <a:lnTo>
                    <a:pt x="75" y="376"/>
                  </a:lnTo>
                  <a:lnTo>
                    <a:pt x="376" y="376"/>
                  </a:lnTo>
                  <a:lnTo>
                    <a:pt x="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317">
              <a:extLst>
                <a:ext uri="{FF2B5EF4-FFF2-40B4-BE49-F238E27FC236}">
                  <a16:creationId xmlns:a16="http://schemas.microsoft.com/office/drawing/2014/main" id="{91BF3981-420C-4C51-9548-520AF29B7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1012826"/>
              <a:ext cx="96838" cy="80963"/>
            </a:xfrm>
            <a:custGeom>
              <a:avLst/>
              <a:gdLst>
                <a:gd name="T0" fmla="*/ 0 w 452"/>
                <a:gd name="T1" fmla="*/ 0 h 376"/>
                <a:gd name="T2" fmla="*/ 150 w 452"/>
                <a:gd name="T3" fmla="*/ 376 h 376"/>
                <a:gd name="T4" fmla="*/ 452 w 452"/>
                <a:gd name="T5" fmla="*/ 376 h 376"/>
                <a:gd name="T6" fmla="*/ 226 w 452"/>
                <a:gd name="T7" fmla="*/ 0 h 376"/>
                <a:gd name="T8" fmla="*/ 0 w 452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376">
                  <a:moveTo>
                    <a:pt x="0" y="0"/>
                  </a:moveTo>
                  <a:lnTo>
                    <a:pt x="150" y="376"/>
                  </a:lnTo>
                  <a:lnTo>
                    <a:pt x="452" y="376"/>
                  </a:lnTo>
                  <a:lnTo>
                    <a:pt x="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318">
              <a:extLst>
                <a:ext uri="{FF2B5EF4-FFF2-40B4-BE49-F238E27FC236}">
                  <a16:creationId xmlns:a16="http://schemas.microsoft.com/office/drawing/2014/main" id="{2EC480B8-D757-4A9A-A783-B1BA39690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6" y="1093788"/>
              <a:ext cx="63500" cy="49213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319">
              <a:extLst>
                <a:ext uri="{FF2B5EF4-FFF2-40B4-BE49-F238E27FC236}">
                  <a16:creationId xmlns:a16="http://schemas.microsoft.com/office/drawing/2014/main" id="{AB6A0D4E-D6BD-47D6-BB10-B7556097C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093788"/>
              <a:ext cx="65088" cy="49213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320">
              <a:extLst>
                <a:ext uri="{FF2B5EF4-FFF2-40B4-BE49-F238E27FC236}">
                  <a16:creationId xmlns:a16="http://schemas.microsoft.com/office/drawing/2014/main" id="{BA90DB4D-9AB5-48CF-8AEC-1778FB1FE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6" y="1012826"/>
              <a:ext cx="80963" cy="80963"/>
            </a:xfrm>
            <a:custGeom>
              <a:avLst/>
              <a:gdLst>
                <a:gd name="T0" fmla="*/ 151 w 377"/>
                <a:gd name="T1" fmla="*/ 0 h 376"/>
                <a:gd name="T2" fmla="*/ 0 w 377"/>
                <a:gd name="T3" fmla="*/ 376 h 376"/>
                <a:gd name="T4" fmla="*/ 301 w 377"/>
                <a:gd name="T5" fmla="*/ 376 h 376"/>
                <a:gd name="T6" fmla="*/ 377 w 377"/>
                <a:gd name="T7" fmla="*/ 0 h 376"/>
                <a:gd name="T8" fmla="*/ 151 w 377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376">
                  <a:moveTo>
                    <a:pt x="151" y="0"/>
                  </a:moveTo>
                  <a:lnTo>
                    <a:pt x="0" y="376"/>
                  </a:lnTo>
                  <a:lnTo>
                    <a:pt x="301" y="376"/>
                  </a:lnTo>
                  <a:lnTo>
                    <a:pt x="377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321">
              <a:extLst>
                <a:ext uri="{FF2B5EF4-FFF2-40B4-BE49-F238E27FC236}">
                  <a16:creationId xmlns:a16="http://schemas.microsoft.com/office/drawing/2014/main" id="{002D8CAB-EDCF-4FCA-B80A-C55182872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012826"/>
              <a:ext cx="96838" cy="80963"/>
            </a:xfrm>
            <a:custGeom>
              <a:avLst/>
              <a:gdLst>
                <a:gd name="T0" fmla="*/ 227 w 453"/>
                <a:gd name="T1" fmla="*/ 0 h 376"/>
                <a:gd name="T2" fmla="*/ 0 w 453"/>
                <a:gd name="T3" fmla="*/ 376 h 376"/>
                <a:gd name="T4" fmla="*/ 302 w 453"/>
                <a:gd name="T5" fmla="*/ 376 h 376"/>
                <a:gd name="T6" fmla="*/ 453 w 453"/>
                <a:gd name="T7" fmla="*/ 0 h 376"/>
                <a:gd name="T8" fmla="*/ 227 w 453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376">
                  <a:moveTo>
                    <a:pt x="227" y="0"/>
                  </a:moveTo>
                  <a:lnTo>
                    <a:pt x="0" y="376"/>
                  </a:lnTo>
                  <a:lnTo>
                    <a:pt x="302" y="376"/>
                  </a:lnTo>
                  <a:lnTo>
                    <a:pt x="453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322">
              <a:extLst>
                <a:ext uri="{FF2B5EF4-FFF2-40B4-BE49-F238E27FC236}">
                  <a16:creationId xmlns:a16="http://schemas.microsoft.com/office/drawing/2014/main" id="{12A4727D-C2F8-4A29-B9F6-395BDF5D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1" y="1190626"/>
              <a:ext cx="96838" cy="193675"/>
            </a:xfrm>
            <a:custGeom>
              <a:avLst/>
              <a:gdLst>
                <a:gd name="T0" fmla="*/ 377 w 452"/>
                <a:gd name="T1" fmla="*/ 0 h 904"/>
                <a:gd name="T2" fmla="*/ 75 w 452"/>
                <a:gd name="T3" fmla="*/ 0 h 904"/>
                <a:gd name="T4" fmla="*/ 0 w 452"/>
                <a:gd name="T5" fmla="*/ 75 h 904"/>
                <a:gd name="T6" fmla="*/ 0 w 452"/>
                <a:gd name="T7" fmla="*/ 904 h 904"/>
                <a:gd name="T8" fmla="*/ 452 w 452"/>
                <a:gd name="T9" fmla="*/ 904 h 904"/>
                <a:gd name="T10" fmla="*/ 452 w 452"/>
                <a:gd name="T11" fmla="*/ 75 h 904"/>
                <a:gd name="T12" fmla="*/ 377 w 452"/>
                <a:gd name="T1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904">
                  <a:moveTo>
                    <a:pt x="377" y="0"/>
                  </a:moveTo>
                  <a:lnTo>
                    <a:pt x="75" y="0"/>
                  </a:lnTo>
                  <a:cubicBezTo>
                    <a:pt x="34" y="0"/>
                    <a:pt x="0" y="33"/>
                    <a:pt x="0" y="75"/>
                  </a:cubicBezTo>
                  <a:lnTo>
                    <a:pt x="0" y="904"/>
                  </a:lnTo>
                  <a:lnTo>
                    <a:pt x="452" y="904"/>
                  </a:lnTo>
                  <a:lnTo>
                    <a:pt x="452" y="75"/>
                  </a:lnTo>
                  <a:cubicBezTo>
                    <a:pt x="452" y="33"/>
                    <a:pt x="419" y="0"/>
                    <a:pt x="377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323">
              <a:extLst>
                <a:ext uri="{FF2B5EF4-FFF2-40B4-BE49-F238E27FC236}">
                  <a16:creationId xmlns:a16="http://schemas.microsoft.com/office/drawing/2014/main" id="{102B760D-FE27-42F2-907F-9B095952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1344613"/>
              <a:ext cx="50800" cy="39688"/>
            </a:xfrm>
            <a:custGeom>
              <a:avLst/>
              <a:gdLst>
                <a:gd name="T0" fmla="*/ 113 w 235"/>
                <a:gd name="T1" fmla="*/ 188 h 188"/>
                <a:gd name="T2" fmla="*/ 197 w 235"/>
                <a:gd name="T3" fmla="*/ 188 h 188"/>
                <a:gd name="T4" fmla="*/ 217 w 235"/>
                <a:gd name="T5" fmla="*/ 68 h 188"/>
                <a:gd name="T6" fmla="*/ 117 w 235"/>
                <a:gd name="T7" fmla="*/ 0 h 188"/>
                <a:gd name="T8" fmla="*/ 113 w 235"/>
                <a:gd name="T9" fmla="*/ 0 h 188"/>
                <a:gd name="T10" fmla="*/ 0 w 235"/>
                <a:gd name="T11" fmla="*/ 113 h 188"/>
                <a:gd name="T12" fmla="*/ 29 w 235"/>
                <a:gd name="T13" fmla="*/ 188 h 188"/>
                <a:gd name="T14" fmla="*/ 113 w 235"/>
                <a:gd name="T1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188">
                  <a:moveTo>
                    <a:pt x="113" y="188"/>
                  </a:moveTo>
                  <a:lnTo>
                    <a:pt x="197" y="188"/>
                  </a:lnTo>
                  <a:cubicBezTo>
                    <a:pt x="227" y="156"/>
                    <a:pt x="235" y="109"/>
                    <a:pt x="217" y="68"/>
                  </a:cubicBezTo>
                  <a:cubicBezTo>
                    <a:pt x="200" y="28"/>
                    <a:pt x="161" y="1"/>
                    <a:pt x="117" y="0"/>
                  </a:cubicBezTo>
                  <a:cubicBezTo>
                    <a:pt x="116" y="0"/>
                    <a:pt x="11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41"/>
                    <a:pt x="10" y="168"/>
                    <a:pt x="29" y="188"/>
                  </a:cubicBezTo>
                  <a:lnTo>
                    <a:pt x="113" y="188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Rectangle 324">
              <a:extLst>
                <a:ext uri="{FF2B5EF4-FFF2-40B4-BE49-F238E27FC236}">
                  <a16:creationId xmlns:a16="http://schemas.microsoft.com/office/drawing/2014/main" id="{881FFD03-39AB-451C-8C26-AF2065529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426" y="1222376"/>
              <a:ext cx="79375" cy="49213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Rectangle 325">
              <a:extLst>
                <a:ext uri="{FF2B5EF4-FFF2-40B4-BE49-F238E27FC236}">
                  <a16:creationId xmlns:a16="http://schemas.microsoft.com/office/drawing/2014/main" id="{BC766835-18D2-4FFD-B6BD-C45A86493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9538" y="1222376"/>
              <a:ext cx="80963" cy="49213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326">
              <a:extLst>
                <a:ext uri="{FF2B5EF4-FFF2-40B4-BE49-F238E27FC236}">
                  <a16:creationId xmlns:a16="http://schemas.microsoft.com/office/drawing/2014/main" id="{9343909F-4690-4596-A9D5-B9EEA9453B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8576" y="908051"/>
              <a:ext cx="487363" cy="484188"/>
            </a:xfrm>
            <a:custGeom>
              <a:avLst/>
              <a:gdLst>
                <a:gd name="T0" fmla="*/ 2229 w 2281"/>
                <a:gd name="T1" fmla="*/ 853 h 2261"/>
                <a:gd name="T2" fmla="*/ 1626 w 2281"/>
                <a:gd name="T3" fmla="*/ 150 h 2261"/>
                <a:gd name="T4" fmla="*/ 646 w 2281"/>
                <a:gd name="T5" fmla="*/ 37 h 2261"/>
                <a:gd name="T6" fmla="*/ 345 w 2281"/>
                <a:gd name="T7" fmla="*/ 476 h 2261"/>
                <a:gd name="T8" fmla="*/ 194 w 2281"/>
                <a:gd name="T9" fmla="*/ 1856 h 2261"/>
                <a:gd name="T10" fmla="*/ 72 w 2281"/>
                <a:gd name="T11" fmla="*/ 2261 h 2261"/>
                <a:gd name="T12" fmla="*/ 2078 w 2281"/>
                <a:gd name="T13" fmla="*/ 1820 h 2261"/>
                <a:gd name="T14" fmla="*/ 2154 w 2281"/>
                <a:gd name="T15" fmla="*/ 904 h 2261"/>
                <a:gd name="T16" fmla="*/ 1739 w 2281"/>
                <a:gd name="T17" fmla="*/ 1055 h 2261"/>
                <a:gd name="T18" fmla="*/ 1852 w 2281"/>
                <a:gd name="T19" fmla="*/ 942 h 2261"/>
                <a:gd name="T20" fmla="*/ 722 w 2281"/>
                <a:gd name="T21" fmla="*/ 904 h 2261"/>
                <a:gd name="T22" fmla="*/ 533 w 2281"/>
                <a:gd name="T23" fmla="*/ 1055 h 2261"/>
                <a:gd name="T24" fmla="*/ 646 w 2281"/>
                <a:gd name="T25" fmla="*/ 942 h 2261"/>
                <a:gd name="T26" fmla="*/ 2113 w 2281"/>
                <a:gd name="T27" fmla="*/ 829 h 2261"/>
                <a:gd name="T28" fmla="*/ 1493 w 2281"/>
                <a:gd name="T29" fmla="*/ 527 h 2261"/>
                <a:gd name="T30" fmla="*/ 1318 w 2281"/>
                <a:gd name="T31" fmla="*/ 829 h 2261"/>
                <a:gd name="T32" fmla="*/ 1241 w 2281"/>
                <a:gd name="T33" fmla="*/ 829 h 2261"/>
                <a:gd name="T34" fmla="*/ 1241 w 2281"/>
                <a:gd name="T35" fmla="*/ 829 h 2261"/>
                <a:gd name="T36" fmla="*/ 1015 w 2281"/>
                <a:gd name="T37" fmla="*/ 527 h 2261"/>
                <a:gd name="T38" fmla="*/ 630 w 2281"/>
                <a:gd name="T39" fmla="*/ 527 h 2261"/>
                <a:gd name="T40" fmla="*/ 159 w 2281"/>
                <a:gd name="T41" fmla="*/ 829 h 2261"/>
                <a:gd name="T42" fmla="*/ 1023 w 2281"/>
                <a:gd name="T43" fmla="*/ 904 h 2261"/>
                <a:gd name="T44" fmla="*/ 1023 w 2281"/>
                <a:gd name="T45" fmla="*/ 942 h 2261"/>
                <a:gd name="T46" fmla="*/ 1551 w 2281"/>
                <a:gd name="T47" fmla="*/ 942 h 2261"/>
                <a:gd name="T48" fmla="*/ 722 w 2281"/>
                <a:gd name="T49" fmla="*/ 75 h 2261"/>
                <a:gd name="T50" fmla="*/ 722 w 2281"/>
                <a:gd name="T51" fmla="*/ 75 h 2261"/>
                <a:gd name="T52" fmla="*/ 646 w 2281"/>
                <a:gd name="T53" fmla="*/ 339 h 2261"/>
                <a:gd name="T54" fmla="*/ 1626 w 2281"/>
                <a:gd name="T55" fmla="*/ 226 h 2261"/>
                <a:gd name="T56" fmla="*/ 420 w 2281"/>
                <a:gd name="T57" fmla="*/ 452 h 2261"/>
                <a:gd name="T58" fmla="*/ 345 w 2281"/>
                <a:gd name="T59" fmla="*/ 904 h 2261"/>
                <a:gd name="T60" fmla="*/ 714 w 2281"/>
                <a:gd name="T61" fmla="*/ 2186 h 2261"/>
                <a:gd name="T62" fmla="*/ 609 w 2281"/>
                <a:gd name="T63" fmla="*/ 2035 h 2261"/>
                <a:gd name="T64" fmla="*/ 424 w 2281"/>
                <a:gd name="T65" fmla="*/ 2186 h 2261"/>
                <a:gd name="T66" fmla="*/ 338 w 2281"/>
                <a:gd name="T67" fmla="*/ 1884 h 2261"/>
                <a:gd name="T68" fmla="*/ 91 w 2281"/>
                <a:gd name="T69" fmla="*/ 2186 h 2261"/>
                <a:gd name="T70" fmla="*/ 222 w 2281"/>
                <a:gd name="T71" fmla="*/ 2111 h 2261"/>
                <a:gd name="T72" fmla="*/ 948 w 2281"/>
                <a:gd name="T73" fmla="*/ 1394 h 2261"/>
                <a:gd name="T74" fmla="*/ 1325 w 2281"/>
                <a:gd name="T75" fmla="*/ 2186 h 2261"/>
                <a:gd name="T76" fmla="*/ 872 w 2281"/>
                <a:gd name="T77" fmla="*/ 1394 h 2261"/>
                <a:gd name="T78" fmla="*/ 609 w 2281"/>
                <a:gd name="T79" fmla="*/ 1959 h 2261"/>
                <a:gd name="T80" fmla="*/ 269 w 2281"/>
                <a:gd name="T81" fmla="*/ 1127 h 2261"/>
                <a:gd name="T82" fmla="*/ 835 w 2281"/>
                <a:gd name="T83" fmla="*/ 1130 h 2261"/>
                <a:gd name="T84" fmla="*/ 1438 w 2281"/>
                <a:gd name="T85" fmla="*/ 1130 h 2261"/>
                <a:gd name="T86" fmla="*/ 2003 w 2281"/>
                <a:gd name="T87" fmla="*/ 1127 h 2261"/>
                <a:gd name="T88" fmla="*/ 1593 w 2281"/>
                <a:gd name="T89" fmla="*/ 2186 h 2261"/>
                <a:gd name="T90" fmla="*/ 1671 w 2281"/>
                <a:gd name="T91" fmla="*/ 2186 h 2261"/>
                <a:gd name="T92" fmla="*/ 1890 w 2281"/>
                <a:gd name="T93" fmla="*/ 2148 h 2261"/>
                <a:gd name="T94" fmla="*/ 1961 w 2281"/>
                <a:gd name="T95" fmla="*/ 2186 h 2261"/>
                <a:gd name="T96" fmla="*/ 2110 w 2281"/>
                <a:gd name="T97" fmla="*/ 191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81" h="2261">
                  <a:moveTo>
                    <a:pt x="2078" y="1820"/>
                  </a:moveTo>
                  <a:lnTo>
                    <a:pt x="2078" y="1127"/>
                  </a:lnTo>
                  <a:cubicBezTo>
                    <a:pt x="2166" y="1109"/>
                    <a:pt x="2229" y="1031"/>
                    <a:pt x="2229" y="942"/>
                  </a:cubicBezTo>
                  <a:lnTo>
                    <a:pt x="2229" y="853"/>
                  </a:lnTo>
                  <a:lnTo>
                    <a:pt x="1928" y="476"/>
                  </a:lnTo>
                  <a:lnTo>
                    <a:pt x="1928" y="263"/>
                  </a:lnTo>
                  <a:cubicBezTo>
                    <a:pt x="1928" y="201"/>
                    <a:pt x="1877" y="150"/>
                    <a:pt x="1815" y="150"/>
                  </a:cubicBezTo>
                  <a:lnTo>
                    <a:pt x="1626" y="150"/>
                  </a:lnTo>
                  <a:lnTo>
                    <a:pt x="1626" y="37"/>
                  </a:lnTo>
                  <a:cubicBezTo>
                    <a:pt x="1626" y="17"/>
                    <a:pt x="1609" y="0"/>
                    <a:pt x="1588" y="0"/>
                  </a:cubicBezTo>
                  <a:lnTo>
                    <a:pt x="684" y="0"/>
                  </a:lnTo>
                  <a:cubicBezTo>
                    <a:pt x="663" y="0"/>
                    <a:pt x="646" y="17"/>
                    <a:pt x="646" y="37"/>
                  </a:cubicBezTo>
                  <a:lnTo>
                    <a:pt x="646" y="150"/>
                  </a:lnTo>
                  <a:lnTo>
                    <a:pt x="458" y="150"/>
                  </a:lnTo>
                  <a:cubicBezTo>
                    <a:pt x="395" y="150"/>
                    <a:pt x="345" y="201"/>
                    <a:pt x="345" y="263"/>
                  </a:cubicBezTo>
                  <a:lnTo>
                    <a:pt x="345" y="476"/>
                  </a:lnTo>
                  <a:lnTo>
                    <a:pt x="43" y="853"/>
                  </a:lnTo>
                  <a:lnTo>
                    <a:pt x="43" y="942"/>
                  </a:lnTo>
                  <a:cubicBezTo>
                    <a:pt x="43" y="1031"/>
                    <a:pt x="106" y="1109"/>
                    <a:pt x="194" y="1127"/>
                  </a:cubicBezTo>
                  <a:lnTo>
                    <a:pt x="194" y="1856"/>
                  </a:lnTo>
                  <a:cubicBezTo>
                    <a:pt x="140" y="1893"/>
                    <a:pt x="102" y="1950"/>
                    <a:pt x="88" y="2014"/>
                  </a:cubicBezTo>
                  <a:cubicBezTo>
                    <a:pt x="46" y="2035"/>
                    <a:pt x="17" y="2074"/>
                    <a:pt x="8" y="2120"/>
                  </a:cubicBezTo>
                  <a:cubicBezTo>
                    <a:pt x="0" y="2166"/>
                    <a:pt x="13" y="2214"/>
                    <a:pt x="44" y="2248"/>
                  </a:cubicBezTo>
                  <a:cubicBezTo>
                    <a:pt x="51" y="2256"/>
                    <a:pt x="62" y="2261"/>
                    <a:pt x="72" y="2261"/>
                  </a:cubicBezTo>
                  <a:lnTo>
                    <a:pt x="2171" y="2261"/>
                  </a:lnTo>
                  <a:cubicBezTo>
                    <a:pt x="2182" y="2261"/>
                    <a:pt x="2192" y="2256"/>
                    <a:pt x="2199" y="2249"/>
                  </a:cubicBezTo>
                  <a:cubicBezTo>
                    <a:pt x="2259" y="2181"/>
                    <a:pt x="2281" y="2088"/>
                    <a:pt x="2257" y="2001"/>
                  </a:cubicBezTo>
                  <a:cubicBezTo>
                    <a:pt x="2232" y="1914"/>
                    <a:pt x="2165" y="1846"/>
                    <a:pt x="2078" y="1820"/>
                  </a:cubicBezTo>
                  <a:close/>
                  <a:moveTo>
                    <a:pt x="2041" y="1055"/>
                  </a:moveTo>
                  <a:cubicBezTo>
                    <a:pt x="1978" y="1055"/>
                    <a:pt x="1928" y="1004"/>
                    <a:pt x="1928" y="942"/>
                  </a:cubicBezTo>
                  <a:lnTo>
                    <a:pt x="1928" y="904"/>
                  </a:lnTo>
                  <a:lnTo>
                    <a:pt x="2154" y="904"/>
                  </a:lnTo>
                  <a:lnTo>
                    <a:pt x="2154" y="942"/>
                  </a:lnTo>
                  <a:cubicBezTo>
                    <a:pt x="2154" y="1004"/>
                    <a:pt x="2103" y="1055"/>
                    <a:pt x="2041" y="1055"/>
                  </a:cubicBezTo>
                  <a:close/>
                  <a:moveTo>
                    <a:pt x="1852" y="942"/>
                  </a:moveTo>
                  <a:cubicBezTo>
                    <a:pt x="1852" y="1004"/>
                    <a:pt x="1802" y="1055"/>
                    <a:pt x="1739" y="1055"/>
                  </a:cubicBezTo>
                  <a:cubicBezTo>
                    <a:pt x="1677" y="1055"/>
                    <a:pt x="1626" y="1004"/>
                    <a:pt x="1626" y="942"/>
                  </a:cubicBezTo>
                  <a:lnTo>
                    <a:pt x="1626" y="904"/>
                  </a:lnTo>
                  <a:lnTo>
                    <a:pt x="1852" y="904"/>
                  </a:lnTo>
                  <a:lnTo>
                    <a:pt x="1852" y="942"/>
                  </a:lnTo>
                  <a:close/>
                  <a:moveTo>
                    <a:pt x="948" y="942"/>
                  </a:moveTo>
                  <a:cubicBezTo>
                    <a:pt x="948" y="1004"/>
                    <a:pt x="897" y="1055"/>
                    <a:pt x="835" y="1055"/>
                  </a:cubicBezTo>
                  <a:cubicBezTo>
                    <a:pt x="772" y="1055"/>
                    <a:pt x="722" y="1004"/>
                    <a:pt x="722" y="942"/>
                  </a:cubicBezTo>
                  <a:lnTo>
                    <a:pt x="722" y="904"/>
                  </a:lnTo>
                  <a:lnTo>
                    <a:pt x="948" y="904"/>
                  </a:lnTo>
                  <a:lnTo>
                    <a:pt x="948" y="942"/>
                  </a:lnTo>
                  <a:close/>
                  <a:moveTo>
                    <a:pt x="646" y="942"/>
                  </a:moveTo>
                  <a:cubicBezTo>
                    <a:pt x="646" y="1004"/>
                    <a:pt x="596" y="1055"/>
                    <a:pt x="533" y="1055"/>
                  </a:cubicBezTo>
                  <a:cubicBezTo>
                    <a:pt x="471" y="1055"/>
                    <a:pt x="420" y="1004"/>
                    <a:pt x="420" y="942"/>
                  </a:cubicBezTo>
                  <a:lnTo>
                    <a:pt x="420" y="904"/>
                  </a:lnTo>
                  <a:lnTo>
                    <a:pt x="646" y="904"/>
                  </a:lnTo>
                  <a:lnTo>
                    <a:pt x="646" y="942"/>
                  </a:lnTo>
                  <a:close/>
                  <a:moveTo>
                    <a:pt x="1911" y="829"/>
                  </a:moveTo>
                  <a:lnTo>
                    <a:pt x="1730" y="527"/>
                  </a:lnTo>
                  <a:lnTo>
                    <a:pt x="1872" y="527"/>
                  </a:lnTo>
                  <a:lnTo>
                    <a:pt x="2113" y="829"/>
                  </a:lnTo>
                  <a:lnTo>
                    <a:pt x="1911" y="829"/>
                  </a:lnTo>
                  <a:close/>
                  <a:moveTo>
                    <a:pt x="1823" y="829"/>
                  </a:moveTo>
                  <a:lnTo>
                    <a:pt x="1614" y="829"/>
                  </a:lnTo>
                  <a:lnTo>
                    <a:pt x="1493" y="527"/>
                  </a:lnTo>
                  <a:lnTo>
                    <a:pt x="1642" y="527"/>
                  </a:lnTo>
                  <a:lnTo>
                    <a:pt x="1823" y="829"/>
                  </a:lnTo>
                  <a:close/>
                  <a:moveTo>
                    <a:pt x="1533" y="829"/>
                  </a:moveTo>
                  <a:lnTo>
                    <a:pt x="1318" y="829"/>
                  </a:lnTo>
                  <a:lnTo>
                    <a:pt x="1258" y="527"/>
                  </a:lnTo>
                  <a:lnTo>
                    <a:pt x="1412" y="527"/>
                  </a:lnTo>
                  <a:lnTo>
                    <a:pt x="1533" y="829"/>
                  </a:lnTo>
                  <a:close/>
                  <a:moveTo>
                    <a:pt x="1241" y="829"/>
                  </a:moveTo>
                  <a:lnTo>
                    <a:pt x="1031" y="829"/>
                  </a:lnTo>
                  <a:lnTo>
                    <a:pt x="1092" y="527"/>
                  </a:lnTo>
                  <a:lnTo>
                    <a:pt x="1181" y="527"/>
                  </a:lnTo>
                  <a:lnTo>
                    <a:pt x="1241" y="829"/>
                  </a:lnTo>
                  <a:close/>
                  <a:moveTo>
                    <a:pt x="954" y="829"/>
                  </a:moveTo>
                  <a:lnTo>
                    <a:pt x="740" y="829"/>
                  </a:lnTo>
                  <a:lnTo>
                    <a:pt x="860" y="527"/>
                  </a:lnTo>
                  <a:lnTo>
                    <a:pt x="1015" y="527"/>
                  </a:lnTo>
                  <a:lnTo>
                    <a:pt x="954" y="829"/>
                  </a:lnTo>
                  <a:close/>
                  <a:moveTo>
                    <a:pt x="658" y="829"/>
                  </a:moveTo>
                  <a:lnTo>
                    <a:pt x="449" y="829"/>
                  </a:lnTo>
                  <a:lnTo>
                    <a:pt x="630" y="527"/>
                  </a:lnTo>
                  <a:lnTo>
                    <a:pt x="779" y="527"/>
                  </a:lnTo>
                  <a:lnTo>
                    <a:pt x="658" y="829"/>
                  </a:lnTo>
                  <a:close/>
                  <a:moveTo>
                    <a:pt x="361" y="829"/>
                  </a:moveTo>
                  <a:lnTo>
                    <a:pt x="159" y="829"/>
                  </a:lnTo>
                  <a:lnTo>
                    <a:pt x="400" y="527"/>
                  </a:lnTo>
                  <a:lnTo>
                    <a:pt x="542" y="527"/>
                  </a:lnTo>
                  <a:lnTo>
                    <a:pt x="361" y="829"/>
                  </a:lnTo>
                  <a:close/>
                  <a:moveTo>
                    <a:pt x="1023" y="904"/>
                  </a:moveTo>
                  <a:lnTo>
                    <a:pt x="1249" y="904"/>
                  </a:lnTo>
                  <a:lnTo>
                    <a:pt x="1249" y="942"/>
                  </a:lnTo>
                  <a:cubicBezTo>
                    <a:pt x="1249" y="1004"/>
                    <a:pt x="1199" y="1055"/>
                    <a:pt x="1136" y="1055"/>
                  </a:cubicBezTo>
                  <a:cubicBezTo>
                    <a:pt x="1074" y="1055"/>
                    <a:pt x="1023" y="1004"/>
                    <a:pt x="1023" y="942"/>
                  </a:cubicBezTo>
                  <a:lnTo>
                    <a:pt x="1023" y="904"/>
                  </a:lnTo>
                  <a:close/>
                  <a:moveTo>
                    <a:pt x="1325" y="904"/>
                  </a:moveTo>
                  <a:lnTo>
                    <a:pt x="1551" y="904"/>
                  </a:lnTo>
                  <a:lnTo>
                    <a:pt x="1551" y="942"/>
                  </a:lnTo>
                  <a:cubicBezTo>
                    <a:pt x="1551" y="1004"/>
                    <a:pt x="1500" y="1055"/>
                    <a:pt x="1438" y="1055"/>
                  </a:cubicBezTo>
                  <a:cubicBezTo>
                    <a:pt x="1375" y="1055"/>
                    <a:pt x="1325" y="1004"/>
                    <a:pt x="1325" y="942"/>
                  </a:cubicBezTo>
                  <a:lnTo>
                    <a:pt x="1325" y="904"/>
                  </a:lnTo>
                  <a:close/>
                  <a:moveTo>
                    <a:pt x="722" y="75"/>
                  </a:moveTo>
                  <a:lnTo>
                    <a:pt x="1551" y="75"/>
                  </a:lnTo>
                  <a:lnTo>
                    <a:pt x="1551" y="301"/>
                  </a:lnTo>
                  <a:lnTo>
                    <a:pt x="722" y="301"/>
                  </a:lnTo>
                  <a:lnTo>
                    <a:pt x="722" y="75"/>
                  </a:lnTo>
                  <a:close/>
                  <a:moveTo>
                    <a:pt x="420" y="263"/>
                  </a:moveTo>
                  <a:cubicBezTo>
                    <a:pt x="420" y="243"/>
                    <a:pt x="437" y="226"/>
                    <a:pt x="458" y="226"/>
                  </a:cubicBezTo>
                  <a:lnTo>
                    <a:pt x="646" y="226"/>
                  </a:lnTo>
                  <a:lnTo>
                    <a:pt x="646" y="339"/>
                  </a:lnTo>
                  <a:cubicBezTo>
                    <a:pt x="646" y="360"/>
                    <a:pt x="663" y="377"/>
                    <a:pt x="684" y="377"/>
                  </a:cubicBezTo>
                  <a:lnTo>
                    <a:pt x="1588" y="377"/>
                  </a:lnTo>
                  <a:cubicBezTo>
                    <a:pt x="1609" y="377"/>
                    <a:pt x="1626" y="360"/>
                    <a:pt x="1626" y="339"/>
                  </a:cubicBezTo>
                  <a:lnTo>
                    <a:pt x="1626" y="226"/>
                  </a:lnTo>
                  <a:lnTo>
                    <a:pt x="1815" y="226"/>
                  </a:lnTo>
                  <a:cubicBezTo>
                    <a:pt x="1835" y="226"/>
                    <a:pt x="1852" y="243"/>
                    <a:pt x="1852" y="263"/>
                  </a:cubicBezTo>
                  <a:lnTo>
                    <a:pt x="1852" y="452"/>
                  </a:lnTo>
                  <a:lnTo>
                    <a:pt x="420" y="452"/>
                  </a:lnTo>
                  <a:lnTo>
                    <a:pt x="420" y="263"/>
                  </a:lnTo>
                  <a:close/>
                  <a:moveTo>
                    <a:pt x="119" y="942"/>
                  </a:moveTo>
                  <a:lnTo>
                    <a:pt x="119" y="904"/>
                  </a:lnTo>
                  <a:lnTo>
                    <a:pt x="345" y="904"/>
                  </a:lnTo>
                  <a:lnTo>
                    <a:pt x="345" y="942"/>
                  </a:lnTo>
                  <a:cubicBezTo>
                    <a:pt x="345" y="1004"/>
                    <a:pt x="294" y="1055"/>
                    <a:pt x="232" y="1055"/>
                  </a:cubicBezTo>
                  <a:cubicBezTo>
                    <a:pt x="169" y="1055"/>
                    <a:pt x="119" y="1004"/>
                    <a:pt x="119" y="942"/>
                  </a:cubicBezTo>
                  <a:close/>
                  <a:moveTo>
                    <a:pt x="714" y="2186"/>
                  </a:moveTo>
                  <a:lnTo>
                    <a:pt x="503" y="2186"/>
                  </a:lnTo>
                  <a:cubicBezTo>
                    <a:pt x="498" y="2174"/>
                    <a:pt x="496" y="2161"/>
                    <a:pt x="495" y="2148"/>
                  </a:cubicBezTo>
                  <a:cubicBezTo>
                    <a:pt x="495" y="2088"/>
                    <a:pt x="542" y="2038"/>
                    <a:pt x="602" y="2035"/>
                  </a:cubicBezTo>
                  <a:cubicBezTo>
                    <a:pt x="604" y="2035"/>
                    <a:pt x="606" y="2035"/>
                    <a:pt x="609" y="2035"/>
                  </a:cubicBezTo>
                  <a:cubicBezTo>
                    <a:pt x="671" y="2035"/>
                    <a:pt x="722" y="2085"/>
                    <a:pt x="722" y="2148"/>
                  </a:cubicBezTo>
                  <a:cubicBezTo>
                    <a:pt x="721" y="2161"/>
                    <a:pt x="719" y="2174"/>
                    <a:pt x="714" y="2186"/>
                  </a:cubicBezTo>
                  <a:close/>
                  <a:moveTo>
                    <a:pt x="420" y="2148"/>
                  </a:moveTo>
                  <a:cubicBezTo>
                    <a:pt x="420" y="2161"/>
                    <a:pt x="422" y="2173"/>
                    <a:pt x="424" y="2186"/>
                  </a:cubicBezTo>
                  <a:lnTo>
                    <a:pt x="302" y="2186"/>
                  </a:lnTo>
                  <a:cubicBezTo>
                    <a:pt x="313" y="2143"/>
                    <a:pt x="306" y="2098"/>
                    <a:pt x="281" y="2062"/>
                  </a:cubicBezTo>
                  <a:cubicBezTo>
                    <a:pt x="256" y="2026"/>
                    <a:pt x="216" y="2003"/>
                    <a:pt x="172" y="1999"/>
                  </a:cubicBezTo>
                  <a:cubicBezTo>
                    <a:pt x="200" y="1932"/>
                    <a:pt x="265" y="1887"/>
                    <a:pt x="338" y="1884"/>
                  </a:cubicBezTo>
                  <a:cubicBezTo>
                    <a:pt x="411" y="1882"/>
                    <a:pt x="479" y="1921"/>
                    <a:pt x="512" y="1987"/>
                  </a:cubicBezTo>
                  <a:cubicBezTo>
                    <a:pt x="455" y="2020"/>
                    <a:pt x="420" y="2082"/>
                    <a:pt x="420" y="2148"/>
                  </a:cubicBezTo>
                  <a:close/>
                  <a:moveTo>
                    <a:pt x="156" y="2186"/>
                  </a:moveTo>
                  <a:lnTo>
                    <a:pt x="91" y="2186"/>
                  </a:lnTo>
                  <a:cubicBezTo>
                    <a:pt x="84" y="2174"/>
                    <a:pt x="81" y="2161"/>
                    <a:pt x="81" y="2148"/>
                  </a:cubicBezTo>
                  <a:cubicBezTo>
                    <a:pt x="81" y="2107"/>
                    <a:pt x="114" y="2073"/>
                    <a:pt x="155" y="2072"/>
                  </a:cubicBezTo>
                  <a:cubicBezTo>
                    <a:pt x="156" y="2073"/>
                    <a:pt x="157" y="2073"/>
                    <a:pt x="159" y="2073"/>
                  </a:cubicBezTo>
                  <a:cubicBezTo>
                    <a:pt x="185" y="2074"/>
                    <a:pt x="209" y="2088"/>
                    <a:pt x="222" y="2111"/>
                  </a:cubicBezTo>
                  <a:cubicBezTo>
                    <a:pt x="235" y="2134"/>
                    <a:pt x="235" y="2163"/>
                    <a:pt x="221" y="2186"/>
                  </a:cubicBezTo>
                  <a:lnTo>
                    <a:pt x="156" y="2186"/>
                  </a:lnTo>
                  <a:close/>
                  <a:moveTo>
                    <a:pt x="948" y="2186"/>
                  </a:moveTo>
                  <a:lnTo>
                    <a:pt x="948" y="1394"/>
                  </a:lnTo>
                  <a:cubicBezTo>
                    <a:pt x="948" y="1373"/>
                    <a:pt x="965" y="1356"/>
                    <a:pt x="985" y="1356"/>
                  </a:cubicBezTo>
                  <a:lnTo>
                    <a:pt x="1287" y="1356"/>
                  </a:lnTo>
                  <a:cubicBezTo>
                    <a:pt x="1308" y="1356"/>
                    <a:pt x="1325" y="1373"/>
                    <a:pt x="1325" y="1394"/>
                  </a:cubicBezTo>
                  <a:lnTo>
                    <a:pt x="1325" y="2186"/>
                  </a:lnTo>
                  <a:lnTo>
                    <a:pt x="948" y="2186"/>
                  </a:lnTo>
                  <a:close/>
                  <a:moveTo>
                    <a:pt x="1287" y="1281"/>
                  </a:moveTo>
                  <a:lnTo>
                    <a:pt x="985" y="1281"/>
                  </a:lnTo>
                  <a:cubicBezTo>
                    <a:pt x="923" y="1281"/>
                    <a:pt x="872" y="1332"/>
                    <a:pt x="872" y="1394"/>
                  </a:cubicBezTo>
                  <a:lnTo>
                    <a:pt x="872" y="2186"/>
                  </a:lnTo>
                  <a:lnTo>
                    <a:pt x="793" y="2186"/>
                  </a:lnTo>
                  <a:cubicBezTo>
                    <a:pt x="795" y="2173"/>
                    <a:pt x="797" y="2161"/>
                    <a:pt x="797" y="2148"/>
                  </a:cubicBezTo>
                  <a:cubicBezTo>
                    <a:pt x="797" y="2044"/>
                    <a:pt x="713" y="1960"/>
                    <a:pt x="609" y="1959"/>
                  </a:cubicBezTo>
                  <a:cubicBezTo>
                    <a:pt x="603" y="1959"/>
                    <a:pt x="598" y="1960"/>
                    <a:pt x="593" y="1960"/>
                  </a:cubicBezTo>
                  <a:cubicBezTo>
                    <a:pt x="589" y="1961"/>
                    <a:pt x="586" y="1962"/>
                    <a:pt x="583" y="1962"/>
                  </a:cubicBezTo>
                  <a:cubicBezTo>
                    <a:pt x="529" y="1843"/>
                    <a:pt x="395" y="1782"/>
                    <a:pt x="269" y="1820"/>
                  </a:cubicBezTo>
                  <a:lnTo>
                    <a:pt x="269" y="1127"/>
                  </a:lnTo>
                  <a:cubicBezTo>
                    <a:pt x="315" y="1117"/>
                    <a:pt x="355" y="1091"/>
                    <a:pt x="382" y="1054"/>
                  </a:cubicBezTo>
                  <a:cubicBezTo>
                    <a:pt x="418" y="1102"/>
                    <a:pt x="474" y="1130"/>
                    <a:pt x="533" y="1130"/>
                  </a:cubicBezTo>
                  <a:cubicBezTo>
                    <a:pt x="593" y="1130"/>
                    <a:pt x="649" y="1102"/>
                    <a:pt x="684" y="1054"/>
                  </a:cubicBezTo>
                  <a:cubicBezTo>
                    <a:pt x="719" y="1102"/>
                    <a:pt x="775" y="1130"/>
                    <a:pt x="835" y="1130"/>
                  </a:cubicBezTo>
                  <a:cubicBezTo>
                    <a:pt x="894" y="1130"/>
                    <a:pt x="950" y="1102"/>
                    <a:pt x="985" y="1054"/>
                  </a:cubicBezTo>
                  <a:cubicBezTo>
                    <a:pt x="1021" y="1102"/>
                    <a:pt x="1077" y="1130"/>
                    <a:pt x="1136" y="1130"/>
                  </a:cubicBezTo>
                  <a:cubicBezTo>
                    <a:pt x="1196" y="1130"/>
                    <a:pt x="1252" y="1102"/>
                    <a:pt x="1287" y="1054"/>
                  </a:cubicBezTo>
                  <a:cubicBezTo>
                    <a:pt x="1322" y="1102"/>
                    <a:pt x="1378" y="1130"/>
                    <a:pt x="1438" y="1130"/>
                  </a:cubicBezTo>
                  <a:cubicBezTo>
                    <a:pt x="1497" y="1130"/>
                    <a:pt x="1553" y="1102"/>
                    <a:pt x="1588" y="1054"/>
                  </a:cubicBezTo>
                  <a:cubicBezTo>
                    <a:pt x="1624" y="1102"/>
                    <a:pt x="1680" y="1130"/>
                    <a:pt x="1739" y="1130"/>
                  </a:cubicBezTo>
                  <a:cubicBezTo>
                    <a:pt x="1799" y="1130"/>
                    <a:pt x="1855" y="1102"/>
                    <a:pt x="1890" y="1054"/>
                  </a:cubicBezTo>
                  <a:cubicBezTo>
                    <a:pt x="1917" y="1091"/>
                    <a:pt x="1958" y="1117"/>
                    <a:pt x="2003" y="1127"/>
                  </a:cubicBezTo>
                  <a:lnTo>
                    <a:pt x="2003" y="1809"/>
                  </a:lnTo>
                  <a:cubicBezTo>
                    <a:pt x="1901" y="1809"/>
                    <a:pt x="1808" y="1868"/>
                    <a:pt x="1765" y="1961"/>
                  </a:cubicBezTo>
                  <a:cubicBezTo>
                    <a:pt x="1666" y="1967"/>
                    <a:pt x="1589" y="2049"/>
                    <a:pt x="1588" y="2148"/>
                  </a:cubicBezTo>
                  <a:cubicBezTo>
                    <a:pt x="1589" y="2161"/>
                    <a:pt x="1590" y="2173"/>
                    <a:pt x="1593" y="2186"/>
                  </a:cubicBezTo>
                  <a:lnTo>
                    <a:pt x="1400" y="2186"/>
                  </a:lnTo>
                  <a:lnTo>
                    <a:pt x="1400" y="1394"/>
                  </a:lnTo>
                  <a:cubicBezTo>
                    <a:pt x="1400" y="1332"/>
                    <a:pt x="1349" y="1281"/>
                    <a:pt x="1287" y="1281"/>
                  </a:cubicBezTo>
                  <a:close/>
                  <a:moveTo>
                    <a:pt x="1671" y="2186"/>
                  </a:moveTo>
                  <a:cubicBezTo>
                    <a:pt x="1667" y="2174"/>
                    <a:pt x="1664" y="2161"/>
                    <a:pt x="1664" y="2148"/>
                  </a:cubicBezTo>
                  <a:cubicBezTo>
                    <a:pt x="1664" y="2085"/>
                    <a:pt x="1714" y="2035"/>
                    <a:pt x="1777" y="2035"/>
                  </a:cubicBezTo>
                  <a:cubicBezTo>
                    <a:pt x="1780" y="2035"/>
                    <a:pt x="1783" y="2035"/>
                    <a:pt x="1787" y="2035"/>
                  </a:cubicBezTo>
                  <a:cubicBezTo>
                    <a:pt x="1845" y="2040"/>
                    <a:pt x="1890" y="2089"/>
                    <a:pt x="1890" y="2148"/>
                  </a:cubicBezTo>
                  <a:cubicBezTo>
                    <a:pt x="1890" y="2161"/>
                    <a:pt x="1887" y="2174"/>
                    <a:pt x="1882" y="2186"/>
                  </a:cubicBezTo>
                  <a:lnTo>
                    <a:pt x="1671" y="2186"/>
                  </a:lnTo>
                  <a:close/>
                  <a:moveTo>
                    <a:pt x="2154" y="2186"/>
                  </a:moveTo>
                  <a:lnTo>
                    <a:pt x="1961" y="2186"/>
                  </a:lnTo>
                  <a:cubicBezTo>
                    <a:pt x="1964" y="2173"/>
                    <a:pt x="1965" y="2161"/>
                    <a:pt x="1965" y="2148"/>
                  </a:cubicBezTo>
                  <a:cubicBezTo>
                    <a:pt x="1966" y="2070"/>
                    <a:pt x="1917" y="2000"/>
                    <a:pt x="1844" y="1972"/>
                  </a:cubicBezTo>
                  <a:cubicBezTo>
                    <a:pt x="1871" y="1929"/>
                    <a:pt x="1915" y="1898"/>
                    <a:pt x="1966" y="1888"/>
                  </a:cubicBezTo>
                  <a:cubicBezTo>
                    <a:pt x="2016" y="1878"/>
                    <a:pt x="2068" y="1888"/>
                    <a:pt x="2110" y="1917"/>
                  </a:cubicBezTo>
                  <a:cubicBezTo>
                    <a:pt x="2153" y="1946"/>
                    <a:pt x="2181" y="1992"/>
                    <a:pt x="2189" y="2042"/>
                  </a:cubicBezTo>
                  <a:cubicBezTo>
                    <a:pt x="2197" y="2093"/>
                    <a:pt x="2184" y="2145"/>
                    <a:pt x="2153" y="2186"/>
                  </a:cubicBezTo>
                  <a:lnTo>
                    <a:pt x="2154" y="218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327">
              <a:extLst>
                <a:ext uri="{FF2B5EF4-FFF2-40B4-BE49-F238E27FC236}">
                  <a16:creationId xmlns:a16="http://schemas.microsoft.com/office/drawing/2014/main" id="{7DD2E356-A1A9-4160-9184-C3F6C29DA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2901" y="1214438"/>
              <a:ext cx="96838" cy="65088"/>
            </a:xfrm>
            <a:custGeom>
              <a:avLst/>
              <a:gdLst>
                <a:gd name="T0" fmla="*/ 38 w 453"/>
                <a:gd name="T1" fmla="*/ 301 h 301"/>
                <a:gd name="T2" fmla="*/ 415 w 453"/>
                <a:gd name="T3" fmla="*/ 301 h 301"/>
                <a:gd name="T4" fmla="*/ 453 w 453"/>
                <a:gd name="T5" fmla="*/ 264 h 301"/>
                <a:gd name="T6" fmla="*/ 453 w 453"/>
                <a:gd name="T7" fmla="*/ 37 h 301"/>
                <a:gd name="T8" fmla="*/ 415 w 453"/>
                <a:gd name="T9" fmla="*/ 0 h 301"/>
                <a:gd name="T10" fmla="*/ 38 w 453"/>
                <a:gd name="T11" fmla="*/ 0 h 301"/>
                <a:gd name="T12" fmla="*/ 0 w 453"/>
                <a:gd name="T13" fmla="*/ 37 h 301"/>
                <a:gd name="T14" fmla="*/ 0 w 453"/>
                <a:gd name="T15" fmla="*/ 264 h 301"/>
                <a:gd name="T16" fmla="*/ 38 w 453"/>
                <a:gd name="T17" fmla="*/ 301 h 301"/>
                <a:gd name="T18" fmla="*/ 76 w 453"/>
                <a:gd name="T19" fmla="*/ 75 h 301"/>
                <a:gd name="T20" fmla="*/ 377 w 453"/>
                <a:gd name="T21" fmla="*/ 75 h 301"/>
                <a:gd name="T22" fmla="*/ 377 w 453"/>
                <a:gd name="T23" fmla="*/ 226 h 301"/>
                <a:gd name="T24" fmla="*/ 76 w 453"/>
                <a:gd name="T25" fmla="*/ 226 h 301"/>
                <a:gd name="T26" fmla="*/ 76 w 453"/>
                <a:gd name="T27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01">
                  <a:moveTo>
                    <a:pt x="38" y="301"/>
                  </a:moveTo>
                  <a:lnTo>
                    <a:pt x="415" y="301"/>
                  </a:lnTo>
                  <a:cubicBezTo>
                    <a:pt x="436" y="301"/>
                    <a:pt x="453" y="284"/>
                    <a:pt x="453" y="264"/>
                  </a:cubicBezTo>
                  <a:lnTo>
                    <a:pt x="453" y="37"/>
                  </a:lnTo>
                  <a:cubicBezTo>
                    <a:pt x="453" y="17"/>
                    <a:pt x="436" y="0"/>
                    <a:pt x="41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8" y="301"/>
                  </a:cubicBezTo>
                  <a:close/>
                  <a:moveTo>
                    <a:pt x="76" y="75"/>
                  </a:moveTo>
                  <a:lnTo>
                    <a:pt x="377" y="75"/>
                  </a:lnTo>
                  <a:lnTo>
                    <a:pt x="377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328">
              <a:extLst>
                <a:ext uri="{FF2B5EF4-FFF2-40B4-BE49-F238E27FC236}">
                  <a16:creationId xmlns:a16="http://schemas.microsoft.com/office/drawing/2014/main" id="{6CCDB8A3-03C1-4B95-B8B9-0BE7ECFC77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1601" y="1214438"/>
              <a:ext cx="96838" cy="65088"/>
            </a:xfrm>
            <a:custGeom>
              <a:avLst/>
              <a:gdLst>
                <a:gd name="T0" fmla="*/ 414 w 452"/>
                <a:gd name="T1" fmla="*/ 0 h 301"/>
                <a:gd name="T2" fmla="*/ 37 w 452"/>
                <a:gd name="T3" fmla="*/ 0 h 301"/>
                <a:gd name="T4" fmla="*/ 0 w 452"/>
                <a:gd name="T5" fmla="*/ 37 h 301"/>
                <a:gd name="T6" fmla="*/ 0 w 452"/>
                <a:gd name="T7" fmla="*/ 264 h 301"/>
                <a:gd name="T8" fmla="*/ 37 w 452"/>
                <a:gd name="T9" fmla="*/ 301 h 301"/>
                <a:gd name="T10" fmla="*/ 414 w 452"/>
                <a:gd name="T11" fmla="*/ 301 h 301"/>
                <a:gd name="T12" fmla="*/ 452 w 452"/>
                <a:gd name="T13" fmla="*/ 264 h 301"/>
                <a:gd name="T14" fmla="*/ 452 w 452"/>
                <a:gd name="T15" fmla="*/ 37 h 301"/>
                <a:gd name="T16" fmla="*/ 414 w 452"/>
                <a:gd name="T17" fmla="*/ 0 h 301"/>
                <a:gd name="T18" fmla="*/ 377 w 452"/>
                <a:gd name="T19" fmla="*/ 226 h 301"/>
                <a:gd name="T20" fmla="*/ 75 w 452"/>
                <a:gd name="T21" fmla="*/ 226 h 301"/>
                <a:gd name="T22" fmla="*/ 75 w 452"/>
                <a:gd name="T23" fmla="*/ 75 h 301"/>
                <a:gd name="T24" fmla="*/ 377 w 452"/>
                <a:gd name="T25" fmla="*/ 75 h 301"/>
                <a:gd name="T26" fmla="*/ 377 w 452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2" h="301">
                  <a:moveTo>
                    <a:pt x="414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7" y="301"/>
                  </a:cubicBezTo>
                  <a:lnTo>
                    <a:pt x="414" y="301"/>
                  </a:lnTo>
                  <a:cubicBezTo>
                    <a:pt x="435" y="301"/>
                    <a:pt x="452" y="284"/>
                    <a:pt x="452" y="264"/>
                  </a:cubicBezTo>
                  <a:lnTo>
                    <a:pt x="452" y="37"/>
                  </a:lnTo>
                  <a:cubicBezTo>
                    <a:pt x="452" y="17"/>
                    <a:pt x="435" y="0"/>
                    <a:pt x="414" y="0"/>
                  </a:cubicBezTo>
                  <a:close/>
                  <a:moveTo>
                    <a:pt x="377" y="226"/>
                  </a:moveTo>
                  <a:lnTo>
                    <a:pt x="75" y="226"/>
                  </a:lnTo>
                  <a:lnTo>
                    <a:pt x="75" y="75"/>
                  </a:lnTo>
                  <a:lnTo>
                    <a:pt x="377" y="75"/>
                  </a:lnTo>
                  <a:lnTo>
                    <a:pt x="377" y="22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329">
              <a:extLst>
                <a:ext uri="{FF2B5EF4-FFF2-40B4-BE49-F238E27FC236}">
                  <a16:creationId xmlns:a16="http://schemas.microsoft.com/office/drawing/2014/main" id="{0DB0D9E2-24B9-4173-A0A2-2E3616506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401" y="1279526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7" name="Group 846">
            <a:extLst>
              <a:ext uri="{FF2B5EF4-FFF2-40B4-BE49-F238E27FC236}">
                <a16:creationId xmlns:a16="http://schemas.microsoft.com/office/drawing/2014/main" id="{59920103-7BAF-4395-BFCB-14B1C1DF64AC}"/>
              </a:ext>
            </a:extLst>
          </p:cNvPr>
          <p:cNvGrpSpPr/>
          <p:nvPr/>
        </p:nvGrpSpPr>
        <p:grpSpPr>
          <a:xfrm>
            <a:off x="2125663" y="906463"/>
            <a:ext cx="487363" cy="487363"/>
            <a:chOff x="2125663" y="906463"/>
            <a:chExt cx="487363" cy="487363"/>
          </a:xfrm>
        </p:grpSpPr>
        <p:sp>
          <p:nvSpPr>
            <p:cNvPr id="571" name="Freeform 330">
              <a:extLst>
                <a:ext uri="{FF2B5EF4-FFF2-40B4-BE49-F238E27FC236}">
                  <a16:creationId xmlns:a16="http://schemas.microsoft.com/office/drawing/2014/main" id="{E54FA704-0A23-43D3-A1F6-3244D9BA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6" y="912813"/>
              <a:ext cx="422275" cy="471488"/>
            </a:xfrm>
            <a:custGeom>
              <a:avLst/>
              <a:gdLst>
                <a:gd name="T0" fmla="*/ 1977 w 1977"/>
                <a:gd name="T1" fmla="*/ 1107 h 2200"/>
                <a:gd name="T2" fmla="*/ 1745 w 1977"/>
                <a:gd name="T3" fmla="*/ 786 h 2200"/>
                <a:gd name="T4" fmla="*/ 1745 w 1977"/>
                <a:gd name="T5" fmla="*/ 785 h 2200"/>
                <a:gd name="T6" fmla="*/ 1801 w 1977"/>
                <a:gd name="T7" fmla="*/ 460 h 2200"/>
                <a:gd name="T8" fmla="*/ 1524 w 1977"/>
                <a:gd name="T9" fmla="*/ 278 h 2200"/>
                <a:gd name="T10" fmla="*/ 1410 w 1977"/>
                <a:gd name="T11" fmla="*/ 301 h 2200"/>
                <a:gd name="T12" fmla="*/ 1409 w 1977"/>
                <a:gd name="T13" fmla="*/ 239 h 2200"/>
                <a:gd name="T14" fmla="*/ 1252 w 1977"/>
                <a:gd name="T15" fmla="*/ 36 h 2200"/>
                <a:gd name="T16" fmla="*/ 997 w 1977"/>
                <a:gd name="T17" fmla="*/ 62 h 2200"/>
                <a:gd name="T18" fmla="*/ 817 w 1977"/>
                <a:gd name="T19" fmla="*/ 16 h 2200"/>
                <a:gd name="T20" fmla="*/ 584 w 1977"/>
                <a:gd name="T21" fmla="*/ 246 h 2200"/>
                <a:gd name="T22" fmla="*/ 583 w 1977"/>
                <a:gd name="T23" fmla="*/ 301 h 2200"/>
                <a:gd name="T24" fmla="*/ 469 w 1977"/>
                <a:gd name="T25" fmla="*/ 278 h 2200"/>
                <a:gd name="T26" fmla="*/ 193 w 1977"/>
                <a:gd name="T27" fmla="*/ 460 h 2200"/>
                <a:gd name="T28" fmla="*/ 249 w 1977"/>
                <a:gd name="T29" fmla="*/ 785 h 2200"/>
                <a:gd name="T30" fmla="*/ 249 w 1977"/>
                <a:gd name="T31" fmla="*/ 786 h 2200"/>
                <a:gd name="T32" fmla="*/ 22 w 1977"/>
                <a:gd name="T33" fmla="*/ 1048 h 2200"/>
                <a:gd name="T34" fmla="*/ 145 w 1977"/>
                <a:gd name="T35" fmla="*/ 1372 h 2200"/>
                <a:gd name="T36" fmla="*/ 161 w 1977"/>
                <a:gd name="T37" fmla="*/ 1550 h 2200"/>
                <a:gd name="T38" fmla="*/ 318 w 1977"/>
                <a:gd name="T39" fmla="*/ 1635 h 2200"/>
                <a:gd name="T40" fmla="*/ 356 w 1977"/>
                <a:gd name="T41" fmla="*/ 1631 h 2200"/>
                <a:gd name="T42" fmla="*/ 472 w 1977"/>
                <a:gd name="T43" fmla="*/ 1832 h 2200"/>
                <a:gd name="T44" fmla="*/ 704 w 1977"/>
                <a:gd name="T45" fmla="*/ 1825 h 2200"/>
                <a:gd name="T46" fmla="*/ 695 w 1977"/>
                <a:gd name="T47" fmla="*/ 1899 h 2200"/>
                <a:gd name="T48" fmla="*/ 997 w 1977"/>
                <a:gd name="T49" fmla="*/ 2200 h 2200"/>
                <a:gd name="T50" fmla="*/ 1298 w 1977"/>
                <a:gd name="T51" fmla="*/ 1899 h 2200"/>
                <a:gd name="T52" fmla="*/ 1289 w 1977"/>
                <a:gd name="T53" fmla="*/ 1825 h 2200"/>
                <a:gd name="T54" fmla="*/ 1522 w 1977"/>
                <a:gd name="T55" fmla="*/ 1832 h 2200"/>
                <a:gd name="T56" fmla="*/ 1638 w 1977"/>
                <a:gd name="T57" fmla="*/ 1631 h 2200"/>
                <a:gd name="T58" fmla="*/ 1675 w 1977"/>
                <a:gd name="T59" fmla="*/ 1635 h 2200"/>
                <a:gd name="T60" fmla="*/ 1832 w 1977"/>
                <a:gd name="T61" fmla="*/ 1550 h 2200"/>
                <a:gd name="T62" fmla="*/ 1849 w 1977"/>
                <a:gd name="T63" fmla="*/ 1372 h 2200"/>
                <a:gd name="T64" fmla="*/ 1977 w 1977"/>
                <a:gd name="T65" fmla="*/ 1107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7" h="2200">
                  <a:moveTo>
                    <a:pt x="1977" y="1107"/>
                  </a:moveTo>
                  <a:cubicBezTo>
                    <a:pt x="1977" y="961"/>
                    <a:pt x="1883" y="832"/>
                    <a:pt x="1745" y="786"/>
                  </a:cubicBezTo>
                  <a:lnTo>
                    <a:pt x="1745" y="785"/>
                  </a:lnTo>
                  <a:cubicBezTo>
                    <a:pt x="1827" y="698"/>
                    <a:pt x="1849" y="570"/>
                    <a:pt x="1801" y="460"/>
                  </a:cubicBezTo>
                  <a:cubicBezTo>
                    <a:pt x="1753" y="349"/>
                    <a:pt x="1645" y="278"/>
                    <a:pt x="1524" y="278"/>
                  </a:cubicBezTo>
                  <a:cubicBezTo>
                    <a:pt x="1485" y="278"/>
                    <a:pt x="1446" y="286"/>
                    <a:pt x="1410" y="301"/>
                  </a:cubicBezTo>
                  <a:cubicBezTo>
                    <a:pt x="1412" y="280"/>
                    <a:pt x="1412" y="260"/>
                    <a:pt x="1409" y="239"/>
                  </a:cubicBezTo>
                  <a:cubicBezTo>
                    <a:pt x="1395" y="149"/>
                    <a:pt x="1336" y="72"/>
                    <a:pt x="1252" y="36"/>
                  </a:cubicBezTo>
                  <a:cubicBezTo>
                    <a:pt x="1168" y="0"/>
                    <a:pt x="1072" y="10"/>
                    <a:pt x="997" y="62"/>
                  </a:cubicBezTo>
                  <a:cubicBezTo>
                    <a:pt x="945" y="25"/>
                    <a:pt x="881" y="9"/>
                    <a:pt x="817" y="16"/>
                  </a:cubicBezTo>
                  <a:cubicBezTo>
                    <a:pt x="696" y="30"/>
                    <a:pt x="600" y="125"/>
                    <a:pt x="584" y="246"/>
                  </a:cubicBezTo>
                  <a:cubicBezTo>
                    <a:pt x="582" y="264"/>
                    <a:pt x="582" y="282"/>
                    <a:pt x="583" y="301"/>
                  </a:cubicBezTo>
                  <a:cubicBezTo>
                    <a:pt x="547" y="286"/>
                    <a:pt x="508" y="278"/>
                    <a:pt x="469" y="278"/>
                  </a:cubicBezTo>
                  <a:cubicBezTo>
                    <a:pt x="349" y="278"/>
                    <a:pt x="240" y="349"/>
                    <a:pt x="193" y="460"/>
                  </a:cubicBezTo>
                  <a:cubicBezTo>
                    <a:pt x="145" y="570"/>
                    <a:pt x="167" y="698"/>
                    <a:pt x="249" y="785"/>
                  </a:cubicBezTo>
                  <a:lnTo>
                    <a:pt x="249" y="786"/>
                  </a:lnTo>
                  <a:cubicBezTo>
                    <a:pt x="131" y="825"/>
                    <a:pt x="44" y="926"/>
                    <a:pt x="22" y="1048"/>
                  </a:cubicBezTo>
                  <a:cubicBezTo>
                    <a:pt x="0" y="1170"/>
                    <a:pt x="48" y="1295"/>
                    <a:pt x="145" y="1372"/>
                  </a:cubicBezTo>
                  <a:cubicBezTo>
                    <a:pt x="120" y="1430"/>
                    <a:pt x="126" y="1497"/>
                    <a:pt x="161" y="1550"/>
                  </a:cubicBezTo>
                  <a:cubicBezTo>
                    <a:pt x="196" y="1603"/>
                    <a:pt x="255" y="1635"/>
                    <a:pt x="318" y="1635"/>
                  </a:cubicBezTo>
                  <a:cubicBezTo>
                    <a:pt x="331" y="1635"/>
                    <a:pt x="344" y="1634"/>
                    <a:pt x="356" y="1631"/>
                  </a:cubicBezTo>
                  <a:cubicBezTo>
                    <a:pt x="355" y="1715"/>
                    <a:pt x="399" y="1792"/>
                    <a:pt x="472" y="1832"/>
                  </a:cubicBezTo>
                  <a:cubicBezTo>
                    <a:pt x="545" y="1873"/>
                    <a:pt x="634" y="1870"/>
                    <a:pt x="704" y="1825"/>
                  </a:cubicBezTo>
                  <a:cubicBezTo>
                    <a:pt x="698" y="1849"/>
                    <a:pt x="695" y="1874"/>
                    <a:pt x="695" y="1899"/>
                  </a:cubicBezTo>
                  <a:cubicBezTo>
                    <a:pt x="695" y="2065"/>
                    <a:pt x="830" y="2200"/>
                    <a:pt x="997" y="2200"/>
                  </a:cubicBezTo>
                  <a:cubicBezTo>
                    <a:pt x="1163" y="2200"/>
                    <a:pt x="1298" y="2065"/>
                    <a:pt x="1298" y="1899"/>
                  </a:cubicBezTo>
                  <a:cubicBezTo>
                    <a:pt x="1298" y="1874"/>
                    <a:pt x="1295" y="1849"/>
                    <a:pt x="1289" y="1825"/>
                  </a:cubicBezTo>
                  <a:cubicBezTo>
                    <a:pt x="1359" y="1870"/>
                    <a:pt x="1449" y="1873"/>
                    <a:pt x="1522" y="1832"/>
                  </a:cubicBezTo>
                  <a:cubicBezTo>
                    <a:pt x="1594" y="1792"/>
                    <a:pt x="1639" y="1715"/>
                    <a:pt x="1638" y="1631"/>
                  </a:cubicBezTo>
                  <a:cubicBezTo>
                    <a:pt x="1650" y="1634"/>
                    <a:pt x="1663" y="1635"/>
                    <a:pt x="1675" y="1635"/>
                  </a:cubicBezTo>
                  <a:cubicBezTo>
                    <a:pt x="1739" y="1635"/>
                    <a:pt x="1798" y="1603"/>
                    <a:pt x="1832" y="1550"/>
                  </a:cubicBezTo>
                  <a:cubicBezTo>
                    <a:pt x="1867" y="1497"/>
                    <a:pt x="1873" y="1430"/>
                    <a:pt x="1849" y="1372"/>
                  </a:cubicBezTo>
                  <a:cubicBezTo>
                    <a:pt x="1930" y="1308"/>
                    <a:pt x="1977" y="1211"/>
                    <a:pt x="1977" y="110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331">
              <a:extLst>
                <a:ext uri="{FF2B5EF4-FFF2-40B4-BE49-F238E27FC236}">
                  <a16:creationId xmlns:a16="http://schemas.microsoft.com/office/drawing/2014/main" id="{383630D2-7C30-4DE9-87F7-6EEAE3791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957263"/>
              <a:ext cx="15875" cy="361950"/>
            </a:xfrm>
            <a:custGeom>
              <a:avLst/>
              <a:gdLst>
                <a:gd name="T0" fmla="*/ 38 w 76"/>
                <a:gd name="T1" fmla="*/ 0 h 1696"/>
                <a:gd name="T2" fmla="*/ 0 w 76"/>
                <a:gd name="T3" fmla="*/ 37 h 1696"/>
                <a:gd name="T4" fmla="*/ 0 w 76"/>
                <a:gd name="T5" fmla="*/ 1658 h 1696"/>
                <a:gd name="T6" fmla="*/ 38 w 76"/>
                <a:gd name="T7" fmla="*/ 1696 h 1696"/>
                <a:gd name="T8" fmla="*/ 76 w 76"/>
                <a:gd name="T9" fmla="*/ 1658 h 1696"/>
                <a:gd name="T10" fmla="*/ 76 w 76"/>
                <a:gd name="T11" fmla="*/ 37 h 1696"/>
                <a:gd name="T12" fmla="*/ 38 w 76"/>
                <a:gd name="T13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96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658"/>
                  </a:lnTo>
                  <a:cubicBezTo>
                    <a:pt x="0" y="1679"/>
                    <a:pt x="17" y="1696"/>
                    <a:pt x="38" y="1696"/>
                  </a:cubicBezTo>
                  <a:cubicBezTo>
                    <a:pt x="59" y="1696"/>
                    <a:pt x="76" y="1679"/>
                    <a:pt x="76" y="1658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332">
              <a:extLst>
                <a:ext uri="{FF2B5EF4-FFF2-40B4-BE49-F238E27FC236}">
                  <a16:creationId xmlns:a16="http://schemas.microsoft.com/office/drawing/2014/main" id="{17C39171-73E5-460E-A670-B3B3118CD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6" y="1125538"/>
              <a:ext cx="15875" cy="25400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333">
              <a:extLst>
                <a:ext uri="{FF2B5EF4-FFF2-40B4-BE49-F238E27FC236}">
                  <a16:creationId xmlns:a16="http://schemas.microsoft.com/office/drawing/2014/main" id="{1D5A7038-0ECF-4FC6-AB1E-A43E01F99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038226"/>
              <a:ext cx="15875" cy="23813"/>
            </a:xfrm>
            <a:custGeom>
              <a:avLst/>
              <a:gdLst>
                <a:gd name="T0" fmla="*/ 0 w 75"/>
                <a:gd name="T1" fmla="*/ 37 h 113"/>
                <a:gd name="T2" fmla="*/ 0 w 75"/>
                <a:gd name="T3" fmla="*/ 75 h 113"/>
                <a:gd name="T4" fmla="*/ 38 w 75"/>
                <a:gd name="T5" fmla="*/ 113 h 113"/>
                <a:gd name="T6" fmla="*/ 75 w 75"/>
                <a:gd name="T7" fmla="*/ 75 h 113"/>
                <a:gd name="T8" fmla="*/ 75 w 75"/>
                <a:gd name="T9" fmla="*/ 37 h 113"/>
                <a:gd name="T10" fmla="*/ 38 w 75"/>
                <a:gd name="T11" fmla="*/ 0 h 113"/>
                <a:gd name="T12" fmla="*/ 0 w 75"/>
                <a:gd name="T13" fmla="*/ 3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0" y="37"/>
                  </a:move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334">
              <a:extLst>
                <a:ext uri="{FF2B5EF4-FFF2-40B4-BE49-F238E27FC236}">
                  <a16:creationId xmlns:a16="http://schemas.microsoft.com/office/drawing/2014/main" id="{EE886F1D-FD6E-478E-9DEE-4E8C978C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1101726"/>
              <a:ext cx="63500" cy="65088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38 w 302"/>
                <a:gd name="T5" fmla="*/ 189 h 302"/>
                <a:gd name="T6" fmla="*/ 76 w 302"/>
                <a:gd name="T7" fmla="*/ 151 h 302"/>
                <a:gd name="T8" fmla="*/ 122 w 302"/>
                <a:gd name="T9" fmla="*/ 81 h 302"/>
                <a:gd name="T10" fmla="*/ 204 w 302"/>
                <a:gd name="T11" fmla="*/ 98 h 302"/>
                <a:gd name="T12" fmla="*/ 221 w 302"/>
                <a:gd name="T13" fmla="*/ 180 h 302"/>
                <a:gd name="T14" fmla="*/ 151 w 302"/>
                <a:gd name="T15" fmla="*/ 226 h 302"/>
                <a:gd name="T16" fmla="*/ 113 w 302"/>
                <a:gd name="T17" fmla="*/ 264 h 302"/>
                <a:gd name="T18" fmla="*/ 151 w 302"/>
                <a:gd name="T19" fmla="*/ 302 h 302"/>
                <a:gd name="T20" fmla="*/ 302 w 302"/>
                <a:gd name="T21" fmla="*/ 151 h 302"/>
                <a:gd name="T22" fmla="*/ 151 w 302"/>
                <a:gd name="T2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172"/>
                    <a:pt x="17" y="189"/>
                    <a:pt x="38" y="189"/>
                  </a:cubicBezTo>
                  <a:cubicBezTo>
                    <a:pt x="59" y="189"/>
                    <a:pt x="76" y="172"/>
                    <a:pt x="76" y="151"/>
                  </a:cubicBezTo>
                  <a:cubicBezTo>
                    <a:pt x="76" y="120"/>
                    <a:pt x="94" y="93"/>
                    <a:pt x="122" y="81"/>
                  </a:cubicBezTo>
                  <a:cubicBezTo>
                    <a:pt x="150" y="70"/>
                    <a:pt x="183" y="76"/>
                    <a:pt x="204" y="98"/>
                  </a:cubicBezTo>
                  <a:cubicBezTo>
                    <a:pt x="226" y="119"/>
                    <a:pt x="232" y="152"/>
                    <a:pt x="221" y="180"/>
                  </a:cubicBezTo>
                  <a:cubicBezTo>
                    <a:pt x="209" y="208"/>
                    <a:pt x="182" y="226"/>
                    <a:pt x="151" y="226"/>
                  </a:cubicBezTo>
                  <a:cubicBezTo>
                    <a:pt x="130" y="226"/>
                    <a:pt x="113" y="243"/>
                    <a:pt x="113" y="264"/>
                  </a:cubicBezTo>
                  <a:cubicBezTo>
                    <a:pt x="113" y="285"/>
                    <a:pt x="130" y="302"/>
                    <a:pt x="151" y="302"/>
                  </a:cubicBezTo>
                  <a:cubicBezTo>
                    <a:pt x="234" y="302"/>
                    <a:pt x="302" y="23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335">
              <a:extLst>
                <a:ext uri="{FF2B5EF4-FFF2-40B4-BE49-F238E27FC236}">
                  <a16:creationId xmlns:a16="http://schemas.microsoft.com/office/drawing/2014/main" id="{A0E166E9-9AD2-4E0F-AC96-F2FFD4205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1125538"/>
              <a:ext cx="41275" cy="65088"/>
            </a:xfrm>
            <a:custGeom>
              <a:avLst/>
              <a:gdLst>
                <a:gd name="T0" fmla="*/ 150 w 188"/>
                <a:gd name="T1" fmla="*/ 302 h 302"/>
                <a:gd name="T2" fmla="*/ 188 w 188"/>
                <a:gd name="T3" fmla="*/ 264 h 302"/>
                <a:gd name="T4" fmla="*/ 150 w 188"/>
                <a:gd name="T5" fmla="*/ 226 h 302"/>
                <a:gd name="T6" fmla="*/ 75 w 188"/>
                <a:gd name="T7" fmla="*/ 151 h 302"/>
                <a:gd name="T8" fmla="*/ 150 w 188"/>
                <a:gd name="T9" fmla="*/ 76 h 302"/>
                <a:gd name="T10" fmla="*/ 188 w 188"/>
                <a:gd name="T11" fmla="*/ 38 h 302"/>
                <a:gd name="T12" fmla="*/ 150 w 188"/>
                <a:gd name="T13" fmla="*/ 0 h 302"/>
                <a:gd name="T14" fmla="*/ 0 w 188"/>
                <a:gd name="T15" fmla="*/ 151 h 302"/>
                <a:gd name="T16" fmla="*/ 150 w 188"/>
                <a:gd name="T1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02">
                  <a:moveTo>
                    <a:pt x="150" y="302"/>
                  </a:moveTo>
                  <a:cubicBezTo>
                    <a:pt x="171" y="302"/>
                    <a:pt x="188" y="285"/>
                    <a:pt x="188" y="264"/>
                  </a:cubicBezTo>
                  <a:cubicBezTo>
                    <a:pt x="188" y="243"/>
                    <a:pt x="171" y="226"/>
                    <a:pt x="150" y="226"/>
                  </a:cubicBezTo>
                  <a:cubicBezTo>
                    <a:pt x="109" y="226"/>
                    <a:pt x="75" y="193"/>
                    <a:pt x="75" y="151"/>
                  </a:cubicBezTo>
                  <a:cubicBezTo>
                    <a:pt x="75" y="109"/>
                    <a:pt x="109" y="76"/>
                    <a:pt x="150" y="76"/>
                  </a:cubicBezTo>
                  <a:cubicBezTo>
                    <a:pt x="171" y="76"/>
                    <a:pt x="188" y="59"/>
                    <a:pt x="188" y="38"/>
                  </a:cubicBezTo>
                  <a:cubicBezTo>
                    <a:pt x="188" y="17"/>
                    <a:pt x="171" y="0"/>
                    <a:pt x="150" y="0"/>
                  </a:cubicBezTo>
                  <a:cubicBezTo>
                    <a:pt x="67" y="0"/>
                    <a:pt x="0" y="68"/>
                    <a:pt x="0" y="151"/>
                  </a:cubicBezTo>
                  <a:cubicBezTo>
                    <a:pt x="0" y="234"/>
                    <a:pt x="67" y="302"/>
                    <a:pt x="150" y="302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336">
              <a:extLst>
                <a:ext uri="{FF2B5EF4-FFF2-40B4-BE49-F238E27FC236}">
                  <a16:creationId xmlns:a16="http://schemas.microsoft.com/office/drawing/2014/main" id="{6CADA56A-7277-4E7D-A7B4-80E2CD9E4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206501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337">
              <a:extLst>
                <a:ext uri="{FF2B5EF4-FFF2-40B4-BE49-F238E27FC236}">
                  <a16:creationId xmlns:a16="http://schemas.microsoft.com/office/drawing/2014/main" id="{1E3AE7CE-FDF1-4ED5-B30F-603AEDF92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8" y="1109663"/>
              <a:ext cx="41275" cy="65088"/>
            </a:xfrm>
            <a:custGeom>
              <a:avLst/>
              <a:gdLst>
                <a:gd name="T0" fmla="*/ 172 w 194"/>
                <a:gd name="T1" fmla="*/ 74 h 306"/>
                <a:gd name="T2" fmla="*/ 183 w 194"/>
                <a:gd name="T3" fmla="*/ 22 h 306"/>
                <a:gd name="T4" fmla="*/ 130 w 194"/>
                <a:gd name="T5" fmla="*/ 11 h 306"/>
                <a:gd name="T6" fmla="*/ 118 w 194"/>
                <a:gd name="T7" fmla="*/ 19 h 306"/>
                <a:gd name="T8" fmla="*/ 1 w 194"/>
                <a:gd name="T9" fmla="*/ 239 h 306"/>
                <a:gd name="T10" fmla="*/ 1 w 194"/>
                <a:gd name="T11" fmla="*/ 269 h 306"/>
                <a:gd name="T12" fmla="*/ 38 w 194"/>
                <a:gd name="T13" fmla="*/ 306 h 306"/>
                <a:gd name="T14" fmla="*/ 76 w 194"/>
                <a:gd name="T15" fmla="*/ 269 h 306"/>
                <a:gd name="T16" fmla="*/ 76 w 194"/>
                <a:gd name="T17" fmla="*/ 239 h 306"/>
                <a:gd name="T18" fmla="*/ 160 w 194"/>
                <a:gd name="T19" fmla="*/ 82 h 306"/>
                <a:gd name="T20" fmla="*/ 172 w 194"/>
                <a:gd name="T21" fmla="*/ 7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306">
                  <a:moveTo>
                    <a:pt x="172" y="74"/>
                  </a:moveTo>
                  <a:cubicBezTo>
                    <a:pt x="190" y="62"/>
                    <a:pt x="194" y="39"/>
                    <a:pt x="183" y="22"/>
                  </a:cubicBezTo>
                  <a:cubicBezTo>
                    <a:pt x="171" y="4"/>
                    <a:pt x="148" y="0"/>
                    <a:pt x="130" y="11"/>
                  </a:cubicBezTo>
                  <a:lnTo>
                    <a:pt x="118" y="19"/>
                  </a:lnTo>
                  <a:cubicBezTo>
                    <a:pt x="45" y="68"/>
                    <a:pt x="0" y="151"/>
                    <a:pt x="1" y="239"/>
                  </a:cubicBezTo>
                  <a:lnTo>
                    <a:pt x="1" y="269"/>
                  </a:lnTo>
                  <a:cubicBezTo>
                    <a:pt x="1" y="289"/>
                    <a:pt x="17" y="306"/>
                    <a:pt x="38" y="306"/>
                  </a:cubicBezTo>
                  <a:cubicBezTo>
                    <a:pt x="59" y="306"/>
                    <a:pt x="76" y="289"/>
                    <a:pt x="76" y="269"/>
                  </a:cubicBezTo>
                  <a:lnTo>
                    <a:pt x="76" y="239"/>
                  </a:lnTo>
                  <a:cubicBezTo>
                    <a:pt x="76" y="176"/>
                    <a:pt x="107" y="117"/>
                    <a:pt x="160" y="82"/>
                  </a:cubicBezTo>
                  <a:lnTo>
                    <a:pt x="172" y="74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338">
              <a:extLst>
                <a:ext uri="{FF2B5EF4-FFF2-40B4-BE49-F238E27FC236}">
                  <a16:creationId xmlns:a16="http://schemas.microsoft.com/office/drawing/2014/main" id="{A0658AA3-9520-4FB9-89A7-DD04A149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941388"/>
              <a:ext cx="41275" cy="39688"/>
            </a:xfrm>
            <a:custGeom>
              <a:avLst/>
              <a:gdLst>
                <a:gd name="T0" fmla="*/ 113 w 189"/>
                <a:gd name="T1" fmla="*/ 151 h 189"/>
                <a:gd name="T2" fmla="*/ 151 w 189"/>
                <a:gd name="T3" fmla="*/ 189 h 189"/>
                <a:gd name="T4" fmla="*/ 189 w 189"/>
                <a:gd name="T5" fmla="*/ 151 h 189"/>
                <a:gd name="T6" fmla="*/ 38 w 189"/>
                <a:gd name="T7" fmla="*/ 0 h 189"/>
                <a:gd name="T8" fmla="*/ 0 w 189"/>
                <a:gd name="T9" fmla="*/ 38 h 189"/>
                <a:gd name="T10" fmla="*/ 38 w 189"/>
                <a:gd name="T11" fmla="*/ 76 h 189"/>
                <a:gd name="T12" fmla="*/ 113 w 189"/>
                <a:gd name="T13" fmla="*/ 1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13" y="151"/>
                  </a:moveTo>
                  <a:cubicBezTo>
                    <a:pt x="113" y="172"/>
                    <a:pt x="130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68"/>
                    <a:pt x="121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ubicBezTo>
                    <a:pt x="80" y="76"/>
                    <a:pt x="113" y="110"/>
                    <a:pt x="113" y="15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339">
              <a:extLst>
                <a:ext uri="{FF2B5EF4-FFF2-40B4-BE49-F238E27FC236}">
                  <a16:creationId xmlns:a16="http://schemas.microsoft.com/office/drawing/2014/main" id="{38F2C78B-FDBF-485E-95AC-1A8739285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238251"/>
              <a:ext cx="33338" cy="49213"/>
            </a:xfrm>
            <a:custGeom>
              <a:avLst/>
              <a:gdLst>
                <a:gd name="T0" fmla="*/ 113 w 151"/>
                <a:gd name="T1" fmla="*/ 75 h 226"/>
                <a:gd name="T2" fmla="*/ 151 w 151"/>
                <a:gd name="T3" fmla="*/ 38 h 226"/>
                <a:gd name="T4" fmla="*/ 113 w 151"/>
                <a:gd name="T5" fmla="*/ 0 h 226"/>
                <a:gd name="T6" fmla="*/ 0 w 151"/>
                <a:gd name="T7" fmla="*/ 113 h 226"/>
                <a:gd name="T8" fmla="*/ 113 w 151"/>
                <a:gd name="T9" fmla="*/ 226 h 226"/>
                <a:gd name="T10" fmla="*/ 151 w 151"/>
                <a:gd name="T11" fmla="*/ 188 h 226"/>
                <a:gd name="T12" fmla="*/ 113 w 151"/>
                <a:gd name="T13" fmla="*/ 151 h 226"/>
                <a:gd name="T14" fmla="*/ 76 w 151"/>
                <a:gd name="T15" fmla="*/ 113 h 226"/>
                <a:gd name="T16" fmla="*/ 113 w 151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26">
                  <a:moveTo>
                    <a:pt x="113" y="75"/>
                  </a:move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cubicBezTo>
                    <a:pt x="134" y="226"/>
                    <a:pt x="151" y="209"/>
                    <a:pt x="151" y="188"/>
                  </a:cubicBezTo>
                  <a:cubicBezTo>
                    <a:pt x="151" y="168"/>
                    <a:pt x="134" y="151"/>
                    <a:pt x="113" y="151"/>
                  </a:cubicBezTo>
                  <a:cubicBezTo>
                    <a:pt x="92" y="151"/>
                    <a:pt x="76" y="134"/>
                    <a:pt x="76" y="113"/>
                  </a:cubicBezTo>
                  <a:cubicBezTo>
                    <a:pt x="76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340">
              <a:extLst>
                <a:ext uri="{FF2B5EF4-FFF2-40B4-BE49-F238E27FC236}">
                  <a16:creationId xmlns:a16="http://schemas.microsoft.com/office/drawing/2014/main" id="{C3AF630F-982D-4320-9501-1AD421E2CC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663" y="906463"/>
              <a:ext cx="487363" cy="487363"/>
            </a:xfrm>
            <a:custGeom>
              <a:avLst/>
              <a:gdLst>
                <a:gd name="T0" fmla="*/ 1629 w 2279"/>
                <a:gd name="T1" fmla="*/ 1920 h 2278"/>
                <a:gd name="T2" fmla="*/ 2034 w 2279"/>
                <a:gd name="T3" fmla="*/ 1416 h 2278"/>
                <a:gd name="T4" fmla="*/ 2119 w 2279"/>
                <a:gd name="T5" fmla="*/ 649 h 2278"/>
                <a:gd name="T6" fmla="*/ 2269 w 2279"/>
                <a:gd name="T7" fmla="*/ 157 h 2278"/>
                <a:gd name="T8" fmla="*/ 2081 w 2279"/>
                <a:gd name="T9" fmla="*/ 305 h 2278"/>
                <a:gd name="T10" fmla="*/ 1589 w 2279"/>
                <a:gd name="T11" fmla="*/ 282 h 2278"/>
                <a:gd name="T12" fmla="*/ 956 w 2279"/>
                <a:gd name="T13" fmla="*/ 10 h 2278"/>
                <a:gd name="T14" fmla="*/ 611 w 2279"/>
                <a:gd name="T15" fmla="*/ 159 h 2278"/>
                <a:gd name="T16" fmla="*/ 8 w 2279"/>
                <a:gd name="T17" fmla="*/ 159 h 2278"/>
                <a:gd name="T18" fmla="*/ 536 w 2279"/>
                <a:gd name="T19" fmla="*/ 281 h 2278"/>
                <a:gd name="T20" fmla="*/ 243 w 2279"/>
                <a:gd name="T21" fmla="*/ 1416 h 2278"/>
                <a:gd name="T22" fmla="*/ 121 w 2279"/>
                <a:gd name="T23" fmla="*/ 1974 h 2278"/>
                <a:gd name="T24" fmla="*/ 197 w 2279"/>
                <a:gd name="T25" fmla="*/ 1974 h 2278"/>
                <a:gd name="T26" fmla="*/ 463 w 2279"/>
                <a:gd name="T27" fmla="*/ 1704 h 2278"/>
                <a:gd name="T28" fmla="*/ 1139 w 2279"/>
                <a:gd name="T29" fmla="*/ 2270 h 2278"/>
                <a:gd name="T30" fmla="*/ 1553 w 2279"/>
                <a:gd name="T31" fmla="*/ 2119 h 2278"/>
                <a:gd name="T32" fmla="*/ 2238 w 2279"/>
                <a:gd name="T33" fmla="*/ 2211 h 2278"/>
                <a:gd name="T34" fmla="*/ 2090 w 2279"/>
                <a:gd name="T35" fmla="*/ 90 h 2278"/>
                <a:gd name="T36" fmla="*/ 2043 w 2279"/>
                <a:gd name="T37" fmla="*/ 159 h 2278"/>
                <a:gd name="T38" fmla="*/ 188 w 2279"/>
                <a:gd name="T39" fmla="*/ 90 h 2278"/>
                <a:gd name="T40" fmla="*/ 188 w 2279"/>
                <a:gd name="T41" fmla="*/ 2189 h 2278"/>
                <a:gd name="T42" fmla="*/ 234 w 2279"/>
                <a:gd name="T43" fmla="*/ 2119 h 2278"/>
                <a:gd name="T44" fmla="*/ 1365 w 2279"/>
                <a:gd name="T45" fmla="*/ 1667 h 2278"/>
                <a:gd name="T46" fmla="*/ 1397 w 2279"/>
                <a:gd name="T47" fmla="*/ 1879 h 2278"/>
                <a:gd name="T48" fmla="*/ 881 w 2279"/>
                <a:gd name="T49" fmla="*/ 1879 h 2278"/>
                <a:gd name="T50" fmla="*/ 721 w 2279"/>
                <a:gd name="T51" fmla="*/ 1852 h 2278"/>
                <a:gd name="T52" fmla="*/ 988 w 2279"/>
                <a:gd name="T53" fmla="*/ 1290 h 2278"/>
                <a:gd name="T54" fmla="*/ 913 w 2279"/>
                <a:gd name="T55" fmla="*/ 1290 h 2278"/>
                <a:gd name="T56" fmla="*/ 460 w 2279"/>
                <a:gd name="T57" fmla="*/ 1629 h 2278"/>
                <a:gd name="T58" fmla="*/ 385 w 2279"/>
                <a:gd name="T59" fmla="*/ 1478 h 2278"/>
                <a:gd name="T60" fmla="*/ 460 w 2279"/>
                <a:gd name="T61" fmla="*/ 1252 h 2278"/>
                <a:gd name="T62" fmla="*/ 405 w 2279"/>
                <a:gd name="T63" fmla="*/ 853 h 2278"/>
                <a:gd name="T64" fmla="*/ 768 w 2279"/>
                <a:gd name="T65" fmla="*/ 890 h 2278"/>
                <a:gd name="T66" fmla="*/ 536 w 2279"/>
                <a:gd name="T67" fmla="*/ 359 h 2278"/>
                <a:gd name="T68" fmla="*/ 611 w 2279"/>
                <a:gd name="T69" fmla="*/ 348 h 2278"/>
                <a:gd name="T70" fmla="*/ 950 w 2279"/>
                <a:gd name="T71" fmla="*/ 762 h 2278"/>
                <a:gd name="T72" fmla="*/ 904 w 2279"/>
                <a:gd name="T73" fmla="*/ 520 h 2278"/>
                <a:gd name="T74" fmla="*/ 1160 w 2279"/>
                <a:gd name="T75" fmla="*/ 125 h 2278"/>
                <a:gd name="T76" fmla="*/ 1387 w 2279"/>
                <a:gd name="T77" fmla="*/ 515 h 2278"/>
                <a:gd name="T78" fmla="*/ 1666 w 2279"/>
                <a:gd name="T79" fmla="*/ 348 h 2278"/>
                <a:gd name="T80" fmla="*/ 1666 w 2279"/>
                <a:gd name="T81" fmla="*/ 649 h 2278"/>
                <a:gd name="T82" fmla="*/ 1510 w 2279"/>
                <a:gd name="T83" fmla="*/ 890 h 2278"/>
                <a:gd name="T84" fmla="*/ 1872 w 2279"/>
                <a:gd name="T85" fmla="*/ 853 h 2278"/>
                <a:gd name="T86" fmla="*/ 1817 w 2279"/>
                <a:gd name="T87" fmla="*/ 1252 h 2278"/>
                <a:gd name="T88" fmla="*/ 1817 w 2279"/>
                <a:gd name="T89" fmla="*/ 1629 h 2278"/>
                <a:gd name="T90" fmla="*/ 1440 w 2279"/>
                <a:gd name="T91" fmla="*/ 1441 h 2278"/>
                <a:gd name="T92" fmla="*/ 1742 w 2279"/>
                <a:gd name="T93" fmla="*/ 1662 h 2278"/>
                <a:gd name="T94" fmla="*/ 1629 w 2279"/>
                <a:gd name="T95" fmla="*/ 1705 h 2278"/>
                <a:gd name="T96" fmla="*/ 1455 w 2279"/>
                <a:gd name="T97" fmla="*/ 1828 h 2278"/>
                <a:gd name="T98" fmla="*/ 2148 w 2279"/>
                <a:gd name="T99" fmla="*/ 2050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9" h="2278">
                  <a:moveTo>
                    <a:pt x="2119" y="1968"/>
                  </a:moveTo>
                  <a:cubicBezTo>
                    <a:pt x="2050" y="1969"/>
                    <a:pt x="1990" y="2015"/>
                    <a:pt x="1973" y="2081"/>
                  </a:cubicBezTo>
                  <a:lnTo>
                    <a:pt x="1629" y="2081"/>
                  </a:lnTo>
                  <a:lnTo>
                    <a:pt x="1629" y="1920"/>
                  </a:lnTo>
                  <a:cubicBezTo>
                    <a:pt x="1727" y="1890"/>
                    <a:pt x="1800" y="1806"/>
                    <a:pt x="1814" y="1705"/>
                  </a:cubicBezTo>
                  <a:lnTo>
                    <a:pt x="1817" y="1705"/>
                  </a:lnTo>
                  <a:cubicBezTo>
                    <a:pt x="1888" y="1705"/>
                    <a:pt x="1955" y="1671"/>
                    <a:pt x="1998" y="1615"/>
                  </a:cubicBezTo>
                  <a:cubicBezTo>
                    <a:pt x="2041" y="1558"/>
                    <a:pt x="2054" y="1484"/>
                    <a:pt x="2034" y="1416"/>
                  </a:cubicBezTo>
                  <a:cubicBezTo>
                    <a:pt x="2112" y="1345"/>
                    <a:pt x="2157" y="1245"/>
                    <a:pt x="2156" y="1139"/>
                  </a:cubicBezTo>
                  <a:cubicBezTo>
                    <a:pt x="2156" y="996"/>
                    <a:pt x="2075" y="866"/>
                    <a:pt x="1947" y="802"/>
                  </a:cubicBezTo>
                  <a:cubicBezTo>
                    <a:pt x="1978" y="757"/>
                    <a:pt x="1997" y="704"/>
                    <a:pt x="2003" y="649"/>
                  </a:cubicBezTo>
                  <a:lnTo>
                    <a:pt x="2119" y="649"/>
                  </a:lnTo>
                  <a:cubicBezTo>
                    <a:pt x="2140" y="649"/>
                    <a:pt x="2156" y="632"/>
                    <a:pt x="2156" y="612"/>
                  </a:cubicBezTo>
                  <a:lnTo>
                    <a:pt x="2156" y="305"/>
                  </a:lnTo>
                  <a:cubicBezTo>
                    <a:pt x="2223" y="288"/>
                    <a:pt x="2269" y="228"/>
                    <a:pt x="2269" y="161"/>
                  </a:cubicBezTo>
                  <a:lnTo>
                    <a:pt x="2269" y="157"/>
                  </a:lnTo>
                  <a:cubicBezTo>
                    <a:pt x="2269" y="151"/>
                    <a:pt x="2269" y="146"/>
                    <a:pt x="2268" y="140"/>
                  </a:cubicBezTo>
                  <a:cubicBezTo>
                    <a:pt x="2259" y="65"/>
                    <a:pt x="2195" y="8"/>
                    <a:pt x="2119" y="8"/>
                  </a:cubicBezTo>
                  <a:cubicBezTo>
                    <a:pt x="2043" y="8"/>
                    <a:pt x="1979" y="65"/>
                    <a:pt x="1969" y="140"/>
                  </a:cubicBezTo>
                  <a:cubicBezTo>
                    <a:pt x="1960" y="215"/>
                    <a:pt x="2008" y="286"/>
                    <a:pt x="2081" y="305"/>
                  </a:cubicBezTo>
                  <a:lnTo>
                    <a:pt x="2081" y="574"/>
                  </a:lnTo>
                  <a:lnTo>
                    <a:pt x="2003" y="574"/>
                  </a:lnTo>
                  <a:cubicBezTo>
                    <a:pt x="1993" y="477"/>
                    <a:pt x="1942" y="390"/>
                    <a:pt x="1862" y="334"/>
                  </a:cubicBezTo>
                  <a:cubicBezTo>
                    <a:pt x="1783" y="278"/>
                    <a:pt x="1683" y="259"/>
                    <a:pt x="1589" y="282"/>
                  </a:cubicBezTo>
                  <a:cubicBezTo>
                    <a:pt x="1588" y="277"/>
                    <a:pt x="1589" y="271"/>
                    <a:pt x="1588" y="266"/>
                  </a:cubicBezTo>
                  <a:cubicBezTo>
                    <a:pt x="1567" y="130"/>
                    <a:pt x="1458" y="26"/>
                    <a:pt x="1322" y="10"/>
                  </a:cubicBezTo>
                  <a:cubicBezTo>
                    <a:pt x="1258" y="3"/>
                    <a:pt x="1194" y="17"/>
                    <a:pt x="1139" y="49"/>
                  </a:cubicBezTo>
                  <a:cubicBezTo>
                    <a:pt x="1083" y="17"/>
                    <a:pt x="1019" y="3"/>
                    <a:pt x="956" y="10"/>
                  </a:cubicBezTo>
                  <a:cubicBezTo>
                    <a:pt x="816" y="26"/>
                    <a:pt x="706" y="134"/>
                    <a:pt x="689" y="273"/>
                  </a:cubicBezTo>
                  <a:cubicBezTo>
                    <a:pt x="688" y="276"/>
                    <a:pt x="688" y="279"/>
                    <a:pt x="688" y="282"/>
                  </a:cubicBezTo>
                  <a:cubicBezTo>
                    <a:pt x="663" y="276"/>
                    <a:pt x="637" y="273"/>
                    <a:pt x="611" y="272"/>
                  </a:cubicBezTo>
                  <a:lnTo>
                    <a:pt x="611" y="159"/>
                  </a:lnTo>
                  <a:cubicBezTo>
                    <a:pt x="611" y="139"/>
                    <a:pt x="594" y="122"/>
                    <a:pt x="574" y="122"/>
                  </a:cubicBezTo>
                  <a:lnTo>
                    <a:pt x="304" y="122"/>
                  </a:lnTo>
                  <a:cubicBezTo>
                    <a:pt x="285" y="48"/>
                    <a:pt x="215" y="0"/>
                    <a:pt x="139" y="10"/>
                  </a:cubicBezTo>
                  <a:cubicBezTo>
                    <a:pt x="64" y="19"/>
                    <a:pt x="8" y="84"/>
                    <a:pt x="8" y="159"/>
                  </a:cubicBezTo>
                  <a:cubicBezTo>
                    <a:pt x="8" y="235"/>
                    <a:pt x="64" y="299"/>
                    <a:pt x="139" y="309"/>
                  </a:cubicBezTo>
                  <a:cubicBezTo>
                    <a:pt x="215" y="319"/>
                    <a:pt x="285" y="271"/>
                    <a:pt x="304" y="197"/>
                  </a:cubicBezTo>
                  <a:lnTo>
                    <a:pt x="536" y="197"/>
                  </a:lnTo>
                  <a:lnTo>
                    <a:pt x="536" y="281"/>
                  </a:lnTo>
                  <a:cubicBezTo>
                    <a:pt x="427" y="306"/>
                    <a:pt x="337" y="383"/>
                    <a:pt x="296" y="487"/>
                  </a:cubicBezTo>
                  <a:cubicBezTo>
                    <a:pt x="254" y="592"/>
                    <a:pt x="268" y="710"/>
                    <a:pt x="331" y="802"/>
                  </a:cubicBezTo>
                  <a:cubicBezTo>
                    <a:pt x="203" y="866"/>
                    <a:pt x="121" y="996"/>
                    <a:pt x="121" y="1139"/>
                  </a:cubicBezTo>
                  <a:cubicBezTo>
                    <a:pt x="121" y="1245"/>
                    <a:pt x="165" y="1345"/>
                    <a:pt x="243" y="1416"/>
                  </a:cubicBezTo>
                  <a:cubicBezTo>
                    <a:pt x="237" y="1436"/>
                    <a:pt x="234" y="1457"/>
                    <a:pt x="234" y="1478"/>
                  </a:cubicBezTo>
                  <a:lnTo>
                    <a:pt x="159" y="1478"/>
                  </a:lnTo>
                  <a:cubicBezTo>
                    <a:pt x="138" y="1478"/>
                    <a:pt x="121" y="1495"/>
                    <a:pt x="121" y="1516"/>
                  </a:cubicBezTo>
                  <a:lnTo>
                    <a:pt x="121" y="1974"/>
                  </a:lnTo>
                  <a:cubicBezTo>
                    <a:pt x="48" y="1993"/>
                    <a:pt x="0" y="2063"/>
                    <a:pt x="9" y="2139"/>
                  </a:cubicBezTo>
                  <a:cubicBezTo>
                    <a:pt x="19" y="2214"/>
                    <a:pt x="83" y="2271"/>
                    <a:pt x="159" y="2271"/>
                  </a:cubicBezTo>
                  <a:cubicBezTo>
                    <a:pt x="235" y="2271"/>
                    <a:pt x="299" y="2214"/>
                    <a:pt x="309" y="2139"/>
                  </a:cubicBezTo>
                  <a:cubicBezTo>
                    <a:pt x="318" y="2063"/>
                    <a:pt x="270" y="1993"/>
                    <a:pt x="197" y="1974"/>
                  </a:cubicBezTo>
                  <a:lnTo>
                    <a:pt x="197" y="1554"/>
                  </a:lnTo>
                  <a:lnTo>
                    <a:pt x="248" y="1554"/>
                  </a:lnTo>
                  <a:cubicBezTo>
                    <a:pt x="279" y="1644"/>
                    <a:pt x="365" y="1705"/>
                    <a:pt x="460" y="1705"/>
                  </a:cubicBezTo>
                  <a:cubicBezTo>
                    <a:pt x="461" y="1705"/>
                    <a:pt x="462" y="1704"/>
                    <a:pt x="463" y="1704"/>
                  </a:cubicBezTo>
                  <a:cubicBezTo>
                    <a:pt x="474" y="1780"/>
                    <a:pt x="518" y="1848"/>
                    <a:pt x="582" y="1889"/>
                  </a:cubicBezTo>
                  <a:cubicBezTo>
                    <a:pt x="647" y="1931"/>
                    <a:pt x="727" y="1942"/>
                    <a:pt x="800" y="1919"/>
                  </a:cubicBezTo>
                  <a:cubicBezTo>
                    <a:pt x="800" y="1923"/>
                    <a:pt x="800" y="1927"/>
                    <a:pt x="800" y="1931"/>
                  </a:cubicBezTo>
                  <a:cubicBezTo>
                    <a:pt x="800" y="2118"/>
                    <a:pt x="951" y="2270"/>
                    <a:pt x="1139" y="2270"/>
                  </a:cubicBezTo>
                  <a:cubicBezTo>
                    <a:pt x="1326" y="2270"/>
                    <a:pt x="1478" y="2118"/>
                    <a:pt x="1478" y="1931"/>
                  </a:cubicBezTo>
                  <a:cubicBezTo>
                    <a:pt x="1478" y="1927"/>
                    <a:pt x="1477" y="1923"/>
                    <a:pt x="1477" y="1919"/>
                  </a:cubicBezTo>
                  <a:cubicBezTo>
                    <a:pt x="1502" y="1927"/>
                    <a:pt x="1528" y="1931"/>
                    <a:pt x="1553" y="1931"/>
                  </a:cubicBezTo>
                  <a:lnTo>
                    <a:pt x="1553" y="2119"/>
                  </a:lnTo>
                  <a:cubicBezTo>
                    <a:pt x="1553" y="2140"/>
                    <a:pt x="1570" y="2157"/>
                    <a:pt x="1591" y="2157"/>
                  </a:cubicBezTo>
                  <a:lnTo>
                    <a:pt x="1973" y="2157"/>
                  </a:lnTo>
                  <a:cubicBezTo>
                    <a:pt x="1988" y="2212"/>
                    <a:pt x="2033" y="2255"/>
                    <a:pt x="2089" y="2266"/>
                  </a:cubicBezTo>
                  <a:cubicBezTo>
                    <a:pt x="2145" y="2278"/>
                    <a:pt x="2203" y="2256"/>
                    <a:pt x="2238" y="2211"/>
                  </a:cubicBezTo>
                  <a:cubicBezTo>
                    <a:pt x="2273" y="2165"/>
                    <a:pt x="2279" y="2104"/>
                    <a:pt x="2254" y="2052"/>
                  </a:cubicBezTo>
                  <a:cubicBezTo>
                    <a:pt x="2229" y="2001"/>
                    <a:pt x="2176" y="1968"/>
                    <a:pt x="2119" y="1968"/>
                  </a:cubicBezTo>
                  <a:close/>
                  <a:moveTo>
                    <a:pt x="2043" y="159"/>
                  </a:moveTo>
                  <a:cubicBezTo>
                    <a:pt x="2043" y="129"/>
                    <a:pt x="2062" y="101"/>
                    <a:pt x="2090" y="90"/>
                  </a:cubicBezTo>
                  <a:cubicBezTo>
                    <a:pt x="2118" y="78"/>
                    <a:pt x="2150" y="85"/>
                    <a:pt x="2172" y="106"/>
                  </a:cubicBezTo>
                  <a:cubicBezTo>
                    <a:pt x="2194" y="128"/>
                    <a:pt x="2200" y="160"/>
                    <a:pt x="2188" y="188"/>
                  </a:cubicBezTo>
                  <a:cubicBezTo>
                    <a:pt x="2177" y="216"/>
                    <a:pt x="2149" y="235"/>
                    <a:pt x="2119" y="235"/>
                  </a:cubicBezTo>
                  <a:cubicBezTo>
                    <a:pt x="2077" y="235"/>
                    <a:pt x="2043" y="201"/>
                    <a:pt x="2043" y="159"/>
                  </a:cubicBezTo>
                  <a:close/>
                  <a:moveTo>
                    <a:pt x="159" y="235"/>
                  </a:moveTo>
                  <a:cubicBezTo>
                    <a:pt x="128" y="235"/>
                    <a:pt x="101" y="216"/>
                    <a:pt x="89" y="188"/>
                  </a:cubicBezTo>
                  <a:cubicBezTo>
                    <a:pt x="78" y="160"/>
                    <a:pt x="84" y="128"/>
                    <a:pt x="106" y="106"/>
                  </a:cubicBezTo>
                  <a:cubicBezTo>
                    <a:pt x="127" y="85"/>
                    <a:pt x="160" y="78"/>
                    <a:pt x="188" y="90"/>
                  </a:cubicBezTo>
                  <a:cubicBezTo>
                    <a:pt x="216" y="101"/>
                    <a:pt x="234" y="129"/>
                    <a:pt x="234" y="159"/>
                  </a:cubicBezTo>
                  <a:cubicBezTo>
                    <a:pt x="234" y="201"/>
                    <a:pt x="201" y="235"/>
                    <a:pt x="159" y="235"/>
                  </a:cubicBezTo>
                  <a:close/>
                  <a:moveTo>
                    <a:pt x="234" y="2119"/>
                  </a:moveTo>
                  <a:cubicBezTo>
                    <a:pt x="234" y="2150"/>
                    <a:pt x="216" y="2177"/>
                    <a:pt x="188" y="2189"/>
                  </a:cubicBezTo>
                  <a:cubicBezTo>
                    <a:pt x="160" y="2200"/>
                    <a:pt x="127" y="2194"/>
                    <a:pt x="106" y="2172"/>
                  </a:cubicBezTo>
                  <a:cubicBezTo>
                    <a:pt x="84" y="2151"/>
                    <a:pt x="78" y="2119"/>
                    <a:pt x="89" y="2090"/>
                  </a:cubicBezTo>
                  <a:cubicBezTo>
                    <a:pt x="101" y="2062"/>
                    <a:pt x="128" y="2044"/>
                    <a:pt x="159" y="2044"/>
                  </a:cubicBezTo>
                  <a:cubicBezTo>
                    <a:pt x="201" y="2044"/>
                    <a:pt x="234" y="2078"/>
                    <a:pt x="234" y="2119"/>
                  </a:cubicBezTo>
                  <a:close/>
                  <a:moveTo>
                    <a:pt x="1455" y="1828"/>
                  </a:moveTo>
                  <a:cubicBezTo>
                    <a:pt x="1454" y="1827"/>
                    <a:pt x="1453" y="1826"/>
                    <a:pt x="1452" y="1825"/>
                  </a:cubicBezTo>
                  <a:cubicBezTo>
                    <a:pt x="1405" y="1795"/>
                    <a:pt x="1374" y="1747"/>
                    <a:pt x="1367" y="1692"/>
                  </a:cubicBezTo>
                  <a:cubicBezTo>
                    <a:pt x="1366" y="1684"/>
                    <a:pt x="1365" y="1675"/>
                    <a:pt x="1365" y="1667"/>
                  </a:cubicBezTo>
                  <a:cubicBezTo>
                    <a:pt x="1365" y="1646"/>
                    <a:pt x="1348" y="1629"/>
                    <a:pt x="1327" y="1629"/>
                  </a:cubicBezTo>
                  <a:cubicBezTo>
                    <a:pt x="1306" y="1629"/>
                    <a:pt x="1290" y="1646"/>
                    <a:pt x="1290" y="1667"/>
                  </a:cubicBezTo>
                  <a:cubicBezTo>
                    <a:pt x="1290" y="1679"/>
                    <a:pt x="1290" y="1691"/>
                    <a:pt x="1292" y="1702"/>
                  </a:cubicBezTo>
                  <a:cubicBezTo>
                    <a:pt x="1301" y="1773"/>
                    <a:pt x="1339" y="1837"/>
                    <a:pt x="1397" y="1879"/>
                  </a:cubicBezTo>
                  <a:cubicBezTo>
                    <a:pt x="1401" y="1896"/>
                    <a:pt x="1403" y="1913"/>
                    <a:pt x="1403" y="1931"/>
                  </a:cubicBezTo>
                  <a:cubicBezTo>
                    <a:pt x="1403" y="2076"/>
                    <a:pt x="1285" y="2195"/>
                    <a:pt x="1139" y="2195"/>
                  </a:cubicBezTo>
                  <a:cubicBezTo>
                    <a:pt x="993" y="2195"/>
                    <a:pt x="875" y="2076"/>
                    <a:pt x="875" y="1931"/>
                  </a:cubicBezTo>
                  <a:cubicBezTo>
                    <a:pt x="875" y="1913"/>
                    <a:pt x="877" y="1896"/>
                    <a:pt x="881" y="1879"/>
                  </a:cubicBezTo>
                  <a:cubicBezTo>
                    <a:pt x="948" y="1829"/>
                    <a:pt x="988" y="1751"/>
                    <a:pt x="988" y="1667"/>
                  </a:cubicBezTo>
                  <a:cubicBezTo>
                    <a:pt x="988" y="1646"/>
                    <a:pt x="971" y="1629"/>
                    <a:pt x="950" y="1629"/>
                  </a:cubicBezTo>
                  <a:cubicBezTo>
                    <a:pt x="930" y="1629"/>
                    <a:pt x="913" y="1646"/>
                    <a:pt x="913" y="1667"/>
                  </a:cubicBezTo>
                  <a:cubicBezTo>
                    <a:pt x="911" y="1771"/>
                    <a:pt x="825" y="1854"/>
                    <a:pt x="721" y="1852"/>
                  </a:cubicBezTo>
                  <a:cubicBezTo>
                    <a:pt x="617" y="1851"/>
                    <a:pt x="534" y="1765"/>
                    <a:pt x="536" y="1661"/>
                  </a:cubicBezTo>
                  <a:cubicBezTo>
                    <a:pt x="542" y="1557"/>
                    <a:pt x="630" y="1477"/>
                    <a:pt x="734" y="1478"/>
                  </a:cubicBezTo>
                  <a:lnTo>
                    <a:pt x="800" y="1478"/>
                  </a:lnTo>
                  <a:cubicBezTo>
                    <a:pt x="904" y="1478"/>
                    <a:pt x="988" y="1394"/>
                    <a:pt x="988" y="1290"/>
                  </a:cubicBezTo>
                  <a:lnTo>
                    <a:pt x="988" y="1252"/>
                  </a:lnTo>
                  <a:cubicBezTo>
                    <a:pt x="988" y="1232"/>
                    <a:pt x="971" y="1215"/>
                    <a:pt x="950" y="1215"/>
                  </a:cubicBezTo>
                  <a:cubicBezTo>
                    <a:pt x="930" y="1215"/>
                    <a:pt x="913" y="1232"/>
                    <a:pt x="913" y="1252"/>
                  </a:cubicBezTo>
                  <a:lnTo>
                    <a:pt x="913" y="1290"/>
                  </a:lnTo>
                  <a:cubicBezTo>
                    <a:pt x="913" y="1352"/>
                    <a:pt x="862" y="1403"/>
                    <a:pt x="800" y="1403"/>
                  </a:cubicBezTo>
                  <a:lnTo>
                    <a:pt x="734" y="1403"/>
                  </a:lnTo>
                  <a:cubicBezTo>
                    <a:pt x="601" y="1402"/>
                    <a:pt x="486" y="1498"/>
                    <a:pt x="463" y="1629"/>
                  </a:cubicBezTo>
                  <a:cubicBezTo>
                    <a:pt x="462" y="1629"/>
                    <a:pt x="462" y="1629"/>
                    <a:pt x="460" y="1629"/>
                  </a:cubicBezTo>
                  <a:cubicBezTo>
                    <a:pt x="407" y="1629"/>
                    <a:pt x="357" y="1600"/>
                    <a:pt x="331" y="1554"/>
                  </a:cubicBezTo>
                  <a:lnTo>
                    <a:pt x="385" y="1554"/>
                  </a:lnTo>
                  <a:cubicBezTo>
                    <a:pt x="406" y="1554"/>
                    <a:pt x="423" y="1537"/>
                    <a:pt x="423" y="1516"/>
                  </a:cubicBezTo>
                  <a:cubicBezTo>
                    <a:pt x="423" y="1495"/>
                    <a:pt x="406" y="1478"/>
                    <a:pt x="385" y="1478"/>
                  </a:cubicBezTo>
                  <a:lnTo>
                    <a:pt x="310" y="1478"/>
                  </a:lnTo>
                  <a:cubicBezTo>
                    <a:pt x="310" y="1395"/>
                    <a:pt x="377" y="1328"/>
                    <a:pt x="460" y="1328"/>
                  </a:cubicBezTo>
                  <a:cubicBezTo>
                    <a:pt x="481" y="1328"/>
                    <a:pt x="498" y="1311"/>
                    <a:pt x="498" y="1290"/>
                  </a:cubicBezTo>
                  <a:cubicBezTo>
                    <a:pt x="498" y="1269"/>
                    <a:pt x="481" y="1252"/>
                    <a:pt x="460" y="1252"/>
                  </a:cubicBezTo>
                  <a:cubicBezTo>
                    <a:pt x="388" y="1252"/>
                    <a:pt x="321" y="1287"/>
                    <a:pt x="278" y="1345"/>
                  </a:cubicBezTo>
                  <a:cubicBezTo>
                    <a:pt x="226" y="1289"/>
                    <a:pt x="196" y="1216"/>
                    <a:pt x="197" y="1139"/>
                  </a:cubicBezTo>
                  <a:cubicBezTo>
                    <a:pt x="197" y="1009"/>
                    <a:pt x="280" y="894"/>
                    <a:pt x="404" y="853"/>
                  </a:cubicBezTo>
                  <a:cubicBezTo>
                    <a:pt x="404" y="853"/>
                    <a:pt x="405" y="853"/>
                    <a:pt x="405" y="853"/>
                  </a:cubicBezTo>
                  <a:cubicBezTo>
                    <a:pt x="509" y="819"/>
                    <a:pt x="624" y="844"/>
                    <a:pt x="704" y="919"/>
                  </a:cubicBezTo>
                  <a:cubicBezTo>
                    <a:pt x="711" y="926"/>
                    <a:pt x="721" y="930"/>
                    <a:pt x="731" y="929"/>
                  </a:cubicBezTo>
                  <a:cubicBezTo>
                    <a:pt x="741" y="929"/>
                    <a:pt x="751" y="925"/>
                    <a:pt x="757" y="917"/>
                  </a:cubicBezTo>
                  <a:cubicBezTo>
                    <a:pt x="764" y="910"/>
                    <a:pt x="768" y="900"/>
                    <a:pt x="768" y="890"/>
                  </a:cubicBezTo>
                  <a:cubicBezTo>
                    <a:pt x="767" y="880"/>
                    <a:pt x="763" y="870"/>
                    <a:pt x="755" y="864"/>
                  </a:cubicBezTo>
                  <a:cubicBezTo>
                    <a:pt x="661" y="775"/>
                    <a:pt x="528" y="742"/>
                    <a:pt x="404" y="775"/>
                  </a:cubicBezTo>
                  <a:cubicBezTo>
                    <a:pt x="350" y="706"/>
                    <a:pt x="333" y="615"/>
                    <a:pt x="360" y="532"/>
                  </a:cubicBezTo>
                  <a:cubicBezTo>
                    <a:pt x="386" y="449"/>
                    <a:pt x="452" y="384"/>
                    <a:pt x="536" y="359"/>
                  </a:cubicBezTo>
                  <a:lnTo>
                    <a:pt x="536" y="612"/>
                  </a:lnTo>
                  <a:cubicBezTo>
                    <a:pt x="536" y="632"/>
                    <a:pt x="553" y="649"/>
                    <a:pt x="574" y="649"/>
                  </a:cubicBezTo>
                  <a:cubicBezTo>
                    <a:pt x="594" y="649"/>
                    <a:pt x="611" y="632"/>
                    <a:pt x="611" y="612"/>
                  </a:cubicBezTo>
                  <a:lnTo>
                    <a:pt x="611" y="348"/>
                  </a:lnTo>
                  <a:cubicBezTo>
                    <a:pt x="638" y="348"/>
                    <a:pt x="665" y="352"/>
                    <a:pt x="691" y="360"/>
                  </a:cubicBezTo>
                  <a:cubicBezTo>
                    <a:pt x="709" y="464"/>
                    <a:pt x="779" y="551"/>
                    <a:pt x="876" y="590"/>
                  </a:cubicBezTo>
                  <a:cubicBezTo>
                    <a:pt x="919" y="606"/>
                    <a:pt x="949" y="647"/>
                    <a:pt x="950" y="693"/>
                  </a:cubicBezTo>
                  <a:lnTo>
                    <a:pt x="950" y="762"/>
                  </a:lnTo>
                  <a:cubicBezTo>
                    <a:pt x="950" y="783"/>
                    <a:pt x="967" y="800"/>
                    <a:pt x="988" y="800"/>
                  </a:cubicBezTo>
                  <a:cubicBezTo>
                    <a:pt x="1009" y="800"/>
                    <a:pt x="1026" y="783"/>
                    <a:pt x="1026" y="762"/>
                  </a:cubicBezTo>
                  <a:lnTo>
                    <a:pt x="1026" y="693"/>
                  </a:lnTo>
                  <a:cubicBezTo>
                    <a:pt x="1025" y="616"/>
                    <a:pt x="976" y="547"/>
                    <a:pt x="904" y="520"/>
                  </a:cubicBezTo>
                  <a:cubicBezTo>
                    <a:pt x="807" y="481"/>
                    <a:pt x="750" y="382"/>
                    <a:pt x="764" y="279"/>
                  </a:cubicBezTo>
                  <a:cubicBezTo>
                    <a:pt x="778" y="177"/>
                    <a:pt x="860" y="97"/>
                    <a:pt x="963" y="85"/>
                  </a:cubicBezTo>
                  <a:cubicBezTo>
                    <a:pt x="1018" y="79"/>
                    <a:pt x="1072" y="93"/>
                    <a:pt x="1117" y="125"/>
                  </a:cubicBezTo>
                  <a:cubicBezTo>
                    <a:pt x="1130" y="134"/>
                    <a:pt x="1147" y="134"/>
                    <a:pt x="1160" y="125"/>
                  </a:cubicBezTo>
                  <a:cubicBezTo>
                    <a:pt x="1212" y="88"/>
                    <a:pt x="1277" y="76"/>
                    <a:pt x="1339" y="89"/>
                  </a:cubicBezTo>
                  <a:cubicBezTo>
                    <a:pt x="1401" y="103"/>
                    <a:pt x="1454" y="142"/>
                    <a:pt x="1486" y="196"/>
                  </a:cubicBezTo>
                  <a:cubicBezTo>
                    <a:pt x="1517" y="251"/>
                    <a:pt x="1525" y="317"/>
                    <a:pt x="1506" y="377"/>
                  </a:cubicBezTo>
                  <a:cubicBezTo>
                    <a:pt x="1487" y="438"/>
                    <a:pt x="1444" y="488"/>
                    <a:pt x="1387" y="515"/>
                  </a:cubicBezTo>
                  <a:cubicBezTo>
                    <a:pt x="1368" y="523"/>
                    <a:pt x="1360" y="546"/>
                    <a:pt x="1369" y="565"/>
                  </a:cubicBezTo>
                  <a:cubicBezTo>
                    <a:pt x="1378" y="584"/>
                    <a:pt x="1400" y="592"/>
                    <a:pt x="1419" y="583"/>
                  </a:cubicBezTo>
                  <a:cubicBezTo>
                    <a:pt x="1508" y="540"/>
                    <a:pt x="1571" y="457"/>
                    <a:pt x="1587" y="360"/>
                  </a:cubicBezTo>
                  <a:cubicBezTo>
                    <a:pt x="1612" y="352"/>
                    <a:pt x="1639" y="348"/>
                    <a:pt x="1666" y="348"/>
                  </a:cubicBezTo>
                  <a:cubicBezTo>
                    <a:pt x="1797" y="348"/>
                    <a:pt x="1909" y="444"/>
                    <a:pt x="1927" y="574"/>
                  </a:cubicBezTo>
                  <a:lnTo>
                    <a:pt x="1666" y="574"/>
                  </a:lnTo>
                  <a:cubicBezTo>
                    <a:pt x="1646" y="574"/>
                    <a:pt x="1629" y="591"/>
                    <a:pt x="1629" y="612"/>
                  </a:cubicBezTo>
                  <a:cubicBezTo>
                    <a:pt x="1629" y="632"/>
                    <a:pt x="1646" y="649"/>
                    <a:pt x="1666" y="649"/>
                  </a:cubicBezTo>
                  <a:lnTo>
                    <a:pt x="1927" y="649"/>
                  </a:lnTo>
                  <a:cubicBezTo>
                    <a:pt x="1921" y="695"/>
                    <a:pt x="1902" y="738"/>
                    <a:pt x="1874" y="775"/>
                  </a:cubicBezTo>
                  <a:cubicBezTo>
                    <a:pt x="1749" y="742"/>
                    <a:pt x="1617" y="775"/>
                    <a:pt x="1523" y="864"/>
                  </a:cubicBezTo>
                  <a:cubicBezTo>
                    <a:pt x="1515" y="870"/>
                    <a:pt x="1511" y="880"/>
                    <a:pt x="1510" y="890"/>
                  </a:cubicBezTo>
                  <a:cubicBezTo>
                    <a:pt x="1510" y="900"/>
                    <a:pt x="1513" y="910"/>
                    <a:pt x="1520" y="917"/>
                  </a:cubicBezTo>
                  <a:cubicBezTo>
                    <a:pt x="1527" y="925"/>
                    <a:pt x="1537" y="929"/>
                    <a:pt x="1547" y="929"/>
                  </a:cubicBezTo>
                  <a:cubicBezTo>
                    <a:pt x="1557" y="930"/>
                    <a:pt x="1567" y="926"/>
                    <a:pt x="1574" y="919"/>
                  </a:cubicBezTo>
                  <a:cubicBezTo>
                    <a:pt x="1654" y="844"/>
                    <a:pt x="1768" y="819"/>
                    <a:pt x="1872" y="853"/>
                  </a:cubicBezTo>
                  <a:cubicBezTo>
                    <a:pt x="1873" y="853"/>
                    <a:pt x="1874" y="853"/>
                    <a:pt x="1874" y="853"/>
                  </a:cubicBezTo>
                  <a:cubicBezTo>
                    <a:pt x="1998" y="894"/>
                    <a:pt x="2081" y="1009"/>
                    <a:pt x="2081" y="1139"/>
                  </a:cubicBezTo>
                  <a:cubicBezTo>
                    <a:pt x="2081" y="1216"/>
                    <a:pt x="2052" y="1289"/>
                    <a:pt x="1999" y="1345"/>
                  </a:cubicBezTo>
                  <a:cubicBezTo>
                    <a:pt x="1957" y="1287"/>
                    <a:pt x="1889" y="1252"/>
                    <a:pt x="1817" y="1252"/>
                  </a:cubicBezTo>
                  <a:cubicBezTo>
                    <a:pt x="1796" y="1252"/>
                    <a:pt x="1780" y="1269"/>
                    <a:pt x="1780" y="1290"/>
                  </a:cubicBezTo>
                  <a:cubicBezTo>
                    <a:pt x="1780" y="1311"/>
                    <a:pt x="1796" y="1328"/>
                    <a:pt x="1817" y="1328"/>
                  </a:cubicBezTo>
                  <a:cubicBezTo>
                    <a:pt x="1900" y="1328"/>
                    <a:pt x="1968" y="1395"/>
                    <a:pt x="1968" y="1478"/>
                  </a:cubicBezTo>
                  <a:cubicBezTo>
                    <a:pt x="1968" y="1562"/>
                    <a:pt x="1900" y="1629"/>
                    <a:pt x="1817" y="1629"/>
                  </a:cubicBezTo>
                  <a:cubicBezTo>
                    <a:pt x="1816" y="1629"/>
                    <a:pt x="1815" y="1629"/>
                    <a:pt x="1814" y="1629"/>
                  </a:cubicBezTo>
                  <a:cubicBezTo>
                    <a:pt x="1791" y="1498"/>
                    <a:pt x="1677" y="1402"/>
                    <a:pt x="1544" y="1403"/>
                  </a:cubicBezTo>
                  <a:lnTo>
                    <a:pt x="1478" y="1403"/>
                  </a:lnTo>
                  <a:cubicBezTo>
                    <a:pt x="1457" y="1403"/>
                    <a:pt x="1440" y="1420"/>
                    <a:pt x="1440" y="1441"/>
                  </a:cubicBezTo>
                  <a:cubicBezTo>
                    <a:pt x="1440" y="1462"/>
                    <a:pt x="1457" y="1478"/>
                    <a:pt x="1478" y="1478"/>
                  </a:cubicBezTo>
                  <a:lnTo>
                    <a:pt x="1544" y="1478"/>
                  </a:lnTo>
                  <a:cubicBezTo>
                    <a:pt x="1648" y="1477"/>
                    <a:pt x="1735" y="1557"/>
                    <a:pt x="1742" y="1661"/>
                  </a:cubicBezTo>
                  <a:lnTo>
                    <a:pt x="1742" y="1662"/>
                  </a:lnTo>
                  <a:cubicBezTo>
                    <a:pt x="1742" y="1662"/>
                    <a:pt x="1742" y="1663"/>
                    <a:pt x="1742" y="1663"/>
                  </a:cubicBezTo>
                  <a:lnTo>
                    <a:pt x="1742" y="1663"/>
                  </a:lnTo>
                  <a:cubicBezTo>
                    <a:pt x="1743" y="1740"/>
                    <a:pt x="1699" y="1809"/>
                    <a:pt x="1629" y="1840"/>
                  </a:cubicBezTo>
                  <a:lnTo>
                    <a:pt x="1629" y="1705"/>
                  </a:lnTo>
                  <a:cubicBezTo>
                    <a:pt x="1629" y="1684"/>
                    <a:pt x="1612" y="1667"/>
                    <a:pt x="1591" y="1667"/>
                  </a:cubicBezTo>
                  <a:cubicBezTo>
                    <a:pt x="1570" y="1667"/>
                    <a:pt x="1553" y="1684"/>
                    <a:pt x="1553" y="1705"/>
                  </a:cubicBezTo>
                  <a:lnTo>
                    <a:pt x="1553" y="1855"/>
                  </a:lnTo>
                  <a:cubicBezTo>
                    <a:pt x="1519" y="1855"/>
                    <a:pt x="1485" y="1846"/>
                    <a:pt x="1455" y="1828"/>
                  </a:cubicBezTo>
                  <a:close/>
                  <a:moveTo>
                    <a:pt x="2119" y="2195"/>
                  </a:moveTo>
                  <a:cubicBezTo>
                    <a:pt x="2088" y="2195"/>
                    <a:pt x="2061" y="2176"/>
                    <a:pt x="2049" y="2148"/>
                  </a:cubicBezTo>
                  <a:cubicBezTo>
                    <a:pt x="2037" y="2120"/>
                    <a:pt x="2044" y="2087"/>
                    <a:pt x="2065" y="2066"/>
                  </a:cubicBezTo>
                  <a:cubicBezTo>
                    <a:pt x="2087" y="2044"/>
                    <a:pt x="2119" y="2038"/>
                    <a:pt x="2148" y="2050"/>
                  </a:cubicBezTo>
                  <a:cubicBezTo>
                    <a:pt x="2176" y="2061"/>
                    <a:pt x="2194" y="2089"/>
                    <a:pt x="2194" y="2119"/>
                  </a:cubicBezTo>
                  <a:cubicBezTo>
                    <a:pt x="2194" y="2161"/>
                    <a:pt x="2160" y="2195"/>
                    <a:pt x="2119" y="219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341">
              <a:extLst>
                <a:ext uri="{FF2B5EF4-FFF2-40B4-BE49-F238E27FC236}">
                  <a16:creationId xmlns:a16="http://schemas.microsoft.com/office/drawing/2014/main" id="{42BD9F5F-17C2-4875-8AEF-F277D783A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1" y="965201"/>
              <a:ext cx="39688" cy="39688"/>
            </a:xfrm>
            <a:custGeom>
              <a:avLst/>
              <a:gdLst>
                <a:gd name="T0" fmla="*/ 151 w 189"/>
                <a:gd name="T1" fmla="*/ 114 h 189"/>
                <a:gd name="T2" fmla="*/ 76 w 189"/>
                <a:gd name="T3" fmla="*/ 38 h 189"/>
                <a:gd name="T4" fmla="*/ 38 w 189"/>
                <a:gd name="T5" fmla="*/ 0 h 189"/>
                <a:gd name="T6" fmla="*/ 0 w 189"/>
                <a:gd name="T7" fmla="*/ 38 h 189"/>
                <a:gd name="T8" fmla="*/ 151 w 189"/>
                <a:gd name="T9" fmla="*/ 189 h 189"/>
                <a:gd name="T10" fmla="*/ 189 w 189"/>
                <a:gd name="T11" fmla="*/ 151 h 189"/>
                <a:gd name="T12" fmla="*/ 151 w 189"/>
                <a:gd name="T13" fmla="*/ 1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51" y="114"/>
                  </a:moveTo>
                  <a:cubicBezTo>
                    <a:pt x="109" y="114"/>
                    <a:pt x="76" y="80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121"/>
                    <a:pt x="68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130"/>
                    <a:pt x="172" y="114"/>
                    <a:pt x="151" y="11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342">
              <a:extLst>
                <a:ext uri="{FF2B5EF4-FFF2-40B4-BE49-F238E27FC236}">
                  <a16:creationId xmlns:a16="http://schemas.microsoft.com/office/drawing/2014/main" id="{1CE7B093-BAD4-4617-939D-4E7397EA6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109663"/>
              <a:ext cx="39688" cy="41275"/>
            </a:xfrm>
            <a:custGeom>
              <a:avLst/>
              <a:gdLst>
                <a:gd name="T0" fmla="*/ 37 w 188"/>
                <a:gd name="T1" fmla="*/ 75 h 188"/>
                <a:gd name="T2" fmla="*/ 113 w 188"/>
                <a:gd name="T3" fmla="*/ 151 h 188"/>
                <a:gd name="T4" fmla="*/ 150 w 188"/>
                <a:gd name="T5" fmla="*/ 188 h 188"/>
                <a:gd name="T6" fmla="*/ 188 w 188"/>
                <a:gd name="T7" fmla="*/ 151 h 188"/>
                <a:gd name="T8" fmla="*/ 37 w 188"/>
                <a:gd name="T9" fmla="*/ 0 h 188"/>
                <a:gd name="T10" fmla="*/ 0 w 188"/>
                <a:gd name="T11" fmla="*/ 38 h 188"/>
                <a:gd name="T12" fmla="*/ 37 w 188"/>
                <a:gd name="T13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37" y="75"/>
                  </a:moveTo>
                  <a:cubicBezTo>
                    <a:pt x="79" y="75"/>
                    <a:pt x="113" y="109"/>
                    <a:pt x="113" y="151"/>
                  </a:cubicBezTo>
                  <a:cubicBezTo>
                    <a:pt x="113" y="171"/>
                    <a:pt x="129" y="188"/>
                    <a:pt x="150" y="188"/>
                  </a:cubicBezTo>
                  <a:cubicBezTo>
                    <a:pt x="171" y="188"/>
                    <a:pt x="188" y="171"/>
                    <a:pt x="188" y="151"/>
                  </a:cubicBezTo>
                  <a:cubicBezTo>
                    <a:pt x="188" y="67"/>
                    <a:pt x="120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343">
              <a:extLst>
                <a:ext uri="{FF2B5EF4-FFF2-40B4-BE49-F238E27FC236}">
                  <a16:creationId xmlns:a16="http://schemas.microsoft.com/office/drawing/2014/main" id="{EBF44374-6EB2-4B04-80F4-89E992BA1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1335088"/>
              <a:ext cx="15875" cy="25400"/>
            </a:xfrm>
            <a:custGeom>
              <a:avLst/>
              <a:gdLst>
                <a:gd name="T0" fmla="*/ 38 w 76"/>
                <a:gd name="T1" fmla="*/ 0 h 113"/>
                <a:gd name="T2" fmla="*/ 0 w 76"/>
                <a:gd name="T3" fmla="*/ 38 h 113"/>
                <a:gd name="T4" fmla="*/ 0 w 76"/>
                <a:gd name="T5" fmla="*/ 75 h 113"/>
                <a:gd name="T6" fmla="*/ 38 w 76"/>
                <a:gd name="T7" fmla="*/ 113 h 113"/>
                <a:gd name="T8" fmla="*/ 76 w 76"/>
                <a:gd name="T9" fmla="*/ 75 h 113"/>
                <a:gd name="T10" fmla="*/ 76 w 76"/>
                <a:gd name="T11" fmla="*/ 38 h 113"/>
                <a:gd name="T12" fmla="*/ 38 w 76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9" y="113"/>
                    <a:pt x="76" y="96"/>
                    <a:pt x="76" y="75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8" name="Group 847">
            <a:extLst>
              <a:ext uri="{FF2B5EF4-FFF2-40B4-BE49-F238E27FC236}">
                <a16:creationId xmlns:a16="http://schemas.microsoft.com/office/drawing/2014/main" id="{3E6193D6-D802-4734-9C16-106B7EDEB006}"/>
              </a:ext>
            </a:extLst>
          </p:cNvPr>
          <p:cNvGrpSpPr/>
          <p:nvPr/>
        </p:nvGrpSpPr>
        <p:grpSpPr>
          <a:xfrm>
            <a:off x="2873376" y="949326"/>
            <a:ext cx="482600" cy="403225"/>
            <a:chOff x="2873376" y="949326"/>
            <a:chExt cx="482600" cy="403225"/>
          </a:xfrm>
        </p:grpSpPr>
        <p:sp>
          <p:nvSpPr>
            <p:cNvPr id="585" name="Freeform 344">
              <a:extLst>
                <a:ext uri="{FF2B5EF4-FFF2-40B4-BE49-F238E27FC236}">
                  <a16:creationId xmlns:a16="http://schemas.microsoft.com/office/drawing/2014/main" id="{07D8ACBE-6BFF-4EA7-B9E3-A87CC7E33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1279526"/>
              <a:ext cx="466725" cy="65088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6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6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6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6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6"/>
                  </a:lnTo>
                  <a:cubicBezTo>
                    <a:pt x="1319" y="117"/>
                    <a:pt x="1286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6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201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1"/>
                    <a:pt x="2186" y="76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345">
              <a:extLst>
                <a:ext uri="{FF2B5EF4-FFF2-40B4-BE49-F238E27FC236}">
                  <a16:creationId xmlns:a16="http://schemas.microsoft.com/office/drawing/2014/main" id="{C3138805-CD5B-4CAE-A54B-5BC29A1615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126" y="957263"/>
              <a:ext cx="419100" cy="322263"/>
            </a:xfrm>
            <a:custGeom>
              <a:avLst/>
              <a:gdLst>
                <a:gd name="T0" fmla="*/ 1206 w 1960"/>
                <a:gd name="T1" fmla="*/ 1507 h 1507"/>
                <a:gd name="T2" fmla="*/ 1960 w 1960"/>
                <a:gd name="T3" fmla="*/ 1507 h 1507"/>
                <a:gd name="T4" fmla="*/ 1960 w 1960"/>
                <a:gd name="T5" fmla="*/ 151 h 1507"/>
                <a:gd name="T6" fmla="*/ 1809 w 1960"/>
                <a:gd name="T7" fmla="*/ 0 h 1507"/>
                <a:gd name="T8" fmla="*/ 151 w 1960"/>
                <a:gd name="T9" fmla="*/ 0 h 1507"/>
                <a:gd name="T10" fmla="*/ 0 w 1960"/>
                <a:gd name="T11" fmla="*/ 151 h 1507"/>
                <a:gd name="T12" fmla="*/ 0 w 1960"/>
                <a:gd name="T13" fmla="*/ 1507 h 1507"/>
                <a:gd name="T14" fmla="*/ 1206 w 1960"/>
                <a:gd name="T15" fmla="*/ 1507 h 1507"/>
                <a:gd name="T16" fmla="*/ 151 w 1960"/>
                <a:gd name="T17" fmla="*/ 377 h 1507"/>
                <a:gd name="T18" fmla="*/ 151 w 1960"/>
                <a:gd name="T19" fmla="*/ 151 h 1507"/>
                <a:gd name="T20" fmla="*/ 1809 w 1960"/>
                <a:gd name="T21" fmla="*/ 151 h 1507"/>
                <a:gd name="T22" fmla="*/ 1809 w 1960"/>
                <a:gd name="T23" fmla="*/ 1357 h 1507"/>
                <a:gd name="T24" fmla="*/ 151 w 1960"/>
                <a:gd name="T25" fmla="*/ 1357 h 1507"/>
                <a:gd name="T26" fmla="*/ 151 w 1960"/>
                <a:gd name="T27" fmla="*/ 37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0" h="1507">
                  <a:moveTo>
                    <a:pt x="1206" y="1507"/>
                  </a:moveTo>
                  <a:lnTo>
                    <a:pt x="1960" y="1507"/>
                  </a:lnTo>
                  <a:lnTo>
                    <a:pt x="1960" y="151"/>
                  </a:lnTo>
                  <a:cubicBezTo>
                    <a:pt x="1960" y="67"/>
                    <a:pt x="1893" y="0"/>
                    <a:pt x="1809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507"/>
                  </a:lnTo>
                  <a:lnTo>
                    <a:pt x="1206" y="1507"/>
                  </a:lnTo>
                  <a:close/>
                  <a:moveTo>
                    <a:pt x="151" y="377"/>
                  </a:moveTo>
                  <a:lnTo>
                    <a:pt x="151" y="151"/>
                  </a:lnTo>
                  <a:lnTo>
                    <a:pt x="1809" y="151"/>
                  </a:lnTo>
                  <a:lnTo>
                    <a:pt x="1809" y="1357"/>
                  </a:lnTo>
                  <a:lnTo>
                    <a:pt x="151" y="1357"/>
                  </a:lnTo>
                  <a:lnTo>
                    <a:pt x="151" y="377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Rectangle 346">
              <a:extLst>
                <a:ext uri="{FF2B5EF4-FFF2-40B4-BE49-F238E27FC236}">
                  <a16:creationId xmlns:a16="http://schemas.microsoft.com/office/drawing/2014/main" id="{0FB74C9F-1E9A-4666-9339-826D4C89C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76" y="989013"/>
              <a:ext cx="355600" cy="49213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Rectangle 347">
              <a:extLst>
                <a:ext uri="{FF2B5EF4-FFF2-40B4-BE49-F238E27FC236}">
                  <a16:creationId xmlns:a16="http://schemas.microsoft.com/office/drawing/2014/main" id="{C92A9578-3574-4188-B766-CAB1D42C2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069976"/>
              <a:ext cx="41275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Rectangle 348">
              <a:extLst>
                <a:ext uri="{FF2B5EF4-FFF2-40B4-BE49-F238E27FC236}">
                  <a16:creationId xmlns:a16="http://schemas.microsoft.com/office/drawing/2014/main" id="{AD8161BE-877D-4915-884F-4423DFC56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1069976"/>
              <a:ext cx="39688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Rectangle 349">
              <a:extLst>
                <a:ext uri="{FF2B5EF4-FFF2-40B4-BE49-F238E27FC236}">
                  <a16:creationId xmlns:a16="http://schemas.microsoft.com/office/drawing/2014/main" id="{490AE373-4D01-43FD-ABE7-944F6DE8F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125538"/>
              <a:ext cx="112713" cy="33338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Rectangle 350">
              <a:extLst>
                <a:ext uri="{FF2B5EF4-FFF2-40B4-BE49-F238E27FC236}">
                  <a16:creationId xmlns:a16="http://schemas.microsoft.com/office/drawing/2014/main" id="{D3A86416-8AA3-46E9-9814-75C93A203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182688"/>
              <a:ext cx="41275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Rectangle 351">
              <a:extLst>
                <a:ext uri="{FF2B5EF4-FFF2-40B4-BE49-F238E27FC236}">
                  <a16:creationId xmlns:a16="http://schemas.microsoft.com/office/drawing/2014/main" id="{F0562D18-948C-4724-AEAB-F7CBC5E7C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1182688"/>
              <a:ext cx="39688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352">
              <a:extLst>
                <a:ext uri="{FF2B5EF4-FFF2-40B4-BE49-F238E27FC236}">
                  <a16:creationId xmlns:a16="http://schemas.microsoft.com/office/drawing/2014/main" id="{917A03C4-5861-4EDB-9408-5C4D00AEC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6" y="949326"/>
              <a:ext cx="482600" cy="403225"/>
            </a:xfrm>
            <a:custGeom>
              <a:avLst/>
              <a:gdLst>
                <a:gd name="T0" fmla="*/ 2223 w 2261"/>
                <a:gd name="T1" fmla="*/ 1508 h 1884"/>
                <a:gd name="T2" fmla="*/ 2148 w 2261"/>
                <a:gd name="T3" fmla="*/ 1508 h 1884"/>
                <a:gd name="T4" fmla="*/ 2148 w 2261"/>
                <a:gd name="T5" fmla="*/ 189 h 1884"/>
                <a:gd name="T6" fmla="*/ 1959 w 2261"/>
                <a:gd name="T7" fmla="*/ 0 h 1884"/>
                <a:gd name="T8" fmla="*/ 301 w 2261"/>
                <a:gd name="T9" fmla="*/ 0 h 1884"/>
                <a:gd name="T10" fmla="*/ 113 w 2261"/>
                <a:gd name="T11" fmla="*/ 189 h 1884"/>
                <a:gd name="T12" fmla="*/ 113 w 2261"/>
                <a:gd name="T13" fmla="*/ 1508 h 1884"/>
                <a:gd name="T14" fmla="*/ 37 w 2261"/>
                <a:gd name="T15" fmla="*/ 1508 h 1884"/>
                <a:gd name="T16" fmla="*/ 0 w 2261"/>
                <a:gd name="T17" fmla="*/ 1545 h 1884"/>
                <a:gd name="T18" fmla="*/ 0 w 2261"/>
                <a:gd name="T19" fmla="*/ 1621 h 1884"/>
                <a:gd name="T20" fmla="*/ 263 w 2261"/>
                <a:gd name="T21" fmla="*/ 1884 h 1884"/>
                <a:gd name="T22" fmla="*/ 1997 w 2261"/>
                <a:gd name="T23" fmla="*/ 1884 h 1884"/>
                <a:gd name="T24" fmla="*/ 2261 w 2261"/>
                <a:gd name="T25" fmla="*/ 1621 h 1884"/>
                <a:gd name="T26" fmla="*/ 2261 w 2261"/>
                <a:gd name="T27" fmla="*/ 1545 h 1884"/>
                <a:gd name="T28" fmla="*/ 2223 w 2261"/>
                <a:gd name="T29" fmla="*/ 1508 h 1884"/>
                <a:gd name="T30" fmla="*/ 188 w 2261"/>
                <a:gd name="T31" fmla="*/ 189 h 1884"/>
                <a:gd name="T32" fmla="*/ 301 w 2261"/>
                <a:gd name="T33" fmla="*/ 75 h 1884"/>
                <a:gd name="T34" fmla="*/ 1959 w 2261"/>
                <a:gd name="T35" fmla="*/ 75 h 1884"/>
                <a:gd name="T36" fmla="*/ 2072 w 2261"/>
                <a:gd name="T37" fmla="*/ 189 h 1884"/>
                <a:gd name="T38" fmla="*/ 2072 w 2261"/>
                <a:gd name="T39" fmla="*/ 1508 h 1884"/>
                <a:gd name="T40" fmla="*/ 188 w 2261"/>
                <a:gd name="T41" fmla="*/ 1508 h 1884"/>
                <a:gd name="T42" fmla="*/ 188 w 2261"/>
                <a:gd name="T43" fmla="*/ 189 h 1884"/>
                <a:gd name="T44" fmla="*/ 942 w 2261"/>
                <a:gd name="T45" fmla="*/ 1583 h 1884"/>
                <a:gd name="T46" fmla="*/ 1319 w 2261"/>
                <a:gd name="T47" fmla="*/ 1583 h 1884"/>
                <a:gd name="T48" fmla="*/ 1319 w 2261"/>
                <a:gd name="T49" fmla="*/ 1621 h 1884"/>
                <a:gd name="T50" fmla="*/ 1281 w 2261"/>
                <a:gd name="T51" fmla="*/ 1658 h 1884"/>
                <a:gd name="T52" fmla="*/ 979 w 2261"/>
                <a:gd name="T53" fmla="*/ 1658 h 1884"/>
                <a:gd name="T54" fmla="*/ 942 w 2261"/>
                <a:gd name="T55" fmla="*/ 1621 h 1884"/>
                <a:gd name="T56" fmla="*/ 942 w 2261"/>
                <a:gd name="T57" fmla="*/ 1583 h 1884"/>
                <a:gd name="T58" fmla="*/ 2185 w 2261"/>
                <a:gd name="T59" fmla="*/ 1621 h 1884"/>
                <a:gd name="T60" fmla="*/ 1997 w 2261"/>
                <a:gd name="T61" fmla="*/ 1809 h 1884"/>
                <a:gd name="T62" fmla="*/ 263 w 2261"/>
                <a:gd name="T63" fmla="*/ 1809 h 1884"/>
                <a:gd name="T64" fmla="*/ 75 w 2261"/>
                <a:gd name="T65" fmla="*/ 1621 h 1884"/>
                <a:gd name="T66" fmla="*/ 75 w 2261"/>
                <a:gd name="T67" fmla="*/ 1583 h 1884"/>
                <a:gd name="T68" fmla="*/ 866 w 2261"/>
                <a:gd name="T69" fmla="*/ 1583 h 1884"/>
                <a:gd name="T70" fmla="*/ 866 w 2261"/>
                <a:gd name="T71" fmla="*/ 1621 h 1884"/>
                <a:gd name="T72" fmla="*/ 979 w 2261"/>
                <a:gd name="T73" fmla="*/ 1734 h 1884"/>
                <a:gd name="T74" fmla="*/ 1281 w 2261"/>
                <a:gd name="T75" fmla="*/ 1734 h 1884"/>
                <a:gd name="T76" fmla="*/ 1394 w 2261"/>
                <a:gd name="T77" fmla="*/ 1621 h 1884"/>
                <a:gd name="T78" fmla="*/ 1394 w 2261"/>
                <a:gd name="T79" fmla="*/ 1583 h 1884"/>
                <a:gd name="T80" fmla="*/ 2185 w 2261"/>
                <a:gd name="T81" fmla="*/ 1583 h 1884"/>
                <a:gd name="T82" fmla="*/ 2185 w 2261"/>
                <a:gd name="T83" fmla="*/ 1621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1" h="1884">
                  <a:moveTo>
                    <a:pt x="2223" y="1508"/>
                  </a:moveTo>
                  <a:lnTo>
                    <a:pt x="2148" y="1508"/>
                  </a:lnTo>
                  <a:lnTo>
                    <a:pt x="2148" y="189"/>
                  </a:lnTo>
                  <a:cubicBezTo>
                    <a:pt x="2148" y="85"/>
                    <a:pt x="2063" y="0"/>
                    <a:pt x="1959" y="0"/>
                  </a:cubicBezTo>
                  <a:lnTo>
                    <a:pt x="301" y="0"/>
                  </a:lnTo>
                  <a:cubicBezTo>
                    <a:pt x="197" y="0"/>
                    <a:pt x="113" y="85"/>
                    <a:pt x="113" y="189"/>
                  </a:cubicBezTo>
                  <a:lnTo>
                    <a:pt x="113" y="1508"/>
                  </a:lnTo>
                  <a:lnTo>
                    <a:pt x="37" y="1508"/>
                  </a:lnTo>
                  <a:cubicBezTo>
                    <a:pt x="16" y="1508"/>
                    <a:pt x="0" y="1524"/>
                    <a:pt x="0" y="1545"/>
                  </a:cubicBezTo>
                  <a:lnTo>
                    <a:pt x="0" y="1621"/>
                  </a:lnTo>
                  <a:cubicBezTo>
                    <a:pt x="0" y="1766"/>
                    <a:pt x="118" y="1884"/>
                    <a:pt x="263" y="1884"/>
                  </a:cubicBezTo>
                  <a:lnTo>
                    <a:pt x="1997" y="1884"/>
                  </a:lnTo>
                  <a:cubicBezTo>
                    <a:pt x="2143" y="1884"/>
                    <a:pt x="2261" y="1766"/>
                    <a:pt x="2261" y="1621"/>
                  </a:cubicBezTo>
                  <a:lnTo>
                    <a:pt x="2261" y="1545"/>
                  </a:lnTo>
                  <a:cubicBezTo>
                    <a:pt x="2261" y="1524"/>
                    <a:pt x="2244" y="1508"/>
                    <a:pt x="2223" y="1508"/>
                  </a:cubicBezTo>
                  <a:close/>
                  <a:moveTo>
                    <a:pt x="188" y="189"/>
                  </a:moveTo>
                  <a:cubicBezTo>
                    <a:pt x="188" y="126"/>
                    <a:pt x="239" y="75"/>
                    <a:pt x="301" y="75"/>
                  </a:cubicBezTo>
                  <a:lnTo>
                    <a:pt x="1959" y="75"/>
                  </a:lnTo>
                  <a:cubicBezTo>
                    <a:pt x="2022" y="75"/>
                    <a:pt x="2072" y="126"/>
                    <a:pt x="2072" y="189"/>
                  </a:cubicBezTo>
                  <a:lnTo>
                    <a:pt x="2072" y="1508"/>
                  </a:lnTo>
                  <a:lnTo>
                    <a:pt x="188" y="1508"/>
                  </a:lnTo>
                  <a:lnTo>
                    <a:pt x="188" y="189"/>
                  </a:lnTo>
                  <a:close/>
                  <a:moveTo>
                    <a:pt x="942" y="1583"/>
                  </a:moveTo>
                  <a:lnTo>
                    <a:pt x="1319" y="1583"/>
                  </a:lnTo>
                  <a:lnTo>
                    <a:pt x="1319" y="1621"/>
                  </a:lnTo>
                  <a:cubicBezTo>
                    <a:pt x="1319" y="1641"/>
                    <a:pt x="1302" y="1658"/>
                    <a:pt x="1281" y="1658"/>
                  </a:cubicBezTo>
                  <a:lnTo>
                    <a:pt x="979" y="1658"/>
                  </a:lnTo>
                  <a:cubicBezTo>
                    <a:pt x="959" y="1658"/>
                    <a:pt x="942" y="1641"/>
                    <a:pt x="942" y="1621"/>
                  </a:cubicBezTo>
                  <a:lnTo>
                    <a:pt x="942" y="1583"/>
                  </a:lnTo>
                  <a:close/>
                  <a:moveTo>
                    <a:pt x="2185" y="1621"/>
                  </a:moveTo>
                  <a:cubicBezTo>
                    <a:pt x="2185" y="1725"/>
                    <a:pt x="2101" y="1809"/>
                    <a:pt x="1997" y="1809"/>
                  </a:cubicBezTo>
                  <a:lnTo>
                    <a:pt x="263" y="1809"/>
                  </a:lnTo>
                  <a:cubicBezTo>
                    <a:pt x="159" y="1809"/>
                    <a:pt x="75" y="1725"/>
                    <a:pt x="75" y="1621"/>
                  </a:cubicBezTo>
                  <a:lnTo>
                    <a:pt x="75" y="1583"/>
                  </a:lnTo>
                  <a:lnTo>
                    <a:pt x="866" y="1583"/>
                  </a:lnTo>
                  <a:lnTo>
                    <a:pt x="866" y="1621"/>
                  </a:lnTo>
                  <a:cubicBezTo>
                    <a:pt x="866" y="1683"/>
                    <a:pt x="917" y="1734"/>
                    <a:pt x="979" y="1734"/>
                  </a:cubicBezTo>
                  <a:lnTo>
                    <a:pt x="1281" y="1734"/>
                  </a:lnTo>
                  <a:cubicBezTo>
                    <a:pt x="1343" y="1734"/>
                    <a:pt x="1394" y="1683"/>
                    <a:pt x="1394" y="1621"/>
                  </a:cubicBezTo>
                  <a:lnTo>
                    <a:pt x="1394" y="1583"/>
                  </a:lnTo>
                  <a:lnTo>
                    <a:pt x="2185" y="1583"/>
                  </a:lnTo>
                  <a:lnTo>
                    <a:pt x="2185" y="162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353">
              <a:extLst>
                <a:ext uri="{FF2B5EF4-FFF2-40B4-BE49-F238E27FC236}">
                  <a16:creationId xmlns:a16="http://schemas.microsoft.com/office/drawing/2014/main" id="{737324F8-545B-43D3-AF3D-0357FDC255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8938" y="981076"/>
              <a:ext cx="371475" cy="274638"/>
            </a:xfrm>
            <a:custGeom>
              <a:avLst/>
              <a:gdLst>
                <a:gd name="T0" fmla="*/ 1696 w 1734"/>
                <a:gd name="T1" fmla="*/ 1281 h 1281"/>
                <a:gd name="T2" fmla="*/ 1734 w 1734"/>
                <a:gd name="T3" fmla="*/ 1244 h 1281"/>
                <a:gd name="T4" fmla="*/ 1734 w 1734"/>
                <a:gd name="T5" fmla="*/ 38 h 1281"/>
                <a:gd name="T6" fmla="*/ 1696 w 1734"/>
                <a:gd name="T7" fmla="*/ 0 h 1281"/>
                <a:gd name="T8" fmla="*/ 38 w 1734"/>
                <a:gd name="T9" fmla="*/ 0 h 1281"/>
                <a:gd name="T10" fmla="*/ 0 w 1734"/>
                <a:gd name="T11" fmla="*/ 38 h 1281"/>
                <a:gd name="T12" fmla="*/ 0 w 1734"/>
                <a:gd name="T13" fmla="*/ 1244 h 1281"/>
                <a:gd name="T14" fmla="*/ 38 w 1734"/>
                <a:gd name="T15" fmla="*/ 1281 h 1281"/>
                <a:gd name="T16" fmla="*/ 1696 w 1734"/>
                <a:gd name="T17" fmla="*/ 1281 h 1281"/>
                <a:gd name="T18" fmla="*/ 1659 w 1734"/>
                <a:gd name="T19" fmla="*/ 1206 h 1281"/>
                <a:gd name="T20" fmla="*/ 905 w 1734"/>
                <a:gd name="T21" fmla="*/ 1206 h 1281"/>
                <a:gd name="T22" fmla="*/ 905 w 1734"/>
                <a:gd name="T23" fmla="*/ 301 h 1281"/>
                <a:gd name="T24" fmla="*/ 1659 w 1734"/>
                <a:gd name="T25" fmla="*/ 301 h 1281"/>
                <a:gd name="T26" fmla="*/ 1659 w 1734"/>
                <a:gd name="T27" fmla="*/ 1206 h 1281"/>
                <a:gd name="T28" fmla="*/ 76 w 1734"/>
                <a:gd name="T29" fmla="*/ 75 h 1281"/>
                <a:gd name="T30" fmla="*/ 1659 w 1734"/>
                <a:gd name="T31" fmla="*/ 75 h 1281"/>
                <a:gd name="T32" fmla="*/ 1659 w 1734"/>
                <a:gd name="T33" fmla="*/ 226 h 1281"/>
                <a:gd name="T34" fmla="*/ 76 w 1734"/>
                <a:gd name="T35" fmla="*/ 226 h 1281"/>
                <a:gd name="T36" fmla="*/ 76 w 1734"/>
                <a:gd name="T37" fmla="*/ 75 h 1281"/>
                <a:gd name="T38" fmla="*/ 76 w 1734"/>
                <a:gd name="T39" fmla="*/ 301 h 1281"/>
                <a:gd name="T40" fmla="*/ 830 w 1734"/>
                <a:gd name="T41" fmla="*/ 301 h 1281"/>
                <a:gd name="T42" fmla="*/ 830 w 1734"/>
                <a:gd name="T43" fmla="*/ 1206 h 1281"/>
                <a:gd name="T44" fmla="*/ 76 w 1734"/>
                <a:gd name="T45" fmla="*/ 1206 h 1281"/>
                <a:gd name="T46" fmla="*/ 76 w 1734"/>
                <a:gd name="T47" fmla="*/ 30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4" h="1281">
                  <a:moveTo>
                    <a:pt x="1696" y="1281"/>
                  </a:moveTo>
                  <a:cubicBezTo>
                    <a:pt x="1717" y="1281"/>
                    <a:pt x="1734" y="1264"/>
                    <a:pt x="1734" y="1244"/>
                  </a:cubicBezTo>
                  <a:lnTo>
                    <a:pt x="1734" y="38"/>
                  </a:lnTo>
                  <a:cubicBezTo>
                    <a:pt x="1734" y="17"/>
                    <a:pt x="1717" y="0"/>
                    <a:pt x="169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244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696" y="1281"/>
                  </a:lnTo>
                  <a:close/>
                  <a:moveTo>
                    <a:pt x="1659" y="1206"/>
                  </a:moveTo>
                  <a:lnTo>
                    <a:pt x="905" y="1206"/>
                  </a:lnTo>
                  <a:lnTo>
                    <a:pt x="905" y="301"/>
                  </a:lnTo>
                  <a:lnTo>
                    <a:pt x="1659" y="301"/>
                  </a:lnTo>
                  <a:lnTo>
                    <a:pt x="1659" y="1206"/>
                  </a:lnTo>
                  <a:close/>
                  <a:moveTo>
                    <a:pt x="76" y="75"/>
                  </a:moveTo>
                  <a:lnTo>
                    <a:pt x="1659" y="75"/>
                  </a:lnTo>
                  <a:lnTo>
                    <a:pt x="1659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  <a:moveTo>
                    <a:pt x="76" y="301"/>
                  </a:moveTo>
                  <a:lnTo>
                    <a:pt x="830" y="301"/>
                  </a:lnTo>
                  <a:lnTo>
                    <a:pt x="830" y="1206"/>
                  </a:lnTo>
                  <a:lnTo>
                    <a:pt x="76" y="1206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354">
              <a:extLst>
                <a:ext uri="{FF2B5EF4-FFF2-40B4-BE49-F238E27FC236}">
                  <a16:creationId xmlns:a16="http://schemas.microsoft.com/office/drawing/2014/main" id="{51A86A35-1ADA-4C03-8F0F-56CA62BFA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1004888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355">
              <a:extLst>
                <a:ext uri="{FF2B5EF4-FFF2-40B4-BE49-F238E27FC236}">
                  <a16:creationId xmlns:a16="http://schemas.microsoft.com/office/drawing/2014/main" id="{B146C5CF-7102-4993-B596-419C52363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1004888"/>
              <a:ext cx="23813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356">
              <a:extLst>
                <a:ext uri="{FF2B5EF4-FFF2-40B4-BE49-F238E27FC236}">
                  <a16:creationId xmlns:a16="http://schemas.microsoft.com/office/drawing/2014/main" id="{20AF42B3-F897-4179-BC06-2FDA24924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1004888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357">
              <a:extLst>
                <a:ext uri="{FF2B5EF4-FFF2-40B4-BE49-F238E27FC236}">
                  <a16:creationId xmlns:a16="http://schemas.microsoft.com/office/drawing/2014/main" id="{E9934AAA-2204-4DBA-9CD6-8A25A3EF7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062038"/>
              <a:ext cx="57150" cy="4762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358">
              <a:extLst>
                <a:ext uri="{FF2B5EF4-FFF2-40B4-BE49-F238E27FC236}">
                  <a16:creationId xmlns:a16="http://schemas.microsoft.com/office/drawing/2014/main" id="{B0AF5E88-111E-495D-B719-45516E0A12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1513" y="1062038"/>
              <a:ext cx="55563" cy="47625"/>
            </a:xfrm>
            <a:custGeom>
              <a:avLst/>
              <a:gdLst>
                <a:gd name="T0" fmla="*/ 38 w 264"/>
                <a:gd name="T1" fmla="*/ 226 h 226"/>
                <a:gd name="T2" fmla="*/ 227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7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7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7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359">
              <a:extLst>
                <a:ext uri="{FF2B5EF4-FFF2-40B4-BE49-F238E27FC236}">
                  <a16:creationId xmlns:a16="http://schemas.microsoft.com/office/drawing/2014/main" id="{BBEA1688-E7AA-49B2-920E-4B6AC19B6C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117601"/>
              <a:ext cx="128588" cy="49213"/>
            </a:xfrm>
            <a:custGeom>
              <a:avLst/>
              <a:gdLst>
                <a:gd name="T0" fmla="*/ 38 w 603"/>
                <a:gd name="T1" fmla="*/ 226 h 226"/>
                <a:gd name="T2" fmla="*/ 566 w 603"/>
                <a:gd name="T3" fmla="*/ 226 h 226"/>
                <a:gd name="T4" fmla="*/ 603 w 603"/>
                <a:gd name="T5" fmla="*/ 188 h 226"/>
                <a:gd name="T6" fmla="*/ 603 w 603"/>
                <a:gd name="T7" fmla="*/ 37 h 226"/>
                <a:gd name="T8" fmla="*/ 566 w 603"/>
                <a:gd name="T9" fmla="*/ 0 h 226"/>
                <a:gd name="T10" fmla="*/ 38 w 603"/>
                <a:gd name="T11" fmla="*/ 0 h 226"/>
                <a:gd name="T12" fmla="*/ 0 w 603"/>
                <a:gd name="T13" fmla="*/ 37 h 226"/>
                <a:gd name="T14" fmla="*/ 0 w 603"/>
                <a:gd name="T15" fmla="*/ 188 h 226"/>
                <a:gd name="T16" fmla="*/ 38 w 603"/>
                <a:gd name="T17" fmla="*/ 226 h 226"/>
                <a:gd name="T18" fmla="*/ 76 w 603"/>
                <a:gd name="T19" fmla="*/ 75 h 226"/>
                <a:gd name="T20" fmla="*/ 528 w 603"/>
                <a:gd name="T21" fmla="*/ 75 h 226"/>
                <a:gd name="T22" fmla="*/ 528 w 603"/>
                <a:gd name="T23" fmla="*/ 150 h 226"/>
                <a:gd name="T24" fmla="*/ 76 w 603"/>
                <a:gd name="T25" fmla="*/ 150 h 226"/>
                <a:gd name="T26" fmla="*/ 76 w 603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38" y="226"/>
                  </a:moveTo>
                  <a:lnTo>
                    <a:pt x="566" y="226"/>
                  </a:lnTo>
                  <a:cubicBezTo>
                    <a:pt x="586" y="226"/>
                    <a:pt x="603" y="209"/>
                    <a:pt x="603" y="188"/>
                  </a:cubicBezTo>
                  <a:lnTo>
                    <a:pt x="603" y="37"/>
                  </a:lnTo>
                  <a:cubicBezTo>
                    <a:pt x="603" y="16"/>
                    <a:pt x="586" y="0"/>
                    <a:pt x="566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528" y="75"/>
                  </a:lnTo>
                  <a:lnTo>
                    <a:pt x="528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360">
              <a:extLst>
                <a:ext uri="{FF2B5EF4-FFF2-40B4-BE49-F238E27FC236}">
                  <a16:creationId xmlns:a16="http://schemas.microsoft.com/office/drawing/2014/main" id="{8D412BEB-237C-4B98-A92F-7D31F590AF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174751"/>
              <a:ext cx="57150" cy="4762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9 h 226"/>
                <a:gd name="T6" fmla="*/ 264 w 264"/>
                <a:gd name="T7" fmla="*/ 38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8 h 226"/>
                <a:gd name="T14" fmla="*/ 0 w 264"/>
                <a:gd name="T15" fmla="*/ 189 h 226"/>
                <a:gd name="T16" fmla="*/ 38 w 264"/>
                <a:gd name="T17" fmla="*/ 226 h 226"/>
                <a:gd name="T18" fmla="*/ 76 w 264"/>
                <a:gd name="T19" fmla="*/ 76 h 226"/>
                <a:gd name="T20" fmla="*/ 189 w 264"/>
                <a:gd name="T21" fmla="*/ 76 h 226"/>
                <a:gd name="T22" fmla="*/ 189 w 264"/>
                <a:gd name="T23" fmla="*/ 151 h 226"/>
                <a:gd name="T24" fmla="*/ 76 w 264"/>
                <a:gd name="T25" fmla="*/ 151 h 226"/>
                <a:gd name="T26" fmla="*/ 76 w 264"/>
                <a:gd name="T2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lose/>
                  <a:moveTo>
                    <a:pt x="76" y="76"/>
                  </a:moveTo>
                  <a:lnTo>
                    <a:pt x="189" y="76"/>
                  </a:lnTo>
                  <a:lnTo>
                    <a:pt x="189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361">
              <a:extLst>
                <a:ext uri="{FF2B5EF4-FFF2-40B4-BE49-F238E27FC236}">
                  <a16:creationId xmlns:a16="http://schemas.microsoft.com/office/drawing/2014/main" id="{40548872-673F-43A7-91DD-BF845EC25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1513" y="1174751"/>
              <a:ext cx="55563" cy="47625"/>
            </a:xfrm>
            <a:custGeom>
              <a:avLst/>
              <a:gdLst>
                <a:gd name="T0" fmla="*/ 227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9 h 226"/>
                <a:gd name="T8" fmla="*/ 38 w 264"/>
                <a:gd name="T9" fmla="*/ 226 h 226"/>
                <a:gd name="T10" fmla="*/ 227 w 264"/>
                <a:gd name="T11" fmla="*/ 226 h 226"/>
                <a:gd name="T12" fmla="*/ 264 w 264"/>
                <a:gd name="T13" fmla="*/ 189 h 226"/>
                <a:gd name="T14" fmla="*/ 264 w 264"/>
                <a:gd name="T15" fmla="*/ 38 h 226"/>
                <a:gd name="T16" fmla="*/ 227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6 h 226"/>
                <a:gd name="T24" fmla="*/ 189 w 264"/>
                <a:gd name="T25" fmla="*/ 76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lnTo>
                    <a:pt x="227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7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6"/>
                  </a:lnTo>
                  <a:lnTo>
                    <a:pt x="189" y="76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362">
              <a:extLst>
                <a:ext uri="{FF2B5EF4-FFF2-40B4-BE49-F238E27FC236}">
                  <a16:creationId xmlns:a16="http://schemas.microsoft.com/office/drawing/2014/main" id="{B22DE449-0893-4E36-8ABA-A8EE4F3C8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1052513"/>
              <a:ext cx="33338" cy="50800"/>
            </a:xfrm>
            <a:custGeom>
              <a:avLst/>
              <a:gdLst>
                <a:gd name="T0" fmla="*/ 143 w 158"/>
                <a:gd name="T1" fmla="*/ 15 h 233"/>
                <a:gd name="T2" fmla="*/ 90 w 158"/>
                <a:gd name="T3" fmla="*/ 15 h 233"/>
                <a:gd name="T4" fmla="*/ 14 w 158"/>
                <a:gd name="T5" fmla="*/ 90 h 233"/>
                <a:gd name="T6" fmla="*/ 14 w 158"/>
                <a:gd name="T7" fmla="*/ 144 h 233"/>
                <a:gd name="T8" fmla="*/ 90 w 158"/>
                <a:gd name="T9" fmla="*/ 219 h 233"/>
                <a:gd name="T10" fmla="*/ 143 w 158"/>
                <a:gd name="T11" fmla="*/ 219 h 233"/>
                <a:gd name="T12" fmla="*/ 143 w 158"/>
                <a:gd name="T13" fmla="*/ 166 h 233"/>
                <a:gd name="T14" fmla="*/ 94 w 158"/>
                <a:gd name="T15" fmla="*/ 117 h 233"/>
                <a:gd name="T16" fmla="*/ 143 w 158"/>
                <a:gd name="T17" fmla="*/ 68 h 233"/>
                <a:gd name="T18" fmla="*/ 143 w 158"/>
                <a:gd name="T19" fmla="*/ 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3" y="15"/>
                  </a:moveTo>
                  <a:cubicBezTo>
                    <a:pt x="128" y="0"/>
                    <a:pt x="105" y="0"/>
                    <a:pt x="90" y="15"/>
                  </a:cubicBezTo>
                  <a:lnTo>
                    <a:pt x="14" y="90"/>
                  </a:lnTo>
                  <a:cubicBezTo>
                    <a:pt x="0" y="105"/>
                    <a:pt x="0" y="129"/>
                    <a:pt x="14" y="144"/>
                  </a:cubicBezTo>
                  <a:lnTo>
                    <a:pt x="90" y="219"/>
                  </a:lnTo>
                  <a:cubicBezTo>
                    <a:pt x="105" y="233"/>
                    <a:pt x="128" y="233"/>
                    <a:pt x="143" y="219"/>
                  </a:cubicBezTo>
                  <a:cubicBezTo>
                    <a:pt x="157" y="204"/>
                    <a:pt x="157" y="181"/>
                    <a:pt x="143" y="166"/>
                  </a:cubicBezTo>
                  <a:lnTo>
                    <a:pt x="94" y="117"/>
                  </a:lnTo>
                  <a:lnTo>
                    <a:pt x="143" y="68"/>
                  </a:lnTo>
                  <a:cubicBezTo>
                    <a:pt x="158" y="54"/>
                    <a:pt x="158" y="30"/>
                    <a:pt x="143" y="1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363">
              <a:extLst>
                <a:ext uri="{FF2B5EF4-FFF2-40B4-BE49-F238E27FC236}">
                  <a16:creationId xmlns:a16="http://schemas.microsoft.com/office/drawing/2014/main" id="{D4F229C3-8E4B-4814-9984-B562C3D1D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1052513"/>
              <a:ext cx="33338" cy="50800"/>
            </a:xfrm>
            <a:custGeom>
              <a:avLst/>
              <a:gdLst>
                <a:gd name="T0" fmla="*/ 14 w 158"/>
                <a:gd name="T1" fmla="*/ 218 h 233"/>
                <a:gd name="T2" fmla="*/ 68 w 158"/>
                <a:gd name="T3" fmla="*/ 218 h 233"/>
                <a:gd name="T4" fmla="*/ 143 w 158"/>
                <a:gd name="T5" fmla="*/ 143 h 233"/>
                <a:gd name="T6" fmla="*/ 143 w 158"/>
                <a:gd name="T7" fmla="*/ 89 h 233"/>
                <a:gd name="T8" fmla="*/ 68 w 158"/>
                <a:gd name="T9" fmla="*/ 14 h 233"/>
                <a:gd name="T10" fmla="*/ 15 w 158"/>
                <a:gd name="T11" fmla="*/ 15 h 233"/>
                <a:gd name="T12" fmla="*/ 14 w 158"/>
                <a:gd name="T13" fmla="*/ 67 h 233"/>
                <a:gd name="T14" fmla="*/ 63 w 158"/>
                <a:gd name="T15" fmla="*/ 116 h 233"/>
                <a:gd name="T16" fmla="*/ 14 w 158"/>
                <a:gd name="T17" fmla="*/ 165 h 233"/>
                <a:gd name="T18" fmla="*/ 14 w 158"/>
                <a:gd name="T19" fmla="*/ 21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" y="218"/>
                  </a:moveTo>
                  <a:cubicBezTo>
                    <a:pt x="29" y="233"/>
                    <a:pt x="53" y="233"/>
                    <a:pt x="68" y="218"/>
                  </a:cubicBezTo>
                  <a:lnTo>
                    <a:pt x="143" y="143"/>
                  </a:lnTo>
                  <a:cubicBezTo>
                    <a:pt x="158" y="128"/>
                    <a:pt x="158" y="104"/>
                    <a:pt x="143" y="89"/>
                  </a:cubicBezTo>
                  <a:lnTo>
                    <a:pt x="68" y="14"/>
                  </a:lnTo>
                  <a:cubicBezTo>
                    <a:pt x="53" y="0"/>
                    <a:pt x="29" y="0"/>
                    <a:pt x="15" y="15"/>
                  </a:cubicBezTo>
                  <a:cubicBezTo>
                    <a:pt x="0" y="29"/>
                    <a:pt x="0" y="53"/>
                    <a:pt x="14" y="67"/>
                  </a:cubicBezTo>
                  <a:lnTo>
                    <a:pt x="63" y="116"/>
                  </a:lnTo>
                  <a:lnTo>
                    <a:pt x="14" y="165"/>
                  </a:lnTo>
                  <a:cubicBezTo>
                    <a:pt x="0" y="180"/>
                    <a:pt x="0" y="203"/>
                    <a:pt x="14" y="21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364">
              <a:extLst>
                <a:ext uri="{FF2B5EF4-FFF2-40B4-BE49-F238E27FC236}">
                  <a16:creationId xmlns:a16="http://schemas.microsoft.com/office/drawing/2014/main" id="{6D435335-60AC-4C94-B9F5-9101ED3A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052513"/>
              <a:ext cx="33338" cy="49213"/>
            </a:xfrm>
            <a:custGeom>
              <a:avLst/>
              <a:gdLst>
                <a:gd name="T0" fmla="*/ 22 w 157"/>
                <a:gd name="T1" fmla="*/ 227 h 233"/>
                <a:gd name="T2" fmla="*/ 51 w 157"/>
                <a:gd name="T3" fmla="*/ 229 h 233"/>
                <a:gd name="T4" fmla="*/ 72 w 157"/>
                <a:gd name="T5" fmla="*/ 211 h 233"/>
                <a:gd name="T6" fmla="*/ 148 w 157"/>
                <a:gd name="T7" fmla="*/ 60 h 233"/>
                <a:gd name="T8" fmla="*/ 131 w 157"/>
                <a:gd name="T9" fmla="*/ 9 h 233"/>
                <a:gd name="T10" fmla="*/ 80 w 157"/>
                <a:gd name="T11" fmla="*/ 26 h 233"/>
                <a:gd name="T12" fmla="*/ 5 w 157"/>
                <a:gd name="T13" fmla="*/ 177 h 233"/>
                <a:gd name="T14" fmla="*/ 3 w 157"/>
                <a:gd name="T15" fmla="*/ 206 h 233"/>
                <a:gd name="T16" fmla="*/ 22 w 157"/>
                <a:gd name="T17" fmla="*/ 2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33">
                  <a:moveTo>
                    <a:pt x="22" y="227"/>
                  </a:moveTo>
                  <a:cubicBezTo>
                    <a:pt x="31" y="232"/>
                    <a:pt x="41" y="233"/>
                    <a:pt x="51" y="229"/>
                  </a:cubicBezTo>
                  <a:cubicBezTo>
                    <a:pt x="60" y="226"/>
                    <a:pt x="68" y="219"/>
                    <a:pt x="72" y="211"/>
                  </a:cubicBezTo>
                  <a:lnTo>
                    <a:pt x="148" y="60"/>
                  </a:lnTo>
                  <a:cubicBezTo>
                    <a:pt x="157" y="41"/>
                    <a:pt x="149" y="18"/>
                    <a:pt x="131" y="9"/>
                  </a:cubicBezTo>
                  <a:cubicBezTo>
                    <a:pt x="112" y="0"/>
                    <a:pt x="89" y="7"/>
                    <a:pt x="80" y="26"/>
                  </a:cubicBezTo>
                  <a:lnTo>
                    <a:pt x="5" y="177"/>
                  </a:lnTo>
                  <a:cubicBezTo>
                    <a:pt x="0" y="186"/>
                    <a:pt x="0" y="196"/>
                    <a:pt x="3" y="206"/>
                  </a:cubicBezTo>
                  <a:cubicBezTo>
                    <a:pt x="6" y="215"/>
                    <a:pt x="13" y="223"/>
                    <a:pt x="22" y="22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365">
              <a:extLst>
                <a:ext uri="{FF2B5EF4-FFF2-40B4-BE49-F238E27FC236}">
                  <a16:creationId xmlns:a16="http://schemas.microsoft.com/office/drawing/2014/main" id="{91D2AF6B-3EE5-4B06-A537-689FEFB5D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1176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366">
              <a:extLst>
                <a:ext uri="{FF2B5EF4-FFF2-40B4-BE49-F238E27FC236}">
                  <a16:creationId xmlns:a16="http://schemas.microsoft.com/office/drawing/2014/main" id="{D480EA96-6CD4-488D-A940-B674A4203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17601"/>
              <a:ext cx="96838" cy="15875"/>
            </a:xfrm>
            <a:custGeom>
              <a:avLst/>
              <a:gdLst>
                <a:gd name="T0" fmla="*/ 38 w 452"/>
                <a:gd name="T1" fmla="*/ 75 h 75"/>
                <a:gd name="T2" fmla="*/ 414 w 452"/>
                <a:gd name="T3" fmla="*/ 75 h 75"/>
                <a:gd name="T4" fmla="*/ 452 w 452"/>
                <a:gd name="T5" fmla="*/ 37 h 75"/>
                <a:gd name="T6" fmla="*/ 414 w 452"/>
                <a:gd name="T7" fmla="*/ 0 h 75"/>
                <a:gd name="T8" fmla="*/ 38 w 452"/>
                <a:gd name="T9" fmla="*/ 0 h 75"/>
                <a:gd name="T10" fmla="*/ 0 w 452"/>
                <a:gd name="T11" fmla="*/ 37 h 75"/>
                <a:gd name="T12" fmla="*/ 38 w 45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38" y="75"/>
                  </a:move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367">
              <a:extLst>
                <a:ext uri="{FF2B5EF4-FFF2-40B4-BE49-F238E27FC236}">
                  <a16:creationId xmlns:a16="http://schemas.microsoft.com/office/drawing/2014/main" id="{E54B4584-CF0A-43B7-91CF-3C132432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1430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368">
              <a:extLst>
                <a:ext uri="{FF2B5EF4-FFF2-40B4-BE49-F238E27FC236}">
                  <a16:creationId xmlns:a16="http://schemas.microsoft.com/office/drawing/2014/main" id="{E15D6DE3-821B-4E8F-BCA0-31C2FE0AB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43001"/>
              <a:ext cx="96838" cy="1587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7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7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369">
              <a:extLst>
                <a:ext uri="{FF2B5EF4-FFF2-40B4-BE49-F238E27FC236}">
                  <a16:creationId xmlns:a16="http://schemas.microsoft.com/office/drawing/2014/main" id="{80CAD1A0-479A-4065-8534-59964D9D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74751"/>
              <a:ext cx="23813" cy="15875"/>
            </a:xfrm>
            <a:custGeom>
              <a:avLst/>
              <a:gdLst>
                <a:gd name="T0" fmla="*/ 38 w 113"/>
                <a:gd name="T1" fmla="*/ 76 h 76"/>
                <a:gd name="T2" fmla="*/ 75 w 113"/>
                <a:gd name="T3" fmla="*/ 76 h 76"/>
                <a:gd name="T4" fmla="*/ 113 w 113"/>
                <a:gd name="T5" fmla="*/ 38 h 76"/>
                <a:gd name="T6" fmla="*/ 75 w 113"/>
                <a:gd name="T7" fmla="*/ 0 h 76"/>
                <a:gd name="T8" fmla="*/ 38 w 113"/>
                <a:gd name="T9" fmla="*/ 0 h 76"/>
                <a:gd name="T10" fmla="*/ 0 w 113"/>
                <a:gd name="T11" fmla="*/ 38 h 76"/>
                <a:gd name="T12" fmla="*/ 38 w 11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38" y="76"/>
                  </a:move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370">
              <a:extLst>
                <a:ext uri="{FF2B5EF4-FFF2-40B4-BE49-F238E27FC236}">
                  <a16:creationId xmlns:a16="http://schemas.microsoft.com/office/drawing/2014/main" id="{8173A769-5E21-470E-91C0-51EAB5091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2065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371">
              <a:extLst>
                <a:ext uri="{FF2B5EF4-FFF2-40B4-BE49-F238E27FC236}">
                  <a16:creationId xmlns:a16="http://schemas.microsoft.com/office/drawing/2014/main" id="{8B0320AA-F625-42F7-94B0-C610B0F9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206501"/>
              <a:ext cx="96838" cy="1587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8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8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9"/>
                    <a:pt x="452" y="38"/>
                  </a:cubicBezTo>
                  <a:cubicBezTo>
                    <a:pt x="452" y="17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372">
              <a:extLst>
                <a:ext uri="{FF2B5EF4-FFF2-40B4-BE49-F238E27FC236}">
                  <a16:creationId xmlns:a16="http://schemas.microsoft.com/office/drawing/2014/main" id="{E0971847-E77A-4210-9947-BEC218D10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1174751"/>
              <a:ext cx="41275" cy="15875"/>
            </a:xfrm>
            <a:custGeom>
              <a:avLst/>
              <a:gdLst>
                <a:gd name="T0" fmla="*/ 151 w 189"/>
                <a:gd name="T1" fmla="*/ 76 h 76"/>
                <a:gd name="T2" fmla="*/ 189 w 189"/>
                <a:gd name="T3" fmla="*/ 38 h 76"/>
                <a:gd name="T4" fmla="*/ 151 w 189"/>
                <a:gd name="T5" fmla="*/ 0 h 76"/>
                <a:gd name="T6" fmla="*/ 38 w 189"/>
                <a:gd name="T7" fmla="*/ 0 h 76"/>
                <a:gd name="T8" fmla="*/ 0 w 189"/>
                <a:gd name="T9" fmla="*/ 38 h 76"/>
                <a:gd name="T10" fmla="*/ 38 w 189"/>
                <a:gd name="T11" fmla="*/ 76 h 76"/>
                <a:gd name="T12" fmla="*/ 151 w 18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76">
                  <a:moveTo>
                    <a:pt x="151" y="76"/>
                  </a:moveTo>
                  <a:cubicBezTo>
                    <a:pt x="172" y="76"/>
                    <a:pt x="189" y="59"/>
                    <a:pt x="189" y="38"/>
                  </a:cubicBezTo>
                  <a:cubicBezTo>
                    <a:pt x="189" y="17"/>
                    <a:pt x="172" y="0"/>
                    <a:pt x="15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51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0" name="Group 849">
            <a:extLst>
              <a:ext uri="{FF2B5EF4-FFF2-40B4-BE49-F238E27FC236}">
                <a16:creationId xmlns:a16="http://schemas.microsoft.com/office/drawing/2014/main" id="{8FC9CC52-69B3-4CD8-82CD-6BCCA94F4303}"/>
              </a:ext>
            </a:extLst>
          </p:cNvPr>
          <p:cNvGrpSpPr/>
          <p:nvPr/>
        </p:nvGrpSpPr>
        <p:grpSpPr>
          <a:xfrm>
            <a:off x="4364038" y="908051"/>
            <a:ext cx="484188" cy="485775"/>
            <a:chOff x="4364038" y="908051"/>
            <a:chExt cx="484188" cy="485775"/>
          </a:xfrm>
        </p:grpSpPr>
        <p:sp>
          <p:nvSpPr>
            <p:cNvPr id="614" name="Freeform 373">
              <a:extLst>
                <a:ext uri="{FF2B5EF4-FFF2-40B4-BE49-F238E27FC236}">
                  <a16:creationId xmlns:a16="http://schemas.microsoft.com/office/drawing/2014/main" id="{5CD95434-5E47-4955-BF68-90F6B0298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101726"/>
              <a:ext cx="177800" cy="282575"/>
            </a:xfrm>
            <a:custGeom>
              <a:avLst/>
              <a:gdLst>
                <a:gd name="T0" fmla="*/ 829 w 829"/>
                <a:gd name="T1" fmla="*/ 1319 h 1319"/>
                <a:gd name="T2" fmla="*/ 0 w 829"/>
                <a:gd name="T3" fmla="*/ 1018 h 1319"/>
                <a:gd name="T4" fmla="*/ 0 w 829"/>
                <a:gd name="T5" fmla="*/ 0 h 1319"/>
                <a:gd name="T6" fmla="*/ 829 w 829"/>
                <a:gd name="T7" fmla="*/ 264 h 1319"/>
                <a:gd name="T8" fmla="*/ 829 w 829"/>
                <a:gd name="T9" fmla="*/ 1319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1319">
                  <a:moveTo>
                    <a:pt x="829" y="1319"/>
                  </a:moveTo>
                  <a:lnTo>
                    <a:pt x="0" y="1018"/>
                  </a:lnTo>
                  <a:lnTo>
                    <a:pt x="0" y="0"/>
                  </a:lnTo>
                  <a:lnTo>
                    <a:pt x="829" y="264"/>
                  </a:lnTo>
                  <a:lnTo>
                    <a:pt x="829" y="1319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374">
              <a:extLst>
                <a:ext uri="{FF2B5EF4-FFF2-40B4-BE49-F238E27FC236}">
                  <a16:creationId xmlns:a16="http://schemas.microsoft.com/office/drawing/2014/main" id="{25726299-45BE-41FF-A633-4842D2A8B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1101726"/>
              <a:ext cx="233363" cy="120650"/>
            </a:xfrm>
            <a:custGeom>
              <a:avLst/>
              <a:gdLst>
                <a:gd name="T0" fmla="*/ 0 w 1092"/>
                <a:gd name="T1" fmla="*/ 302 h 565"/>
                <a:gd name="T2" fmla="*/ 829 w 1092"/>
                <a:gd name="T3" fmla="*/ 565 h 565"/>
                <a:gd name="T4" fmla="*/ 1092 w 1092"/>
                <a:gd name="T5" fmla="*/ 264 h 565"/>
                <a:gd name="T6" fmla="*/ 263 w 1092"/>
                <a:gd name="T7" fmla="*/ 0 h 565"/>
                <a:gd name="T8" fmla="*/ 0 w 1092"/>
                <a:gd name="T9" fmla="*/ 30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0" y="302"/>
                  </a:moveTo>
                  <a:lnTo>
                    <a:pt x="829" y="565"/>
                  </a:lnTo>
                  <a:lnTo>
                    <a:pt x="1092" y="264"/>
                  </a:lnTo>
                  <a:lnTo>
                    <a:pt x="263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375">
              <a:extLst>
                <a:ext uri="{FF2B5EF4-FFF2-40B4-BE49-F238E27FC236}">
                  <a16:creationId xmlns:a16="http://schemas.microsoft.com/office/drawing/2014/main" id="{87DBF7E9-B4E9-42D2-9851-5E6E7E4C8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981076"/>
              <a:ext cx="233363" cy="120650"/>
            </a:xfrm>
            <a:custGeom>
              <a:avLst/>
              <a:gdLst>
                <a:gd name="T0" fmla="*/ 829 w 1092"/>
                <a:gd name="T1" fmla="*/ 0 h 565"/>
                <a:gd name="T2" fmla="*/ 0 w 1092"/>
                <a:gd name="T3" fmla="*/ 264 h 565"/>
                <a:gd name="T4" fmla="*/ 263 w 1092"/>
                <a:gd name="T5" fmla="*/ 565 h 565"/>
                <a:gd name="T6" fmla="*/ 1092 w 1092"/>
                <a:gd name="T7" fmla="*/ 301 h 565"/>
                <a:gd name="T8" fmla="*/ 829 w 1092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829" y="0"/>
                  </a:moveTo>
                  <a:lnTo>
                    <a:pt x="0" y="264"/>
                  </a:lnTo>
                  <a:lnTo>
                    <a:pt x="263" y="565"/>
                  </a:lnTo>
                  <a:lnTo>
                    <a:pt x="1092" y="301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376">
              <a:extLst>
                <a:ext uri="{FF2B5EF4-FFF2-40B4-BE49-F238E27FC236}">
                  <a16:creationId xmlns:a16="http://schemas.microsoft.com/office/drawing/2014/main" id="{5177F47A-A898-49C3-B98B-653362009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981076"/>
              <a:ext cx="233363" cy="120650"/>
            </a:xfrm>
            <a:custGeom>
              <a:avLst/>
              <a:gdLst>
                <a:gd name="T0" fmla="*/ 264 w 1093"/>
                <a:gd name="T1" fmla="*/ 0 h 565"/>
                <a:gd name="T2" fmla="*/ 0 w 1093"/>
                <a:gd name="T3" fmla="*/ 301 h 565"/>
                <a:gd name="T4" fmla="*/ 830 w 1093"/>
                <a:gd name="T5" fmla="*/ 565 h 565"/>
                <a:gd name="T6" fmla="*/ 1093 w 1093"/>
                <a:gd name="T7" fmla="*/ 264 h 565"/>
                <a:gd name="T8" fmla="*/ 264 w 1093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0"/>
                  </a:moveTo>
                  <a:lnTo>
                    <a:pt x="0" y="301"/>
                  </a:lnTo>
                  <a:lnTo>
                    <a:pt x="830" y="565"/>
                  </a:lnTo>
                  <a:lnTo>
                    <a:pt x="1093" y="264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377">
              <a:extLst>
                <a:ext uri="{FF2B5EF4-FFF2-40B4-BE49-F238E27FC236}">
                  <a16:creationId xmlns:a16="http://schemas.microsoft.com/office/drawing/2014/main" id="{3C7F18D2-3D9A-4FB3-8FAB-F9609AB31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1343026"/>
              <a:ext cx="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378">
              <a:extLst>
                <a:ext uri="{FF2B5EF4-FFF2-40B4-BE49-F238E27FC236}">
                  <a16:creationId xmlns:a16="http://schemas.microsoft.com/office/drawing/2014/main" id="{392D6525-DD2E-4948-8F82-C7B1687DE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101726"/>
              <a:ext cx="177800" cy="282575"/>
            </a:xfrm>
            <a:custGeom>
              <a:avLst/>
              <a:gdLst>
                <a:gd name="T0" fmla="*/ 830 w 830"/>
                <a:gd name="T1" fmla="*/ 0 h 1319"/>
                <a:gd name="T2" fmla="*/ 0 w 830"/>
                <a:gd name="T3" fmla="*/ 264 h 1319"/>
                <a:gd name="T4" fmla="*/ 0 w 830"/>
                <a:gd name="T5" fmla="*/ 1319 h 1319"/>
                <a:gd name="T6" fmla="*/ 435 w 830"/>
                <a:gd name="T7" fmla="*/ 1161 h 1319"/>
                <a:gd name="T8" fmla="*/ 366 w 830"/>
                <a:gd name="T9" fmla="*/ 861 h 1319"/>
                <a:gd name="T10" fmla="*/ 712 w 830"/>
                <a:gd name="T11" fmla="*/ 942 h 1319"/>
                <a:gd name="T12" fmla="*/ 632 w 830"/>
                <a:gd name="T13" fmla="*/ 1022 h 1319"/>
                <a:gd name="T14" fmla="*/ 682 w 830"/>
                <a:gd name="T15" fmla="*/ 1071 h 1319"/>
                <a:gd name="T16" fmla="*/ 830 w 830"/>
                <a:gd name="T17" fmla="*/ 1018 h 1319"/>
                <a:gd name="T18" fmla="*/ 830 w 830"/>
                <a:gd name="T19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0" h="1319">
                  <a:moveTo>
                    <a:pt x="830" y="0"/>
                  </a:moveTo>
                  <a:lnTo>
                    <a:pt x="0" y="264"/>
                  </a:lnTo>
                  <a:lnTo>
                    <a:pt x="0" y="1319"/>
                  </a:lnTo>
                  <a:lnTo>
                    <a:pt x="435" y="1161"/>
                  </a:lnTo>
                  <a:lnTo>
                    <a:pt x="366" y="861"/>
                  </a:lnTo>
                  <a:lnTo>
                    <a:pt x="712" y="942"/>
                  </a:lnTo>
                  <a:lnTo>
                    <a:pt x="632" y="1022"/>
                  </a:lnTo>
                  <a:lnTo>
                    <a:pt x="682" y="1071"/>
                  </a:lnTo>
                  <a:lnTo>
                    <a:pt x="830" y="1018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379">
              <a:extLst>
                <a:ext uri="{FF2B5EF4-FFF2-40B4-BE49-F238E27FC236}">
                  <a16:creationId xmlns:a16="http://schemas.microsoft.com/office/drawing/2014/main" id="{EA1B1456-FE50-4BA0-924A-58D87564F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1" y="1343026"/>
              <a:ext cx="19050" cy="17463"/>
            </a:xfrm>
            <a:custGeom>
              <a:avLst/>
              <a:gdLst>
                <a:gd name="T0" fmla="*/ 0 w 90"/>
                <a:gd name="T1" fmla="*/ 33 h 80"/>
                <a:gd name="T2" fmla="*/ 0 w 90"/>
                <a:gd name="T3" fmla="*/ 33 h 80"/>
                <a:gd name="T4" fmla="*/ 0 w 90"/>
                <a:gd name="T5" fmla="*/ 33 h 80"/>
                <a:gd name="T6" fmla="*/ 10 w 90"/>
                <a:gd name="T7" fmla="*/ 80 h 80"/>
                <a:gd name="T8" fmla="*/ 90 w 90"/>
                <a:gd name="T9" fmla="*/ 0 h 80"/>
                <a:gd name="T10" fmla="*/ 0 w 90"/>
                <a:gd name="T11" fmla="*/ 3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80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10" y="80"/>
                  </a:lnTo>
                  <a:lnTo>
                    <a:pt x="9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380">
              <a:extLst>
                <a:ext uri="{FF2B5EF4-FFF2-40B4-BE49-F238E27FC236}">
                  <a16:creationId xmlns:a16="http://schemas.microsoft.com/office/drawing/2014/main" id="{54AC7EB1-3623-463E-B134-3CCAA1AD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908051"/>
              <a:ext cx="65088" cy="41275"/>
            </a:xfrm>
            <a:custGeom>
              <a:avLst/>
              <a:gdLst>
                <a:gd name="T0" fmla="*/ 40 w 304"/>
                <a:gd name="T1" fmla="*/ 188 h 188"/>
                <a:gd name="T2" fmla="*/ 72 w 304"/>
                <a:gd name="T3" fmla="*/ 171 h 188"/>
                <a:gd name="T4" fmla="*/ 91 w 304"/>
                <a:gd name="T5" fmla="*/ 142 h 188"/>
                <a:gd name="T6" fmla="*/ 216 w 304"/>
                <a:gd name="T7" fmla="*/ 75 h 188"/>
                <a:gd name="T8" fmla="*/ 266 w 304"/>
                <a:gd name="T9" fmla="*/ 75 h 188"/>
                <a:gd name="T10" fmla="*/ 304 w 304"/>
                <a:gd name="T11" fmla="*/ 37 h 188"/>
                <a:gd name="T12" fmla="*/ 266 w 304"/>
                <a:gd name="T13" fmla="*/ 0 h 188"/>
                <a:gd name="T14" fmla="*/ 216 w 304"/>
                <a:gd name="T15" fmla="*/ 0 h 188"/>
                <a:gd name="T16" fmla="*/ 28 w 304"/>
                <a:gd name="T17" fmla="*/ 100 h 188"/>
                <a:gd name="T18" fmla="*/ 9 w 304"/>
                <a:gd name="T19" fmla="*/ 130 h 188"/>
                <a:gd name="T20" fmla="*/ 7 w 304"/>
                <a:gd name="T21" fmla="*/ 168 h 188"/>
                <a:gd name="T22" fmla="*/ 40 w 304"/>
                <a:gd name="T2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88">
                  <a:moveTo>
                    <a:pt x="40" y="188"/>
                  </a:moveTo>
                  <a:cubicBezTo>
                    <a:pt x="53" y="188"/>
                    <a:pt x="65" y="182"/>
                    <a:pt x="72" y="171"/>
                  </a:cubicBezTo>
                  <a:lnTo>
                    <a:pt x="91" y="142"/>
                  </a:lnTo>
                  <a:cubicBezTo>
                    <a:pt x="119" y="100"/>
                    <a:pt x="166" y="75"/>
                    <a:pt x="216" y="75"/>
                  </a:cubicBezTo>
                  <a:lnTo>
                    <a:pt x="266" y="75"/>
                  </a:lnTo>
                  <a:cubicBezTo>
                    <a:pt x="287" y="75"/>
                    <a:pt x="304" y="58"/>
                    <a:pt x="304" y="37"/>
                  </a:cubicBezTo>
                  <a:cubicBezTo>
                    <a:pt x="304" y="17"/>
                    <a:pt x="287" y="0"/>
                    <a:pt x="266" y="0"/>
                  </a:cubicBezTo>
                  <a:lnTo>
                    <a:pt x="216" y="0"/>
                  </a:lnTo>
                  <a:cubicBezTo>
                    <a:pt x="141" y="0"/>
                    <a:pt x="70" y="37"/>
                    <a:pt x="28" y="100"/>
                  </a:cubicBezTo>
                  <a:lnTo>
                    <a:pt x="9" y="130"/>
                  </a:lnTo>
                  <a:cubicBezTo>
                    <a:pt x="1" y="141"/>
                    <a:pt x="0" y="156"/>
                    <a:pt x="7" y="168"/>
                  </a:cubicBezTo>
                  <a:cubicBezTo>
                    <a:pt x="14" y="180"/>
                    <a:pt x="26" y="188"/>
                    <a:pt x="40" y="18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381">
              <a:extLst>
                <a:ext uri="{FF2B5EF4-FFF2-40B4-BE49-F238E27FC236}">
                  <a16:creationId xmlns:a16="http://schemas.microsoft.com/office/drawing/2014/main" id="{188EF401-AE8D-4985-9646-0270FEE27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6" y="908051"/>
              <a:ext cx="57150" cy="57150"/>
            </a:xfrm>
            <a:custGeom>
              <a:avLst/>
              <a:gdLst>
                <a:gd name="T0" fmla="*/ 34 w 267"/>
                <a:gd name="T1" fmla="*/ 74 h 263"/>
                <a:gd name="T2" fmla="*/ 101 w 267"/>
                <a:gd name="T3" fmla="*/ 88 h 263"/>
                <a:gd name="T4" fmla="*/ 192 w 267"/>
                <a:gd name="T5" fmla="*/ 199 h 263"/>
                <a:gd name="T6" fmla="*/ 192 w 267"/>
                <a:gd name="T7" fmla="*/ 226 h 263"/>
                <a:gd name="T8" fmla="*/ 230 w 267"/>
                <a:gd name="T9" fmla="*/ 263 h 263"/>
                <a:gd name="T10" fmla="*/ 267 w 267"/>
                <a:gd name="T11" fmla="*/ 226 h 263"/>
                <a:gd name="T12" fmla="*/ 267 w 267"/>
                <a:gd name="T13" fmla="*/ 199 h 263"/>
                <a:gd name="T14" fmla="*/ 116 w 267"/>
                <a:gd name="T15" fmla="*/ 14 h 263"/>
                <a:gd name="T16" fmla="*/ 49 w 267"/>
                <a:gd name="T17" fmla="*/ 0 h 263"/>
                <a:gd name="T18" fmla="*/ 42 w 267"/>
                <a:gd name="T19" fmla="*/ 0 h 263"/>
                <a:gd name="T20" fmla="*/ 40 w 267"/>
                <a:gd name="T21" fmla="*/ 0 h 263"/>
                <a:gd name="T22" fmla="*/ 4 w 267"/>
                <a:gd name="T23" fmla="*/ 30 h 263"/>
                <a:gd name="T24" fmla="*/ 34 w 267"/>
                <a:gd name="T25" fmla="*/ 7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7" h="263">
                  <a:moveTo>
                    <a:pt x="34" y="74"/>
                  </a:moveTo>
                  <a:lnTo>
                    <a:pt x="101" y="88"/>
                  </a:lnTo>
                  <a:cubicBezTo>
                    <a:pt x="154" y="98"/>
                    <a:pt x="192" y="145"/>
                    <a:pt x="192" y="199"/>
                  </a:cubicBezTo>
                  <a:lnTo>
                    <a:pt x="192" y="226"/>
                  </a:lnTo>
                  <a:cubicBezTo>
                    <a:pt x="192" y="247"/>
                    <a:pt x="209" y="263"/>
                    <a:pt x="230" y="263"/>
                  </a:cubicBezTo>
                  <a:cubicBezTo>
                    <a:pt x="251" y="263"/>
                    <a:pt x="267" y="247"/>
                    <a:pt x="267" y="226"/>
                  </a:cubicBezTo>
                  <a:lnTo>
                    <a:pt x="267" y="199"/>
                  </a:lnTo>
                  <a:cubicBezTo>
                    <a:pt x="267" y="109"/>
                    <a:pt x="204" y="32"/>
                    <a:pt x="116" y="14"/>
                  </a:cubicBezTo>
                  <a:lnTo>
                    <a:pt x="49" y="0"/>
                  </a:lnTo>
                  <a:cubicBezTo>
                    <a:pt x="47" y="0"/>
                    <a:pt x="44" y="0"/>
                    <a:pt x="42" y="0"/>
                  </a:cubicBezTo>
                  <a:lnTo>
                    <a:pt x="40" y="0"/>
                  </a:lnTo>
                  <a:cubicBezTo>
                    <a:pt x="23" y="0"/>
                    <a:pt x="8" y="12"/>
                    <a:pt x="4" y="30"/>
                  </a:cubicBezTo>
                  <a:cubicBezTo>
                    <a:pt x="0" y="50"/>
                    <a:pt x="13" y="70"/>
                    <a:pt x="34" y="7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382">
              <a:extLst>
                <a:ext uri="{FF2B5EF4-FFF2-40B4-BE49-F238E27FC236}">
                  <a16:creationId xmlns:a16="http://schemas.microsoft.com/office/drawing/2014/main" id="{AC1EF48B-BA79-40BC-ACE0-53B35238C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2338" y="909638"/>
              <a:ext cx="88900" cy="84138"/>
            </a:xfrm>
            <a:custGeom>
              <a:avLst/>
              <a:gdLst>
                <a:gd name="T0" fmla="*/ 73 w 414"/>
                <a:gd name="T1" fmla="*/ 270 h 393"/>
                <a:gd name="T2" fmla="*/ 164 w 414"/>
                <a:gd name="T3" fmla="*/ 220 h 393"/>
                <a:gd name="T4" fmla="*/ 157 w 414"/>
                <a:gd name="T5" fmla="*/ 239 h 393"/>
                <a:gd name="T6" fmla="*/ 162 w 414"/>
                <a:gd name="T7" fmla="*/ 331 h 393"/>
                <a:gd name="T8" fmla="*/ 233 w 414"/>
                <a:gd name="T9" fmla="*/ 389 h 393"/>
                <a:gd name="T10" fmla="*/ 263 w 414"/>
                <a:gd name="T11" fmla="*/ 393 h 393"/>
                <a:gd name="T12" fmla="*/ 319 w 414"/>
                <a:gd name="T13" fmla="*/ 378 h 393"/>
                <a:gd name="T14" fmla="*/ 373 w 414"/>
                <a:gd name="T15" fmla="*/ 306 h 393"/>
                <a:gd name="T16" fmla="*/ 359 w 414"/>
                <a:gd name="T17" fmla="*/ 217 h 393"/>
                <a:gd name="T18" fmla="*/ 285 w 414"/>
                <a:gd name="T19" fmla="*/ 166 h 393"/>
                <a:gd name="T20" fmla="*/ 265 w 414"/>
                <a:gd name="T21" fmla="*/ 162 h 393"/>
                <a:gd name="T22" fmla="*/ 381 w 414"/>
                <a:gd name="T23" fmla="*/ 76 h 393"/>
                <a:gd name="T24" fmla="*/ 406 w 414"/>
                <a:gd name="T25" fmla="*/ 61 h 393"/>
                <a:gd name="T26" fmla="*/ 413 w 414"/>
                <a:gd name="T27" fmla="*/ 33 h 393"/>
                <a:gd name="T28" fmla="*/ 398 w 414"/>
                <a:gd name="T29" fmla="*/ 8 h 393"/>
                <a:gd name="T30" fmla="*/ 370 w 414"/>
                <a:gd name="T31" fmla="*/ 1 h 393"/>
                <a:gd name="T32" fmla="*/ 190 w 414"/>
                <a:gd name="T33" fmla="*/ 148 h 393"/>
                <a:gd name="T34" fmla="*/ 177 w 414"/>
                <a:gd name="T35" fmla="*/ 145 h 393"/>
                <a:gd name="T36" fmla="*/ 168 w 414"/>
                <a:gd name="T37" fmla="*/ 145 h 393"/>
                <a:gd name="T38" fmla="*/ 161 w 414"/>
                <a:gd name="T39" fmla="*/ 145 h 393"/>
                <a:gd name="T40" fmla="*/ 11 w 414"/>
                <a:gd name="T41" fmla="*/ 229 h 393"/>
                <a:gd name="T42" fmla="*/ 22 w 414"/>
                <a:gd name="T43" fmla="*/ 280 h 393"/>
                <a:gd name="T44" fmla="*/ 73 w 414"/>
                <a:gd name="T45" fmla="*/ 271 h 393"/>
                <a:gd name="T46" fmla="*/ 73 w 414"/>
                <a:gd name="T47" fmla="*/ 270 h 393"/>
                <a:gd name="T48" fmla="*/ 228 w 414"/>
                <a:gd name="T49" fmla="*/ 265 h 393"/>
                <a:gd name="T50" fmla="*/ 239 w 414"/>
                <a:gd name="T51" fmla="*/ 234 h 393"/>
                <a:gd name="T52" fmla="*/ 271 w 414"/>
                <a:gd name="T53" fmla="*/ 240 h 393"/>
                <a:gd name="T54" fmla="*/ 296 w 414"/>
                <a:gd name="T55" fmla="*/ 257 h 393"/>
                <a:gd name="T56" fmla="*/ 299 w 414"/>
                <a:gd name="T57" fmla="*/ 290 h 393"/>
                <a:gd name="T58" fmla="*/ 282 w 414"/>
                <a:gd name="T59" fmla="*/ 313 h 393"/>
                <a:gd name="T60" fmla="*/ 253 w 414"/>
                <a:gd name="T61" fmla="*/ 316 h 393"/>
                <a:gd name="T62" fmla="*/ 229 w 414"/>
                <a:gd name="T63" fmla="*/ 297 h 393"/>
                <a:gd name="T64" fmla="*/ 228 w 414"/>
                <a:gd name="T65" fmla="*/ 2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4" h="393">
                  <a:moveTo>
                    <a:pt x="73" y="270"/>
                  </a:moveTo>
                  <a:cubicBezTo>
                    <a:pt x="94" y="240"/>
                    <a:pt x="127" y="221"/>
                    <a:pt x="164" y="220"/>
                  </a:cubicBezTo>
                  <a:lnTo>
                    <a:pt x="157" y="239"/>
                  </a:lnTo>
                  <a:cubicBezTo>
                    <a:pt x="145" y="269"/>
                    <a:pt x="147" y="302"/>
                    <a:pt x="162" y="331"/>
                  </a:cubicBezTo>
                  <a:cubicBezTo>
                    <a:pt x="176" y="360"/>
                    <a:pt x="202" y="381"/>
                    <a:pt x="233" y="389"/>
                  </a:cubicBezTo>
                  <a:cubicBezTo>
                    <a:pt x="243" y="392"/>
                    <a:pt x="253" y="393"/>
                    <a:pt x="263" y="393"/>
                  </a:cubicBezTo>
                  <a:cubicBezTo>
                    <a:pt x="283" y="393"/>
                    <a:pt x="302" y="388"/>
                    <a:pt x="319" y="378"/>
                  </a:cubicBezTo>
                  <a:cubicBezTo>
                    <a:pt x="346" y="362"/>
                    <a:pt x="365" y="336"/>
                    <a:pt x="373" y="306"/>
                  </a:cubicBezTo>
                  <a:cubicBezTo>
                    <a:pt x="381" y="276"/>
                    <a:pt x="376" y="243"/>
                    <a:pt x="359" y="217"/>
                  </a:cubicBezTo>
                  <a:cubicBezTo>
                    <a:pt x="343" y="190"/>
                    <a:pt x="316" y="171"/>
                    <a:pt x="285" y="166"/>
                  </a:cubicBezTo>
                  <a:lnTo>
                    <a:pt x="265" y="162"/>
                  </a:lnTo>
                  <a:cubicBezTo>
                    <a:pt x="287" y="115"/>
                    <a:pt x="330" y="83"/>
                    <a:pt x="381" y="76"/>
                  </a:cubicBezTo>
                  <a:cubicBezTo>
                    <a:pt x="391" y="74"/>
                    <a:pt x="400" y="69"/>
                    <a:pt x="406" y="61"/>
                  </a:cubicBezTo>
                  <a:cubicBezTo>
                    <a:pt x="412" y="53"/>
                    <a:pt x="414" y="43"/>
                    <a:pt x="413" y="33"/>
                  </a:cubicBezTo>
                  <a:cubicBezTo>
                    <a:pt x="411" y="23"/>
                    <a:pt x="406" y="14"/>
                    <a:pt x="398" y="8"/>
                  </a:cubicBezTo>
                  <a:cubicBezTo>
                    <a:pt x="390" y="2"/>
                    <a:pt x="380" y="0"/>
                    <a:pt x="370" y="1"/>
                  </a:cubicBezTo>
                  <a:cubicBezTo>
                    <a:pt x="287" y="13"/>
                    <a:pt x="218" y="69"/>
                    <a:pt x="190" y="148"/>
                  </a:cubicBezTo>
                  <a:lnTo>
                    <a:pt x="177" y="145"/>
                  </a:lnTo>
                  <a:cubicBezTo>
                    <a:pt x="174" y="145"/>
                    <a:pt x="171" y="145"/>
                    <a:pt x="168" y="145"/>
                  </a:cubicBezTo>
                  <a:lnTo>
                    <a:pt x="161" y="145"/>
                  </a:lnTo>
                  <a:cubicBezTo>
                    <a:pt x="100" y="147"/>
                    <a:pt x="44" y="178"/>
                    <a:pt x="11" y="229"/>
                  </a:cubicBezTo>
                  <a:cubicBezTo>
                    <a:pt x="0" y="246"/>
                    <a:pt x="5" y="269"/>
                    <a:pt x="22" y="280"/>
                  </a:cubicBezTo>
                  <a:cubicBezTo>
                    <a:pt x="39" y="291"/>
                    <a:pt x="61" y="287"/>
                    <a:pt x="73" y="271"/>
                  </a:cubicBezTo>
                  <a:lnTo>
                    <a:pt x="73" y="270"/>
                  </a:lnTo>
                  <a:close/>
                  <a:moveTo>
                    <a:pt x="228" y="265"/>
                  </a:moveTo>
                  <a:lnTo>
                    <a:pt x="239" y="234"/>
                  </a:lnTo>
                  <a:lnTo>
                    <a:pt x="271" y="240"/>
                  </a:lnTo>
                  <a:cubicBezTo>
                    <a:pt x="281" y="242"/>
                    <a:pt x="290" y="248"/>
                    <a:pt x="296" y="257"/>
                  </a:cubicBezTo>
                  <a:cubicBezTo>
                    <a:pt x="302" y="267"/>
                    <a:pt x="303" y="279"/>
                    <a:pt x="299" y="290"/>
                  </a:cubicBezTo>
                  <a:cubicBezTo>
                    <a:pt x="297" y="299"/>
                    <a:pt x="290" y="308"/>
                    <a:pt x="282" y="313"/>
                  </a:cubicBezTo>
                  <a:cubicBezTo>
                    <a:pt x="273" y="318"/>
                    <a:pt x="263" y="319"/>
                    <a:pt x="253" y="316"/>
                  </a:cubicBezTo>
                  <a:cubicBezTo>
                    <a:pt x="243" y="314"/>
                    <a:pt x="234" y="306"/>
                    <a:pt x="229" y="297"/>
                  </a:cubicBezTo>
                  <a:cubicBezTo>
                    <a:pt x="224" y="287"/>
                    <a:pt x="223" y="275"/>
                    <a:pt x="228" y="26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383">
              <a:extLst>
                <a:ext uri="{FF2B5EF4-FFF2-40B4-BE49-F238E27FC236}">
                  <a16:creationId xmlns:a16="http://schemas.microsoft.com/office/drawing/2014/main" id="{F5B671BB-34BD-4466-9F35-A45973E75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5626" y="908051"/>
              <a:ext cx="88900" cy="85725"/>
            </a:xfrm>
            <a:custGeom>
              <a:avLst/>
              <a:gdLst>
                <a:gd name="T0" fmla="*/ 35 w 414"/>
                <a:gd name="T1" fmla="*/ 78 h 395"/>
                <a:gd name="T2" fmla="*/ 151 w 414"/>
                <a:gd name="T3" fmla="*/ 164 h 395"/>
                <a:gd name="T4" fmla="*/ 131 w 414"/>
                <a:gd name="T5" fmla="*/ 168 h 395"/>
                <a:gd name="T6" fmla="*/ 57 w 414"/>
                <a:gd name="T7" fmla="*/ 219 h 395"/>
                <a:gd name="T8" fmla="*/ 44 w 414"/>
                <a:gd name="T9" fmla="*/ 311 h 395"/>
                <a:gd name="T10" fmla="*/ 153 w 414"/>
                <a:gd name="T11" fmla="*/ 395 h 395"/>
                <a:gd name="T12" fmla="*/ 183 w 414"/>
                <a:gd name="T13" fmla="*/ 391 h 395"/>
                <a:gd name="T14" fmla="*/ 254 w 414"/>
                <a:gd name="T15" fmla="*/ 333 h 395"/>
                <a:gd name="T16" fmla="*/ 259 w 414"/>
                <a:gd name="T17" fmla="*/ 242 h 395"/>
                <a:gd name="T18" fmla="*/ 252 w 414"/>
                <a:gd name="T19" fmla="*/ 222 h 395"/>
                <a:gd name="T20" fmla="*/ 252 w 414"/>
                <a:gd name="T21" fmla="*/ 222 h 395"/>
                <a:gd name="T22" fmla="*/ 343 w 414"/>
                <a:gd name="T23" fmla="*/ 272 h 395"/>
                <a:gd name="T24" fmla="*/ 367 w 414"/>
                <a:gd name="T25" fmla="*/ 289 h 395"/>
                <a:gd name="T26" fmla="*/ 395 w 414"/>
                <a:gd name="T27" fmla="*/ 284 h 395"/>
                <a:gd name="T28" fmla="*/ 412 w 414"/>
                <a:gd name="T29" fmla="*/ 259 h 395"/>
                <a:gd name="T30" fmla="*/ 405 w 414"/>
                <a:gd name="T31" fmla="*/ 231 h 395"/>
                <a:gd name="T32" fmla="*/ 255 w 414"/>
                <a:gd name="T33" fmla="*/ 147 h 395"/>
                <a:gd name="T34" fmla="*/ 248 w 414"/>
                <a:gd name="T35" fmla="*/ 147 h 395"/>
                <a:gd name="T36" fmla="*/ 239 w 414"/>
                <a:gd name="T37" fmla="*/ 147 h 395"/>
                <a:gd name="T38" fmla="*/ 226 w 414"/>
                <a:gd name="T39" fmla="*/ 150 h 395"/>
                <a:gd name="T40" fmla="*/ 46 w 414"/>
                <a:gd name="T41" fmla="*/ 3 h 395"/>
                <a:gd name="T42" fmla="*/ 3 w 414"/>
                <a:gd name="T43" fmla="*/ 35 h 395"/>
                <a:gd name="T44" fmla="*/ 35 w 414"/>
                <a:gd name="T45" fmla="*/ 78 h 395"/>
                <a:gd name="T46" fmla="*/ 189 w 414"/>
                <a:gd name="T47" fmla="*/ 268 h 395"/>
                <a:gd name="T48" fmla="*/ 178 w 414"/>
                <a:gd name="T49" fmla="*/ 310 h 395"/>
                <a:gd name="T50" fmla="*/ 134 w 414"/>
                <a:gd name="T51" fmla="*/ 315 h 395"/>
                <a:gd name="T52" fmla="*/ 116 w 414"/>
                <a:gd name="T53" fmla="*/ 288 h 395"/>
                <a:gd name="T54" fmla="*/ 120 w 414"/>
                <a:gd name="T55" fmla="*/ 259 h 395"/>
                <a:gd name="T56" fmla="*/ 145 w 414"/>
                <a:gd name="T57" fmla="*/ 242 h 395"/>
                <a:gd name="T58" fmla="*/ 177 w 414"/>
                <a:gd name="T59" fmla="*/ 236 h 395"/>
                <a:gd name="T60" fmla="*/ 189 w 414"/>
                <a:gd name="T61" fmla="*/ 26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4" h="395">
                  <a:moveTo>
                    <a:pt x="35" y="78"/>
                  </a:moveTo>
                  <a:cubicBezTo>
                    <a:pt x="86" y="85"/>
                    <a:pt x="129" y="118"/>
                    <a:pt x="151" y="164"/>
                  </a:cubicBezTo>
                  <a:lnTo>
                    <a:pt x="131" y="168"/>
                  </a:lnTo>
                  <a:cubicBezTo>
                    <a:pt x="100" y="174"/>
                    <a:pt x="73" y="192"/>
                    <a:pt x="57" y="219"/>
                  </a:cubicBezTo>
                  <a:cubicBezTo>
                    <a:pt x="39" y="246"/>
                    <a:pt x="35" y="280"/>
                    <a:pt x="44" y="311"/>
                  </a:cubicBezTo>
                  <a:cubicBezTo>
                    <a:pt x="57" y="360"/>
                    <a:pt x="102" y="395"/>
                    <a:pt x="153" y="395"/>
                  </a:cubicBezTo>
                  <a:cubicBezTo>
                    <a:pt x="163" y="395"/>
                    <a:pt x="173" y="394"/>
                    <a:pt x="183" y="391"/>
                  </a:cubicBezTo>
                  <a:cubicBezTo>
                    <a:pt x="214" y="383"/>
                    <a:pt x="240" y="362"/>
                    <a:pt x="254" y="333"/>
                  </a:cubicBezTo>
                  <a:cubicBezTo>
                    <a:pt x="269" y="305"/>
                    <a:pt x="271" y="272"/>
                    <a:pt x="259" y="242"/>
                  </a:cubicBezTo>
                  <a:lnTo>
                    <a:pt x="252" y="222"/>
                  </a:lnTo>
                  <a:lnTo>
                    <a:pt x="252" y="222"/>
                  </a:lnTo>
                  <a:cubicBezTo>
                    <a:pt x="289" y="223"/>
                    <a:pt x="322" y="242"/>
                    <a:pt x="343" y="272"/>
                  </a:cubicBezTo>
                  <a:cubicBezTo>
                    <a:pt x="348" y="281"/>
                    <a:pt x="357" y="287"/>
                    <a:pt x="367" y="289"/>
                  </a:cubicBezTo>
                  <a:cubicBezTo>
                    <a:pt x="377" y="291"/>
                    <a:pt x="387" y="289"/>
                    <a:pt x="395" y="284"/>
                  </a:cubicBezTo>
                  <a:cubicBezTo>
                    <a:pt x="404" y="278"/>
                    <a:pt x="410" y="269"/>
                    <a:pt x="412" y="259"/>
                  </a:cubicBezTo>
                  <a:cubicBezTo>
                    <a:pt x="414" y="249"/>
                    <a:pt x="411" y="239"/>
                    <a:pt x="405" y="231"/>
                  </a:cubicBezTo>
                  <a:cubicBezTo>
                    <a:pt x="372" y="180"/>
                    <a:pt x="316" y="149"/>
                    <a:pt x="255" y="147"/>
                  </a:cubicBezTo>
                  <a:lnTo>
                    <a:pt x="248" y="147"/>
                  </a:lnTo>
                  <a:cubicBezTo>
                    <a:pt x="245" y="146"/>
                    <a:pt x="242" y="147"/>
                    <a:pt x="239" y="147"/>
                  </a:cubicBezTo>
                  <a:lnTo>
                    <a:pt x="226" y="150"/>
                  </a:lnTo>
                  <a:cubicBezTo>
                    <a:pt x="198" y="71"/>
                    <a:pt x="128" y="15"/>
                    <a:pt x="46" y="3"/>
                  </a:cubicBezTo>
                  <a:cubicBezTo>
                    <a:pt x="25" y="0"/>
                    <a:pt x="6" y="14"/>
                    <a:pt x="3" y="35"/>
                  </a:cubicBezTo>
                  <a:cubicBezTo>
                    <a:pt x="0" y="56"/>
                    <a:pt x="14" y="75"/>
                    <a:pt x="35" y="78"/>
                  </a:cubicBezTo>
                  <a:close/>
                  <a:moveTo>
                    <a:pt x="189" y="268"/>
                  </a:moveTo>
                  <a:cubicBezTo>
                    <a:pt x="194" y="283"/>
                    <a:pt x="190" y="300"/>
                    <a:pt x="178" y="310"/>
                  </a:cubicBezTo>
                  <a:cubicBezTo>
                    <a:pt x="166" y="321"/>
                    <a:pt x="148" y="323"/>
                    <a:pt x="134" y="315"/>
                  </a:cubicBezTo>
                  <a:cubicBezTo>
                    <a:pt x="125" y="309"/>
                    <a:pt x="118" y="299"/>
                    <a:pt x="116" y="288"/>
                  </a:cubicBezTo>
                  <a:cubicBezTo>
                    <a:pt x="113" y="278"/>
                    <a:pt x="115" y="268"/>
                    <a:pt x="120" y="259"/>
                  </a:cubicBezTo>
                  <a:cubicBezTo>
                    <a:pt x="126" y="250"/>
                    <a:pt x="135" y="244"/>
                    <a:pt x="145" y="242"/>
                  </a:cubicBezTo>
                  <a:lnTo>
                    <a:pt x="177" y="236"/>
                  </a:lnTo>
                  <a:lnTo>
                    <a:pt x="189" y="26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Oval 384">
              <a:extLst>
                <a:ext uri="{FF2B5EF4-FFF2-40B4-BE49-F238E27FC236}">
                  <a16:creationId xmlns:a16="http://schemas.microsoft.com/office/drawing/2014/main" id="{BD843369-7F13-4248-9B79-38C771FE9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1" y="1271588"/>
              <a:ext cx="15875" cy="1587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Oval 385">
              <a:extLst>
                <a:ext uri="{FF2B5EF4-FFF2-40B4-BE49-F238E27FC236}">
                  <a16:creationId xmlns:a16="http://schemas.microsoft.com/office/drawing/2014/main" id="{B22286E4-8457-4FC7-ABA5-BFE1C80BD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1" y="1117601"/>
              <a:ext cx="15875" cy="1587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Oval 386">
              <a:extLst>
                <a:ext uri="{FF2B5EF4-FFF2-40B4-BE49-F238E27FC236}">
                  <a16:creationId xmlns:a16="http://schemas.microsoft.com/office/drawing/2014/main" id="{3F4ABEC7-B960-42EC-AAB7-29FBC8B8B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276" y="957263"/>
              <a:ext cx="15875" cy="1587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Oval 387">
              <a:extLst>
                <a:ext uri="{FF2B5EF4-FFF2-40B4-BE49-F238E27FC236}">
                  <a16:creationId xmlns:a16="http://schemas.microsoft.com/office/drawing/2014/main" id="{BA0F2B8C-2C79-45FD-8658-2157AD7A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6" y="908051"/>
              <a:ext cx="15875" cy="1587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Oval 388">
              <a:extLst>
                <a:ext uri="{FF2B5EF4-FFF2-40B4-BE49-F238E27FC236}">
                  <a16:creationId xmlns:a16="http://schemas.microsoft.com/office/drawing/2014/main" id="{B853EEF6-763C-4AE2-B78B-75EEFCD5A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763" y="908051"/>
              <a:ext cx="15875" cy="1587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Oval 389">
              <a:extLst>
                <a:ext uri="{FF2B5EF4-FFF2-40B4-BE49-F238E27FC236}">
                  <a16:creationId xmlns:a16="http://schemas.microsoft.com/office/drawing/2014/main" id="{DA342772-79BA-4CF7-8C2B-5943490C7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908051"/>
              <a:ext cx="15875" cy="1587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Oval 390">
              <a:extLst>
                <a:ext uri="{FF2B5EF4-FFF2-40B4-BE49-F238E27FC236}">
                  <a16:creationId xmlns:a16="http://schemas.microsoft.com/office/drawing/2014/main" id="{91A92DB8-B018-41F4-A7F3-051EA6F32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973138"/>
              <a:ext cx="15875" cy="1587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391">
              <a:extLst>
                <a:ext uri="{FF2B5EF4-FFF2-40B4-BE49-F238E27FC236}">
                  <a16:creationId xmlns:a16="http://schemas.microsoft.com/office/drawing/2014/main" id="{6DBA3498-BD8E-4202-85DD-A5C8C122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101726"/>
              <a:ext cx="233363" cy="120650"/>
            </a:xfrm>
            <a:custGeom>
              <a:avLst/>
              <a:gdLst>
                <a:gd name="T0" fmla="*/ 264 w 1093"/>
                <a:gd name="T1" fmla="*/ 565 h 565"/>
                <a:gd name="T2" fmla="*/ 1093 w 1093"/>
                <a:gd name="T3" fmla="*/ 302 h 565"/>
                <a:gd name="T4" fmla="*/ 830 w 1093"/>
                <a:gd name="T5" fmla="*/ 0 h 565"/>
                <a:gd name="T6" fmla="*/ 0 w 1093"/>
                <a:gd name="T7" fmla="*/ 264 h 565"/>
                <a:gd name="T8" fmla="*/ 264 w 1093"/>
                <a:gd name="T9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565"/>
                  </a:moveTo>
                  <a:lnTo>
                    <a:pt x="1093" y="302"/>
                  </a:lnTo>
                  <a:lnTo>
                    <a:pt x="830" y="0"/>
                  </a:lnTo>
                  <a:lnTo>
                    <a:pt x="0" y="264"/>
                  </a:lnTo>
                  <a:lnTo>
                    <a:pt x="264" y="565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392">
              <a:extLst>
                <a:ext uri="{FF2B5EF4-FFF2-40B4-BE49-F238E27FC236}">
                  <a16:creationId xmlns:a16="http://schemas.microsoft.com/office/drawing/2014/main" id="{F633DAC0-4B28-45C0-AF5A-DA33924B85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971551"/>
              <a:ext cx="484188" cy="422275"/>
            </a:xfrm>
            <a:custGeom>
              <a:avLst/>
              <a:gdLst>
                <a:gd name="T0" fmla="*/ 2237 w 2265"/>
                <a:gd name="T1" fmla="*/ 269 h 1967"/>
                <a:gd name="T2" fmla="*/ 1368 w 2265"/>
                <a:gd name="T3" fmla="*/ 16 h 1967"/>
                <a:gd name="T4" fmla="*/ 897 w 2265"/>
                <a:gd name="T5" fmla="*/ 16 h 1967"/>
                <a:gd name="T6" fmla="*/ 28 w 2265"/>
                <a:gd name="T7" fmla="*/ 269 h 1967"/>
                <a:gd name="T8" fmla="*/ 11 w 2265"/>
                <a:gd name="T9" fmla="*/ 329 h 1967"/>
                <a:gd name="T10" fmla="*/ 11 w 2265"/>
                <a:gd name="T11" fmla="*/ 883 h 1967"/>
                <a:gd name="T12" fmla="*/ 28 w 2265"/>
                <a:gd name="T13" fmla="*/ 944 h 1967"/>
                <a:gd name="T14" fmla="*/ 266 w 2265"/>
                <a:gd name="T15" fmla="*/ 1624 h 1967"/>
                <a:gd name="T16" fmla="*/ 1120 w 2265"/>
                <a:gd name="T17" fmla="*/ 1961 h 1967"/>
                <a:gd name="T18" fmla="*/ 1145 w 2265"/>
                <a:gd name="T19" fmla="*/ 1961 h 1967"/>
                <a:gd name="T20" fmla="*/ 1540 w 2265"/>
                <a:gd name="T21" fmla="*/ 1817 h 1967"/>
                <a:gd name="T22" fmla="*/ 1567 w 2265"/>
                <a:gd name="T23" fmla="*/ 1850 h 1967"/>
                <a:gd name="T24" fmla="*/ 1657 w 2265"/>
                <a:gd name="T25" fmla="*/ 1787 h 1967"/>
                <a:gd name="T26" fmla="*/ 1875 w 2265"/>
                <a:gd name="T27" fmla="*/ 1952 h 1967"/>
                <a:gd name="T28" fmla="*/ 1982 w 2265"/>
                <a:gd name="T29" fmla="*/ 1792 h 1967"/>
                <a:gd name="T30" fmla="*/ 1975 w 2265"/>
                <a:gd name="T31" fmla="*/ 1659 h 1967"/>
                <a:gd name="T32" fmla="*/ 1999 w 2265"/>
                <a:gd name="T33" fmla="*/ 1019 h 1967"/>
                <a:gd name="T34" fmla="*/ 2262 w 2265"/>
                <a:gd name="T35" fmla="*/ 918 h 1967"/>
                <a:gd name="T36" fmla="*/ 2012 w 2265"/>
                <a:gd name="T37" fmla="*/ 606 h 1967"/>
                <a:gd name="T38" fmla="*/ 2263 w 2265"/>
                <a:gd name="T39" fmla="*/ 305 h 1967"/>
                <a:gd name="T40" fmla="*/ 2262 w 2265"/>
                <a:gd name="T41" fmla="*/ 295 h 1967"/>
                <a:gd name="T42" fmla="*/ 428 w 2265"/>
                <a:gd name="T43" fmla="*/ 606 h 1967"/>
                <a:gd name="T44" fmla="*/ 1095 w 2265"/>
                <a:gd name="T45" fmla="*/ 568 h 1967"/>
                <a:gd name="T46" fmla="*/ 1170 w 2265"/>
                <a:gd name="T47" fmla="*/ 568 h 1967"/>
                <a:gd name="T48" fmla="*/ 1837 w 2265"/>
                <a:gd name="T49" fmla="*/ 606 h 1967"/>
                <a:gd name="T50" fmla="*/ 857 w 2265"/>
                <a:gd name="T51" fmla="*/ 84 h 1967"/>
                <a:gd name="T52" fmla="*/ 315 w 2265"/>
                <a:gd name="T53" fmla="*/ 563 h 1967"/>
                <a:gd name="T54" fmla="*/ 857 w 2265"/>
                <a:gd name="T55" fmla="*/ 84 h 1967"/>
                <a:gd name="T56" fmla="*/ 1066 w 2265"/>
                <a:gd name="T57" fmla="*/ 888 h 1967"/>
                <a:gd name="T58" fmla="*/ 106 w 2265"/>
                <a:gd name="T59" fmla="*/ 889 h 1967"/>
                <a:gd name="T60" fmla="*/ 1849 w 2265"/>
                <a:gd name="T61" fmla="*/ 1872 h 1967"/>
                <a:gd name="T62" fmla="*/ 1631 w 2265"/>
                <a:gd name="T63" fmla="*/ 1707 h 1967"/>
                <a:gd name="T64" fmla="*/ 1548 w 2265"/>
                <a:gd name="T65" fmla="*/ 1517 h 1967"/>
                <a:gd name="T66" fmla="*/ 1737 w 2265"/>
                <a:gd name="T67" fmla="*/ 1601 h 1967"/>
                <a:gd name="T68" fmla="*/ 1902 w 2265"/>
                <a:gd name="T69" fmla="*/ 1819 h 1967"/>
                <a:gd name="T70" fmla="*/ 1924 w 2265"/>
                <a:gd name="T71" fmla="*/ 1597 h 1967"/>
                <a:gd name="T72" fmla="*/ 1817 w 2265"/>
                <a:gd name="T73" fmla="*/ 1628 h 1967"/>
                <a:gd name="T74" fmla="*/ 1880 w 2265"/>
                <a:gd name="T75" fmla="*/ 1537 h 1967"/>
                <a:gd name="T76" fmla="*/ 1507 w 2265"/>
                <a:gd name="T77" fmla="*/ 1430 h 1967"/>
                <a:gd name="T78" fmla="*/ 1461 w 2265"/>
                <a:gd name="T79" fmla="*/ 1476 h 1967"/>
                <a:gd name="T80" fmla="*/ 1170 w 2265"/>
                <a:gd name="T81" fmla="*/ 1871 h 1967"/>
                <a:gd name="T82" fmla="*/ 1132 w 2265"/>
                <a:gd name="T83" fmla="*/ 1548 h 1967"/>
                <a:gd name="T84" fmla="*/ 1095 w 2265"/>
                <a:gd name="T85" fmla="*/ 1871 h 1967"/>
                <a:gd name="T86" fmla="*/ 341 w 2265"/>
                <a:gd name="T87" fmla="*/ 1043 h 1967"/>
                <a:gd name="T88" fmla="*/ 869 w 2265"/>
                <a:gd name="T89" fmla="*/ 1209 h 1967"/>
                <a:gd name="T90" fmla="*/ 1095 w 2265"/>
                <a:gd name="T91" fmla="*/ 970 h 1967"/>
                <a:gd name="T92" fmla="*/ 1132 w 2265"/>
                <a:gd name="T93" fmla="*/ 1322 h 1967"/>
                <a:gd name="T94" fmla="*/ 1170 w 2265"/>
                <a:gd name="T95" fmla="*/ 970 h 1967"/>
                <a:gd name="T96" fmla="*/ 1396 w 2265"/>
                <a:gd name="T97" fmla="*/ 1209 h 1967"/>
                <a:gd name="T98" fmla="*/ 1924 w 2265"/>
                <a:gd name="T99" fmla="*/ 1043 h 1967"/>
                <a:gd name="T100" fmla="*/ 1408 w 2265"/>
                <a:gd name="T101" fmla="*/ 1128 h 1967"/>
                <a:gd name="T102" fmla="*/ 1950 w 2265"/>
                <a:gd name="T103" fmla="*/ 650 h 1967"/>
                <a:gd name="T104" fmla="*/ 1408 w 2265"/>
                <a:gd name="T105" fmla="*/ 1128 h 1967"/>
                <a:gd name="T106" fmla="*/ 1199 w 2265"/>
                <a:gd name="T107" fmla="*/ 324 h 1967"/>
                <a:gd name="T108" fmla="*/ 2159 w 2265"/>
                <a:gd name="T109" fmla="*/ 323 h 1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5" h="1967">
                  <a:moveTo>
                    <a:pt x="2262" y="295"/>
                  </a:moveTo>
                  <a:cubicBezTo>
                    <a:pt x="2258" y="282"/>
                    <a:pt x="2249" y="273"/>
                    <a:pt x="2237" y="269"/>
                  </a:cubicBezTo>
                  <a:lnTo>
                    <a:pt x="1408" y="5"/>
                  </a:lnTo>
                  <a:cubicBezTo>
                    <a:pt x="1393" y="0"/>
                    <a:pt x="1378" y="5"/>
                    <a:pt x="1368" y="16"/>
                  </a:cubicBezTo>
                  <a:lnTo>
                    <a:pt x="1132" y="285"/>
                  </a:lnTo>
                  <a:lnTo>
                    <a:pt x="897" y="16"/>
                  </a:lnTo>
                  <a:cubicBezTo>
                    <a:pt x="887" y="5"/>
                    <a:pt x="872" y="0"/>
                    <a:pt x="857" y="5"/>
                  </a:cubicBezTo>
                  <a:lnTo>
                    <a:pt x="28" y="269"/>
                  </a:lnTo>
                  <a:cubicBezTo>
                    <a:pt x="16" y="273"/>
                    <a:pt x="7" y="282"/>
                    <a:pt x="3" y="295"/>
                  </a:cubicBezTo>
                  <a:cubicBezTo>
                    <a:pt x="0" y="307"/>
                    <a:pt x="3" y="320"/>
                    <a:pt x="11" y="329"/>
                  </a:cubicBezTo>
                  <a:lnTo>
                    <a:pt x="253" y="606"/>
                  </a:lnTo>
                  <a:lnTo>
                    <a:pt x="11" y="883"/>
                  </a:lnTo>
                  <a:cubicBezTo>
                    <a:pt x="3" y="892"/>
                    <a:pt x="0" y="906"/>
                    <a:pt x="3" y="918"/>
                  </a:cubicBezTo>
                  <a:cubicBezTo>
                    <a:pt x="7" y="930"/>
                    <a:pt x="16" y="940"/>
                    <a:pt x="28" y="944"/>
                  </a:cubicBezTo>
                  <a:lnTo>
                    <a:pt x="266" y="1019"/>
                  </a:lnTo>
                  <a:lnTo>
                    <a:pt x="266" y="1624"/>
                  </a:lnTo>
                  <a:cubicBezTo>
                    <a:pt x="266" y="1640"/>
                    <a:pt x="276" y="1654"/>
                    <a:pt x="290" y="1659"/>
                  </a:cubicBezTo>
                  <a:lnTo>
                    <a:pt x="1120" y="1961"/>
                  </a:lnTo>
                  <a:cubicBezTo>
                    <a:pt x="1120" y="1961"/>
                    <a:pt x="1120" y="1961"/>
                    <a:pt x="1120" y="1961"/>
                  </a:cubicBezTo>
                  <a:cubicBezTo>
                    <a:pt x="1128" y="1963"/>
                    <a:pt x="1137" y="1963"/>
                    <a:pt x="1145" y="1961"/>
                  </a:cubicBezTo>
                  <a:lnTo>
                    <a:pt x="1145" y="1961"/>
                  </a:lnTo>
                  <a:lnTo>
                    <a:pt x="1540" y="1817"/>
                  </a:lnTo>
                  <a:lnTo>
                    <a:pt x="1541" y="1823"/>
                  </a:lnTo>
                  <a:cubicBezTo>
                    <a:pt x="1544" y="1836"/>
                    <a:pt x="1554" y="1847"/>
                    <a:pt x="1567" y="1850"/>
                  </a:cubicBezTo>
                  <a:cubicBezTo>
                    <a:pt x="1580" y="1854"/>
                    <a:pt x="1594" y="1850"/>
                    <a:pt x="1604" y="1841"/>
                  </a:cubicBezTo>
                  <a:lnTo>
                    <a:pt x="1657" y="1787"/>
                  </a:lnTo>
                  <a:lnTo>
                    <a:pt x="1822" y="1952"/>
                  </a:lnTo>
                  <a:cubicBezTo>
                    <a:pt x="1837" y="1967"/>
                    <a:pt x="1860" y="1967"/>
                    <a:pt x="1875" y="1952"/>
                  </a:cubicBezTo>
                  <a:lnTo>
                    <a:pt x="1982" y="1845"/>
                  </a:lnTo>
                  <a:cubicBezTo>
                    <a:pt x="1996" y="1831"/>
                    <a:pt x="1996" y="1807"/>
                    <a:pt x="1982" y="1792"/>
                  </a:cubicBezTo>
                  <a:lnTo>
                    <a:pt x="1882" y="1693"/>
                  </a:lnTo>
                  <a:lnTo>
                    <a:pt x="1975" y="1659"/>
                  </a:lnTo>
                  <a:cubicBezTo>
                    <a:pt x="1989" y="1654"/>
                    <a:pt x="1999" y="1640"/>
                    <a:pt x="1999" y="1624"/>
                  </a:cubicBezTo>
                  <a:lnTo>
                    <a:pt x="1999" y="1019"/>
                  </a:lnTo>
                  <a:lnTo>
                    <a:pt x="2237" y="944"/>
                  </a:lnTo>
                  <a:cubicBezTo>
                    <a:pt x="2249" y="940"/>
                    <a:pt x="2258" y="930"/>
                    <a:pt x="2262" y="918"/>
                  </a:cubicBezTo>
                  <a:cubicBezTo>
                    <a:pt x="2265" y="906"/>
                    <a:pt x="2262" y="892"/>
                    <a:pt x="2254" y="883"/>
                  </a:cubicBezTo>
                  <a:lnTo>
                    <a:pt x="2012" y="606"/>
                  </a:lnTo>
                  <a:lnTo>
                    <a:pt x="2254" y="329"/>
                  </a:lnTo>
                  <a:cubicBezTo>
                    <a:pt x="2260" y="323"/>
                    <a:pt x="2263" y="314"/>
                    <a:pt x="2263" y="305"/>
                  </a:cubicBezTo>
                  <a:lnTo>
                    <a:pt x="2263" y="304"/>
                  </a:lnTo>
                  <a:cubicBezTo>
                    <a:pt x="2263" y="301"/>
                    <a:pt x="2263" y="298"/>
                    <a:pt x="2262" y="295"/>
                  </a:cubicBezTo>
                  <a:close/>
                  <a:moveTo>
                    <a:pt x="1132" y="830"/>
                  </a:moveTo>
                  <a:lnTo>
                    <a:pt x="428" y="606"/>
                  </a:lnTo>
                  <a:lnTo>
                    <a:pt x="1095" y="394"/>
                  </a:lnTo>
                  <a:lnTo>
                    <a:pt x="1095" y="568"/>
                  </a:lnTo>
                  <a:cubicBezTo>
                    <a:pt x="1095" y="589"/>
                    <a:pt x="1112" y="606"/>
                    <a:pt x="1132" y="606"/>
                  </a:cubicBezTo>
                  <a:cubicBezTo>
                    <a:pt x="1153" y="606"/>
                    <a:pt x="1170" y="589"/>
                    <a:pt x="1170" y="568"/>
                  </a:cubicBezTo>
                  <a:lnTo>
                    <a:pt x="1170" y="394"/>
                  </a:lnTo>
                  <a:lnTo>
                    <a:pt x="1837" y="606"/>
                  </a:lnTo>
                  <a:lnTo>
                    <a:pt x="1132" y="830"/>
                  </a:lnTo>
                  <a:close/>
                  <a:moveTo>
                    <a:pt x="857" y="84"/>
                  </a:moveTo>
                  <a:lnTo>
                    <a:pt x="1066" y="324"/>
                  </a:lnTo>
                  <a:lnTo>
                    <a:pt x="315" y="563"/>
                  </a:lnTo>
                  <a:lnTo>
                    <a:pt x="106" y="323"/>
                  </a:lnTo>
                  <a:lnTo>
                    <a:pt x="857" y="84"/>
                  </a:lnTo>
                  <a:close/>
                  <a:moveTo>
                    <a:pt x="315" y="650"/>
                  </a:moveTo>
                  <a:lnTo>
                    <a:pt x="1066" y="888"/>
                  </a:lnTo>
                  <a:lnTo>
                    <a:pt x="857" y="1128"/>
                  </a:lnTo>
                  <a:lnTo>
                    <a:pt x="106" y="889"/>
                  </a:lnTo>
                  <a:lnTo>
                    <a:pt x="315" y="650"/>
                  </a:lnTo>
                  <a:close/>
                  <a:moveTo>
                    <a:pt x="1849" y="1872"/>
                  </a:moveTo>
                  <a:lnTo>
                    <a:pt x="1684" y="1707"/>
                  </a:lnTo>
                  <a:cubicBezTo>
                    <a:pt x="1669" y="1693"/>
                    <a:pt x="1646" y="1693"/>
                    <a:pt x="1631" y="1707"/>
                  </a:cubicBezTo>
                  <a:lnTo>
                    <a:pt x="1599" y="1739"/>
                  </a:lnTo>
                  <a:lnTo>
                    <a:pt x="1548" y="1517"/>
                  </a:lnTo>
                  <a:lnTo>
                    <a:pt x="1769" y="1569"/>
                  </a:lnTo>
                  <a:lnTo>
                    <a:pt x="1737" y="1601"/>
                  </a:lnTo>
                  <a:cubicBezTo>
                    <a:pt x="1723" y="1616"/>
                    <a:pt x="1723" y="1639"/>
                    <a:pt x="1737" y="1654"/>
                  </a:cubicBezTo>
                  <a:lnTo>
                    <a:pt x="1902" y="1819"/>
                  </a:lnTo>
                  <a:lnTo>
                    <a:pt x="1849" y="1872"/>
                  </a:lnTo>
                  <a:close/>
                  <a:moveTo>
                    <a:pt x="1924" y="1597"/>
                  </a:moveTo>
                  <a:lnTo>
                    <a:pt x="1823" y="1634"/>
                  </a:lnTo>
                  <a:lnTo>
                    <a:pt x="1817" y="1628"/>
                  </a:lnTo>
                  <a:lnTo>
                    <a:pt x="1871" y="1574"/>
                  </a:lnTo>
                  <a:cubicBezTo>
                    <a:pt x="1880" y="1565"/>
                    <a:pt x="1884" y="1550"/>
                    <a:pt x="1880" y="1537"/>
                  </a:cubicBezTo>
                  <a:cubicBezTo>
                    <a:pt x="1876" y="1524"/>
                    <a:pt x="1866" y="1514"/>
                    <a:pt x="1852" y="1511"/>
                  </a:cubicBezTo>
                  <a:lnTo>
                    <a:pt x="1507" y="1430"/>
                  </a:lnTo>
                  <a:cubicBezTo>
                    <a:pt x="1494" y="1427"/>
                    <a:pt x="1481" y="1431"/>
                    <a:pt x="1471" y="1440"/>
                  </a:cubicBezTo>
                  <a:cubicBezTo>
                    <a:pt x="1462" y="1450"/>
                    <a:pt x="1458" y="1463"/>
                    <a:pt x="1461" y="1476"/>
                  </a:cubicBezTo>
                  <a:lnTo>
                    <a:pt x="1523" y="1743"/>
                  </a:lnTo>
                  <a:lnTo>
                    <a:pt x="1170" y="1871"/>
                  </a:lnTo>
                  <a:lnTo>
                    <a:pt x="1170" y="1586"/>
                  </a:lnTo>
                  <a:cubicBezTo>
                    <a:pt x="1170" y="1565"/>
                    <a:pt x="1153" y="1548"/>
                    <a:pt x="1132" y="1548"/>
                  </a:cubicBezTo>
                  <a:cubicBezTo>
                    <a:pt x="1112" y="1548"/>
                    <a:pt x="1095" y="1565"/>
                    <a:pt x="1095" y="1586"/>
                  </a:cubicBezTo>
                  <a:lnTo>
                    <a:pt x="1095" y="1871"/>
                  </a:lnTo>
                  <a:lnTo>
                    <a:pt x="341" y="1597"/>
                  </a:lnTo>
                  <a:lnTo>
                    <a:pt x="341" y="1043"/>
                  </a:lnTo>
                  <a:lnTo>
                    <a:pt x="857" y="1208"/>
                  </a:lnTo>
                  <a:cubicBezTo>
                    <a:pt x="861" y="1209"/>
                    <a:pt x="865" y="1209"/>
                    <a:pt x="869" y="1209"/>
                  </a:cubicBezTo>
                  <a:cubicBezTo>
                    <a:pt x="880" y="1209"/>
                    <a:pt x="890" y="1204"/>
                    <a:pt x="897" y="1196"/>
                  </a:cubicBezTo>
                  <a:lnTo>
                    <a:pt x="1095" y="970"/>
                  </a:lnTo>
                  <a:lnTo>
                    <a:pt x="1095" y="1285"/>
                  </a:lnTo>
                  <a:cubicBezTo>
                    <a:pt x="1095" y="1305"/>
                    <a:pt x="1112" y="1322"/>
                    <a:pt x="1132" y="1322"/>
                  </a:cubicBezTo>
                  <a:cubicBezTo>
                    <a:pt x="1153" y="1322"/>
                    <a:pt x="1170" y="1305"/>
                    <a:pt x="1170" y="1285"/>
                  </a:cubicBezTo>
                  <a:lnTo>
                    <a:pt x="1170" y="970"/>
                  </a:lnTo>
                  <a:lnTo>
                    <a:pt x="1368" y="1196"/>
                  </a:lnTo>
                  <a:cubicBezTo>
                    <a:pt x="1375" y="1205"/>
                    <a:pt x="1385" y="1209"/>
                    <a:pt x="1396" y="1209"/>
                  </a:cubicBezTo>
                  <a:cubicBezTo>
                    <a:pt x="1400" y="1209"/>
                    <a:pt x="1404" y="1209"/>
                    <a:pt x="1408" y="1207"/>
                  </a:cubicBezTo>
                  <a:lnTo>
                    <a:pt x="1924" y="1043"/>
                  </a:lnTo>
                  <a:lnTo>
                    <a:pt x="1924" y="1597"/>
                  </a:lnTo>
                  <a:close/>
                  <a:moveTo>
                    <a:pt x="1408" y="1128"/>
                  </a:moveTo>
                  <a:lnTo>
                    <a:pt x="1199" y="888"/>
                  </a:lnTo>
                  <a:lnTo>
                    <a:pt x="1950" y="650"/>
                  </a:lnTo>
                  <a:lnTo>
                    <a:pt x="2159" y="889"/>
                  </a:lnTo>
                  <a:lnTo>
                    <a:pt x="1408" y="1128"/>
                  </a:lnTo>
                  <a:close/>
                  <a:moveTo>
                    <a:pt x="1950" y="563"/>
                  </a:moveTo>
                  <a:lnTo>
                    <a:pt x="1199" y="324"/>
                  </a:lnTo>
                  <a:lnTo>
                    <a:pt x="1408" y="84"/>
                  </a:lnTo>
                  <a:lnTo>
                    <a:pt x="2159" y="323"/>
                  </a:lnTo>
                  <a:lnTo>
                    <a:pt x="1950" y="563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E3349CBF-FC74-4705-A338-FC55AC1E37C9}"/>
              </a:ext>
            </a:extLst>
          </p:cNvPr>
          <p:cNvGrpSpPr/>
          <p:nvPr/>
        </p:nvGrpSpPr>
        <p:grpSpPr>
          <a:xfrm>
            <a:off x="2127251" y="4395788"/>
            <a:ext cx="484188" cy="484188"/>
            <a:chOff x="2127251" y="4395788"/>
            <a:chExt cx="484188" cy="484188"/>
          </a:xfrm>
        </p:grpSpPr>
        <p:sp>
          <p:nvSpPr>
            <p:cNvPr id="634" name="Freeform 393">
              <a:extLst>
                <a:ext uri="{FF2B5EF4-FFF2-40B4-BE49-F238E27FC236}">
                  <a16:creationId xmlns:a16="http://schemas.microsoft.com/office/drawing/2014/main" id="{2BA5FF74-70DC-42C4-A5E5-8EA0EAAC4A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6151" y="4435476"/>
              <a:ext cx="354013" cy="227013"/>
            </a:xfrm>
            <a:custGeom>
              <a:avLst/>
              <a:gdLst>
                <a:gd name="T0" fmla="*/ 980 w 1659"/>
                <a:gd name="T1" fmla="*/ 905 h 1056"/>
                <a:gd name="T2" fmla="*/ 980 w 1659"/>
                <a:gd name="T3" fmla="*/ 1056 h 1056"/>
                <a:gd name="T4" fmla="*/ 1659 w 1659"/>
                <a:gd name="T5" fmla="*/ 1056 h 1056"/>
                <a:gd name="T6" fmla="*/ 1659 w 1659"/>
                <a:gd name="T7" fmla="*/ 0 h 1056"/>
                <a:gd name="T8" fmla="*/ 0 w 1659"/>
                <a:gd name="T9" fmla="*/ 0 h 1056"/>
                <a:gd name="T10" fmla="*/ 0 w 1659"/>
                <a:gd name="T11" fmla="*/ 1056 h 1056"/>
                <a:gd name="T12" fmla="*/ 528 w 1659"/>
                <a:gd name="T13" fmla="*/ 1056 h 1056"/>
                <a:gd name="T14" fmla="*/ 830 w 1659"/>
                <a:gd name="T15" fmla="*/ 905 h 1056"/>
                <a:gd name="T16" fmla="*/ 980 w 1659"/>
                <a:gd name="T17" fmla="*/ 905 h 1056"/>
                <a:gd name="T18" fmla="*/ 679 w 1659"/>
                <a:gd name="T19" fmla="*/ 302 h 1056"/>
                <a:gd name="T20" fmla="*/ 1131 w 1659"/>
                <a:gd name="T21" fmla="*/ 528 h 1056"/>
                <a:gd name="T22" fmla="*/ 679 w 1659"/>
                <a:gd name="T23" fmla="*/ 754 h 1056"/>
                <a:gd name="T24" fmla="*/ 679 w 1659"/>
                <a:gd name="T25" fmla="*/ 30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9" h="1056">
                  <a:moveTo>
                    <a:pt x="980" y="905"/>
                  </a:moveTo>
                  <a:lnTo>
                    <a:pt x="980" y="1056"/>
                  </a:lnTo>
                  <a:lnTo>
                    <a:pt x="1659" y="1056"/>
                  </a:lnTo>
                  <a:lnTo>
                    <a:pt x="1659" y="0"/>
                  </a:lnTo>
                  <a:lnTo>
                    <a:pt x="0" y="0"/>
                  </a:lnTo>
                  <a:lnTo>
                    <a:pt x="0" y="1056"/>
                  </a:lnTo>
                  <a:lnTo>
                    <a:pt x="528" y="1056"/>
                  </a:lnTo>
                  <a:lnTo>
                    <a:pt x="830" y="905"/>
                  </a:lnTo>
                  <a:lnTo>
                    <a:pt x="980" y="905"/>
                  </a:lnTo>
                  <a:close/>
                  <a:moveTo>
                    <a:pt x="679" y="302"/>
                  </a:moveTo>
                  <a:lnTo>
                    <a:pt x="1131" y="528"/>
                  </a:lnTo>
                  <a:lnTo>
                    <a:pt x="679" y="754"/>
                  </a:lnTo>
                  <a:lnTo>
                    <a:pt x="679" y="302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394">
              <a:extLst>
                <a:ext uri="{FF2B5EF4-FFF2-40B4-BE49-F238E27FC236}">
                  <a16:creationId xmlns:a16="http://schemas.microsoft.com/office/drawing/2014/main" id="{FABB89FB-02A5-4D89-8935-74B793E96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401" y="4694238"/>
              <a:ext cx="79375" cy="80963"/>
            </a:xfrm>
            <a:custGeom>
              <a:avLst/>
              <a:gdLst>
                <a:gd name="T0" fmla="*/ 188 w 377"/>
                <a:gd name="T1" fmla="*/ 0 h 377"/>
                <a:gd name="T2" fmla="*/ 0 w 377"/>
                <a:gd name="T3" fmla="*/ 0 h 377"/>
                <a:gd name="T4" fmla="*/ 0 w 377"/>
                <a:gd name="T5" fmla="*/ 377 h 377"/>
                <a:gd name="T6" fmla="*/ 377 w 377"/>
                <a:gd name="T7" fmla="*/ 377 h 377"/>
                <a:gd name="T8" fmla="*/ 377 w 377"/>
                <a:gd name="T9" fmla="*/ 0 h 377"/>
                <a:gd name="T10" fmla="*/ 188 w 377"/>
                <a:gd name="T11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377">
                  <a:moveTo>
                    <a:pt x="188" y="0"/>
                  </a:moveTo>
                  <a:lnTo>
                    <a:pt x="0" y="0"/>
                  </a:lnTo>
                  <a:lnTo>
                    <a:pt x="0" y="377"/>
                  </a:lnTo>
                  <a:lnTo>
                    <a:pt x="377" y="377"/>
                  </a:lnTo>
                  <a:lnTo>
                    <a:pt x="377" y="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395">
              <a:extLst>
                <a:ext uri="{FF2B5EF4-FFF2-40B4-BE49-F238E27FC236}">
                  <a16:creationId xmlns:a16="http://schemas.microsoft.com/office/drawing/2014/main" id="{9533FAC5-34F6-4D76-A691-3C74AC897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776" y="4629151"/>
              <a:ext cx="130175" cy="211138"/>
            </a:xfrm>
            <a:custGeom>
              <a:avLst/>
              <a:gdLst>
                <a:gd name="T0" fmla="*/ 301 w 603"/>
                <a:gd name="T1" fmla="*/ 151 h 980"/>
                <a:gd name="T2" fmla="*/ 0 w 603"/>
                <a:gd name="T3" fmla="*/ 301 h 980"/>
                <a:gd name="T4" fmla="*/ 0 w 603"/>
                <a:gd name="T5" fmla="*/ 678 h 980"/>
                <a:gd name="T6" fmla="*/ 603 w 603"/>
                <a:gd name="T7" fmla="*/ 980 h 980"/>
                <a:gd name="T8" fmla="*/ 603 w 603"/>
                <a:gd name="T9" fmla="*/ 0 h 980"/>
                <a:gd name="T10" fmla="*/ 301 w 603"/>
                <a:gd name="T11" fmla="*/ 15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980">
                  <a:moveTo>
                    <a:pt x="301" y="151"/>
                  </a:moveTo>
                  <a:lnTo>
                    <a:pt x="0" y="301"/>
                  </a:lnTo>
                  <a:lnTo>
                    <a:pt x="0" y="678"/>
                  </a:lnTo>
                  <a:lnTo>
                    <a:pt x="603" y="980"/>
                  </a:lnTo>
                  <a:lnTo>
                    <a:pt x="603" y="0"/>
                  </a:lnTo>
                  <a:lnTo>
                    <a:pt x="301" y="151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396">
              <a:extLst>
                <a:ext uri="{FF2B5EF4-FFF2-40B4-BE49-F238E27FC236}">
                  <a16:creationId xmlns:a16="http://schemas.microsoft.com/office/drawing/2014/main" id="{03B066B0-E517-40EE-AC62-D69E542A5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701" y="4710113"/>
              <a:ext cx="23813" cy="49213"/>
            </a:xfrm>
            <a:custGeom>
              <a:avLst/>
              <a:gdLst>
                <a:gd name="T0" fmla="*/ 113 w 113"/>
                <a:gd name="T1" fmla="*/ 113 h 226"/>
                <a:gd name="T2" fmla="*/ 0 w 113"/>
                <a:gd name="T3" fmla="*/ 0 h 226"/>
                <a:gd name="T4" fmla="*/ 0 w 113"/>
                <a:gd name="T5" fmla="*/ 226 h 226"/>
                <a:gd name="T6" fmla="*/ 113 w 113"/>
                <a:gd name="T7" fmla="*/ 11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226">
                  <a:moveTo>
                    <a:pt x="113" y="113"/>
                  </a:moveTo>
                  <a:cubicBezTo>
                    <a:pt x="113" y="50"/>
                    <a:pt x="63" y="0"/>
                    <a:pt x="0" y="0"/>
                  </a:cubicBezTo>
                  <a:lnTo>
                    <a:pt x="0" y="226"/>
                  </a:lnTo>
                  <a:cubicBezTo>
                    <a:pt x="63" y="226"/>
                    <a:pt x="113" y="175"/>
                    <a:pt x="113" y="113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397">
              <a:extLst>
                <a:ext uri="{FF2B5EF4-FFF2-40B4-BE49-F238E27FC236}">
                  <a16:creationId xmlns:a16="http://schemas.microsoft.com/office/drawing/2014/main" id="{DEAB487A-2978-45EA-911B-3ABB677AB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4775201"/>
              <a:ext cx="47625" cy="96838"/>
            </a:xfrm>
            <a:custGeom>
              <a:avLst/>
              <a:gdLst>
                <a:gd name="T0" fmla="*/ 75 w 226"/>
                <a:gd name="T1" fmla="*/ 453 h 453"/>
                <a:gd name="T2" fmla="*/ 226 w 226"/>
                <a:gd name="T3" fmla="*/ 453 h 453"/>
                <a:gd name="T4" fmla="*/ 226 w 226"/>
                <a:gd name="T5" fmla="*/ 0 h 453"/>
                <a:gd name="T6" fmla="*/ 0 w 226"/>
                <a:gd name="T7" fmla="*/ 0 h 453"/>
                <a:gd name="T8" fmla="*/ 75 w 226"/>
                <a:gd name="T9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453">
                  <a:moveTo>
                    <a:pt x="75" y="453"/>
                  </a:moveTo>
                  <a:lnTo>
                    <a:pt x="226" y="453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75" y="453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398">
              <a:extLst>
                <a:ext uri="{FF2B5EF4-FFF2-40B4-BE49-F238E27FC236}">
                  <a16:creationId xmlns:a16="http://schemas.microsoft.com/office/drawing/2014/main" id="{6634ADF2-73B9-4B0C-952E-0D3AB96749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7251" y="4395788"/>
              <a:ext cx="484188" cy="484188"/>
            </a:xfrm>
            <a:custGeom>
              <a:avLst/>
              <a:gdLst>
                <a:gd name="T0" fmla="*/ 452 w 2261"/>
                <a:gd name="T1" fmla="*/ 0 h 2261"/>
                <a:gd name="T2" fmla="*/ 226 w 2261"/>
                <a:gd name="T3" fmla="*/ 1206 h 2261"/>
                <a:gd name="T4" fmla="*/ 226 w 2261"/>
                <a:gd name="T5" fmla="*/ 1357 h 2261"/>
                <a:gd name="T6" fmla="*/ 226 w 2261"/>
                <a:gd name="T7" fmla="*/ 1809 h 2261"/>
                <a:gd name="T8" fmla="*/ 377 w 2261"/>
                <a:gd name="T9" fmla="*/ 2230 h 2261"/>
                <a:gd name="T10" fmla="*/ 565 w 2261"/>
                <a:gd name="T11" fmla="*/ 2261 h 2261"/>
                <a:gd name="T12" fmla="*/ 603 w 2261"/>
                <a:gd name="T13" fmla="*/ 1809 h 2261"/>
                <a:gd name="T14" fmla="*/ 1227 w 2261"/>
                <a:gd name="T15" fmla="*/ 2107 h 2261"/>
                <a:gd name="T16" fmla="*/ 1244 w 2261"/>
                <a:gd name="T17" fmla="*/ 2110 h 2261"/>
                <a:gd name="T18" fmla="*/ 1432 w 2261"/>
                <a:gd name="T19" fmla="*/ 2073 h 2261"/>
                <a:gd name="T20" fmla="*/ 1545 w 2261"/>
                <a:gd name="T21" fmla="*/ 1583 h 2261"/>
                <a:gd name="T22" fmla="*/ 1432 w 2261"/>
                <a:gd name="T23" fmla="*/ 1432 h 2261"/>
                <a:gd name="T24" fmla="*/ 2261 w 2261"/>
                <a:gd name="T25" fmla="*/ 1206 h 2261"/>
                <a:gd name="T26" fmla="*/ 2035 w 2261"/>
                <a:gd name="T27" fmla="*/ 0 h 2261"/>
                <a:gd name="T28" fmla="*/ 603 w 2261"/>
                <a:gd name="T29" fmla="*/ 1734 h 2261"/>
                <a:gd name="T30" fmla="*/ 301 w 2261"/>
                <a:gd name="T31" fmla="*/ 1432 h 2261"/>
                <a:gd name="T32" fmla="*/ 75 w 2261"/>
                <a:gd name="T33" fmla="*/ 1583 h 2261"/>
                <a:gd name="T34" fmla="*/ 226 w 2261"/>
                <a:gd name="T35" fmla="*/ 1734 h 2261"/>
                <a:gd name="T36" fmla="*/ 528 w 2261"/>
                <a:gd name="T37" fmla="*/ 2186 h 2261"/>
                <a:gd name="T38" fmla="*/ 384 w 2261"/>
                <a:gd name="T39" fmla="*/ 1809 h 2261"/>
                <a:gd name="T40" fmla="*/ 528 w 2261"/>
                <a:gd name="T41" fmla="*/ 2186 h 2261"/>
                <a:gd name="T42" fmla="*/ 1206 w 2261"/>
                <a:gd name="T43" fmla="*/ 1154 h 2261"/>
                <a:gd name="T44" fmla="*/ 678 w 2261"/>
                <a:gd name="T45" fmla="*/ 1748 h 2261"/>
                <a:gd name="T46" fmla="*/ 1394 w 2261"/>
                <a:gd name="T47" fmla="*/ 1055 h 2261"/>
                <a:gd name="T48" fmla="*/ 1231 w 2261"/>
                <a:gd name="T49" fmla="*/ 1058 h 2261"/>
                <a:gd name="T50" fmla="*/ 452 w 2261"/>
                <a:gd name="T51" fmla="*/ 1206 h 2261"/>
                <a:gd name="T52" fmla="*/ 2035 w 2261"/>
                <a:gd name="T53" fmla="*/ 226 h 2261"/>
                <a:gd name="T54" fmla="*/ 1432 w 2261"/>
                <a:gd name="T55" fmla="*/ 1206 h 2261"/>
                <a:gd name="T56" fmla="*/ 1394 w 2261"/>
                <a:gd name="T57" fmla="*/ 1055 h 2261"/>
                <a:gd name="T58" fmla="*/ 1281 w 2261"/>
                <a:gd name="T59" fmla="*/ 2035 h 2261"/>
                <a:gd name="T60" fmla="*/ 1357 w 2261"/>
                <a:gd name="T61" fmla="*/ 1131 h 2261"/>
                <a:gd name="T62" fmla="*/ 1470 w 2261"/>
                <a:gd name="T63" fmla="*/ 1583 h 2261"/>
                <a:gd name="T64" fmla="*/ 1432 w 2261"/>
                <a:gd name="T65" fmla="*/ 1518 h 2261"/>
                <a:gd name="T66" fmla="*/ 2186 w 2261"/>
                <a:gd name="T67" fmla="*/ 1206 h 2261"/>
                <a:gd name="T68" fmla="*/ 1432 w 2261"/>
                <a:gd name="T69" fmla="*/ 1357 h 2261"/>
                <a:gd name="T70" fmla="*/ 2073 w 2261"/>
                <a:gd name="T71" fmla="*/ 1281 h 2261"/>
                <a:gd name="T72" fmla="*/ 2110 w 2261"/>
                <a:gd name="T73" fmla="*/ 188 h 2261"/>
                <a:gd name="T74" fmla="*/ 414 w 2261"/>
                <a:gd name="T75" fmla="*/ 151 h 2261"/>
                <a:gd name="T76" fmla="*/ 377 w 2261"/>
                <a:gd name="T77" fmla="*/ 1244 h 2261"/>
                <a:gd name="T78" fmla="*/ 782 w 2261"/>
                <a:gd name="T79" fmla="*/ 1281 h 2261"/>
                <a:gd name="T80" fmla="*/ 452 w 2261"/>
                <a:gd name="T81" fmla="*/ 1357 h 2261"/>
                <a:gd name="T82" fmla="*/ 301 w 2261"/>
                <a:gd name="T83" fmla="*/ 226 h 2261"/>
                <a:gd name="T84" fmla="*/ 2035 w 2261"/>
                <a:gd name="T85" fmla="*/ 75 h 2261"/>
                <a:gd name="T86" fmla="*/ 2186 w 2261"/>
                <a:gd name="T87" fmla="*/ 120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61" h="2261">
                  <a:moveTo>
                    <a:pt x="2035" y="0"/>
                  </a:moveTo>
                  <a:lnTo>
                    <a:pt x="452" y="0"/>
                  </a:lnTo>
                  <a:cubicBezTo>
                    <a:pt x="327" y="0"/>
                    <a:pt x="226" y="101"/>
                    <a:pt x="226" y="226"/>
                  </a:cubicBezTo>
                  <a:lnTo>
                    <a:pt x="226" y="1206"/>
                  </a:lnTo>
                  <a:cubicBezTo>
                    <a:pt x="226" y="1262"/>
                    <a:pt x="247" y="1315"/>
                    <a:pt x="284" y="1357"/>
                  </a:cubicBezTo>
                  <a:lnTo>
                    <a:pt x="226" y="1357"/>
                  </a:lnTo>
                  <a:cubicBezTo>
                    <a:pt x="101" y="1357"/>
                    <a:pt x="0" y="1458"/>
                    <a:pt x="0" y="1583"/>
                  </a:cubicBezTo>
                  <a:cubicBezTo>
                    <a:pt x="0" y="1708"/>
                    <a:pt x="101" y="1809"/>
                    <a:pt x="226" y="1809"/>
                  </a:cubicBezTo>
                  <a:lnTo>
                    <a:pt x="307" y="1809"/>
                  </a:lnTo>
                  <a:lnTo>
                    <a:pt x="377" y="2230"/>
                  </a:lnTo>
                  <a:cubicBezTo>
                    <a:pt x="380" y="2248"/>
                    <a:pt x="396" y="2261"/>
                    <a:pt x="414" y="2261"/>
                  </a:cubicBezTo>
                  <a:lnTo>
                    <a:pt x="565" y="2261"/>
                  </a:lnTo>
                  <a:cubicBezTo>
                    <a:pt x="586" y="2261"/>
                    <a:pt x="603" y="2244"/>
                    <a:pt x="603" y="2224"/>
                  </a:cubicBezTo>
                  <a:lnTo>
                    <a:pt x="603" y="1809"/>
                  </a:lnTo>
                  <a:lnTo>
                    <a:pt x="632" y="1809"/>
                  </a:lnTo>
                  <a:lnTo>
                    <a:pt x="1227" y="2107"/>
                  </a:lnTo>
                  <a:cubicBezTo>
                    <a:pt x="1227" y="2107"/>
                    <a:pt x="1227" y="2107"/>
                    <a:pt x="1228" y="2107"/>
                  </a:cubicBezTo>
                  <a:cubicBezTo>
                    <a:pt x="1233" y="2109"/>
                    <a:pt x="1238" y="2110"/>
                    <a:pt x="1244" y="2110"/>
                  </a:cubicBezTo>
                  <a:lnTo>
                    <a:pt x="1394" y="2110"/>
                  </a:lnTo>
                  <a:cubicBezTo>
                    <a:pt x="1415" y="2110"/>
                    <a:pt x="1432" y="2094"/>
                    <a:pt x="1432" y="2073"/>
                  </a:cubicBezTo>
                  <a:lnTo>
                    <a:pt x="1432" y="1728"/>
                  </a:lnTo>
                  <a:cubicBezTo>
                    <a:pt x="1499" y="1711"/>
                    <a:pt x="1545" y="1651"/>
                    <a:pt x="1545" y="1583"/>
                  </a:cubicBezTo>
                  <a:cubicBezTo>
                    <a:pt x="1545" y="1514"/>
                    <a:pt x="1499" y="1454"/>
                    <a:pt x="1432" y="1437"/>
                  </a:cubicBezTo>
                  <a:lnTo>
                    <a:pt x="1432" y="1432"/>
                  </a:lnTo>
                  <a:lnTo>
                    <a:pt x="2035" y="1432"/>
                  </a:lnTo>
                  <a:cubicBezTo>
                    <a:pt x="2160" y="1432"/>
                    <a:pt x="2261" y="1331"/>
                    <a:pt x="2261" y="1206"/>
                  </a:cubicBezTo>
                  <a:lnTo>
                    <a:pt x="2261" y="226"/>
                  </a:lnTo>
                  <a:cubicBezTo>
                    <a:pt x="2261" y="101"/>
                    <a:pt x="2160" y="0"/>
                    <a:pt x="2035" y="0"/>
                  </a:cubicBezTo>
                  <a:close/>
                  <a:moveTo>
                    <a:pt x="603" y="1432"/>
                  </a:moveTo>
                  <a:lnTo>
                    <a:pt x="603" y="1734"/>
                  </a:lnTo>
                  <a:lnTo>
                    <a:pt x="301" y="1734"/>
                  </a:lnTo>
                  <a:lnTo>
                    <a:pt x="301" y="1432"/>
                  </a:lnTo>
                  <a:lnTo>
                    <a:pt x="603" y="1432"/>
                  </a:lnTo>
                  <a:close/>
                  <a:moveTo>
                    <a:pt x="75" y="1583"/>
                  </a:moveTo>
                  <a:cubicBezTo>
                    <a:pt x="75" y="1500"/>
                    <a:pt x="143" y="1432"/>
                    <a:pt x="226" y="1432"/>
                  </a:cubicBezTo>
                  <a:lnTo>
                    <a:pt x="226" y="1734"/>
                  </a:lnTo>
                  <a:cubicBezTo>
                    <a:pt x="143" y="1734"/>
                    <a:pt x="75" y="1666"/>
                    <a:pt x="75" y="1583"/>
                  </a:cubicBezTo>
                  <a:close/>
                  <a:moveTo>
                    <a:pt x="528" y="2186"/>
                  </a:moveTo>
                  <a:lnTo>
                    <a:pt x="446" y="2186"/>
                  </a:lnTo>
                  <a:lnTo>
                    <a:pt x="384" y="1809"/>
                  </a:lnTo>
                  <a:lnTo>
                    <a:pt x="528" y="1809"/>
                  </a:lnTo>
                  <a:lnTo>
                    <a:pt x="528" y="2186"/>
                  </a:lnTo>
                  <a:close/>
                  <a:moveTo>
                    <a:pt x="678" y="1418"/>
                  </a:moveTo>
                  <a:lnTo>
                    <a:pt x="1206" y="1154"/>
                  </a:lnTo>
                  <a:lnTo>
                    <a:pt x="1206" y="2012"/>
                  </a:lnTo>
                  <a:lnTo>
                    <a:pt x="678" y="1748"/>
                  </a:lnTo>
                  <a:lnTo>
                    <a:pt x="678" y="1418"/>
                  </a:lnTo>
                  <a:close/>
                  <a:moveTo>
                    <a:pt x="1394" y="1055"/>
                  </a:moveTo>
                  <a:lnTo>
                    <a:pt x="1244" y="1055"/>
                  </a:lnTo>
                  <a:cubicBezTo>
                    <a:pt x="1239" y="1056"/>
                    <a:pt x="1235" y="1057"/>
                    <a:pt x="1231" y="1058"/>
                  </a:cubicBezTo>
                  <a:cubicBezTo>
                    <a:pt x="1230" y="1058"/>
                    <a:pt x="933" y="1206"/>
                    <a:pt x="933" y="1206"/>
                  </a:cubicBezTo>
                  <a:lnTo>
                    <a:pt x="452" y="1206"/>
                  </a:lnTo>
                  <a:lnTo>
                    <a:pt x="452" y="226"/>
                  </a:lnTo>
                  <a:lnTo>
                    <a:pt x="2035" y="226"/>
                  </a:lnTo>
                  <a:lnTo>
                    <a:pt x="2035" y="1206"/>
                  </a:lnTo>
                  <a:lnTo>
                    <a:pt x="1432" y="1206"/>
                  </a:lnTo>
                  <a:lnTo>
                    <a:pt x="1432" y="1093"/>
                  </a:lnTo>
                  <a:cubicBezTo>
                    <a:pt x="1432" y="1072"/>
                    <a:pt x="1415" y="1055"/>
                    <a:pt x="1394" y="1055"/>
                  </a:cubicBezTo>
                  <a:close/>
                  <a:moveTo>
                    <a:pt x="1357" y="2035"/>
                  </a:moveTo>
                  <a:lnTo>
                    <a:pt x="1281" y="2035"/>
                  </a:lnTo>
                  <a:lnTo>
                    <a:pt x="1281" y="1131"/>
                  </a:lnTo>
                  <a:lnTo>
                    <a:pt x="1357" y="1131"/>
                  </a:lnTo>
                  <a:lnTo>
                    <a:pt x="1357" y="2035"/>
                  </a:lnTo>
                  <a:close/>
                  <a:moveTo>
                    <a:pt x="1470" y="1583"/>
                  </a:moveTo>
                  <a:cubicBezTo>
                    <a:pt x="1470" y="1610"/>
                    <a:pt x="1455" y="1635"/>
                    <a:pt x="1432" y="1648"/>
                  </a:cubicBezTo>
                  <a:lnTo>
                    <a:pt x="1432" y="1518"/>
                  </a:lnTo>
                  <a:cubicBezTo>
                    <a:pt x="1455" y="1531"/>
                    <a:pt x="1470" y="1556"/>
                    <a:pt x="1470" y="1583"/>
                  </a:cubicBezTo>
                  <a:close/>
                  <a:moveTo>
                    <a:pt x="2186" y="1206"/>
                  </a:moveTo>
                  <a:cubicBezTo>
                    <a:pt x="2186" y="1289"/>
                    <a:pt x="2118" y="1357"/>
                    <a:pt x="2035" y="1357"/>
                  </a:cubicBezTo>
                  <a:lnTo>
                    <a:pt x="1432" y="1357"/>
                  </a:lnTo>
                  <a:lnTo>
                    <a:pt x="1432" y="1281"/>
                  </a:lnTo>
                  <a:lnTo>
                    <a:pt x="2073" y="1281"/>
                  </a:lnTo>
                  <a:cubicBezTo>
                    <a:pt x="2094" y="1281"/>
                    <a:pt x="2110" y="1264"/>
                    <a:pt x="2110" y="1244"/>
                  </a:cubicBezTo>
                  <a:lnTo>
                    <a:pt x="2110" y="188"/>
                  </a:lnTo>
                  <a:cubicBezTo>
                    <a:pt x="2110" y="168"/>
                    <a:pt x="2094" y="151"/>
                    <a:pt x="2073" y="151"/>
                  </a:cubicBezTo>
                  <a:lnTo>
                    <a:pt x="414" y="151"/>
                  </a:lnTo>
                  <a:cubicBezTo>
                    <a:pt x="394" y="151"/>
                    <a:pt x="377" y="168"/>
                    <a:pt x="377" y="188"/>
                  </a:cubicBezTo>
                  <a:lnTo>
                    <a:pt x="377" y="1244"/>
                  </a:lnTo>
                  <a:cubicBezTo>
                    <a:pt x="377" y="1264"/>
                    <a:pt x="394" y="1281"/>
                    <a:pt x="414" y="1281"/>
                  </a:cubicBezTo>
                  <a:lnTo>
                    <a:pt x="782" y="1281"/>
                  </a:lnTo>
                  <a:lnTo>
                    <a:pt x="632" y="1357"/>
                  </a:lnTo>
                  <a:lnTo>
                    <a:pt x="452" y="1357"/>
                  </a:lnTo>
                  <a:cubicBezTo>
                    <a:pt x="369" y="1357"/>
                    <a:pt x="301" y="1289"/>
                    <a:pt x="301" y="1206"/>
                  </a:cubicBezTo>
                  <a:lnTo>
                    <a:pt x="301" y="226"/>
                  </a:lnTo>
                  <a:cubicBezTo>
                    <a:pt x="301" y="143"/>
                    <a:pt x="369" y="75"/>
                    <a:pt x="452" y="75"/>
                  </a:cubicBezTo>
                  <a:lnTo>
                    <a:pt x="2035" y="75"/>
                  </a:lnTo>
                  <a:cubicBezTo>
                    <a:pt x="2118" y="75"/>
                    <a:pt x="2186" y="143"/>
                    <a:pt x="2186" y="226"/>
                  </a:cubicBezTo>
                  <a:lnTo>
                    <a:pt x="2186" y="120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399">
              <a:extLst>
                <a:ext uri="{FF2B5EF4-FFF2-40B4-BE49-F238E27FC236}">
                  <a16:creationId xmlns:a16="http://schemas.microsoft.com/office/drawing/2014/main" id="{5F78A99A-5060-4D81-98CF-89333CAE69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2676" y="4492626"/>
              <a:ext cx="112713" cy="112713"/>
            </a:xfrm>
            <a:custGeom>
              <a:avLst/>
              <a:gdLst>
                <a:gd name="T0" fmla="*/ 528 w 528"/>
                <a:gd name="T1" fmla="*/ 266 h 532"/>
                <a:gd name="T2" fmla="*/ 507 w 528"/>
                <a:gd name="T3" fmla="*/ 232 h 532"/>
                <a:gd name="T4" fmla="*/ 55 w 528"/>
                <a:gd name="T5" fmla="*/ 6 h 532"/>
                <a:gd name="T6" fmla="*/ 18 w 528"/>
                <a:gd name="T7" fmla="*/ 8 h 532"/>
                <a:gd name="T8" fmla="*/ 0 w 528"/>
                <a:gd name="T9" fmla="*/ 40 h 532"/>
                <a:gd name="T10" fmla="*/ 0 w 528"/>
                <a:gd name="T11" fmla="*/ 492 h 532"/>
                <a:gd name="T12" fmla="*/ 18 w 528"/>
                <a:gd name="T13" fmla="*/ 524 h 532"/>
                <a:gd name="T14" fmla="*/ 55 w 528"/>
                <a:gd name="T15" fmla="*/ 526 h 532"/>
                <a:gd name="T16" fmla="*/ 507 w 528"/>
                <a:gd name="T17" fmla="*/ 300 h 532"/>
                <a:gd name="T18" fmla="*/ 528 w 528"/>
                <a:gd name="T19" fmla="*/ 266 h 532"/>
                <a:gd name="T20" fmla="*/ 76 w 528"/>
                <a:gd name="T21" fmla="*/ 431 h 532"/>
                <a:gd name="T22" fmla="*/ 76 w 528"/>
                <a:gd name="T23" fmla="*/ 101 h 532"/>
                <a:gd name="T24" fmla="*/ 406 w 528"/>
                <a:gd name="T25" fmla="*/ 266 h 532"/>
                <a:gd name="T26" fmla="*/ 76 w 528"/>
                <a:gd name="T27" fmla="*/ 4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8" h="532">
                  <a:moveTo>
                    <a:pt x="528" y="266"/>
                  </a:moveTo>
                  <a:cubicBezTo>
                    <a:pt x="528" y="252"/>
                    <a:pt x="520" y="239"/>
                    <a:pt x="507" y="232"/>
                  </a:cubicBezTo>
                  <a:lnTo>
                    <a:pt x="55" y="6"/>
                  </a:lnTo>
                  <a:cubicBezTo>
                    <a:pt x="43" y="0"/>
                    <a:pt x="29" y="1"/>
                    <a:pt x="18" y="8"/>
                  </a:cubicBezTo>
                  <a:cubicBezTo>
                    <a:pt x="7" y="15"/>
                    <a:pt x="0" y="27"/>
                    <a:pt x="0" y="40"/>
                  </a:cubicBezTo>
                  <a:lnTo>
                    <a:pt x="0" y="492"/>
                  </a:lnTo>
                  <a:cubicBezTo>
                    <a:pt x="0" y="505"/>
                    <a:pt x="7" y="517"/>
                    <a:pt x="18" y="524"/>
                  </a:cubicBezTo>
                  <a:cubicBezTo>
                    <a:pt x="29" y="531"/>
                    <a:pt x="43" y="532"/>
                    <a:pt x="55" y="526"/>
                  </a:cubicBezTo>
                  <a:lnTo>
                    <a:pt x="507" y="300"/>
                  </a:lnTo>
                  <a:cubicBezTo>
                    <a:pt x="520" y="293"/>
                    <a:pt x="528" y="280"/>
                    <a:pt x="528" y="266"/>
                  </a:cubicBezTo>
                  <a:close/>
                  <a:moveTo>
                    <a:pt x="76" y="431"/>
                  </a:moveTo>
                  <a:lnTo>
                    <a:pt x="76" y="101"/>
                  </a:lnTo>
                  <a:lnTo>
                    <a:pt x="406" y="266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400">
              <a:extLst>
                <a:ext uri="{FF2B5EF4-FFF2-40B4-BE49-F238E27FC236}">
                  <a16:creationId xmlns:a16="http://schemas.microsoft.com/office/drawing/2014/main" id="{A6D73C03-6080-45FF-A6E4-60928425A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788" y="4725988"/>
              <a:ext cx="47625" cy="17463"/>
            </a:xfrm>
            <a:custGeom>
              <a:avLst/>
              <a:gdLst>
                <a:gd name="T0" fmla="*/ 188 w 226"/>
                <a:gd name="T1" fmla="*/ 0 h 76"/>
                <a:gd name="T2" fmla="*/ 38 w 226"/>
                <a:gd name="T3" fmla="*/ 0 h 76"/>
                <a:gd name="T4" fmla="*/ 0 w 226"/>
                <a:gd name="T5" fmla="*/ 38 h 76"/>
                <a:gd name="T6" fmla="*/ 38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401">
              <a:extLst>
                <a:ext uri="{FF2B5EF4-FFF2-40B4-BE49-F238E27FC236}">
                  <a16:creationId xmlns:a16="http://schemas.microsoft.com/office/drawing/2014/main" id="{049D9A60-81E5-4C4B-A6E7-3A4B1DD98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676" y="4762501"/>
              <a:ext cx="44450" cy="33338"/>
            </a:xfrm>
            <a:custGeom>
              <a:avLst/>
              <a:gdLst>
                <a:gd name="T0" fmla="*/ 192 w 213"/>
                <a:gd name="T1" fmla="*/ 85 h 157"/>
                <a:gd name="T2" fmla="*/ 62 w 213"/>
                <a:gd name="T3" fmla="*/ 10 h 157"/>
                <a:gd name="T4" fmla="*/ 11 w 213"/>
                <a:gd name="T5" fmla="*/ 24 h 157"/>
                <a:gd name="T6" fmla="*/ 24 w 213"/>
                <a:gd name="T7" fmla="*/ 75 h 157"/>
                <a:gd name="T8" fmla="*/ 155 w 213"/>
                <a:gd name="T9" fmla="*/ 150 h 157"/>
                <a:gd name="T10" fmla="*/ 184 w 213"/>
                <a:gd name="T11" fmla="*/ 154 h 157"/>
                <a:gd name="T12" fmla="*/ 206 w 213"/>
                <a:gd name="T13" fmla="*/ 137 h 157"/>
                <a:gd name="T14" fmla="*/ 210 w 213"/>
                <a:gd name="T15" fmla="*/ 108 h 157"/>
                <a:gd name="T16" fmla="*/ 192 w 213"/>
                <a:gd name="T17" fmla="*/ 8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57">
                  <a:moveTo>
                    <a:pt x="192" y="85"/>
                  </a:moveTo>
                  <a:lnTo>
                    <a:pt x="62" y="10"/>
                  </a:lnTo>
                  <a:cubicBezTo>
                    <a:pt x="44" y="0"/>
                    <a:pt x="21" y="6"/>
                    <a:pt x="11" y="24"/>
                  </a:cubicBezTo>
                  <a:cubicBezTo>
                    <a:pt x="0" y="42"/>
                    <a:pt x="6" y="65"/>
                    <a:pt x="24" y="75"/>
                  </a:cubicBezTo>
                  <a:lnTo>
                    <a:pt x="155" y="150"/>
                  </a:lnTo>
                  <a:cubicBezTo>
                    <a:pt x="163" y="156"/>
                    <a:pt x="174" y="157"/>
                    <a:pt x="184" y="154"/>
                  </a:cubicBezTo>
                  <a:cubicBezTo>
                    <a:pt x="193" y="152"/>
                    <a:pt x="201" y="145"/>
                    <a:pt x="206" y="137"/>
                  </a:cubicBezTo>
                  <a:cubicBezTo>
                    <a:pt x="212" y="128"/>
                    <a:pt x="213" y="118"/>
                    <a:pt x="210" y="108"/>
                  </a:cubicBezTo>
                  <a:cubicBezTo>
                    <a:pt x="208" y="98"/>
                    <a:pt x="201" y="90"/>
                    <a:pt x="192" y="8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402">
              <a:extLst>
                <a:ext uri="{FF2B5EF4-FFF2-40B4-BE49-F238E27FC236}">
                  <a16:creationId xmlns:a16="http://schemas.microsoft.com/office/drawing/2014/main" id="{E7BE6300-AD59-4D02-BA0F-A85E12950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4789488"/>
              <a:ext cx="33338" cy="44450"/>
            </a:xfrm>
            <a:custGeom>
              <a:avLst/>
              <a:gdLst>
                <a:gd name="T0" fmla="*/ 72 w 153"/>
                <a:gd name="T1" fmla="*/ 21 h 209"/>
                <a:gd name="T2" fmla="*/ 49 w 153"/>
                <a:gd name="T3" fmla="*/ 3 h 209"/>
                <a:gd name="T4" fmla="*/ 20 w 153"/>
                <a:gd name="T5" fmla="*/ 7 h 209"/>
                <a:gd name="T6" fmla="*/ 2 w 153"/>
                <a:gd name="T7" fmla="*/ 30 h 209"/>
                <a:gd name="T8" fmla="*/ 6 w 153"/>
                <a:gd name="T9" fmla="*/ 58 h 209"/>
                <a:gd name="T10" fmla="*/ 82 w 153"/>
                <a:gd name="T11" fmla="*/ 189 h 209"/>
                <a:gd name="T12" fmla="*/ 105 w 153"/>
                <a:gd name="T13" fmla="*/ 207 h 209"/>
                <a:gd name="T14" fmla="*/ 133 w 153"/>
                <a:gd name="T15" fmla="*/ 203 h 209"/>
                <a:gd name="T16" fmla="*/ 151 w 153"/>
                <a:gd name="T17" fmla="*/ 180 h 209"/>
                <a:gd name="T18" fmla="*/ 147 w 153"/>
                <a:gd name="T19" fmla="*/ 151 h 209"/>
                <a:gd name="T20" fmla="*/ 72 w 153"/>
                <a:gd name="T21" fmla="*/ 2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209">
                  <a:moveTo>
                    <a:pt x="72" y="21"/>
                  </a:moveTo>
                  <a:cubicBezTo>
                    <a:pt x="67" y="12"/>
                    <a:pt x="58" y="6"/>
                    <a:pt x="49" y="3"/>
                  </a:cubicBezTo>
                  <a:cubicBezTo>
                    <a:pt x="39" y="0"/>
                    <a:pt x="29" y="2"/>
                    <a:pt x="20" y="7"/>
                  </a:cubicBezTo>
                  <a:cubicBezTo>
                    <a:pt x="11" y="12"/>
                    <a:pt x="5" y="20"/>
                    <a:pt x="2" y="30"/>
                  </a:cubicBezTo>
                  <a:cubicBezTo>
                    <a:pt x="0" y="39"/>
                    <a:pt x="1" y="50"/>
                    <a:pt x="6" y="58"/>
                  </a:cubicBezTo>
                  <a:lnTo>
                    <a:pt x="82" y="189"/>
                  </a:lnTo>
                  <a:cubicBezTo>
                    <a:pt x="87" y="198"/>
                    <a:pt x="95" y="204"/>
                    <a:pt x="105" y="207"/>
                  </a:cubicBezTo>
                  <a:cubicBezTo>
                    <a:pt x="114" y="209"/>
                    <a:pt x="125" y="208"/>
                    <a:pt x="133" y="203"/>
                  </a:cubicBezTo>
                  <a:cubicBezTo>
                    <a:pt x="142" y="198"/>
                    <a:pt x="148" y="190"/>
                    <a:pt x="151" y="180"/>
                  </a:cubicBezTo>
                  <a:cubicBezTo>
                    <a:pt x="153" y="170"/>
                    <a:pt x="152" y="160"/>
                    <a:pt x="147" y="151"/>
                  </a:cubicBezTo>
                  <a:lnTo>
                    <a:pt x="72" y="2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FEEB5290-D3F7-4B2D-BB08-D715DA69D7E3}"/>
              </a:ext>
            </a:extLst>
          </p:cNvPr>
          <p:cNvGrpSpPr/>
          <p:nvPr/>
        </p:nvGrpSpPr>
        <p:grpSpPr>
          <a:xfrm>
            <a:off x="2873375" y="4395789"/>
            <a:ext cx="482600" cy="484187"/>
            <a:chOff x="2873375" y="4395789"/>
            <a:chExt cx="482600" cy="484187"/>
          </a:xfrm>
        </p:grpSpPr>
        <p:sp>
          <p:nvSpPr>
            <p:cNvPr id="644" name="Freeform 403">
              <a:extLst>
                <a:ext uri="{FF2B5EF4-FFF2-40B4-BE49-F238E27FC236}">
                  <a16:creationId xmlns:a16="http://schemas.microsoft.com/office/drawing/2014/main" id="{340EA89A-34CA-4283-BD44-127D2C2CE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1313" y="4403726"/>
              <a:ext cx="466725" cy="322263"/>
            </a:xfrm>
            <a:custGeom>
              <a:avLst/>
              <a:gdLst>
                <a:gd name="T0" fmla="*/ 1960 w 2186"/>
                <a:gd name="T1" fmla="*/ 0 h 1507"/>
                <a:gd name="T2" fmla="*/ 226 w 2186"/>
                <a:gd name="T3" fmla="*/ 0 h 1507"/>
                <a:gd name="T4" fmla="*/ 0 w 2186"/>
                <a:gd name="T5" fmla="*/ 226 h 1507"/>
                <a:gd name="T6" fmla="*/ 0 w 2186"/>
                <a:gd name="T7" fmla="*/ 1507 h 1507"/>
                <a:gd name="T8" fmla="*/ 452 w 2186"/>
                <a:gd name="T9" fmla="*/ 1055 h 1507"/>
                <a:gd name="T10" fmla="*/ 1960 w 2186"/>
                <a:gd name="T11" fmla="*/ 1055 h 1507"/>
                <a:gd name="T12" fmla="*/ 2186 w 2186"/>
                <a:gd name="T13" fmla="*/ 829 h 1507"/>
                <a:gd name="T14" fmla="*/ 2186 w 2186"/>
                <a:gd name="T15" fmla="*/ 226 h 1507"/>
                <a:gd name="T16" fmla="*/ 1960 w 2186"/>
                <a:gd name="T17" fmla="*/ 0 h 1507"/>
                <a:gd name="T18" fmla="*/ 716 w 2186"/>
                <a:gd name="T19" fmla="*/ 762 h 1507"/>
                <a:gd name="T20" fmla="*/ 340 w 2186"/>
                <a:gd name="T21" fmla="*/ 763 h 1507"/>
                <a:gd name="T22" fmla="*/ 256 w 2186"/>
                <a:gd name="T23" fmla="*/ 396 h 1507"/>
                <a:gd name="T24" fmla="*/ 595 w 2186"/>
                <a:gd name="T25" fmla="*/ 233 h 1507"/>
                <a:gd name="T26" fmla="*/ 829 w 2186"/>
                <a:gd name="T27" fmla="*/ 527 h 1507"/>
                <a:gd name="T28" fmla="*/ 716 w 2186"/>
                <a:gd name="T29" fmla="*/ 762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507">
                  <a:moveTo>
                    <a:pt x="1960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1507"/>
                  </a:lnTo>
                  <a:lnTo>
                    <a:pt x="452" y="1055"/>
                  </a:lnTo>
                  <a:lnTo>
                    <a:pt x="1960" y="1055"/>
                  </a:lnTo>
                  <a:cubicBezTo>
                    <a:pt x="2085" y="1055"/>
                    <a:pt x="2186" y="954"/>
                    <a:pt x="2186" y="829"/>
                  </a:cubicBezTo>
                  <a:lnTo>
                    <a:pt x="2186" y="226"/>
                  </a:lnTo>
                  <a:cubicBezTo>
                    <a:pt x="2186" y="101"/>
                    <a:pt x="2085" y="0"/>
                    <a:pt x="1960" y="0"/>
                  </a:cubicBezTo>
                  <a:close/>
                  <a:moveTo>
                    <a:pt x="716" y="762"/>
                  </a:moveTo>
                  <a:cubicBezTo>
                    <a:pt x="606" y="850"/>
                    <a:pt x="450" y="851"/>
                    <a:pt x="340" y="763"/>
                  </a:cubicBezTo>
                  <a:cubicBezTo>
                    <a:pt x="230" y="675"/>
                    <a:pt x="195" y="523"/>
                    <a:pt x="256" y="396"/>
                  </a:cubicBezTo>
                  <a:cubicBezTo>
                    <a:pt x="317" y="270"/>
                    <a:pt x="458" y="202"/>
                    <a:pt x="595" y="233"/>
                  </a:cubicBezTo>
                  <a:cubicBezTo>
                    <a:pt x="732" y="264"/>
                    <a:pt x="829" y="387"/>
                    <a:pt x="829" y="527"/>
                  </a:cubicBezTo>
                  <a:cubicBezTo>
                    <a:pt x="830" y="619"/>
                    <a:pt x="788" y="705"/>
                    <a:pt x="716" y="762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404">
              <a:extLst>
                <a:ext uri="{FF2B5EF4-FFF2-40B4-BE49-F238E27FC236}">
                  <a16:creationId xmlns:a16="http://schemas.microsoft.com/office/drawing/2014/main" id="{6A2F9B29-58EE-48A5-A0F6-204BE679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24376"/>
              <a:ext cx="80963" cy="61913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Oval 405">
              <a:extLst>
                <a:ext uri="{FF2B5EF4-FFF2-40B4-BE49-F238E27FC236}">
                  <a16:creationId xmlns:a16="http://schemas.microsoft.com/office/drawing/2014/main" id="{BE015B28-707B-42F5-BA1A-0DF5F61D4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1" y="4476751"/>
              <a:ext cx="31750" cy="31750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407">
              <a:extLst>
                <a:ext uri="{FF2B5EF4-FFF2-40B4-BE49-F238E27FC236}">
                  <a16:creationId xmlns:a16="http://schemas.microsoft.com/office/drawing/2014/main" id="{5075A9A7-13F6-4C01-989E-4836F60AA7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4813" y="4678364"/>
              <a:ext cx="403225" cy="193675"/>
            </a:xfrm>
            <a:custGeom>
              <a:avLst/>
              <a:gdLst>
                <a:gd name="T0" fmla="*/ 1658 w 1884"/>
                <a:gd name="T1" fmla="*/ 0 h 905"/>
                <a:gd name="T2" fmla="*/ 226 w 1884"/>
                <a:gd name="T3" fmla="*/ 0 h 905"/>
                <a:gd name="T4" fmla="*/ 0 w 1884"/>
                <a:gd name="T5" fmla="*/ 226 h 905"/>
                <a:gd name="T6" fmla="*/ 0 w 1884"/>
                <a:gd name="T7" fmla="*/ 678 h 905"/>
                <a:gd name="T8" fmla="*/ 226 w 1884"/>
                <a:gd name="T9" fmla="*/ 905 h 905"/>
                <a:gd name="T10" fmla="*/ 1658 w 1884"/>
                <a:gd name="T11" fmla="*/ 905 h 905"/>
                <a:gd name="T12" fmla="*/ 1884 w 1884"/>
                <a:gd name="T13" fmla="*/ 678 h 905"/>
                <a:gd name="T14" fmla="*/ 1884 w 1884"/>
                <a:gd name="T15" fmla="*/ 226 h 905"/>
                <a:gd name="T16" fmla="*/ 1658 w 1884"/>
                <a:gd name="T17" fmla="*/ 0 h 905"/>
                <a:gd name="T18" fmla="*/ 1620 w 1884"/>
                <a:gd name="T19" fmla="*/ 687 h 905"/>
                <a:gd name="T20" fmla="*/ 1244 w 1884"/>
                <a:gd name="T21" fmla="*/ 688 h 905"/>
                <a:gd name="T22" fmla="*/ 1160 w 1884"/>
                <a:gd name="T23" fmla="*/ 321 h 905"/>
                <a:gd name="T24" fmla="*/ 1499 w 1884"/>
                <a:gd name="T25" fmla="*/ 158 h 905"/>
                <a:gd name="T26" fmla="*/ 1733 w 1884"/>
                <a:gd name="T27" fmla="*/ 452 h 905"/>
                <a:gd name="T28" fmla="*/ 1620 w 1884"/>
                <a:gd name="T29" fmla="*/ 687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4" h="905">
                  <a:moveTo>
                    <a:pt x="1658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678"/>
                  </a:lnTo>
                  <a:cubicBezTo>
                    <a:pt x="0" y="803"/>
                    <a:pt x="101" y="905"/>
                    <a:pt x="226" y="905"/>
                  </a:cubicBezTo>
                  <a:lnTo>
                    <a:pt x="1658" y="905"/>
                  </a:lnTo>
                  <a:cubicBezTo>
                    <a:pt x="1783" y="905"/>
                    <a:pt x="1884" y="803"/>
                    <a:pt x="1884" y="678"/>
                  </a:cubicBezTo>
                  <a:lnTo>
                    <a:pt x="1884" y="226"/>
                  </a:lnTo>
                  <a:cubicBezTo>
                    <a:pt x="1884" y="101"/>
                    <a:pt x="1783" y="0"/>
                    <a:pt x="1658" y="0"/>
                  </a:cubicBezTo>
                  <a:close/>
                  <a:moveTo>
                    <a:pt x="1620" y="687"/>
                  </a:moveTo>
                  <a:cubicBezTo>
                    <a:pt x="1510" y="775"/>
                    <a:pt x="1354" y="776"/>
                    <a:pt x="1244" y="688"/>
                  </a:cubicBezTo>
                  <a:cubicBezTo>
                    <a:pt x="1134" y="600"/>
                    <a:pt x="1099" y="448"/>
                    <a:pt x="1160" y="321"/>
                  </a:cubicBezTo>
                  <a:cubicBezTo>
                    <a:pt x="1221" y="195"/>
                    <a:pt x="1362" y="127"/>
                    <a:pt x="1499" y="158"/>
                  </a:cubicBezTo>
                  <a:cubicBezTo>
                    <a:pt x="1636" y="189"/>
                    <a:pt x="1733" y="312"/>
                    <a:pt x="1733" y="452"/>
                  </a:cubicBezTo>
                  <a:cubicBezTo>
                    <a:pt x="1734" y="544"/>
                    <a:pt x="1692" y="630"/>
                    <a:pt x="1620" y="687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408">
              <a:extLst>
                <a:ext uri="{FF2B5EF4-FFF2-40B4-BE49-F238E27FC236}">
                  <a16:creationId xmlns:a16="http://schemas.microsoft.com/office/drawing/2014/main" id="{DAF08DB8-B4BF-4FAB-86BC-D3DEC050C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513" y="4783139"/>
              <a:ext cx="80963" cy="60325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Oval 409">
              <a:extLst>
                <a:ext uri="{FF2B5EF4-FFF2-40B4-BE49-F238E27FC236}">
                  <a16:creationId xmlns:a16="http://schemas.microsoft.com/office/drawing/2014/main" id="{46FAE873-F568-4D1C-80D2-0AA7E57EC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325" y="4733926"/>
              <a:ext cx="31750" cy="33338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410">
              <a:extLst>
                <a:ext uri="{FF2B5EF4-FFF2-40B4-BE49-F238E27FC236}">
                  <a16:creationId xmlns:a16="http://schemas.microsoft.com/office/drawing/2014/main" id="{208D4919-8F0D-4BFD-B955-E5C2F356F6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5" y="4395789"/>
              <a:ext cx="482600" cy="339725"/>
            </a:xfrm>
            <a:custGeom>
              <a:avLst/>
              <a:gdLst>
                <a:gd name="T0" fmla="*/ 1997 w 2261"/>
                <a:gd name="T1" fmla="*/ 0 h 1586"/>
                <a:gd name="T2" fmla="*/ 263 w 2261"/>
                <a:gd name="T3" fmla="*/ 0 h 1586"/>
                <a:gd name="T4" fmla="*/ 0 w 2261"/>
                <a:gd name="T5" fmla="*/ 264 h 1586"/>
                <a:gd name="T6" fmla="*/ 0 w 2261"/>
                <a:gd name="T7" fmla="*/ 1545 h 1586"/>
                <a:gd name="T8" fmla="*/ 23 w 2261"/>
                <a:gd name="T9" fmla="*/ 1580 h 1586"/>
                <a:gd name="T10" fmla="*/ 64 w 2261"/>
                <a:gd name="T11" fmla="*/ 1572 h 1586"/>
                <a:gd name="T12" fmla="*/ 505 w 2261"/>
                <a:gd name="T13" fmla="*/ 1131 h 1586"/>
                <a:gd name="T14" fmla="*/ 1997 w 2261"/>
                <a:gd name="T15" fmla="*/ 1131 h 1586"/>
                <a:gd name="T16" fmla="*/ 2261 w 2261"/>
                <a:gd name="T17" fmla="*/ 867 h 1586"/>
                <a:gd name="T18" fmla="*/ 2261 w 2261"/>
                <a:gd name="T19" fmla="*/ 264 h 1586"/>
                <a:gd name="T20" fmla="*/ 1997 w 2261"/>
                <a:gd name="T21" fmla="*/ 0 h 1586"/>
                <a:gd name="T22" fmla="*/ 2185 w 2261"/>
                <a:gd name="T23" fmla="*/ 867 h 1586"/>
                <a:gd name="T24" fmla="*/ 1997 w 2261"/>
                <a:gd name="T25" fmla="*/ 1055 h 1586"/>
                <a:gd name="T26" fmla="*/ 489 w 2261"/>
                <a:gd name="T27" fmla="*/ 1055 h 1586"/>
                <a:gd name="T28" fmla="*/ 463 w 2261"/>
                <a:gd name="T29" fmla="*/ 1066 h 1586"/>
                <a:gd name="T30" fmla="*/ 75 w 2261"/>
                <a:gd name="T31" fmla="*/ 1454 h 1586"/>
                <a:gd name="T32" fmla="*/ 75 w 2261"/>
                <a:gd name="T33" fmla="*/ 264 h 1586"/>
                <a:gd name="T34" fmla="*/ 263 w 2261"/>
                <a:gd name="T35" fmla="*/ 75 h 1586"/>
                <a:gd name="T36" fmla="*/ 1997 w 2261"/>
                <a:gd name="T37" fmla="*/ 75 h 1586"/>
                <a:gd name="T38" fmla="*/ 2185 w 2261"/>
                <a:gd name="T39" fmla="*/ 264 h 1586"/>
                <a:gd name="T40" fmla="*/ 2185 w 2261"/>
                <a:gd name="T41" fmla="*/ 867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1" h="1586">
                  <a:moveTo>
                    <a:pt x="1997" y="0"/>
                  </a:moveTo>
                  <a:lnTo>
                    <a:pt x="263" y="0"/>
                  </a:lnTo>
                  <a:cubicBezTo>
                    <a:pt x="118" y="0"/>
                    <a:pt x="0" y="118"/>
                    <a:pt x="0" y="264"/>
                  </a:cubicBezTo>
                  <a:lnTo>
                    <a:pt x="0" y="1545"/>
                  </a:lnTo>
                  <a:cubicBezTo>
                    <a:pt x="0" y="1560"/>
                    <a:pt x="9" y="1574"/>
                    <a:pt x="23" y="1580"/>
                  </a:cubicBezTo>
                  <a:cubicBezTo>
                    <a:pt x="37" y="1586"/>
                    <a:pt x="53" y="1583"/>
                    <a:pt x="64" y="1572"/>
                  </a:cubicBezTo>
                  <a:lnTo>
                    <a:pt x="505" y="1131"/>
                  </a:lnTo>
                  <a:lnTo>
                    <a:pt x="1997" y="1131"/>
                  </a:lnTo>
                  <a:cubicBezTo>
                    <a:pt x="2143" y="1130"/>
                    <a:pt x="2261" y="1012"/>
                    <a:pt x="2261" y="867"/>
                  </a:cubicBezTo>
                  <a:lnTo>
                    <a:pt x="2261" y="264"/>
                  </a:lnTo>
                  <a:cubicBezTo>
                    <a:pt x="2261" y="118"/>
                    <a:pt x="2143" y="0"/>
                    <a:pt x="1997" y="0"/>
                  </a:cubicBezTo>
                  <a:close/>
                  <a:moveTo>
                    <a:pt x="2185" y="867"/>
                  </a:moveTo>
                  <a:cubicBezTo>
                    <a:pt x="2185" y="971"/>
                    <a:pt x="2101" y="1055"/>
                    <a:pt x="1997" y="1055"/>
                  </a:cubicBezTo>
                  <a:lnTo>
                    <a:pt x="489" y="1055"/>
                  </a:lnTo>
                  <a:cubicBezTo>
                    <a:pt x="480" y="1055"/>
                    <a:pt x="470" y="1059"/>
                    <a:pt x="463" y="1066"/>
                  </a:cubicBezTo>
                  <a:lnTo>
                    <a:pt x="75" y="1454"/>
                  </a:lnTo>
                  <a:lnTo>
                    <a:pt x="75" y="264"/>
                  </a:lnTo>
                  <a:cubicBezTo>
                    <a:pt x="75" y="160"/>
                    <a:pt x="159" y="75"/>
                    <a:pt x="263" y="75"/>
                  </a:cubicBezTo>
                  <a:lnTo>
                    <a:pt x="1997" y="75"/>
                  </a:lnTo>
                  <a:cubicBezTo>
                    <a:pt x="2101" y="75"/>
                    <a:pt x="2185" y="160"/>
                    <a:pt x="2185" y="264"/>
                  </a:cubicBezTo>
                  <a:lnTo>
                    <a:pt x="2185" y="86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411">
              <a:extLst>
                <a:ext uri="{FF2B5EF4-FFF2-40B4-BE49-F238E27FC236}">
                  <a16:creationId xmlns:a16="http://schemas.microsoft.com/office/drawing/2014/main" id="{3506D86B-A68C-4A0A-B35D-283C653D9F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4650" y="4445001"/>
              <a:ext cx="150813" cy="150813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412">
              <a:extLst>
                <a:ext uri="{FF2B5EF4-FFF2-40B4-BE49-F238E27FC236}">
                  <a16:creationId xmlns:a16="http://schemas.microsoft.com/office/drawing/2014/main" id="{9540F0CD-1A52-410F-B27A-8B81CF425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7038" y="4467226"/>
              <a:ext cx="50800" cy="49213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413">
              <a:extLst>
                <a:ext uri="{FF2B5EF4-FFF2-40B4-BE49-F238E27FC236}">
                  <a16:creationId xmlns:a16="http://schemas.microsoft.com/office/drawing/2014/main" id="{573178E1-44B3-41E5-9870-D2FD6A489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413" y="4702176"/>
              <a:ext cx="150813" cy="150813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414">
              <a:extLst>
                <a:ext uri="{FF2B5EF4-FFF2-40B4-BE49-F238E27FC236}">
                  <a16:creationId xmlns:a16="http://schemas.microsoft.com/office/drawing/2014/main" id="{48A37D03-7948-457D-8091-1A3ECBAC18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5800" y="4724401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415">
              <a:extLst>
                <a:ext uri="{FF2B5EF4-FFF2-40B4-BE49-F238E27FC236}">
                  <a16:creationId xmlns:a16="http://schemas.microsoft.com/office/drawing/2014/main" id="{32F3DD05-2DCF-4BAF-82A0-DEFB63C0B9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6875" y="4670426"/>
              <a:ext cx="419100" cy="209550"/>
            </a:xfrm>
            <a:custGeom>
              <a:avLst/>
              <a:gdLst>
                <a:gd name="T0" fmla="*/ 1696 w 1960"/>
                <a:gd name="T1" fmla="*/ 0 h 980"/>
                <a:gd name="T2" fmla="*/ 264 w 1960"/>
                <a:gd name="T3" fmla="*/ 0 h 980"/>
                <a:gd name="T4" fmla="*/ 0 w 1960"/>
                <a:gd name="T5" fmla="*/ 264 h 980"/>
                <a:gd name="T6" fmla="*/ 0 w 1960"/>
                <a:gd name="T7" fmla="*/ 716 h 980"/>
                <a:gd name="T8" fmla="*/ 264 w 1960"/>
                <a:gd name="T9" fmla="*/ 980 h 980"/>
                <a:gd name="T10" fmla="*/ 1696 w 1960"/>
                <a:gd name="T11" fmla="*/ 980 h 980"/>
                <a:gd name="T12" fmla="*/ 1960 w 1960"/>
                <a:gd name="T13" fmla="*/ 716 h 980"/>
                <a:gd name="T14" fmla="*/ 1960 w 1960"/>
                <a:gd name="T15" fmla="*/ 264 h 980"/>
                <a:gd name="T16" fmla="*/ 1696 w 1960"/>
                <a:gd name="T17" fmla="*/ 0 h 980"/>
                <a:gd name="T18" fmla="*/ 1884 w 1960"/>
                <a:gd name="T19" fmla="*/ 716 h 980"/>
                <a:gd name="T20" fmla="*/ 1696 w 1960"/>
                <a:gd name="T21" fmla="*/ 905 h 980"/>
                <a:gd name="T22" fmla="*/ 264 w 1960"/>
                <a:gd name="T23" fmla="*/ 905 h 980"/>
                <a:gd name="T24" fmla="*/ 75 w 1960"/>
                <a:gd name="T25" fmla="*/ 716 h 980"/>
                <a:gd name="T26" fmla="*/ 75 w 1960"/>
                <a:gd name="T27" fmla="*/ 264 h 980"/>
                <a:gd name="T28" fmla="*/ 264 w 1960"/>
                <a:gd name="T29" fmla="*/ 76 h 980"/>
                <a:gd name="T30" fmla="*/ 1696 w 1960"/>
                <a:gd name="T31" fmla="*/ 76 h 980"/>
                <a:gd name="T32" fmla="*/ 1884 w 1960"/>
                <a:gd name="T33" fmla="*/ 264 h 980"/>
                <a:gd name="T34" fmla="*/ 1884 w 1960"/>
                <a:gd name="T35" fmla="*/ 71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0" h="980">
                  <a:moveTo>
                    <a:pt x="1696" y="0"/>
                  </a:moveTo>
                  <a:lnTo>
                    <a:pt x="264" y="0"/>
                  </a:lnTo>
                  <a:cubicBezTo>
                    <a:pt x="118" y="1"/>
                    <a:pt x="0" y="119"/>
                    <a:pt x="0" y="264"/>
                  </a:cubicBezTo>
                  <a:lnTo>
                    <a:pt x="0" y="716"/>
                  </a:lnTo>
                  <a:cubicBezTo>
                    <a:pt x="0" y="862"/>
                    <a:pt x="118" y="980"/>
                    <a:pt x="264" y="980"/>
                  </a:cubicBezTo>
                  <a:lnTo>
                    <a:pt x="1696" y="980"/>
                  </a:lnTo>
                  <a:cubicBezTo>
                    <a:pt x="1842" y="980"/>
                    <a:pt x="1960" y="862"/>
                    <a:pt x="1960" y="716"/>
                  </a:cubicBezTo>
                  <a:lnTo>
                    <a:pt x="1960" y="264"/>
                  </a:lnTo>
                  <a:cubicBezTo>
                    <a:pt x="1960" y="119"/>
                    <a:pt x="1842" y="1"/>
                    <a:pt x="1696" y="0"/>
                  </a:cubicBezTo>
                  <a:close/>
                  <a:moveTo>
                    <a:pt x="1884" y="716"/>
                  </a:moveTo>
                  <a:cubicBezTo>
                    <a:pt x="1884" y="820"/>
                    <a:pt x="1800" y="905"/>
                    <a:pt x="1696" y="905"/>
                  </a:cubicBezTo>
                  <a:lnTo>
                    <a:pt x="264" y="905"/>
                  </a:lnTo>
                  <a:cubicBezTo>
                    <a:pt x="160" y="905"/>
                    <a:pt x="76" y="820"/>
                    <a:pt x="75" y="716"/>
                  </a:cubicBezTo>
                  <a:lnTo>
                    <a:pt x="75" y="264"/>
                  </a:lnTo>
                  <a:cubicBezTo>
                    <a:pt x="76" y="160"/>
                    <a:pt x="160" y="76"/>
                    <a:pt x="264" y="76"/>
                  </a:cubicBezTo>
                  <a:lnTo>
                    <a:pt x="1696" y="76"/>
                  </a:lnTo>
                  <a:cubicBezTo>
                    <a:pt x="1800" y="76"/>
                    <a:pt x="1884" y="160"/>
                    <a:pt x="1884" y="264"/>
                  </a:cubicBezTo>
                  <a:lnTo>
                    <a:pt x="1884" y="71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416">
              <a:extLst>
                <a:ext uri="{FF2B5EF4-FFF2-40B4-BE49-F238E27FC236}">
                  <a16:creationId xmlns:a16="http://schemas.microsoft.com/office/drawing/2014/main" id="{6D5F4277-34C3-4D64-AC28-73122D93A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508501"/>
              <a:ext cx="209550" cy="1587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7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7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7"/>
                  </a:cubicBezTo>
                  <a:cubicBezTo>
                    <a:pt x="980" y="16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417">
              <a:extLst>
                <a:ext uri="{FF2B5EF4-FFF2-40B4-BE49-F238E27FC236}">
                  <a16:creationId xmlns:a16="http://schemas.microsoft.com/office/drawing/2014/main" id="{ED2D3AB3-65C3-42B5-AC54-89E2582AE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541839"/>
              <a:ext cx="209550" cy="15875"/>
            </a:xfrm>
            <a:custGeom>
              <a:avLst/>
              <a:gdLst>
                <a:gd name="T0" fmla="*/ 942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2 w 980"/>
                <a:gd name="T9" fmla="*/ 76 h 76"/>
                <a:gd name="T10" fmla="*/ 980 w 980"/>
                <a:gd name="T11" fmla="*/ 38 h 76"/>
                <a:gd name="T12" fmla="*/ 942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2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418">
              <a:extLst>
                <a:ext uri="{FF2B5EF4-FFF2-40B4-BE49-F238E27FC236}">
                  <a16:creationId xmlns:a16="http://schemas.microsoft.com/office/drawing/2014/main" id="{FF706DAC-D8BF-43CF-AC04-63A7586E3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33926"/>
              <a:ext cx="160338" cy="17463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8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8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419">
              <a:extLst>
                <a:ext uri="{FF2B5EF4-FFF2-40B4-BE49-F238E27FC236}">
                  <a16:creationId xmlns:a16="http://schemas.microsoft.com/office/drawing/2014/main" id="{FEF173BD-AD00-40EC-BB09-BCBC3C593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67264"/>
              <a:ext cx="160338" cy="15875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7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7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7"/>
                  </a:cubicBezTo>
                  <a:cubicBezTo>
                    <a:pt x="754" y="16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420">
              <a:extLst>
                <a:ext uri="{FF2B5EF4-FFF2-40B4-BE49-F238E27FC236}">
                  <a16:creationId xmlns:a16="http://schemas.microsoft.com/office/drawing/2014/main" id="{C6A4C53C-28DD-47DF-919E-BD6024EC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99014"/>
              <a:ext cx="160338" cy="15875"/>
            </a:xfrm>
            <a:custGeom>
              <a:avLst/>
              <a:gdLst>
                <a:gd name="T0" fmla="*/ 716 w 754"/>
                <a:gd name="T1" fmla="*/ 0 h 76"/>
                <a:gd name="T2" fmla="*/ 38 w 754"/>
                <a:gd name="T3" fmla="*/ 0 h 76"/>
                <a:gd name="T4" fmla="*/ 0 w 754"/>
                <a:gd name="T5" fmla="*/ 38 h 76"/>
                <a:gd name="T6" fmla="*/ 38 w 754"/>
                <a:gd name="T7" fmla="*/ 76 h 76"/>
                <a:gd name="T8" fmla="*/ 716 w 754"/>
                <a:gd name="T9" fmla="*/ 76 h 76"/>
                <a:gd name="T10" fmla="*/ 754 w 754"/>
                <a:gd name="T11" fmla="*/ 38 h 76"/>
                <a:gd name="T12" fmla="*/ 716 w 754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16" y="76"/>
                  </a:lnTo>
                  <a:cubicBezTo>
                    <a:pt x="737" y="76"/>
                    <a:pt x="754" y="59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421">
              <a:extLst>
                <a:ext uri="{FF2B5EF4-FFF2-40B4-BE49-F238E27FC236}">
                  <a16:creationId xmlns:a16="http://schemas.microsoft.com/office/drawing/2014/main" id="{6DC5468A-4C81-4733-9CB0-16FE769C6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476751"/>
              <a:ext cx="209550" cy="1587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8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8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8" name="Group 887">
            <a:extLst>
              <a:ext uri="{FF2B5EF4-FFF2-40B4-BE49-F238E27FC236}">
                <a16:creationId xmlns:a16="http://schemas.microsoft.com/office/drawing/2014/main" id="{7EB35DDB-EE52-44C3-B943-785D1FAD0051}"/>
              </a:ext>
            </a:extLst>
          </p:cNvPr>
          <p:cNvGrpSpPr/>
          <p:nvPr/>
        </p:nvGrpSpPr>
        <p:grpSpPr>
          <a:xfrm>
            <a:off x="3619500" y="4395789"/>
            <a:ext cx="482600" cy="484188"/>
            <a:chOff x="3619500" y="4395789"/>
            <a:chExt cx="482600" cy="484188"/>
          </a:xfrm>
        </p:grpSpPr>
        <p:sp>
          <p:nvSpPr>
            <p:cNvPr id="262" name="Freeform 422">
              <a:extLst>
                <a:ext uri="{FF2B5EF4-FFF2-40B4-BE49-F238E27FC236}">
                  <a16:creationId xmlns:a16="http://schemas.microsoft.com/office/drawing/2014/main" id="{0FF54282-D11C-4335-8519-767E32CAE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50" y="4735514"/>
              <a:ext cx="136525" cy="136525"/>
            </a:xfrm>
            <a:custGeom>
              <a:avLst/>
              <a:gdLst>
                <a:gd name="T0" fmla="*/ 160 w 640"/>
                <a:gd name="T1" fmla="*/ 640 h 640"/>
                <a:gd name="T2" fmla="*/ 640 w 640"/>
                <a:gd name="T3" fmla="*/ 160 h 640"/>
                <a:gd name="T4" fmla="*/ 480 w 640"/>
                <a:gd name="T5" fmla="*/ 0 h 640"/>
                <a:gd name="T6" fmla="*/ 426 w 640"/>
                <a:gd name="T7" fmla="*/ 53 h 640"/>
                <a:gd name="T8" fmla="*/ 53 w 640"/>
                <a:gd name="T9" fmla="*/ 426 h 640"/>
                <a:gd name="T10" fmla="*/ 0 w 640"/>
                <a:gd name="T11" fmla="*/ 480 h 640"/>
                <a:gd name="T12" fmla="*/ 160 w 640"/>
                <a:gd name="T1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0" h="640">
                  <a:moveTo>
                    <a:pt x="160" y="640"/>
                  </a:moveTo>
                  <a:lnTo>
                    <a:pt x="640" y="160"/>
                  </a:lnTo>
                  <a:lnTo>
                    <a:pt x="480" y="0"/>
                  </a:lnTo>
                  <a:lnTo>
                    <a:pt x="426" y="53"/>
                  </a:lnTo>
                  <a:lnTo>
                    <a:pt x="53" y="426"/>
                  </a:lnTo>
                  <a:lnTo>
                    <a:pt x="0" y="480"/>
                  </a:lnTo>
                  <a:lnTo>
                    <a:pt x="160" y="64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423">
              <a:extLst>
                <a:ext uri="{FF2B5EF4-FFF2-40B4-BE49-F238E27FC236}">
                  <a16:creationId xmlns:a16="http://schemas.microsoft.com/office/drawing/2014/main" id="{175D1471-6E03-4C5C-88FB-87EFB2264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88" y="4508501"/>
              <a:ext cx="192088" cy="112713"/>
            </a:xfrm>
            <a:custGeom>
              <a:avLst/>
              <a:gdLst>
                <a:gd name="T0" fmla="*/ 75 w 904"/>
                <a:gd name="T1" fmla="*/ 0 h 527"/>
                <a:gd name="T2" fmla="*/ 829 w 904"/>
                <a:gd name="T3" fmla="*/ 0 h 527"/>
                <a:gd name="T4" fmla="*/ 904 w 904"/>
                <a:gd name="T5" fmla="*/ 75 h 527"/>
                <a:gd name="T6" fmla="*/ 904 w 904"/>
                <a:gd name="T7" fmla="*/ 452 h 527"/>
                <a:gd name="T8" fmla="*/ 829 w 904"/>
                <a:gd name="T9" fmla="*/ 527 h 527"/>
                <a:gd name="T10" fmla="*/ 75 w 904"/>
                <a:gd name="T11" fmla="*/ 527 h 527"/>
                <a:gd name="T12" fmla="*/ 0 w 904"/>
                <a:gd name="T13" fmla="*/ 452 h 527"/>
                <a:gd name="T14" fmla="*/ 0 w 904"/>
                <a:gd name="T15" fmla="*/ 75 h 527"/>
                <a:gd name="T16" fmla="*/ 75 w 904"/>
                <a:gd name="T1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4" h="527">
                  <a:moveTo>
                    <a:pt x="75" y="0"/>
                  </a:moveTo>
                  <a:lnTo>
                    <a:pt x="829" y="0"/>
                  </a:lnTo>
                  <a:cubicBezTo>
                    <a:pt x="871" y="0"/>
                    <a:pt x="904" y="33"/>
                    <a:pt x="904" y="75"/>
                  </a:cubicBezTo>
                  <a:lnTo>
                    <a:pt x="904" y="452"/>
                  </a:lnTo>
                  <a:cubicBezTo>
                    <a:pt x="904" y="494"/>
                    <a:pt x="871" y="527"/>
                    <a:pt x="829" y="527"/>
                  </a:cubicBezTo>
                  <a:lnTo>
                    <a:pt x="75" y="527"/>
                  </a:lnTo>
                  <a:cubicBezTo>
                    <a:pt x="33" y="527"/>
                    <a:pt x="0" y="494"/>
                    <a:pt x="0" y="452"/>
                  </a:cubicBezTo>
                  <a:lnTo>
                    <a:pt x="0" y="75"/>
                  </a:lnTo>
                  <a:cubicBezTo>
                    <a:pt x="0" y="33"/>
                    <a:pt x="33" y="0"/>
                    <a:pt x="75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424">
              <a:extLst>
                <a:ext uri="{FF2B5EF4-FFF2-40B4-BE49-F238E27FC236}">
                  <a16:creationId xmlns:a16="http://schemas.microsoft.com/office/drawing/2014/main" id="{2CA6289A-0E55-4BE8-BDCE-2BEC09D46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7438" y="4403726"/>
              <a:ext cx="306388" cy="468313"/>
            </a:xfrm>
            <a:custGeom>
              <a:avLst/>
              <a:gdLst>
                <a:gd name="T0" fmla="*/ 1432 w 1432"/>
                <a:gd name="T1" fmla="*/ 1022 h 2186"/>
                <a:gd name="T2" fmla="*/ 1432 w 1432"/>
                <a:gd name="T3" fmla="*/ 150 h 2186"/>
                <a:gd name="T4" fmla="*/ 1281 w 1432"/>
                <a:gd name="T5" fmla="*/ 0 h 2186"/>
                <a:gd name="T6" fmla="*/ 151 w 1432"/>
                <a:gd name="T7" fmla="*/ 0 h 2186"/>
                <a:gd name="T8" fmla="*/ 0 w 1432"/>
                <a:gd name="T9" fmla="*/ 150 h 2186"/>
                <a:gd name="T10" fmla="*/ 0 w 1432"/>
                <a:gd name="T11" fmla="*/ 2035 h 2186"/>
                <a:gd name="T12" fmla="*/ 151 w 1432"/>
                <a:gd name="T13" fmla="*/ 2186 h 2186"/>
                <a:gd name="T14" fmla="*/ 1281 w 1432"/>
                <a:gd name="T15" fmla="*/ 2186 h 2186"/>
                <a:gd name="T16" fmla="*/ 1432 w 1432"/>
                <a:gd name="T17" fmla="*/ 2035 h 2186"/>
                <a:gd name="T18" fmla="*/ 1432 w 1432"/>
                <a:gd name="T19" fmla="*/ 1884 h 2186"/>
                <a:gd name="T20" fmla="*/ 1374 w 1432"/>
                <a:gd name="T21" fmla="*/ 1874 h 2186"/>
                <a:gd name="T22" fmla="*/ 1282 w 1432"/>
                <a:gd name="T23" fmla="*/ 1846 h 2186"/>
                <a:gd name="T24" fmla="*/ 1281 w 1432"/>
                <a:gd name="T25" fmla="*/ 1846 h 2186"/>
                <a:gd name="T26" fmla="*/ 151 w 1432"/>
                <a:gd name="T27" fmla="*/ 1846 h 2186"/>
                <a:gd name="T28" fmla="*/ 113 w 1432"/>
                <a:gd name="T29" fmla="*/ 1809 h 2186"/>
                <a:gd name="T30" fmla="*/ 113 w 1432"/>
                <a:gd name="T31" fmla="*/ 150 h 2186"/>
                <a:gd name="T32" fmla="*/ 151 w 1432"/>
                <a:gd name="T33" fmla="*/ 113 h 2186"/>
                <a:gd name="T34" fmla="*/ 374 w 1432"/>
                <a:gd name="T35" fmla="*/ 113 h 2186"/>
                <a:gd name="T36" fmla="*/ 437 w 1432"/>
                <a:gd name="T37" fmla="*/ 146 h 2186"/>
                <a:gd name="T38" fmla="*/ 468 w 1432"/>
                <a:gd name="T39" fmla="*/ 192 h 2186"/>
                <a:gd name="T40" fmla="*/ 530 w 1432"/>
                <a:gd name="T41" fmla="*/ 226 h 2186"/>
                <a:gd name="T42" fmla="*/ 902 w 1432"/>
                <a:gd name="T43" fmla="*/ 226 h 2186"/>
                <a:gd name="T44" fmla="*/ 965 w 1432"/>
                <a:gd name="T45" fmla="*/ 192 h 2186"/>
                <a:gd name="T46" fmla="*/ 995 w 1432"/>
                <a:gd name="T47" fmla="*/ 146 h 2186"/>
                <a:gd name="T48" fmla="*/ 1058 w 1432"/>
                <a:gd name="T49" fmla="*/ 113 h 2186"/>
                <a:gd name="T50" fmla="*/ 1281 w 1432"/>
                <a:gd name="T51" fmla="*/ 113 h 2186"/>
                <a:gd name="T52" fmla="*/ 1319 w 1432"/>
                <a:gd name="T53" fmla="*/ 150 h 2186"/>
                <a:gd name="T54" fmla="*/ 1319 w 1432"/>
                <a:gd name="T55" fmla="*/ 1075 h 2186"/>
                <a:gd name="T56" fmla="*/ 1350 w 1432"/>
                <a:gd name="T57" fmla="*/ 1093 h 2186"/>
                <a:gd name="T58" fmla="*/ 1403 w 1432"/>
                <a:gd name="T59" fmla="*/ 1146 h 2186"/>
                <a:gd name="T60" fmla="*/ 1403 w 1432"/>
                <a:gd name="T61" fmla="*/ 1040 h 2186"/>
                <a:gd name="T62" fmla="*/ 1432 w 1432"/>
                <a:gd name="T63" fmla="*/ 1022 h 2186"/>
                <a:gd name="T64" fmla="*/ 565 w 1432"/>
                <a:gd name="T65" fmla="*/ 1997 h 2186"/>
                <a:gd name="T66" fmla="*/ 603 w 1432"/>
                <a:gd name="T67" fmla="*/ 1959 h 2186"/>
                <a:gd name="T68" fmla="*/ 829 w 1432"/>
                <a:gd name="T69" fmla="*/ 1959 h 2186"/>
                <a:gd name="T70" fmla="*/ 867 w 1432"/>
                <a:gd name="T71" fmla="*/ 1997 h 2186"/>
                <a:gd name="T72" fmla="*/ 867 w 1432"/>
                <a:gd name="T73" fmla="*/ 2035 h 2186"/>
                <a:gd name="T74" fmla="*/ 829 w 1432"/>
                <a:gd name="T75" fmla="*/ 2072 h 2186"/>
                <a:gd name="T76" fmla="*/ 603 w 1432"/>
                <a:gd name="T77" fmla="*/ 2072 h 2186"/>
                <a:gd name="T78" fmla="*/ 565 w 1432"/>
                <a:gd name="T79" fmla="*/ 2035 h 2186"/>
                <a:gd name="T80" fmla="*/ 565 w 1432"/>
                <a:gd name="T81" fmla="*/ 1997 h 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2" h="2186">
                  <a:moveTo>
                    <a:pt x="1432" y="1022"/>
                  </a:moveTo>
                  <a:lnTo>
                    <a:pt x="1432" y="150"/>
                  </a:lnTo>
                  <a:cubicBezTo>
                    <a:pt x="1432" y="67"/>
                    <a:pt x="1365" y="0"/>
                    <a:pt x="1281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035"/>
                  </a:lnTo>
                  <a:cubicBezTo>
                    <a:pt x="0" y="2118"/>
                    <a:pt x="68" y="2186"/>
                    <a:pt x="151" y="2186"/>
                  </a:cubicBezTo>
                  <a:lnTo>
                    <a:pt x="1281" y="2186"/>
                  </a:lnTo>
                  <a:cubicBezTo>
                    <a:pt x="1365" y="2186"/>
                    <a:pt x="1432" y="2118"/>
                    <a:pt x="1432" y="2035"/>
                  </a:cubicBezTo>
                  <a:lnTo>
                    <a:pt x="1432" y="1884"/>
                  </a:lnTo>
                  <a:lnTo>
                    <a:pt x="1374" y="1874"/>
                  </a:lnTo>
                  <a:cubicBezTo>
                    <a:pt x="1342" y="1869"/>
                    <a:pt x="1311" y="1860"/>
                    <a:pt x="1282" y="1846"/>
                  </a:cubicBezTo>
                  <a:cubicBezTo>
                    <a:pt x="1282" y="1846"/>
                    <a:pt x="1282" y="1846"/>
                    <a:pt x="1281" y="1846"/>
                  </a:cubicBezTo>
                  <a:lnTo>
                    <a:pt x="151" y="1846"/>
                  </a:lnTo>
                  <a:cubicBezTo>
                    <a:pt x="130" y="1846"/>
                    <a:pt x="113" y="1829"/>
                    <a:pt x="113" y="1809"/>
                  </a:cubicBezTo>
                  <a:lnTo>
                    <a:pt x="113" y="150"/>
                  </a:lnTo>
                  <a:cubicBezTo>
                    <a:pt x="113" y="130"/>
                    <a:pt x="130" y="113"/>
                    <a:pt x="151" y="113"/>
                  </a:cubicBezTo>
                  <a:lnTo>
                    <a:pt x="374" y="113"/>
                  </a:lnTo>
                  <a:cubicBezTo>
                    <a:pt x="399" y="113"/>
                    <a:pt x="423" y="125"/>
                    <a:pt x="437" y="146"/>
                  </a:cubicBezTo>
                  <a:lnTo>
                    <a:pt x="468" y="192"/>
                  </a:lnTo>
                  <a:cubicBezTo>
                    <a:pt x="482" y="213"/>
                    <a:pt x="505" y="226"/>
                    <a:pt x="530" y="226"/>
                  </a:cubicBezTo>
                  <a:lnTo>
                    <a:pt x="902" y="226"/>
                  </a:lnTo>
                  <a:cubicBezTo>
                    <a:pt x="927" y="226"/>
                    <a:pt x="951" y="213"/>
                    <a:pt x="965" y="192"/>
                  </a:cubicBezTo>
                  <a:lnTo>
                    <a:pt x="995" y="146"/>
                  </a:lnTo>
                  <a:cubicBezTo>
                    <a:pt x="1009" y="125"/>
                    <a:pt x="1033" y="113"/>
                    <a:pt x="1058" y="113"/>
                  </a:cubicBezTo>
                  <a:lnTo>
                    <a:pt x="1281" y="113"/>
                  </a:lnTo>
                  <a:cubicBezTo>
                    <a:pt x="1302" y="113"/>
                    <a:pt x="1319" y="130"/>
                    <a:pt x="1319" y="150"/>
                  </a:cubicBezTo>
                  <a:lnTo>
                    <a:pt x="1319" y="1075"/>
                  </a:lnTo>
                  <a:cubicBezTo>
                    <a:pt x="1331" y="1078"/>
                    <a:pt x="1341" y="1085"/>
                    <a:pt x="1350" y="1093"/>
                  </a:cubicBezTo>
                  <a:lnTo>
                    <a:pt x="1403" y="1146"/>
                  </a:lnTo>
                  <a:cubicBezTo>
                    <a:pt x="1374" y="1117"/>
                    <a:pt x="1374" y="1069"/>
                    <a:pt x="1403" y="1040"/>
                  </a:cubicBezTo>
                  <a:cubicBezTo>
                    <a:pt x="1411" y="1031"/>
                    <a:pt x="1421" y="1025"/>
                    <a:pt x="1432" y="1022"/>
                  </a:cubicBezTo>
                  <a:close/>
                  <a:moveTo>
                    <a:pt x="565" y="1997"/>
                  </a:moveTo>
                  <a:cubicBezTo>
                    <a:pt x="565" y="1976"/>
                    <a:pt x="582" y="1959"/>
                    <a:pt x="603" y="1959"/>
                  </a:cubicBezTo>
                  <a:lnTo>
                    <a:pt x="829" y="1959"/>
                  </a:lnTo>
                  <a:cubicBezTo>
                    <a:pt x="850" y="1959"/>
                    <a:pt x="867" y="1976"/>
                    <a:pt x="867" y="1997"/>
                  </a:cubicBezTo>
                  <a:lnTo>
                    <a:pt x="867" y="2035"/>
                  </a:lnTo>
                  <a:cubicBezTo>
                    <a:pt x="867" y="2056"/>
                    <a:pt x="850" y="2072"/>
                    <a:pt x="829" y="2072"/>
                  </a:cubicBezTo>
                  <a:lnTo>
                    <a:pt x="603" y="2072"/>
                  </a:lnTo>
                  <a:cubicBezTo>
                    <a:pt x="582" y="2072"/>
                    <a:pt x="565" y="2056"/>
                    <a:pt x="565" y="2035"/>
                  </a:cubicBezTo>
                  <a:lnTo>
                    <a:pt x="565" y="1997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425">
              <a:extLst>
                <a:ext uri="{FF2B5EF4-FFF2-40B4-BE49-F238E27FC236}">
                  <a16:creationId xmlns:a16="http://schemas.microsoft.com/office/drawing/2014/main" id="{93A880ED-E41A-41EF-982C-F223297E4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088" y="4419601"/>
              <a:ext cx="23813" cy="15875"/>
            </a:xfrm>
            <a:custGeom>
              <a:avLst/>
              <a:gdLst>
                <a:gd name="T0" fmla="*/ 76 w 113"/>
                <a:gd name="T1" fmla="*/ 75 h 75"/>
                <a:gd name="T2" fmla="*/ 38 w 113"/>
                <a:gd name="T3" fmla="*/ 75 h 75"/>
                <a:gd name="T4" fmla="*/ 0 w 113"/>
                <a:gd name="T5" fmla="*/ 38 h 75"/>
                <a:gd name="T6" fmla="*/ 38 w 113"/>
                <a:gd name="T7" fmla="*/ 0 h 75"/>
                <a:gd name="T8" fmla="*/ 76 w 113"/>
                <a:gd name="T9" fmla="*/ 0 h 75"/>
                <a:gd name="T10" fmla="*/ 113 w 113"/>
                <a:gd name="T11" fmla="*/ 38 h 75"/>
                <a:gd name="T12" fmla="*/ 76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75"/>
                  </a:moveTo>
                  <a:lnTo>
                    <a:pt x="38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6" y="0"/>
                  </a:lnTo>
                  <a:cubicBezTo>
                    <a:pt x="97" y="0"/>
                    <a:pt x="113" y="17"/>
                    <a:pt x="113" y="38"/>
                  </a:cubicBezTo>
                  <a:cubicBezTo>
                    <a:pt x="113" y="59"/>
                    <a:pt x="97" y="75"/>
                    <a:pt x="76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426">
              <a:extLst>
                <a:ext uri="{FF2B5EF4-FFF2-40B4-BE49-F238E27FC236}">
                  <a16:creationId xmlns:a16="http://schemas.microsoft.com/office/drawing/2014/main" id="{85E21340-7123-4889-B7C4-AC7CCFB4E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363" y="4419601"/>
              <a:ext cx="23813" cy="15875"/>
            </a:xfrm>
            <a:custGeom>
              <a:avLst/>
              <a:gdLst>
                <a:gd name="T0" fmla="*/ 75 w 113"/>
                <a:gd name="T1" fmla="*/ 75 h 75"/>
                <a:gd name="T2" fmla="*/ 37 w 113"/>
                <a:gd name="T3" fmla="*/ 75 h 75"/>
                <a:gd name="T4" fmla="*/ 0 w 113"/>
                <a:gd name="T5" fmla="*/ 38 h 75"/>
                <a:gd name="T6" fmla="*/ 37 w 113"/>
                <a:gd name="T7" fmla="*/ 0 h 75"/>
                <a:gd name="T8" fmla="*/ 75 w 113"/>
                <a:gd name="T9" fmla="*/ 0 h 75"/>
                <a:gd name="T10" fmla="*/ 113 w 113"/>
                <a:gd name="T11" fmla="*/ 38 h 75"/>
                <a:gd name="T12" fmla="*/ 75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75"/>
                  </a:moveTo>
                  <a:lnTo>
                    <a:pt x="37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75" y="0"/>
                  </a:lnTo>
                  <a:cubicBezTo>
                    <a:pt x="96" y="0"/>
                    <a:pt x="113" y="17"/>
                    <a:pt x="113" y="38"/>
                  </a:cubicBezTo>
                  <a:cubicBezTo>
                    <a:pt x="113" y="59"/>
                    <a:pt x="96" y="75"/>
                    <a:pt x="75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427">
              <a:extLst>
                <a:ext uri="{FF2B5EF4-FFF2-40B4-BE49-F238E27FC236}">
                  <a16:creationId xmlns:a16="http://schemas.microsoft.com/office/drawing/2014/main" id="{8FC4A660-2782-485C-9644-A7115921D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0" y="4814889"/>
              <a:ext cx="80963" cy="41275"/>
            </a:xfrm>
            <a:custGeom>
              <a:avLst/>
              <a:gdLst>
                <a:gd name="T0" fmla="*/ 301 w 377"/>
                <a:gd name="T1" fmla="*/ 188 h 188"/>
                <a:gd name="T2" fmla="*/ 75 w 377"/>
                <a:gd name="T3" fmla="*/ 188 h 188"/>
                <a:gd name="T4" fmla="*/ 0 w 377"/>
                <a:gd name="T5" fmla="*/ 113 h 188"/>
                <a:gd name="T6" fmla="*/ 0 w 377"/>
                <a:gd name="T7" fmla="*/ 75 h 188"/>
                <a:gd name="T8" fmla="*/ 75 w 377"/>
                <a:gd name="T9" fmla="*/ 0 h 188"/>
                <a:gd name="T10" fmla="*/ 301 w 377"/>
                <a:gd name="T11" fmla="*/ 0 h 188"/>
                <a:gd name="T12" fmla="*/ 377 w 377"/>
                <a:gd name="T13" fmla="*/ 75 h 188"/>
                <a:gd name="T14" fmla="*/ 377 w 377"/>
                <a:gd name="T15" fmla="*/ 113 h 188"/>
                <a:gd name="T16" fmla="*/ 301 w 377"/>
                <a:gd name="T17" fmla="*/ 188 h 188"/>
                <a:gd name="T18" fmla="*/ 75 w 377"/>
                <a:gd name="T19" fmla="*/ 75 h 188"/>
                <a:gd name="T20" fmla="*/ 75 w 377"/>
                <a:gd name="T21" fmla="*/ 113 h 188"/>
                <a:gd name="T22" fmla="*/ 301 w 377"/>
                <a:gd name="T23" fmla="*/ 113 h 188"/>
                <a:gd name="T24" fmla="*/ 301 w 377"/>
                <a:gd name="T25" fmla="*/ 75 h 188"/>
                <a:gd name="T26" fmla="*/ 75 w 377"/>
                <a:gd name="T27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7" h="188">
                  <a:moveTo>
                    <a:pt x="301" y="188"/>
                  </a:moveTo>
                  <a:lnTo>
                    <a:pt x="75" y="188"/>
                  </a:lnTo>
                  <a:cubicBezTo>
                    <a:pt x="33" y="188"/>
                    <a:pt x="0" y="154"/>
                    <a:pt x="0" y="113"/>
                  </a:cubicBezTo>
                  <a:lnTo>
                    <a:pt x="0" y="75"/>
                  </a:lnTo>
                  <a:cubicBezTo>
                    <a:pt x="0" y="33"/>
                    <a:pt x="33" y="0"/>
                    <a:pt x="75" y="0"/>
                  </a:cubicBezTo>
                  <a:lnTo>
                    <a:pt x="301" y="0"/>
                  </a:lnTo>
                  <a:cubicBezTo>
                    <a:pt x="343" y="0"/>
                    <a:pt x="377" y="33"/>
                    <a:pt x="377" y="75"/>
                  </a:cubicBezTo>
                  <a:lnTo>
                    <a:pt x="377" y="113"/>
                  </a:lnTo>
                  <a:cubicBezTo>
                    <a:pt x="377" y="154"/>
                    <a:pt x="343" y="188"/>
                    <a:pt x="301" y="188"/>
                  </a:cubicBezTo>
                  <a:close/>
                  <a:moveTo>
                    <a:pt x="75" y="75"/>
                  </a:moveTo>
                  <a:lnTo>
                    <a:pt x="75" y="113"/>
                  </a:lnTo>
                  <a:lnTo>
                    <a:pt x="301" y="113"/>
                  </a:lnTo>
                  <a:lnTo>
                    <a:pt x="301" y="75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428">
              <a:extLst>
                <a:ext uri="{FF2B5EF4-FFF2-40B4-BE49-F238E27FC236}">
                  <a16:creationId xmlns:a16="http://schemas.microsoft.com/office/drawing/2014/main" id="{7B6F2947-01A7-4AD9-91F1-01D6820F4B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500" y="4395789"/>
              <a:ext cx="482600" cy="484188"/>
            </a:xfrm>
            <a:custGeom>
              <a:avLst/>
              <a:gdLst>
                <a:gd name="T0" fmla="*/ 2027 w 2255"/>
                <a:gd name="T1" fmla="*/ 1557 h 2261"/>
                <a:gd name="T2" fmla="*/ 1953 w 2255"/>
                <a:gd name="T3" fmla="*/ 1528 h 2261"/>
                <a:gd name="T4" fmla="*/ 1574 w 2255"/>
                <a:gd name="T5" fmla="*/ 1051 h 2261"/>
                <a:gd name="T6" fmla="*/ 1319 w 2255"/>
                <a:gd name="T7" fmla="*/ 0 h 2261"/>
                <a:gd name="T8" fmla="*/ 0 w 2255"/>
                <a:gd name="T9" fmla="*/ 2073 h 2261"/>
                <a:gd name="T10" fmla="*/ 1508 w 2255"/>
                <a:gd name="T11" fmla="*/ 2073 h 2261"/>
                <a:gd name="T12" fmla="*/ 1539 w 2255"/>
                <a:gd name="T13" fmla="*/ 1978 h 2261"/>
                <a:gd name="T14" fmla="*/ 1547 w 2255"/>
                <a:gd name="T15" fmla="*/ 2090 h 2261"/>
                <a:gd name="T16" fmla="*/ 1760 w 2255"/>
                <a:gd name="T17" fmla="*/ 2250 h 2261"/>
                <a:gd name="T18" fmla="*/ 1432 w 2255"/>
                <a:gd name="T19" fmla="*/ 2073 h 2261"/>
                <a:gd name="T20" fmla="*/ 76 w 2255"/>
                <a:gd name="T21" fmla="*/ 2073 h 2261"/>
                <a:gd name="T22" fmla="*/ 1319 w 2255"/>
                <a:gd name="T23" fmla="*/ 75 h 2261"/>
                <a:gd name="T24" fmla="*/ 1414 w 2255"/>
                <a:gd name="T25" fmla="*/ 1051 h 2261"/>
                <a:gd name="T26" fmla="*/ 1319 w 2255"/>
                <a:gd name="T27" fmla="*/ 113 h 2261"/>
                <a:gd name="T28" fmla="*/ 971 w 2255"/>
                <a:gd name="T29" fmla="*/ 209 h 2261"/>
                <a:gd name="T30" fmla="*/ 537 w 2255"/>
                <a:gd name="T31" fmla="*/ 209 h 2261"/>
                <a:gd name="T32" fmla="*/ 189 w 2255"/>
                <a:gd name="T33" fmla="*/ 113 h 2261"/>
                <a:gd name="T34" fmla="*/ 189 w 2255"/>
                <a:gd name="T35" fmla="*/ 1922 h 2261"/>
                <a:gd name="T36" fmla="*/ 1432 w 2255"/>
                <a:gd name="T37" fmla="*/ 1954 h 2261"/>
                <a:gd name="T38" fmla="*/ 1162 w 2255"/>
                <a:gd name="T39" fmla="*/ 1598 h 2261"/>
                <a:gd name="T40" fmla="*/ 913 w 2255"/>
                <a:gd name="T41" fmla="*/ 1607 h 2261"/>
                <a:gd name="T42" fmla="*/ 927 w 2255"/>
                <a:gd name="T43" fmla="*/ 1743 h 2261"/>
                <a:gd name="T44" fmla="*/ 189 w 2255"/>
                <a:gd name="T45" fmla="*/ 188 h 2261"/>
                <a:gd name="T46" fmla="*/ 474 w 2255"/>
                <a:gd name="T47" fmla="*/ 251 h 2261"/>
                <a:gd name="T48" fmla="*/ 1034 w 2255"/>
                <a:gd name="T49" fmla="*/ 251 h 2261"/>
                <a:gd name="T50" fmla="*/ 1319 w 2255"/>
                <a:gd name="T51" fmla="*/ 188 h 2261"/>
                <a:gd name="T52" fmla="*/ 1230 w 2255"/>
                <a:gd name="T53" fmla="*/ 1139 h 2261"/>
                <a:gd name="T54" fmla="*/ 1094 w 2255"/>
                <a:gd name="T55" fmla="*/ 1158 h 2261"/>
                <a:gd name="T56" fmla="*/ 823 w 2255"/>
                <a:gd name="T57" fmla="*/ 992 h 2261"/>
                <a:gd name="T58" fmla="*/ 1591 w 2255"/>
                <a:gd name="T59" fmla="*/ 1924 h 2261"/>
                <a:gd name="T60" fmla="*/ 1330 w 2255"/>
                <a:gd name="T61" fmla="*/ 1847 h 2261"/>
                <a:gd name="T62" fmla="*/ 1011 w 2255"/>
                <a:gd name="T63" fmla="*/ 1625 h 2261"/>
                <a:gd name="T64" fmla="*/ 1339 w 2255"/>
                <a:gd name="T65" fmla="*/ 1711 h 2261"/>
                <a:gd name="T66" fmla="*/ 799 w 2255"/>
                <a:gd name="T67" fmla="*/ 1080 h 2261"/>
                <a:gd name="T68" fmla="*/ 1281 w 2255"/>
                <a:gd name="T69" fmla="*/ 1504 h 2261"/>
                <a:gd name="T70" fmla="*/ 1148 w 2255"/>
                <a:gd name="T71" fmla="*/ 1264 h 2261"/>
                <a:gd name="T72" fmla="*/ 1201 w 2255"/>
                <a:gd name="T73" fmla="*/ 1211 h 2261"/>
                <a:gd name="T74" fmla="*/ 1441 w 2255"/>
                <a:gd name="T75" fmla="*/ 1344 h 2261"/>
                <a:gd name="T76" fmla="*/ 1334 w 2255"/>
                <a:gd name="T77" fmla="*/ 1147 h 2261"/>
                <a:gd name="T78" fmla="*/ 1494 w 2255"/>
                <a:gd name="T79" fmla="*/ 1291 h 2261"/>
                <a:gd name="T80" fmla="*/ 1467 w 2255"/>
                <a:gd name="T81" fmla="*/ 1158 h 2261"/>
                <a:gd name="T82" fmla="*/ 1494 w 2255"/>
                <a:gd name="T83" fmla="*/ 1094 h 2261"/>
                <a:gd name="T84" fmla="*/ 1851 w 2255"/>
                <a:gd name="T85" fmla="*/ 1435 h 2261"/>
                <a:gd name="T86" fmla="*/ 1910 w 2255"/>
                <a:gd name="T87" fmla="*/ 1600 h 2261"/>
                <a:gd name="T88" fmla="*/ 1591 w 2255"/>
                <a:gd name="T89" fmla="*/ 1924 h 2261"/>
                <a:gd name="T90" fmla="*/ 2054 w 2255"/>
                <a:gd name="T91" fmla="*/ 163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5" h="2261">
                  <a:moveTo>
                    <a:pt x="2240" y="1717"/>
                  </a:moveTo>
                  <a:lnTo>
                    <a:pt x="2080" y="1557"/>
                  </a:lnTo>
                  <a:cubicBezTo>
                    <a:pt x="2066" y="1543"/>
                    <a:pt x="2042" y="1543"/>
                    <a:pt x="2027" y="1557"/>
                  </a:cubicBezTo>
                  <a:lnTo>
                    <a:pt x="2000" y="1584"/>
                  </a:lnTo>
                  <a:lnTo>
                    <a:pt x="1963" y="1547"/>
                  </a:lnTo>
                  <a:cubicBezTo>
                    <a:pt x="1958" y="1542"/>
                    <a:pt x="1954" y="1535"/>
                    <a:pt x="1953" y="1528"/>
                  </a:cubicBezTo>
                  <a:lnTo>
                    <a:pt x="1935" y="1439"/>
                  </a:lnTo>
                  <a:cubicBezTo>
                    <a:pt x="1931" y="1417"/>
                    <a:pt x="1920" y="1397"/>
                    <a:pt x="1904" y="1381"/>
                  </a:cubicBezTo>
                  <a:lnTo>
                    <a:pt x="1574" y="1051"/>
                  </a:lnTo>
                  <a:cubicBezTo>
                    <a:pt x="1556" y="1033"/>
                    <a:pt x="1533" y="1022"/>
                    <a:pt x="1508" y="1019"/>
                  </a:cubicBezTo>
                  <a:lnTo>
                    <a:pt x="1508" y="188"/>
                  </a:lnTo>
                  <a:cubicBezTo>
                    <a:pt x="1508" y="84"/>
                    <a:pt x="1423" y="0"/>
                    <a:pt x="1319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2073"/>
                  </a:lnTo>
                  <a:cubicBezTo>
                    <a:pt x="0" y="2177"/>
                    <a:pt x="85" y="2261"/>
                    <a:pt x="189" y="2261"/>
                  </a:cubicBezTo>
                  <a:lnTo>
                    <a:pt x="1319" y="2261"/>
                  </a:lnTo>
                  <a:cubicBezTo>
                    <a:pt x="1423" y="2261"/>
                    <a:pt x="1508" y="2177"/>
                    <a:pt x="1508" y="2073"/>
                  </a:cubicBezTo>
                  <a:lnTo>
                    <a:pt x="1508" y="1966"/>
                  </a:lnTo>
                  <a:lnTo>
                    <a:pt x="1519" y="1968"/>
                  </a:lnTo>
                  <a:cubicBezTo>
                    <a:pt x="1527" y="1969"/>
                    <a:pt x="1534" y="1973"/>
                    <a:pt x="1539" y="1978"/>
                  </a:cubicBezTo>
                  <a:lnTo>
                    <a:pt x="1573" y="2011"/>
                  </a:lnTo>
                  <a:lnTo>
                    <a:pt x="1547" y="2037"/>
                  </a:lnTo>
                  <a:cubicBezTo>
                    <a:pt x="1533" y="2052"/>
                    <a:pt x="1533" y="2076"/>
                    <a:pt x="1547" y="2090"/>
                  </a:cubicBezTo>
                  <a:lnTo>
                    <a:pt x="1707" y="2250"/>
                  </a:lnTo>
                  <a:cubicBezTo>
                    <a:pt x="1715" y="2258"/>
                    <a:pt x="1724" y="2261"/>
                    <a:pt x="1734" y="2261"/>
                  </a:cubicBezTo>
                  <a:cubicBezTo>
                    <a:pt x="1743" y="2261"/>
                    <a:pt x="1753" y="2258"/>
                    <a:pt x="1760" y="2250"/>
                  </a:cubicBezTo>
                  <a:lnTo>
                    <a:pt x="2240" y="1771"/>
                  </a:lnTo>
                  <a:cubicBezTo>
                    <a:pt x="2255" y="1756"/>
                    <a:pt x="2255" y="1732"/>
                    <a:pt x="2240" y="1717"/>
                  </a:cubicBezTo>
                  <a:close/>
                  <a:moveTo>
                    <a:pt x="1432" y="2073"/>
                  </a:moveTo>
                  <a:cubicBezTo>
                    <a:pt x="1432" y="2135"/>
                    <a:pt x="1382" y="2186"/>
                    <a:pt x="1319" y="2186"/>
                  </a:cubicBez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1319" y="75"/>
                  </a:lnTo>
                  <a:cubicBezTo>
                    <a:pt x="1382" y="75"/>
                    <a:pt x="1432" y="126"/>
                    <a:pt x="1432" y="188"/>
                  </a:cubicBezTo>
                  <a:lnTo>
                    <a:pt x="1432" y="1036"/>
                  </a:lnTo>
                  <a:cubicBezTo>
                    <a:pt x="1426" y="1041"/>
                    <a:pt x="1420" y="1046"/>
                    <a:pt x="1414" y="1051"/>
                  </a:cubicBezTo>
                  <a:cubicBezTo>
                    <a:pt x="1406" y="1059"/>
                    <a:pt x="1400" y="1068"/>
                    <a:pt x="1395" y="1078"/>
                  </a:cubicBezTo>
                  <a:lnTo>
                    <a:pt x="1395" y="188"/>
                  </a:lnTo>
                  <a:cubicBezTo>
                    <a:pt x="1395" y="147"/>
                    <a:pt x="1361" y="113"/>
                    <a:pt x="1319" y="113"/>
                  </a:cubicBezTo>
                  <a:lnTo>
                    <a:pt x="1096" y="113"/>
                  </a:lnTo>
                  <a:cubicBezTo>
                    <a:pt x="1058" y="113"/>
                    <a:pt x="1023" y="132"/>
                    <a:pt x="1002" y="163"/>
                  </a:cubicBezTo>
                  <a:lnTo>
                    <a:pt x="971" y="209"/>
                  </a:lnTo>
                  <a:cubicBezTo>
                    <a:pt x="964" y="220"/>
                    <a:pt x="952" y="226"/>
                    <a:pt x="940" y="226"/>
                  </a:cubicBezTo>
                  <a:lnTo>
                    <a:pt x="568" y="226"/>
                  </a:lnTo>
                  <a:cubicBezTo>
                    <a:pt x="556" y="226"/>
                    <a:pt x="544" y="220"/>
                    <a:pt x="537" y="209"/>
                  </a:cubicBezTo>
                  <a:lnTo>
                    <a:pt x="506" y="163"/>
                  </a:lnTo>
                  <a:cubicBezTo>
                    <a:pt x="485" y="132"/>
                    <a:pt x="450" y="113"/>
                    <a:pt x="412" y="113"/>
                  </a:cubicBezTo>
                  <a:lnTo>
                    <a:pt x="189" y="113"/>
                  </a:lnTo>
                  <a:cubicBezTo>
                    <a:pt x="147" y="113"/>
                    <a:pt x="113" y="147"/>
                    <a:pt x="113" y="188"/>
                  </a:cubicBezTo>
                  <a:lnTo>
                    <a:pt x="113" y="1847"/>
                  </a:lnTo>
                  <a:cubicBezTo>
                    <a:pt x="113" y="1888"/>
                    <a:pt x="147" y="1922"/>
                    <a:pt x="189" y="1922"/>
                  </a:cubicBezTo>
                  <a:lnTo>
                    <a:pt x="1314" y="1922"/>
                  </a:lnTo>
                  <a:cubicBezTo>
                    <a:pt x="1343" y="1935"/>
                    <a:pt x="1374" y="1944"/>
                    <a:pt x="1406" y="1949"/>
                  </a:cubicBezTo>
                  <a:lnTo>
                    <a:pt x="1432" y="1954"/>
                  </a:lnTo>
                  <a:lnTo>
                    <a:pt x="1432" y="2073"/>
                  </a:lnTo>
                  <a:close/>
                  <a:moveTo>
                    <a:pt x="751" y="1187"/>
                  </a:moveTo>
                  <a:lnTo>
                    <a:pt x="1162" y="1598"/>
                  </a:lnTo>
                  <a:cubicBezTo>
                    <a:pt x="1162" y="1598"/>
                    <a:pt x="1059" y="1560"/>
                    <a:pt x="1056" y="1559"/>
                  </a:cubicBezTo>
                  <a:cubicBezTo>
                    <a:pt x="1032" y="1549"/>
                    <a:pt x="1007" y="1547"/>
                    <a:pt x="982" y="1554"/>
                  </a:cubicBezTo>
                  <a:cubicBezTo>
                    <a:pt x="953" y="1562"/>
                    <a:pt x="928" y="1580"/>
                    <a:pt x="913" y="1607"/>
                  </a:cubicBezTo>
                  <a:lnTo>
                    <a:pt x="895" y="1638"/>
                  </a:lnTo>
                  <a:cubicBezTo>
                    <a:pt x="885" y="1656"/>
                    <a:pt x="883" y="1677"/>
                    <a:pt x="888" y="1697"/>
                  </a:cubicBezTo>
                  <a:cubicBezTo>
                    <a:pt x="894" y="1717"/>
                    <a:pt x="909" y="1733"/>
                    <a:pt x="927" y="1743"/>
                  </a:cubicBezTo>
                  <a:lnTo>
                    <a:pt x="1150" y="1847"/>
                  </a:lnTo>
                  <a:lnTo>
                    <a:pt x="189" y="1847"/>
                  </a:lnTo>
                  <a:lnTo>
                    <a:pt x="189" y="188"/>
                  </a:lnTo>
                  <a:lnTo>
                    <a:pt x="412" y="188"/>
                  </a:lnTo>
                  <a:cubicBezTo>
                    <a:pt x="425" y="188"/>
                    <a:pt x="437" y="195"/>
                    <a:pt x="444" y="205"/>
                  </a:cubicBezTo>
                  <a:lnTo>
                    <a:pt x="474" y="251"/>
                  </a:lnTo>
                  <a:cubicBezTo>
                    <a:pt x="495" y="283"/>
                    <a:pt x="530" y="301"/>
                    <a:pt x="568" y="301"/>
                  </a:cubicBezTo>
                  <a:lnTo>
                    <a:pt x="940" y="301"/>
                  </a:lnTo>
                  <a:cubicBezTo>
                    <a:pt x="978" y="302"/>
                    <a:pt x="1013" y="283"/>
                    <a:pt x="1034" y="251"/>
                  </a:cubicBezTo>
                  <a:lnTo>
                    <a:pt x="1065" y="205"/>
                  </a:lnTo>
                  <a:cubicBezTo>
                    <a:pt x="1072" y="195"/>
                    <a:pt x="1083" y="188"/>
                    <a:pt x="1096" y="188"/>
                  </a:cubicBezTo>
                  <a:lnTo>
                    <a:pt x="1319" y="188"/>
                  </a:lnTo>
                  <a:lnTo>
                    <a:pt x="1319" y="1073"/>
                  </a:lnTo>
                  <a:cubicBezTo>
                    <a:pt x="1295" y="1076"/>
                    <a:pt x="1272" y="1087"/>
                    <a:pt x="1254" y="1104"/>
                  </a:cubicBezTo>
                  <a:cubicBezTo>
                    <a:pt x="1244" y="1114"/>
                    <a:pt x="1236" y="1126"/>
                    <a:pt x="1230" y="1139"/>
                  </a:cubicBezTo>
                  <a:cubicBezTo>
                    <a:pt x="1214" y="1130"/>
                    <a:pt x="1195" y="1125"/>
                    <a:pt x="1176" y="1125"/>
                  </a:cubicBezTo>
                  <a:lnTo>
                    <a:pt x="1173" y="1125"/>
                  </a:lnTo>
                  <a:cubicBezTo>
                    <a:pt x="1144" y="1125"/>
                    <a:pt x="1115" y="1136"/>
                    <a:pt x="1094" y="1158"/>
                  </a:cubicBezTo>
                  <a:cubicBezTo>
                    <a:pt x="1085" y="1167"/>
                    <a:pt x="1078" y="1177"/>
                    <a:pt x="1072" y="1189"/>
                  </a:cubicBezTo>
                  <a:lnTo>
                    <a:pt x="908" y="1024"/>
                  </a:lnTo>
                  <a:cubicBezTo>
                    <a:pt x="885" y="1002"/>
                    <a:pt x="855" y="990"/>
                    <a:pt x="823" y="992"/>
                  </a:cubicBezTo>
                  <a:cubicBezTo>
                    <a:pt x="791" y="993"/>
                    <a:pt x="762" y="1007"/>
                    <a:pt x="741" y="1032"/>
                  </a:cubicBezTo>
                  <a:cubicBezTo>
                    <a:pt x="704" y="1078"/>
                    <a:pt x="708" y="1145"/>
                    <a:pt x="751" y="1187"/>
                  </a:cubicBezTo>
                  <a:close/>
                  <a:moveTo>
                    <a:pt x="1591" y="1924"/>
                  </a:moveTo>
                  <a:cubicBezTo>
                    <a:pt x="1575" y="1908"/>
                    <a:pt x="1554" y="1897"/>
                    <a:pt x="1532" y="1894"/>
                  </a:cubicBezTo>
                  <a:lnTo>
                    <a:pt x="1418" y="1875"/>
                  </a:lnTo>
                  <a:cubicBezTo>
                    <a:pt x="1388" y="1870"/>
                    <a:pt x="1358" y="1861"/>
                    <a:pt x="1330" y="1847"/>
                  </a:cubicBezTo>
                  <a:lnTo>
                    <a:pt x="961" y="1675"/>
                  </a:lnTo>
                  <a:lnTo>
                    <a:pt x="979" y="1644"/>
                  </a:lnTo>
                  <a:cubicBezTo>
                    <a:pt x="985" y="1632"/>
                    <a:pt x="998" y="1625"/>
                    <a:pt x="1011" y="1625"/>
                  </a:cubicBezTo>
                  <a:cubicBezTo>
                    <a:pt x="1020" y="1627"/>
                    <a:pt x="1028" y="1630"/>
                    <a:pt x="1036" y="1633"/>
                  </a:cubicBezTo>
                  <a:lnTo>
                    <a:pt x="1295" y="1726"/>
                  </a:lnTo>
                  <a:cubicBezTo>
                    <a:pt x="1312" y="1732"/>
                    <a:pt x="1330" y="1726"/>
                    <a:pt x="1339" y="1711"/>
                  </a:cubicBezTo>
                  <a:cubicBezTo>
                    <a:pt x="1349" y="1696"/>
                    <a:pt x="1347" y="1676"/>
                    <a:pt x="1334" y="1664"/>
                  </a:cubicBezTo>
                  <a:lnTo>
                    <a:pt x="804" y="1134"/>
                  </a:lnTo>
                  <a:cubicBezTo>
                    <a:pt x="789" y="1120"/>
                    <a:pt x="787" y="1097"/>
                    <a:pt x="799" y="1080"/>
                  </a:cubicBezTo>
                  <a:cubicBezTo>
                    <a:pt x="806" y="1072"/>
                    <a:pt x="816" y="1067"/>
                    <a:pt x="826" y="1067"/>
                  </a:cubicBezTo>
                  <a:cubicBezTo>
                    <a:pt x="837" y="1066"/>
                    <a:pt x="847" y="1070"/>
                    <a:pt x="855" y="1078"/>
                  </a:cubicBezTo>
                  <a:lnTo>
                    <a:pt x="1281" y="1504"/>
                  </a:lnTo>
                  <a:cubicBezTo>
                    <a:pt x="1296" y="1519"/>
                    <a:pt x="1319" y="1519"/>
                    <a:pt x="1334" y="1504"/>
                  </a:cubicBezTo>
                  <a:cubicBezTo>
                    <a:pt x="1349" y="1489"/>
                    <a:pt x="1349" y="1465"/>
                    <a:pt x="1334" y="1451"/>
                  </a:cubicBezTo>
                  <a:lnTo>
                    <a:pt x="1148" y="1264"/>
                  </a:lnTo>
                  <a:cubicBezTo>
                    <a:pt x="1133" y="1249"/>
                    <a:pt x="1133" y="1226"/>
                    <a:pt x="1148" y="1211"/>
                  </a:cubicBezTo>
                  <a:cubicBezTo>
                    <a:pt x="1155" y="1203"/>
                    <a:pt x="1165" y="1199"/>
                    <a:pt x="1175" y="1200"/>
                  </a:cubicBezTo>
                  <a:cubicBezTo>
                    <a:pt x="1185" y="1200"/>
                    <a:pt x="1194" y="1204"/>
                    <a:pt x="1201" y="1211"/>
                  </a:cubicBezTo>
                  <a:lnTo>
                    <a:pt x="1388" y="1397"/>
                  </a:lnTo>
                  <a:cubicBezTo>
                    <a:pt x="1402" y="1412"/>
                    <a:pt x="1426" y="1412"/>
                    <a:pt x="1440" y="1397"/>
                  </a:cubicBezTo>
                  <a:cubicBezTo>
                    <a:pt x="1455" y="1382"/>
                    <a:pt x="1455" y="1359"/>
                    <a:pt x="1441" y="1344"/>
                  </a:cubicBezTo>
                  <a:lnTo>
                    <a:pt x="1308" y="1211"/>
                  </a:lnTo>
                  <a:cubicBezTo>
                    <a:pt x="1293" y="1196"/>
                    <a:pt x="1293" y="1172"/>
                    <a:pt x="1308" y="1158"/>
                  </a:cubicBezTo>
                  <a:cubicBezTo>
                    <a:pt x="1315" y="1151"/>
                    <a:pt x="1324" y="1147"/>
                    <a:pt x="1334" y="1147"/>
                  </a:cubicBezTo>
                  <a:cubicBezTo>
                    <a:pt x="1335" y="1147"/>
                    <a:pt x="1335" y="1147"/>
                    <a:pt x="1335" y="1147"/>
                  </a:cubicBezTo>
                  <a:cubicBezTo>
                    <a:pt x="1345" y="1147"/>
                    <a:pt x="1354" y="1151"/>
                    <a:pt x="1361" y="1158"/>
                  </a:cubicBezTo>
                  <a:lnTo>
                    <a:pt x="1494" y="1291"/>
                  </a:lnTo>
                  <a:cubicBezTo>
                    <a:pt x="1509" y="1305"/>
                    <a:pt x="1532" y="1305"/>
                    <a:pt x="1547" y="1290"/>
                  </a:cubicBezTo>
                  <a:cubicBezTo>
                    <a:pt x="1561" y="1276"/>
                    <a:pt x="1562" y="1252"/>
                    <a:pt x="1547" y="1238"/>
                  </a:cubicBezTo>
                  <a:lnTo>
                    <a:pt x="1467" y="1158"/>
                  </a:lnTo>
                  <a:cubicBezTo>
                    <a:pt x="1460" y="1151"/>
                    <a:pt x="1456" y="1141"/>
                    <a:pt x="1456" y="1131"/>
                  </a:cubicBezTo>
                  <a:cubicBezTo>
                    <a:pt x="1456" y="1121"/>
                    <a:pt x="1460" y="1111"/>
                    <a:pt x="1467" y="1104"/>
                  </a:cubicBezTo>
                  <a:cubicBezTo>
                    <a:pt x="1474" y="1097"/>
                    <a:pt x="1484" y="1093"/>
                    <a:pt x="1494" y="1094"/>
                  </a:cubicBezTo>
                  <a:lnTo>
                    <a:pt x="1495" y="1094"/>
                  </a:lnTo>
                  <a:cubicBezTo>
                    <a:pt x="1504" y="1093"/>
                    <a:pt x="1514" y="1097"/>
                    <a:pt x="1521" y="1104"/>
                  </a:cubicBezTo>
                  <a:lnTo>
                    <a:pt x="1851" y="1435"/>
                  </a:lnTo>
                  <a:cubicBezTo>
                    <a:pt x="1856" y="1440"/>
                    <a:pt x="1860" y="1447"/>
                    <a:pt x="1861" y="1454"/>
                  </a:cubicBezTo>
                  <a:lnTo>
                    <a:pt x="1879" y="1542"/>
                  </a:lnTo>
                  <a:cubicBezTo>
                    <a:pt x="1883" y="1564"/>
                    <a:pt x="1894" y="1584"/>
                    <a:pt x="1910" y="1600"/>
                  </a:cubicBezTo>
                  <a:lnTo>
                    <a:pt x="1947" y="1637"/>
                  </a:lnTo>
                  <a:lnTo>
                    <a:pt x="1627" y="1958"/>
                  </a:lnTo>
                  <a:lnTo>
                    <a:pt x="1591" y="1924"/>
                  </a:lnTo>
                  <a:close/>
                  <a:moveTo>
                    <a:pt x="1734" y="2170"/>
                  </a:moveTo>
                  <a:lnTo>
                    <a:pt x="1627" y="2064"/>
                  </a:lnTo>
                  <a:lnTo>
                    <a:pt x="2054" y="1637"/>
                  </a:lnTo>
                  <a:lnTo>
                    <a:pt x="2160" y="1744"/>
                  </a:lnTo>
                  <a:lnTo>
                    <a:pt x="1734" y="217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429">
              <a:extLst>
                <a:ext uri="{FF2B5EF4-FFF2-40B4-BE49-F238E27FC236}">
                  <a16:creationId xmlns:a16="http://schemas.microsoft.com/office/drawing/2014/main" id="{DBC3687A-05D9-4DF1-89D5-668BF169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4524376"/>
              <a:ext cx="49213" cy="80963"/>
            </a:xfrm>
            <a:custGeom>
              <a:avLst/>
              <a:gdLst>
                <a:gd name="T0" fmla="*/ 113 w 226"/>
                <a:gd name="T1" fmla="*/ 377 h 377"/>
                <a:gd name="T2" fmla="*/ 0 w 226"/>
                <a:gd name="T3" fmla="*/ 264 h 377"/>
                <a:gd name="T4" fmla="*/ 0 w 226"/>
                <a:gd name="T5" fmla="*/ 38 h 377"/>
                <a:gd name="T6" fmla="*/ 38 w 226"/>
                <a:gd name="T7" fmla="*/ 0 h 377"/>
                <a:gd name="T8" fmla="*/ 75 w 226"/>
                <a:gd name="T9" fmla="*/ 38 h 377"/>
                <a:gd name="T10" fmla="*/ 75 w 226"/>
                <a:gd name="T11" fmla="*/ 264 h 377"/>
                <a:gd name="T12" fmla="*/ 113 w 226"/>
                <a:gd name="T13" fmla="*/ 301 h 377"/>
                <a:gd name="T14" fmla="*/ 151 w 226"/>
                <a:gd name="T15" fmla="*/ 264 h 377"/>
                <a:gd name="T16" fmla="*/ 151 w 226"/>
                <a:gd name="T17" fmla="*/ 38 h 377"/>
                <a:gd name="T18" fmla="*/ 188 w 226"/>
                <a:gd name="T19" fmla="*/ 0 h 377"/>
                <a:gd name="T20" fmla="*/ 226 w 226"/>
                <a:gd name="T21" fmla="*/ 38 h 377"/>
                <a:gd name="T22" fmla="*/ 226 w 226"/>
                <a:gd name="T23" fmla="*/ 264 h 377"/>
                <a:gd name="T24" fmla="*/ 113 w 226"/>
                <a:gd name="T2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377">
                  <a:moveTo>
                    <a:pt x="113" y="377"/>
                  </a:moveTo>
                  <a:cubicBezTo>
                    <a:pt x="51" y="377"/>
                    <a:pt x="0" y="326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5" y="17"/>
                    <a:pt x="75" y="38"/>
                  </a:cubicBezTo>
                  <a:lnTo>
                    <a:pt x="75" y="264"/>
                  </a:lnTo>
                  <a:cubicBezTo>
                    <a:pt x="75" y="285"/>
                    <a:pt x="92" y="301"/>
                    <a:pt x="113" y="301"/>
                  </a:cubicBezTo>
                  <a:cubicBezTo>
                    <a:pt x="134" y="301"/>
                    <a:pt x="151" y="285"/>
                    <a:pt x="151" y="264"/>
                  </a:cubicBezTo>
                  <a:lnTo>
                    <a:pt x="151" y="38"/>
                  </a:lnTo>
                  <a:cubicBezTo>
                    <a:pt x="151" y="17"/>
                    <a:pt x="168" y="0"/>
                    <a:pt x="188" y="0"/>
                  </a:cubicBezTo>
                  <a:cubicBezTo>
                    <a:pt x="209" y="0"/>
                    <a:pt x="226" y="17"/>
                    <a:pt x="226" y="38"/>
                  </a:cubicBezTo>
                  <a:lnTo>
                    <a:pt x="226" y="264"/>
                  </a:lnTo>
                  <a:cubicBezTo>
                    <a:pt x="226" y="326"/>
                    <a:pt x="176" y="377"/>
                    <a:pt x="113" y="37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430">
              <a:extLst>
                <a:ext uri="{FF2B5EF4-FFF2-40B4-BE49-F238E27FC236}">
                  <a16:creationId xmlns:a16="http://schemas.microsoft.com/office/drawing/2014/main" id="{00C17A86-15C4-4BCB-8BBB-539806E0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588" y="4524376"/>
              <a:ext cx="49213" cy="80963"/>
            </a:xfrm>
            <a:custGeom>
              <a:avLst/>
              <a:gdLst>
                <a:gd name="T0" fmla="*/ 210 w 232"/>
                <a:gd name="T1" fmla="*/ 9 h 382"/>
                <a:gd name="T2" fmla="*/ 181 w 232"/>
                <a:gd name="T3" fmla="*/ 7 h 382"/>
                <a:gd name="T4" fmla="*/ 160 w 232"/>
                <a:gd name="T5" fmla="*/ 26 h 382"/>
                <a:gd name="T6" fmla="*/ 118 w 232"/>
                <a:gd name="T7" fmla="*/ 109 h 382"/>
                <a:gd name="T8" fmla="*/ 76 w 232"/>
                <a:gd name="T9" fmla="*/ 26 h 382"/>
                <a:gd name="T10" fmla="*/ 26 w 232"/>
                <a:gd name="T11" fmla="*/ 9 h 382"/>
                <a:gd name="T12" fmla="*/ 9 w 232"/>
                <a:gd name="T13" fmla="*/ 60 h 382"/>
                <a:gd name="T14" fmla="*/ 80 w 232"/>
                <a:gd name="T15" fmla="*/ 202 h 382"/>
                <a:gd name="T16" fmla="*/ 80 w 232"/>
                <a:gd name="T17" fmla="*/ 344 h 382"/>
                <a:gd name="T18" fmla="*/ 118 w 232"/>
                <a:gd name="T19" fmla="*/ 382 h 382"/>
                <a:gd name="T20" fmla="*/ 156 w 232"/>
                <a:gd name="T21" fmla="*/ 344 h 382"/>
                <a:gd name="T22" fmla="*/ 156 w 232"/>
                <a:gd name="T23" fmla="*/ 202 h 382"/>
                <a:gd name="T24" fmla="*/ 227 w 232"/>
                <a:gd name="T25" fmla="*/ 60 h 382"/>
                <a:gd name="T26" fmla="*/ 229 w 232"/>
                <a:gd name="T27" fmla="*/ 31 h 382"/>
                <a:gd name="T28" fmla="*/ 210 w 232"/>
                <a:gd name="T29" fmla="*/ 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2" h="382">
                  <a:moveTo>
                    <a:pt x="210" y="9"/>
                  </a:moveTo>
                  <a:cubicBezTo>
                    <a:pt x="201" y="4"/>
                    <a:pt x="191" y="4"/>
                    <a:pt x="181" y="7"/>
                  </a:cubicBezTo>
                  <a:cubicBezTo>
                    <a:pt x="172" y="10"/>
                    <a:pt x="164" y="17"/>
                    <a:pt x="160" y="26"/>
                  </a:cubicBezTo>
                  <a:lnTo>
                    <a:pt x="118" y="109"/>
                  </a:lnTo>
                  <a:lnTo>
                    <a:pt x="76" y="26"/>
                  </a:lnTo>
                  <a:cubicBezTo>
                    <a:pt x="67" y="7"/>
                    <a:pt x="44" y="0"/>
                    <a:pt x="26" y="9"/>
                  </a:cubicBezTo>
                  <a:cubicBezTo>
                    <a:pt x="7" y="18"/>
                    <a:pt x="0" y="41"/>
                    <a:pt x="9" y="60"/>
                  </a:cubicBezTo>
                  <a:lnTo>
                    <a:pt x="80" y="202"/>
                  </a:lnTo>
                  <a:lnTo>
                    <a:pt x="80" y="344"/>
                  </a:lnTo>
                  <a:cubicBezTo>
                    <a:pt x="80" y="365"/>
                    <a:pt x="97" y="382"/>
                    <a:pt x="118" y="382"/>
                  </a:cubicBezTo>
                  <a:cubicBezTo>
                    <a:pt x="139" y="382"/>
                    <a:pt x="156" y="365"/>
                    <a:pt x="156" y="344"/>
                  </a:cubicBezTo>
                  <a:lnTo>
                    <a:pt x="156" y="202"/>
                  </a:lnTo>
                  <a:lnTo>
                    <a:pt x="227" y="60"/>
                  </a:lnTo>
                  <a:cubicBezTo>
                    <a:pt x="232" y="51"/>
                    <a:pt x="232" y="40"/>
                    <a:pt x="229" y="31"/>
                  </a:cubicBezTo>
                  <a:cubicBezTo>
                    <a:pt x="226" y="21"/>
                    <a:pt x="219" y="13"/>
                    <a:pt x="210" y="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431">
              <a:extLst>
                <a:ext uri="{FF2B5EF4-FFF2-40B4-BE49-F238E27FC236}">
                  <a16:creationId xmlns:a16="http://schemas.microsoft.com/office/drawing/2014/main" id="{6D69A232-9DED-49F0-BF24-78188DF8D5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0463" y="4524376"/>
              <a:ext cx="49213" cy="80963"/>
            </a:xfrm>
            <a:custGeom>
              <a:avLst/>
              <a:gdLst>
                <a:gd name="T0" fmla="*/ 113 w 235"/>
                <a:gd name="T1" fmla="*/ 0 h 377"/>
                <a:gd name="T2" fmla="*/ 38 w 235"/>
                <a:gd name="T3" fmla="*/ 0 h 377"/>
                <a:gd name="T4" fmla="*/ 0 w 235"/>
                <a:gd name="T5" fmla="*/ 38 h 377"/>
                <a:gd name="T6" fmla="*/ 0 w 235"/>
                <a:gd name="T7" fmla="*/ 339 h 377"/>
                <a:gd name="T8" fmla="*/ 38 w 235"/>
                <a:gd name="T9" fmla="*/ 377 h 377"/>
                <a:gd name="T10" fmla="*/ 113 w 235"/>
                <a:gd name="T11" fmla="*/ 377 h 377"/>
                <a:gd name="T12" fmla="*/ 217 w 235"/>
                <a:gd name="T13" fmla="*/ 310 h 377"/>
                <a:gd name="T14" fmla="*/ 197 w 235"/>
                <a:gd name="T15" fmla="*/ 188 h 377"/>
                <a:gd name="T16" fmla="*/ 217 w 235"/>
                <a:gd name="T17" fmla="*/ 67 h 377"/>
                <a:gd name="T18" fmla="*/ 113 w 235"/>
                <a:gd name="T19" fmla="*/ 0 h 377"/>
                <a:gd name="T20" fmla="*/ 76 w 235"/>
                <a:gd name="T21" fmla="*/ 75 h 377"/>
                <a:gd name="T22" fmla="*/ 113 w 235"/>
                <a:gd name="T23" fmla="*/ 75 h 377"/>
                <a:gd name="T24" fmla="*/ 151 w 235"/>
                <a:gd name="T25" fmla="*/ 113 h 377"/>
                <a:gd name="T26" fmla="*/ 113 w 235"/>
                <a:gd name="T27" fmla="*/ 151 h 377"/>
                <a:gd name="T28" fmla="*/ 76 w 235"/>
                <a:gd name="T29" fmla="*/ 151 h 377"/>
                <a:gd name="T30" fmla="*/ 76 w 235"/>
                <a:gd name="T31" fmla="*/ 75 h 377"/>
                <a:gd name="T32" fmla="*/ 113 w 235"/>
                <a:gd name="T33" fmla="*/ 301 h 377"/>
                <a:gd name="T34" fmla="*/ 76 w 235"/>
                <a:gd name="T35" fmla="*/ 301 h 377"/>
                <a:gd name="T36" fmla="*/ 76 w 235"/>
                <a:gd name="T37" fmla="*/ 226 h 377"/>
                <a:gd name="T38" fmla="*/ 113 w 235"/>
                <a:gd name="T39" fmla="*/ 226 h 377"/>
                <a:gd name="T40" fmla="*/ 151 w 235"/>
                <a:gd name="T41" fmla="*/ 264 h 377"/>
                <a:gd name="T42" fmla="*/ 113 w 235"/>
                <a:gd name="T43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377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339"/>
                  </a:lnTo>
                  <a:cubicBezTo>
                    <a:pt x="0" y="360"/>
                    <a:pt x="17" y="377"/>
                    <a:pt x="38" y="377"/>
                  </a:cubicBezTo>
                  <a:lnTo>
                    <a:pt x="113" y="377"/>
                  </a:lnTo>
                  <a:cubicBezTo>
                    <a:pt x="158" y="377"/>
                    <a:pt x="199" y="351"/>
                    <a:pt x="217" y="310"/>
                  </a:cubicBezTo>
                  <a:cubicBezTo>
                    <a:pt x="235" y="269"/>
                    <a:pt x="227" y="221"/>
                    <a:pt x="197" y="188"/>
                  </a:cubicBezTo>
                  <a:cubicBezTo>
                    <a:pt x="227" y="155"/>
                    <a:pt x="235" y="108"/>
                    <a:pt x="217" y="67"/>
                  </a:cubicBezTo>
                  <a:cubicBezTo>
                    <a:pt x="199" y="26"/>
                    <a:pt x="158" y="0"/>
                    <a:pt x="113" y="0"/>
                  </a:cubicBezTo>
                  <a:close/>
                  <a:moveTo>
                    <a:pt x="76" y="75"/>
                  </a:moveTo>
                  <a:lnTo>
                    <a:pt x="113" y="75"/>
                  </a:lnTo>
                  <a:cubicBezTo>
                    <a:pt x="134" y="75"/>
                    <a:pt x="151" y="92"/>
                    <a:pt x="151" y="113"/>
                  </a:cubicBezTo>
                  <a:cubicBezTo>
                    <a:pt x="151" y="134"/>
                    <a:pt x="134" y="151"/>
                    <a:pt x="113" y="151"/>
                  </a:cubicBezTo>
                  <a:lnTo>
                    <a:pt x="76" y="151"/>
                  </a:lnTo>
                  <a:lnTo>
                    <a:pt x="76" y="75"/>
                  </a:lnTo>
                  <a:close/>
                  <a:moveTo>
                    <a:pt x="113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113" y="226"/>
                  </a:lnTo>
                  <a:cubicBezTo>
                    <a:pt x="134" y="226"/>
                    <a:pt x="151" y="243"/>
                    <a:pt x="151" y="264"/>
                  </a:cubicBezTo>
                  <a:cubicBezTo>
                    <a:pt x="151" y="285"/>
                    <a:pt x="134" y="301"/>
                    <a:pt x="113" y="30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32">
              <a:extLst>
                <a:ext uri="{FF2B5EF4-FFF2-40B4-BE49-F238E27FC236}">
                  <a16:creationId xmlns:a16="http://schemas.microsoft.com/office/drawing/2014/main" id="{A9C0643C-3DE6-4C11-86C7-442A347C9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063" y="4500564"/>
              <a:ext cx="209550" cy="128588"/>
            </a:xfrm>
            <a:custGeom>
              <a:avLst/>
              <a:gdLst>
                <a:gd name="T0" fmla="*/ 867 w 980"/>
                <a:gd name="T1" fmla="*/ 0 h 603"/>
                <a:gd name="T2" fmla="*/ 113 w 980"/>
                <a:gd name="T3" fmla="*/ 0 h 603"/>
                <a:gd name="T4" fmla="*/ 0 w 980"/>
                <a:gd name="T5" fmla="*/ 113 h 603"/>
                <a:gd name="T6" fmla="*/ 0 w 980"/>
                <a:gd name="T7" fmla="*/ 490 h 603"/>
                <a:gd name="T8" fmla="*/ 113 w 980"/>
                <a:gd name="T9" fmla="*/ 603 h 603"/>
                <a:gd name="T10" fmla="*/ 377 w 980"/>
                <a:gd name="T11" fmla="*/ 603 h 603"/>
                <a:gd name="T12" fmla="*/ 415 w 980"/>
                <a:gd name="T13" fmla="*/ 565 h 603"/>
                <a:gd name="T14" fmla="*/ 377 w 980"/>
                <a:gd name="T15" fmla="*/ 528 h 603"/>
                <a:gd name="T16" fmla="*/ 113 w 980"/>
                <a:gd name="T17" fmla="*/ 528 h 603"/>
                <a:gd name="T18" fmla="*/ 76 w 980"/>
                <a:gd name="T19" fmla="*/ 490 h 603"/>
                <a:gd name="T20" fmla="*/ 76 w 980"/>
                <a:gd name="T21" fmla="*/ 113 h 603"/>
                <a:gd name="T22" fmla="*/ 113 w 980"/>
                <a:gd name="T23" fmla="*/ 75 h 603"/>
                <a:gd name="T24" fmla="*/ 867 w 980"/>
                <a:gd name="T25" fmla="*/ 75 h 603"/>
                <a:gd name="T26" fmla="*/ 905 w 980"/>
                <a:gd name="T27" fmla="*/ 113 h 603"/>
                <a:gd name="T28" fmla="*/ 905 w 980"/>
                <a:gd name="T29" fmla="*/ 490 h 603"/>
                <a:gd name="T30" fmla="*/ 867 w 980"/>
                <a:gd name="T31" fmla="*/ 528 h 603"/>
                <a:gd name="T32" fmla="*/ 792 w 980"/>
                <a:gd name="T33" fmla="*/ 528 h 603"/>
                <a:gd name="T34" fmla="*/ 754 w 980"/>
                <a:gd name="T35" fmla="*/ 565 h 603"/>
                <a:gd name="T36" fmla="*/ 792 w 980"/>
                <a:gd name="T37" fmla="*/ 603 h 603"/>
                <a:gd name="T38" fmla="*/ 867 w 980"/>
                <a:gd name="T39" fmla="*/ 603 h 603"/>
                <a:gd name="T40" fmla="*/ 980 w 980"/>
                <a:gd name="T41" fmla="*/ 490 h 603"/>
                <a:gd name="T42" fmla="*/ 980 w 980"/>
                <a:gd name="T43" fmla="*/ 113 h 603"/>
                <a:gd name="T44" fmla="*/ 867 w 980"/>
                <a:gd name="T45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0" h="603">
                  <a:moveTo>
                    <a:pt x="867" y="0"/>
                  </a:moveTo>
                  <a:lnTo>
                    <a:pt x="113" y="0"/>
                  </a:lnTo>
                  <a:cubicBezTo>
                    <a:pt x="51" y="0"/>
                    <a:pt x="0" y="51"/>
                    <a:pt x="0" y="113"/>
                  </a:cubicBezTo>
                  <a:lnTo>
                    <a:pt x="0" y="490"/>
                  </a:lnTo>
                  <a:cubicBezTo>
                    <a:pt x="0" y="552"/>
                    <a:pt x="51" y="603"/>
                    <a:pt x="113" y="603"/>
                  </a:cubicBezTo>
                  <a:lnTo>
                    <a:pt x="377" y="603"/>
                  </a:lnTo>
                  <a:cubicBezTo>
                    <a:pt x="398" y="603"/>
                    <a:pt x="415" y="586"/>
                    <a:pt x="415" y="565"/>
                  </a:cubicBezTo>
                  <a:cubicBezTo>
                    <a:pt x="415" y="544"/>
                    <a:pt x="398" y="528"/>
                    <a:pt x="377" y="528"/>
                  </a:cubicBezTo>
                  <a:lnTo>
                    <a:pt x="113" y="528"/>
                  </a:lnTo>
                  <a:cubicBezTo>
                    <a:pt x="92" y="528"/>
                    <a:pt x="76" y="511"/>
                    <a:pt x="76" y="490"/>
                  </a:cubicBezTo>
                  <a:lnTo>
                    <a:pt x="76" y="113"/>
                  </a:lnTo>
                  <a:cubicBezTo>
                    <a:pt x="76" y="92"/>
                    <a:pt x="92" y="75"/>
                    <a:pt x="113" y="75"/>
                  </a:cubicBezTo>
                  <a:lnTo>
                    <a:pt x="867" y="75"/>
                  </a:lnTo>
                  <a:cubicBezTo>
                    <a:pt x="888" y="75"/>
                    <a:pt x="905" y="92"/>
                    <a:pt x="905" y="113"/>
                  </a:cubicBezTo>
                  <a:lnTo>
                    <a:pt x="905" y="490"/>
                  </a:lnTo>
                  <a:cubicBezTo>
                    <a:pt x="905" y="511"/>
                    <a:pt x="888" y="528"/>
                    <a:pt x="867" y="528"/>
                  </a:cubicBezTo>
                  <a:lnTo>
                    <a:pt x="792" y="528"/>
                  </a:lnTo>
                  <a:cubicBezTo>
                    <a:pt x="771" y="528"/>
                    <a:pt x="754" y="544"/>
                    <a:pt x="754" y="565"/>
                  </a:cubicBezTo>
                  <a:cubicBezTo>
                    <a:pt x="754" y="586"/>
                    <a:pt x="771" y="603"/>
                    <a:pt x="792" y="603"/>
                  </a:cubicBezTo>
                  <a:lnTo>
                    <a:pt x="867" y="603"/>
                  </a:lnTo>
                  <a:cubicBezTo>
                    <a:pt x="929" y="603"/>
                    <a:pt x="980" y="552"/>
                    <a:pt x="980" y="490"/>
                  </a:cubicBezTo>
                  <a:lnTo>
                    <a:pt x="980" y="113"/>
                  </a:lnTo>
                  <a:cubicBezTo>
                    <a:pt x="980" y="51"/>
                    <a:pt x="929" y="0"/>
                    <a:pt x="867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33">
              <a:extLst>
                <a:ext uri="{FF2B5EF4-FFF2-40B4-BE49-F238E27FC236}">
                  <a16:creationId xmlns:a16="http://schemas.microsoft.com/office/drawing/2014/main" id="{6C1956FA-4E96-4C57-ABDB-E0D6F1702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25" y="4822826"/>
              <a:ext cx="31750" cy="17463"/>
            </a:xfrm>
            <a:custGeom>
              <a:avLst/>
              <a:gdLst>
                <a:gd name="T0" fmla="*/ 113 w 150"/>
                <a:gd name="T1" fmla="*/ 76 h 76"/>
                <a:gd name="T2" fmla="*/ 37 w 150"/>
                <a:gd name="T3" fmla="*/ 76 h 76"/>
                <a:gd name="T4" fmla="*/ 0 w 150"/>
                <a:gd name="T5" fmla="*/ 38 h 76"/>
                <a:gd name="T6" fmla="*/ 37 w 150"/>
                <a:gd name="T7" fmla="*/ 0 h 76"/>
                <a:gd name="T8" fmla="*/ 113 w 150"/>
                <a:gd name="T9" fmla="*/ 0 h 76"/>
                <a:gd name="T10" fmla="*/ 150 w 150"/>
                <a:gd name="T11" fmla="*/ 38 h 76"/>
                <a:gd name="T12" fmla="*/ 113 w 150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76"/>
                  </a:moveTo>
                  <a:lnTo>
                    <a:pt x="37" y="76"/>
                  </a:lnTo>
                  <a:cubicBezTo>
                    <a:pt x="16" y="76"/>
                    <a:pt x="0" y="59"/>
                    <a:pt x="0" y="38"/>
                  </a:cubicBezTo>
                  <a:cubicBezTo>
                    <a:pt x="0" y="17"/>
                    <a:pt x="16" y="0"/>
                    <a:pt x="37" y="0"/>
                  </a:cubicBezTo>
                  <a:lnTo>
                    <a:pt x="113" y="0"/>
                  </a:lnTo>
                  <a:cubicBezTo>
                    <a:pt x="133" y="0"/>
                    <a:pt x="150" y="17"/>
                    <a:pt x="150" y="38"/>
                  </a:cubicBezTo>
                  <a:cubicBezTo>
                    <a:pt x="150" y="59"/>
                    <a:pt x="133" y="76"/>
                    <a:pt x="113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34">
              <a:extLst>
                <a:ext uri="{FF2B5EF4-FFF2-40B4-BE49-F238E27FC236}">
                  <a16:creationId xmlns:a16="http://schemas.microsoft.com/office/drawing/2014/main" id="{D3DC87C2-23DA-487A-BB66-1EF66E445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88" y="4822826"/>
              <a:ext cx="31750" cy="17463"/>
            </a:xfrm>
            <a:custGeom>
              <a:avLst/>
              <a:gdLst>
                <a:gd name="T0" fmla="*/ 113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3 w 151"/>
                <a:gd name="T9" fmla="*/ 0 h 76"/>
                <a:gd name="T10" fmla="*/ 151 w 151"/>
                <a:gd name="T11" fmla="*/ 38 h 76"/>
                <a:gd name="T12" fmla="*/ 113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3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7" name="Group 886">
            <a:extLst>
              <a:ext uri="{FF2B5EF4-FFF2-40B4-BE49-F238E27FC236}">
                <a16:creationId xmlns:a16="http://schemas.microsoft.com/office/drawing/2014/main" id="{5C8B95FE-7704-40EB-B901-24B29490DD92}"/>
              </a:ext>
            </a:extLst>
          </p:cNvPr>
          <p:cNvGrpSpPr/>
          <p:nvPr/>
        </p:nvGrpSpPr>
        <p:grpSpPr>
          <a:xfrm>
            <a:off x="4364038" y="4395789"/>
            <a:ext cx="488950" cy="484188"/>
            <a:chOff x="4364038" y="4395789"/>
            <a:chExt cx="488950" cy="484188"/>
          </a:xfrm>
        </p:grpSpPr>
        <p:sp>
          <p:nvSpPr>
            <p:cNvPr id="275" name="Freeform 435">
              <a:extLst>
                <a:ext uri="{FF2B5EF4-FFF2-40B4-BE49-F238E27FC236}">
                  <a16:creationId xmlns:a16="http://schemas.microsoft.com/office/drawing/2014/main" id="{D2362F17-777A-445F-96B6-82121A8CE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0" y="4403726"/>
              <a:ext cx="160338" cy="88900"/>
            </a:xfrm>
            <a:custGeom>
              <a:avLst/>
              <a:gdLst>
                <a:gd name="T0" fmla="*/ 566 w 754"/>
                <a:gd name="T1" fmla="*/ 75 h 414"/>
                <a:gd name="T2" fmla="*/ 377 w 754"/>
                <a:gd name="T3" fmla="*/ 0 h 414"/>
                <a:gd name="T4" fmla="*/ 189 w 754"/>
                <a:gd name="T5" fmla="*/ 75 h 414"/>
                <a:gd name="T6" fmla="*/ 0 w 754"/>
                <a:gd name="T7" fmla="*/ 0 h 414"/>
                <a:gd name="T8" fmla="*/ 189 w 754"/>
                <a:gd name="T9" fmla="*/ 414 h 414"/>
                <a:gd name="T10" fmla="*/ 566 w 754"/>
                <a:gd name="T11" fmla="*/ 414 h 414"/>
                <a:gd name="T12" fmla="*/ 754 w 754"/>
                <a:gd name="T13" fmla="*/ 0 h 414"/>
                <a:gd name="T14" fmla="*/ 566 w 754"/>
                <a:gd name="T15" fmla="*/ 7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4" h="414">
                  <a:moveTo>
                    <a:pt x="566" y="75"/>
                  </a:moveTo>
                  <a:cubicBezTo>
                    <a:pt x="471" y="75"/>
                    <a:pt x="471" y="0"/>
                    <a:pt x="377" y="0"/>
                  </a:cubicBezTo>
                  <a:cubicBezTo>
                    <a:pt x="283" y="0"/>
                    <a:pt x="283" y="75"/>
                    <a:pt x="189" y="75"/>
                  </a:cubicBezTo>
                  <a:cubicBezTo>
                    <a:pt x="94" y="75"/>
                    <a:pt x="94" y="0"/>
                    <a:pt x="0" y="0"/>
                  </a:cubicBezTo>
                  <a:lnTo>
                    <a:pt x="189" y="414"/>
                  </a:lnTo>
                  <a:lnTo>
                    <a:pt x="566" y="414"/>
                  </a:lnTo>
                  <a:lnTo>
                    <a:pt x="754" y="0"/>
                  </a:lnTo>
                  <a:cubicBezTo>
                    <a:pt x="660" y="0"/>
                    <a:pt x="660" y="75"/>
                    <a:pt x="566" y="75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36">
              <a:extLst>
                <a:ext uri="{FF2B5EF4-FFF2-40B4-BE49-F238E27FC236}">
                  <a16:creationId xmlns:a16="http://schemas.microsoft.com/office/drawing/2014/main" id="{AEC4DE15-24A0-45EA-B178-6F9B1BCABC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2475" y="4621214"/>
              <a:ext cx="280988" cy="250825"/>
            </a:xfrm>
            <a:custGeom>
              <a:avLst/>
              <a:gdLst>
                <a:gd name="T0" fmla="*/ 697 w 1318"/>
                <a:gd name="T1" fmla="*/ 0 h 1169"/>
                <a:gd name="T2" fmla="*/ 433 w 1318"/>
                <a:gd name="T3" fmla="*/ 0 h 1169"/>
                <a:gd name="T4" fmla="*/ 111 w 1318"/>
                <a:gd name="T5" fmla="*/ 455 h 1169"/>
                <a:gd name="T6" fmla="*/ 78 w 1318"/>
                <a:gd name="T7" fmla="*/ 924 h 1169"/>
                <a:gd name="T8" fmla="*/ 479 w 1318"/>
                <a:gd name="T9" fmla="*/ 1169 h 1169"/>
                <a:gd name="T10" fmla="*/ 839 w 1318"/>
                <a:gd name="T11" fmla="*/ 1169 h 1169"/>
                <a:gd name="T12" fmla="*/ 1241 w 1318"/>
                <a:gd name="T13" fmla="*/ 924 h 1169"/>
                <a:gd name="T14" fmla="*/ 1208 w 1318"/>
                <a:gd name="T15" fmla="*/ 455 h 1169"/>
                <a:gd name="T16" fmla="*/ 885 w 1318"/>
                <a:gd name="T17" fmla="*/ 0 h 1169"/>
                <a:gd name="T18" fmla="*/ 697 w 1318"/>
                <a:gd name="T19" fmla="*/ 0 h 1169"/>
                <a:gd name="T20" fmla="*/ 998 w 1318"/>
                <a:gd name="T21" fmla="*/ 641 h 1169"/>
                <a:gd name="T22" fmla="*/ 789 w 1318"/>
                <a:gd name="T23" fmla="*/ 954 h 1169"/>
                <a:gd name="T24" fmla="*/ 419 w 1318"/>
                <a:gd name="T25" fmla="*/ 881 h 1169"/>
                <a:gd name="T26" fmla="*/ 346 w 1318"/>
                <a:gd name="T27" fmla="*/ 511 h 1169"/>
                <a:gd name="T28" fmla="*/ 659 w 1318"/>
                <a:gd name="T29" fmla="*/ 302 h 1169"/>
                <a:gd name="T30" fmla="*/ 998 w 1318"/>
                <a:gd name="T31" fmla="*/ 641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8" h="1169">
                  <a:moveTo>
                    <a:pt x="697" y="0"/>
                  </a:moveTo>
                  <a:lnTo>
                    <a:pt x="433" y="0"/>
                  </a:lnTo>
                  <a:lnTo>
                    <a:pt x="111" y="455"/>
                  </a:lnTo>
                  <a:cubicBezTo>
                    <a:pt x="13" y="593"/>
                    <a:pt x="0" y="774"/>
                    <a:pt x="78" y="924"/>
                  </a:cubicBezTo>
                  <a:cubicBezTo>
                    <a:pt x="155" y="1074"/>
                    <a:pt x="310" y="1169"/>
                    <a:pt x="479" y="1169"/>
                  </a:cubicBezTo>
                  <a:lnTo>
                    <a:pt x="839" y="1169"/>
                  </a:lnTo>
                  <a:cubicBezTo>
                    <a:pt x="1008" y="1169"/>
                    <a:pt x="1163" y="1074"/>
                    <a:pt x="1241" y="924"/>
                  </a:cubicBezTo>
                  <a:cubicBezTo>
                    <a:pt x="1318" y="774"/>
                    <a:pt x="1306" y="593"/>
                    <a:pt x="1208" y="455"/>
                  </a:cubicBezTo>
                  <a:lnTo>
                    <a:pt x="885" y="0"/>
                  </a:lnTo>
                  <a:lnTo>
                    <a:pt x="697" y="0"/>
                  </a:lnTo>
                  <a:close/>
                  <a:moveTo>
                    <a:pt x="998" y="641"/>
                  </a:moveTo>
                  <a:cubicBezTo>
                    <a:pt x="998" y="778"/>
                    <a:pt x="916" y="902"/>
                    <a:pt x="789" y="954"/>
                  </a:cubicBezTo>
                  <a:cubicBezTo>
                    <a:pt x="662" y="1007"/>
                    <a:pt x="516" y="978"/>
                    <a:pt x="419" y="881"/>
                  </a:cubicBezTo>
                  <a:cubicBezTo>
                    <a:pt x="322" y="784"/>
                    <a:pt x="293" y="638"/>
                    <a:pt x="346" y="511"/>
                  </a:cubicBezTo>
                  <a:cubicBezTo>
                    <a:pt x="398" y="384"/>
                    <a:pt x="522" y="302"/>
                    <a:pt x="659" y="302"/>
                  </a:cubicBezTo>
                  <a:cubicBezTo>
                    <a:pt x="846" y="302"/>
                    <a:pt x="998" y="454"/>
                    <a:pt x="998" y="641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Rectangle 437">
              <a:extLst>
                <a:ext uri="{FF2B5EF4-FFF2-40B4-BE49-F238E27FC236}">
                  <a16:creationId xmlns:a16="http://schemas.microsoft.com/office/drawing/2014/main" id="{A3C872FA-2ED2-42A1-8BF4-5ACE208EA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150" y="4492626"/>
              <a:ext cx="63500" cy="12858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Rectangle 438">
              <a:extLst>
                <a:ext uri="{FF2B5EF4-FFF2-40B4-BE49-F238E27FC236}">
                  <a16:creationId xmlns:a16="http://schemas.microsoft.com/office/drawing/2014/main" id="{19A093A4-B1E2-4C62-8620-16EBDD464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975" y="4508501"/>
              <a:ext cx="130175" cy="96838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439">
              <a:extLst>
                <a:ext uri="{FF2B5EF4-FFF2-40B4-BE49-F238E27FC236}">
                  <a16:creationId xmlns:a16="http://schemas.microsoft.com/office/drawing/2014/main" id="{D7ADDC89-81AB-496D-8056-9B7E52EC2A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4395789"/>
              <a:ext cx="488950" cy="484188"/>
            </a:xfrm>
            <a:custGeom>
              <a:avLst/>
              <a:gdLst>
                <a:gd name="T0" fmla="*/ 1870 w 2282"/>
                <a:gd name="T1" fmla="*/ 1075 h 2261"/>
                <a:gd name="T2" fmla="*/ 1945 w 2282"/>
                <a:gd name="T3" fmla="*/ 774 h 2261"/>
                <a:gd name="T4" fmla="*/ 1945 w 2282"/>
                <a:gd name="T5" fmla="*/ 583 h 2261"/>
                <a:gd name="T6" fmla="*/ 1847 w 2282"/>
                <a:gd name="T7" fmla="*/ 415 h 2261"/>
                <a:gd name="T8" fmla="*/ 1994 w 2282"/>
                <a:gd name="T9" fmla="*/ 53 h 2261"/>
                <a:gd name="T10" fmla="*/ 1960 w 2282"/>
                <a:gd name="T11" fmla="*/ 0 h 2261"/>
                <a:gd name="T12" fmla="*/ 1958 w 2282"/>
                <a:gd name="T13" fmla="*/ 0 h 2261"/>
                <a:gd name="T14" fmla="*/ 1772 w 2282"/>
                <a:gd name="T15" fmla="*/ 75 h 2261"/>
                <a:gd name="T16" fmla="*/ 1583 w 2282"/>
                <a:gd name="T17" fmla="*/ 0 h 2261"/>
                <a:gd name="T18" fmla="*/ 1465 w 2282"/>
                <a:gd name="T19" fmla="*/ 46 h 2261"/>
                <a:gd name="T20" fmla="*/ 1324 w 2282"/>
                <a:gd name="T21" fmla="*/ 46 h 2261"/>
                <a:gd name="T22" fmla="*/ 1207 w 2282"/>
                <a:gd name="T23" fmla="*/ 0 h 2261"/>
                <a:gd name="T24" fmla="*/ 1175 w 2282"/>
                <a:gd name="T25" fmla="*/ 17 h 2261"/>
                <a:gd name="T26" fmla="*/ 1255 w 2282"/>
                <a:gd name="T27" fmla="*/ 236 h 2261"/>
                <a:gd name="T28" fmla="*/ 1169 w 2282"/>
                <a:gd name="T29" fmla="*/ 363 h 2261"/>
                <a:gd name="T30" fmla="*/ 1131 w 2282"/>
                <a:gd name="T31" fmla="*/ 490 h 2261"/>
                <a:gd name="T32" fmla="*/ 980 w 2282"/>
                <a:gd name="T33" fmla="*/ 452 h 2261"/>
                <a:gd name="T34" fmla="*/ 641 w 2282"/>
                <a:gd name="T35" fmla="*/ 415 h 2261"/>
                <a:gd name="T36" fmla="*/ 603 w 2282"/>
                <a:gd name="T37" fmla="*/ 490 h 2261"/>
                <a:gd name="T38" fmla="*/ 0 w 2282"/>
                <a:gd name="T39" fmla="*/ 528 h 2261"/>
                <a:gd name="T40" fmla="*/ 38 w 2282"/>
                <a:gd name="T41" fmla="*/ 1018 h 2261"/>
                <a:gd name="T42" fmla="*/ 603 w 2282"/>
                <a:gd name="T43" fmla="*/ 1055 h 2261"/>
                <a:gd name="T44" fmla="*/ 942 w 2282"/>
                <a:gd name="T45" fmla="*/ 1093 h 2261"/>
                <a:gd name="T46" fmla="*/ 980 w 2282"/>
                <a:gd name="T47" fmla="*/ 1018 h 2261"/>
                <a:gd name="T48" fmla="*/ 1139 w 2282"/>
                <a:gd name="T49" fmla="*/ 1045 h 2261"/>
                <a:gd name="T50" fmla="*/ 1285 w 2282"/>
                <a:gd name="T51" fmla="*/ 1091 h 2261"/>
                <a:gd name="T52" fmla="*/ 968 w 2282"/>
                <a:gd name="T53" fmla="*/ 1996 h 2261"/>
                <a:gd name="T54" fmla="*/ 1763 w 2282"/>
                <a:gd name="T55" fmla="*/ 2261 h 2261"/>
                <a:gd name="T56" fmla="*/ 2162 w 2282"/>
                <a:gd name="T57" fmla="*/ 1488 h 2261"/>
                <a:gd name="T58" fmla="*/ 1512 w 2282"/>
                <a:gd name="T59" fmla="*/ 105 h 2261"/>
                <a:gd name="T60" fmla="*/ 1654 w 2282"/>
                <a:gd name="T61" fmla="*/ 105 h 2261"/>
                <a:gd name="T62" fmla="*/ 1887 w 2282"/>
                <a:gd name="T63" fmla="*/ 106 h 2261"/>
                <a:gd name="T64" fmla="*/ 1419 w 2282"/>
                <a:gd name="T65" fmla="*/ 415 h 2261"/>
                <a:gd name="T66" fmla="*/ 1394 w 2282"/>
                <a:gd name="T67" fmla="*/ 151 h 2261"/>
                <a:gd name="T68" fmla="*/ 76 w 2282"/>
                <a:gd name="T69" fmla="*/ 565 h 2261"/>
                <a:gd name="T70" fmla="*/ 603 w 2282"/>
                <a:gd name="T71" fmla="*/ 942 h 2261"/>
                <a:gd name="T72" fmla="*/ 679 w 2282"/>
                <a:gd name="T73" fmla="*/ 1018 h 2261"/>
                <a:gd name="T74" fmla="*/ 905 w 2282"/>
                <a:gd name="T75" fmla="*/ 490 h 2261"/>
                <a:gd name="T76" fmla="*/ 679 w 2282"/>
                <a:gd name="T77" fmla="*/ 1018 h 2261"/>
                <a:gd name="T78" fmla="*/ 1022 w 2282"/>
                <a:gd name="T79" fmla="*/ 942 h 2261"/>
                <a:gd name="T80" fmla="*/ 980 w 2282"/>
                <a:gd name="T81" fmla="*/ 565 h 2261"/>
                <a:gd name="T82" fmla="*/ 1244 w 2282"/>
                <a:gd name="T83" fmla="*/ 452 h 2261"/>
                <a:gd name="T84" fmla="*/ 1278 w 2282"/>
                <a:gd name="T85" fmla="*/ 308 h 2261"/>
                <a:gd name="T86" fmla="*/ 1360 w 2282"/>
                <a:gd name="T87" fmla="*/ 468 h 2261"/>
                <a:gd name="T88" fmla="*/ 1847 w 2282"/>
                <a:gd name="T89" fmla="*/ 490 h 2261"/>
                <a:gd name="T90" fmla="*/ 1847 w 2282"/>
                <a:gd name="T91" fmla="*/ 565 h 2261"/>
                <a:gd name="T92" fmla="*/ 1734 w 2282"/>
                <a:gd name="T93" fmla="*/ 603 h 2261"/>
                <a:gd name="T94" fmla="*/ 1885 w 2282"/>
                <a:gd name="T95" fmla="*/ 641 h 2261"/>
                <a:gd name="T96" fmla="*/ 1885 w 2282"/>
                <a:gd name="T97" fmla="*/ 716 h 2261"/>
                <a:gd name="T98" fmla="*/ 1734 w 2282"/>
                <a:gd name="T99" fmla="*/ 754 h 2261"/>
                <a:gd name="T100" fmla="*/ 1847 w 2282"/>
                <a:gd name="T101" fmla="*/ 791 h 2261"/>
                <a:gd name="T102" fmla="*/ 1847 w 2282"/>
                <a:gd name="T103" fmla="*/ 867 h 2261"/>
                <a:gd name="T104" fmla="*/ 1734 w 2282"/>
                <a:gd name="T105" fmla="*/ 904 h 2261"/>
                <a:gd name="T106" fmla="*/ 1809 w 2282"/>
                <a:gd name="T107" fmla="*/ 942 h 2261"/>
                <a:gd name="T108" fmla="*/ 1809 w 2282"/>
                <a:gd name="T109" fmla="*/ 1018 h 2261"/>
                <a:gd name="T110" fmla="*/ 1198 w 2282"/>
                <a:gd name="T111" fmla="*/ 990 h 2261"/>
                <a:gd name="T112" fmla="*/ 2131 w 2282"/>
                <a:gd name="T113" fmla="*/ 1961 h 2261"/>
                <a:gd name="T114" fmla="*/ 1403 w 2282"/>
                <a:gd name="T115" fmla="*/ 2186 h 2261"/>
                <a:gd name="T116" fmla="*/ 1065 w 2282"/>
                <a:gd name="T117" fmla="*/ 1531 h 2261"/>
                <a:gd name="T118" fmla="*/ 1790 w 2282"/>
                <a:gd name="T119" fmla="*/ 1093 h 2261"/>
                <a:gd name="T120" fmla="*/ 2131 w 2282"/>
                <a:gd name="T121" fmla="*/ 1962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2" h="2261">
                  <a:moveTo>
                    <a:pt x="2162" y="1488"/>
                  </a:moveTo>
                  <a:lnTo>
                    <a:pt x="1870" y="1075"/>
                  </a:lnTo>
                  <a:cubicBezTo>
                    <a:pt x="1921" y="1043"/>
                    <a:pt x="1938" y="977"/>
                    <a:pt x="1907" y="924"/>
                  </a:cubicBezTo>
                  <a:cubicBezTo>
                    <a:pt x="1959" y="893"/>
                    <a:pt x="1975" y="826"/>
                    <a:pt x="1945" y="774"/>
                  </a:cubicBezTo>
                  <a:cubicBezTo>
                    <a:pt x="1978" y="753"/>
                    <a:pt x="1998" y="717"/>
                    <a:pt x="1998" y="678"/>
                  </a:cubicBezTo>
                  <a:cubicBezTo>
                    <a:pt x="1998" y="640"/>
                    <a:pt x="1978" y="604"/>
                    <a:pt x="1945" y="583"/>
                  </a:cubicBezTo>
                  <a:cubicBezTo>
                    <a:pt x="1955" y="566"/>
                    <a:pt x="1960" y="547"/>
                    <a:pt x="1960" y="528"/>
                  </a:cubicBezTo>
                  <a:cubicBezTo>
                    <a:pt x="1960" y="465"/>
                    <a:pt x="1909" y="415"/>
                    <a:pt x="1847" y="415"/>
                  </a:cubicBezTo>
                  <a:lnTo>
                    <a:pt x="1830" y="415"/>
                  </a:lnTo>
                  <a:lnTo>
                    <a:pt x="1994" y="53"/>
                  </a:lnTo>
                  <a:cubicBezTo>
                    <a:pt x="2000" y="42"/>
                    <a:pt x="1999" y="28"/>
                    <a:pt x="1992" y="17"/>
                  </a:cubicBezTo>
                  <a:cubicBezTo>
                    <a:pt x="1985" y="6"/>
                    <a:pt x="1973" y="0"/>
                    <a:pt x="1960" y="0"/>
                  </a:cubicBezTo>
                  <a:lnTo>
                    <a:pt x="1959" y="0"/>
                  </a:lnTo>
                  <a:lnTo>
                    <a:pt x="1958" y="0"/>
                  </a:lnTo>
                  <a:cubicBezTo>
                    <a:pt x="1915" y="0"/>
                    <a:pt x="1874" y="17"/>
                    <a:pt x="1842" y="46"/>
                  </a:cubicBezTo>
                  <a:cubicBezTo>
                    <a:pt x="1824" y="65"/>
                    <a:pt x="1798" y="75"/>
                    <a:pt x="1772" y="75"/>
                  </a:cubicBezTo>
                  <a:cubicBezTo>
                    <a:pt x="1745" y="76"/>
                    <a:pt x="1719" y="65"/>
                    <a:pt x="1701" y="46"/>
                  </a:cubicBezTo>
                  <a:cubicBezTo>
                    <a:pt x="1668" y="15"/>
                    <a:pt x="1625" y="0"/>
                    <a:pt x="1583" y="0"/>
                  </a:cubicBezTo>
                  <a:lnTo>
                    <a:pt x="1583" y="0"/>
                  </a:lnTo>
                  <a:cubicBezTo>
                    <a:pt x="1541" y="0"/>
                    <a:pt x="1498" y="15"/>
                    <a:pt x="1465" y="46"/>
                  </a:cubicBezTo>
                  <a:cubicBezTo>
                    <a:pt x="1447" y="65"/>
                    <a:pt x="1421" y="75"/>
                    <a:pt x="1395" y="75"/>
                  </a:cubicBezTo>
                  <a:cubicBezTo>
                    <a:pt x="1368" y="75"/>
                    <a:pt x="1343" y="65"/>
                    <a:pt x="1324" y="46"/>
                  </a:cubicBezTo>
                  <a:cubicBezTo>
                    <a:pt x="1293" y="17"/>
                    <a:pt x="1251" y="0"/>
                    <a:pt x="1209" y="0"/>
                  </a:cubicBezTo>
                  <a:lnTo>
                    <a:pt x="1207" y="0"/>
                  </a:lnTo>
                  <a:lnTo>
                    <a:pt x="1206" y="0"/>
                  </a:lnTo>
                  <a:cubicBezTo>
                    <a:pt x="1193" y="0"/>
                    <a:pt x="1181" y="6"/>
                    <a:pt x="1175" y="17"/>
                  </a:cubicBezTo>
                  <a:cubicBezTo>
                    <a:pt x="1168" y="28"/>
                    <a:pt x="1167" y="42"/>
                    <a:pt x="1172" y="53"/>
                  </a:cubicBezTo>
                  <a:lnTo>
                    <a:pt x="1255" y="236"/>
                  </a:lnTo>
                  <a:cubicBezTo>
                    <a:pt x="1251" y="238"/>
                    <a:pt x="1248" y="239"/>
                    <a:pt x="1244" y="241"/>
                  </a:cubicBezTo>
                  <a:cubicBezTo>
                    <a:pt x="1198" y="263"/>
                    <a:pt x="1168" y="311"/>
                    <a:pt x="1169" y="363"/>
                  </a:cubicBezTo>
                  <a:lnTo>
                    <a:pt x="1169" y="452"/>
                  </a:lnTo>
                  <a:cubicBezTo>
                    <a:pt x="1169" y="473"/>
                    <a:pt x="1152" y="490"/>
                    <a:pt x="1131" y="490"/>
                  </a:cubicBezTo>
                  <a:lnTo>
                    <a:pt x="980" y="490"/>
                  </a:lnTo>
                  <a:lnTo>
                    <a:pt x="980" y="452"/>
                  </a:lnTo>
                  <a:cubicBezTo>
                    <a:pt x="980" y="431"/>
                    <a:pt x="963" y="415"/>
                    <a:pt x="942" y="415"/>
                  </a:cubicBezTo>
                  <a:lnTo>
                    <a:pt x="641" y="415"/>
                  </a:lnTo>
                  <a:cubicBezTo>
                    <a:pt x="620" y="415"/>
                    <a:pt x="603" y="431"/>
                    <a:pt x="603" y="452"/>
                  </a:cubicBezTo>
                  <a:lnTo>
                    <a:pt x="603" y="490"/>
                  </a:lnTo>
                  <a:lnTo>
                    <a:pt x="38" y="490"/>
                  </a:lnTo>
                  <a:cubicBezTo>
                    <a:pt x="17" y="490"/>
                    <a:pt x="0" y="507"/>
                    <a:pt x="0" y="528"/>
                  </a:cubicBezTo>
                  <a:lnTo>
                    <a:pt x="0" y="980"/>
                  </a:lnTo>
                  <a:cubicBezTo>
                    <a:pt x="0" y="1001"/>
                    <a:pt x="17" y="1018"/>
                    <a:pt x="38" y="1018"/>
                  </a:cubicBezTo>
                  <a:lnTo>
                    <a:pt x="603" y="1018"/>
                  </a:lnTo>
                  <a:lnTo>
                    <a:pt x="603" y="1055"/>
                  </a:lnTo>
                  <a:cubicBezTo>
                    <a:pt x="603" y="1076"/>
                    <a:pt x="620" y="1093"/>
                    <a:pt x="641" y="1093"/>
                  </a:cubicBezTo>
                  <a:lnTo>
                    <a:pt x="942" y="1093"/>
                  </a:lnTo>
                  <a:cubicBezTo>
                    <a:pt x="963" y="1093"/>
                    <a:pt x="980" y="1076"/>
                    <a:pt x="980" y="1055"/>
                  </a:cubicBezTo>
                  <a:lnTo>
                    <a:pt x="980" y="1018"/>
                  </a:lnTo>
                  <a:lnTo>
                    <a:pt x="1022" y="1018"/>
                  </a:lnTo>
                  <a:cubicBezTo>
                    <a:pt x="1063" y="1018"/>
                    <a:pt x="1103" y="1027"/>
                    <a:pt x="1139" y="1045"/>
                  </a:cubicBezTo>
                  <a:lnTo>
                    <a:pt x="1163" y="1057"/>
                  </a:lnTo>
                  <a:cubicBezTo>
                    <a:pt x="1202" y="1076"/>
                    <a:pt x="1243" y="1088"/>
                    <a:pt x="1285" y="1091"/>
                  </a:cubicBezTo>
                  <a:lnTo>
                    <a:pt x="1004" y="1488"/>
                  </a:lnTo>
                  <a:cubicBezTo>
                    <a:pt x="898" y="1637"/>
                    <a:pt x="884" y="1833"/>
                    <a:pt x="968" y="1996"/>
                  </a:cubicBezTo>
                  <a:cubicBezTo>
                    <a:pt x="1052" y="2159"/>
                    <a:pt x="1220" y="2261"/>
                    <a:pt x="1403" y="2261"/>
                  </a:cubicBezTo>
                  <a:lnTo>
                    <a:pt x="1763" y="2261"/>
                  </a:lnTo>
                  <a:cubicBezTo>
                    <a:pt x="1946" y="2261"/>
                    <a:pt x="2114" y="2159"/>
                    <a:pt x="2198" y="1996"/>
                  </a:cubicBezTo>
                  <a:cubicBezTo>
                    <a:pt x="2282" y="1833"/>
                    <a:pt x="2268" y="1637"/>
                    <a:pt x="2162" y="1488"/>
                  </a:cubicBezTo>
                  <a:close/>
                  <a:moveTo>
                    <a:pt x="1394" y="151"/>
                  </a:moveTo>
                  <a:cubicBezTo>
                    <a:pt x="1438" y="151"/>
                    <a:pt x="1480" y="135"/>
                    <a:pt x="1512" y="105"/>
                  </a:cubicBezTo>
                  <a:cubicBezTo>
                    <a:pt x="1531" y="86"/>
                    <a:pt x="1556" y="75"/>
                    <a:pt x="1583" y="75"/>
                  </a:cubicBezTo>
                  <a:cubicBezTo>
                    <a:pt x="1609" y="75"/>
                    <a:pt x="1635" y="86"/>
                    <a:pt x="1654" y="105"/>
                  </a:cubicBezTo>
                  <a:cubicBezTo>
                    <a:pt x="1686" y="135"/>
                    <a:pt x="1728" y="151"/>
                    <a:pt x="1772" y="151"/>
                  </a:cubicBezTo>
                  <a:cubicBezTo>
                    <a:pt x="1814" y="151"/>
                    <a:pt x="1856" y="135"/>
                    <a:pt x="1887" y="106"/>
                  </a:cubicBezTo>
                  <a:lnTo>
                    <a:pt x="1747" y="415"/>
                  </a:lnTo>
                  <a:lnTo>
                    <a:pt x="1419" y="415"/>
                  </a:lnTo>
                  <a:lnTo>
                    <a:pt x="1279" y="106"/>
                  </a:lnTo>
                  <a:cubicBezTo>
                    <a:pt x="1310" y="135"/>
                    <a:pt x="1352" y="151"/>
                    <a:pt x="1394" y="151"/>
                  </a:cubicBezTo>
                  <a:close/>
                  <a:moveTo>
                    <a:pt x="76" y="942"/>
                  </a:moveTo>
                  <a:lnTo>
                    <a:pt x="76" y="565"/>
                  </a:lnTo>
                  <a:lnTo>
                    <a:pt x="603" y="565"/>
                  </a:lnTo>
                  <a:lnTo>
                    <a:pt x="603" y="942"/>
                  </a:lnTo>
                  <a:lnTo>
                    <a:pt x="76" y="942"/>
                  </a:lnTo>
                  <a:close/>
                  <a:moveTo>
                    <a:pt x="679" y="1018"/>
                  </a:moveTo>
                  <a:lnTo>
                    <a:pt x="679" y="490"/>
                  </a:lnTo>
                  <a:lnTo>
                    <a:pt x="905" y="490"/>
                  </a:lnTo>
                  <a:lnTo>
                    <a:pt x="905" y="1018"/>
                  </a:lnTo>
                  <a:lnTo>
                    <a:pt x="679" y="1018"/>
                  </a:lnTo>
                  <a:close/>
                  <a:moveTo>
                    <a:pt x="1174" y="978"/>
                  </a:moveTo>
                  <a:cubicBezTo>
                    <a:pt x="1126" y="954"/>
                    <a:pt x="1075" y="942"/>
                    <a:pt x="1022" y="942"/>
                  </a:cubicBezTo>
                  <a:lnTo>
                    <a:pt x="980" y="942"/>
                  </a:lnTo>
                  <a:lnTo>
                    <a:pt x="980" y="565"/>
                  </a:lnTo>
                  <a:lnTo>
                    <a:pt x="1131" y="565"/>
                  </a:lnTo>
                  <a:cubicBezTo>
                    <a:pt x="1193" y="565"/>
                    <a:pt x="1244" y="515"/>
                    <a:pt x="1244" y="452"/>
                  </a:cubicBezTo>
                  <a:lnTo>
                    <a:pt x="1244" y="363"/>
                  </a:lnTo>
                  <a:cubicBezTo>
                    <a:pt x="1244" y="339"/>
                    <a:pt x="1257" y="318"/>
                    <a:pt x="1278" y="308"/>
                  </a:cubicBezTo>
                  <a:cubicBezTo>
                    <a:pt x="1281" y="306"/>
                    <a:pt x="1284" y="306"/>
                    <a:pt x="1286" y="305"/>
                  </a:cubicBezTo>
                  <a:lnTo>
                    <a:pt x="1360" y="468"/>
                  </a:lnTo>
                  <a:cubicBezTo>
                    <a:pt x="1366" y="481"/>
                    <a:pt x="1380" y="490"/>
                    <a:pt x="1395" y="490"/>
                  </a:cubicBezTo>
                  <a:lnTo>
                    <a:pt x="1847" y="490"/>
                  </a:lnTo>
                  <a:cubicBezTo>
                    <a:pt x="1868" y="490"/>
                    <a:pt x="1885" y="507"/>
                    <a:pt x="1885" y="528"/>
                  </a:cubicBezTo>
                  <a:cubicBezTo>
                    <a:pt x="1885" y="548"/>
                    <a:pt x="1868" y="565"/>
                    <a:pt x="1847" y="565"/>
                  </a:cubicBezTo>
                  <a:lnTo>
                    <a:pt x="1772" y="565"/>
                  </a:lnTo>
                  <a:cubicBezTo>
                    <a:pt x="1751" y="565"/>
                    <a:pt x="1734" y="582"/>
                    <a:pt x="1734" y="603"/>
                  </a:cubicBezTo>
                  <a:cubicBezTo>
                    <a:pt x="1734" y="624"/>
                    <a:pt x="1751" y="641"/>
                    <a:pt x="1772" y="641"/>
                  </a:cubicBezTo>
                  <a:lnTo>
                    <a:pt x="1885" y="641"/>
                  </a:lnTo>
                  <a:cubicBezTo>
                    <a:pt x="1905" y="641"/>
                    <a:pt x="1922" y="658"/>
                    <a:pt x="1922" y="678"/>
                  </a:cubicBezTo>
                  <a:cubicBezTo>
                    <a:pt x="1922" y="699"/>
                    <a:pt x="1905" y="716"/>
                    <a:pt x="1885" y="716"/>
                  </a:cubicBezTo>
                  <a:lnTo>
                    <a:pt x="1772" y="716"/>
                  </a:lnTo>
                  <a:cubicBezTo>
                    <a:pt x="1751" y="716"/>
                    <a:pt x="1734" y="733"/>
                    <a:pt x="1734" y="754"/>
                  </a:cubicBezTo>
                  <a:cubicBezTo>
                    <a:pt x="1734" y="775"/>
                    <a:pt x="1751" y="791"/>
                    <a:pt x="1772" y="791"/>
                  </a:cubicBezTo>
                  <a:lnTo>
                    <a:pt x="1847" y="791"/>
                  </a:lnTo>
                  <a:cubicBezTo>
                    <a:pt x="1868" y="791"/>
                    <a:pt x="1885" y="808"/>
                    <a:pt x="1885" y="829"/>
                  </a:cubicBezTo>
                  <a:cubicBezTo>
                    <a:pt x="1885" y="850"/>
                    <a:pt x="1868" y="867"/>
                    <a:pt x="1847" y="867"/>
                  </a:cubicBezTo>
                  <a:lnTo>
                    <a:pt x="1772" y="867"/>
                  </a:lnTo>
                  <a:cubicBezTo>
                    <a:pt x="1751" y="867"/>
                    <a:pt x="1734" y="884"/>
                    <a:pt x="1734" y="904"/>
                  </a:cubicBezTo>
                  <a:cubicBezTo>
                    <a:pt x="1734" y="925"/>
                    <a:pt x="1751" y="942"/>
                    <a:pt x="1772" y="942"/>
                  </a:cubicBezTo>
                  <a:lnTo>
                    <a:pt x="1809" y="942"/>
                  </a:lnTo>
                  <a:cubicBezTo>
                    <a:pt x="1830" y="942"/>
                    <a:pt x="1847" y="959"/>
                    <a:pt x="1847" y="980"/>
                  </a:cubicBezTo>
                  <a:cubicBezTo>
                    <a:pt x="1847" y="1001"/>
                    <a:pt x="1830" y="1018"/>
                    <a:pt x="1809" y="1018"/>
                  </a:cubicBezTo>
                  <a:lnTo>
                    <a:pt x="1315" y="1018"/>
                  </a:lnTo>
                  <a:cubicBezTo>
                    <a:pt x="1274" y="1017"/>
                    <a:pt x="1234" y="1008"/>
                    <a:pt x="1198" y="990"/>
                  </a:cubicBezTo>
                  <a:lnTo>
                    <a:pt x="1174" y="978"/>
                  </a:lnTo>
                  <a:close/>
                  <a:moveTo>
                    <a:pt x="2131" y="1961"/>
                  </a:moveTo>
                  <a:cubicBezTo>
                    <a:pt x="2061" y="2100"/>
                    <a:pt x="1918" y="2187"/>
                    <a:pt x="1763" y="2186"/>
                  </a:cubicBezTo>
                  <a:lnTo>
                    <a:pt x="1403" y="2186"/>
                  </a:lnTo>
                  <a:cubicBezTo>
                    <a:pt x="1248" y="2186"/>
                    <a:pt x="1106" y="2099"/>
                    <a:pt x="1035" y="1962"/>
                  </a:cubicBezTo>
                  <a:cubicBezTo>
                    <a:pt x="964" y="1824"/>
                    <a:pt x="976" y="1658"/>
                    <a:pt x="1065" y="1531"/>
                  </a:cubicBezTo>
                  <a:lnTo>
                    <a:pt x="1376" y="1093"/>
                  </a:lnTo>
                  <a:lnTo>
                    <a:pt x="1790" y="1093"/>
                  </a:lnTo>
                  <a:lnTo>
                    <a:pt x="2101" y="1531"/>
                  </a:lnTo>
                  <a:cubicBezTo>
                    <a:pt x="2192" y="1657"/>
                    <a:pt x="2204" y="1824"/>
                    <a:pt x="2131" y="1962"/>
                  </a:cubicBezTo>
                  <a:lnTo>
                    <a:pt x="2131" y="196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440">
              <a:extLst>
                <a:ext uri="{FF2B5EF4-FFF2-40B4-BE49-F238E27FC236}">
                  <a16:creationId xmlns:a16="http://schemas.microsoft.com/office/drawing/2014/main" id="{D36F0B25-DF10-4170-B718-EB9CFF0DB1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4678364"/>
              <a:ext cx="166688" cy="166688"/>
            </a:xfrm>
            <a:custGeom>
              <a:avLst/>
              <a:gdLst>
                <a:gd name="T0" fmla="*/ 406 w 783"/>
                <a:gd name="T1" fmla="*/ 0 h 783"/>
                <a:gd name="T2" fmla="*/ 58 w 783"/>
                <a:gd name="T3" fmla="*/ 233 h 783"/>
                <a:gd name="T4" fmla="*/ 140 w 783"/>
                <a:gd name="T5" fmla="*/ 643 h 783"/>
                <a:gd name="T6" fmla="*/ 550 w 783"/>
                <a:gd name="T7" fmla="*/ 725 h 783"/>
                <a:gd name="T8" fmla="*/ 783 w 783"/>
                <a:gd name="T9" fmla="*/ 377 h 783"/>
                <a:gd name="T10" fmla="*/ 406 w 783"/>
                <a:gd name="T11" fmla="*/ 0 h 783"/>
                <a:gd name="T12" fmla="*/ 406 w 783"/>
                <a:gd name="T13" fmla="*/ 678 h 783"/>
                <a:gd name="T14" fmla="*/ 128 w 783"/>
                <a:gd name="T15" fmla="*/ 492 h 783"/>
                <a:gd name="T16" fmla="*/ 193 w 783"/>
                <a:gd name="T17" fmla="*/ 164 h 783"/>
                <a:gd name="T18" fmla="*/ 521 w 783"/>
                <a:gd name="T19" fmla="*/ 98 h 783"/>
                <a:gd name="T20" fmla="*/ 708 w 783"/>
                <a:gd name="T21" fmla="*/ 377 h 783"/>
                <a:gd name="T22" fmla="*/ 406 w 783"/>
                <a:gd name="T23" fmla="*/ 67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0"/>
                  </a:moveTo>
                  <a:cubicBezTo>
                    <a:pt x="254" y="0"/>
                    <a:pt x="116" y="92"/>
                    <a:pt x="58" y="233"/>
                  </a:cubicBezTo>
                  <a:cubicBezTo>
                    <a:pt x="0" y="374"/>
                    <a:pt x="32" y="536"/>
                    <a:pt x="140" y="643"/>
                  </a:cubicBezTo>
                  <a:cubicBezTo>
                    <a:pt x="247" y="751"/>
                    <a:pt x="409" y="783"/>
                    <a:pt x="550" y="725"/>
                  </a:cubicBezTo>
                  <a:cubicBezTo>
                    <a:pt x="691" y="667"/>
                    <a:pt x="783" y="529"/>
                    <a:pt x="783" y="377"/>
                  </a:cubicBezTo>
                  <a:cubicBezTo>
                    <a:pt x="783" y="169"/>
                    <a:pt x="614" y="0"/>
                    <a:pt x="406" y="0"/>
                  </a:cubicBezTo>
                  <a:close/>
                  <a:moveTo>
                    <a:pt x="406" y="678"/>
                  </a:moveTo>
                  <a:cubicBezTo>
                    <a:pt x="284" y="678"/>
                    <a:pt x="174" y="605"/>
                    <a:pt x="128" y="492"/>
                  </a:cubicBezTo>
                  <a:cubicBezTo>
                    <a:pt x="81" y="380"/>
                    <a:pt x="107" y="250"/>
                    <a:pt x="193" y="164"/>
                  </a:cubicBezTo>
                  <a:cubicBezTo>
                    <a:pt x="279" y="77"/>
                    <a:pt x="409" y="52"/>
                    <a:pt x="521" y="98"/>
                  </a:cubicBezTo>
                  <a:cubicBezTo>
                    <a:pt x="634" y="145"/>
                    <a:pt x="708" y="255"/>
                    <a:pt x="708" y="377"/>
                  </a:cubicBezTo>
                  <a:cubicBezTo>
                    <a:pt x="707" y="543"/>
                    <a:pt x="573" y="678"/>
                    <a:pt x="406" y="67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441">
              <a:extLst>
                <a:ext uri="{FF2B5EF4-FFF2-40B4-BE49-F238E27FC236}">
                  <a16:creationId xmlns:a16="http://schemas.microsoft.com/office/drawing/2014/main" id="{0B86BABE-91A3-4DD0-A11F-3FFCF5EC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4702176"/>
              <a:ext cx="52388" cy="112713"/>
            </a:xfrm>
            <a:custGeom>
              <a:avLst/>
              <a:gdLst>
                <a:gd name="T0" fmla="*/ 121 w 242"/>
                <a:gd name="T1" fmla="*/ 151 h 528"/>
                <a:gd name="T2" fmla="*/ 159 w 242"/>
                <a:gd name="T3" fmla="*/ 189 h 528"/>
                <a:gd name="T4" fmla="*/ 196 w 242"/>
                <a:gd name="T5" fmla="*/ 226 h 528"/>
                <a:gd name="T6" fmla="*/ 234 w 242"/>
                <a:gd name="T7" fmla="*/ 189 h 528"/>
                <a:gd name="T8" fmla="*/ 159 w 242"/>
                <a:gd name="T9" fmla="*/ 82 h 528"/>
                <a:gd name="T10" fmla="*/ 159 w 242"/>
                <a:gd name="T11" fmla="*/ 38 h 528"/>
                <a:gd name="T12" fmla="*/ 121 w 242"/>
                <a:gd name="T13" fmla="*/ 0 h 528"/>
                <a:gd name="T14" fmla="*/ 83 w 242"/>
                <a:gd name="T15" fmla="*/ 38 h 528"/>
                <a:gd name="T16" fmla="*/ 83 w 242"/>
                <a:gd name="T17" fmla="*/ 82 h 528"/>
                <a:gd name="T18" fmla="*/ 10 w 242"/>
                <a:gd name="T19" fmla="*/ 208 h 528"/>
                <a:gd name="T20" fmla="*/ 121 w 242"/>
                <a:gd name="T21" fmla="*/ 302 h 528"/>
                <a:gd name="T22" fmla="*/ 156 w 242"/>
                <a:gd name="T23" fmla="*/ 325 h 528"/>
                <a:gd name="T24" fmla="*/ 148 w 242"/>
                <a:gd name="T25" fmla="*/ 366 h 528"/>
                <a:gd name="T26" fmla="*/ 107 w 242"/>
                <a:gd name="T27" fmla="*/ 374 h 528"/>
                <a:gd name="T28" fmla="*/ 83 w 242"/>
                <a:gd name="T29" fmla="*/ 339 h 528"/>
                <a:gd name="T30" fmla="*/ 46 w 242"/>
                <a:gd name="T31" fmla="*/ 302 h 528"/>
                <a:gd name="T32" fmla="*/ 8 w 242"/>
                <a:gd name="T33" fmla="*/ 339 h 528"/>
                <a:gd name="T34" fmla="*/ 83 w 242"/>
                <a:gd name="T35" fmla="*/ 445 h 528"/>
                <a:gd name="T36" fmla="*/ 83 w 242"/>
                <a:gd name="T37" fmla="*/ 490 h 528"/>
                <a:gd name="T38" fmla="*/ 121 w 242"/>
                <a:gd name="T39" fmla="*/ 528 h 528"/>
                <a:gd name="T40" fmla="*/ 159 w 242"/>
                <a:gd name="T41" fmla="*/ 490 h 528"/>
                <a:gd name="T42" fmla="*/ 159 w 242"/>
                <a:gd name="T43" fmla="*/ 445 h 528"/>
                <a:gd name="T44" fmla="*/ 232 w 242"/>
                <a:gd name="T45" fmla="*/ 320 h 528"/>
                <a:gd name="T46" fmla="*/ 121 w 242"/>
                <a:gd name="T47" fmla="*/ 226 h 528"/>
                <a:gd name="T48" fmla="*/ 83 w 242"/>
                <a:gd name="T49" fmla="*/ 189 h 528"/>
                <a:gd name="T50" fmla="*/ 121 w 242"/>
                <a:gd name="T51" fmla="*/ 151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2" h="528">
                  <a:moveTo>
                    <a:pt x="121" y="151"/>
                  </a:moveTo>
                  <a:cubicBezTo>
                    <a:pt x="142" y="151"/>
                    <a:pt x="159" y="168"/>
                    <a:pt x="159" y="189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9"/>
                  </a:cubicBezTo>
                  <a:cubicBezTo>
                    <a:pt x="234" y="141"/>
                    <a:pt x="204" y="98"/>
                    <a:pt x="159" y="82"/>
                  </a:cubicBezTo>
                  <a:lnTo>
                    <a:pt x="159" y="38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2"/>
                  </a:lnTo>
                  <a:cubicBezTo>
                    <a:pt x="32" y="101"/>
                    <a:pt x="0" y="154"/>
                    <a:pt x="10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6" y="325"/>
                  </a:cubicBezTo>
                  <a:cubicBezTo>
                    <a:pt x="162" y="339"/>
                    <a:pt x="158" y="355"/>
                    <a:pt x="148" y="366"/>
                  </a:cubicBezTo>
                  <a:cubicBezTo>
                    <a:pt x="137" y="377"/>
                    <a:pt x="121" y="380"/>
                    <a:pt x="107" y="374"/>
                  </a:cubicBezTo>
                  <a:cubicBezTo>
                    <a:pt x="93" y="368"/>
                    <a:pt x="83" y="355"/>
                    <a:pt x="83" y="339"/>
                  </a:cubicBezTo>
                  <a:cubicBezTo>
                    <a:pt x="83" y="318"/>
                    <a:pt x="67" y="302"/>
                    <a:pt x="46" y="302"/>
                  </a:cubicBezTo>
                  <a:cubicBezTo>
                    <a:pt x="25" y="302"/>
                    <a:pt x="8" y="318"/>
                    <a:pt x="8" y="339"/>
                  </a:cubicBezTo>
                  <a:cubicBezTo>
                    <a:pt x="8" y="387"/>
                    <a:pt x="38" y="430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2" y="528"/>
                    <a:pt x="159" y="511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6"/>
                    <a:pt x="176" y="226"/>
                    <a:pt x="121" y="226"/>
                  </a:cubicBezTo>
                  <a:cubicBezTo>
                    <a:pt x="100" y="226"/>
                    <a:pt x="83" y="209"/>
                    <a:pt x="83" y="189"/>
                  </a:cubicBezTo>
                  <a:cubicBezTo>
                    <a:pt x="83" y="168"/>
                    <a:pt x="100" y="151"/>
                    <a:pt x="121" y="15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6" name="Group 885">
            <a:extLst>
              <a:ext uri="{FF2B5EF4-FFF2-40B4-BE49-F238E27FC236}">
                <a16:creationId xmlns:a16="http://schemas.microsoft.com/office/drawing/2014/main" id="{3BD680EA-539D-4716-9CFC-214BCC62C9A2}"/>
              </a:ext>
            </a:extLst>
          </p:cNvPr>
          <p:cNvGrpSpPr/>
          <p:nvPr/>
        </p:nvGrpSpPr>
        <p:grpSpPr>
          <a:xfrm>
            <a:off x="5089525" y="4381501"/>
            <a:ext cx="503238" cy="517526"/>
            <a:chOff x="5089525" y="4381501"/>
            <a:chExt cx="503238" cy="517526"/>
          </a:xfrm>
        </p:grpSpPr>
        <p:sp>
          <p:nvSpPr>
            <p:cNvPr id="282" name="Freeform 442">
              <a:extLst>
                <a:ext uri="{FF2B5EF4-FFF2-40B4-BE49-F238E27FC236}">
                  <a16:creationId xmlns:a16="http://schemas.microsoft.com/office/drawing/2014/main" id="{5D2CEEE4-0C51-4420-92E3-C178678D8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4381501"/>
              <a:ext cx="330200" cy="160338"/>
            </a:xfrm>
            <a:custGeom>
              <a:avLst/>
              <a:gdLst>
                <a:gd name="T0" fmla="*/ 773 w 1546"/>
                <a:gd name="T1" fmla="*/ 559 h 747"/>
                <a:gd name="T2" fmla="*/ 1226 w 1546"/>
                <a:gd name="T3" fmla="*/ 747 h 747"/>
                <a:gd name="T4" fmla="*/ 1546 w 1546"/>
                <a:gd name="T5" fmla="*/ 427 h 747"/>
                <a:gd name="T6" fmla="*/ 0 w 1546"/>
                <a:gd name="T7" fmla="*/ 427 h 747"/>
                <a:gd name="T8" fmla="*/ 320 w 1546"/>
                <a:gd name="T9" fmla="*/ 747 h 747"/>
                <a:gd name="T10" fmla="*/ 773 w 1546"/>
                <a:gd name="T11" fmla="*/ 55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6" h="747">
                  <a:moveTo>
                    <a:pt x="773" y="559"/>
                  </a:moveTo>
                  <a:cubicBezTo>
                    <a:pt x="943" y="559"/>
                    <a:pt x="1106" y="626"/>
                    <a:pt x="1226" y="747"/>
                  </a:cubicBezTo>
                  <a:lnTo>
                    <a:pt x="1546" y="427"/>
                  </a:lnTo>
                  <a:cubicBezTo>
                    <a:pt x="1119" y="0"/>
                    <a:pt x="427" y="0"/>
                    <a:pt x="0" y="427"/>
                  </a:cubicBezTo>
                  <a:lnTo>
                    <a:pt x="320" y="747"/>
                  </a:lnTo>
                  <a:cubicBezTo>
                    <a:pt x="440" y="626"/>
                    <a:pt x="603" y="559"/>
                    <a:pt x="773" y="559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443">
              <a:extLst>
                <a:ext uri="{FF2B5EF4-FFF2-40B4-BE49-F238E27FC236}">
                  <a16:creationId xmlns:a16="http://schemas.microsoft.com/office/drawing/2014/main" id="{3336EC15-66AF-4BE2-B19C-DAB312F8E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471989"/>
              <a:ext cx="252413" cy="400050"/>
            </a:xfrm>
            <a:custGeom>
              <a:avLst/>
              <a:gdLst>
                <a:gd name="T0" fmla="*/ 538 w 1179"/>
                <a:gd name="T1" fmla="*/ 773 h 1866"/>
                <a:gd name="T2" fmla="*/ 726 w 1179"/>
                <a:gd name="T3" fmla="*/ 320 h 1866"/>
                <a:gd name="T4" fmla="*/ 406 w 1179"/>
                <a:gd name="T5" fmla="*/ 0 h 1866"/>
                <a:gd name="T6" fmla="*/ 169 w 1179"/>
                <a:gd name="T7" fmla="*/ 1191 h 1866"/>
                <a:gd name="T8" fmla="*/ 1179 w 1179"/>
                <a:gd name="T9" fmla="*/ 1866 h 1866"/>
                <a:gd name="T10" fmla="*/ 1179 w 1179"/>
                <a:gd name="T11" fmla="*/ 1413 h 1866"/>
                <a:gd name="T12" fmla="*/ 538 w 1179"/>
                <a:gd name="T13" fmla="*/ 773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9" h="1866">
                  <a:moveTo>
                    <a:pt x="538" y="773"/>
                  </a:moveTo>
                  <a:cubicBezTo>
                    <a:pt x="538" y="603"/>
                    <a:pt x="606" y="440"/>
                    <a:pt x="726" y="320"/>
                  </a:cubicBezTo>
                  <a:lnTo>
                    <a:pt x="406" y="0"/>
                  </a:lnTo>
                  <a:cubicBezTo>
                    <a:pt x="94" y="312"/>
                    <a:pt x="0" y="782"/>
                    <a:pt x="169" y="1191"/>
                  </a:cubicBezTo>
                  <a:cubicBezTo>
                    <a:pt x="339" y="1599"/>
                    <a:pt x="737" y="1866"/>
                    <a:pt x="1179" y="1866"/>
                  </a:cubicBezTo>
                  <a:lnTo>
                    <a:pt x="1179" y="1413"/>
                  </a:lnTo>
                  <a:cubicBezTo>
                    <a:pt x="825" y="1413"/>
                    <a:pt x="539" y="1126"/>
                    <a:pt x="538" y="773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444">
              <a:extLst>
                <a:ext uri="{FF2B5EF4-FFF2-40B4-BE49-F238E27FC236}">
                  <a16:creationId xmlns:a16="http://schemas.microsoft.com/office/drawing/2014/main" id="{D73A0F08-D2B0-4C40-929F-52EBE05C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4471989"/>
              <a:ext cx="136525" cy="166688"/>
            </a:xfrm>
            <a:custGeom>
              <a:avLst/>
              <a:gdLst>
                <a:gd name="T0" fmla="*/ 0 w 640"/>
                <a:gd name="T1" fmla="*/ 320 h 773"/>
                <a:gd name="T2" fmla="*/ 188 w 640"/>
                <a:gd name="T3" fmla="*/ 773 h 773"/>
                <a:gd name="T4" fmla="*/ 640 w 640"/>
                <a:gd name="T5" fmla="*/ 773 h 773"/>
                <a:gd name="T6" fmla="*/ 320 w 640"/>
                <a:gd name="T7" fmla="*/ 0 h 773"/>
                <a:gd name="T8" fmla="*/ 0 w 640"/>
                <a:gd name="T9" fmla="*/ 32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773">
                  <a:moveTo>
                    <a:pt x="0" y="320"/>
                  </a:moveTo>
                  <a:cubicBezTo>
                    <a:pt x="120" y="440"/>
                    <a:pt x="188" y="603"/>
                    <a:pt x="188" y="773"/>
                  </a:cubicBezTo>
                  <a:lnTo>
                    <a:pt x="640" y="773"/>
                  </a:lnTo>
                  <a:cubicBezTo>
                    <a:pt x="640" y="483"/>
                    <a:pt x="525" y="205"/>
                    <a:pt x="320" y="0"/>
                  </a:cubicBezTo>
                  <a:lnTo>
                    <a:pt x="0" y="32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445">
              <a:extLst>
                <a:ext uri="{FF2B5EF4-FFF2-40B4-BE49-F238E27FC236}">
                  <a16:creationId xmlns:a16="http://schemas.microsoft.com/office/drawing/2014/main" id="{D86EF4B0-936C-48E7-983B-F7CD9157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4557714"/>
              <a:ext cx="168275" cy="166688"/>
            </a:xfrm>
            <a:custGeom>
              <a:avLst/>
              <a:gdLst>
                <a:gd name="T0" fmla="*/ 783 w 783"/>
                <a:gd name="T1" fmla="*/ 377 h 783"/>
                <a:gd name="T2" fmla="*/ 550 w 783"/>
                <a:gd name="T3" fmla="*/ 725 h 783"/>
                <a:gd name="T4" fmla="*/ 140 w 783"/>
                <a:gd name="T5" fmla="*/ 643 h 783"/>
                <a:gd name="T6" fmla="*/ 58 w 783"/>
                <a:gd name="T7" fmla="*/ 232 h 783"/>
                <a:gd name="T8" fmla="*/ 406 w 783"/>
                <a:gd name="T9" fmla="*/ 0 h 783"/>
                <a:gd name="T10" fmla="*/ 783 w 783"/>
                <a:gd name="T11" fmla="*/ 377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3" h="783">
                  <a:moveTo>
                    <a:pt x="783" y="377"/>
                  </a:moveTo>
                  <a:cubicBezTo>
                    <a:pt x="783" y="529"/>
                    <a:pt x="691" y="666"/>
                    <a:pt x="550" y="725"/>
                  </a:cubicBezTo>
                  <a:cubicBezTo>
                    <a:pt x="409" y="783"/>
                    <a:pt x="247" y="751"/>
                    <a:pt x="140" y="643"/>
                  </a:cubicBezTo>
                  <a:cubicBezTo>
                    <a:pt x="32" y="535"/>
                    <a:pt x="0" y="373"/>
                    <a:pt x="58" y="232"/>
                  </a:cubicBezTo>
                  <a:cubicBezTo>
                    <a:pt x="116" y="92"/>
                    <a:pt x="254" y="0"/>
                    <a:pt x="406" y="0"/>
                  </a:cubicBezTo>
                  <a:cubicBezTo>
                    <a:pt x="614" y="0"/>
                    <a:pt x="783" y="168"/>
                    <a:pt x="783" y="37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446">
              <a:extLst>
                <a:ext uri="{FF2B5EF4-FFF2-40B4-BE49-F238E27FC236}">
                  <a16:creationId xmlns:a16="http://schemas.microsoft.com/office/drawing/2014/main" id="{D4CA214F-0AFC-4BA2-9DC9-4D4D99322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557714"/>
              <a:ext cx="161925" cy="160338"/>
            </a:xfrm>
            <a:custGeom>
              <a:avLst/>
              <a:gdLst>
                <a:gd name="T0" fmla="*/ 754 w 754"/>
                <a:gd name="T1" fmla="*/ 377 h 753"/>
                <a:gd name="T2" fmla="*/ 377 w 754"/>
                <a:gd name="T3" fmla="*/ 753 h 753"/>
                <a:gd name="T4" fmla="*/ 0 w 754"/>
                <a:gd name="T5" fmla="*/ 377 h 753"/>
                <a:gd name="T6" fmla="*/ 377 w 754"/>
                <a:gd name="T7" fmla="*/ 0 h 753"/>
                <a:gd name="T8" fmla="*/ 644 w 754"/>
                <a:gd name="T9" fmla="*/ 110 h 753"/>
                <a:gd name="T10" fmla="*/ 754 w 754"/>
                <a:gd name="T11" fmla="*/ 37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4" h="753">
                  <a:moveTo>
                    <a:pt x="754" y="377"/>
                  </a:moveTo>
                  <a:cubicBezTo>
                    <a:pt x="754" y="585"/>
                    <a:pt x="585" y="753"/>
                    <a:pt x="377" y="753"/>
                  </a:cubicBezTo>
                  <a:cubicBezTo>
                    <a:pt x="169" y="753"/>
                    <a:pt x="0" y="585"/>
                    <a:pt x="0" y="377"/>
                  </a:cubicBezTo>
                  <a:cubicBezTo>
                    <a:pt x="0" y="168"/>
                    <a:pt x="169" y="0"/>
                    <a:pt x="377" y="0"/>
                  </a:cubicBezTo>
                  <a:cubicBezTo>
                    <a:pt x="477" y="0"/>
                    <a:pt x="573" y="39"/>
                    <a:pt x="644" y="110"/>
                  </a:cubicBezTo>
                  <a:cubicBezTo>
                    <a:pt x="714" y="181"/>
                    <a:pt x="754" y="277"/>
                    <a:pt x="754" y="37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447">
              <a:extLst>
                <a:ext uri="{FF2B5EF4-FFF2-40B4-BE49-F238E27FC236}">
                  <a16:creationId xmlns:a16="http://schemas.microsoft.com/office/drawing/2014/main" id="{7C69EECA-F5AF-422C-8B5E-CD971C650D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9525" y="4392614"/>
              <a:ext cx="503238" cy="506413"/>
            </a:xfrm>
            <a:custGeom>
              <a:avLst/>
              <a:gdLst>
                <a:gd name="T0" fmla="*/ 1219 w 2350"/>
                <a:gd name="T1" fmla="*/ 19 h 2369"/>
                <a:gd name="T2" fmla="*/ 175 w 2350"/>
                <a:gd name="T3" fmla="*/ 717 h 2369"/>
                <a:gd name="T4" fmla="*/ 420 w 2350"/>
                <a:gd name="T5" fmla="*/ 1949 h 2369"/>
                <a:gd name="T6" fmla="*/ 1652 w 2350"/>
                <a:gd name="T7" fmla="*/ 2194 h 2369"/>
                <a:gd name="T8" fmla="*/ 2350 w 2350"/>
                <a:gd name="T9" fmla="*/ 1150 h 2369"/>
                <a:gd name="T10" fmla="*/ 1219 w 2350"/>
                <a:gd name="T11" fmla="*/ 19 h 2369"/>
                <a:gd name="T12" fmla="*/ 1896 w 2350"/>
                <a:gd name="T13" fmla="*/ 1112 h 2369"/>
                <a:gd name="T14" fmla="*/ 1724 w 2350"/>
                <a:gd name="T15" fmla="*/ 698 h 2369"/>
                <a:gd name="T16" fmla="*/ 1991 w 2350"/>
                <a:gd name="T17" fmla="*/ 431 h 2369"/>
                <a:gd name="T18" fmla="*/ 2273 w 2350"/>
                <a:gd name="T19" fmla="*/ 1112 h 2369"/>
                <a:gd name="T20" fmla="*/ 1896 w 2350"/>
                <a:gd name="T21" fmla="*/ 1112 h 2369"/>
                <a:gd name="T22" fmla="*/ 1219 w 2350"/>
                <a:gd name="T23" fmla="*/ 1753 h 2369"/>
                <a:gd name="T24" fmla="*/ 662 w 2350"/>
                <a:gd name="T25" fmla="*/ 1380 h 2369"/>
                <a:gd name="T26" fmla="*/ 793 w 2350"/>
                <a:gd name="T27" fmla="*/ 723 h 2369"/>
                <a:gd name="T28" fmla="*/ 1450 w 2350"/>
                <a:gd name="T29" fmla="*/ 592 h 2369"/>
                <a:gd name="T30" fmla="*/ 1822 w 2350"/>
                <a:gd name="T31" fmla="*/ 1150 h 2369"/>
                <a:gd name="T32" fmla="*/ 1219 w 2350"/>
                <a:gd name="T33" fmla="*/ 1753 h 2369"/>
                <a:gd name="T34" fmla="*/ 1938 w 2350"/>
                <a:gd name="T35" fmla="*/ 378 h 2369"/>
                <a:gd name="T36" fmla="*/ 1671 w 2350"/>
                <a:gd name="T37" fmla="*/ 645 h 2369"/>
                <a:gd name="T38" fmla="*/ 768 w 2350"/>
                <a:gd name="T39" fmla="*/ 645 h 2369"/>
                <a:gd name="T40" fmla="*/ 501 w 2350"/>
                <a:gd name="T41" fmla="*/ 378 h 2369"/>
                <a:gd name="T42" fmla="*/ 1938 w 2350"/>
                <a:gd name="T43" fmla="*/ 378 h 2369"/>
                <a:gd name="T44" fmla="*/ 164 w 2350"/>
                <a:gd name="T45" fmla="*/ 1150 h 2369"/>
                <a:gd name="T46" fmla="*/ 447 w 2350"/>
                <a:gd name="T47" fmla="*/ 431 h 2369"/>
                <a:gd name="T48" fmla="*/ 714 w 2350"/>
                <a:gd name="T49" fmla="*/ 698 h 2369"/>
                <a:gd name="T50" fmla="*/ 592 w 2350"/>
                <a:gd name="T51" fmla="*/ 1409 h 2369"/>
                <a:gd name="T52" fmla="*/ 1181 w 2350"/>
                <a:gd name="T53" fmla="*/ 1826 h 2369"/>
                <a:gd name="T54" fmla="*/ 1181 w 2350"/>
                <a:gd name="T55" fmla="*/ 2204 h 2369"/>
                <a:gd name="T56" fmla="*/ 164 w 2350"/>
                <a:gd name="T57" fmla="*/ 1150 h 2369"/>
                <a:gd name="T58" fmla="*/ 1257 w 2350"/>
                <a:gd name="T59" fmla="*/ 2204 h 2369"/>
                <a:gd name="T60" fmla="*/ 1257 w 2350"/>
                <a:gd name="T61" fmla="*/ 1826 h 2369"/>
                <a:gd name="T62" fmla="*/ 1896 w 2350"/>
                <a:gd name="T63" fmla="*/ 1187 h 2369"/>
                <a:gd name="T64" fmla="*/ 2273 w 2350"/>
                <a:gd name="T65" fmla="*/ 1187 h 2369"/>
                <a:gd name="T66" fmla="*/ 1257 w 2350"/>
                <a:gd name="T67" fmla="*/ 2204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50" h="2369">
                  <a:moveTo>
                    <a:pt x="1219" y="19"/>
                  </a:moveTo>
                  <a:cubicBezTo>
                    <a:pt x="762" y="19"/>
                    <a:pt x="350" y="294"/>
                    <a:pt x="175" y="717"/>
                  </a:cubicBezTo>
                  <a:cubicBezTo>
                    <a:pt x="0" y="1139"/>
                    <a:pt x="96" y="1626"/>
                    <a:pt x="420" y="1949"/>
                  </a:cubicBezTo>
                  <a:cubicBezTo>
                    <a:pt x="743" y="2272"/>
                    <a:pt x="1229" y="2369"/>
                    <a:pt x="1652" y="2194"/>
                  </a:cubicBezTo>
                  <a:cubicBezTo>
                    <a:pt x="2074" y="2019"/>
                    <a:pt x="2350" y="1607"/>
                    <a:pt x="2350" y="1150"/>
                  </a:cubicBezTo>
                  <a:cubicBezTo>
                    <a:pt x="2349" y="525"/>
                    <a:pt x="1843" y="20"/>
                    <a:pt x="1219" y="19"/>
                  </a:cubicBezTo>
                  <a:close/>
                  <a:moveTo>
                    <a:pt x="1896" y="1112"/>
                  </a:moveTo>
                  <a:cubicBezTo>
                    <a:pt x="1887" y="958"/>
                    <a:pt x="1827" y="812"/>
                    <a:pt x="1724" y="698"/>
                  </a:cubicBezTo>
                  <a:lnTo>
                    <a:pt x="1991" y="431"/>
                  </a:lnTo>
                  <a:cubicBezTo>
                    <a:pt x="2164" y="616"/>
                    <a:pt x="2265" y="858"/>
                    <a:pt x="2273" y="1112"/>
                  </a:cubicBezTo>
                  <a:lnTo>
                    <a:pt x="1896" y="1112"/>
                  </a:lnTo>
                  <a:close/>
                  <a:moveTo>
                    <a:pt x="1219" y="1753"/>
                  </a:moveTo>
                  <a:cubicBezTo>
                    <a:pt x="975" y="1753"/>
                    <a:pt x="755" y="1606"/>
                    <a:pt x="662" y="1380"/>
                  </a:cubicBezTo>
                  <a:cubicBezTo>
                    <a:pt x="569" y="1155"/>
                    <a:pt x="620" y="896"/>
                    <a:pt x="793" y="723"/>
                  </a:cubicBezTo>
                  <a:cubicBezTo>
                    <a:pt x="965" y="551"/>
                    <a:pt x="1225" y="499"/>
                    <a:pt x="1450" y="592"/>
                  </a:cubicBezTo>
                  <a:cubicBezTo>
                    <a:pt x="1675" y="686"/>
                    <a:pt x="1822" y="906"/>
                    <a:pt x="1822" y="1150"/>
                  </a:cubicBezTo>
                  <a:cubicBezTo>
                    <a:pt x="1822" y="1482"/>
                    <a:pt x="1552" y="1752"/>
                    <a:pt x="1219" y="1753"/>
                  </a:cubicBezTo>
                  <a:close/>
                  <a:moveTo>
                    <a:pt x="1938" y="378"/>
                  </a:moveTo>
                  <a:lnTo>
                    <a:pt x="1671" y="645"/>
                  </a:lnTo>
                  <a:cubicBezTo>
                    <a:pt x="1414" y="413"/>
                    <a:pt x="1024" y="413"/>
                    <a:pt x="768" y="645"/>
                  </a:cubicBezTo>
                  <a:lnTo>
                    <a:pt x="501" y="378"/>
                  </a:lnTo>
                  <a:cubicBezTo>
                    <a:pt x="905" y="0"/>
                    <a:pt x="1533" y="0"/>
                    <a:pt x="1938" y="378"/>
                  </a:cubicBezTo>
                  <a:close/>
                  <a:moveTo>
                    <a:pt x="164" y="1150"/>
                  </a:moveTo>
                  <a:cubicBezTo>
                    <a:pt x="164" y="883"/>
                    <a:pt x="265" y="626"/>
                    <a:pt x="447" y="431"/>
                  </a:cubicBezTo>
                  <a:lnTo>
                    <a:pt x="714" y="698"/>
                  </a:lnTo>
                  <a:cubicBezTo>
                    <a:pt x="540" y="892"/>
                    <a:pt x="492" y="1169"/>
                    <a:pt x="592" y="1409"/>
                  </a:cubicBezTo>
                  <a:cubicBezTo>
                    <a:pt x="692" y="1650"/>
                    <a:pt x="921" y="1812"/>
                    <a:pt x="1181" y="1826"/>
                  </a:cubicBezTo>
                  <a:lnTo>
                    <a:pt x="1181" y="2204"/>
                  </a:lnTo>
                  <a:cubicBezTo>
                    <a:pt x="614" y="2183"/>
                    <a:pt x="165" y="1717"/>
                    <a:pt x="164" y="1150"/>
                  </a:cubicBezTo>
                  <a:close/>
                  <a:moveTo>
                    <a:pt x="1257" y="2204"/>
                  </a:moveTo>
                  <a:lnTo>
                    <a:pt x="1257" y="1826"/>
                  </a:lnTo>
                  <a:cubicBezTo>
                    <a:pt x="1601" y="1807"/>
                    <a:pt x="1876" y="1532"/>
                    <a:pt x="1896" y="1187"/>
                  </a:cubicBezTo>
                  <a:lnTo>
                    <a:pt x="2273" y="1187"/>
                  </a:lnTo>
                  <a:cubicBezTo>
                    <a:pt x="2253" y="1740"/>
                    <a:pt x="1810" y="2184"/>
                    <a:pt x="1257" y="220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448">
              <a:extLst>
                <a:ext uri="{FF2B5EF4-FFF2-40B4-BE49-F238E27FC236}">
                  <a16:creationId xmlns:a16="http://schemas.microsoft.com/office/drawing/2014/main" id="{80E25FA1-C8D0-450D-A403-FC974039F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088" y="4678364"/>
              <a:ext cx="157163" cy="161925"/>
            </a:xfrm>
            <a:custGeom>
              <a:avLst/>
              <a:gdLst>
                <a:gd name="T0" fmla="*/ 702 w 734"/>
                <a:gd name="T1" fmla="*/ 2 h 759"/>
                <a:gd name="T2" fmla="*/ 673 w 734"/>
                <a:gd name="T3" fmla="*/ 6 h 759"/>
                <a:gd name="T4" fmla="*/ 656 w 734"/>
                <a:gd name="T5" fmla="*/ 30 h 759"/>
                <a:gd name="T6" fmla="*/ 31 w 734"/>
                <a:gd name="T7" fmla="*/ 681 h 759"/>
                <a:gd name="T8" fmla="*/ 6 w 734"/>
                <a:gd name="T9" fmla="*/ 728 h 759"/>
                <a:gd name="T10" fmla="*/ 52 w 734"/>
                <a:gd name="T11" fmla="*/ 753 h 759"/>
                <a:gd name="T12" fmla="*/ 729 w 734"/>
                <a:gd name="T13" fmla="*/ 48 h 759"/>
                <a:gd name="T14" fmla="*/ 702 w 734"/>
                <a:gd name="T15" fmla="*/ 2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4" h="759">
                  <a:moveTo>
                    <a:pt x="702" y="2"/>
                  </a:moveTo>
                  <a:cubicBezTo>
                    <a:pt x="692" y="0"/>
                    <a:pt x="682" y="1"/>
                    <a:pt x="673" y="6"/>
                  </a:cubicBezTo>
                  <a:cubicBezTo>
                    <a:pt x="665" y="12"/>
                    <a:pt x="659" y="20"/>
                    <a:pt x="656" y="30"/>
                  </a:cubicBezTo>
                  <a:cubicBezTo>
                    <a:pt x="578" y="342"/>
                    <a:pt x="341" y="590"/>
                    <a:pt x="31" y="681"/>
                  </a:cubicBezTo>
                  <a:cubicBezTo>
                    <a:pt x="11" y="687"/>
                    <a:pt x="0" y="708"/>
                    <a:pt x="6" y="728"/>
                  </a:cubicBezTo>
                  <a:cubicBezTo>
                    <a:pt x="12" y="748"/>
                    <a:pt x="32" y="759"/>
                    <a:pt x="52" y="753"/>
                  </a:cubicBezTo>
                  <a:cubicBezTo>
                    <a:pt x="387" y="655"/>
                    <a:pt x="645" y="386"/>
                    <a:pt x="729" y="48"/>
                  </a:cubicBezTo>
                  <a:cubicBezTo>
                    <a:pt x="734" y="28"/>
                    <a:pt x="722" y="7"/>
                    <a:pt x="702" y="2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449">
              <a:extLst>
                <a:ext uri="{FF2B5EF4-FFF2-40B4-BE49-F238E27FC236}">
                  <a16:creationId xmlns:a16="http://schemas.microsoft.com/office/drawing/2014/main" id="{DE3EABBF-D05D-4F92-A413-3868F60D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4524376"/>
              <a:ext cx="23813" cy="17463"/>
            </a:xfrm>
            <a:custGeom>
              <a:avLst/>
              <a:gdLst>
                <a:gd name="T0" fmla="*/ 38 w 115"/>
                <a:gd name="T1" fmla="*/ 75 h 77"/>
                <a:gd name="T2" fmla="*/ 73 w 115"/>
                <a:gd name="T3" fmla="*/ 77 h 77"/>
                <a:gd name="T4" fmla="*/ 75 w 115"/>
                <a:gd name="T5" fmla="*/ 77 h 77"/>
                <a:gd name="T6" fmla="*/ 103 w 115"/>
                <a:gd name="T7" fmla="*/ 67 h 77"/>
                <a:gd name="T8" fmla="*/ 115 w 115"/>
                <a:gd name="T9" fmla="*/ 40 h 77"/>
                <a:gd name="T10" fmla="*/ 104 w 115"/>
                <a:gd name="T11" fmla="*/ 13 h 77"/>
                <a:gd name="T12" fmla="*/ 78 w 115"/>
                <a:gd name="T13" fmla="*/ 1 h 77"/>
                <a:gd name="T14" fmla="*/ 40 w 115"/>
                <a:gd name="T15" fmla="*/ 0 h 77"/>
                <a:gd name="T16" fmla="*/ 12 w 115"/>
                <a:gd name="T17" fmla="*/ 10 h 77"/>
                <a:gd name="T18" fmla="*/ 0 w 115"/>
                <a:gd name="T19" fmla="*/ 38 h 77"/>
                <a:gd name="T20" fmla="*/ 38 w 115"/>
                <a:gd name="T21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77">
                  <a:moveTo>
                    <a:pt x="38" y="75"/>
                  </a:moveTo>
                  <a:cubicBezTo>
                    <a:pt x="50" y="75"/>
                    <a:pt x="61" y="76"/>
                    <a:pt x="73" y="77"/>
                  </a:cubicBezTo>
                  <a:lnTo>
                    <a:pt x="75" y="77"/>
                  </a:lnTo>
                  <a:cubicBezTo>
                    <a:pt x="85" y="77"/>
                    <a:pt x="95" y="73"/>
                    <a:pt x="103" y="67"/>
                  </a:cubicBezTo>
                  <a:cubicBezTo>
                    <a:pt x="110" y="60"/>
                    <a:pt x="114" y="50"/>
                    <a:pt x="115" y="40"/>
                  </a:cubicBezTo>
                  <a:cubicBezTo>
                    <a:pt x="115" y="30"/>
                    <a:pt x="111" y="21"/>
                    <a:pt x="104" y="13"/>
                  </a:cubicBezTo>
                  <a:cubicBezTo>
                    <a:pt x="98" y="6"/>
                    <a:pt x="88" y="2"/>
                    <a:pt x="78" y="1"/>
                  </a:cubicBezTo>
                  <a:cubicBezTo>
                    <a:pt x="66" y="0"/>
                    <a:pt x="53" y="0"/>
                    <a:pt x="40" y="0"/>
                  </a:cubicBezTo>
                  <a:cubicBezTo>
                    <a:pt x="30" y="0"/>
                    <a:pt x="20" y="3"/>
                    <a:pt x="12" y="10"/>
                  </a:cubicBezTo>
                  <a:cubicBezTo>
                    <a:pt x="4" y="17"/>
                    <a:pt x="0" y="2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450">
              <a:extLst>
                <a:ext uri="{FF2B5EF4-FFF2-40B4-BE49-F238E27FC236}">
                  <a16:creationId xmlns:a16="http://schemas.microsoft.com/office/drawing/2014/main" id="{0645D3B4-80FD-40CB-B926-1BF9E177E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4549776"/>
              <a:ext cx="22225" cy="22225"/>
            </a:xfrm>
            <a:custGeom>
              <a:avLst/>
              <a:gdLst>
                <a:gd name="T0" fmla="*/ 40 w 108"/>
                <a:gd name="T1" fmla="*/ 103 h 103"/>
                <a:gd name="T2" fmla="*/ 67 w 108"/>
                <a:gd name="T3" fmla="*/ 91 h 103"/>
                <a:gd name="T4" fmla="*/ 93 w 108"/>
                <a:gd name="T5" fmla="*/ 67 h 103"/>
                <a:gd name="T6" fmla="*/ 107 w 108"/>
                <a:gd name="T7" fmla="*/ 41 h 103"/>
                <a:gd name="T8" fmla="*/ 98 w 108"/>
                <a:gd name="T9" fmla="*/ 13 h 103"/>
                <a:gd name="T10" fmla="*/ 72 w 108"/>
                <a:gd name="T11" fmla="*/ 0 h 103"/>
                <a:gd name="T12" fmla="*/ 44 w 108"/>
                <a:gd name="T13" fmla="*/ 10 h 103"/>
                <a:gd name="T14" fmla="*/ 14 w 108"/>
                <a:gd name="T15" fmla="*/ 38 h 103"/>
                <a:gd name="T16" fmla="*/ 6 w 108"/>
                <a:gd name="T17" fmla="*/ 79 h 103"/>
                <a:gd name="T18" fmla="*/ 40 w 108"/>
                <a:gd name="T1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3">
                  <a:moveTo>
                    <a:pt x="40" y="103"/>
                  </a:moveTo>
                  <a:cubicBezTo>
                    <a:pt x="50" y="103"/>
                    <a:pt x="60" y="99"/>
                    <a:pt x="67" y="91"/>
                  </a:cubicBezTo>
                  <a:cubicBezTo>
                    <a:pt x="75" y="83"/>
                    <a:pt x="84" y="75"/>
                    <a:pt x="93" y="67"/>
                  </a:cubicBezTo>
                  <a:cubicBezTo>
                    <a:pt x="101" y="61"/>
                    <a:pt x="106" y="52"/>
                    <a:pt x="107" y="41"/>
                  </a:cubicBezTo>
                  <a:cubicBezTo>
                    <a:pt x="108" y="31"/>
                    <a:pt x="105" y="21"/>
                    <a:pt x="98" y="13"/>
                  </a:cubicBezTo>
                  <a:cubicBezTo>
                    <a:pt x="92" y="5"/>
                    <a:pt x="82" y="1"/>
                    <a:pt x="72" y="0"/>
                  </a:cubicBezTo>
                  <a:cubicBezTo>
                    <a:pt x="62" y="0"/>
                    <a:pt x="52" y="3"/>
                    <a:pt x="44" y="10"/>
                  </a:cubicBezTo>
                  <a:cubicBezTo>
                    <a:pt x="34" y="19"/>
                    <a:pt x="23" y="28"/>
                    <a:pt x="14" y="38"/>
                  </a:cubicBezTo>
                  <a:cubicBezTo>
                    <a:pt x="3" y="49"/>
                    <a:pt x="0" y="65"/>
                    <a:pt x="6" y="79"/>
                  </a:cubicBezTo>
                  <a:cubicBezTo>
                    <a:pt x="11" y="93"/>
                    <a:pt x="25" y="103"/>
                    <a:pt x="40" y="10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451">
              <a:extLst>
                <a:ext uri="{FF2B5EF4-FFF2-40B4-BE49-F238E27FC236}">
                  <a16:creationId xmlns:a16="http://schemas.microsoft.com/office/drawing/2014/main" id="{D559DB66-A729-4970-BB50-070F69C59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4529139"/>
              <a:ext cx="25400" cy="20638"/>
            </a:xfrm>
            <a:custGeom>
              <a:avLst/>
              <a:gdLst>
                <a:gd name="T0" fmla="*/ 41 w 118"/>
                <a:gd name="T1" fmla="*/ 93 h 93"/>
                <a:gd name="T2" fmla="*/ 55 w 118"/>
                <a:gd name="T3" fmla="*/ 90 h 93"/>
                <a:gd name="T4" fmla="*/ 88 w 118"/>
                <a:gd name="T5" fmla="*/ 78 h 93"/>
                <a:gd name="T6" fmla="*/ 112 w 118"/>
                <a:gd name="T7" fmla="*/ 30 h 93"/>
                <a:gd name="T8" fmla="*/ 65 w 118"/>
                <a:gd name="T9" fmla="*/ 6 h 93"/>
                <a:gd name="T10" fmla="*/ 26 w 118"/>
                <a:gd name="T11" fmla="*/ 21 h 93"/>
                <a:gd name="T12" fmla="*/ 4 w 118"/>
                <a:gd name="T13" fmla="*/ 63 h 93"/>
                <a:gd name="T14" fmla="*/ 41 w 118"/>
                <a:gd name="T1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3">
                  <a:moveTo>
                    <a:pt x="41" y="93"/>
                  </a:moveTo>
                  <a:cubicBezTo>
                    <a:pt x="46" y="93"/>
                    <a:pt x="51" y="92"/>
                    <a:pt x="55" y="90"/>
                  </a:cubicBezTo>
                  <a:cubicBezTo>
                    <a:pt x="66" y="86"/>
                    <a:pt x="77" y="81"/>
                    <a:pt x="88" y="78"/>
                  </a:cubicBezTo>
                  <a:cubicBezTo>
                    <a:pt x="108" y="71"/>
                    <a:pt x="118" y="50"/>
                    <a:pt x="112" y="30"/>
                  </a:cubicBezTo>
                  <a:cubicBezTo>
                    <a:pt x="106" y="11"/>
                    <a:pt x="85" y="0"/>
                    <a:pt x="65" y="6"/>
                  </a:cubicBezTo>
                  <a:cubicBezTo>
                    <a:pt x="52" y="10"/>
                    <a:pt x="39" y="15"/>
                    <a:pt x="26" y="21"/>
                  </a:cubicBezTo>
                  <a:cubicBezTo>
                    <a:pt x="10" y="27"/>
                    <a:pt x="0" y="45"/>
                    <a:pt x="4" y="63"/>
                  </a:cubicBezTo>
                  <a:cubicBezTo>
                    <a:pt x="7" y="80"/>
                    <a:pt x="23" y="93"/>
                    <a:pt x="41" y="9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452">
              <a:extLst>
                <a:ext uri="{FF2B5EF4-FFF2-40B4-BE49-F238E27FC236}">
                  <a16:creationId xmlns:a16="http://schemas.microsoft.com/office/drawing/2014/main" id="{BC5726E1-3097-4A12-8205-722A7D5B4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4532314"/>
              <a:ext cx="25400" cy="20638"/>
            </a:xfrm>
            <a:custGeom>
              <a:avLst/>
              <a:gdLst>
                <a:gd name="T0" fmla="*/ 28 w 118"/>
                <a:gd name="T1" fmla="*/ 77 h 96"/>
                <a:gd name="T2" fmla="*/ 60 w 118"/>
                <a:gd name="T3" fmla="*/ 92 h 96"/>
                <a:gd name="T4" fmla="*/ 77 w 118"/>
                <a:gd name="T5" fmla="*/ 96 h 96"/>
                <a:gd name="T6" fmla="*/ 114 w 118"/>
                <a:gd name="T7" fmla="*/ 67 h 96"/>
                <a:gd name="T8" fmla="*/ 94 w 118"/>
                <a:gd name="T9" fmla="*/ 25 h 96"/>
                <a:gd name="T10" fmla="*/ 57 w 118"/>
                <a:gd name="T11" fmla="*/ 8 h 96"/>
                <a:gd name="T12" fmla="*/ 8 w 118"/>
                <a:gd name="T13" fmla="*/ 28 h 96"/>
                <a:gd name="T14" fmla="*/ 28 w 118"/>
                <a:gd name="T15" fmla="*/ 7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6">
                  <a:moveTo>
                    <a:pt x="28" y="77"/>
                  </a:moveTo>
                  <a:cubicBezTo>
                    <a:pt x="39" y="82"/>
                    <a:pt x="50" y="87"/>
                    <a:pt x="60" y="92"/>
                  </a:cubicBezTo>
                  <a:cubicBezTo>
                    <a:pt x="66" y="95"/>
                    <a:pt x="71" y="96"/>
                    <a:pt x="77" y="96"/>
                  </a:cubicBezTo>
                  <a:cubicBezTo>
                    <a:pt x="95" y="96"/>
                    <a:pt x="110" y="84"/>
                    <a:pt x="114" y="67"/>
                  </a:cubicBezTo>
                  <a:cubicBezTo>
                    <a:pt x="118" y="50"/>
                    <a:pt x="110" y="33"/>
                    <a:pt x="94" y="25"/>
                  </a:cubicBezTo>
                  <a:cubicBezTo>
                    <a:pt x="82" y="19"/>
                    <a:pt x="70" y="13"/>
                    <a:pt x="57" y="8"/>
                  </a:cubicBezTo>
                  <a:cubicBezTo>
                    <a:pt x="38" y="0"/>
                    <a:pt x="16" y="9"/>
                    <a:pt x="8" y="28"/>
                  </a:cubicBezTo>
                  <a:cubicBezTo>
                    <a:pt x="0" y="47"/>
                    <a:pt x="9" y="69"/>
                    <a:pt x="28" y="7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453">
              <a:extLst>
                <a:ext uri="{FF2B5EF4-FFF2-40B4-BE49-F238E27FC236}">
                  <a16:creationId xmlns:a16="http://schemas.microsoft.com/office/drawing/2014/main" id="{1F19AC8D-B567-4BFE-A8AD-324D67EBA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5" y="4589464"/>
              <a:ext cx="20638" cy="23813"/>
            </a:xfrm>
            <a:custGeom>
              <a:avLst/>
              <a:gdLst>
                <a:gd name="T0" fmla="*/ 17 w 92"/>
                <a:gd name="T1" fmla="*/ 88 h 113"/>
                <a:gd name="T2" fmla="*/ 53 w 92"/>
                <a:gd name="T3" fmla="*/ 113 h 113"/>
                <a:gd name="T4" fmla="*/ 64 w 92"/>
                <a:gd name="T5" fmla="*/ 112 h 113"/>
                <a:gd name="T6" fmla="*/ 86 w 92"/>
                <a:gd name="T7" fmla="*/ 93 h 113"/>
                <a:gd name="T8" fmla="*/ 88 w 92"/>
                <a:gd name="T9" fmla="*/ 64 h 113"/>
                <a:gd name="T10" fmla="*/ 74 w 92"/>
                <a:gd name="T11" fmla="*/ 25 h 113"/>
                <a:gd name="T12" fmla="*/ 53 w 92"/>
                <a:gd name="T13" fmla="*/ 4 h 113"/>
                <a:gd name="T14" fmla="*/ 24 w 92"/>
                <a:gd name="T15" fmla="*/ 4 h 113"/>
                <a:gd name="T16" fmla="*/ 4 w 92"/>
                <a:gd name="T17" fmla="*/ 25 h 113"/>
                <a:gd name="T18" fmla="*/ 4 w 92"/>
                <a:gd name="T19" fmla="*/ 54 h 113"/>
                <a:gd name="T20" fmla="*/ 17 w 92"/>
                <a:gd name="T21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3">
                  <a:moveTo>
                    <a:pt x="17" y="88"/>
                  </a:moveTo>
                  <a:cubicBezTo>
                    <a:pt x="22" y="103"/>
                    <a:pt x="36" y="113"/>
                    <a:pt x="53" y="113"/>
                  </a:cubicBezTo>
                  <a:cubicBezTo>
                    <a:pt x="57" y="113"/>
                    <a:pt x="61" y="113"/>
                    <a:pt x="64" y="112"/>
                  </a:cubicBezTo>
                  <a:cubicBezTo>
                    <a:pt x="74" y="108"/>
                    <a:pt x="82" y="102"/>
                    <a:pt x="86" y="93"/>
                  </a:cubicBezTo>
                  <a:cubicBezTo>
                    <a:pt x="91" y="84"/>
                    <a:pt x="92" y="74"/>
                    <a:pt x="88" y="64"/>
                  </a:cubicBezTo>
                  <a:cubicBezTo>
                    <a:pt x="84" y="51"/>
                    <a:pt x="79" y="38"/>
                    <a:pt x="74" y="25"/>
                  </a:cubicBezTo>
                  <a:cubicBezTo>
                    <a:pt x="70" y="16"/>
                    <a:pt x="63" y="8"/>
                    <a:pt x="53" y="4"/>
                  </a:cubicBezTo>
                  <a:cubicBezTo>
                    <a:pt x="44" y="0"/>
                    <a:pt x="34" y="0"/>
                    <a:pt x="24" y="4"/>
                  </a:cubicBezTo>
                  <a:cubicBezTo>
                    <a:pt x="15" y="8"/>
                    <a:pt x="7" y="16"/>
                    <a:pt x="4" y="25"/>
                  </a:cubicBezTo>
                  <a:cubicBezTo>
                    <a:pt x="0" y="35"/>
                    <a:pt x="0" y="45"/>
                    <a:pt x="4" y="54"/>
                  </a:cubicBezTo>
                  <a:cubicBezTo>
                    <a:pt x="9" y="65"/>
                    <a:pt x="13" y="76"/>
                    <a:pt x="17" y="8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454">
              <a:extLst>
                <a:ext uri="{FF2B5EF4-FFF2-40B4-BE49-F238E27FC236}">
                  <a16:creationId xmlns:a16="http://schemas.microsoft.com/office/drawing/2014/main" id="{74E11996-17CD-4526-83A1-CE5F5AA16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4629151"/>
              <a:ext cx="17463" cy="25400"/>
            </a:xfrm>
            <a:custGeom>
              <a:avLst/>
              <a:gdLst>
                <a:gd name="T0" fmla="*/ 2 w 78"/>
                <a:gd name="T1" fmla="*/ 39 h 113"/>
                <a:gd name="T2" fmla="*/ 1 w 78"/>
                <a:gd name="T3" fmla="*/ 72 h 113"/>
                <a:gd name="T4" fmla="*/ 10 w 78"/>
                <a:gd name="T5" fmla="*/ 100 h 113"/>
                <a:gd name="T6" fmla="*/ 36 w 78"/>
                <a:gd name="T7" fmla="*/ 113 h 113"/>
                <a:gd name="T8" fmla="*/ 39 w 78"/>
                <a:gd name="T9" fmla="*/ 113 h 113"/>
                <a:gd name="T10" fmla="*/ 76 w 78"/>
                <a:gd name="T11" fmla="*/ 78 h 113"/>
                <a:gd name="T12" fmla="*/ 78 w 78"/>
                <a:gd name="T13" fmla="*/ 37 h 113"/>
                <a:gd name="T14" fmla="*/ 78 w 78"/>
                <a:gd name="T15" fmla="*/ 37 h 113"/>
                <a:gd name="T16" fmla="*/ 67 w 78"/>
                <a:gd name="T17" fmla="*/ 10 h 113"/>
                <a:gd name="T18" fmla="*/ 40 w 78"/>
                <a:gd name="T19" fmla="*/ 0 h 113"/>
                <a:gd name="T20" fmla="*/ 2 w 78"/>
                <a:gd name="T21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3">
                  <a:moveTo>
                    <a:pt x="2" y="39"/>
                  </a:moveTo>
                  <a:cubicBezTo>
                    <a:pt x="2" y="50"/>
                    <a:pt x="2" y="61"/>
                    <a:pt x="1" y="72"/>
                  </a:cubicBezTo>
                  <a:cubicBezTo>
                    <a:pt x="0" y="82"/>
                    <a:pt x="4" y="92"/>
                    <a:pt x="10" y="100"/>
                  </a:cubicBezTo>
                  <a:cubicBezTo>
                    <a:pt x="17" y="108"/>
                    <a:pt x="26" y="112"/>
                    <a:pt x="36" y="113"/>
                  </a:cubicBezTo>
                  <a:lnTo>
                    <a:pt x="39" y="113"/>
                  </a:lnTo>
                  <a:cubicBezTo>
                    <a:pt x="58" y="113"/>
                    <a:pt x="75" y="98"/>
                    <a:pt x="76" y="78"/>
                  </a:cubicBezTo>
                  <a:cubicBezTo>
                    <a:pt x="77" y="65"/>
                    <a:pt x="78" y="52"/>
                    <a:pt x="78" y="37"/>
                  </a:cubicBezTo>
                  <a:lnTo>
                    <a:pt x="78" y="37"/>
                  </a:lnTo>
                  <a:cubicBezTo>
                    <a:pt x="78" y="27"/>
                    <a:pt x="74" y="17"/>
                    <a:pt x="67" y="10"/>
                  </a:cubicBezTo>
                  <a:cubicBezTo>
                    <a:pt x="60" y="4"/>
                    <a:pt x="50" y="0"/>
                    <a:pt x="40" y="0"/>
                  </a:cubicBezTo>
                  <a:cubicBezTo>
                    <a:pt x="19" y="0"/>
                    <a:pt x="2" y="18"/>
                    <a:pt x="2" y="3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455">
              <a:extLst>
                <a:ext uri="{FF2B5EF4-FFF2-40B4-BE49-F238E27FC236}">
                  <a16:creationId xmlns:a16="http://schemas.microsoft.com/office/drawing/2014/main" id="{525E80A4-5C11-4676-BA18-D4E9A4420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0" y="4581526"/>
              <a:ext cx="22225" cy="23813"/>
            </a:xfrm>
            <a:custGeom>
              <a:avLst/>
              <a:gdLst>
                <a:gd name="T0" fmla="*/ 28 w 101"/>
                <a:gd name="T1" fmla="*/ 112 h 114"/>
                <a:gd name="T2" fmla="*/ 42 w 101"/>
                <a:gd name="T3" fmla="*/ 114 h 114"/>
                <a:gd name="T4" fmla="*/ 77 w 101"/>
                <a:gd name="T5" fmla="*/ 91 h 114"/>
                <a:gd name="T6" fmla="*/ 92 w 101"/>
                <a:gd name="T7" fmla="*/ 59 h 114"/>
                <a:gd name="T8" fmla="*/ 75 w 101"/>
                <a:gd name="T9" fmla="*/ 9 h 114"/>
                <a:gd name="T10" fmla="*/ 25 w 101"/>
                <a:gd name="T11" fmla="*/ 25 h 114"/>
                <a:gd name="T12" fmla="*/ 8 w 101"/>
                <a:gd name="T13" fmla="*/ 63 h 114"/>
                <a:gd name="T14" fmla="*/ 28 w 101"/>
                <a:gd name="T1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14">
                  <a:moveTo>
                    <a:pt x="28" y="112"/>
                  </a:moveTo>
                  <a:cubicBezTo>
                    <a:pt x="32" y="113"/>
                    <a:pt x="37" y="114"/>
                    <a:pt x="42" y="114"/>
                  </a:cubicBezTo>
                  <a:cubicBezTo>
                    <a:pt x="57" y="114"/>
                    <a:pt x="71" y="105"/>
                    <a:pt x="77" y="91"/>
                  </a:cubicBezTo>
                  <a:cubicBezTo>
                    <a:pt x="82" y="80"/>
                    <a:pt x="87" y="69"/>
                    <a:pt x="92" y="59"/>
                  </a:cubicBezTo>
                  <a:cubicBezTo>
                    <a:pt x="101" y="40"/>
                    <a:pt x="93" y="18"/>
                    <a:pt x="75" y="9"/>
                  </a:cubicBezTo>
                  <a:cubicBezTo>
                    <a:pt x="57" y="0"/>
                    <a:pt x="35" y="7"/>
                    <a:pt x="25" y="25"/>
                  </a:cubicBezTo>
                  <a:cubicBezTo>
                    <a:pt x="19" y="37"/>
                    <a:pt x="13" y="50"/>
                    <a:pt x="8" y="63"/>
                  </a:cubicBezTo>
                  <a:cubicBezTo>
                    <a:pt x="0" y="82"/>
                    <a:pt x="9" y="104"/>
                    <a:pt x="28" y="112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456">
              <a:extLst>
                <a:ext uri="{FF2B5EF4-FFF2-40B4-BE49-F238E27FC236}">
                  <a16:creationId xmlns:a16="http://schemas.microsoft.com/office/drawing/2014/main" id="{AE2EEFC5-6F9D-4819-B37D-F611EA040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554539"/>
              <a:ext cx="22225" cy="23813"/>
            </a:xfrm>
            <a:custGeom>
              <a:avLst/>
              <a:gdLst>
                <a:gd name="T0" fmla="*/ 39 w 109"/>
                <a:gd name="T1" fmla="*/ 94 h 110"/>
                <a:gd name="T2" fmla="*/ 91 w 109"/>
                <a:gd name="T3" fmla="*/ 97 h 110"/>
                <a:gd name="T4" fmla="*/ 96 w 109"/>
                <a:gd name="T5" fmla="*/ 45 h 110"/>
                <a:gd name="T6" fmla="*/ 68 w 109"/>
                <a:gd name="T7" fmla="*/ 15 h 110"/>
                <a:gd name="T8" fmla="*/ 15 w 109"/>
                <a:gd name="T9" fmla="*/ 15 h 110"/>
                <a:gd name="T10" fmla="*/ 15 w 109"/>
                <a:gd name="T11" fmla="*/ 68 h 110"/>
                <a:gd name="T12" fmla="*/ 39 w 109"/>
                <a:gd name="T13" fmla="*/ 9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10">
                  <a:moveTo>
                    <a:pt x="39" y="94"/>
                  </a:moveTo>
                  <a:cubicBezTo>
                    <a:pt x="53" y="109"/>
                    <a:pt x="76" y="110"/>
                    <a:pt x="91" y="97"/>
                  </a:cubicBezTo>
                  <a:cubicBezTo>
                    <a:pt x="106" y="84"/>
                    <a:pt x="109" y="61"/>
                    <a:pt x="96" y="45"/>
                  </a:cubicBezTo>
                  <a:cubicBezTo>
                    <a:pt x="87" y="35"/>
                    <a:pt x="78" y="25"/>
                    <a:pt x="68" y="15"/>
                  </a:cubicBezTo>
                  <a:cubicBezTo>
                    <a:pt x="53" y="0"/>
                    <a:pt x="29" y="0"/>
                    <a:pt x="15" y="15"/>
                  </a:cubicBezTo>
                  <a:cubicBezTo>
                    <a:pt x="0" y="30"/>
                    <a:pt x="0" y="54"/>
                    <a:pt x="15" y="68"/>
                  </a:cubicBezTo>
                  <a:cubicBezTo>
                    <a:pt x="23" y="77"/>
                    <a:pt x="31" y="85"/>
                    <a:pt x="39" y="9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457">
              <a:extLst>
                <a:ext uri="{FF2B5EF4-FFF2-40B4-BE49-F238E27FC236}">
                  <a16:creationId xmlns:a16="http://schemas.microsoft.com/office/drawing/2014/main" id="{DDF8CABD-A783-4577-BEC5-6FCD817A4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00" y="4668839"/>
              <a:ext cx="20638" cy="25400"/>
            </a:xfrm>
            <a:custGeom>
              <a:avLst/>
              <a:gdLst>
                <a:gd name="T0" fmla="*/ 76 w 97"/>
                <a:gd name="T1" fmla="*/ 90 h 115"/>
                <a:gd name="T2" fmla="*/ 93 w 97"/>
                <a:gd name="T3" fmla="*/ 53 h 115"/>
                <a:gd name="T4" fmla="*/ 93 w 97"/>
                <a:gd name="T5" fmla="*/ 24 h 115"/>
                <a:gd name="T6" fmla="*/ 73 w 97"/>
                <a:gd name="T7" fmla="*/ 3 h 115"/>
                <a:gd name="T8" fmla="*/ 44 w 97"/>
                <a:gd name="T9" fmla="*/ 4 h 115"/>
                <a:gd name="T10" fmla="*/ 23 w 97"/>
                <a:gd name="T11" fmla="*/ 24 h 115"/>
                <a:gd name="T12" fmla="*/ 9 w 97"/>
                <a:gd name="T13" fmla="*/ 56 h 115"/>
                <a:gd name="T14" fmla="*/ 26 w 97"/>
                <a:gd name="T15" fmla="*/ 106 h 115"/>
                <a:gd name="T16" fmla="*/ 76 w 97"/>
                <a:gd name="T17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5">
                  <a:moveTo>
                    <a:pt x="76" y="90"/>
                  </a:moveTo>
                  <a:cubicBezTo>
                    <a:pt x="82" y="78"/>
                    <a:pt x="88" y="66"/>
                    <a:pt x="93" y="53"/>
                  </a:cubicBezTo>
                  <a:cubicBezTo>
                    <a:pt x="97" y="43"/>
                    <a:pt x="97" y="33"/>
                    <a:pt x="93" y="24"/>
                  </a:cubicBezTo>
                  <a:cubicBezTo>
                    <a:pt x="89" y="15"/>
                    <a:pt x="82" y="7"/>
                    <a:pt x="73" y="3"/>
                  </a:cubicBezTo>
                  <a:cubicBezTo>
                    <a:pt x="63" y="0"/>
                    <a:pt x="53" y="0"/>
                    <a:pt x="44" y="4"/>
                  </a:cubicBezTo>
                  <a:cubicBezTo>
                    <a:pt x="35" y="7"/>
                    <a:pt x="27" y="15"/>
                    <a:pt x="23" y="24"/>
                  </a:cubicBezTo>
                  <a:cubicBezTo>
                    <a:pt x="19" y="35"/>
                    <a:pt x="14" y="46"/>
                    <a:pt x="9" y="56"/>
                  </a:cubicBezTo>
                  <a:cubicBezTo>
                    <a:pt x="0" y="75"/>
                    <a:pt x="8" y="97"/>
                    <a:pt x="26" y="106"/>
                  </a:cubicBezTo>
                  <a:cubicBezTo>
                    <a:pt x="44" y="115"/>
                    <a:pt x="66" y="108"/>
                    <a:pt x="76" y="9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458">
              <a:extLst>
                <a:ext uri="{FF2B5EF4-FFF2-40B4-BE49-F238E27FC236}">
                  <a16:creationId xmlns:a16="http://schemas.microsoft.com/office/drawing/2014/main" id="{5595AB03-6893-4780-98AA-4CC82CAF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5" y="4725989"/>
              <a:ext cx="25400" cy="20638"/>
            </a:xfrm>
            <a:custGeom>
              <a:avLst/>
              <a:gdLst>
                <a:gd name="T0" fmla="*/ 64 w 121"/>
                <a:gd name="T1" fmla="*/ 8 h 98"/>
                <a:gd name="T2" fmla="*/ 31 w 121"/>
                <a:gd name="T3" fmla="*/ 20 h 98"/>
                <a:gd name="T4" fmla="*/ 7 w 121"/>
                <a:gd name="T5" fmla="*/ 68 h 98"/>
                <a:gd name="T6" fmla="*/ 54 w 121"/>
                <a:gd name="T7" fmla="*/ 92 h 98"/>
                <a:gd name="T8" fmla="*/ 93 w 121"/>
                <a:gd name="T9" fmla="*/ 77 h 98"/>
                <a:gd name="T10" fmla="*/ 113 w 121"/>
                <a:gd name="T11" fmla="*/ 28 h 98"/>
                <a:gd name="T12" fmla="*/ 64 w 121"/>
                <a:gd name="T13" fmla="*/ 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98">
                  <a:moveTo>
                    <a:pt x="64" y="8"/>
                  </a:moveTo>
                  <a:cubicBezTo>
                    <a:pt x="53" y="12"/>
                    <a:pt x="42" y="16"/>
                    <a:pt x="31" y="20"/>
                  </a:cubicBezTo>
                  <a:cubicBezTo>
                    <a:pt x="11" y="27"/>
                    <a:pt x="0" y="48"/>
                    <a:pt x="7" y="68"/>
                  </a:cubicBezTo>
                  <a:cubicBezTo>
                    <a:pt x="13" y="88"/>
                    <a:pt x="35" y="98"/>
                    <a:pt x="54" y="92"/>
                  </a:cubicBezTo>
                  <a:cubicBezTo>
                    <a:pt x="67" y="87"/>
                    <a:pt x="80" y="83"/>
                    <a:pt x="93" y="77"/>
                  </a:cubicBezTo>
                  <a:cubicBezTo>
                    <a:pt x="112" y="69"/>
                    <a:pt x="121" y="47"/>
                    <a:pt x="113" y="28"/>
                  </a:cubicBezTo>
                  <a:cubicBezTo>
                    <a:pt x="105" y="9"/>
                    <a:pt x="83" y="0"/>
                    <a:pt x="64" y="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459">
              <a:extLst>
                <a:ext uri="{FF2B5EF4-FFF2-40B4-BE49-F238E27FC236}">
                  <a16:creationId xmlns:a16="http://schemas.microsoft.com/office/drawing/2014/main" id="{7C0D8EFA-64A9-45A5-81BC-91728A1C7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0" y="4621214"/>
              <a:ext cx="15875" cy="25400"/>
            </a:xfrm>
            <a:custGeom>
              <a:avLst/>
              <a:gdLst>
                <a:gd name="T0" fmla="*/ 76 w 79"/>
                <a:gd name="T1" fmla="*/ 78 h 118"/>
                <a:gd name="T2" fmla="*/ 76 w 79"/>
                <a:gd name="T3" fmla="*/ 77 h 118"/>
                <a:gd name="T4" fmla="*/ 77 w 79"/>
                <a:gd name="T5" fmla="*/ 43 h 118"/>
                <a:gd name="T6" fmla="*/ 43 w 79"/>
                <a:gd name="T7" fmla="*/ 2 h 118"/>
                <a:gd name="T8" fmla="*/ 2 w 79"/>
                <a:gd name="T9" fmla="*/ 37 h 118"/>
                <a:gd name="T10" fmla="*/ 0 w 79"/>
                <a:gd name="T11" fmla="*/ 78 h 118"/>
                <a:gd name="T12" fmla="*/ 0 w 79"/>
                <a:gd name="T13" fmla="*/ 80 h 118"/>
                <a:gd name="T14" fmla="*/ 39 w 79"/>
                <a:gd name="T15" fmla="*/ 117 h 118"/>
                <a:gd name="T16" fmla="*/ 76 w 79"/>
                <a:gd name="T17" fmla="*/ 7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8">
                  <a:moveTo>
                    <a:pt x="76" y="78"/>
                  </a:moveTo>
                  <a:cubicBezTo>
                    <a:pt x="76" y="78"/>
                    <a:pt x="76" y="77"/>
                    <a:pt x="76" y="77"/>
                  </a:cubicBezTo>
                  <a:cubicBezTo>
                    <a:pt x="76" y="65"/>
                    <a:pt x="76" y="54"/>
                    <a:pt x="77" y="43"/>
                  </a:cubicBezTo>
                  <a:cubicBezTo>
                    <a:pt x="79" y="22"/>
                    <a:pt x="63" y="4"/>
                    <a:pt x="43" y="2"/>
                  </a:cubicBezTo>
                  <a:cubicBezTo>
                    <a:pt x="22" y="0"/>
                    <a:pt x="4" y="16"/>
                    <a:pt x="2" y="37"/>
                  </a:cubicBezTo>
                  <a:cubicBezTo>
                    <a:pt x="1" y="50"/>
                    <a:pt x="0" y="64"/>
                    <a:pt x="0" y="78"/>
                  </a:cubicBezTo>
                  <a:lnTo>
                    <a:pt x="0" y="80"/>
                  </a:lnTo>
                  <a:cubicBezTo>
                    <a:pt x="1" y="101"/>
                    <a:pt x="18" y="118"/>
                    <a:pt x="39" y="117"/>
                  </a:cubicBezTo>
                  <a:cubicBezTo>
                    <a:pt x="60" y="116"/>
                    <a:pt x="76" y="99"/>
                    <a:pt x="76" y="7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460">
              <a:extLst>
                <a:ext uri="{FF2B5EF4-FFF2-40B4-BE49-F238E27FC236}">
                  <a16:creationId xmlns:a16="http://schemas.microsoft.com/office/drawing/2014/main" id="{A008FB32-E8CB-4898-98CC-E0D0461B0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4703764"/>
              <a:ext cx="23813" cy="22225"/>
            </a:xfrm>
            <a:custGeom>
              <a:avLst/>
              <a:gdLst>
                <a:gd name="T0" fmla="*/ 41 w 109"/>
                <a:gd name="T1" fmla="*/ 14 h 106"/>
                <a:gd name="T2" fmla="*/ 15 w 109"/>
                <a:gd name="T3" fmla="*/ 38 h 106"/>
                <a:gd name="T4" fmla="*/ 1 w 109"/>
                <a:gd name="T5" fmla="*/ 64 h 106"/>
                <a:gd name="T6" fmla="*/ 10 w 109"/>
                <a:gd name="T7" fmla="*/ 92 h 106"/>
                <a:gd name="T8" fmla="*/ 37 w 109"/>
                <a:gd name="T9" fmla="*/ 105 h 106"/>
                <a:gd name="T10" fmla="*/ 64 w 109"/>
                <a:gd name="T11" fmla="*/ 95 h 106"/>
                <a:gd name="T12" fmla="*/ 94 w 109"/>
                <a:gd name="T13" fmla="*/ 67 h 106"/>
                <a:gd name="T14" fmla="*/ 94 w 109"/>
                <a:gd name="T15" fmla="*/ 14 h 106"/>
                <a:gd name="T16" fmla="*/ 41 w 109"/>
                <a:gd name="T17" fmla="*/ 1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6">
                  <a:moveTo>
                    <a:pt x="41" y="14"/>
                  </a:moveTo>
                  <a:cubicBezTo>
                    <a:pt x="33" y="22"/>
                    <a:pt x="24" y="30"/>
                    <a:pt x="15" y="38"/>
                  </a:cubicBezTo>
                  <a:cubicBezTo>
                    <a:pt x="7" y="45"/>
                    <a:pt x="2" y="54"/>
                    <a:pt x="1" y="64"/>
                  </a:cubicBezTo>
                  <a:cubicBezTo>
                    <a:pt x="0" y="74"/>
                    <a:pt x="4" y="84"/>
                    <a:pt x="10" y="92"/>
                  </a:cubicBezTo>
                  <a:cubicBezTo>
                    <a:pt x="17" y="100"/>
                    <a:pt x="26" y="104"/>
                    <a:pt x="37" y="105"/>
                  </a:cubicBezTo>
                  <a:cubicBezTo>
                    <a:pt x="47" y="106"/>
                    <a:pt x="57" y="102"/>
                    <a:pt x="64" y="95"/>
                  </a:cubicBezTo>
                  <a:cubicBezTo>
                    <a:pt x="75" y="86"/>
                    <a:pt x="85" y="77"/>
                    <a:pt x="94" y="67"/>
                  </a:cubicBezTo>
                  <a:cubicBezTo>
                    <a:pt x="109" y="52"/>
                    <a:pt x="108" y="29"/>
                    <a:pt x="94" y="14"/>
                  </a:cubicBezTo>
                  <a:cubicBezTo>
                    <a:pt x="79" y="0"/>
                    <a:pt x="56" y="0"/>
                    <a:pt x="41" y="1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461">
              <a:extLst>
                <a:ext uri="{FF2B5EF4-FFF2-40B4-BE49-F238E27FC236}">
                  <a16:creationId xmlns:a16="http://schemas.microsoft.com/office/drawing/2014/main" id="{377944B0-CEA9-4D1F-9E4B-0BD20FB27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4722814"/>
              <a:ext cx="25400" cy="20638"/>
            </a:xfrm>
            <a:custGeom>
              <a:avLst/>
              <a:gdLst>
                <a:gd name="T0" fmla="*/ 89 w 115"/>
                <a:gd name="T1" fmla="*/ 20 h 93"/>
                <a:gd name="T2" fmla="*/ 57 w 115"/>
                <a:gd name="T3" fmla="*/ 6 h 93"/>
                <a:gd name="T4" fmla="*/ 28 w 115"/>
                <a:gd name="T5" fmla="*/ 3 h 93"/>
                <a:gd name="T6" fmla="*/ 6 w 115"/>
                <a:gd name="T7" fmla="*/ 22 h 93"/>
                <a:gd name="T8" fmla="*/ 3 w 115"/>
                <a:gd name="T9" fmla="*/ 51 h 93"/>
                <a:gd name="T10" fmla="*/ 23 w 115"/>
                <a:gd name="T11" fmla="*/ 73 h 93"/>
                <a:gd name="T12" fmla="*/ 60 w 115"/>
                <a:gd name="T13" fmla="*/ 90 h 93"/>
                <a:gd name="T14" fmla="*/ 75 w 115"/>
                <a:gd name="T15" fmla="*/ 93 h 93"/>
                <a:gd name="T16" fmla="*/ 112 w 115"/>
                <a:gd name="T17" fmla="*/ 63 h 93"/>
                <a:gd name="T18" fmla="*/ 89 w 115"/>
                <a:gd name="T19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93">
                  <a:moveTo>
                    <a:pt x="89" y="20"/>
                  </a:moveTo>
                  <a:cubicBezTo>
                    <a:pt x="78" y="16"/>
                    <a:pt x="68" y="11"/>
                    <a:pt x="57" y="6"/>
                  </a:cubicBezTo>
                  <a:cubicBezTo>
                    <a:pt x="48" y="1"/>
                    <a:pt x="38" y="0"/>
                    <a:pt x="28" y="3"/>
                  </a:cubicBezTo>
                  <a:cubicBezTo>
                    <a:pt x="18" y="6"/>
                    <a:pt x="10" y="13"/>
                    <a:pt x="6" y="22"/>
                  </a:cubicBezTo>
                  <a:cubicBezTo>
                    <a:pt x="1" y="31"/>
                    <a:pt x="0" y="41"/>
                    <a:pt x="3" y="51"/>
                  </a:cubicBezTo>
                  <a:cubicBezTo>
                    <a:pt x="7" y="60"/>
                    <a:pt x="14" y="68"/>
                    <a:pt x="23" y="73"/>
                  </a:cubicBezTo>
                  <a:cubicBezTo>
                    <a:pt x="35" y="79"/>
                    <a:pt x="47" y="85"/>
                    <a:pt x="60" y="90"/>
                  </a:cubicBezTo>
                  <a:cubicBezTo>
                    <a:pt x="65" y="92"/>
                    <a:pt x="70" y="93"/>
                    <a:pt x="75" y="93"/>
                  </a:cubicBezTo>
                  <a:cubicBezTo>
                    <a:pt x="93" y="93"/>
                    <a:pt x="108" y="80"/>
                    <a:pt x="112" y="63"/>
                  </a:cubicBezTo>
                  <a:cubicBezTo>
                    <a:pt x="115" y="45"/>
                    <a:pt x="106" y="27"/>
                    <a:pt x="89" y="2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462">
              <a:extLst>
                <a:ext uri="{FF2B5EF4-FFF2-40B4-BE49-F238E27FC236}">
                  <a16:creationId xmlns:a16="http://schemas.microsoft.com/office/drawing/2014/main" id="{D03D0D7A-3F35-45BA-8782-34FAC71A7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0" y="4733926"/>
              <a:ext cx="25400" cy="17463"/>
            </a:xfrm>
            <a:custGeom>
              <a:avLst/>
              <a:gdLst>
                <a:gd name="T0" fmla="*/ 77 w 116"/>
                <a:gd name="T1" fmla="*/ 3 h 78"/>
                <a:gd name="T2" fmla="*/ 42 w 116"/>
                <a:gd name="T3" fmla="*/ 1 h 78"/>
                <a:gd name="T4" fmla="*/ 1 w 116"/>
                <a:gd name="T5" fmla="*/ 36 h 78"/>
                <a:gd name="T6" fmla="*/ 36 w 116"/>
                <a:gd name="T7" fmla="*/ 77 h 78"/>
                <a:gd name="T8" fmla="*/ 77 w 116"/>
                <a:gd name="T9" fmla="*/ 78 h 78"/>
                <a:gd name="T10" fmla="*/ 79 w 116"/>
                <a:gd name="T11" fmla="*/ 78 h 78"/>
                <a:gd name="T12" fmla="*/ 105 w 116"/>
                <a:gd name="T13" fmla="*/ 67 h 78"/>
                <a:gd name="T14" fmla="*/ 116 w 116"/>
                <a:gd name="T15" fmla="*/ 41 h 78"/>
                <a:gd name="T16" fmla="*/ 77 w 116"/>
                <a:gd name="T17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78">
                  <a:moveTo>
                    <a:pt x="77" y="3"/>
                  </a:moveTo>
                  <a:cubicBezTo>
                    <a:pt x="65" y="3"/>
                    <a:pt x="53" y="2"/>
                    <a:pt x="42" y="1"/>
                  </a:cubicBezTo>
                  <a:cubicBezTo>
                    <a:pt x="21" y="0"/>
                    <a:pt x="3" y="15"/>
                    <a:pt x="1" y="36"/>
                  </a:cubicBezTo>
                  <a:cubicBezTo>
                    <a:pt x="0" y="57"/>
                    <a:pt x="15" y="75"/>
                    <a:pt x="36" y="77"/>
                  </a:cubicBezTo>
                  <a:cubicBezTo>
                    <a:pt x="49" y="78"/>
                    <a:pt x="63" y="78"/>
                    <a:pt x="77" y="78"/>
                  </a:cubicBezTo>
                  <a:lnTo>
                    <a:pt x="79" y="78"/>
                  </a:lnTo>
                  <a:cubicBezTo>
                    <a:pt x="89" y="78"/>
                    <a:pt x="99" y="74"/>
                    <a:pt x="105" y="67"/>
                  </a:cubicBezTo>
                  <a:cubicBezTo>
                    <a:pt x="112" y="60"/>
                    <a:pt x="116" y="50"/>
                    <a:pt x="116" y="41"/>
                  </a:cubicBezTo>
                  <a:cubicBezTo>
                    <a:pt x="115" y="19"/>
                    <a:pt x="98" y="3"/>
                    <a:pt x="77" y="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463">
              <a:extLst>
                <a:ext uri="{FF2B5EF4-FFF2-40B4-BE49-F238E27FC236}">
                  <a16:creationId xmlns:a16="http://schemas.microsoft.com/office/drawing/2014/main" id="{C6E8767A-219D-4498-8B51-05A64644E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4697414"/>
              <a:ext cx="22225" cy="22225"/>
            </a:xfrm>
            <a:custGeom>
              <a:avLst/>
              <a:gdLst>
                <a:gd name="T0" fmla="*/ 71 w 106"/>
                <a:gd name="T1" fmla="*/ 17 h 108"/>
                <a:gd name="T2" fmla="*/ 17 w 106"/>
                <a:gd name="T3" fmla="*/ 13 h 108"/>
                <a:gd name="T4" fmla="*/ 13 w 106"/>
                <a:gd name="T5" fmla="*/ 66 h 108"/>
                <a:gd name="T6" fmla="*/ 41 w 106"/>
                <a:gd name="T7" fmla="*/ 97 h 108"/>
                <a:gd name="T8" fmla="*/ 68 w 106"/>
                <a:gd name="T9" fmla="*/ 108 h 108"/>
                <a:gd name="T10" fmla="*/ 95 w 106"/>
                <a:gd name="T11" fmla="*/ 97 h 108"/>
                <a:gd name="T12" fmla="*/ 106 w 106"/>
                <a:gd name="T13" fmla="*/ 70 h 108"/>
                <a:gd name="T14" fmla="*/ 95 w 106"/>
                <a:gd name="T15" fmla="*/ 43 h 108"/>
                <a:gd name="T16" fmla="*/ 71 w 106"/>
                <a:gd name="T17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8">
                  <a:moveTo>
                    <a:pt x="71" y="17"/>
                  </a:moveTo>
                  <a:cubicBezTo>
                    <a:pt x="57" y="1"/>
                    <a:pt x="33" y="0"/>
                    <a:pt x="17" y="13"/>
                  </a:cubicBezTo>
                  <a:cubicBezTo>
                    <a:pt x="2" y="27"/>
                    <a:pt x="0" y="50"/>
                    <a:pt x="13" y="66"/>
                  </a:cubicBezTo>
                  <a:cubicBezTo>
                    <a:pt x="22" y="77"/>
                    <a:pt x="32" y="87"/>
                    <a:pt x="41" y="97"/>
                  </a:cubicBezTo>
                  <a:cubicBezTo>
                    <a:pt x="48" y="104"/>
                    <a:pt x="58" y="108"/>
                    <a:pt x="68" y="108"/>
                  </a:cubicBezTo>
                  <a:cubicBezTo>
                    <a:pt x="78" y="108"/>
                    <a:pt x="88" y="104"/>
                    <a:pt x="95" y="97"/>
                  </a:cubicBezTo>
                  <a:cubicBezTo>
                    <a:pt x="102" y="90"/>
                    <a:pt x="106" y="80"/>
                    <a:pt x="106" y="70"/>
                  </a:cubicBezTo>
                  <a:cubicBezTo>
                    <a:pt x="106" y="60"/>
                    <a:pt x="102" y="50"/>
                    <a:pt x="95" y="43"/>
                  </a:cubicBezTo>
                  <a:cubicBezTo>
                    <a:pt x="86" y="35"/>
                    <a:pt x="78" y="26"/>
                    <a:pt x="71" y="1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464">
              <a:extLst>
                <a:ext uri="{FF2B5EF4-FFF2-40B4-BE49-F238E27FC236}">
                  <a16:creationId xmlns:a16="http://schemas.microsoft.com/office/drawing/2014/main" id="{80D850C5-4DB3-425A-93A1-EE15A545E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925" y="4660901"/>
              <a:ext cx="20638" cy="25400"/>
            </a:xfrm>
            <a:custGeom>
              <a:avLst/>
              <a:gdLst>
                <a:gd name="T0" fmla="*/ 78 w 94"/>
                <a:gd name="T1" fmla="*/ 30 h 116"/>
                <a:gd name="T2" fmla="*/ 31 w 94"/>
                <a:gd name="T3" fmla="*/ 6 h 116"/>
                <a:gd name="T4" fmla="*/ 6 w 94"/>
                <a:gd name="T5" fmla="*/ 53 h 116"/>
                <a:gd name="T6" fmla="*/ 21 w 94"/>
                <a:gd name="T7" fmla="*/ 92 h 116"/>
                <a:gd name="T8" fmla="*/ 41 w 94"/>
                <a:gd name="T9" fmla="*/ 112 h 116"/>
                <a:gd name="T10" fmla="*/ 70 w 94"/>
                <a:gd name="T11" fmla="*/ 112 h 116"/>
                <a:gd name="T12" fmla="*/ 90 w 94"/>
                <a:gd name="T13" fmla="*/ 92 h 116"/>
                <a:gd name="T14" fmla="*/ 90 w 94"/>
                <a:gd name="T15" fmla="*/ 63 h 116"/>
                <a:gd name="T16" fmla="*/ 78 w 94"/>
                <a:gd name="T17" fmla="*/ 3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16">
                  <a:moveTo>
                    <a:pt x="78" y="30"/>
                  </a:moveTo>
                  <a:cubicBezTo>
                    <a:pt x="71" y="10"/>
                    <a:pt x="50" y="0"/>
                    <a:pt x="31" y="6"/>
                  </a:cubicBezTo>
                  <a:cubicBezTo>
                    <a:pt x="11" y="12"/>
                    <a:pt x="0" y="33"/>
                    <a:pt x="6" y="53"/>
                  </a:cubicBezTo>
                  <a:cubicBezTo>
                    <a:pt x="11" y="66"/>
                    <a:pt x="16" y="79"/>
                    <a:pt x="21" y="92"/>
                  </a:cubicBezTo>
                  <a:cubicBezTo>
                    <a:pt x="25" y="101"/>
                    <a:pt x="32" y="108"/>
                    <a:pt x="41" y="112"/>
                  </a:cubicBezTo>
                  <a:cubicBezTo>
                    <a:pt x="50" y="116"/>
                    <a:pt x="61" y="116"/>
                    <a:pt x="70" y="112"/>
                  </a:cubicBezTo>
                  <a:cubicBezTo>
                    <a:pt x="79" y="108"/>
                    <a:pt x="87" y="101"/>
                    <a:pt x="90" y="92"/>
                  </a:cubicBezTo>
                  <a:cubicBezTo>
                    <a:pt x="94" y="83"/>
                    <a:pt x="94" y="72"/>
                    <a:pt x="90" y="63"/>
                  </a:cubicBezTo>
                  <a:cubicBezTo>
                    <a:pt x="86" y="52"/>
                    <a:pt x="82" y="41"/>
                    <a:pt x="78" y="3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465">
              <a:extLst>
                <a:ext uri="{FF2B5EF4-FFF2-40B4-BE49-F238E27FC236}">
                  <a16:creationId xmlns:a16="http://schemas.microsoft.com/office/drawing/2014/main" id="{6C3DD26D-823C-475E-9501-A3592E3CD9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4625" y="4541839"/>
              <a:ext cx="185738" cy="184150"/>
            </a:xfrm>
            <a:custGeom>
              <a:avLst/>
              <a:gdLst>
                <a:gd name="T0" fmla="*/ 862 w 862"/>
                <a:gd name="T1" fmla="*/ 448 h 862"/>
                <a:gd name="T2" fmla="*/ 606 w 862"/>
                <a:gd name="T3" fmla="*/ 65 h 862"/>
                <a:gd name="T4" fmla="*/ 154 w 862"/>
                <a:gd name="T5" fmla="*/ 154 h 862"/>
                <a:gd name="T6" fmla="*/ 64 w 862"/>
                <a:gd name="T7" fmla="*/ 606 h 862"/>
                <a:gd name="T8" fmla="*/ 447 w 862"/>
                <a:gd name="T9" fmla="*/ 862 h 862"/>
                <a:gd name="T10" fmla="*/ 862 w 862"/>
                <a:gd name="T11" fmla="*/ 448 h 862"/>
                <a:gd name="T12" fmla="*/ 108 w 862"/>
                <a:gd name="T13" fmla="*/ 448 h 862"/>
                <a:gd name="T14" fmla="*/ 317 w 862"/>
                <a:gd name="T15" fmla="*/ 134 h 862"/>
                <a:gd name="T16" fmla="*/ 687 w 862"/>
                <a:gd name="T17" fmla="*/ 208 h 862"/>
                <a:gd name="T18" fmla="*/ 760 w 862"/>
                <a:gd name="T19" fmla="*/ 577 h 862"/>
                <a:gd name="T20" fmla="*/ 447 w 862"/>
                <a:gd name="T21" fmla="*/ 787 h 862"/>
                <a:gd name="T22" fmla="*/ 108 w 862"/>
                <a:gd name="T23" fmla="*/ 44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2" h="862">
                  <a:moveTo>
                    <a:pt x="862" y="448"/>
                  </a:moveTo>
                  <a:cubicBezTo>
                    <a:pt x="862" y="280"/>
                    <a:pt x="761" y="129"/>
                    <a:pt x="606" y="65"/>
                  </a:cubicBezTo>
                  <a:cubicBezTo>
                    <a:pt x="451" y="0"/>
                    <a:pt x="273" y="36"/>
                    <a:pt x="154" y="154"/>
                  </a:cubicBezTo>
                  <a:cubicBezTo>
                    <a:pt x="35" y="273"/>
                    <a:pt x="0" y="451"/>
                    <a:pt x="64" y="606"/>
                  </a:cubicBezTo>
                  <a:cubicBezTo>
                    <a:pt x="128" y="761"/>
                    <a:pt x="279" y="862"/>
                    <a:pt x="447" y="862"/>
                  </a:cubicBezTo>
                  <a:cubicBezTo>
                    <a:pt x="676" y="862"/>
                    <a:pt x="861" y="676"/>
                    <a:pt x="862" y="448"/>
                  </a:cubicBezTo>
                  <a:close/>
                  <a:moveTo>
                    <a:pt x="108" y="448"/>
                  </a:moveTo>
                  <a:cubicBezTo>
                    <a:pt x="108" y="310"/>
                    <a:pt x="191" y="187"/>
                    <a:pt x="317" y="134"/>
                  </a:cubicBezTo>
                  <a:cubicBezTo>
                    <a:pt x="444" y="82"/>
                    <a:pt x="590" y="111"/>
                    <a:pt x="687" y="208"/>
                  </a:cubicBezTo>
                  <a:cubicBezTo>
                    <a:pt x="784" y="305"/>
                    <a:pt x="813" y="451"/>
                    <a:pt x="760" y="577"/>
                  </a:cubicBezTo>
                  <a:cubicBezTo>
                    <a:pt x="708" y="704"/>
                    <a:pt x="584" y="787"/>
                    <a:pt x="447" y="787"/>
                  </a:cubicBezTo>
                  <a:cubicBezTo>
                    <a:pt x="260" y="787"/>
                    <a:pt x="108" y="635"/>
                    <a:pt x="108" y="44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466">
              <a:extLst>
                <a:ext uri="{FF2B5EF4-FFF2-40B4-BE49-F238E27FC236}">
                  <a16:creationId xmlns:a16="http://schemas.microsoft.com/office/drawing/2014/main" id="{C738E2E4-AC9B-48A9-8EB7-D02310903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4581526"/>
              <a:ext cx="52388" cy="112713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6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7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4" y="172"/>
                    <a:pt x="94" y="162"/>
                  </a:cubicBezTo>
                  <a:cubicBezTo>
                    <a:pt x="105" y="151"/>
                    <a:pt x="121" y="148"/>
                    <a:pt x="136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2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9" y="355"/>
                    <a:pt x="148" y="366"/>
                  </a:cubicBezTo>
                  <a:cubicBezTo>
                    <a:pt x="137" y="376"/>
                    <a:pt x="121" y="380"/>
                    <a:pt x="107" y="374"/>
                  </a:cubicBezTo>
                  <a:cubicBezTo>
                    <a:pt x="93" y="368"/>
                    <a:pt x="83" y="354"/>
                    <a:pt x="83" y="339"/>
                  </a:cubicBezTo>
                  <a:cubicBezTo>
                    <a:pt x="83" y="318"/>
                    <a:pt x="67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7"/>
                    <a:pt x="121" y="527"/>
                  </a:cubicBezTo>
                  <a:cubicBezTo>
                    <a:pt x="142" y="527"/>
                    <a:pt x="159" y="511"/>
                    <a:pt x="159" y="49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5" name="Group 884">
            <a:extLst>
              <a:ext uri="{FF2B5EF4-FFF2-40B4-BE49-F238E27FC236}">
                <a16:creationId xmlns:a16="http://schemas.microsoft.com/office/drawing/2014/main" id="{1F7A1A4B-3121-4055-A53D-28EBD00E9320}"/>
              </a:ext>
            </a:extLst>
          </p:cNvPr>
          <p:cNvGrpSpPr/>
          <p:nvPr/>
        </p:nvGrpSpPr>
        <p:grpSpPr>
          <a:xfrm>
            <a:off x="5854700" y="4435476"/>
            <a:ext cx="484188" cy="404813"/>
            <a:chOff x="5854700" y="4435476"/>
            <a:chExt cx="484188" cy="404813"/>
          </a:xfrm>
        </p:grpSpPr>
        <p:sp>
          <p:nvSpPr>
            <p:cNvPr id="307" name="Freeform 467">
              <a:extLst>
                <a:ext uri="{FF2B5EF4-FFF2-40B4-BE49-F238E27FC236}">
                  <a16:creationId xmlns:a16="http://schemas.microsoft.com/office/drawing/2014/main" id="{9CF80D30-F6EE-41B6-98BF-FDD924545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3" y="4733926"/>
              <a:ext cx="87313" cy="49213"/>
            </a:xfrm>
            <a:custGeom>
              <a:avLst/>
              <a:gdLst>
                <a:gd name="T0" fmla="*/ 31 w 408"/>
                <a:gd name="T1" fmla="*/ 75 h 226"/>
                <a:gd name="T2" fmla="*/ 0 w 408"/>
                <a:gd name="T3" fmla="*/ 226 h 226"/>
                <a:gd name="T4" fmla="*/ 333 w 408"/>
                <a:gd name="T5" fmla="*/ 226 h 226"/>
                <a:gd name="T6" fmla="*/ 408 w 408"/>
                <a:gd name="T7" fmla="*/ 151 h 226"/>
                <a:gd name="T8" fmla="*/ 408 w 408"/>
                <a:gd name="T9" fmla="*/ 75 h 226"/>
                <a:gd name="T10" fmla="*/ 333 w 408"/>
                <a:gd name="T11" fmla="*/ 0 h 226"/>
                <a:gd name="T12" fmla="*/ 24 w 408"/>
                <a:gd name="T13" fmla="*/ 0 h 226"/>
                <a:gd name="T14" fmla="*/ 31 w 408"/>
                <a:gd name="T15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226">
                  <a:moveTo>
                    <a:pt x="31" y="75"/>
                  </a:moveTo>
                  <a:cubicBezTo>
                    <a:pt x="31" y="127"/>
                    <a:pt x="21" y="178"/>
                    <a:pt x="0" y="226"/>
                  </a:cubicBezTo>
                  <a:lnTo>
                    <a:pt x="333" y="226"/>
                  </a:lnTo>
                  <a:cubicBezTo>
                    <a:pt x="374" y="226"/>
                    <a:pt x="408" y="192"/>
                    <a:pt x="408" y="151"/>
                  </a:cubicBezTo>
                  <a:lnTo>
                    <a:pt x="408" y="75"/>
                  </a:lnTo>
                  <a:cubicBezTo>
                    <a:pt x="408" y="34"/>
                    <a:pt x="374" y="0"/>
                    <a:pt x="333" y="0"/>
                  </a:cubicBezTo>
                  <a:lnTo>
                    <a:pt x="24" y="0"/>
                  </a:lnTo>
                  <a:cubicBezTo>
                    <a:pt x="29" y="25"/>
                    <a:pt x="31" y="50"/>
                    <a:pt x="31" y="75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468">
              <a:extLst>
                <a:ext uri="{FF2B5EF4-FFF2-40B4-BE49-F238E27FC236}">
                  <a16:creationId xmlns:a16="http://schemas.microsoft.com/office/drawing/2014/main" id="{00D64AC8-3013-446F-BC1D-82E5E94F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4638676"/>
              <a:ext cx="161925" cy="95250"/>
            </a:xfrm>
            <a:custGeom>
              <a:avLst/>
              <a:gdLst>
                <a:gd name="T0" fmla="*/ 754 w 754"/>
                <a:gd name="T1" fmla="*/ 150 h 452"/>
                <a:gd name="T2" fmla="*/ 754 w 754"/>
                <a:gd name="T3" fmla="*/ 75 h 452"/>
                <a:gd name="T4" fmla="*/ 679 w 754"/>
                <a:gd name="T5" fmla="*/ 0 h 452"/>
                <a:gd name="T6" fmla="*/ 76 w 754"/>
                <a:gd name="T7" fmla="*/ 0 h 452"/>
                <a:gd name="T8" fmla="*/ 0 w 754"/>
                <a:gd name="T9" fmla="*/ 75 h 452"/>
                <a:gd name="T10" fmla="*/ 0 w 754"/>
                <a:gd name="T11" fmla="*/ 150 h 452"/>
                <a:gd name="T12" fmla="*/ 370 w 754"/>
                <a:gd name="T13" fmla="*/ 452 h 452"/>
                <a:gd name="T14" fmla="*/ 641 w 754"/>
                <a:gd name="T15" fmla="*/ 452 h 452"/>
                <a:gd name="T16" fmla="*/ 716 w 754"/>
                <a:gd name="T17" fmla="*/ 376 h 452"/>
                <a:gd name="T18" fmla="*/ 716 w 754"/>
                <a:gd name="T19" fmla="*/ 301 h 452"/>
                <a:gd name="T20" fmla="*/ 641 w 754"/>
                <a:gd name="T21" fmla="*/ 226 h 452"/>
                <a:gd name="T22" fmla="*/ 679 w 754"/>
                <a:gd name="T23" fmla="*/ 226 h 452"/>
                <a:gd name="T24" fmla="*/ 754 w 754"/>
                <a:gd name="T25" fmla="*/ 15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452">
                  <a:moveTo>
                    <a:pt x="754" y="150"/>
                  </a:moveTo>
                  <a:lnTo>
                    <a:pt x="754" y="75"/>
                  </a:lnTo>
                  <a:cubicBezTo>
                    <a:pt x="754" y="33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1" y="33"/>
                    <a:pt x="0" y="75"/>
                  </a:cubicBezTo>
                  <a:lnTo>
                    <a:pt x="0" y="150"/>
                  </a:lnTo>
                  <a:cubicBezTo>
                    <a:pt x="180" y="150"/>
                    <a:pt x="334" y="276"/>
                    <a:pt x="370" y="452"/>
                  </a:cubicBezTo>
                  <a:lnTo>
                    <a:pt x="641" y="452"/>
                  </a:lnTo>
                  <a:cubicBezTo>
                    <a:pt x="683" y="452"/>
                    <a:pt x="716" y="418"/>
                    <a:pt x="716" y="376"/>
                  </a:cubicBezTo>
                  <a:lnTo>
                    <a:pt x="716" y="301"/>
                  </a:lnTo>
                  <a:cubicBezTo>
                    <a:pt x="716" y="260"/>
                    <a:pt x="683" y="226"/>
                    <a:pt x="641" y="226"/>
                  </a:cubicBezTo>
                  <a:lnTo>
                    <a:pt x="679" y="226"/>
                  </a:lnTo>
                  <a:cubicBezTo>
                    <a:pt x="720" y="226"/>
                    <a:pt x="754" y="192"/>
                    <a:pt x="754" y="15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469">
              <a:extLst>
                <a:ext uri="{FF2B5EF4-FFF2-40B4-BE49-F238E27FC236}">
                  <a16:creationId xmlns:a16="http://schemas.microsoft.com/office/drawing/2014/main" id="{B8EBF2B3-AB9B-4B5A-BF12-D7416A57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3150" y="4783139"/>
              <a:ext cx="160338" cy="47625"/>
            </a:xfrm>
            <a:custGeom>
              <a:avLst/>
              <a:gdLst>
                <a:gd name="T0" fmla="*/ 75 w 753"/>
                <a:gd name="T1" fmla="*/ 0 h 226"/>
                <a:gd name="T2" fmla="*/ 0 w 753"/>
                <a:gd name="T3" fmla="*/ 75 h 226"/>
                <a:gd name="T4" fmla="*/ 0 w 753"/>
                <a:gd name="T5" fmla="*/ 151 h 226"/>
                <a:gd name="T6" fmla="*/ 75 w 753"/>
                <a:gd name="T7" fmla="*/ 226 h 226"/>
                <a:gd name="T8" fmla="*/ 678 w 753"/>
                <a:gd name="T9" fmla="*/ 226 h 226"/>
                <a:gd name="T10" fmla="*/ 753 w 753"/>
                <a:gd name="T11" fmla="*/ 151 h 226"/>
                <a:gd name="T12" fmla="*/ 753 w 753"/>
                <a:gd name="T13" fmla="*/ 75 h 226"/>
                <a:gd name="T14" fmla="*/ 678 w 753"/>
                <a:gd name="T15" fmla="*/ 0 h 226"/>
                <a:gd name="T16" fmla="*/ 75 w 753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3" h="226">
                  <a:moveTo>
                    <a:pt x="75" y="0"/>
                  </a:moveTo>
                  <a:cubicBezTo>
                    <a:pt x="33" y="0"/>
                    <a:pt x="0" y="34"/>
                    <a:pt x="0" y="75"/>
                  </a:cubicBezTo>
                  <a:lnTo>
                    <a:pt x="0" y="151"/>
                  </a:lnTo>
                  <a:cubicBezTo>
                    <a:pt x="0" y="192"/>
                    <a:pt x="33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3" y="192"/>
                    <a:pt x="753" y="151"/>
                  </a:cubicBezTo>
                  <a:lnTo>
                    <a:pt x="753" y="75"/>
                  </a:lnTo>
                  <a:cubicBezTo>
                    <a:pt x="753" y="34"/>
                    <a:pt x="720" y="0"/>
                    <a:pt x="678" y="0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470">
              <a:extLst>
                <a:ext uri="{FF2B5EF4-FFF2-40B4-BE49-F238E27FC236}">
                  <a16:creationId xmlns:a16="http://schemas.microsoft.com/office/drawing/2014/main" id="{A22C5ECE-C371-487D-B3F8-A192631C5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83139"/>
              <a:ext cx="147638" cy="47625"/>
            </a:xfrm>
            <a:custGeom>
              <a:avLst/>
              <a:gdLst>
                <a:gd name="T0" fmla="*/ 613 w 688"/>
                <a:gd name="T1" fmla="*/ 0 h 226"/>
                <a:gd name="T2" fmla="*/ 318 w 688"/>
                <a:gd name="T3" fmla="*/ 0 h 226"/>
                <a:gd name="T4" fmla="*/ 0 w 688"/>
                <a:gd name="T5" fmla="*/ 225 h 226"/>
                <a:gd name="T6" fmla="*/ 10 w 688"/>
                <a:gd name="T7" fmla="*/ 226 h 226"/>
                <a:gd name="T8" fmla="*/ 613 w 688"/>
                <a:gd name="T9" fmla="*/ 226 h 226"/>
                <a:gd name="T10" fmla="*/ 688 w 688"/>
                <a:gd name="T11" fmla="*/ 151 h 226"/>
                <a:gd name="T12" fmla="*/ 688 w 688"/>
                <a:gd name="T13" fmla="*/ 75 h 226"/>
                <a:gd name="T14" fmla="*/ 613 w 688"/>
                <a:gd name="T1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8" h="226">
                  <a:moveTo>
                    <a:pt x="613" y="0"/>
                  </a:moveTo>
                  <a:lnTo>
                    <a:pt x="318" y="0"/>
                  </a:lnTo>
                  <a:cubicBezTo>
                    <a:pt x="262" y="128"/>
                    <a:pt x="139" y="215"/>
                    <a:pt x="0" y="225"/>
                  </a:cubicBezTo>
                  <a:cubicBezTo>
                    <a:pt x="3" y="226"/>
                    <a:pt x="7" y="226"/>
                    <a:pt x="10" y="226"/>
                  </a:cubicBezTo>
                  <a:lnTo>
                    <a:pt x="613" y="226"/>
                  </a:lnTo>
                  <a:cubicBezTo>
                    <a:pt x="655" y="226"/>
                    <a:pt x="688" y="192"/>
                    <a:pt x="688" y="151"/>
                  </a:cubicBezTo>
                  <a:lnTo>
                    <a:pt x="688" y="75"/>
                  </a:lnTo>
                  <a:cubicBezTo>
                    <a:pt x="688" y="34"/>
                    <a:pt x="655" y="0"/>
                    <a:pt x="613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471">
              <a:extLst>
                <a:ext uri="{FF2B5EF4-FFF2-40B4-BE49-F238E27FC236}">
                  <a16:creationId xmlns:a16="http://schemas.microsoft.com/office/drawing/2014/main" id="{83D03178-F528-4398-A2B1-A1C19562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0" y="4670426"/>
              <a:ext cx="114300" cy="160338"/>
            </a:xfrm>
            <a:custGeom>
              <a:avLst/>
              <a:gdLst>
                <a:gd name="T0" fmla="*/ 150 w 534"/>
                <a:gd name="T1" fmla="*/ 0 h 754"/>
                <a:gd name="T2" fmla="*/ 0 w 534"/>
                <a:gd name="T3" fmla="*/ 0 h 754"/>
                <a:gd name="T4" fmla="*/ 377 w 534"/>
                <a:gd name="T5" fmla="*/ 377 h 754"/>
                <a:gd name="T6" fmla="*/ 0 w 534"/>
                <a:gd name="T7" fmla="*/ 754 h 754"/>
                <a:gd name="T8" fmla="*/ 150 w 534"/>
                <a:gd name="T9" fmla="*/ 754 h 754"/>
                <a:gd name="T10" fmla="*/ 178 w 534"/>
                <a:gd name="T11" fmla="*/ 753 h 754"/>
                <a:gd name="T12" fmla="*/ 527 w 534"/>
                <a:gd name="T13" fmla="*/ 364 h 754"/>
                <a:gd name="T14" fmla="*/ 150 w 534"/>
                <a:gd name="T15" fmla="*/ 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4" h="754">
                  <a:moveTo>
                    <a:pt x="150" y="0"/>
                  </a:moveTo>
                  <a:lnTo>
                    <a:pt x="0" y="0"/>
                  </a:lnTo>
                  <a:cubicBezTo>
                    <a:pt x="208" y="0"/>
                    <a:pt x="377" y="169"/>
                    <a:pt x="377" y="377"/>
                  </a:cubicBezTo>
                  <a:cubicBezTo>
                    <a:pt x="377" y="585"/>
                    <a:pt x="208" y="754"/>
                    <a:pt x="0" y="754"/>
                  </a:cubicBezTo>
                  <a:lnTo>
                    <a:pt x="150" y="754"/>
                  </a:lnTo>
                  <a:cubicBezTo>
                    <a:pt x="160" y="754"/>
                    <a:pt x="169" y="754"/>
                    <a:pt x="178" y="753"/>
                  </a:cubicBezTo>
                  <a:cubicBezTo>
                    <a:pt x="380" y="738"/>
                    <a:pt x="534" y="566"/>
                    <a:pt x="527" y="364"/>
                  </a:cubicBezTo>
                  <a:cubicBezTo>
                    <a:pt x="519" y="161"/>
                    <a:pt x="353" y="0"/>
                    <a:pt x="150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472">
              <a:extLst>
                <a:ext uri="{FF2B5EF4-FFF2-40B4-BE49-F238E27FC236}">
                  <a16:creationId xmlns:a16="http://schemas.microsoft.com/office/drawing/2014/main" id="{304C8D02-0064-4D2D-9E78-5F9F9CA13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538" y="4589464"/>
              <a:ext cx="160338" cy="49213"/>
            </a:xfrm>
            <a:custGeom>
              <a:avLst/>
              <a:gdLst>
                <a:gd name="T0" fmla="*/ 754 w 754"/>
                <a:gd name="T1" fmla="*/ 151 h 227"/>
                <a:gd name="T2" fmla="*/ 754 w 754"/>
                <a:gd name="T3" fmla="*/ 76 h 227"/>
                <a:gd name="T4" fmla="*/ 679 w 754"/>
                <a:gd name="T5" fmla="*/ 0 h 227"/>
                <a:gd name="T6" fmla="*/ 76 w 754"/>
                <a:gd name="T7" fmla="*/ 0 h 227"/>
                <a:gd name="T8" fmla="*/ 0 w 754"/>
                <a:gd name="T9" fmla="*/ 76 h 227"/>
                <a:gd name="T10" fmla="*/ 0 w 754"/>
                <a:gd name="T11" fmla="*/ 151 h 227"/>
                <a:gd name="T12" fmla="*/ 76 w 754"/>
                <a:gd name="T13" fmla="*/ 227 h 227"/>
                <a:gd name="T14" fmla="*/ 679 w 754"/>
                <a:gd name="T15" fmla="*/ 227 h 227"/>
                <a:gd name="T16" fmla="*/ 754 w 754"/>
                <a:gd name="T17" fmla="*/ 1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7">
                  <a:moveTo>
                    <a:pt x="754" y="151"/>
                  </a:move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4" y="227"/>
                    <a:pt x="76" y="227"/>
                  </a:cubicBezTo>
                  <a:lnTo>
                    <a:pt x="679" y="227"/>
                  </a:lnTo>
                  <a:cubicBezTo>
                    <a:pt x="720" y="227"/>
                    <a:pt x="754" y="193"/>
                    <a:pt x="754" y="151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473">
              <a:extLst>
                <a:ext uri="{FF2B5EF4-FFF2-40B4-BE49-F238E27FC236}">
                  <a16:creationId xmlns:a16="http://schemas.microsoft.com/office/drawing/2014/main" id="{A0A26117-483D-4379-BA13-E5413C56A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413" y="4541839"/>
              <a:ext cx="161925" cy="47625"/>
            </a:xfrm>
            <a:custGeom>
              <a:avLst/>
              <a:gdLst>
                <a:gd name="T0" fmla="*/ 678 w 753"/>
                <a:gd name="T1" fmla="*/ 226 h 226"/>
                <a:gd name="T2" fmla="*/ 753 w 753"/>
                <a:gd name="T3" fmla="*/ 151 h 226"/>
                <a:gd name="T4" fmla="*/ 753 w 753"/>
                <a:gd name="T5" fmla="*/ 76 h 226"/>
                <a:gd name="T6" fmla="*/ 678 w 753"/>
                <a:gd name="T7" fmla="*/ 0 h 226"/>
                <a:gd name="T8" fmla="*/ 75 w 753"/>
                <a:gd name="T9" fmla="*/ 0 h 226"/>
                <a:gd name="T10" fmla="*/ 0 w 753"/>
                <a:gd name="T11" fmla="*/ 76 h 226"/>
                <a:gd name="T12" fmla="*/ 0 w 753"/>
                <a:gd name="T13" fmla="*/ 151 h 226"/>
                <a:gd name="T14" fmla="*/ 75 w 753"/>
                <a:gd name="T15" fmla="*/ 226 h 226"/>
                <a:gd name="T16" fmla="*/ 678 w 753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3" h="226">
                  <a:moveTo>
                    <a:pt x="678" y="226"/>
                  </a:moveTo>
                  <a:cubicBezTo>
                    <a:pt x="720" y="226"/>
                    <a:pt x="753" y="193"/>
                    <a:pt x="753" y="151"/>
                  </a:cubicBezTo>
                  <a:lnTo>
                    <a:pt x="753" y="76"/>
                  </a:lnTo>
                  <a:cubicBezTo>
                    <a:pt x="753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3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3" y="226"/>
                    <a:pt x="75" y="226"/>
                  </a:cubicBezTo>
                  <a:lnTo>
                    <a:pt x="678" y="226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474">
              <a:extLst>
                <a:ext uri="{FF2B5EF4-FFF2-40B4-BE49-F238E27FC236}">
                  <a16:creationId xmlns:a16="http://schemas.microsoft.com/office/drawing/2014/main" id="{C30FD9E8-EED2-41CD-9B00-8D44C68AC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4541839"/>
              <a:ext cx="161925" cy="47625"/>
            </a:xfrm>
            <a:custGeom>
              <a:avLst/>
              <a:gdLst>
                <a:gd name="T0" fmla="*/ 76 w 754"/>
                <a:gd name="T1" fmla="*/ 0 h 226"/>
                <a:gd name="T2" fmla="*/ 0 w 754"/>
                <a:gd name="T3" fmla="*/ 76 h 226"/>
                <a:gd name="T4" fmla="*/ 0 w 754"/>
                <a:gd name="T5" fmla="*/ 151 h 226"/>
                <a:gd name="T6" fmla="*/ 76 w 754"/>
                <a:gd name="T7" fmla="*/ 226 h 226"/>
                <a:gd name="T8" fmla="*/ 679 w 754"/>
                <a:gd name="T9" fmla="*/ 226 h 226"/>
                <a:gd name="T10" fmla="*/ 754 w 754"/>
                <a:gd name="T11" fmla="*/ 151 h 226"/>
                <a:gd name="T12" fmla="*/ 754 w 754"/>
                <a:gd name="T13" fmla="*/ 76 h 226"/>
                <a:gd name="T14" fmla="*/ 679 w 754"/>
                <a:gd name="T15" fmla="*/ 0 h 226"/>
                <a:gd name="T16" fmla="*/ 76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6" y="0"/>
                  </a:moveTo>
                  <a:cubicBezTo>
                    <a:pt x="34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4" y="226"/>
                    <a:pt x="76" y="226"/>
                  </a:cubicBezTo>
                  <a:lnTo>
                    <a:pt x="679" y="226"/>
                  </a:lnTo>
                  <a:cubicBezTo>
                    <a:pt x="720" y="226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475">
              <a:extLst>
                <a:ext uri="{FF2B5EF4-FFF2-40B4-BE49-F238E27FC236}">
                  <a16:creationId xmlns:a16="http://schemas.microsoft.com/office/drawing/2014/main" id="{16F9510D-7105-48DC-8BD2-EE6DBAD8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492626"/>
              <a:ext cx="161925" cy="49213"/>
            </a:xfrm>
            <a:custGeom>
              <a:avLst/>
              <a:gdLst>
                <a:gd name="T0" fmla="*/ 0 w 754"/>
                <a:gd name="T1" fmla="*/ 76 h 226"/>
                <a:gd name="T2" fmla="*/ 0 w 754"/>
                <a:gd name="T3" fmla="*/ 151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1 h 226"/>
                <a:gd name="T10" fmla="*/ 754 w 754"/>
                <a:gd name="T11" fmla="*/ 76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6"/>
                  </a:moveTo>
                  <a:lnTo>
                    <a:pt x="0" y="151"/>
                  </a:lnTo>
                  <a:cubicBezTo>
                    <a:pt x="0" y="193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476">
              <a:extLst>
                <a:ext uri="{FF2B5EF4-FFF2-40B4-BE49-F238E27FC236}">
                  <a16:creationId xmlns:a16="http://schemas.microsoft.com/office/drawing/2014/main" id="{62BF3AA7-2F74-4BDF-BDF3-B3F1A55A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445001"/>
              <a:ext cx="161925" cy="47625"/>
            </a:xfrm>
            <a:custGeom>
              <a:avLst/>
              <a:gdLst>
                <a:gd name="T0" fmla="*/ 75 w 754"/>
                <a:gd name="T1" fmla="*/ 0 h 226"/>
                <a:gd name="T2" fmla="*/ 678 w 754"/>
                <a:gd name="T3" fmla="*/ 0 h 226"/>
                <a:gd name="T4" fmla="*/ 754 w 754"/>
                <a:gd name="T5" fmla="*/ 75 h 226"/>
                <a:gd name="T6" fmla="*/ 754 w 754"/>
                <a:gd name="T7" fmla="*/ 151 h 226"/>
                <a:gd name="T8" fmla="*/ 678 w 754"/>
                <a:gd name="T9" fmla="*/ 226 h 226"/>
                <a:gd name="T10" fmla="*/ 75 w 754"/>
                <a:gd name="T11" fmla="*/ 226 h 226"/>
                <a:gd name="T12" fmla="*/ 0 w 754"/>
                <a:gd name="T13" fmla="*/ 151 h 226"/>
                <a:gd name="T14" fmla="*/ 0 w 754"/>
                <a:gd name="T15" fmla="*/ 75 h 226"/>
                <a:gd name="T16" fmla="*/ 75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5" y="0"/>
                  </a:moveTo>
                  <a:lnTo>
                    <a:pt x="678" y="0"/>
                  </a:lnTo>
                  <a:cubicBezTo>
                    <a:pt x="720" y="0"/>
                    <a:pt x="754" y="34"/>
                    <a:pt x="754" y="75"/>
                  </a:cubicBezTo>
                  <a:lnTo>
                    <a:pt x="754" y="151"/>
                  </a:lnTo>
                  <a:cubicBezTo>
                    <a:pt x="754" y="193"/>
                    <a:pt x="720" y="226"/>
                    <a:pt x="678" y="226"/>
                  </a:cubicBezTo>
                  <a:lnTo>
                    <a:pt x="75" y="226"/>
                  </a:lnTo>
                  <a:cubicBezTo>
                    <a:pt x="34" y="226"/>
                    <a:pt x="0" y="193"/>
                    <a:pt x="0" y="151"/>
                  </a:cubicBezTo>
                  <a:lnTo>
                    <a:pt x="0" y="75"/>
                  </a:lnTo>
                  <a:cubicBezTo>
                    <a:pt x="0" y="34"/>
                    <a:pt x="34" y="0"/>
                    <a:pt x="75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477">
              <a:extLst>
                <a:ext uri="{FF2B5EF4-FFF2-40B4-BE49-F238E27FC236}">
                  <a16:creationId xmlns:a16="http://schemas.microsoft.com/office/drawing/2014/main" id="{4580D6C3-6AC4-4A19-807E-AB7DE5CD5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733926"/>
              <a:ext cx="161925" cy="49213"/>
            </a:xfrm>
            <a:custGeom>
              <a:avLst/>
              <a:gdLst>
                <a:gd name="T0" fmla="*/ 0 w 754"/>
                <a:gd name="T1" fmla="*/ 75 h 226"/>
                <a:gd name="T2" fmla="*/ 0 w 754"/>
                <a:gd name="T3" fmla="*/ 151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1 h 226"/>
                <a:gd name="T10" fmla="*/ 754 w 754"/>
                <a:gd name="T11" fmla="*/ 75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5"/>
                  </a:moveTo>
                  <a:lnTo>
                    <a:pt x="0" y="151"/>
                  </a:lnTo>
                  <a:cubicBezTo>
                    <a:pt x="0" y="192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2"/>
                    <a:pt x="754" y="151"/>
                  </a:cubicBezTo>
                  <a:lnTo>
                    <a:pt x="754" y="75"/>
                  </a:lnTo>
                  <a:cubicBezTo>
                    <a:pt x="754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5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478">
              <a:extLst>
                <a:ext uri="{FF2B5EF4-FFF2-40B4-BE49-F238E27FC236}">
                  <a16:creationId xmlns:a16="http://schemas.microsoft.com/office/drawing/2014/main" id="{296EDE32-D198-4B87-8437-66662CEE2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4686301"/>
              <a:ext cx="161925" cy="47625"/>
            </a:xfrm>
            <a:custGeom>
              <a:avLst/>
              <a:gdLst>
                <a:gd name="T0" fmla="*/ 76 w 754"/>
                <a:gd name="T1" fmla="*/ 0 h 226"/>
                <a:gd name="T2" fmla="*/ 0 w 754"/>
                <a:gd name="T3" fmla="*/ 75 h 226"/>
                <a:gd name="T4" fmla="*/ 0 w 754"/>
                <a:gd name="T5" fmla="*/ 150 h 226"/>
                <a:gd name="T6" fmla="*/ 76 w 754"/>
                <a:gd name="T7" fmla="*/ 226 h 226"/>
                <a:gd name="T8" fmla="*/ 679 w 754"/>
                <a:gd name="T9" fmla="*/ 226 h 226"/>
                <a:gd name="T10" fmla="*/ 754 w 754"/>
                <a:gd name="T11" fmla="*/ 150 h 226"/>
                <a:gd name="T12" fmla="*/ 754 w 754"/>
                <a:gd name="T13" fmla="*/ 75 h 226"/>
                <a:gd name="T14" fmla="*/ 679 w 754"/>
                <a:gd name="T15" fmla="*/ 0 h 226"/>
                <a:gd name="T16" fmla="*/ 76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6" y="0"/>
                  </a:moveTo>
                  <a:cubicBezTo>
                    <a:pt x="34" y="0"/>
                    <a:pt x="0" y="33"/>
                    <a:pt x="0" y="75"/>
                  </a:cubicBezTo>
                  <a:lnTo>
                    <a:pt x="0" y="150"/>
                  </a:lnTo>
                  <a:cubicBezTo>
                    <a:pt x="0" y="192"/>
                    <a:pt x="34" y="226"/>
                    <a:pt x="76" y="226"/>
                  </a:cubicBezTo>
                  <a:lnTo>
                    <a:pt x="679" y="226"/>
                  </a:lnTo>
                  <a:cubicBezTo>
                    <a:pt x="720" y="226"/>
                    <a:pt x="754" y="192"/>
                    <a:pt x="754" y="150"/>
                  </a:cubicBezTo>
                  <a:lnTo>
                    <a:pt x="754" y="75"/>
                  </a:lnTo>
                  <a:cubicBezTo>
                    <a:pt x="754" y="33"/>
                    <a:pt x="720" y="0"/>
                    <a:pt x="679" y="0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479">
              <a:extLst>
                <a:ext uri="{FF2B5EF4-FFF2-40B4-BE49-F238E27FC236}">
                  <a16:creationId xmlns:a16="http://schemas.microsoft.com/office/drawing/2014/main" id="{62608CB7-B639-413E-8D50-95F011F3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638676"/>
              <a:ext cx="161925" cy="47625"/>
            </a:xfrm>
            <a:custGeom>
              <a:avLst/>
              <a:gdLst>
                <a:gd name="T0" fmla="*/ 0 w 754"/>
                <a:gd name="T1" fmla="*/ 75 h 226"/>
                <a:gd name="T2" fmla="*/ 0 w 754"/>
                <a:gd name="T3" fmla="*/ 150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0 h 226"/>
                <a:gd name="T10" fmla="*/ 754 w 754"/>
                <a:gd name="T11" fmla="*/ 75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5"/>
                  </a:moveTo>
                  <a:lnTo>
                    <a:pt x="0" y="150"/>
                  </a:lnTo>
                  <a:cubicBezTo>
                    <a:pt x="0" y="192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2"/>
                    <a:pt x="754" y="150"/>
                  </a:cubicBezTo>
                  <a:lnTo>
                    <a:pt x="754" y="75"/>
                  </a:lnTo>
                  <a:cubicBezTo>
                    <a:pt x="754" y="33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3"/>
                    <a:pt x="0" y="75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480">
              <a:extLst>
                <a:ext uri="{FF2B5EF4-FFF2-40B4-BE49-F238E27FC236}">
                  <a16:creationId xmlns:a16="http://schemas.microsoft.com/office/drawing/2014/main" id="{37F246E4-2F1A-44C6-8890-BA88E6EAA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4589464"/>
              <a:ext cx="161925" cy="49213"/>
            </a:xfrm>
            <a:custGeom>
              <a:avLst/>
              <a:gdLst>
                <a:gd name="T0" fmla="*/ 0 w 754"/>
                <a:gd name="T1" fmla="*/ 76 h 227"/>
                <a:gd name="T2" fmla="*/ 0 w 754"/>
                <a:gd name="T3" fmla="*/ 151 h 227"/>
                <a:gd name="T4" fmla="*/ 76 w 754"/>
                <a:gd name="T5" fmla="*/ 227 h 227"/>
                <a:gd name="T6" fmla="*/ 679 w 754"/>
                <a:gd name="T7" fmla="*/ 227 h 227"/>
                <a:gd name="T8" fmla="*/ 754 w 754"/>
                <a:gd name="T9" fmla="*/ 151 h 227"/>
                <a:gd name="T10" fmla="*/ 754 w 754"/>
                <a:gd name="T11" fmla="*/ 76 h 227"/>
                <a:gd name="T12" fmla="*/ 679 w 754"/>
                <a:gd name="T13" fmla="*/ 0 h 227"/>
                <a:gd name="T14" fmla="*/ 76 w 754"/>
                <a:gd name="T15" fmla="*/ 0 h 227"/>
                <a:gd name="T16" fmla="*/ 0 w 754"/>
                <a:gd name="T17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7">
                  <a:moveTo>
                    <a:pt x="0" y="76"/>
                  </a:moveTo>
                  <a:lnTo>
                    <a:pt x="0" y="151"/>
                  </a:lnTo>
                  <a:cubicBezTo>
                    <a:pt x="0" y="193"/>
                    <a:pt x="34" y="227"/>
                    <a:pt x="76" y="227"/>
                  </a:cubicBezTo>
                  <a:lnTo>
                    <a:pt x="679" y="227"/>
                  </a:lnTo>
                  <a:cubicBezTo>
                    <a:pt x="720" y="227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481">
              <a:extLst>
                <a:ext uri="{FF2B5EF4-FFF2-40B4-BE49-F238E27FC236}">
                  <a16:creationId xmlns:a16="http://schemas.microsoft.com/office/drawing/2014/main" id="{AB9F8E2A-29A3-4431-BFD0-EDD935F51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4694239"/>
              <a:ext cx="50800" cy="112713"/>
            </a:xfrm>
            <a:custGeom>
              <a:avLst/>
              <a:gdLst>
                <a:gd name="T0" fmla="*/ 121 w 241"/>
                <a:gd name="T1" fmla="*/ 227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7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1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1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40 h 528"/>
                <a:gd name="T36" fmla="*/ 45 w 241"/>
                <a:gd name="T37" fmla="*/ 302 h 528"/>
                <a:gd name="T38" fmla="*/ 8 w 241"/>
                <a:gd name="T39" fmla="*/ 340 h 528"/>
                <a:gd name="T40" fmla="*/ 83 w 241"/>
                <a:gd name="T41" fmla="*/ 446 h 528"/>
                <a:gd name="T42" fmla="*/ 83 w 241"/>
                <a:gd name="T43" fmla="*/ 490 h 528"/>
                <a:gd name="T44" fmla="*/ 121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1 w 241"/>
                <a:gd name="T53" fmla="*/ 22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1" y="227"/>
                  </a:moveTo>
                  <a:cubicBezTo>
                    <a:pt x="105" y="227"/>
                    <a:pt x="92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4"/>
                    <a:pt x="158" y="189"/>
                  </a:cubicBezTo>
                  <a:cubicBezTo>
                    <a:pt x="158" y="210"/>
                    <a:pt x="175" y="227"/>
                    <a:pt x="196" y="227"/>
                  </a:cubicBezTo>
                  <a:cubicBezTo>
                    <a:pt x="217" y="227"/>
                    <a:pt x="234" y="210"/>
                    <a:pt x="234" y="189"/>
                  </a:cubicBezTo>
                  <a:cubicBezTo>
                    <a:pt x="234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7" y="377"/>
                    <a:pt x="120" y="380"/>
                    <a:pt x="106" y="374"/>
                  </a:cubicBezTo>
                  <a:cubicBezTo>
                    <a:pt x="92" y="369"/>
                    <a:pt x="83" y="355"/>
                    <a:pt x="83" y="340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8" y="319"/>
                    <a:pt x="8" y="340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6" y="226"/>
                    <a:pt x="121" y="22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82">
              <a:extLst>
                <a:ext uri="{FF2B5EF4-FFF2-40B4-BE49-F238E27FC236}">
                  <a16:creationId xmlns:a16="http://schemas.microsoft.com/office/drawing/2014/main" id="{C79AC348-51E6-418F-AD90-D6ACC1CD90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0" y="4533901"/>
              <a:ext cx="290513" cy="306388"/>
            </a:xfrm>
            <a:custGeom>
              <a:avLst/>
              <a:gdLst>
                <a:gd name="T0" fmla="*/ 1357 w 1357"/>
                <a:gd name="T1" fmla="*/ 565 h 1432"/>
                <a:gd name="T2" fmla="*/ 1237 w 1357"/>
                <a:gd name="T3" fmla="*/ 452 h 1432"/>
                <a:gd name="T4" fmla="*/ 1244 w 1357"/>
                <a:gd name="T5" fmla="*/ 339 h 1432"/>
                <a:gd name="T6" fmla="*/ 1319 w 1357"/>
                <a:gd name="T7" fmla="*/ 188 h 1432"/>
                <a:gd name="T8" fmla="*/ 1206 w 1357"/>
                <a:gd name="T9" fmla="*/ 0 h 1432"/>
                <a:gd name="T10" fmla="*/ 490 w 1357"/>
                <a:gd name="T11" fmla="*/ 113 h 1432"/>
                <a:gd name="T12" fmla="*/ 498 w 1357"/>
                <a:gd name="T13" fmla="*/ 230 h 1432"/>
                <a:gd name="T14" fmla="*/ 415 w 1357"/>
                <a:gd name="T15" fmla="*/ 414 h 1432"/>
                <a:gd name="T16" fmla="*/ 535 w 1357"/>
                <a:gd name="T17" fmla="*/ 527 h 1432"/>
                <a:gd name="T18" fmla="*/ 528 w 1357"/>
                <a:gd name="T19" fmla="*/ 603 h 1432"/>
                <a:gd name="T20" fmla="*/ 0 w 1357"/>
                <a:gd name="T21" fmla="*/ 1017 h 1432"/>
                <a:gd name="T22" fmla="*/ 1206 w 1357"/>
                <a:gd name="T23" fmla="*/ 1432 h 1432"/>
                <a:gd name="T24" fmla="*/ 1319 w 1357"/>
                <a:gd name="T25" fmla="*/ 1243 h 1432"/>
                <a:gd name="T26" fmla="*/ 1357 w 1357"/>
                <a:gd name="T27" fmla="*/ 1093 h 1432"/>
                <a:gd name="T28" fmla="*/ 1304 w 1357"/>
                <a:gd name="T29" fmla="*/ 922 h 1432"/>
                <a:gd name="T30" fmla="*/ 1319 w 1357"/>
                <a:gd name="T31" fmla="*/ 791 h 1432"/>
                <a:gd name="T32" fmla="*/ 1357 w 1357"/>
                <a:gd name="T33" fmla="*/ 640 h 1432"/>
                <a:gd name="T34" fmla="*/ 603 w 1357"/>
                <a:gd name="T35" fmla="*/ 75 h 1432"/>
                <a:gd name="T36" fmla="*/ 1244 w 1357"/>
                <a:gd name="T37" fmla="*/ 113 h 1432"/>
                <a:gd name="T38" fmla="*/ 1206 w 1357"/>
                <a:gd name="T39" fmla="*/ 226 h 1432"/>
                <a:gd name="T40" fmla="*/ 565 w 1357"/>
                <a:gd name="T41" fmla="*/ 188 h 1432"/>
                <a:gd name="T42" fmla="*/ 528 w 1357"/>
                <a:gd name="T43" fmla="*/ 452 h 1432"/>
                <a:gd name="T44" fmla="*/ 490 w 1357"/>
                <a:gd name="T45" fmla="*/ 339 h 1432"/>
                <a:gd name="T46" fmla="*/ 1131 w 1357"/>
                <a:gd name="T47" fmla="*/ 301 h 1432"/>
                <a:gd name="T48" fmla="*/ 1168 w 1357"/>
                <a:gd name="T49" fmla="*/ 414 h 1432"/>
                <a:gd name="T50" fmla="*/ 528 w 1357"/>
                <a:gd name="T51" fmla="*/ 452 h 1432"/>
                <a:gd name="T52" fmla="*/ 101 w 1357"/>
                <a:gd name="T53" fmla="*/ 1147 h 1432"/>
                <a:gd name="T54" fmla="*/ 544 w 1357"/>
                <a:gd name="T55" fmla="*/ 704 h 1432"/>
                <a:gd name="T56" fmla="*/ 415 w 1357"/>
                <a:gd name="T57" fmla="*/ 1356 h 1432"/>
                <a:gd name="T58" fmla="*/ 1206 w 1357"/>
                <a:gd name="T59" fmla="*/ 753 h 1432"/>
                <a:gd name="T60" fmla="*/ 1244 w 1357"/>
                <a:gd name="T61" fmla="*/ 866 h 1432"/>
                <a:gd name="T62" fmla="*/ 964 w 1357"/>
                <a:gd name="T63" fmla="*/ 904 h 1432"/>
                <a:gd name="T64" fmla="*/ 905 w 1357"/>
                <a:gd name="T65" fmla="*/ 1017 h 1432"/>
                <a:gd name="T66" fmla="*/ 829 w 1357"/>
                <a:gd name="T67" fmla="*/ 1017 h 1432"/>
                <a:gd name="T68" fmla="*/ 905 w 1357"/>
                <a:gd name="T69" fmla="*/ 1017 h 1432"/>
                <a:gd name="T70" fmla="*/ 1206 w 1357"/>
                <a:gd name="T71" fmla="*/ 1356 h 1432"/>
                <a:gd name="T72" fmla="*/ 934 w 1357"/>
                <a:gd name="T73" fmla="*/ 1206 h 1432"/>
                <a:gd name="T74" fmla="*/ 1244 w 1357"/>
                <a:gd name="T75" fmla="*/ 1243 h 1432"/>
                <a:gd name="T76" fmla="*/ 1281 w 1357"/>
                <a:gd name="T77" fmla="*/ 1093 h 1432"/>
                <a:gd name="T78" fmla="*/ 964 w 1357"/>
                <a:gd name="T79" fmla="*/ 1130 h 1432"/>
                <a:gd name="T80" fmla="*/ 978 w 1357"/>
                <a:gd name="T81" fmla="*/ 980 h 1432"/>
                <a:gd name="T82" fmla="*/ 1281 w 1357"/>
                <a:gd name="T83" fmla="*/ 1017 h 1432"/>
                <a:gd name="T84" fmla="*/ 1281 w 1357"/>
                <a:gd name="T85" fmla="*/ 640 h 1432"/>
                <a:gd name="T86" fmla="*/ 803 w 1357"/>
                <a:gd name="T87" fmla="*/ 678 h 1432"/>
                <a:gd name="T88" fmla="*/ 603 w 1357"/>
                <a:gd name="T89" fmla="*/ 565 h 1432"/>
                <a:gd name="T90" fmla="*/ 1244 w 1357"/>
                <a:gd name="T91" fmla="*/ 527 h 1432"/>
                <a:gd name="T92" fmla="*/ 1281 w 1357"/>
                <a:gd name="T93" fmla="*/ 64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7" h="1432">
                  <a:moveTo>
                    <a:pt x="1357" y="640"/>
                  </a:moveTo>
                  <a:lnTo>
                    <a:pt x="1357" y="565"/>
                  </a:lnTo>
                  <a:cubicBezTo>
                    <a:pt x="1357" y="503"/>
                    <a:pt x="1306" y="452"/>
                    <a:pt x="1244" y="452"/>
                  </a:cubicBezTo>
                  <a:lnTo>
                    <a:pt x="1237" y="452"/>
                  </a:lnTo>
                  <a:cubicBezTo>
                    <a:pt x="1241" y="440"/>
                    <a:pt x="1244" y="427"/>
                    <a:pt x="1244" y="414"/>
                  </a:cubicBezTo>
                  <a:lnTo>
                    <a:pt x="1244" y="339"/>
                  </a:lnTo>
                  <a:cubicBezTo>
                    <a:pt x="1244" y="324"/>
                    <a:pt x="1241" y="310"/>
                    <a:pt x="1236" y="297"/>
                  </a:cubicBezTo>
                  <a:cubicBezTo>
                    <a:pt x="1285" y="284"/>
                    <a:pt x="1319" y="239"/>
                    <a:pt x="1319" y="188"/>
                  </a:cubicBezTo>
                  <a:lnTo>
                    <a:pt x="1319" y="113"/>
                  </a:lnTo>
                  <a:cubicBezTo>
                    <a:pt x="1319" y="50"/>
                    <a:pt x="1269" y="0"/>
                    <a:pt x="1206" y="0"/>
                  </a:cubicBezTo>
                  <a:lnTo>
                    <a:pt x="603" y="0"/>
                  </a:lnTo>
                  <a:cubicBezTo>
                    <a:pt x="541" y="0"/>
                    <a:pt x="490" y="50"/>
                    <a:pt x="490" y="113"/>
                  </a:cubicBezTo>
                  <a:lnTo>
                    <a:pt x="490" y="188"/>
                  </a:lnTo>
                  <a:cubicBezTo>
                    <a:pt x="490" y="203"/>
                    <a:pt x="493" y="217"/>
                    <a:pt x="498" y="230"/>
                  </a:cubicBezTo>
                  <a:cubicBezTo>
                    <a:pt x="449" y="243"/>
                    <a:pt x="415" y="288"/>
                    <a:pt x="415" y="339"/>
                  </a:cubicBezTo>
                  <a:lnTo>
                    <a:pt x="415" y="414"/>
                  </a:lnTo>
                  <a:cubicBezTo>
                    <a:pt x="415" y="477"/>
                    <a:pt x="465" y="527"/>
                    <a:pt x="528" y="527"/>
                  </a:cubicBezTo>
                  <a:lnTo>
                    <a:pt x="535" y="527"/>
                  </a:lnTo>
                  <a:cubicBezTo>
                    <a:pt x="530" y="539"/>
                    <a:pt x="528" y="552"/>
                    <a:pt x="528" y="565"/>
                  </a:cubicBezTo>
                  <a:lnTo>
                    <a:pt x="528" y="603"/>
                  </a:lnTo>
                  <a:lnTo>
                    <a:pt x="415" y="603"/>
                  </a:lnTo>
                  <a:cubicBezTo>
                    <a:pt x="186" y="603"/>
                    <a:pt x="0" y="788"/>
                    <a:pt x="0" y="1017"/>
                  </a:cubicBezTo>
                  <a:cubicBezTo>
                    <a:pt x="0" y="1246"/>
                    <a:pt x="186" y="1432"/>
                    <a:pt x="415" y="1432"/>
                  </a:cubicBezTo>
                  <a:lnTo>
                    <a:pt x="1206" y="1432"/>
                  </a:lnTo>
                  <a:cubicBezTo>
                    <a:pt x="1269" y="1432"/>
                    <a:pt x="1319" y="1381"/>
                    <a:pt x="1319" y="1319"/>
                  </a:cubicBezTo>
                  <a:lnTo>
                    <a:pt x="1319" y="1243"/>
                  </a:lnTo>
                  <a:cubicBezTo>
                    <a:pt x="1319" y="1224"/>
                    <a:pt x="1314" y="1205"/>
                    <a:pt x="1304" y="1188"/>
                  </a:cubicBezTo>
                  <a:cubicBezTo>
                    <a:pt x="1337" y="1167"/>
                    <a:pt x="1357" y="1131"/>
                    <a:pt x="1357" y="1093"/>
                  </a:cubicBezTo>
                  <a:lnTo>
                    <a:pt x="1357" y="1017"/>
                  </a:lnTo>
                  <a:cubicBezTo>
                    <a:pt x="1357" y="979"/>
                    <a:pt x="1337" y="943"/>
                    <a:pt x="1304" y="922"/>
                  </a:cubicBezTo>
                  <a:cubicBezTo>
                    <a:pt x="1314" y="905"/>
                    <a:pt x="1319" y="886"/>
                    <a:pt x="1319" y="866"/>
                  </a:cubicBezTo>
                  <a:lnTo>
                    <a:pt x="1319" y="791"/>
                  </a:lnTo>
                  <a:cubicBezTo>
                    <a:pt x="1319" y="772"/>
                    <a:pt x="1314" y="753"/>
                    <a:pt x="1304" y="736"/>
                  </a:cubicBezTo>
                  <a:cubicBezTo>
                    <a:pt x="1337" y="715"/>
                    <a:pt x="1357" y="679"/>
                    <a:pt x="1357" y="640"/>
                  </a:cubicBezTo>
                  <a:close/>
                  <a:moveTo>
                    <a:pt x="565" y="113"/>
                  </a:moveTo>
                  <a:cubicBezTo>
                    <a:pt x="565" y="92"/>
                    <a:pt x="582" y="75"/>
                    <a:pt x="603" y="75"/>
                  </a:cubicBezTo>
                  <a:lnTo>
                    <a:pt x="1206" y="75"/>
                  </a:lnTo>
                  <a:cubicBezTo>
                    <a:pt x="1227" y="75"/>
                    <a:pt x="1244" y="92"/>
                    <a:pt x="1244" y="113"/>
                  </a:cubicBezTo>
                  <a:lnTo>
                    <a:pt x="1244" y="188"/>
                  </a:lnTo>
                  <a:cubicBezTo>
                    <a:pt x="1244" y="209"/>
                    <a:pt x="1227" y="226"/>
                    <a:pt x="1206" y="226"/>
                  </a:cubicBezTo>
                  <a:lnTo>
                    <a:pt x="603" y="226"/>
                  </a:lnTo>
                  <a:cubicBezTo>
                    <a:pt x="582" y="226"/>
                    <a:pt x="565" y="209"/>
                    <a:pt x="565" y="188"/>
                  </a:cubicBezTo>
                  <a:lnTo>
                    <a:pt x="565" y="113"/>
                  </a:lnTo>
                  <a:close/>
                  <a:moveTo>
                    <a:pt x="528" y="452"/>
                  </a:moveTo>
                  <a:cubicBezTo>
                    <a:pt x="507" y="452"/>
                    <a:pt x="490" y="435"/>
                    <a:pt x="490" y="414"/>
                  </a:cubicBezTo>
                  <a:lnTo>
                    <a:pt x="490" y="339"/>
                  </a:lnTo>
                  <a:cubicBezTo>
                    <a:pt x="490" y="318"/>
                    <a:pt x="507" y="301"/>
                    <a:pt x="528" y="301"/>
                  </a:cubicBezTo>
                  <a:lnTo>
                    <a:pt x="1131" y="301"/>
                  </a:lnTo>
                  <a:cubicBezTo>
                    <a:pt x="1152" y="301"/>
                    <a:pt x="1168" y="318"/>
                    <a:pt x="1168" y="339"/>
                  </a:cubicBezTo>
                  <a:lnTo>
                    <a:pt x="1168" y="414"/>
                  </a:lnTo>
                  <a:cubicBezTo>
                    <a:pt x="1168" y="435"/>
                    <a:pt x="1152" y="452"/>
                    <a:pt x="1131" y="452"/>
                  </a:cubicBezTo>
                  <a:lnTo>
                    <a:pt x="528" y="452"/>
                  </a:lnTo>
                  <a:close/>
                  <a:moveTo>
                    <a:pt x="415" y="1356"/>
                  </a:moveTo>
                  <a:cubicBezTo>
                    <a:pt x="277" y="1356"/>
                    <a:pt x="154" y="1274"/>
                    <a:pt x="101" y="1147"/>
                  </a:cubicBezTo>
                  <a:cubicBezTo>
                    <a:pt x="49" y="1020"/>
                    <a:pt x="78" y="874"/>
                    <a:pt x="175" y="777"/>
                  </a:cubicBezTo>
                  <a:cubicBezTo>
                    <a:pt x="272" y="680"/>
                    <a:pt x="418" y="651"/>
                    <a:pt x="544" y="704"/>
                  </a:cubicBezTo>
                  <a:cubicBezTo>
                    <a:pt x="671" y="756"/>
                    <a:pt x="754" y="880"/>
                    <a:pt x="754" y="1017"/>
                  </a:cubicBezTo>
                  <a:cubicBezTo>
                    <a:pt x="754" y="1204"/>
                    <a:pt x="602" y="1356"/>
                    <a:pt x="415" y="1356"/>
                  </a:cubicBezTo>
                  <a:close/>
                  <a:moveTo>
                    <a:pt x="885" y="753"/>
                  </a:moveTo>
                  <a:lnTo>
                    <a:pt x="1206" y="753"/>
                  </a:lnTo>
                  <a:cubicBezTo>
                    <a:pt x="1227" y="753"/>
                    <a:pt x="1244" y="770"/>
                    <a:pt x="1244" y="791"/>
                  </a:cubicBezTo>
                  <a:lnTo>
                    <a:pt x="1244" y="866"/>
                  </a:lnTo>
                  <a:cubicBezTo>
                    <a:pt x="1244" y="887"/>
                    <a:pt x="1227" y="904"/>
                    <a:pt x="1206" y="904"/>
                  </a:cubicBezTo>
                  <a:lnTo>
                    <a:pt x="964" y="904"/>
                  </a:lnTo>
                  <a:cubicBezTo>
                    <a:pt x="948" y="849"/>
                    <a:pt x="921" y="798"/>
                    <a:pt x="885" y="753"/>
                  </a:cubicBezTo>
                  <a:close/>
                  <a:moveTo>
                    <a:pt x="905" y="1017"/>
                  </a:moveTo>
                  <a:cubicBezTo>
                    <a:pt x="904" y="1161"/>
                    <a:pt x="814" y="1289"/>
                    <a:pt x="679" y="1337"/>
                  </a:cubicBezTo>
                  <a:cubicBezTo>
                    <a:pt x="774" y="1258"/>
                    <a:pt x="829" y="1141"/>
                    <a:pt x="829" y="1017"/>
                  </a:cubicBezTo>
                  <a:cubicBezTo>
                    <a:pt x="829" y="894"/>
                    <a:pt x="774" y="777"/>
                    <a:pt x="679" y="698"/>
                  </a:cubicBezTo>
                  <a:cubicBezTo>
                    <a:pt x="814" y="746"/>
                    <a:pt x="904" y="874"/>
                    <a:pt x="905" y="1017"/>
                  </a:cubicBezTo>
                  <a:close/>
                  <a:moveTo>
                    <a:pt x="1244" y="1319"/>
                  </a:moveTo>
                  <a:cubicBezTo>
                    <a:pt x="1244" y="1340"/>
                    <a:pt x="1227" y="1356"/>
                    <a:pt x="1206" y="1356"/>
                  </a:cubicBezTo>
                  <a:lnTo>
                    <a:pt x="803" y="1356"/>
                  </a:lnTo>
                  <a:cubicBezTo>
                    <a:pt x="858" y="1318"/>
                    <a:pt x="903" y="1266"/>
                    <a:pt x="934" y="1206"/>
                  </a:cubicBezTo>
                  <a:lnTo>
                    <a:pt x="1206" y="1206"/>
                  </a:lnTo>
                  <a:cubicBezTo>
                    <a:pt x="1227" y="1206"/>
                    <a:pt x="1244" y="1223"/>
                    <a:pt x="1244" y="1243"/>
                  </a:cubicBezTo>
                  <a:lnTo>
                    <a:pt x="1244" y="1319"/>
                  </a:lnTo>
                  <a:close/>
                  <a:moveTo>
                    <a:pt x="1281" y="1093"/>
                  </a:moveTo>
                  <a:cubicBezTo>
                    <a:pt x="1281" y="1113"/>
                    <a:pt x="1265" y="1130"/>
                    <a:pt x="1244" y="1130"/>
                  </a:cubicBezTo>
                  <a:lnTo>
                    <a:pt x="964" y="1130"/>
                  </a:lnTo>
                  <a:cubicBezTo>
                    <a:pt x="974" y="1094"/>
                    <a:pt x="980" y="1055"/>
                    <a:pt x="980" y="1017"/>
                  </a:cubicBezTo>
                  <a:cubicBezTo>
                    <a:pt x="980" y="1005"/>
                    <a:pt x="979" y="992"/>
                    <a:pt x="978" y="980"/>
                  </a:cubicBezTo>
                  <a:lnTo>
                    <a:pt x="1244" y="980"/>
                  </a:lnTo>
                  <a:cubicBezTo>
                    <a:pt x="1265" y="980"/>
                    <a:pt x="1281" y="996"/>
                    <a:pt x="1281" y="1017"/>
                  </a:cubicBezTo>
                  <a:lnTo>
                    <a:pt x="1281" y="1093"/>
                  </a:lnTo>
                  <a:close/>
                  <a:moveTo>
                    <a:pt x="1281" y="640"/>
                  </a:moveTo>
                  <a:cubicBezTo>
                    <a:pt x="1281" y="661"/>
                    <a:pt x="1265" y="678"/>
                    <a:pt x="1244" y="678"/>
                  </a:cubicBezTo>
                  <a:lnTo>
                    <a:pt x="803" y="678"/>
                  </a:lnTo>
                  <a:cubicBezTo>
                    <a:pt x="744" y="636"/>
                    <a:pt x="675" y="611"/>
                    <a:pt x="603" y="605"/>
                  </a:cubicBezTo>
                  <a:lnTo>
                    <a:pt x="603" y="565"/>
                  </a:lnTo>
                  <a:cubicBezTo>
                    <a:pt x="603" y="544"/>
                    <a:pt x="620" y="527"/>
                    <a:pt x="641" y="527"/>
                  </a:cubicBezTo>
                  <a:lnTo>
                    <a:pt x="1244" y="527"/>
                  </a:lnTo>
                  <a:cubicBezTo>
                    <a:pt x="1265" y="527"/>
                    <a:pt x="1281" y="544"/>
                    <a:pt x="1281" y="565"/>
                  </a:cubicBezTo>
                  <a:lnTo>
                    <a:pt x="1281" y="64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483">
              <a:extLst>
                <a:ext uri="{FF2B5EF4-FFF2-40B4-BE49-F238E27FC236}">
                  <a16:creationId xmlns:a16="http://schemas.microsoft.com/office/drawing/2014/main" id="{331A107A-E26C-4506-AE52-A9B4BB4C73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5213" y="4435476"/>
              <a:ext cx="193675" cy="404813"/>
            </a:xfrm>
            <a:custGeom>
              <a:avLst/>
              <a:gdLst>
                <a:gd name="T0" fmla="*/ 791 w 904"/>
                <a:gd name="T1" fmla="*/ 0 h 1885"/>
                <a:gd name="T2" fmla="*/ 75 w 904"/>
                <a:gd name="T3" fmla="*/ 113 h 1885"/>
                <a:gd name="T4" fmla="*/ 105 w 904"/>
                <a:gd name="T5" fmla="*/ 264 h 1885"/>
                <a:gd name="T6" fmla="*/ 75 w 904"/>
                <a:gd name="T7" fmla="*/ 415 h 1885"/>
                <a:gd name="T8" fmla="*/ 38 w 904"/>
                <a:gd name="T9" fmla="*/ 566 h 1885"/>
                <a:gd name="T10" fmla="*/ 67 w 904"/>
                <a:gd name="T11" fmla="*/ 716 h 1885"/>
                <a:gd name="T12" fmla="*/ 38 w 904"/>
                <a:gd name="T13" fmla="*/ 867 h 1885"/>
                <a:gd name="T14" fmla="*/ 75 w 904"/>
                <a:gd name="T15" fmla="*/ 1018 h 1885"/>
                <a:gd name="T16" fmla="*/ 90 w 904"/>
                <a:gd name="T17" fmla="*/ 1149 h 1885"/>
                <a:gd name="T18" fmla="*/ 38 w 904"/>
                <a:gd name="T19" fmla="*/ 1319 h 1885"/>
                <a:gd name="T20" fmla="*/ 75 w 904"/>
                <a:gd name="T21" fmla="*/ 1470 h 1885"/>
                <a:gd name="T22" fmla="*/ 84 w 904"/>
                <a:gd name="T23" fmla="*/ 1588 h 1885"/>
                <a:gd name="T24" fmla="*/ 0 w 904"/>
                <a:gd name="T25" fmla="*/ 1772 h 1885"/>
                <a:gd name="T26" fmla="*/ 716 w 904"/>
                <a:gd name="T27" fmla="*/ 1885 h 1885"/>
                <a:gd name="T28" fmla="*/ 829 w 904"/>
                <a:gd name="T29" fmla="*/ 1696 h 1885"/>
                <a:gd name="T30" fmla="*/ 904 w 904"/>
                <a:gd name="T31" fmla="*/ 1546 h 1885"/>
                <a:gd name="T32" fmla="*/ 852 w 904"/>
                <a:gd name="T33" fmla="*/ 1375 h 1885"/>
                <a:gd name="T34" fmla="*/ 867 w 904"/>
                <a:gd name="T35" fmla="*/ 1244 h 1885"/>
                <a:gd name="T36" fmla="*/ 904 w 904"/>
                <a:gd name="T37" fmla="*/ 1093 h 1885"/>
                <a:gd name="T38" fmla="*/ 852 w 904"/>
                <a:gd name="T39" fmla="*/ 923 h 1885"/>
                <a:gd name="T40" fmla="*/ 867 w 904"/>
                <a:gd name="T41" fmla="*/ 792 h 1885"/>
                <a:gd name="T42" fmla="*/ 867 w 904"/>
                <a:gd name="T43" fmla="*/ 641 h 1885"/>
                <a:gd name="T44" fmla="*/ 852 w 904"/>
                <a:gd name="T45" fmla="*/ 510 h 1885"/>
                <a:gd name="T46" fmla="*/ 904 w 904"/>
                <a:gd name="T47" fmla="*/ 340 h 1885"/>
                <a:gd name="T48" fmla="*/ 904 w 904"/>
                <a:gd name="T49" fmla="*/ 189 h 1885"/>
                <a:gd name="T50" fmla="*/ 151 w 904"/>
                <a:gd name="T51" fmla="*/ 113 h 1885"/>
                <a:gd name="T52" fmla="*/ 791 w 904"/>
                <a:gd name="T53" fmla="*/ 76 h 1885"/>
                <a:gd name="T54" fmla="*/ 829 w 904"/>
                <a:gd name="T55" fmla="*/ 189 h 1885"/>
                <a:gd name="T56" fmla="*/ 188 w 904"/>
                <a:gd name="T57" fmla="*/ 227 h 1885"/>
                <a:gd name="T58" fmla="*/ 151 w 904"/>
                <a:gd name="T59" fmla="*/ 113 h 1885"/>
                <a:gd name="T60" fmla="*/ 829 w 904"/>
                <a:gd name="T61" fmla="*/ 415 h 1885"/>
                <a:gd name="T62" fmla="*/ 188 w 904"/>
                <a:gd name="T63" fmla="*/ 453 h 1885"/>
                <a:gd name="T64" fmla="*/ 151 w 904"/>
                <a:gd name="T65" fmla="*/ 340 h 1885"/>
                <a:gd name="T66" fmla="*/ 791 w 904"/>
                <a:gd name="T67" fmla="*/ 302 h 1885"/>
                <a:gd name="T68" fmla="*/ 791 w 904"/>
                <a:gd name="T69" fmla="*/ 566 h 1885"/>
                <a:gd name="T70" fmla="*/ 754 w 904"/>
                <a:gd name="T71" fmla="*/ 679 h 1885"/>
                <a:gd name="T72" fmla="*/ 113 w 904"/>
                <a:gd name="T73" fmla="*/ 641 h 1885"/>
                <a:gd name="T74" fmla="*/ 151 w 904"/>
                <a:gd name="T75" fmla="*/ 528 h 1885"/>
                <a:gd name="T76" fmla="*/ 791 w 904"/>
                <a:gd name="T77" fmla="*/ 566 h 1885"/>
                <a:gd name="T78" fmla="*/ 791 w 904"/>
                <a:gd name="T79" fmla="*/ 867 h 1885"/>
                <a:gd name="T80" fmla="*/ 151 w 904"/>
                <a:gd name="T81" fmla="*/ 905 h 1885"/>
                <a:gd name="T82" fmla="*/ 113 w 904"/>
                <a:gd name="T83" fmla="*/ 792 h 1885"/>
                <a:gd name="T84" fmla="*/ 754 w 904"/>
                <a:gd name="T85" fmla="*/ 754 h 1885"/>
                <a:gd name="T86" fmla="*/ 791 w 904"/>
                <a:gd name="T87" fmla="*/ 980 h 1885"/>
                <a:gd name="T88" fmla="*/ 829 w 904"/>
                <a:gd name="T89" fmla="*/ 1093 h 1885"/>
                <a:gd name="T90" fmla="*/ 188 w 904"/>
                <a:gd name="T91" fmla="*/ 1131 h 1885"/>
                <a:gd name="T92" fmla="*/ 151 w 904"/>
                <a:gd name="T93" fmla="*/ 1018 h 1885"/>
                <a:gd name="T94" fmla="*/ 791 w 904"/>
                <a:gd name="T95" fmla="*/ 980 h 1885"/>
                <a:gd name="T96" fmla="*/ 791 w 904"/>
                <a:gd name="T97" fmla="*/ 1319 h 1885"/>
                <a:gd name="T98" fmla="*/ 151 w 904"/>
                <a:gd name="T99" fmla="*/ 1357 h 1885"/>
                <a:gd name="T100" fmla="*/ 113 w 904"/>
                <a:gd name="T101" fmla="*/ 1244 h 1885"/>
                <a:gd name="T102" fmla="*/ 754 w 904"/>
                <a:gd name="T103" fmla="*/ 1206 h 1885"/>
                <a:gd name="T104" fmla="*/ 754 w 904"/>
                <a:gd name="T105" fmla="*/ 1772 h 1885"/>
                <a:gd name="T106" fmla="*/ 113 w 904"/>
                <a:gd name="T107" fmla="*/ 1809 h 1885"/>
                <a:gd name="T108" fmla="*/ 75 w 904"/>
                <a:gd name="T109" fmla="*/ 1696 h 1885"/>
                <a:gd name="T110" fmla="*/ 716 w 904"/>
                <a:gd name="T111" fmla="*/ 1659 h 1885"/>
                <a:gd name="T112" fmla="*/ 754 w 904"/>
                <a:gd name="T113" fmla="*/ 1772 h 1885"/>
                <a:gd name="T114" fmla="*/ 791 w 904"/>
                <a:gd name="T115" fmla="*/ 1583 h 1885"/>
                <a:gd name="T116" fmla="*/ 151 w 904"/>
                <a:gd name="T117" fmla="*/ 1546 h 1885"/>
                <a:gd name="T118" fmla="*/ 188 w 904"/>
                <a:gd name="T119" fmla="*/ 1433 h 1885"/>
                <a:gd name="T120" fmla="*/ 829 w 904"/>
                <a:gd name="T121" fmla="*/ 147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1885">
                  <a:moveTo>
                    <a:pt x="904" y="113"/>
                  </a:moveTo>
                  <a:cubicBezTo>
                    <a:pt x="904" y="51"/>
                    <a:pt x="854" y="0"/>
                    <a:pt x="791" y="0"/>
                  </a:cubicBezTo>
                  <a:lnTo>
                    <a:pt x="188" y="0"/>
                  </a:lnTo>
                  <a:cubicBezTo>
                    <a:pt x="126" y="0"/>
                    <a:pt x="75" y="51"/>
                    <a:pt x="75" y="113"/>
                  </a:cubicBezTo>
                  <a:lnTo>
                    <a:pt x="75" y="189"/>
                  </a:lnTo>
                  <a:cubicBezTo>
                    <a:pt x="75" y="217"/>
                    <a:pt x="86" y="244"/>
                    <a:pt x="105" y="264"/>
                  </a:cubicBezTo>
                  <a:cubicBezTo>
                    <a:pt x="86" y="285"/>
                    <a:pt x="75" y="312"/>
                    <a:pt x="75" y="340"/>
                  </a:cubicBezTo>
                  <a:lnTo>
                    <a:pt x="75" y="415"/>
                  </a:lnTo>
                  <a:cubicBezTo>
                    <a:pt x="75" y="434"/>
                    <a:pt x="81" y="454"/>
                    <a:pt x="90" y="470"/>
                  </a:cubicBezTo>
                  <a:cubicBezTo>
                    <a:pt x="58" y="491"/>
                    <a:pt x="38" y="527"/>
                    <a:pt x="38" y="566"/>
                  </a:cubicBezTo>
                  <a:lnTo>
                    <a:pt x="38" y="641"/>
                  </a:lnTo>
                  <a:cubicBezTo>
                    <a:pt x="38" y="669"/>
                    <a:pt x="48" y="696"/>
                    <a:pt x="67" y="716"/>
                  </a:cubicBezTo>
                  <a:cubicBezTo>
                    <a:pt x="48" y="737"/>
                    <a:pt x="38" y="764"/>
                    <a:pt x="38" y="792"/>
                  </a:cubicBezTo>
                  <a:lnTo>
                    <a:pt x="38" y="867"/>
                  </a:lnTo>
                  <a:cubicBezTo>
                    <a:pt x="38" y="906"/>
                    <a:pt x="58" y="942"/>
                    <a:pt x="90" y="963"/>
                  </a:cubicBezTo>
                  <a:cubicBezTo>
                    <a:pt x="81" y="979"/>
                    <a:pt x="75" y="998"/>
                    <a:pt x="75" y="1018"/>
                  </a:cubicBezTo>
                  <a:lnTo>
                    <a:pt x="75" y="1093"/>
                  </a:lnTo>
                  <a:cubicBezTo>
                    <a:pt x="75" y="1113"/>
                    <a:pt x="81" y="1132"/>
                    <a:pt x="90" y="1149"/>
                  </a:cubicBezTo>
                  <a:cubicBezTo>
                    <a:pt x="58" y="1169"/>
                    <a:pt x="38" y="1205"/>
                    <a:pt x="38" y="1244"/>
                  </a:cubicBezTo>
                  <a:lnTo>
                    <a:pt x="38" y="1319"/>
                  </a:lnTo>
                  <a:cubicBezTo>
                    <a:pt x="38" y="1358"/>
                    <a:pt x="58" y="1394"/>
                    <a:pt x="90" y="1415"/>
                  </a:cubicBezTo>
                  <a:cubicBezTo>
                    <a:pt x="81" y="1432"/>
                    <a:pt x="75" y="1451"/>
                    <a:pt x="75" y="1470"/>
                  </a:cubicBezTo>
                  <a:lnTo>
                    <a:pt x="75" y="1546"/>
                  </a:lnTo>
                  <a:cubicBezTo>
                    <a:pt x="75" y="1560"/>
                    <a:pt x="78" y="1574"/>
                    <a:pt x="84" y="1588"/>
                  </a:cubicBezTo>
                  <a:cubicBezTo>
                    <a:pt x="34" y="1601"/>
                    <a:pt x="0" y="1645"/>
                    <a:pt x="0" y="1696"/>
                  </a:cubicBezTo>
                  <a:lnTo>
                    <a:pt x="0" y="1772"/>
                  </a:lnTo>
                  <a:cubicBezTo>
                    <a:pt x="0" y="1834"/>
                    <a:pt x="50" y="1885"/>
                    <a:pt x="113" y="1885"/>
                  </a:cubicBezTo>
                  <a:lnTo>
                    <a:pt x="716" y="1885"/>
                  </a:lnTo>
                  <a:cubicBezTo>
                    <a:pt x="778" y="1885"/>
                    <a:pt x="829" y="1834"/>
                    <a:pt x="829" y="1772"/>
                  </a:cubicBezTo>
                  <a:lnTo>
                    <a:pt x="829" y="1696"/>
                  </a:lnTo>
                  <a:cubicBezTo>
                    <a:pt x="829" y="1682"/>
                    <a:pt x="826" y="1668"/>
                    <a:pt x="821" y="1654"/>
                  </a:cubicBezTo>
                  <a:cubicBezTo>
                    <a:pt x="870" y="1641"/>
                    <a:pt x="904" y="1597"/>
                    <a:pt x="904" y="1546"/>
                  </a:cubicBezTo>
                  <a:lnTo>
                    <a:pt x="904" y="1470"/>
                  </a:lnTo>
                  <a:cubicBezTo>
                    <a:pt x="904" y="1432"/>
                    <a:pt x="884" y="1396"/>
                    <a:pt x="852" y="1375"/>
                  </a:cubicBezTo>
                  <a:cubicBezTo>
                    <a:pt x="861" y="1358"/>
                    <a:pt x="867" y="1339"/>
                    <a:pt x="867" y="1319"/>
                  </a:cubicBezTo>
                  <a:lnTo>
                    <a:pt x="867" y="1244"/>
                  </a:lnTo>
                  <a:cubicBezTo>
                    <a:pt x="867" y="1225"/>
                    <a:pt x="861" y="1206"/>
                    <a:pt x="852" y="1189"/>
                  </a:cubicBezTo>
                  <a:cubicBezTo>
                    <a:pt x="884" y="1168"/>
                    <a:pt x="904" y="1132"/>
                    <a:pt x="904" y="1093"/>
                  </a:cubicBezTo>
                  <a:lnTo>
                    <a:pt x="904" y="1018"/>
                  </a:lnTo>
                  <a:cubicBezTo>
                    <a:pt x="904" y="979"/>
                    <a:pt x="884" y="943"/>
                    <a:pt x="852" y="923"/>
                  </a:cubicBezTo>
                  <a:cubicBezTo>
                    <a:pt x="861" y="906"/>
                    <a:pt x="867" y="887"/>
                    <a:pt x="867" y="867"/>
                  </a:cubicBezTo>
                  <a:lnTo>
                    <a:pt x="867" y="792"/>
                  </a:lnTo>
                  <a:cubicBezTo>
                    <a:pt x="867" y="764"/>
                    <a:pt x="856" y="737"/>
                    <a:pt x="837" y="716"/>
                  </a:cubicBezTo>
                  <a:cubicBezTo>
                    <a:pt x="856" y="696"/>
                    <a:pt x="867" y="669"/>
                    <a:pt x="867" y="641"/>
                  </a:cubicBezTo>
                  <a:lnTo>
                    <a:pt x="867" y="566"/>
                  </a:lnTo>
                  <a:cubicBezTo>
                    <a:pt x="867" y="546"/>
                    <a:pt x="861" y="527"/>
                    <a:pt x="852" y="510"/>
                  </a:cubicBezTo>
                  <a:cubicBezTo>
                    <a:pt x="884" y="490"/>
                    <a:pt x="904" y="454"/>
                    <a:pt x="904" y="415"/>
                  </a:cubicBezTo>
                  <a:lnTo>
                    <a:pt x="904" y="340"/>
                  </a:lnTo>
                  <a:cubicBezTo>
                    <a:pt x="904" y="312"/>
                    <a:pt x="894" y="285"/>
                    <a:pt x="875" y="264"/>
                  </a:cubicBezTo>
                  <a:cubicBezTo>
                    <a:pt x="894" y="244"/>
                    <a:pt x="904" y="217"/>
                    <a:pt x="904" y="189"/>
                  </a:cubicBezTo>
                  <a:lnTo>
                    <a:pt x="904" y="113"/>
                  </a:lnTo>
                  <a:close/>
                  <a:moveTo>
                    <a:pt x="151" y="113"/>
                  </a:moveTo>
                  <a:cubicBezTo>
                    <a:pt x="151" y="93"/>
                    <a:pt x="167" y="76"/>
                    <a:pt x="188" y="76"/>
                  </a:cubicBezTo>
                  <a:lnTo>
                    <a:pt x="791" y="76"/>
                  </a:lnTo>
                  <a:cubicBezTo>
                    <a:pt x="812" y="76"/>
                    <a:pt x="829" y="93"/>
                    <a:pt x="829" y="113"/>
                  </a:cubicBezTo>
                  <a:lnTo>
                    <a:pt x="829" y="189"/>
                  </a:lnTo>
                  <a:cubicBezTo>
                    <a:pt x="829" y="210"/>
                    <a:pt x="812" y="227"/>
                    <a:pt x="791" y="227"/>
                  </a:cubicBezTo>
                  <a:lnTo>
                    <a:pt x="188" y="227"/>
                  </a:lnTo>
                  <a:cubicBezTo>
                    <a:pt x="167" y="227"/>
                    <a:pt x="151" y="210"/>
                    <a:pt x="151" y="189"/>
                  </a:cubicBezTo>
                  <a:lnTo>
                    <a:pt x="151" y="113"/>
                  </a:lnTo>
                  <a:close/>
                  <a:moveTo>
                    <a:pt x="829" y="340"/>
                  </a:moveTo>
                  <a:lnTo>
                    <a:pt x="829" y="415"/>
                  </a:lnTo>
                  <a:cubicBezTo>
                    <a:pt x="829" y="436"/>
                    <a:pt x="812" y="453"/>
                    <a:pt x="791" y="453"/>
                  </a:cubicBezTo>
                  <a:lnTo>
                    <a:pt x="188" y="453"/>
                  </a:lnTo>
                  <a:cubicBezTo>
                    <a:pt x="167" y="453"/>
                    <a:pt x="151" y="436"/>
                    <a:pt x="151" y="415"/>
                  </a:cubicBezTo>
                  <a:lnTo>
                    <a:pt x="151" y="340"/>
                  </a:lnTo>
                  <a:cubicBezTo>
                    <a:pt x="151" y="319"/>
                    <a:pt x="167" y="302"/>
                    <a:pt x="188" y="302"/>
                  </a:cubicBezTo>
                  <a:lnTo>
                    <a:pt x="791" y="302"/>
                  </a:lnTo>
                  <a:cubicBezTo>
                    <a:pt x="812" y="302"/>
                    <a:pt x="829" y="319"/>
                    <a:pt x="829" y="340"/>
                  </a:cubicBezTo>
                  <a:close/>
                  <a:moveTo>
                    <a:pt x="791" y="566"/>
                  </a:moveTo>
                  <a:lnTo>
                    <a:pt x="791" y="641"/>
                  </a:lnTo>
                  <a:cubicBezTo>
                    <a:pt x="791" y="662"/>
                    <a:pt x="774" y="679"/>
                    <a:pt x="754" y="679"/>
                  </a:cubicBezTo>
                  <a:lnTo>
                    <a:pt x="151" y="679"/>
                  </a:lnTo>
                  <a:cubicBezTo>
                    <a:pt x="130" y="679"/>
                    <a:pt x="113" y="662"/>
                    <a:pt x="113" y="641"/>
                  </a:cubicBezTo>
                  <a:lnTo>
                    <a:pt x="113" y="566"/>
                  </a:lnTo>
                  <a:cubicBezTo>
                    <a:pt x="113" y="545"/>
                    <a:pt x="130" y="528"/>
                    <a:pt x="151" y="528"/>
                  </a:cubicBezTo>
                  <a:lnTo>
                    <a:pt x="754" y="528"/>
                  </a:lnTo>
                  <a:cubicBezTo>
                    <a:pt x="774" y="528"/>
                    <a:pt x="791" y="545"/>
                    <a:pt x="791" y="566"/>
                  </a:cubicBezTo>
                  <a:close/>
                  <a:moveTo>
                    <a:pt x="791" y="792"/>
                  </a:moveTo>
                  <a:lnTo>
                    <a:pt x="791" y="867"/>
                  </a:lnTo>
                  <a:cubicBezTo>
                    <a:pt x="791" y="888"/>
                    <a:pt x="774" y="905"/>
                    <a:pt x="754" y="905"/>
                  </a:cubicBezTo>
                  <a:lnTo>
                    <a:pt x="151" y="905"/>
                  </a:lnTo>
                  <a:cubicBezTo>
                    <a:pt x="130" y="905"/>
                    <a:pt x="113" y="888"/>
                    <a:pt x="113" y="867"/>
                  </a:cubicBezTo>
                  <a:lnTo>
                    <a:pt x="113" y="792"/>
                  </a:lnTo>
                  <a:cubicBezTo>
                    <a:pt x="113" y="771"/>
                    <a:pt x="130" y="754"/>
                    <a:pt x="151" y="754"/>
                  </a:cubicBezTo>
                  <a:lnTo>
                    <a:pt x="754" y="754"/>
                  </a:lnTo>
                  <a:cubicBezTo>
                    <a:pt x="774" y="754"/>
                    <a:pt x="791" y="771"/>
                    <a:pt x="791" y="792"/>
                  </a:cubicBezTo>
                  <a:close/>
                  <a:moveTo>
                    <a:pt x="791" y="980"/>
                  </a:moveTo>
                  <a:cubicBezTo>
                    <a:pt x="812" y="980"/>
                    <a:pt x="829" y="997"/>
                    <a:pt x="829" y="1018"/>
                  </a:cubicBezTo>
                  <a:lnTo>
                    <a:pt x="829" y="1093"/>
                  </a:lnTo>
                  <a:cubicBezTo>
                    <a:pt x="829" y="1114"/>
                    <a:pt x="812" y="1131"/>
                    <a:pt x="791" y="1131"/>
                  </a:cubicBezTo>
                  <a:lnTo>
                    <a:pt x="188" y="1131"/>
                  </a:lnTo>
                  <a:cubicBezTo>
                    <a:pt x="167" y="1131"/>
                    <a:pt x="151" y="1114"/>
                    <a:pt x="151" y="1093"/>
                  </a:cubicBezTo>
                  <a:lnTo>
                    <a:pt x="151" y="1018"/>
                  </a:lnTo>
                  <a:cubicBezTo>
                    <a:pt x="151" y="997"/>
                    <a:pt x="167" y="980"/>
                    <a:pt x="188" y="980"/>
                  </a:cubicBezTo>
                  <a:lnTo>
                    <a:pt x="791" y="980"/>
                  </a:lnTo>
                  <a:close/>
                  <a:moveTo>
                    <a:pt x="791" y="1244"/>
                  </a:moveTo>
                  <a:lnTo>
                    <a:pt x="791" y="1319"/>
                  </a:lnTo>
                  <a:cubicBezTo>
                    <a:pt x="791" y="1340"/>
                    <a:pt x="774" y="1357"/>
                    <a:pt x="754" y="1357"/>
                  </a:cubicBezTo>
                  <a:lnTo>
                    <a:pt x="151" y="1357"/>
                  </a:lnTo>
                  <a:cubicBezTo>
                    <a:pt x="130" y="1357"/>
                    <a:pt x="113" y="1340"/>
                    <a:pt x="113" y="1319"/>
                  </a:cubicBezTo>
                  <a:lnTo>
                    <a:pt x="113" y="1244"/>
                  </a:lnTo>
                  <a:cubicBezTo>
                    <a:pt x="113" y="1223"/>
                    <a:pt x="130" y="1206"/>
                    <a:pt x="151" y="1206"/>
                  </a:cubicBezTo>
                  <a:lnTo>
                    <a:pt x="754" y="1206"/>
                  </a:lnTo>
                  <a:cubicBezTo>
                    <a:pt x="774" y="1206"/>
                    <a:pt x="791" y="1223"/>
                    <a:pt x="791" y="1244"/>
                  </a:cubicBezTo>
                  <a:close/>
                  <a:moveTo>
                    <a:pt x="754" y="1772"/>
                  </a:moveTo>
                  <a:cubicBezTo>
                    <a:pt x="754" y="1793"/>
                    <a:pt x="737" y="1809"/>
                    <a:pt x="716" y="1809"/>
                  </a:cubicBezTo>
                  <a:lnTo>
                    <a:pt x="113" y="1809"/>
                  </a:lnTo>
                  <a:cubicBezTo>
                    <a:pt x="92" y="1809"/>
                    <a:pt x="75" y="1793"/>
                    <a:pt x="75" y="1772"/>
                  </a:cubicBezTo>
                  <a:lnTo>
                    <a:pt x="75" y="1696"/>
                  </a:lnTo>
                  <a:cubicBezTo>
                    <a:pt x="75" y="1676"/>
                    <a:pt x="92" y="1659"/>
                    <a:pt x="113" y="1659"/>
                  </a:cubicBezTo>
                  <a:lnTo>
                    <a:pt x="716" y="1659"/>
                  </a:lnTo>
                  <a:cubicBezTo>
                    <a:pt x="737" y="1659"/>
                    <a:pt x="754" y="1676"/>
                    <a:pt x="754" y="1696"/>
                  </a:cubicBezTo>
                  <a:lnTo>
                    <a:pt x="754" y="1772"/>
                  </a:lnTo>
                  <a:close/>
                  <a:moveTo>
                    <a:pt x="829" y="1546"/>
                  </a:moveTo>
                  <a:cubicBezTo>
                    <a:pt x="829" y="1566"/>
                    <a:pt x="812" y="1583"/>
                    <a:pt x="791" y="1583"/>
                  </a:cubicBezTo>
                  <a:lnTo>
                    <a:pt x="188" y="1583"/>
                  </a:lnTo>
                  <a:cubicBezTo>
                    <a:pt x="167" y="1583"/>
                    <a:pt x="151" y="1566"/>
                    <a:pt x="151" y="1546"/>
                  </a:cubicBezTo>
                  <a:lnTo>
                    <a:pt x="151" y="1470"/>
                  </a:lnTo>
                  <a:cubicBezTo>
                    <a:pt x="151" y="1449"/>
                    <a:pt x="167" y="1433"/>
                    <a:pt x="188" y="1433"/>
                  </a:cubicBezTo>
                  <a:lnTo>
                    <a:pt x="791" y="1433"/>
                  </a:lnTo>
                  <a:cubicBezTo>
                    <a:pt x="812" y="1433"/>
                    <a:pt x="829" y="1449"/>
                    <a:pt x="829" y="1470"/>
                  </a:cubicBezTo>
                  <a:lnTo>
                    <a:pt x="829" y="154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4" name="Group 883">
            <a:extLst>
              <a:ext uri="{FF2B5EF4-FFF2-40B4-BE49-F238E27FC236}">
                <a16:creationId xmlns:a16="http://schemas.microsoft.com/office/drawing/2014/main" id="{BF7D13E4-BC79-445E-B686-AB96F226603C}"/>
              </a:ext>
            </a:extLst>
          </p:cNvPr>
          <p:cNvGrpSpPr/>
          <p:nvPr/>
        </p:nvGrpSpPr>
        <p:grpSpPr>
          <a:xfrm>
            <a:off x="6600825" y="4395789"/>
            <a:ext cx="482601" cy="484188"/>
            <a:chOff x="6600825" y="4395789"/>
            <a:chExt cx="482601" cy="484188"/>
          </a:xfrm>
        </p:grpSpPr>
        <p:sp>
          <p:nvSpPr>
            <p:cNvPr id="324" name="Rectangle 484">
              <a:extLst>
                <a:ext uri="{FF2B5EF4-FFF2-40B4-BE49-F238E27FC236}">
                  <a16:creationId xmlns:a16="http://schemas.microsoft.com/office/drawing/2014/main" id="{C769C78D-5443-443B-BE48-BE37D795A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4975" y="4759326"/>
              <a:ext cx="112713" cy="6350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85">
              <a:extLst>
                <a:ext uri="{FF2B5EF4-FFF2-40B4-BE49-F238E27FC236}">
                  <a16:creationId xmlns:a16="http://schemas.microsoft.com/office/drawing/2014/main" id="{F8538536-A587-4202-B008-B0997541F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4822826"/>
              <a:ext cx="306388" cy="49213"/>
            </a:xfrm>
            <a:custGeom>
              <a:avLst/>
              <a:gdLst>
                <a:gd name="T0" fmla="*/ 151 w 1432"/>
                <a:gd name="T1" fmla="*/ 0 h 227"/>
                <a:gd name="T2" fmla="*/ 0 w 1432"/>
                <a:gd name="T3" fmla="*/ 151 h 227"/>
                <a:gd name="T4" fmla="*/ 0 w 1432"/>
                <a:gd name="T5" fmla="*/ 227 h 227"/>
                <a:gd name="T6" fmla="*/ 1432 w 1432"/>
                <a:gd name="T7" fmla="*/ 227 h 227"/>
                <a:gd name="T8" fmla="*/ 1432 w 1432"/>
                <a:gd name="T9" fmla="*/ 151 h 227"/>
                <a:gd name="T10" fmla="*/ 1282 w 1432"/>
                <a:gd name="T11" fmla="*/ 0 h 227"/>
                <a:gd name="T12" fmla="*/ 151 w 1432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2" h="227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lnTo>
                    <a:pt x="0" y="227"/>
                  </a:lnTo>
                  <a:lnTo>
                    <a:pt x="1432" y="227"/>
                  </a:lnTo>
                  <a:lnTo>
                    <a:pt x="1432" y="151"/>
                  </a:lnTo>
                  <a:cubicBezTo>
                    <a:pt x="1432" y="68"/>
                    <a:pt x="1365" y="0"/>
                    <a:pt x="1282" y="0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Oval 486">
              <a:extLst>
                <a:ext uri="{FF2B5EF4-FFF2-40B4-BE49-F238E27FC236}">
                  <a16:creationId xmlns:a16="http://schemas.microsoft.com/office/drawing/2014/main" id="{F89107DF-1E04-4025-A00D-15F1C57A6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0063" y="4605339"/>
              <a:ext cx="31750" cy="33338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Oval 487">
              <a:extLst>
                <a:ext uri="{FF2B5EF4-FFF2-40B4-BE49-F238E27FC236}">
                  <a16:creationId xmlns:a16="http://schemas.microsoft.com/office/drawing/2014/main" id="{FA3263C6-953E-4BA4-BFE4-3B4A42790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1025" y="4605339"/>
              <a:ext cx="31750" cy="33338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Rectangle 488">
              <a:extLst>
                <a:ext uri="{FF2B5EF4-FFF2-40B4-BE49-F238E27FC236}">
                  <a16:creationId xmlns:a16="http://schemas.microsoft.com/office/drawing/2014/main" id="{13556FD6-5939-4C0A-A435-8461807FF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138" y="4533901"/>
              <a:ext cx="96838" cy="6350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489">
              <a:extLst>
                <a:ext uri="{FF2B5EF4-FFF2-40B4-BE49-F238E27FC236}">
                  <a16:creationId xmlns:a16="http://schemas.microsoft.com/office/drawing/2014/main" id="{C55FB238-43DE-4C55-9D26-35BA70F2D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8763" y="4403726"/>
              <a:ext cx="466725" cy="355600"/>
            </a:xfrm>
            <a:custGeom>
              <a:avLst/>
              <a:gdLst>
                <a:gd name="T0" fmla="*/ 2036 w 2186"/>
                <a:gd name="T1" fmla="*/ 0 h 1658"/>
                <a:gd name="T2" fmla="*/ 151 w 2186"/>
                <a:gd name="T3" fmla="*/ 0 h 1658"/>
                <a:gd name="T4" fmla="*/ 0 w 2186"/>
                <a:gd name="T5" fmla="*/ 150 h 1658"/>
                <a:gd name="T6" fmla="*/ 0 w 2186"/>
                <a:gd name="T7" fmla="*/ 1507 h 1658"/>
                <a:gd name="T8" fmla="*/ 151 w 2186"/>
                <a:gd name="T9" fmla="*/ 1658 h 1658"/>
                <a:gd name="T10" fmla="*/ 2036 w 2186"/>
                <a:gd name="T11" fmla="*/ 1658 h 1658"/>
                <a:gd name="T12" fmla="*/ 2186 w 2186"/>
                <a:gd name="T13" fmla="*/ 1507 h 1658"/>
                <a:gd name="T14" fmla="*/ 2186 w 2186"/>
                <a:gd name="T15" fmla="*/ 150 h 1658"/>
                <a:gd name="T16" fmla="*/ 2036 w 2186"/>
                <a:gd name="T17" fmla="*/ 0 h 1658"/>
                <a:gd name="T18" fmla="*/ 1093 w 2186"/>
                <a:gd name="T19" fmla="*/ 1583 h 1658"/>
                <a:gd name="T20" fmla="*/ 1024 w 2186"/>
                <a:gd name="T21" fmla="*/ 1536 h 1658"/>
                <a:gd name="T22" fmla="*/ 1040 w 2186"/>
                <a:gd name="T23" fmla="*/ 1454 h 1658"/>
                <a:gd name="T24" fmla="*/ 1122 w 2186"/>
                <a:gd name="T25" fmla="*/ 1438 h 1658"/>
                <a:gd name="T26" fmla="*/ 1169 w 2186"/>
                <a:gd name="T27" fmla="*/ 1507 h 1658"/>
                <a:gd name="T28" fmla="*/ 1093 w 2186"/>
                <a:gd name="T29" fmla="*/ 1583 h 1658"/>
                <a:gd name="T30" fmla="*/ 2036 w 2186"/>
                <a:gd name="T31" fmla="*/ 377 h 1658"/>
                <a:gd name="T32" fmla="*/ 2036 w 2186"/>
                <a:gd name="T33" fmla="*/ 1356 h 1658"/>
                <a:gd name="T34" fmla="*/ 151 w 2186"/>
                <a:gd name="T35" fmla="*/ 1356 h 1658"/>
                <a:gd name="T36" fmla="*/ 151 w 2186"/>
                <a:gd name="T37" fmla="*/ 150 h 1658"/>
                <a:gd name="T38" fmla="*/ 2036 w 2186"/>
                <a:gd name="T39" fmla="*/ 150 h 1658"/>
                <a:gd name="T40" fmla="*/ 2036 w 2186"/>
                <a:gd name="T41" fmla="*/ 37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86" h="1658">
                  <a:moveTo>
                    <a:pt x="2036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8" y="1658"/>
                    <a:pt x="151" y="1658"/>
                  </a:cubicBezTo>
                  <a:lnTo>
                    <a:pt x="2036" y="1658"/>
                  </a:lnTo>
                  <a:cubicBezTo>
                    <a:pt x="2119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9" y="0"/>
                    <a:pt x="2036" y="0"/>
                  </a:cubicBezTo>
                  <a:close/>
                  <a:moveTo>
                    <a:pt x="1093" y="1583"/>
                  </a:moveTo>
                  <a:cubicBezTo>
                    <a:pt x="1063" y="1583"/>
                    <a:pt x="1035" y="1564"/>
                    <a:pt x="1024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2" y="1432"/>
                    <a:pt x="1094" y="1426"/>
                    <a:pt x="1122" y="1438"/>
                  </a:cubicBezTo>
                  <a:cubicBezTo>
                    <a:pt x="1150" y="1449"/>
                    <a:pt x="1169" y="1477"/>
                    <a:pt x="1169" y="1507"/>
                  </a:cubicBezTo>
                  <a:cubicBezTo>
                    <a:pt x="1169" y="1549"/>
                    <a:pt x="1135" y="1583"/>
                    <a:pt x="1093" y="1583"/>
                  </a:cubicBezTo>
                  <a:close/>
                  <a:moveTo>
                    <a:pt x="2036" y="377"/>
                  </a:moveTo>
                  <a:lnTo>
                    <a:pt x="2036" y="1356"/>
                  </a:lnTo>
                  <a:lnTo>
                    <a:pt x="151" y="1356"/>
                  </a:lnTo>
                  <a:lnTo>
                    <a:pt x="151" y="150"/>
                  </a:lnTo>
                  <a:lnTo>
                    <a:pt x="2036" y="150"/>
                  </a:lnTo>
                  <a:lnTo>
                    <a:pt x="2036" y="377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490">
              <a:extLst>
                <a:ext uri="{FF2B5EF4-FFF2-40B4-BE49-F238E27FC236}">
                  <a16:creationId xmlns:a16="http://schemas.microsoft.com/office/drawing/2014/main" id="{09715407-6360-4207-98DC-DB2F7C428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4435476"/>
              <a:ext cx="403225" cy="49213"/>
            </a:xfrm>
            <a:custGeom>
              <a:avLst/>
              <a:gdLst>
                <a:gd name="T0" fmla="*/ 0 w 1885"/>
                <a:gd name="T1" fmla="*/ 227 h 227"/>
                <a:gd name="T2" fmla="*/ 773 w 1885"/>
                <a:gd name="T3" fmla="*/ 227 h 227"/>
                <a:gd name="T4" fmla="*/ 754 w 1885"/>
                <a:gd name="T5" fmla="*/ 151 h 227"/>
                <a:gd name="T6" fmla="*/ 1734 w 1885"/>
                <a:gd name="T7" fmla="*/ 151 h 227"/>
                <a:gd name="T8" fmla="*/ 1715 w 1885"/>
                <a:gd name="T9" fmla="*/ 227 h 227"/>
                <a:gd name="T10" fmla="*/ 1885 w 1885"/>
                <a:gd name="T11" fmla="*/ 227 h 227"/>
                <a:gd name="T12" fmla="*/ 1885 w 1885"/>
                <a:gd name="T13" fmla="*/ 0 h 227"/>
                <a:gd name="T14" fmla="*/ 0 w 1885"/>
                <a:gd name="T15" fmla="*/ 0 h 227"/>
                <a:gd name="T16" fmla="*/ 0 w 1885"/>
                <a:gd name="T1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5" h="227">
                  <a:moveTo>
                    <a:pt x="0" y="227"/>
                  </a:moveTo>
                  <a:lnTo>
                    <a:pt x="773" y="227"/>
                  </a:lnTo>
                  <a:lnTo>
                    <a:pt x="754" y="151"/>
                  </a:lnTo>
                  <a:lnTo>
                    <a:pt x="1734" y="151"/>
                  </a:lnTo>
                  <a:lnTo>
                    <a:pt x="1715" y="227"/>
                  </a:lnTo>
                  <a:lnTo>
                    <a:pt x="1885" y="227"/>
                  </a:lnTo>
                  <a:lnTo>
                    <a:pt x="1885" y="0"/>
                  </a:lnTo>
                  <a:lnTo>
                    <a:pt x="0" y="0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491">
              <a:extLst>
                <a:ext uri="{FF2B5EF4-FFF2-40B4-BE49-F238E27FC236}">
                  <a16:creationId xmlns:a16="http://schemas.microsoft.com/office/drawing/2014/main" id="{B5CA4329-8683-4C62-9038-A5FA2C1F58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0825" y="4395789"/>
              <a:ext cx="482600" cy="484188"/>
            </a:xfrm>
            <a:custGeom>
              <a:avLst/>
              <a:gdLst>
                <a:gd name="T0" fmla="*/ 2223 w 2261"/>
                <a:gd name="T1" fmla="*/ 226 h 2261"/>
                <a:gd name="T2" fmla="*/ 2186 w 2261"/>
                <a:gd name="T3" fmla="*/ 264 h 2261"/>
                <a:gd name="T4" fmla="*/ 2186 w 2261"/>
                <a:gd name="T5" fmla="*/ 1545 h 2261"/>
                <a:gd name="T6" fmla="*/ 2073 w 2261"/>
                <a:gd name="T7" fmla="*/ 1658 h 2261"/>
                <a:gd name="T8" fmla="*/ 188 w 2261"/>
                <a:gd name="T9" fmla="*/ 1658 h 2261"/>
                <a:gd name="T10" fmla="*/ 75 w 2261"/>
                <a:gd name="T11" fmla="*/ 1545 h 2261"/>
                <a:gd name="T12" fmla="*/ 75 w 2261"/>
                <a:gd name="T13" fmla="*/ 188 h 2261"/>
                <a:gd name="T14" fmla="*/ 188 w 2261"/>
                <a:gd name="T15" fmla="*/ 75 h 2261"/>
                <a:gd name="T16" fmla="*/ 1809 w 2261"/>
                <a:gd name="T17" fmla="*/ 75 h 2261"/>
                <a:gd name="T18" fmla="*/ 1846 w 2261"/>
                <a:gd name="T19" fmla="*/ 38 h 2261"/>
                <a:gd name="T20" fmla="*/ 1809 w 2261"/>
                <a:gd name="T21" fmla="*/ 0 h 2261"/>
                <a:gd name="T22" fmla="*/ 188 w 2261"/>
                <a:gd name="T23" fmla="*/ 0 h 2261"/>
                <a:gd name="T24" fmla="*/ 0 w 2261"/>
                <a:gd name="T25" fmla="*/ 188 h 2261"/>
                <a:gd name="T26" fmla="*/ 0 w 2261"/>
                <a:gd name="T27" fmla="*/ 1545 h 2261"/>
                <a:gd name="T28" fmla="*/ 188 w 2261"/>
                <a:gd name="T29" fmla="*/ 1734 h 2261"/>
                <a:gd name="T30" fmla="*/ 829 w 2261"/>
                <a:gd name="T31" fmla="*/ 1734 h 2261"/>
                <a:gd name="T32" fmla="*/ 829 w 2261"/>
                <a:gd name="T33" fmla="*/ 1960 h 2261"/>
                <a:gd name="T34" fmla="*/ 565 w 2261"/>
                <a:gd name="T35" fmla="*/ 1960 h 2261"/>
                <a:gd name="T36" fmla="*/ 377 w 2261"/>
                <a:gd name="T37" fmla="*/ 2148 h 2261"/>
                <a:gd name="T38" fmla="*/ 377 w 2261"/>
                <a:gd name="T39" fmla="*/ 2224 h 2261"/>
                <a:gd name="T40" fmla="*/ 414 w 2261"/>
                <a:gd name="T41" fmla="*/ 2261 h 2261"/>
                <a:gd name="T42" fmla="*/ 1846 w 2261"/>
                <a:gd name="T43" fmla="*/ 2261 h 2261"/>
                <a:gd name="T44" fmla="*/ 1884 w 2261"/>
                <a:gd name="T45" fmla="*/ 2224 h 2261"/>
                <a:gd name="T46" fmla="*/ 1884 w 2261"/>
                <a:gd name="T47" fmla="*/ 2148 h 2261"/>
                <a:gd name="T48" fmla="*/ 1696 w 2261"/>
                <a:gd name="T49" fmla="*/ 1960 h 2261"/>
                <a:gd name="T50" fmla="*/ 1432 w 2261"/>
                <a:gd name="T51" fmla="*/ 1960 h 2261"/>
                <a:gd name="T52" fmla="*/ 1432 w 2261"/>
                <a:gd name="T53" fmla="*/ 1734 h 2261"/>
                <a:gd name="T54" fmla="*/ 2073 w 2261"/>
                <a:gd name="T55" fmla="*/ 1734 h 2261"/>
                <a:gd name="T56" fmla="*/ 2261 w 2261"/>
                <a:gd name="T57" fmla="*/ 1545 h 2261"/>
                <a:gd name="T58" fmla="*/ 2261 w 2261"/>
                <a:gd name="T59" fmla="*/ 264 h 2261"/>
                <a:gd name="T60" fmla="*/ 2223 w 2261"/>
                <a:gd name="T61" fmla="*/ 226 h 2261"/>
                <a:gd name="T62" fmla="*/ 1809 w 2261"/>
                <a:gd name="T63" fmla="*/ 2148 h 2261"/>
                <a:gd name="T64" fmla="*/ 1809 w 2261"/>
                <a:gd name="T65" fmla="*/ 2186 h 2261"/>
                <a:gd name="T66" fmla="*/ 452 w 2261"/>
                <a:gd name="T67" fmla="*/ 2186 h 2261"/>
                <a:gd name="T68" fmla="*/ 452 w 2261"/>
                <a:gd name="T69" fmla="*/ 2148 h 2261"/>
                <a:gd name="T70" fmla="*/ 565 w 2261"/>
                <a:gd name="T71" fmla="*/ 2035 h 2261"/>
                <a:gd name="T72" fmla="*/ 1696 w 2261"/>
                <a:gd name="T73" fmla="*/ 2035 h 2261"/>
                <a:gd name="T74" fmla="*/ 1809 w 2261"/>
                <a:gd name="T75" fmla="*/ 2148 h 2261"/>
                <a:gd name="T76" fmla="*/ 1356 w 2261"/>
                <a:gd name="T77" fmla="*/ 1960 h 2261"/>
                <a:gd name="T78" fmla="*/ 904 w 2261"/>
                <a:gd name="T79" fmla="*/ 1960 h 2261"/>
                <a:gd name="T80" fmla="*/ 904 w 2261"/>
                <a:gd name="T81" fmla="*/ 1734 h 2261"/>
                <a:gd name="T82" fmla="*/ 1356 w 2261"/>
                <a:gd name="T83" fmla="*/ 1734 h 2261"/>
                <a:gd name="T84" fmla="*/ 1356 w 2261"/>
                <a:gd name="T85" fmla="*/ 1960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1" h="2261">
                  <a:moveTo>
                    <a:pt x="2223" y="226"/>
                  </a:moveTo>
                  <a:cubicBezTo>
                    <a:pt x="2203" y="226"/>
                    <a:pt x="2186" y="243"/>
                    <a:pt x="2186" y="264"/>
                  </a:cubicBezTo>
                  <a:lnTo>
                    <a:pt x="2186" y="1545"/>
                  </a:lnTo>
                  <a:cubicBezTo>
                    <a:pt x="2186" y="1608"/>
                    <a:pt x="2135" y="1658"/>
                    <a:pt x="2073" y="1658"/>
                  </a:cubicBezTo>
                  <a:lnTo>
                    <a:pt x="188" y="1658"/>
                  </a:lnTo>
                  <a:cubicBezTo>
                    <a:pt x="126" y="1658"/>
                    <a:pt x="75" y="1608"/>
                    <a:pt x="75" y="1545"/>
                  </a:cubicBezTo>
                  <a:lnTo>
                    <a:pt x="75" y="188"/>
                  </a:lnTo>
                  <a:cubicBezTo>
                    <a:pt x="75" y="126"/>
                    <a:pt x="126" y="75"/>
                    <a:pt x="188" y="75"/>
                  </a:cubicBezTo>
                  <a:lnTo>
                    <a:pt x="1809" y="75"/>
                  </a:lnTo>
                  <a:cubicBezTo>
                    <a:pt x="1830" y="75"/>
                    <a:pt x="1846" y="58"/>
                    <a:pt x="1846" y="38"/>
                  </a:cubicBezTo>
                  <a:cubicBezTo>
                    <a:pt x="1846" y="17"/>
                    <a:pt x="1830" y="0"/>
                    <a:pt x="1809" y="0"/>
                  </a:cubicBezTo>
                  <a:lnTo>
                    <a:pt x="188" y="0"/>
                  </a:lnTo>
                  <a:cubicBezTo>
                    <a:pt x="84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4" y="1733"/>
                    <a:pt x="188" y="1734"/>
                  </a:cubicBezTo>
                  <a:lnTo>
                    <a:pt x="829" y="1734"/>
                  </a:lnTo>
                  <a:lnTo>
                    <a:pt x="829" y="1960"/>
                  </a:lnTo>
                  <a:lnTo>
                    <a:pt x="565" y="1960"/>
                  </a:lnTo>
                  <a:cubicBezTo>
                    <a:pt x="461" y="1960"/>
                    <a:pt x="377" y="2044"/>
                    <a:pt x="377" y="2148"/>
                  </a:cubicBezTo>
                  <a:lnTo>
                    <a:pt x="377" y="2224"/>
                  </a:lnTo>
                  <a:cubicBezTo>
                    <a:pt x="377" y="2244"/>
                    <a:pt x="393" y="2261"/>
                    <a:pt x="414" y="2261"/>
                  </a:cubicBezTo>
                  <a:lnTo>
                    <a:pt x="1846" y="2261"/>
                  </a:lnTo>
                  <a:cubicBezTo>
                    <a:pt x="1867" y="2261"/>
                    <a:pt x="1884" y="2244"/>
                    <a:pt x="1884" y="2224"/>
                  </a:cubicBezTo>
                  <a:lnTo>
                    <a:pt x="1884" y="2148"/>
                  </a:lnTo>
                  <a:cubicBezTo>
                    <a:pt x="1884" y="2044"/>
                    <a:pt x="1800" y="1960"/>
                    <a:pt x="1696" y="1960"/>
                  </a:cubicBezTo>
                  <a:lnTo>
                    <a:pt x="1432" y="1960"/>
                  </a:lnTo>
                  <a:lnTo>
                    <a:pt x="1432" y="1734"/>
                  </a:lnTo>
                  <a:lnTo>
                    <a:pt x="2073" y="1734"/>
                  </a:lnTo>
                  <a:cubicBezTo>
                    <a:pt x="2177" y="1733"/>
                    <a:pt x="2261" y="1649"/>
                    <a:pt x="2261" y="1545"/>
                  </a:cubicBezTo>
                  <a:lnTo>
                    <a:pt x="2261" y="264"/>
                  </a:lnTo>
                  <a:cubicBezTo>
                    <a:pt x="2261" y="243"/>
                    <a:pt x="2244" y="226"/>
                    <a:pt x="2223" y="226"/>
                  </a:cubicBezTo>
                  <a:close/>
                  <a:moveTo>
                    <a:pt x="1809" y="2148"/>
                  </a:moveTo>
                  <a:lnTo>
                    <a:pt x="1809" y="2186"/>
                  </a:lnTo>
                  <a:lnTo>
                    <a:pt x="452" y="2186"/>
                  </a:lnTo>
                  <a:lnTo>
                    <a:pt x="452" y="2148"/>
                  </a:lnTo>
                  <a:cubicBezTo>
                    <a:pt x="452" y="2086"/>
                    <a:pt x="503" y="2035"/>
                    <a:pt x="565" y="2035"/>
                  </a:cubicBezTo>
                  <a:lnTo>
                    <a:pt x="1696" y="2035"/>
                  </a:lnTo>
                  <a:cubicBezTo>
                    <a:pt x="1758" y="2035"/>
                    <a:pt x="1809" y="2086"/>
                    <a:pt x="1809" y="2148"/>
                  </a:cubicBezTo>
                  <a:close/>
                  <a:moveTo>
                    <a:pt x="1356" y="1960"/>
                  </a:moveTo>
                  <a:lnTo>
                    <a:pt x="904" y="1960"/>
                  </a:lnTo>
                  <a:lnTo>
                    <a:pt x="904" y="1734"/>
                  </a:lnTo>
                  <a:lnTo>
                    <a:pt x="1356" y="1734"/>
                  </a:lnTo>
                  <a:lnTo>
                    <a:pt x="1356" y="196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492">
              <a:extLst>
                <a:ext uri="{FF2B5EF4-FFF2-40B4-BE49-F238E27FC236}">
                  <a16:creationId xmlns:a16="http://schemas.microsoft.com/office/drawing/2014/main" id="{40E30D2A-ACE1-43B4-9085-1C045D0A0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575" y="4427539"/>
              <a:ext cx="419100" cy="274638"/>
            </a:xfrm>
            <a:custGeom>
              <a:avLst/>
              <a:gdLst>
                <a:gd name="T0" fmla="*/ 1960 w 1960"/>
                <a:gd name="T1" fmla="*/ 1243 h 1281"/>
                <a:gd name="T2" fmla="*/ 1960 w 1960"/>
                <a:gd name="T3" fmla="*/ 113 h 1281"/>
                <a:gd name="T4" fmla="*/ 1923 w 1960"/>
                <a:gd name="T5" fmla="*/ 75 h 1281"/>
                <a:gd name="T6" fmla="*/ 1885 w 1960"/>
                <a:gd name="T7" fmla="*/ 113 h 1281"/>
                <a:gd name="T8" fmla="*/ 1885 w 1960"/>
                <a:gd name="T9" fmla="*/ 1206 h 1281"/>
                <a:gd name="T10" fmla="*/ 76 w 1960"/>
                <a:gd name="T11" fmla="*/ 1206 h 1281"/>
                <a:gd name="T12" fmla="*/ 76 w 1960"/>
                <a:gd name="T13" fmla="*/ 301 h 1281"/>
                <a:gd name="T14" fmla="*/ 679 w 1960"/>
                <a:gd name="T15" fmla="*/ 301 h 1281"/>
                <a:gd name="T16" fmla="*/ 717 w 1960"/>
                <a:gd name="T17" fmla="*/ 264 h 1281"/>
                <a:gd name="T18" fmla="*/ 679 w 1960"/>
                <a:gd name="T19" fmla="*/ 226 h 1281"/>
                <a:gd name="T20" fmla="*/ 76 w 1960"/>
                <a:gd name="T21" fmla="*/ 226 h 1281"/>
                <a:gd name="T22" fmla="*/ 76 w 1960"/>
                <a:gd name="T23" fmla="*/ 75 h 1281"/>
                <a:gd name="T24" fmla="*/ 1659 w 1960"/>
                <a:gd name="T25" fmla="*/ 75 h 1281"/>
                <a:gd name="T26" fmla="*/ 1696 w 1960"/>
                <a:gd name="T27" fmla="*/ 37 h 1281"/>
                <a:gd name="T28" fmla="*/ 1659 w 1960"/>
                <a:gd name="T29" fmla="*/ 0 h 1281"/>
                <a:gd name="T30" fmla="*/ 38 w 1960"/>
                <a:gd name="T31" fmla="*/ 0 h 1281"/>
                <a:gd name="T32" fmla="*/ 0 w 1960"/>
                <a:gd name="T33" fmla="*/ 37 h 1281"/>
                <a:gd name="T34" fmla="*/ 0 w 1960"/>
                <a:gd name="T35" fmla="*/ 1243 h 1281"/>
                <a:gd name="T36" fmla="*/ 38 w 1960"/>
                <a:gd name="T37" fmla="*/ 1281 h 1281"/>
                <a:gd name="T38" fmla="*/ 1923 w 1960"/>
                <a:gd name="T39" fmla="*/ 1281 h 1281"/>
                <a:gd name="T40" fmla="*/ 1960 w 1960"/>
                <a:gd name="T41" fmla="*/ 1243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60" h="1281">
                  <a:moveTo>
                    <a:pt x="1960" y="1243"/>
                  </a:moveTo>
                  <a:lnTo>
                    <a:pt x="1960" y="113"/>
                  </a:lnTo>
                  <a:cubicBezTo>
                    <a:pt x="1960" y="92"/>
                    <a:pt x="1943" y="75"/>
                    <a:pt x="1923" y="75"/>
                  </a:cubicBezTo>
                  <a:cubicBezTo>
                    <a:pt x="1902" y="75"/>
                    <a:pt x="1885" y="92"/>
                    <a:pt x="1885" y="113"/>
                  </a:cubicBezTo>
                  <a:lnTo>
                    <a:pt x="1885" y="1206"/>
                  </a:lnTo>
                  <a:lnTo>
                    <a:pt x="76" y="1206"/>
                  </a:lnTo>
                  <a:lnTo>
                    <a:pt x="76" y="301"/>
                  </a:lnTo>
                  <a:lnTo>
                    <a:pt x="679" y="301"/>
                  </a:lnTo>
                  <a:cubicBezTo>
                    <a:pt x="700" y="301"/>
                    <a:pt x="717" y="284"/>
                    <a:pt x="717" y="264"/>
                  </a:cubicBezTo>
                  <a:cubicBezTo>
                    <a:pt x="717" y="243"/>
                    <a:pt x="700" y="226"/>
                    <a:pt x="679" y="226"/>
                  </a:cubicBezTo>
                  <a:lnTo>
                    <a:pt x="76" y="226"/>
                  </a:lnTo>
                  <a:lnTo>
                    <a:pt x="76" y="75"/>
                  </a:lnTo>
                  <a:lnTo>
                    <a:pt x="1659" y="75"/>
                  </a:lnTo>
                  <a:cubicBezTo>
                    <a:pt x="1680" y="75"/>
                    <a:pt x="1696" y="58"/>
                    <a:pt x="1696" y="37"/>
                  </a:cubicBezTo>
                  <a:cubicBezTo>
                    <a:pt x="1696" y="17"/>
                    <a:pt x="1680" y="0"/>
                    <a:pt x="1659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43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923" y="1281"/>
                  </a:lnTo>
                  <a:cubicBezTo>
                    <a:pt x="1943" y="1281"/>
                    <a:pt x="1960" y="1264"/>
                    <a:pt x="1960" y="124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493">
              <a:extLst>
                <a:ext uri="{FF2B5EF4-FFF2-40B4-BE49-F238E27FC236}">
                  <a16:creationId xmlns:a16="http://schemas.microsoft.com/office/drawing/2014/main" id="{B33CBA73-5EC7-4526-9EC6-4406F19F7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5138" y="4700589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6 w 235"/>
                <a:gd name="T3" fmla="*/ 18 h 235"/>
                <a:gd name="T4" fmla="*/ 42 w 235"/>
                <a:gd name="T5" fmla="*/ 42 h 235"/>
                <a:gd name="T6" fmla="*/ 18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8 w 235"/>
                <a:gd name="T15" fmla="*/ 137 h 235"/>
                <a:gd name="T16" fmla="*/ 96 w 235"/>
                <a:gd name="T17" fmla="*/ 96 h 235"/>
                <a:gd name="T18" fmla="*/ 137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8" y="35"/>
                    <a:pt x="166" y="18"/>
                  </a:cubicBezTo>
                  <a:cubicBezTo>
                    <a:pt x="123" y="0"/>
                    <a:pt x="75" y="10"/>
                    <a:pt x="42" y="42"/>
                  </a:cubicBezTo>
                  <a:cubicBezTo>
                    <a:pt x="10" y="75"/>
                    <a:pt x="0" y="123"/>
                    <a:pt x="18" y="165"/>
                  </a:cubicBezTo>
                  <a:cubicBezTo>
                    <a:pt x="35" y="208"/>
                    <a:pt x="77" y="235"/>
                    <a:pt x="122" y="235"/>
                  </a:cubicBezTo>
                  <a:cubicBezTo>
                    <a:pt x="185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8" y="137"/>
                  </a:cubicBezTo>
                  <a:cubicBezTo>
                    <a:pt x="82" y="123"/>
                    <a:pt x="85" y="106"/>
                    <a:pt x="96" y="96"/>
                  </a:cubicBezTo>
                  <a:cubicBezTo>
                    <a:pt x="106" y="85"/>
                    <a:pt x="123" y="82"/>
                    <a:pt x="137" y="87"/>
                  </a:cubicBezTo>
                  <a:cubicBezTo>
                    <a:pt x="151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494">
              <a:extLst>
                <a:ext uri="{FF2B5EF4-FFF2-40B4-BE49-F238E27FC236}">
                  <a16:creationId xmlns:a16="http://schemas.microsoft.com/office/drawing/2014/main" id="{520D1B52-1C12-4192-80BD-2B23AD9EDA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2913" y="4395789"/>
              <a:ext cx="290513" cy="250825"/>
            </a:xfrm>
            <a:custGeom>
              <a:avLst/>
              <a:gdLst>
                <a:gd name="T0" fmla="*/ 9 w 1358"/>
                <a:gd name="T1" fmla="*/ 316 h 1169"/>
                <a:gd name="T2" fmla="*/ 153 w 1358"/>
                <a:gd name="T3" fmla="*/ 951 h 1169"/>
                <a:gd name="T4" fmla="*/ 257 w 1358"/>
                <a:gd name="T5" fmla="*/ 980 h 1169"/>
                <a:gd name="T6" fmla="*/ 340 w 1358"/>
                <a:gd name="T7" fmla="*/ 1169 h 1169"/>
                <a:gd name="T8" fmla="*/ 424 w 1358"/>
                <a:gd name="T9" fmla="*/ 980 h 1169"/>
                <a:gd name="T10" fmla="*/ 614 w 1358"/>
                <a:gd name="T11" fmla="*/ 1102 h 1169"/>
                <a:gd name="T12" fmla="*/ 821 w 1358"/>
                <a:gd name="T13" fmla="*/ 1102 h 1169"/>
                <a:gd name="T14" fmla="*/ 868 w 1358"/>
                <a:gd name="T15" fmla="*/ 980 h 1169"/>
                <a:gd name="T16" fmla="*/ 874 w 1358"/>
                <a:gd name="T17" fmla="*/ 980 h 1169"/>
                <a:gd name="T18" fmla="*/ 1126 w 1358"/>
                <a:gd name="T19" fmla="*/ 75 h 1169"/>
                <a:gd name="T20" fmla="*/ 1358 w 1358"/>
                <a:gd name="T21" fmla="*/ 38 h 1169"/>
                <a:gd name="T22" fmla="*/ 1096 w 1358"/>
                <a:gd name="T23" fmla="*/ 0 h 1169"/>
                <a:gd name="T24" fmla="*/ 993 w 1358"/>
                <a:gd name="T25" fmla="*/ 301 h 1169"/>
                <a:gd name="T26" fmla="*/ 946 w 1358"/>
                <a:gd name="T27" fmla="*/ 490 h 1169"/>
                <a:gd name="T28" fmla="*/ 824 w 1358"/>
                <a:gd name="T29" fmla="*/ 377 h 1169"/>
                <a:gd name="T30" fmla="*/ 946 w 1358"/>
                <a:gd name="T31" fmla="*/ 490 h 1169"/>
                <a:gd name="T32" fmla="*/ 760 w 1358"/>
                <a:gd name="T33" fmla="*/ 716 h 1169"/>
                <a:gd name="T34" fmla="*/ 928 w 1358"/>
                <a:gd name="T35" fmla="*/ 565 h 1169"/>
                <a:gd name="T36" fmla="*/ 845 w 1358"/>
                <a:gd name="T37" fmla="*/ 904 h 1169"/>
                <a:gd name="T38" fmla="*/ 746 w 1358"/>
                <a:gd name="T39" fmla="*/ 791 h 1169"/>
                <a:gd name="T40" fmla="*/ 845 w 1358"/>
                <a:gd name="T41" fmla="*/ 904 h 1169"/>
                <a:gd name="T42" fmla="*/ 269 w 1358"/>
                <a:gd name="T43" fmla="*/ 565 h 1169"/>
                <a:gd name="T44" fmla="*/ 172 w 1358"/>
                <a:gd name="T45" fmla="*/ 716 h 1169"/>
                <a:gd name="T46" fmla="*/ 346 w 1358"/>
                <a:gd name="T47" fmla="*/ 565 h 1169"/>
                <a:gd name="T48" fmla="*/ 491 w 1358"/>
                <a:gd name="T49" fmla="*/ 716 h 1169"/>
                <a:gd name="T50" fmla="*/ 346 w 1358"/>
                <a:gd name="T51" fmla="*/ 565 h 1169"/>
                <a:gd name="T52" fmla="*/ 332 w 1358"/>
                <a:gd name="T53" fmla="*/ 490 h 1169"/>
                <a:gd name="T54" fmla="*/ 491 w 1358"/>
                <a:gd name="T55" fmla="*/ 377 h 1169"/>
                <a:gd name="T56" fmla="*/ 567 w 1358"/>
                <a:gd name="T57" fmla="*/ 377 h 1169"/>
                <a:gd name="T58" fmla="*/ 726 w 1358"/>
                <a:gd name="T59" fmla="*/ 490 h 1169"/>
                <a:gd name="T60" fmla="*/ 567 w 1358"/>
                <a:gd name="T61" fmla="*/ 377 h 1169"/>
                <a:gd name="T62" fmla="*/ 712 w 1358"/>
                <a:gd name="T63" fmla="*/ 565 h 1169"/>
                <a:gd name="T64" fmla="*/ 567 w 1358"/>
                <a:gd name="T65" fmla="*/ 716 h 1169"/>
                <a:gd name="T66" fmla="*/ 234 w 1358"/>
                <a:gd name="T67" fmla="*/ 377 h 1169"/>
                <a:gd name="T68" fmla="*/ 116 w 1358"/>
                <a:gd name="T69" fmla="*/ 490 h 1169"/>
                <a:gd name="T70" fmla="*/ 234 w 1358"/>
                <a:gd name="T71" fmla="*/ 377 h 1169"/>
                <a:gd name="T72" fmla="*/ 311 w 1358"/>
                <a:gd name="T73" fmla="*/ 791 h 1169"/>
                <a:gd name="T74" fmla="*/ 219 w 1358"/>
                <a:gd name="T75" fmla="*/ 904 h 1169"/>
                <a:gd name="T76" fmla="*/ 340 w 1358"/>
                <a:gd name="T77" fmla="*/ 1093 h 1169"/>
                <a:gd name="T78" fmla="*/ 314 w 1358"/>
                <a:gd name="T79" fmla="*/ 1029 h 1169"/>
                <a:gd name="T80" fmla="*/ 378 w 1358"/>
                <a:gd name="T81" fmla="*/ 1055 h 1169"/>
                <a:gd name="T82" fmla="*/ 409 w 1358"/>
                <a:gd name="T83" fmla="*/ 904 h 1169"/>
                <a:gd name="T84" fmla="*/ 491 w 1358"/>
                <a:gd name="T85" fmla="*/ 791 h 1169"/>
                <a:gd name="T86" fmla="*/ 409 w 1358"/>
                <a:gd name="T87" fmla="*/ 904 h 1169"/>
                <a:gd name="T88" fmla="*/ 670 w 1358"/>
                <a:gd name="T89" fmla="*/ 791 h 1169"/>
                <a:gd name="T90" fmla="*/ 567 w 1358"/>
                <a:gd name="T91" fmla="*/ 904 h 1169"/>
                <a:gd name="T92" fmla="*/ 717 w 1358"/>
                <a:gd name="T93" fmla="*/ 1093 h 1169"/>
                <a:gd name="T94" fmla="*/ 691 w 1358"/>
                <a:gd name="T95" fmla="*/ 1029 h 1169"/>
                <a:gd name="T96" fmla="*/ 755 w 1358"/>
                <a:gd name="T97" fmla="*/ 1055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58" h="1169">
                  <a:moveTo>
                    <a:pt x="39" y="301"/>
                  </a:moveTo>
                  <a:cubicBezTo>
                    <a:pt x="27" y="301"/>
                    <a:pt x="16" y="307"/>
                    <a:pt x="9" y="316"/>
                  </a:cubicBezTo>
                  <a:cubicBezTo>
                    <a:pt x="2" y="325"/>
                    <a:pt x="0" y="337"/>
                    <a:pt x="2" y="348"/>
                  </a:cubicBezTo>
                  <a:lnTo>
                    <a:pt x="153" y="951"/>
                  </a:lnTo>
                  <a:cubicBezTo>
                    <a:pt x="157" y="968"/>
                    <a:pt x="172" y="980"/>
                    <a:pt x="190" y="980"/>
                  </a:cubicBezTo>
                  <a:lnTo>
                    <a:pt x="257" y="980"/>
                  </a:lnTo>
                  <a:cubicBezTo>
                    <a:pt x="227" y="1013"/>
                    <a:pt x="219" y="1061"/>
                    <a:pt x="237" y="1102"/>
                  </a:cubicBezTo>
                  <a:cubicBezTo>
                    <a:pt x="255" y="1143"/>
                    <a:pt x="296" y="1169"/>
                    <a:pt x="340" y="1169"/>
                  </a:cubicBezTo>
                  <a:cubicBezTo>
                    <a:pt x="385" y="1169"/>
                    <a:pt x="426" y="1143"/>
                    <a:pt x="444" y="1102"/>
                  </a:cubicBezTo>
                  <a:cubicBezTo>
                    <a:pt x="462" y="1061"/>
                    <a:pt x="454" y="1013"/>
                    <a:pt x="424" y="980"/>
                  </a:cubicBezTo>
                  <a:lnTo>
                    <a:pt x="634" y="980"/>
                  </a:lnTo>
                  <a:cubicBezTo>
                    <a:pt x="604" y="1013"/>
                    <a:pt x="596" y="1061"/>
                    <a:pt x="614" y="1102"/>
                  </a:cubicBezTo>
                  <a:cubicBezTo>
                    <a:pt x="632" y="1143"/>
                    <a:pt x="673" y="1169"/>
                    <a:pt x="717" y="1169"/>
                  </a:cubicBezTo>
                  <a:cubicBezTo>
                    <a:pt x="762" y="1169"/>
                    <a:pt x="803" y="1143"/>
                    <a:pt x="821" y="1102"/>
                  </a:cubicBezTo>
                  <a:cubicBezTo>
                    <a:pt x="839" y="1061"/>
                    <a:pt x="831" y="1013"/>
                    <a:pt x="801" y="980"/>
                  </a:cubicBezTo>
                  <a:lnTo>
                    <a:pt x="868" y="980"/>
                  </a:lnTo>
                  <a:cubicBezTo>
                    <a:pt x="869" y="980"/>
                    <a:pt x="870" y="979"/>
                    <a:pt x="870" y="979"/>
                  </a:cubicBezTo>
                  <a:cubicBezTo>
                    <a:pt x="872" y="980"/>
                    <a:pt x="873" y="980"/>
                    <a:pt x="874" y="980"/>
                  </a:cubicBezTo>
                  <a:cubicBezTo>
                    <a:pt x="892" y="980"/>
                    <a:pt x="907" y="968"/>
                    <a:pt x="911" y="951"/>
                  </a:cubicBezTo>
                  <a:lnTo>
                    <a:pt x="1126" y="75"/>
                  </a:lnTo>
                  <a:lnTo>
                    <a:pt x="1320" y="75"/>
                  </a:lnTo>
                  <a:cubicBezTo>
                    <a:pt x="1341" y="75"/>
                    <a:pt x="1358" y="58"/>
                    <a:pt x="1358" y="38"/>
                  </a:cubicBezTo>
                  <a:cubicBezTo>
                    <a:pt x="1358" y="17"/>
                    <a:pt x="1341" y="0"/>
                    <a:pt x="1320" y="0"/>
                  </a:cubicBezTo>
                  <a:lnTo>
                    <a:pt x="1096" y="0"/>
                  </a:lnTo>
                  <a:cubicBezTo>
                    <a:pt x="1079" y="0"/>
                    <a:pt x="1064" y="12"/>
                    <a:pt x="1059" y="29"/>
                  </a:cubicBezTo>
                  <a:lnTo>
                    <a:pt x="993" y="301"/>
                  </a:lnTo>
                  <a:lnTo>
                    <a:pt x="39" y="301"/>
                  </a:lnTo>
                  <a:close/>
                  <a:moveTo>
                    <a:pt x="946" y="490"/>
                  </a:moveTo>
                  <a:lnTo>
                    <a:pt x="803" y="490"/>
                  </a:lnTo>
                  <a:lnTo>
                    <a:pt x="824" y="377"/>
                  </a:lnTo>
                  <a:lnTo>
                    <a:pt x="974" y="377"/>
                  </a:lnTo>
                  <a:lnTo>
                    <a:pt x="946" y="490"/>
                  </a:lnTo>
                  <a:close/>
                  <a:moveTo>
                    <a:pt x="891" y="716"/>
                  </a:moveTo>
                  <a:lnTo>
                    <a:pt x="760" y="716"/>
                  </a:lnTo>
                  <a:lnTo>
                    <a:pt x="789" y="565"/>
                  </a:lnTo>
                  <a:lnTo>
                    <a:pt x="928" y="565"/>
                  </a:lnTo>
                  <a:lnTo>
                    <a:pt x="891" y="716"/>
                  </a:lnTo>
                  <a:close/>
                  <a:moveTo>
                    <a:pt x="845" y="904"/>
                  </a:moveTo>
                  <a:lnTo>
                    <a:pt x="725" y="904"/>
                  </a:lnTo>
                  <a:lnTo>
                    <a:pt x="746" y="791"/>
                  </a:lnTo>
                  <a:lnTo>
                    <a:pt x="872" y="791"/>
                  </a:lnTo>
                  <a:lnTo>
                    <a:pt x="845" y="904"/>
                  </a:lnTo>
                  <a:close/>
                  <a:moveTo>
                    <a:pt x="134" y="565"/>
                  </a:moveTo>
                  <a:lnTo>
                    <a:pt x="269" y="565"/>
                  </a:lnTo>
                  <a:lnTo>
                    <a:pt x="297" y="716"/>
                  </a:lnTo>
                  <a:lnTo>
                    <a:pt x="172" y="716"/>
                  </a:lnTo>
                  <a:lnTo>
                    <a:pt x="134" y="565"/>
                  </a:lnTo>
                  <a:close/>
                  <a:moveTo>
                    <a:pt x="346" y="565"/>
                  </a:moveTo>
                  <a:lnTo>
                    <a:pt x="491" y="565"/>
                  </a:lnTo>
                  <a:lnTo>
                    <a:pt x="491" y="716"/>
                  </a:lnTo>
                  <a:lnTo>
                    <a:pt x="374" y="716"/>
                  </a:lnTo>
                  <a:lnTo>
                    <a:pt x="346" y="565"/>
                  </a:lnTo>
                  <a:close/>
                  <a:moveTo>
                    <a:pt x="491" y="490"/>
                  </a:moveTo>
                  <a:lnTo>
                    <a:pt x="332" y="490"/>
                  </a:lnTo>
                  <a:lnTo>
                    <a:pt x="310" y="377"/>
                  </a:lnTo>
                  <a:lnTo>
                    <a:pt x="491" y="377"/>
                  </a:lnTo>
                  <a:lnTo>
                    <a:pt x="491" y="490"/>
                  </a:lnTo>
                  <a:close/>
                  <a:moveTo>
                    <a:pt x="567" y="377"/>
                  </a:moveTo>
                  <a:lnTo>
                    <a:pt x="747" y="377"/>
                  </a:lnTo>
                  <a:lnTo>
                    <a:pt x="726" y="490"/>
                  </a:lnTo>
                  <a:lnTo>
                    <a:pt x="567" y="490"/>
                  </a:lnTo>
                  <a:lnTo>
                    <a:pt x="567" y="377"/>
                  </a:lnTo>
                  <a:close/>
                  <a:moveTo>
                    <a:pt x="567" y="565"/>
                  </a:moveTo>
                  <a:lnTo>
                    <a:pt x="712" y="565"/>
                  </a:lnTo>
                  <a:lnTo>
                    <a:pt x="684" y="716"/>
                  </a:lnTo>
                  <a:lnTo>
                    <a:pt x="567" y="716"/>
                  </a:lnTo>
                  <a:lnTo>
                    <a:pt x="567" y="565"/>
                  </a:lnTo>
                  <a:close/>
                  <a:moveTo>
                    <a:pt x="234" y="377"/>
                  </a:moveTo>
                  <a:lnTo>
                    <a:pt x="255" y="490"/>
                  </a:lnTo>
                  <a:lnTo>
                    <a:pt x="116" y="490"/>
                  </a:lnTo>
                  <a:lnTo>
                    <a:pt x="87" y="377"/>
                  </a:lnTo>
                  <a:lnTo>
                    <a:pt x="234" y="377"/>
                  </a:lnTo>
                  <a:close/>
                  <a:moveTo>
                    <a:pt x="191" y="791"/>
                  </a:moveTo>
                  <a:lnTo>
                    <a:pt x="311" y="791"/>
                  </a:lnTo>
                  <a:lnTo>
                    <a:pt x="333" y="904"/>
                  </a:lnTo>
                  <a:lnTo>
                    <a:pt x="219" y="904"/>
                  </a:lnTo>
                  <a:lnTo>
                    <a:pt x="191" y="791"/>
                  </a:lnTo>
                  <a:close/>
                  <a:moveTo>
                    <a:pt x="340" y="1093"/>
                  </a:moveTo>
                  <a:cubicBezTo>
                    <a:pt x="325" y="1093"/>
                    <a:pt x="311" y="1084"/>
                    <a:pt x="306" y="1070"/>
                  </a:cubicBezTo>
                  <a:cubicBezTo>
                    <a:pt x="300" y="1056"/>
                    <a:pt x="303" y="1039"/>
                    <a:pt x="314" y="1029"/>
                  </a:cubicBezTo>
                  <a:cubicBezTo>
                    <a:pt x="325" y="1018"/>
                    <a:pt x="341" y="1015"/>
                    <a:pt x="355" y="1020"/>
                  </a:cubicBezTo>
                  <a:cubicBezTo>
                    <a:pt x="369" y="1026"/>
                    <a:pt x="378" y="1040"/>
                    <a:pt x="378" y="1055"/>
                  </a:cubicBezTo>
                  <a:cubicBezTo>
                    <a:pt x="378" y="1076"/>
                    <a:pt x="361" y="1093"/>
                    <a:pt x="340" y="1093"/>
                  </a:cubicBezTo>
                  <a:close/>
                  <a:moveTo>
                    <a:pt x="409" y="904"/>
                  </a:moveTo>
                  <a:lnTo>
                    <a:pt x="388" y="791"/>
                  </a:lnTo>
                  <a:lnTo>
                    <a:pt x="491" y="791"/>
                  </a:lnTo>
                  <a:lnTo>
                    <a:pt x="491" y="904"/>
                  </a:lnTo>
                  <a:lnTo>
                    <a:pt x="409" y="904"/>
                  </a:lnTo>
                  <a:close/>
                  <a:moveTo>
                    <a:pt x="567" y="791"/>
                  </a:moveTo>
                  <a:lnTo>
                    <a:pt x="670" y="791"/>
                  </a:lnTo>
                  <a:lnTo>
                    <a:pt x="648" y="904"/>
                  </a:lnTo>
                  <a:lnTo>
                    <a:pt x="567" y="904"/>
                  </a:lnTo>
                  <a:lnTo>
                    <a:pt x="567" y="791"/>
                  </a:lnTo>
                  <a:close/>
                  <a:moveTo>
                    <a:pt x="717" y="1093"/>
                  </a:moveTo>
                  <a:cubicBezTo>
                    <a:pt x="702" y="1093"/>
                    <a:pt x="688" y="1084"/>
                    <a:pt x="682" y="1070"/>
                  </a:cubicBezTo>
                  <a:cubicBezTo>
                    <a:pt x="677" y="1056"/>
                    <a:pt x="680" y="1039"/>
                    <a:pt x="691" y="1029"/>
                  </a:cubicBezTo>
                  <a:cubicBezTo>
                    <a:pt x="701" y="1018"/>
                    <a:pt x="718" y="1015"/>
                    <a:pt x="732" y="1020"/>
                  </a:cubicBezTo>
                  <a:cubicBezTo>
                    <a:pt x="746" y="1026"/>
                    <a:pt x="755" y="1040"/>
                    <a:pt x="755" y="1055"/>
                  </a:cubicBezTo>
                  <a:cubicBezTo>
                    <a:pt x="755" y="1076"/>
                    <a:pt x="738" y="1093"/>
                    <a:pt x="717" y="109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495">
              <a:extLst>
                <a:ext uri="{FF2B5EF4-FFF2-40B4-BE49-F238E27FC236}">
                  <a16:creationId xmlns:a16="http://schemas.microsoft.com/office/drawing/2014/main" id="{B81284ED-5BF1-4EAC-BE2F-4D13EB95A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452939"/>
              <a:ext cx="23813" cy="15875"/>
            </a:xfrm>
            <a:custGeom>
              <a:avLst/>
              <a:gdLst>
                <a:gd name="T0" fmla="*/ 37 w 113"/>
                <a:gd name="T1" fmla="*/ 0 h 75"/>
                <a:gd name="T2" fmla="*/ 0 w 113"/>
                <a:gd name="T3" fmla="*/ 37 h 75"/>
                <a:gd name="T4" fmla="*/ 37 w 113"/>
                <a:gd name="T5" fmla="*/ 75 h 75"/>
                <a:gd name="T6" fmla="*/ 75 w 113"/>
                <a:gd name="T7" fmla="*/ 75 h 75"/>
                <a:gd name="T8" fmla="*/ 113 w 113"/>
                <a:gd name="T9" fmla="*/ 37 h 75"/>
                <a:gd name="T10" fmla="*/ 75 w 113"/>
                <a:gd name="T11" fmla="*/ 0 h 75"/>
                <a:gd name="T12" fmla="*/ 37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496">
              <a:extLst>
                <a:ext uri="{FF2B5EF4-FFF2-40B4-BE49-F238E27FC236}">
                  <a16:creationId xmlns:a16="http://schemas.microsoft.com/office/drawing/2014/main" id="{532CD813-A0A1-4267-B3D0-6FC8C58B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4452939"/>
              <a:ext cx="25400" cy="15875"/>
            </a:xfrm>
            <a:custGeom>
              <a:avLst/>
              <a:gdLst>
                <a:gd name="T0" fmla="*/ 38 w 113"/>
                <a:gd name="T1" fmla="*/ 0 h 75"/>
                <a:gd name="T2" fmla="*/ 0 w 113"/>
                <a:gd name="T3" fmla="*/ 37 h 75"/>
                <a:gd name="T4" fmla="*/ 38 w 113"/>
                <a:gd name="T5" fmla="*/ 75 h 75"/>
                <a:gd name="T6" fmla="*/ 76 w 113"/>
                <a:gd name="T7" fmla="*/ 75 h 75"/>
                <a:gd name="T8" fmla="*/ 113 w 113"/>
                <a:gd name="T9" fmla="*/ 37 h 75"/>
                <a:gd name="T10" fmla="*/ 76 w 113"/>
                <a:gd name="T11" fmla="*/ 0 h 75"/>
                <a:gd name="T12" fmla="*/ 38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6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497">
              <a:extLst>
                <a:ext uri="{FF2B5EF4-FFF2-40B4-BE49-F238E27FC236}">
                  <a16:creationId xmlns:a16="http://schemas.microsoft.com/office/drawing/2014/main" id="{E93DFA23-912E-4915-9B97-8999DC07D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5" y="4452939"/>
              <a:ext cx="23813" cy="15875"/>
            </a:xfrm>
            <a:custGeom>
              <a:avLst/>
              <a:gdLst>
                <a:gd name="T0" fmla="*/ 38 w 113"/>
                <a:gd name="T1" fmla="*/ 0 h 75"/>
                <a:gd name="T2" fmla="*/ 0 w 113"/>
                <a:gd name="T3" fmla="*/ 37 h 75"/>
                <a:gd name="T4" fmla="*/ 38 w 113"/>
                <a:gd name="T5" fmla="*/ 75 h 75"/>
                <a:gd name="T6" fmla="*/ 75 w 113"/>
                <a:gd name="T7" fmla="*/ 75 h 75"/>
                <a:gd name="T8" fmla="*/ 113 w 113"/>
                <a:gd name="T9" fmla="*/ 37 h 75"/>
                <a:gd name="T10" fmla="*/ 75 w 113"/>
                <a:gd name="T11" fmla="*/ 0 h 75"/>
                <a:gd name="T12" fmla="*/ 38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498">
              <a:extLst>
                <a:ext uri="{FF2B5EF4-FFF2-40B4-BE49-F238E27FC236}">
                  <a16:creationId xmlns:a16="http://schemas.microsoft.com/office/drawing/2014/main" id="{C903B310-CEB9-4BF2-AD9C-CAD4C4A104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0200" y="4524376"/>
              <a:ext cx="112713" cy="80963"/>
            </a:xfrm>
            <a:custGeom>
              <a:avLst/>
              <a:gdLst>
                <a:gd name="T0" fmla="*/ 37 w 527"/>
                <a:gd name="T1" fmla="*/ 377 h 377"/>
                <a:gd name="T2" fmla="*/ 490 w 527"/>
                <a:gd name="T3" fmla="*/ 377 h 377"/>
                <a:gd name="T4" fmla="*/ 527 w 527"/>
                <a:gd name="T5" fmla="*/ 339 h 377"/>
                <a:gd name="T6" fmla="*/ 527 w 527"/>
                <a:gd name="T7" fmla="*/ 38 h 377"/>
                <a:gd name="T8" fmla="*/ 490 w 527"/>
                <a:gd name="T9" fmla="*/ 0 h 377"/>
                <a:gd name="T10" fmla="*/ 37 w 527"/>
                <a:gd name="T11" fmla="*/ 0 h 377"/>
                <a:gd name="T12" fmla="*/ 0 w 527"/>
                <a:gd name="T13" fmla="*/ 38 h 377"/>
                <a:gd name="T14" fmla="*/ 0 w 527"/>
                <a:gd name="T15" fmla="*/ 339 h 377"/>
                <a:gd name="T16" fmla="*/ 37 w 527"/>
                <a:gd name="T17" fmla="*/ 377 h 377"/>
                <a:gd name="T18" fmla="*/ 75 w 527"/>
                <a:gd name="T19" fmla="*/ 75 h 377"/>
                <a:gd name="T20" fmla="*/ 452 w 527"/>
                <a:gd name="T21" fmla="*/ 75 h 377"/>
                <a:gd name="T22" fmla="*/ 452 w 527"/>
                <a:gd name="T23" fmla="*/ 301 h 377"/>
                <a:gd name="T24" fmla="*/ 75 w 527"/>
                <a:gd name="T25" fmla="*/ 301 h 377"/>
                <a:gd name="T26" fmla="*/ 75 w 527"/>
                <a:gd name="T27" fmla="*/ 75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7" h="377">
                  <a:moveTo>
                    <a:pt x="37" y="377"/>
                  </a:moveTo>
                  <a:lnTo>
                    <a:pt x="490" y="377"/>
                  </a:lnTo>
                  <a:cubicBezTo>
                    <a:pt x="510" y="377"/>
                    <a:pt x="527" y="360"/>
                    <a:pt x="527" y="339"/>
                  </a:cubicBezTo>
                  <a:lnTo>
                    <a:pt x="527" y="38"/>
                  </a:lnTo>
                  <a:cubicBezTo>
                    <a:pt x="527" y="17"/>
                    <a:pt x="510" y="0"/>
                    <a:pt x="490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lnTo>
                    <a:pt x="0" y="339"/>
                  </a:lnTo>
                  <a:cubicBezTo>
                    <a:pt x="0" y="360"/>
                    <a:pt x="16" y="377"/>
                    <a:pt x="37" y="377"/>
                  </a:cubicBezTo>
                  <a:close/>
                  <a:moveTo>
                    <a:pt x="75" y="75"/>
                  </a:moveTo>
                  <a:lnTo>
                    <a:pt x="452" y="75"/>
                  </a:lnTo>
                  <a:lnTo>
                    <a:pt x="452" y="301"/>
                  </a:lnTo>
                  <a:lnTo>
                    <a:pt x="75" y="301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499">
              <a:extLst>
                <a:ext uri="{FF2B5EF4-FFF2-40B4-BE49-F238E27FC236}">
                  <a16:creationId xmlns:a16="http://schemas.microsoft.com/office/drawing/2014/main" id="{58A3F40D-C795-4825-8DD5-B9DC9107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621214"/>
              <a:ext cx="146050" cy="17463"/>
            </a:xfrm>
            <a:custGeom>
              <a:avLst/>
              <a:gdLst>
                <a:gd name="T0" fmla="*/ 37 w 678"/>
                <a:gd name="T1" fmla="*/ 76 h 76"/>
                <a:gd name="T2" fmla="*/ 640 w 678"/>
                <a:gd name="T3" fmla="*/ 76 h 76"/>
                <a:gd name="T4" fmla="*/ 678 w 678"/>
                <a:gd name="T5" fmla="*/ 38 h 76"/>
                <a:gd name="T6" fmla="*/ 640 w 678"/>
                <a:gd name="T7" fmla="*/ 0 h 76"/>
                <a:gd name="T8" fmla="*/ 37 w 678"/>
                <a:gd name="T9" fmla="*/ 0 h 76"/>
                <a:gd name="T10" fmla="*/ 0 w 678"/>
                <a:gd name="T11" fmla="*/ 38 h 76"/>
                <a:gd name="T12" fmla="*/ 37 w 67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6">
                  <a:moveTo>
                    <a:pt x="37" y="76"/>
                  </a:moveTo>
                  <a:lnTo>
                    <a:pt x="640" y="76"/>
                  </a:lnTo>
                  <a:cubicBezTo>
                    <a:pt x="661" y="76"/>
                    <a:pt x="678" y="59"/>
                    <a:pt x="678" y="38"/>
                  </a:cubicBez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500">
              <a:extLst>
                <a:ext uri="{FF2B5EF4-FFF2-40B4-BE49-F238E27FC236}">
                  <a16:creationId xmlns:a16="http://schemas.microsoft.com/office/drawing/2014/main" id="{9F7193D1-7CC7-4265-827F-A108B2619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654551"/>
              <a:ext cx="177800" cy="15875"/>
            </a:xfrm>
            <a:custGeom>
              <a:avLst/>
              <a:gdLst>
                <a:gd name="T0" fmla="*/ 37 w 829"/>
                <a:gd name="T1" fmla="*/ 75 h 75"/>
                <a:gd name="T2" fmla="*/ 791 w 829"/>
                <a:gd name="T3" fmla="*/ 75 h 75"/>
                <a:gd name="T4" fmla="*/ 829 w 829"/>
                <a:gd name="T5" fmla="*/ 38 h 75"/>
                <a:gd name="T6" fmla="*/ 791 w 829"/>
                <a:gd name="T7" fmla="*/ 0 h 75"/>
                <a:gd name="T8" fmla="*/ 37 w 829"/>
                <a:gd name="T9" fmla="*/ 0 h 75"/>
                <a:gd name="T10" fmla="*/ 0 w 829"/>
                <a:gd name="T11" fmla="*/ 38 h 75"/>
                <a:gd name="T12" fmla="*/ 37 w 829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5">
                  <a:moveTo>
                    <a:pt x="37" y="75"/>
                  </a:moveTo>
                  <a:lnTo>
                    <a:pt x="791" y="75"/>
                  </a:lnTo>
                  <a:cubicBezTo>
                    <a:pt x="812" y="75"/>
                    <a:pt x="829" y="58"/>
                    <a:pt x="829" y="38"/>
                  </a:cubicBezTo>
                  <a:cubicBezTo>
                    <a:pt x="829" y="17"/>
                    <a:pt x="812" y="0"/>
                    <a:pt x="791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501">
              <a:extLst>
                <a:ext uri="{FF2B5EF4-FFF2-40B4-BE49-F238E27FC236}">
                  <a16:creationId xmlns:a16="http://schemas.microsoft.com/office/drawing/2014/main" id="{B6F90F5F-2258-48AF-9F20-1B7AD261D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4654551"/>
              <a:ext cx="130175" cy="15875"/>
            </a:xfrm>
            <a:custGeom>
              <a:avLst/>
              <a:gdLst>
                <a:gd name="T0" fmla="*/ 38 w 603"/>
                <a:gd name="T1" fmla="*/ 0 h 75"/>
                <a:gd name="T2" fmla="*/ 0 w 603"/>
                <a:gd name="T3" fmla="*/ 38 h 75"/>
                <a:gd name="T4" fmla="*/ 38 w 603"/>
                <a:gd name="T5" fmla="*/ 75 h 75"/>
                <a:gd name="T6" fmla="*/ 566 w 603"/>
                <a:gd name="T7" fmla="*/ 75 h 75"/>
                <a:gd name="T8" fmla="*/ 603 w 603"/>
                <a:gd name="T9" fmla="*/ 38 h 75"/>
                <a:gd name="T10" fmla="*/ 566 w 603"/>
                <a:gd name="T11" fmla="*/ 0 h 75"/>
                <a:gd name="T12" fmla="*/ 38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566" y="75"/>
                  </a:lnTo>
                  <a:cubicBezTo>
                    <a:pt x="587" y="75"/>
                    <a:pt x="603" y="58"/>
                    <a:pt x="603" y="38"/>
                  </a:cubicBezTo>
                  <a:cubicBezTo>
                    <a:pt x="603" y="17"/>
                    <a:pt x="587" y="0"/>
                    <a:pt x="566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3" name="Group 882">
            <a:extLst>
              <a:ext uri="{FF2B5EF4-FFF2-40B4-BE49-F238E27FC236}">
                <a16:creationId xmlns:a16="http://schemas.microsoft.com/office/drawing/2014/main" id="{651B1A1C-1E49-43C6-8262-BABD3595F1D3}"/>
              </a:ext>
            </a:extLst>
          </p:cNvPr>
          <p:cNvGrpSpPr/>
          <p:nvPr/>
        </p:nvGrpSpPr>
        <p:grpSpPr>
          <a:xfrm>
            <a:off x="7345363" y="4395789"/>
            <a:ext cx="484188" cy="484188"/>
            <a:chOff x="7345363" y="4395789"/>
            <a:chExt cx="484188" cy="484188"/>
          </a:xfrm>
        </p:grpSpPr>
        <p:sp>
          <p:nvSpPr>
            <p:cNvPr id="342" name="Freeform 502">
              <a:extLst>
                <a:ext uri="{FF2B5EF4-FFF2-40B4-BE49-F238E27FC236}">
                  <a16:creationId xmlns:a16="http://schemas.microsoft.com/office/drawing/2014/main" id="{B6664BCF-A3A0-4C5F-AC93-1D8F3B758C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300" y="4403726"/>
              <a:ext cx="468313" cy="355600"/>
            </a:xfrm>
            <a:custGeom>
              <a:avLst/>
              <a:gdLst>
                <a:gd name="T0" fmla="*/ 2035 w 2186"/>
                <a:gd name="T1" fmla="*/ 0 h 1658"/>
                <a:gd name="T2" fmla="*/ 151 w 2186"/>
                <a:gd name="T3" fmla="*/ 0 h 1658"/>
                <a:gd name="T4" fmla="*/ 0 w 2186"/>
                <a:gd name="T5" fmla="*/ 150 h 1658"/>
                <a:gd name="T6" fmla="*/ 0 w 2186"/>
                <a:gd name="T7" fmla="*/ 1507 h 1658"/>
                <a:gd name="T8" fmla="*/ 151 w 2186"/>
                <a:gd name="T9" fmla="*/ 1658 h 1658"/>
                <a:gd name="T10" fmla="*/ 2035 w 2186"/>
                <a:gd name="T11" fmla="*/ 1658 h 1658"/>
                <a:gd name="T12" fmla="*/ 2186 w 2186"/>
                <a:gd name="T13" fmla="*/ 1507 h 1658"/>
                <a:gd name="T14" fmla="*/ 2186 w 2186"/>
                <a:gd name="T15" fmla="*/ 150 h 1658"/>
                <a:gd name="T16" fmla="*/ 2035 w 2186"/>
                <a:gd name="T17" fmla="*/ 0 h 1658"/>
                <a:gd name="T18" fmla="*/ 1093 w 2186"/>
                <a:gd name="T19" fmla="*/ 1583 h 1658"/>
                <a:gd name="T20" fmla="*/ 1023 w 2186"/>
                <a:gd name="T21" fmla="*/ 1536 h 1658"/>
                <a:gd name="T22" fmla="*/ 1040 w 2186"/>
                <a:gd name="T23" fmla="*/ 1454 h 1658"/>
                <a:gd name="T24" fmla="*/ 1122 w 2186"/>
                <a:gd name="T25" fmla="*/ 1438 h 1658"/>
                <a:gd name="T26" fmla="*/ 1168 w 2186"/>
                <a:gd name="T27" fmla="*/ 1507 h 1658"/>
                <a:gd name="T28" fmla="*/ 1093 w 2186"/>
                <a:gd name="T29" fmla="*/ 1583 h 1658"/>
                <a:gd name="T30" fmla="*/ 2035 w 2186"/>
                <a:gd name="T31" fmla="*/ 1356 h 1658"/>
                <a:gd name="T32" fmla="*/ 1796 w 2186"/>
                <a:gd name="T33" fmla="*/ 1356 h 1658"/>
                <a:gd name="T34" fmla="*/ 1878 w 2186"/>
                <a:gd name="T35" fmla="*/ 1438 h 1658"/>
                <a:gd name="T36" fmla="*/ 1771 w 2186"/>
                <a:gd name="T37" fmla="*/ 1545 h 1658"/>
                <a:gd name="T38" fmla="*/ 1580 w 2186"/>
                <a:gd name="T39" fmla="*/ 1354 h 1658"/>
                <a:gd name="T40" fmla="*/ 1500 w 2186"/>
                <a:gd name="T41" fmla="*/ 1434 h 1658"/>
                <a:gd name="T42" fmla="*/ 1483 w 2186"/>
                <a:gd name="T43" fmla="*/ 1356 h 1658"/>
                <a:gd name="T44" fmla="*/ 151 w 2186"/>
                <a:gd name="T45" fmla="*/ 1356 h 1658"/>
                <a:gd name="T46" fmla="*/ 151 w 2186"/>
                <a:gd name="T47" fmla="*/ 150 h 1658"/>
                <a:gd name="T48" fmla="*/ 2035 w 2186"/>
                <a:gd name="T49" fmla="*/ 150 h 1658"/>
                <a:gd name="T50" fmla="*/ 2035 w 2186"/>
                <a:gd name="T51" fmla="*/ 1356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86" h="1658">
                  <a:moveTo>
                    <a:pt x="2035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8" y="1658"/>
                    <a:pt x="151" y="1658"/>
                  </a:cubicBezTo>
                  <a:lnTo>
                    <a:pt x="2035" y="1658"/>
                  </a:lnTo>
                  <a:cubicBezTo>
                    <a:pt x="2118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8" y="0"/>
                    <a:pt x="2035" y="0"/>
                  </a:cubicBezTo>
                  <a:close/>
                  <a:moveTo>
                    <a:pt x="1093" y="1583"/>
                  </a:moveTo>
                  <a:cubicBezTo>
                    <a:pt x="1063" y="1583"/>
                    <a:pt x="1035" y="1564"/>
                    <a:pt x="1023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1" y="1432"/>
                    <a:pt x="1094" y="1426"/>
                    <a:pt x="1122" y="1438"/>
                  </a:cubicBezTo>
                  <a:cubicBezTo>
                    <a:pt x="1150" y="1449"/>
                    <a:pt x="1168" y="1477"/>
                    <a:pt x="1168" y="1507"/>
                  </a:cubicBezTo>
                  <a:cubicBezTo>
                    <a:pt x="1168" y="1549"/>
                    <a:pt x="1135" y="1583"/>
                    <a:pt x="1093" y="1583"/>
                  </a:cubicBezTo>
                  <a:close/>
                  <a:moveTo>
                    <a:pt x="2035" y="1356"/>
                  </a:moveTo>
                  <a:lnTo>
                    <a:pt x="1796" y="1356"/>
                  </a:lnTo>
                  <a:lnTo>
                    <a:pt x="1878" y="1438"/>
                  </a:lnTo>
                  <a:lnTo>
                    <a:pt x="1771" y="1545"/>
                  </a:lnTo>
                  <a:lnTo>
                    <a:pt x="1580" y="1354"/>
                  </a:lnTo>
                  <a:lnTo>
                    <a:pt x="1500" y="1434"/>
                  </a:lnTo>
                  <a:lnTo>
                    <a:pt x="1483" y="1356"/>
                  </a:lnTo>
                  <a:lnTo>
                    <a:pt x="151" y="1356"/>
                  </a:lnTo>
                  <a:lnTo>
                    <a:pt x="151" y="150"/>
                  </a:lnTo>
                  <a:lnTo>
                    <a:pt x="2035" y="150"/>
                  </a:lnTo>
                  <a:lnTo>
                    <a:pt x="2035" y="1356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Rectangle 503">
              <a:extLst>
                <a:ext uri="{FF2B5EF4-FFF2-40B4-BE49-F238E27FC236}">
                  <a16:creationId xmlns:a16="http://schemas.microsoft.com/office/drawing/2014/main" id="{AD345013-2512-4DF5-B27C-5416C2A2B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00" y="4759326"/>
              <a:ext cx="112713" cy="6350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504">
              <a:extLst>
                <a:ext uri="{FF2B5EF4-FFF2-40B4-BE49-F238E27FC236}">
                  <a16:creationId xmlns:a16="http://schemas.microsoft.com/office/drawing/2014/main" id="{E9B56F17-379A-4009-825A-C8C2C43BC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4822826"/>
              <a:ext cx="306388" cy="49213"/>
            </a:xfrm>
            <a:custGeom>
              <a:avLst/>
              <a:gdLst>
                <a:gd name="T0" fmla="*/ 151 w 1432"/>
                <a:gd name="T1" fmla="*/ 0 h 227"/>
                <a:gd name="T2" fmla="*/ 0 w 1432"/>
                <a:gd name="T3" fmla="*/ 151 h 227"/>
                <a:gd name="T4" fmla="*/ 0 w 1432"/>
                <a:gd name="T5" fmla="*/ 227 h 227"/>
                <a:gd name="T6" fmla="*/ 1432 w 1432"/>
                <a:gd name="T7" fmla="*/ 227 h 227"/>
                <a:gd name="T8" fmla="*/ 1432 w 1432"/>
                <a:gd name="T9" fmla="*/ 151 h 227"/>
                <a:gd name="T10" fmla="*/ 1281 w 1432"/>
                <a:gd name="T11" fmla="*/ 0 h 227"/>
                <a:gd name="T12" fmla="*/ 151 w 1432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2" h="227">
                  <a:moveTo>
                    <a:pt x="151" y="0"/>
                  </a:moveTo>
                  <a:cubicBezTo>
                    <a:pt x="67" y="0"/>
                    <a:pt x="0" y="68"/>
                    <a:pt x="0" y="151"/>
                  </a:cubicBezTo>
                  <a:lnTo>
                    <a:pt x="0" y="227"/>
                  </a:lnTo>
                  <a:lnTo>
                    <a:pt x="1432" y="227"/>
                  </a:lnTo>
                  <a:lnTo>
                    <a:pt x="1432" y="151"/>
                  </a:lnTo>
                  <a:cubicBezTo>
                    <a:pt x="1432" y="68"/>
                    <a:pt x="1365" y="0"/>
                    <a:pt x="1281" y="0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Oval 505">
              <a:extLst>
                <a:ext uri="{FF2B5EF4-FFF2-40B4-BE49-F238E27FC236}">
                  <a16:creationId xmlns:a16="http://schemas.microsoft.com/office/drawing/2014/main" id="{BFFB1882-49C2-4AD9-A4C6-6223B3026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5225" y="4492626"/>
              <a:ext cx="144463" cy="146050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506">
              <a:extLst>
                <a:ext uri="{FF2B5EF4-FFF2-40B4-BE49-F238E27FC236}">
                  <a16:creationId xmlns:a16="http://schemas.microsoft.com/office/drawing/2014/main" id="{B01C340C-57EB-4703-8A37-7E405BC70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637089"/>
              <a:ext cx="96838" cy="96838"/>
            </a:xfrm>
            <a:custGeom>
              <a:avLst/>
              <a:gdLst>
                <a:gd name="T0" fmla="*/ 159 w 457"/>
                <a:gd name="T1" fmla="*/ 267 h 458"/>
                <a:gd name="T2" fmla="*/ 350 w 457"/>
                <a:gd name="T3" fmla="*/ 458 h 458"/>
                <a:gd name="T4" fmla="*/ 457 w 457"/>
                <a:gd name="T5" fmla="*/ 351 h 458"/>
                <a:gd name="T6" fmla="*/ 266 w 457"/>
                <a:gd name="T7" fmla="*/ 160 h 458"/>
                <a:gd name="T8" fmla="*/ 346 w 457"/>
                <a:gd name="T9" fmla="*/ 80 h 458"/>
                <a:gd name="T10" fmla="*/ 0 w 457"/>
                <a:gd name="T11" fmla="*/ 0 h 458"/>
                <a:gd name="T12" fmla="*/ 62 w 457"/>
                <a:gd name="T13" fmla="*/ 269 h 458"/>
                <a:gd name="T14" fmla="*/ 62 w 457"/>
                <a:gd name="T15" fmla="*/ 269 h 458"/>
                <a:gd name="T16" fmla="*/ 62 w 457"/>
                <a:gd name="T17" fmla="*/ 269 h 458"/>
                <a:gd name="T18" fmla="*/ 79 w 457"/>
                <a:gd name="T19" fmla="*/ 347 h 458"/>
                <a:gd name="T20" fmla="*/ 159 w 457"/>
                <a:gd name="T21" fmla="*/ 26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7" h="458">
                  <a:moveTo>
                    <a:pt x="159" y="267"/>
                  </a:moveTo>
                  <a:lnTo>
                    <a:pt x="350" y="458"/>
                  </a:lnTo>
                  <a:lnTo>
                    <a:pt x="457" y="351"/>
                  </a:lnTo>
                  <a:lnTo>
                    <a:pt x="266" y="160"/>
                  </a:lnTo>
                  <a:lnTo>
                    <a:pt x="346" y="80"/>
                  </a:lnTo>
                  <a:lnTo>
                    <a:pt x="0" y="0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79" y="347"/>
                  </a:lnTo>
                  <a:lnTo>
                    <a:pt x="159" y="267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507">
              <a:extLst>
                <a:ext uri="{FF2B5EF4-FFF2-40B4-BE49-F238E27FC236}">
                  <a16:creationId xmlns:a16="http://schemas.microsoft.com/office/drawing/2014/main" id="{C7CDDF38-AE34-4345-939F-CA097C1A7A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4395789"/>
              <a:ext cx="484188" cy="484188"/>
            </a:xfrm>
            <a:custGeom>
              <a:avLst/>
              <a:gdLst>
                <a:gd name="T0" fmla="*/ 2073 w 2262"/>
                <a:gd name="T1" fmla="*/ 0 h 2261"/>
                <a:gd name="T2" fmla="*/ 189 w 2262"/>
                <a:gd name="T3" fmla="*/ 0 h 2261"/>
                <a:gd name="T4" fmla="*/ 0 w 2262"/>
                <a:gd name="T5" fmla="*/ 188 h 2261"/>
                <a:gd name="T6" fmla="*/ 0 w 2262"/>
                <a:gd name="T7" fmla="*/ 1545 h 2261"/>
                <a:gd name="T8" fmla="*/ 189 w 2262"/>
                <a:gd name="T9" fmla="*/ 1734 h 2261"/>
                <a:gd name="T10" fmla="*/ 829 w 2262"/>
                <a:gd name="T11" fmla="*/ 1734 h 2261"/>
                <a:gd name="T12" fmla="*/ 829 w 2262"/>
                <a:gd name="T13" fmla="*/ 1960 h 2261"/>
                <a:gd name="T14" fmla="*/ 566 w 2262"/>
                <a:gd name="T15" fmla="*/ 1960 h 2261"/>
                <a:gd name="T16" fmla="*/ 377 w 2262"/>
                <a:gd name="T17" fmla="*/ 2148 h 2261"/>
                <a:gd name="T18" fmla="*/ 377 w 2262"/>
                <a:gd name="T19" fmla="*/ 2224 h 2261"/>
                <a:gd name="T20" fmla="*/ 415 w 2262"/>
                <a:gd name="T21" fmla="*/ 2261 h 2261"/>
                <a:gd name="T22" fmla="*/ 1847 w 2262"/>
                <a:gd name="T23" fmla="*/ 2261 h 2261"/>
                <a:gd name="T24" fmla="*/ 1885 w 2262"/>
                <a:gd name="T25" fmla="*/ 2224 h 2261"/>
                <a:gd name="T26" fmla="*/ 1885 w 2262"/>
                <a:gd name="T27" fmla="*/ 2148 h 2261"/>
                <a:gd name="T28" fmla="*/ 1696 w 2262"/>
                <a:gd name="T29" fmla="*/ 1960 h 2261"/>
                <a:gd name="T30" fmla="*/ 1433 w 2262"/>
                <a:gd name="T31" fmla="*/ 1960 h 2261"/>
                <a:gd name="T32" fmla="*/ 1433 w 2262"/>
                <a:gd name="T33" fmla="*/ 1734 h 2261"/>
                <a:gd name="T34" fmla="*/ 2073 w 2262"/>
                <a:gd name="T35" fmla="*/ 1734 h 2261"/>
                <a:gd name="T36" fmla="*/ 2262 w 2262"/>
                <a:gd name="T37" fmla="*/ 1545 h 2261"/>
                <a:gd name="T38" fmla="*/ 2262 w 2262"/>
                <a:gd name="T39" fmla="*/ 188 h 2261"/>
                <a:gd name="T40" fmla="*/ 2073 w 2262"/>
                <a:gd name="T41" fmla="*/ 0 h 2261"/>
                <a:gd name="T42" fmla="*/ 1809 w 2262"/>
                <a:gd name="T43" fmla="*/ 2148 h 2261"/>
                <a:gd name="T44" fmla="*/ 1809 w 2262"/>
                <a:gd name="T45" fmla="*/ 2186 h 2261"/>
                <a:gd name="T46" fmla="*/ 453 w 2262"/>
                <a:gd name="T47" fmla="*/ 2186 h 2261"/>
                <a:gd name="T48" fmla="*/ 453 w 2262"/>
                <a:gd name="T49" fmla="*/ 2148 h 2261"/>
                <a:gd name="T50" fmla="*/ 566 w 2262"/>
                <a:gd name="T51" fmla="*/ 2035 h 2261"/>
                <a:gd name="T52" fmla="*/ 1696 w 2262"/>
                <a:gd name="T53" fmla="*/ 2035 h 2261"/>
                <a:gd name="T54" fmla="*/ 1809 w 2262"/>
                <a:gd name="T55" fmla="*/ 2148 h 2261"/>
                <a:gd name="T56" fmla="*/ 1357 w 2262"/>
                <a:gd name="T57" fmla="*/ 1960 h 2261"/>
                <a:gd name="T58" fmla="*/ 905 w 2262"/>
                <a:gd name="T59" fmla="*/ 1960 h 2261"/>
                <a:gd name="T60" fmla="*/ 905 w 2262"/>
                <a:gd name="T61" fmla="*/ 1734 h 2261"/>
                <a:gd name="T62" fmla="*/ 1357 w 2262"/>
                <a:gd name="T63" fmla="*/ 1734 h 2261"/>
                <a:gd name="T64" fmla="*/ 1357 w 2262"/>
                <a:gd name="T65" fmla="*/ 1960 h 2261"/>
                <a:gd name="T66" fmla="*/ 2186 w 2262"/>
                <a:gd name="T67" fmla="*/ 1545 h 2261"/>
                <a:gd name="T68" fmla="*/ 2073 w 2262"/>
                <a:gd name="T69" fmla="*/ 1658 h 2261"/>
                <a:gd name="T70" fmla="*/ 189 w 2262"/>
                <a:gd name="T71" fmla="*/ 1658 h 2261"/>
                <a:gd name="T72" fmla="*/ 76 w 2262"/>
                <a:gd name="T73" fmla="*/ 1545 h 2261"/>
                <a:gd name="T74" fmla="*/ 76 w 2262"/>
                <a:gd name="T75" fmla="*/ 188 h 2261"/>
                <a:gd name="T76" fmla="*/ 189 w 2262"/>
                <a:gd name="T77" fmla="*/ 75 h 2261"/>
                <a:gd name="T78" fmla="*/ 2073 w 2262"/>
                <a:gd name="T79" fmla="*/ 75 h 2261"/>
                <a:gd name="T80" fmla="*/ 2186 w 2262"/>
                <a:gd name="T81" fmla="*/ 188 h 2261"/>
                <a:gd name="T82" fmla="*/ 2186 w 2262"/>
                <a:gd name="T83" fmla="*/ 154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2" h="2261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5" y="1733"/>
                    <a:pt x="189" y="1734"/>
                  </a:cubicBezTo>
                  <a:lnTo>
                    <a:pt x="829" y="1734"/>
                  </a:lnTo>
                  <a:lnTo>
                    <a:pt x="829" y="1960"/>
                  </a:lnTo>
                  <a:lnTo>
                    <a:pt x="566" y="1960"/>
                  </a:lnTo>
                  <a:cubicBezTo>
                    <a:pt x="462" y="1960"/>
                    <a:pt x="377" y="2044"/>
                    <a:pt x="377" y="2148"/>
                  </a:cubicBezTo>
                  <a:lnTo>
                    <a:pt x="377" y="2224"/>
                  </a:lnTo>
                  <a:cubicBezTo>
                    <a:pt x="377" y="2244"/>
                    <a:pt x="394" y="2261"/>
                    <a:pt x="415" y="2261"/>
                  </a:cubicBezTo>
                  <a:lnTo>
                    <a:pt x="1847" y="2261"/>
                  </a:lnTo>
                  <a:cubicBezTo>
                    <a:pt x="1868" y="2261"/>
                    <a:pt x="1885" y="2244"/>
                    <a:pt x="1885" y="2224"/>
                  </a:cubicBezTo>
                  <a:lnTo>
                    <a:pt x="1885" y="2148"/>
                  </a:lnTo>
                  <a:cubicBezTo>
                    <a:pt x="1885" y="2044"/>
                    <a:pt x="1800" y="1960"/>
                    <a:pt x="1696" y="1960"/>
                  </a:cubicBezTo>
                  <a:lnTo>
                    <a:pt x="1433" y="1960"/>
                  </a:lnTo>
                  <a:lnTo>
                    <a:pt x="1433" y="1734"/>
                  </a:lnTo>
                  <a:lnTo>
                    <a:pt x="2073" y="1734"/>
                  </a:lnTo>
                  <a:cubicBezTo>
                    <a:pt x="2177" y="1733"/>
                    <a:pt x="2262" y="1649"/>
                    <a:pt x="2262" y="1545"/>
                  </a:cubicBezTo>
                  <a:lnTo>
                    <a:pt x="2262" y="188"/>
                  </a:lnTo>
                  <a:cubicBezTo>
                    <a:pt x="2262" y="84"/>
                    <a:pt x="2177" y="0"/>
                    <a:pt x="2073" y="0"/>
                  </a:cubicBezTo>
                  <a:close/>
                  <a:moveTo>
                    <a:pt x="1809" y="2148"/>
                  </a:moveTo>
                  <a:lnTo>
                    <a:pt x="1809" y="2186"/>
                  </a:lnTo>
                  <a:lnTo>
                    <a:pt x="453" y="2186"/>
                  </a:lnTo>
                  <a:lnTo>
                    <a:pt x="453" y="2148"/>
                  </a:lnTo>
                  <a:cubicBezTo>
                    <a:pt x="453" y="2086"/>
                    <a:pt x="503" y="2035"/>
                    <a:pt x="566" y="2035"/>
                  </a:cubicBezTo>
                  <a:lnTo>
                    <a:pt x="1696" y="2035"/>
                  </a:lnTo>
                  <a:cubicBezTo>
                    <a:pt x="1759" y="2035"/>
                    <a:pt x="1809" y="2086"/>
                    <a:pt x="1809" y="2148"/>
                  </a:cubicBezTo>
                  <a:close/>
                  <a:moveTo>
                    <a:pt x="1357" y="1960"/>
                  </a:moveTo>
                  <a:lnTo>
                    <a:pt x="905" y="1960"/>
                  </a:lnTo>
                  <a:lnTo>
                    <a:pt x="905" y="1734"/>
                  </a:lnTo>
                  <a:lnTo>
                    <a:pt x="1357" y="1734"/>
                  </a:lnTo>
                  <a:lnTo>
                    <a:pt x="1357" y="1960"/>
                  </a:lnTo>
                  <a:close/>
                  <a:moveTo>
                    <a:pt x="2186" y="1545"/>
                  </a:moveTo>
                  <a:cubicBezTo>
                    <a:pt x="2186" y="1608"/>
                    <a:pt x="2136" y="1658"/>
                    <a:pt x="2073" y="1658"/>
                  </a:cubicBezTo>
                  <a:lnTo>
                    <a:pt x="189" y="1658"/>
                  </a:lnTo>
                  <a:cubicBezTo>
                    <a:pt x="126" y="1658"/>
                    <a:pt x="76" y="1608"/>
                    <a:pt x="76" y="1545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54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508">
              <a:extLst>
                <a:ext uri="{FF2B5EF4-FFF2-40B4-BE49-F238E27FC236}">
                  <a16:creationId xmlns:a16="http://schemas.microsoft.com/office/drawing/2014/main" id="{4D89E23F-7D6D-455F-9B4E-3844D951B1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1263" y="4700589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8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8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8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5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1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509">
              <a:extLst>
                <a:ext uri="{FF2B5EF4-FFF2-40B4-BE49-F238E27FC236}">
                  <a16:creationId xmlns:a16="http://schemas.microsoft.com/office/drawing/2014/main" id="{E9CCA9DF-A5A1-4A06-AEA4-8A1C5493B5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0938" y="4478339"/>
              <a:ext cx="166688" cy="168275"/>
            </a:xfrm>
            <a:custGeom>
              <a:avLst/>
              <a:gdLst>
                <a:gd name="T0" fmla="*/ 407 w 784"/>
                <a:gd name="T1" fmla="*/ 783 h 783"/>
                <a:gd name="T2" fmla="*/ 59 w 784"/>
                <a:gd name="T3" fmla="*/ 551 h 783"/>
                <a:gd name="T4" fmla="*/ 141 w 784"/>
                <a:gd name="T5" fmla="*/ 140 h 783"/>
                <a:gd name="T6" fmla="*/ 551 w 784"/>
                <a:gd name="T7" fmla="*/ 58 h 783"/>
                <a:gd name="T8" fmla="*/ 784 w 784"/>
                <a:gd name="T9" fmla="*/ 406 h 783"/>
                <a:gd name="T10" fmla="*/ 407 w 784"/>
                <a:gd name="T11" fmla="*/ 783 h 783"/>
                <a:gd name="T12" fmla="*/ 407 w 784"/>
                <a:gd name="T13" fmla="*/ 105 h 783"/>
                <a:gd name="T14" fmla="*/ 128 w 784"/>
                <a:gd name="T15" fmla="*/ 291 h 783"/>
                <a:gd name="T16" fmla="*/ 194 w 784"/>
                <a:gd name="T17" fmla="*/ 620 h 783"/>
                <a:gd name="T18" fmla="*/ 522 w 784"/>
                <a:gd name="T19" fmla="*/ 685 h 783"/>
                <a:gd name="T20" fmla="*/ 709 w 784"/>
                <a:gd name="T21" fmla="*/ 406 h 783"/>
                <a:gd name="T22" fmla="*/ 407 w 784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4" h="783">
                  <a:moveTo>
                    <a:pt x="407" y="783"/>
                  </a:moveTo>
                  <a:cubicBezTo>
                    <a:pt x="255" y="783"/>
                    <a:pt x="117" y="691"/>
                    <a:pt x="59" y="551"/>
                  </a:cubicBezTo>
                  <a:cubicBezTo>
                    <a:pt x="0" y="410"/>
                    <a:pt x="33" y="248"/>
                    <a:pt x="141" y="140"/>
                  </a:cubicBezTo>
                  <a:cubicBezTo>
                    <a:pt x="248" y="32"/>
                    <a:pt x="410" y="0"/>
                    <a:pt x="551" y="58"/>
                  </a:cubicBezTo>
                  <a:cubicBezTo>
                    <a:pt x="692" y="117"/>
                    <a:pt x="784" y="254"/>
                    <a:pt x="784" y="406"/>
                  </a:cubicBezTo>
                  <a:cubicBezTo>
                    <a:pt x="784" y="614"/>
                    <a:pt x="615" y="783"/>
                    <a:pt x="407" y="783"/>
                  </a:cubicBezTo>
                  <a:close/>
                  <a:moveTo>
                    <a:pt x="407" y="105"/>
                  </a:moveTo>
                  <a:cubicBezTo>
                    <a:pt x="285" y="105"/>
                    <a:pt x="175" y="178"/>
                    <a:pt x="128" y="291"/>
                  </a:cubicBezTo>
                  <a:cubicBezTo>
                    <a:pt x="82" y="404"/>
                    <a:pt x="108" y="533"/>
                    <a:pt x="194" y="620"/>
                  </a:cubicBezTo>
                  <a:cubicBezTo>
                    <a:pt x="280" y="706"/>
                    <a:pt x="410" y="732"/>
                    <a:pt x="522" y="685"/>
                  </a:cubicBezTo>
                  <a:cubicBezTo>
                    <a:pt x="635" y="638"/>
                    <a:pt x="709" y="528"/>
                    <a:pt x="709" y="406"/>
                  </a:cubicBezTo>
                  <a:cubicBezTo>
                    <a:pt x="708" y="240"/>
                    <a:pt x="573" y="105"/>
                    <a:pt x="407" y="10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510">
              <a:extLst>
                <a:ext uri="{FF2B5EF4-FFF2-40B4-BE49-F238E27FC236}">
                  <a16:creationId xmlns:a16="http://schemas.microsoft.com/office/drawing/2014/main" id="{BA73478D-81E8-4F4D-BF36-CB780597F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3" y="4508501"/>
              <a:ext cx="52388" cy="112713"/>
            </a:xfrm>
            <a:custGeom>
              <a:avLst/>
              <a:gdLst>
                <a:gd name="T0" fmla="*/ 121 w 242"/>
                <a:gd name="T1" fmla="*/ 226 h 527"/>
                <a:gd name="T2" fmla="*/ 86 w 242"/>
                <a:gd name="T3" fmla="*/ 202 h 527"/>
                <a:gd name="T4" fmla="*/ 94 w 242"/>
                <a:gd name="T5" fmla="*/ 161 h 527"/>
                <a:gd name="T6" fmla="*/ 135 w 242"/>
                <a:gd name="T7" fmla="*/ 153 h 527"/>
                <a:gd name="T8" fmla="*/ 159 w 242"/>
                <a:gd name="T9" fmla="*/ 188 h 527"/>
                <a:gd name="T10" fmla="*/ 196 w 242"/>
                <a:gd name="T11" fmla="*/ 226 h 527"/>
                <a:gd name="T12" fmla="*/ 234 w 242"/>
                <a:gd name="T13" fmla="*/ 188 h 527"/>
                <a:gd name="T14" fmla="*/ 159 w 242"/>
                <a:gd name="T15" fmla="*/ 82 h 527"/>
                <a:gd name="T16" fmla="*/ 159 w 242"/>
                <a:gd name="T17" fmla="*/ 37 h 527"/>
                <a:gd name="T18" fmla="*/ 121 w 242"/>
                <a:gd name="T19" fmla="*/ 0 h 527"/>
                <a:gd name="T20" fmla="*/ 83 w 242"/>
                <a:gd name="T21" fmla="*/ 37 h 527"/>
                <a:gd name="T22" fmla="*/ 83 w 242"/>
                <a:gd name="T23" fmla="*/ 82 h 527"/>
                <a:gd name="T24" fmla="*/ 10 w 242"/>
                <a:gd name="T25" fmla="*/ 207 h 527"/>
                <a:gd name="T26" fmla="*/ 121 w 242"/>
                <a:gd name="T27" fmla="*/ 301 h 527"/>
                <a:gd name="T28" fmla="*/ 156 w 242"/>
                <a:gd name="T29" fmla="*/ 324 h 527"/>
                <a:gd name="T30" fmla="*/ 148 w 242"/>
                <a:gd name="T31" fmla="*/ 365 h 527"/>
                <a:gd name="T32" fmla="*/ 107 w 242"/>
                <a:gd name="T33" fmla="*/ 374 h 527"/>
                <a:gd name="T34" fmla="*/ 83 w 242"/>
                <a:gd name="T35" fmla="*/ 339 h 527"/>
                <a:gd name="T36" fmla="*/ 46 w 242"/>
                <a:gd name="T37" fmla="*/ 301 h 527"/>
                <a:gd name="T38" fmla="*/ 8 w 242"/>
                <a:gd name="T39" fmla="*/ 339 h 527"/>
                <a:gd name="T40" fmla="*/ 83 w 242"/>
                <a:gd name="T41" fmla="*/ 445 h 527"/>
                <a:gd name="T42" fmla="*/ 83 w 242"/>
                <a:gd name="T43" fmla="*/ 490 h 527"/>
                <a:gd name="T44" fmla="*/ 121 w 242"/>
                <a:gd name="T45" fmla="*/ 527 h 527"/>
                <a:gd name="T46" fmla="*/ 159 w 242"/>
                <a:gd name="T47" fmla="*/ 490 h 527"/>
                <a:gd name="T48" fmla="*/ 159 w 242"/>
                <a:gd name="T49" fmla="*/ 445 h 527"/>
                <a:gd name="T50" fmla="*/ 232 w 242"/>
                <a:gd name="T51" fmla="*/ 319 h 527"/>
                <a:gd name="T52" fmla="*/ 121 w 242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21" y="226"/>
                  </a:moveTo>
                  <a:cubicBezTo>
                    <a:pt x="106" y="226"/>
                    <a:pt x="92" y="217"/>
                    <a:pt x="86" y="202"/>
                  </a:cubicBezTo>
                  <a:cubicBezTo>
                    <a:pt x="80" y="188"/>
                    <a:pt x="84" y="172"/>
                    <a:pt x="94" y="161"/>
                  </a:cubicBezTo>
                  <a:cubicBezTo>
                    <a:pt x="105" y="151"/>
                    <a:pt x="121" y="147"/>
                    <a:pt x="135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6"/>
                    <a:pt x="142" y="0"/>
                    <a:pt x="121" y="0"/>
                  </a:cubicBezTo>
                  <a:cubicBezTo>
                    <a:pt x="100" y="0"/>
                    <a:pt x="83" y="16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10" y="207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4"/>
                  </a:cubicBezTo>
                  <a:cubicBezTo>
                    <a:pt x="162" y="338"/>
                    <a:pt x="158" y="355"/>
                    <a:pt x="148" y="365"/>
                  </a:cubicBezTo>
                  <a:cubicBezTo>
                    <a:pt x="137" y="376"/>
                    <a:pt x="121" y="379"/>
                    <a:pt x="107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100" y="527"/>
                    <a:pt x="121" y="527"/>
                  </a:cubicBezTo>
                  <a:cubicBezTo>
                    <a:pt x="142" y="527"/>
                    <a:pt x="159" y="510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19"/>
                  </a:cubicBezTo>
                  <a:cubicBezTo>
                    <a:pt x="223" y="265"/>
                    <a:pt x="176" y="226"/>
                    <a:pt x="121" y="22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511">
              <a:extLst>
                <a:ext uri="{FF2B5EF4-FFF2-40B4-BE49-F238E27FC236}">
                  <a16:creationId xmlns:a16="http://schemas.microsoft.com/office/drawing/2014/main" id="{1769CE74-1E01-4B08-A523-463C32C46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4471989"/>
              <a:ext cx="28575" cy="26988"/>
            </a:xfrm>
            <a:custGeom>
              <a:avLst/>
              <a:gdLst>
                <a:gd name="T0" fmla="*/ 93 w 133"/>
                <a:gd name="T1" fmla="*/ 130 h 130"/>
                <a:gd name="T2" fmla="*/ 66 w 133"/>
                <a:gd name="T3" fmla="*/ 119 h 130"/>
                <a:gd name="T4" fmla="*/ 13 w 133"/>
                <a:gd name="T5" fmla="*/ 65 h 130"/>
                <a:gd name="T6" fmla="*/ 0 w 133"/>
                <a:gd name="T7" fmla="*/ 38 h 130"/>
                <a:gd name="T8" fmla="*/ 11 w 133"/>
                <a:gd name="T9" fmla="*/ 11 h 130"/>
                <a:gd name="T10" fmla="*/ 39 w 133"/>
                <a:gd name="T11" fmla="*/ 0 h 130"/>
                <a:gd name="T12" fmla="*/ 66 w 133"/>
                <a:gd name="T13" fmla="*/ 12 h 130"/>
                <a:gd name="T14" fmla="*/ 119 w 133"/>
                <a:gd name="T15" fmla="*/ 65 h 130"/>
                <a:gd name="T16" fmla="*/ 127 w 133"/>
                <a:gd name="T17" fmla="*/ 106 h 130"/>
                <a:gd name="T18" fmla="*/ 93 w 133"/>
                <a:gd name="T1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130">
                  <a:moveTo>
                    <a:pt x="93" y="130"/>
                  </a:moveTo>
                  <a:cubicBezTo>
                    <a:pt x="83" y="130"/>
                    <a:pt x="73" y="126"/>
                    <a:pt x="66" y="119"/>
                  </a:cubicBezTo>
                  <a:lnTo>
                    <a:pt x="13" y="65"/>
                  </a:lnTo>
                  <a:cubicBezTo>
                    <a:pt x="5" y="58"/>
                    <a:pt x="1" y="49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9" y="4"/>
                    <a:pt x="29" y="0"/>
                    <a:pt x="39" y="0"/>
                  </a:cubicBezTo>
                  <a:cubicBezTo>
                    <a:pt x="49" y="0"/>
                    <a:pt x="59" y="4"/>
                    <a:pt x="66" y="12"/>
                  </a:cubicBezTo>
                  <a:lnTo>
                    <a:pt x="119" y="65"/>
                  </a:lnTo>
                  <a:cubicBezTo>
                    <a:pt x="130" y="76"/>
                    <a:pt x="133" y="92"/>
                    <a:pt x="127" y="106"/>
                  </a:cubicBezTo>
                  <a:cubicBezTo>
                    <a:pt x="122" y="120"/>
                    <a:pt x="108" y="130"/>
                    <a:pt x="93" y="13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512">
              <a:extLst>
                <a:ext uri="{FF2B5EF4-FFF2-40B4-BE49-F238E27FC236}">
                  <a16:creationId xmlns:a16="http://schemas.microsoft.com/office/drawing/2014/main" id="{F5538CE7-42E0-408C-8D5F-71324261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4557714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513">
              <a:extLst>
                <a:ext uri="{FF2B5EF4-FFF2-40B4-BE49-F238E27FC236}">
                  <a16:creationId xmlns:a16="http://schemas.microsoft.com/office/drawing/2014/main" id="{AE60B89E-066D-4B3E-BAA7-34E718D3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4630739"/>
              <a:ext cx="28575" cy="28575"/>
            </a:xfrm>
            <a:custGeom>
              <a:avLst/>
              <a:gdLst>
                <a:gd name="T0" fmla="*/ 40 w 135"/>
                <a:gd name="T1" fmla="*/ 133 h 133"/>
                <a:gd name="T2" fmla="*/ 5 w 135"/>
                <a:gd name="T3" fmla="*/ 110 h 133"/>
                <a:gd name="T4" fmla="*/ 14 w 135"/>
                <a:gd name="T5" fmla="*/ 68 h 133"/>
                <a:gd name="T6" fmla="*/ 67 w 135"/>
                <a:gd name="T7" fmla="*/ 15 h 133"/>
                <a:gd name="T8" fmla="*/ 120 w 135"/>
                <a:gd name="T9" fmla="*/ 15 h 133"/>
                <a:gd name="T10" fmla="*/ 120 w 135"/>
                <a:gd name="T11" fmla="*/ 69 h 133"/>
                <a:gd name="T12" fmla="*/ 67 w 135"/>
                <a:gd name="T13" fmla="*/ 122 h 133"/>
                <a:gd name="T14" fmla="*/ 40 w 135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3">
                  <a:moveTo>
                    <a:pt x="40" y="133"/>
                  </a:moveTo>
                  <a:cubicBezTo>
                    <a:pt x="25" y="133"/>
                    <a:pt x="11" y="124"/>
                    <a:pt x="5" y="110"/>
                  </a:cubicBezTo>
                  <a:cubicBezTo>
                    <a:pt x="0" y="95"/>
                    <a:pt x="3" y="79"/>
                    <a:pt x="14" y="68"/>
                  </a:cubicBezTo>
                  <a:lnTo>
                    <a:pt x="67" y="15"/>
                  </a:lnTo>
                  <a:cubicBezTo>
                    <a:pt x="82" y="0"/>
                    <a:pt x="105" y="0"/>
                    <a:pt x="120" y="15"/>
                  </a:cubicBezTo>
                  <a:cubicBezTo>
                    <a:pt x="135" y="30"/>
                    <a:pt x="135" y="54"/>
                    <a:pt x="120" y="69"/>
                  </a:cubicBezTo>
                  <a:lnTo>
                    <a:pt x="67" y="122"/>
                  </a:lnTo>
                  <a:cubicBezTo>
                    <a:pt x="60" y="129"/>
                    <a:pt x="50" y="133"/>
                    <a:pt x="40" y="13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514">
              <a:extLst>
                <a:ext uri="{FF2B5EF4-FFF2-40B4-BE49-F238E27FC236}">
                  <a16:creationId xmlns:a16="http://schemas.microsoft.com/office/drawing/2014/main" id="{2BBC2551-C2E5-40F7-B2B3-A9823AB8F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557714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515">
              <a:extLst>
                <a:ext uri="{FF2B5EF4-FFF2-40B4-BE49-F238E27FC236}">
                  <a16:creationId xmlns:a16="http://schemas.microsoft.com/office/drawing/2014/main" id="{88D0823D-A35F-4165-B109-6F7D2DD7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4470401"/>
              <a:ext cx="28575" cy="28575"/>
            </a:xfrm>
            <a:custGeom>
              <a:avLst/>
              <a:gdLst>
                <a:gd name="T0" fmla="*/ 40 w 134"/>
                <a:gd name="T1" fmla="*/ 132 h 132"/>
                <a:gd name="T2" fmla="*/ 6 w 134"/>
                <a:gd name="T3" fmla="*/ 108 h 132"/>
                <a:gd name="T4" fmla="*/ 14 w 134"/>
                <a:gd name="T5" fmla="*/ 67 h 132"/>
                <a:gd name="T6" fmla="*/ 67 w 134"/>
                <a:gd name="T7" fmla="*/ 14 h 132"/>
                <a:gd name="T8" fmla="*/ 119 w 134"/>
                <a:gd name="T9" fmla="*/ 15 h 132"/>
                <a:gd name="T10" fmla="*/ 120 w 134"/>
                <a:gd name="T11" fmla="*/ 67 h 132"/>
                <a:gd name="T12" fmla="*/ 67 w 134"/>
                <a:gd name="T13" fmla="*/ 121 h 132"/>
                <a:gd name="T14" fmla="*/ 40 w 134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32">
                  <a:moveTo>
                    <a:pt x="40" y="132"/>
                  </a:moveTo>
                  <a:cubicBezTo>
                    <a:pt x="25" y="132"/>
                    <a:pt x="11" y="122"/>
                    <a:pt x="6" y="108"/>
                  </a:cubicBezTo>
                  <a:cubicBezTo>
                    <a:pt x="0" y="94"/>
                    <a:pt x="3" y="78"/>
                    <a:pt x="14" y="67"/>
                  </a:cubicBezTo>
                  <a:lnTo>
                    <a:pt x="67" y="14"/>
                  </a:lnTo>
                  <a:cubicBezTo>
                    <a:pt x="82" y="0"/>
                    <a:pt x="105" y="1"/>
                    <a:pt x="119" y="15"/>
                  </a:cubicBezTo>
                  <a:cubicBezTo>
                    <a:pt x="134" y="29"/>
                    <a:pt x="134" y="52"/>
                    <a:pt x="120" y="67"/>
                  </a:cubicBezTo>
                  <a:lnTo>
                    <a:pt x="67" y="121"/>
                  </a:lnTo>
                  <a:cubicBezTo>
                    <a:pt x="60" y="128"/>
                    <a:pt x="50" y="132"/>
                    <a:pt x="40" y="132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516">
              <a:extLst>
                <a:ext uri="{FF2B5EF4-FFF2-40B4-BE49-F238E27FC236}">
                  <a16:creationId xmlns:a16="http://schemas.microsoft.com/office/drawing/2014/main" id="{80F2348E-809A-4CA4-94BA-7BDDCEB675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7113" y="4427539"/>
              <a:ext cx="420688" cy="315913"/>
            </a:xfrm>
            <a:custGeom>
              <a:avLst/>
              <a:gdLst>
                <a:gd name="T0" fmla="*/ 1922 w 1960"/>
                <a:gd name="T1" fmla="*/ 0 h 1473"/>
                <a:gd name="T2" fmla="*/ 38 w 1960"/>
                <a:gd name="T3" fmla="*/ 0 h 1473"/>
                <a:gd name="T4" fmla="*/ 0 w 1960"/>
                <a:gd name="T5" fmla="*/ 37 h 1473"/>
                <a:gd name="T6" fmla="*/ 0 w 1960"/>
                <a:gd name="T7" fmla="*/ 1243 h 1473"/>
                <a:gd name="T8" fmla="*/ 38 w 1960"/>
                <a:gd name="T9" fmla="*/ 1281 h 1473"/>
                <a:gd name="T10" fmla="*/ 1340 w 1960"/>
                <a:gd name="T11" fmla="*/ 1281 h 1473"/>
                <a:gd name="T12" fmla="*/ 1351 w 1960"/>
                <a:gd name="T13" fmla="*/ 1329 h 1473"/>
                <a:gd name="T14" fmla="*/ 1377 w 1960"/>
                <a:gd name="T15" fmla="*/ 1357 h 1473"/>
                <a:gd name="T16" fmla="*/ 1414 w 1960"/>
                <a:gd name="T17" fmla="*/ 1347 h 1473"/>
                <a:gd name="T18" fmla="*/ 1467 w 1960"/>
                <a:gd name="T19" fmla="*/ 1294 h 1473"/>
                <a:gd name="T20" fmla="*/ 1632 w 1960"/>
                <a:gd name="T21" fmla="*/ 1458 h 1473"/>
                <a:gd name="T22" fmla="*/ 1685 w 1960"/>
                <a:gd name="T23" fmla="*/ 1458 h 1473"/>
                <a:gd name="T24" fmla="*/ 1792 w 1960"/>
                <a:gd name="T25" fmla="*/ 1352 h 1473"/>
                <a:gd name="T26" fmla="*/ 1792 w 1960"/>
                <a:gd name="T27" fmla="*/ 1299 h 1473"/>
                <a:gd name="T28" fmla="*/ 1774 w 1960"/>
                <a:gd name="T29" fmla="*/ 1281 h 1473"/>
                <a:gd name="T30" fmla="*/ 1922 w 1960"/>
                <a:gd name="T31" fmla="*/ 1281 h 1473"/>
                <a:gd name="T32" fmla="*/ 1960 w 1960"/>
                <a:gd name="T33" fmla="*/ 1243 h 1473"/>
                <a:gd name="T34" fmla="*/ 1960 w 1960"/>
                <a:gd name="T35" fmla="*/ 37 h 1473"/>
                <a:gd name="T36" fmla="*/ 1922 w 1960"/>
                <a:gd name="T37" fmla="*/ 0 h 1473"/>
                <a:gd name="T38" fmla="*/ 1658 w 1960"/>
                <a:gd name="T39" fmla="*/ 1379 h 1473"/>
                <a:gd name="T40" fmla="*/ 1494 w 1960"/>
                <a:gd name="T41" fmla="*/ 1214 h 1473"/>
                <a:gd name="T42" fmla="*/ 1441 w 1960"/>
                <a:gd name="T43" fmla="*/ 1214 h 1473"/>
                <a:gd name="T44" fmla="*/ 1409 w 1960"/>
                <a:gd name="T45" fmla="*/ 1246 h 1473"/>
                <a:gd name="T46" fmla="*/ 1358 w 1960"/>
                <a:gd name="T47" fmla="*/ 1024 h 1473"/>
                <a:gd name="T48" fmla="*/ 1579 w 1960"/>
                <a:gd name="T49" fmla="*/ 1076 h 1473"/>
                <a:gd name="T50" fmla="*/ 1547 w 1960"/>
                <a:gd name="T51" fmla="*/ 1108 h 1473"/>
                <a:gd name="T52" fmla="*/ 1547 w 1960"/>
                <a:gd name="T53" fmla="*/ 1161 h 1473"/>
                <a:gd name="T54" fmla="*/ 1712 w 1960"/>
                <a:gd name="T55" fmla="*/ 1325 h 1473"/>
                <a:gd name="T56" fmla="*/ 1658 w 1960"/>
                <a:gd name="T57" fmla="*/ 1379 h 1473"/>
                <a:gd name="T58" fmla="*/ 1885 w 1960"/>
                <a:gd name="T59" fmla="*/ 1206 h 1473"/>
                <a:gd name="T60" fmla="*/ 1699 w 1960"/>
                <a:gd name="T61" fmla="*/ 1206 h 1473"/>
                <a:gd name="T62" fmla="*/ 1627 w 1960"/>
                <a:gd name="T63" fmla="*/ 1134 h 1473"/>
                <a:gd name="T64" fmla="*/ 1680 w 1960"/>
                <a:gd name="T65" fmla="*/ 1081 h 1473"/>
                <a:gd name="T66" fmla="*/ 1690 w 1960"/>
                <a:gd name="T67" fmla="*/ 1044 h 1473"/>
                <a:gd name="T68" fmla="*/ 1662 w 1960"/>
                <a:gd name="T69" fmla="*/ 1017 h 1473"/>
                <a:gd name="T70" fmla="*/ 1316 w 1960"/>
                <a:gd name="T71" fmla="*/ 937 h 1473"/>
                <a:gd name="T72" fmla="*/ 1281 w 1960"/>
                <a:gd name="T73" fmla="*/ 947 h 1473"/>
                <a:gd name="T74" fmla="*/ 1271 w 1960"/>
                <a:gd name="T75" fmla="*/ 982 h 1473"/>
                <a:gd name="T76" fmla="*/ 1322 w 1960"/>
                <a:gd name="T77" fmla="*/ 1206 h 1473"/>
                <a:gd name="T78" fmla="*/ 75 w 1960"/>
                <a:gd name="T79" fmla="*/ 1206 h 1473"/>
                <a:gd name="T80" fmla="*/ 75 w 1960"/>
                <a:gd name="T81" fmla="*/ 75 h 1473"/>
                <a:gd name="T82" fmla="*/ 1885 w 1960"/>
                <a:gd name="T83" fmla="*/ 75 h 1473"/>
                <a:gd name="T84" fmla="*/ 1885 w 1960"/>
                <a:gd name="T85" fmla="*/ 120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0" h="1473">
                  <a:moveTo>
                    <a:pt x="192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43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340" y="1281"/>
                  </a:lnTo>
                  <a:lnTo>
                    <a:pt x="1351" y="1329"/>
                  </a:lnTo>
                  <a:cubicBezTo>
                    <a:pt x="1354" y="1342"/>
                    <a:pt x="1364" y="1353"/>
                    <a:pt x="1377" y="1357"/>
                  </a:cubicBezTo>
                  <a:cubicBezTo>
                    <a:pt x="1390" y="1361"/>
                    <a:pt x="1404" y="1357"/>
                    <a:pt x="1414" y="1347"/>
                  </a:cubicBezTo>
                  <a:lnTo>
                    <a:pt x="1467" y="1294"/>
                  </a:lnTo>
                  <a:lnTo>
                    <a:pt x="1632" y="1458"/>
                  </a:lnTo>
                  <a:cubicBezTo>
                    <a:pt x="1646" y="1473"/>
                    <a:pt x="1670" y="1473"/>
                    <a:pt x="1685" y="1458"/>
                  </a:cubicBezTo>
                  <a:lnTo>
                    <a:pt x="1792" y="1352"/>
                  </a:lnTo>
                  <a:cubicBezTo>
                    <a:pt x="1806" y="1337"/>
                    <a:pt x="1806" y="1313"/>
                    <a:pt x="1792" y="1299"/>
                  </a:cubicBezTo>
                  <a:lnTo>
                    <a:pt x="1774" y="1281"/>
                  </a:lnTo>
                  <a:lnTo>
                    <a:pt x="1922" y="1281"/>
                  </a:lnTo>
                  <a:cubicBezTo>
                    <a:pt x="1943" y="1281"/>
                    <a:pt x="1960" y="1264"/>
                    <a:pt x="1960" y="1243"/>
                  </a:cubicBezTo>
                  <a:lnTo>
                    <a:pt x="1960" y="37"/>
                  </a:lnTo>
                  <a:cubicBezTo>
                    <a:pt x="1960" y="17"/>
                    <a:pt x="1943" y="0"/>
                    <a:pt x="1922" y="0"/>
                  </a:cubicBezTo>
                  <a:close/>
                  <a:moveTo>
                    <a:pt x="1658" y="1379"/>
                  </a:moveTo>
                  <a:lnTo>
                    <a:pt x="1494" y="1214"/>
                  </a:lnTo>
                  <a:cubicBezTo>
                    <a:pt x="1479" y="1199"/>
                    <a:pt x="1455" y="1199"/>
                    <a:pt x="1441" y="1214"/>
                  </a:cubicBezTo>
                  <a:lnTo>
                    <a:pt x="1409" y="1246"/>
                  </a:lnTo>
                  <a:lnTo>
                    <a:pt x="1358" y="1024"/>
                  </a:lnTo>
                  <a:lnTo>
                    <a:pt x="1579" y="1076"/>
                  </a:lnTo>
                  <a:lnTo>
                    <a:pt x="1547" y="1108"/>
                  </a:lnTo>
                  <a:cubicBezTo>
                    <a:pt x="1533" y="1122"/>
                    <a:pt x="1533" y="1146"/>
                    <a:pt x="1547" y="1161"/>
                  </a:cubicBezTo>
                  <a:lnTo>
                    <a:pt x="1712" y="1325"/>
                  </a:lnTo>
                  <a:lnTo>
                    <a:pt x="1658" y="1379"/>
                  </a:lnTo>
                  <a:close/>
                  <a:moveTo>
                    <a:pt x="1885" y="1206"/>
                  </a:moveTo>
                  <a:lnTo>
                    <a:pt x="1699" y="1206"/>
                  </a:lnTo>
                  <a:lnTo>
                    <a:pt x="1627" y="1134"/>
                  </a:lnTo>
                  <a:lnTo>
                    <a:pt x="1680" y="1081"/>
                  </a:lnTo>
                  <a:cubicBezTo>
                    <a:pt x="1690" y="1071"/>
                    <a:pt x="1694" y="1057"/>
                    <a:pt x="1690" y="1044"/>
                  </a:cubicBezTo>
                  <a:cubicBezTo>
                    <a:pt x="1686" y="1031"/>
                    <a:pt x="1676" y="1021"/>
                    <a:pt x="1662" y="1017"/>
                  </a:cubicBezTo>
                  <a:lnTo>
                    <a:pt x="1316" y="937"/>
                  </a:lnTo>
                  <a:cubicBezTo>
                    <a:pt x="1304" y="934"/>
                    <a:pt x="1290" y="938"/>
                    <a:pt x="1281" y="947"/>
                  </a:cubicBezTo>
                  <a:cubicBezTo>
                    <a:pt x="1272" y="956"/>
                    <a:pt x="1268" y="970"/>
                    <a:pt x="1271" y="982"/>
                  </a:cubicBezTo>
                  <a:lnTo>
                    <a:pt x="1322" y="1206"/>
                  </a:lnTo>
                  <a:lnTo>
                    <a:pt x="75" y="1206"/>
                  </a:lnTo>
                  <a:lnTo>
                    <a:pt x="75" y="75"/>
                  </a:lnTo>
                  <a:lnTo>
                    <a:pt x="1885" y="75"/>
                  </a:lnTo>
                  <a:lnTo>
                    <a:pt x="1885" y="120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2" name="Group 881">
            <a:extLst>
              <a:ext uri="{FF2B5EF4-FFF2-40B4-BE49-F238E27FC236}">
                <a16:creationId xmlns:a16="http://schemas.microsoft.com/office/drawing/2014/main" id="{49E90A4D-F65C-4B42-A17D-3F0E851734E9}"/>
              </a:ext>
            </a:extLst>
          </p:cNvPr>
          <p:cNvGrpSpPr/>
          <p:nvPr/>
        </p:nvGrpSpPr>
        <p:grpSpPr>
          <a:xfrm>
            <a:off x="8091488" y="4395789"/>
            <a:ext cx="482600" cy="484188"/>
            <a:chOff x="8091488" y="4395789"/>
            <a:chExt cx="482600" cy="484188"/>
          </a:xfrm>
        </p:grpSpPr>
        <p:sp>
          <p:nvSpPr>
            <p:cNvPr id="357" name="Freeform 517">
              <a:extLst>
                <a:ext uri="{FF2B5EF4-FFF2-40B4-BE49-F238E27FC236}">
                  <a16:creationId xmlns:a16="http://schemas.microsoft.com/office/drawing/2014/main" id="{9C7659AE-E993-469A-BC46-B71462528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678364"/>
              <a:ext cx="209550" cy="193675"/>
            </a:xfrm>
            <a:custGeom>
              <a:avLst/>
              <a:gdLst>
                <a:gd name="T0" fmla="*/ 980 w 980"/>
                <a:gd name="T1" fmla="*/ 302 h 905"/>
                <a:gd name="T2" fmla="*/ 980 w 980"/>
                <a:gd name="T3" fmla="*/ 151 h 905"/>
                <a:gd name="T4" fmla="*/ 527 w 980"/>
                <a:gd name="T5" fmla="*/ 151 h 905"/>
                <a:gd name="T6" fmla="*/ 377 w 980"/>
                <a:gd name="T7" fmla="*/ 0 h 905"/>
                <a:gd name="T8" fmla="*/ 0 w 980"/>
                <a:gd name="T9" fmla="*/ 0 h 905"/>
                <a:gd name="T10" fmla="*/ 0 w 980"/>
                <a:gd name="T11" fmla="*/ 905 h 905"/>
                <a:gd name="T12" fmla="*/ 226 w 980"/>
                <a:gd name="T13" fmla="*/ 302 h 905"/>
                <a:gd name="T14" fmla="*/ 980 w 980"/>
                <a:gd name="T15" fmla="*/ 30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0" h="905">
                  <a:moveTo>
                    <a:pt x="980" y="302"/>
                  </a:moveTo>
                  <a:lnTo>
                    <a:pt x="980" y="151"/>
                  </a:lnTo>
                  <a:lnTo>
                    <a:pt x="527" y="151"/>
                  </a:lnTo>
                  <a:lnTo>
                    <a:pt x="377" y="0"/>
                  </a:lnTo>
                  <a:lnTo>
                    <a:pt x="0" y="0"/>
                  </a:lnTo>
                  <a:lnTo>
                    <a:pt x="0" y="905"/>
                  </a:lnTo>
                  <a:lnTo>
                    <a:pt x="226" y="302"/>
                  </a:lnTo>
                  <a:lnTo>
                    <a:pt x="980" y="302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518">
              <a:extLst>
                <a:ext uri="{FF2B5EF4-FFF2-40B4-BE49-F238E27FC236}">
                  <a16:creationId xmlns:a16="http://schemas.microsoft.com/office/drawing/2014/main" id="{177D2570-C151-44D4-8FF2-B3E898AA23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31175" y="4403726"/>
              <a:ext cx="434975" cy="96838"/>
            </a:xfrm>
            <a:custGeom>
              <a:avLst/>
              <a:gdLst>
                <a:gd name="T0" fmla="*/ 1960 w 2036"/>
                <a:gd name="T1" fmla="*/ 0 h 452"/>
                <a:gd name="T2" fmla="*/ 76 w 2036"/>
                <a:gd name="T3" fmla="*/ 0 h 452"/>
                <a:gd name="T4" fmla="*/ 0 w 2036"/>
                <a:gd name="T5" fmla="*/ 75 h 452"/>
                <a:gd name="T6" fmla="*/ 0 w 2036"/>
                <a:gd name="T7" fmla="*/ 452 h 452"/>
                <a:gd name="T8" fmla="*/ 2036 w 2036"/>
                <a:gd name="T9" fmla="*/ 452 h 452"/>
                <a:gd name="T10" fmla="*/ 2036 w 2036"/>
                <a:gd name="T11" fmla="*/ 75 h 452"/>
                <a:gd name="T12" fmla="*/ 1960 w 2036"/>
                <a:gd name="T13" fmla="*/ 0 h 452"/>
                <a:gd name="T14" fmla="*/ 227 w 2036"/>
                <a:gd name="T15" fmla="*/ 301 h 452"/>
                <a:gd name="T16" fmla="*/ 157 w 2036"/>
                <a:gd name="T17" fmla="*/ 255 h 452"/>
                <a:gd name="T18" fmla="*/ 173 w 2036"/>
                <a:gd name="T19" fmla="*/ 172 h 452"/>
                <a:gd name="T20" fmla="*/ 255 w 2036"/>
                <a:gd name="T21" fmla="*/ 156 h 452"/>
                <a:gd name="T22" fmla="*/ 302 w 2036"/>
                <a:gd name="T23" fmla="*/ 226 h 452"/>
                <a:gd name="T24" fmla="*/ 227 w 2036"/>
                <a:gd name="T25" fmla="*/ 301 h 452"/>
                <a:gd name="T26" fmla="*/ 490 w 2036"/>
                <a:gd name="T27" fmla="*/ 301 h 452"/>
                <a:gd name="T28" fmla="*/ 421 w 2036"/>
                <a:gd name="T29" fmla="*/ 255 h 452"/>
                <a:gd name="T30" fmla="*/ 437 w 2036"/>
                <a:gd name="T31" fmla="*/ 172 h 452"/>
                <a:gd name="T32" fmla="*/ 519 w 2036"/>
                <a:gd name="T33" fmla="*/ 156 h 452"/>
                <a:gd name="T34" fmla="*/ 566 w 2036"/>
                <a:gd name="T35" fmla="*/ 226 h 452"/>
                <a:gd name="T36" fmla="*/ 490 w 2036"/>
                <a:gd name="T37" fmla="*/ 301 h 452"/>
                <a:gd name="T38" fmla="*/ 754 w 2036"/>
                <a:gd name="T39" fmla="*/ 301 h 452"/>
                <a:gd name="T40" fmla="*/ 685 w 2036"/>
                <a:gd name="T41" fmla="*/ 255 h 452"/>
                <a:gd name="T42" fmla="*/ 701 w 2036"/>
                <a:gd name="T43" fmla="*/ 172 h 452"/>
                <a:gd name="T44" fmla="*/ 783 w 2036"/>
                <a:gd name="T45" fmla="*/ 156 h 452"/>
                <a:gd name="T46" fmla="*/ 830 w 2036"/>
                <a:gd name="T47" fmla="*/ 226 h 452"/>
                <a:gd name="T48" fmla="*/ 754 w 2036"/>
                <a:gd name="T49" fmla="*/ 301 h 452"/>
                <a:gd name="T50" fmla="*/ 1809 w 2036"/>
                <a:gd name="T51" fmla="*/ 301 h 452"/>
                <a:gd name="T52" fmla="*/ 1056 w 2036"/>
                <a:gd name="T53" fmla="*/ 301 h 452"/>
                <a:gd name="T54" fmla="*/ 980 w 2036"/>
                <a:gd name="T55" fmla="*/ 226 h 452"/>
                <a:gd name="T56" fmla="*/ 1056 w 2036"/>
                <a:gd name="T57" fmla="*/ 150 h 452"/>
                <a:gd name="T58" fmla="*/ 1809 w 2036"/>
                <a:gd name="T59" fmla="*/ 150 h 452"/>
                <a:gd name="T60" fmla="*/ 1885 w 2036"/>
                <a:gd name="T61" fmla="*/ 226 h 452"/>
                <a:gd name="T62" fmla="*/ 1809 w 2036"/>
                <a:gd name="T63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6" h="452">
                  <a:moveTo>
                    <a:pt x="1960" y="0"/>
                  </a:moveTo>
                  <a:lnTo>
                    <a:pt x="76" y="0"/>
                  </a:lnTo>
                  <a:cubicBezTo>
                    <a:pt x="34" y="0"/>
                    <a:pt x="0" y="33"/>
                    <a:pt x="0" y="75"/>
                  </a:cubicBezTo>
                  <a:lnTo>
                    <a:pt x="0" y="452"/>
                  </a:lnTo>
                  <a:lnTo>
                    <a:pt x="2036" y="452"/>
                  </a:lnTo>
                  <a:lnTo>
                    <a:pt x="2036" y="75"/>
                  </a:lnTo>
                  <a:cubicBezTo>
                    <a:pt x="2036" y="33"/>
                    <a:pt x="2002" y="0"/>
                    <a:pt x="1960" y="0"/>
                  </a:cubicBezTo>
                  <a:close/>
                  <a:moveTo>
                    <a:pt x="227" y="301"/>
                  </a:moveTo>
                  <a:cubicBezTo>
                    <a:pt x="196" y="301"/>
                    <a:pt x="169" y="283"/>
                    <a:pt x="157" y="255"/>
                  </a:cubicBezTo>
                  <a:cubicBezTo>
                    <a:pt x="145" y="226"/>
                    <a:pt x="152" y="194"/>
                    <a:pt x="173" y="172"/>
                  </a:cubicBezTo>
                  <a:cubicBezTo>
                    <a:pt x="195" y="151"/>
                    <a:pt x="227" y="144"/>
                    <a:pt x="255" y="156"/>
                  </a:cubicBezTo>
                  <a:cubicBezTo>
                    <a:pt x="284" y="168"/>
                    <a:pt x="302" y="195"/>
                    <a:pt x="302" y="226"/>
                  </a:cubicBezTo>
                  <a:cubicBezTo>
                    <a:pt x="302" y="267"/>
                    <a:pt x="268" y="301"/>
                    <a:pt x="227" y="301"/>
                  </a:cubicBezTo>
                  <a:close/>
                  <a:moveTo>
                    <a:pt x="490" y="301"/>
                  </a:moveTo>
                  <a:cubicBezTo>
                    <a:pt x="460" y="301"/>
                    <a:pt x="432" y="283"/>
                    <a:pt x="421" y="255"/>
                  </a:cubicBezTo>
                  <a:cubicBezTo>
                    <a:pt x="409" y="226"/>
                    <a:pt x="416" y="194"/>
                    <a:pt x="437" y="172"/>
                  </a:cubicBezTo>
                  <a:cubicBezTo>
                    <a:pt x="459" y="151"/>
                    <a:pt x="491" y="144"/>
                    <a:pt x="519" y="156"/>
                  </a:cubicBezTo>
                  <a:cubicBezTo>
                    <a:pt x="547" y="168"/>
                    <a:pt x="566" y="195"/>
                    <a:pt x="566" y="226"/>
                  </a:cubicBezTo>
                  <a:cubicBezTo>
                    <a:pt x="566" y="267"/>
                    <a:pt x="532" y="301"/>
                    <a:pt x="490" y="301"/>
                  </a:cubicBezTo>
                  <a:close/>
                  <a:moveTo>
                    <a:pt x="754" y="301"/>
                  </a:moveTo>
                  <a:cubicBezTo>
                    <a:pt x="724" y="301"/>
                    <a:pt x="696" y="283"/>
                    <a:pt x="685" y="255"/>
                  </a:cubicBezTo>
                  <a:cubicBezTo>
                    <a:pt x="673" y="226"/>
                    <a:pt x="679" y="194"/>
                    <a:pt x="701" y="172"/>
                  </a:cubicBezTo>
                  <a:cubicBezTo>
                    <a:pt x="722" y="151"/>
                    <a:pt x="755" y="144"/>
                    <a:pt x="783" y="156"/>
                  </a:cubicBezTo>
                  <a:cubicBezTo>
                    <a:pt x="811" y="168"/>
                    <a:pt x="830" y="195"/>
                    <a:pt x="830" y="226"/>
                  </a:cubicBezTo>
                  <a:cubicBezTo>
                    <a:pt x="830" y="267"/>
                    <a:pt x="796" y="301"/>
                    <a:pt x="754" y="301"/>
                  </a:cubicBezTo>
                  <a:close/>
                  <a:moveTo>
                    <a:pt x="1809" y="301"/>
                  </a:moveTo>
                  <a:lnTo>
                    <a:pt x="1056" y="301"/>
                  </a:lnTo>
                  <a:cubicBezTo>
                    <a:pt x="1014" y="301"/>
                    <a:pt x="980" y="267"/>
                    <a:pt x="980" y="226"/>
                  </a:cubicBezTo>
                  <a:cubicBezTo>
                    <a:pt x="980" y="184"/>
                    <a:pt x="1014" y="150"/>
                    <a:pt x="1056" y="150"/>
                  </a:cubicBezTo>
                  <a:lnTo>
                    <a:pt x="1809" y="150"/>
                  </a:lnTo>
                  <a:cubicBezTo>
                    <a:pt x="1851" y="150"/>
                    <a:pt x="1885" y="184"/>
                    <a:pt x="1885" y="226"/>
                  </a:cubicBezTo>
                  <a:cubicBezTo>
                    <a:pt x="1885" y="267"/>
                    <a:pt x="1851" y="301"/>
                    <a:pt x="1809" y="30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519">
              <a:extLst>
                <a:ext uri="{FF2B5EF4-FFF2-40B4-BE49-F238E27FC236}">
                  <a16:creationId xmlns:a16="http://schemas.microsoft.com/office/drawing/2014/main" id="{9E869CDD-9B02-4E3D-BBB6-74D57FBFC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743451"/>
              <a:ext cx="257175" cy="128588"/>
            </a:xfrm>
            <a:custGeom>
              <a:avLst/>
              <a:gdLst>
                <a:gd name="T0" fmla="*/ 980 w 1206"/>
                <a:gd name="T1" fmla="*/ 0 h 603"/>
                <a:gd name="T2" fmla="*/ 226 w 1206"/>
                <a:gd name="T3" fmla="*/ 0 h 603"/>
                <a:gd name="T4" fmla="*/ 0 w 1206"/>
                <a:gd name="T5" fmla="*/ 603 h 603"/>
                <a:gd name="T6" fmla="*/ 980 w 1206"/>
                <a:gd name="T7" fmla="*/ 603 h 603"/>
                <a:gd name="T8" fmla="*/ 1206 w 1206"/>
                <a:gd name="T9" fmla="*/ 0 h 603"/>
                <a:gd name="T10" fmla="*/ 980 w 1206"/>
                <a:gd name="T11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6" h="603">
                  <a:moveTo>
                    <a:pt x="980" y="0"/>
                  </a:moveTo>
                  <a:lnTo>
                    <a:pt x="226" y="0"/>
                  </a:lnTo>
                  <a:lnTo>
                    <a:pt x="0" y="603"/>
                  </a:lnTo>
                  <a:lnTo>
                    <a:pt x="980" y="603"/>
                  </a:lnTo>
                  <a:lnTo>
                    <a:pt x="1206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Rectangle 520">
              <a:extLst>
                <a:ext uri="{FF2B5EF4-FFF2-40B4-BE49-F238E27FC236}">
                  <a16:creationId xmlns:a16="http://schemas.microsoft.com/office/drawing/2014/main" id="{B6E11E9D-A871-4FC2-A358-8DFA3BEEA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549776"/>
              <a:ext cx="128588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521">
              <a:extLst>
                <a:ext uri="{FF2B5EF4-FFF2-40B4-BE49-F238E27FC236}">
                  <a16:creationId xmlns:a16="http://schemas.microsoft.com/office/drawing/2014/main" id="{B400C413-0EC7-4E8B-B5B6-791FDDD8C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581526"/>
              <a:ext cx="128588" cy="6508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Rectangle 522">
              <a:extLst>
                <a:ext uri="{FF2B5EF4-FFF2-40B4-BE49-F238E27FC236}">
                  <a16:creationId xmlns:a16="http://schemas.microsoft.com/office/drawing/2014/main" id="{AAC82CFB-CBE8-4C1A-8AFA-A9795B8DB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725989"/>
              <a:ext cx="128588" cy="6508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523">
              <a:extLst>
                <a:ext uri="{FF2B5EF4-FFF2-40B4-BE49-F238E27FC236}">
                  <a16:creationId xmlns:a16="http://schemas.microsoft.com/office/drawing/2014/main" id="{1786F55B-EC00-42FB-8CB9-C69CB4CA1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694239"/>
              <a:ext cx="128588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524">
              <a:extLst>
                <a:ext uri="{FF2B5EF4-FFF2-40B4-BE49-F238E27FC236}">
                  <a16:creationId xmlns:a16="http://schemas.microsoft.com/office/drawing/2014/main" id="{98DEDA95-0D31-4CCD-A8E0-A420DCEB2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263" y="4581526"/>
              <a:ext cx="128588" cy="6508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525">
              <a:extLst>
                <a:ext uri="{FF2B5EF4-FFF2-40B4-BE49-F238E27FC236}">
                  <a16:creationId xmlns:a16="http://schemas.microsoft.com/office/drawing/2014/main" id="{EBDB326D-F6F4-4DB1-BF2D-E8925EFEC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263" y="4549776"/>
              <a:ext cx="128588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526">
              <a:extLst>
                <a:ext uri="{FF2B5EF4-FFF2-40B4-BE49-F238E27FC236}">
                  <a16:creationId xmlns:a16="http://schemas.microsoft.com/office/drawing/2014/main" id="{51ABF0BA-1811-4D5F-B91B-0A39111D8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4395789"/>
              <a:ext cx="482600" cy="484188"/>
            </a:xfrm>
            <a:custGeom>
              <a:avLst/>
              <a:gdLst>
                <a:gd name="T0" fmla="*/ 2148 w 2261"/>
                <a:gd name="T1" fmla="*/ 0 h 2261"/>
                <a:gd name="T2" fmla="*/ 264 w 2261"/>
                <a:gd name="T3" fmla="*/ 0 h 2261"/>
                <a:gd name="T4" fmla="*/ 151 w 2261"/>
                <a:gd name="T5" fmla="*/ 113 h 2261"/>
                <a:gd name="T6" fmla="*/ 151 w 2261"/>
                <a:gd name="T7" fmla="*/ 1281 h 2261"/>
                <a:gd name="T8" fmla="*/ 38 w 2261"/>
                <a:gd name="T9" fmla="*/ 1281 h 2261"/>
                <a:gd name="T10" fmla="*/ 0 w 2261"/>
                <a:gd name="T11" fmla="*/ 1319 h 2261"/>
                <a:gd name="T12" fmla="*/ 0 w 2261"/>
                <a:gd name="T13" fmla="*/ 2224 h 2261"/>
                <a:gd name="T14" fmla="*/ 38 w 2261"/>
                <a:gd name="T15" fmla="*/ 2261 h 2261"/>
                <a:gd name="T16" fmla="*/ 1018 w 2261"/>
                <a:gd name="T17" fmla="*/ 2261 h 2261"/>
                <a:gd name="T18" fmla="*/ 1053 w 2261"/>
                <a:gd name="T19" fmla="*/ 2237 h 2261"/>
                <a:gd name="T20" fmla="*/ 1100 w 2261"/>
                <a:gd name="T21" fmla="*/ 2110 h 2261"/>
                <a:gd name="T22" fmla="*/ 2148 w 2261"/>
                <a:gd name="T23" fmla="*/ 2110 h 2261"/>
                <a:gd name="T24" fmla="*/ 2261 w 2261"/>
                <a:gd name="T25" fmla="*/ 1997 h 2261"/>
                <a:gd name="T26" fmla="*/ 2261 w 2261"/>
                <a:gd name="T27" fmla="*/ 113 h 2261"/>
                <a:gd name="T28" fmla="*/ 2148 w 2261"/>
                <a:gd name="T29" fmla="*/ 0 h 2261"/>
                <a:gd name="T30" fmla="*/ 226 w 2261"/>
                <a:gd name="T31" fmla="*/ 113 h 2261"/>
                <a:gd name="T32" fmla="*/ 264 w 2261"/>
                <a:gd name="T33" fmla="*/ 75 h 2261"/>
                <a:gd name="T34" fmla="*/ 2148 w 2261"/>
                <a:gd name="T35" fmla="*/ 75 h 2261"/>
                <a:gd name="T36" fmla="*/ 2186 w 2261"/>
                <a:gd name="T37" fmla="*/ 113 h 2261"/>
                <a:gd name="T38" fmla="*/ 2186 w 2261"/>
                <a:gd name="T39" fmla="*/ 452 h 2261"/>
                <a:gd name="T40" fmla="*/ 226 w 2261"/>
                <a:gd name="T41" fmla="*/ 452 h 2261"/>
                <a:gd name="T42" fmla="*/ 226 w 2261"/>
                <a:gd name="T43" fmla="*/ 113 h 2261"/>
                <a:gd name="T44" fmla="*/ 75 w 2261"/>
                <a:gd name="T45" fmla="*/ 1357 h 2261"/>
                <a:gd name="T46" fmla="*/ 399 w 2261"/>
                <a:gd name="T47" fmla="*/ 1357 h 2261"/>
                <a:gd name="T48" fmla="*/ 539 w 2261"/>
                <a:gd name="T49" fmla="*/ 1496 h 2261"/>
                <a:gd name="T50" fmla="*/ 565 w 2261"/>
                <a:gd name="T51" fmla="*/ 1507 h 2261"/>
                <a:gd name="T52" fmla="*/ 980 w 2261"/>
                <a:gd name="T53" fmla="*/ 1507 h 2261"/>
                <a:gd name="T54" fmla="*/ 980 w 2261"/>
                <a:gd name="T55" fmla="*/ 1583 h 2261"/>
                <a:gd name="T56" fmla="*/ 264 w 2261"/>
                <a:gd name="T57" fmla="*/ 1583 h 2261"/>
                <a:gd name="T58" fmla="*/ 229 w 2261"/>
                <a:gd name="T59" fmla="*/ 1607 h 2261"/>
                <a:gd name="T60" fmla="*/ 75 w 2261"/>
                <a:gd name="T61" fmla="*/ 2016 h 2261"/>
                <a:gd name="T62" fmla="*/ 75 w 2261"/>
                <a:gd name="T63" fmla="*/ 1357 h 2261"/>
                <a:gd name="T64" fmla="*/ 991 w 2261"/>
                <a:gd name="T65" fmla="*/ 2186 h 2261"/>
                <a:gd name="T66" fmla="*/ 92 w 2261"/>
                <a:gd name="T67" fmla="*/ 2186 h 2261"/>
                <a:gd name="T68" fmla="*/ 290 w 2261"/>
                <a:gd name="T69" fmla="*/ 1658 h 2261"/>
                <a:gd name="T70" fmla="*/ 1189 w 2261"/>
                <a:gd name="T71" fmla="*/ 1658 h 2261"/>
                <a:gd name="T72" fmla="*/ 991 w 2261"/>
                <a:gd name="T73" fmla="*/ 2186 h 2261"/>
                <a:gd name="T74" fmla="*/ 2186 w 2261"/>
                <a:gd name="T75" fmla="*/ 1997 h 2261"/>
                <a:gd name="T76" fmla="*/ 2148 w 2261"/>
                <a:gd name="T77" fmla="*/ 2035 h 2261"/>
                <a:gd name="T78" fmla="*/ 1128 w 2261"/>
                <a:gd name="T79" fmla="*/ 2035 h 2261"/>
                <a:gd name="T80" fmla="*/ 1279 w 2261"/>
                <a:gd name="T81" fmla="*/ 1634 h 2261"/>
                <a:gd name="T82" fmla="*/ 1275 w 2261"/>
                <a:gd name="T83" fmla="*/ 1599 h 2261"/>
                <a:gd name="T84" fmla="*/ 1244 w 2261"/>
                <a:gd name="T85" fmla="*/ 1583 h 2261"/>
                <a:gd name="T86" fmla="*/ 1055 w 2261"/>
                <a:gd name="T87" fmla="*/ 1583 h 2261"/>
                <a:gd name="T88" fmla="*/ 1055 w 2261"/>
                <a:gd name="T89" fmla="*/ 1470 h 2261"/>
                <a:gd name="T90" fmla="*/ 1018 w 2261"/>
                <a:gd name="T91" fmla="*/ 1432 h 2261"/>
                <a:gd name="T92" fmla="*/ 581 w 2261"/>
                <a:gd name="T93" fmla="*/ 1432 h 2261"/>
                <a:gd name="T94" fmla="*/ 441 w 2261"/>
                <a:gd name="T95" fmla="*/ 1292 h 2261"/>
                <a:gd name="T96" fmla="*/ 415 w 2261"/>
                <a:gd name="T97" fmla="*/ 1281 h 2261"/>
                <a:gd name="T98" fmla="*/ 226 w 2261"/>
                <a:gd name="T99" fmla="*/ 1281 h 2261"/>
                <a:gd name="T100" fmla="*/ 226 w 2261"/>
                <a:gd name="T101" fmla="*/ 528 h 2261"/>
                <a:gd name="T102" fmla="*/ 2186 w 2261"/>
                <a:gd name="T103" fmla="*/ 528 h 2261"/>
                <a:gd name="T104" fmla="*/ 2186 w 2261"/>
                <a:gd name="T105" fmla="*/ 199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2261">
                  <a:moveTo>
                    <a:pt x="2148" y="0"/>
                  </a:moveTo>
                  <a:lnTo>
                    <a:pt x="264" y="0"/>
                  </a:lnTo>
                  <a:cubicBezTo>
                    <a:pt x="201" y="0"/>
                    <a:pt x="151" y="51"/>
                    <a:pt x="151" y="113"/>
                  </a:cubicBezTo>
                  <a:lnTo>
                    <a:pt x="151" y="1281"/>
                  </a:lnTo>
                  <a:lnTo>
                    <a:pt x="38" y="1281"/>
                  </a:lnTo>
                  <a:cubicBezTo>
                    <a:pt x="17" y="1281"/>
                    <a:pt x="0" y="1298"/>
                    <a:pt x="0" y="1319"/>
                  </a:cubicBezTo>
                  <a:lnTo>
                    <a:pt x="0" y="2224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018" y="2261"/>
                  </a:lnTo>
                  <a:cubicBezTo>
                    <a:pt x="1033" y="2261"/>
                    <a:pt x="1047" y="2251"/>
                    <a:pt x="1053" y="2237"/>
                  </a:cubicBezTo>
                  <a:lnTo>
                    <a:pt x="1100" y="2110"/>
                  </a:ln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113"/>
                  </a:lnTo>
                  <a:cubicBezTo>
                    <a:pt x="2261" y="51"/>
                    <a:pt x="2211" y="0"/>
                    <a:pt x="2148" y="0"/>
                  </a:cubicBezTo>
                  <a:close/>
                  <a:moveTo>
                    <a:pt x="226" y="113"/>
                  </a:moveTo>
                  <a:cubicBezTo>
                    <a:pt x="226" y="92"/>
                    <a:pt x="243" y="75"/>
                    <a:pt x="264" y="75"/>
                  </a:cubicBezTo>
                  <a:lnTo>
                    <a:pt x="2148" y="75"/>
                  </a:lnTo>
                  <a:cubicBezTo>
                    <a:pt x="2169" y="75"/>
                    <a:pt x="2186" y="92"/>
                    <a:pt x="2186" y="113"/>
                  </a:cubicBezTo>
                  <a:lnTo>
                    <a:pt x="2186" y="452"/>
                  </a:lnTo>
                  <a:lnTo>
                    <a:pt x="226" y="452"/>
                  </a:lnTo>
                  <a:lnTo>
                    <a:pt x="226" y="113"/>
                  </a:lnTo>
                  <a:close/>
                  <a:moveTo>
                    <a:pt x="75" y="1357"/>
                  </a:moveTo>
                  <a:lnTo>
                    <a:pt x="399" y="1357"/>
                  </a:lnTo>
                  <a:lnTo>
                    <a:pt x="539" y="1496"/>
                  </a:lnTo>
                  <a:cubicBezTo>
                    <a:pt x="546" y="1504"/>
                    <a:pt x="555" y="1507"/>
                    <a:pt x="565" y="1507"/>
                  </a:cubicBezTo>
                  <a:lnTo>
                    <a:pt x="980" y="1507"/>
                  </a:lnTo>
                  <a:lnTo>
                    <a:pt x="980" y="1583"/>
                  </a:lnTo>
                  <a:lnTo>
                    <a:pt x="264" y="1583"/>
                  </a:lnTo>
                  <a:cubicBezTo>
                    <a:pt x="248" y="1583"/>
                    <a:pt x="234" y="1593"/>
                    <a:pt x="229" y="1607"/>
                  </a:cubicBezTo>
                  <a:lnTo>
                    <a:pt x="75" y="2016"/>
                  </a:lnTo>
                  <a:lnTo>
                    <a:pt x="75" y="1357"/>
                  </a:lnTo>
                  <a:close/>
                  <a:moveTo>
                    <a:pt x="991" y="2186"/>
                  </a:moveTo>
                  <a:lnTo>
                    <a:pt x="92" y="2186"/>
                  </a:lnTo>
                  <a:lnTo>
                    <a:pt x="290" y="1658"/>
                  </a:lnTo>
                  <a:lnTo>
                    <a:pt x="1189" y="1658"/>
                  </a:lnTo>
                  <a:lnTo>
                    <a:pt x="991" y="2186"/>
                  </a:lnTo>
                  <a:close/>
                  <a:moveTo>
                    <a:pt x="2186" y="1997"/>
                  </a:moveTo>
                  <a:cubicBezTo>
                    <a:pt x="2186" y="2018"/>
                    <a:pt x="2169" y="2035"/>
                    <a:pt x="2148" y="2035"/>
                  </a:cubicBezTo>
                  <a:lnTo>
                    <a:pt x="1128" y="2035"/>
                  </a:lnTo>
                  <a:lnTo>
                    <a:pt x="1279" y="1634"/>
                  </a:lnTo>
                  <a:cubicBezTo>
                    <a:pt x="1283" y="1622"/>
                    <a:pt x="1282" y="1609"/>
                    <a:pt x="1275" y="1599"/>
                  </a:cubicBezTo>
                  <a:cubicBezTo>
                    <a:pt x="1268" y="1589"/>
                    <a:pt x="1256" y="1583"/>
                    <a:pt x="1244" y="1583"/>
                  </a:cubicBezTo>
                  <a:lnTo>
                    <a:pt x="1055" y="1583"/>
                  </a:lnTo>
                  <a:lnTo>
                    <a:pt x="1055" y="1470"/>
                  </a:lnTo>
                  <a:cubicBezTo>
                    <a:pt x="1055" y="1449"/>
                    <a:pt x="1038" y="1432"/>
                    <a:pt x="1018" y="1432"/>
                  </a:cubicBezTo>
                  <a:lnTo>
                    <a:pt x="581" y="1432"/>
                  </a:lnTo>
                  <a:lnTo>
                    <a:pt x="441" y="1292"/>
                  </a:lnTo>
                  <a:cubicBezTo>
                    <a:pt x="434" y="1285"/>
                    <a:pt x="425" y="1281"/>
                    <a:pt x="415" y="1281"/>
                  </a:cubicBezTo>
                  <a:lnTo>
                    <a:pt x="226" y="1281"/>
                  </a:lnTo>
                  <a:lnTo>
                    <a:pt x="226" y="528"/>
                  </a:lnTo>
                  <a:lnTo>
                    <a:pt x="2186" y="528"/>
                  </a:lnTo>
                  <a:lnTo>
                    <a:pt x="2186" y="199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527">
              <a:extLst>
                <a:ext uri="{FF2B5EF4-FFF2-40B4-BE49-F238E27FC236}">
                  <a16:creationId xmlns:a16="http://schemas.microsoft.com/office/drawing/2014/main" id="{824ECC9A-47D1-4EE9-9A75-058B9DE7BE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2788" y="4427539"/>
              <a:ext cx="209550" cy="49213"/>
            </a:xfrm>
            <a:custGeom>
              <a:avLst/>
              <a:gdLst>
                <a:gd name="T0" fmla="*/ 866 w 980"/>
                <a:gd name="T1" fmla="*/ 0 h 226"/>
                <a:gd name="T2" fmla="*/ 113 w 980"/>
                <a:gd name="T3" fmla="*/ 0 h 226"/>
                <a:gd name="T4" fmla="*/ 0 w 980"/>
                <a:gd name="T5" fmla="*/ 113 h 226"/>
                <a:gd name="T6" fmla="*/ 113 w 980"/>
                <a:gd name="T7" fmla="*/ 226 h 226"/>
                <a:gd name="T8" fmla="*/ 866 w 980"/>
                <a:gd name="T9" fmla="*/ 226 h 226"/>
                <a:gd name="T10" fmla="*/ 980 w 980"/>
                <a:gd name="T11" fmla="*/ 113 h 226"/>
                <a:gd name="T12" fmla="*/ 866 w 980"/>
                <a:gd name="T13" fmla="*/ 0 h 226"/>
                <a:gd name="T14" fmla="*/ 866 w 980"/>
                <a:gd name="T15" fmla="*/ 150 h 226"/>
                <a:gd name="T16" fmla="*/ 113 w 980"/>
                <a:gd name="T17" fmla="*/ 150 h 226"/>
                <a:gd name="T18" fmla="*/ 75 w 980"/>
                <a:gd name="T19" fmla="*/ 113 h 226"/>
                <a:gd name="T20" fmla="*/ 113 w 980"/>
                <a:gd name="T21" fmla="*/ 75 h 226"/>
                <a:gd name="T22" fmla="*/ 866 w 980"/>
                <a:gd name="T23" fmla="*/ 75 h 226"/>
                <a:gd name="T24" fmla="*/ 904 w 980"/>
                <a:gd name="T25" fmla="*/ 113 h 226"/>
                <a:gd name="T26" fmla="*/ 866 w 980"/>
                <a:gd name="T27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226">
                  <a:moveTo>
                    <a:pt x="866" y="0"/>
                  </a:moveTo>
                  <a:lnTo>
                    <a:pt x="113" y="0"/>
                  </a:lnTo>
                  <a:cubicBezTo>
                    <a:pt x="50" y="0"/>
                    <a:pt x="0" y="50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lnTo>
                    <a:pt x="866" y="226"/>
                  </a:lnTo>
                  <a:cubicBezTo>
                    <a:pt x="929" y="226"/>
                    <a:pt x="980" y="175"/>
                    <a:pt x="980" y="113"/>
                  </a:cubicBezTo>
                  <a:cubicBezTo>
                    <a:pt x="980" y="50"/>
                    <a:pt x="929" y="0"/>
                    <a:pt x="866" y="0"/>
                  </a:cubicBezTo>
                  <a:close/>
                  <a:moveTo>
                    <a:pt x="866" y="150"/>
                  </a:moveTo>
                  <a:lnTo>
                    <a:pt x="113" y="150"/>
                  </a:lnTo>
                  <a:cubicBezTo>
                    <a:pt x="92" y="150"/>
                    <a:pt x="75" y="134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lnTo>
                    <a:pt x="866" y="75"/>
                  </a:lnTo>
                  <a:cubicBezTo>
                    <a:pt x="887" y="75"/>
                    <a:pt x="904" y="92"/>
                    <a:pt x="904" y="113"/>
                  </a:cubicBezTo>
                  <a:cubicBezTo>
                    <a:pt x="904" y="134"/>
                    <a:pt x="887" y="150"/>
                    <a:pt x="866" y="15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528">
              <a:extLst>
                <a:ext uri="{FF2B5EF4-FFF2-40B4-BE49-F238E27FC236}">
                  <a16:creationId xmlns:a16="http://schemas.microsoft.com/office/drawing/2014/main" id="{68D18002-B1C4-4282-A7AA-A45B720B9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3400" y="4427539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59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7" y="70"/>
                  </a:cubicBezTo>
                  <a:cubicBezTo>
                    <a:pt x="0" y="112"/>
                    <a:pt x="9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6" y="150"/>
                    <a:pt x="93" y="141"/>
                    <a:pt x="87" y="127"/>
                  </a:cubicBezTo>
                  <a:cubicBezTo>
                    <a:pt x="81" y="113"/>
                    <a:pt x="84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59" y="98"/>
                    <a:pt x="159" y="113"/>
                  </a:cubicBezTo>
                  <a:cubicBezTo>
                    <a:pt x="159" y="134"/>
                    <a:pt x="142" y="150"/>
                    <a:pt x="122" y="15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529">
              <a:extLst>
                <a:ext uri="{FF2B5EF4-FFF2-40B4-BE49-F238E27FC236}">
                  <a16:creationId xmlns:a16="http://schemas.microsoft.com/office/drawing/2014/main" id="{93980FDE-C4CC-4042-A48B-DE9A74739B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0550" y="4427539"/>
              <a:ext cx="49213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6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8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7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6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8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7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530">
              <a:extLst>
                <a:ext uri="{FF2B5EF4-FFF2-40B4-BE49-F238E27FC236}">
                  <a16:creationId xmlns:a16="http://schemas.microsoft.com/office/drawing/2014/main" id="{D252AF5C-7EE2-4B66-8575-A0BE13AD39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6113" y="4427539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5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6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531">
              <a:extLst>
                <a:ext uri="{FF2B5EF4-FFF2-40B4-BE49-F238E27FC236}">
                  <a16:creationId xmlns:a16="http://schemas.microsoft.com/office/drawing/2014/main" id="{9BFF9C3A-0E3E-414E-B156-9B41C840D5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2000" y="4541839"/>
              <a:ext cx="144463" cy="112713"/>
            </a:xfrm>
            <a:custGeom>
              <a:avLst/>
              <a:gdLst>
                <a:gd name="T0" fmla="*/ 37 w 678"/>
                <a:gd name="T1" fmla="*/ 528 h 528"/>
                <a:gd name="T2" fmla="*/ 640 w 678"/>
                <a:gd name="T3" fmla="*/ 528 h 528"/>
                <a:gd name="T4" fmla="*/ 678 w 678"/>
                <a:gd name="T5" fmla="*/ 490 h 528"/>
                <a:gd name="T6" fmla="*/ 678 w 678"/>
                <a:gd name="T7" fmla="*/ 38 h 528"/>
                <a:gd name="T8" fmla="*/ 640 w 678"/>
                <a:gd name="T9" fmla="*/ 0 h 528"/>
                <a:gd name="T10" fmla="*/ 37 w 678"/>
                <a:gd name="T11" fmla="*/ 0 h 528"/>
                <a:gd name="T12" fmla="*/ 0 w 678"/>
                <a:gd name="T13" fmla="*/ 38 h 528"/>
                <a:gd name="T14" fmla="*/ 0 w 678"/>
                <a:gd name="T15" fmla="*/ 490 h 528"/>
                <a:gd name="T16" fmla="*/ 37 w 678"/>
                <a:gd name="T17" fmla="*/ 528 h 528"/>
                <a:gd name="T18" fmla="*/ 75 w 678"/>
                <a:gd name="T19" fmla="*/ 453 h 528"/>
                <a:gd name="T20" fmla="*/ 75 w 678"/>
                <a:gd name="T21" fmla="*/ 226 h 528"/>
                <a:gd name="T22" fmla="*/ 603 w 678"/>
                <a:gd name="T23" fmla="*/ 226 h 528"/>
                <a:gd name="T24" fmla="*/ 603 w 678"/>
                <a:gd name="T25" fmla="*/ 453 h 528"/>
                <a:gd name="T26" fmla="*/ 75 w 678"/>
                <a:gd name="T27" fmla="*/ 453 h 528"/>
                <a:gd name="T28" fmla="*/ 603 w 678"/>
                <a:gd name="T29" fmla="*/ 76 h 528"/>
                <a:gd name="T30" fmla="*/ 603 w 678"/>
                <a:gd name="T31" fmla="*/ 151 h 528"/>
                <a:gd name="T32" fmla="*/ 75 w 678"/>
                <a:gd name="T33" fmla="*/ 151 h 528"/>
                <a:gd name="T34" fmla="*/ 75 w 678"/>
                <a:gd name="T35" fmla="*/ 76 h 528"/>
                <a:gd name="T36" fmla="*/ 603 w 678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8">
                  <a:moveTo>
                    <a:pt x="37" y="528"/>
                  </a:moveTo>
                  <a:lnTo>
                    <a:pt x="640" y="528"/>
                  </a:lnTo>
                  <a:cubicBezTo>
                    <a:pt x="661" y="528"/>
                    <a:pt x="678" y="511"/>
                    <a:pt x="678" y="490"/>
                  </a:cubicBezTo>
                  <a:lnTo>
                    <a:pt x="678" y="38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7" y="528"/>
                  </a:cubicBezTo>
                  <a:close/>
                  <a:moveTo>
                    <a:pt x="75" y="453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5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5" y="151"/>
                  </a:lnTo>
                  <a:lnTo>
                    <a:pt x="75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532">
              <a:extLst>
                <a:ext uri="{FF2B5EF4-FFF2-40B4-BE49-F238E27FC236}">
                  <a16:creationId xmlns:a16="http://schemas.microsoft.com/office/drawing/2014/main" id="{775EC9A0-585C-49E4-B9BC-23CD570582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2000" y="4686301"/>
              <a:ext cx="144463" cy="112713"/>
            </a:xfrm>
            <a:custGeom>
              <a:avLst/>
              <a:gdLst>
                <a:gd name="T0" fmla="*/ 37 w 678"/>
                <a:gd name="T1" fmla="*/ 527 h 527"/>
                <a:gd name="T2" fmla="*/ 640 w 678"/>
                <a:gd name="T3" fmla="*/ 527 h 527"/>
                <a:gd name="T4" fmla="*/ 678 w 678"/>
                <a:gd name="T5" fmla="*/ 490 h 527"/>
                <a:gd name="T6" fmla="*/ 678 w 678"/>
                <a:gd name="T7" fmla="*/ 37 h 527"/>
                <a:gd name="T8" fmla="*/ 640 w 678"/>
                <a:gd name="T9" fmla="*/ 0 h 527"/>
                <a:gd name="T10" fmla="*/ 37 w 678"/>
                <a:gd name="T11" fmla="*/ 0 h 527"/>
                <a:gd name="T12" fmla="*/ 0 w 678"/>
                <a:gd name="T13" fmla="*/ 37 h 527"/>
                <a:gd name="T14" fmla="*/ 0 w 678"/>
                <a:gd name="T15" fmla="*/ 490 h 527"/>
                <a:gd name="T16" fmla="*/ 37 w 678"/>
                <a:gd name="T17" fmla="*/ 527 h 527"/>
                <a:gd name="T18" fmla="*/ 75 w 678"/>
                <a:gd name="T19" fmla="*/ 452 h 527"/>
                <a:gd name="T20" fmla="*/ 75 w 678"/>
                <a:gd name="T21" fmla="*/ 226 h 527"/>
                <a:gd name="T22" fmla="*/ 603 w 678"/>
                <a:gd name="T23" fmla="*/ 226 h 527"/>
                <a:gd name="T24" fmla="*/ 603 w 678"/>
                <a:gd name="T25" fmla="*/ 452 h 527"/>
                <a:gd name="T26" fmla="*/ 75 w 678"/>
                <a:gd name="T27" fmla="*/ 452 h 527"/>
                <a:gd name="T28" fmla="*/ 603 w 678"/>
                <a:gd name="T29" fmla="*/ 75 h 527"/>
                <a:gd name="T30" fmla="*/ 603 w 678"/>
                <a:gd name="T31" fmla="*/ 150 h 527"/>
                <a:gd name="T32" fmla="*/ 75 w 678"/>
                <a:gd name="T33" fmla="*/ 150 h 527"/>
                <a:gd name="T34" fmla="*/ 75 w 678"/>
                <a:gd name="T35" fmla="*/ 75 h 527"/>
                <a:gd name="T36" fmla="*/ 603 w 678"/>
                <a:gd name="T37" fmla="*/ 75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7">
                  <a:moveTo>
                    <a:pt x="37" y="527"/>
                  </a:moveTo>
                  <a:lnTo>
                    <a:pt x="640" y="527"/>
                  </a:lnTo>
                  <a:cubicBezTo>
                    <a:pt x="661" y="527"/>
                    <a:pt x="678" y="510"/>
                    <a:pt x="678" y="490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490"/>
                  </a:lnTo>
                  <a:cubicBezTo>
                    <a:pt x="0" y="510"/>
                    <a:pt x="17" y="527"/>
                    <a:pt x="37" y="527"/>
                  </a:cubicBezTo>
                  <a:close/>
                  <a:moveTo>
                    <a:pt x="75" y="452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2"/>
                  </a:lnTo>
                  <a:lnTo>
                    <a:pt x="75" y="452"/>
                  </a:lnTo>
                  <a:close/>
                  <a:moveTo>
                    <a:pt x="603" y="75"/>
                  </a:moveTo>
                  <a:lnTo>
                    <a:pt x="603" y="150"/>
                  </a:lnTo>
                  <a:lnTo>
                    <a:pt x="75" y="150"/>
                  </a:lnTo>
                  <a:lnTo>
                    <a:pt x="75" y="75"/>
                  </a:lnTo>
                  <a:lnTo>
                    <a:pt x="603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533">
              <a:extLst>
                <a:ext uri="{FF2B5EF4-FFF2-40B4-BE49-F238E27FC236}">
                  <a16:creationId xmlns:a16="http://schemas.microsoft.com/office/drawing/2014/main" id="{962C6B2D-5106-459D-A0FE-FDB5BB8EEF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8325" y="4541839"/>
              <a:ext cx="144463" cy="112713"/>
            </a:xfrm>
            <a:custGeom>
              <a:avLst/>
              <a:gdLst>
                <a:gd name="T0" fmla="*/ 38 w 679"/>
                <a:gd name="T1" fmla="*/ 528 h 528"/>
                <a:gd name="T2" fmla="*/ 641 w 679"/>
                <a:gd name="T3" fmla="*/ 528 h 528"/>
                <a:gd name="T4" fmla="*/ 679 w 679"/>
                <a:gd name="T5" fmla="*/ 490 h 528"/>
                <a:gd name="T6" fmla="*/ 679 w 679"/>
                <a:gd name="T7" fmla="*/ 38 h 528"/>
                <a:gd name="T8" fmla="*/ 641 w 679"/>
                <a:gd name="T9" fmla="*/ 0 h 528"/>
                <a:gd name="T10" fmla="*/ 38 w 679"/>
                <a:gd name="T11" fmla="*/ 0 h 528"/>
                <a:gd name="T12" fmla="*/ 0 w 679"/>
                <a:gd name="T13" fmla="*/ 38 h 528"/>
                <a:gd name="T14" fmla="*/ 0 w 679"/>
                <a:gd name="T15" fmla="*/ 490 h 528"/>
                <a:gd name="T16" fmla="*/ 38 w 679"/>
                <a:gd name="T17" fmla="*/ 528 h 528"/>
                <a:gd name="T18" fmla="*/ 76 w 679"/>
                <a:gd name="T19" fmla="*/ 453 h 528"/>
                <a:gd name="T20" fmla="*/ 76 w 679"/>
                <a:gd name="T21" fmla="*/ 226 h 528"/>
                <a:gd name="T22" fmla="*/ 603 w 679"/>
                <a:gd name="T23" fmla="*/ 226 h 528"/>
                <a:gd name="T24" fmla="*/ 603 w 679"/>
                <a:gd name="T25" fmla="*/ 453 h 528"/>
                <a:gd name="T26" fmla="*/ 76 w 679"/>
                <a:gd name="T27" fmla="*/ 453 h 528"/>
                <a:gd name="T28" fmla="*/ 603 w 679"/>
                <a:gd name="T29" fmla="*/ 76 h 528"/>
                <a:gd name="T30" fmla="*/ 603 w 679"/>
                <a:gd name="T31" fmla="*/ 151 h 528"/>
                <a:gd name="T32" fmla="*/ 76 w 679"/>
                <a:gd name="T33" fmla="*/ 151 h 528"/>
                <a:gd name="T34" fmla="*/ 76 w 679"/>
                <a:gd name="T35" fmla="*/ 76 h 528"/>
                <a:gd name="T36" fmla="*/ 603 w 679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9" h="528">
                  <a:moveTo>
                    <a:pt x="38" y="528"/>
                  </a:moveTo>
                  <a:lnTo>
                    <a:pt x="641" y="528"/>
                  </a:lnTo>
                  <a:cubicBezTo>
                    <a:pt x="662" y="528"/>
                    <a:pt x="679" y="511"/>
                    <a:pt x="679" y="490"/>
                  </a:cubicBezTo>
                  <a:lnTo>
                    <a:pt x="679" y="38"/>
                  </a:lnTo>
                  <a:cubicBezTo>
                    <a:pt x="679" y="17"/>
                    <a:pt x="662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8" y="528"/>
                  </a:cubicBezTo>
                  <a:close/>
                  <a:moveTo>
                    <a:pt x="76" y="453"/>
                  </a:moveTo>
                  <a:lnTo>
                    <a:pt x="76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6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6" y="151"/>
                  </a:lnTo>
                  <a:lnTo>
                    <a:pt x="76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1" name="Group 880">
            <a:extLst>
              <a:ext uri="{FF2B5EF4-FFF2-40B4-BE49-F238E27FC236}">
                <a16:creationId xmlns:a16="http://schemas.microsoft.com/office/drawing/2014/main" id="{CA82CE13-FC57-4449-BD84-DECA501F59A2}"/>
              </a:ext>
            </a:extLst>
          </p:cNvPr>
          <p:cNvGrpSpPr/>
          <p:nvPr/>
        </p:nvGrpSpPr>
        <p:grpSpPr>
          <a:xfrm>
            <a:off x="8836025" y="4395789"/>
            <a:ext cx="484188" cy="484188"/>
            <a:chOff x="8836025" y="4395789"/>
            <a:chExt cx="484188" cy="484188"/>
          </a:xfrm>
        </p:grpSpPr>
        <p:sp>
          <p:nvSpPr>
            <p:cNvPr id="374" name="Freeform 534">
              <a:extLst>
                <a:ext uri="{FF2B5EF4-FFF2-40B4-BE49-F238E27FC236}">
                  <a16:creationId xmlns:a16="http://schemas.microsoft.com/office/drawing/2014/main" id="{0F5E8514-9BA9-4199-98EA-4529650151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3963" y="4613276"/>
              <a:ext cx="468313" cy="258763"/>
            </a:xfrm>
            <a:custGeom>
              <a:avLst/>
              <a:gdLst>
                <a:gd name="T0" fmla="*/ 0 w 2186"/>
                <a:gd name="T1" fmla="*/ 1206 h 1206"/>
                <a:gd name="T2" fmla="*/ 2186 w 2186"/>
                <a:gd name="T3" fmla="*/ 1206 h 1206"/>
                <a:gd name="T4" fmla="*/ 2186 w 2186"/>
                <a:gd name="T5" fmla="*/ 0 h 1206"/>
                <a:gd name="T6" fmla="*/ 0 w 2186"/>
                <a:gd name="T7" fmla="*/ 0 h 1206"/>
                <a:gd name="T8" fmla="*/ 0 w 2186"/>
                <a:gd name="T9" fmla="*/ 1206 h 1206"/>
                <a:gd name="T10" fmla="*/ 151 w 2186"/>
                <a:gd name="T11" fmla="*/ 301 h 1206"/>
                <a:gd name="T12" fmla="*/ 302 w 2186"/>
                <a:gd name="T13" fmla="*/ 150 h 1206"/>
                <a:gd name="T14" fmla="*/ 1885 w 2186"/>
                <a:gd name="T15" fmla="*/ 150 h 1206"/>
                <a:gd name="T16" fmla="*/ 2035 w 2186"/>
                <a:gd name="T17" fmla="*/ 301 h 1206"/>
                <a:gd name="T18" fmla="*/ 2035 w 2186"/>
                <a:gd name="T19" fmla="*/ 904 h 1206"/>
                <a:gd name="T20" fmla="*/ 1885 w 2186"/>
                <a:gd name="T21" fmla="*/ 1055 h 1206"/>
                <a:gd name="T22" fmla="*/ 302 w 2186"/>
                <a:gd name="T23" fmla="*/ 1055 h 1206"/>
                <a:gd name="T24" fmla="*/ 151 w 2186"/>
                <a:gd name="T25" fmla="*/ 904 h 1206"/>
                <a:gd name="T26" fmla="*/ 151 w 2186"/>
                <a:gd name="T27" fmla="*/ 301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86" h="1206">
                  <a:moveTo>
                    <a:pt x="0" y="1206"/>
                  </a:moveTo>
                  <a:lnTo>
                    <a:pt x="2186" y="1206"/>
                  </a:lnTo>
                  <a:lnTo>
                    <a:pt x="2186" y="0"/>
                  </a:lnTo>
                  <a:lnTo>
                    <a:pt x="0" y="0"/>
                  </a:lnTo>
                  <a:lnTo>
                    <a:pt x="0" y="1206"/>
                  </a:lnTo>
                  <a:close/>
                  <a:moveTo>
                    <a:pt x="151" y="301"/>
                  </a:moveTo>
                  <a:cubicBezTo>
                    <a:pt x="234" y="301"/>
                    <a:pt x="302" y="234"/>
                    <a:pt x="302" y="150"/>
                  </a:cubicBezTo>
                  <a:lnTo>
                    <a:pt x="1885" y="150"/>
                  </a:lnTo>
                  <a:cubicBezTo>
                    <a:pt x="1885" y="234"/>
                    <a:pt x="1952" y="301"/>
                    <a:pt x="2035" y="301"/>
                  </a:cubicBezTo>
                  <a:lnTo>
                    <a:pt x="2035" y="904"/>
                  </a:lnTo>
                  <a:cubicBezTo>
                    <a:pt x="1952" y="904"/>
                    <a:pt x="1885" y="972"/>
                    <a:pt x="1885" y="1055"/>
                  </a:cubicBezTo>
                  <a:lnTo>
                    <a:pt x="302" y="1055"/>
                  </a:lnTo>
                  <a:cubicBezTo>
                    <a:pt x="302" y="972"/>
                    <a:pt x="234" y="904"/>
                    <a:pt x="151" y="904"/>
                  </a:cubicBezTo>
                  <a:lnTo>
                    <a:pt x="151" y="301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535">
              <a:extLst>
                <a:ext uri="{FF2B5EF4-FFF2-40B4-BE49-F238E27FC236}">
                  <a16:creationId xmlns:a16="http://schemas.microsoft.com/office/drawing/2014/main" id="{3E588893-EB06-4D8C-8699-987B07FAEE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7300" y="4646614"/>
              <a:ext cx="403225" cy="193675"/>
            </a:xfrm>
            <a:custGeom>
              <a:avLst/>
              <a:gdLst>
                <a:gd name="T0" fmla="*/ 1734 w 1884"/>
                <a:gd name="T1" fmla="*/ 0 h 905"/>
                <a:gd name="T2" fmla="*/ 151 w 1884"/>
                <a:gd name="T3" fmla="*/ 0 h 905"/>
                <a:gd name="T4" fmla="*/ 0 w 1884"/>
                <a:gd name="T5" fmla="*/ 151 h 905"/>
                <a:gd name="T6" fmla="*/ 0 w 1884"/>
                <a:gd name="T7" fmla="*/ 754 h 905"/>
                <a:gd name="T8" fmla="*/ 151 w 1884"/>
                <a:gd name="T9" fmla="*/ 905 h 905"/>
                <a:gd name="T10" fmla="*/ 1734 w 1884"/>
                <a:gd name="T11" fmla="*/ 905 h 905"/>
                <a:gd name="T12" fmla="*/ 1884 w 1884"/>
                <a:gd name="T13" fmla="*/ 754 h 905"/>
                <a:gd name="T14" fmla="*/ 1884 w 1884"/>
                <a:gd name="T15" fmla="*/ 151 h 905"/>
                <a:gd name="T16" fmla="*/ 1734 w 1884"/>
                <a:gd name="T17" fmla="*/ 0 h 905"/>
                <a:gd name="T18" fmla="*/ 942 w 1884"/>
                <a:gd name="T19" fmla="*/ 792 h 905"/>
                <a:gd name="T20" fmla="*/ 629 w 1884"/>
                <a:gd name="T21" fmla="*/ 582 h 905"/>
                <a:gd name="T22" fmla="*/ 702 w 1884"/>
                <a:gd name="T23" fmla="*/ 213 h 905"/>
                <a:gd name="T24" fmla="*/ 1072 w 1884"/>
                <a:gd name="T25" fmla="*/ 139 h 905"/>
                <a:gd name="T26" fmla="*/ 1281 w 1884"/>
                <a:gd name="T27" fmla="*/ 453 h 905"/>
                <a:gd name="T28" fmla="*/ 942 w 1884"/>
                <a:gd name="T29" fmla="*/ 79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4" h="905">
                  <a:moveTo>
                    <a:pt x="1734" y="0"/>
                  </a:moveTo>
                  <a:lnTo>
                    <a:pt x="151" y="0"/>
                  </a:lnTo>
                  <a:cubicBezTo>
                    <a:pt x="151" y="84"/>
                    <a:pt x="83" y="151"/>
                    <a:pt x="0" y="151"/>
                  </a:cubicBezTo>
                  <a:lnTo>
                    <a:pt x="0" y="754"/>
                  </a:lnTo>
                  <a:cubicBezTo>
                    <a:pt x="83" y="754"/>
                    <a:pt x="151" y="822"/>
                    <a:pt x="151" y="905"/>
                  </a:cubicBezTo>
                  <a:lnTo>
                    <a:pt x="1734" y="905"/>
                  </a:lnTo>
                  <a:cubicBezTo>
                    <a:pt x="1734" y="822"/>
                    <a:pt x="1801" y="754"/>
                    <a:pt x="1884" y="754"/>
                  </a:cubicBezTo>
                  <a:lnTo>
                    <a:pt x="1884" y="151"/>
                  </a:lnTo>
                  <a:cubicBezTo>
                    <a:pt x="1801" y="151"/>
                    <a:pt x="1734" y="84"/>
                    <a:pt x="1734" y="0"/>
                  </a:cubicBezTo>
                  <a:close/>
                  <a:moveTo>
                    <a:pt x="942" y="792"/>
                  </a:moveTo>
                  <a:cubicBezTo>
                    <a:pt x="805" y="792"/>
                    <a:pt x="681" y="709"/>
                    <a:pt x="629" y="582"/>
                  </a:cubicBezTo>
                  <a:cubicBezTo>
                    <a:pt x="576" y="456"/>
                    <a:pt x="605" y="310"/>
                    <a:pt x="702" y="213"/>
                  </a:cubicBezTo>
                  <a:cubicBezTo>
                    <a:pt x="799" y="116"/>
                    <a:pt x="945" y="87"/>
                    <a:pt x="1072" y="139"/>
                  </a:cubicBezTo>
                  <a:cubicBezTo>
                    <a:pt x="1199" y="192"/>
                    <a:pt x="1281" y="315"/>
                    <a:pt x="1281" y="453"/>
                  </a:cubicBezTo>
                  <a:cubicBezTo>
                    <a:pt x="1281" y="640"/>
                    <a:pt x="1130" y="792"/>
                    <a:pt x="942" y="792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Oval 536">
              <a:extLst>
                <a:ext uri="{FF2B5EF4-FFF2-40B4-BE49-F238E27FC236}">
                  <a16:creationId xmlns:a16="http://schemas.microsoft.com/office/drawing/2014/main" id="{6D7D3EF9-595F-482A-B1E7-61D1AEE5D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5888" y="4670426"/>
              <a:ext cx="144463" cy="144463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537">
              <a:extLst>
                <a:ext uri="{FF2B5EF4-FFF2-40B4-BE49-F238E27FC236}">
                  <a16:creationId xmlns:a16="http://schemas.microsoft.com/office/drawing/2014/main" id="{B7CBAD6A-4C87-462B-81B4-C4547AA8E1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838" y="4395789"/>
              <a:ext cx="371475" cy="193675"/>
            </a:xfrm>
            <a:custGeom>
              <a:avLst/>
              <a:gdLst>
                <a:gd name="T0" fmla="*/ 1020 w 1736"/>
                <a:gd name="T1" fmla="*/ 904 h 904"/>
                <a:gd name="T2" fmla="*/ 994 w 1736"/>
                <a:gd name="T3" fmla="*/ 893 h 904"/>
                <a:gd name="T4" fmla="*/ 717 w 1736"/>
                <a:gd name="T5" fmla="*/ 617 h 904"/>
                <a:gd name="T6" fmla="*/ 405 w 1736"/>
                <a:gd name="T7" fmla="*/ 895 h 904"/>
                <a:gd name="T8" fmla="*/ 380 w 1736"/>
                <a:gd name="T9" fmla="*/ 904 h 904"/>
                <a:gd name="T10" fmla="*/ 40 w 1736"/>
                <a:gd name="T11" fmla="*/ 904 h 904"/>
                <a:gd name="T12" fmla="*/ 5 w 1736"/>
                <a:gd name="T13" fmla="*/ 880 h 904"/>
                <a:gd name="T14" fmla="*/ 15 w 1736"/>
                <a:gd name="T15" fmla="*/ 839 h 904"/>
                <a:gd name="T16" fmla="*/ 694 w 1736"/>
                <a:gd name="T17" fmla="*/ 236 h 904"/>
                <a:gd name="T18" fmla="*/ 745 w 1736"/>
                <a:gd name="T19" fmla="*/ 237 h 904"/>
                <a:gd name="T20" fmla="*/ 1020 w 1736"/>
                <a:gd name="T21" fmla="*/ 512 h 904"/>
                <a:gd name="T22" fmla="*/ 1344 w 1736"/>
                <a:gd name="T23" fmla="*/ 188 h 904"/>
                <a:gd name="T24" fmla="*/ 1220 w 1736"/>
                <a:gd name="T25" fmla="*/ 64 h 904"/>
                <a:gd name="T26" fmla="*/ 1212 w 1736"/>
                <a:gd name="T27" fmla="*/ 23 h 904"/>
                <a:gd name="T28" fmla="*/ 1246 w 1736"/>
                <a:gd name="T29" fmla="*/ 0 h 904"/>
                <a:gd name="T30" fmla="*/ 1699 w 1736"/>
                <a:gd name="T31" fmla="*/ 0 h 904"/>
                <a:gd name="T32" fmla="*/ 1725 w 1736"/>
                <a:gd name="T33" fmla="*/ 11 h 904"/>
                <a:gd name="T34" fmla="*/ 1736 w 1736"/>
                <a:gd name="T35" fmla="*/ 38 h 904"/>
                <a:gd name="T36" fmla="*/ 1736 w 1736"/>
                <a:gd name="T37" fmla="*/ 490 h 904"/>
                <a:gd name="T38" fmla="*/ 1713 w 1736"/>
                <a:gd name="T39" fmla="*/ 525 h 904"/>
                <a:gd name="T40" fmla="*/ 1672 w 1736"/>
                <a:gd name="T41" fmla="*/ 517 h 904"/>
                <a:gd name="T42" fmla="*/ 1548 w 1736"/>
                <a:gd name="T43" fmla="*/ 392 h 904"/>
                <a:gd name="T44" fmla="*/ 1047 w 1736"/>
                <a:gd name="T45" fmla="*/ 893 h 904"/>
                <a:gd name="T46" fmla="*/ 1020 w 1736"/>
                <a:gd name="T47" fmla="*/ 904 h 904"/>
                <a:gd name="T48" fmla="*/ 140 w 1736"/>
                <a:gd name="T49" fmla="*/ 829 h 904"/>
                <a:gd name="T50" fmla="*/ 365 w 1736"/>
                <a:gd name="T51" fmla="*/ 829 h 904"/>
                <a:gd name="T52" fmla="*/ 694 w 1736"/>
                <a:gd name="T53" fmla="*/ 537 h 904"/>
                <a:gd name="T54" fmla="*/ 745 w 1736"/>
                <a:gd name="T55" fmla="*/ 539 h 904"/>
                <a:gd name="T56" fmla="*/ 1020 w 1736"/>
                <a:gd name="T57" fmla="*/ 813 h 904"/>
                <a:gd name="T58" fmla="*/ 1521 w 1736"/>
                <a:gd name="T59" fmla="*/ 313 h 904"/>
                <a:gd name="T60" fmla="*/ 1575 w 1736"/>
                <a:gd name="T61" fmla="*/ 313 h 904"/>
                <a:gd name="T62" fmla="*/ 1661 w 1736"/>
                <a:gd name="T63" fmla="*/ 399 h 904"/>
                <a:gd name="T64" fmla="*/ 1661 w 1736"/>
                <a:gd name="T65" fmla="*/ 75 h 904"/>
                <a:gd name="T66" fmla="*/ 1337 w 1736"/>
                <a:gd name="T67" fmla="*/ 75 h 904"/>
                <a:gd name="T68" fmla="*/ 1424 w 1736"/>
                <a:gd name="T69" fmla="*/ 162 h 904"/>
                <a:gd name="T70" fmla="*/ 1424 w 1736"/>
                <a:gd name="T71" fmla="*/ 215 h 904"/>
                <a:gd name="T72" fmla="*/ 1047 w 1736"/>
                <a:gd name="T73" fmla="*/ 592 h 904"/>
                <a:gd name="T74" fmla="*/ 994 w 1736"/>
                <a:gd name="T75" fmla="*/ 592 h 904"/>
                <a:gd name="T76" fmla="*/ 717 w 1736"/>
                <a:gd name="T77" fmla="*/ 316 h 904"/>
                <a:gd name="T78" fmla="*/ 140 w 1736"/>
                <a:gd name="T79" fmla="*/ 829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36" h="904">
                  <a:moveTo>
                    <a:pt x="1020" y="904"/>
                  </a:moveTo>
                  <a:cubicBezTo>
                    <a:pt x="1010" y="904"/>
                    <a:pt x="1001" y="900"/>
                    <a:pt x="994" y="893"/>
                  </a:cubicBezTo>
                  <a:lnTo>
                    <a:pt x="717" y="617"/>
                  </a:lnTo>
                  <a:lnTo>
                    <a:pt x="405" y="895"/>
                  </a:lnTo>
                  <a:cubicBezTo>
                    <a:pt x="398" y="901"/>
                    <a:pt x="389" y="904"/>
                    <a:pt x="380" y="904"/>
                  </a:cubicBezTo>
                  <a:lnTo>
                    <a:pt x="40" y="904"/>
                  </a:lnTo>
                  <a:cubicBezTo>
                    <a:pt x="25" y="904"/>
                    <a:pt x="11" y="895"/>
                    <a:pt x="5" y="880"/>
                  </a:cubicBezTo>
                  <a:cubicBezTo>
                    <a:pt x="0" y="866"/>
                    <a:pt x="4" y="849"/>
                    <a:pt x="15" y="839"/>
                  </a:cubicBezTo>
                  <a:lnTo>
                    <a:pt x="694" y="236"/>
                  </a:lnTo>
                  <a:cubicBezTo>
                    <a:pt x="709" y="222"/>
                    <a:pt x="731" y="223"/>
                    <a:pt x="745" y="237"/>
                  </a:cubicBezTo>
                  <a:lnTo>
                    <a:pt x="1020" y="512"/>
                  </a:lnTo>
                  <a:lnTo>
                    <a:pt x="1344" y="188"/>
                  </a:lnTo>
                  <a:lnTo>
                    <a:pt x="1220" y="64"/>
                  </a:lnTo>
                  <a:cubicBezTo>
                    <a:pt x="1209" y="54"/>
                    <a:pt x="1206" y="37"/>
                    <a:pt x="1212" y="23"/>
                  </a:cubicBezTo>
                  <a:cubicBezTo>
                    <a:pt x="1217" y="9"/>
                    <a:pt x="1231" y="0"/>
                    <a:pt x="1246" y="0"/>
                  </a:cubicBezTo>
                  <a:lnTo>
                    <a:pt x="1699" y="0"/>
                  </a:lnTo>
                  <a:cubicBezTo>
                    <a:pt x="1709" y="0"/>
                    <a:pt x="1718" y="4"/>
                    <a:pt x="1725" y="11"/>
                  </a:cubicBezTo>
                  <a:cubicBezTo>
                    <a:pt x="1732" y="18"/>
                    <a:pt x="1736" y="28"/>
                    <a:pt x="1736" y="38"/>
                  </a:cubicBezTo>
                  <a:lnTo>
                    <a:pt x="1736" y="490"/>
                  </a:lnTo>
                  <a:cubicBezTo>
                    <a:pt x="1736" y="505"/>
                    <a:pt x="1727" y="519"/>
                    <a:pt x="1713" y="525"/>
                  </a:cubicBezTo>
                  <a:cubicBezTo>
                    <a:pt x="1699" y="531"/>
                    <a:pt x="1683" y="527"/>
                    <a:pt x="1672" y="517"/>
                  </a:cubicBezTo>
                  <a:lnTo>
                    <a:pt x="1548" y="392"/>
                  </a:lnTo>
                  <a:lnTo>
                    <a:pt x="1047" y="893"/>
                  </a:lnTo>
                  <a:cubicBezTo>
                    <a:pt x="1040" y="900"/>
                    <a:pt x="1030" y="904"/>
                    <a:pt x="1020" y="904"/>
                  </a:cubicBezTo>
                  <a:close/>
                  <a:moveTo>
                    <a:pt x="140" y="829"/>
                  </a:moveTo>
                  <a:lnTo>
                    <a:pt x="365" y="829"/>
                  </a:lnTo>
                  <a:lnTo>
                    <a:pt x="694" y="537"/>
                  </a:lnTo>
                  <a:cubicBezTo>
                    <a:pt x="709" y="524"/>
                    <a:pt x="731" y="525"/>
                    <a:pt x="745" y="539"/>
                  </a:cubicBezTo>
                  <a:lnTo>
                    <a:pt x="1020" y="813"/>
                  </a:lnTo>
                  <a:lnTo>
                    <a:pt x="1521" y="313"/>
                  </a:lnTo>
                  <a:cubicBezTo>
                    <a:pt x="1536" y="298"/>
                    <a:pt x="1560" y="298"/>
                    <a:pt x="1575" y="313"/>
                  </a:cubicBezTo>
                  <a:lnTo>
                    <a:pt x="1661" y="399"/>
                  </a:lnTo>
                  <a:lnTo>
                    <a:pt x="1661" y="75"/>
                  </a:lnTo>
                  <a:lnTo>
                    <a:pt x="1337" y="75"/>
                  </a:lnTo>
                  <a:lnTo>
                    <a:pt x="1424" y="162"/>
                  </a:lnTo>
                  <a:cubicBezTo>
                    <a:pt x="1439" y="176"/>
                    <a:pt x="1439" y="200"/>
                    <a:pt x="1424" y="215"/>
                  </a:cubicBezTo>
                  <a:lnTo>
                    <a:pt x="1047" y="592"/>
                  </a:lnTo>
                  <a:cubicBezTo>
                    <a:pt x="1032" y="607"/>
                    <a:pt x="1008" y="607"/>
                    <a:pt x="994" y="592"/>
                  </a:cubicBezTo>
                  <a:lnTo>
                    <a:pt x="717" y="316"/>
                  </a:lnTo>
                  <a:lnTo>
                    <a:pt x="140" y="829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538">
              <a:extLst>
                <a:ext uri="{FF2B5EF4-FFF2-40B4-BE49-F238E27FC236}">
                  <a16:creationId xmlns:a16="http://schemas.microsoft.com/office/drawing/2014/main" id="{316B7599-C2E6-40FC-A4D9-DE88DFB2AB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9363" y="4638676"/>
              <a:ext cx="419100" cy="207963"/>
            </a:xfrm>
            <a:custGeom>
              <a:avLst/>
              <a:gdLst>
                <a:gd name="T0" fmla="*/ 1772 w 1960"/>
                <a:gd name="T1" fmla="*/ 979 h 979"/>
                <a:gd name="T2" fmla="*/ 189 w 1960"/>
                <a:gd name="T3" fmla="*/ 979 h 979"/>
                <a:gd name="T4" fmla="*/ 151 w 1960"/>
                <a:gd name="T5" fmla="*/ 942 h 979"/>
                <a:gd name="T6" fmla="*/ 38 w 1960"/>
                <a:gd name="T7" fmla="*/ 829 h 979"/>
                <a:gd name="T8" fmla="*/ 0 w 1960"/>
                <a:gd name="T9" fmla="*/ 791 h 979"/>
                <a:gd name="T10" fmla="*/ 0 w 1960"/>
                <a:gd name="T11" fmla="*/ 188 h 979"/>
                <a:gd name="T12" fmla="*/ 38 w 1960"/>
                <a:gd name="T13" fmla="*/ 150 h 979"/>
                <a:gd name="T14" fmla="*/ 151 w 1960"/>
                <a:gd name="T15" fmla="*/ 37 h 979"/>
                <a:gd name="T16" fmla="*/ 189 w 1960"/>
                <a:gd name="T17" fmla="*/ 0 h 979"/>
                <a:gd name="T18" fmla="*/ 1772 w 1960"/>
                <a:gd name="T19" fmla="*/ 0 h 979"/>
                <a:gd name="T20" fmla="*/ 1809 w 1960"/>
                <a:gd name="T21" fmla="*/ 37 h 979"/>
                <a:gd name="T22" fmla="*/ 1922 w 1960"/>
                <a:gd name="T23" fmla="*/ 150 h 979"/>
                <a:gd name="T24" fmla="*/ 1960 w 1960"/>
                <a:gd name="T25" fmla="*/ 188 h 979"/>
                <a:gd name="T26" fmla="*/ 1960 w 1960"/>
                <a:gd name="T27" fmla="*/ 791 h 979"/>
                <a:gd name="T28" fmla="*/ 1922 w 1960"/>
                <a:gd name="T29" fmla="*/ 829 h 979"/>
                <a:gd name="T30" fmla="*/ 1809 w 1960"/>
                <a:gd name="T31" fmla="*/ 942 h 979"/>
                <a:gd name="T32" fmla="*/ 1772 w 1960"/>
                <a:gd name="T33" fmla="*/ 979 h 979"/>
                <a:gd name="T34" fmla="*/ 223 w 1960"/>
                <a:gd name="T35" fmla="*/ 904 h 979"/>
                <a:gd name="T36" fmla="*/ 1738 w 1960"/>
                <a:gd name="T37" fmla="*/ 904 h 979"/>
                <a:gd name="T38" fmla="*/ 1885 w 1960"/>
                <a:gd name="T39" fmla="*/ 757 h 979"/>
                <a:gd name="T40" fmla="*/ 1885 w 1960"/>
                <a:gd name="T41" fmla="*/ 222 h 979"/>
                <a:gd name="T42" fmla="*/ 1738 w 1960"/>
                <a:gd name="T43" fmla="*/ 75 h 979"/>
                <a:gd name="T44" fmla="*/ 223 w 1960"/>
                <a:gd name="T45" fmla="*/ 75 h 979"/>
                <a:gd name="T46" fmla="*/ 76 w 1960"/>
                <a:gd name="T47" fmla="*/ 222 h 979"/>
                <a:gd name="T48" fmla="*/ 76 w 1960"/>
                <a:gd name="T49" fmla="*/ 757 h 979"/>
                <a:gd name="T50" fmla="*/ 223 w 1960"/>
                <a:gd name="T51" fmla="*/ 90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60" h="979">
                  <a:moveTo>
                    <a:pt x="1772" y="979"/>
                  </a:moveTo>
                  <a:lnTo>
                    <a:pt x="189" y="979"/>
                  </a:lnTo>
                  <a:cubicBezTo>
                    <a:pt x="168" y="979"/>
                    <a:pt x="151" y="963"/>
                    <a:pt x="151" y="942"/>
                  </a:cubicBezTo>
                  <a:cubicBezTo>
                    <a:pt x="151" y="879"/>
                    <a:pt x="101" y="829"/>
                    <a:pt x="38" y="829"/>
                  </a:cubicBezTo>
                  <a:cubicBezTo>
                    <a:pt x="17" y="829"/>
                    <a:pt x="0" y="812"/>
                    <a:pt x="0" y="791"/>
                  </a:cubicBezTo>
                  <a:lnTo>
                    <a:pt x="0" y="188"/>
                  </a:lnTo>
                  <a:cubicBezTo>
                    <a:pt x="0" y="167"/>
                    <a:pt x="17" y="150"/>
                    <a:pt x="38" y="150"/>
                  </a:cubicBezTo>
                  <a:cubicBezTo>
                    <a:pt x="101" y="150"/>
                    <a:pt x="151" y="100"/>
                    <a:pt x="151" y="37"/>
                  </a:cubicBezTo>
                  <a:cubicBezTo>
                    <a:pt x="151" y="16"/>
                    <a:pt x="168" y="0"/>
                    <a:pt x="189" y="0"/>
                  </a:cubicBezTo>
                  <a:lnTo>
                    <a:pt x="1772" y="0"/>
                  </a:lnTo>
                  <a:cubicBezTo>
                    <a:pt x="1793" y="0"/>
                    <a:pt x="1809" y="16"/>
                    <a:pt x="1809" y="37"/>
                  </a:cubicBezTo>
                  <a:cubicBezTo>
                    <a:pt x="1809" y="100"/>
                    <a:pt x="1860" y="150"/>
                    <a:pt x="1922" y="150"/>
                  </a:cubicBezTo>
                  <a:cubicBezTo>
                    <a:pt x="1943" y="150"/>
                    <a:pt x="1960" y="167"/>
                    <a:pt x="1960" y="188"/>
                  </a:cubicBezTo>
                  <a:lnTo>
                    <a:pt x="1960" y="791"/>
                  </a:lnTo>
                  <a:cubicBezTo>
                    <a:pt x="1960" y="812"/>
                    <a:pt x="1943" y="829"/>
                    <a:pt x="1922" y="829"/>
                  </a:cubicBezTo>
                  <a:cubicBezTo>
                    <a:pt x="1860" y="829"/>
                    <a:pt x="1809" y="879"/>
                    <a:pt x="1809" y="942"/>
                  </a:cubicBezTo>
                  <a:cubicBezTo>
                    <a:pt x="1809" y="963"/>
                    <a:pt x="1793" y="979"/>
                    <a:pt x="1772" y="979"/>
                  </a:cubicBezTo>
                  <a:close/>
                  <a:moveTo>
                    <a:pt x="223" y="904"/>
                  </a:moveTo>
                  <a:lnTo>
                    <a:pt x="1738" y="904"/>
                  </a:lnTo>
                  <a:cubicBezTo>
                    <a:pt x="1753" y="830"/>
                    <a:pt x="1811" y="772"/>
                    <a:pt x="1885" y="757"/>
                  </a:cubicBezTo>
                  <a:lnTo>
                    <a:pt x="1885" y="222"/>
                  </a:lnTo>
                  <a:cubicBezTo>
                    <a:pt x="1811" y="207"/>
                    <a:pt x="1753" y="149"/>
                    <a:pt x="1738" y="75"/>
                  </a:cubicBezTo>
                  <a:lnTo>
                    <a:pt x="223" y="75"/>
                  </a:lnTo>
                  <a:cubicBezTo>
                    <a:pt x="208" y="149"/>
                    <a:pt x="150" y="207"/>
                    <a:pt x="76" y="222"/>
                  </a:cubicBezTo>
                  <a:lnTo>
                    <a:pt x="76" y="757"/>
                  </a:lnTo>
                  <a:cubicBezTo>
                    <a:pt x="150" y="772"/>
                    <a:pt x="208" y="830"/>
                    <a:pt x="223" y="90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539">
              <a:extLst>
                <a:ext uri="{FF2B5EF4-FFF2-40B4-BE49-F238E27FC236}">
                  <a16:creationId xmlns:a16="http://schemas.microsoft.com/office/drawing/2014/main" id="{F4DA0A2C-37C1-47BD-A403-550E8AFAFF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5" y="4605339"/>
              <a:ext cx="484188" cy="274638"/>
            </a:xfrm>
            <a:custGeom>
              <a:avLst/>
              <a:gdLst>
                <a:gd name="T0" fmla="*/ 2223 w 2261"/>
                <a:gd name="T1" fmla="*/ 1281 h 1281"/>
                <a:gd name="T2" fmla="*/ 37 w 2261"/>
                <a:gd name="T3" fmla="*/ 1281 h 1281"/>
                <a:gd name="T4" fmla="*/ 0 w 2261"/>
                <a:gd name="T5" fmla="*/ 1244 h 1281"/>
                <a:gd name="T6" fmla="*/ 0 w 2261"/>
                <a:gd name="T7" fmla="*/ 38 h 1281"/>
                <a:gd name="T8" fmla="*/ 37 w 2261"/>
                <a:gd name="T9" fmla="*/ 0 h 1281"/>
                <a:gd name="T10" fmla="*/ 2223 w 2261"/>
                <a:gd name="T11" fmla="*/ 0 h 1281"/>
                <a:gd name="T12" fmla="*/ 2261 w 2261"/>
                <a:gd name="T13" fmla="*/ 38 h 1281"/>
                <a:gd name="T14" fmla="*/ 2261 w 2261"/>
                <a:gd name="T15" fmla="*/ 1244 h 1281"/>
                <a:gd name="T16" fmla="*/ 2223 w 2261"/>
                <a:gd name="T17" fmla="*/ 1281 h 1281"/>
                <a:gd name="T18" fmla="*/ 75 w 2261"/>
                <a:gd name="T19" fmla="*/ 1206 h 1281"/>
                <a:gd name="T20" fmla="*/ 2186 w 2261"/>
                <a:gd name="T21" fmla="*/ 1206 h 1281"/>
                <a:gd name="T22" fmla="*/ 2186 w 2261"/>
                <a:gd name="T23" fmla="*/ 75 h 1281"/>
                <a:gd name="T24" fmla="*/ 75 w 2261"/>
                <a:gd name="T25" fmla="*/ 75 h 1281"/>
                <a:gd name="T26" fmla="*/ 75 w 2261"/>
                <a:gd name="T27" fmla="*/ 1206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61" h="1281">
                  <a:moveTo>
                    <a:pt x="2223" y="1281"/>
                  </a:moveTo>
                  <a:lnTo>
                    <a:pt x="37" y="1281"/>
                  </a:lnTo>
                  <a:cubicBezTo>
                    <a:pt x="17" y="1281"/>
                    <a:pt x="0" y="1264"/>
                    <a:pt x="0" y="124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223" y="0"/>
                  </a:lnTo>
                  <a:cubicBezTo>
                    <a:pt x="2244" y="0"/>
                    <a:pt x="2261" y="17"/>
                    <a:pt x="2261" y="38"/>
                  </a:cubicBezTo>
                  <a:lnTo>
                    <a:pt x="2261" y="1244"/>
                  </a:lnTo>
                  <a:cubicBezTo>
                    <a:pt x="2261" y="1264"/>
                    <a:pt x="2244" y="1281"/>
                    <a:pt x="2223" y="1281"/>
                  </a:cubicBezTo>
                  <a:close/>
                  <a:moveTo>
                    <a:pt x="75" y="1206"/>
                  </a:moveTo>
                  <a:lnTo>
                    <a:pt x="2186" y="1206"/>
                  </a:lnTo>
                  <a:lnTo>
                    <a:pt x="2186" y="75"/>
                  </a:lnTo>
                  <a:lnTo>
                    <a:pt x="75" y="75"/>
                  </a:lnTo>
                  <a:lnTo>
                    <a:pt x="75" y="120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540">
              <a:extLst>
                <a:ext uri="{FF2B5EF4-FFF2-40B4-BE49-F238E27FC236}">
                  <a16:creationId xmlns:a16="http://schemas.microsoft.com/office/drawing/2014/main" id="{1B53E1D0-7829-4D5B-A7C2-E5D563CFE5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1600" y="4656139"/>
              <a:ext cx="168275" cy="166688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1 h 783"/>
                <a:gd name="T4" fmla="*/ 140 w 783"/>
                <a:gd name="T5" fmla="*/ 140 h 783"/>
                <a:gd name="T6" fmla="*/ 550 w 783"/>
                <a:gd name="T7" fmla="*/ 58 h 783"/>
                <a:gd name="T8" fmla="*/ 783 w 783"/>
                <a:gd name="T9" fmla="*/ 407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20 h 783"/>
                <a:gd name="T18" fmla="*/ 522 w 783"/>
                <a:gd name="T19" fmla="*/ 685 h 783"/>
                <a:gd name="T20" fmla="*/ 708 w 783"/>
                <a:gd name="T21" fmla="*/ 407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6" y="692"/>
                    <a:pt x="58" y="551"/>
                  </a:cubicBezTo>
                  <a:cubicBezTo>
                    <a:pt x="0" y="410"/>
                    <a:pt x="32" y="248"/>
                    <a:pt x="140" y="140"/>
                  </a:cubicBezTo>
                  <a:cubicBezTo>
                    <a:pt x="248" y="32"/>
                    <a:pt x="410" y="0"/>
                    <a:pt x="550" y="58"/>
                  </a:cubicBezTo>
                  <a:cubicBezTo>
                    <a:pt x="691" y="117"/>
                    <a:pt x="783" y="254"/>
                    <a:pt x="783" y="407"/>
                  </a:cubicBezTo>
                  <a:cubicBezTo>
                    <a:pt x="783" y="615"/>
                    <a:pt x="614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4" y="105"/>
                    <a:pt x="174" y="178"/>
                    <a:pt x="128" y="291"/>
                  </a:cubicBezTo>
                  <a:cubicBezTo>
                    <a:pt x="81" y="404"/>
                    <a:pt x="107" y="534"/>
                    <a:pt x="193" y="620"/>
                  </a:cubicBezTo>
                  <a:cubicBezTo>
                    <a:pt x="279" y="706"/>
                    <a:pt x="409" y="732"/>
                    <a:pt x="522" y="685"/>
                  </a:cubicBezTo>
                  <a:cubicBezTo>
                    <a:pt x="634" y="638"/>
                    <a:pt x="708" y="528"/>
                    <a:pt x="708" y="407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541">
              <a:extLst>
                <a:ext uri="{FF2B5EF4-FFF2-40B4-BE49-F238E27FC236}">
                  <a16:creationId xmlns:a16="http://schemas.microsoft.com/office/drawing/2014/main" id="{7BA952C6-EE20-4115-9E16-F6810DCC9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4686301"/>
              <a:ext cx="50800" cy="112713"/>
            </a:xfrm>
            <a:custGeom>
              <a:avLst/>
              <a:gdLst>
                <a:gd name="T0" fmla="*/ 120 w 241"/>
                <a:gd name="T1" fmla="*/ 226 h 527"/>
                <a:gd name="T2" fmla="*/ 85 w 241"/>
                <a:gd name="T3" fmla="*/ 203 h 527"/>
                <a:gd name="T4" fmla="*/ 94 w 241"/>
                <a:gd name="T5" fmla="*/ 162 h 527"/>
                <a:gd name="T6" fmla="*/ 135 w 241"/>
                <a:gd name="T7" fmla="*/ 153 h 527"/>
                <a:gd name="T8" fmla="*/ 158 w 241"/>
                <a:gd name="T9" fmla="*/ 188 h 527"/>
                <a:gd name="T10" fmla="*/ 196 w 241"/>
                <a:gd name="T11" fmla="*/ 226 h 527"/>
                <a:gd name="T12" fmla="*/ 233 w 241"/>
                <a:gd name="T13" fmla="*/ 188 h 527"/>
                <a:gd name="T14" fmla="*/ 158 w 241"/>
                <a:gd name="T15" fmla="*/ 82 h 527"/>
                <a:gd name="T16" fmla="*/ 158 w 241"/>
                <a:gd name="T17" fmla="*/ 37 h 527"/>
                <a:gd name="T18" fmla="*/ 120 w 241"/>
                <a:gd name="T19" fmla="*/ 0 h 527"/>
                <a:gd name="T20" fmla="*/ 83 w 241"/>
                <a:gd name="T21" fmla="*/ 37 h 527"/>
                <a:gd name="T22" fmla="*/ 83 w 241"/>
                <a:gd name="T23" fmla="*/ 82 h 527"/>
                <a:gd name="T24" fmla="*/ 9 w 241"/>
                <a:gd name="T25" fmla="*/ 208 h 527"/>
                <a:gd name="T26" fmla="*/ 120 w 241"/>
                <a:gd name="T27" fmla="*/ 301 h 527"/>
                <a:gd name="T28" fmla="*/ 155 w 241"/>
                <a:gd name="T29" fmla="*/ 324 h 527"/>
                <a:gd name="T30" fmla="*/ 147 w 241"/>
                <a:gd name="T31" fmla="*/ 366 h 527"/>
                <a:gd name="T32" fmla="*/ 106 w 241"/>
                <a:gd name="T33" fmla="*/ 374 h 527"/>
                <a:gd name="T34" fmla="*/ 83 w 241"/>
                <a:gd name="T35" fmla="*/ 339 h 527"/>
                <a:gd name="T36" fmla="*/ 45 w 241"/>
                <a:gd name="T37" fmla="*/ 301 h 527"/>
                <a:gd name="T38" fmla="*/ 7 w 241"/>
                <a:gd name="T39" fmla="*/ 339 h 527"/>
                <a:gd name="T40" fmla="*/ 83 w 241"/>
                <a:gd name="T41" fmla="*/ 445 h 527"/>
                <a:gd name="T42" fmla="*/ 83 w 241"/>
                <a:gd name="T43" fmla="*/ 490 h 527"/>
                <a:gd name="T44" fmla="*/ 120 w 241"/>
                <a:gd name="T45" fmla="*/ 527 h 527"/>
                <a:gd name="T46" fmla="*/ 158 w 241"/>
                <a:gd name="T47" fmla="*/ 490 h 527"/>
                <a:gd name="T48" fmla="*/ 158 w 241"/>
                <a:gd name="T49" fmla="*/ 445 h 527"/>
                <a:gd name="T50" fmla="*/ 232 w 241"/>
                <a:gd name="T51" fmla="*/ 320 h 527"/>
                <a:gd name="T52" fmla="*/ 120 w 241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7">
                  <a:moveTo>
                    <a:pt x="120" y="226"/>
                  </a:moveTo>
                  <a:cubicBezTo>
                    <a:pt x="105" y="226"/>
                    <a:pt x="91" y="217"/>
                    <a:pt x="85" y="203"/>
                  </a:cubicBezTo>
                  <a:cubicBezTo>
                    <a:pt x="80" y="189"/>
                    <a:pt x="83" y="172"/>
                    <a:pt x="94" y="162"/>
                  </a:cubicBezTo>
                  <a:cubicBezTo>
                    <a:pt x="104" y="151"/>
                    <a:pt x="121" y="148"/>
                    <a:pt x="135" y="153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6" y="226"/>
                    <a:pt x="233" y="209"/>
                    <a:pt x="233" y="188"/>
                  </a:cubicBezTo>
                  <a:cubicBezTo>
                    <a:pt x="233" y="140"/>
                    <a:pt x="203" y="98"/>
                    <a:pt x="158" y="82"/>
                  </a:cubicBezTo>
                  <a:lnTo>
                    <a:pt x="158" y="37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99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9" y="208"/>
                  </a:cubicBezTo>
                  <a:cubicBezTo>
                    <a:pt x="18" y="262"/>
                    <a:pt x="65" y="301"/>
                    <a:pt x="120" y="301"/>
                  </a:cubicBezTo>
                  <a:cubicBezTo>
                    <a:pt x="135" y="301"/>
                    <a:pt x="149" y="310"/>
                    <a:pt x="155" y="324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6"/>
                    <a:pt x="120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5" y="301"/>
                  </a:cubicBezTo>
                  <a:cubicBezTo>
                    <a:pt x="24" y="301"/>
                    <a:pt x="7" y="318"/>
                    <a:pt x="7" y="339"/>
                  </a:cubicBezTo>
                  <a:cubicBezTo>
                    <a:pt x="7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99" y="527"/>
                    <a:pt x="120" y="527"/>
                  </a:cubicBezTo>
                  <a:cubicBezTo>
                    <a:pt x="141" y="527"/>
                    <a:pt x="158" y="510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2" y="265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542">
              <a:extLst>
                <a:ext uri="{FF2B5EF4-FFF2-40B4-BE49-F238E27FC236}">
                  <a16:creationId xmlns:a16="http://schemas.microsoft.com/office/drawing/2014/main" id="{440DB91E-FD9E-4EC8-8B21-5F917B5AD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25" y="4733926"/>
              <a:ext cx="47625" cy="17463"/>
            </a:xfrm>
            <a:custGeom>
              <a:avLst/>
              <a:gdLst>
                <a:gd name="T0" fmla="*/ 188 w 226"/>
                <a:gd name="T1" fmla="*/ 75 h 75"/>
                <a:gd name="T2" fmla="*/ 38 w 226"/>
                <a:gd name="T3" fmla="*/ 75 h 75"/>
                <a:gd name="T4" fmla="*/ 0 w 226"/>
                <a:gd name="T5" fmla="*/ 38 h 75"/>
                <a:gd name="T6" fmla="*/ 38 w 226"/>
                <a:gd name="T7" fmla="*/ 0 h 75"/>
                <a:gd name="T8" fmla="*/ 188 w 226"/>
                <a:gd name="T9" fmla="*/ 0 h 75"/>
                <a:gd name="T10" fmla="*/ 226 w 226"/>
                <a:gd name="T11" fmla="*/ 38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543">
              <a:extLst>
                <a:ext uri="{FF2B5EF4-FFF2-40B4-BE49-F238E27FC236}">
                  <a16:creationId xmlns:a16="http://schemas.microsoft.com/office/drawing/2014/main" id="{13D77311-CB8A-4447-819A-C4DCBFB4E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8" y="4733926"/>
              <a:ext cx="49213" cy="17463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8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8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8"/>
                  </a:cubicBezTo>
                  <a:cubicBezTo>
                    <a:pt x="0" y="17"/>
                    <a:pt x="16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544">
              <a:extLst>
                <a:ext uri="{FF2B5EF4-FFF2-40B4-BE49-F238E27FC236}">
                  <a16:creationId xmlns:a16="http://schemas.microsoft.com/office/drawing/2014/main" id="{15A67163-8A8B-4AE9-BFCE-6F2079EA3D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7613" y="4395789"/>
              <a:ext cx="120650" cy="96838"/>
            </a:xfrm>
            <a:custGeom>
              <a:avLst/>
              <a:gdLst>
                <a:gd name="T0" fmla="*/ 254 w 562"/>
                <a:gd name="T1" fmla="*/ 452 h 452"/>
                <a:gd name="T2" fmla="*/ 41 w 562"/>
                <a:gd name="T3" fmla="*/ 452 h 452"/>
                <a:gd name="T4" fmla="*/ 6 w 562"/>
                <a:gd name="T5" fmla="*/ 429 h 452"/>
                <a:gd name="T6" fmla="*/ 14 w 562"/>
                <a:gd name="T7" fmla="*/ 388 h 452"/>
                <a:gd name="T8" fmla="*/ 284 w 562"/>
                <a:gd name="T9" fmla="*/ 118 h 452"/>
                <a:gd name="T10" fmla="*/ 231 w 562"/>
                <a:gd name="T11" fmla="*/ 64 h 452"/>
                <a:gd name="T12" fmla="*/ 223 w 562"/>
                <a:gd name="T13" fmla="*/ 23 h 452"/>
                <a:gd name="T14" fmla="*/ 258 w 562"/>
                <a:gd name="T15" fmla="*/ 0 h 452"/>
                <a:gd name="T16" fmla="*/ 524 w 562"/>
                <a:gd name="T17" fmla="*/ 0 h 452"/>
                <a:gd name="T18" fmla="*/ 551 w 562"/>
                <a:gd name="T19" fmla="*/ 11 h 452"/>
                <a:gd name="T20" fmla="*/ 562 w 562"/>
                <a:gd name="T21" fmla="*/ 38 h 452"/>
                <a:gd name="T22" fmla="*/ 562 w 562"/>
                <a:gd name="T23" fmla="*/ 304 h 452"/>
                <a:gd name="T24" fmla="*/ 539 w 562"/>
                <a:gd name="T25" fmla="*/ 339 h 452"/>
                <a:gd name="T26" fmla="*/ 498 w 562"/>
                <a:gd name="T27" fmla="*/ 331 h 452"/>
                <a:gd name="T28" fmla="*/ 444 w 562"/>
                <a:gd name="T29" fmla="*/ 278 h 452"/>
                <a:gd name="T30" fmla="*/ 281 w 562"/>
                <a:gd name="T31" fmla="*/ 441 h 452"/>
                <a:gd name="T32" fmla="*/ 254 w 562"/>
                <a:gd name="T33" fmla="*/ 452 h 452"/>
                <a:gd name="T34" fmla="*/ 132 w 562"/>
                <a:gd name="T35" fmla="*/ 377 h 452"/>
                <a:gd name="T36" fmla="*/ 238 w 562"/>
                <a:gd name="T37" fmla="*/ 377 h 452"/>
                <a:gd name="T38" fmla="*/ 418 w 562"/>
                <a:gd name="T39" fmla="*/ 198 h 452"/>
                <a:gd name="T40" fmla="*/ 471 w 562"/>
                <a:gd name="T41" fmla="*/ 198 h 452"/>
                <a:gd name="T42" fmla="*/ 487 w 562"/>
                <a:gd name="T43" fmla="*/ 213 h 452"/>
                <a:gd name="T44" fmla="*/ 487 w 562"/>
                <a:gd name="T45" fmla="*/ 75 h 452"/>
                <a:gd name="T46" fmla="*/ 349 w 562"/>
                <a:gd name="T47" fmla="*/ 75 h 452"/>
                <a:gd name="T48" fmla="*/ 364 w 562"/>
                <a:gd name="T49" fmla="*/ 91 h 452"/>
                <a:gd name="T50" fmla="*/ 364 w 562"/>
                <a:gd name="T51" fmla="*/ 144 h 452"/>
                <a:gd name="T52" fmla="*/ 132 w 562"/>
                <a:gd name="T53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2" h="452">
                  <a:moveTo>
                    <a:pt x="254" y="452"/>
                  </a:moveTo>
                  <a:lnTo>
                    <a:pt x="41" y="452"/>
                  </a:lnTo>
                  <a:cubicBezTo>
                    <a:pt x="25" y="452"/>
                    <a:pt x="12" y="443"/>
                    <a:pt x="6" y="429"/>
                  </a:cubicBezTo>
                  <a:cubicBezTo>
                    <a:pt x="0" y="415"/>
                    <a:pt x="3" y="399"/>
                    <a:pt x="14" y="388"/>
                  </a:cubicBezTo>
                  <a:lnTo>
                    <a:pt x="284" y="118"/>
                  </a:lnTo>
                  <a:lnTo>
                    <a:pt x="231" y="64"/>
                  </a:lnTo>
                  <a:cubicBezTo>
                    <a:pt x="220" y="54"/>
                    <a:pt x="217" y="37"/>
                    <a:pt x="223" y="23"/>
                  </a:cubicBezTo>
                  <a:cubicBezTo>
                    <a:pt x="229" y="9"/>
                    <a:pt x="243" y="0"/>
                    <a:pt x="258" y="0"/>
                  </a:cubicBezTo>
                  <a:lnTo>
                    <a:pt x="524" y="0"/>
                  </a:lnTo>
                  <a:cubicBezTo>
                    <a:pt x="534" y="0"/>
                    <a:pt x="544" y="4"/>
                    <a:pt x="551" y="11"/>
                  </a:cubicBezTo>
                  <a:cubicBezTo>
                    <a:pt x="558" y="18"/>
                    <a:pt x="562" y="28"/>
                    <a:pt x="562" y="38"/>
                  </a:cubicBezTo>
                  <a:lnTo>
                    <a:pt x="562" y="304"/>
                  </a:lnTo>
                  <a:cubicBezTo>
                    <a:pt x="562" y="319"/>
                    <a:pt x="553" y="333"/>
                    <a:pt x="539" y="339"/>
                  </a:cubicBezTo>
                  <a:cubicBezTo>
                    <a:pt x="525" y="345"/>
                    <a:pt x="508" y="342"/>
                    <a:pt x="498" y="331"/>
                  </a:cubicBezTo>
                  <a:lnTo>
                    <a:pt x="444" y="278"/>
                  </a:lnTo>
                  <a:lnTo>
                    <a:pt x="281" y="441"/>
                  </a:lnTo>
                  <a:cubicBezTo>
                    <a:pt x="274" y="448"/>
                    <a:pt x="264" y="452"/>
                    <a:pt x="254" y="452"/>
                  </a:cubicBezTo>
                  <a:close/>
                  <a:moveTo>
                    <a:pt x="132" y="377"/>
                  </a:moveTo>
                  <a:lnTo>
                    <a:pt x="238" y="377"/>
                  </a:lnTo>
                  <a:lnTo>
                    <a:pt x="418" y="198"/>
                  </a:lnTo>
                  <a:cubicBezTo>
                    <a:pt x="432" y="183"/>
                    <a:pt x="456" y="183"/>
                    <a:pt x="471" y="198"/>
                  </a:cubicBezTo>
                  <a:lnTo>
                    <a:pt x="487" y="213"/>
                  </a:lnTo>
                  <a:lnTo>
                    <a:pt x="487" y="75"/>
                  </a:lnTo>
                  <a:lnTo>
                    <a:pt x="349" y="75"/>
                  </a:lnTo>
                  <a:lnTo>
                    <a:pt x="364" y="91"/>
                  </a:lnTo>
                  <a:cubicBezTo>
                    <a:pt x="379" y="106"/>
                    <a:pt x="379" y="129"/>
                    <a:pt x="364" y="144"/>
                  </a:cubicBezTo>
                  <a:lnTo>
                    <a:pt x="132" y="37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545">
              <a:extLst>
                <a:ext uri="{FF2B5EF4-FFF2-40B4-BE49-F238E27FC236}">
                  <a16:creationId xmlns:a16="http://schemas.microsoft.com/office/drawing/2014/main" id="{D6DD4499-490F-4A21-A9EE-35E1953AF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91625" y="4484689"/>
              <a:ext cx="128588" cy="104775"/>
            </a:xfrm>
            <a:custGeom>
              <a:avLst/>
              <a:gdLst>
                <a:gd name="T0" fmla="*/ 254 w 600"/>
                <a:gd name="T1" fmla="*/ 489 h 489"/>
                <a:gd name="T2" fmla="*/ 41 w 600"/>
                <a:gd name="T3" fmla="*/ 489 h 489"/>
                <a:gd name="T4" fmla="*/ 6 w 600"/>
                <a:gd name="T5" fmla="*/ 466 h 489"/>
                <a:gd name="T6" fmla="*/ 14 w 600"/>
                <a:gd name="T7" fmla="*/ 425 h 489"/>
                <a:gd name="T8" fmla="*/ 322 w 600"/>
                <a:gd name="T9" fmla="*/ 117 h 489"/>
                <a:gd name="T10" fmla="*/ 269 w 600"/>
                <a:gd name="T11" fmla="*/ 64 h 489"/>
                <a:gd name="T12" fmla="*/ 261 w 600"/>
                <a:gd name="T13" fmla="*/ 23 h 489"/>
                <a:gd name="T14" fmla="*/ 296 w 600"/>
                <a:gd name="T15" fmla="*/ 0 h 489"/>
                <a:gd name="T16" fmla="*/ 562 w 600"/>
                <a:gd name="T17" fmla="*/ 0 h 489"/>
                <a:gd name="T18" fmla="*/ 600 w 600"/>
                <a:gd name="T19" fmla="*/ 37 h 489"/>
                <a:gd name="T20" fmla="*/ 600 w 600"/>
                <a:gd name="T21" fmla="*/ 304 h 489"/>
                <a:gd name="T22" fmla="*/ 577 w 600"/>
                <a:gd name="T23" fmla="*/ 338 h 489"/>
                <a:gd name="T24" fmla="*/ 536 w 600"/>
                <a:gd name="T25" fmla="*/ 330 h 489"/>
                <a:gd name="T26" fmla="*/ 482 w 600"/>
                <a:gd name="T27" fmla="*/ 277 h 489"/>
                <a:gd name="T28" fmla="*/ 281 w 600"/>
                <a:gd name="T29" fmla="*/ 478 h 489"/>
                <a:gd name="T30" fmla="*/ 254 w 600"/>
                <a:gd name="T31" fmla="*/ 489 h 489"/>
                <a:gd name="T32" fmla="*/ 132 w 600"/>
                <a:gd name="T33" fmla="*/ 414 h 489"/>
                <a:gd name="T34" fmla="*/ 239 w 600"/>
                <a:gd name="T35" fmla="*/ 414 h 489"/>
                <a:gd name="T36" fmla="*/ 456 w 600"/>
                <a:gd name="T37" fmla="*/ 197 h 489"/>
                <a:gd name="T38" fmla="*/ 509 w 600"/>
                <a:gd name="T39" fmla="*/ 197 h 489"/>
                <a:gd name="T40" fmla="*/ 525 w 600"/>
                <a:gd name="T41" fmla="*/ 213 h 489"/>
                <a:gd name="T42" fmla="*/ 525 w 600"/>
                <a:gd name="T43" fmla="*/ 75 h 489"/>
                <a:gd name="T44" fmla="*/ 387 w 600"/>
                <a:gd name="T45" fmla="*/ 75 h 489"/>
                <a:gd name="T46" fmla="*/ 402 w 600"/>
                <a:gd name="T47" fmla="*/ 90 h 489"/>
                <a:gd name="T48" fmla="*/ 402 w 600"/>
                <a:gd name="T49" fmla="*/ 144 h 489"/>
                <a:gd name="T50" fmla="*/ 132 w 600"/>
                <a:gd name="T51" fmla="*/ 41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0" h="489">
                  <a:moveTo>
                    <a:pt x="254" y="489"/>
                  </a:moveTo>
                  <a:lnTo>
                    <a:pt x="41" y="489"/>
                  </a:lnTo>
                  <a:cubicBezTo>
                    <a:pt x="26" y="489"/>
                    <a:pt x="12" y="480"/>
                    <a:pt x="6" y="466"/>
                  </a:cubicBezTo>
                  <a:cubicBezTo>
                    <a:pt x="0" y="452"/>
                    <a:pt x="4" y="436"/>
                    <a:pt x="14" y="425"/>
                  </a:cubicBezTo>
                  <a:lnTo>
                    <a:pt x="322" y="117"/>
                  </a:lnTo>
                  <a:lnTo>
                    <a:pt x="269" y="64"/>
                  </a:lnTo>
                  <a:cubicBezTo>
                    <a:pt x="258" y="53"/>
                    <a:pt x="255" y="37"/>
                    <a:pt x="261" y="23"/>
                  </a:cubicBezTo>
                  <a:cubicBezTo>
                    <a:pt x="267" y="9"/>
                    <a:pt x="281" y="0"/>
                    <a:pt x="296" y="0"/>
                  </a:cubicBezTo>
                  <a:lnTo>
                    <a:pt x="562" y="0"/>
                  </a:lnTo>
                  <a:cubicBezTo>
                    <a:pt x="583" y="0"/>
                    <a:pt x="600" y="16"/>
                    <a:pt x="600" y="37"/>
                  </a:cubicBezTo>
                  <a:lnTo>
                    <a:pt x="600" y="304"/>
                  </a:lnTo>
                  <a:cubicBezTo>
                    <a:pt x="600" y="319"/>
                    <a:pt x="591" y="333"/>
                    <a:pt x="577" y="338"/>
                  </a:cubicBezTo>
                  <a:cubicBezTo>
                    <a:pt x="563" y="344"/>
                    <a:pt x="546" y="341"/>
                    <a:pt x="536" y="330"/>
                  </a:cubicBezTo>
                  <a:lnTo>
                    <a:pt x="482" y="277"/>
                  </a:lnTo>
                  <a:lnTo>
                    <a:pt x="281" y="478"/>
                  </a:lnTo>
                  <a:cubicBezTo>
                    <a:pt x="274" y="485"/>
                    <a:pt x="264" y="489"/>
                    <a:pt x="254" y="489"/>
                  </a:cubicBezTo>
                  <a:close/>
                  <a:moveTo>
                    <a:pt x="132" y="414"/>
                  </a:moveTo>
                  <a:lnTo>
                    <a:pt x="239" y="414"/>
                  </a:lnTo>
                  <a:lnTo>
                    <a:pt x="456" y="197"/>
                  </a:lnTo>
                  <a:cubicBezTo>
                    <a:pt x="470" y="182"/>
                    <a:pt x="494" y="182"/>
                    <a:pt x="509" y="197"/>
                  </a:cubicBezTo>
                  <a:lnTo>
                    <a:pt x="525" y="213"/>
                  </a:lnTo>
                  <a:lnTo>
                    <a:pt x="525" y="75"/>
                  </a:lnTo>
                  <a:lnTo>
                    <a:pt x="387" y="75"/>
                  </a:lnTo>
                  <a:lnTo>
                    <a:pt x="402" y="90"/>
                  </a:lnTo>
                  <a:cubicBezTo>
                    <a:pt x="417" y="105"/>
                    <a:pt x="417" y="129"/>
                    <a:pt x="402" y="144"/>
                  </a:cubicBezTo>
                  <a:lnTo>
                    <a:pt x="132" y="414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0" name="Group 879">
            <a:extLst>
              <a:ext uri="{FF2B5EF4-FFF2-40B4-BE49-F238E27FC236}">
                <a16:creationId xmlns:a16="http://schemas.microsoft.com/office/drawing/2014/main" id="{B313871A-76F7-4CC3-ACE3-EBF6D800B94B}"/>
              </a:ext>
            </a:extLst>
          </p:cNvPr>
          <p:cNvGrpSpPr/>
          <p:nvPr/>
        </p:nvGrpSpPr>
        <p:grpSpPr>
          <a:xfrm>
            <a:off x="9582150" y="4395789"/>
            <a:ext cx="484188" cy="484188"/>
            <a:chOff x="9582150" y="4395789"/>
            <a:chExt cx="484188" cy="484188"/>
          </a:xfrm>
        </p:grpSpPr>
        <p:sp>
          <p:nvSpPr>
            <p:cNvPr id="386" name="Freeform 546">
              <a:extLst>
                <a:ext uri="{FF2B5EF4-FFF2-40B4-BE49-F238E27FC236}">
                  <a16:creationId xmlns:a16="http://schemas.microsoft.com/office/drawing/2014/main" id="{DF87046C-1410-4A8C-90B2-6E27617D1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7888" y="4822826"/>
              <a:ext cx="209550" cy="49213"/>
            </a:xfrm>
            <a:custGeom>
              <a:avLst/>
              <a:gdLst>
                <a:gd name="T0" fmla="*/ 151 w 980"/>
                <a:gd name="T1" fmla="*/ 76 h 227"/>
                <a:gd name="T2" fmla="*/ 0 w 980"/>
                <a:gd name="T3" fmla="*/ 227 h 227"/>
                <a:gd name="T4" fmla="*/ 980 w 980"/>
                <a:gd name="T5" fmla="*/ 227 h 227"/>
                <a:gd name="T6" fmla="*/ 980 w 980"/>
                <a:gd name="T7" fmla="*/ 151 h 227"/>
                <a:gd name="T8" fmla="*/ 829 w 980"/>
                <a:gd name="T9" fmla="*/ 0 h 227"/>
                <a:gd name="T10" fmla="*/ 151 w 980"/>
                <a:gd name="T11" fmla="*/ 0 h 227"/>
                <a:gd name="T12" fmla="*/ 151 w 980"/>
                <a:gd name="T13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227">
                  <a:moveTo>
                    <a:pt x="151" y="76"/>
                  </a:moveTo>
                  <a:cubicBezTo>
                    <a:pt x="151" y="159"/>
                    <a:pt x="83" y="227"/>
                    <a:pt x="0" y="227"/>
                  </a:cubicBezTo>
                  <a:lnTo>
                    <a:pt x="980" y="227"/>
                  </a:lnTo>
                  <a:lnTo>
                    <a:pt x="980" y="151"/>
                  </a:lnTo>
                  <a:cubicBezTo>
                    <a:pt x="980" y="68"/>
                    <a:pt x="912" y="0"/>
                    <a:pt x="829" y="0"/>
                  </a:cubicBezTo>
                  <a:lnTo>
                    <a:pt x="151" y="0"/>
                  </a:lnTo>
                  <a:lnTo>
                    <a:pt x="151" y="76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Rectangle 547">
              <a:extLst>
                <a:ext uri="{FF2B5EF4-FFF2-40B4-BE49-F238E27FC236}">
                  <a16:creationId xmlns:a16="http://schemas.microsoft.com/office/drawing/2014/main" id="{0F710C76-488C-4BAC-9974-17A0A6BBF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4759326"/>
              <a:ext cx="80963" cy="6350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548">
              <a:extLst>
                <a:ext uri="{FF2B5EF4-FFF2-40B4-BE49-F238E27FC236}">
                  <a16:creationId xmlns:a16="http://schemas.microsoft.com/office/drawing/2014/main" id="{9F33EC3C-5401-420B-8F4C-662F810924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0088" y="4403726"/>
              <a:ext cx="468313" cy="355600"/>
            </a:xfrm>
            <a:custGeom>
              <a:avLst/>
              <a:gdLst>
                <a:gd name="T0" fmla="*/ 151 w 2186"/>
                <a:gd name="T1" fmla="*/ 1658 h 1658"/>
                <a:gd name="T2" fmla="*/ 151 w 2186"/>
                <a:gd name="T3" fmla="*/ 150 h 1658"/>
                <a:gd name="T4" fmla="*/ 2035 w 2186"/>
                <a:gd name="T5" fmla="*/ 150 h 1658"/>
                <a:gd name="T6" fmla="*/ 2035 w 2186"/>
                <a:gd name="T7" fmla="*/ 1356 h 1658"/>
                <a:gd name="T8" fmla="*/ 980 w 2186"/>
                <a:gd name="T9" fmla="*/ 1356 h 1658"/>
                <a:gd name="T10" fmla="*/ 980 w 2186"/>
                <a:gd name="T11" fmla="*/ 1658 h 1658"/>
                <a:gd name="T12" fmla="*/ 2035 w 2186"/>
                <a:gd name="T13" fmla="*/ 1658 h 1658"/>
                <a:gd name="T14" fmla="*/ 2186 w 2186"/>
                <a:gd name="T15" fmla="*/ 1507 h 1658"/>
                <a:gd name="T16" fmla="*/ 2186 w 2186"/>
                <a:gd name="T17" fmla="*/ 150 h 1658"/>
                <a:gd name="T18" fmla="*/ 2035 w 2186"/>
                <a:gd name="T19" fmla="*/ 0 h 1658"/>
                <a:gd name="T20" fmla="*/ 151 w 2186"/>
                <a:gd name="T21" fmla="*/ 0 h 1658"/>
                <a:gd name="T22" fmla="*/ 0 w 2186"/>
                <a:gd name="T23" fmla="*/ 150 h 1658"/>
                <a:gd name="T24" fmla="*/ 0 w 2186"/>
                <a:gd name="T25" fmla="*/ 1507 h 1658"/>
                <a:gd name="T26" fmla="*/ 151 w 2186"/>
                <a:gd name="T27" fmla="*/ 1658 h 1658"/>
                <a:gd name="T28" fmla="*/ 1093 w 2186"/>
                <a:gd name="T29" fmla="*/ 1583 h 1658"/>
                <a:gd name="T30" fmla="*/ 1023 w 2186"/>
                <a:gd name="T31" fmla="*/ 1536 h 1658"/>
                <a:gd name="T32" fmla="*/ 1040 w 2186"/>
                <a:gd name="T33" fmla="*/ 1454 h 1658"/>
                <a:gd name="T34" fmla="*/ 1122 w 2186"/>
                <a:gd name="T35" fmla="*/ 1438 h 1658"/>
                <a:gd name="T36" fmla="*/ 1168 w 2186"/>
                <a:gd name="T37" fmla="*/ 1507 h 1658"/>
                <a:gd name="T38" fmla="*/ 1093 w 2186"/>
                <a:gd name="T39" fmla="*/ 1583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86" h="1658">
                  <a:moveTo>
                    <a:pt x="151" y="1658"/>
                  </a:moveTo>
                  <a:lnTo>
                    <a:pt x="151" y="150"/>
                  </a:lnTo>
                  <a:lnTo>
                    <a:pt x="2035" y="150"/>
                  </a:lnTo>
                  <a:lnTo>
                    <a:pt x="2035" y="1356"/>
                  </a:lnTo>
                  <a:lnTo>
                    <a:pt x="980" y="1356"/>
                  </a:lnTo>
                  <a:lnTo>
                    <a:pt x="980" y="1658"/>
                  </a:lnTo>
                  <a:lnTo>
                    <a:pt x="2035" y="1658"/>
                  </a:lnTo>
                  <a:cubicBezTo>
                    <a:pt x="2118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8" y="0"/>
                    <a:pt x="2035" y="0"/>
                  </a:cubicBez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7" y="1658"/>
                    <a:pt x="151" y="1658"/>
                  </a:cubicBezTo>
                  <a:close/>
                  <a:moveTo>
                    <a:pt x="1093" y="1583"/>
                  </a:moveTo>
                  <a:cubicBezTo>
                    <a:pt x="1062" y="1583"/>
                    <a:pt x="1035" y="1564"/>
                    <a:pt x="1023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1" y="1432"/>
                    <a:pt x="1094" y="1426"/>
                    <a:pt x="1122" y="1438"/>
                  </a:cubicBezTo>
                  <a:cubicBezTo>
                    <a:pt x="1150" y="1449"/>
                    <a:pt x="1168" y="1477"/>
                    <a:pt x="1168" y="1507"/>
                  </a:cubicBezTo>
                  <a:cubicBezTo>
                    <a:pt x="1168" y="1549"/>
                    <a:pt x="1135" y="1583"/>
                    <a:pt x="1093" y="1583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549">
              <a:extLst>
                <a:ext uri="{FF2B5EF4-FFF2-40B4-BE49-F238E27FC236}">
                  <a16:creationId xmlns:a16="http://schemas.microsoft.com/office/drawing/2014/main" id="{512417C3-DC19-4B17-A101-09C5C6A3F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1838" y="4822826"/>
              <a:ext cx="177800" cy="49213"/>
            </a:xfrm>
            <a:custGeom>
              <a:avLst/>
              <a:gdLst>
                <a:gd name="T0" fmla="*/ 0 w 829"/>
                <a:gd name="T1" fmla="*/ 0 h 227"/>
                <a:gd name="T2" fmla="*/ 0 w 829"/>
                <a:gd name="T3" fmla="*/ 76 h 227"/>
                <a:gd name="T4" fmla="*/ 150 w 829"/>
                <a:gd name="T5" fmla="*/ 227 h 227"/>
                <a:gd name="T6" fmla="*/ 678 w 829"/>
                <a:gd name="T7" fmla="*/ 227 h 227"/>
                <a:gd name="T8" fmla="*/ 829 w 829"/>
                <a:gd name="T9" fmla="*/ 76 h 227"/>
                <a:gd name="T10" fmla="*/ 829 w 829"/>
                <a:gd name="T11" fmla="*/ 0 h 227"/>
                <a:gd name="T12" fmla="*/ 0 w 829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0" y="227"/>
                  </a:cubicBezTo>
                  <a:lnTo>
                    <a:pt x="678" y="227"/>
                  </a:lnTo>
                  <a:cubicBezTo>
                    <a:pt x="761" y="227"/>
                    <a:pt x="829" y="159"/>
                    <a:pt x="829" y="76"/>
                  </a:cubicBezTo>
                  <a:lnTo>
                    <a:pt x="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Rectangle 550">
              <a:extLst>
                <a:ext uri="{FF2B5EF4-FFF2-40B4-BE49-F238E27FC236}">
                  <a16:creationId xmlns:a16="http://schemas.microsoft.com/office/drawing/2014/main" id="{6A72222F-9959-479D-8723-5450CA0C3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738" y="4662489"/>
              <a:ext cx="57150" cy="80963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Rectangle 551">
              <a:extLst>
                <a:ext uri="{FF2B5EF4-FFF2-40B4-BE49-F238E27FC236}">
                  <a16:creationId xmlns:a16="http://schemas.microsoft.com/office/drawing/2014/main" id="{6B3B42CB-5AEA-4A88-848B-430329340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5175" y="4662489"/>
              <a:ext cx="55563" cy="80963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Rectangle 552">
              <a:extLst>
                <a:ext uri="{FF2B5EF4-FFF2-40B4-BE49-F238E27FC236}">
                  <a16:creationId xmlns:a16="http://schemas.microsoft.com/office/drawing/2014/main" id="{328B2F1B-D18A-41BD-8F58-B3E681A8A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5175" y="4629151"/>
              <a:ext cx="112713" cy="33338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Rectangle 553">
              <a:extLst>
                <a:ext uri="{FF2B5EF4-FFF2-40B4-BE49-F238E27FC236}">
                  <a16:creationId xmlns:a16="http://schemas.microsoft.com/office/drawing/2014/main" id="{22F0CE20-BE64-440B-9129-906F1AEEB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1388" y="4468814"/>
              <a:ext cx="161925" cy="39688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554">
              <a:extLst>
                <a:ext uri="{FF2B5EF4-FFF2-40B4-BE49-F238E27FC236}">
                  <a16:creationId xmlns:a16="http://schemas.microsoft.com/office/drawing/2014/main" id="{59657EDD-580F-44FC-A378-CD3467974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4508501"/>
              <a:ext cx="161925" cy="88900"/>
            </a:xfrm>
            <a:custGeom>
              <a:avLst/>
              <a:gdLst>
                <a:gd name="T0" fmla="*/ 376 w 753"/>
                <a:gd name="T1" fmla="*/ 37 h 414"/>
                <a:gd name="T2" fmla="*/ 376 w 753"/>
                <a:gd name="T3" fmla="*/ 414 h 414"/>
                <a:gd name="T4" fmla="*/ 753 w 753"/>
                <a:gd name="T5" fmla="*/ 414 h 414"/>
                <a:gd name="T6" fmla="*/ 753 w 753"/>
                <a:gd name="T7" fmla="*/ 0 h 414"/>
                <a:gd name="T8" fmla="*/ 0 w 753"/>
                <a:gd name="T9" fmla="*/ 0 h 414"/>
                <a:gd name="T10" fmla="*/ 0 w 753"/>
                <a:gd name="T11" fmla="*/ 414 h 414"/>
                <a:gd name="T12" fmla="*/ 376 w 753"/>
                <a:gd name="T13" fmla="*/ 414 h 414"/>
                <a:gd name="T14" fmla="*/ 376 w 753"/>
                <a:gd name="T15" fmla="*/ 37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3" h="414">
                  <a:moveTo>
                    <a:pt x="376" y="37"/>
                  </a:moveTo>
                  <a:lnTo>
                    <a:pt x="376" y="414"/>
                  </a:lnTo>
                  <a:lnTo>
                    <a:pt x="753" y="414"/>
                  </a:lnTo>
                  <a:lnTo>
                    <a:pt x="753" y="0"/>
                  </a:lnTo>
                  <a:lnTo>
                    <a:pt x="0" y="0"/>
                  </a:lnTo>
                  <a:lnTo>
                    <a:pt x="0" y="414"/>
                  </a:lnTo>
                  <a:lnTo>
                    <a:pt x="376" y="414"/>
                  </a:lnTo>
                  <a:lnTo>
                    <a:pt x="376" y="37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Rectangle 555">
              <a:extLst>
                <a:ext uri="{FF2B5EF4-FFF2-40B4-BE49-F238E27FC236}">
                  <a16:creationId xmlns:a16="http://schemas.microsoft.com/office/drawing/2014/main" id="{ECD6E74A-1260-4BB1-953C-3D1FE732E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1050" y="4468814"/>
              <a:ext cx="112713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Rectangle 556">
              <a:extLst>
                <a:ext uri="{FF2B5EF4-FFF2-40B4-BE49-F238E27FC236}">
                  <a16:creationId xmlns:a16="http://schemas.microsoft.com/office/drawing/2014/main" id="{36394AD6-41B9-4C1E-9D35-8FB3CC344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1050" y="4533901"/>
              <a:ext cx="112713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557">
              <a:extLst>
                <a:ext uri="{FF2B5EF4-FFF2-40B4-BE49-F238E27FC236}">
                  <a16:creationId xmlns:a16="http://schemas.microsoft.com/office/drawing/2014/main" id="{6BDD9312-E12A-41F6-9F07-4510CA209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863" y="4840289"/>
              <a:ext cx="31750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558">
              <a:extLst>
                <a:ext uri="{FF2B5EF4-FFF2-40B4-BE49-F238E27FC236}">
                  <a16:creationId xmlns:a16="http://schemas.microsoft.com/office/drawing/2014/main" id="{C4617B3F-3313-44CF-901F-E8382F6B5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3450" y="4460876"/>
              <a:ext cx="177800" cy="144463"/>
            </a:xfrm>
            <a:custGeom>
              <a:avLst/>
              <a:gdLst>
                <a:gd name="T0" fmla="*/ 791 w 829"/>
                <a:gd name="T1" fmla="*/ 0 h 679"/>
                <a:gd name="T2" fmla="*/ 38 w 829"/>
                <a:gd name="T3" fmla="*/ 0 h 679"/>
                <a:gd name="T4" fmla="*/ 0 w 829"/>
                <a:gd name="T5" fmla="*/ 38 h 679"/>
                <a:gd name="T6" fmla="*/ 0 w 829"/>
                <a:gd name="T7" fmla="*/ 641 h 679"/>
                <a:gd name="T8" fmla="*/ 38 w 829"/>
                <a:gd name="T9" fmla="*/ 679 h 679"/>
                <a:gd name="T10" fmla="*/ 791 w 829"/>
                <a:gd name="T11" fmla="*/ 679 h 679"/>
                <a:gd name="T12" fmla="*/ 829 w 829"/>
                <a:gd name="T13" fmla="*/ 641 h 679"/>
                <a:gd name="T14" fmla="*/ 829 w 829"/>
                <a:gd name="T15" fmla="*/ 38 h 679"/>
                <a:gd name="T16" fmla="*/ 791 w 829"/>
                <a:gd name="T17" fmla="*/ 0 h 679"/>
                <a:gd name="T18" fmla="*/ 754 w 829"/>
                <a:gd name="T19" fmla="*/ 76 h 679"/>
                <a:gd name="T20" fmla="*/ 754 w 829"/>
                <a:gd name="T21" fmla="*/ 189 h 679"/>
                <a:gd name="T22" fmla="*/ 75 w 829"/>
                <a:gd name="T23" fmla="*/ 189 h 679"/>
                <a:gd name="T24" fmla="*/ 75 w 829"/>
                <a:gd name="T25" fmla="*/ 76 h 679"/>
                <a:gd name="T26" fmla="*/ 754 w 829"/>
                <a:gd name="T27" fmla="*/ 76 h 679"/>
                <a:gd name="T28" fmla="*/ 75 w 829"/>
                <a:gd name="T29" fmla="*/ 264 h 679"/>
                <a:gd name="T30" fmla="*/ 377 w 829"/>
                <a:gd name="T31" fmla="*/ 264 h 679"/>
                <a:gd name="T32" fmla="*/ 377 w 829"/>
                <a:gd name="T33" fmla="*/ 603 h 679"/>
                <a:gd name="T34" fmla="*/ 75 w 829"/>
                <a:gd name="T35" fmla="*/ 603 h 679"/>
                <a:gd name="T36" fmla="*/ 75 w 829"/>
                <a:gd name="T37" fmla="*/ 264 h 679"/>
                <a:gd name="T38" fmla="*/ 452 w 829"/>
                <a:gd name="T39" fmla="*/ 603 h 679"/>
                <a:gd name="T40" fmla="*/ 452 w 829"/>
                <a:gd name="T41" fmla="*/ 264 h 679"/>
                <a:gd name="T42" fmla="*/ 754 w 829"/>
                <a:gd name="T43" fmla="*/ 264 h 679"/>
                <a:gd name="T44" fmla="*/ 754 w 829"/>
                <a:gd name="T45" fmla="*/ 603 h 679"/>
                <a:gd name="T46" fmla="*/ 452 w 829"/>
                <a:gd name="T47" fmla="*/ 603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9" h="679">
                  <a:moveTo>
                    <a:pt x="791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641"/>
                  </a:lnTo>
                  <a:cubicBezTo>
                    <a:pt x="0" y="662"/>
                    <a:pt x="17" y="679"/>
                    <a:pt x="38" y="679"/>
                  </a:cubicBezTo>
                  <a:lnTo>
                    <a:pt x="791" y="679"/>
                  </a:lnTo>
                  <a:cubicBezTo>
                    <a:pt x="812" y="679"/>
                    <a:pt x="829" y="662"/>
                    <a:pt x="829" y="641"/>
                  </a:cubicBezTo>
                  <a:lnTo>
                    <a:pt x="829" y="38"/>
                  </a:lnTo>
                  <a:cubicBezTo>
                    <a:pt x="829" y="17"/>
                    <a:pt x="812" y="0"/>
                    <a:pt x="791" y="0"/>
                  </a:cubicBezTo>
                  <a:close/>
                  <a:moveTo>
                    <a:pt x="754" y="76"/>
                  </a:moveTo>
                  <a:lnTo>
                    <a:pt x="754" y="189"/>
                  </a:lnTo>
                  <a:lnTo>
                    <a:pt x="75" y="189"/>
                  </a:lnTo>
                  <a:lnTo>
                    <a:pt x="75" y="76"/>
                  </a:lnTo>
                  <a:lnTo>
                    <a:pt x="754" y="76"/>
                  </a:lnTo>
                  <a:close/>
                  <a:moveTo>
                    <a:pt x="75" y="264"/>
                  </a:moveTo>
                  <a:lnTo>
                    <a:pt x="377" y="264"/>
                  </a:lnTo>
                  <a:lnTo>
                    <a:pt x="377" y="603"/>
                  </a:lnTo>
                  <a:lnTo>
                    <a:pt x="75" y="603"/>
                  </a:lnTo>
                  <a:lnTo>
                    <a:pt x="75" y="264"/>
                  </a:lnTo>
                  <a:close/>
                  <a:moveTo>
                    <a:pt x="452" y="603"/>
                  </a:moveTo>
                  <a:lnTo>
                    <a:pt x="452" y="264"/>
                  </a:lnTo>
                  <a:lnTo>
                    <a:pt x="754" y="264"/>
                  </a:lnTo>
                  <a:lnTo>
                    <a:pt x="754" y="603"/>
                  </a:lnTo>
                  <a:lnTo>
                    <a:pt x="452" y="603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559">
              <a:extLst>
                <a:ext uri="{FF2B5EF4-FFF2-40B4-BE49-F238E27FC236}">
                  <a16:creationId xmlns:a16="http://schemas.microsoft.com/office/drawing/2014/main" id="{A0AE714E-3B04-45F6-AF03-916D37E3B4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0" y="4395789"/>
              <a:ext cx="484188" cy="484188"/>
            </a:xfrm>
            <a:custGeom>
              <a:avLst/>
              <a:gdLst>
                <a:gd name="T0" fmla="*/ 189 w 2262"/>
                <a:gd name="T1" fmla="*/ 0 h 2261"/>
                <a:gd name="T2" fmla="*/ 0 w 2262"/>
                <a:gd name="T3" fmla="*/ 1545 h 2261"/>
                <a:gd name="T4" fmla="*/ 151 w 2262"/>
                <a:gd name="T5" fmla="*/ 2073 h 2261"/>
                <a:gd name="T6" fmla="*/ 1847 w 2262"/>
                <a:gd name="T7" fmla="*/ 2261 h 2261"/>
                <a:gd name="T8" fmla="*/ 1885 w 2262"/>
                <a:gd name="T9" fmla="*/ 2148 h 2261"/>
                <a:gd name="T10" fmla="*/ 1432 w 2262"/>
                <a:gd name="T11" fmla="*/ 1960 h 2261"/>
                <a:gd name="T12" fmla="*/ 2073 w 2262"/>
                <a:gd name="T13" fmla="*/ 1734 h 2261"/>
                <a:gd name="T14" fmla="*/ 2262 w 2262"/>
                <a:gd name="T15" fmla="*/ 188 h 2261"/>
                <a:gd name="T16" fmla="*/ 980 w 2262"/>
                <a:gd name="T17" fmla="*/ 2073 h 2261"/>
                <a:gd name="T18" fmla="*/ 339 w 2262"/>
                <a:gd name="T19" fmla="*/ 2186 h 2261"/>
                <a:gd name="T20" fmla="*/ 226 w 2262"/>
                <a:gd name="T21" fmla="*/ 2035 h 2261"/>
                <a:gd name="T22" fmla="*/ 980 w 2262"/>
                <a:gd name="T23" fmla="*/ 2073 h 2261"/>
                <a:gd name="T24" fmla="*/ 226 w 2262"/>
                <a:gd name="T25" fmla="*/ 1960 h 2261"/>
                <a:gd name="T26" fmla="*/ 339 w 2262"/>
                <a:gd name="T27" fmla="*/ 980 h 2261"/>
                <a:gd name="T28" fmla="*/ 980 w 2262"/>
                <a:gd name="T29" fmla="*/ 1093 h 2261"/>
                <a:gd name="T30" fmla="*/ 867 w 2262"/>
                <a:gd name="T31" fmla="*/ 904 h 2261"/>
                <a:gd name="T32" fmla="*/ 226 w 2262"/>
                <a:gd name="T33" fmla="*/ 943 h 2261"/>
                <a:gd name="T34" fmla="*/ 2035 w 2262"/>
                <a:gd name="T35" fmla="*/ 226 h 2261"/>
                <a:gd name="T36" fmla="*/ 1056 w 2262"/>
                <a:gd name="T37" fmla="*/ 1357 h 2261"/>
                <a:gd name="T38" fmla="*/ 867 w 2262"/>
                <a:gd name="T39" fmla="*/ 904 h 2261"/>
                <a:gd name="T40" fmla="*/ 1357 w 2262"/>
                <a:gd name="T41" fmla="*/ 1734 h 2261"/>
                <a:gd name="T42" fmla="*/ 1056 w 2262"/>
                <a:gd name="T43" fmla="*/ 1960 h 2261"/>
                <a:gd name="T44" fmla="*/ 1696 w 2262"/>
                <a:gd name="T45" fmla="*/ 2035 h 2261"/>
                <a:gd name="T46" fmla="*/ 1809 w 2262"/>
                <a:gd name="T47" fmla="*/ 2186 h 2261"/>
                <a:gd name="T48" fmla="*/ 1056 w 2262"/>
                <a:gd name="T49" fmla="*/ 2073 h 2261"/>
                <a:gd name="T50" fmla="*/ 1696 w 2262"/>
                <a:gd name="T51" fmla="*/ 2035 h 2261"/>
                <a:gd name="T52" fmla="*/ 2073 w 2262"/>
                <a:gd name="T53" fmla="*/ 1658 h 2261"/>
                <a:gd name="T54" fmla="*/ 1056 w 2262"/>
                <a:gd name="T55" fmla="*/ 1629 h 2261"/>
                <a:gd name="T56" fmla="*/ 1245 w 2262"/>
                <a:gd name="T57" fmla="*/ 1545 h 2261"/>
                <a:gd name="T58" fmla="*/ 1056 w 2262"/>
                <a:gd name="T59" fmla="*/ 1461 h 2261"/>
                <a:gd name="T60" fmla="*/ 2073 w 2262"/>
                <a:gd name="T61" fmla="*/ 1432 h 2261"/>
                <a:gd name="T62" fmla="*/ 2111 w 2262"/>
                <a:gd name="T63" fmla="*/ 188 h 2261"/>
                <a:gd name="T64" fmla="*/ 189 w 2262"/>
                <a:gd name="T65" fmla="*/ 151 h 2261"/>
                <a:gd name="T66" fmla="*/ 151 w 2262"/>
                <a:gd name="T67" fmla="*/ 1651 h 2261"/>
                <a:gd name="T68" fmla="*/ 76 w 2262"/>
                <a:gd name="T69" fmla="*/ 188 h 2261"/>
                <a:gd name="T70" fmla="*/ 2073 w 2262"/>
                <a:gd name="T71" fmla="*/ 75 h 2261"/>
                <a:gd name="T72" fmla="*/ 2186 w 2262"/>
                <a:gd name="T73" fmla="*/ 1545 h 2261"/>
                <a:gd name="T74" fmla="*/ 1116 w 2262"/>
                <a:gd name="T75" fmla="*/ 1510 h 2261"/>
                <a:gd name="T76" fmla="*/ 1166 w 2262"/>
                <a:gd name="T77" fmla="*/ 1560 h 2261"/>
                <a:gd name="T78" fmla="*/ 1093 w 2262"/>
                <a:gd name="T79" fmla="*/ 154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62" h="2261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35"/>
                    <a:pt x="63" y="1712"/>
                    <a:pt x="151" y="1730"/>
                  </a:cubicBezTo>
                  <a:lnTo>
                    <a:pt x="151" y="2073"/>
                  </a:lnTo>
                  <a:cubicBezTo>
                    <a:pt x="151" y="2177"/>
                    <a:pt x="235" y="2261"/>
                    <a:pt x="339" y="2261"/>
                  </a:cubicBezTo>
                  <a:lnTo>
                    <a:pt x="1847" y="2261"/>
                  </a:lnTo>
                  <a:cubicBezTo>
                    <a:pt x="1868" y="2261"/>
                    <a:pt x="1885" y="2244"/>
                    <a:pt x="1885" y="2224"/>
                  </a:cubicBezTo>
                  <a:lnTo>
                    <a:pt x="1885" y="2148"/>
                  </a:lnTo>
                  <a:cubicBezTo>
                    <a:pt x="1885" y="2044"/>
                    <a:pt x="1800" y="1960"/>
                    <a:pt x="1696" y="1960"/>
                  </a:cubicBezTo>
                  <a:lnTo>
                    <a:pt x="1432" y="1960"/>
                  </a:lnTo>
                  <a:lnTo>
                    <a:pt x="1432" y="1734"/>
                  </a:lnTo>
                  <a:lnTo>
                    <a:pt x="2073" y="1734"/>
                  </a:lnTo>
                  <a:cubicBezTo>
                    <a:pt x="2177" y="1733"/>
                    <a:pt x="2261" y="1649"/>
                    <a:pt x="2262" y="1545"/>
                  </a:cubicBezTo>
                  <a:lnTo>
                    <a:pt x="2262" y="188"/>
                  </a:lnTo>
                  <a:cubicBezTo>
                    <a:pt x="2261" y="84"/>
                    <a:pt x="2177" y="0"/>
                    <a:pt x="2073" y="0"/>
                  </a:cubicBezTo>
                  <a:close/>
                  <a:moveTo>
                    <a:pt x="980" y="2073"/>
                  </a:moveTo>
                  <a:cubicBezTo>
                    <a:pt x="980" y="2135"/>
                    <a:pt x="930" y="2186"/>
                    <a:pt x="867" y="2186"/>
                  </a:cubicBezTo>
                  <a:lnTo>
                    <a:pt x="339" y="2186"/>
                  </a:lnTo>
                  <a:cubicBezTo>
                    <a:pt x="277" y="2186"/>
                    <a:pt x="226" y="2135"/>
                    <a:pt x="226" y="2073"/>
                  </a:cubicBezTo>
                  <a:lnTo>
                    <a:pt x="226" y="2035"/>
                  </a:lnTo>
                  <a:lnTo>
                    <a:pt x="980" y="2035"/>
                  </a:lnTo>
                  <a:lnTo>
                    <a:pt x="980" y="2073"/>
                  </a:lnTo>
                  <a:close/>
                  <a:moveTo>
                    <a:pt x="980" y="1960"/>
                  </a:moveTo>
                  <a:lnTo>
                    <a:pt x="226" y="1960"/>
                  </a:lnTo>
                  <a:lnTo>
                    <a:pt x="226" y="1093"/>
                  </a:lnTo>
                  <a:cubicBezTo>
                    <a:pt x="226" y="1030"/>
                    <a:pt x="277" y="980"/>
                    <a:pt x="339" y="980"/>
                  </a:cubicBezTo>
                  <a:lnTo>
                    <a:pt x="867" y="980"/>
                  </a:lnTo>
                  <a:cubicBezTo>
                    <a:pt x="930" y="980"/>
                    <a:pt x="980" y="1030"/>
                    <a:pt x="980" y="1093"/>
                  </a:cubicBezTo>
                  <a:lnTo>
                    <a:pt x="980" y="1960"/>
                  </a:lnTo>
                  <a:close/>
                  <a:moveTo>
                    <a:pt x="867" y="904"/>
                  </a:moveTo>
                  <a:lnTo>
                    <a:pt x="339" y="904"/>
                  </a:lnTo>
                  <a:cubicBezTo>
                    <a:pt x="299" y="905"/>
                    <a:pt x="259" y="918"/>
                    <a:pt x="226" y="943"/>
                  </a:cubicBezTo>
                  <a:lnTo>
                    <a:pt x="226" y="226"/>
                  </a:lnTo>
                  <a:lnTo>
                    <a:pt x="2035" y="226"/>
                  </a:lnTo>
                  <a:lnTo>
                    <a:pt x="2035" y="1357"/>
                  </a:lnTo>
                  <a:lnTo>
                    <a:pt x="1056" y="1357"/>
                  </a:lnTo>
                  <a:lnTo>
                    <a:pt x="1056" y="1093"/>
                  </a:lnTo>
                  <a:cubicBezTo>
                    <a:pt x="1055" y="989"/>
                    <a:pt x="971" y="905"/>
                    <a:pt x="867" y="904"/>
                  </a:cubicBezTo>
                  <a:close/>
                  <a:moveTo>
                    <a:pt x="1056" y="1734"/>
                  </a:moveTo>
                  <a:lnTo>
                    <a:pt x="1357" y="1734"/>
                  </a:lnTo>
                  <a:lnTo>
                    <a:pt x="1357" y="1960"/>
                  </a:lnTo>
                  <a:lnTo>
                    <a:pt x="1056" y="1960"/>
                  </a:lnTo>
                  <a:lnTo>
                    <a:pt x="1056" y="1734"/>
                  </a:lnTo>
                  <a:close/>
                  <a:moveTo>
                    <a:pt x="1696" y="2035"/>
                  </a:moveTo>
                  <a:cubicBezTo>
                    <a:pt x="1759" y="2035"/>
                    <a:pt x="1809" y="2086"/>
                    <a:pt x="1809" y="2148"/>
                  </a:cubicBezTo>
                  <a:lnTo>
                    <a:pt x="1809" y="2186"/>
                  </a:lnTo>
                  <a:lnTo>
                    <a:pt x="1017" y="2186"/>
                  </a:lnTo>
                  <a:cubicBezTo>
                    <a:pt x="1042" y="2153"/>
                    <a:pt x="1055" y="2114"/>
                    <a:pt x="1056" y="2073"/>
                  </a:cubicBezTo>
                  <a:lnTo>
                    <a:pt x="1056" y="2035"/>
                  </a:lnTo>
                  <a:lnTo>
                    <a:pt x="1696" y="2035"/>
                  </a:lnTo>
                  <a:close/>
                  <a:moveTo>
                    <a:pt x="2186" y="1545"/>
                  </a:moveTo>
                  <a:cubicBezTo>
                    <a:pt x="2186" y="1608"/>
                    <a:pt x="2136" y="1658"/>
                    <a:pt x="2073" y="1658"/>
                  </a:cubicBezTo>
                  <a:lnTo>
                    <a:pt x="1056" y="1658"/>
                  </a:lnTo>
                  <a:lnTo>
                    <a:pt x="1056" y="1629"/>
                  </a:lnTo>
                  <a:cubicBezTo>
                    <a:pt x="1089" y="1659"/>
                    <a:pt x="1136" y="1667"/>
                    <a:pt x="1177" y="1649"/>
                  </a:cubicBezTo>
                  <a:cubicBezTo>
                    <a:pt x="1218" y="1630"/>
                    <a:pt x="1245" y="1590"/>
                    <a:pt x="1245" y="1545"/>
                  </a:cubicBezTo>
                  <a:cubicBezTo>
                    <a:pt x="1245" y="1500"/>
                    <a:pt x="1218" y="1460"/>
                    <a:pt x="1177" y="1442"/>
                  </a:cubicBezTo>
                  <a:cubicBezTo>
                    <a:pt x="1136" y="1424"/>
                    <a:pt x="1089" y="1431"/>
                    <a:pt x="1056" y="1461"/>
                  </a:cubicBezTo>
                  <a:lnTo>
                    <a:pt x="1056" y="1432"/>
                  </a:lnTo>
                  <a:lnTo>
                    <a:pt x="2073" y="1432"/>
                  </a:lnTo>
                  <a:cubicBezTo>
                    <a:pt x="2094" y="1432"/>
                    <a:pt x="2111" y="1415"/>
                    <a:pt x="2111" y="1394"/>
                  </a:cubicBezTo>
                  <a:lnTo>
                    <a:pt x="2111" y="188"/>
                  </a:lnTo>
                  <a:cubicBezTo>
                    <a:pt x="2111" y="168"/>
                    <a:pt x="2094" y="151"/>
                    <a:pt x="2073" y="151"/>
                  </a:cubicBezTo>
                  <a:lnTo>
                    <a:pt x="189" y="151"/>
                  </a:lnTo>
                  <a:cubicBezTo>
                    <a:pt x="168" y="151"/>
                    <a:pt x="151" y="168"/>
                    <a:pt x="151" y="188"/>
                  </a:cubicBezTo>
                  <a:lnTo>
                    <a:pt x="151" y="1651"/>
                  </a:lnTo>
                  <a:cubicBezTo>
                    <a:pt x="106" y="1635"/>
                    <a:pt x="76" y="1593"/>
                    <a:pt x="76" y="1545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545"/>
                  </a:lnTo>
                  <a:close/>
                  <a:moveTo>
                    <a:pt x="1093" y="1545"/>
                  </a:moveTo>
                  <a:cubicBezTo>
                    <a:pt x="1093" y="1530"/>
                    <a:pt x="1102" y="1516"/>
                    <a:pt x="1116" y="1510"/>
                  </a:cubicBezTo>
                  <a:cubicBezTo>
                    <a:pt x="1131" y="1505"/>
                    <a:pt x="1147" y="1508"/>
                    <a:pt x="1158" y="1519"/>
                  </a:cubicBezTo>
                  <a:cubicBezTo>
                    <a:pt x="1168" y="1529"/>
                    <a:pt x="1172" y="1546"/>
                    <a:pt x="1166" y="1560"/>
                  </a:cubicBezTo>
                  <a:cubicBezTo>
                    <a:pt x="1160" y="1574"/>
                    <a:pt x="1146" y="1583"/>
                    <a:pt x="1131" y="1583"/>
                  </a:cubicBezTo>
                  <a:cubicBezTo>
                    <a:pt x="1110" y="1583"/>
                    <a:pt x="1093" y="1566"/>
                    <a:pt x="1093" y="154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560">
              <a:extLst>
                <a:ext uri="{FF2B5EF4-FFF2-40B4-BE49-F238E27FC236}">
                  <a16:creationId xmlns:a16="http://schemas.microsoft.com/office/drawing/2014/main" id="{3C64CD1F-8B03-4C11-B6BB-52BA27EA7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7238" y="4621214"/>
              <a:ext cx="128588" cy="130175"/>
            </a:xfrm>
            <a:custGeom>
              <a:avLst/>
              <a:gdLst>
                <a:gd name="T0" fmla="*/ 565 w 603"/>
                <a:gd name="T1" fmla="*/ 0 h 603"/>
                <a:gd name="T2" fmla="*/ 37 w 603"/>
                <a:gd name="T3" fmla="*/ 0 h 603"/>
                <a:gd name="T4" fmla="*/ 0 w 603"/>
                <a:gd name="T5" fmla="*/ 38 h 603"/>
                <a:gd name="T6" fmla="*/ 0 w 603"/>
                <a:gd name="T7" fmla="*/ 566 h 603"/>
                <a:gd name="T8" fmla="*/ 37 w 603"/>
                <a:gd name="T9" fmla="*/ 603 h 603"/>
                <a:gd name="T10" fmla="*/ 565 w 603"/>
                <a:gd name="T11" fmla="*/ 603 h 603"/>
                <a:gd name="T12" fmla="*/ 603 w 603"/>
                <a:gd name="T13" fmla="*/ 566 h 603"/>
                <a:gd name="T14" fmla="*/ 603 w 603"/>
                <a:gd name="T15" fmla="*/ 38 h 603"/>
                <a:gd name="T16" fmla="*/ 565 w 603"/>
                <a:gd name="T17" fmla="*/ 0 h 603"/>
                <a:gd name="T18" fmla="*/ 264 w 603"/>
                <a:gd name="T19" fmla="*/ 528 h 603"/>
                <a:gd name="T20" fmla="*/ 75 w 603"/>
                <a:gd name="T21" fmla="*/ 528 h 603"/>
                <a:gd name="T22" fmla="*/ 75 w 603"/>
                <a:gd name="T23" fmla="*/ 226 h 603"/>
                <a:gd name="T24" fmla="*/ 264 w 603"/>
                <a:gd name="T25" fmla="*/ 226 h 603"/>
                <a:gd name="T26" fmla="*/ 264 w 603"/>
                <a:gd name="T27" fmla="*/ 528 h 603"/>
                <a:gd name="T28" fmla="*/ 527 w 603"/>
                <a:gd name="T29" fmla="*/ 528 h 603"/>
                <a:gd name="T30" fmla="*/ 339 w 603"/>
                <a:gd name="T31" fmla="*/ 528 h 603"/>
                <a:gd name="T32" fmla="*/ 339 w 603"/>
                <a:gd name="T33" fmla="*/ 226 h 603"/>
                <a:gd name="T34" fmla="*/ 527 w 603"/>
                <a:gd name="T35" fmla="*/ 226 h 603"/>
                <a:gd name="T36" fmla="*/ 527 w 603"/>
                <a:gd name="T37" fmla="*/ 528 h 603"/>
                <a:gd name="T38" fmla="*/ 527 w 603"/>
                <a:gd name="T39" fmla="*/ 151 h 603"/>
                <a:gd name="T40" fmla="*/ 75 w 603"/>
                <a:gd name="T41" fmla="*/ 151 h 603"/>
                <a:gd name="T42" fmla="*/ 75 w 603"/>
                <a:gd name="T43" fmla="*/ 76 h 603"/>
                <a:gd name="T44" fmla="*/ 527 w 603"/>
                <a:gd name="T45" fmla="*/ 76 h 603"/>
                <a:gd name="T46" fmla="*/ 527 w 603"/>
                <a:gd name="T47" fmla="*/ 151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03" h="603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6"/>
                    <a:pt x="17" y="603"/>
                    <a:pt x="37" y="603"/>
                  </a:cubicBezTo>
                  <a:lnTo>
                    <a:pt x="565" y="603"/>
                  </a:lnTo>
                  <a:cubicBezTo>
                    <a:pt x="586" y="603"/>
                    <a:pt x="603" y="586"/>
                    <a:pt x="603" y="566"/>
                  </a:cubicBezTo>
                  <a:lnTo>
                    <a:pt x="603" y="38"/>
                  </a:lnTo>
                  <a:cubicBezTo>
                    <a:pt x="603" y="17"/>
                    <a:pt x="586" y="0"/>
                    <a:pt x="565" y="0"/>
                  </a:cubicBezTo>
                  <a:close/>
                  <a:moveTo>
                    <a:pt x="264" y="528"/>
                  </a:moveTo>
                  <a:lnTo>
                    <a:pt x="75" y="528"/>
                  </a:lnTo>
                  <a:lnTo>
                    <a:pt x="75" y="226"/>
                  </a:lnTo>
                  <a:lnTo>
                    <a:pt x="264" y="226"/>
                  </a:lnTo>
                  <a:lnTo>
                    <a:pt x="264" y="528"/>
                  </a:lnTo>
                  <a:close/>
                  <a:moveTo>
                    <a:pt x="527" y="528"/>
                  </a:moveTo>
                  <a:lnTo>
                    <a:pt x="339" y="528"/>
                  </a:lnTo>
                  <a:lnTo>
                    <a:pt x="339" y="226"/>
                  </a:lnTo>
                  <a:lnTo>
                    <a:pt x="527" y="226"/>
                  </a:lnTo>
                  <a:lnTo>
                    <a:pt x="527" y="528"/>
                  </a:lnTo>
                  <a:close/>
                  <a:moveTo>
                    <a:pt x="527" y="151"/>
                  </a:moveTo>
                  <a:lnTo>
                    <a:pt x="75" y="151"/>
                  </a:lnTo>
                  <a:lnTo>
                    <a:pt x="75" y="76"/>
                  </a:lnTo>
                  <a:lnTo>
                    <a:pt x="527" y="76"/>
                  </a:lnTo>
                  <a:lnTo>
                    <a:pt x="527" y="15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561">
              <a:extLst>
                <a:ext uri="{FF2B5EF4-FFF2-40B4-BE49-F238E27FC236}">
                  <a16:creationId xmlns:a16="http://schemas.microsoft.com/office/drawing/2014/main" id="{A081E246-B9EA-4CC4-B6FC-5BC22398E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4759326"/>
              <a:ext cx="128588" cy="15875"/>
            </a:xfrm>
            <a:custGeom>
              <a:avLst/>
              <a:gdLst>
                <a:gd name="T0" fmla="*/ 565 w 603"/>
                <a:gd name="T1" fmla="*/ 0 h 75"/>
                <a:gd name="T2" fmla="*/ 37 w 603"/>
                <a:gd name="T3" fmla="*/ 0 h 75"/>
                <a:gd name="T4" fmla="*/ 0 w 603"/>
                <a:gd name="T5" fmla="*/ 38 h 75"/>
                <a:gd name="T6" fmla="*/ 37 w 603"/>
                <a:gd name="T7" fmla="*/ 75 h 75"/>
                <a:gd name="T8" fmla="*/ 565 w 603"/>
                <a:gd name="T9" fmla="*/ 75 h 75"/>
                <a:gd name="T10" fmla="*/ 603 w 603"/>
                <a:gd name="T11" fmla="*/ 38 h 75"/>
                <a:gd name="T12" fmla="*/ 565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565" y="75"/>
                  </a:lnTo>
                  <a:cubicBezTo>
                    <a:pt x="586" y="75"/>
                    <a:pt x="603" y="58"/>
                    <a:pt x="603" y="38"/>
                  </a:cubicBezTo>
                  <a:cubicBezTo>
                    <a:pt x="603" y="17"/>
                    <a:pt x="586" y="0"/>
                    <a:pt x="56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62">
              <a:extLst>
                <a:ext uri="{FF2B5EF4-FFF2-40B4-BE49-F238E27FC236}">
                  <a16:creationId xmlns:a16="http://schemas.microsoft.com/office/drawing/2014/main" id="{8038476A-68EC-4067-BA94-305AC3CD7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4783139"/>
              <a:ext cx="128588" cy="15875"/>
            </a:xfrm>
            <a:custGeom>
              <a:avLst/>
              <a:gdLst>
                <a:gd name="T0" fmla="*/ 565 w 603"/>
                <a:gd name="T1" fmla="*/ 0 h 75"/>
                <a:gd name="T2" fmla="*/ 37 w 603"/>
                <a:gd name="T3" fmla="*/ 0 h 75"/>
                <a:gd name="T4" fmla="*/ 0 w 603"/>
                <a:gd name="T5" fmla="*/ 38 h 75"/>
                <a:gd name="T6" fmla="*/ 37 w 603"/>
                <a:gd name="T7" fmla="*/ 75 h 75"/>
                <a:gd name="T8" fmla="*/ 565 w 603"/>
                <a:gd name="T9" fmla="*/ 75 h 75"/>
                <a:gd name="T10" fmla="*/ 603 w 603"/>
                <a:gd name="T11" fmla="*/ 38 h 75"/>
                <a:gd name="T12" fmla="*/ 565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565" y="75"/>
                  </a:lnTo>
                  <a:cubicBezTo>
                    <a:pt x="586" y="75"/>
                    <a:pt x="603" y="58"/>
                    <a:pt x="603" y="38"/>
                  </a:cubicBezTo>
                  <a:cubicBezTo>
                    <a:pt x="603" y="17"/>
                    <a:pt x="586" y="0"/>
                    <a:pt x="56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563">
              <a:extLst>
                <a:ext uri="{FF2B5EF4-FFF2-40B4-BE49-F238E27FC236}">
                  <a16:creationId xmlns:a16="http://schemas.microsoft.com/office/drawing/2014/main" id="{664441E1-2218-4318-9A35-AA79F7F77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0" y="4621214"/>
              <a:ext cx="177800" cy="17463"/>
            </a:xfrm>
            <a:custGeom>
              <a:avLst/>
              <a:gdLst>
                <a:gd name="T0" fmla="*/ 791 w 829"/>
                <a:gd name="T1" fmla="*/ 76 h 76"/>
                <a:gd name="T2" fmla="*/ 38 w 829"/>
                <a:gd name="T3" fmla="*/ 76 h 76"/>
                <a:gd name="T4" fmla="*/ 0 w 829"/>
                <a:gd name="T5" fmla="*/ 38 h 76"/>
                <a:gd name="T6" fmla="*/ 38 w 829"/>
                <a:gd name="T7" fmla="*/ 0 h 76"/>
                <a:gd name="T8" fmla="*/ 791 w 829"/>
                <a:gd name="T9" fmla="*/ 0 h 76"/>
                <a:gd name="T10" fmla="*/ 829 w 829"/>
                <a:gd name="T11" fmla="*/ 38 h 76"/>
                <a:gd name="T12" fmla="*/ 791 w 82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6">
                  <a:moveTo>
                    <a:pt x="791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91" y="0"/>
                  </a:lnTo>
                  <a:cubicBezTo>
                    <a:pt x="812" y="0"/>
                    <a:pt x="829" y="17"/>
                    <a:pt x="829" y="38"/>
                  </a:cubicBezTo>
                  <a:cubicBezTo>
                    <a:pt x="829" y="59"/>
                    <a:pt x="812" y="76"/>
                    <a:pt x="791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564">
              <a:extLst>
                <a:ext uri="{FF2B5EF4-FFF2-40B4-BE49-F238E27FC236}">
                  <a16:creationId xmlns:a16="http://schemas.microsoft.com/office/drawing/2014/main" id="{A4607584-7E2A-4384-9D33-101320475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0" y="4654551"/>
              <a:ext cx="177800" cy="15875"/>
            </a:xfrm>
            <a:custGeom>
              <a:avLst/>
              <a:gdLst>
                <a:gd name="T0" fmla="*/ 791 w 829"/>
                <a:gd name="T1" fmla="*/ 75 h 75"/>
                <a:gd name="T2" fmla="*/ 38 w 829"/>
                <a:gd name="T3" fmla="*/ 75 h 75"/>
                <a:gd name="T4" fmla="*/ 0 w 829"/>
                <a:gd name="T5" fmla="*/ 38 h 75"/>
                <a:gd name="T6" fmla="*/ 38 w 829"/>
                <a:gd name="T7" fmla="*/ 0 h 75"/>
                <a:gd name="T8" fmla="*/ 791 w 829"/>
                <a:gd name="T9" fmla="*/ 0 h 75"/>
                <a:gd name="T10" fmla="*/ 829 w 829"/>
                <a:gd name="T11" fmla="*/ 38 h 75"/>
                <a:gd name="T12" fmla="*/ 791 w 829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5">
                  <a:moveTo>
                    <a:pt x="791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91" y="0"/>
                  </a:lnTo>
                  <a:cubicBezTo>
                    <a:pt x="812" y="0"/>
                    <a:pt x="829" y="17"/>
                    <a:pt x="829" y="38"/>
                  </a:cubicBezTo>
                  <a:cubicBezTo>
                    <a:pt x="829" y="58"/>
                    <a:pt x="812" y="75"/>
                    <a:pt x="791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565">
              <a:extLst>
                <a:ext uri="{FF2B5EF4-FFF2-40B4-BE49-F238E27FC236}">
                  <a16:creationId xmlns:a16="http://schemas.microsoft.com/office/drawing/2014/main" id="{D22AAACD-482D-4044-96D7-A0EA72C113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4460876"/>
              <a:ext cx="128588" cy="47625"/>
            </a:xfrm>
            <a:custGeom>
              <a:avLst/>
              <a:gdLst>
                <a:gd name="T0" fmla="*/ 565 w 603"/>
                <a:gd name="T1" fmla="*/ 227 h 227"/>
                <a:gd name="T2" fmla="*/ 38 w 603"/>
                <a:gd name="T3" fmla="*/ 227 h 227"/>
                <a:gd name="T4" fmla="*/ 0 w 603"/>
                <a:gd name="T5" fmla="*/ 189 h 227"/>
                <a:gd name="T6" fmla="*/ 0 w 603"/>
                <a:gd name="T7" fmla="*/ 38 h 227"/>
                <a:gd name="T8" fmla="*/ 38 w 603"/>
                <a:gd name="T9" fmla="*/ 0 h 227"/>
                <a:gd name="T10" fmla="*/ 565 w 603"/>
                <a:gd name="T11" fmla="*/ 0 h 227"/>
                <a:gd name="T12" fmla="*/ 603 w 603"/>
                <a:gd name="T13" fmla="*/ 38 h 227"/>
                <a:gd name="T14" fmla="*/ 603 w 603"/>
                <a:gd name="T15" fmla="*/ 189 h 227"/>
                <a:gd name="T16" fmla="*/ 565 w 603"/>
                <a:gd name="T17" fmla="*/ 227 h 227"/>
                <a:gd name="T18" fmla="*/ 76 w 603"/>
                <a:gd name="T19" fmla="*/ 151 h 227"/>
                <a:gd name="T20" fmla="*/ 528 w 603"/>
                <a:gd name="T21" fmla="*/ 151 h 227"/>
                <a:gd name="T22" fmla="*/ 528 w 603"/>
                <a:gd name="T23" fmla="*/ 76 h 227"/>
                <a:gd name="T24" fmla="*/ 76 w 603"/>
                <a:gd name="T25" fmla="*/ 76 h 227"/>
                <a:gd name="T26" fmla="*/ 76 w 603"/>
                <a:gd name="T27" fmla="*/ 1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7">
                  <a:moveTo>
                    <a:pt x="565" y="227"/>
                  </a:moveTo>
                  <a:lnTo>
                    <a:pt x="38" y="227"/>
                  </a:lnTo>
                  <a:cubicBezTo>
                    <a:pt x="17" y="227"/>
                    <a:pt x="0" y="210"/>
                    <a:pt x="0" y="189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lnTo>
                    <a:pt x="603" y="189"/>
                  </a:lnTo>
                  <a:cubicBezTo>
                    <a:pt x="603" y="210"/>
                    <a:pt x="586" y="227"/>
                    <a:pt x="565" y="227"/>
                  </a:cubicBezTo>
                  <a:close/>
                  <a:moveTo>
                    <a:pt x="76" y="151"/>
                  </a:moveTo>
                  <a:lnTo>
                    <a:pt x="528" y="151"/>
                  </a:lnTo>
                  <a:lnTo>
                    <a:pt x="528" y="76"/>
                  </a:lnTo>
                  <a:lnTo>
                    <a:pt x="76" y="76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566">
              <a:extLst>
                <a:ext uri="{FF2B5EF4-FFF2-40B4-BE49-F238E27FC236}">
                  <a16:creationId xmlns:a16="http://schemas.microsoft.com/office/drawing/2014/main" id="{11DD092A-D288-4E63-966B-C14E9B84EA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4524376"/>
              <a:ext cx="128588" cy="49213"/>
            </a:xfrm>
            <a:custGeom>
              <a:avLst/>
              <a:gdLst>
                <a:gd name="T0" fmla="*/ 565 w 603"/>
                <a:gd name="T1" fmla="*/ 226 h 226"/>
                <a:gd name="T2" fmla="*/ 38 w 603"/>
                <a:gd name="T3" fmla="*/ 226 h 226"/>
                <a:gd name="T4" fmla="*/ 0 w 603"/>
                <a:gd name="T5" fmla="*/ 188 h 226"/>
                <a:gd name="T6" fmla="*/ 0 w 603"/>
                <a:gd name="T7" fmla="*/ 38 h 226"/>
                <a:gd name="T8" fmla="*/ 38 w 603"/>
                <a:gd name="T9" fmla="*/ 0 h 226"/>
                <a:gd name="T10" fmla="*/ 565 w 603"/>
                <a:gd name="T11" fmla="*/ 0 h 226"/>
                <a:gd name="T12" fmla="*/ 603 w 603"/>
                <a:gd name="T13" fmla="*/ 38 h 226"/>
                <a:gd name="T14" fmla="*/ 603 w 603"/>
                <a:gd name="T15" fmla="*/ 188 h 226"/>
                <a:gd name="T16" fmla="*/ 565 w 603"/>
                <a:gd name="T17" fmla="*/ 226 h 226"/>
                <a:gd name="T18" fmla="*/ 76 w 603"/>
                <a:gd name="T19" fmla="*/ 151 h 226"/>
                <a:gd name="T20" fmla="*/ 528 w 603"/>
                <a:gd name="T21" fmla="*/ 151 h 226"/>
                <a:gd name="T22" fmla="*/ 528 w 603"/>
                <a:gd name="T23" fmla="*/ 75 h 226"/>
                <a:gd name="T24" fmla="*/ 76 w 603"/>
                <a:gd name="T25" fmla="*/ 75 h 226"/>
                <a:gd name="T26" fmla="*/ 76 w 603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565" y="226"/>
                  </a:move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lnTo>
                    <a:pt x="603" y="188"/>
                  </a:lnTo>
                  <a:cubicBezTo>
                    <a:pt x="603" y="209"/>
                    <a:pt x="586" y="226"/>
                    <a:pt x="565" y="226"/>
                  </a:cubicBezTo>
                  <a:close/>
                  <a:moveTo>
                    <a:pt x="76" y="151"/>
                  </a:moveTo>
                  <a:lnTo>
                    <a:pt x="528" y="151"/>
                  </a:lnTo>
                  <a:lnTo>
                    <a:pt x="528" y="75"/>
                  </a:lnTo>
                  <a:lnTo>
                    <a:pt x="76" y="75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4" name="Group 893">
            <a:extLst>
              <a:ext uri="{FF2B5EF4-FFF2-40B4-BE49-F238E27FC236}">
                <a16:creationId xmlns:a16="http://schemas.microsoft.com/office/drawing/2014/main" id="{E52611AE-E03D-40B7-9F32-9684DA57CE29}"/>
              </a:ext>
            </a:extLst>
          </p:cNvPr>
          <p:cNvGrpSpPr/>
          <p:nvPr/>
        </p:nvGrpSpPr>
        <p:grpSpPr>
          <a:xfrm>
            <a:off x="4389438" y="5454651"/>
            <a:ext cx="425450" cy="492125"/>
            <a:chOff x="4389438" y="5454651"/>
            <a:chExt cx="425450" cy="492125"/>
          </a:xfrm>
        </p:grpSpPr>
        <p:sp>
          <p:nvSpPr>
            <p:cNvPr id="407" name="Freeform 567">
              <a:extLst>
                <a:ext uri="{FF2B5EF4-FFF2-40B4-BE49-F238E27FC236}">
                  <a16:creationId xmlns:a16="http://schemas.microsoft.com/office/drawing/2014/main" id="{133EBA1A-D4D6-4E40-9BC3-C8223896A5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7375" y="5462589"/>
              <a:ext cx="409575" cy="476250"/>
            </a:xfrm>
            <a:custGeom>
              <a:avLst/>
              <a:gdLst>
                <a:gd name="T0" fmla="*/ 1770 w 1917"/>
                <a:gd name="T1" fmla="*/ 922 h 2225"/>
                <a:gd name="T2" fmla="*/ 1766 w 1917"/>
                <a:gd name="T3" fmla="*/ 889 h 2225"/>
                <a:gd name="T4" fmla="*/ 1424 w 1917"/>
                <a:gd name="T5" fmla="*/ 216 h 2225"/>
                <a:gd name="T6" fmla="*/ 685 w 1917"/>
                <a:gd name="T7" fmla="*/ 66 h 2225"/>
                <a:gd name="T8" fmla="*/ 108 w 1917"/>
                <a:gd name="T9" fmla="*/ 551 h 2225"/>
                <a:gd name="T10" fmla="*/ 130 w 1917"/>
                <a:gd name="T11" fmla="*/ 1306 h 2225"/>
                <a:gd name="T12" fmla="*/ 378 w 1917"/>
                <a:gd name="T13" fmla="*/ 1071 h 2225"/>
                <a:gd name="T14" fmla="*/ 714 w 1917"/>
                <a:gd name="T15" fmla="*/ 1133 h 2225"/>
                <a:gd name="T16" fmla="*/ 862 w 1917"/>
                <a:gd name="T17" fmla="*/ 1441 h 2225"/>
                <a:gd name="T18" fmla="*/ 701 w 1917"/>
                <a:gd name="T19" fmla="*/ 1741 h 2225"/>
                <a:gd name="T20" fmla="*/ 635 w 1917"/>
                <a:gd name="T21" fmla="*/ 1866 h 2225"/>
                <a:gd name="T22" fmla="*/ 635 w 1917"/>
                <a:gd name="T23" fmla="*/ 1923 h 2225"/>
                <a:gd name="T24" fmla="*/ 522 w 1917"/>
                <a:gd name="T25" fmla="*/ 1923 h 2225"/>
                <a:gd name="T26" fmla="*/ 522 w 1917"/>
                <a:gd name="T27" fmla="*/ 2074 h 2225"/>
                <a:gd name="T28" fmla="*/ 598 w 1917"/>
                <a:gd name="T29" fmla="*/ 2074 h 2225"/>
                <a:gd name="T30" fmla="*/ 598 w 1917"/>
                <a:gd name="T31" fmla="*/ 2225 h 2225"/>
                <a:gd name="T32" fmla="*/ 1276 w 1917"/>
                <a:gd name="T33" fmla="*/ 2225 h 2225"/>
                <a:gd name="T34" fmla="*/ 1276 w 1917"/>
                <a:gd name="T35" fmla="*/ 1886 h 2225"/>
                <a:gd name="T36" fmla="*/ 1351 w 1917"/>
                <a:gd name="T37" fmla="*/ 1810 h 2225"/>
                <a:gd name="T38" fmla="*/ 1615 w 1917"/>
                <a:gd name="T39" fmla="*/ 1810 h 2225"/>
                <a:gd name="T40" fmla="*/ 1690 w 1917"/>
                <a:gd name="T41" fmla="*/ 1735 h 2225"/>
                <a:gd name="T42" fmla="*/ 1690 w 1917"/>
                <a:gd name="T43" fmla="*/ 1509 h 2225"/>
                <a:gd name="T44" fmla="*/ 1917 w 1917"/>
                <a:gd name="T45" fmla="*/ 1509 h 2225"/>
                <a:gd name="T46" fmla="*/ 1770 w 1917"/>
                <a:gd name="T47" fmla="*/ 922 h 2225"/>
                <a:gd name="T48" fmla="*/ 1464 w 1917"/>
                <a:gd name="T49" fmla="*/ 680 h 2225"/>
                <a:gd name="T50" fmla="*/ 1345 w 1917"/>
                <a:gd name="T51" fmla="*/ 680 h 2225"/>
                <a:gd name="T52" fmla="*/ 1429 w 1917"/>
                <a:gd name="T53" fmla="*/ 764 h 2225"/>
                <a:gd name="T54" fmla="*/ 1323 w 1917"/>
                <a:gd name="T55" fmla="*/ 871 h 2225"/>
                <a:gd name="T56" fmla="*/ 1238 w 1917"/>
                <a:gd name="T57" fmla="*/ 786 h 2225"/>
                <a:gd name="T58" fmla="*/ 1238 w 1917"/>
                <a:gd name="T59" fmla="*/ 906 h 2225"/>
                <a:gd name="T60" fmla="*/ 1087 w 1917"/>
                <a:gd name="T61" fmla="*/ 906 h 2225"/>
                <a:gd name="T62" fmla="*/ 1087 w 1917"/>
                <a:gd name="T63" fmla="*/ 786 h 2225"/>
                <a:gd name="T64" fmla="*/ 1003 w 1917"/>
                <a:gd name="T65" fmla="*/ 871 h 2225"/>
                <a:gd name="T66" fmla="*/ 896 w 1917"/>
                <a:gd name="T67" fmla="*/ 764 h 2225"/>
                <a:gd name="T68" fmla="*/ 981 w 1917"/>
                <a:gd name="T69" fmla="*/ 680 h 2225"/>
                <a:gd name="T70" fmla="*/ 861 w 1917"/>
                <a:gd name="T71" fmla="*/ 680 h 2225"/>
                <a:gd name="T72" fmla="*/ 861 w 1917"/>
                <a:gd name="T73" fmla="*/ 529 h 2225"/>
                <a:gd name="T74" fmla="*/ 981 w 1917"/>
                <a:gd name="T75" fmla="*/ 529 h 2225"/>
                <a:gd name="T76" fmla="*/ 896 w 1917"/>
                <a:gd name="T77" fmla="*/ 444 h 2225"/>
                <a:gd name="T78" fmla="*/ 1003 w 1917"/>
                <a:gd name="T79" fmla="*/ 338 h 2225"/>
                <a:gd name="T80" fmla="*/ 1087 w 1917"/>
                <a:gd name="T81" fmla="*/ 422 h 2225"/>
                <a:gd name="T82" fmla="*/ 1087 w 1917"/>
                <a:gd name="T83" fmla="*/ 303 h 2225"/>
                <a:gd name="T84" fmla="*/ 1238 w 1917"/>
                <a:gd name="T85" fmla="*/ 303 h 2225"/>
                <a:gd name="T86" fmla="*/ 1238 w 1917"/>
                <a:gd name="T87" fmla="*/ 422 h 2225"/>
                <a:gd name="T88" fmla="*/ 1323 w 1917"/>
                <a:gd name="T89" fmla="*/ 338 h 2225"/>
                <a:gd name="T90" fmla="*/ 1429 w 1917"/>
                <a:gd name="T91" fmla="*/ 444 h 2225"/>
                <a:gd name="T92" fmla="*/ 1345 w 1917"/>
                <a:gd name="T93" fmla="*/ 529 h 2225"/>
                <a:gd name="T94" fmla="*/ 1464 w 1917"/>
                <a:gd name="T95" fmla="*/ 529 h 2225"/>
                <a:gd name="T96" fmla="*/ 1464 w 1917"/>
                <a:gd name="T97" fmla="*/ 680 h 2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7" h="2225">
                  <a:moveTo>
                    <a:pt x="1770" y="922"/>
                  </a:moveTo>
                  <a:cubicBezTo>
                    <a:pt x="1767" y="911"/>
                    <a:pt x="1766" y="900"/>
                    <a:pt x="1766" y="889"/>
                  </a:cubicBezTo>
                  <a:cubicBezTo>
                    <a:pt x="1761" y="624"/>
                    <a:pt x="1635" y="376"/>
                    <a:pt x="1424" y="216"/>
                  </a:cubicBezTo>
                  <a:cubicBezTo>
                    <a:pt x="1214" y="56"/>
                    <a:pt x="942" y="0"/>
                    <a:pt x="685" y="66"/>
                  </a:cubicBezTo>
                  <a:cubicBezTo>
                    <a:pt x="429" y="131"/>
                    <a:pt x="216" y="310"/>
                    <a:pt x="108" y="551"/>
                  </a:cubicBezTo>
                  <a:cubicBezTo>
                    <a:pt x="0" y="793"/>
                    <a:pt x="8" y="1071"/>
                    <a:pt x="130" y="1306"/>
                  </a:cubicBezTo>
                  <a:cubicBezTo>
                    <a:pt x="171" y="1192"/>
                    <a:pt x="263" y="1105"/>
                    <a:pt x="378" y="1071"/>
                  </a:cubicBezTo>
                  <a:cubicBezTo>
                    <a:pt x="493" y="1037"/>
                    <a:pt x="618" y="1060"/>
                    <a:pt x="714" y="1133"/>
                  </a:cubicBezTo>
                  <a:cubicBezTo>
                    <a:pt x="809" y="1206"/>
                    <a:pt x="864" y="1320"/>
                    <a:pt x="862" y="1441"/>
                  </a:cubicBezTo>
                  <a:cubicBezTo>
                    <a:pt x="859" y="1561"/>
                    <a:pt x="800" y="1673"/>
                    <a:pt x="701" y="1741"/>
                  </a:cubicBezTo>
                  <a:cubicBezTo>
                    <a:pt x="660" y="1770"/>
                    <a:pt x="636" y="1816"/>
                    <a:pt x="635" y="1866"/>
                  </a:cubicBezTo>
                  <a:lnTo>
                    <a:pt x="635" y="1923"/>
                  </a:lnTo>
                  <a:lnTo>
                    <a:pt x="522" y="1923"/>
                  </a:lnTo>
                  <a:lnTo>
                    <a:pt x="522" y="2074"/>
                  </a:lnTo>
                  <a:lnTo>
                    <a:pt x="598" y="2074"/>
                  </a:lnTo>
                  <a:lnTo>
                    <a:pt x="598" y="2225"/>
                  </a:lnTo>
                  <a:lnTo>
                    <a:pt x="1276" y="2225"/>
                  </a:lnTo>
                  <a:lnTo>
                    <a:pt x="1276" y="1886"/>
                  </a:lnTo>
                  <a:cubicBezTo>
                    <a:pt x="1276" y="1844"/>
                    <a:pt x="1310" y="1810"/>
                    <a:pt x="1351" y="1810"/>
                  </a:cubicBezTo>
                  <a:lnTo>
                    <a:pt x="1615" y="1810"/>
                  </a:lnTo>
                  <a:cubicBezTo>
                    <a:pt x="1657" y="1810"/>
                    <a:pt x="1690" y="1776"/>
                    <a:pt x="1690" y="1735"/>
                  </a:cubicBezTo>
                  <a:lnTo>
                    <a:pt x="1690" y="1509"/>
                  </a:lnTo>
                  <a:lnTo>
                    <a:pt x="1917" y="1509"/>
                  </a:lnTo>
                  <a:lnTo>
                    <a:pt x="1770" y="922"/>
                  </a:lnTo>
                  <a:close/>
                  <a:moveTo>
                    <a:pt x="1464" y="680"/>
                  </a:moveTo>
                  <a:lnTo>
                    <a:pt x="1345" y="680"/>
                  </a:lnTo>
                  <a:lnTo>
                    <a:pt x="1429" y="764"/>
                  </a:lnTo>
                  <a:lnTo>
                    <a:pt x="1323" y="871"/>
                  </a:lnTo>
                  <a:lnTo>
                    <a:pt x="1238" y="786"/>
                  </a:lnTo>
                  <a:lnTo>
                    <a:pt x="1238" y="906"/>
                  </a:lnTo>
                  <a:lnTo>
                    <a:pt x="1087" y="906"/>
                  </a:lnTo>
                  <a:lnTo>
                    <a:pt x="1087" y="786"/>
                  </a:lnTo>
                  <a:lnTo>
                    <a:pt x="1003" y="871"/>
                  </a:lnTo>
                  <a:lnTo>
                    <a:pt x="896" y="764"/>
                  </a:lnTo>
                  <a:lnTo>
                    <a:pt x="981" y="680"/>
                  </a:lnTo>
                  <a:lnTo>
                    <a:pt x="861" y="680"/>
                  </a:lnTo>
                  <a:lnTo>
                    <a:pt x="861" y="529"/>
                  </a:lnTo>
                  <a:lnTo>
                    <a:pt x="981" y="529"/>
                  </a:lnTo>
                  <a:lnTo>
                    <a:pt x="896" y="444"/>
                  </a:lnTo>
                  <a:lnTo>
                    <a:pt x="1003" y="338"/>
                  </a:lnTo>
                  <a:lnTo>
                    <a:pt x="1087" y="422"/>
                  </a:lnTo>
                  <a:lnTo>
                    <a:pt x="1087" y="303"/>
                  </a:lnTo>
                  <a:lnTo>
                    <a:pt x="1238" y="303"/>
                  </a:lnTo>
                  <a:lnTo>
                    <a:pt x="1238" y="422"/>
                  </a:lnTo>
                  <a:lnTo>
                    <a:pt x="1323" y="338"/>
                  </a:lnTo>
                  <a:lnTo>
                    <a:pt x="1429" y="444"/>
                  </a:lnTo>
                  <a:lnTo>
                    <a:pt x="1345" y="529"/>
                  </a:lnTo>
                  <a:lnTo>
                    <a:pt x="1464" y="529"/>
                  </a:lnTo>
                  <a:lnTo>
                    <a:pt x="1464" y="68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Oval 568">
              <a:extLst>
                <a:ext uri="{FF2B5EF4-FFF2-40B4-BE49-F238E27FC236}">
                  <a16:creationId xmlns:a16="http://schemas.microsoft.com/office/drawing/2014/main" id="{2741C16A-4010-42B3-8ADD-7A7DDE0B6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150" y="5576889"/>
              <a:ext cx="33338" cy="31750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569">
              <a:extLst>
                <a:ext uri="{FF2B5EF4-FFF2-40B4-BE49-F238E27FC236}">
                  <a16:creationId xmlns:a16="http://schemas.microsoft.com/office/drawing/2014/main" id="{FA61D17F-72C1-4B1F-B545-5319C29C2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5713414"/>
              <a:ext cx="50800" cy="112713"/>
            </a:xfrm>
            <a:custGeom>
              <a:avLst/>
              <a:gdLst>
                <a:gd name="T0" fmla="*/ 120 w 241"/>
                <a:gd name="T1" fmla="*/ 227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7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0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0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40 h 528"/>
                <a:gd name="T36" fmla="*/ 45 w 241"/>
                <a:gd name="T37" fmla="*/ 302 h 528"/>
                <a:gd name="T38" fmla="*/ 7 w 241"/>
                <a:gd name="T39" fmla="*/ 340 h 528"/>
                <a:gd name="T40" fmla="*/ 83 w 241"/>
                <a:gd name="T41" fmla="*/ 446 h 528"/>
                <a:gd name="T42" fmla="*/ 83 w 241"/>
                <a:gd name="T43" fmla="*/ 490 h 528"/>
                <a:gd name="T44" fmla="*/ 120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0 w 241"/>
                <a:gd name="T53" fmla="*/ 22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0" y="227"/>
                  </a:moveTo>
                  <a:cubicBezTo>
                    <a:pt x="105" y="227"/>
                    <a:pt x="91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4"/>
                    <a:pt x="158" y="189"/>
                  </a:cubicBezTo>
                  <a:cubicBezTo>
                    <a:pt x="158" y="210"/>
                    <a:pt x="175" y="227"/>
                    <a:pt x="196" y="227"/>
                  </a:cubicBezTo>
                  <a:cubicBezTo>
                    <a:pt x="217" y="227"/>
                    <a:pt x="234" y="210"/>
                    <a:pt x="234" y="189"/>
                  </a:cubicBezTo>
                  <a:cubicBezTo>
                    <a:pt x="233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8" y="262"/>
                    <a:pt x="65" y="302"/>
                    <a:pt x="120" y="302"/>
                  </a:cubicBezTo>
                  <a:cubicBezTo>
                    <a:pt x="136" y="302"/>
                    <a:pt x="149" y="311"/>
                    <a:pt x="155" y="325"/>
                  </a:cubicBezTo>
                  <a:cubicBezTo>
                    <a:pt x="161" y="339"/>
                    <a:pt x="158" y="356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9"/>
                    <a:pt x="83" y="355"/>
                    <a:pt x="83" y="340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7" y="319"/>
                    <a:pt x="7" y="340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0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8"/>
                    <a:pt x="241" y="374"/>
                    <a:pt x="232" y="320"/>
                  </a:cubicBezTo>
                  <a:cubicBezTo>
                    <a:pt x="223" y="266"/>
                    <a:pt x="175" y="226"/>
                    <a:pt x="120" y="22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570">
              <a:extLst>
                <a:ext uri="{FF2B5EF4-FFF2-40B4-BE49-F238E27FC236}">
                  <a16:creationId xmlns:a16="http://schemas.microsoft.com/office/drawing/2014/main" id="{ADDF2825-2906-4C62-831D-318F1D8DA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3588" y="5519739"/>
              <a:ext cx="144463" cy="146050"/>
            </a:xfrm>
            <a:custGeom>
              <a:avLst/>
              <a:gdLst>
                <a:gd name="T0" fmla="*/ 263 w 678"/>
                <a:gd name="T1" fmla="*/ 678 h 678"/>
                <a:gd name="T2" fmla="*/ 226 w 678"/>
                <a:gd name="T3" fmla="*/ 612 h 678"/>
                <a:gd name="T4" fmla="*/ 152 w 678"/>
                <a:gd name="T5" fmla="*/ 632 h 678"/>
                <a:gd name="T6" fmla="*/ 46 w 678"/>
                <a:gd name="T7" fmla="*/ 472 h 678"/>
                <a:gd name="T8" fmla="*/ 37 w 678"/>
                <a:gd name="T9" fmla="*/ 452 h 678"/>
                <a:gd name="T10" fmla="*/ 0 w 678"/>
                <a:gd name="T11" fmla="*/ 264 h 678"/>
                <a:gd name="T12" fmla="*/ 66 w 678"/>
                <a:gd name="T13" fmla="*/ 226 h 678"/>
                <a:gd name="T14" fmla="*/ 46 w 678"/>
                <a:gd name="T15" fmla="*/ 153 h 678"/>
                <a:gd name="T16" fmla="*/ 206 w 678"/>
                <a:gd name="T17" fmla="*/ 46 h 678"/>
                <a:gd name="T18" fmla="*/ 226 w 678"/>
                <a:gd name="T19" fmla="*/ 38 h 678"/>
                <a:gd name="T20" fmla="*/ 414 w 678"/>
                <a:gd name="T21" fmla="*/ 0 h 678"/>
                <a:gd name="T22" fmla="*/ 452 w 678"/>
                <a:gd name="T23" fmla="*/ 66 h 678"/>
                <a:gd name="T24" fmla="*/ 525 w 678"/>
                <a:gd name="T25" fmla="*/ 46 h 678"/>
                <a:gd name="T26" fmla="*/ 632 w 678"/>
                <a:gd name="T27" fmla="*/ 206 h 678"/>
                <a:gd name="T28" fmla="*/ 640 w 678"/>
                <a:gd name="T29" fmla="*/ 226 h 678"/>
                <a:gd name="T30" fmla="*/ 678 w 678"/>
                <a:gd name="T31" fmla="*/ 415 h 678"/>
                <a:gd name="T32" fmla="*/ 612 w 678"/>
                <a:gd name="T33" fmla="*/ 452 h 678"/>
                <a:gd name="T34" fmla="*/ 632 w 678"/>
                <a:gd name="T35" fmla="*/ 526 h 678"/>
                <a:gd name="T36" fmla="*/ 472 w 678"/>
                <a:gd name="T37" fmla="*/ 632 h 678"/>
                <a:gd name="T38" fmla="*/ 452 w 678"/>
                <a:gd name="T39" fmla="*/ 641 h 678"/>
                <a:gd name="T40" fmla="*/ 301 w 678"/>
                <a:gd name="T41" fmla="*/ 603 h 678"/>
                <a:gd name="T42" fmla="*/ 377 w 678"/>
                <a:gd name="T43" fmla="*/ 521 h 678"/>
                <a:gd name="T44" fmla="*/ 441 w 678"/>
                <a:gd name="T45" fmla="*/ 495 h 678"/>
                <a:gd name="T46" fmla="*/ 552 w 678"/>
                <a:gd name="T47" fmla="*/ 499 h 678"/>
                <a:gd name="T48" fmla="*/ 486 w 678"/>
                <a:gd name="T49" fmla="*/ 400 h 678"/>
                <a:gd name="T50" fmla="*/ 603 w 678"/>
                <a:gd name="T51" fmla="*/ 377 h 678"/>
                <a:gd name="T52" fmla="*/ 521 w 678"/>
                <a:gd name="T53" fmla="*/ 301 h 678"/>
                <a:gd name="T54" fmla="*/ 494 w 678"/>
                <a:gd name="T55" fmla="*/ 237 h 678"/>
                <a:gd name="T56" fmla="*/ 499 w 678"/>
                <a:gd name="T57" fmla="*/ 126 h 678"/>
                <a:gd name="T58" fmla="*/ 400 w 678"/>
                <a:gd name="T59" fmla="*/ 192 h 678"/>
                <a:gd name="T60" fmla="*/ 377 w 678"/>
                <a:gd name="T61" fmla="*/ 75 h 678"/>
                <a:gd name="T62" fmla="*/ 301 w 678"/>
                <a:gd name="T63" fmla="*/ 157 h 678"/>
                <a:gd name="T64" fmla="*/ 237 w 678"/>
                <a:gd name="T65" fmla="*/ 184 h 678"/>
                <a:gd name="T66" fmla="*/ 126 w 678"/>
                <a:gd name="T67" fmla="*/ 179 h 678"/>
                <a:gd name="T68" fmla="*/ 192 w 678"/>
                <a:gd name="T69" fmla="*/ 278 h 678"/>
                <a:gd name="T70" fmla="*/ 75 w 678"/>
                <a:gd name="T71" fmla="*/ 301 h 678"/>
                <a:gd name="T72" fmla="*/ 157 w 678"/>
                <a:gd name="T73" fmla="*/ 377 h 678"/>
                <a:gd name="T74" fmla="*/ 183 w 678"/>
                <a:gd name="T75" fmla="*/ 441 h 678"/>
                <a:gd name="T76" fmla="*/ 179 w 678"/>
                <a:gd name="T77" fmla="*/ 552 h 678"/>
                <a:gd name="T78" fmla="*/ 278 w 678"/>
                <a:gd name="T79" fmla="*/ 486 h 678"/>
                <a:gd name="T80" fmla="*/ 301 w 678"/>
                <a:gd name="T81" fmla="*/ 603 h 678"/>
                <a:gd name="T82" fmla="*/ 234 w 678"/>
                <a:gd name="T83" fmla="*/ 382 h 678"/>
                <a:gd name="T84" fmla="*/ 382 w 678"/>
                <a:gd name="T85" fmla="*/ 235 h 678"/>
                <a:gd name="T86" fmla="*/ 339 w 678"/>
                <a:gd name="T87" fmla="*/ 452 h 678"/>
                <a:gd name="T88" fmla="*/ 304 w 678"/>
                <a:gd name="T89" fmla="*/ 325 h 678"/>
                <a:gd name="T90" fmla="*/ 353 w 678"/>
                <a:gd name="T91" fmla="*/ 374 h 678"/>
                <a:gd name="T92" fmla="*/ 339 w 678"/>
                <a:gd name="T93" fmla="*/ 301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8" h="678">
                  <a:moveTo>
                    <a:pt x="414" y="678"/>
                  </a:moveTo>
                  <a:lnTo>
                    <a:pt x="263" y="678"/>
                  </a:lnTo>
                  <a:cubicBezTo>
                    <a:pt x="243" y="678"/>
                    <a:pt x="226" y="661"/>
                    <a:pt x="226" y="641"/>
                  </a:cubicBezTo>
                  <a:lnTo>
                    <a:pt x="226" y="612"/>
                  </a:lnTo>
                  <a:lnTo>
                    <a:pt x="206" y="632"/>
                  </a:lnTo>
                  <a:cubicBezTo>
                    <a:pt x="191" y="647"/>
                    <a:pt x="167" y="647"/>
                    <a:pt x="152" y="632"/>
                  </a:cubicBezTo>
                  <a:lnTo>
                    <a:pt x="46" y="526"/>
                  </a:lnTo>
                  <a:cubicBezTo>
                    <a:pt x="31" y="511"/>
                    <a:pt x="31" y="487"/>
                    <a:pt x="46" y="472"/>
                  </a:cubicBezTo>
                  <a:lnTo>
                    <a:pt x="66" y="452"/>
                  </a:lnTo>
                  <a:lnTo>
                    <a:pt x="37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264"/>
                  </a:lnTo>
                  <a:cubicBezTo>
                    <a:pt x="0" y="243"/>
                    <a:pt x="17" y="226"/>
                    <a:pt x="37" y="226"/>
                  </a:cubicBezTo>
                  <a:lnTo>
                    <a:pt x="66" y="226"/>
                  </a:lnTo>
                  <a:lnTo>
                    <a:pt x="46" y="206"/>
                  </a:lnTo>
                  <a:cubicBezTo>
                    <a:pt x="31" y="191"/>
                    <a:pt x="31" y="167"/>
                    <a:pt x="46" y="153"/>
                  </a:cubicBezTo>
                  <a:lnTo>
                    <a:pt x="152" y="46"/>
                  </a:lnTo>
                  <a:cubicBezTo>
                    <a:pt x="167" y="31"/>
                    <a:pt x="191" y="31"/>
                    <a:pt x="206" y="46"/>
                  </a:cubicBezTo>
                  <a:lnTo>
                    <a:pt x="226" y="66"/>
                  </a:lnTo>
                  <a:lnTo>
                    <a:pt x="226" y="38"/>
                  </a:lnTo>
                  <a:cubicBezTo>
                    <a:pt x="226" y="17"/>
                    <a:pt x="243" y="0"/>
                    <a:pt x="263" y="0"/>
                  </a:cubicBezTo>
                  <a:lnTo>
                    <a:pt x="414" y="0"/>
                  </a:lnTo>
                  <a:cubicBezTo>
                    <a:pt x="435" y="0"/>
                    <a:pt x="452" y="17"/>
                    <a:pt x="452" y="38"/>
                  </a:cubicBezTo>
                  <a:lnTo>
                    <a:pt x="452" y="66"/>
                  </a:lnTo>
                  <a:lnTo>
                    <a:pt x="472" y="46"/>
                  </a:lnTo>
                  <a:cubicBezTo>
                    <a:pt x="487" y="31"/>
                    <a:pt x="511" y="31"/>
                    <a:pt x="525" y="46"/>
                  </a:cubicBezTo>
                  <a:lnTo>
                    <a:pt x="632" y="153"/>
                  </a:lnTo>
                  <a:cubicBezTo>
                    <a:pt x="647" y="167"/>
                    <a:pt x="647" y="191"/>
                    <a:pt x="632" y="206"/>
                  </a:cubicBezTo>
                  <a:lnTo>
                    <a:pt x="612" y="226"/>
                  </a:lnTo>
                  <a:lnTo>
                    <a:pt x="640" y="226"/>
                  </a:lnTo>
                  <a:cubicBezTo>
                    <a:pt x="661" y="226"/>
                    <a:pt x="678" y="243"/>
                    <a:pt x="678" y="264"/>
                  </a:cubicBezTo>
                  <a:lnTo>
                    <a:pt x="678" y="415"/>
                  </a:lnTo>
                  <a:cubicBezTo>
                    <a:pt x="678" y="435"/>
                    <a:pt x="661" y="452"/>
                    <a:pt x="640" y="452"/>
                  </a:cubicBezTo>
                  <a:lnTo>
                    <a:pt x="612" y="452"/>
                  </a:lnTo>
                  <a:lnTo>
                    <a:pt x="632" y="472"/>
                  </a:lnTo>
                  <a:cubicBezTo>
                    <a:pt x="647" y="487"/>
                    <a:pt x="647" y="511"/>
                    <a:pt x="632" y="526"/>
                  </a:cubicBezTo>
                  <a:lnTo>
                    <a:pt x="525" y="632"/>
                  </a:lnTo>
                  <a:cubicBezTo>
                    <a:pt x="511" y="647"/>
                    <a:pt x="487" y="647"/>
                    <a:pt x="472" y="632"/>
                  </a:cubicBezTo>
                  <a:lnTo>
                    <a:pt x="452" y="612"/>
                  </a:lnTo>
                  <a:lnTo>
                    <a:pt x="452" y="641"/>
                  </a:lnTo>
                  <a:cubicBezTo>
                    <a:pt x="452" y="661"/>
                    <a:pt x="435" y="678"/>
                    <a:pt x="414" y="678"/>
                  </a:cubicBezTo>
                  <a:close/>
                  <a:moveTo>
                    <a:pt x="301" y="603"/>
                  </a:moveTo>
                  <a:lnTo>
                    <a:pt x="377" y="603"/>
                  </a:lnTo>
                  <a:lnTo>
                    <a:pt x="377" y="521"/>
                  </a:lnTo>
                  <a:cubicBezTo>
                    <a:pt x="377" y="506"/>
                    <a:pt x="386" y="492"/>
                    <a:pt x="400" y="486"/>
                  </a:cubicBezTo>
                  <a:cubicBezTo>
                    <a:pt x="414" y="481"/>
                    <a:pt x="430" y="484"/>
                    <a:pt x="441" y="495"/>
                  </a:cubicBezTo>
                  <a:lnTo>
                    <a:pt x="499" y="552"/>
                  </a:lnTo>
                  <a:lnTo>
                    <a:pt x="552" y="499"/>
                  </a:lnTo>
                  <a:lnTo>
                    <a:pt x="494" y="441"/>
                  </a:lnTo>
                  <a:cubicBezTo>
                    <a:pt x="483" y="430"/>
                    <a:pt x="480" y="414"/>
                    <a:pt x="486" y="400"/>
                  </a:cubicBezTo>
                  <a:cubicBezTo>
                    <a:pt x="492" y="386"/>
                    <a:pt x="506" y="377"/>
                    <a:pt x="521" y="377"/>
                  </a:cubicBezTo>
                  <a:lnTo>
                    <a:pt x="603" y="377"/>
                  </a:lnTo>
                  <a:lnTo>
                    <a:pt x="603" y="301"/>
                  </a:lnTo>
                  <a:lnTo>
                    <a:pt x="521" y="301"/>
                  </a:lnTo>
                  <a:cubicBezTo>
                    <a:pt x="506" y="301"/>
                    <a:pt x="492" y="292"/>
                    <a:pt x="486" y="278"/>
                  </a:cubicBezTo>
                  <a:cubicBezTo>
                    <a:pt x="480" y="264"/>
                    <a:pt x="483" y="248"/>
                    <a:pt x="494" y="237"/>
                  </a:cubicBezTo>
                  <a:lnTo>
                    <a:pt x="552" y="179"/>
                  </a:lnTo>
                  <a:lnTo>
                    <a:pt x="499" y="126"/>
                  </a:lnTo>
                  <a:lnTo>
                    <a:pt x="441" y="184"/>
                  </a:lnTo>
                  <a:cubicBezTo>
                    <a:pt x="430" y="195"/>
                    <a:pt x="414" y="198"/>
                    <a:pt x="400" y="192"/>
                  </a:cubicBezTo>
                  <a:cubicBezTo>
                    <a:pt x="386" y="186"/>
                    <a:pt x="377" y="172"/>
                    <a:pt x="377" y="157"/>
                  </a:cubicBezTo>
                  <a:lnTo>
                    <a:pt x="377" y="75"/>
                  </a:lnTo>
                  <a:lnTo>
                    <a:pt x="301" y="75"/>
                  </a:lnTo>
                  <a:lnTo>
                    <a:pt x="301" y="157"/>
                  </a:lnTo>
                  <a:cubicBezTo>
                    <a:pt x="301" y="172"/>
                    <a:pt x="292" y="186"/>
                    <a:pt x="278" y="192"/>
                  </a:cubicBezTo>
                  <a:cubicBezTo>
                    <a:pt x="264" y="198"/>
                    <a:pt x="248" y="195"/>
                    <a:pt x="237" y="184"/>
                  </a:cubicBezTo>
                  <a:lnTo>
                    <a:pt x="179" y="126"/>
                  </a:lnTo>
                  <a:lnTo>
                    <a:pt x="126" y="179"/>
                  </a:lnTo>
                  <a:lnTo>
                    <a:pt x="183" y="237"/>
                  </a:lnTo>
                  <a:cubicBezTo>
                    <a:pt x="194" y="248"/>
                    <a:pt x="197" y="264"/>
                    <a:pt x="192" y="278"/>
                  </a:cubicBezTo>
                  <a:cubicBezTo>
                    <a:pt x="186" y="292"/>
                    <a:pt x="172" y="301"/>
                    <a:pt x="157" y="301"/>
                  </a:cubicBezTo>
                  <a:lnTo>
                    <a:pt x="75" y="301"/>
                  </a:lnTo>
                  <a:lnTo>
                    <a:pt x="75" y="377"/>
                  </a:lnTo>
                  <a:lnTo>
                    <a:pt x="157" y="377"/>
                  </a:lnTo>
                  <a:cubicBezTo>
                    <a:pt x="172" y="377"/>
                    <a:pt x="186" y="386"/>
                    <a:pt x="192" y="400"/>
                  </a:cubicBezTo>
                  <a:cubicBezTo>
                    <a:pt x="197" y="414"/>
                    <a:pt x="194" y="430"/>
                    <a:pt x="183" y="441"/>
                  </a:cubicBezTo>
                  <a:lnTo>
                    <a:pt x="126" y="499"/>
                  </a:lnTo>
                  <a:lnTo>
                    <a:pt x="179" y="552"/>
                  </a:lnTo>
                  <a:lnTo>
                    <a:pt x="237" y="495"/>
                  </a:lnTo>
                  <a:cubicBezTo>
                    <a:pt x="248" y="484"/>
                    <a:pt x="264" y="481"/>
                    <a:pt x="278" y="486"/>
                  </a:cubicBezTo>
                  <a:cubicBezTo>
                    <a:pt x="292" y="492"/>
                    <a:pt x="301" y="506"/>
                    <a:pt x="301" y="521"/>
                  </a:cubicBezTo>
                  <a:lnTo>
                    <a:pt x="301" y="603"/>
                  </a:lnTo>
                  <a:close/>
                  <a:moveTo>
                    <a:pt x="339" y="452"/>
                  </a:moveTo>
                  <a:cubicBezTo>
                    <a:pt x="293" y="452"/>
                    <a:pt x="252" y="425"/>
                    <a:pt x="234" y="382"/>
                  </a:cubicBezTo>
                  <a:cubicBezTo>
                    <a:pt x="217" y="340"/>
                    <a:pt x="227" y="292"/>
                    <a:pt x="259" y="259"/>
                  </a:cubicBezTo>
                  <a:cubicBezTo>
                    <a:pt x="291" y="227"/>
                    <a:pt x="340" y="217"/>
                    <a:pt x="382" y="235"/>
                  </a:cubicBezTo>
                  <a:cubicBezTo>
                    <a:pt x="424" y="252"/>
                    <a:pt x="452" y="293"/>
                    <a:pt x="452" y="339"/>
                  </a:cubicBezTo>
                  <a:cubicBezTo>
                    <a:pt x="452" y="402"/>
                    <a:pt x="401" y="452"/>
                    <a:pt x="339" y="452"/>
                  </a:cubicBezTo>
                  <a:close/>
                  <a:moveTo>
                    <a:pt x="339" y="301"/>
                  </a:moveTo>
                  <a:cubicBezTo>
                    <a:pt x="324" y="301"/>
                    <a:pt x="310" y="311"/>
                    <a:pt x="304" y="325"/>
                  </a:cubicBezTo>
                  <a:cubicBezTo>
                    <a:pt x="298" y="339"/>
                    <a:pt x="301" y="355"/>
                    <a:pt x="312" y="366"/>
                  </a:cubicBezTo>
                  <a:cubicBezTo>
                    <a:pt x="323" y="377"/>
                    <a:pt x="339" y="380"/>
                    <a:pt x="353" y="374"/>
                  </a:cubicBezTo>
                  <a:cubicBezTo>
                    <a:pt x="367" y="368"/>
                    <a:pt x="377" y="354"/>
                    <a:pt x="377" y="339"/>
                  </a:cubicBezTo>
                  <a:cubicBezTo>
                    <a:pt x="377" y="318"/>
                    <a:pt x="360" y="301"/>
                    <a:pt x="339" y="30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571">
              <a:extLst>
                <a:ext uri="{FF2B5EF4-FFF2-40B4-BE49-F238E27FC236}">
                  <a16:creationId xmlns:a16="http://schemas.microsoft.com/office/drawing/2014/main" id="{E02B1C4C-371B-4B7F-AD5A-9C5DE30D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513" y="5524501"/>
              <a:ext cx="100013" cy="141288"/>
            </a:xfrm>
            <a:custGeom>
              <a:avLst/>
              <a:gdLst>
                <a:gd name="T0" fmla="*/ 100 w 466"/>
                <a:gd name="T1" fmla="*/ 658 h 658"/>
                <a:gd name="T2" fmla="*/ 63 w 466"/>
                <a:gd name="T3" fmla="*/ 629 h 658"/>
                <a:gd name="T4" fmla="*/ 414 w 466"/>
                <a:gd name="T5" fmla="*/ 5 h 658"/>
                <a:gd name="T6" fmla="*/ 460 w 466"/>
                <a:gd name="T7" fmla="*/ 30 h 658"/>
                <a:gd name="T8" fmla="*/ 437 w 466"/>
                <a:gd name="T9" fmla="*/ 77 h 658"/>
                <a:gd name="T10" fmla="*/ 136 w 466"/>
                <a:gd name="T11" fmla="*/ 612 h 658"/>
                <a:gd name="T12" fmla="*/ 108 w 466"/>
                <a:gd name="T13" fmla="*/ 657 h 658"/>
                <a:gd name="T14" fmla="*/ 100 w 466"/>
                <a:gd name="T15" fmla="*/ 65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6" h="658">
                  <a:moveTo>
                    <a:pt x="100" y="658"/>
                  </a:moveTo>
                  <a:cubicBezTo>
                    <a:pt x="82" y="658"/>
                    <a:pt x="67" y="646"/>
                    <a:pt x="63" y="629"/>
                  </a:cubicBezTo>
                  <a:cubicBezTo>
                    <a:pt x="0" y="362"/>
                    <a:pt x="152" y="90"/>
                    <a:pt x="414" y="5"/>
                  </a:cubicBezTo>
                  <a:cubicBezTo>
                    <a:pt x="433" y="0"/>
                    <a:pt x="453" y="11"/>
                    <a:pt x="460" y="30"/>
                  </a:cubicBezTo>
                  <a:cubicBezTo>
                    <a:pt x="466" y="49"/>
                    <a:pt x="456" y="70"/>
                    <a:pt x="437" y="77"/>
                  </a:cubicBezTo>
                  <a:cubicBezTo>
                    <a:pt x="213" y="150"/>
                    <a:pt x="82" y="383"/>
                    <a:pt x="136" y="612"/>
                  </a:cubicBezTo>
                  <a:cubicBezTo>
                    <a:pt x="141" y="632"/>
                    <a:pt x="128" y="652"/>
                    <a:pt x="108" y="657"/>
                  </a:cubicBezTo>
                  <a:cubicBezTo>
                    <a:pt x="105" y="658"/>
                    <a:pt x="102" y="658"/>
                    <a:pt x="100" y="65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572">
              <a:extLst>
                <a:ext uri="{FF2B5EF4-FFF2-40B4-BE49-F238E27FC236}">
                  <a16:creationId xmlns:a16="http://schemas.microsoft.com/office/drawing/2014/main" id="{7AE844FB-01E7-4147-9B9A-9E262163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400" y="5656264"/>
              <a:ext cx="115888" cy="88900"/>
            </a:xfrm>
            <a:custGeom>
              <a:avLst/>
              <a:gdLst>
                <a:gd name="T0" fmla="*/ 37 w 543"/>
                <a:gd name="T1" fmla="*/ 418 h 419"/>
                <a:gd name="T2" fmla="*/ 0 w 543"/>
                <a:gd name="T3" fmla="*/ 381 h 419"/>
                <a:gd name="T4" fmla="*/ 37 w 543"/>
                <a:gd name="T5" fmla="*/ 343 h 419"/>
                <a:gd name="T6" fmla="*/ 468 w 543"/>
                <a:gd name="T7" fmla="*/ 30 h 419"/>
                <a:gd name="T8" fmla="*/ 486 w 543"/>
                <a:gd name="T9" fmla="*/ 6 h 419"/>
                <a:gd name="T10" fmla="*/ 516 w 543"/>
                <a:gd name="T11" fmla="*/ 4 h 419"/>
                <a:gd name="T12" fmla="*/ 538 w 543"/>
                <a:gd name="T13" fmla="*/ 23 h 419"/>
                <a:gd name="T14" fmla="*/ 539 w 543"/>
                <a:gd name="T15" fmla="*/ 53 h 419"/>
                <a:gd name="T16" fmla="*/ 37 w 543"/>
                <a:gd name="T17" fmla="*/ 41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419">
                  <a:moveTo>
                    <a:pt x="37" y="418"/>
                  </a:moveTo>
                  <a:cubicBezTo>
                    <a:pt x="17" y="418"/>
                    <a:pt x="0" y="401"/>
                    <a:pt x="0" y="381"/>
                  </a:cubicBezTo>
                  <a:cubicBezTo>
                    <a:pt x="0" y="360"/>
                    <a:pt x="17" y="343"/>
                    <a:pt x="37" y="343"/>
                  </a:cubicBezTo>
                  <a:cubicBezTo>
                    <a:pt x="234" y="343"/>
                    <a:pt x="408" y="217"/>
                    <a:pt x="468" y="30"/>
                  </a:cubicBezTo>
                  <a:cubicBezTo>
                    <a:pt x="471" y="20"/>
                    <a:pt x="477" y="11"/>
                    <a:pt x="486" y="6"/>
                  </a:cubicBezTo>
                  <a:cubicBezTo>
                    <a:pt x="495" y="1"/>
                    <a:pt x="506" y="0"/>
                    <a:pt x="516" y="4"/>
                  </a:cubicBezTo>
                  <a:cubicBezTo>
                    <a:pt x="526" y="7"/>
                    <a:pt x="534" y="14"/>
                    <a:pt x="538" y="23"/>
                  </a:cubicBezTo>
                  <a:cubicBezTo>
                    <a:pt x="543" y="33"/>
                    <a:pt x="543" y="43"/>
                    <a:pt x="539" y="53"/>
                  </a:cubicBezTo>
                  <a:cubicBezTo>
                    <a:pt x="469" y="271"/>
                    <a:pt x="266" y="419"/>
                    <a:pt x="37" y="41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Rectangle 573">
              <a:extLst>
                <a:ext uri="{FF2B5EF4-FFF2-40B4-BE49-F238E27FC236}">
                  <a16:creationId xmlns:a16="http://schemas.microsoft.com/office/drawing/2014/main" id="{6428F7A2-044F-479E-96AF-3AD108A8C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5875339"/>
              <a:ext cx="96838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574">
              <a:extLst>
                <a:ext uri="{FF2B5EF4-FFF2-40B4-BE49-F238E27FC236}">
                  <a16:creationId xmlns:a16="http://schemas.microsoft.com/office/drawing/2014/main" id="{582314C6-C775-4DEA-96A4-DB00439FE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438" y="5454651"/>
              <a:ext cx="425450" cy="492125"/>
            </a:xfrm>
            <a:custGeom>
              <a:avLst/>
              <a:gdLst>
                <a:gd name="T0" fmla="*/ 1844 w 1993"/>
                <a:gd name="T1" fmla="*/ 952 h 2301"/>
                <a:gd name="T2" fmla="*/ 1488 w 1993"/>
                <a:gd name="T3" fmla="*/ 227 h 2301"/>
                <a:gd name="T4" fmla="*/ 116 w 1993"/>
                <a:gd name="T5" fmla="*/ 564 h 2301"/>
                <a:gd name="T6" fmla="*/ 282 w 1993"/>
                <a:gd name="T7" fmla="*/ 1811 h 2301"/>
                <a:gd name="T8" fmla="*/ 333 w 1993"/>
                <a:gd name="T9" fmla="*/ 1925 h 2301"/>
                <a:gd name="T10" fmla="*/ 258 w 1993"/>
                <a:gd name="T11" fmla="*/ 1962 h 2301"/>
                <a:gd name="T12" fmla="*/ 295 w 1993"/>
                <a:gd name="T13" fmla="*/ 2151 h 2301"/>
                <a:gd name="T14" fmla="*/ 371 w 1993"/>
                <a:gd name="T15" fmla="*/ 2264 h 2301"/>
                <a:gd name="T16" fmla="*/ 1313 w 1993"/>
                <a:gd name="T17" fmla="*/ 2301 h 2301"/>
                <a:gd name="T18" fmla="*/ 1351 w 1993"/>
                <a:gd name="T19" fmla="*/ 1925 h 2301"/>
                <a:gd name="T20" fmla="*/ 1652 w 1993"/>
                <a:gd name="T21" fmla="*/ 1887 h 2301"/>
                <a:gd name="T22" fmla="*/ 1765 w 1993"/>
                <a:gd name="T23" fmla="*/ 1585 h 2301"/>
                <a:gd name="T24" fmla="*/ 1983 w 1993"/>
                <a:gd name="T25" fmla="*/ 1571 h 2301"/>
                <a:gd name="T26" fmla="*/ 326 w 1993"/>
                <a:gd name="T27" fmla="*/ 1749 h 2301"/>
                <a:gd name="T28" fmla="*/ 522 w 1993"/>
                <a:gd name="T29" fmla="*/ 1133 h 2301"/>
                <a:gd name="T30" fmla="*/ 716 w 1993"/>
                <a:gd name="T31" fmla="*/ 1750 h 2301"/>
                <a:gd name="T32" fmla="*/ 635 w 1993"/>
                <a:gd name="T33" fmla="*/ 1925 h 2301"/>
                <a:gd name="T34" fmla="*/ 408 w 1993"/>
                <a:gd name="T35" fmla="*/ 1905 h 2301"/>
                <a:gd name="T36" fmla="*/ 333 w 1993"/>
                <a:gd name="T37" fmla="*/ 2000 h 2301"/>
                <a:gd name="T38" fmla="*/ 710 w 1993"/>
                <a:gd name="T39" fmla="*/ 2075 h 2301"/>
                <a:gd name="T40" fmla="*/ 333 w 1993"/>
                <a:gd name="T41" fmla="*/ 2000 h 2301"/>
                <a:gd name="T42" fmla="*/ 597 w 1993"/>
                <a:gd name="T43" fmla="*/ 2151 h 2301"/>
                <a:gd name="T44" fmla="*/ 446 w 1993"/>
                <a:gd name="T45" fmla="*/ 2226 h 2301"/>
                <a:gd name="T46" fmla="*/ 1727 w 1993"/>
                <a:gd name="T47" fmla="*/ 1510 h 2301"/>
                <a:gd name="T48" fmla="*/ 1690 w 1993"/>
                <a:gd name="T49" fmla="*/ 1774 h 2301"/>
                <a:gd name="T50" fmla="*/ 1388 w 1993"/>
                <a:gd name="T51" fmla="*/ 1811 h 2301"/>
                <a:gd name="T52" fmla="*/ 1275 w 1993"/>
                <a:gd name="T53" fmla="*/ 2226 h 2301"/>
                <a:gd name="T54" fmla="*/ 672 w 1993"/>
                <a:gd name="T55" fmla="*/ 2151 h 2301"/>
                <a:gd name="T56" fmla="*/ 785 w 1993"/>
                <a:gd name="T57" fmla="*/ 2113 h 2301"/>
                <a:gd name="T58" fmla="*/ 748 w 1993"/>
                <a:gd name="T59" fmla="*/ 1925 h 2301"/>
                <a:gd name="T60" fmla="*/ 710 w 1993"/>
                <a:gd name="T61" fmla="*/ 1905 h 2301"/>
                <a:gd name="T62" fmla="*/ 936 w 1993"/>
                <a:gd name="T63" fmla="*/ 1501 h 2301"/>
                <a:gd name="T64" fmla="*/ 466 w 1993"/>
                <a:gd name="T65" fmla="*/ 1061 h 2301"/>
                <a:gd name="T66" fmla="*/ 223 w 1993"/>
                <a:gd name="T67" fmla="*/ 521 h 2301"/>
                <a:gd name="T68" fmla="*/ 1481 w 1993"/>
                <a:gd name="T69" fmla="*/ 320 h 2301"/>
                <a:gd name="T70" fmla="*/ 1770 w 1993"/>
                <a:gd name="T71" fmla="*/ 970 h 2301"/>
                <a:gd name="T72" fmla="*/ 1727 w 1993"/>
                <a:gd name="T73" fmla="*/ 1510 h 2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93" h="2301">
                  <a:moveTo>
                    <a:pt x="1990" y="1539"/>
                  </a:moveTo>
                  <a:lnTo>
                    <a:pt x="1844" y="952"/>
                  </a:lnTo>
                  <a:cubicBezTo>
                    <a:pt x="1842" y="944"/>
                    <a:pt x="1841" y="935"/>
                    <a:pt x="1841" y="927"/>
                  </a:cubicBezTo>
                  <a:cubicBezTo>
                    <a:pt x="1835" y="652"/>
                    <a:pt x="1705" y="395"/>
                    <a:pt x="1488" y="227"/>
                  </a:cubicBezTo>
                  <a:cubicBezTo>
                    <a:pt x="1270" y="60"/>
                    <a:pt x="988" y="0"/>
                    <a:pt x="721" y="66"/>
                  </a:cubicBezTo>
                  <a:cubicBezTo>
                    <a:pt x="454" y="131"/>
                    <a:pt x="231" y="314"/>
                    <a:pt x="116" y="564"/>
                  </a:cubicBezTo>
                  <a:cubicBezTo>
                    <a:pt x="0" y="813"/>
                    <a:pt x="4" y="1101"/>
                    <a:pt x="126" y="1347"/>
                  </a:cubicBezTo>
                  <a:cubicBezTo>
                    <a:pt x="72" y="1519"/>
                    <a:pt x="135" y="1707"/>
                    <a:pt x="282" y="1811"/>
                  </a:cubicBezTo>
                  <a:cubicBezTo>
                    <a:pt x="313" y="1832"/>
                    <a:pt x="332" y="1867"/>
                    <a:pt x="333" y="1905"/>
                  </a:cubicBezTo>
                  <a:lnTo>
                    <a:pt x="333" y="1925"/>
                  </a:lnTo>
                  <a:lnTo>
                    <a:pt x="295" y="1925"/>
                  </a:lnTo>
                  <a:cubicBezTo>
                    <a:pt x="275" y="1925"/>
                    <a:pt x="258" y="1941"/>
                    <a:pt x="258" y="1962"/>
                  </a:cubicBezTo>
                  <a:lnTo>
                    <a:pt x="258" y="2113"/>
                  </a:lnTo>
                  <a:cubicBezTo>
                    <a:pt x="258" y="2134"/>
                    <a:pt x="275" y="2151"/>
                    <a:pt x="295" y="2151"/>
                  </a:cubicBezTo>
                  <a:lnTo>
                    <a:pt x="371" y="2151"/>
                  </a:lnTo>
                  <a:lnTo>
                    <a:pt x="371" y="2264"/>
                  </a:lnTo>
                  <a:cubicBezTo>
                    <a:pt x="371" y="2285"/>
                    <a:pt x="388" y="2301"/>
                    <a:pt x="408" y="2301"/>
                  </a:cubicBezTo>
                  <a:lnTo>
                    <a:pt x="1313" y="2301"/>
                  </a:lnTo>
                  <a:cubicBezTo>
                    <a:pt x="1334" y="2301"/>
                    <a:pt x="1351" y="2285"/>
                    <a:pt x="1351" y="2264"/>
                  </a:cubicBezTo>
                  <a:lnTo>
                    <a:pt x="1351" y="1925"/>
                  </a:lnTo>
                  <a:cubicBezTo>
                    <a:pt x="1351" y="1904"/>
                    <a:pt x="1367" y="1887"/>
                    <a:pt x="1388" y="1887"/>
                  </a:cubicBezTo>
                  <a:lnTo>
                    <a:pt x="1652" y="1887"/>
                  </a:lnTo>
                  <a:cubicBezTo>
                    <a:pt x="1715" y="1887"/>
                    <a:pt x="1765" y="1836"/>
                    <a:pt x="1765" y="1774"/>
                  </a:cubicBezTo>
                  <a:lnTo>
                    <a:pt x="1765" y="1585"/>
                  </a:lnTo>
                  <a:lnTo>
                    <a:pt x="1954" y="1585"/>
                  </a:lnTo>
                  <a:cubicBezTo>
                    <a:pt x="1965" y="1585"/>
                    <a:pt x="1976" y="1580"/>
                    <a:pt x="1983" y="1571"/>
                  </a:cubicBezTo>
                  <a:cubicBezTo>
                    <a:pt x="1990" y="1562"/>
                    <a:pt x="1993" y="1550"/>
                    <a:pt x="1990" y="1539"/>
                  </a:cubicBezTo>
                  <a:close/>
                  <a:moveTo>
                    <a:pt x="326" y="1749"/>
                  </a:moveTo>
                  <a:cubicBezTo>
                    <a:pt x="205" y="1664"/>
                    <a:pt x="153" y="1510"/>
                    <a:pt x="198" y="1369"/>
                  </a:cubicBezTo>
                  <a:cubicBezTo>
                    <a:pt x="243" y="1228"/>
                    <a:pt x="374" y="1133"/>
                    <a:pt x="522" y="1133"/>
                  </a:cubicBezTo>
                  <a:cubicBezTo>
                    <a:pt x="670" y="1133"/>
                    <a:pt x="800" y="1229"/>
                    <a:pt x="845" y="1370"/>
                  </a:cubicBezTo>
                  <a:cubicBezTo>
                    <a:pt x="889" y="1511"/>
                    <a:pt x="837" y="1665"/>
                    <a:pt x="716" y="1750"/>
                  </a:cubicBezTo>
                  <a:cubicBezTo>
                    <a:pt x="665" y="1785"/>
                    <a:pt x="635" y="1843"/>
                    <a:pt x="635" y="1905"/>
                  </a:cubicBezTo>
                  <a:lnTo>
                    <a:pt x="635" y="1925"/>
                  </a:lnTo>
                  <a:lnTo>
                    <a:pt x="408" y="1925"/>
                  </a:lnTo>
                  <a:lnTo>
                    <a:pt x="408" y="1905"/>
                  </a:lnTo>
                  <a:cubicBezTo>
                    <a:pt x="408" y="1843"/>
                    <a:pt x="377" y="1785"/>
                    <a:pt x="326" y="1749"/>
                  </a:cubicBezTo>
                  <a:close/>
                  <a:moveTo>
                    <a:pt x="333" y="2000"/>
                  </a:moveTo>
                  <a:lnTo>
                    <a:pt x="710" y="2000"/>
                  </a:lnTo>
                  <a:lnTo>
                    <a:pt x="710" y="2075"/>
                  </a:lnTo>
                  <a:lnTo>
                    <a:pt x="333" y="2075"/>
                  </a:lnTo>
                  <a:lnTo>
                    <a:pt x="333" y="2000"/>
                  </a:lnTo>
                  <a:close/>
                  <a:moveTo>
                    <a:pt x="446" y="2151"/>
                  </a:moveTo>
                  <a:lnTo>
                    <a:pt x="597" y="2151"/>
                  </a:lnTo>
                  <a:lnTo>
                    <a:pt x="597" y="2226"/>
                  </a:lnTo>
                  <a:lnTo>
                    <a:pt x="446" y="2226"/>
                  </a:lnTo>
                  <a:lnTo>
                    <a:pt x="446" y="2151"/>
                  </a:lnTo>
                  <a:close/>
                  <a:moveTo>
                    <a:pt x="1727" y="1510"/>
                  </a:moveTo>
                  <a:cubicBezTo>
                    <a:pt x="1707" y="1510"/>
                    <a:pt x="1690" y="1527"/>
                    <a:pt x="1690" y="1548"/>
                  </a:cubicBezTo>
                  <a:lnTo>
                    <a:pt x="1690" y="1774"/>
                  </a:lnTo>
                  <a:cubicBezTo>
                    <a:pt x="1690" y="1795"/>
                    <a:pt x="1673" y="1811"/>
                    <a:pt x="1652" y="1811"/>
                  </a:cubicBezTo>
                  <a:lnTo>
                    <a:pt x="1388" y="1811"/>
                  </a:lnTo>
                  <a:cubicBezTo>
                    <a:pt x="1326" y="1811"/>
                    <a:pt x="1275" y="1862"/>
                    <a:pt x="1275" y="1925"/>
                  </a:cubicBezTo>
                  <a:lnTo>
                    <a:pt x="1275" y="2226"/>
                  </a:lnTo>
                  <a:lnTo>
                    <a:pt x="672" y="2226"/>
                  </a:lnTo>
                  <a:lnTo>
                    <a:pt x="672" y="2151"/>
                  </a:lnTo>
                  <a:lnTo>
                    <a:pt x="748" y="2151"/>
                  </a:lnTo>
                  <a:cubicBezTo>
                    <a:pt x="768" y="2151"/>
                    <a:pt x="785" y="2134"/>
                    <a:pt x="785" y="2113"/>
                  </a:cubicBezTo>
                  <a:lnTo>
                    <a:pt x="785" y="1962"/>
                  </a:lnTo>
                  <a:cubicBezTo>
                    <a:pt x="785" y="1941"/>
                    <a:pt x="768" y="1925"/>
                    <a:pt x="748" y="1925"/>
                  </a:cubicBezTo>
                  <a:lnTo>
                    <a:pt x="710" y="1925"/>
                  </a:lnTo>
                  <a:lnTo>
                    <a:pt x="710" y="1905"/>
                  </a:lnTo>
                  <a:cubicBezTo>
                    <a:pt x="710" y="1867"/>
                    <a:pt x="729" y="1833"/>
                    <a:pt x="760" y="1811"/>
                  </a:cubicBezTo>
                  <a:cubicBezTo>
                    <a:pt x="862" y="1740"/>
                    <a:pt x="927" y="1626"/>
                    <a:pt x="936" y="1501"/>
                  </a:cubicBezTo>
                  <a:cubicBezTo>
                    <a:pt x="945" y="1377"/>
                    <a:pt x="897" y="1255"/>
                    <a:pt x="806" y="1169"/>
                  </a:cubicBezTo>
                  <a:cubicBezTo>
                    <a:pt x="715" y="1084"/>
                    <a:pt x="590" y="1044"/>
                    <a:pt x="466" y="1061"/>
                  </a:cubicBezTo>
                  <a:cubicBezTo>
                    <a:pt x="342" y="1078"/>
                    <a:pt x="233" y="1150"/>
                    <a:pt x="168" y="1257"/>
                  </a:cubicBezTo>
                  <a:cubicBezTo>
                    <a:pt x="70" y="1017"/>
                    <a:pt x="90" y="744"/>
                    <a:pt x="223" y="521"/>
                  </a:cubicBezTo>
                  <a:cubicBezTo>
                    <a:pt x="355" y="298"/>
                    <a:pt x="584" y="150"/>
                    <a:pt x="841" y="121"/>
                  </a:cubicBezTo>
                  <a:cubicBezTo>
                    <a:pt x="1073" y="94"/>
                    <a:pt x="1306" y="167"/>
                    <a:pt x="1481" y="320"/>
                  </a:cubicBezTo>
                  <a:cubicBezTo>
                    <a:pt x="1657" y="474"/>
                    <a:pt x="1760" y="694"/>
                    <a:pt x="1765" y="928"/>
                  </a:cubicBezTo>
                  <a:cubicBezTo>
                    <a:pt x="1765" y="942"/>
                    <a:pt x="1767" y="956"/>
                    <a:pt x="1770" y="970"/>
                  </a:cubicBezTo>
                  <a:lnTo>
                    <a:pt x="1905" y="1510"/>
                  </a:lnTo>
                  <a:lnTo>
                    <a:pt x="1727" y="151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B2512AE4-49B7-4FCC-9CD5-C5F334C27F0A}"/>
              </a:ext>
            </a:extLst>
          </p:cNvPr>
          <p:cNvGrpSpPr/>
          <p:nvPr/>
        </p:nvGrpSpPr>
        <p:grpSpPr>
          <a:xfrm>
            <a:off x="3646488" y="3260726"/>
            <a:ext cx="433388" cy="484188"/>
            <a:chOff x="3646488" y="3260726"/>
            <a:chExt cx="433388" cy="484188"/>
          </a:xfrm>
        </p:grpSpPr>
        <p:sp>
          <p:nvSpPr>
            <p:cNvPr id="415" name="Freeform 575">
              <a:extLst>
                <a:ext uri="{FF2B5EF4-FFF2-40B4-BE49-F238E27FC236}">
                  <a16:creationId xmlns:a16="http://schemas.microsoft.com/office/drawing/2014/main" id="{26905C5C-51E6-4CE5-998C-608B755AF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5" y="3656014"/>
              <a:ext cx="79375" cy="80963"/>
            </a:xfrm>
            <a:custGeom>
              <a:avLst/>
              <a:gdLst>
                <a:gd name="T0" fmla="*/ 0 w 377"/>
                <a:gd name="T1" fmla="*/ 0 h 377"/>
                <a:gd name="T2" fmla="*/ 377 w 377"/>
                <a:gd name="T3" fmla="*/ 377 h 377"/>
                <a:gd name="T4" fmla="*/ 377 w 377"/>
                <a:gd name="T5" fmla="*/ 0 h 377"/>
                <a:gd name="T6" fmla="*/ 0 w 377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7" h="377">
                  <a:moveTo>
                    <a:pt x="0" y="0"/>
                  </a:moveTo>
                  <a:lnTo>
                    <a:pt x="377" y="377"/>
                  </a:lnTo>
                  <a:lnTo>
                    <a:pt x="3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576">
              <a:extLst>
                <a:ext uri="{FF2B5EF4-FFF2-40B4-BE49-F238E27FC236}">
                  <a16:creationId xmlns:a16="http://schemas.microsoft.com/office/drawing/2014/main" id="{987D0555-4286-41E6-8EA8-D52F199F7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3478214"/>
              <a:ext cx="141288" cy="169863"/>
            </a:xfrm>
            <a:custGeom>
              <a:avLst/>
              <a:gdLst>
                <a:gd name="T0" fmla="*/ 637 w 666"/>
                <a:gd name="T1" fmla="*/ 29 h 790"/>
                <a:gd name="T2" fmla="*/ 631 w 666"/>
                <a:gd name="T3" fmla="*/ 0 h 790"/>
                <a:gd name="T4" fmla="*/ 374 w 666"/>
                <a:gd name="T5" fmla="*/ 256 h 790"/>
                <a:gd name="T6" fmla="*/ 44 w 666"/>
                <a:gd name="T7" fmla="*/ 586 h 790"/>
                <a:gd name="T8" fmla="*/ 44 w 666"/>
                <a:gd name="T9" fmla="*/ 746 h 790"/>
                <a:gd name="T10" fmla="*/ 204 w 666"/>
                <a:gd name="T11" fmla="*/ 746 h 790"/>
                <a:gd name="T12" fmla="*/ 374 w 666"/>
                <a:gd name="T13" fmla="*/ 576 h 790"/>
                <a:gd name="T14" fmla="*/ 513 w 666"/>
                <a:gd name="T15" fmla="*/ 438 h 790"/>
                <a:gd name="T16" fmla="*/ 637 w 666"/>
                <a:gd name="T17" fmla="*/ 2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6" h="790">
                  <a:moveTo>
                    <a:pt x="637" y="29"/>
                  </a:moveTo>
                  <a:lnTo>
                    <a:pt x="631" y="0"/>
                  </a:lnTo>
                  <a:lnTo>
                    <a:pt x="374" y="256"/>
                  </a:lnTo>
                  <a:lnTo>
                    <a:pt x="44" y="586"/>
                  </a:lnTo>
                  <a:cubicBezTo>
                    <a:pt x="0" y="631"/>
                    <a:pt x="0" y="702"/>
                    <a:pt x="44" y="746"/>
                  </a:cubicBezTo>
                  <a:cubicBezTo>
                    <a:pt x="89" y="790"/>
                    <a:pt x="160" y="790"/>
                    <a:pt x="204" y="746"/>
                  </a:cubicBezTo>
                  <a:lnTo>
                    <a:pt x="374" y="576"/>
                  </a:lnTo>
                  <a:lnTo>
                    <a:pt x="513" y="438"/>
                  </a:lnTo>
                  <a:cubicBezTo>
                    <a:pt x="620" y="331"/>
                    <a:pt x="666" y="177"/>
                    <a:pt x="637" y="29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577">
              <a:extLst>
                <a:ext uri="{FF2B5EF4-FFF2-40B4-BE49-F238E27FC236}">
                  <a16:creationId xmlns:a16="http://schemas.microsoft.com/office/drawing/2014/main" id="{B4255764-0CAB-4F54-BE82-528693A39D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5075" y="3309939"/>
              <a:ext cx="112713" cy="112713"/>
            </a:xfrm>
            <a:custGeom>
              <a:avLst/>
              <a:gdLst>
                <a:gd name="T0" fmla="*/ 89 w 527"/>
                <a:gd name="T1" fmla="*/ 336 h 528"/>
                <a:gd name="T2" fmla="*/ 77 w 527"/>
                <a:gd name="T3" fmla="*/ 451 h 528"/>
                <a:gd name="T4" fmla="*/ 191 w 527"/>
                <a:gd name="T5" fmla="*/ 438 h 528"/>
                <a:gd name="T6" fmla="*/ 263 w 527"/>
                <a:gd name="T7" fmla="*/ 528 h 528"/>
                <a:gd name="T8" fmla="*/ 335 w 527"/>
                <a:gd name="T9" fmla="*/ 438 h 528"/>
                <a:gd name="T10" fmla="*/ 450 w 527"/>
                <a:gd name="T11" fmla="*/ 451 h 528"/>
                <a:gd name="T12" fmla="*/ 438 w 527"/>
                <a:gd name="T13" fmla="*/ 336 h 528"/>
                <a:gd name="T14" fmla="*/ 527 w 527"/>
                <a:gd name="T15" fmla="*/ 264 h 528"/>
                <a:gd name="T16" fmla="*/ 438 w 527"/>
                <a:gd name="T17" fmla="*/ 192 h 528"/>
                <a:gd name="T18" fmla="*/ 450 w 527"/>
                <a:gd name="T19" fmla="*/ 77 h 528"/>
                <a:gd name="T20" fmla="*/ 335 w 527"/>
                <a:gd name="T21" fmla="*/ 90 h 528"/>
                <a:gd name="T22" fmla="*/ 263 w 527"/>
                <a:gd name="T23" fmla="*/ 0 h 528"/>
                <a:gd name="T24" fmla="*/ 191 w 527"/>
                <a:gd name="T25" fmla="*/ 90 h 528"/>
                <a:gd name="T26" fmla="*/ 77 w 527"/>
                <a:gd name="T27" fmla="*/ 77 h 528"/>
                <a:gd name="T28" fmla="*/ 89 w 527"/>
                <a:gd name="T29" fmla="*/ 192 h 528"/>
                <a:gd name="T30" fmla="*/ 0 w 527"/>
                <a:gd name="T31" fmla="*/ 264 h 528"/>
                <a:gd name="T32" fmla="*/ 89 w 527"/>
                <a:gd name="T33" fmla="*/ 336 h 528"/>
                <a:gd name="T34" fmla="*/ 263 w 527"/>
                <a:gd name="T35" fmla="*/ 189 h 528"/>
                <a:gd name="T36" fmla="*/ 333 w 527"/>
                <a:gd name="T37" fmla="*/ 235 h 528"/>
                <a:gd name="T38" fmla="*/ 317 w 527"/>
                <a:gd name="T39" fmla="*/ 317 h 528"/>
                <a:gd name="T40" fmla="*/ 235 w 527"/>
                <a:gd name="T41" fmla="*/ 334 h 528"/>
                <a:gd name="T42" fmla="*/ 188 w 527"/>
                <a:gd name="T43" fmla="*/ 264 h 528"/>
                <a:gd name="T44" fmla="*/ 263 w 527"/>
                <a:gd name="T45" fmla="*/ 18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7" h="528">
                  <a:moveTo>
                    <a:pt x="89" y="336"/>
                  </a:moveTo>
                  <a:cubicBezTo>
                    <a:pt x="101" y="364"/>
                    <a:pt x="56" y="430"/>
                    <a:pt x="77" y="451"/>
                  </a:cubicBezTo>
                  <a:cubicBezTo>
                    <a:pt x="98" y="471"/>
                    <a:pt x="163" y="427"/>
                    <a:pt x="191" y="438"/>
                  </a:cubicBezTo>
                  <a:cubicBezTo>
                    <a:pt x="218" y="449"/>
                    <a:pt x="233" y="528"/>
                    <a:pt x="263" y="528"/>
                  </a:cubicBezTo>
                  <a:cubicBezTo>
                    <a:pt x="294" y="528"/>
                    <a:pt x="309" y="449"/>
                    <a:pt x="335" y="438"/>
                  </a:cubicBezTo>
                  <a:cubicBezTo>
                    <a:pt x="363" y="427"/>
                    <a:pt x="429" y="471"/>
                    <a:pt x="450" y="451"/>
                  </a:cubicBezTo>
                  <a:cubicBezTo>
                    <a:pt x="471" y="430"/>
                    <a:pt x="426" y="364"/>
                    <a:pt x="438" y="336"/>
                  </a:cubicBezTo>
                  <a:cubicBezTo>
                    <a:pt x="449" y="309"/>
                    <a:pt x="527" y="295"/>
                    <a:pt x="527" y="264"/>
                  </a:cubicBezTo>
                  <a:cubicBezTo>
                    <a:pt x="527" y="233"/>
                    <a:pt x="449" y="219"/>
                    <a:pt x="438" y="192"/>
                  </a:cubicBezTo>
                  <a:cubicBezTo>
                    <a:pt x="426" y="164"/>
                    <a:pt x="471" y="98"/>
                    <a:pt x="450" y="77"/>
                  </a:cubicBezTo>
                  <a:cubicBezTo>
                    <a:pt x="429" y="57"/>
                    <a:pt x="363" y="101"/>
                    <a:pt x="335" y="90"/>
                  </a:cubicBezTo>
                  <a:cubicBezTo>
                    <a:pt x="309" y="79"/>
                    <a:pt x="294" y="0"/>
                    <a:pt x="263" y="0"/>
                  </a:cubicBezTo>
                  <a:cubicBezTo>
                    <a:pt x="233" y="0"/>
                    <a:pt x="218" y="79"/>
                    <a:pt x="191" y="90"/>
                  </a:cubicBezTo>
                  <a:cubicBezTo>
                    <a:pt x="164" y="101"/>
                    <a:pt x="98" y="57"/>
                    <a:pt x="77" y="77"/>
                  </a:cubicBezTo>
                  <a:cubicBezTo>
                    <a:pt x="56" y="98"/>
                    <a:pt x="101" y="164"/>
                    <a:pt x="89" y="192"/>
                  </a:cubicBezTo>
                  <a:cubicBezTo>
                    <a:pt x="78" y="219"/>
                    <a:pt x="0" y="233"/>
                    <a:pt x="0" y="264"/>
                  </a:cubicBezTo>
                  <a:cubicBezTo>
                    <a:pt x="0" y="295"/>
                    <a:pt x="78" y="309"/>
                    <a:pt x="89" y="336"/>
                  </a:cubicBezTo>
                  <a:close/>
                  <a:moveTo>
                    <a:pt x="263" y="189"/>
                  </a:moveTo>
                  <a:cubicBezTo>
                    <a:pt x="294" y="189"/>
                    <a:pt x="321" y="207"/>
                    <a:pt x="333" y="235"/>
                  </a:cubicBezTo>
                  <a:cubicBezTo>
                    <a:pt x="345" y="263"/>
                    <a:pt x="338" y="296"/>
                    <a:pt x="317" y="317"/>
                  </a:cubicBezTo>
                  <a:cubicBezTo>
                    <a:pt x="295" y="339"/>
                    <a:pt x="263" y="345"/>
                    <a:pt x="235" y="334"/>
                  </a:cubicBezTo>
                  <a:cubicBezTo>
                    <a:pt x="206" y="322"/>
                    <a:pt x="188" y="294"/>
                    <a:pt x="188" y="264"/>
                  </a:cubicBezTo>
                  <a:cubicBezTo>
                    <a:pt x="188" y="222"/>
                    <a:pt x="222" y="189"/>
                    <a:pt x="263" y="189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578">
              <a:extLst>
                <a:ext uri="{FF2B5EF4-FFF2-40B4-BE49-F238E27FC236}">
                  <a16:creationId xmlns:a16="http://schemas.microsoft.com/office/drawing/2014/main" id="{64394AC3-C686-4ED2-9529-A218590C65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6488" y="3260726"/>
              <a:ext cx="433388" cy="484188"/>
            </a:xfrm>
            <a:custGeom>
              <a:avLst/>
              <a:gdLst>
                <a:gd name="T0" fmla="*/ 1995 w 2027"/>
                <a:gd name="T1" fmla="*/ 1038 h 2261"/>
                <a:gd name="T2" fmla="*/ 1989 w 2027"/>
                <a:gd name="T3" fmla="*/ 1009 h 2261"/>
                <a:gd name="T4" fmla="*/ 1963 w 2027"/>
                <a:gd name="T5" fmla="*/ 980 h 2261"/>
                <a:gd name="T6" fmla="*/ 1925 w 2027"/>
                <a:gd name="T7" fmla="*/ 989 h 2261"/>
                <a:gd name="T8" fmla="*/ 1733 w 2027"/>
                <a:gd name="T9" fmla="*/ 1181 h 2261"/>
                <a:gd name="T10" fmla="*/ 1733 w 2027"/>
                <a:gd name="T11" fmla="*/ 38 h 2261"/>
                <a:gd name="T12" fmla="*/ 1695 w 2027"/>
                <a:gd name="T13" fmla="*/ 0 h 2261"/>
                <a:gd name="T14" fmla="*/ 37 w 2027"/>
                <a:gd name="T15" fmla="*/ 0 h 2261"/>
                <a:gd name="T16" fmla="*/ 0 w 2027"/>
                <a:gd name="T17" fmla="*/ 38 h 2261"/>
                <a:gd name="T18" fmla="*/ 0 w 2027"/>
                <a:gd name="T19" fmla="*/ 1847 h 2261"/>
                <a:gd name="T20" fmla="*/ 11 w 2027"/>
                <a:gd name="T21" fmla="*/ 1873 h 2261"/>
                <a:gd name="T22" fmla="*/ 387 w 2027"/>
                <a:gd name="T23" fmla="*/ 2250 h 2261"/>
                <a:gd name="T24" fmla="*/ 414 w 2027"/>
                <a:gd name="T25" fmla="*/ 2261 h 2261"/>
                <a:gd name="T26" fmla="*/ 1695 w 2027"/>
                <a:gd name="T27" fmla="*/ 2261 h 2261"/>
                <a:gd name="T28" fmla="*/ 1733 w 2027"/>
                <a:gd name="T29" fmla="*/ 2224 h 2261"/>
                <a:gd name="T30" fmla="*/ 1733 w 2027"/>
                <a:gd name="T31" fmla="*/ 1608 h 2261"/>
                <a:gd name="T32" fmla="*/ 1861 w 2027"/>
                <a:gd name="T33" fmla="*/ 1480 h 2261"/>
                <a:gd name="T34" fmla="*/ 1995 w 2027"/>
                <a:gd name="T35" fmla="*/ 1038 h 2261"/>
                <a:gd name="T36" fmla="*/ 376 w 2027"/>
                <a:gd name="T37" fmla="*/ 2133 h 2261"/>
                <a:gd name="T38" fmla="*/ 128 w 2027"/>
                <a:gd name="T39" fmla="*/ 1884 h 2261"/>
                <a:gd name="T40" fmla="*/ 376 w 2027"/>
                <a:gd name="T41" fmla="*/ 1884 h 2261"/>
                <a:gd name="T42" fmla="*/ 376 w 2027"/>
                <a:gd name="T43" fmla="*/ 2133 h 2261"/>
                <a:gd name="T44" fmla="*/ 1658 w 2027"/>
                <a:gd name="T45" fmla="*/ 2186 h 2261"/>
                <a:gd name="T46" fmla="*/ 452 w 2027"/>
                <a:gd name="T47" fmla="*/ 2186 h 2261"/>
                <a:gd name="T48" fmla="*/ 452 w 2027"/>
                <a:gd name="T49" fmla="*/ 1847 h 2261"/>
                <a:gd name="T50" fmla="*/ 414 w 2027"/>
                <a:gd name="T51" fmla="*/ 1809 h 2261"/>
                <a:gd name="T52" fmla="*/ 75 w 2027"/>
                <a:gd name="T53" fmla="*/ 1809 h 2261"/>
                <a:gd name="T54" fmla="*/ 75 w 2027"/>
                <a:gd name="T55" fmla="*/ 75 h 2261"/>
                <a:gd name="T56" fmla="*/ 1658 w 2027"/>
                <a:gd name="T57" fmla="*/ 75 h 2261"/>
                <a:gd name="T58" fmla="*/ 1658 w 2027"/>
                <a:gd name="T59" fmla="*/ 1257 h 2261"/>
                <a:gd name="T60" fmla="*/ 1339 w 2027"/>
                <a:gd name="T61" fmla="*/ 1576 h 2261"/>
                <a:gd name="T62" fmla="*/ 1316 w 2027"/>
                <a:gd name="T63" fmla="*/ 1758 h 2261"/>
                <a:gd name="T64" fmla="*/ 1179 w 2027"/>
                <a:gd name="T65" fmla="*/ 1895 h 2261"/>
                <a:gd name="T66" fmla="*/ 1167 w 2027"/>
                <a:gd name="T67" fmla="*/ 1922 h 2261"/>
                <a:gd name="T68" fmla="*/ 1178 w 2027"/>
                <a:gd name="T69" fmla="*/ 1949 h 2261"/>
                <a:gd name="T70" fmla="*/ 1205 w 2027"/>
                <a:gd name="T71" fmla="*/ 1960 h 2261"/>
                <a:gd name="T72" fmla="*/ 1232 w 2027"/>
                <a:gd name="T73" fmla="*/ 1949 h 2261"/>
                <a:gd name="T74" fmla="*/ 1369 w 2027"/>
                <a:gd name="T75" fmla="*/ 1812 h 2261"/>
                <a:gd name="T76" fmla="*/ 1552 w 2027"/>
                <a:gd name="T77" fmla="*/ 1789 h 2261"/>
                <a:gd name="T78" fmla="*/ 1658 w 2027"/>
                <a:gd name="T79" fmla="*/ 1683 h 2261"/>
                <a:gd name="T80" fmla="*/ 1658 w 2027"/>
                <a:gd name="T81" fmla="*/ 2186 h 2261"/>
                <a:gd name="T82" fmla="*/ 1499 w 2027"/>
                <a:gd name="T83" fmla="*/ 1736 h 2261"/>
                <a:gd name="T84" fmla="*/ 1426 w 2027"/>
                <a:gd name="T85" fmla="*/ 1755 h 2261"/>
                <a:gd name="T86" fmla="*/ 1819 w 2027"/>
                <a:gd name="T87" fmla="*/ 1362 h 2261"/>
                <a:gd name="T88" fmla="*/ 1818 w 2027"/>
                <a:gd name="T89" fmla="*/ 1310 h 2261"/>
                <a:gd name="T90" fmla="*/ 1765 w 2027"/>
                <a:gd name="T91" fmla="*/ 1309 h 2261"/>
                <a:gd name="T92" fmla="*/ 1373 w 2027"/>
                <a:gd name="T93" fmla="*/ 1702 h 2261"/>
                <a:gd name="T94" fmla="*/ 1392 w 2027"/>
                <a:gd name="T95" fmla="*/ 1629 h 2261"/>
                <a:gd name="T96" fmla="*/ 1927 w 2027"/>
                <a:gd name="T97" fmla="*/ 1094 h 2261"/>
                <a:gd name="T98" fmla="*/ 1807 w 2027"/>
                <a:gd name="T99" fmla="*/ 1427 h 2261"/>
                <a:gd name="T100" fmla="*/ 1499 w 2027"/>
                <a:gd name="T101" fmla="*/ 173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7" h="2261">
                  <a:moveTo>
                    <a:pt x="1995" y="1038"/>
                  </a:moveTo>
                  <a:lnTo>
                    <a:pt x="1989" y="1009"/>
                  </a:lnTo>
                  <a:cubicBezTo>
                    <a:pt x="1986" y="995"/>
                    <a:pt x="1976" y="984"/>
                    <a:pt x="1963" y="980"/>
                  </a:cubicBezTo>
                  <a:cubicBezTo>
                    <a:pt x="1949" y="976"/>
                    <a:pt x="1935" y="980"/>
                    <a:pt x="1925" y="989"/>
                  </a:cubicBezTo>
                  <a:lnTo>
                    <a:pt x="1733" y="1181"/>
                  </a:lnTo>
                  <a:lnTo>
                    <a:pt x="1733" y="38"/>
                  </a:lnTo>
                  <a:cubicBezTo>
                    <a:pt x="1733" y="17"/>
                    <a:pt x="1716" y="0"/>
                    <a:pt x="1695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lnTo>
                    <a:pt x="0" y="1847"/>
                  </a:lnTo>
                  <a:cubicBezTo>
                    <a:pt x="0" y="1857"/>
                    <a:pt x="4" y="1866"/>
                    <a:pt x="11" y="1873"/>
                  </a:cubicBezTo>
                  <a:lnTo>
                    <a:pt x="387" y="2250"/>
                  </a:lnTo>
                  <a:cubicBezTo>
                    <a:pt x="395" y="2257"/>
                    <a:pt x="404" y="2261"/>
                    <a:pt x="414" y="2261"/>
                  </a:cubicBezTo>
                  <a:lnTo>
                    <a:pt x="1695" y="2261"/>
                  </a:lnTo>
                  <a:cubicBezTo>
                    <a:pt x="1716" y="2261"/>
                    <a:pt x="1733" y="2244"/>
                    <a:pt x="1733" y="2224"/>
                  </a:cubicBezTo>
                  <a:lnTo>
                    <a:pt x="1733" y="1608"/>
                  </a:lnTo>
                  <a:lnTo>
                    <a:pt x="1861" y="1480"/>
                  </a:lnTo>
                  <a:cubicBezTo>
                    <a:pt x="1976" y="1365"/>
                    <a:pt x="2027" y="1198"/>
                    <a:pt x="1995" y="1038"/>
                  </a:cubicBezTo>
                  <a:close/>
                  <a:moveTo>
                    <a:pt x="376" y="2133"/>
                  </a:moveTo>
                  <a:lnTo>
                    <a:pt x="128" y="1884"/>
                  </a:lnTo>
                  <a:lnTo>
                    <a:pt x="376" y="1884"/>
                  </a:lnTo>
                  <a:lnTo>
                    <a:pt x="376" y="2133"/>
                  </a:lnTo>
                  <a:close/>
                  <a:moveTo>
                    <a:pt x="1658" y="2186"/>
                  </a:moveTo>
                  <a:lnTo>
                    <a:pt x="452" y="2186"/>
                  </a:lnTo>
                  <a:lnTo>
                    <a:pt x="452" y="1847"/>
                  </a:lnTo>
                  <a:cubicBezTo>
                    <a:pt x="452" y="1826"/>
                    <a:pt x="435" y="1809"/>
                    <a:pt x="414" y="1809"/>
                  </a:cubicBezTo>
                  <a:lnTo>
                    <a:pt x="75" y="1809"/>
                  </a:lnTo>
                  <a:lnTo>
                    <a:pt x="75" y="75"/>
                  </a:lnTo>
                  <a:lnTo>
                    <a:pt x="1658" y="75"/>
                  </a:lnTo>
                  <a:lnTo>
                    <a:pt x="1658" y="1257"/>
                  </a:lnTo>
                  <a:lnTo>
                    <a:pt x="1339" y="1576"/>
                  </a:lnTo>
                  <a:cubicBezTo>
                    <a:pt x="1291" y="1624"/>
                    <a:pt x="1281" y="1699"/>
                    <a:pt x="1316" y="1758"/>
                  </a:cubicBezTo>
                  <a:lnTo>
                    <a:pt x="1179" y="1895"/>
                  </a:lnTo>
                  <a:cubicBezTo>
                    <a:pt x="1172" y="1902"/>
                    <a:pt x="1167" y="1912"/>
                    <a:pt x="1167" y="1922"/>
                  </a:cubicBezTo>
                  <a:cubicBezTo>
                    <a:pt x="1167" y="1932"/>
                    <a:pt x="1171" y="1942"/>
                    <a:pt x="1178" y="1949"/>
                  </a:cubicBezTo>
                  <a:cubicBezTo>
                    <a:pt x="1186" y="1956"/>
                    <a:pt x="1195" y="1960"/>
                    <a:pt x="1205" y="1960"/>
                  </a:cubicBezTo>
                  <a:cubicBezTo>
                    <a:pt x="1216" y="1960"/>
                    <a:pt x="1225" y="1956"/>
                    <a:pt x="1232" y="1949"/>
                  </a:cubicBezTo>
                  <a:lnTo>
                    <a:pt x="1369" y="1812"/>
                  </a:lnTo>
                  <a:cubicBezTo>
                    <a:pt x="1428" y="1847"/>
                    <a:pt x="1504" y="1838"/>
                    <a:pt x="1552" y="1789"/>
                  </a:cubicBezTo>
                  <a:lnTo>
                    <a:pt x="1658" y="1683"/>
                  </a:lnTo>
                  <a:lnTo>
                    <a:pt x="1658" y="2186"/>
                  </a:lnTo>
                  <a:close/>
                  <a:moveTo>
                    <a:pt x="1499" y="1736"/>
                  </a:moveTo>
                  <a:cubicBezTo>
                    <a:pt x="1480" y="1754"/>
                    <a:pt x="1452" y="1762"/>
                    <a:pt x="1426" y="1755"/>
                  </a:cubicBezTo>
                  <a:lnTo>
                    <a:pt x="1819" y="1362"/>
                  </a:lnTo>
                  <a:cubicBezTo>
                    <a:pt x="1833" y="1348"/>
                    <a:pt x="1833" y="1324"/>
                    <a:pt x="1818" y="1310"/>
                  </a:cubicBezTo>
                  <a:cubicBezTo>
                    <a:pt x="1803" y="1295"/>
                    <a:pt x="1780" y="1295"/>
                    <a:pt x="1765" y="1309"/>
                  </a:cubicBezTo>
                  <a:lnTo>
                    <a:pt x="1373" y="1702"/>
                  </a:lnTo>
                  <a:cubicBezTo>
                    <a:pt x="1366" y="1676"/>
                    <a:pt x="1373" y="1648"/>
                    <a:pt x="1392" y="1629"/>
                  </a:cubicBezTo>
                  <a:lnTo>
                    <a:pt x="1927" y="1094"/>
                  </a:lnTo>
                  <a:cubicBezTo>
                    <a:pt x="1939" y="1217"/>
                    <a:pt x="1895" y="1340"/>
                    <a:pt x="1807" y="1427"/>
                  </a:cubicBezTo>
                  <a:lnTo>
                    <a:pt x="1499" y="173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579">
              <a:extLst>
                <a:ext uri="{FF2B5EF4-FFF2-40B4-BE49-F238E27FC236}">
                  <a16:creationId xmlns:a16="http://schemas.microsoft.com/office/drawing/2014/main" id="{82DA6675-D967-421D-B15B-1455E0E6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3663951"/>
              <a:ext cx="96838" cy="15875"/>
            </a:xfrm>
            <a:custGeom>
              <a:avLst/>
              <a:gdLst>
                <a:gd name="T0" fmla="*/ 415 w 452"/>
                <a:gd name="T1" fmla="*/ 0 h 76"/>
                <a:gd name="T2" fmla="*/ 38 w 452"/>
                <a:gd name="T3" fmla="*/ 0 h 76"/>
                <a:gd name="T4" fmla="*/ 0 w 452"/>
                <a:gd name="T5" fmla="*/ 38 h 76"/>
                <a:gd name="T6" fmla="*/ 38 w 452"/>
                <a:gd name="T7" fmla="*/ 76 h 76"/>
                <a:gd name="T8" fmla="*/ 415 w 452"/>
                <a:gd name="T9" fmla="*/ 76 h 76"/>
                <a:gd name="T10" fmla="*/ 452 w 452"/>
                <a:gd name="T11" fmla="*/ 38 h 76"/>
                <a:gd name="T12" fmla="*/ 415 w 452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6">
                  <a:moveTo>
                    <a:pt x="41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415" y="76"/>
                  </a:lnTo>
                  <a:cubicBezTo>
                    <a:pt x="436" y="76"/>
                    <a:pt x="452" y="59"/>
                    <a:pt x="452" y="38"/>
                  </a:cubicBezTo>
                  <a:cubicBezTo>
                    <a:pt x="452" y="17"/>
                    <a:pt x="436" y="0"/>
                    <a:pt x="415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580">
              <a:extLst>
                <a:ext uri="{FF2B5EF4-FFF2-40B4-BE49-F238E27FC236}">
                  <a16:creationId xmlns:a16="http://schemas.microsoft.com/office/drawing/2014/main" id="{3ABC132E-51A0-4310-9331-B575620C50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7138" y="3302001"/>
              <a:ext cx="128588" cy="128588"/>
            </a:xfrm>
            <a:custGeom>
              <a:avLst/>
              <a:gdLst>
                <a:gd name="T0" fmla="*/ 91 w 603"/>
                <a:gd name="T1" fmla="*/ 389 h 603"/>
                <a:gd name="T2" fmla="*/ 88 w 603"/>
                <a:gd name="T3" fmla="*/ 515 h 603"/>
                <a:gd name="T4" fmla="*/ 213 w 603"/>
                <a:gd name="T5" fmla="*/ 512 h 603"/>
                <a:gd name="T6" fmla="*/ 301 w 603"/>
                <a:gd name="T7" fmla="*/ 603 h 603"/>
                <a:gd name="T8" fmla="*/ 389 w 603"/>
                <a:gd name="T9" fmla="*/ 512 h 603"/>
                <a:gd name="T10" fmla="*/ 515 w 603"/>
                <a:gd name="T11" fmla="*/ 515 h 603"/>
                <a:gd name="T12" fmla="*/ 511 w 603"/>
                <a:gd name="T13" fmla="*/ 390 h 603"/>
                <a:gd name="T14" fmla="*/ 603 w 603"/>
                <a:gd name="T15" fmla="*/ 302 h 603"/>
                <a:gd name="T16" fmla="*/ 512 w 603"/>
                <a:gd name="T17" fmla="*/ 215 h 603"/>
                <a:gd name="T18" fmla="*/ 515 w 603"/>
                <a:gd name="T19" fmla="*/ 89 h 603"/>
                <a:gd name="T20" fmla="*/ 389 w 603"/>
                <a:gd name="T21" fmla="*/ 92 h 603"/>
                <a:gd name="T22" fmla="*/ 301 w 603"/>
                <a:gd name="T23" fmla="*/ 0 h 603"/>
                <a:gd name="T24" fmla="*/ 214 w 603"/>
                <a:gd name="T25" fmla="*/ 92 h 603"/>
                <a:gd name="T26" fmla="*/ 88 w 603"/>
                <a:gd name="T27" fmla="*/ 89 h 603"/>
                <a:gd name="T28" fmla="*/ 92 w 603"/>
                <a:gd name="T29" fmla="*/ 214 h 603"/>
                <a:gd name="T30" fmla="*/ 0 w 603"/>
                <a:gd name="T31" fmla="*/ 302 h 603"/>
                <a:gd name="T32" fmla="*/ 101 w 603"/>
                <a:gd name="T33" fmla="*/ 295 h 603"/>
                <a:gd name="T34" fmla="*/ 155 w 603"/>
                <a:gd name="T35" fmla="*/ 164 h 603"/>
                <a:gd name="T36" fmla="*/ 163 w 603"/>
                <a:gd name="T37" fmla="*/ 156 h 603"/>
                <a:gd name="T38" fmla="*/ 294 w 603"/>
                <a:gd name="T39" fmla="*/ 102 h 603"/>
                <a:gd name="T40" fmla="*/ 308 w 603"/>
                <a:gd name="T41" fmla="*/ 102 h 603"/>
                <a:gd name="T42" fmla="*/ 440 w 603"/>
                <a:gd name="T43" fmla="*/ 156 h 603"/>
                <a:gd name="T44" fmla="*/ 448 w 603"/>
                <a:gd name="T45" fmla="*/ 164 h 603"/>
                <a:gd name="T46" fmla="*/ 501 w 603"/>
                <a:gd name="T47" fmla="*/ 295 h 603"/>
                <a:gd name="T48" fmla="*/ 501 w 603"/>
                <a:gd name="T49" fmla="*/ 309 h 603"/>
                <a:gd name="T50" fmla="*/ 448 w 603"/>
                <a:gd name="T51" fmla="*/ 440 h 603"/>
                <a:gd name="T52" fmla="*/ 440 w 603"/>
                <a:gd name="T53" fmla="*/ 448 h 603"/>
                <a:gd name="T54" fmla="*/ 309 w 603"/>
                <a:gd name="T55" fmla="*/ 502 h 603"/>
                <a:gd name="T56" fmla="*/ 295 w 603"/>
                <a:gd name="T57" fmla="*/ 502 h 603"/>
                <a:gd name="T58" fmla="*/ 218 w 603"/>
                <a:gd name="T59" fmla="*/ 437 h 603"/>
                <a:gd name="T60" fmla="*/ 151 w 603"/>
                <a:gd name="T61" fmla="*/ 452 h 603"/>
                <a:gd name="T62" fmla="*/ 162 w 603"/>
                <a:gd name="T63" fmla="*/ 360 h 603"/>
                <a:gd name="T64" fmla="*/ 88 w 603"/>
                <a:gd name="T65" fmla="*/ 302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603">
                  <a:moveTo>
                    <a:pt x="67" y="376"/>
                  </a:moveTo>
                  <a:cubicBezTo>
                    <a:pt x="75" y="380"/>
                    <a:pt x="83" y="385"/>
                    <a:pt x="91" y="389"/>
                  </a:cubicBezTo>
                  <a:cubicBezTo>
                    <a:pt x="89" y="399"/>
                    <a:pt x="86" y="408"/>
                    <a:pt x="83" y="417"/>
                  </a:cubicBezTo>
                  <a:cubicBezTo>
                    <a:pt x="73" y="449"/>
                    <a:pt x="61" y="488"/>
                    <a:pt x="88" y="515"/>
                  </a:cubicBezTo>
                  <a:cubicBezTo>
                    <a:pt x="116" y="543"/>
                    <a:pt x="155" y="530"/>
                    <a:pt x="186" y="520"/>
                  </a:cubicBezTo>
                  <a:lnTo>
                    <a:pt x="213" y="512"/>
                  </a:lnTo>
                  <a:cubicBezTo>
                    <a:pt x="219" y="520"/>
                    <a:pt x="223" y="528"/>
                    <a:pt x="227" y="536"/>
                  </a:cubicBezTo>
                  <a:cubicBezTo>
                    <a:pt x="242" y="566"/>
                    <a:pt x="262" y="603"/>
                    <a:pt x="301" y="603"/>
                  </a:cubicBezTo>
                  <a:cubicBezTo>
                    <a:pt x="341" y="603"/>
                    <a:pt x="360" y="566"/>
                    <a:pt x="376" y="536"/>
                  </a:cubicBezTo>
                  <a:cubicBezTo>
                    <a:pt x="380" y="528"/>
                    <a:pt x="384" y="520"/>
                    <a:pt x="389" y="512"/>
                  </a:cubicBezTo>
                  <a:cubicBezTo>
                    <a:pt x="398" y="514"/>
                    <a:pt x="408" y="517"/>
                    <a:pt x="417" y="520"/>
                  </a:cubicBezTo>
                  <a:cubicBezTo>
                    <a:pt x="448" y="530"/>
                    <a:pt x="487" y="543"/>
                    <a:pt x="515" y="515"/>
                  </a:cubicBezTo>
                  <a:cubicBezTo>
                    <a:pt x="542" y="488"/>
                    <a:pt x="530" y="449"/>
                    <a:pt x="520" y="417"/>
                  </a:cubicBezTo>
                  <a:cubicBezTo>
                    <a:pt x="517" y="409"/>
                    <a:pt x="512" y="395"/>
                    <a:pt x="511" y="390"/>
                  </a:cubicBezTo>
                  <a:cubicBezTo>
                    <a:pt x="519" y="385"/>
                    <a:pt x="527" y="380"/>
                    <a:pt x="536" y="376"/>
                  </a:cubicBezTo>
                  <a:cubicBezTo>
                    <a:pt x="566" y="361"/>
                    <a:pt x="603" y="342"/>
                    <a:pt x="603" y="302"/>
                  </a:cubicBezTo>
                  <a:cubicBezTo>
                    <a:pt x="603" y="262"/>
                    <a:pt x="566" y="243"/>
                    <a:pt x="536" y="228"/>
                  </a:cubicBezTo>
                  <a:cubicBezTo>
                    <a:pt x="527" y="224"/>
                    <a:pt x="519" y="219"/>
                    <a:pt x="512" y="215"/>
                  </a:cubicBezTo>
                  <a:cubicBezTo>
                    <a:pt x="514" y="205"/>
                    <a:pt x="516" y="196"/>
                    <a:pt x="519" y="187"/>
                  </a:cubicBezTo>
                  <a:cubicBezTo>
                    <a:pt x="530" y="155"/>
                    <a:pt x="542" y="116"/>
                    <a:pt x="515" y="89"/>
                  </a:cubicBezTo>
                  <a:cubicBezTo>
                    <a:pt x="487" y="61"/>
                    <a:pt x="448" y="74"/>
                    <a:pt x="417" y="84"/>
                  </a:cubicBezTo>
                  <a:lnTo>
                    <a:pt x="389" y="92"/>
                  </a:lnTo>
                  <a:cubicBezTo>
                    <a:pt x="384" y="84"/>
                    <a:pt x="380" y="76"/>
                    <a:pt x="375" y="68"/>
                  </a:cubicBezTo>
                  <a:cubicBezTo>
                    <a:pt x="360" y="38"/>
                    <a:pt x="341" y="0"/>
                    <a:pt x="301" y="0"/>
                  </a:cubicBezTo>
                  <a:cubicBezTo>
                    <a:pt x="262" y="0"/>
                    <a:pt x="242" y="38"/>
                    <a:pt x="227" y="68"/>
                  </a:cubicBezTo>
                  <a:cubicBezTo>
                    <a:pt x="223" y="76"/>
                    <a:pt x="219" y="84"/>
                    <a:pt x="214" y="92"/>
                  </a:cubicBezTo>
                  <a:cubicBezTo>
                    <a:pt x="204" y="90"/>
                    <a:pt x="195" y="87"/>
                    <a:pt x="186" y="84"/>
                  </a:cubicBezTo>
                  <a:cubicBezTo>
                    <a:pt x="155" y="74"/>
                    <a:pt x="116" y="61"/>
                    <a:pt x="88" y="89"/>
                  </a:cubicBezTo>
                  <a:cubicBezTo>
                    <a:pt x="61" y="116"/>
                    <a:pt x="73" y="155"/>
                    <a:pt x="83" y="187"/>
                  </a:cubicBezTo>
                  <a:cubicBezTo>
                    <a:pt x="86" y="195"/>
                    <a:pt x="90" y="209"/>
                    <a:pt x="92" y="214"/>
                  </a:cubicBezTo>
                  <a:cubicBezTo>
                    <a:pt x="84" y="219"/>
                    <a:pt x="75" y="224"/>
                    <a:pt x="67" y="228"/>
                  </a:cubicBezTo>
                  <a:cubicBezTo>
                    <a:pt x="37" y="243"/>
                    <a:pt x="0" y="262"/>
                    <a:pt x="0" y="302"/>
                  </a:cubicBezTo>
                  <a:cubicBezTo>
                    <a:pt x="0" y="342"/>
                    <a:pt x="37" y="361"/>
                    <a:pt x="67" y="376"/>
                  </a:cubicBezTo>
                  <a:close/>
                  <a:moveTo>
                    <a:pt x="101" y="295"/>
                  </a:moveTo>
                  <a:cubicBezTo>
                    <a:pt x="127" y="286"/>
                    <a:pt x="148" y="268"/>
                    <a:pt x="162" y="244"/>
                  </a:cubicBezTo>
                  <a:cubicBezTo>
                    <a:pt x="169" y="217"/>
                    <a:pt x="167" y="189"/>
                    <a:pt x="155" y="164"/>
                  </a:cubicBezTo>
                  <a:cubicBezTo>
                    <a:pt x="154" y="160"/>
                    <a:pt x="153" y="156"/>
                    <a:pt x="151" y="152"/>
                  </a:cubicBezTo>
                  <a:cubicBezTo>
                    <a:pt x="155" y="153"/>
                    <a:pt x="159" y="155"/>
                    <a:pt x="163" y="156"/>
                  </a:cubicBezTo>
                  <a:cubicBezTo>
                    <a:pt x="188" y="168"/>
                    <a:pt x="217" y="170"/>
                    <a:pt x="243" y="163"/>
                  </a:cubicBezTo>
                  <a:cubicBezTo>
                    <a:pt x="267" y="149"/>
                    <a:pt x="285" y="128"/>
                    <a:pt x="294" y="102"/>
                  </a:cubicBezTo>
                  <a:cubicBezTo>
                    <a:pt x="296" y="98"/>
                    <a:pt x="299" y="93"/>
                    <a:pt x="301" y="89"/>
                  </a:cubicBezTo>
                  <a:cubicBezTo>
                    <a:pt x="304" y="93"/>
                    <a:pt x="306" y="98"/>
                    <a:pt x="308" y="102"/>
                  </a:cubicBezTo>
                  <a:cubicBezTo>
                    <a:pt x="317" y="128"/>
                    <a:pt x="335" y="149"/>
                    <a:pt x="359" y="163"/>
                  </a:cubicBezTo>
                  <a:cubicBezTo>
                    <a:pt x="386" y="170"/>
                    <a:pt x="414" y="167"/>
                    <a:pt x="440" y="156"/>
                  </a:cubicBezTo>
                  <a:cubicBezTo>
                    <a:pt x="443" y="154"/>
                    <a:pt x="447" y="153"/>
                    <a:pt x="451" y="152"/>
                  </a:cubicBezTo>
                  <a:cubicBezTo>
                    <a:pt x="450" y="156"/>
                    <a:pt x="449" y="160"/>
                    <a:pt x="448" y="164"/>
                  </a:cubicBezTo>
                  <a:cubicBezTo>
                    <a:pt x="436" y="189"/>
                    <a:pt x="433" y="217"/>
                    <a:pt x="441" y="244"/>
                  </a:cubicBezTo>
                  <a:cubicBezTo>
                    <a:pt x="454" y="268"/>
                    <a:pt x="476" y="286"/>
                    <a:pt x="501" y="295"/>
                  </a:cubicBezTo>
                  <a:cubicBezTo>
                    <a:pt x="505" y="297"/>
                    <a:pt x="510" y="299"/>
                    <a:pt x="515" y="302"/>
                  </a:cubicBezTo>
                  <a:cubicBezTo>
                    <a:pt x="510" y="304"/>
                    <a:pt x="505" y="307"/>
                    <a:pt x="501" y="309"/>
                  </a:cubicBezTo>
                  <a:cubicBezTo>
                    <a:pt x="476" y="318"/>
                    <a:pt x="454" y="336"/>
                    <a:pt x="441" y="360"/>
                  </a:cubicBezTo>
                  <a:cubicBezTo>
                    <a:pt x="434" y="386"/>
                    <a:pt x="436" y="415"/>
                    <a:pt x="448" y="440"/>
                  </a:cubicBezTo>
                  <a:cubicBezTo>
                    <a:pt x="449" y="444"/>
                    <a:pt x="450" y="448"/>
                    <a:pt x="452" y="452"/>
                  </a:cubicBezTo>
                  <a:cubicBezTo>
                    <a:pt x="447" y="451"/>
                    <a:pt x="443" y="449"/>
                    <a:pt x="440" y="448"/>
                  </a:cubicBezTo>
                  <a:cubicBezTo>
                    <a:pt x="415" y="436"/>
                    <a:pt x="386" y="434"/>
                    <a:pt x="359" y="441"/>
                  </a:cubicBezTo>
                  <a:cubicBezTo>
                    <a:pt x="336" y="455"/>
                    <a:pt x="318" y="476"/>
                    <a:pt x="309" y="502"/>
                  </a:cubicBezTo>
                  <a:cubicBezTo>
                    <a:pt x="307" y="506"/>
                    <a:pt x="304" y="511"/>
                    <a:pt x="302" y="515"/>
                  </a:cubicBezTo>
                  <a:cubicBezTo>
                    <a:pt x="299" y="511"/>
                    <a:pt x="297" y="506"/>
                    <a:pt x="295" y="502"/>
                  </a:cubicBezTo>
                  <a:cubicBezTo>
                    <a:pt x="285" y="476"/>
                    <a:pt x="267" y="455"/>
                    <a:pt x="244" y="441"/>
                  </a:cubicBezTo>
                  <a:cubicBezTo>
                    <a:pt x="236" y="438"/>
                    <a:pt x="227" y="437"/>
                    <a:pt x="218" y="437"/>
                  </a:cubicBezTo>
                  <a:cubicBezTo>
                    <a:pt x="199" y="438"/>
                    <a:pt x="181" y="442"/>
                    <a:pt x="163" y="448"/>
                  </a:cubicBezTo>
                  <a:cubicBezTo>
                    <a:pt x="160" y="449"/>
                    <a:pt x="156" y="451"/>
                    <a:pt x="151" y="452"/>
                  </a:cubicBezTo>
                  <a:cubicBezTo>
                    <a:pt x="153" y="448"/>
                    <a:pt x="154" y="444"/>
                    <a:pt x="155" y="440"/>
                  </a:cubicBezTo>
                  <a:cubicBezTo>
                    <a:pt x="167" y="415"/>
                    <a:pt x="169" y="387"/>
                    <a:pt x="162" y="360"/>
                  </a:cubicBezTo>
                  <a:cubicBezTo>
                    <a:pt x="149" y="336"/>
                    <a:pt x="127" y="318"/>
                    <a:pt x="101" y="309"/>
                  </a:cubicBezTo>
                  <a:cubicBezTo>
                    <a:pt x="98" y="307"/>
                    <a:pt x="93" y="305"/>
                    <a:pt x="88" y="302"/>
                  </a:cubicBezTo>
                  <a:cubicBezTo>
                    <a:pt x="93" y="299"/>
                    <a:pt x="98" y="297"/>
                    <a:pt x="101" y="29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581">
              <a:extLst>
                <a:ext uri="{FF2B5EF4-FFF2-40B4-BE49-F238E27FC236}">
                  <a16:creationId xmlns:a16="http://schemas.microsoft.com/office/drawing/2014/main" id="{65887F34-427D-4015-AA9F-AA82A0FEF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825" y="3340101"/>
              <a:ext cx="50800" cy="50800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7"/>
                    <a:pt x="218" y="165"/>
                  </a:cubicBezTo>
                  <a:cubicBezTo>
                    <a:pt x="235" y="123"/>
                    <a:pt x="226" y="74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4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3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59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3" y="84"/>
                    <a:pt x="113" y="8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582">
              <a:extLst>
                <a:ext uri="{FF2B5EF4-FFF2-40B4-BE49-F238E27FC236}">
                  <a16:creationId xmlns:a16="http://schemas.microsoft.com/office/drawing/2014/main" id="{0EC54E2E-24E1-43DF-8A76-9B7C32437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3478214"/>
              <a:ext cx="241300" cy="17463"/>
            </a:xfrm>
            <a:custGeom>
              <a:avLst/>
              <a:gdLst>
                <a:gd name="T0" fmla="*/ 38 w 1131"/>
                <a:gd name="T1" fmla="*/ 75 h 75"/>
                <a:gd name="T2" fmla="*/ 1093 w 1131"/>
                <a:gd name="T3" fmla="*/ 75 h 75"/>
                <a:gd name="T4" fmla="*/ 1131 w 1131"/>
                <a:gd name="T5" fmla="*/ 37 h 75"/>
                <a:gd name="T6" fmla="*/ 1093 w 1131"/>
                <a:gd name="T7" fmla="*/ 0 h 75"/>
                <a:gd name="T8" fmla="*/ 38 w 1131"/>
                <a:gd name="T9" fmla="*/ 0 h 75"/>
                <a:gd name="T10" fmla="*/ 0 w 1131"/>
                <a:gd name="T11" fmla="*/ 37 h 75"/>
                <a:gd name="T12" fmla="*/ 38 w 113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75">
                  <a:moveTo>
                    <a:pt x="38" y="75"/>
                  </a:moveTo>
                  <a:lnTo>
                    <a:pt x="1093" y="75"/>
                  </a:lnTo>
                  <a:cubicBezTo>
                    <a:pt x="1114" y="75"/>
                    <a:pt x="1131" y="58"/>
                    <a:pt x="1131" y="37"/>
                  </a:cubicBezTo>
                  <a:cubicBezTo>
                    <a:pt x="1131" y="16"/>
                    <a:pt x="1114" y="0"/>
                    <a:pt x="1093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583">
              <a:extLst>
                <a:ext uri="{FF2B5EF4-FFF2-40B4-BE49-F238E27FC236}">
                  <a16:creationId xmlns:a16="http://schemas.microsoft.com/office/drawing/2014/main" id="{18AB01DA-C9A5-4FB5-B676-9BE568345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446464"/>
              <a:ext cx="112713" cy="15875"/>
            </a:xfrm>
            <a:custGeom>
              <a:avLst/>
              <a:gdLst>
                <a:gd name="T0" fmla="*/ 37 w 527"/>
                <a:gd name="T1" fmla="*/ 0 h 75"/>
                <a:gd name="T2" fmla="*/ 0 w 527"/>
                <a:gd name="T3" fmla="*/ 38 h 75"/>
                <a:gd name="T4" fmla="*/ 37 w 527"/>
                <a:gd name="T5" fmla="*/ 75 h 75"/>
                <a:gd name="T6" fmla="*/ 489 w 527"/>
                <a:gd name="T7" fmla="*/ 75 h 75"/>
                <a:gd name="T8" fmla="*/ 527 w 527"/>
                <a:gd name="T9" fmla="*/ 38 h 75"/>
                <a:gd name="T10" fmla="*/ 489 w 527"/>
                <a:gd name="T11" fmla="*/ 0 h 75"/>
                <a:gd name="T12" fmla="*/ 37 w 527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7" h="75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489" y="75"/>
                  </a:lnTo>
                  <a:cubicBezTo>
                    <a:pt x="510" y="75"/>
                    <a:pt x="527" y="58"/>
                    <a:pt x="527" y="38"/>
                  </a:cubicBezTo>
                  <a:cubicBezTo>
                    <a:pt x="527" y="17"/>
                    <a:pt x="510" y="0"/>
                    <a:pt x="489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584">
              <a:extLst>
                <a:ext uri="{FF2B5EF4-FFF2-40B4-BE49-F238E27FC236}">
                  <a16:creationId xmlns:a16="http://schemas.microsoft.com/office/drawing/2014/main" id="{5EB19FD2-694A-45A8-A6D2-3FAAF207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3511551"/>
              <a:ext cx="241300" cy="15875"/>
            </a:xfrm>
            <a:custGeom>
              <a:avLst/>
              <a:gdLst>
                <a:gd name="T0" fmla="*/ 1131 w 1131"/>
                <a:gd name="T1" fmla="*/ 38 h 76"/>
                <a:gd name="T2" fmla="*/ 1093 w 1131"/>
                <a:gd name="T3" fmla="*/ 0 h 76"/>
                <a:gd name="T4" fmla="*/ 38 w 1131"/>
                <a:gd name="T5" fmla="*/ 0 h 76"/>
                <a:gd name="T6" fmla="*/ 0 w 1131"/>
                <a:gd name="T7" fmla="*/ 38 h 76"/>
                <a:gd name="T8" fmla="*/ 38 w 1131"/>
                <a:gd name="T9" fmla="*/ 76 h 76"/>
                <a:gd name="T10" fmla="*/ 1093 w 1131"/>
                <a:gd name="T11" fmla="*/ 76 h 76"/>
                <a:gd name="T12" fmla="*/ 1131 w 1131"/>
                <a:gd name="T1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76">
                  <a:moveTo>
                    <a:pt x="1131" y="38"/>
                  </a:moveTo>
                  <a:cubicBezTo>
                    <a:pt x="1131" y="17"/>
                    <a:pt x="1114" y="0"/>
                    <a:pt x="1093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093" y="76"/>
                  </a:lnTo>
                  <a:cubicBezTo>
                    <a:pt x="1114" y="76"/>
                    <a:pt x="1131" y="59"/>
                    <a:pt x="1131" y="3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585">
              <a:extLst>
                <a:ext uri="{FF2B5EF4-FFF2-40B4-BE49-F238E27FC236}">
                  <a16:creationId xmlns:a16="http://schemas.microsoft.com/office/drawing/2014/main" id="{04FD658C-A815-49D6-BCF2-989037E2E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3543301"/>
              <a:ext cx="112713" cy="1587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8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8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586">
              <a:extLst>
                <a:ext uri="{FF2B5EF4-FFF2-40B4-BE49-F238E27FC236}">
                  <a16:creationId xmlns:a16="http://schemas.microsoft.com/office/drawing/2014/main" id="{E55D62D3-BD36-4C09-AFD2-6A43431C7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3575051"/>
              <a:ext cx="112713" cy="1587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8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8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8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587">
              <a:extLst>
                <a:ext uri="{FF2B5EF4-FFF2-40B4-BE49-F238E27FC236}">
                  <a16:creationId xmlns:a16="http://schemas.microsoft.com/office/drawing/2014/main" id="{31D604C6-5090-4BBB-B0BB-2D02774AC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3608389"/>
              <a:ext cx="112713" cy="1587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7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7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8"/>
                    <a:pt x="528" y="37"/>
                  </a:cubicBezTo>
                  <a:cubicBezTo>
                    <a:pt x="528" y="16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588">
              <a:extLst>
                <a:ext uri="{FF2B5EF4-FFF2-40B4-BE49-F238E27FC236}">
                  <a16:creationId xmlns:a16="http://schemas.microsoft.com/office/drawing/2014/main" id="{6CAD89EF-B482-45BA-AA4C-95513C9C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3543301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9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589">
              <a:extLst>
                <a:ext uri="{FF2B5EF4-FFF2-40B4-BE49-F238E27FC236}">
                  <a16:creationId xmlns:a16="http://schemas.microsoft.com/office/drawing/2014/main" id="{69A67EAD-6521-46B7-96DB-AE895537A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3575051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590">
              <a:extLst>
                <a:ext uri="{FF2B5EF4-FFF2-40B4-BE49-F238E27FC236}">
                  <a16:creationId xmlns:a16="http://schemas.microsoft.com/office/drawing/2014/main" id="{4C5447B5-FC24-4D38-AB5B-720A60648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3608389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7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7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7"/>
                  </a:cubicBezTo>
                  <a:cubicBezTo>
                    <a:pt x="114" y="16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3" name="Group 892">
            <a:extLst>
              <a:ext uri="{FF2B5EF4-FFF2-40B4-BE49-F238E27FC236}">
                <a16:creationId xmlns:a16="http://schemas.microsoft.com/office/drawing/2014/main" id="{D70D8831-8376-4DD8-B350-CF93E5FFA11C}"/>
              </a:ext>
            </a:extLst>
          </p:cNvPr>
          <p:cNvGrpSpPr/>
          <p:nvPr/>
        </p:nvGrpSpPr>
        <p:grpSpPr>
          <a:xfrm>
            <a:off x="3621088" y="5459414"/>
            <a:ext cx="476250" cy="490538"/>
            <a:chOff x="3621088" y="5459414"/>
            <a:chExt cx="476250" cy="490538"/>
          </a:xfrm>
        </p:grpSpPr>
        <p:sp>
          <p:nvSpPr>
            <p:cNvPr id="431" name="Freeform 591">
              <a:extLst>
                <a:ext uri="{FF2B5EF4-FFF2-40B4-BE49-F238E27FC236}">
                  <a16:creationId xmlns:a16="http://schemas.microsoft.com/office/drawing/2014/main" id="{B508FC20-EF4B-4DDA-B52E-3849CBDE5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5" y="5594351"/>
              <a:ext cx="3175" cy="17463"/>
            </a:xfrm>
            <a:custGeom>
              <a:avLst/>
              <a:gdLst>
                <a:gd name="T0" fmla="*/ 0 w 20"/>
                <a:gd name="T1" fmla="*/ 76 h 76"/>
                <a:gd name="T2" fmla="*/ 20 w 20"/>
                <a:gd name="T3" fmla="*/ 0 h 76"/>
                <a:gd name="T4" fmla="*/ 20 w 20"/>
                <a:gd name="T5" fmla="*/ 0 h 76"/>
                <a:gd name="T6" fmla="*/ 0 w 20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6">
                  <a:moveTo>
                    <a:pt x="0" y="76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592">
              <a:extLst>
                <a:ext uri="{FF2B5EF4-FFF2-40B4-BE49-F238E27FC236}">
                  <a16:creationId xmlns:a16="http://schemas.microsoft.com/office/drawing/2014/main" id="{DFAFE600-5CDB-426D-9E9B-3A4EC136A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5635626"/>
              <a:ext cx="39688" cy="39688"/>
            </a:xfrm>
            <a:custGeom>
              <a:avLst/>
              <a:gdLst>
                <a:gd name="T0" fmla="*/ 0 w 184"/>
                <a:gd name="T1" fmla="*/ 146 h 185"/>
                <a:gd name="T2" fmla="*/ 39 w 184"/>
                <a:gd name="T3" fmla="*/ 0 h 185"/>
                <a:gd name="T4" fmla="*/ 184 w 184"/>
                <a:gd name="T5" fmla="*/ 39 h 185"/>
                <a:gd name="T6" fmla="*/ 145 w 184"/>
                <a:gd name="T7" fmla="*/ 185 h 185"/>
                <a:gd name="T8" fmla="*/ 0 w 184"/>
                <a:gd name="T9" fmla="*/ 1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5">
                  <a:moveTo>
                    <a:pt x="0" y="146"/>
                  </a:moveTo>
                  <a:lnTo>
                    <a:pt x="39" y="0"/>
                  </a:lnTo>
                  <a:lnTo>
                    <a:pt x="184" y="39"/>
                  </a:lnTo>
                  <a:lnTo>
                    <a:pt x="145" y="185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593">
              <a:extLst>
                <a:ext uri="{FF2B5EF4-FFF2-40B4-BE49-F238E27FC236}">
                  <a16:creationId xmlns:a16="http://schemas.microsoft.com/office/drawing/2014/main" id="{471DE1CE-3B99-4015-90C6-27A15DCC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5472114"/>
              <a:ext cx="68263" cy="149225"/>
            </a:xfrm>
            <a:custGeom>
              <a:avLst/>
              <a:gdLst>
                <a:gd name="T0" fmla="*/ 0 w 321"/>
                <a:gd name="T1" fmla="*/ 655 h 695"/>
                <a:gd name="T2" fmla="*/ 176 w 321"/>
                <a:gd name="T3" fmla="*/ 0 h 695"/>
                <a:gd name="T4" fmla="*/ 321 w 321"/>
                <a:gd name="T5" fmla="*/ 39 h 695"/>
                <a:gd name="T6" fmla="*/ 146 w 321"/>
                <a:gd name="T7" fmla="*/ 695 h 695"/>
                <a:gd name="T8" fmla="*/ 0 w 321"/>
                <a:gd name="T9" fmla="*/ 65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695">
                  <a:moveTo>
                    <a:pt x="0" y="655"/>
                  </a:moveTo>
                  <a:lnTo>
                    <a:pt x="176" y="0"/>
                  </a:lnTo>
                  <a:lnTo>
                    <a:pt x="321" y="39"/>
                  </a:lnTo>
                  <a:lnTo>
                    <a:pt x="146" y="69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594">
              <a:extLst>
                <a:ext uri="{FF2B5EF4-FFF2-40B4-BE49-F238E27FC236}">
                  <a16:creationId xmlns:a16="http://schemas.microsoft.com/office/drawing/2014/main" id="{81FBA5ED-2DDA-47BF-8643-A905331F7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5521326"/>
              <a:ext cx="11113" cy="38100"/>
            </a:xfrm>
            <a:custGeom>
              <a:avLst/>
              <a:gdLst>
                <a:gd name="T0" fmla="*/ 48 w 48"/>
                <a:gd name="T1" fmla="*/ 0 h 181"/>
                <a:gd name="T2" fmla="*/ 48 w 48"/>
                <a:gd name="T3" fmla="*/ 0 h 181"/>
                <a:gd name="T4" fmla="*/ 0 w 48"/>
                <a:gd name="T5" fmla="*/ 181 h 181"/>
                <a:gd name="T6" fmla="*/ 48 w 48"/>
                <a:gd name="T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1">
                  <a:moveTo>
                    <a:pt x="48" y="0"/>
                  </a:moveTo>
                  <a:lnTo>
                    <a:pt x="48" y="0"/>
                  </a:lnTo>
                  <a:lnTo>
                    <a:pt x="0" y="18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595">
              <a:extLst>
                <a:ext uri="{FF2B5EF4-FFF2-40B4-BE49-F238E27FC236}">
                  <a16:creationId xmlns:a16="http://schemas.microsoft.com/office/drawing/2014/main" id="{6E374D66-5055-4A05-9532-9855F052B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525" y="5489576"/>
              <a:ext cx="63500" cy="139700"/>
            </a:xfrm>
            <a:custGeom>
              <a:avLst/>
              <a:gdLst>
                <a:gd name="T0" fmla="*/ 175 w 292"/>
                <a:gd name="T1" fmla="*/ 585 h 655"/>
                <a:gd name="T2" fmla="*/ 244 w 292"/>
                <a:gd name="T3" fmla="*/ 329 h 655"/>
                <a:gd name="T4" fmla="*/ 292 w 292"/>
                <a:gd name="T5" fmla="*/ 148 h 655"/>
                <a:gd name="T6" fmla="*/ 176 w 292"/>
                <a:gd name="T7" fmla="*/ 0 h 655"/>
                <a:gd name="T8" fmla="*/ 0 w 292"/>
                <a:gd name="T9" fmla="*/ 655 h 655"/>
                <a:gd name="T10" fmla="*/ 175 w 292"/>
                <a:gd name="T11" fmla="*/ 58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655">
                  <a:moveTo>
                    <a:pt x="175" y="585"/>
                  </a:moveTo>
                  <a:lnTo>
                    <a:pt x="244" y="329"/>
                  </a:lnTo>
                  <a:lnTo>
                    <a:pt x="292" y="148"/>
                  </a:lnTo>
                  <a:lnTo>
                    <a:pt x="176" y="0"/>
                  </a:lnTo>
                  <a:lnTo>
                    <a:pt x="0" y="655"/>
                  </a:lnTo>
                  <a:lnTo>
                    <a:pt x="175" y="585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Rectangle 596">
              <a:extLst>
                <a:ext uri="{FF2B5EF4-FFF2-40B4-BE49-F238E27FC236}">
                  <a16:creationId xmlns:a16="http://schemas.microsoft.com/office/drawing/2014/main" id="{5ACFEF68-87DE-4484-A4CC-945E7186E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338" y="5716589"/>
              <a:ext cx="31750" cy="2254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597">
              <a:extLst>
                <a:ext uri="{FF2B5EF4-FFF2-40B4-BE49-F238E27FC236}">
                  <a16:creationId xmlns:a16="http://schemas.microsoft.com/office/drawing/2014/main" id="{7FA2BD31-087F-4562-B73B-B0E7AEE50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716589"/>
              <a:ext cx="169863" cy="225425"/>
            </a:xfrm>
            <a:custGeom>
              <a:avLst/>
              <a:gdLst>
                <a:gd name="T0" fmla="*/ 792 w 792"/>
                <a:gd name="T1" fmla="*/ 1056 h 1056"/>
                <a:gd name="T2" fmla="*/ 189 w 792"/>
                <a:gd name="T3" fmla="*/ 0 h 1056"/>
                <a:gd name="T4" fmla="*/ 0 w 792"/>
                <a:gd name="T5" fmla="*/ 0 h 1056"/>
                <a:gd name="T6" fmla="*/ 603 w 792"/>
                <a:gd name="T7" fmla="*/ 1056 h 1056"/>
                <a:gd name="T8" fmla="*/ 792 w 792"/>
                <a:gd name="T9" fmla="*/ 1056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2" h="1056">
                  <a:moveTo>
                    <a:pt x="792" y="1056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603" y="1056"/>
                  </a:lnTo>
                  <a:lnTo>
                    <a:pt x="792" y="1056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598">
              <a:extLst>
                <a:ext uri="{FF2B5EF4-FFF2-40B4-BE49-F238E27FC236}">
                  <a16:creationId xmlns:a16="http://schemas.microsoft.com/office/drawing/2014/main" id="{290DC5CE-7967-43DC-A903-CEB6E12D9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475" y="5716589"/>
              <a:ext cx="169863" cy="225425"/>
            </a:xfrm>
            <a:custGeom>
              <a:avLst/>
              <a:gdLst>
                <a:gd name="T0" fmla="*/ 792 w 792"/>
                <a:gd name="T1" fmla="*/ 0 h 1056"/>
                <a:gd name="T2" fmla="*/ 603 w 792"/>
                <a:gd name="T3" fmla="*/ 0 h 1056"/>
                <a:gd name="T4" fmla="*/ 0 w 792"/>
                <a:gd name="T5" fmla="*/ 1056 h 1056"/>
                <a:gd name="T6" fmla="*/ 189 w 792"/>
                <a:gd name="T7" fmla="*/ 1056 h 1056"/>
                <a:gd name="T8" fmla="*/ 792 w 792"/>
                <a:gd name="T9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2" h="1056">
                  <a:moveTo>
                    <a:pt x="792" y="0"/>
                  </a:moveTo>
                  <a:lnTo>
                    <a:pt x="603" y="0"/>
                  </a:lnTo>
                  <a:lnTo>
                    <a:pt x="0" y="1056"/>
                  </a:lnTo>
                  <a:lnTo>
                    <a:pt x="189" y="1056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599">
              <a:extLst>
                <a:ext uri="{FF2B5EF4-FFF2-40B4-BE49-F238E27FC236}">
                  <a16:creationId xmlns:a16="http://schemas.microsoft.com/office/drawing/2014/main" id="{535549BA-5D2E-47CD-8549-17F348058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5521326"/>
              <a:ext cx="242888" cy="150813"/>
            </a:xfrm>
            <a:custGeom>
              <a:avLst/>
              <a:gdLst>
                <a:gd name="T0" fmla="*/ 1136 w 1136"/>
                <a:gd name="T1" fmla="*/ 273 h 710"/>
                <a:gd name="T2" fmla="*/ 117 w 1136"/>
                <a:gd name="T3" fmla="*/ 0 h 710"/>
                <a:gd name="T4" fmla="*/ 0 w 1136"/>
                <a:gd name="T5" fmla="*/ 437 h 710"/>
                <a:gd name="T6" fmla="*/ 423 w 1136"/>
                <a:gd name="T7" fmla="*/ 551 h 710"/>
                <a:gd name="T8" fmla="*/ 424 w 1136"/>
                <a:gd name="T9" fmla="*/ 551 h 710"/>
                <a:gd name="T10" fmla="*/ 651 w 1136"/>
                <a:gd name="T11" fmla="*/ 428 h 710"/>
                <a:gd name="T12" fmla="*/ 787 w 1136"/>
                <a:gd name="T13" fmla="*/ 648 h 710"/>
                <a:gd name="T14" fmla="*/ 1019 w 1136"/>
                <a:gd name="T15" fmla="*/ 710 h 710"/>
                <a:gd name="T16" fmla="*/ 1136 w 1136"/>
                <a:gd name="T17" fmla="*/ 27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6" h="710">
                  <a:moveTo>
                    <a:pt x="1136" y="273"/>
                  </a:moveTo>
                  <a:lnTo>
                    <a:pt x="117" y="0"/>
                  </a:lnTo>
                  <a:lnTo>
                    <a:pt x="0" y="437"/>
                  </a:lnTo>
                  <a:lnTo>
                    <a:pt x="423" y="551"/>
                  </a:lnTo>
                  <a:lnTo>
                    <a:pt x="424" y="551"/>
                  </a:lnTo>
                  <a:cubicBezTo>
                    <a:pt x="455" y="456"/>
                    <a:pt x="555" y="403"/>
                    <a:pt x="651" y="428"/>
                  </a:cubicBezTo>
                  <a:cubicBezTo>
                    <a:pt x="747" y="454"/>
                    <a:pt x="807" y="551"/>
                    <a:pt x="787" y="648"/>
                  </a:cubicBezTo>
                  <a:lnTo>
                    <a:pt x="1019" y="710"/>
                  </a:lnTo>
                  <a:lnTo>
                    <a:pt x="1136" y="273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600">
              <a:extLst>
                <a:ext uri="{FF2B5EF4-FFF2-40B4-BE49-F238E27FC236}">
                  <a16:creationId xmlns:a16="http://schemas.microsoft.com/office/drawing/2014/main" id="{7B0CEC0E-58AF-4242-A02D-08AB27532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25" y="5634039"/>
              <a:ext cx="30163" cy="19050"/>
            </a:xfrm>
            <a:custGeom>
              <a:avLst/>
              <a:gdLst>
                <a:gd name="T0" fmla="*/ 144 w 144"/>
                <a:gd name="T1" fmla="*/ 81 h 89"/>
                <a:gd name="T2" fmla="*/ 85 w 144"/>
                <a:gd name="T3" fmla="*/ 7 h 89"/>
                <a:gd name="T4" fmla="*/ 0 w 144"/>
                <a:gd name="T5" fmla="*/ 50 h 89"/>
                <a:gd name="T6" fmla="*/ 144 w 144"/>
                <a:gd name="T7" fmla="*/ 89 h 89"/>
                <a:gd name="T8" fmla="*/ 144 w 144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89">
                  <a:moveTo>
                    <a:pt x="144" y="81"/>
                  </a:moveTo>
                  <a:cubicBezTo>
                    <a:pt x="144" y="45"/>
                    <a:pt x="119" y="15"/>
                    <a:pt x="85" y="7"/>
                  </a:cubicBezTo>
                  <a:cubicBezTo>
                    <a:pt x="50" y="0"/>
                    <a:pt x="15" y="18"/>
                    <a:pt x="0" y="50"/>
                  </a:cubicBezTo>
                  <a:lnTo>
                    <a:pt x="144" y="89"/>
                  </a:lnTo>
                  <a:cubicBezTo>
                    <a:pt x="144" y="86"/>
                    <a:pt x="144" y="83"/>
                    <a:pt x="144" y="8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Oval 601">
              <a:extLst>
                <a:ext uri="{FF2B5EF4-FFF2-40B4-BE49-F238E27FC236}">
                  <a16:creationId xmlns:a16="http://schemas.microsoft.com/office/drawing/2014/main" id="{5925F6CC-0FC4-4659-95E0-9917C3479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338" y="5635626"/>
              <a:ext cx="31750" cy="31750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602">
              <a:extLst>
                <a:ext uri="{FF2B5EF4-FFF2-40B4-BE49-F238E27FC236}">
                  <a16:creationId xmlns:a16="http://schemas.microsoft.com/office/drawing/2014/main" id="{F5508BCC-C747-4AEA-8B48-4008F122F6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1088" y="5459414"/>
              <a:ext cx="476250" cy="490538"/>
            </a:xfrm>
            <a:custGeom>
              <a:avLst/>
              <a:gdLst>
                <a:gd name="T0" fmla="*/ 2088 w 2227"/>
                <a:gd name="T1" fmla="*/ 801 h 2296"/>
                <a:gd name="T2" fmla="*/ 2071 w 2227"/>
                <a:gd name="T3" fmla="*/ 718 h 2296"/>
                <a:gd name="T4" fmla="*/ 1681 w 2227"/>
                <a:gd name="T5" fmla="*/ 574 h 2296"/>
                <a:gd name="T6" fmla="*/ 1654 w 2227"/>
                <a:gd name="T7" fmla="*/ 528 h 2296"/>
                <a:gd name="T8" fmla="*/ 548 w 2227"/>
                <a:gd name="T9" fmla="*/ 133 h 2296"/>
                <a:gd name="T10" fmla="*/ 343 w 2227"/>
                <a:gd name="T11" fmla="*/ 60 h 2296"/>
                <a:gd name="T12" fmla="*/ 181 w 2227"/>
                <a:gd name="T13" fmla="*/ 55 h 2296"/>
                <a:gd name="T14" fmla="*/ 32 w 2227"/>
                <a:gd name="T15" fmla="*/ 757 h 2296"/>
                <a:gd name="T16" fmla="*/ 231 w 2227"/>
                <a:gd name="T17" fmla="*/ 888 h 2296"/>
                <a:gd name="T18" fmla="*/ 362 w 2227"/>
                <a:gd name="T19" fmla="*/ 827 h 2296"/>
                <a:gd name="T20" fmla="*/ 886 w 2227"/>
                <a:gd name="T21" fmla="*/ 869 h 2296"/>
                <a:gd name="T22" fmla="*/ 846 w 2227"/>
                <a:gd name="T23" fmla="*/ 1015 h 2296"/>
                <a:gd name="T24" fmla="*/ 808 w 2227"/>
                <a:gd name="T25" fmla="*/ 1193 h 2296"/>
                <a:gd name="T26" fmla="*/ 210 w 2227"/>
                <a:gd name="T27" fmla="*/ 2277 h 2296"/>
                <a:gd name="T28" fmla="*/ 432 w 2227"/>
                <a:gd name="T29" fmla="*/ 2296 h 2296"/>
                <a:gd name="T30" fmla="*/ 997 w 2227"/>
                <a:gd name="T31" fmla="*/ 1345 h 2296"/>
                <a:gd name="T32" fmla="*/ 1035 w 2227"/>
                <a:gd name="T33" fmla="*/ 2296 h 2296"/>
                <a:gd name="T34" fmla="*/ 1223 w 2227"/>
                <a:gd name="T35" fmla="*/ 2259 h 2296"/>
                <a:gd name="T36" fmla="*/ 1756 w 2227"/>
                <a:gd name="T37" fmla="*/ 2277 h 2296"/>
                <a:gd name="T38" fmla="*/ 1977 w 2227"/>
                <a:gd name="T39" fmla="*/ 2296 h 2296"/>
                <a:gd name="T40" fmla="*/ 2009 w 2227"/>
                <a:gd name="T41" fmla="*/ 2240 h 2296"/>
                <a:gd name="T42" fmla="*/ 1411 w 2227"/>
                <a:gd name="T43" fmla="*/ 1053 h 2296"/>
                <a:gd name="T44" fmla="*/ 1306 w 2227"/>
                <a:gd name="T45" fmla="*/ 1015 h 2296"/>
                <a:gd name="T46" fmla="*/ 1517 w 2227"/>
                <a:gd name="T47" fmla="*/ 1038 h 2296"/>
                <a:gd name="T48" fmla="*/ 1573 w 2227"/>
                <a:gd name="T49" fmla="*/ 975 h 2296"/>
                <a:gd name="T50" fmla="*/ 1984 w 2227"/>
                <a:gd name="T51" fmla="*/ 1083 h 2296"/>
                <a:gd name="T52" fmla="*/ 2030 w 2227"/>
                <a:gd name="T53" fmla="*/ 1019 h 2296"/>
                <a:gd name="T54" fmla="*/ 2149 w 2227"/>
                <a:gd name="T55" fmla="*/ 1050 h 2296"/>
                <a:gd name="T56" fmla="*/ 2224 w 2227"/>
                <a:gd name="T57" fmla="*/ 876 h 2296"/>
                <a:gd name="T58" fmla="*/ 2197 w 2227"/>
                <a:gd name="T59" fmla="*/ 830 h 2296"/>
                <a:gd name="T60" fmla="*/ 389 w 2227"/>
                <a:gd name="T61" fmla="*/ 735 h 2296"/>
                <a:gd name="T62" fmla="*/ 584 w 2227"/>
                <a:gd name="T63" fmla="*/ 300 h 2296"/>
                <a:gd name="T64" fmla="*/ 244 w 2227"/>
                <a:gd name="T65" fmla="*/ 111 h 2296"/>
                <a:gd name="T66" fmla="*/ 161 w 2227"/>
                <a:gd name="T67" fmla="*/ 713 h 2296"/>
                <a:gd name="T68" fmla="*/ 244 w 2227"/>
                <a:gd name="T69" fmla="*/ 111 h 2296"/>
                <a:gd name="T70" fmla="*/ 228 w 2227"/>
                <a:gd name="T71" fmla="*/ 798 h 2296"/>
                <a:gd name="T72" fmla="*/ 399 w 2227"/>
                <a:gd name="T73" fmla="*/ 114 h 2296"/>
                <a:gd name="T74" fmla="*/ 472 w 2227"/>
                <a:gd name="T75" fmla="*/ 134 h 2296"/>
                <a:gd name="T76" fmla="*/ 251 w 2227"/>
                <a:gd name="T77" fmla="*/ 815 h 2296"/>
                <a:gd name="T78" fmla="*/ 971 w 2227"/>
                <a:gd name="T79" fmla="*/ 959 h 2296"/>
                <a:gd name="T80" fmla="*/ 1168 w 2227"/>
                <a:gd name="T81" fmla="*/ 763 h 2296"/>
                <a:gd name="T82" fmla="*/ 1110 w 2227"/>
                <a:gd name="T83" fmla="*/ 1053 h 2296"/>
                <a:gd name="T84" fmla="*/ 308 w 2227"/>
                <a:gd name="T85" fmla="*/ 2221 h 2296"/>
                <a:gd name="T86" fmla="*/ 970 w 2227"/>
                <a:gd name="T87" fmla="*/ 1241 h 2296"/>
                <a:gd name="T88" fmla="*/ 1148 w 2227"/>
                <a:gd name="T89" fmla="*/ 2221 h 2296"/>
                <a:gd name="T90" fmla="*/ 1072 w 2227"/>
                <a:gd name="T91" fmla="*/ 1241 h 2296"/>
                <a:gd name="T92" fmla="*/ 1148 w 2227"/>
                <a:gd name="T93" fmla="*/ 2221 h 2296"/>
                <a:gd name="T94" fmla="*/ 1250 w 2227"/>
                <a:gd name="T95" fmla="*/ 1241 h 2296"/>
                <a:gd name="T96" fmla="*/ 1912 w 2227"/>
                <a:gd name="T97" fmla="*/ 2221 h 2296"/>
                <a:gd name="T98" fmla="*/ 1336 w 2227"/>
                <a:gd name="T99" fmla="*/ 1166 h 2296"/>
                <a:gd name="T100" fmla="*/ 884 w 2227"/>
                <a:gd name="T101" fmla="*/ 1090 h 2296"/>
                <a:gd name="T102" fmla="*/ 1235 w 2227"/>
                <a:gd name="T103" fmla="*/ 1090 h 2296"/>
                <a:gd name="T104" fmla="*/ 1336 w 2227"/>
                <a:gd name="T105" fmla="*/ 1166 h 2296"/>
                <a:gd name="T106" fmla="*/ 1336 w 2227"/>
                <a:gd name="T107" fmla="*/ 902 h 2296"/>
                <a:gd name="T108" fmla="*/ 910 w 2227"/>
                <a:gd name="T109" fmla="*/ 797 h 2296"/>
                <a:gd name="T110" fmla="*/ 652 w 2227"/>
                <a:gd name="T111" fmla="*/ 337 h 2296"/>
                <a:gd name="T112" fmla="*/ 1588 w 2227"/>
                <a:gd name="T113" fmla="*/ 627 h 2296"/>
                <a:gd name="T114" fmla="*/ 1501 w 2227"/>
                <a:gd name="T115" fmla="*/ 955 h 2296"/>
                <a:gd name="T116" fmla="*/ 1593 w 2227"/>
                <a:gd name="T117" fmla="*/ 902 h 2296"/>
                <a:gd name="T118" fmla="*/ 2015 w 2227"/>
                <a:gd name="T119" fmla="*/ 781 h 2296"/>
                <a:gd name="T120" fmla="*/ 1593 w 2227"/>
                <a:gd name="T121" fmla="*/ 902 h 2296"/>
                <a:gd name="T122" fmla="*/ 2049 w 2227"/>
                <a:gd name="T123" fmla="*/ 946 h 2296"/>
                <a:gd name="T124" fmla="*/ 2142 w 2227"/>
                <a:gd name="T125" fmla="*/ 893 h 2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27" h="2296">
                  <a:moveTo>
                    <a:pt x="2197" y="830"/>
                  </a:moveTo>
                  <a:lnTo>
                    <a:pt x="2088" y="801"/>
                  </a:lnTo>
                  <a:lnTo>
                    <a:pt x="2098" y="764"/>
                  </a:lnTo>
                  <a:cubicBezTo>
                    <a:pt x="2103" y="744"/>
                    <a:pt x="2091" y="723"/>
                    <a:pt x="2071" y="718"/>
                  </a:cubicBezTo>
                  <a:lnTo>
                    <a:pt x="1671" y="611"/>
                  </a:lnTo>
                  <a:lnTo>
                    <a:pt x="1681" y="574"/>
                  </a:lnTo>
                  <a:cubicBezTo>
                    <a:pt x="1683" y="565"/>
                    <a:pt x="1682" y="554"/>
                    <a:pt x="1677" y="546"/>
                  </a:cubicBezTo>
                  <a:cubicBezTo>
                    <a:pt x="1672" y="537"/>
                    <a:pt x="1664" y="531"/>
                    <a:pt x="1654" y="528"/>
                  </a:cubicBezTo>
                  <a:lnTo>
                    <a:pt x="647" y="258"/>
                  </a:lnTo>
                  <a:lnTo>
                    <a:pt x="548" y="133"/>
                  </a:lnTo>
                  <a:cubicBezTo>
                    <a:pt x="553" y="82"/>
                    <a:pt x="522" y="35"/>
                    <a:pt x="474" y="17"/>
                  </a:cubicBezTo>
                  <a:cubicBezTo>
                    <a:pt x="426" y="0"/>
                    <a:pt x="372" y="18"/>
                    <a:pt x="343" y="60"/>
                  </a:cubicBezTo>
                  <a:lnTo>
                    <a:pt x="227" y="29"/>
                  </a:lnTo>
                  <a:cubicBezTo>
                    <a:pt x="207" y="23"/>
                    <a:pt x="186" y="35"/>
                    <a:pt x="181" y="55"/>
                  </a:cubicBezTo>
                  <a:lnTo>
                    <a:pt x="5" y="711"/>
                  </a:lnTo>
                  <a:cubicBezTo>
                    <a:pt x="0" y="731"/>
                    <a:pt x="12" y="751"/>
                    <a:pt x="32" y="757"/>
                  </a:cubicBezTo>
                  <a:lnTo>
                    <a:pt x="148" y="788"/>
                  </a:lnTo>
                  <a:cubicBezTo>
                    <a:pt x="152" y="835"/>
                    <a:pt x="185" y="876"/>
                    <a:pt x="231" y="888"/>
                  </a:cubicBezTo>
                  <a:cubicBezTo>
                    <a:pt x="240" y="891"/>
                    <a:pt x="250" y="892"/>
                    <a:pt x="260" y="892"/>
                  </a:cubicBezTo>
                  <a:cubicBezTo>
                    <a:pt x="304" y="892"/>
                    <a:pt x="344" y="867"/>
                    <a:pt x="362" y="827"/>
                  </a:cubicBezTo>
                  <a:lnTo>
                    <a:pt x="510" y="768"/>
                  </a:lnTo>
                  <a:lnTo>
                    <a:pt x="886" y="869"/>
                  </a:lnTo>
                  <a:cubicBezTo>
                    <a:pt x="878" y="919"/>
                    <a:pt x="888" y="971"/>
                    <a:pt x="914" y="1015"/>
                  </a:cubicBezTo>
                  <a:lnTo>
                    <a:pt x="846" y="1015"/>
                  </a:lnTo>
                  <a:cubicBezTo>
                    <a:pt x="825" y="1015"/>
                    <a:pt x="808" y="1032"/>
                    <a:pt x="808" y="1053"/>
                  </a:cubicBezTo>
                  <a:lnTo>
                    <a:pt x="808" y="1193"/>
                  </a:lnTo>
                  <a:lnTo>
                    <a:pt x="210" y="2240"/>
                  </a:lnTo>
                  <a:cubicBezTo>
                    <a:pt x="204" y="2251"/>
                    <a:pt x="204" y="2266"/>
                    <a:pt x="210" y="2277"/>
                  </a:cubicBezTo>
                  <a:cubicBezTo>
                    <a:pt x="217" y="2289"/>
                    <a:pt x="230" y="2296"/>
                    <a:pt x="243" y="2296"/>
                  </a:cubicBezTo>
                  <a:lnTo>
                    <a:pt x="432" y="2296"/>
                  </a:lnTo>
                  <a:cubicBezTo>
                    <a:pt x="445" y="2296"/>
                    <a:pt x="458" y="2289"/>
                    <a:pt x="464" y="2277"/>
                  </a:cubicBezTo>
                  <a:lnTo>
                    <a:pt x="997" y="1345"/>
                  </a:lnTo>
                  <a:lnTo>
                    <a:pt x="997" y="2259"/>
                  </a:lnTo>
                  <a:cubicBezTo>
                    <a:pt x="997" y="2279"/>
                    <a:pt x="1014" y="2296"/>
                    <a:pt x="1035" y="2296"/>
                  </a:cubicBezTo>
                  <a:lnTo>
                    <a:pt x="1185" y="2296"/>
                  </a:lnTo>
                  <a:cubicBezTo>
                    <a:pt x="1206" y="2296"/>
                    <a:pt x="1223" y="2279"/>
                    <a:pt x="1223" y="2259"/>
                  </a:cubicBezTo>
                  <a:lnTo>
                    <a:pt x="1223" y="1345"/>
                  </a:lnTo>
                  <a:lnTo>
                    <a:pt x="1756" y="2277"/>
                  </a:lnTo>
                  <a:cubicBezTo>
                    <a:pt x="1762" y="2289"/>
                    <a:pt x="1775" y="2296"/>
                    <a:pt x="1788" y="2296"/>
                  </a:cubicBezTo>
                  <a:lnTo>
                    <a:pt x="1977" y="2296"/>
                  </a:lnTo>
                  <a:cubicBezTo>
                    <a:pt x="1990" y="2296"/>
                    <a:pt x="2003" y="2289"/>
                    <a:pt x="2009" y="2277"/>
                  </a:cubicBezTo>
                  <a:cubicBezTo>
                    <a:pt x="2016" y="2266"/>
                    <a:pt x="2016" y="2251"/>
                    <a:pt x="2009" y="2240"/>
                  </a:cubicBezTo>
                  <a:lnTo>
                    <a:pt x="1411" y="1193"/>
                  </a:lnTo>
                  <a:lnTo>
                    <a:pt x="1411" y="1053"/>
                  </a:lnTo>
                  <a:cubicBezTo>
                    <a:pt x="1411" y="1032"/>
                    <a:pt x="1395" y="1015"/>
                    <a:pt x="1374" y="1015"/>
                  </a:cubicBezTo>
                  <a:lnTo>
                    <a:pt x="1306" y="1015"/>
                  </a:lnTo>
                  <a:cubicBezTo>
                    <a:pt x="1311" y="1005"/>
                    <a:pt x="1316" y="995"/>
                    <a:pt x="1320" y="985"/>
                  </a:cubicBezTo>
                  <a:lnTo>
                    <a:pt x="1517" y="1038"/>
                  </a:lnTo>
                  <a:cubicBezTo>
                    <a:pt x="1538" y="1043"/>
                    <a:pt x="1558" y="1031"/>
                    <a:pt x="1564" y="1011"/>
                  </a:cubicBezTo>
                  <a:lnTo>
                    <a:pt x="1573" y="975"/>
                  </a:lnTo>
                  <a:lnTo>
                    <a:pt x="1974" y="1082"/>
                  </a:lnTo>
                  <a:cubicBezTo>
                    <a:pt x="1977" y="1083"/>
                    <a:pt x="1980" y="1083"/>
                    <a:pt x="1984" y="1083"/>
                  </a:cubicBezTo>
                  <a:cubicBezTo>
                    <a:pt x="2001" y="1083"/>
                    <a:pt x="2016" y="1072"/>
                    <a:pt x="2020" y="1055"/>
                  </a:cubicBezTo>
                  <a:lnTo>
                    <a:pt x="2030" y="1019"/>
                  </a:lnTo>
                  <a:lnTo>
                    <a:pt x="2139" y="1048"/>
                  </a:lnTo>
                  <a:cubicBezTo>
                    <a:pt x="2142" y="1049"/>
                    <a:pt x="2146" y="1050"/>
                    <a:pt x="2149" y="1050"/>
                  </a:cubicBezTo>
                  <a:cubicBezTo>
                    <a:pt x="2166" y="1050"/>
                    <a:pt x="2181" y="1038"/>
                    <a:pt x="2185" y="1022"/>
                  </a:cubicBezTo>
                  <a:lnTo>
                    <a:pt x="2224" y="876"/>
                  </a:lnTo>
                  <a:cubicBezTo>
                    <a:pt x="2227" y="866"/>
                    <a:pt x="2225" y="856"/>
                    <a:pt x="2220" y="847"/>
                  </a:cubicBezTo>
                  <a:cubicBezTo>
                    <a:pt x="2215" y="839"/>
                    <a:pt x="2207" y="832"/>
                    <a:pt x="2197" y="830"/>
                  </a:cubicBezTo>
                  <a:close/>
                  <a:moveTo>
                    <a:pt x="476" y="700"/>
                  </a:moveTo>
                  <a:lnTo>
                    <a:pt x="389" y="735"/>
                  </a:lnTo>
                  <a:lnTo>
                    <a:pt x="526" y="226"/>
                  </a:lnTo>
                  <a:lnTo>
                    <a:pt x="584" y="300"/>
                  </a:lnTo>
                  <a:lnTo>
                    <a:pt x="476" y="700"/>
                  </a:lnTo>
                  <a:close/>
                  <a:moveTo>
                    <a:pt x="244" y="111"/>
                  </a:moveTo>
                  <a:lnTo>
                    <a:pt x="317" y="131"/>
                  </a:lnTo>
                  <a:lnTo>
                    <a:pt x="161" y="713"/>
                  </a:lnTo>
                  <a:lnTo>
                    <a:pt x="88" y="694"/>
                  </a:lnTo>
                  <a:lnTo>
                    <a:pt x="244" y="111"/>
                  </a:lnTo>
                  <a:close/>
                  <a:moveTo>
                    <a:pt x="251" y="815"/>
                  </a:moveTo>
                  <a:cubicBezTo>
                    <a:pt x="241" y="813"/>
                    <a:pt x="233" y="806"/>
                    <a:pt x="228" y="798"/>
                  </a:cubicBezTo>
                  <a:cubicBezTo>
                    <a:pt x="223" y="789"/>
                    <a:pt x="221" y="779"/>
                    <a:pt x="224" y="769"/>
                  </a:cubicBezTo>
                  <a:lnTo>
                    <a:pt x="399" y="114"/>
                  </a:lnTo>
                  <a:cubicBezTo>
                    <a:pt x="405" y="94"/>
                    <a:pt x="426" y="82"/>
                    <a:pt x="446" y="88"/>
                  </a:cubicBezTo>
                  <a:cubicBezTo>
                    <a:pt x="466" y="93"/>
                    <a:pt x="478" y="114"/>
                    <a:pt x="472" y="134"/>
                  </a:cubicBezTo>
                  <a:lnTo>
                    <a:pt x="297" y="789"/>
                  </a:lnTo>
                  <a:cubicBezTo>
                    <a:pt x="291" y="809"/>
                    <a:pt x="271" y="821"/>
                    <a:pt x="251" y="815"/>
                  </a:cubicBezTo>
                  <a:close/>
                  <a:moveTo>
                    <a:pt x="1110" y="1053"/>
                  </a:moveTo>
                  <a:cubicBezTo>
                    <a:pt x="1049" y="1053"/>
                    <a:pt x="994" y="1016"/>
                    <a:pt x="971" y="959"/>
                  </a:cubicBezTo>
                  <a:cubicBezTo>
                    <a:pt x="947" y="903"/>
                    <a:pt x="960" y="838"/>
                    <a:pt x="1003" y="795"/>
                  </a:cubicBezTo>
                  <a:cubicBezTo>
                    <a:pt x="1046" y="752"/>
                    <a:pt x="1111" y="739"/>
                    <a:pt x="1168" y="763"/>
                  </a:cubicBezTo>
                  <a:cubicBezTo>
                    <a:pt x="1224" y="786"/>
                    <a:pt x="1261" y="841"/>
                    <a:pt x="1261" y="902"/>
                  </a:cubicBezTo>
                  <a:cubicBezTo>
                    <a:pt x="1261" y="985"/>
                    <a:pt x="1193" y="1053"/>
                    <a:pt x="1110" y="1053"/>
                  </a:cubicBezTo>
                  <a:close/>
                  <a:moveTo>
                    <a:pt x="410" y="2221"/>
                  </a:moveTo>
                  <a:lnTo>
                    <a:pt x="308" y="2221"/>
                  </a:lnTo>
                  <a:lnTo>
                    <a:pt x="868" y="1241"/>
                  </a:lnTo>
                  <a:lnTo>
                    <a:pt x="970" y="1241"/>
                  </a:lnTo>
                  <a:lnTo>
                    <a:pt x="410" y="2221"/>
                  </a:lnTo>
                  <a:close/>
                  <a:moveTo>
                    <a:pt x="1148" y="2221"/>
                  </a:moveTo>
                  <a:lnTo>
                    <a:pt x="1072" y="2221"/>
                  </a:lnTo>
                  <a:lnTo>
                    <a:pt x="1072" y="1241"/>
                  </a:lnTo>
                  <a:lnTo>
                    <a:pt x="1148" y="1241"/>
                  </a:lnTo>
                  <a:lnTo>
                    <a:pt x="1148" y="2221"/>
                  </a:lnTo>
                  <a:close/>
                  <a:moveTo>
                    <a:pt x="1810" y="2221"/>
                  </a:moveTo>
                  <a:lnTo>
                    <a:pt x="1250" y="1241"/>
                  </a:lnTo>
                  <a:lnTo>
                    <a:pt x="1352" y="1241"/>
                  </a:lnTo>
                  <a:lnTo>
                    <a:pt x="1912" y="2221"/>
                  </a:lnTo>
                  <a:lnTo>
                    <a:pt x="1810" y="2221"/>
                  </a:lnTo>
                  <a:close/>
                  <a:moveTo>
                    <a:pt x="1336" y="1166"/>
                  </a:moveTo>
                  <a:lnTo>
                    <a:pt x="884" y="1166"/>
                  </a:lnTo>
                  <a:lnTo>
                    <a:pt x="884" y="1090"/>
                  </a:lnTo>
                  <a:lnTo>
                    <a:pt x="985" y="1090"/>
                  </a:lnTo>
                  <a:cubicBezTo>
                    <a:pt x="1061" y="1140"/>
                    <a:pt x="1159" y="1140"/>
                    <a:pt x="1235" y="1090"/>
                  </a:cubicBezTo>
                  <a:lnTo>
                    <a:pt x="1336" y="1090"/>
                  </a:lnTo>
                  <a:lnTo>
                    <a:pt x="1336" y="1166"/>
                  </a:lnTo>
                  <a:close/>
                  <a:moveTo>
                    <a:pt x="1336" y="911"/>
                  </a:moveTo>
                  <a:cubicBezTo>
                    <a:pt x="1336" y="908"/>
                    <a:pt x="1336" y="905"/>
                    <a:pt x="1336" y="902"/>
                  </a:cubicBezTo>
                  <a:cubicBezTo>
                    <a:pt x="1336" y="798"/>
                    <a:pt x="1265" y="707"/>
                    <a:pt x="1164" y="683"/>
                  </a:cubicBezTo>
                  <a:cubicBezTo>
                    <a:pt x="1063" y="658"/>
                    <a:pt x="958" y="705"/>
                    <a:pt x="910" y="797"/>
                  </a:cubicBezTo>
                  <a:lnTo>
                    <a:pt x="554" y="702"/>
                  </a:lnTo>
                  <a:lnTo>
                    <a:pt x="652" y="337"/>
                  </a:lnTo>
                  <a:lnTo>
                    <a:pt x="1598" y="591"/>
                  </a:lnTo>
                  <a:lnTo>
                    <a:pt x="1588" y="627"/>
                  </a:lnTo>
                  <a:lnTo>
                    <a:pt x="1575" y="677"/>
                  </a:lnTo>
                  <a:lnTo>
                    <a:pt x="1501" y="955"/>
                  </a:lnTo>
                  <a:lnTo>
                    <a:pt x="1336" y="911"/>
                  </a:lnTo>
                  <a:close/>
                  <a:moveTo>
                    <a:pt x="1593" y="902"/>
                  </a:moveTo>
                  <a:lnTo>
                    <a:pt x="1651" y="683"/>
                  </a:lnTo>
                  <a:lnTo>
                    <a:pt x="2015" y="781"/>
                  </a:lnTo>
                  <a:lnTo>
                    <a:pt x="1957" y="1000"/>
                  </a:lnTo>
                  <a:lnTo>
                    <a:pt x="1593" y="902"/>
                  </a:lnTo>
                  <a:close/>
                  <a:moveTo>
                    <a:pt x="2122" y="966"/>
                  </a:moveTo>
                  <a:lnTo>
                    <a:pt x="2049" y="946"/>
                  </a:lnTo>
                  <a:lnTo>
                    <a:pt x="2069" y="874"/>
                  </a:lnTo>
                  <a:lnTo>
                    <a:pt x="2142" y="893"/>
                  </a:lnTo>
                  <a:lnTo>
                    <a:pt x="2122" y="96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603">
              <a:extLst>
                <a:ext uri="{FF2B5EF4-FFF2-40B4-BE49-F238E27FC236}">
                  <a16:creationId xmlns:a16="http://schemas.microsoft.com/office/drawing/2014/main" id="{E554DD73-132C-4B5F-AED9-FBC0DC64A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225" y="5627689"/>
              <a:ext cx="50800" cy="49213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1" y="113"/>
                    <a:pt x="85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02BF0679-32BB-4E77-828D-D12C97C2D38B}"/>
              </a:ext>
            </a:extLst>
          </p:cNvPr>
          <p:cNvGrpSpPr/>
          <p:nvPr/>
        </p:nvGrpSpPr>
        <p:grpSpPr>
          <a:xfrm>
            <a:off x="2128838" y="3260726"/>
            <a:ext cx="481013" cy="484188"/>
            <a:chOff x="2128838" y="3260726"/>
            <a:chExt cx="481013" cy="484188"/>
          </a:xfrm>
        </p:grpSpPr>
        <p:sp>
          <p:nvSpPr>
            <p:cNvPr id="444" name="Freeform 604">
              <a:extLst>
                <a:ext uri="{FF2B5EF4-FFF2-40B4-BE49-F238E27FC236}">
                  <a16:creationId xmlns:a16="http://schemas.microsoft.com/office/drawing/2014/main" id="{E91CCB3F-81A8-473B-8E33-AE7ACECD1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775" y="3268664"/>
              <a:ext cx="80963" cy="80963"/>
            </a:xfrm>
            <a:custGeom>
              <a:avLst/>
              <a:gdLst>
                <a:gd name="T0" fmla="*/ 377 w 377"/>
                <a:gd name="T1" fmla="*/ 0 h 377"/>
                <a:gd name="T2" fmla="*/ 0 w 377"/>
                <a:gd name="T3" fmla="*/ 377 h 377"/>
                <a:gd name="T4" fmla="*/ 377 w 377"/>
                <a:gd name="T5" fmla="*/ 377 h 377"/>
                <a:gd name="T6" fmla="*/ 377 w 377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7" h="377">
                  <a:moveTo>
                    <a:pt x="377" y="0"/>
                  </a:moveTo>
                  <a:lnTo>
                    <a:pt x="0" y="377"/>
                  </a:lnTo>
                  <a:lnTo>
                    <a:pt x="377" y="377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605">
              <a:extLst>
                <a:ext uri="{FF2B5EF4-FFF2-40B4-BE49-F238E27FC236}">
                  <a16:creationId xmlns:a16="http://schemas.microsoft.com/office/drawing/2014/main" id="{FB03DD82-65E9-4EAF-8FF4-E773F9160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438" y="3582989"/>
              <a:ext cx="120650" cy="149225"/>
            </a:xfrm>
            <a:custGeom>
              <a:avLst/>
              <a:gdLst>
                <a:gd name="T0" fmla="*/ 261 w 564"/>
                <a:gd name="T1" fmla="*/ 0 h 699"/>
                <a:gd name="T2" fmla="*/ 196 w 564"/>
                <a:gd name="T3" fmla="*/ 38 h 699"/>
                <a:gd name="T4" fmla="*/ 66 w 564"/>
                <a:gd name="T5" fmla="*/ 114 h 699"/>
                <a:gd name="T6" fmla="*/ 0 w 564"/>
                <a:gd name="T7" fmla="*/ 151 h 699"/>
                <a:gd name="T8" fmla="*/ 37 w 564"/>
                <a:gd name="T9" fmla="*/ 214 h 699"/>
                <a:gd name="T10" fmla="*/ 261 w 564"/>
                <a:gd name="T11" fmla="*/ 603 h 699"/>
                <a:gd name="T12" fmla="*/ 467 w 564"/>
                <a:gd name="T13" fmla="*/ 658 h 699"/>
                <a:gd name="T14" fmla="*/ 522 w 564"/>
                <a:gd name="T15" fmla="*/ 452 h 699"/>
                <a:gd name="T16" fmla="*/ 261 w 564"/>
                <a:gd name="T17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699">
                  <a:moveTo>
                    <a:pt x="261" y="0"/>
                  </a:moveTo>
                  <a:lnTo>
                    <a:pt x="196" y="38"/>
                  </a:lnTo>
                  <a:lnTo>
                    <a:pt x="66" y="114"/>
                  </a:lnTo>
                  <a:lnTo>
                    <a:pt x="0" y="151"/>
                  </a:lnTo>
                  <a:lnTo>
                    <a:pt x="37" y="214"/>
                  </a:lnTo>
                  <a:lnTo>
                    <a:pt x="261" y="603"/>
                  </a:lnTo>
                  <a:cubicBezTo>
                    <a:pt x="302" y="675"/>
                    <a:pt x="395" y="699"/>
                    <a:pt x="467" y="658"/>
                  </a:cubicBezTo>
                  <a:cubicBezTo>
                    <a:pt x="539" y="616"/>
                    <a:pt x="564" y="524"/>
                    <a:pt x="522" y="452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Oval 606">
              <a:extLst>
                <a:ext uri="{FF2B5EF4-FFF2-40B4-BE49-F238E27FC236}">
                  <a16:creationId xmlns:a16="http://schemas.microsoft.com/office/drawing/2014/main" id="{FB83179A-000B-407B-B3F9-AAF97DF94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3462339"/>
              <a:ext cx="31750" cy="33338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608">
              <a:extLst>
                <a:ext uri="{FF2B5EF4-FFF2-40B4-BE49-F238E27FC236}">
                  <a16:creationId xmlns:a16="http://schemas.microsoft.com/office/drawing/2014/main" id="{61D77C8D-2329-4387-A4C9-1440D07EF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076" y="3349626"/>
              <a:ext cx="31750" cy="31750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609">
              <a:extLst>
                <a:ext uri="{FF2B5EF4-FFF2-40B4-BE49-F238E27FC236}">
                  <a16:creationId xmlns:a16="http://schemas.microsoft.com/office/drawing/2014/main" id="{0E98CA2B-416F-44F4-B0E1-DD5869C6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726" y="3462339"/>
              <a:ext cx="31750" cy="33338"/>
            </a:xfrm>
            <a:custGeom>
              <a:avLst/>
              <a:gdLst>
                <a:gd name="T0" fmla="*/ 0 w 154"/>
                <a:gd name="T1" fmla="*/ 81 h 160"/>
                <a:gd name="T2" fmla="*/ 34 w 154"/>
                <a:gd name="T3" fmla="*/ 144 h 160"/>
                <a:gd name="T4" fmla="*/ 106 w 154"/>
                <a:gd name="T5" fmla="*/ 150 h 160"/>
                <a:gd name="T6" fmla="*/ 150 w 154"/>
                <a:gd name="T7" fmla="*/ 93 h 160"/>
                <a:gd name="T8" fmla="*/ 126 w 154"/>
                <a:gd name="T9" fmla="*/ 25 h 160"/>
                <a:gd name="T10" fmla="*/ 45 w 154"/>
                <a:gd name="T11" fmla="*/ 12 h 160"/>
                <a:gd name="T12" fmla="*/ 0 w 154"/>
                <a:gd name="T13" fmla="*/ 8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60">
                  <a:moveTo>
                    <a:pt x="0" y="81"/>
                  </a:moveTo>
                  <a:cubicBezTo>
                    <a:pt x="0" y="106"/>
                    <a:pt x="13" y="130"/>
                    <a:pt x="34" y="144"/>
                  </a:cubicBezTo>
                  <a:cubicBezTo>
                    <a:pt x="56" y="158"/>
                    <a:pt x="83" y="160"/>
                    <a:pt x="106" y="150"/>
                  </a:cubicBezTo>
                  <a:cubicBezTo>
                    <a:pt x="130" y="139"/>
                    <a:pt x="146" y="118"/>
                    <a:pt x="150" y="93"/>
                  </a:cubicBezTo>
                  <a:cubicBezTo>
                    <a:pt x="154" y="67"/>
                    <a:pt x="145" y="42"/>
                    <a:pt x="126" y="25"/>
                  </a:cubicBezTo>
                  <a:cubicBezTo>
                    <a:pt x="104" y="5"/>
                    <a:pt x="72" y="0"/>
                    <a:pt x="45" y="12"/>
                  </a:cubicBezTo>
                  <a:cubicBezTo>
                    <a:pt x="18" y="24"/>
                    <a:pt x="0" y="51"/>
                    <a:pt x="0" y="8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Oval 610">
              <a:extLst>
                <a:ext uri="{FF2B5EF4-FFF2-40B4-BE49-F238E27FC236}">
                  <a16:creationId xmlns:a16="http://schemas.microsoft.com/office/drawing/2014/main" id="{CBB5944C-6E62-4460-82B3-1A4975E46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226" y="3381376"/>
              <a:ext cx="33338" cy="33338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611">
              <a:extLst>
                <a:ext uri="{FF2B5EF4-FFF2-40B4-BE49-F238E27FC236}">
                  <a16:creationId xmlns:a16="http://schemas.microsoft.com/office/drawing/2014/main" id="{00ED9BA8-E152-46E5-BE11-642481DAC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1" y="3624264"/>
              <a:ext cx="31750" cy="80963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612">
              <a:extLst>
                <a:ext uri="{FF2B5EF4-FFF2-40B4-BE49-F238E27FC236}">
                  <a16:creationId xmlns:a16="http://schemas.microsoft.com/office/drawing/2014/main" id="{3751A3DB-4942-459F-BDC9-A45DD82F2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624264"/>
              <a:ext cx="31750" cy="80963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613">
              <a:extLst>
                <a:ext uri="{FF2B5EF4-FFF2-40B4-BE49-F238E27FC236}">
                  <a16:creationId xmlns:a16="http://schemas.microsoft.com/office/drawing/2014/main" id="{2EE0A944-E504-414B-B329-A19825542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451" y="3590926"/>
              <a:ext cx="33338" cy="11430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614">
              <a:extLst>
                <a:ext uri="{FF2B5EF4-FFF2-40B4-BE49-F238E27FC236}">
                  <a16:creationId xmlns:a16="http://schemas.microsoft.com/office/drawing/2014/main" id="{227619FD-1201-45D8-8BCC-BD70A4B4A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863" y="3656014"/>
              <a:ext cx="31750" cy="49213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15">
              <a:extLst>
                <a:ext uri="{FF2B5EF4-FFF2-40B4-BE49-F238E27FC236}">
                  <a16:creationId xmlns:a16="http://schemas.microsoft.com/office/drawing/2014/main" id="{D48C5307-5A58-4DAA-9E1D-DD5BDD140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238" y="3303589"/>
              <a:ext cx="284163" cy="273050"/>
            </a:xfrm>
            <a:custGeom>
              <a:avLst/>
              <a:gdLst>
                <a:gd name="T0" fmla="*/ 1168 w 1325"/>
                <a:gd name="T1" fmla="*/ 329 h 1274"/>
                <a:gd name="T2" fmla="*/ 567 w 1325"/>
                <a:gd name="T3" fmla="*/ 32 h 1274"/>
                <a:gd name="T4" fmla="*/ 63 w 1325"/>
                <a:gd name="T5" fmla="*/ 474 h 1274"/>
                <a:gd name="T6" fmla="*/ 278 w 1325"/>
                <a:gd name="T7" fmla="*/ 1109 h 1274"/>
                <a:gd name="T8" fmla="*/ 947 w 1325"/>
                <a:gd name="T9" fmla="*/ 1152 h 1274"/>
                <a:gd name="T10" fmla="*/ 985 w 1325"/>
                <a:gd name="T11" fmla="*/ 1128 h 1274"/>
                <a:gd name="T12" fmla="*/ 1168 w 1325"/>
                <a:gd name="T13" fmla="*/ 329 h 1274"/>
                <a:gd name="T14" fmla="*/ 985 w 1325"/>
                <a:gd name="T15" fmla="*/ 929 h 1274"/>
                <a:gd name="T16" fmla="*/ 465 w 1325"/>
                <a:gd name="T17" fmla="*/ 1044 h 1274"/>
                <a:gd name="T18" fmla="*/ 197 w 1325"/>
                <a:gd name="T19" fmla="*/ 585 h 1274"/>
                <a:gd name="T20" fmla="*/ 551 w 1325"/>
                <a:gd name="T21" fmla="*/ 188 h 1274"/>
                <a:gd name="T22" fmla="*/ 1037 w 1325"/>
                <a:gd name="T23" fmla="*/ 404 h 1274"/>
                <a:gd name="T24" fmla="*/ 985 w 1325"/>
                <a:gd name="T25" fmla="*/ 929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5" h="1274">
                  <a:moveTo>
                    <a:pt x="1168" y="329"/>
                  </a:moveTo>
                  <a:cubicBezTo>
                    <a:pt x="1046" y="117"/>
                    <a:pt x="808" y="0"/>
                    <a:pt x="567" y="32"/>
                  </a:cubicBezTo>
                  <a:cubicBezTo>
                    <a:pt x="325" y="64"/>
                    <a:pt x="126" y="239"/>
                    <a:pt x="63" y="474"/>
                  </a:cubicBezTo>
                  <a:cubicBezTo>
                    <a:pt x="0" y="710"/>
                    <a:pt x="85" y="960"/>
                    <a:pt x="278" y="1109"/>
                  </a:cubicBezTo>
                  <a:cubicBezTo>
                    <a:pt x="472" y="1257"/>
                    <a:pt x="736" y="1274"/>
                    <a:pt x="947" y="1152"/>
                  </a:cubicBezTo>
                  <a:cubicBezTo>
                    <a:pt x="960" y="1145"/>
                    <a:pt x="972" y="1136"/>
                    <a:pt x="985" y="1128"/>
                  </a:cubicBezTo>
                  <a:cubicBezTo>
                    <a:pt x="1245" y="951"/>
                    <a:pt x="1325" y="602"/>
                    <a:pt x="1168" y="329"/>
                  </a:cubicBezTo>
                  <a:close/>
                  <a:moveTo>
                    <a:pt x="985" y="929"/>
                  </a:moveTo>
                  <a:cubicBezTo>
                    <a:pt x="855" y="1076"/>
                    <a:pt x="645" y="1122"/>
                    <a:pt x="465" y="1044"/>
                  </a:cubicBezTo>
                  <a:cubicBezTo>
                    <a:pt x="286" y="965"/>
                    <a:pt x="177" y="780"/>
                    <a:pt x="197" y="585"/>
                  </a:cubicBezTo>
                  <a:cubicBezTo>
                    <a:pt x="216" y="390"/>
                    <a:pt x="359" y="230"/>
                    <a:pt x="551" y="188"/>
                  </a:cubicBezTo>
                  <a:cubicBezTo>
                    <a:pt x="743" y="147"/>
                    <a:pt x="939" y="234"/>
                    <a:pt x="1037" y="404"/>
                  </a:cubicBezTo>
                  <a:cubicBezTo>
                    <a:pt x="1135" y="572"/>
                    <a:pt x="1114" y="784"/>
                    <a:pt x="985" y="929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16">
              <a:extLst>
                <a:ext uri="{FF2B5EF4-FFF2-40B4-BE49-F238E27FC236}">
                  <a16:creationId xmlns:a16="http://schemas.microsoft.com/office/drawing/2014/main" id="{F2D5E9AB-9681-4A54-8E61-227924757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726" y="3462339"/>
              <a:ext cx="33338" cy="33338"/>
            </a:xfrm>
            <a:custGeom>
              <a:avLst/>
              <a:gdLst>
                <a:gd name="T0" fmla="*/ 0 w 156"/>
                <a:gd name="T1" fmla="*/ 76 h 156"/>
                <a:gd name="T2" fmla="*/ 47 w 156"/>
                <a:gd name="T3" fmla="*/ 145 h 156"/>
                <a:gd name="T4" fmla="*/ 128 w 156"/>
                <a:gd name="T5" fmla="*/ 128 h 156"/>
                <a:gd name="T6" fmla="*/ 145 w 156"/>
                <a:gd name="T7" fmla="*/ 47 h 156"/>
                <a:gd name="T8" fmla="*/ 76 w 156"/>
                <a:gd name="T9" fmla="*/ 0 h 156"/>
                <a:gd name="T10" fmla="*/ 0 w 156"/>
                <a:gd name="T11" fmla="*/ 7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56">
                  <a:moveTo>
                    <a:pt x="0" y="76"/>
                  </a:moveTo>
                  <a:cubicBezTo>
                    <a:pt x="0" y="106"/>
                    <a:pt x="19" y="133"/>
                    <a:pt x="47" y="145"/>
                  </a:cubicBezTo>
                  <a:cubicBezTo>
                    <a:pt x="75" y="156"/>
                    <a:pt x="107" y="150"/>
                    <a:pt x="128" y="128"/>
                  </a:cubicBezTo>
                  <a:cubicBezTo>
                    <a:pt x="150" y="107"/>
                    <a:pt x="156" y="75"/>
                    <a:pt x="145" y="47"/>
                  </a:cubicBezTo>
                  <a:cubicBezTo>
                    <a:pt x="133" y="19"/>
                    <a:pt x="106" y="0"/>
                    <a:pt x="76" y="0"/>
                  </a:cubicBez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617">
              <a:extLst>
                <a:ext uri="{FF2B5EF4-FFF2-40B4-BE49-F238E27FC236}">
                  <a16:creationId xmlns:a16="http://schemas.microsoft.com/office/drawing/2014/main" id="{FB71F57A-2D95-4C62-A73C-F033D7FD1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226" y="3381376"/>
              <a:ext cx="33338" cy="33338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18">
              <a:extLst>
                <a:ext uri="{FF2B5EF4-FFF2-40B4-BE49-F238E27FC236}">
                  <a16:creationId xmlns:a16="http://schemas.microsoft.com/office/drawing/2014/main" id="{FAEFA9D0-06A4-441C-B60D-7CF610A1E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151" y="3541714"/>
              <a:ext cx="55563" cy="65088"/>
            </a:xfrm>
            <a:custGeom>
              <a:avLst/>
              <a:gdLst>
                <a:gd name="T0" fmla="*/ 127 w 265"/>
                <a:gd name="T1" fmla="*/ 2 h 308"/>
                <a:gd name="T2" fmla="*/ 4 w 265"/>
                <a:gd name="T3" fmla="*/ 73 h 308"/>
                <a:gd name="T4" fmla="*/ 0 w 265"/>
                <a:gd name="T5" fmla="*/ 75 h 308"/>
                <a:gd name="T6" fmla="*/ 135 w 265"/>
                <a:gd name="T7" fmla="*/ 308 h 308"/>
                <a:gd name="T8" fmla="*/ 265 w 265"/>
                <a:gd name="T9" fmla="*/ 232 h 308"/>
                <a:gd name="T10" fmla="*/ 131 w 265"/>
                <a:gd name="T11" fmla="*/ 0 h 308"/>
                <a:gd name="T12" fmla="*/ 127 w 265"/>
                <a:gd name="T13" fmla="*/ 2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308">
                  <a:moveTo>
                    <a:pt x="127" y="2"/>
                  </a:moveTo>
                  <a:cubicBezTo>
                    <a:pt x="89" y="31"/>
                    <a:pt x="48" y="55"/>
                    <a:pt x="4" y="73"/>
                  </a:cubicBezTo>
                  <a:lnTo>
                    <a:pt x="0" y="75"/>
                  </a:lnTo>
                  <a:lnTo>
                    <a:pt x="135" y="308"/>
                  </a:lnTo>
                  <a:lnTo>
                    <a:pt x="265" y="232"/>
                  </a:lnTo>
                  <a:lnTo>
                    <a:pt x="131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19">
              <a:extLst>
                <a:ext uri="{FF2B5EF4-FFF2-40B4-BE49-F238E27FC236}">
                  <a16:creationId xmlns:a16="http://schemas.microsoft.com/office/drawing/2014/main" id="{B0ED235A-0050-43CA-A952-A083FFA747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9813" y="3319464"/>
              <a:ext cx="222250" cy="231775"/>
            </a:xfrm>
            <a:custGeom>
              <a:avLst/>
              <a:gdLst>
                <a:gd name="T0" fmla="*/ 266 w 1035"/>
                <a:gd name="T1" fmla="*/ 135 h 1084"/>
                <a:gd name="T2" fmla="*/ 26 w 1035"/>
                <a:gd name="T3" fmla="*/ 623 h 1084"/>
                <a:gd name="T4" fmla="*/ 385 w 1035"/>
                <a:gd name="T5" fmla="*/ 1032 h 1084"/>
                <a:gd name="T6" fmla="*/ 900 w 1035"/>
                <a:gd name="T7" fmla="*/ 857 h 1084"/>
                <a:gd name="T8" fmla="*/ 936 w 1035"/>
                <a:gd name="T9" fmla="*/ 314 h 1084"/>
                <a:gd name="T10" fmla="*/ 266 w 1035"/>
                <a:gd name="T11" fmla="*/ 135 h 1084"/>
                <a:gd name="T12" fmla="*/ 870 w 1035"/>
                <a:gd name="T13" fmla="*/ 352 h 1084"/>
                <a:gd name="T14" fmla="*/ 895 w 1035"/>
                <a:gd name="T15" fmla="*/ 720 h 1084"/>
                <a:gd name="T16" fmla="*/ 616 w 1035"/>
                <a:gd name="T17" fmla="*/ 961 h 1084"/>
                <a:gd name="T18" fmla="*/ 256 w 1035"/>
                <a:gd name="T19" fmla="*/ 886 h 1084"/>
                <a:gd name="T20" fmla="*/ 97 w 1035"/>
                <a:gd name="T21" fmla="*/ 553 h 1084"/>
                <a:gd name="T22" fmla="*/ 257 w 1035"/>
                <a:gd name="T23" fmla="*/ 703 h 1084"/>
                <a:gd name="T24" fmla="*/ 267 w 1035"/>
                <a:gd name="T25" fmla="*/ 812 h 1084"/>
                <a:gd name="T26" fmla="*/ 366 w 1035"/>
                <a:gd name="T27" fmla="*/ 861 h 1084"/>
                <a:gd name="T28" fmla="*/ 460 w 1035"/>
                <a:gd name="T29" fmla="*/ 802 h 1084"/>
                <a:gd name="T30" fmla="*/ 458 w 1035"/>
                <a:gd name="T31" fmla="*/ 692 h 1084"/>
                <a:gd name="T32" fmla="*/ 626 w 1035"/>
                <a:gd name="T33" fmla="*/ 477 h 1084"/>
                <a:gd name="T34" fmla="*/ 662 w 1035"/>
                <a:gd name="T35" fmla="*/ 484 h 1084"/>
                <a:gd name="T36" fmla="*/ 767 w 1035"/>
                <a:gd name="T37" fmla="*/ 414 h 1084"/>
                <a:gd name="T38" fmla="*/ 742 w 1035"/>
                <a:gd name="T39" fmla="*/ 291 h 1084"/>
                <a:gd name="T40" fmla="*/ 619 w 1035"/>
                <a:gd name="T41" fmla="*/ 266 h 1084"/>
                <a:gd name="T42" fmla="*/ 549 w 1035"/>
                <a:gd name="T43" fmla="*/ 371 h 1084"/>
                <a:gd name="T44" fmla="*/ 567 w 1035"/>
                <a:gd name="T45" fmla="*/ 431 h 1084"/>
                <a:gd name="T46" fmla="*/ 402 w 1035"/>
                <a:gd name="T47" fmla="*/ 642 h 1084"/>
                <a:gd name="T48" fmla="*/ 309 w 1035"/>
                <a:gd name="T49" fmla="*/ 648 h 1084"/>
                <a:gd name="T50" fmla="*/ 109 w 1035"/>
                <a:gd name="T51" fmla="*/ 461 h 1084"/>
                <a:gd name="T52" fmla="*/ 453 w 1035"/>
                <a:gd name="T53" fmla="*/ 149 h 1084"/>
                <a:gd name="T54" fmla="*/ 870 w 1035"/>
                <a:gd name="T55" fmla="*/ 352 h 1084"/>
                <a:gd name="T56" fmla="*/ 398 w 1035"/>
                <a:gd name="T57" fmla="*/ 748 h 1084"/>
                <a:gd name="T58" fmla="*/ 375 w 1035"/>
                <a:gd name="T59" fmla="*/ 782 h 1084"/>
                <a:gd name="T60" fmla="*/ 334 w 1035"/>
                <a:gd name="T61" fmla="*/ 774 h 1084"/>
                <a:gd name="T62" fmla="*/ 326 w 1035"/>
                <a:gd name="T63" fmla="*/ 733 h 1084"/>
                <a:gd name="T64" fmla="*/ 361 w 1035"/>
                <a:gd name="T65" fmla="*/ 710 h 1084"/>
                <a:gd name="T66" fmla="*/ 398 w 1035"/>
                <a:gd name="T67" fmla="*/ 748 h 1084"/>
                <a:gd name="T68" fmla="*/ 624 w 1035"/>
                <a:gd name="T69" fmla="*/ 371 h 1084"/>
                <a:gd name="T70" fmla="*/ 648 w 1035"/>
                <a:gd name="T71" fmla="*/ 336 h 1084"/>
                <a:gd name="T72" fmla="*/ 689 w 1035"/>
                <a:gd name="T73" fmla="*/ 344 h 1084"/>
                <a:gd name="T74" fmla="*/ 697 w 1035"/>
                <a:gd name="T75" fmla="*/ 385 h 1084"/>
                <a:gd name="T76" fmla="*/ 662 w 1035"/>
                <a:gd name="T77" fmla="*/ 408 h 1084"/>
                <a:gd name="T78" fmla="*/ 624 w 1035"/>
                <a:gd name="T79" fmla="*/ 371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5" h="1084">
                  <a:moveTo>
                    <a:pt x="266" y="135"/>
                  </a:moveTo>
                  <a:cubicBezTo>
                    <a:pt x="95" y="234"/>
                    <a:pt x="0" y="427"/>
                    <a:pt x="26" y="623"/>
                  </a:cubicBezTo>
                  <a:cubicBezTo>
                    <a:pt x="52" y="820"/>
                    <a:pt x="193" y="981"/>
                    <a:pt x="385" y="1032"/>
                  </a:cubicBezTo>
                  <a:cubicBezTo>
                    <a:pt x="576" y="1084"/>
                    <a:pt x="779" y="1015"/>
                    <a:pt x="900" y="857"/>
                  </a:cubicBezTo>
                  <a:cubicBezTo>
                    <a:pt x="1021" y="700"/>
                    <a:pt x="1035" y="486"/>
                    <a:pt x="936" y="314"/>
                  </a:cubicBezTo>
                  <a:cubicBezTo>
                    <a:pt x="800" y="80"/>
                    <a:pt x="501" y="0"/>
                    <a:pt x="266" y="135"/>
                  </a:cubicBezTo>
                  <a:close/>
                  <a:moveTo>
                    <a:pt x="870" y="352"/>
                  </a:moveTo>
                  <a:cubicBezTo>
                    <a:pt x="936" y="464"/>
                    <a:pt x="944" y="600"/>
                    <a:pt x="895" y="720"/>
                  </a:cubicBezTo>
                  <a:cubicBezTo>
                    <a:pt x="845" y="839"/>
                    <a:pt x="742" y="929"/>
                    <a:pt x="616" y="961"/>
                  </a:cubicBezTo>
                  <a:cubicBezTo>
                    <a:pt x="491" y="994"/>
                    <a:pt x="358" y="966"/>
                    <a:pt x="256" y="886"/>
                  </a:cubicBezTo>
                  <a:cubicBezTo>
                    <a:pt x="154" y="806"/>
                    <a:pt x="95" y="683"/>
                    <a:pt x="97" y="553"/>
                  </a:cubicBezTo>
                  <a:lnTo>
                    <a:pt x="257" y="703"/>
                  </a:lnTo>
                  <a:cubicBezTo>
                    <a:pt x="241" y="738"/>
                    <a:pt x="245" y="780"/>
                    <a:pt x="267" y="812"/>
                  </a:cubicBezTo>
                  <a:cubicBezTo>
                    <a:pt x="290" y="845"/>
                    <a:pt x="327" y="863"/>
                    <a:pt x="366" y="861"/>
                  </a:cubicBezTo>
                  <a:cubicBezTo>
                    <a:pt x="406" y="859"/>
                    <a:pt x="441" y="837"/>
                    <a:pt x="460" y="802"/>
                  </a:cubicBezTo>
                  <a:cubicBezTo>
                    <a:pt x="479" y="768"/>
                    <a:pt x="478" y="726"/>
                    <a:pt x="458" y="692"/>
                  </a:cubicBezTo>
                  <a:lnTo>
                    <a:pt x="626" y="477"/>
                  </a:lnTo>
                  <a:cubicBezTo>
                    <a:pt x="638" y="482"/>
                    <a:pt x="650" y="484"/>
                    <a:pt x="662" y="484"/>
                  </a:cubicBezTo>
                  <a:cubicBezTo>
                    <a:pt x="708" y="484"/>
                    <a:pt x="749" y="456"/>
                    <a:pt x="767" y="414"/>
                  </a:cubicBezTo>
                  <a:cubicBezTo>
                    <a:pt x="784" y="372"/>
                    <a:pt x="774" y="323"/>
                    <a:pt x="742" y="291"/>
                  </a:cubicBezTo>
                  <a:cubicBezTo>
                    <a:pt x="710" y="258"/>
                    <a:pt x="661" y="249"/>
                    <a:pt x="619" y="266"/>
                  </a:cubicBezTo>
                  <a:cubicBezTo>
                    <a:pt x="577" y="284"/>
                    <a:pt x="549" y="325"/>
                    <a:pt x="549" y="371"/>
                  </a:cubicBezTo>
                  <a:cubicBezTo>
                    <a:pt x="549" y="392"/>
                    <a:pt x="555" y="413"/>
                    <a:pt x="567" y="431"/>
                  </a:cubicBezTo>
                  <a:lnTo>
                    <a:pt x="402" y="642"/>
                  </a:lnTo>
                  <a:cubicBezTo>
                    <a:pt x="371" y="630"/>
                    <a:pt x="337" y="632"/>
                    <a:pt x="309" y="648"/>
                  </a:cubicBezTo>
                  <a:lnTo>
                    <a:pt x="109" y="461"/>
                  </a:lnTo>
                  <a:cubicBezTo>
                    <a:pt x="149" y="296"/>
                    <a:pt x="285" y="173"/>
                    <a:pt x="453" y="149"/>
                  </a:cubicBezTo>
                  <a:cubicBezTo>
                    <a:pt x="620" y="125"/>
                    <a:pt x="786" y="205"/>
                    <a:pt x="870" y="352"/>
                  </a:cubicBezTo>
                  <a:close/>
                  <a:moveTo>
                    <a:pt x="398" y="748"/>
                  </a:moveTo>
                  <a:cubicBezTo>
                    <a:pt x="398" y="763"/>
                    <a:pt x="389" y="777"/>
                    <a:pt x="375" y="782"/>
                  </a:cubicBezTo>
                  <a:cubicBezTo>
                    <a:pt x="361" y="788"/>
                    <a:pt x="345" y="785"/>
                    <a:pt x="334" y="774"/>
                  </a:cubicBezTo>
                  <a:cubicBezTo>
                    <a:pt x="323" y="763"/>
                    <a:pt x="320" y="747"/>
                    <a:pt x="326" y="733"/>
                  </a:cubicBezTo>
                  <a:cubicBezTo>
                    <a:pt x="332" y="719"/>
                    <a:pt x="345" y="710"/>
                    <a:pt x="361" y="710"/>
                  </a:cubicBezTo>
                  <a:cubicBezTo>
                    <a:pt x="381" y="710"/>
                    <a:pt x="398" y="727"/>
                    <a:pt x="398" y="748"/>
                  </a:cubicBezTo>
                  <a:close/>
                  <a:moveTo>
                    <a:pt x="624" y="371"/>
                  </a:moveTo>
                  <a:cubicBezTo>
                    <a:pt x="624" y="355"/>
                    <a:pt x="634" y="342"/>
                    <a:pt x="648" y="336"/>
                  </a:cubicBezTo>
                  <a:cubicBezTo>
                    <a:pt x="662" y="330"/>
                    <a:pt x="678" y="333"/>
                    <a:pt x="689" y="344"/>
                  </a:cubicBezTo>
                  <a:cubicBezTo>
                    <a:pt x="700" y="355"/>
                    <a:pt x="703" y="371"/>
                    <a:pt x="697" y="385"/>
                  </a:cubicBezTo>
                  <a:cubicBezTo>
                    <a:pt x="691" y="399"/>
                    <a:pt x="677" y="408"/>
                    <a:pt x="662" y="408"/>
                  </a:cubicBezTo>
                  <a:cubicBezTo>
                    <a:pt x="641" y="408"/>
                    <a:pt x="624" y="392"/>
                    <a:pt x="624" y="37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20">
              <a:extLst>
                <a:ext uri="{FF2B5EF4-FFF2-40B4-BE49-F238E27FC236}">
                  <a16:creationId xmlns:a16="http://schemas.microsoft.com/office/drawing/2014/main" id="{8D2AD9BE-027A-4BC6-B6CB-607FDDFD8A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8838" y="3260726"/>
              <a:ext cx="481013" cy="484188"/>
            </a:xfrm>
            <a:custGeom>
              <a:avLst/>
              <a:gdLst>
                <a:gd name="T0" fmla="*/ 1953 w 2246"/>
                <a:gd name="T1" fmla="*/ 1486 h 2261"/>
                <a:gd name="T2" fmla="*/ 1869 w 2246"/>
                <a:gd name="T3" fmla="*/ 1491 h 2261"/>
                <a:gd name="T4" fmla="*/ 1997 w 2246"/>
                <a:gd name="T5" fmla="*/ 806 h 2261"/>
                <a:gd name="T6" fmla="*/ 1733 w 2246"/>
                <a:gd name="T7" fmla="*/ 38 h 2261"/>
                <a:gd name="T8" fmla="*/ 414 w 2246"/>
                <a:gd name="T9" fmla="*/ 0 h 2261"/>
                <a:gd name="T10" fmla="*/ 11 w 2246"/>
                <a:gd name="T11" fmla="*/ 388 h 2261"/>
                <a:gd name="T12" fmla="*/ 0 w 2246"/>
                <a:gd name="T13" fmla="*/ 2224 h 2261"/>
                <a:gd name="T14" fmla="*/ 1696 w 2246"/>
                <a:gd name="T15" fmla="*/ 2261 h 2261"/>
                <a:gd name="T16" fmla="*/ 1733 w 2246"/>
                <a:gd name="T17" fmla="*/ 1859 h 2261"/>
                <a:gd name="T18" fmla="*/ 2002 w 2246"/>
                <a:gd name="T19" fmla="*/ 2214 h 2261"/>
                <a:gd name="T20" fmla="*/ 2233 w 2246"/>
                <a:gd name="T21" fmla="*/ 2081 h 2261"/>
                <a:gd name="T22" fmla="*/ 1804 w 2246"/>
                <a:gd name="T23" fmla="*/ 1528 h 2261"/>
                <a:gd name="T24" fmla="*/ 1644 w 2246"/>
                <a:gd name="T25" fmla="*/ 1402 h 2261"/>
                <a:gd name="T26" fmla="*/ 1708 w 2246"/>
                <a:gd name="T27" fmla="*/ 1364 h 2261"/>
                <a:gd name="T28" fmla="*/ 1846 w 2246"/>
                <a:gd name="T29" fmla="*/ 546 h 2261"/>
                <a:gd name="T30" fmla="*/ 1010 w 2246"/>
                <a:gd name="T31" fmla="*/ 1281 h 2261"/>
                <a:gd name="T32" fmla="*/ 1503 w 2246"/>
                <a:gd name="T33" fmla="*/ 283 h 2261"/>
                <a:gd name="T34" fmla="*/ 377 w 2246"/>
                <a:gd name="T35" fmla="*/ 129 h 2261"/>
                <a:gd name="T36" fmla="*/ 128 w 2246"/>
                <a:gd name="T37" fmla="*/ 377 h 2261"/>
                <a:gd name="T38" fmla="*/ 1658 w 2246"/>
                <a:gd name="T39" fmla="*/ 2186 h 2261"/>
                <a:gd name="T40" fmla="*/ 75 w 2246"/>
                <a:gd name="T41" fmla="*/ 452 h 2261"/>
                <a:gd name="T42" fmla="*/ 452 w 2246"/>
                <a:gd name="T43" fmla="*/ 415 h 2261"/>
                <a:gd name="T44" fmla="*/ 1658 w 2246"/>
                <a:gd name="T45" fmla="*/ 75 h 2261"/>
                <a:gd name="T46" fmla="*/ 1522 w 2246"/>
                <a:gd name="T47" fmla="*/ 210 h 2261"/>
                <a:gd name="T48" fmla="*/ 744 w 2246"/>
                <a:gd name="T49" fmla="*/ 535 h 2261"/>
                <a:gd name="T50" fmla="*/ 624 w 2246"/>
                <a:gd name="T51" fmla="*/ 378 h 2261"/>
                <a:gd name="T52" fmla="*/ 555 w 2246"/>
                <a:gd name="T53" fmla="*/ 563 h 2261"/>
                <a:gd name="T54" fmla="*/ 339 w 2246"/>
                <a:gd name="T55" fmla="*/ 905 h 2261"/>
                <a:gd name="T56" fmla="*/ 259 w 2246"/>
                <a:gd name="T57" fmla="*/ 1098 h 2261"/>
                <a:gd name="T58" fmla="*/ 452 w 2246"/>
                <a:gd name="T59" fmla="*/ 1018 h 2261"/>
                <a:gd name="T60" fmla="*/ 620 w 2246"/>
                <a:gd name="T61" fmla="*/ 601 h 2261"/>
                <a:gd name="T62" fmla="*/ 692 w 2246"/>
                <a:gd name="T63" fmla="*/ 590 h 2261"/>
                <a:gd name="T64" fmla="*/ 795 w 2246"/>
                <a:gd name="T65" fmla="*/ 1139 h 2261"/>
                <a:gd name="T66" fmla="*/ 1357 w 2246"/>
                <a:gd name="T67" fmla="*/ 1470 h 2261"/>
                <a:gd name="T68" fmla="*/ 1673 w 2246"/>
                <a:gd name="T69" fmla="*/ 1604 h 2261"/>
                <a:gd name="T70" fmla="*/ 1627 w 2246"/>
                <a:gd name="T71" fmla="*/ 1674 h 2261"/>
                <a:gd name="T72" fmla="*/ 1658 w 2246"/>
                <a:gd name="T73" fmla="*/ 2186 h 2261"/>
                <a:gd name="T74" fmla="*/ 626 w 2246"/>
                <a:gd name="T75" fmla="*/ 455 h 2261"/>
                <a:gd name="T76" fmla="*/ 675 w 2246"/>
                <a:gd name="T77" fmla="*/ 504 h 2261"/>
                <a:gd name="T78" fmla="*/ 603 w 2246"/>
                <a:gd name="T79" fmla="*/ 490 h 2261"/>
                <a:gd name="T80" fmla="*/ 353 w 2246"/>
                <a:gd name="T81" fmla="*/ 1052 h 2261"/>
                <a:gd name="T82" fmla="*/ 304 w 2246"/>
                <a:gd name="T83" fmla="*/ 1003 h 2261"/>
                <a:gd name="T84" fmla="*/ 377 w 2246"/>
                <a:gd name="T85" fmla="*/ 1018 h 2261"/>
                <a:gd name="T86" fmla="*/ 2065 w 2246"/>
                <a:gd name="T87" fmla="*/ 2143 h 2261"/>
                <a:gd name="T88" fmla="*/ 1711 w 2246"/>
                <a:gd name="T89" fmla="*/ 1669 h 2261"/>
                <a:gd name="T90" fmla="*/ 2148 w 2246"/>
                <a:gd name="T91" fmla="*/ 197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46" h="2261">
                  <a:moveTo>
                    <a:pt x="2214" y="1937"/>
                  </a:moveTo>
                  <a:lnTo>
                    <a:pt x="1953" y="1486"/>
                  </a:lnTo>
                  <a:cubicBezTo>
                    <a:pt x="1943" y="1468"/>
                    <a:pt x="1920" y="1461"/>
                    <a:pt x="1902" y="1472"/>
                  </a:cubicBezTo>
                  <a:lnTo>
                    <a:pt x="1869" y="1491"/>
                  </a:lnTo>
                  <a:lnTo>
                    <a:pt x="1769" y="1318"/>
                  </a:lnTo>
                  <a:cubicBezTo>
                    <a:pt x="1920" y="1192"/>
                    <a:pt x="2004" y="1003"/>
                    <a:pt x="1997" y="806"/>
                  </a:cubicBezTo>
                  <a:cubicBezTo>
                    <a:pt x="1990" y="609"/>
                    <a:pt x="1893" y="427"/>
                    <a:pt x="1733" y="311"/>
                  </a:cubicBezTo>
                  <a:lnTo>
                    <a:pt x="1733" y="38"/>
                  </a:lnTo>
                  <a:cubicBezTo>
                    <a:pt x="1733" y="17"/>
                    <a:pt x="1716" y="0"/>
                    <a:pt x="1696" y="0"/>
                  </a:cubicBezTo>
                  <a:lnTo>
                    <a:pt x="414" y="0"/>
                  </a:lnTo>
                  <a:cubicBezTo>
                    <a:pt x="404" y="0"/>
                    <a:pt x="395" y="4"/>
                    <a:pt x="388" y="11"/>
                  </a:cubicBezTo>
                  <a:lnTo>
                    <a:pt x="11" y="388"/>
                  </a:lnTo>
                  <a:cubicBezTo>
                    <a:pt x="4" y="395"/>
                    <a:pt x="0" y="405"/>
                    <a:pt x="0" y="415"/>
                  </a:cubicBezTo>
                  <a:lnTo>
                    <a:pt x="0" y="2224"/>
                  </a:lnTo>
                  <a:cubicBezTo>
                    <a:pt x="0" y="2244"/>
                    <a:pt x="17" y="2261"/>
                    <a:pt x="37" y="2261"/>
                  </a:cubicBezTo>
                  <a:lnTo>
                    <a:pt x="1696" y="2261"/>
                  </a:lnTo>
                  <a:cubicBezTo>
                    <a:pt x="1716" y="2261"/>
                    <a:pt x="1733" y="2244"/>
                    <a:pt x="1733" y="2224"/>
                  </a:cubicBezTo>
                  <a:lnTo>
                    <a:pt x="1733" y="1859"/>
                  </a:lnTo>
                  <a:lnTo>
                    <a:pt x="1887" y="2126"/>
                  </a:lnTo>
                  <a:cubicBezTo>
                    <a:pt x="1912" y="2169"/>
                    <a:pt x="1953" y="2201"/>
                    <a:pt x="2002" y="2214"/>
                  </a:cubicBezTo>
                  <a:cubicBezTo>
                    <a:pt x="2050" y="2227"/>
                    <a:pt x="2102" y="2221"/>
                    <a:pt x="2145" y="2196"/>
                  </a:cubicBezTo>
                  <a:cubicBezTo>
                    <a:pt x="2189" y="2171"/>
                    <a:pt x="2220" y="2129"/>
                    <a:pt x="2233" y="2081"/>
                  </a:cubicBezTo>
                  <a:cubicBezTo>
                    <a:pt x="2246" y="2032"/>
                    <a:pt x="2239" y="1980"/>
                    <a:pt x="2214" y="1937"/>
                  </a:cubicBezTo>
                  <a:close/>
                  <a:moveTo>
                    <a:pt x="1804" y="1528"/>
                  </a:moveTo>
                  <a:lnTo>
                    <a:pt x="1738" y="1566"/>
                  </a:lnTo>
                  <a:lnTo>
                    <a:pt x="1644" y="1402"/>
                  </a:lnTo>
                  <a:cubicBezTo>
                    <a:pt x="1655" y="1396"/>
                    <a:pt x="1666" y="1390"/>
                    <a:pt x="1677" y="1384"/>
                  </a:cubicBezTo>
                  <a:cubicBezTo>
                    <a:pt x="1688" y="1378"/>
                    <a:pt x="1698" y="1370"/>
                    <a:pt x="1708" y="1364"/>
                  </a:cubicBezTo>
                  <a:lnTo>
                    <a:pt x="1804" y="1528"/>
                  </a:lnTo>
                  <a:close/>
                  <a:moveTo>
                    <a:pt x="1846" y="546"/>
                  </a:moveTo>
                  <a:cubicBezTo>
                    <a:pt x="1982" y="781"/>
                    <a:pt x="1933" y="1078"/>
                    <a:pt x="1729" y="1257"/>
                  </a:cubicBezTo>
                  <a:cubicBezTo>
                    <a:pt x="1526" y="1435"/>
                    <a:pt x="1225" y="1445"/>
                    <a:pt x="1010" y="1281"/>
                  </a:cubicBezTo>
                  <a:cubicBezTo>
                    <a:pt x="795" y="1116"/>
                    <a:pt x="727" y="822"/>
                    <a:pt x="847" y="580"/>
                  </a:cubicBezTo>
                  <a:cubicBezTo>
                    <a:pt x="967" y="337"/>
                    <a:pt x="1241" y="213"/>
                    <a:pt x="1503" y="283"/>
                  </a:cubicBezTo>
                  <a:cubicBezTo>
                    <a:pt x="1648" y="322"/>
                    <a:pt x="1771" y="417"/>
                    <a:pt x="1846" y="546"/>
                  </a:cubicBezTo>
                  <a:close/>
                  <a:moveTo>
                    <a:pt x="377" y="129"/>
                  </a:moveTo>
                  <a:lnTo>
                    <a:pt x="377" y="377"/>
                  </a:lnTo>
                  <a:lnTo>
                    <a:pt x="128" y="377"/>
                  </a:lnTo>
                  <a:lnTo>
                    <a:pt x="377" y="129"/>
                  </a:lnTo>
                  <a:close/>
                  <a:moveTo>
                    <a:pt x="1658" y="2186"/>
                  </a:moveTo>
                  <a:lnTo>
                    <a:pt x="75" y="2186"/>
                  </a:lnTo>
                  <a:lnTo>
                    <a:pt x="75" y="452"/>
                  </a:lnTo>
                  <a:lnTo>
                    <a:pt x="414" y="452"/>
                  </a:lnTo>
                  <a:cubicBezTo>
                    <a:pt x="435" y="452"/>
                    <a:pt x="452" y="435"/>
                    <a:pt x="452" y="415"/>
                  </a:cubicBezTo>
                  <a:lnTo>
                    <a:pt x="452" y="75"/>
                  </a:lnTo>
                  <a:lnTo>
                    <a:pt x="1658" y="75"/>
                  </a:lnTo>
                  <a:lnTo>
                    <a:pt x="1658" y="264"/>
                  </a:lnTo>
                  <a:cubicBezTo>
                    <a:pt x="1615" y="241"/>
                    <a:pt x="1569" y="223"/>
                    <a:pt x="1522" y="210"/>
                  </a:cubicBezTo>
                  <a:cubicBezTo>
                    <a:pt x="1220" y="129"/>
                    <a:pt x="904" y="278"/>
                    <a:pt x="774" y="563"/>
                  </a:cubicBezTo>
                  <a:lnTo>
                    <a:pt x="744" y="535"/>
                  </a:lnTo>
                  <a:cubicBezTo>
                    <a:pt x="761" y="497"/>
                    <a:pt x="755" y="453"/>
                    <a:pt x="730" y="421"/>
                  </a:cubicBezTo>
                  <a:cubicBezTo>
                    <a:pt x="705" y="388"/>
                    <a:pt x="664" y="371"/>
                    <a:pt x="624" y="378"/>
                  </a:cubicBezTo>
                  <a:cubicBezTo>
                    <a:pt x="583" y="384"/>
                    <a:pt x="549" y="412"/>
                    <a:pt x="534" y="450"/>
                  </a:cubicBezTo>
                  <a:cubicBezTo>
                    <a:pt x="520" y="489"/>
                    <a:pt x="528" y="532"/>
                    <a:pt x="555" y="563"/>
                  </a:cubicBezTo>
                  <a:lnTo>
                    <a:pt x="359" y="906"/>
                  </a:lnTo>
                  <a:cubicBezTo>
                    <a:pt x="352" y="905"/>
                    <a:pt x="346" y="905"/>
                    <a:pt x="339" y="905"/>
                  </a:cubicBezTo>
                  <a:cubicBezTo>
                    <a:pt x="293" y="905"/>
                    <a:pt x="252" y="932"/>
                    <a:pt x="234" y="974"/>
                  </a:cubicBezTo>
                  <a:cubicBezTo>
                    <a:pt x="217" y="1017"/>
                    <a:pt x="227" y="1065"/>
                    <a:pt x="259" y="1098"/>
                  </a:cubicBezTo>
                  <a:cubicBezTo>
                    <a:pt x="291" y="1130"/>
                    <a:pt x="340" y="1140"/>
                    <a:pt x="382" y="1122"/>
                  </a:cubicBezTo>
                  <a:cubicBezTo>
                    <a:pt x="424" y="1105"/>
                    <a:pt x="452" y="1063"/>
                    <a:pt x="452" y="1018"/>
                  </a:cubicBezTo>
                  <a:cubicBezTo>
                    <a:pt x="452" y="991"/>
                    <a:pt x="442" y="964"/>
                    <a:pt x="424" y="944"/>
                  </a:cubicBezTo>
                  <a:lnTo>
                    <a:pt x="620" y="601"/>
                  </a:lnTo>
                  <a:cubicBezTo>
                    <a:pt x="627" y="602"/>
                    <a:pt x="634" y="603"/>
                    <a:pt x="640" y="603"/>
                  </a:cubicBezTo>
                  <a:cubicBezTo>
                    <a:pt x="658" y="603"/>
                    <a:pt x="676" y="598"/>
                    <a:pt x="692" y="590"/>
                  </a:cubicBezTo>
                  <a:lnTo>
                    <a:pt x="746" y="639"/>
                  </a:lnTo>
                  <a:cubicBezTo>
                    <a:pt x="693" y="806"/>
                    <a:pt x="711" y="986"/>
                    <a:pt x="795" y="1139"/>
                  </a:cubicBezTo>
                  <a:cubicBezTo>
                    <a:pt x="879" y="1291"/>
                    <a:pt x="1022" y="1403"/>
                    <a:pt x="1191" y="1448"/>
                  </a:cubicBezTo>
                  <a:cubicBezTo>
                    <a:pt x="1245" y="1463"/>
                    <a:pt x="1301" y="1470"/>
                    <a:pt x="1357" y="1470"/>
                  </a:cubicBezTo>
                  <a:cubicBezTo>
                    <a:pt x="1431" y="1470"/>
                    <a:pt x="1504" y="1457"/>
                    <a:pt x="1574" y="1432"/>
                  </a:cubicBezTo>
                  <a:lnTo>
                    <a:pt x="1673" y="1604"/>
                  </a:lnTo>
                  <a:lnTo>
                    <a:pt x="1640" y="1623"/>
                  </a:lnTo>
                  <a:cubicBezTo>
                    <a:pt x="1622" y="1633"/>
                    <a:pt x="1616" y="1656"/>
                    <a:pt x="1627" y="1674"/>
                  </a:cubicBezTo>
                  <a:lnTo>
                    <a:pt x="1658" y="1728"/>
                  </a:lnTo>
                  <a:lnTo>
                    <a:pt x="1658" y="2186"/>
                  </a:lnTo>
                  <a:close/>
                  <a:moveTo>
                    <a:pt x="603" y="490"/>
                  </a:moveTo>
                  <a:cubicBezTo>
                    <a:pt x="603" y="475"/>
                    <a:pt x="612" y="461"/>
                    <a:pt x="626" y="455"/>
                  </a:cubicBezTo>
                  <a:cubicBezTo>
                    <a:pt x="640" y="449"/>
                    <a:pt x="656" y="453"/>
                    <a:pt x="667" y="463"/>
                  </a:cubicBezTo>
                  <a:cubicBezTo>
                    <a:pt x="678" y="474"/>
                    <a:pt x="681" y="490"/>
                    <a:pt x="675" y="504"/>
                  </a:cubicBezTo>
                  <a:cubicBezTo>
                    <a:pt x="669" y="518"/>
                    <a:pt x="656" y="528"/>
                    <a:pt x="640" y="528"/>
                  </a:cubicBezTo>
                  <a:cubicBezTo>
                    <a:pt x="620" y="528"/>
                    <a:pt x="603" y="511"/>
                    <a:pt x="603" y="490"/>
                  </a:cubicBezTo>
                  <a:close/>
                  <a:moveTo>
                    <a:pt x="377" y="1018"/>
                  </a:moveTo>
                  <a:cubicBezTo>
                    <a:pt x="377" y="1033"/>
                    <a:pt x="367" y="1047"/>
                    <a:pt x="353" y="1052"/>
                  </a:cubicBezTo>
                  <a:cubicBezTo>
                    <a:pt x="339" y="1058"/>
                    <a:pt x="323" y="1055"/>
                    <a:pt x="312" y="1044"/>
                  </a:cubicBezTo>
                  <a:cubicBezTo>
                    <a:pt x="301" y="1033"/>
                    <a:pt x="298" y="1017"/>
                    <a:pt x="304" y="1003"/>
                  </a:cubicBezTo>
                  <a:cubicBezTo>
                    <a:pt x="310" y="989"/>
                    <a:pt x="324" y="980"/>
                    <a:pt x="339" y="980"/>
                  </a:cubicBezTo>
                  <a:cubicBezTo>
                    <a:pt x="360" y="980"/>
                    <a:pt x="377" y="997"/>
                    <a:pt x="377" y="1018"/>
                  </a:cubicBezTo>
                  <a:close/>
                  <a:moveTo>
                    <a:pt x="2160" y="2060"/>
                  </a:moveTo>
                  <a:cubicBezTo>
                    <a:pt x="2148" y="2105"/>
                    <a:pt x="2111" y="2138"/>
                    <a:pt x="2065" y="2143"/>
                  </a:cubicBezTo>
                  <a:cubicBezTo>
                    <a:pt x="2020" y="2149"/>
                    <a:pt x="1975" y="2127"/>
                    <a:pt x="1952" y="2088"/>
                  </a:cubicBezTo>
                  <a:lnTo>
                    <a:pt x="1711" y="1669"/>
                  </a:lnTo>
                  <a:lnTo>
                    <a:pt x="1907" y="1556"/>
                  </a:lnTo>
                  <a:lnTo>
                    <a:pt x="2148" y="1975"/>
                  </a:lnTo>
                  <a:cubicBezTo>
                    <a:pt x="2163" y="2001"/>
                    <a:pt x="2167" y="2032"/>
                    <a:pt x="2160" y="206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21">
              <a:extLst>
                <a:ext uri="{FF2B5EF4-FFF2-40B4-BE49-F238E27FC236}">
                  <a16:creationId xmlns:a16="http://schemas.microsoft.com/office/drawing/2014/main" id="{B1AA2AFF-BB4E-430A-8DD0-7349DDED02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051" y="3582989"/>
              <a:ext cx="274638" cy="130175"/>
            </a:xfrm>
            <a:custGeom>
              <a:avLst/>
              <a:gdLst>
                <a:gd name="T0" fmla="*/ 1243 w 1281"/>
                <a:gd name="T1" fmla="*/ 527 h 603"/>
                <a:gd name="T2" fmla="*/ 1206 w 1281"/>
                <a:gd name="T3" fmla="*/ 527 h 603"/>
                <a:gd name="T4" fmla="*/ 1206 w 1281"/>
                <a:gd name="T5" fmla="*/ 188 h 603"/>
                <a:gd name="T6" fmla="*/ 1168 w 1281"/>
                <a:gd name="T7" fmla="*/ 150 h 603"/>
                <a:gd name="T8" fmla="*/ 1017 w 1281"/>
                <a:gd name="T9" fmla="*/ 150 h 603"/>
                <a:gd name="T10" fmla="*/ 980 w 1281"/>
                <a:gd name="T11" fmla="*/ 188 h 603"/>
                <a:gd name="T12" fmla="*/ 980 w 1281"/>
                <a:gd name="T13" fmla="*/ 527 h 603"/>
                <a:gd name="T14" fmla="*/ 904 w 1281"/>
                <a:gd name="T15" fmla="*/ 527 h 603"/>
                <a:gd name="T16" fmla="*/ 904 w 1281"/>
                <a:gd name="T17" fmla="*/ 37 h 603"/>
                <a:gd name="T18" fmla="*/ 867 w 1281"/>
                <a:gd name="T19" fmla="*/ 0 h 603"/>
                <a:gd name="T20" fmla="*/ 716 w 1281"/>
                <a:gd name="T21" fmla="*/ 0 h 603"/>
                <a:gd name="T22" fmla="*/ 678 w 1281"/>
                <a:gd name="T23" fmla="*/ 37 h 603"/>
                <a:gd name="T24" fmla="*/ 678 w 1281"/>
                <a:gd name="T25" fmla="*/ 527 h 603"/>
                <a:gd name="T26" fmla="*/ 603 w 1281"/>
                <a:gd name="T27" fmla="*/ 527 h 603"/>
                <a:gd name="T28" fmla="*/ 603 w 1281"/>
                <a:gd name="T29" fmla="*/ 188 h 603"/>
                <a:gd name="T30" fmla="*/ 565 w 1281"/>
                <a:gd name="T31" fmla="*/ 150 h 603"/>
                <a:gd name="T32" fmla="*/ 414 w 1281"/>
                <a:gd name="T33" fmla="*/ 150 h 603"/>
                <a:gd name="T34" fmla="*/ 377 w 1281"/>
                <a:gd name="T35" fmla="*/ 188 h 603"/>
                <a:gd name="T36" fmla="*/ 377 w 1281"/>
                <a:gd name="T37" fmla="*/ 527 h 603"/>
                <a:gd name="T38" fmla="*/ 301 w 1281"/>
                <a:gd name="T39" fmla="*/ 527 h 603"/>
                <a:gd name="T40" fmla="*/ 301 w 1281"/>
                <a:gd name="T41" fmla="*/ 339 h 603"/>
                <a:gd name="T42" fmla="*/ 264 w 1281"/>
                <a:gd name="T43" fmla="*/ 301 h 603"/>
                <a:gd name="T44" fmla="*/ 113 w 1281"/>
                <a:gd name="T45" fmla="*/ 301 h 603"/>
                <a:gd name="T46" fmla="*/ 75 w 1281"/>
                <a:gd name="T47" fmla="*/ 339 h 603"/>
                <a:gd name="T48" fmla="*/ 75 w 1281"/>
                <a:gd name="T49" fmla="*/ 527 h 603"/>
                <a:gd name="T50" fmla="*/ 37 w 1281"/>
                <a:gd name="T51" fmla="*/ 527 h 603"/>
                <a:gd name="T52" fmla="*/ 0 w 1281"/>
                <a:gd name="T53" fmla="*/ 565 h 603"/>
                <a:gd name="T54" fmla="*/ 37 w 1281"/>
                <a:gd name="T55" fmla="*/ 603 h 603"/>
                <a:gd name="T56" fmla="*/ 1243 w 1281"/>
                <a:gd name="T57" fmla="*/ 603 h 603"/>
                <a:gd name="T58" fmla="*/ 1281 w 1281"/>
                <a:gd name="T59" fmla="*/ 565 h 603"/>
                <a:gd name="T60" fmla="*/ 1243 w 1281"/>
                <a:gd name="T61" fmla="*/ 527 h 603"/>
                <a:gd name="T62" fmla="*/ 151 w 1281"/>
                <a:gd name="T63" fmla="*/ 527 h 603"/>
                <a:gd name="T64" fmla="*/ 151 w 1281"/>
                <a:gd name="T65" fmla="*/ 376 h 603"/>
                <a:gd name="T66" fmla="*/ 226 w 1281"/>
                <a:gd name="T67" fmla="*/ 376 h 603"/>
                <a:gd name="T68" fmla="*/ 226 w 1281"/>
                <a:gd name="T69" fmla="*/ 527 h 603"/>
                <a:gd name="T70" fmla="*/ 151 w 1281"/>
                <a:gd name="T71" fmla="*/ 527 h 603"/>
                <a:gd name="T72" fmla="*/ 452 w 1281"/>
                <a:gd name="T73" fmla="*/ 527 h 603"/>
                <a:gd name="T74" fmla="*/ 452 w 1281"/>
                <a:gd name="T75" fmla="*/ 226 h 603"/>
                <a:gd name="T76" fmla="*/ 527 w 1281"/>
                <a:gd name="T77" fmla="*/ 226 h 603"/>
                <a:gd name="T78" fmla="*/ 527 w 1281"/>
                <a:gd name="T79" fmla="*/ 527 h 603"/>
                <a:gd name="T80" fmla="*/ 452 w 1281"/>
                <a:gd name="T81" fmla="*/ 527 h 603"/>
                <a:gd name="T82" fmla="*/ 754 w 1281"/>
                <a:gd name="T83" fmla="*/ 527 h 603"/>
                <a:gd name="T84" fmla="*/ 754 w 1281"/>
                <a:gd name="T85" fmla="*/ 75 h 603"/>
                <a:gd name="T86" fmla="*/ 829 w 1281"/>
                <a:gd name="T87" fmla="*/ 75 h 603"/>
                <a:gd name="T88" fmla="*/ 829 w 1281"/>
                <a:gd name="T89" fmla="*/ 527 h 603"/>
                <a:gd name="T90" fmla="*/ 754 w 1281"/>
                <a:gd name="T91" fmla="*/ 527 h 603"/>
                <a:gd name="T92" fmla="*/ 1055 w 1281"/>
                <a:gd name="T93" fmla="*/ 527 h 603"/>
                <a:gd name="T94" fmla="*/ 1055 w 1281"/>
                <a:gd name="T95" fmla="*/ 226 h 603"/>
                <a:gd name="T96" fmla="*/ 1130 w 1281"/>
                <a:gd name="T97" fmla="*/ 226 h 603"/>
                <a:gd name="T98" fmla="*/ 1130 w 1281"/>
                <a:gd name="T99" fmla="*/ 527 h 603"/>
                <a:gd name="T100" fmla="*/ 1055 w 1281"/>
                <a:gd name="T101" fmla="*/ 52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1" h="603">
                  <a:moveTo>
                    <a:pt x="1243" y="527"/>
                  </a:moveTo>
                  <a:lnTo>
                    <a:pt x="1206" y="527"/>
                  </a:lnTo>
                  <a:lnTo>
                    <a:pt x="1206" y="188"/>
                  </a:lnTo>
                  <a:cubicBezTo>
                    <a:pt x="1206" y="167"/>
                    <a:pt x="1189" y="150"/>
                    <a:pt x="1168" y="150"/>
                  </a:cubicBezTo>
                  <a:lnTo>
                    <a:pt x="1017" y="150"/>
                  </a:lnTo>
                  <a:cubicBezTo>
                    <a:pt x="997" y="150"/>
                    <a:pt x="980" y="167"/>
                    <a:pt x="980" y="188"/>
                  </a:cubicBezTo>
                  <a:lnTo>
                    <a:pt x="980" y="527"/>
                  </a:lnTo>
                  <a:lnTo>
                    <a:pt x="904" y="527"/>
                  </a:lnTo>
                  <a:lnTo>
                    <a:pt x="904" y="37"/>
                  </a:lnTo>
                  <a:cubicBezTo>
                    <a:pt x="904" y="16"/>
                    <a:pt x="887" y="0"/>
                    <a:pt x="867" y="0"/>
                  </a:cubicBezTo>
                  <a:lnTo>
                    <a:pt x="716" y="0"/>
                  </a:lnTo>
                  <a:cubicBezTo>
                    <a:pt x="695" y="0"/>
                    <a:pt x="678" y="16"/>
                    <a:pt x="678" y="37"/>
                  </a:cubicBezTo>
                  <a:lnTo>
                    <a:pt x="678" y="527"/>
                  </a:lnTo>
                  <a:lnTo>
                    <a:pt x="603" y="527"/>
                  </a:lnTo>
                  <a:lnTo>
                    <a:pt x="603" y="188"/>
                  </a:lnTo>
                  <a:cubicBezTo>
                    <a:pt x="603" y="167"/>
                    <a:pt x="586" y="150"/>
                    <a:pt x="565" y="150"/>
                  </a:cubicBezTo>
                  <a:lnTo>
                    <a:pt x="414" y="150"/>
                  </a:lnTo>
                  <a:cubicBezTo>
                    <a:pt x="394" y="150"/>
                    <a:pt x="377" y="167"/>
                    <a:pt x="377" y="188"/>
                  </a:cubicBezTo>
                  <a:lnTo>
                    <a:pt x="377" y="527"/>
                  </a:lnTo>
                  <a:lnTo>
                    <a:pt x="301" y="527"/>
                  </a:lnTo>
                  <a:lnTo>
                    <a:pt x="301" y="339"/>
                  </a:lnTo>
                  <a:cubicBezTo>
                    <a:pt x="301" y="318"/>
                    <a:pt x="284" y="301"/>
                    <a:pt x="264" y="301"/>
                  </a:cubicBezTo>
                  <a:lnTo>
                    <a:pt x="113" y="301"/>
                  </a:lnTo>
                  <a:cubicBezTo>
                    <a:pt x="92" y="301"/>
                    <a:pt x="75" y="318"/>
                    <a:pt x="75" y="339"/>
                  </a:cubicBezTo>
                  <a:lnTo>
                    <a:pt x="75" y="527"/>
                  </a:lnTo>
                  <a:lnTo>
                    <a:pt x="37" y="527"/>
                  </a:lnTo>
                  <a:cubicBezTo>
                    <a:pt x="17" y="527"/>
                    <a:pt x="0" y="544"/>
                    <a:pt x="0" y="565"/>
                  </a:cubicBezTo>
                  <a:cubicBezTo>
                    <a:pt x="0" y="586"/>
                    <a:pt x="17" y="603"/>
                    <a:pt x="37" y="603"/>
                  </a:cubicBezTo>
                  <a:lnTo>
                    <a:pt x="1243" y="603"/>
                  </a:lnTo>
                  <a:cubicBezTo>
                    <a:pt x="1264" y="603"/>
                    <a:pt x="1281" y="586"/>
                    <a:pt x="1281" y="565"/>
                  </a:cubicBezTo>
                  <a:cubicBezTo>
                    <a:pt x="1281" y="544"/>
                    <a:pt x="1264" y="527"/>
                    <a:pt x="1243" y="527"/>
                  </a:cubicBezTo>
                  <a:close/>
                  <a:moveTo>
                    <a:pt x="151" y="527"/>
                  </a:moveTo>
                  <a:lnTo>
                    <a:pt x="151" y="376"/>
                  </a:lnTo>
                  <a:lnTo>
                    <a:pt x="226" y="376"/>
                  </a:lnTo>
                  <a:lnTo>
                    <a:pt x="226" y="527"/>
                  </a:lnTo>
                  <a:lnTo>
                    <a:pt x="151" y="527"/>
                  </a:lnTo>
                  <a:close/>
                  <a:moveTo>
                    <a:pt x="452" y="527"/>
                  </a:moveTo>
                  <a:lnTo>
                    <a:pt x="452" y="226"/>
                  </a:lnTo>
                  <a:lnTo>
                    <a:pt x="527" y="226"/>
                  </a:lnTo>
                  <a:lnTo>
                    <a:pt x="527" y="527"/>
                  </a:lnTo>
                  <a:lnTo>
                    <a:pt x="452" y="527"/>
                  </a:lnTo>
                  <a:close/>
                  <a:moveTo>
                    <a:pt x="754" y="527"/>
                  </a:moveTo>
                  <a:lnTo>
                    <a:pt x="754" y="75"/>
                  </a:lnTo>
                  <a:lnTo>
                    <a:pt x="829" y="75"/>
                  </a:lnTo>
                  <a:lnTo>
                    <a:pt x="829" y="527"/>
                  </a:lnTo>
                  <a:lnTo>
                    <a:pt x="754" y="527"/>
                  </a:lnTo>
                  <a:close/>
                  <a:moveTo>
                    <a:pt x="1055" y="527"/>
                  </a:moveTo>
                  <a:lnTo>
                    <a:pt x="1055" y="226"/>
                  </a:lnTo>
                  <a:lnTo>
                    <a:pt x="1130" y="226"/>
                  </a:lnTo>
                  <a:lnTo>
                    <a:pt x="1130" y="527"/>
                  </a:lnTo>
                  <a:lnTo>
                    <a:pt x="1055" y="52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22">
              <a:extLst>
                <a:ext uri="{FF2B5EF4-FFF2-40B4-BE49-F238E27FC236}">
                  <a16:creationId xmlns:a16="http://schemas.microsoft.com/office/drawing/2014/main" id="{068169D1-FB77-4B3C-94D8-B346465B0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535364"/>
              <a:ext cx="112713" cy="15875"/>
            </a:xfrm>
            <a:custGeom>
              <a:avLst/>
              <a:gdLst>
                <a:gd name="T0" fmla="*/ 38 w 528"/>
                <a:gd name="T1" fmla="*/ 76 h 76"/>
                <a:gd name="T2" fmla="*/ 490 w 528"/>
                <a:gd name="T3" fmla="*/ 76 h 76"/>
                <a:gd name="T4" fmla="*/ 528 w 528"/>
                <a:gd name="T5" fmla="*/ 38 h 76"/>
                <a:gd name="T6" fmla="*/ 490 w 528"/>
                <a:gd name="T7" fmla="*/ 0 h 76"/>
                <a:gd name="T8" fmla="*/ 38 w 528"/>
                <a:gd name="T9" fmla="*/ 0 h 76"/>
                <a:gd name="T10" fmla="*/ 0 w 528"/>
                <a:gd name="T11" fmla="*/ 38 h 76"/>
                <a:gd name="T12" fmla="*/ 38 w 52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6">
                  <a:moveTo>
                    <a:pt x="38" y="76"/>
                  </a:moveTo>
                  <a:lnTo>
                    <a:pt x="490" y="76"/>
                  </a:lnTo>
                  <a:cubicBezTo>
                    <a:pt x="511" y="76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23">
              <a:extLst>
                <a:ext uri="{FF2B5EF4-FFF2-40B4-BE49-F238E27FC236}">
                  <a16:creationId xmlns:a16="http://schemas.microsoft.com/office/drawing/2014/main" id="{B1BB1F5B-BD09-4198-A63F-D3069B975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567114"/>
              <a:ext cx="112713" cy="15875"/>
            </a:xfrm>
            <a:custGeom>
              <a:avLst/>
              <a:gdLst>
                <a:gd name="T0" fmla="*/ 490 w 528"/>
                <a:gd name="T1" fmla="*/ 76 h 76"/>
                <a:gd name="T2" fmla="*/ 528 w 528"/>
                <a:gd name="T3" fmla="*/ 38 h 76"/>
                <a:gd name="T4" fmla="*/ 490 w 528"/>
                <a:gd name="T5" fmla="*/ 0 h 76"/>
                <a:gd name="T6" fmla="*/ 38 w 528"/>
                <a:gd name="T7" fmla="*/ 0 h 76"/>
                <a:gd name="T8" fmla="*/ 0 w 528"/>
                <a:gd name="T9" fmla="*/ 38 h 76"/>
                <a:gd name="T10" fmla="*/ 38 w 528"/>
                <a:gd name="T11" fmla="*/ 76 h 76"/>
                <a:gd name="T12" fmla="*/ 490 w 52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6">
                  <a:moveTo>
                    <a:pt x="490" y="76"/>
                  </a:moveTo>
                  <a:cubicBezTo>
                    <a:pt x="511" y="76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490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63534B6B-7524-4804-898E-7D119CD3D72A}"/>
              </a:ext>
            </a:extLst>
          </p:cNvPr>
          <p:cNvGrpSpPr/>
          <p:nvPr/>
        </p:nvGrpSpPr>
        <p:grpSpPr>
          <a:xfrm>
            <a:off x="5108576" y="3260726"/>
            <a:ext cx="484188" cy="484188"/>
            <a:chOff x="5108576" y="3260726"/>
            <a:chExt cx="484188" cy="484188"/>
          </a:xfrm>
        </p:grpSpPr>
        <p:sp>
          <p:nvSpPr>
            <p:cNvPr id="63" name="Freeform 624">
              <a:extLst>
                <a:ext uri="{FF2B5EF4-FFF2-40B4-BE49-F238E27FC236}">
                  <a16:creationId xmlns:a16="http://schemas.microsoft.com/office/drawing/2014/main" id="{544E76B6-C568-42C2-B099-698CC431BC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6513" y="3268664"/>
              <a:ext cx="306388" cy="468313"/>
            </a:xfrm>
            <a:custGeom>
              <a:avLst/>
              <a:gdLst>
                <a:gd name="T0" fmla="*/ 1432 w 1432"/>
                <a:gd name="T1" fmla="*/ 339 h 2186"/>
                <a:gd name="T2" fmla="*/ 1432 w 1432"/>
                <a:gd name="T3" fmla="*/ 150 h 2186"/>
                <a:gd name="T4" fmla="*/ 1282 w 1432"/>
                <a:gd name="T5" fmla="*/ 0 h 2186"/>
                <a:gd name="T6" fmla="*/ 151 w 1432"/>
                <a:gd name="T7" fmla="*/ 0 h 2186"/>
                <a:gd name="T8" fmla="*/ 0 w 1432"/>
                <a:gd name="T9" fmla="*/ 150 h 2186"/>
                <a:gd name="T10" fmla="*/ 0 w 1432"/>
                <a:gd name="T11" fmla="*/ 2035 h 2186"/>
                <a:gd name="T12" fmla="*/ 151 w 1432"/>
                <a:gd name="T13" fmla="*/ 2186 h 2186"/>
                <a:gd name="T14" fmla="*/ 1282 w 1432"/>
                <a:gd name="T15" fmla="*/ 2186 h 2186"/>
                <a:gd name="T16" fmla="*/ 1432 w 1432"/>
                <a:gd name="T17" fmla="*/ 2035 h 2186"/>
                <a:gd name="T18" fmla="*/ 1432 w 1432"/>
                <a:gd name="T19" fmla="*/ 1696 h 2186"/>
                <a:gd name="T20" fmla="*/ 1319 w 1432"/>
                <a:gd name="T21" fmla="*/ 1696 h 2186"/>
                <a:gd name="T22" fmla="*/ 1319 w 1432"/>
                <a:gd name="T23" fmla="*/ 1809 h 2186"/>
                <a:gd name="T24" fmla="*/ 1282 w 1432"/>
                <a:gd name="T25" fmla="*/ 1846 h 2186"/>
                <a:gd name="T26" fmla="*/ 151 w 1432"/>
                <a:gd name="T27" fmla="*/ 1846 h 2186"/>
                <a:gd name="T28" fmla="*/ 113 w 1432"/>
                <a:gd name="T29" fmla="*/ 1809 h 2186"/>
                <a:gd name="T30" fmla="*/ 113 w 1432"/>
                <a:gd name="T31" fmla="*/ 150 h 2186"/>
                <a:gd name="T32" fmla="*/ 151 w 1432"/>
                <a:gd name="T33" fmla="*/ 113 h 2186"/>
                <a:gd name="T34" fmla="*/ 374 w 1432"/>
                <a:gd name="T35" fmla="*/ 113 h 2186"/>
                <a:gd name="T36" fmla="*/ 437 w 1432"/>
                <a:gd name="T37" fmla="*/ 146 h 2186"/>
                <a:gd name="T38" fmla="*/ 468 w 1432"/>
                <a:gd name="T39" fmla="*/ 192 h 2186"/>
                <a:gd name="T40" fmla="*/ 530 w 1432"/>
                <a:gd name="T41" fmla="*/ 226 h 2186"/>
                <a:gd name="T42" fmla="*/ 902 w 1432"/>
                <a:gd name="T43" fmla="*/ 226 h 2186"/>
                <a:gd name="T44" fmla="*/ 965 w 1432"/>
                <a:gd name="T45" fmla="*/ 192 h 2186"/>
                <a:gd name="T46" fmla="*/ 995 w 1432"/>
                <a:gd name="T47" fmla="*/ 146 h 2186"/>
                <a:gd name="T48" fmla="*/ 1058 w 1432"/>
                <a:gd name="T49" fmla="*/ 113 h 2186"/>
                <a:gd name="T50" fmla="*/ 1282 w 1432"/>
                <a:gd name="T51" fmla="*/ 113 h 2186"/>
                <a:gd name="T52" fmla="*/ 1319 w 1432"/>
                <a:gd name="T53" fmla="*/ 150 h 2186"/>
                <a:gd name="T54" fmla="*/ 1319 w 1432"/>
                <a:gd name="T55" fmla="*/ 339 h 2186"/>
                <a:gd name="T56" fmla="*/ 1432 w 1432"/>
                <a:gd name="T57" fmla="*/ 339 h 2186"/>
                <a:gd name="T58" fmla="*/ 565 w 1432"/>
                <a:gd name="T59" fmla="*/ 1997 h 2186"/>
                <a:gd name="T60" fmla="*/ 603 w 1432"/>
                <a:gd name="T61" fmla="*/ 1959 h 2186"/>
                <a:gd name="T62" fmla="*/ 829 w 1432"/>
                <a:gd name="T63" fmla="*/ 1959 h 2186"/>
                <a:gd name="T64" fmla="*/ 867 w 1432"/>
                <a:gd name="T65" fmla="*/ 1997 h 2186"/>
                <a:gd name="T66" fmla="*/ 867 w 1432"/>
                <a:gd name="T67" fmla="*/ 2035 h 2186"/>
                <a:gd name="T68" fmla="*/ 829 w 1432"/>
                <a:gd name="T69" fmla="*/ 2073 h 2186"/>
                <a:gd name="T70" fmla="*/ 603 w 1432"/>
                <a:gd name="T71" fmla="*/ 2073 h 2186"/>
                <a:gd name="T72" fmla="*/ 565 w 1432"/>
                <a:gd name="T73" fmla="*/ 2035 h 2186"/>
                <a:gd name="T74" fmla="*/ 565 w 1432"/>
                <a:gd name="T75" fmla="*/ 1997 h 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2" h="2186">
                  <a:moveTo>
                    <a:pt x="1432" y="339"/>
                  </a:moveTo>
                  <a:lnTo>
                    <a:pt x="1432" y="150"/>
                  </a:lnTo>
                  <a:cubicBezTo>
                    <a:pt x="1432" y="67"/>
                    <a:pt x="1365" y="0"/>
                    <a:pt x="1282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035"/>
                  </a:lnTo>
                  <a:cubicBezTo>
                    <a:pt x="0" y="2118"/>
                    <a:pt x="68" y="2186"/>
                    <a:pt x="151" y="2186"/>
                  </a:cubicBezTo>
                  <a:lnTo>
                    <a:pt x="1282" y="2186"/>
                  </a:lnTo>
                  <a:cubicBezTo>
                    <a:pt x="1365" y="2186"/>
                    <a:pt x="1432" y="2118"/>
                    <a:pt x="1432" y="2035"/>
                  </a:cubicBezTo>
                  <a:lnTo>
                    <a:pt x="1432" y="1696"/>
                  </a:lnTo>
                  <a:lnTo>
                    <a:pt x="1319" y="1696"/>
                  </a:lnTo>
                  <a:lnTo>
                    <a:pt x="1319" y="1809"/>
                  </a:lnTo>
                  <a:cubicBezTo>
                    <a:pt x="1319" y="1830"/>
                    <a:pt x="1302" y="1846"/>
                    <a:pt x="1282" y="1846"/>
                  </a:cubicBezTo>
                  <a:lnTo>
                    <a:pt x="151" y="1846"/>
                  </a:lnTo>
                  <a:cubicBezTo>
                    <a:pt x="130" y="1846"/>
                    <a:pt x="113" y="1830"/>
                    <a:pt x="113" y="1809"/>
                  </a:cubicBezTo>
                  <a:lnTo>
                    <a:pt x="113" y="150"/>
                  </a:lnTo>
                  <a:cubicBezTo>
                    <a:pt x="113" y="130"/>
                    <a:pt x="130" y="113"/>
                    <a:pt x="151" y="113"/>
                  </a:cubicBezTo>
                  <a:lnTo>
                    <a:pt x="374" y="113"/>
                  </a:lnTo>
                  <a:cubicBezTo>
                    <a:pt x="400" y="113"/>
                    <a:pt x="423" y="125"/>
                    <a:pt x="437" y="146"/>
                  </a:cubicBezTo>
                  <a:lnTo>
                    <a:pt x="468" y="192"/>
                  </a:lnTo>
                  <a:cubicBezTo>
                    <a:pt x="482" y="213"/>
                    <a:pt x="505" y="226"/>
                    <a:pt x="530" y="226"/>
                  </a:cubicBezTo>
                  <a:lnTo>
                    <a:pt x="902" y="226"/>
                  </a:lnTo>
                  <a:cubicBezTo>
                    <a:pt x="927" y="226"/>
                    <a:pt x="951" y="213"/>
                    <a:pt x="965" y="192"/>
                  </a:cubicBezTo>
                  <a:lnTo>
                    <a:pt x="995" y="146"/>
                  </a:lnTo>
                  <a:cubicBezTo>
                    <a:pt x="1009" y="125"/>
                    <a:pt x="1033" y="113"/>
                    <a:pt x="1058" y="113"/>
                  </a:cubicBezTo>
                  <a:lnTo>
                    <a:pt x="1282" y="113"/>
                  </a:lnTo>
                  <a:cubicBezTo>
                    <a:pt x="1302" y="113"/>
                    <a:pt x="1319" y="130"/>
                    <a:pt x="1319" y="150"/>
                  </a:cubicBezTo>
                  <a:lnTo>
                    <a:pt x="1319" y="339"/>
                  </a:lnTo>
                  <a:lnTo>
                    <a:pt x="1432" y="339"/>
                  </a:lnTo>
                  <a:close/>
                  <a:moveTo>
                    <a:pt x="565" y="1997"/>
                  </a:moveTo>
                  <a:cubicBezTo>
                    <a:pt x="565" y="1976"/>
                    <a:pt x="582" y="1959"/>
                    <a:pt x="603" y="1959"/>
                  </a:cubicBezTo>
                  <a:lnTo>
                    <a:pt x="829" y="1959"/>
                  </a:lnTo>
                  <a:cubicBezTo>
                    <a:pt x="850" y="1959"/>
                    <a:pt x="867" y="1976"/>
                    <a:pt x="867" y="1997"/>
                  </a:cubicBezTo>
                  <a:lnTo>
                    <a:pt x="867" y="2035"/>
                  </a:lnTo>
                  <a:cubicBezTo>
                    <a:pt x="867" y="2056"/>
                    <a:pt x="850" y="2073"/>
                    <a:pt x="829" y="2073"/>
                  </a:cubicBezTo>
                  <a:lnTo>
                    <a:pt x="603" y="2073"/>
                  </a:lnTo>
                  <a:cubicBezTo>
                    <a:pt x="582" y="2073"/>
                    <a:pt x="565" y="2056"/>
                    <a:pt x="565" y="2035"/>
                  </a:cubicBezTo>
                  <a:lnTo>
                    <a:pt x="565" y="1997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625">
              <a:extLst>
                <a:ext uri="{FF2B5EF4-FFF2-40B4-BE49-F238E27FC236}">
                  <a16:creationId xmlns:a16="http://schemas.microsoft.com/office/drawing/2014/main" id="{05B7B7DD-F6C0-400B-97B7-9A4475454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9088" y="3454401"/>
              <a:ext cx="23813" cy="65088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26">
              <a:extLst>
                <a:ext uri="{FF2B5EF4-FFF2-40B4-BE49-F238E27FC236}">
                  <a16:creationId xmlns:a16="http://schemas.microsoft.com/office/drawing/2014/main" id="{9CFA596A-A163-4E96-A2F6-BD121CE1F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3341689"/>
              <a:ext cx="249238" cy="144463"/>
            </a:xfrm>
            <a:custGeom>
              <a:avLst/>
              <a:gdLst>
                <a:gd name="T0" fmla="*/ 1017 w 1168"/>
                <a:gd name="T1" fmla="*/ 0 h 678"/>
                <a:gd name="T2" fmla="*/ 150 w 1168"/>
                <a:gd name="T3" fmla="*/ 0 h 678"/>
                <a:gd name="T4" fmla="*/ 0 w 1168"/>
                <a:gd name="T5" fmla="*/ 151 h 678"/>
                <a:gd name="T6" fmla="*/ 0 w 1168"/>
                <a:gd name="T7" fmla="*/ 377 h 678"/>
                <a:gd name="T8" fmla="*/ 150 w 1168"/>
                <a:gd name="T9" fmla="*/ 528 h 678"/>
                <a:gd name="T10" fmla="*/ 791 w 1168"/>
                <a:gd name="T11" fmla="*/ 528 h 678"/>
                <a:gd name="T12" fmla="*/ 942 w 1168"/>
                <a:gd name="T13" fmla="*/ 678 h 678"/>
                <a:gd name="T14" fmla="*/ 942 w 1168"/>
                <a:gd name="T15" fmla="*/ 528 h 678"/>
                <a:gd name="T16" fmla="*/ 1017 w 1168"/>
                <a:gd name="T17" fmla="*/ 528 h 678"/>
                <a:gd name="T18" fmla="*/ 1168 w 1168"/>
                <a:gd name="T19" fmla="*/ 377 h 678"/>
                <a:gd name="T20" fmla="*/ 1168 w 1168"/>
                <a:gd name="T21" fmla="*/ 151 h 678"/>
                <a:gd name="T22" fmla="*/ 1017 w 1168"/>
                <a:gd name="T2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8" h="678">
                  <a:moveTo>
                    <a:pt x="1017" y="0"/>
                  </a:moveTo>
                  <a:lnTo>
                    <a:pt x="150" y="0"/>
                  </a:lnTo>
                  <a:cubicBezTo>
                    <a:pt x="67" y="0"/>
                    <a:pt x="0" y="67"/>
                    <a:pt x="0" y="151"/>
                  </a:cubicBezTo>
                  <a:lnTo>
                    <a:pt x="0" y="377"/>
                  </a:lnTo>
                  <a:cubicBezTo>
                    <a:pt x="0" y="460"/>
                    <a:pt x="67" y="528"/>
                    <a:pt x="150" y="528"/>
                  </a:cubicBezTo>
                  <a:lnTo>
                    <a:pt x="791" y="528"/>
                  </a:lnTo>
                  <a:lnTo>
                    <a:pt x="942" y="678"/>
                  </a:lnTo>
                  <a:lnTo>
                    <a:pt x="942" y="528"/>
                  </a:lnTo>
                  <a:lnTo>
                    <a:pt x="1017" y="528"/>
                  </a:lnTo>
                  <a:cubicBezTo>
                    <a:pt x="1101" y="528"/>
                    <a:pt x="1168" y="460"/>
                    <a:pt x="1168" y="377"/>
                  </a:cubicBezTo>
                  <a:lnTo>
                    <a:pt x="1168" y="151"/>
                  </a:lnTo>
                  <a:cubicBezTo>
                    <a:pt x="1168" y="67"/>
                    <a:pt x="1101" y="0"/>
                    <a:pt x="1017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27">
              <a:extLst>
                <a:ext uri="{FF2B5EF4-FFF2-40B4-BE49-F238E27FC236}">
                  <a16:creationId xmlns:a16="http://schemas.microsoft.com/office/drawing/2014/main" id="{E9E38050-6365-4A85-9408-FDDAA8E59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3486151"/>
              <a:ext cx="266700" cy="146050"/>
            </a:xfrm>
            <a:custGeom>
              <a:avLst/>
              <a:gdLst>
                <a:gd name="T0" fmla="*/ 1093 w 1244"/>
                <a:gd name="T1" fmla="*/ 151 h 679"/>
                <a:gd name="T2" fmla="*/ 415 w 1244"/>
                <a:gd name="T3" fmla="*/ 151 h 679"/>
                <a:gd name="T4" fmla="*/ 264 w 1244"/>
                <a:gd name="T5" fmla="*/ 0 h 679"/>
                <a:gd name="T6" fmla="*/ 264 w 1244"/>
                <a:gd name="T7" fmla="*/ 151 h 679"/>
                <a:gd name="T8" fmla="*/ 151 w 1244"/>
                <a:gd name="T9" fmla="*/ 151 h 679"/>
                <a:gd name="T10" fmla="*/ 0 w 1244"/>
                <a:gd name="T11" fmla="*/ 302 h 679"/>
                <a:gd name="T12" fmla="*/ 0 w 1244"/>
                <a:gd name="T13" fmla="*/ 528 h 679"/>
                <a:gd name="T14" fmla="*/ 151 w 1244"/>
                <a:gd name="T15" fmla="*/ 679 h 679"/>
                <a:gd name="T16" fmla="*/ 1093 w 1244"/>
                <a:gd name="T17" fmla="*/ 679 h 679"/>
                <a:gd name="T18" fmla="*/ 1244 w 1244"/>
                <a:gd name="T19" fmla="*/ 528 h 679"/>
                <a:gd name="T20" fmla="*/ 1244 w 1244"/>
                <a:gd name="T21" fmla="*/ 302 h 679"/>
                <a:gd name="T22" fmla="*/ 1093 w 1244"/>
                <a:gd name="T23" fmla="*/ 151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4" h="679">
                  <a:moveTo>
                    <a:pt x="1093" y="151"/>
                  </a:moveTo>
                  <a:lnTo>
                    <a:pt x="415" y="151"/>
                  </a:lnTo>
                  <a:lnTo>
                    <a:pt x="264" y="0"/>
                  </a:lnTo>
                  <a:lnTo>
                    <a:pt x="264" y="151"/>
                  </a:lnTo>
                  <a:lnTo>
                    <a:pt x="151" y="151"/>
                  </a:lnTo>
                  <a:cubicBezTo>
                    <a:pt x="68" y="151"/>
                    <a:pt x="0" y="219"/>
                    <a:pt x="0" y="302"/>
                  </a:cubicBezTo>
                  <a:lnTo>
                    <a:pt x="0" y="528"/>
                  </a:lnTo>
                  <a:cubicBezTo>
                    <a:pt x="0" y="611"/>
                    <a:pt x="68" y="679"/>
                    <a:pt x="151" y="679"/>
                  </a:cubicBezTo>
                  <a:lnTo>
                    <a:pt x="1093" y="679"/>
                  </a:lnTo>
                  <a:cubicBezTo>
                    <a:pt x="1177" y="679"/>
                    <a:pt x="1244" y="611"/>
                    <a:pt x="1244" y="528"/>
                  </a:cubicBezTo>
                  <a:lnTo>
                    <a:pt x="1244" y="302"/>
                  </a:lnTo>
                  <a:cubicBezTo>
                    <a:pt x="1244" y="219"/>
                    <a:pt x="1177" y="151"/>
                    <a:pt x="1093" y="15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628">
              <a:extLst>
                <a:ext uri="{FF2B5EF4-FFF2-40B4-BE49-F238E27FC236}">
                  <a16:creationId xmlns:a16="http://schemas.microsoft.com/office/drawing/2014/main" id="{FA71B734-7608-40EF-8772-D71EFFE76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1" y="3519489"/>
              <a:ext cx="49213" cy="47625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29">
              <a:extLst>
                <a:ext uri="{FF2B5EF4-FFF2-40B4-BE49-F238E27FC236}">
                  <a16:creationId xmlns:a16="http://schemas.microsoft.com/office/drawing/2014/main" id="{0BA0E5BA-9879-4A3B-B650-6D0636E3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988" y="3567114"/>
              <a:ext cx="96838" cy="57150"/>
            </a:xfrm>
            <a:custGeom>
              <a:avLst/>
              <a:gdLst>
                <a:gd name="T0" fmla="*/ 301 w 452"/>
                <a:gd name="T1" fmla="*/ 0 h 264"/>
                <a:gd name="T2" fmla="*/ 151 w 452"/>
                <a:gd name="T3" fmla="*/ 0 h 264"/>
                <a:gd name="T4" fmla="*/ 0 w 452"/>
                <a:gd name="T5" fmla="*/ 151 h 264"/>
                <a:gd name="T6" fmla="*/ 0 w 452"/>
                <a:gd name="T7" fmla="*/ 264 h 264"/>
                <a:gd name="T8" fmla="*/ 452 w 452"/>
                <a:gd name="T9" fmla="*/ 264 h 264"/>
                <a:gd name="T10" fmla="*/ 452 w 452"/>
                <a:gd name="T11" fmla="*/ 151 h 264"/>
                <a:gd name="T12" fmla="*/ 301 w 452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264">
                  <a:moveTo>
                    <a:pt x="301" y="0"/>
                  </a:move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264"/>
                  </a:lnTo>
                  <a:lnTo>
                    <a:pt x="452" y="264"/>
                  </a:lnTo>
                  <a:lnTo>
                    <a:pt x="452" y="151"/>
                  </a:lnTo>
                  <a:cubicBezTo>
                    <a:pt x="452" y="68"/>
                    <a:pt x="385" y="0"/>
                    <a:pt x="301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630">
              <a:extLst>
                <a:ext uri="{FF2B5EF4-FFF2-40B4-BE49-F238E27FC236}">
                  <a16:creationId xmlns:a16="http://schemas.microsoft.com/office/drawing/2014/main" id="{D0D3A6C1-8DAB-44F7-A588-A53A10D69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3351" y="3349626"/>
              <a:ext cx="49213" cy="49213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31">
              <a:extLst>
                <a:ext uri="{FF2B5EF4-FFF2-40B4-BE49-F238E27FC236}">
                  <a16:creationId xmlns:a16="http://schemas.microsoft.com/office/drawing/2014/main" id="{E25E2693-F1F3-45A9-9A4A-98AF140D9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3398839"/>
              <a:ext cx="96838" cy="55563"/>
            </a:xfrm>
            <a:custGeom>
              <a:avLst/>
              <a:gdLst>
                <a:gd name="T0" fmla="*/ 302 w 453"/>
                <a:gd name="T1" fmla="*/ 0 h 264"/>
                <a:gd name="T2" fmla="*/ 151 w 453"/>
                <a:gd name="T3" fmla="*/ 0 h 264"/>
                <a:gd name="T4" fmla="*/ 0 w 453"/>
                <a:gd name="T5" fmla="*/ 150 h 264"/>
                <a:gd name="T6" fmla="*/ 0 w 453"/>
                <a:gd name="T7" fmla="*/ 264 h 264"/>
                <a:gd name="T8" fmla="*/ 453 w 453"/>
                <a:gd name="T9" fmla="*/ 264 h 264"/>
                <a:gd name="T10" fmla="*/ 453 w 453"/>
                <a:gd name="T11" fmla="*/ 150 h 264"/>
                <a:gd name="T12" fmla="*/ 302 w 453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264">
                  <a:moveTo>
                    <a:pt x="302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64"/>
                  </a:lnTo>
                  <a:lnTo>
                    <a:pt x="453" y="264"/>
                  </a:lnTo>
                  <a:lnTo>
                    <a:pt x="453" y="150"/>
                  </a:lnTo>
                  <a:cubicBezTo>
                    <a:pt x="453" y="67"/>
                    <a:pt x="385" y="0"/>
                    <a:pt x="302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32">
              <a:extLst>
                <a:ext uri="{FF2B5EF4-FFF2-40B4-BE49-F238E27FC236}">
                  <a16:creationId xmlns:a16="http://schemas.microsoft.com/office/drawing/2014/main" id="{29C9AF01-DB2D-48DF-B2B1-8484C5E96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8576" y="3260726"/>
              <a:ext cx="484188" cy="484188"/>
            </a:xfrm>
            <a:custGeom>
              <a:avLst/>
              <a:gdLst>
                <a:gd name="T0" fmla="*/ 1508 w 2262"/>
                <a:gd name="T1" fmla="*/ 339 h 2261"/>
                <a:gd name="T2" fmla="*/ 1320 w 2262"/>
                <a:gd name="T3" fmla="*/ 0 h 2261"/>
                <a:gd name="T4" fmla="*/ 0 w 2262"/>
                <a:gd name="T5" fmla="*/ 188 h 2261"/>
                <a:gd name="T6" fmla="*/ 189 w 2262"/>
                <a:gd name="T7" fmla="*/ 2261 h 2261"/>
                <a:gd name="T8" fmla="*/ 1508 w 2262"/>
                <a:gd name="T9" fmla="*/ 2073 h 2261"/>
                <a:gd name="T10" fmla="*/ 1659 w 2262"/>
                <a:gd name="T11" fmla="*/ 1583 h 2261"/>
                <a:gd name="T12" fmla="*/ 1508 w 2262"/>
                <a:gd name="T13" fmla="*/ 1172 h 2261"/>
                <a:gd name="T14" fmla="*/ 1832 w 2262"/>
                <a:gd name="T15" fmla="*/ 942 h 2261"/>
                <a:gd name="T16" fmla="*/ 2012 w 2262"/>
                <a:gd name="T17" fmla="*/ 1090 h 2261"/>
                <a:gd name="T18" fmla="*/ 2036 w 2262"/>
                <a:gd name="T19" fmla="*/ 942 h 2261"/>
                <a:gd name="T20" fmla="*/ 2262 w 2262"/>
                <a:gd name="T21" fmla="*/ 754 h 2261"/>
                <a:gd name="T22" fmla="*/ 2073 w 2262"/>
                <a:gd name="T23" fmla="*/ 339 h 2261"/>
                <a:gd name="T24" fmla="*/ 189 w 2262"/>
                <a:gd name="T25" fmla="*/ 2186 h 2261"/>
                <a:gd name="T26" fmla="*/ 76 w 2262"/>
                <a:gd name="T27" fmla="*/ 188 h 2261"/>
                <a:gd name="T28" fmla="*/ 1320 w 2262"/>
                <a:gd name="T29" fmla="*/ 75 h 2261"/>
                <a:gd name="T30" fmla="*/ 1433 w 2262"/>
                <a:gd name="T31" fmla="*/ 339 h 2261"/>
                <a:gd name="T32" fmla="*/ 1395 w 2262"/>
                <a:gd name="T33" fmla="*/ 188 h 2261"/>
                <a:gd name="T34" fmla="*/ 1096 w 2262"/>
                <a:gd name="T35" fmla="*/ 113 h 2261"/>
                <a:gd name="T36" fmla="*/ 971 w 2262"/>
                <a:gd name="T37" fmla="*/ 210 h 2261"/>
                <a:gd name="T38" fmla="*/ 568 w 2262"/>
                <a:gd name="T39" fmla="*/ 226 h 2261"/>
                <a:gd name="T40" fmla="*/ 506 w 2262"/>
                <a:gd name="T41" fmla="*/ 164 h 2261"/>
                <a:gd name="T42" fmla="*/ 189 w 2262"/>
                <a:gd name="T43" fmla="*/ 113 h 2261"/>
                <a:gd name="T44" fmla="*/ 114 w 2262"/>
                <a:gd name="T45" fmla="*/ 1847 h 2261"/>
                <a:gd name="T46" fmla="*/ 1320 w 2262"/>
                <a:gd name="T47" fmla="*/ 1922 h 2261"/>
                <a:gd name="T48" fmla="*/ 1395 w 2262"/>
                <a:gd name="T49" fmla="*/ 1771 h 2261"/>
                <a:gd name="T50" fmla="*/ 1433 w 2262"/>
                <a:gd name="T51" fmla="*/ 2073 h 2261"/>
                <a:gd name="T52" fmla="*/ 1206 w 2262"/>
                <a:gd name="T53" fmla="*/ 339 h 2261"/>
                <a:gd name="T54" fmla="*/ 1018 w 2262"/>
                <a:gd name="T55" fmla="*/ 754 h 2261"/>
                <a:gd name="T56" fmla="*/ 1320 w 2262"/>
                <a:gd name="T57" fmla="*/ 942 h 2261"/>
                <a:gd name="T58" fmla="*/ 808 w 2262"/>
                <a:gd name="T59" fmla="*/ 1168 h 2261"/>
                <a:gd name="T60" fmla="*/ 627 w 2262"/>
                <a:gd name="T61" fmla="*/ 1020 h 2261"/>
                <a:gd name="T62" fmla="*/ 603 w 2262"/>
                <a:gd name="T63" fmla="*/ 1168 h 2261"/>
                <a:gd name="T64" fmla="*/ 340 w 2262"/>
                <a:gd name="T65" fmla="*/ 1357 h 2261"/>
                <a:gd name="T66" fmla="*/ 528 w 2262"/>
                <a:gd name="T67" fmla="*/ 1771 h 2261"/>
                <a:gd name="T68" fmla="*/ 1320 w 2262"/>
                <a:gd name="T69" fmla="*/ 1847 h 2261"/>
                <a:gd name="T70" fmla="*/ 189 w 2262"/>
                <a:gd name="T71" fmla="*/ 188 h 2261"/>
                <a:gd name="T72" fmla="*/ 444 w 2262"/>
                <a:gd name="T73" fmla="*/ 205 h 2261"/>
                <a:gd name="T74" fmla="*/ 568 w 2262"/>
                <a:gd name="T75" fmla="*/ 302 h 2261"/>
                <a:gd name="T76" fmla="*/ 1034 w 2262"/>
                <a:gd name="T77" fmla="*/ 251 h 2261"/>
                <a:gd name="T78" fmla="*/ 1096 w 2262"/>
                <a:gd name="T79" fmla="*/ 188 h 2261"/>
                <a:gd name="T80" fmla="*/ 1320 w 2262"/>
                <a:gd name="T81" fmla="*/ 339 h 2261"/>
                <a:gd name="T82" fmla="*/ 1583 w 2262"/>
                <a:gd name="T83" fmla="*/ 1357 h 2261"/>
                <a:gd name="T84" fmla="*/ 1470 w 2262"/>
                <a:gd name="T85" fmla="*/ 1696 h 2261"/>
                <a:gd name="T86" fmla="*/ 415 w 2262"/>
                <a:gd name="T87" fmla="*/ 1583 h 2261"/>
                <a:gd name="T88" fmla="*/ 528 w 2262"/>
                <a:gd name="T89" fmla="*/ 1244 h 2261"/>
                <a:gd name="T90" fmla="*/ 679 w 2262"/>
                <a:gd name="T91" fmla="*/ 1206 h 2261"/>
                <a:gd name="T92" fmla="*/ 765 w 2262"/>
                <a:gd name="T93" fmla="*/ 1233 h 2261"/>
                <a:gd name="T94" fmla="*/ 1470 w 2262"/>
                <a:gd name="T95" fmla="*/ 1244 h 2261"/>
                <a:gd name="T96" fmla="*/ 1433 w 2262"/>
                <a:gd name="T97" fmla="*/ 1168 h 2261"/>
                <a:gd name="T98" fmla="*/ 1395 w 2262"/>
                <a:gd name="T99" fmla="*/ 942 h 2261"/>
                <a:gd name="T100" fmla="*/ 1433 w 2262"/>
                <a:gd name="T101" fmla="*/ 1168 h 2261"/>
                <a:gd name="T102" fmla="*/ 2073 w 2262"/>
                <a:gd name="T103" fmla="*/ 867 h 2261"/>
                <a:gd name="T104" fmla="*/ 1960 w 2262"/>
                <a:gd name="T105" fmla="*/ 905 h 2261"/>
                <a:gd name="T106" fmla="*/ 1874 w 2262"/>
                <a:gd name="T107" fmla="*/ 878 h 2261"/>
                <a:gd name="T108" fmla="*/ 1206 w 2262"/>
                <a:gd name="T109" fmla="*/ 867 h 2261"/>
                <a:gd name="T110" fmla="*/ 1093 w 2262"/>
                <a:gd name="T111" fmla="*/ 528 h 2261"/>
                <a:gd name="T112" fmla="*/ 2073 w 2262"/>
                <a:gd name="T113" fmla="*/ 415 h 2261"/>
                <a:gd name="T114" fmla="*/ 2186 w 2262"/>
                <a:gd name="T115" fmla="*/ 754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2" h="2261">
                  <a:moveTo>
                    <a:pt x="2073" y="339"/>
                  </a:moveTo>
                  <a:lnTo>
                    <a:pt x="1508" y="339"/>
                  </a:lnTo>
                  <a:lnTo>
                    <a:pt x="1508" y="188"/>
                  </a:lnTo>
                  <a:cubicBezTo>
                    <a:pt x="1508" y="84"/>
                    <a:pt x="1424" y="0"/>
                    <a:pt x="1320" y="0"/>
                  </a:cubicBezTo>
                  <a:lnTo>
                    <a:pt x="189" y="0"/>
                  </a:lnTo>
                  <a:cubicBezTo>
                    <a:pt x="85" y="0"/>
                    <a:pt x="1" y="84"/>
                    <a:pt x="0" y="188"/>
                  </a:cubicBezTo>
                  <a:lnTo>
                    <a:pt x="0" y="2073"/>
                  </a:lnTo>
                  <a:cubicBezTo>
                    <a:pt x="1" y="2177"/>
                    <a:pt x="85" y="2261"/>
                    <a:pt x="189" y="2261"/>
                  </a:cubicBezTo>
                  <a:lnTo>
                    <a:pt x="1320" y="2261"/>
                  </a:lnTo>
                  <a:cubicBezTo>
                    <a:pt x="1424" y="2261"/>
                    <a:pt x="1508" y="2177"/>
                    <a:pt x="1508" y="2073"/>
                  </a:cubicBezTo>
                  <a:lnTo>
                    <a:pt x="1508" y="1768"/>
                  </a:lnTo>
                  <a:cubicBezTo>
                    <a:pt x="1596" y="1750"/>
                    <a:pt x="1659" y="1672"/>
                    <a:pt x="1659" y="1583"/>
                  </a:cubicBezTo>
                  <a:lnTo>
                    <a:pt x="1659" y="1357"/>
                  </a:lnTo>
                  <a:cubicBezTo>
                    <a:pt x="1659" y="1267"/>
                    <a:pt x="1596" y="1190"/>
                    <a:pt x="1508" y="1172"/>
                  </a:cubicBezTo>
                  <a:lnTo>
                    <a:pt x="1508" y="942"/>
                  </a:lnTo>
                  <a:lnTo>
                    <a:pt x="1832" y="942"/>
                  </a:lnTo>
                  <a:lnTo>
                    <a:pt x="1971" y="1082"/>
                  </a:lnTo>
                  <a:cubicBezTo>
                    <a:pt x="1982" y="1093"/>
                    <a:pt x="1998" y="1096"/>
                    <a:pt x="2012" y="1090"/>
                  </a:cubicBezTo>
                  <a:cubicBezTo>
                    <a:pt x="2026" y="1084"/>
                    <a:pt x="2036" y="1071"/>
                    <a:pt x="2036" y="1055"/>
                  </a:cubicBezTo>
                  <a:lnTo>
                    <a:pt x="2036" y="942"/>
                  </a:lnTo>
                  <a:lnTo>
                    <a:pt x="2073" y="942"/>
                  </a:lnTo>
                  <a:cubicBezTo>
                    <a:pt x="2177" y="942"/>
                    <a:pt x="2262" y="858"/>
                    <a:pt x="2262" y="754"/>
                  </a:cubicBezTo>
                  <a:lnTo>
                    <a:pt x="2262" y="528"/>
                  </a:lnTo>
                  <a:cubicBezTo>
                    <a:pt x="2262" y="424"/>
                    <a:pt x="2177" y="339"/>
                    <a:pt x="2073" y="339"/>
                  </a:cubicBezTo>
                  <a:close/>
                  <a:moveTo>
                    <a:pt x="1320" y="2186"/>
                  </a:move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1320" y="75"/>
                  </a:lnTo>
                  <a:cubicBezTo>
                    <a:pt x="1382" y="75"/>
                    <a:pt x="1433" y="126"/>
                    <a:pt x="1433" y="188"/>
                  </a:cubicBezTo>
                  <a:lnTo>
                    <a:pt x="1433" y="339"/>
                  </a:lnTo>
                  <a:lnTo>
                    <a:pt x="1395" y="339"/>
                  </a:lnTo>
                  <a:lnTo>
                    <a:pt x="1395" y="188"/>
                  </a:lnTo>
                  <a:cubicBezTo>
                    <a:pt x="1395" y="147"/>
                    <a:pt x="1361" y="113"/>
                    <a:pt x="1320" y="113"/>
                  </a:cubicBezTo>
                  <a:lnTo>
                    <a:pt x="1096" y="113"/>
                  </a:lnTo>
                  <a:cubicBezTo>
                    <a:pt x="1058" y="113"/>
                    <a:pt x="1023" y="132"/>
                    <a:pt x="1002" y="163"/>
                  </a:cubicBezTo>
                  <a:lnTo>
                    <a:pt x="971" y="210"/>
                  </a:lnTo>
                  <a:cubicBezTo>
                    <a:pt x="964" y="220"/>
                    <a:pt x="953" y="226"/>
                    <a:pt x="940" y="226"/>
                  </a:cubicBezTo>
                  <a:lnTo>
                    <a:pt x="568" y="226"/>
                  </a:lnTo>
                  <a:cubicBezTo>
                    <a:pt x="556" y="226"/>
                    <a:pt x="544" y="220"/>
                    <a:pt x="537" y="209"/>
                  </a:cubicBezTo>
                  <a:lnTo>
                    <a:pt x="506" y="164"/>
                  </a:lnTo>
                  <a:cubicBezTo>
                    <a:pt x="486" y="132"/>
                    <a:pt x="450" y="113"/>
                    <a:pt x="412" y="113"/>
                  </a:cubicBezTo>
                  <a:lnTo>
                    <a:pt x="189" y="113"/>
                  </a:lnTo>
                  <a:cubicBezTo>
                    <a:pt x="147" y="113"/>
                    <a:pt x="114" y="147"/>
                    <a:pt x="114" y="188"/>
                  </a:cubicBezTo>
                  <a:lnTo>
                    <a:pt x="114" y="1847"/>
                  </a:lnTo>
                  <a:cubicBezTo>
                    <a:pt x="114" y="1888"/>
                    <a:pt x="147" y="1922"/>
                    <a:pt x="189" y="1922"/>
                  </a:cubicBezTo>
                  <a:lnTo>
                    <a:pt x="1320" y="1922"/>
                  </a:lnTo>
                  <a:cubicBezTo>
                    <a:pt x="1361" y="1922"/>
                    <a:pt x="1395" y="1888"/>
                    <a:pt x="1395" y="1847"/>
                  </a:cubicBezTo>
                  <a:lnTo>
                    <a:pt x="1395" y="1771"/>
                  </a:lnTo>
                  <a:lnTo>
                    <a:pt x="1433" y="1771"/>
                  </a:lnTo>
                  <a:lnTo>
                    <a:pt x="1433" y="2073"/>
                  </a:lnTo>
                  <a:cubicBezTo>
                    <a:pt x="1433" y="2135"/>
                    <a:pt x="1382" y="2186"/>
                    <a:pt x="1320" y="2186"/>
                  </a:cubicBezTo>
                  <a:close/>
                  <a:moveTo>
                    <a:pt x="1206" y="339"/>
                  </a:moveTo>
                  <a:cubicBezTo>
                    <a:pt x="1102" y="339"/>
                    <a:pt x="1018" y="424"/>
                    <a:pt x="1018" y="528"/>
                  </a:cubicBezTo>
                  <a:lnTo>
                    <a:pt x="1018" y="754"/>
                  </a:lnTo>
                  <a:cubicBezTo>
                    <a:pt x="1018" y="858"/>
                    <a:pt x="1102" y="942"/>
                    <a:pt x="1206" y="942"/>
                  </a:cubicBezTo>
                  <a:lnTo>
                    <a:pt x="1320" y="942"/>
                  </a:lnTo>
                  <a:lnTo>
                    <a:pt x="1320" y="1168"/>
                  </a:lnTo>
                  <a:lnTo>
                    <a:pt x="808" y="1168"/>
                  </a:lnTo>
                  <a:lnTo>
                    <a:pt x="668" y="1029"/>
                  </a:lnTo>
                  <a:cubicBezTo>
                    <a:pt x="657" y="1018"/>
                    <a:pt x="641" y="1015"/>
                    <a:pt x="627" y="1020"/>
                  </a:cubicBezTo>
                  <a:cubicBezTo>
                    <a:pt x="613" y="1026"/>
                    <a:pt x="603" y="1040"/>
                    <a:pt x="603" y="1055"/>
                  </a:cubicBezTo>
                  <a:lnTo>
                    <a:pt x="603" y="1168"/>
                  </a:lnTo>
                  <a:lnTo>
                    <a:pt x="528" y="1168"/>
                  </a:lnTo>
                  <a:cubicBezTo>
                    <a:pt x="424" y="1168"/>
                    <a:pt x="340" y="1253"/>
                    <a:pt x="340" y="1357"/>
                  </a:cubicBezTo>
                  <a:lnTo>
                    <a:pt x="340" y="1583"/>
                  </a:lnTo>
                  <a:cubicBezTo>
                    <a:pt x="340" y="1687"/>
                    <a:pt x="424" y="1771"/>
                    <a:pt x="528" y="1771"/>
                  </a:cubicBezTo>
                  <a:lnTo>
                    <a:pt x="1320" y="1771"/>
                  </a:lnTo>
                  <a:lnTo>
                    <a:pt x="1320" y="1847"/>
                  </a:lnTo>
                  <a:lnTo>
                    <a:pt x="189" y="1847"/>
                  </a:lnTo>
                  <a:lnTo>
                    <a:pt x="189" y="188"/>
                  </a:lnTo>
                  <a:lnTo>
                    <a:pt x="412" y="188"/>
                  </a:lnTo>
                  <a:cubicBezTo>
                    <a:pt x="425" y="188"/>
                    <a:pt x="437" y="195"/>
                    <a:pt x="444" y="205"/>
                  </a:cubicBezTo>
                  <a:lnTo>
                    <a:pt x="474" y="251"/>
                  </a:lnTo>
                  <a:cubicBezTo>
                    <a:pt x="495" y="283"/>
                    <a:pt x="531" y="302"/>
                    <a:pt x="568" y="302"/>
                  </a:cubicBezTo>
                  <a:lnTo>
                    <a:pt x="940" y="302"/>
                  </a:lnTo>
                  <a:cubicBezTo>
                    <a:pt x="978" y="302"/>
                    <a:pt x="1013" y="283"/>
                    <a:pt x="1034" y="251"/>
                  </a:cubicBezTo>
                  <a:lnTo>
                    <a:pt x="1065" y="205"/>
                  </a:lnTo>
                  <a:cubicBezTo>
                    <a:pt x="1072" y="195"/>
                    <a:pt x="1084" y="188"/>
                    <a:pt x="1096" y="188"/>
                  </a:cubicBezTo>
                  <a:lnTo>
                    <a:pt x="1320" y="188"/>
                  </a:lnTo>
                  <a:lnTo>
                    <a:pt x="1320" y="339"/>
                  </a:lnTo>
                  <a:lnTo>
                    <a:pt x="1206" y="339"/>
                  </a:lnTo>
                  <a:close/>
                  <a:moveTo>
                    <a:pt x="1583" y="1357"/>
                  </a:moveTo>
                  <a:lnTo>
                    <a:pt x="1583" y="1583"/>
                  </a:lnTo>
                  <a:cubicBezTo>
                    <a:pt x="1583" y="1645"/>
                    <a:pt x="1533" y="1696"/>
                    <a:pt x="1470" y="1696"/>
                  </a:cubicBezTo>
                  <a:lnTo>
                    <a:pt x="528" y="1696"/>
                  </a:lnTo>
                  <a:cubicBezTo>
                    <a:pt x="466" y="1696"/>
                    <a:pt x="415" y="1645"/>
                    <a:pt x="415" y="1583"/>
                  </a:cubicBezTo>
                  <a:lnTo>
                    <a:pt x="415" y="1357"/>
                  </a:lnTo>
                  <a:cubicBezTo>
                    <a:pt x="415" y="1294"/>
                    <a:pt x="466" y="1244"/>
                    <a:pt x="528" y="1244"/>
                  </a:cubicBezTo>
                  <a:lnTo>
                    <a:pt x="641" y="1244"/>
                  </a:lnTo>
                  <a:cubicBezTo>
                    <a:pt x="662" y="1244"/>
                    <a:pt x="679" y="1227"/>
                    <a:pt x="679" y="1206"/>
                  </a:cubicBezTo>
                  <a:lnTo>
                    <a:pt x="679" y="1146"/>
                  </a:lnTo>
                  <a:lnTo>
                    <a:pt x="765" y="1233"/>
                  </a:lnTo>
                  <a:cubicBezTo>
                    <a:pt x="772" y="1240"/>
                    <a:pt x="782" y="1244"/>
                    <a:pt x="792" y="1244"/>
                  </a:cubicBezTo>
                  <a:lnTo>
                    <a:pt x="1470" y="1244"/>
                  </a:lnTo>
                  <a:cubicBezTo>
                    <a:pt x="1533" y="1244"/>
                    <a:pt x="1583" y="1294"/>
                    <a:pt x="1583" y="1357"/>
                  </a:cubicBezTo>
                  <a:close/>
                  <a:moveTo>
                    <a:pt x="1433" y="1168"/>
                  </a:moveTo>
                  <a:lnTo>
                    <a:pt x="1395" y="1168"/>
                  </a:lnTo>
                  <a:lnTo>
                    <a:pt x="1395" y="942"/>
                  </a:lnTo>
                  <a:lnTo>
                    <a:pt x="1433" y="942"/>
                  </a:lnTo>
                  <a:lnTo>
                    <a:pt x="1433" y="1168"/>
                  </a:lnTo>
                  <a:close/>
                  <a:moveTo>
                    <a:pt x="2186" y="754"/>
                  </a:moveTo>
                  <a:cubicBezTo>
                    <a:pt x="2186" y="816"/>
                    <a:pt x="2136" y="867"/>
                    <a:pt x="2073" y="867"/>
                  </a:cubicBezTo>
                  <a:lnTo>
                    <a:pt x="1998" y="867"/>
                  </a:lnTo>
                  <a:cubicBezTo>
                    <a:pt x="1977" y="867"/>
                    <a:pt x="1960" y="884"/>
                    <a:pt x="1960" y="905"/>
                  </a:cubicBezTo>
                  <a:lnTo>
                    <a:pt x="1960" y="964"/>
                  </a:lnTo>
                  <a:lnTo>
                    <a:pt x="1874" y="878"/>
                  </a:lnTo>
                  <a:cubicBezTo>
                    <a:pt x="1867" y="871"/>
                    <a:pt x="1857" y="867"/>
                    <a:pt x="1847" y="867"/>
                  </a:cubicBezTo>
                  <a:lnTo>
                    <a:pt x="1206" y="867"/>
                  </a:lnTo>
                  <a:cubicBezTo>
                    <a:pt x="1144" y="867"/>
                    <a:pt x="1093" y="816"/>
                    <a:pt x="1093" y="754"/>
                  </a:cubicBezTo>
                  <a:lnTo>
                    <a:pt x="1093" y="528"/>
                  </a:lnTo>
                  <a:cubicBezTo>
                    <a:pt x="1093" y="465"/>
                    <a:pt x="1144" y="415"/>
                    <a:pt x="1206" y="415"/>
                  </a:cubicBezTo>
                  <a:lnTo>
                    <a:pt x="2073" y="415"/>
                  </a:lnTo>
                  <a:cubicBezTo>
                    <a:pt x="2136" y="415"/>
                    <a:pt x="2186" y="465"/>
                    <a:pt x="2186" y="528"/>
                  </a:cubicBezTo>
                  <a:lnTo>
                    <a:pt x="2186" y="754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33">
              <a:extLst>
                <a:ext uri="{FF2B5EF4-FFF2-40B4-BE49-F238E27FC236}">
                  <a16:creationId xmlns:a16="http://schemas.microsoft.com/office/drawing/2014/main" id="{CD5699F3-1505-4AD1-87F3-EAFAC787A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1" y="3284539"/>
              <a:ext cx="23813" cy="17463"/>
            </a:xfrm>
            <a:custGeom>
              <a:avLst/>
              <a:gdLst>
                <a:gd name="T0" fmla="*/ 38 w 114"/>
                <a:gd name="T1" fmla="*/ 75 h 75"/>
                <a:gd name="T2" fmla="*/ 76 w 114"/>
                <a:gd name="T3" fmla="*/ 75 h 75"/>
                <a:gd name="T4" fmla="*/ 114 w 114"/>
                <a:gd name="T5" fmla="*/ 38 h 75"/>
                <a:gd name="T6" fmla="*/ 76 w 114"/>
                <a:gd name="T7" fmla="*/ 0 h 75"/>
                <a:gd name="T8" fmla="*/ 38 w 114"/>
                <a:gd name="T9" fmla="*/ 0 h 75"/>
                <a:gd name="T10" fmla="*/ 0 w 114"/>
                <a:gd name="T11" fmla="*/ 38 h 75"/>
                <a:gd name="T12" fmla="*/ 38 w 114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38" y="75"/>
                  </a:moveTo>
                  <a:lnTo>
                    <a:pt x="76" y="75"/>
                  </a:lnTo>
                  <a:cubicBezTo>
                    <a:pt x="97" y="75"/>
                    <a:pt x="114" y="59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34">
              <a:extLst>
                <a:ext uri="{FF2B5EF4-FFF2-40B4-BE49-F238E27FC236}">
                  <a16:creationId xmlns:a16="http://schemas.microsoft.com/office/drawing/2014/main" id="{9DA4CDE1-62CE-4BF6-8162-F2D2CEE99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284539"/>
              <a:ext cx="23813" cy="17463"/>
            </a:xfrm>
            <a:custGeom>
              <a:avLst/>
              <a:gdLst>
                <a:gd name="T0" fmla="*/ 38 w 113"/>
                <a:gd name="T1" fmla="*/ 75 h 75"/>
                <a:gd name="T2" fmla="*/ 75 w 113"/>
                <a:gd name="T3" fmla="*/ 75 h 75"/>
                <a:gd name="T4" fmla="*/ 113 w 113"/>
                <a:gd name="T5" fmla="*/ 38 h 75"/>
                <a:gd name="T6" fmla="*/ 75 w 113"/>
                <a:gd name="T7" fmla="*/ 0 h 75"/>
                <a:gd name="T8" fmla="*/ 38 w 113"/>
                <a:gd name="T9" fmla="*/ 0 h 75"/>
                <a:gd name="T10" fmla="*/ 0 w 113"/>
                <a:gd name="T11" fmla="*/ 38 h 75"/>
                <a:gd name="T12" fmla="*/ 38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75"/>
                  </a:move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35">
              <a:extLst>
                <a:ext uri="{FF2B5EF4-FFF2-40B4-BE49-F238E27FC236}">
                  <a16:creationId xmlns:a16="http://schemas.microsoft.com/office/drawing/2014/main" id="{C7F4B91B-7929-4866-A0E7-5F312A8563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0813" y="3679826"/>
              <a:ext cx="79375" cy="41275"/>
            </a:xfrm>
            <a:custGeom>
              <a:avLst/>
              <a:gdLst>
                <a:gd name="T0" fmla="*/ 301 w 377"/>
                <a:gd name="T1" fmla="*/ 0 h 188"/>
                <a:gd name="T2" fmla="*/ 75 w 377"/>
                <a:gd name="T3" fmla="*/ 0 h 188"/>
                <a:gd name="T4" fmla="*/ 0 w 377"/>
                <a:gd name="T5" fmla="*/ 75 h 188"/>
                <a:gd name="T6" fmla="*/ 0 w 377"/>
                <a:gd name="T7" fmla="*/ 113 h 188"/>
                <a:gd name="T8" fmla="*/ 75 w 377"/>
                <a:gd name="T9" fmla="*/ 188 h 188"/>
                <a:gd name="T10" fmla="*/ 301 w 377"/>
                <a:gd name="T11" fmla="*/ 188 h 188"/>
                <a:gd name="T12" fmla="*/ 377 w 377"/>
                <a:gd name="T13" fmla="*/ 113 h 188"/>
                <a:gd name="T14" fmla="*/ 377 w 377"/>
                <a:gd name="T15" fmla="*/ 75 h 188"/>
                <a:gd name="T16" fmla="*/ 301 w 377"/>
                <a:gd name="T17" fmla="*/ 0 h 188"/>
                <a:gd name="T18" fmla="*/ 75 w 377"/>
                <a:gd name="T19" fmla="*/ 113 h 188"/>
                <a:gd name="T20" fmla="*/ 75 w 377"/>
                <a:gd name="T21" fmla="*/ 75 h 188"/>
                <a:gd name="T22" fmla="*/ 301 w 377"/>
                <a:gd name="T23" fmla="*/ 75 h 188"/>
                <a:gd name="T24" fmla="*/ 301 w 377"/>
                <a:gd name="T25" fmla="*/ 113 h 188"/>
                <a:gd name="T26" fmla="*/ 75 w 377"/>
                <a:gd name="T27" fmla="*/ 11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7" h="188">
                  <a:moveTo>
                    <a:pt x="301" y="0"/>
                  </a:moveTo>
                  <a:lnTo>
                    <a:pt x="75" y="0"/>
                  </a:lnTo>
                  <a:cubicBezTo>
                    <a:pt x="34" y="0"/>
                    <a:pt x="0" y="34"/>
                    <a:pt x="0" y="75"/>
                  </a:cubicBezTo>
                  <a:lnTo>
                    <a:pt x="0" y="113"/>
                  </a:lnTo>
                  <a:cubicBezTo>
                    <a:pt x="0" y="154"/>
                    <a:pt x="34" y="188"/>
                    <a:pt x="75" y="188"/>
                  </a:cubicBezTo>
                  <a:lnTo>
                    <a:pt x="301" y="188"/>
                  </a:lnTo>
                  <a:cubicBezTo>
                    <a:pt x="343" y="188"/>
                    <a:pt x="377" y="154"/>
                    <a:pt x="377" y="113"/>
                  </a:cubicBezTo>
                  <a:lnTo>
                    <a:pt x="377" y="75"/>
                  </a:lnTo>
                  <a:cubicBezTo>
                    <a:pt x="377" y="34"/>
                    <a:pt x="343" y="0"/>
                    <a:pt x="301" y="0"/>
                  </a:cubicBezTo>
                  <a:close/>
                  <a:moveTo>
                    <a:pt x="75" y="113"/>
                  </a:moveTo>
                  <a:lnTo>
                    <a:pt x="75" y="75"/>
                  </a:lnTo>
                  <a:lnTo>
                    <a:pt x="301" y="75"/>
                  </a:lnTo>
                  <a:lnTo>
                    <a:pt x="301" y="113"/>
                  </a:lnTo>
                  <a:lnTo>
                    <a:pt x="75" y="113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36">
              <a:extLst>
                <a:ext uri="{FF2B5EF4-FFF2-40B4-BE49-F238E27FC236}">
                  <a16:creationId xmlns:a16="http://schemas.microsoft.com/office/drawing/2014/main" id="{7C1CC7E0-83AA-4E13-B814-B5A9E05E8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3687764"/>
              <a:ext cx="31750" cy="17463"/>
            </a:xfrm>
            <a:custGeom>
              <a:avLst/>
              <a:gdLst>
                <a:gd name="T0" fmla="*/ 113 w 150"/>
                <a:gd name="T1" fmla="*/ 0 h 76"/>
                <a:gd name="T2" fmla="*/ 37 w 150"/>
                <a:gd name="T3" fmla="*/ 0 h 76"/>
                <a:gd name="T4" fmla="*/ 0 w 150"/>
                <a:gd name="T5" fmla="*/ 38 h 76"/>
                <a:gd name="T6" fmla="*/ 37 w 150"/>
                <a:gd name="T7" fmla="*/ 76 h 76"/>
                <a:gd name="T8" fmla="*/ 113 w 150"/>
                <a:gd name="T9" fmla="*/ 76 h 76"/>
                <a:gd name="T10" fmla="*/ 150 w 150"/>
                <a:gd name="T11" fmla="*/ 38 h 76"/>
                <a:gd name="T12" fmla="*/ 113 w 1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7" y="76"/>
                  </a:cubicBezTo>
                  <a:lnTo>
                    <a:pt x="113" y="76"/>
                  </a:lnTo>
                  <a:cubicBezTo>
                    <a:pt x="134" y="76"/>
                    <a:pt x="150" y="59"/>
                    <a:pt x="150" y="38"/>
                  </a:cubicBezTo>
                  <a:cubicBezTo>
                    <a:pt x="150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37">
              <a:extLst>
                <a:ext uri="{FF2B5EF4-FFF2-40B4-BE49-F238E27FC236}">
                  <a16:creationId xmlns:a16="http://schemas.microsoft.com/office/drawing/2014/main" id="{D6D3351A-AC1D-466B-89C9-BAD023705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663" y="3687764"/>
              <a:ext cx="31750" cy="17463"/>
            </a:xfrm>
            <a:custGeom>
              <a:avLst/>
              <a:gdLst>
                <a:gd name="T0" fmla="*/ 113 w 151"/>
                <a:gd name="T1" fmla="*/ 0 h 76"/>
                <a:gd name="T2" fmla="*/ 38 w 151"/>
                <a:gd name="T3" fmla="*/ 0 h 76"/>
                <a:gd name="T4" fmla="*/ 0 w 151"/>
                <a:gd name="T5" fmla="*/ 38 h 76"/>
                <a:gd name="T6" fmla="*/ 38 w 151"/>
                <a:gd name="T7" fmla="*/ 76 h 76"/>
                <a:gd name="T8" fmla="*/ 113 w 151"/>
                <a:gd name="T9" fmla="*/ 76 h 76"/>
                <a:gd name="T10" fmla="*/ 151 w 151"/>
                <a:gd name="T11" fmla="*/ 38 h 76"/>
                <a:gd name="T12" fmla="*/ 113 w 15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13" y="76"/>
                  </a:lnTo>
                  <a:cubicBezTo>
                    <a:pt x="134" y="76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38">
              <a:extLst>
                <a:ext uri="{FF2B5EF4-FFF2-40B4-BE49-F238E27FC236}">
                  <a16:creationId xmlns:a16="http://schemas.microsoft.com/office/drawing/2014/main" id="{0BF6534A-82B6-43DF-B1E1-6B0817FA5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6" y="3373439"/>
              <a:ext cx="31750" cy="17463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7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39">
              <a:extLst>
                <a:ext uri="{FF2B5EF4-FFF2-40B4-BE49-F238E27FC236}">
                  <a16:creationId xmlns:a16="http://schemas.microsoft.com/office/drawing/2014/main" id="{35CAFBAD-173E-4453-8C7C-A6F74A998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901" y="3373439"/>
              <a:ext cx="122238" cy="17463"/>
            </a:xfrm>
            <a:custGeom>
              <a:avLst/>
              <a:gdLst>
                <a:gd name="T0" fmla="*/ 528 w 566"/>
                <a:gd name="T1" fmla="*/ 0 h 75"/>
                <a:gd name="T2" fmla="*/ 38 w 566"/>
                <a:gd name="T3" fmla="*/ 0 h 75"/>
                <a:gd name="T4" fmla="*/ 0 w 566"/>
                <a:gd name="T5" fmla="*/ 37 h 75"/>
                <a:gd name="T6" fmla="*/ 38 w 566"/>
                <a:gd name="T7" fmla="*/ 75 h 75"/>
                <a:gd name="T8" fmla="*/ 528 w 566"/>
                <a:gd name="T9" fmla="*/ 75 h 75"/>
                <a:gd name="T10" fmla="*/ 566 w 566"/>
                <a:gd name="T11" fmla="*/ 37 h 75"/>
                <a:gd name="T12" fmla="*/ 528 w 566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75">
                  <a:moveTo>
                    <a:pt x="52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528" y="75"/>
                  </a:lnTo>
                  <a:cubicBezTo>
                    <a:pt x="549" y="75"/>
                    <a:pt x="566" y="58"/>
                    <a:pt x="566" y="37"/>
                  </a:cubicBezTo>
                  <a:cubicBezTo>
                    <a:pt x="566" y="17"/>
                    <a:pt x="549" y="0"/>
                    <a:pt x="52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40">
              <a:extLst>
                <a:ext uri="{FF2B5EF4-FFF2-40B4-BE49-F238E27FC236}">
                  <a16:creationId xmlns:a16="http://schemas.microsoft.com/office/drawing/2014/main" id="{C1FA2B42-52BE-42B8-A9D8-D883A8066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6" y="3406776"/>
              <a:ext cx="31750" cy="15875"/>
            </a:xfrm>
            <a:custGeom>
              <a:avLst/>
              <a:gdLst>
                <a:gd name="T0" fmla="*/ 113 w 151"/>
                <a:gd name="T1" fmla="*/ 0 h 76"/>
                <a:gd name="T2" fmla="*/ 38 w 151"/>
                <a:gd name="T3" fmla="*/ 0 h 76"/>
                <a:gd name="T4" fmla="*/ 0 w 151"/>
                <a:gd name="T5" fmla="*/ 38 h 76"/>
                <a:gd name="T6" fmla="*/ 38 w 151"/>
                <a:gd name="T7" fmla="*/ 76 h 76"/>
                <a:gd name="T8" fmla="*/ 113 w 151"/>
                <a:gd name="T9" fmla="*/ 76 h 76"/>
                <a:gd name="T10" fmla="*/ 151 w 151"/>
                <a:gd name="T11" fmla="*/ 38 h 76"/>
                <a:gd name="T12" fmla="*/ 113 w 15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13" y="76"/>
                  </a:lnTo>
                  <a:cubicBezTo>
                    <a:pt x="134" y="76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41">
              <a:extLst>
                <a:ext uri="{FF2B5EF4-FFF2-40B4-BE49-F238E27FC236}">
                  <a16:creationId xmlns:a16="http://schemas.microsoft.com/office/drawing/2014/main" id="{B30137BE-1616-4503-8680-4C659C615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901" y="3406776"/>
              <a:ext cx="122238" cy="15875"/>
            </a:xfrm>
            <a:custGeom>
              <a:avLst/>
              <a:gdLst>
                <a:gd name="T0" fmla="*/ 528 w 566"/>
                <a:gd name="T1" fmla="*/ 0 h 76"/>
                <a:gd name="T2" fmla="*/ 38 w 566"/>
                <a:gd name="T3" fmla="*/ 0 h 76"/>
                <a:gd name="T4" fmla="*/ 0 w 566"/>
                <a:gd name="T5" fmla="*/ 38 h 76"/>
                <a:gd name="T6" fmla="*/ 38 w 566"/>
                <a:gd name="T7" fmla="*/ 76 h 76"/>
                <a:gd name="T8" fmla="*/ 528 w 566"/>
                <a:gd name="T9" fmla="*/ 76 h 76"/>
                <a:gd name="T10" fmla="*/ 566 w 566"/>
                <a:gd name="T11" fmla="*/ 38 h 76"/>
                <a:gd name="T12" fmla="*/ 528 w 56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76">
                  <a:moveTo>
                    <a:pt x="52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528" y="76"/>
                  </a:lnTo>
                  <a:cubicBezTo>
                    <a:pt x="549" y="76"/>
                    <a:pt x="566" y="59"/>
                    <a:pt x="566" y="38"/>
                  </a:cubicBezTo>
                  <a:cubicBezTo>
                    <a:pt x="566" y="17"/>
                    <a:pt x="549" y="0"/>
                    <a:pt x="52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42">
              <a:extLst>
                <a:ext uri="{FF2B5EF4-FFF2-40B4-BE49-F238E27FC236}">
                  <a16:creationId xmlns:a16="http://schemas.microsoft.com/office/drawing/2014/main" id="{B17FF57B-91EE-46B5-8038-F63281D31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3" y="355123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7 w 151"/>
                <a:gd name="T3" fmla="*/ 0 h 75"/>
                <a:gd name="T4" fmla="*/ 0 w 151"/>
                <a:gd name="T5" fmla="*/ 37 h 75"/>
                <a:gd name="T6" fmla="*/ 37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43">
              <a:extLst>
                <a:ext uri="{FF2B5EF4-FFF2-40B4-BE49-F238E27FC236}">
                  <a16:creationId xmlns:a16="http://schemas.microsoft.com/office/drawing/2014/main" id="{FA5D0D84-B4C2-40B5-95D9-9F2E8C53F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551239"/>
              <a:ext cx="136525" cy="15875"/>
            </a:xfrm>
            <a:custGeom>
              <a:avLst/>
              <a:gdLst>
                <a:gd name="T0" fmla="*/ 603 w 641"/>
                <a:gd name="T1" fmla="*/ 0 h 75"/>
                <a:gd name="T2" fmla="*/ 38 w 641"/>
                <a:gd name="T3" fmla="*/ 0 h 75"/>
                <a:gd name="T4" fmla="*/ 0 w 641"/>
                <a:gd name="T5" fmla="*/ 37 h 75"/>
                <a:gd name="T6" fmla="*/ 38 w 641"/>
                <a:gd name="T7" fmla="*/ 75 h 75"/>
                <a:gd name="T8" fmla="*/ 603 w 641"/>
                <a:gd name="T9" fmla="*/ 75 h 75"/>
                <a:gd name="T10" fmla="*/ 641 w 641"/>
                <a:gd name="T11" fmla="*/ 37 h 75"/>
                <a:gd name="T12" fmla="*/ 603 w 64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1" h="75">
                  <a:moveTo>
                    <a:pt x="60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603" y="75"/>
                  </a:lnTo>
                  <a:cubicBezTo>
                    <a:pt x="624" y="75"/>
                    <a:pt x="641" y="58"/>
                    <a:pt x="641" y="37"/>
                  </a:cubicBezTo>
                  <a:cubicBezTo>
                    <a:pt x="641" y="17"/>
                    <a:pt x="624" y="0"/>
                    <a:pt x="60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44">
              <a:extLst>
                <a:ext uri="{FF2B5EF4-FFF2-40B4-BE49-F238E27FC236}">
                  <a16:creationId xmlns:a16="http://schemas.microsoft.com/office/drawing/2014/main" id="{C55FD6D9-0E08-4CA2-B90B-D088B6890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3" y="3582989"/>
              <a:ext cx="31750" cy="17463"/>
            </a:xfrm>
            <a:custGeom>
              <a:avLst/>
              <a:gdLst>
                <a:gd name="T0" fmla="*/ 113 w 151"/>
                <a:gd name="T1" fmla="*/ 0 h 75"/>
                <a:gd name="T2" fmla="*/ 37 w 151"/>
                <a:gd name="T3" fmla="*/ 0 h 75"/>
                <a:gd name="T4" fmla="*/ 0 w 151"/>
                <a:gd name="T5" fmla="*/ 37 h 75"/>
                <a:gd name="T6" fmla="*/ 37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6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45">
              <a:extLst>
                <a:ext uri="{FF2B5EF4-FFF2-40B4-BE49-F238E27FC236}">
                  <a16:creationId xmlns:a16="http://schemas.microsoft.com/office/drawing/2014/main" id="{D5493732-C4CA-4C60-9754-FC52CEA9C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582989"/>
              <a:ext cx="136525" cy="17463"/>
            </a:xfrm>
            <a:custGeom>
              <a:avLst/>
              <a:gdLst>
                <a:gd name="T0" fmla="*/ 603 w 641"/>
                <a:gd name="T1" fmla="*/ 0 h 75"/>
                <a:gd name="T2" fmla="*/ 38 w 641"/>
                <a:gd name="T3" fmla="*/ 0 h 75"/>
                <a:gd name="T4" fmla="*/ 0 w 641"/>
                <a:gd name="T5" fmla="*/ 37 h 75"/>
                <a:gd name="T6" fmla="*/ 38 w 641"/>
                <a:gd name="T7" fmla="*/ 75 h 75"/>
                <a:gd name="T8" fmla="*/ 603 w 641"/>
                <a:gd name="T9" fmla="*/ 75 h 75"/>
                <a:gd name="T10" fmla="*/ 641 w 641"/>
                <a:gd name="T11" fmla="*/ 37 h 75"/>
                <a:gd name="T12" fmla="*/ 603 w 64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1" h="75">
                  <a:moveTo>
                    <a:pt x="603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603" y="75"/>
                  </a:lnTo>
                  <a:cubicBezTo>
                    <a:pt x="624" y="75"/>
                    <a:pt x="641" y="58"/>
                    <a:pt x="641" y="37"/>
                  </a:cubicBezTo>
                  <a:cubicBezTo>
                    <a:pt x="641" y="16"/>
                    <a:pt x="624" y="0"/>
                    <a:pt x="60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646">
              <a:extLst>
                <a:ext uri="{FF2B5EF4-FFF2-40B4-BE49-F238E27FC236}">
                  <a16:creationId xmlns:a16="http://schemas.microsoft.com/office/drawing/2014/main" id="{E2FF3BEF-6CEE-45A3-A91F-DAB31AF4B5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0051" y="3511551"/>
              <a:ext cx="112713" cy="120650"/>
            </a:xfrm>
            <a:custGeom>
              <a:avLst/>
              <a:gdLst>
                <a:gd name="T0" fmla="*/ 390 w 528"/>
                <a:gd name="T1" fmla="*/ 234 h 566"/>
                <a:gd name="T2" fmla="*/ 397 w 528"/>
                <a:gd name="T3" fmla="*/ 79 h 566"/>
                <a:gd name="T4" fmla="*/ 264 w 528"/>
                <a:gd name="T5" fmla="*/ 0 h 566"/>
                <a:gd name="T6" fmla="*/ 131 w 528"/>
                <a:gd name="T7" fmla="*/ 79 h 566"/>
                <a:gd name="T8" fmla="*/ 138 w 528"/>
                <a:gd name="T9" fmla="*/ 234 h 566"/>
                <a:gd name="T10" fmla="*/ 0 w 528"/>
                <a:gd name="T11" fmla="*/ 415 h 566"/>
                <a:gd name="T12" fmla="*/ 0 w 528"/>
                <a:gd name="T13" fmla="*/ 528 h 566"/>
                <a:gd name="T14" fmla="*/ 38 w 528"/>
                <a:gd name="T15" fmla="*/ 566 h 566"/>
                <a:gd name="T16" fmla="*/ 490 w 528"/>
                <a:gd name="T17" fmla="*/ 566 h 566"/>
                <a:gd name="T18" fmla="*/ 528 w 528"/>
                <a:gd name="T19" fmla="*/ 528 h 566"/>
                <a:gd name="T20" fmla="*/ 528 w 528"/>
                <a:gd name="T21" fmla="*/ 415 h 566"/>
                <a:gd name="T22" fmla="*/ 390 w 528"/>
                <a:gd name="T23" fmla="*/ 234 h 566"/>
                <a:gd name="T24" fmla="*/ 264 w 528"/>
                <a:gd name="T25" fmla="*/ 76 h 566"/>
                <a:gd name="T26" fmla="*/ 334 w 528"/>
                <a:gd name="T27" fmla="*/ 122 h 566"/>
                <a:gd name="T28" fmla="*/ 317 w 528"/>
                <a:gd name="T29" fmla="*/ 204 h 566"/>
                <a:gd name="T30" fmla="*/ 235 w 528"/>
                <a:gd name="T31" fmla="*/ 221 h 566"/>
                <a:gd name="T32" fmla="*/ 189 w 528"/>
                <a:gd name="T33" fmla="*/ 151 h 566"/>
                <a:gd name="T34" fmla="*/ 264 w 528"/>
                <a:gd name="T35" fmla="*/ 76 h 566"/>
                <a:gd name="T36" fmla="*/ 452 w 528"/>
                <a:gd name="T37" fmla="*/ 490 h 566"/>
                <a:gd name="T38" fmla="*/ 75 w 528"/>
                <a:gd name="T39" fmla="*/ 490 h 566"/>
                <a:gd name="T40" fmla="*/ 75 w 528"/>
                <a:gd name="T41" fmla="*/ 415 h 566"/>
                <a:gd name="T42" fmla="*/ 189 w 528"/>
                <a:gd name="T43" fmla="*/ 302 h 566"/>
                <a:gd name="T44" fmla="*/ 339 w 528"/>
                <a:gd name="T45" fmla="*/ 302 h 566"/>
                <a:gd name="T46" fmla="*/ 452 w 528"/>
                <a:gd name="T47" fmla="*/ 415 h 566"/>
                <a:gd name="T48" fmla="*/ 452 w 528"/>
                <a:gd name="T49" fmla="*/ 49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566">
                  <a:moveTo>
                    <a:pt x="390" y="234"/>
                  </a:moveTo>
                  <a:cubicBezTo>
                    <a:pt x="420" y="188"/>
                    <a:pt x="423" y="128"/>
                    <a:pt x="397" y="79"/>
                  </a:cubicBezTo>
                  <a:cubicBezTo>
                    <a:pt x="370" y="30"/>
                    <a:pt x="319" y="0"/>
                    <a:pt x="264" y="0"/>
                  </a:cubicBezTo>
                  <a:cubicBezTo>
                    <a:pt x="208" y="0"/>
                    <a:pt x="157" y="30"/>
                    <a:pt x="131" y="79"/>
                  </a:cubicBezTo>
                  <a:cubicBezTo>
                    <a:pt x="105" y="128"/>
                    <a:pt x="108" y="188"/>
                    <a:pt x="138" y="234"/>
                  </a:cubicBezTo>
                  <a:cubicBezTo>
                    <a:pt x="57" y="256"/>
                    <a:pt x="0" y="330"/>
                    <a:pt x="0" y="415"/>
                  </a:cubicBezTo>
                  <a:lnTo>
                    <a:pt x="0" y="528"/>
                  </a:lnTo>
                  <a:cubicBezTo>
                    <a:pt x="0" y="549"/>
                    <a:pt x="17" y="566"/>
                    <a:pt x="38" y="566"/>
                  </a:cubicBezTo>
                  <a:lnTo>
                    <a:pt x="490" y="566"/>
                  </a:lnTo>
                  <a:cubicBezTo>
                    <a:pt x="511" y="566"/>
                    <a:pt x="528" y="549"/>
                    <a:pt x="528" y="528"/>
                  </a:cubicBezTo>
                  <a:lnTo>
                    <a:pt x="528" y="415"/>
                  </a:lnTo>
                  <a:cubicBezTo>
                    <a:pt x="527" y="330"/>
                    <a:pt x="471" y="256"/>
                    <a:pt x="390" y="234"/>
                  </a:cubicBezTo>
                  <a:close/>
                  <a:moveTo>
                    <a:pt x="264" y="76"/>
                  </a:moveTo>
                  <a:cubicBezTo>
                    <a:pt x="294" y="76"/>
                    <a:pt x="322" y="94"/>
                    <a:pt x="334" y="122"/>
                  </a:cubicBezTo>
                  <a:cubicBezTo>
                    <a:pt x="345" y="150"/>
                    <a:pt x="339" y="183"/>
                    <a:pt x="317" y="204"/>
                  </a:cubicBezTo>
                  <a:cubicBezTo>
                    <a:pt x="296" y="226"/>
                    <a:pt x="263" y="232"/>
                    <a:pt x="235" y="221"/>
                  </a:cubicBezTo>
                  <a:cubicBezTo>
                    <a:pt x="207" y="209"/>
                    <a:pt x="189" y="182"/>
                    <a:pt x="189" y="151"/>
                  </a:cubicBezTo>
                  <a:cubicBezTo>
                    <a:pt x="189" y="109"/>
                    <a:pt x="222" y="76"/>
                    <a:pt x="264" y="76"/>
                  </a:cubicBezTo>
                  <a:close/>
                  <a:moveTo>
                    <a:pt x="452" y="490"/>
                  </a:moveTo>
                  <a:lnTo>
                    <a:pt x="75" y="490"/>
                  </a:lnTo>
                  <a:lnTo>
                    <a:pt x="75" y="415"/>
                  </a:lnTo>
                  <a:cubicBezTo>
                    <a:pt x="75" y="352"/>
                    <a:pt x="126" y="302"/>
                    <a:pt x="189" y="302"/>
                  </a:cubicBezTo>
                  <a:lnTo>
                    <a:pt x="339" y="302"/>
                  </a:lnTo>
                  <a:cubicBezTo>
                    <a:pt x="402" y="302"/>
                    <a:pt x="452" y="352"/>
                    <a:pt x="452" y="415"/>
                  </a:cubicBezTo>
                  <a:lnTo>
                    <a:pt x="452" y="49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47">
              <a:extLst>
                <a:ext uri="{FF2B5EF4-FFF2-40B4-BE49-F238E27FC236}">
                  <a16:creationId xmlns:a16="http://schemas.microsoft.com/office/drawing/2014/main" id="{5E8309C6-033E-4B43-B193-4537B3EB29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1601" y="3341689"/>
              <a:ext cx="112713" cy="120650"/>
            </a:xfrm>
            <a:custGeom>
              <a:avLst/>
              <a:gdLst>
                <a:gd name="T0" fmla="*/ 389 w 527"/>
                <a:gd name="T1" fmla="*/ 235 h 566"/>
                <a:gd name="T2" fmla="*/ 396 w 527"/>
                <a:gd name="T3" fmla="*/ 80 h 566"/>
                <a:gd name="T4" fmla="*/ 263 w 527"/>
                <a:gd name="T5" fmla="*/ 0 h 566"/>
                <a:gd name="T6" fmla="*/ 131 w 527"/>
                <a:gd name="T7" fmla="*/ 80 h 566"/>
                <a:gd name="T8" fmla="*/ 138 w 527"/>
                <a:gd name="T9" fmla="*/ 235 h 566"/>
                <a:gd name="T10" fmla="*/ 0 w 527"/>
                <a:gd name="T11" fmla="*/ 415 h 566"/>
                <a:gd name="T12" fmla="*/ 0 w 527"/>
                <a:gd name="T13" fmla="*/ 529 h 566"/>
                <a:gd name="T14" fmla="*/ 37 w 527"/>
                <a:gd name="T15" fmla="*/ 566 h 566"/>
                <a:gd name="T16" fmla="*/ 490 w 527"/>
                <a:gd name="T17" fmla="*/ 566 h 566"/>
                <a:gd name="T18" fmla="*/ 527 w 527"/>
                <a:gd name="T19" fmla="*/ 529 h 566"/>
                <a:gd name="T20" fmla="*/ 527 w 527"/>
                <a:gd name="T21" fmla="*/ 415 h 566"/>
                <a:gd name="T22" fmla="*/ 389 w 527"/>
                <a:gd name="T23" fmla="*/ 235 h 566"/>
                <a:gd name="T24" fmla="*/ 263 w 527"/>
                <a:gd name="T25" fmla="*/ 76 h 566"/>
                <a:gd name="T26" fmla="*/ 333 w 527"/>
                <a:gd name="T27" fmla="*/ 123 h 566"/>
                <a:gd name="T28" fmla="*/ 317 w 527"/>
                <a:gd name="T29" fmla="*/ 205 h 566"/>
                <a:gd name="T30" fmla="*/ 235 w 527"/>
                <a:gd name="T31" fmla="*/ 221 h 566"/>
                <a:gd name="T32" fmla="*/ 188 w 527"/>
                <a:gd name="T33" fmla="*/ 152 h 566"/>
                <a:gd name="T34" fmla="*/ 263 w 527"/>
                <a:gd name="T35" fmla="*/ 76 h 566"/>
                <a:gd name="T36" fmla="*/ 452 w 527"/>
                <a:gd name="T37" fmla="*/ 491 h 566"/>
                <a:gd name="T38" fmla="*/ 75 w 527"/>
                <a:gd name="T39" fmla="*/ 491 h 566"/>
                <a:gd name="T40" fmla="*/ 75 w 527"/>
                <a:gd name="T41" fmla="*/ 415 h 566"/>
                <a:gd name="T42" fmla="*/ 188 w 527"/>
                <a:gd name="T43" fmla="*/ 302 h 566"/>
                <a:gd name="T44" fmla="*/ 339 w 527"/>
                <a:gd name="T45" fmla="*/ 302 h 566"/>
                <a:gd name="T46" fmla="*/ 452 w 527"/>
                <a:gd name="T47" fmla="*/ 415 h 566"/>
                <a:gd name="T48" fmla="*/ 452 w 527"/>
                <a:gd name="T49" fmla="*/ 49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7" h="566">
                  <a:moveTo>
                    <a:pt x="389" y="235"/>
                  </a:moveTo>
                  <a:cubicBezTo>
                    <a:pt x="420" y="188"/>
                    <a:pt x="423" y="129"/>
                    <a:pt x="396" y="80"/>
                  </a:cubicBezTo>
                  <a:cubicBezTo>
                    <a:pt x="370" y="31"/>
                    <a:pt x="319" y="0"/>
                    <a:pt x="263" y="0"/>
                  </a:cubicBezTo>
                  <a:cubicBezTo>
                    <a:pt x="208" y="0"/>
                    <a:pt x="157" y="31"/>
                    <a:pt x="131" y="80"/>
                  </a:cubicBezTo>
                  <a:cubicBezTo>
                    <a:pt x="104" y="129"/>
                    <a:pt x="107" y="188"/>
                    <a:pt x="138" y="235"/>
                  </a:cubicBezTo>
                  <a:cubicBezTo>
                    <a:pt x="56" y="257"/>
                    <a:pt x="0" y="331"/>
                    <a:pt x="0" y="415"/>
                  </a:cubicBezTo>
                  <a:lnTo>
                    <a:pt x="0" y="529"/>
                  </a:lnTo>
                  <a:cubicBezTo>
                    <a:pt x="0" y="549"/>
                    <a:pt x="17" y="566"/>
                    <a:pt x="37" y="566"/>
                  </a:cubicBezTo>
                  <a:lnTo>
                    <a:pt x="490" y="566"/>
                  </a:lnTo>
                  <a:cubicBezTo>
                    <a:pt x="510" y="566"/>
                    <a:pt x="527" y="549"/>
                    <a:pt x="527" y="529"/>
                  </a:cubicBezTo>
                  <a:lnTo>
                    <a:pt x="527" y="415"/>
                  </a:lnTo>
                  <a:cubicBezTo>
                    <a:pt x="527" y="331"/>
                    <a:pt x="471" y="257"/>
                    <a:pt x="389" y="235"/>
                  </a:cubicBezTo>
                  <a:close/>
                  <a:moveTo>
                    <a:pt x="263" y="76"/>
                  </a:moveTo>
                  <a:cubicBezTo>
                    <a:pt x="294" y="76"/>
                    <a:pt x="321" y="95"/>
                    <a:pt x="333" y="123"/>
                  </a:cubicBezTo>
                  <a:cubicBezTo>
                    <a:pt x="345" y="151"/>
                    <a:pt x="338" y="183"/>
                    <a:pt x="317" y="205"/>
                  </a:cubicBezTo>
                  <a:cubicBezTo>
                    <a:pt x="295" y="227"/>
                    <a:pt x="263" y="233"/>
                    <a:pt x="235" y="221"/>
                  </a:cubicBezTo>
                  <a:cubicBezTo>
                    <a:pt x="206" y="210"/>
                    <a:pt x="188" y="182"/>
                    <a:pt x="188" y="152"/>
                  </a:cubicBezTo>
                  <a:cubicBezTo>
                    <a:pt x="188" y="110"/>
                    <a:pt x="222" y="76"/>
                    <a:pt x="263" y="76"/>
                  </a:cubicBezTo>
                  <a:close/>
                  <a:moveTo>
                    <a:pt x="452" y="491"/>
                  </a:moveTo>
                  <a:lnTo>
                    <a:pt x="75" y="491"/>
                  </a:lnTo>
                  <a:lnTo>
                    <a:pt x="75" y="415"/>
                  </a:lnTo>
                  <a:cubicBezTo>
                    <a:pt x="75" y="353"/>
                    <a:pt x="126" y="302"/>
                    <a:pt x="188" y="302"/>
                  </a:cubicBezTo>
                  <a:lnTo>
                    <a:pt x="339" y="302"/>
                  </a:lnTo>
                  <a:cubicBezTo>
                    <a:pt x="401" y="302"/>
                    <a:pt x="452" y="353"/>
                    <a:pt x="452" y="415"/>
                  </a:cubicBezTo>
                  <a:lnTo>
                    <a:pt x="452" y="49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8260B1ED-3D24-40CD-A7F7-AAD033474500}"/>
              </a:ext>
            </a:extLst>
          </p:cNvPr>
          <p:cNvGrpSpPr/>
          <p:nvPr/>
        </p:nvGrpSpPr>
        <p:grpSpPr>
          <a:xfrm>
            <a:off x="5854701" y="3260726"/>
            <a:ext cx="484188" cy="484188"/>
            <a:chOff x="5854701" y="3260726"/>
            <a:chExt cx="484188" cy="484188"/>
          </a:xfrm>
        </p:grpSpPr>
        <p:sp>
          <p:nvSpPr>
            <p:cNvPr id="87" name="Freeform 648">
              <a:extLst>
                <a:ext uri="{FF2B5EF4-FFF2-40B4-BE49-F238E27FC236}">
                  <a16:creationId xmlns:a16="http://schemas.microsoft.com/office/drawing/2014/main" id="{DCD49FFF-C220-4148-AB09-52F09D206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3414714"/>
              <a:ext cx="65088" cy="15875"/>
            </a:xfrm>
            <a:custGeom>
              <a:avLst/>
              <a:gdLst>
                <a:gd name="T0" fmla="*/ 264 w 302"/>
                <a:gd name="T1" fmla="*/ 75 h 75"/>
                <a:gd name="T2" fmla="*/ 38 w 302"/>
                <a:gd name="T3" fmla="*/ 75 h 75"/>
                <a:gd name="T4" fmla="*/ 0 w 302"/>
                <a:gd name="T5" fmla="*/ 37 h 75"/>
                <a:gd name="T6" fmla="*/ 38 w 302"/>
                <a:gd name="T7" fmla="*/ 0 h 75"/>
                <a:gd name="T8" fmla="*/ 264 w 302"/>
                <a:gd name="T9" fmla="*/ 0 h 75"/>
                <a:gd name="T10" fmla="*/ 302 w 302"/>
                <a:gd name="T11" fmla="*/ 37 h 75"/>
                <a:gd name="T12" fmla="*/ 264 w 30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2" y="17"/>
                    <a:pt x="302" y="37"/>
                  </a:cubicBezTo>
                  <a:cubicBezTo>
                    <a:pt x="302" y="58"/>
                    <a:pt x="285" y="75"/>
                    <a:pt x="264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649">
              <a:extLst>
                <a:ext uri="{FF2B5EF4-FFF2-40B4-BE49-F238E27FC236}">
                  <a16:creationId xmlns:a16="http://schemas.microsoft.com/office/drawing/2014/main" id="{4CDC9E12-2FE2-4BFF-B8C8-16A8BE1C2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8" y="3270251"/>
              <a:ext cx="295275" cy="288925"/>
            </a:xfrm>
            <a:custGeom>
              <a:avLst/>
              <a:gdLst>
                <a:gd name="T0" fmla="*/ 933 w 1386"/>
                <a:gd name="T1" fmla="*/ 240 h 1351"/>
                <a:gd name="T2" fmla="*/ 693 w 1386"/>
                <a:gd name="T3" fmla="*/ 0 h 1351"/>
                <a:gd name="T4" fmla="*/ 427 w 1386"/>
                <a:gd name="T5" fmla="*/ 267 h 1351"/>
                <a:gd name="T6" fmla="*/ 324 w 1386"/>
                <a:gd name="T7" fmla="*/ 71 h 1351"/>
                <a:gd name="T8" fmla="*/ 107 w 1386"/>
                <a:gd name="T9" fmla="*/ 107 h 1351"/>
                <a:gd name="T10" fmla="*/ 72 w 1386"/>
                <a:gd name="T11" fmla="*/ 324 h 1351"/>
                <a:gd name="T12" fmla="*/ 267 w 1386"/>
                <a:gd name="T13" fmla="*/ 427 h 1351"/>
                <a:gd name="T14" fmla="*/ 0 w 1386"/>
                <a:gd name="T15" fmla="*/ 693 h 1351"/>
                <a:gd name="T16" fmla="*/ 267 w 1386"/>
                <a:gd name="T17" fmla="*/ 960 h 1351"/>
                <a:gd name="T18" fmla="*/ 72 w 1386"/>
                <a:gd name="T19" fmla="*/ 1062 h 1351"/>
                <a:gd name="T20" fmla="*/ 107 w 1386"/>
                <a:gd name="T21" fmla="*/ 1280 h 1351"/>
                <a:gd name="T22" fmla="*/ 324 w 1386"/>
                <a:gd name="T23" fmla="*/ 1315 h 1351"/>
                <a:gd name="T24" fmla="*/ 427 w 1386"/>
                <a:gd name="T25" fmla="*/ 1120 h 1351"/>
                <a:gd name="T26" fmla="*/ 560 w 1386"/>
                <a:gd name="T27" fmla="*/ 1253 h 1351"/>
                <a:gd name="T28" fmla="*/ 560 w 1386"/>
                <a:gd name="T29" fmla="*/ 1128 h 1351"/>
                <a:gd name="T30" fmla="*/ 711 w 1386"/>
                <a:gd name="T31" fmla="*/ 977 h 1351"/>
                <a:gd name="T32" fmla="*/ 861 w 1386"/>
                <a:gd name="T33" fmla="*/ 1128 h 1351"/>
                <a:gd name="T34" fmla="*/ 861 w 1386"/>
                <a:gd name="T35" fmla="*/ 1218 h 1351"/>
                <a:gd name="T36" fmla="*/ 960 w 1386"/>
                <a:gd name="T37" fmla="*/ 1120 h 1351"/>
                <a:gd name="T38" fmla="*/ 1062 w 1386"/>
                <a:gd name="T39" fmla="*/ 1315 h 1351"/>
                <a:gd name="T40" fmla="*/ 1280 w 1386"/>
                <a:gd name="T41" fmla="*/ 1280 h 1351"/>
                <a:gd name="T42" fmla="*/ 1315 w 1386"/>
                <a:gd name="T43" fmla="*/ 1062 h 1351"/>
                <a:gd name="T44" fmla="*/ 1120 w 1386"/>
                <a:gd name="T45" fmla="*/ 960 h 1351"/>
                <a:gd name="T46" fmla="*/ 1386 w 1386"/>
                <a:gd name="T47" fmla="*/ 693 h 1351"/>
                <a:gd name="T48" fmla="*/ 1146 w 1386"/>
                <a:gd name="T49" fmla="*/ 453 h 1351"/>
                <a:gd name="T50" fmla="*/ 1019 w 1386"/>
                <a:gd name="T51" fmla="*/ 605 h 1351"/>
                <a:gd name="T52" fmla="*/ 827 w 1386"/>
                <a:gd name="T53" fmla="*/ 560 h 1351"/>
                <a:gd name="T54" fmla="*/ 781 w 1386"/>
                <a:gd name="T55" fmla="*/ 367 h 1351"/>
                <a:gd name="T56" fmla="*/ 933 w 1386"/>
                <a:gd name="T57" fmla="*/ 24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86" h="1351">
                  <a:moveTo>
                    <a:pt x="933" y="240"/>
                  </a:moveTo>
                  <a:lnTo>
                    <a:pt x="693" y="0"/>
                  </a:lnTo>
                  <a:lnTo>
                    <a:pt x="427" y="267"/>
                  </a:lnTo>
                  <a:cubicBezTo>
                    <a:pt x="438" y="186"/>
                    <a:pt x="397" y="108"/>
                    <a:pt x="324" y="71"/>
                  </a:cubicBezTo>
                  <a:cubicBezTo>
                    <a:pt x="252" y="35"/>
                    <a:pt x="164" y="49"/>
                    <a:pt x="107" y="107"/>
                  </a:cubicBezTo>
                  <a:cubicBezTo>
                    <a:pt x="49" y="164"/>
                    <a:pt x="35" y="252"/>
                    <a:pt x="72" y="324"/>
                  </a:cubicBezTo>
                  <a:cubicBezTo>
                    <a:pt x="108" y="397"/>
                    <a:pt x="186" y="438"/>
                    <a:pt x="267" y="427"/>
                  </a:cubicBezTo>
                  <a:lnTo>
                    <a:pt x="0" y="693"/>
                  </a:lnTo>
                  <a:lnTo>
                    <a:pt x="267" y="960"/>
                  </a:lnTo>
                  <a:cubicBezTo>
                    <a:pt x="186" y="948"/>
                    <a:pt x="108" y="989"/>
                    <a:pt x="72" y="1062"/>
                  </a:cubicBezTo>
                  <a:cubicBezTo>
                    <a:pt x="35" y="1135"/>
                    <a:pt x="49" y="1222"/>
                    <a:pt x="107" y="1280"/>
                  </a:cubicBezTo>
                  <a:cubicBezTo>
                    <a:pt x="164" y="1337"/>
                    <a:pt x="252" y="1351"/>
                    <a:pt x="324" y="1315"/>
                  </a:cubicBezTo>
                  <a:cubicBezTo>
                    <a:pt x="397" y="1279"/>
                    <a:pt x="438" y="1200"/>
                    <a:pt x="427" y="1120"/>
                  </a:cubicBezTo>
                  <a:lnTo>
                    <a:pt x="560" y="1253"/>
                  </a:lnTo>
                  <a:lnTo>
                    <a:pt x="560" y="1128"/>
                  </a:lnTo>
                  <a:cubicBezTo>
                    <a:pt x="560" y="1045"/>
                    <a:pt x="627" y="977"/>
                    <a:pt x="711" y="977"/>
                  </a:cubicBezTo>
                  <a:cubicBezTo>
                    <a:pt x="794" y="977"/>
                    <a:pt x="861" y="1045"/>
                    <a:pt x="861" y="1128"/>
                  </a:cubicBezTo>
                  <a:lnTo>
                    <a:pt x="861" y="1218"/>
                  </a:lnTo>
                  <a:lnTo>
                    <a:pt x="960" y="1120"/>
                  </a:lnTo>
                  <a:cubicBezTo>
                    <a:pt x="948" y="1200"/>
                    <a:pt x="990" y="1279"/>
                    <a:pt x="1062" y="1315"/>
                  </a:cubicBezTo>
                  <a:cubicBezTo>
                    <a:pt x="1135" y="1351"/>
                    <a:pt x="1222" y="1337"/>
                    <a:pt x="1280" y="1280"/>
                  </a:cubicBezTo>
                  <a:cubicBezTo>
                    <a:pt x="1337" y="1222"/>
                    <a:pt x="1351" y="1135"/>
                    <a:pt x="1315" y="1062"/>
                  </a:cubicBezTo>
                  <a:cubicBezTo>
                    <a:pt x="1279" y="989"/>
                    <a:pt x="1200" y="948"/>
                    <a:pt x="1120" y="960"/>
                  </a:cubicBezTo>
                  <a:lnTo>
                    <a:pt x="1386" y="693"/>
                  </a:lnTo>
                  <a:lnTo>
                    <a:pt x="1146" y="453"/>
                  </a:lnTo>
                  <a:cubicBezTo>
                    <a:pt x="1136" y="524"/>
                    <a:pt x="1087" y="583"/>
                    <a:pt x="1019" y="605"/>
                  </a:cubicBezTo>
                  <a:cubicBezTo>
                    <a:pt x="952" y="628"/>
                    <a:pt x="877" y="610"/>
                    <a:pt x="827" y="560"/>
                  </a:cubicBezTo>
                  <a:cubicBezTo>
                    <a:pt x="776" y="509"/>
                    <a:pt x="759" y="435"/>
                    <a:pt x="781" y="367"/>
                  </a:cubicBezTo>
                  <a:cubicBezTo>
                    <a:pt x="804" y="299"/>
                    <a:pt x="862" y="250"/>
                    <a:pt x="933" y="24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50">
              <a:extLst>
                <a:ext uri="{FF2B5EF4-FFF2-40B4-BE49-F238E27FC236}">
                  <a16:creationId xmlns:a16="http://schemas.microsoft.com/office/drawing/2014/main" id="{5D780818-708D-40DE-AE9C-21EC0F555F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5663" y="3260726"/>
              <a:ext cx="314325" cy="484188"/>
            </a:xfrm>
            <a:custGeom>
              <a:avLst/>
              <a:gdLst>
                <a:gd name="T0" fmla="*/ 1214 w 1468"/>
                <a:gd name="T1" fmla="*/ 468 h 2262"/>
                <a:gd name="T2" fmla="*/ 1150 w 1468"/>
                <a:gd name="T3" fmla="*/ 489 h 2262"/>
                <a:gd name="T4" fmla="*/ 894 w 1468"/>
                <a:gd name="T5" fmla="*/ 574 h 2262"/>
                <a:gd name="T6" fmla="*/ 979 w 1468"/>
                <a:gd name="T7" fmla="*/ 318 h 2262"/>
                <a:gd name="T8" fmla="*/ 1001 w 1468"/>
                <a:gd name="T9" fmla="*/ 254 h 2262"/>
                <a:gd name="T10" fmla="*/ 708 w 1468"/>
                <a:gd name="T11" fmla="*/ 15 h 2262"/>
                <a:gd name="T12" fmla="*/ 340 w 1468"/>
                <a:gd name="T13" fmla="*/ 63 h 2262"/>
                <a:gd name="T14" fmla="*/ 63 w 1468"/>
                <a:gd name="T15" fmla="*/ 340 h 2262"/>
                <a:gd name="T16" fmla="*/ 15 w 1468"/>
                <a:gd name="T17" fmla="*/ 707 h 2262"/>
                <a:gd name="T18" fmla="*/ 223 w 1468"/>
                <a:gd name="T19" fmla="*/ 969 h 2262"/>
                <a:gd name="T20" fmla="*/ 195 w 1468"/>
                <a:gd name="T21" fmla="*/ 1396 h 2262"/>
                <a:gd name="T22" fmla="*/ 114 w 1468"/>
                <a:gd name="T23" fmla="*/ 1816 h 2262"/>
                <a:gd name="T24" fmla="*/ 248 w 1468"/>
                <a:gd name="T25" fmla="*/ 2133 h 2262"/>
                <a:gd name="T26" fmla="*/ 262 w 1468"/>
                <a:gd name="T27" fmla="*/ 2224 h 2262"/>
                <a:gd name="T28" fmla="*/ 337 w 1468"/>
                <a:gd name="T29" fmla="*/ 2224 h 2262"/>
                <a:gd name="T30" fmla="*/ 315 w 1468"/>
                <a:gd name="T31" fmla="*/ 2098 h 2262"/>
                <a:gd name="T32" fmla="*/ 180 w 1468"/>
                <a:gd name="T33" fmla="*/ 1782 h 2262"/>
                <a:gd name="T34" fmla="*/ 269 w 1468"/>
                <a:gd name="T35" fmla="*/ 1413 h 2262"/>
                <a:gd name="T36" fmla="*/ 499 w 1468"/>
                <a:gd name="T37" fmla="*/ 1246 h 2262"/>
                <a:gd name="T38" fmla="*/ 563 w 1468"/>
                <a:gd name="T39" fmla="*/ 1697 h 2262"/>
                <a:gd name="T40" fmla="*/ 639 w 1468"/>
                <a:gd name="T41" fmla="*/ 1697 h 2262"/>
                <a:gd name="T42" fmla="*/ 752 w 1468"/>
                <a:gd name="T43" fmla="*/ 1056 h 2262"/>
                <a:gd name="T44" fmla="*/ 865 w 1468"/>
                <a:gd name="T45" fmla="*/ 1625 h 2262"/>
                <a:gd name="T46" fmla="*/ 914 w 1468"/>
                <a:gd name="T47" fmla="*/ 1805 h 2262"/>
                <a:gd name="T48" fmla="*/ 877 w 1468"/>
                <a:gd name="T49" fmla="*/ 2116 h 2262"/>
                <a:gd name="T50" fmla="*/ 865 w 1468"/>
                <a:gd name="T51" fmla="*/ 2224 h 2262"/>
                <a:gd name="T52" fmla="*/ 940 w 1468"/>
                <a:gd name="T53" fmla="*/ 2224 h 2262"/>
                <a:gd name="T54" fmla="*/ 944 w 1468"/>
                <a:gd name="T55" fmla="*/ 2150 h 2262"/>
                <a:gd name="T56" fmla="*/ 982 w 1468"/>
                <a:gd name="T57" fmla="*/ 1771 h 2262"/>
                <a:gd name="T58" fmla="*/ 942 w 1468"/>
                <a:gd name="T59" fmla="*/ 1657 h 2262"/>
                <a:gd name="T60" fmla="*/ 1242 w 1468"/>
                <a:gd name="T61" fmla="*/ 1621 h 2262"/>
                <a:gd name="T62" fmla="*/ 1413 w 1468"/>
                <a:gd name="T63" fmla="*/ 1189 h 2262"/>
                <a:gd name="T64" fmla="*/ 1454 w 1468"/>
                <a:gd name="T65" fmla="*/ 761 h 2262"/>
                <a:gd name="T66" fmla="*/ 1129 w 1468"/>
                <a:gd name="T67" fmla="*/ 1659 h 2262"/>
                <a:gd name="T68" fmla="*/ 940 w 1468"/>
                <a:gd name="T69" fmla="*/ 1274 h 2262"/>
                <a:gd name="T70" fmla="*/ 1166 w 1468"/>
                <a:gd name="T71" fmla="*/ 1412 h 2262"/>
                <a:gd name="T72" fmla="*/ 1155 w 1468"/>
                <a:gd name="T73" fmla="*/ 1648 h 2262"/>
                <a:gd name="T74" fmla="*/ 1134 w 1468"/>
                <a:gd name="T75" fmla="*/ 974 h 2262"/>
                <a:gd name="T76" fmla="*/ 1166 w 1468"/>
                <a:gd name="T77" fmla="*/ 1038 h 2262"/>
                <a:gd name="T78" fmla="*/ 1294 w 1468"/>
                <a:gd name="T79" fmla="*/ 1294 h 2262"/>
                <a:gd name="T80" fmla="*/ 1038 w 1468"/>
                <a:gd name="T81" fmla="*/ 1166 h 2262"/>
                <a:gd name="T82" fmla="*/ 974 w 1468"/>
                <a:gd name="T83" fmla="*/ 1134 h 2262"/>
                <a:gd name="T84" fmla="*/ 751 w 1468"/>
                <a:gd name="T85" fmla="*/ 980 h 2262"/>
                <a:gd name="T86" fmla="*/ 563 w 1468"/>
                <a:gd name="T87" fmla="*/ 1203 h 2262"/>
                <a:gd name="T88" fmla="*/ 451 w 1468"/>
                <a:gd name="T89" fmla="*/ 1127 h 2262"/>
                <a:gd name="T90" fmla="*/ 348 w 1468"/>
                <a:gd name="T91" fmla="*/ 1322 h 2262"/>
                <a:gd name="T92" fmla="*/ 146 w 1468"/>
                <a:gd name="T93" fmla="*/ 1120 h 2262"/>
                <a:gd name="T94" fmla="*/ 341 w 1468"/>
                <a:gd name="T95" fmla="*/ 1018 h 2262"/>
                <a:gd name="T96" fmla="*/ 95 w 1468"/>
                <a:gd name="T97" fmla="*/ 734 h 2262"/>
                <a:gd name="T98" fmla="*/ 342 w 1468"/>
                <a:gd name="T99" fmla="*/ 451 h 2262"/>
                <a:gd name="T100" fmla="*/ 147 w 1468"/>
                <a:gd name="T101" fmla="*/ 348 h 2262"/>
                <a:gd name="T102" fmla="*/ 388 w 1468"/>
                <a:gd name="T103" fmla="*/ 175 h 2262"/>
                <a:gd name="T104" fmla="*/ 451 w 1468"/>
                <a:gd name="T105" fmla="*/ 342 h 2262"/>
                <a:gd name="T106" fmla="*/ 734 w 1468"/>
                <a:gd name="T107" fmla="*/ 95 h 2262"/>
                <a:gd name="T108" fmla="*/ 778 w 1468"/>
                <a:gd name="T109" fmla="*/ 429 h 2262"/>
                <a:gd name="T110" fmla="*/ 1039 w 1468"/>
                <a:gd name="T111" fmla="*/ 690 h 2262"/>
                <a:gd name="T112" fmla="*/ 1374 w 1468"/>
                <a:gd name="T113" fmla="*/ 734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8" h="2262">
                  <a:moveTo>
                    <a:pt x="1454" y="707"/>
                  </a:moveTo>
                  <a:lnTo>
                    <a:pt x="1214" y="468"/>
                  </a:lnTo>
                  <a:cubicBezTo>
                    <a:pt x="1204" y="457"/>
                    <a:pt x="1189" y="454"/>
                    <a:pt x="1175" y="458"/>
                  </a:cubicBezTo>
                  <a:cubicBezTo>
                    <a:pt x="1162" y="463"/>
                    <a:pt x="1152" y="475"/>
                    <a:pt x="1150" y="489"/>
                  </a:cubicBezTo>
                  <a:cubicBezTo>
                    <a:pt x="1142" y="545"/>
                    <a:pt x="1103" y="592"/>
                    <a:pt x="1048" y="611"/>
                  </a:cubicBezTo>
                  <a:cubicBezTo>
                    <a:pt x="994" y="629"/>
                    <a:pt x="935" y="614"/>
                    <a:pt x="894" y="574"/>
                  </a:cubicBezTo>
                  <a:cubicBezTo>
                    <a:pt x="854" y="534"/>
                    <a:pt x="840" y="474"/>
                    <a:pt x="858" y="420"/>
                  </a:cubicBezTo>
                  <a:cubicBezTo>
                    <a:pt x="876" y="366"/>
                    <a:pt x="923" y="326"/>
                    <a:pt x="979" y="318"/>
                  </a:cubicBezTo>
                  <a:cubicBezTo>
                    <a:pt x="994" y="316"/>
                    <a:pt x="1005" y="306"/>
                    <a:pt x="1010" y="293"/>
                  </a:cubicBezTo>
                  <a:cubicBezTo>
                    <a:pt x="1014" y="279"/>
                    <a:pt x="1011" y="264"/>
                    <a:pt x="1001" y="254"/>
                  </a:cubicBezTo>
                  <a:lnTo>
                    <a:pt x="761" y="15"/>
                  </a:lnTo>
                  <a:cubicBezTo>
                    <a:pt x="746" y="0"/>
                    <a:pt x="722" y="0"/>
                    <a:pt x="708" y="15"/>
                  </a:cubicBezTo>
                  <a:lnTo>
                    <a:pt x="499" y="223"/>
                  </a:lnTo>
                  <a:cubicBezTo>
                    <a:pt x="479" y="145"/>
                    <a:pt x="418" y="84"/>
                    <a:pt x="340" y="63"/>
                  </a:cubicBezTo>
                  <a:cubicBezTo>
                    <a:pt x="262" y="42"/>
                    <a:pt x="178" y="64"/>
                    <a:pt x="121" y="121"/>
                  </a:cubicBezTo>
                  <a:cubicBezTo>
                    <a:pt x="64" y="178"/>
                    <a:pt x="42" y="261"/>
                    <a:pt x="63" y="340"/>
                  </a:cubicBezTo>
                  <a:cubicBezTo>
                    <a:pt x="84" y="418"/>
                    <a:pt x="145" y="479"/>
                    <a:pt x="223" y="499"/>
                  </a:cubicBezTo>
                  <a:lnTo>
                    <a:pt x="15" y="707"/>
                  </a:lnTo>
                  <a:cubicBezTo>
                    <a:pt x="0" y="722"/>
                    <a:pt x="0" y="746"/>
                    <a:pt x="15" y="761"/>
                  </a:cubicBezTo>
                  <a:lnTo>
                    <a:pt x="223" y="969"/>
                  </a:lnTo>
                  <a:cubicBezTo>
                    <a:pt x="129" y="994"/>
                    <a:pt x="62" y="1076"/>
                    <a:pt x="56" y="1173"/>
                  </a:cubicBezTo>
                  <a:cubicBezTo>
                    <a:pt x="49" y="1270"/>
                    <a:pt x="106" y="1359"/>
                    <a:pt x="195" y="1396"/>
                  </a:cubicBezTo>
                  <a:lnTo>
                    <a:pt x="107" y="1650"/>
                  </a:lnTo>
                  <a:cubicBezTo>
                    <a:pt x="84" y="1704"/>
                    <a:pt x="86" y="1765"/>
                    <a:pt x="114" y="1816"/>
                  </a:cubicBezTo>
                  <a:lnTo>
                    <a:pt x="246" y="2129"/>
                  </a:lnTo>
                  <a:cubicBezTo>
                    <a:pt x="247" y="2130"/>
                    <a:pt x="247" y="2131"/>
                    <a:pt x="248" y="2133"/>
                  </a:cubicBezTo>
                  <a:cubicBezTo>
                    <a:pt x="257" y="2150"/>
                    <a:pt x="262" y="2169"/>
                    <a:pt x="262" y="2188"/>
                  </a:cubicBezTo>
                  <a:lnTo>
                    <a:pt x="262" y="2224"/>
                  </a:lnTo>
                  <a:cubicBezTo>
                    <a:pt x="262" y="2245"/>
                    <a:pt x="279" y="2262"/>
                    <a:pt x="299" y="2262"/>
                  </a:cubicBezTo>
                  <a:cubicBezTo>
                    <a:pt x="320" y="2262"/>
                    <a:pt x="337" y="2245"/>
                    <a:pt x="337" y="2224"/>
                  </a:cubicBezTo>
                  <a:lnTo>
                    <a:pt x="337" y="2188"/>
                  </a:lnTo>
                  <a:cubicBezTo>
                    <a:pt x="337" y="2157"/>
                    <a:pt x="329" y="2126"/>
                    <a:pt x="315" y="2098"/>
                  </a:cubicBezTo>
                  <a:lnTo>
                    <a:pt x="182" y="1785"/>
                  </a:lnTo>
                  <a:cubicBezTo>
                    <a:pt x="182" y="1784"/>
                    <a:pt x="181" y="1783"/>
                    <a:pt x="180" y="1782"/>
                  </a:cubicBezTo>
                  <a:cubicBezTo>
                    <a:pt x="163" y="1750"/>
                    <a:pt x="162" y="1711"/>
                    <a:pt x="177" y="1678"/>
                  </a:cubicBezTo>
                  <a:lnTo>
                    <a:pt x="269" y="1413"/>
                  </a:lnTo>
                  <a:cubicBezTo>
                    <a:pt x="273" y="1413"/>
                    <a:pt x="277" y="1413"/>
                    <a:pt x="281" y="1413"/>
                  </a:cubicBezTo>
                  <a:cubicBezTo>
                    <a:pt x="383" y="1413"/>
                    <a:pt x="473" y="1345"/>
                    <a:pt x="499" y="1246"/>
                  </a:cubicBezTo>
                  <a:lnTo>
                    <a:pt x="563" y="1310"/>
                  </a:lnTo>
                  <a:lnTo>
                    <a:pt x="563" y="1697"/>
                  </a:lnTo>
                  <a:cubicBezTo>
                    <a:pt x="563" y="1717"/>
                    <a:pt x="580" y="1734"/>
                    <a:pt x="601" y="1734"/>
                  </a:cubicBezTo>
                  <a:cubicBezTo>
                    <a:pt x="622" y="1734"/>
                    <a:pt x="639" y="1717"/>
                    <a:pt x="639" y="1697"/>
                  </a:cubicBezTo>
                  <a:lnTo>
                    <a:pt x="639" y="1169"/>
                  </a:lnTo>
                  <a:cubicBezTo>
                    <a:pt x="639" y="1106"/>
                    <a:pt x="689" y="1056"/>
                    <a:pt x="752" y="1056"/>
                  </a:cubicBezTo>
                  <a:cubicBezTo>
                    <a:pt x="814" y="1056"/>
                    <a:pt x="865" y="1106"/>
                    <a:pt x="865" y="1169"/>
                  </a:cubicBezTo>
                  <a:lnTo>
                    <a:pt x="865" y="1625"/>
                  </a:lnTo>
                  <a:cubicBezTo>
                    <a:pt x="865" y="1678"/>
                    <a:pt x="877" y="1730"/>
                    <a:pt x="901" y="1777"/>
                  </a:cubicBezTo>
                  <a:lnTo>
                    <a:pt x="914" y="1805"/>
                  </a:lnTo>
                  <a:cubicBezTo>
                    <a:pt x="951" y="1879"/>
                    <a:pt x="951" y="1966"/>
                    <a:pt x="914" y="2041"/>
                  </a:cubicBezTo>
                  <a:lnTo>
                    <a:pt x="877" y="2116"/>
                  </a:lnTo>
                  <a:cubicBezTo>
                    <a:pt x="869" y="2132"/>
                    <a:pt x="865" y="2149"/>
                    <a:pt x="865" y="2167"/>
                  </a:cubicBezTo>
                  <a:lnTo>
                    <a:pt x="865" y="2224"/>
                  </a:lnTo>
                  <a:cubicBezTo>
                    <a:pt x="865" y="2245"/>
                    <a:pt x="882" y="2262"/>
                    <a:pt x="902" y="2262"/>
                  </a:cubicBezTo>
                  <a:cubicBezTo>
                    <a:pt x="923" y="2262"/>
                    <a:pt x="940" y="2245"/>
                    <a:pt x="940" y="2224"/>
                  </a:cubicBezTo>
                  <a:lnTo>
                    <a:pt x="940" y="2167"/>
                  </a:lnTo>
                  <a:cubicBezTo>
                    <a:pt x="940" y="2161"/>
                    <a:pt x="941" y="2155"/>
                    <a:pt x="944" y="2150"/>
                  </a:cubicBezTo>
                  <a:lnTo>
                    <a:pt x="982" y="2074"/>
                  </a:lnTo>
                  <a:cubicBezTo>
                    <a:pt x="1029" y="1979"/>
                    <a:pt x="1029" y="1867"/>
                    <a:pt x="982" y="1771"/>
                  </a:cubicBezTo>
                  <a:lnTo>
                    <a:pt x="968" y="1743"/>
                  </a:lnTo>
                  <a:cubicBezTo>
                    <a:pt x="954" y="1716"/>
                    <a:pt x="946" y="1687"/>
                    <a:pt x="942" y="1657"/>
                  </a:cubicBezTo>
                  <a:cubicBezTo>
                    <a:pt x="991" y="1706"/>
                    <a:pt x="1059" y="1734"/>
                    <a:pt x="1129" y="1734"/>
                  </a:cubicBezTo>
                  <a:cubicBezTo>
                    <a:pt x="1191" y="1734"/>
                    <a:pt x="1242" y="1684"/>
                    <a:pt x="1242" y="1621"/>
                  </a:cubicBezTo>
                  <a:lnTo>
                    <a:pt x="1242" y="1406"/>
                  </a:lnTo>
                  <a:cubicBezTo>
                    <a:pt x="1342" y="1382"/>
                    <a:pt x="1412" y="1292"/>
                    <a:pt x="1413" y="1189"/>
                  </a:cubicBezTo>
                  <a:cubicBezTo>
                    <a:pt x="1414" y="1086"/>
                    <a:pt x="1345" y="995"/>
                    <a:pt x="1246" y="969"/>
                  </a:cubicBezTo>
                  <a:lnTo>
                    <a:pt x="1454" y="761"/>
                  </a:lnTo>
                  <a:cubicBezTo>
                    <a:pt x="1468" y="746"/>
                    <a:pt x="1468" y="722"/>
                    <a:pt x="1454" y="707"/>
                  </a:cubicBezTo>
                  <a:close/>
                  <a:moveTo>
                    <a:pt x="1129" y="1659"/>
                  </a:moveTo>
                  <a:cubicBezTo>
                    <a:pt x="1025" y="1659"/>
                    <a:pt x="940" y="1574"/>
                    <a:pt x="940" y="1470"/>
                  </a:cubicBezTo>
                  <a:lnTo>
                    <a:pt x="940" y="1274"/>
                  </a:lnTo>
                  <a:lnTo>
                    <a:pt x="969" y="1246"/>
                  </a:lnTo>
                  <a:cubicBezTo>
                    <a:pt x="993" y="1337"/>
                    <a:pt x="1072" y="1404"/>
                    <a:pt x="1166" y="1412"/>
                  </a:cubicBezTo>
                  <a:lnTo>
                    <a:pt x="1166" y="1621"/>
                  </a:lnTo>
                  <a:cubicBezTo>
                    <a:pt x="1166" y="1631"/>
                    <a:pt x="1162" y="1641"/>
                    <a:pt x="1155" y="1648"/>
                  </a:cubicBezTo>
                  <a:cubicBezTo>
                    <a:pt x="1148" y="1655"/>
                    <a:pt x="1139" y="1659"/>
                    <a:pt x="1129" y="1659"/>
                  </a:cubicBezTo>
                  <a:close/>
                  <a:moveTo>
                    <a:pt x="1134" y="974"/>
                  </a:moveTo>
                  <a:cubicBezTo>
                    <a:pt x="1122" y="986"/>
                    <a:pt x="1119" y="1003"/>
                    <a:pt x="1127" y="1018"/>
                  </a:cubicBezTo>
                  <a:cubicBezTo>
                    <a:pt x="1134" y="1032"/>
                    <a:pt x="1150" y="1041"/>
                    <a:pt x="1166" y="1038"/>
                  </a:cubicBezTo>
                  <a:cubicBezTo>
                    <a:pt x="1230" y="1029"/>
                    <a:pt x="1293" y="1062"/>
                    <a:pt x="1322" y="1120"/>
                  </a:cubicBezTo>
                  <a:cubicBezTo>
                    <a:pt x="1351" y="1178"/>
                    <a:pt x="1340" y="1248"/>
                    <a:pt x="1294" y="1294"/>
                  </a:cubicBezTo>
                  <a:cubicBezTo>
                    <a:pt x="1248" y="1340"/>
                    <a:pt x="1178" y="1351"/>
                    <a:pt x="1120" y="1322"/>
                  </a:cubicBezTo>
                  <a:cubicBezTo>
                    <a:pt x="1062" y="1293"/>
                    <a:pt x="1029" y="1231"/>
                    <a:pt x="1038" y="1166"/>
                  </a:cubicBezTo>
                  <a:cubicBezTo>
                    <a:pt x="1040" y="1150"/>
                    <a:pt x="1032" y="1134"/>
                    <a:pt x="1018" y="1127"/>
                  </a:cubicBezTo>
                  <a:cubicBezTo>
                    <a:pt x="1003" y="1120"/>
                    <a:pt x="985" y="1123"/>
                    <a:pt x="974" y="1134"/>
                  </a:cubicBezTo>
                  <a:lnTo>
                    <a:pt x="940" y="1168"/>
                  </a:lnTo>
                  <a:cubicBezTo>
                    <a:pt x="940" y="1064"/>
                    <a:pt x="855" y="980"/>
                    <a:pt x="751" y="980"/>
                  </a:cubicBezTo>
                  <a:cubicBezTo>
                    <a:pt x="647" y="980"/>
                    <a:pt x="563" y="1065"/>
                    <a:pt x="563" y="1169"/>
                  </a:cubicBezTo>
                  <a:lnTo>
                    <a:pt x="563" y="1203"/>
                  </a:lnTo>
                  <a:lnTo>
                    <a:pt x="494" y="1134"/>
                  </a:lnTo>
                  <a:cubicBezTo>
                    <a:pt x="483" y="1122"/>
                    <a:pt x="465" y="1119"/>
                    <a:pt x="451" y="1127"/>
                  </a:cubicBezTo>
                  <a:cubicBezTo>
                    <a:pt x="436" y="1134"/>
                    <a:pt x="428" y="1150"/>
                    <a:pt x="430" y="1166"/>
                  </a:cubicBezTo>
                  <a:cubicBezTo>
                    <a:pt x="439" y="1230"/>
                    <a:pt x="406" y="1293"/>
                    <a:pt x="348" y="1322"/>
                  </a:cubicBezTo>
                  <a:cubicBezTo>
                    <a:pt x="290" y="1351"/>
                    <a:pt x="220" y="1340"/>
                    <a:pt x="174" y="1294"/>
                  </a:cubicBezTo>
                  <a:cubicBezTo>
                    <a:pt x="128" y="1248"/>
                    <a:pt x="117" y="1178"/>
                    <a:pt x="146" y="1120"/>
                  </a:cubicBezTo>
                  <a:cubicBezTo>
                    <a:pt x="175" y="1062"/>
                    <a:pt x="238" y="1029"/>
                    <a:pt x="302" y="1038"/>
                  </a:cubicBezTo>
                  <a:cubicBezTo>
                    <a:pt x="318" y="1040"/>
                    <a:pt x="334" y="1032"/>
                    <a:pt x="341" y="1018"/>
                  </a:cubicBezTo>
                  <a:cubicBezTo>
                    <a:pt x="349" y="1003"/>
                    <a:pt x="346" y="985"/>
                    <a:pt x="334" y="974"/>
                  </a:cubicBezTo>
                  <a:lnTo>
                    <a:pt x="95" y="734"/>
                  </a:lnTo>
                  <a:lnTo>
                    <a:pt x="334" y="494"/>
                  </a:lnTo>
                  <a:cubicBezTo>
                    <a:pt x="346" y="483"/>
                    <a:pt x="349" y="465"/>
                    <a:pt x="342" y="451"/>
                  </a:cubicBezTo>
                  <a:cubicBezTo>
                    <a:pt x="334" y="436"/>
                    <a:pt x="318" y="428"/>
                    <a:pt x="302" y="430"/>
                  </a:cubicBezTo>
                  <a:cubicBezTo>
                    <a:pt x="238" y="439"/>
                    <a:pt x="175" y="406"/>
                    <a:pt x="147" y="348"/>
                  </a:cubicBezTo>
                  <a:cubicBezTo>
                    <a:pt x="118" y="290"/>
                    <a:pt x="129" y="220"/>
                    <a:pt x="175" y="175"/>
                  </a:cubicBezTo>
                  <a:cubicBezTo>
                    <a:pt x="234" y="118"/>
                    <a:pt x="328" y="118"/>
                    <a:pt x="388" y="175"/>
                  </a:cubicBezTo>
                  <a:cubicBezTo>
                    <a:pt x="421" y="208"/>
                    <a:pt x="437" y="255"/>
                    <a:pt x="430" y="302"/>
                  </a:cubicBezTo>
                  <a:cubicBezTo>
                    <a:pt x="428" y="318"/>
                    <a:pt x="436" y="334"/>
                    <a:pt x="451" y="342"/>
                  </a:cubicBezTo>
                  <a:cubicBezTo>
                    <a:pt x="465" y="349"/>
                    <a:pt x="483" y="346"/>
                    <a:pt x="494" y="334"/>
                  </a:cubicBezTo>
                  <a:lnTo>
                    <a:pt x="734" y="95"/>
                  </a:lnTo>
                  <a:lnTo>
                    <a:pt x="903" y="263"/>
                  </a:lnTo>
                  <a:cubicBezTo>
                    <a:pt x="837" y="295"/>
                    <a:pt x="790" y="357"/>
                    <a:pt x="778" y="429"/>
                  </a:cubicBezTo>
                  <a:cubicBezTo>
                    <a:pt x="765" y="502"/>
                    <a:pt x="789" y="576"/>
                    <a:pt x="841" y="627"/>
                  </a:cubicBezTo>
                  <a:cubicBezTo>
                    <a:pt x="893" y="679"/>
                    <a:pt x="967" y="703"/>
                    <a:pt x="1039" y="690"/>
                  </a:cubicBezTo>
                  <a:cubicBezTo>
                    <a:pt x="1111" y="678"/>
                    <a:pt x="1173" y="631"/>
                    <a:pt x="1205" y="565"/>
                  </a:cubicBezTo>
                  <a:lnTo>
                    <a:pt x="1374" y="734"/>
                  </a:lnTo>
                  <a:lnTo>
                    <a:pt x="1134" y="974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51">
              <a:extLst>
                <a:ext uri="{FF2B5EF4-FFF2-40B4-BE49-F238E27FC236}">
                  <a16:creationId xmlns:a16="http://schemas.microsoft.com/office/drawing/2014/main" id="{2DEF2D20-12B6-47F3-A77A-ECDF7F463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801" y="3414714"/>
              <a:ext cx="65088" cy="15875"/>
            </a:xfrm>
            <a:custGeom>
              <a:avLst/>
              <a:gdLst>
                <a:gd name="T0" fmla="*/ 264 w 301"/>
                <a:gd name="T1" fmla="*/ 75 h 75"/>
                <a:gd name="T2" fmla="*/ 38 w 301"/>
                <a:gd name="T3" fmla="*/ 75 h 75"/>
                <a:gd name="T4" fmla="*/ 0 w 301"/>
                <a:gd name="T5" fmla="*/ 37 h 75"/>
                <a:gd name="T6" fmla="*/ 38 w 301"/>
                <a:gd name="T7" fmla="*/ 0 h 75"/>
                <a:gd name="T8" fmla="*/ 264 w 301"/>
                <a:gd name="T9" fmla="*/ 0 h 75"/>
                <a:gd name="T10" fmla="*/ 301 w 301"/>
                <a:gd name="T11" fmla="*/ 37 h 75"/>
                <a:gd name="T12" fmla="*/ 264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7"/>
                  </a:cubicBezTo>
                  <a:cubicBezTo>
                    <a:pt x="301" y="58"/>
                    <a:pt x="284" y="75"/>
                    <a:pt x="264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52">
              <a:extLst>
                <a:ext uri="{FF2B5EF4-FFF2-40B4-BE49-F238E27FC236}">
                  <a16:creationId xmlns:a16="http://schemas.microsoft.com/office/drawing/2014/main" id="{925CD20C-F0A2-4E08-ACB2-AA57AA6C1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3295651"/>
              <a:ext cx="60325" cy="41275"/>
            </a:xfrm>
            <a:custGeom>
              <a:avLst/>
              <a:gdLst>
                <a:gd name="T0" fmla="*/ 41 w 280"/>
                <a:gd name="T1" fmla="*/ 194 h 194"/>
                <a:gd name="T2" fmla="*/ 4 w 280"/>
                <a:gd name="T3" fmla="*/ 166 h 194"/>
                <a:gd name="T4" fmla="*/ 22 w 280"/>
                <a:gd name="T5" fmla="*/ 123 h 194"/>
                <a:gd name="T6" fmla="*/ 218 w 280"/>
                <a:gd name="T7" fmla="*/ 10 h 194"/>
                <a:gd name="T8" fmla="*/ 269 w 280"/>
                <a:gd name="T9" fmla="*/ 24 h 194"/>
                <a:gd name="T10" fmla="*/ 256 w 280"/>
                <a:gd name="T11" fmla="*/ 75 h 194"/>
                <a:gd name="T12" fmla="*/ 60 w 280"/>
                <a:gd name="T13" fmla="*/ 189 h 194"/>
                <a:gd name="T14" fmla="*/ 41 w 280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0" h="194">
                  <a:moveTo>
                    <a:pt x="41" y="194"/>
                  </a:moveTo>
                  <a:cubicBezTo>
                    <a:pt x="24" y="194"/>
                    <a:pt x="9" y="182"/>
                    <a:pt x="4" y="166"/>
                  </a:cubicBezTo>
                  <a:cubicBezTo>
                    <a:pt x="0" y="149"/>
                    <a:pt x="7" y="132"/>
                    <a:pt x="22" y="123"/>
                  </a:cubicBezTo>
                  <a:lnTo>
                    <a:pt x="218" y="10"/>
                  </a:lnTo>
                  <a:cubicBezTo>
                    <a:pt x="236" y="0"/>
                    <a:pt x="259" y="6"/>
                    <a:pt x="269" y="24"/>
                  </a:cubicBezTo>
                  <a:cubicBezTo>
                    <a:pt x="280" y="42"/>
                    <a:pt x="273" y="65"/>
                    <a:pt x="256" y="75"/>
                  </a:cubicBezTo>
                  <a:lnTo>
                    <a:pt x="60" y="189"/>
                  </a:lnTo>
                  <a:cubicBezTo>
                    <a:pt x="54" y="192"/>
                    <a:pt x="47" y="194"/>
                    <a:pt x="41" y="19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653">
              <a:extLst>
                <a:ext uri="{FF2B5EF4-FFF2-40B4-BE49-F238E27FC236}">
                  <a16:creationId xmlns:a16="http://schemas.microsoft.com/office/drawing/2014/main" id="{FEC4874A-6E26-43C1-B504-7E7A1ACDF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3506789"/>
              <a:ext cx="58738" cy="39688"/>
            </a:xfrm>
            <a:custGeom>
              <a:avLst/>
              <a:gdLst>
                <a:gd name="T0" fmla="*/ 236 w 276"/>
                <a:gd name="T1" fmla="*/ 189 h 190"/>
                <a:gd name="T2" fmla="*/ 217 w 276"/>
                <a:gd name="T3" fmla="*/ 184 h 190"/>
                <a:gd name="T4" fmla="*/ 21 w 276"/>
                <a:gd name="T5" fmla="*/ 71 h 190"/>
                <a:gd name="T6" fmla="*/ 3 w 276"/>
                <a:gd name="T7" fmla="*/ 48 h 190"/>
                <a:gd name="T8" fmla="*/ 7 w 276"/>
                <a:gd name="T9" fmla="*/ 20 h 190"/>
                <a:gd name="T10" fmla="*/ 30 w 276"/>
                <a:gd name="T11" fmla="*/ 2 h 190"/>
                <a:gd name="T12" fmla="*/ 58 w 276"/>
                <a:gd name="T13" fmla="*/ 6 h 190"/>
                <a:gd name="T14" fmla="*/ 254 w 276"/>
                <a:gd name="T15" fmla="*/ 119 h 190"/>
                <a:gd name="T16" fmla="*/ 272 w 276"/>
                <a:gd name="T17" fmla="*/ 162 h 190"/>
                <a:gd name="T18" fmla="*/ 236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236" y="189"/>
                  </a:moveTo>
                  <a:cubicBezTo>
                    <a:pt x="229" y="190"/>
                    <a:pt x="222" y="188"/>
                    <a:pt x="217" y="184"/>
                  </a:cubicBezTo>
                  <a:lnTo>
                    <a:pt x="21" y="71"/>
                  </a:lnTo>
                  <a:cubicBezTo>
                    <a:pt x="12" y="66"/>
                    <a:pt x="6" y="58"/>
                    <a:pt x="3" y="48"/>
                  </a:cubicBezTo>
                  <a:cubicBezTo>
                    <a:pt x="0" y="39"/>
                    <a:pt x="2" y="28"/>
                    <a:pt x="7" y="20"/>
                  </a:cubicBezTo>
                  <a:cubicBezTo>
                    <a:pt x="12" y="11"/>
                    <a:pt x="20" y="5"/>
                    <a:pt x="30" y="2"/>
                  </a:cubicBezTo>
                  <a:cubicBezTo>
                    <a:pt x="39" y="0"/>
                    <a:pt x="50" y="1"/>
                    <a:pt x="58" y="6"/>
                  </a:cubicBezTo>
                  <a:lnTo>
                    <a:pt x="254" y="119"/>
                  </a:lnTo>
                  <a:cubicBezTo>
                    <a:pt x="269" y="128"/>
                    <a:pt x="276" y="145"/>
                    <a:pt x="272" y="162"/>
                  </a:cubicBezTo>
                  <a:cubicBezTo>
                    <a:pt x="268" y="178"/>
                    <a:pt x="253" y="189"/>
                    <a:pt x="236" y="18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654">
              <a:extLst>
                <a:ext uri="{FF2B5EF4-FFF2-40B4-BE49-F238E27FC236}">
                  <a16:creationId xmlns:a16="http://schemas.microsoft.com/office/drawing/2014/main" id="{3139F87B-180B-4390-87A2-DDFA9023D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3295651"/>
              <a:ext cx="58738" cy="41275"/>
            </a:xfrm>
            <a:custGeom>
              <a:avLst/>
              <a:gdLst>
                <a:gd name="T0" fmla="*/ 239 w 279"/>
                <a:gd name="T1" fmla="*/ 194 h 194"/>
                <a:gd name="T2" fmla="*/ 220 w 279"/>
                <a:gd name="T3" fmla="*/ 189 h 194"/>
                <a:gd name="T4" fmla="*/ 24 w 279"/>
                <a:gd name="T5" fmla="*/ 75 h 194"/>
                <a:gd name="T6" fmla="*/ 10 w 279"/>
                <a:gd name="T7" fmla="*/ 24 h 194"/>
                <a:gd name="T8" fmla="*/ 62 w 279"/>
                <a:gd name="T9" fmla="*/ 10 h 194"/>
                <a:gd name="T10" fmla="*/ 257 w 279"/>
                <a:gd name="T11" fmla="*/ 123 h 194"/>
                <a:gd name="T12" fmla="*/ 275 w 279"/>
                <a:gd name="T13" fmla="*/ 166 h 194"/>
                <a:gd name="T14" fmla="*/ 239 w 27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9" h="194">
                  <a:moveTo>
                    <a:pt x="239" y="194"/>
                  </a:moveTo>
                  <a:cubicBezTo>
                    <a:pt x="232" y="194"/>
                    <a:pt x="226" y="192"/>
                    <a:pt x="220" y="189"/>
                  </a:cubicBezTo>
                  <a:lnTo>
                    <a:pt x="24" y="75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6"/>
                    <a:pt x="44" y="0"/>
                    <a:pt x="62" y="10"/>
                  </a:cubicBezTo>
                  <a:lnTo>
                    <a:pt x="257" y="123"/>
                  </a:lnTo>
                  <a:cubicBezTo>
                    <a:pt x="272" y="132"/>
                    <a:pt x="279" y="149"/>
                    <a:pt x="275" y="166"/>
                  </a:cubicBezTo>
                  <a:cubicBezTo>
                    <a:pt x="271" y="182"/>
                    <a:pt x="256" y="194"/>
                    <a:pt x="239" y="19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55">
              <a:extLst>
                <a:ext uri="{FF2B5EF4-FFF2-40B4-BE49-F238E27FC236}">
                  <a16:creationId xmlns:a16="http://schemas.microsoft.com/office/drawing/2014/main" id="{859860C9-EBB0-46D6-9E12-AD7E1E17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3506789"/>
              <a:ext cx="58738" cy="39688"/>
            </a:xfrm>
            <a:custGeom>
              <a:avLst/>
              <a:gdLst>
                <a:gd name="T0" fmla="*/ 41 w 276"/>
                <a:gd name="T1" fmla="*/ 189 h 190"/>
                <a:gd name="T2" fmla="*/ 4 w 276"/>
                <a:gd name="T3" fmla="*/ 162 h 190"/>
                <a:gd name="T4" fmla="*/ 22 w 276"/>
                <a:gd name="T5" fmla="*/ 119 h 190"/>
                <a:gd name="T6" fmla="*/ 218 w 276"/>
                <a:gd name="T7" fmla="*/ 6 h 190"/>
                <a:gd name="T8" fmla="*/ 247 w 276"/>
                <a:gd name="T9" fmla="*/ 2 h 190"/>
                <a:gd name="T10" fmla="*/ 270 w 276"/>
                <a:gd name="T11" fmla="*/ 20 h 190"/>
                <a:gd name="T12" fmla="*/ 273 w 276"/>
                <a:gd name="T13" fmla="*/ 48 h 190"/>
                <a:gd name="T14" fmla="*/ 256 w 276"/>
                <a:gd name="T15" fmla="*/ 71 h 190"/>
                <a:gd name="T16" fmla="*/ 60 w 276"/>
                <a:gd name="T17" fmla="*/ 184 h 190"/>
                <a:gd name="T18" fmla="*/ 41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41" y="189"/>
                  </a:moveTo>
                  <a:cubicBezTo>
                    <a:pt x="24" y="189"/>
                    <a:pt x="9" y="178"/>
                    <a:pt x="4" y="162"/>
                  </a:cubicBezTo>
                  <a:cubicBezTo>
                    <a:pt x="0" y="145"/>
                    <a:pt x="7" y="128"/>
                    <a:pt x="22" y="119"/>
                  </a:cubicBezTo>
                  <a:lnTo>
                    <a:pt x="218" y="6"/>
                  </a:lnTo>
                  <a:cubicBezTo>
                    <a:pt x="227" y="1"/>
                    <a:pt x="237" y="0"/>
                    <a:pt x="247" y="2"/>
                  </a:cubicBezTo>
                  <a:cubicBezTo>
                    <a:pt x="256" y="5"/>
                    <a:pt x="265" y="11"/>
                    <a:pt x="270" y="20"/>
                  </a:cubicBezTo>
                  <a:cubicBezTo>
                    <a:pt x="275" y="28"/>
                    <a:pt x="276" y="39"/>
                    <a:pt x="273" y="48"/>
                  </a:cubicBezTo>
                  <a:cubicBezTo>
                    <a:pt x="271" y="58"/>
                    <a:pt x="264" y="66"/>
                    <a:pt x="256" y="71"/>
                  </a:cubicBezTo>
                  <a:lnTo>
                    <a:pt x="60" y="184"/>
                  </a:lnTo>
                  <a:cubicBezTo>
                    <a:pt x="54" y="188"/>
                    <a:pt x="47" y="190"/>
                    <a:pt x="41" y="18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4A919315-33B5-408A-84D8-E37E006B7E21}"/>
              </a:ext>
            </a:extLst>
          </p:cNvPr>
          <p:cNvGrpSpPr/>
          <p:nvPr/>
        </p:nvGrpSpPr>
        <p:grpSpPr>
          <a:xfrm>
            <a:off x="6581776" y="3260726"/>
            <a:ext cx="520700" cy="484188"/>
            <a:chOff x="6581776" y="3260726"/>
            <a:chExt cx="520700" cy="484188"/>
          </a:xfrm>
        </p:grpSpPr>
        <p:sp>
          <p:nvSpPr>
            <p:cNvPr id="95" name="Freeform 656">
              <a:extLst>
                <a:ext uri="{FF2B5EF4-FFF2-40B4-BE49-F238E27FC236}">
                  <a16:creationId xmlns:a16="http://schemas.microsoft.com/office/drawing/2014/main" id="{9E629775-187A-4167-8E75-9DD4AF6D7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713" y="3268664"/>
              <a:ext cx="504825" cy="400050"/>
            </a:xfrm>
            <a:custGeom>
              <a:avLst/>
              <a:gdLst>
                <a:gd name="T0" fmla="*/ 1178 w 2357"/>
                <a:gd name="T1" fmla="*/ 0 h 1866"/>
                <a:gd name="T2" fmla="*/ 169 w 2357"/>
                <a:gd name="T3" fmla="*/ 675 h 1866"/>
                <a:gd name="T4" fmla="*/ 405 w 2357"/>
                <a:gd name="T5" fmla="*/ 1866 h 1866"/>
                <a:gd name="T6" fmla="*/ 566 w 2357"/>
                <a:gd name="T7" fmla="*/ 1705 h 1866"/>
                <a:gd name="T8" fmla="*/ 378 w 2357"/>
                <a:gd name="T9" fmla="*/ 761 h 1866"/>
                <a:gd name="T10" fmla="*/ 1178 w 2357"/>
                <a:gd name="T11" fmla="*/ 226 h 1866"/>
                <a:gd name="T12" fmla="*/ 1979 w 2357"/>
                <a:gd name="T13" fmla="*/ 761 h 1866"/>
                <a:gd name="T14" fmla="*/ 1791 w 2357"/>
                <a:gd name="T15" fmla="*/ 1705 h 1866"/>
                <a:gd name="T16" fmla="*/ 1951 w 2357"/>
                <a:gd name="T17" fmla="*/ 1866 h 1866"/>
                <a:gd name="T18" fmla="*/ 2188 w 2357"/>
                <a:gd name="T19" fmla="*/ 675 h 1866"/>
                <a:gd name="T20" fmla="*/ 1178 w 2357"/>
                <a:gd name="T21" fmla="*/ 0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7" h="1866">
                  <a:moveTo>
                    <a:pt x="1178" y="0"/>
                  </a:moveTo>
                  <a:cubicBezTo>
                    <a:pt x="736" y="0"/>
                    <a:pt x="338" y="266"/>
                    <a:pt x="169" y="675"/>
                  </a:cubicBezTo>
                  <a:cubicBezTo>
                    <a:pt x="0" y="1083"/>
                    <a:pt x="93" y="1553"/>
                    <a:pt x="405" y="1866"/>
                  </a:cubicBezTo>
                  <a:lnTo>
                    <a:pt x="566" y="1705"/>
                  </a:lnTo>
                  <a:cubicBezTo>
                    <a:pt x="318" y="1458"/>
                    <a:pt x="243" y="1085"/>
                    <a:pt x="378" y="761"/>
                  </a:cubicBezTo>
                  <a:cubicBezTo>
                    <a:pt x="512" y="437"/>
                    <a:pt x="828" y="226"/>
                    <a:pt x="1178" y="226"/>
                  </a:cubicBezTo>
                  <a:cubicBezTo>
                    <a:pt x="1529" y="226"/>
                    <a:pt x="1845" y="437"/>
                    <a:pt x="1979" y="761"/>
                  </a:cubicBezTo>
                  <a:cubicBezTo>
                    <a:pt x="2113" y="1085"/>
                    <a:pt x="2039" y="1458"/>
                    <a:pt x="1791" y="1705"/>
                  </a:cubicBezTo>
                  <a:lnTo>
                    <a:pt x="1951" y="1866"/>
                  </a:lnTo>
                  <a:cubicBezTo>
                    <a:pt x="2264" y="1553"/>
                    <a:pt x="2357" y="1083"/>
                    <a:pt x="2188" y="675"/>
                  </a:cubicBezTo>
                  <a:cubicBezTo>
                    <a:pt x="2019" y="266"/>
                    <a:pt x="1620" y="0"/>
                    <a:pt x="1178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657">
              <a:extLst>
                <a:ext uri="{FF2B5EF4-FFF2-40B4-BE49-F238E27FC236}">
                  <a16:creationId xmlns:a16="http://schemas.microsoft.com/office/drawing/2014/main" id="{A878B80D-4448-422D-B515-464C9AEC6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3656014"/>
              <a:ext cx="193675" cy="80963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58">
              <a:extLst>
                <a:ext uri="{FF2B5EF4-FFF2-40B4-BE49-F238E27FC236}">
                  <a16:creationId xmlns:a16="http://schemas.microsoft.com/office/drawing/2014/main" id="{1DADF1F8-07DF-401F-AF37-2DCF70F28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7988" y="3454401"/>
              <a:ext cx="117475" cy="82550"/>
            </a:xfrm>
            <a:custGeom>
              <a:avLst/>
              <a:gdLst>
                <a:gd name="T0" fmla="*/ 467 w 548"/>
                <a:gd name="T1" fmla="*/ 95 h 382"/>
                <a:gd name="T2" fmla="*/ 0 w 548"/>
                <a:gd name="T3" fmla="*/ 0 h 382"/>
                <a:gd name="T4" fmla="*/ 316 w 548"/>
                <a:gd name="T5" fmla="*/ 356 h 382"/>
                <a:gd name="T6" fmla="*/ 431 w 548"/>
                <a:gd name="T7" fmla="*/ 372 h 382"/>
                <a:gd name="T8" fmla="*/ 523 w 548"/>
                <a:gd name="T9" fmla="*/ 302 h 382"/>
                <a:gd name="T10" fmla="*/ 538 w 548"/>
                <a:gd name="T11" fmla="*/ 187 h 382"/>
                <a:gd name="T12" fmla="*/ 467 w 548"/>
                <a:gd name="T13" fmla="*/ 95 h 382"/>
                <a:gd name="T14" fmla="*/ 424 w 548"/>
                <a:gd name="T15" fmla="*/ 245 h 382"/>
                <a:gd name="T16" fmla="*/ 387 w 548"/>
                <a:gd name="T17" fmla="*/ 263 h 382"/>
                <a:gd name="T18" fmla="*/ 355 w 548"/>
                <a:gd name="T19" fmla="*/ 235 h 382"/>
                <a:gd name="T20" fmla="*/ 368 w 548"/>
                <a:gd name="T21" fmla="*/ 196 h 382"/>
                <a:gd name="T22" fmla="*/ 410 w 548"/>
                <a:gd name="T23" fmla="*/ 193 h 382"/>
                <a:gd name="T24" fmla="*/ 424 w 548"/>
                <a:gd name="T25" fmla="*/ 24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382">
                  <a:moveTo>
                    <a:pt x="467" y="95"/>
                  </a:moveTo>
                  <a:cubicBezTo>
                    <a:pt x="395" y="53"/>
                    <a:pt x="0" y="0"/>
                    <a:pt x="0" y="0"/>
                  </a:cubicBezTo>
                  <a:cubicBezTo>
                    <a:pt x="0" y="0"/>
                    <a:pt x="244" y="315"/>
                    <a:pt x="316" y="356"/>
                  </a:cubicBezTo>
                  <a:cubicBezTo>
                    <a:pt x="351" y="377"/>
                    <a:pt x="392" y="382"/>
                    <a:pt x="431" y="372"/>
                  </a:cubicBezTo>
                  <a:cubicBezTo>
                    <a:pt x="470" y="362"/>
                    <a:pt x="503" y="336"/>
                    <a:pt x="523" y="302"/>
                  </a:cubicBezTo>
                  <a:cubicBezTo>
                    <a:pt x="543" y="267"/>
                    <a:pt x="548" y="225"/>
                    <a:pt x="538" y="187"/>
                  </a:cubicBezTo>
                  <a:cubicBezTo>
                    <a:pt x="527" y="148"/>
                    <a:pt x="502" y="115"/>
                    <a:pt x="467" y="95"/>
                  </a:cubicBezTo>
                  <a:close/>
                  <a:moveTo>
                    <a:pt x="424" y="245"/>
                  </a:moveTo>
                  <a:cubicBezTo>
                    <a:pt x="416" y="258"/>
                    <a:pt x="402" y="265"/>
                    <a:pt x="387" y="263"/>
                  </a:cubicBezTo>
                  <a:cubicBezTo>
                    <a:pt x="371" y="261"/>
                    <a:pt x="359" y="250"/>
                    <a:pt x="355" y="235"/>
                  </a:cubicBezTo>
                  <a:cubicBezTo>
                    <a:pt x="351" y="221"/>
                    <a:pt x="356" y="205"/>
                    <a:pt x="368" y="196"/>
                  </a:cubicBezTo>
                  <a:cubicBezTo>
                    <a:pt x="381" y="186"/>
                    <a:pt x="397" y="185"/>
                    <a:pt x="410" y="193"/>
                  </a:cubicBezTo>
                  <a:cubicBezTo>
                    <a:pt x="428" y="203"/>
                    <a:pt x="434" y="226"/>
                    <a:pt x="424" y="245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59">
              <a:extLst>
                <a:ext uri="{FF2B5EF4-FFF2-40B4-BE49-F238E27FC236}">
                  <a16:creationId xmlns:a16="http://schemas.microsoft.com/office/drawing/2014/main" id="{61F42C7A-54BA-4211-9CC8-60A84E83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3494089"/>
              <a:ext cx="19050" cy="17463"/>
            </a:xfrm>
            <a:custGeom>
              <a:avLst/>
              <a:gdLst>
                <a:gd name="T0" fmla="*/ 78 w 84"/>
                <a:gd name="T1" fmla="*/ 32 h 83"/>
                <a:gd name="T2" fmla="*/ 51 w 84"/>
                <a:gd name="T3" fmla="*/ 78 h 83"/>
                <a:gd name="T4" fmla="*/ 5 w 84"/>
                <a:gd name="T5" fmla="*/ 51 h 83"/>
                <a:gd name="T6" fmla="*/ 32 w 84"/>
                <a:gd name="T7" fmla="*/ 5 h 83"/>
                <a:gd name="T8" fmla="*/ 78 w 84"/>
                <a:gd name="T9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78" y="32"/>
                  </a:moveTo>
                  <a:cubicBezTo>
                    <a:pt x="84" y="52"/>
                    <a:pt x="72" y="73"/>
                    <a:pt x="51" y="78"/>
                  </a:cubicBezTo>
                  <a:cubicBezTo>
                    <a:pt x="31" y="83"/>
                    <a:pt x="11" y="71"/>
                    <a:pt x="5" y="51"/>
                  </a:cubicBezTo>
                  <a:cubicBezTo>
                    <a:pt x="0" y="31"/>
                    <a:pt x="12" y="11"/>
                    <a:pt x="32" y="5"/>
                  </a:cubicBezTo>
                  <a:cubicBezTo>
                    <a:pt x="52" y="0"/>
                    <a:pt x="73" y="12"/>
                    <a:pt x="78" y="32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60">
              <a:extLst>
                <a:ext uri="{FF2B5EF4-FFF2-40B4-BE49-F238E27FC236}">
                  <a16:creationId xmlns:a16="http://schemas.microsoft.com/office/drawing/2014/main" id="{6BE0E7F0-C1EC-4A01-BF89-810011AF8C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7351" y="3648076"/>
              <a:ext cx="209550" cy="96838"/>
            </a:xfrm>
            <a:custGeom>
              <a:avLst/>
              <a:gdLst>
                <a:gd name="T0" fmla="*/ 943 w 980"/>
                <a:gd name="T1" fmla="*/ 452 h 452"/>
                <a:gd name="T2" fmla="*/ 38 w 980"/>
                <a:gd name="T3" fmla="*/ 452 h 452"/>
                <a:gd name="T4" fmla="*/ 0 w 980"/>
                <a:gd name="T5" fmla="*/ 415 h 452"/>
                <a:gd name="T6" fmla="*/ 0 w 980"/>
                <a:gd name="T7" fmla="*/ 38 h 452"/>
                <a:gd name="T8" fmla="*/ 38 w 980"/>
                <a:gd name="T9" fmla="*/ 0 h 452"/>
                <a:gd name="T10" fmla="*/ 943 w 980"/>
                <a:gd name="T11" fmla="*/ 0 h 452"/>
                <a:gd name="T12" fmla="*/ 980 w 980"/>
                <a:gd name="T13" fmla="*/ 38 h 452"/>
                <a:gd name="T14" fmla="*/ 980 w 980"/>
                <a:gd name="T15" fmla="*/ 415 h 452"/>
                <a:gd name="T16" fmla="*/ 943 w 980"/>
                <a:gd name="T17" fmla="*/ 452 h 452"/>
                <a:gd name="T18" fmla="*/ 76 w 980"/>
                <a:gd name="T19" fmla="*/ 377 h 452"/>
                <a:gd name="T20" fmla="*/ 905 w 980"/>
                <a:gd name="T21" fmla="*/ 377 h 452"/>
                <a:gd name="T22" fmla="*/ 905 w 980"/>
                <a:gd name="T23" fmla="*/ 75 h 452"/>
                <a:gd name="T24" fmla="*/ 76 w 980"/>
                <a:gd name="T25" fmla="*/ 75 h 452"/>
                <a:gd name="T26" fmla="*/ 76 w 980"/>
                <a:gd name="T27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452">
                  <a:moveTo>
                    <a:pt x="943" y="452"/>
                  </a:moveTo>
                  <a:lnTo>
                    <a:pt x="38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943" y="0"/>
                  </a:lnTo>
                  <a:cubicBezTo>
                    <a:pt x="963" y="0"/>
                    <a:pt x="980" y="17"/>
                    <a:pt x="980" y="38"/>
                  </a:cubicBezTo>
                  <a:lnTo>
                    <a:pt x="980" y="415"/>
                  </a:lnTo>
                  <a:cubicBezTo>
                    <a:pt x="980" y="435"/>
                    <a:pt x="963" y="452"/>
                    <a:pt x="943" y="452"/>
                  </a:cubicBezTo>
                  <a:close/>
                  <a:moveTo>
                    <a:pt x="76" y="377"/>
                  </a:moveTo>
                  <a:lnTo>
                    <a:pt x="905" y="377"/>
                  </a:lnTo>
                  <a:lnTo>
                    <a:pt x="905" y="75"/>
                  </a:lnTo>
                  <a:lnTo>
                    <a:pt x="76" y="75"/>
                  </a:lnTo>
                  <a:lnTo>
                    <a:pt x="76" y="37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61">
              <a:extLst>
                <a:ext uri="{FF2B5EF4-FFF2-40B4-BE49-F238E27FC236}">
                  <a16:creationId xmlns:a16="http://schemas.microsoft.com/office/drawing/2014/main" id="{888BCBDC-AE32-40AB-9571-77AC5C96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1" y="3341689"/>
              <a:ext cx="336550" cy="247650"/>
            </a:xfrm>
            <a:custGeom>
              <a:avLst/>
              <a:gdLst>
                <a:gd name="T0" fmla="*/ 1296 w 1575"/>
                <a:gd name="T1" fmla="*/ 1005 h 1156"/>
                <a:gd name="T2" fmla="*/ 1245 w 1575"/>
                <a:gd name="T3" fmla="*/ 1019 h 1156"/>
                <a:gd name="T4" fmla="*/ 1258 w 1575"/>
                <a:gd name="T5" fmla="*/ 1070 h 1156"/>
                <a:gd name="T6" fmla="*/ 1388 w 1575"/>
                <a:gd name="T7" fmla="*/ 1145 h 1156"/>
                <a:gd name="T8" fmla="*/ 1389 w 1575"/>
                <a:gd name="T9" fmla="*/ 1145 h 1156"/>
                <a:gd name="T10" fmla="*/ 1440 w 1575"/>
                <a:gd name="T11" fmla="*/ 1132 h 1156"/>
                <a:gd name="T12" fmla="*/ 1441 w 1575"/>
                <a:gd name="T13" fmla="*/ 377 h 1156"/>
                <a:gd name="T14" fmla="*/ 788 w 1575"/>
                <a:gd name="T15" fmla="*/ 0 h 1156"/>
                <a:gd name="T16" fmla="*/ 135 w 1575"/>
                <a:gd name="T17" fmla="*/ 377 h 1156"/>
                <a:gd name="T18" fmla="*/ 135 w 1575"/>
                <a:gd name="T19" fmla="*/ 1132 h 1156"/>
                <a:gd name="T20" fmla="*/ 187 w 1575"/>
                <a:gd name="T21" fmla="*/ 1145 h 1156"/>
                <a:gd name="T22" fmla="*/ 188 w 1575"/>
                <a:gd name="T23" fmla="*/ 1144 h 1156"/>
                <a:gd name="T24" fmla="*/ 317 w 1575"/>
                <a:gd name="T25" fmla="*/ 1070 h 1156"/>
                <a:gd name="T26" fmla="*/ 335 w 1575"/>
                <a:gd name="T27" fmla="*/ 1047 h 1156"/>
                <a:gd name="T28" fmla="*/ 331 w 1575"/>
                <a:gd name="T29" fmla="*/ 1018 h 1156"/>
                <a:gd name="T30" fmla="*/ 308 w 1575"/>
                <a:gd name="T31" fmla="*/ 1001 h 1156"/>
                <a:gd name="T32" fmla="*/ 279 w 1575"/>
                <a:gd name="T33" fmla="*/ 1005 h 1156"/>
                <a:gd name="T34" fmla="*/ 183 w 1575"/>
                <a:gd name="T35" fmla="*/ 1060 h 1156"/>
                <a:gd name="T36" fmla="*/ 110 w 1575"/>
                <a:gd name="T37" fmla="*/ 792 h 1156"/>
                <a:gd name="T38" fmla="*/ 222 w 1575"/>
                <a:gd name="T39" fmla="*/ 792 h 1156"/>
                <a:gd name="T40" fmla="*/ 260 w 1575"/>
                <a:gd name="T41" fmla="*/ 755 h 1156"/>
                <a:gd name="T42" fmla="*/ 222 w 1575"/>
                <a:gd name="T43" fmla="*/ 717 h 1156"/>
                <a:gd name="T44" fmla="*/ 111 w 1575"/>
                <a:gd name="T45" fmla="*/ 717 h 1156"/>
                <a:gd name="T46" fmla="*/ 183 w 1575"/>
                <a:gd name="T47" fmla="*/ 449 h 1156"/>
                <a:gd name="T48" fmla="*/ 279 w 1575"/>
                <a:gd name="T49" fmla="*/ 505 h 1156"/>
                <a:gd name="T50" fmla="*/ 308 w 1575"/>
                <a:gd name="T51" fmla="*/ 509 h 1156"/>
                <a:gd name="T52" fmla="*/ 331 w 1575"/>
                <a:gd name="T53" fmla="*/ 491 h 1156"/>
                <a:gd name="T54" fmla="*/ 334 w 1575"/>
                <a:gd name="T55" fmla="*/ 462 h 1156"/>
                <a:gd name="T56" fmla="*/ 317 w 1575"/>
                <a:gd name="T57" fmla="*/ 439 h 1156"/>
                <a:gd name="T58" fmla="*/ 220 w 1575"/>
                <a:gd name="T59" fmla="*/ 384 h 1156"/>
                <a:gd name="T60" fmla="*/ 416 w 1575"/>
                <a:gd name="T61" fmla="*/ 187 h 1156"/>
                <a:gd name="T62" fmla="*/ 472 w 1575"/>
                <a:gd name="T63" fmla="*/ 284 h 1156"/>
                <a:gd name="T64" fmla="*/ 495 w 1575"/>
                <a:gd name="T65" fmla="*/ 302 h 1156"/>
                <a:gd name="T66" fmla="*/ 524 w 1575"/>
                <a:gd name="T67" fmla="*/ 298 h 1156"/>
                <a:gd name="T68" fmla="*/ 541 w 1575"/>
                <a:gd name="T69" fmla="*/ 275 h 1156"/>
                <a:gd name="T70" fmla="*/ 537 w 1575"/>
                <a:gd name="T71" fmla="*/ 246 h 1156"/>
                <a:gd name="T72" fmla="*/ 482 w 1575"/>
                <a:gd name="T73" fmla="*/ 150 h 1156"/>
                <a:gd name="T74" fmla="*/ 750 w 1575"/>
                <a:gd name="T75" fmla="*/ 78 h 1156"/>
                <a:gd name="T76" fmla="*/ 750 w 1575"/>
                <a:gd name="T77" fmla="*/ 189 h 1156"/>
                <a:gd name="T78" fmla="*/ 787 w 1575"/>
                <a:gd name="T79" fmla="*/ 227 h 1156"/>
                <a:gd name="T80" fmla="*/ 825 w 1575"/>
                <a:gd name="T81" fmla="*/ 189 h 1156"/>
                <a:gd name="T82" fmla="*/ 825 w 1575"/>
                <a:gd name="T83" fmla="*/ 78 h 1156"/>
                <a:gd name="T84" fmla="*/ 1093 w 1575"/>
                <a:gd name="T85" fmla="*/ 150 h 1156"/>
                <a:gd name="T86" fmla="*/ 1037 w 1575"/>
                <a:gd name="T87" fmla="*/ 246 h 1156"/>
                <a:gd name="T88" fmla="*/ 1034 w 1575"/>
                <a:gd name="T89" fmla="*/ 275 h 1156"/>
                <a:gd name="T90" fmla="*/ 1051 w 1575"/>
                <a:gd name="T91" fmla="*/ 298 h 1156"/>
                <a:gd name="T92" fmla="*/ 1080 w 1575"/>
                <a:gd name="T93" fmla="*/ 302 h 1156"/>
                <a:gd name="T94" fmla="*/ 1103 w 1575"/>
                <a:gd name="T95" fmla="*/ 284 h 1156"/>
                <a:gd name="T96" fmla="*/ 1158 w 1575"/>
                <a:gd name="T97" fmla="*/ 187 h 1156"/>
                <a:gd name="T98" fmla="*/ 1355 w 1575"/>
                <a:gd name="T99" fmla="*/ 384 h 1156"/>
                <a:gd name="T100" fmla="*/ 1258 w 1575"/>
                <a:gd name="T101" fmla="*/ 439 h 1156"/>
                <a:gd name="T102" fmla="*/ 1240 w 1575"/>
                <a:gd name="T103" fmla="*/ 462 h 1156"/>
                <a:gd name="T104" fmla="*/ 1244 w 1575"/>
                <a:gd name="T105" fmla="*/ 491 h 1156"/>
                <a:gd name="T106" fmla="*/ 1267 w 1575"/>
                <a:gd name="T107" fmla="*/ 509 h 1156"/>
                <a:gd name="T108" fmla="*/ 1296 w 1575"/>
                <a:gd name="T109" fmla="*/ 505 h 1156"/>
                <a:gd name="T110" fmla="*/ 1392 w 1575"/>
                <a:gd name="T111" fmla="*/ 449 h 1156"/>
                <a:gd name="T112" fmla="*/ 1464 w 1575"/>
                <a:gd name="T113" fmla="*/ 717 h 1156"/>
                <a:gd name="T114" fmla="*/ 1353 w 1575"/>
                <a:gd name="T115" fmla="*/ 717 h 1156"/>
                <a:gd name="T116" fmla="*/ 1315 w 1575"/>
                <a:gd name="T117" fmla="*/ 755 h 1156"/>
                <a:gd name="T118" fmla="*/ 1353 w 1575"/>
                <a:gd name="T119" fmla="*/ 792 h 1156"/>
                <a:gd name="T120" fmla="*/ 1465 w 1575"/>
                <a:gd name="T121" fmla="*/ 792 h 1156"/>
                <a:gd name="T122" fmla="*/ 1393 w 1575"/>
                <a:gd name="T123" fmla="*/ 1061 h 1156"/>
                <a:gd name="T124" fmla="*/ 1296 w 1575"/>
                <a:gd name="T125" fmla="*/ 1005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156">
                  <a:moveTo>
                    <a:pt x="1296" y="1005"/>
                  </a:moveTo>
                  <a:cubicBezTo>
                    <a:pt x="1278" y="994"/>
                    <a:pt x="1255" y="1001"/>
                    <a:pt x="1245" y="1019"/>
                  </a:cubicBezTo>
                  <a:cubicBezTo>
                    <a:pt x="1234" y="1037"/>
                    <a:pt x="1240" y="1059"/>
                    <a:pt x="1258" y="1070"/>
                  </a:cubicBezTo>
                  <a:lnTo>
                    <a:pt x="1388" y="1145"/>
                  </a:lnTo>
                  <a:lnTo>
                    <a:pt x="1389" y="1145"/>
                  </a:lnTo>
                  <a:cubicBezTo>
                    <a:pt x="1407" y="1156"/>
                    <a:pt x="1430" y="1150"/>
                    <a:pt x="1440" y="1132"/>
                  </a:cubicBezTo>
                  <a:cubicBezTo>
                    <a:pt x="1575" y="898"/>
                    <a:pt x="1575" y="611"/>
                    <a:pt x="1441" y="377"/>
                  </a:cubicBezTo>
                  <a:cubicBezTo>
                    <a:pt x="1306" y="144"/>
                    <a:pt x="1057" y="0"/>
                    <a:pt x="788" y="0"/>
                  </a:cubicBezTo>
                  <a:cubicBezTo>
                    <a:pt x="518" y="0"/>
                    <a:pt x="269" y="144"/>
                    <a:pt x="135" y="377"/>
                  </a:cubicBezTo>
                  <a:cubicBezTo>
                    <a:pt x="0" y="611"/>
                    <a:pt x="0" y="898"/>
                    <a:pt x="135" y="1132"/>
                  </a:cubicBezTo>
                  <a:cubicBezTo>
                    <a:pt x="146" y="1150"/>
                    <a:pt x="169" y="1156"/>
                    <a:pt x="187" y="1145"/>
                  </a:cubicBezTo>
                  <a:cubicBezTo>
                    <a:pt x="187" y="1145"/>
                    <a:pt x="188" y="1145"/>
                    <a:pt x="188" y="1144"/>
                  </a:cubicBezTo>
                  <a:lnTo>
                    <a:pt x="317" y="1070"/>
                  </a:lnTo>
                  <a:cubicBezTo>
                    <a:pt x="326" y="1065"/>
                    <a:pt x="332" y="1057"/>
                    <a:pt x="335" y="1047"/>
                  </a:cubicBezTo>
                  <a:cubicBezTo>
                    <a:pt x="337" y="1037"/>
                    <a:pt x="336" y="1027"/>
                    <a:pt x="331" y="1018"/>
                  </a:cubicBezTo>
                  <a:cubicBezTo>
                    <a:pt x="326" y="1010"/>
                    <a:pt x="318" y="1003"/>
                    <a:pt x="308" y="1001"/>
                  </a:cubicBezTo>
                  <a:cubicBezTo>
                    <a:pt x="298" y="998"/>
                    <a:pt x="288" y="999"/>
                    <a:pt x="279" y="1005"/>
                  </a:cubicBezTo>
                  <a:lnTo>
                    <a:pt x="183" y="1060"/>
                  </a:lnTo>
                  <a:cubicBezTo>
                    <a:pt x="140" y="977"/>
                    <a:pt x="116" y="886"/>
                    <a:pt x="110" y="792"/>
                  </a:cubicBezTo>
                  <a:lnTo>
                    <a:pt x="222" y="792"/>
                  </a:lnTo>
                  <a:cubicBezTo>
                    <a:pt x="243" y="792"/>
                    <a:pt x="260" y="775"/>
                    <a:pt x="260" y="755"/>
                  </a:cubicBezTo>
                  <a:cubicBezTo>
                    <a:pt x="260" y="734"/>
                    <a:pt x="243" y="717"/>
                    <a:pt x="222" y="717"/>
                  </a:cubicBezTo>
                  <a:lnTo>
                    <a:pt x="111" y="717"/>
                  </a:lnTo>
                  <a:cubicBezTo>
                    <a:pt x="116" y="624"/>
                    <a:pt x="140" y="532"/>
                    <a:pt x="183" y="449"/>
                  </a:cubicBezTo>
                  <a:lnTo>
                    <a:pt x="279" y="505"/>
                  </a:lnTo>
                  <a:cubicBezTo>
                    <a:pt x="288" y="510"/>
                    <a:pt x="298" y="511"/>
                    <a:pt x="308" y="509"/>
                  </a:cubicBezTo>
                  <a:cubicBezTo>
                    <a:pt x="317" y="506"/>
                    <a:pt x="326" y="500"/>
                    <a:pt x="331" y="491"/>
                  </a:cubicBezTo>
                  <a:cubicBezTo>
                    <a:pt x="336" y="482"/>
                    <a:pt x="337" y="472"/>
                    <a:pt x="334" y="462"/>
                  </a:cubicBezTo>
                  <a:cubicBezTo>
                    <a:pt x="332" y="453"/>
                    <a:pt x="325" y="444"/>
                    <a:pt x="317" y="439"/>
                  </a:cubicBezTo>
                  <a:lnTo>
                    <a:pt x="220" y="384"/>
                  </a:lnTo>
                  <a:cubicBezTo>
                    <a:pt x="271" y="305"/>
                    <a:pt x="338" y="239"/>
                    <a:pt x="416" y="187"/>
                  </a:cubicBezTo>
                  <a:lnTo>
                    <a:pt x="472" y="284"/>
                  </a:lnTo>
                  <a:cubicBezTo>
                    <a:pt x="477" y="293"/>
                    <a:pt x="485" y="299"/>
                    <a:pt x="495" y="302"/>
                  </a:cubicBezTo>
                  <a:cubicBezTo>
                    <a:pt x="505" y="304"/>
                    <a:pt x="515" y="303"/>
                    <a:pt x="524" y="298"/>
                  </a:cubicBezTo>
                  <a:cubicBezTo>
                    <a:pt x="532" y="293"/>
                    <a:pt x="539" y="285"/>
                    <a:pt x="541" y="275"/>
                  </a:cubicBezTo>
                  <a:cubicBezTo>
                    <a:pt x="544" y="265"/>
                    <a:pt x="542" y="255"/>
                    <a:pt x="537" y="246"/>
                  </a:cubicBezTo>
                  <a:lnTo>
                    <a:pt x="482" y="150"/>
                  </a:lnTo>
                  <a:cubicBezTo>
                    <a:pt x="565" y="108"/>
                    <a:pt x="656" y="83"/>
                    <a:pt x="750" y="78"/>
                  </a:cubicBezTo>
                  <a:lnTo>
                    <a:pt x="750" y="189"/>
                  </a:lnTo>
                  <a:cubicBezTo>
                    <a:pt x="750" y="210"/>
                    <a:pt x="767" y="227"/>
                    <a:pt x="787" y="227"/>
                  </a:cubicBezTo>
                  <a:cubicBezTo>
                    <a:pt x="808" y="227"/>
                    <a:pt x="825" y="210"/>
                    <a:pt x="825" y="189"/>
                  </a:cubicBezTo>
                  <a:lnTo>
                    <a:pt x="825" y="78"/>
                  </a:lnTo>
                  <a:cubicBezTo>
                    <a:pt x="918" y="83"/>
                    <a:pt x="1010" y="108"/>
                    <a:pt x="1093" y="150"/>
                  </a:cubicBezTo>
                  <a:lnTo>
                    <a:pt x="1037" y="246"/>
                  </a:lnTo>
                  <a:cubicBezTo>
                    <a:pt x="1032" y="255"/>
                    <a:pt x="1031" y="265"/>
                    <a:pt x="1034" y="275"/>
                  </a:cubicBezTo>
                  <a:cubicBezTo>
                    <a:pt x="1036" y="285"/>
                    <a:pt x="1042" y="293"/>
                    <a:pt x="1051" y="298"/>
                  </a:cubicBezTo>
                  <a:cubicBezTo>
                    <a:pt x="1060" y="303"/>
                    <a:pt x="1070" y="304"/>
                    <a:pt x="1080" y="302"/>
                  </a:cubicBezTo>
                  <a:cubicBezTo>
                    <a:pt x="1090" y="299"/>
                    <a:pt x="1098" y="293"/>
                    <a:pt x="1103" y="284"/>
                  </a:cubicBezTo>
                  <a:lnTo>
                    <a:pt x="1158" y="187"/>
                  </a:lnTo>
                  <a:cubicBezTo>
                    <a:pt x="1237" y="239"/>
                    <a:pt x="1303" y="305"/>
                    <a:pt x="1355" y="384"/>
                  </a:cubicBezTo>
                  <a:lnTo>
                    <a:pt x="1258" y="439"/>
                  </a:lnTo>
                  <a:cubicBezTo>
                    <a:pt x="1249" y="444"/>
                    <a:pt x="1243" y="453"/>
                    <a:pt x="1240" y="462"/>
                  </a:cubicBezTo>
                  <a:cubicBezTo>
                    <a:pt x="1238" y="472"/>
                    <a:pt x="1239" y="482"/>
                    <a:pt x="1244" y="491"/>
                  </a:cubicBezTo>
                  <a:cubicBezTo>
                    <a:pt x="1249" y="500"/>
                    <a:pt x="1257" y="506"/>
                    <a:pt x="1267" y="509"/>
                  </a:cubicBezTo>
                  <a:cubicBezTo>
                    <a:pt x="1277" y="511"/>
                    <a:pt x="1287" y="510"/>
                    <a:pt x="1296" y="505"/>
                  </a:cubicBezTo>
                  <a:lnTo>
                    <a:pt x="1392" y="449"/>
                  </a:lnTo>
                  <a:cubicBezTo>
                    <a:pt x="1434" y="532"/>
                    <a:pt x="1459" y="624"/>
                    <a:pt x="1464" y="717"/>
                  </a:cubicBezTo>
                  <a:lnTo>
                    <a:pt x="1353" y="717"/>
                  </a:lnTo>
                  <a:cubicBezTo>
                    <a:pt x="1332" y="717"/>
                    <a:pt x="1315" y="734"/>
                    <a:pt x="1315" y="755"/>
                  </a:cubicBezTo>
                  <a:cubicBezTo>
                    <a:pt x="1315" y="775"/>
                    <a:pt x="1332" y="792"/>
                    <a:pt x="1353" y="792"/>
                  </a:cubicBezTo>
                  <a:lnTo>
                    <a:pt x="1465" y="792"/>
                  </a:lnTo>
                  <a:cubicBezTo>
                    <a:pt x="1459" y="886"/>
                    <a:pt x="1435" y="977"/>
                    <a:pt x="1393" y="1061"/>
                  </a:cubicBezTo>
                  <a:lnTo>
                    <a:pt x="1296" y="100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662">
              <a:extLst>
                <a:ext uri="{FF2B5EF4-FFF2-40B4-BE49-F238E27FC236}">
                  <a16:creationId xmlns:a16="http://schemas.microsoft.com/office/drawing/2014/main" id="{34B5E10C-0D98-4390-A25F-13A90E49CF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1776" y="3260726"/>
              <a:ext cx="520700" cy="415925"/>
            </a:xfrm>
            <a:custGeom>
              <a:avLst/>
              <a:gdLst>
                <a:gd name="T0" fmla="*/ 1219 w 2439"/>
                <a:gd name="T1" fmla="*/ 0 h 1945"/>
                <a:gd name="T2" fmla="*/ 175 w 2439"/>
                <a:gd name="T3" fmla="*/ 698 h 1945"/>
                <a:gd name="T4" fmla="*/ 420 w 2439"/>
                <a:gd name="T5" fmla="*/ 1930 h 1945"/>
                <a:gd name="T6" fmla="*/ 473 w 2439"/>
                <a:gd name="T7" fmla="*/ 1930 h 1945"/>
                <a:gd name="T8" fmla="*/ 633 w 2439"/>
                <a:gd name="T9" fmla="*/ 1770 h 1945"/>
                <a:gd name="T10" fmla="*/ 638 w 2439"/>
                <a:gd name="T11" fmla="*/ 1763 h 1945"/>
                <a:gd name="T12" fmla="*/ 633 w 2439"/>
                <a:gd name="T13" fmla="*/ 1717 h 1945"/>
                <a:gd name="T14" fmla="*/ 453 w 2439"/>
                <a:gd name="T15" fmla="*/ 813 h 1945"/>
                <a:gd name="T16" fmla="*/ 1219 w 2439"/>
                <a:gd name="T17" fmla="*/ 301 h 1945"/>
                <a:gd name="T18" fmla="*/ 1985 w 2439"/>
                <a:gd name="T19" fmla="*/ 813 h 1945"/>
                <a:gd name="T20" fmla="*/ 1805 w 2439"/>
                <a:gd name="T21" fmla="*/ 1717 h 1945"/>
                <a:gd name="T22" fmla="*/ 1801 w 2439"/>
                <a:gd name="T23" fmla="*/ 1763 h 1945"/>
                <a:gd name="T24" fmla="*/ 1805 w 2439"/>
                <a:gd name="T25" fmla="*/ 1770 h 1945"/>
                <a:gd name="T26" fmla="*/ 1966 w 2439"/>
                <a:gd name="T27" fmla="*/ 1930 h 1945"/>
                <a:gd name="T28" fmla="*/ 2019 w 2439"/>
                <a:gd name="T29" fmla="*/ 1930 h 1945"/>
                <a:gd name="T30" fmla="*/ 2264 w 2439"/>
                <a:gd name="T31" fmla="*/ 698 h 1945"/>
                <a:gd name="T32" fmla="*/ 1219 w 2439"/>
                <a:gd name="T33" fmla="*/ 0 h 1945"/>
                <a:gd name="T34" fmla="*/ 1992 w 2439"/>
                <a:gd name="T35" fmla="*/ 1850 h 1945"/>
                <a:gd name="T36" fmla="*/ 1885 w 2439"/>
                <a:gd name="T37" fmla="*/ 1743 h 1945"/>
                <a:gd name="T38" fmla="*/ 2048 w 2439"/>
                <a:gd name="T39" fmla="*/ 767 h 1945"/>
                <a:gd name="T40" fmla="*/ 1219 w 2439"/>
                <a:gd name="T41" fmla="*/ 226 h 1945"/>
                <a:gd name="T42" fmla="*/ 391 w 2439"/>
                <a:gd name="T43" fmla="*/ 767 h 1945"/>
                <a:gd name="T44" fmla="*/ 554 w 2439"/>
                <a:gd name="T45" fmla="*/ 1743 h 1945"/>
                <a:gd name="T46" fmla="*/ 447 w 2439"/>
                <a:gd name="T47" fmla="*/ 1850 h 1945"/>
                <a:gd name="T48" fmla="*/ 190 w 2439"/>
                <a:gd name="T49" fmla="*/ 897 h 1945"/>
                <a:gd name="T50" fmla="*/ 833 w 2439"/>
                <a:gd name="T51" fmla="*/ 149 h 1945"/>
                <a:gd name="T52" fmla="*/ 1814 w 2439"/>
                <a:gd name="T53" fmla="*/ 258 h 1945"/>
                <a:gd name="T54" fmla="*/ 2275 w 2439"/>
                <a:gd name="T55" fmla="*/ 1131 h 1945"/>
                <a:gd name="T56" fmla="*/ 1992 w 2439"/>
                <a:gd name="T57" fmla="*/ 1850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39" h="1945">
                  <a:moveTo>
                    <a:pt x="1219" y="0"/>
                  </a:moveTo>
                  <a:cubicBezTo>
                    <a:pt x="762" y="0"/>
                    <a:pt x="350" y="276"/>
                    <a:pt x="175" y="698"/>
                  </a:cubicBezTo>
                  <a:cubicBezTo>
                    <a:pt x="0" y="1121"/>
                    <a:pt x="97" y="1607"/>
                    <a:pt x="420" y="1930"/>
                  </a:cubicBezTo>
                  <a:cubicBezTo>
                    <a:pt x="435" y="1945"/>
                    <a:pt x="458" y="1945"/>
                    <a:pt x="473" y="1930"/>
                  </a:cubicBezTo>
                  <a:lnTo>
                    <a:pt x="633" y="1770"/>
                  </a:lnTo>
                  <a:cubicBezTo>
                    <a:pt x="635" y="1768"/>
                    <a:pt x="637" y="1766"/>
                    <a:pt x="638" y="1763"/>
                  </a:cubicBezTo>
                  <a:cubicBezTo>
                    <a:pt x="647" y="1748"/>
                    <a:pt x="645" y="1729"/>
                    <a:pt x="633" y="1717"/>
                  </a:cubicBezTo>
                  <a:cubicBezTo>
                    <a:pt x="396" y="1480"/>
                    <a:pt x="325" y="1123"/>
                    <a:pt x="453" y="813"/>
                  </a:cubicBezTo>
                  <a:cubicBezTo>
                    <a:pt x="582" y="503"/>
                    <a:pt x="884" y="301"/>
                    <a:pt x="1219" y="301"/>
                  </a:cubicBezTo>
                  <a:cubicBezTo>
                    <a:pt x="1555" y="301"/>
                    <a:pt x="1857" y="503"/>
                    <a:pt x="1985" y="813"/>
                  </a:cubicBezTo>
                  <a:cubicBezTo>
                    <a:pt x="2114" y="1123"/>
                    <a:pt x="2043" y="1480"/>
                    <a:pt x="1805" y="1717"/>
                  </a:cubicBezTo>
                  <a:cubicBezTo>
                    <a:pt x="1793" y="1729"/>
                    <a:pt x="1791" y="1748"/>
                    <a:pt x="1801" y="1763"/>
                  </a:cubicBezTo>
                  <a:cubicBezTo>
                    <a:pt x="1802" y="1766"/>
                    <a:pt x="1803" y="1768"/>
                    <a:pt x="1805" y="1770"/>
                  </a:cubicBezTo>
                  <a:lnTo>
                    <a:pt x="1966" y="1930"/>
                  </a:lnTo>
                  <a:cubicBezTo>
                    <a:pt x="1980" y="1945"/>
                    <a:pt x="2004" y="1945"/>
                    <a:pt x="2019" y="1930"/>
                  </a:cubicBezTo>
                  <a:cubicBezTo>
                    <a:pt x="2342" y="1607"/>
                    <a:pt x="2439" y="1121"/>
                    <a:pt x="2264" y="698"/>
                  </a:cubicBezTo>
                  <a:cubicBezTo>
                    <a:pt x="2089" y="276"/>
                    <a:pt x="1677" y="0"/>
                    <a:pt x="1219" y="0"/>
                  </a:cubicBezTo>
                  <a:close/>
                  <a:moveTo>
                    <a:pt x="1992" y="1850"/>
                  </a:moveTo>
                  <a:lnTo>
                    <a:pt x="1885" y="1743"/>
                  </a:lnTo>
                  <a:cubicBezTo>
                    <a:pt x="2128" y="1479"/>
                    <a:pt x="2192" y="1096"/>
                    <a:pt x="2048" y="767"/>
                  </a:cubicBezTo>
                  <a:cubicBezTo>
                    <a:pt x="1904" y="438"/>
                    <a:pt x="1579" y="226"/>
                    <a:pt x="1219" y="226"/>
                  </a:cubicBezTo>
                  <a:cubicBezTo>
                    <a:pt x="860" y="226"/>
                    <a:pt x="535" y="438"/>
                    <a:pt x="391" y="767"/>
                  </a:cubicBezTo>
                  <a:cubicBezTo>
                    <a:pt x="247" y="1096"/>
                    <a:pt x="311" y="1479"/>
                    <a:pt x="554" y="1743"/>
                  </a:cubicBezTo>
                  <a:lnTo>
                    <a:pt x="447" y="1850"/>
                  </a:lnTo>
                  <a:cubicBezTo>
                    <a:pt x="209" y="1594"/>
                    <a:pt x="113" y="1238"/>
                    <a:pt x="190" y="897"/>
                  </a:cubicBezTo>
                  <a:cubicBezTo>
                    <a:pt x="268" y="557"/>
                    <a:pt x="508" y="276"/>
                    <a:pt x="833" y="149"/>
                  </a:cubicBezTo>
                  <a:cubicBezTo>
                    <a:pt x="1158" y="21"/>
                    <a:pt x="1525" y="62"/>
                    <a:pt x="1814" y="258"/>
                  </a:cubicBezTo>
                  <a:cubicBezTo>
                    <a:pt x="2102" y="455"/>
                    <a:pt x="2275" y="782"/>
                    <a:pt x="2275" y="1131"/>
                  </a:cubicBezTo>
                  <a:cubicBezTo>
                    <a:pt x="2275" y="1398"/>
                    <a:pt x="2174" y="1655"/>
                    <a:pt x="1992" y="185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663">
              <a:extLst>
                <a:ext uri="{FF2B5EF4-FFF2-40B4-BE49-F238E27FC236}">
                  <a16:creationId xmlns:a16="http://schemas.microsoft.com/office/drawing/2014/main" id="{0A905FEB-67F4-4462-BDDC-34517A1D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3616326"/>
              <a:ext cx="209550" cy="15875"/>
            </a:xfrm>
            <a:custGeom>
              <a:avLst/>
              <a:gdLst>
                <a:gd name="T0" fmla="*/ 943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3 w 980"/>
                <a:gd name="T9" fmla="*/ 76 h 76"/>
                <a:gd name="T10" fmla="*/ 980 w 980"/>
                <a:gd name="T11" fmla="*/ 38 h 76"/>
                <a:gd name="T12" fmla="*/ 943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3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664">
              <a:extLst>
                <a:ext uri="{FF2B5EF4-FFF2-40B4-BE49-F238E27FC236}">
                  <a16:creationId xmlns:a16="http://schemas.microsoft.com/office/drawing/2014/main" id="{F20F6A8F-97C5-4D9F-9509-46CC2CB0A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3486151"/>
              <a:ext cx="34925" cy="33338"/>
            </a:xfrm>
            <a:custGeom>
              <a:avLst/>
              <a:gdLst>
                <a:gd name="T0" fmla="*/ 116 w 160"/>
                <a:gd name="T1" fmla="*/ 13 h 154"/>
                <a:gd name="T2" fmla="*/ 59 w 160"/>
                <a:gd name="T3" fmla="*/ 6 h 154"/>
                <a:gd name="T4" fmla="*/ 13 w 160"/>
                <a:gd name="T5" fmla="*/ 41 h 154"/>
                <a:gd name="T6" fmla="*/ 5 w 160"/>
                <a:gd name="T7" fmla="*/ 98 h 154"/>
                <a:gd name="T8" fmla="*/ 41 w 160"/>
                <a:gd name="T9" fmla="*/ 144 h 154"/>
                <a:gd name="T10" fmla="*/ 78 w 160"/>
                <a:gd name="T11" fmla="*/ 154 h 154"/>
                <a:gd name="T12" fmla="*/ 151 w 160"/>
                <a:gd name="T13" fmla="*/ 98 h 154"/>
                <a:gd name="T14" fmla="*/ 116 w 160"/>
                <a:gd name="T15" fmla="*/ 1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4">
                  <a:moveTo>
                    <a:pt x="116" y="13"/>
                  </a:moveTo>
                  <a:cubicBezTo>
                    <a:pt x="99" y="3"/>
                    <a:pt x="78" y="0"/>
                    <a:pt x="59" y="6"/>
                  </a:cubicBezTo>
                  <a:cubicBezTo>
                    <a:pt x="39" y="11"/>
                    <a:pt x="23" y="23"/>
                    <a:pt x="13" y="41"/>
                  </a:cubicBezTo>
                  <a:cubicBezTo>
                    <a:pt x="3" y="58"/>
                    <a:pt x="0" y="79"/>
                    <a:pt x="5" y="98"/>
                  </a:cubicBezTo>
                  <a:cubicBezTo>
                    <a:pt x="11" y="118"/>
                    <a:pt x="23" y="134"/>
                    <a:pt x="41" y="144"/>
                  </a:cubicBezTo>
                  <a:cubicBezTo>
                    <a:pt x="52" y="151"/>
                    <a:pt x="65" y="154"/>
                    <a:pt x="78" y="154"/>
                  </a:cubicBezTo>
                  <a:cubicBezTo>
                    <a:pt x="113" y="154"/>
                    <a:pt x="142" y="131"/>
                    <a:pt x="151" y="98"/>
                  </a:cubicBezTo>
                  <a:cubicBezTo>
                    <a:pt x="160" y="65"/>
                    <a:pt x="146" y="30"/>
                    <a:pt x="116" y="1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665">
              <a:extLst>
                <a:ext uri="{FF2B5EF4-FFF2-40B4-BE49-F238E27FC236}">
                  <a16:creationId xmlns:a16="http://schemas.microsoft.com/office/drawing/2014/main" id="{1CD88AF5-546A-4B80-9A71-90BCA93410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051" y="3446464"/>
              <a:ext cx="133350" cy="96838"/>
            </a:xfrm>
            <a:custGeom>
              <a:avLst/>
              <a:gdLst>
                <a:gd name="T0" fmla="*/ 526 w 628"/>
                <a:gd name="T1" fmla="*/ 102 h 454"/>
                <a:gd name="T2" fmla="*/ 45 w 628"/>
                <a:gd name="T3" fmla="*/ 2 h 454"/>
                <a:gd name="T4" fmla="*/ 7 w 628"/>
                <a:gd name="T5" fmla="*/ 21 h 454"/>
                <a:gd name="T6" fmla="*/ 10 w 628"/>
                <a:gd name="T7" fmla="*/ 62 h 454"/>
                <a:gd name="T8" fmla="*/ 337 w 628"/>
                <a:gd name="T9" fmla="*/ 429 h 454"/>
                <a:gd name="T10" fmla="*/ 431 w 628"/>
                <a:gd name="T11" fmla="*/ 454 h 454"/>
                <a:gd name="T12" fmla="*/ 480 w 628"/>
                <a:gd name="T13" fmla="*/ 448 h 454"/>
                <a:gd name="T14" fmla="*/ 618 w 628"/>
                <a:gd name="T15" fmla="*/ 290 h 454"/>
                <a:gd name="T16" fmla="*/ 526 w 628"/>
                <a:gd name="T17" fmla="*/ 102 h 454"/>
                <a:gd name="T18" fmla="*/ 529 w 628"/>
                <a:gd name="T19" fmla="*/ 322 h 454"/>
                <a:gd name="T20" fmla="*/ 461 w 628"/>
                <a:gd name="T21" fmla="*/ 375 h 454"/>
                <a:gd name="T22" fmla="*/ 375 w 628"/>
                <a:gd name="T23" fmla="*/ 364 h 454"/>
                <a:gd name="T24" fmla="*/ 128 w 628"/>
                <a:gd name="T25" fmla="*/ 91 h 454"/>
                <a:gd name="T26" fmla="*/ 488 w 628"/>
                <a:gd name="T27" fmla="*/ 168 h 454"/>
                <a:gd name="T28" fmla="*/ 529 w 628"/>
                <a:gd name="T29" fmla="*/ 32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8" h="454">
                  <a:moveTo>
                    <a:pt x="526" y="102"/>
                  </a:moveTo>
                  <a:cubicBezTo>
                    <a:pt x="449" y="58"/>
                    <a:pt x="86" y="8"/>
                    <a:pt x="45" y="2"/>
                  </a:cubicBezTo>
                  <a:cubicBezTo>
                    <a:pt x="30" y="0"/>
                    <a:pt x="15" y="7"/>
                    <a:pt x="7" y="21"/>
                  </a:cubicBezTo>
                  <a:cubicBezTo>
                    <a:pt x="0" y="34"/>
                    <a:pt x="1" y="50"/>
                    <a:pt x="10" y="62"/>
                  </a:cubicBezTo>
                  <a:cubicBezTo>
                    <a:pt x="35" y="95"/>
                    <a:pt x="261" y="385"/>
                    <a:pt x="337" y="429"/>
                  </a:cubicBezTo>
                  <a:cubicBezTo>
                    <a:pt x="366" y="445"/>
                    <a:pt x="398" y="454"/>
                    <a:pt x="431" y="454"/>
                  </a:cubicBezTo>
                  <a:cubicBezTo>
                    <a:pt x="448" y="454"/>
                    <a:pt x="464" y="452"/>
                    <a:pt x="480" y="448"/>
                  </a:cubicBezTo>
                  <a:cubicBezTo>
                    <a:pt x="554" y="428"/>
                    <a:pt x="608" y="366"/>
                    <a:pt x="618" y="290"/>
                  </a:cubicBezTo>
                  <a:cubicBezTo>
                    <a:pt x="628" y="215"/>
                    <a:pt x="592" y="141"/>
                    <a:pt x="526" y="102"/>
                  </a:cubicBezTo>
                  <a:close/>
                  <a:moveTo>
                    <a:pt x="529" y="322"/>
                  </a:moveTo>
                  <a:cubicBezTo>
                    <a:pt x="514" y="348"/>
                    <a:pt x="490" y="367"/>
                    <a:pt x="461" y="375"/>
                  </a:cubicBezTo>
                  <a:cubicBezTo>
                    <a:pt x="432" y="383"/>
                    <a:pt x="401" y="379"/>
                    <a:pt x="375" y="364"/>
                  </a:cubicBezTo>
                  <a:cubicBezTo>
                    <a:pt x="336" y="341"/>
                    <a:pt x="220" y="205"/>
                    <a:pt x="128" y="91"/>
                  </a:cubicBezTo>
                  <a:cubicBezTo>
                    <a:pt x="273" y="113"/>
                    <a:pt x="449" y="145"/>
                    <a:pt x="488" y="168"/>
                  </a:cubicBezTo>
                  <a:cubicBezTo>
                    <a:pt x="542" y="199"/>
                    <a:pt x="561" y="268"/>
                    <a:pt x="529" y="322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287CC1C4-87B7-4179-8E5D-EFE42AB9802A}"/>
              </a:ext>
            </a:extLst>
          </p:cNvPr>
          <p:cNvGrpSpPr/>
          <p:nvPr/>
        </p:nvGrpSpPr>
        <p:grpSpPr>
          <a:xfrm>
            <a:off x="7345363" y="3260726"/>
            <a:ext cx="484188" cy="484188"/>
            <a:chOff x="7345363" y="3260726"/>
            <a:chExt cx="484188" cy="484188"/>
          </a:xfrm>
        </p:grpSpPr>
        <p:sp>
          <p:nvSpPr>
            <p:cNvPr id="105" name="Freeform 666">
              <a:extLst>
                <a:ext uri="{FF2B5EF4-FFF2-40B4-BE49-F238E27FC236}">
                  <a16:creationId xmlns:a16="http://schemas.microsoft.com/office/drawing/2014/main" id="{B6459B5E-F538-4D0F-98D6-BC2C46929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3535364"/>
              <a:ext cx="144463" cy="104775"/>
            </a:xfrm>
            <a:custGeom>
              <a:avLst/>
              <a:gdLst>
                <a:gd name="T0" fmla="*/ 490 w 678"/>
                <a:gd name="T1" fmla="*/ 0 h 490"/>
                <a:gd name="T2" fmla="*/ 301 w 678"/>
                <a:gd name="T3" fmla="*/ 189 h 490"/>
                <a:gd name="T4" fmla="*/ 151 w 678"/>
                <a:gd name="T5" fmla="*/ 340 h 490"/>
                <a:gd name="T6" fmla="*/ 158 w 678"/>
                <a:gd name="T7" fmla="*/ 387 h 490"/>
                <a:gd name="T8" fmla="*/ 113 w 678"/>
                <a:gd name="T9" fmla="*/ 377 h 490"/>
                <a:gd name="T10" fmla="*/ 0 w 678"/>
                <a:gd name="T11" fmla="*/ 490 h 490"/>
                <a:gd name="T12" fmla="*/ 678 w 678"/>
                <a:gd name="T13" fmla="*/ 490 h 490"/>
                <a:gd name="T14" fmla="*/ 678 w 678"/>
                <a:gd name="T15" fmla="*/ 189 h 490"/>
                <a:gd name="T16" fmla="*/ 490 w 678"/>
                <a:gd name="T1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490" y="0"/>
                  </a:moveTo>
                  <a:cubicBezTo>
                    <a:pt x="386" y="0"/>
                    <a:pt x="301" y="85"/>
                    <a:pt x="301" y="189"/>
                  </a:cubicBezTo>
                  <a:cubicBezTo>
                    <a:pt x="218" y="189"/>
                    <a:pt x="151" y="256"/>
                    <a:pt x="151" y="340"/>
                  </a:cubicBezTo>
                  <a:cubicBezTo>
                    <a:pt x="150" y="356"/>
                    <a:pt x="153" y="372"/>
                    <a:pt x="158" y="387"/>
                  </a:cubicBezTo>
                  <a:cubicBezTo>
                    <a:pt x="144" y="381"/>
                    <a:pt x="129" y="377"/>
                    <a:pt x="113" y="377"/>
                  </a:cubicBezTo>
                  <a:cubicBezTo>
                    <a:pt x="50" y="377"/>
                    <a:pt x="0" y="428"/>
                    <a:pt x="0" y="490"/>
                  </a:cubicBezTo>
                  <a:lnTo>
                    <a:pt x="678" y="490"/>
                  </a:lnTo>
                  <a:lnTo>
                    <a:pt x="678" y="189"/>
                  </a:lnTo>
                  <a:cubicBezTo>
                    <a:pt x="678" y="85"/>
                    <a:pt x="594" y="0"/>
                    <a:pt x="490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67">
              <a:extLst>
                <a:ext uri="{FF2B5EF4-FFF2-40B4-BE49-F238E27FC236}">
                  <a16:creationId xmlns:a16="http://schemas.microsoft.com/office/drawing/2014/main" id="{5CCF4986-1986-490D-B89B-191932665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543301"/>
              <a:ext cx="49213" cy="65088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68">
              <a:extLst>
                <a:ext uri="{FF2B5EF4-FFF2-40B4-BE49-F238E27FC236}">
                  <a16:creationId xmlns:a16="http://schemas.microsoft.com/office/drawing/2014/main" id="{38B94686-FF13-46EB-B255-D79EAD6FE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1" y="3535364"/>
              <a:ext cx="144463" cy="104775"/>
            </a:xfrm>
            <a:custGeom>
              <a:avLst/>
              <a:gdLst>
                <a:gd name="T0" fmla="*/ 565 w 678"/>
                <a:gd name="T1" fmla="*/ 377 h 490"/>
                <a:gd name="T2" fmla="*/ 520 w 678"/>
                <a:gd name="T3" fmla="*/ 387 h 490"/>
                <a:gd name="T4" fmla="*/ 527 w 678"/>
                <a:gd name="T5" fmla="*/ 340 h 490"/>
                <a:gd name="T6" fmla="*/ 377 w 678"/>
                <a:gd name="T7" fmla="*/ 189 h 490"/>
                <a:gd name="T8" fmla="*/ 188 w 678"/>
                <a:gd name="T9" fmla="*/ 0 h 490"/>
                <a:gd name="T10" fmla="*/ 0 w 678"/>
                <a:gd name="T11" fmla="*/ 189 h 490"/>
                <a:gd name="T12" fmla="*/ 0 w 678"/>
                <a:gd name="T13" fmla="*/ 490 h 490"/>
                <a:gd name="T14" fmla="*/ 678 w 678"/>
                <a:gd name="T15" fmla="*/ 490 h 490"/>
                <a:gd name="T16" fmla="*/ 565 w 678"/>
                <a:gd name="T17" fmla="*/ 37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565" y="377"/>
                  </a:moveTo>
                  <a:cubicBezTo>
                    <a:pt x="549" y="377"/>
                    <a:pt x="534" y="381"/>
                    <a:pt x="520" y="387"/>
                  </a:cubicBezTo>
                  <a:cubicBezTo>
                    <a:pt x="525" y="372"/>
                    <a:pt x="528" y="356"/>
                    <a:pt x="527" y="340"/>
                  </a:cubicBezTo>
                  <a:cubicBezTo>
                    <a:pt x="527" y="256"/>
                    <a:pt x="460" y="189"/>
                    <a:pt x="377" y="189"/>
                  </a:cubicBezTo>
                  <a:cubicBezTo>
                    <a:pt x="377" y="85"/>
                    <a:pt x="292" y="0"/>
                    <a:pt x="188" y="0"/>
                  </a:cubicBezTo>
                  <a:cubicBezTo>
                    <a:pt x="84" y="0"/>
                    <a:pt x="0" y="85"/>
                    <a:pt x="0" y="189"/>
                  </a:cubicBezTo>
                  <a:lnTo>
                    <a:pt x="0" y="490"/>
                  </a:lnTo>
                  <a:lnTo>
                    <a:pt x="678" y="490"/>
                  </a:lnTo>
                  <a:cubicBezTo>
                    <a:pt x="678" y="428"/>
                    <a:pt x="628" y="377"/>
                    <a:pt x="565" y="37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69">
              <a:extLst>
                <a:ext uri="{FF2B5EF4-FFF2-40B4-BE49-F238E27FC236}">
                  <a16:creationId xmlns:a16="http://schemas.microsoft.com/office/drawing/2014/main" id="{34A76244-D5FD-4C58-B87B-CBFFB65A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671889"/>
              <a:ext cx="468313" cy="65088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5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5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5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5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5"/>
                  </a:lnTo>
                  <a:cubicBezTo>
                    <a:pt x="1319" y="117"/>
                    <a:pt x="1285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5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200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0"/>
                    <a:pt x="2186" y="75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70">
              <a:extLst>
                <a:ext uri="{FF2B5EF4-FFF2-40B4-BE49-F238E27FC236}">
                  <a16:creationId xmlns:a16="http://schemas.microsoft.com/office/drawing/2014/main" id="{549D1237-AC79-4BC6-8CEE-D93783CB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3268664"/>
              <a:ext cx="58738" cy="52388"/>
            </a:xfrm>
            <a:custGeom>
              <a:avLst/>
              <a:gdLst>
                <a:gd name="T0" fmla="*/ 280 w 280"/>
                <a:gd name="T1" fmla="*/ 177 h 242"/>
                <a:gd name="T2" fmla="*/ 167 w 280"/>
                <a:gd name="T3" fmla="*/ 27 h 242"/>
                <a:gd name="T4" fmla="*/ 140 w 280"/>
                <a:gd name="T5" fmla="*/ 0 h 242"/>
                <a:gd name="T6" fmla="*/ 113 w 280"/>
                <a:gd name="T7" fmla="*/ 27 h 242"/>
                <a:gd name="T8" fmla="*/ 0 w 280"/>
                <a:gd name="T9" fmla="*/ 177 h 242"/>
                <a:gd name="T10" fmla="*/ 280 w 280"/>
                <a:gd name="T11" fmla="*/ 17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242">
                  <a:moveTo>
                    <a:pt x="280" y="177"/>
                  </a:moveTo>
                  <a:cubicBezTo>
                    <a:pt x="250" y="122"/>
                    <a:pt x="212" y="71"/>
                    <a:pt x="167" y="27"/>
                  </a:cubicBezTo>
                  <a:lnTo>
                    <a:pt x="140" y="0"/>
                  </a:lnTo>
                  <a:lnTo>
                    <a:pt x="113" y="27"/>
                  </a:lnTo>
                  <a:cubicBezTo>
                    <a:pt x="68" y="72"/>
                    <a:pt x="30" y="122"/>
                    <a:pt x="0" y="177"/>
                  </a:cubicBezTo>
                  <a:cubicBezTo>
                    <a:pt x="82" y="242"/>
                    <a:pt x="198" y="242"/>
                    <a:pt x="280" y="17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71">
              <a:extLst>
                <a:ext uri="{FF2B5EF4-FFF2-40B4-BE49-F238E27FC236}">
                  <a16:creationId xmlns:a16="http://schemas.microsoft.com/office/drawing/2014/main" id="{5F789F47-A281-4E11-8E28-250D22E7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413" y="3430589"/>
              <a:ext cx="47625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cubicBezTo>
                    <a:pt x="101" y="0"/>
                    <a:pt x="0" y="102"/>
                    <a:pt x="0" y="22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72">
              <a:extLst>
                <a:ext uri="{FF2B5EF4-FFF2-40B4-BE49-F238E27FC236}">
                  <a16:creationId xmlns:a16="http://schemas.microsoft.com/office/drawing/2014/main" id="{B947A216-E414-43E5-A0AE-CBFCFA3FE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3430589"/>
              <a:ext cx="47625" cy="47625"/>
            </a:xfrm>
            <a:custGeom>
              <a:avLst/>
              <a:gdLst>
                <a:gd name="T0" fmla="*/ 0 w 226"/>
                <a:gd name="T1" fmla="*/ 0 h 227"/>
                <a:gd name="T2" fmla="*/ 0 w 226"/>
                <a:gd name="T3" fmla="*/ 227 h 227"/>
                <a:gd name="T4" fmla="*/ 226 w 226"/>
                <a:gd name="T5" fmla="*/ 227 h 227"/>
                <a:gd name="T6" fmla="*/ 0 w 226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0"/>
                  </a:moveTo>
                  <a:lnTo>
                    <a:pt x="0" y="227"/>
                  </a:lnTo>
                  <a:lnTo>
                    <a:pt x="226" y="227"/>
                  </a:lnTo>
                  <a:cubicBezTo>
                    <a:pt x="226" y="102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73">
              <a:extLst>
                <a:ext uri="{FF2B5EF4-FFF2-40B4-BE49-F238E27FC236}">
                  <a16:creationId xmlns:a16="http://schemas.microsoft.com/office/drawing/2014/main" id="{46694D64-1286-4389-99A3-7D0C089DF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7113" y="3365501"/>
              <a:ext cx="420688" cy="306388"/>
            </a:xfrm>
            <a:custGeom>
              <a:avLst/>
              <a:gdLst>
                <a:gd name="T0" fmla="*/ 1809 w 1960"/>
                <a:gd name="T1" fmla="*/ 0 h 1432"/>
                <a:gd name="T2" fmla="*/ 1204 w 1960"/>
                <a:gd name="T3" fmla="*/ 0 h 1432"/>
                <a:gd name="T4" fmla="*/ 1206 w 1960"/>
                <a:gd name="T5" fmla="*/ 55 h 1432"/>
                <a:gd name="T6" fmla="*/ 1206 w 1960"/>
                <a:gd name="T7" fmla="*/ 151 h 1432"/>
                <a:gd name="T8" fmla="*/ 1809 w 1960"/>
                <a:gd name="T9" fmla="*/ 151 h 1432"/>
                <a:gd name="T10" fmla="*/ 1809 w 1960"/>
                <a:gd name="T11" fmla="*/ 980 h 1432"/>
                <a:gd name="T12" fmla="*/ 1621 w 1960"/>
                <a:gd name="T13" fmla="*/ 791 h 1432"/>
                <a:gd name="T14" fmla="*/ 1432 w 1960"/>
                <a:gd name="T15" fmla="*/ 980 h 1432"/>
                <a:gd name="T16" fmla="*/ 1282 w 1960"/>
                <a:gd name="T17" fmla="*/ 1131 h 1432"/>
                <a:gd name="T18" fmla="*/ 1289 w 1960"/>
                <a:gd name="T19" fmla="*/ 1178 h 1432"/>
                <a:gd name="T20" fmla="*/ 1244 w 1960"/>
                <a:gd name="T21" fmla="*/ 1168 h 1432"/>
                <a:gd name="T22" fmla="*/ 1131 w 1960"/>
                <a:gd name="T23" fmla="*/ 1281 h 1432"/>
                <a:gd name="T24" fmla="*/ 829 w 1960"/>
                <a:gd name="T25" fmla="*/ 1281 h 1432"/>
                <a:gd name="T26" fmla="*/ 716 w 1960"/>
                <a:gd name="T27" fmla="*/ 1168 h 1432"/>
                <a:gd name="T28" fmla="*/ 671 w 1960"/>
                <a:gd name="T29" fmla="*/ 1178 h 1432"/>
                <a:gd name="T30" fmla="*/ 678 w 1960"/>
                <a:gd name="T31" fmla="*/ 1131 h 1432"/>
                <a:gd name="T32" fmla="*/ 528 w 1960"/>
                <a:gd name="T33" fmla="*/ 980 h 1432"/>
                <a:gd name="T34" fmla="*/ 339 w 1960"/>
                <a:gd name="T35" fmla="*/ 791 h 1432"/>
                <a:gd name="T36" fmla="*/ 151 w 1960"/>
                <a:gd name="T37" fmla="*/ 980 h 1432"/>
                <a:gd name="T38" fmla="*/ 151 w 1960"/>
                <a:gd name="T39" fmla="*/ 151 h 1432"/>
                <a:gd name="T40" fmla="*/ 754 w 1960"/>
                <a:gd name="T41" fmla="*/ 151 h 1432"/>
                <a:gd name="T42" fmla="*/ 754 w 1960"/>
                <a:gd name="T43" fmla="*/ 55 h 1432"/>
                <a:gd name="T44" fmla="*/ 756 w 1960"/>
                <a:gd name="T45" fmla="*/ 0 h 1432"/>
                <a:gd name="T46" fmla="*/ 151 w 1960"/>
                <a:gd name="T47" fmla="*/ 0 h 1432"/>
                <a:gd name="T48" fmla="*/ 0 w 1960"/>
                <a:gd name="T49" fmla="*/ 151 h 1432"/>
                <a:gd name="T50" fmla="*/ 0 w 1960"/>
                <a:gd name="T51" fmla="*/ 1432 h 1432"/>
                <a:gd name="T52" fmla="*/ 1960 w 1960"/>
                <a:gd name="T53" fmla="*/ 1432 h 1432"/>
                <a:gd name="T54" fmla="*/ 1960 w 1960"/>
                <a:gd name="T55" fmla="*/ 151 h 1432"/>
                <a:gd name="T56" fmla="*/ 1809 w 1960"/>
                <a:gd name="T57" fmla="*/ 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0" h="1432">
                  <a:moveTo>
                    <a:pt x="1809" y="0"/>
                  </a:moveTo>
                  <a:lnTo>
                    <a:pt x="1204" y="0"/>
                  </a:lnTo>
                  <a:cubicBezTo>
                    <a:pt x="1205" y="18"/>
                    <a:pt x="1206" y="36"/>
                    <a:pt x="1206" y="55"/>
                  </a:cubicBezTo>
                  <a:lnTo>
                    <a:pt x="1206" y="151"/>
                  </a:lnTo>
                  <a:lnTo>
                    <a:pt x="1809" y="151"/>
                  </a:lnTo>
                  <a:lnTo>
                    <a:pt x="1809" y="980"/>
                  </a:lnTo>
                  <a:cubicBezTo>
                    <a:pt x="1809" y="876"/>
                    <a:pt x="1725" y="791"/>
                    <a:pt x="1621" y="791"/>
                  </a:cubicBezTo>
                  <a:cubicBezTo>
                    <a:pt x="1517" y="791"/>
                    <a:pt x="1432" y="876"/>
                    <a:pt x="1432" y="980"/>
                  </a:cubicBezTo>
                  <a:cubicBezTo>
                    <a:pt x="1349" y="980"/>
                    <a:pt x="1282" y="1047"/>
                    <a:pt x="1282" y="1131"/>
                  </a:cubicBezTo>
                  <a:cubicBezTo>
                    <a:pt x="1281" y="1147"/>
                    <a:pt x="1284" y="1163"/>
                    <a:pt x="1289" y="1178"/>
                  </a:cubicBezTo>
                  <a:cubicBezTo>
                    <a:pt x="1275" y="1172"/>
                    <a:pt x="1260" y="1168"/>
                    <a:pt x="1244" y="1168"/>
                  </a:cubicBezTo>
                  <a:cubicBezTo>
                    <a:pt x="1181" y="1168"/>
                    <a:pt x="1131" y="1219"/>
                    <a:pt x="1131" y="1281"/>
                  </a:cubicBezTo>
                  <a:lnTo>
                    <a:pt x="829" y="1281"/>
                  </a:lnTo>
                  <a:cubicBezTo>
                    <a:pt x="829" y="1219"/>
                    <a:pt x="779" y="1168"/>
                    <a:pt x="716" y="1168"/>
                  </a:cubicBezTo>
                  <a:cubicBezTo>
                    <a:pt x="700" y="1168"/>
                    <a:pt x="685" y="1172"/>
                    <a:pt x="671" y="1178"/>
                  </a:cubicBezTo>
                  <a:cubicBezTo>
                    <a:pt x="676" y="1163"/>
                    <a:pt x="679" y="1147"/>
                    <a:pt x="678" y="1131"/>
                  </a:cubicBezTo>
                  <a:cubicBezTo>
                    <a:pt x="678" y="1047"/>
                    <a:pt x="611" y="980"/>
                    <a:pt x="528" y="980"/>
                  </a:cubicBezTo>
                  <a:cubicBezTo>
                    <a:pt x="528" y="876"/>
                    <a:pt x="443" y="791"/>
                    <a:pt x="339" y="791"/>
                  </a:cubicBezTo>
                  <a:cubicBezTo>
                    <a:pt x="235" y="791"/>
                    <a:pt x="151" y="876"/>
                    <a:pt x="151" y="980"/>
                  </a:cubicBezTo>
                  <a:lnTo>
                    <a:pt x="151" y="151"/>
                  </a:lnTo>
                  <a:lnTo>
                    <a:pt x="754" y="151"/>
                  </a:lnTo>
                  <a:lnTo>
                    <a:pt x="754" y="55"/>
                  </a:lnTo>
                  <a:cubicBezTo>
                    <a:pt x="754" y="36"/>
                    <a:pt x="755" y="18"/>
                    <a:pt x="756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432"/>
                  </a:lnTo>
                  <a:lnTo>
                    <a:pt x="1960" y="1432"/>
                  </a:lnTo>
                  <a:lnTo>
                    <a:pt x="1960" y="151"/>
                  </a:lnTo>
                  <a:cubicBezTo>
                    <a:pt x="1960" y="67"/>
                    <a:pt x="1892" y="0"/>
                    <a:pt x="1809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674">
              <a:extLst>
                <a:ext uri="{FF2B5EF4-FFF2-40B4-BE49-F238E27FC236}">
                  <a16:creationId xmlns:a16="http://schemas.microsoft.com/office/drawing/2014/main" id="{C928F072-0E01-445B-AD4B-7D210544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495676"/>
              <a:ext cx="49213" cy="23813"/>
            </a:xfrm>
            <a:custGeom>
              <a:avLst/>
              <a:gdLst>
                <a:gd name="T0" fmla="*/ 188 w 226"/>
                <a:gd name="T1" fmla="*/ 113 h 113"/>
                <a:gd name="T2" fmla="*/ 226 w 226"/>
                <a:gd name="T3" fmla="*/ 0 h 113"/>
                <a:gd name="T4" fmla="*/ 0 w 226"/>
                <a:gd name="T5" fmla="*/ 0 h 113"/>
                <a:gd name="T6" fmla="*/ 38 w 226"/>
                <a:gd name="T7" fmla="*/ 113 h 113"/>
                <a:gd name="T8" fmla="*/ 188 w 226"/>
                <a:gd name="T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13">
                  <a:moveTo>
                    <a:pt x="188" y="113"/>
                  </a:moveTo>
                  <a:lnTo>
                    <a:pt x="226" y="0"/>
                  </a:lnTo>
                  <a:lnTo>
                    <a:pt x="0" y="0"/>
                  </a:lnTo>
                  <a:lnTo>
                    <a:pt x="38" y="113"/>
                  </a:lnTo>
                  <a:lnTo>
                    <a:pt x="188" y="113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675">
              <a:extLst>
                <a:ext uri="{FF2B5EF4-FFF2-40B4-BE49-F238E27FC236}">
                  <a16:creationId xmlns:a16="http://schemas.microsoft.com/office/drawing/2014/main" id="{C49F9E0A-6FBB-4775-90BF-B765634E3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8" y="3422651"/>
              <a:ext cx="33338" cy="47625"/>
            </a:xfrm>
            <a:custGeom>
              <a:avLst/>
              <a:gdLst>
                <a:gd name="T0" fmla="*/ 113 w 150"/>
                <a:gd name="T1" fmla="*/ 226 h 226"/>
                <a:gd name="T2" fmla="*/ 150 w 150"/>
                <a:gd name="T3" fmla="*/ 0 h 226"/>
                <a:gd name="T4" fmla="*/ 0 w 150"/>
                <a:gd name="T5" fmla="*/ 0 h 226"/>
                <a:gd name="T6" fmla="*/ 37 w 150"/>
                <a:gd name="T7" fmla="*/ 226 h 226"/>
                <a:gd name="T8" fmla="*/ 113 w 150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26">
                  <a:moveTo>
                    <a:pt x="113" y="226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37" y="226"/>
                  </a:lnTo>
                  <a:lnTo>
                    <a:pt x="113" y="226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76">
              <a:extLst>
                <a:ext uri="{FF2B5EF4-FFF2-40B4-BE49-F238E27FC236}">
                  <a16:creationId xmlns:a16="http://schemas.microsoft.com/office/drawing/2014/main" id="{A2AE6A35-D9E0-43B2-8E38-730DC03BC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543301"/>
              <a:ext cx="49213" cy="65088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77">
              <a:extLst>
                <a:ext uri="{FF2B5EF4-FFF2-40B4-BE49-F238E27FC236}">
                  <a16:creationId xmlns:a16="http://schemas.microsoft.com/office/drawing/2014/main" id="{ED972B23-A17F-46E7-951A-FAFFB9A2B4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3260726"/>
              <a:ext cx="484188" cy="484188"/>
            </a:xfrm>
            <a:custGeom>
              <a:avLst/>
              <a:gdLst>
                <a:gd name="T0" fmla="*/ 2149 w 2262"/>
                <a:gd name="T1" fmla="*/ 645 h 2265"/>
                <a:gd name="T2" fmla="*/ 1185 w 2262"/>
                <a:gd name="T3" fmla="*/ 42 h 2265"/>
                <a:gd name="T4" fmla="*/ 1077 w 2262"/>
                <a:gd name="T5" fmla="*/ 42 h 2265"/>
                <a:gd name="T6" fmla="*/ 113 w 2262"/>
                <a:gd name="T7" fmla="*/ 645 h 2265"/>
                <a:gd name="T8" fmla="*/ 0 w 2262"/>
                <a:gd name="T9" fmla="*/ 1926 h 2265"/>
                <a:gd name="T10" fmla="*/ 1998 w 2262"/>
                <a:gd name="T11" fmla="*/ 2265 h 2265"/>
                <a:gd name="T12" fmla="*/ 2224 w 2262"/>
                <a:gd name="T13" fmla="*/ 1888 h 2265"/>
                <a:gd name="T14" fmla="*/ 1583 w 2262"/>
                <a:gd name="T15" fmla="*/ 1512 h 2265"/>
                <a:gd name="T16" fmla="*/ 1922 w 2262"/>
                <a:gd name="T17" fmla="*/ 1474 h 2265"/>
                <a:gd name="T18" fmla="*/ 1395 w 2262"/>
                <a:gd name="T19" fmla="*/ 1700 h 2265"/>
                <a:gd name="T20" fmla="*/ 1476 w 2262"/>
                <a:gd name="T21" fmla="*/ 1660 h 2265"/>
                <a:gd name="T22" fmla="*/ 1548 w 2262"/>
                <a:gd name="T23" fmla="*/ 1439 h 2265"/>
                <a:gd name="T24" fmla="*/ 1013 w 2262"/>
                <a:gd name="T25" fmla="*/ 1738 h 2265"/>
                <a:gd name="T26" fmla="*/ 567 w 2262"/>
                <a:gd name="T27" fmla="*/ 1261 h 2265"/>
                <a:gd name="T28" fmla="*/ 867 w 2262"/>
                <a:gd name="T29" fmla="*/ 682 h 2265"/>
                <a:gd name="T30" fmla="*/ 679 w 2262"/>
                <a:gd name="T31" fmla="*/ 1059 h 2265"/>
                <a:gd name="T32" fmla="*/ 905 w 2262"/>
                <a:gd name="T33" fmla="*/ 1135 h 2265"/>
                <a:gd name="T34" fmla="*/ 1056 w 2262"/>
                <a:gd name="T35" fmla="*/ 1248 h 2265"/>
                <a:gd name="T36" fmla="*/ 1271 w 2262"/>
                <a:gd name="T37" fmla="*/ 1135 h 2265"/>
                <a:gd name="T38" fmla="*/ 1395 w 2262"/>
                <a:gd name="T39" fmla="*/ 1059 h 2265"/>
                <a:gd name="T40" fmla="*/ 1395 w 2262"/>
                <a:gd name="T41" fmla="*/ 761 h 2265"/>
                <a:gd name="T42" fmla="*/ 1922 w 2262"/>
                <a:gd name="T43" fmla="*/ 1306 h 2265"/>
                <a:gd name="T44" fmla="*/ 641 w 2262"/>
                <a:gd name="T45" fmla="*/ 1474 h 2265"/>
                <a:gd name="T46" fmla="*/ 786 w 2262"/>
                <a:gd name="T47" fmla="*/ 1660 h 2265"/>
                <a:gd name="T48" fmla="*/ 867 w 2262"/>
                <a:gd name="T49" fmla="*/ 1700 h 2265"/>
                <a:gd name="T50" fmla="*/ 340 w 2262"/>
                <a:gd name="T51" fmla="*/ 1474 h 2265"/>
                <a:gd name="T52" fmla="*/ 1319 w 2262"/>
                <a:gd name="T53" fmla="*/ 549 h 2265"/>
                <a:gd name="T54" fmla="*/ 943 w 2262"/>
                <a:gd name="T55" fmla="*/ 549 h 2265"/>
                <a:gd name="T56" fmla="*/ 1542 w 2262"/>
                <a:gd name="T57" fmla="*/ 984 h 2265"/>
                <a:gd name="T58" fmla="*/ 1192 w 2262"/>
                <a:gd name="T59" fmla="*/ 1135 h 2265"/>
                <a:gd name="T60" fmla="*/ 1070 w 2262"/>
                <a:gd name="T61" fmla="*/ 1135 h 2265"/>
                <a:gd name="T62" fmla="*/ 720 w 2262"/>
                <a:gd name="T63" fmla="*/ 984 h 2265"/>
                <a:gd name="T64" fmla="*/ 1130 w 2262"/>
                <a:gd name="T65" fmla="*/ 96 h 2265"/>
                <a:gd name="T66" fmla="*/ 1220 w 2262"/>
                <a:gd name="T67" fmla="*/ 207 h 2265"/>
                <a:gd name="T68" fmla="*/ 189 w 2262"/>
                <a:gd name="T69" fmla="*/ 645 h 2265"/>
                <a:gd name="T70" fmla="*/ 867 w 2262"/>
                <a:gd name="T71" fmla="*/ 549 h 2265"/>
                <a:gd name="T72" fmla="*/ 264 w 2262"/>
                <a:gd name="T73" fmla="*/ 645 h 2265"/>
                <a:gd name="T74" fmla="*/ 1960 w 2262"/>
                <a:gd name="T75" fmla="*/ 1813 h 2265"/>
                <a:gd name="T76" fmla="*/ 1960 w 2262"/>
                <a:gd name="T77" fmla="*/ 607 h 2265"/>
                <a:gd name="T78" fmla="*/ 1394 w 2262"/>
                <a:gd name="T79" fmla="*/ 532 h 2265"/>
                <a:gd name="T80" fmla="*/ 2073 w 2262"/>
                <a:gd name="T81" fmla="*/ 1888 h 2265"/>
                <a:gd name="T82" fmla="*/ 943 w 2262"/>
                <a:gd name="T83" fmla="*/ 1964 h 2265"/>
                <a:gd name="T84" fmla="*/ 1282 w 2262"/>
                <a:gd name="T85" fmla="*/ 2039 h 2265"/>
                <a:gd name="T86" fmla="*/ 943 w 2262"/>
                <a:gd name="T87" fmla="*/ 1964 h 2265"/>
                <a:gd name="T88" fmla="*/ 264 w 2262"/>
                <a:gd name="T89" fmla="*/ 2190 h 2265"/>
                <a:gd name="T90" fmla="*/ 867 w 2262"/>
                <a:gd name="T91" fmla="*/ 1964 h 2265"/>
                <a:gd name="T92" fmla="*/ 1282 w 2262"/>
                <a:gd name="T93" fmla="*/ 2115 h 2265"/>
                <a:gd name="T94" fmla="*/ 2186 w 2262"/>
                <a:gd name="T95" fmla="*/ 1964 h 2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2" h="2265">
                  <a:moveTo>
                    <a:pt x="2224" y="1888"/>
                  </a:moveTo>
                  <a:lnTo>
                    <a:pt x="2149" y="1888"/>
                  </a:lnTo>
                  <a:lnTo>
                    <a:pt x="2149" y="645"/>
                  </a:lnTo>
                  <a:cubicBezTo>
                    <a:pt x="2148" y="541"/>
                    <a:pt x="2064" y="456"/>
                    <a:pt x="1960" y="456"/>
                  </a:cubicBezTo>
                  <a:lnTo>
                    <a:pt x="1388" y="456"/>
                  </a:lnTo>
                  <a:cubicBezTo>
                    <a:pt x="1368" y="300"/>
                    <a:pt x="1297" y="154"/>
                    <a:pt x="1185" y="42"/>
                  </a:cubicBezTo>
                  <a:lnTo>
                    <a:pt x="1158" y="15"/>
                  </a:lnTo>
                  <a:cubicBezTo>
                    <a:pt x="1143" y="0"/>
                    <a:pt x="1119" y="0"/>
                    <a:pt x="1104" y="15"/>
                  </a:cubicBezTo>
                  <a:lnTo>
                    <a:pt x="1077" y="42"/>
                  </a:lnTo>
                  <a:cubicBezTo>
                    <a:pt x="965" y="154"/>
                    <a:pt x="894" y="300"/>
                    <a:pt x="874" y="456"/>
                  </a:cubicBezTo>
                  <a:lnTo>
                    <a:pt x="302" y="456"/>
                  </a:lnTo>
                  <a:cubicBezTo>
                    <a:pt x="198" y="456"/>
                    <a:pt x="114" y="541"/>
                    <a:pt x="113" y="645"/>
                  </a:cubicBezTo>
                  <a:lnTo>
                    <a:pt x="113" y="1888"/>
                  </a:lnTo>
                  <a:lnTo>
                    <a:pt x="38" y="1888"/>
                  </a:lnTo>
                  <a:cubicBezTo>
                    <a:pt x="17" y="1888"/>
                    <a:pt x="0" y="1905"/>
                    <a:pt x="0" y="1926"/>
                  </a:cubicBezTo>
                  <a:lnTo>
                    <a:pt x="0" y="2001"/>
                  </a:lnTo>
                  <a:cubicBezTo>
                    <a:pt x="1" y="2147"/>
                    <a:pt x="119" y="2265"/>
                    <a:pt x="264" y="2265"/>
                  </a:cubicBezTo>
                  <a:lnTo>
                    <a:pt x="1998" y="2265"/>
                  </a:lnTo>
                  <a:cubicBezTo>
                    <a:pt x="2143" y="2265"/>
                    <a:pt x="2261" y="2147"/>
                    <a:pt x="2262" y="2001"/>
                  </a:cubicBezTo>
                  <a:lnTo>
                    <a:pt x="2262" y="1926"/>
                  </a:lnTo>
                  <a:cubicBezTo>
                    <a:pt x="2262" y="1905"/>
                    <a:pt x="2245" y="1888"/>
                    <a:pt x="2224" y="1888"/>
                  </a:cubicBezTo>
                  <a:close/>
                  <a:moveTo>
                    <a:pt x="1476" y="1660"/>
                  </a:moveTo>
                  <a:cubicBezTo>
                    <a:pt x="1472" y="1648"/>
                    <a:pt x="1470" y="1637"/>
                    <a:pt x="1470" y="1625"/>
                  </a:cubicBezTo>
                  <a:cubicBezTo>
                    <a:pt x="1470" y="1562"/>
                    <a:pt x="1521" y="1512"/>
                    <a:pt x="1583" y="1512"/>
                  </a:cubicBezTo>
                  <a:cubicBezTo>
                    <a:pt x="1604" y="1512"/>
                    <a:pt x="1621" y="1495"/>
                    <a:pt x="1621" y="1474"/>
                  </a:cubicBezTo>
                  <a:cubicBezTo>
                    <a:pt x="1621" y="1391"/>
                    <a:pt x="1688" y="1323"/>
                    <a:pt x="1772" y="1323"/>
                  </a:cubicBezTo>
                  <a:cubicBezTo>
                    <a:pt x="1855" y="1323"/>
                    <a:pt x="1922" y="1391"/>
                    <a:pt x="1922" y="1474"/>
                  </a:cubicBezTo>
                  <a:lnTo>
                    <a:pt x="1922" y="1738"/>
                  </a:lnTo>
                  <a:lnTo>
                    <a:pt x="1330" y="1738"/>
                  </a:lnTo>
                  <a:cubicBezTo>
                    <a:pt x="1343" y="1714"/>
                    <a:pt x="1368" y="1700"/>
                    <a:pt x="1395" y="1700"/>
                  </a:cubicBezTo>
                  <a:cubicBezTo>
                    <a:pt x="1405" y="1700"/>
                    <a:pt x="1415" y="1702"/>
                    <a:pt x="1425" y="1706"/>
                  </a:cubicBezTo>
                  <a:cubicBezTo>
                    <a:pt x="1438" y="1713"/>
                    <a:pt x="1455" y="1710"/>
                    <a:pt x="1466" y="1700"/>
                  </a:cubicBezTo>
                  <a:cubicBezTo>
                    <a:pt x="1477" y="1690"/>
                    <a:pt x="1481" y="1674"/>
                    <a:pt x="1476" y="1660"/>
                  </a:cubicBezTo>
                  <a:close/>
                  <a:moveTo>
                    <a:pt x="1922" y="1306"/>
                  </a:moveTo>
                  <a:cubicBezTo>
                    <a:pt x="1861" y="1250"/>
                    <a:pt x="1774" y="1233"/>
                    <a:pt x="1695" y="1261"/>
                  </a:cubicBezTo>
                  <a:cubicBezTo>
                    <a:pt x="1617" y="1289"/>
                    <a:pt x="1561" y="1357"/>
                    <a:pt x="1548" y="1439"/>
                  </a:cubicBezTo>
                  <a:cubicBezTo>
                    <a:pt x="1459" y="1456"/>
                    <a:pt x="1395" y="1534"/>
                    <a:pt x="1395" y="1625"/>
                  </a:cubicBezTo>
                  <a:cubicBezTo>
                    <a:pt x="1326" y="1625"/>
                    <a:pt x="1267" y="1671"/>
                    <a:pt x="1249" y="1738"/>
                  </a:cubicBezTo>
                  <a:lnTo>
                    <a:pt x="1013" y="1738"/>
                  </a:lnTo>
                  <a:cubicBezTo>
                    <a:pt x="995" y="1671"/>
                    <a:pt x="936" y="1625"/>
                    <a:pt x="867" y="1625"/>
                  </a:cubicBezTo>
                  <a:cubicBezTo>
                    <a:pt x="867" y="1534"/>
                    <a:pt x="803" y="1456"/>
                    <a:pt x="714" y="1439"/>
                  </a:cubicBezTo>
                  <a:cubicBezTo>
                    <a:pt x="701" y="1357"/>
                    <a:pt x="645" y="1289"/>
                    <a:pt x="567" y="1261"/>
                  </a:cubicBezTo>
                  <a:cubicBezTo>
                    <a:pt x="488" y="1233"/>
                    <a:pt x="401" y="1250"/>
                    <a:pt x="340" y="1306"/>
                  </a:cubicBezTo>
                  <a:lnTo>
                    <a:pt x="340" y="682"/>
                  </a:lnTo>
                  <a:lnTo>
                    <a:pt x="867" y="682"/>
                  </a:lnTo>
                  <a:lnTo>
                    <a:pt x="867" y="761"/>
                  </a:lnTo>
                  <a:cubicBezTo>
                    <a:pt x="738" y="780"/>
                    <a:pt x="641" y="891"/>
                    <a:pt x="641" y="1022"/>
                  </a:cubicBezTo>
                  <a:cubicBezTo>
                    <a:pt x="641" y="1042"/>
                    <a:pt x="658" y="1059"/>
                    <a:pt x="679" y="1059"/>
                  </a:cubicBezTo>
                  <a:lnTo>
                    <a:pt x="867" y="1059"/>
                  </a:lnTo>
                  <a:lnTo>
                    <a:pt x="867" y="1097"/>
                  </a:lnTo>
                  <a:cubicBezTo>
                    <a:pt x="867" y="1118"/>
                    <a:pt x="884" y="1135"/>
                    <a:pt x="905" y="1135"/>
                  </a:cubicBezTo>
                  <a:lnTo>
                    <a:pt x="991" y="1135"/>
                  </a:lnTo>
                  <a:lnTo>
                    <a:pt x="1020" y="1222"/>
                  </a:lnTo>
                  <a:cubicBezTo>
                    <a:pt x="1025" y="1237"/>
                    <a:pt x="1039" y="1248"/>
                    <a:pt x="1056" y="1248"/>
                  </a:cubicBezTo>
                  <a:lnTo>
                    <a:pt x="1206" y="1248"/>
                  </a:lnTo>
                  <a:cubicBezTo>
                    <a:pt x="1223" y="1248"/>
                    <a:pt x="1237" y="1237"/>
                    <a:pt x="1242" y="1222"/>
                  </a:cubicBezTo>
                  <a:lnTo>
                    <a:pt x="1271" y="1135"/>
                  </a:lnTo>
                  <a:lnTo>
                    <a:pt x="1357" y="1135"/>
                  </a:lnTo>
                  <a:cubicBezTo>
                    <a:pt x="1378" y="1135"/>
                    <a:pt x="1395" y="1118"/>
                    <a:pt x="1395" y="1097"/>
                  </a:cubicBezTo>
                  <a:lnTo>
                    <a:pt x="1395" y="1059"/>
                  </a:lnTo>
                  <a:lnTo>
                    <a:pt x="1583" y="1059"/>
                  </a:lnTo>
                  <a:cubicBezTo>
                    <a:pt x="1604" y="1059"/>
                    <a:pt x="1621" y="1042"/>
                    <a:pt x="1621" y="1022"/>
                  </a:cubicBezTo>
                  <a:cubicBezTo>
                    <a:pt x="1621" y="891"/>
                    <a:pt x="1524" y="780"/>
                    <a:pt x="1395" y="761"/>
                  </a:cubicBezTo>
                  <a:lnTo>
                    <a:pt x="1395" y="682"/>
                  </a:lnTo>
                  <a:lnTo>
                    <a:pt x="1922" y="682"/>
                  </a:lnTo>
                  <a:lnTo>
                    <a:pt x="1922" y="1306"/>
                  </a:lnTo>
                  <a:close/>
                  <a:moveTo>
                    <a:pt x="340" y="1474"/>
                  </a:moveTo>
                  <a:cubicBezTo>
                    <a:pt x="340" y="1391"/>
                    <a:pt x="407" y="1323"/>
                    <a:pt x="490" y="1323"/>
                  </a:cubicBezTo>
                  <a:cubicBezTo>
                    <a:pt x="574" y="1323"/>
                    <a:pt x="641" y="1391"/>
                    <a:pt x="641" y="1474"/>
                  </a:cubicBezTo>
                  <a:cubicBezTo>
                    <a:pt x="641" y="1495"/>
                    <a:pt x="658" y="1512"/>
                    <a:pt x="679" y="1512"/>
                  </a:cubicBezTo>
                  <a:cubicBezTo>
                    <a:pt x="741" y="1512"/>
                    <a:pt x="792" y="1562"/>
                    <a:pt x="792" y="1625"/>
                  </a:cubicBezTo>
                  <a:cubicBezTo>
                    <a:pt x="792" y="1637"/>
                    <a:pt x="790" y="1648"/>
                    <a:pt x="786" y="1660"/>
                  </a:cubicBezTo>
                  <a:cubicBezTo>
                    <a:pt x="781" y="1674"/>
                    <a:pt x="785" y="1690"/>
                    <a:pt x="796" y="1700"/>
                  </a:cubicBezTo>
                  <a:cubicBezTo>
                    <a:pt x="807" y="1710"/>
                    <a:pt x="824" y="1713"/>
                    <a:pt x="837" y="1706"/>
                  </a:cubicBezTo>
                  <a:cubicBezTo>
                    <a:pt x="847" y="1702"/>
                    <a:pt x="857" y="1700"/>
                    <a:pt x="867" y="1700"/>
                  </a:cubicBezTo>
                  <a:cubicBezTo>
                    <a:pt x="894" y="1700"/>
                    <a:pt x="919" y="1714"/>
                    <a:pt x="932" y="1738"/>
                  </a:cubicBezTo>
                  <a:lnTo>
                    <a:pt x="340" y="1738"/>
                  </a:lnTo>
                  <a:lnTo>
                    <a:pt x="340" y="1474"/>
                  </a:lnTo>
                  <a:close/>
                  <a:moveTo>
                    <a:pt x="1005" y="274"/>
                  </a:moveTo>
                  <a:cubicBezTo>
                    <a:pt x="1084" y="316"/>
                    <a:pt x="1178" y="316"/>
                    <a:pt x="1257" y="274"/>
                  </a:cubicBezTo>
                  <a:cubicBezTo>
                    <a:pt x="1298" y="359"/>
                    <a:pt x="1319" y="454"/>
                    <a:pt x="1319" y="549"/>
                  </a:cubicBezTo>
                  <a:lnTo>
                    <a:pt x="1319" y="1059"/>
                  </a:lnTo>
                  <a:lnTo>
                    <a:pt x="943" y="1059"/>
                  </a:lnTo>
                  <a:lnTo>
                    <a:pt x="943" y="549"/>
                  </a:lnTo>
                  <a:cubicBezTo>
                    <a:pt x="943" y="454"/>
                    <a:pt x="964" y="359"/>
                    <a:pt x="1005" y="274"/>
                  </a:cubicBezTo>
                  <a:close/>
                  <a:moveTo>
                    <a:pt x="1395" y="837"/>
                  </a:moveTo>
                  <a:cubicBezTo>
                    <a:pt x="1469" y="852"/>
                    <a:pt x="1527" y="910"/>
                    <a:pt x="1542" y="984"/>
                  </a:cubicBezTo>
                  <a:lnTo>
                    <a:pt x="1395" y="984"/>
                  </a:lnTo>
                  <a:lnTo>
                    <a:pt x="1395" y="837"/>
                  </a:lnTo>
                  <a:close/>
                  <a:moveTo>
                    <a:pt x="1192" y="1135"/>
                  </a:moveTo>
                  <a:lnTo>
                    <a:pt x="1179" y="1172"/>
                  </a:lnTo>
                  <a:lnTo>
                    <a:pt x="1083" y="1172"/>
                  </a:lnTo>
                  <a:lnTo>
                    <a:pt x="1070" y="1135"/>
                  </a:lnTo>
                  <a:lnTo>
                    <a:pt x="1192" y="1135"/>
                  </a:lnTo>
                  <a:close/>
                  <a:moveTo>
                    <a:pt x="867" y="984"/>
                  </a:moveTo>
                  <a:lnTo>
                    <a:pt x="720" y="984"/>
                  </a:lnTo>
                  <a:cubicBezTo>
                    <a:pt x="735" y="910"/>
                    <a:pt x="793" y="852"/>
                    <a:pt x="867" y="837"/>
                  </a:cubicBezTo>
                  <a:lnTo>
                    <a:pt x="867" y="984"/>
                  </a:lnTo>
                  <a:close/>
                  <a:moveTo>
                    <a:pt x="1130" y="96"/>
                  </a:moveTo>
                  <a:lnTo>
                    <a:pt x="1131" y="95"/>
                  </a:lnTo>
                  <a:lnTo>
                    <a:pt x="1132" y="96"/>
                  </a:lnTo>
                  <a:cubicBezTo>
                    <a:pt x="1165" y="130"/>
                    <a:pt x="1195" y="167"/>
                    <a:pt x="1220" y="207"/>
                  </a:cubicBezTo>
                  <a:cubicBezTo>
                    <a:pt x="1164" y="237"/>
                    <a:pt x="1098" y="237"/>
                    <a:pt x="1042" y="207"/>
                  </a:cubicBezTo>
                  <a:cubicBezTo>
                    <a:pt x="1067" y="167"/>
                    <a:pt x="1097" y="130"/>
                    <a:pt x="1130" y="96"/>
                  </a:cubicBezTo>
                  <a:close/>
                  <a:moveTo>
                    <a:pt x="189" y="645"/>
                  </a:moveTo>
                  <a:cubicBezTo>
                    <a:pt x="189" y="582"/>
                    <a:pt x="239" y="532"/>
                    <a:pt x="302" y="532"/>
                  </a:cubicBezTo>
                  <a:lnTo>
                    <a:pt x="868" y="532"/>
                  </a:lnTo>
                  <a:cubicBezTo>
                    <a:pt x="868" y="537"/>
                    <a:pt x="867" y="543"/>
                    <a:pt x="867" y="549"/>
                  </a:cubicBezTo>
                  <a:lnTo>
                    <a:pt x="867" y="607"/>
                  </a:lnTo>
                  <a:lnTo>
                    <a:pt x="302" y="607"/>
                  </a:lnTo>
                  <a:cubicBezTo>
                    <a:pt x="281" y="607"/>
                    <a:pt x="264" y="624"/>
                    <a:pt x="264" y="645"/>
                  </a:cubicBezTo>
                  <a:lnTo>
                    <a:pt x="264" y="1775"/>
                  </a:lnTo>
                  <a:cubicBezTo>
                    <a:pt x="264" y="1796"/>
                    <a:pt x="281" y="1813"/>
                    <a:pt x="302" y="1813"/>
                  </a:cubicBezTo>
                  <a:lnTo>
                    <a:pt x="1960" y="1813"/>
                  </a:lnTo>
                  <a:cubicBezTo>
                    <a:pt x="1981" y="1813"/>
                    <a:pt x="1998" y="1796"/>
                    <a:pt x="1998" y="1775"/>
                  </a:cubicBezTo>
                  <a:lnTo>
                    <a:pt x="1998" y="645"/>
                  </a:lnTo>
                  <a:cubicBezTo>
                    <a:pt x="1998" y="624"/>
                    <a:pt x="1981" y="607"/>
                    <a:pt x="1960" y="607"/>
                  </a:cubicBezTo>
                  <a:lnTo>
                    <a:pt x="1395" y="607"/>
                  </a:lnTo>
                  <a:lnTo>
                    <a:pt x="1395" y="549"/>
                  </a:lnTo>
                  <a:cubicBezTo>
                    <a:pt x="1395" y="543"/>
                    <a:pt x="1394" y="538"/>
                    <a:pt x="1394" y="532"/>
                  </a:cubicBezTo>
                  <a:lnTo>
                    <a:pt x="1960" y="532"/>
                  </a:lnTo>
                  <a:cubicBezTo>
                    <a:pt x="2023" y="532"/>
                    <a:pt x="2073" y="582"/>
                    <a:pt x="2073" y="645"/>
                  </a:cubicBezTo>
                  <a:lnTo>
                    <a:pt x="2073" y="1888"/>
                  </a:lnTo>
                  <a:lnTo>
                    <a:pt x="189" y="1888"/>
                  </a:lnTo>
                  <a:lnTo>
                    <a:pt x="189" y="645"/>
                  </a:lnTo>
                  <a:close/>
                  <a:moveTo>
                    <a:pt x="943" y="1964"/>
                  </a:moveTo>
                  <a:lnTo>
                    <a:pt x="1319" y="1964"/>
                  </a:lnTo>
                  <a:lnTo>
                    <a:pt x="1319" y="2001"/>
                  </a:lnTo>
                  <a:cubicBezTo>
                    <a:pt x="1319" y="2022"/>
                    <a:pt x="1303" y="2039"/>
                    <a:pt x="1282" y="2039"/>
                  </a:cubicBezTo>
                  <a:lnTo>
                    <a:pt x="980" y="2039"/>
                  </a:lnTo>
                  <a:cubicBezTo>
                    <a:pt x="959" y="2039"/>
                    <a:pt x="943" y="2022"/>
                    <a:pt x="943" y="2001"/>
                  </a:cubicBezTo>
                  <a:lnTo>
                    <a:pt x="943" y="1964"/>
                  </a:lnTo>
                  <a:close/>
                  <a:moveTo>
                    <a:pt x="2186" y="2001"/>
                  </a:moveTo>
                  <a:cubicBezTo>
                    <a:pt x="2186" y="2105"/>
                    <a:pt x="2102" y="2190"/>
                    <a:pt x="1998" y="2190"/>
                  </a:cubicBezTo>
                  <a:lnTo>
                    <a:pt x="264" y="2190"/>
                  </a:lnTo>
                  <a:cubicBezTo>
                    <a:pt x="160" y="2190"/>
                    <a:pt x="76" y="2105"/>
                    <a:pt x="76" y="2001"/>
                  </a:cubicBezTo>
                  <a:lnTo>
                    <a:pt x="76" y="1964"/>
                  </a:lnTo>
                  <a:lnTo>
                    <a:pt x="867" y="1964"/>
                  </a:lnTo>
                  <a:lnTo>
                    <a:pt x="867" y="2001"/>
                  </a:lnTo>
                  <a:cubicBezTo>
                    <a:pt x="867" y="2064"/>
                    <a:pt x="918" y="2115"/>
                    <a:pt x="980" y="2115"/>
                  </a:cubicBezTo>
                  <a:lnTo>
                    <a:pt x="1282" y="2115"/>
                  </a:lnTo>
                  <a:cubicBezTo>
                    <a:pt x="1344" y="2115"/>
                    <a:pt x="1395" y="2064"/>
                    <a:pt x="1395" y="2001"/>
                  </a:cubicBezTo>
                  <a:lnTo>
                    <a:pt x="1395" y="1964"/>
                  </a:lnTo>
                  <a:lnTo>
                    <a:pt x="2186" y="1964"/>
                  </a:lnTo>
                  <a:lnTo>
                    <a:pt x="2186" y="200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678">
              <a:extLst>
                <a:ext uri="{FF2B5EF4-FFF2-40B4-BE49-F238E27FC236}">
                  <a16:creationId xmlns:a16="http://schemas.microsoft.com/office/drawing/2014/main" id="{1A6CB346-40FE-4B9A-B01F-305B6FD29C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2851" y="3414714"/>
              <a:ext cx="49213" cy="63500"/>
            </a:xfrm>
            <a:custGeom>
              <a:avLst/>
              <a:gdLst>
                <a:gd name="T0" fmla="*/ 76 w 228"/>
                <a:gd name="T1" fmla="*/ 302 h 302"/>
                <a:gd name="T2" fmla="*/ 152 w 228"/>
                <a:gd name="T3" fmla="*/ 302 h 302"/>
                <a:gd name="T4" fmla="*/ 189 w 228"/>
                <a:gd name="T5" fmla="*/ 270 h 302"/>
                <a:gd name="T6" fmla="*/ 227 w 228"/>
                <a:gd name="T7" fmla="*/ 44 h 302"/>
                <a:gd name="T8" fmla="*/ 218 w 228"/>
                <a:gd name="T9" fmla="*/ 13 h 302"/>
                <a:gd name="T10" fmla="*/ 189 w 228"/>
                <a:gd name="T11" fmla="*/ 0 h 302"/>
                <a:gd name="T12" fmla="*/ 39 w 228"/>
                <a:gd name="T13" fmla="*/ 0 h 302"/>
                <a:gd name="T14" fmla="*/ 10 w 228"/>
                <a:gd name="T15" fmla="*/ 13 h 302"/>
                <a:gd name="T16" fmla="*/ 1 w 228"/>
                <a:gd name="T17" fmla="*/ 44 h 302"/>
                <a:gd name="T18" fmla="*/ 39 w 228"/>
                <a:gd name="T19" fmla="*/ 270 h 302"/>
                <a:gd name="T20" fmla="*/ 76 w 228"/>
                <a:gd name="T21" fmla="*/ 302 h 302"/>
                <a:gd name="T22" fmla="*/ 145 w 228"/>
                <a:gd name="T23" fmla="*/ 75 h 302"/>
                <a:gd name="T24" fmla="*/ 120 w 228"/>
                <a:gd name="T25" fmla="*/ 226 h 302"/>
                <a:gd name="T26" fmla="*/ 108 w 228"/>
                <a:gd name="T27" fmla="*/ 226 h 302"/>
                <a:gd name="T28" fmla="*/ 83 w 228"/>
                <a:gd name="T29" fmla="*/ 75 h 302"/>
                <a:gd name="T30" fmla="*/ 145 w 228"/>
                <a:gd name="T31" fmla="*/ 7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" h="302">
                  <a:moveTo>
                    <a:pt x="76" y="302"/>
                  </a:moveTo>
                  <a:lnTo>
                    <a:pt x="152" y="302"/>
                  </a:lnTo>
                  <a:cubicBezTo>
                    <a:pt x="170" y="302"/>
                    <a:pt x="186" y="288"/>
                    <a:pt x="189" y="270"/>
                  </a:cubicBezTo>
                  <a:lnTo>
                    <a:pt x="227" y="44"/>
                  </a:lnTo>
                  <a:cubicBezTo>
                    <a:pt x="228" y="33"/>
                    <a:pt x="225" y="22"/>
                    <a:pt x="218" y="13"/>
                  </a:cubicBezTo>
                  <a:cubicBezTo>
                    <a:pt x="211" y="5"/>
                    <a:pt x="200" y="0"/>
                    <a:pt x="189" y="0"/>
                  </a:cubicBezTo>
                  <a:lnTo>
                    <a:pt x="39" y="0"/>
                  </a:lnTo>
                  <a:cubicBezTo>
                    <a:pt x="28" y="0"/>
                    <a:pt x="17" y="5"/>
                    <a:pt x="10" y="13"/>
                  </a:cubicBezTo>
                  <a:cubicBezTo>
                    <a:pt x="3" y="22"/>
                    <a:pt x="0" y="33"/>
                    <a:pt x="1" y="44"/>
                  </a:cubicBezTo>
                  <a:lnTo>
                    <a:pt x="39" y="270"/>
                  </a:lnTo>
                  <a:cubicBezTo>
                    <a:pt x="42" y="288"/>
                    <a:pt x="58" y="302"/>
                    <a:pt x="76" y="302"/>
                  </a:cubicBezTo>
                  <a:close/>
                  <a:moveTo>
                    <a:pt x="145" y="75"/>
                  </a:moveTo>
                  <a:lnTo>
                    <a:pt x="120" y="226"/>
                  </a:lnTo>
                  <a:lnTo>
                    <a:pt x="108" y="226"/>
                  </a:lnTo>
                  <a:lnTo>
                    <a:pt x="83" y="75"/>
                  </a:lnTo>
                  <a:lnTo>
                    <a:pt x="145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679">
              <a:extLst>
                <a:ext uri="{FF2B5EF4-FFF2-40B4-BE49-F238E27FC236}">
                  <a16:creationId xmlns:a16="http://schemas.microsoft.com/office/drawing/2014/main" id="{99822974-9E0A-4AFE-9D34-41A395A2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3349626"/>
              <a:ext cx="17463" cy="49213"/>
            </a:xfrm>
            <a:custGeom>
              <a:avLst/>
              <a:gdLst>
                <a:gd name="T0" fmla="*/ 38 w 76"/>
                <a:gd name="T1" fmla="*/ 226 h 226"/>
                <a:gd name="T2" fmla="*/ 76 w 76"/>
                <a:gd name="T3" fmla="*/ 188 h 226"/>
                <a:gd name="T4" fmla="*/ 76 w 76"/>
                <a:gd name="T5" fmla="*/ 37 h 226"/>
                <a:gd name="T6" fmla="*/ 38 w 76"/>
                <a:gd name="T7" fmla="*/ 0 h 226"/>
                <a:gd name="T8" fmla="*/ 0 w 76"/>
                <a:gd name="T9" fmla="*/ 37 h 226"/>
                <a:gd name="T10" fmla="*/ 0 w 76"/>
                <a:gd name="T11" fmla="*/ 188 h 226"/>
                <a:gd name="T12" fmla="*/ 38 w 76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26">
                  <a:moveTo>
                    <a:pt x="38" y="226"/>
                  </a:moveTo>
                  <a:cubicBezTo>
                    <a:pt x="59" y="226"/>
                    <a:pt x="76" y="209"/>
                    <a:pt x="76" y="188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680">
              <a:extLst>
                <a:ext uri="{FF2B5EF4-FFF2-40B4-BE49-F238E27FC236}">
                  <a16:creationId xmlns:a16="http://schemas.microsoft.com/office/drawing/2014/main" id="{970C3DBB-A47B-482C-85FE-FF6ECAD5C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4913" y="3535364"/>
              <a:ext cx="65088" cy="80963"/>
            </a:xfrm>
            <a:custGeom>
              <a:avLst/>
              <a:gdLst>
                <a:gd name="T0" fmla="*/ 151 w 302"/>
                <a:gd name="T1" fmla="*/ 0 h 377"/>
                <a:gd name="T2" fmla="*/ 0 w 302"/>
                <a:gd name="T3" fmla="*/ 151 h 377"/>
                <a:gd name="T4" fmla="*/ 123 w 302"/>
                <a:gd name="T5" fmla="*/ 365 h 377"/>
                <a:gd name="T6" fmla="*/ 151 w 302"/>
                <a:gd name="T7" fmla="*/ 377 h 377"/>
                <a:gd name="T8" fmla="*/ 179 w 302"/>
                <a:gd name="T9" fmla="*/ 365 h 377"/>
                <a:gd name="T10" fmla="*/ 302 w 302"/>
                <a:gd name="T11" fmla="*/ 151 h 377"/>
                <a:gd name="T12" fmla="*/ 151 w 302"/>
                <a:gd name="T13" fmla="*/ 0 h 377"/>
                <a:gd name="T14" fmla="*/ 151 w 302"/>
                <a:gd name="T15" fmla="*/ 281 h 377"/>
                <a:gd name="T16" fmla="*/ 76 w 302"/>
                <a:gd name="T17" fmla="*/ 151 h 377"/>
                <a:gd name="T18" fmla="*/ 151 w 302"/>
                <a:gd name="T19" fmla="*/ 76 h 377"/>
                <a:gd name="T20" fmla="*/ 226 w 302"/>
                <a:gd name="T21" fmla="*/ 151 h 377"/>
                <a:gd name="T22" fmla="*/ 151 w 302"/>
                <a:gd name="T23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77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24"/>
                    <a:pt x="102" y="342"/>
                    <a:pt x="123" y="365"/>
                  </a:cubicBezTo>
                  <a:cubicBezTo>
                    <a:pt x="130" y="373"/>
                    <a:pt x="140" y="377"/>
                    <a:pt x="151" y="377"/>
                  </a:cubicBezTo>
                  <a:cubicBezTo>
                    <a:pt x="162" y="377"/>
                    <a:pt x="172" y="373"/>
                    <a:pt x="179" y="365"/>
                  </a:cubicBezTo>
                  <a:cubicBezTo>
                    <a:pt x="200" y="342"/>
                    <a:pt x="302" y="22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  <a:moveTo>
                    <a:pt x="151" y="281"/>
                  </a:moveTo>
                  <a:cubicBezTo>
                    <a:pt x="111" y="231"/>
                    <a:pt x="76" y="175"/>
                    <a:pt x="76" y="151"/>
                  </a:cubicBezTo>
                  <a:cubicBezTo>
                    <a:pt x="76" y="110"/>
                    <a:pt x="109" y="76"/>
                    <a:pt x="151" y="76"/>
                  </a:cubicBezTo>
                  <a:cubicBezTo>
                    <a:pt x="193" y="76"/>
                    <a:pt x="226" y="110"/>
                    <a:pt x="226" y="151"/>
                  </a:cubicBezTo>
                  <a:cubicBezTo>
                    <a:pt x="226" y="175"/>
                    <a:pt x="191" y="231"/>
                    <a:pt x="151" y="28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7" name="Group 876">
            <a:extLst>
              <a:ext uri="{FF2B5EF4-FFF2-40B4-BE49-F238E27FC236}">
                <a16:creationId xmlns:a16="http://schemas.microsoft.com/office/drawing/2014/main" id="{ADC4D9F8-E79D-4456-A470-C6F229B9E4F8}"/>
              </a:ext>
            </a:extLst>
          </p:cNvPr>
          <p:cNvGrpSpPr/>
          <p:nvPr/>
        </p:nvGrpSpPr>
        <p:grpSpPr>
          <a:xfrm>
            <a:off x="8091488" y="3260726"/>
            <a:ext cx="482600" cy="484188"/>
            <a:chOff x="8091488" y="3260726"/>
            <a:chExt cx="482600" cy="484188"/>
          </a:xfrm>
        </p:grpSpPr>
        <p:sp>
          <p:nvSpPr>
            <p:cNvPr id="120" name="Freeform 681">
              <a:extLst>
                <a:ext uri="{FF2B5EF4-FFF2-40B4-BE49-F238E27FC236}">
                  <a16:creationId xmlns:a16="http://schemas.microsoft.com/office/drawing/2014/main" id="{61975D8F-678A-406E-9B36-C369C597B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6776" y="3309939"/>
              <a:ext cx="79375" cy="55563"/>
            </a:xfrm>
            <a:custGeom>
              <a:avLst/>
              <a:gdLst>
                <a:gd name="T0" fmla="*/ 75 w 377"/>
                <a:gd name="T1" fmla="*/ 151 h 264"/>
                <a:gd name="T2" fmla="*/ 0 w 377"/>
                <a:gd name="T3" fmla="*/ 151 h 264"/>
                <a:gd name="T4" fmla="*/ 0 w 377"/>
                <a:gd name="T5" fmla="*/ 264 h 264"/>
                <a:gd name="T6" fmla="*/ 377 w 377"/>
                <a:gd name="T7" fmla="*/ 264 h 264"/>
                <a:gd name="T8" fmla="*/ 377 w 377"/>
                <a:gd name="T9" fmla="*/ 0 h 264"/>
                <a:gd name="T10" fmla="*/ 75 w 377"/>
                <a:gd name="T11" fmla="*/ 0 h 264"/>
                <a:gd name="T12" fmla="*/ 75 w 377"/>
                <a:gd name="T13" fmla="*/ 15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64">
                  <a:moveTo>
                    <a:pt x="75" y="151"/>
                  </a:moveTo>
                  <a:lnTo>
                    <a:pt x="0" y="151"/>
                  </a:lnTo>
                  <a:lnTo>
                    <a:pt x="0" y="264"/>
                  </a:lnTo>
                  <a:lnTo>
                    <a:pt x="377" y="264"/>
                  </a:lnTo>
                  <a:lnTo>
                    <a:pt x="377" y="0"/>
                  </a:lnTo>
                  <a:lnTo>
                    <a:pt x="75" y="0"/>
                  </a:lnTo>
                  <a:lnTo>
                    <a:pt x="75" y="151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82">
              <a:extLst>
                <a:ext uri="{FF2B5EF4-FFF2-40B4-BE49-F238E27FC236}">
                  <a16:creationId xmlns:a16="http://schemas.microsoft.com/office/drawing/2014/main" id="{ACE84078-4189-4687-BCDD-DD27DFC6C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6" y="3590926"/>
              <a:ext cx="128588" cy="146050"/>
            </a:xfrm>
            <a:custGeom>
              <a:avLst/>
              <a:gdLst>
                <a:gd name="T0" fmla="*/ 565 w 603"/>
                <a:gd name="T1" fmla="*/ 170 h 679"/>
                <a:gd name="T2" fmla="*/ 452 w 603"/>
                <a:gd name="T3" fmla="*/ 0 h 679"/>
                <a:gd name="T4" fmla="*/ 0 w 603"/>
                <a:gd name="T5" fmla="*/ 679 h 679"/>
                <a:gd name="T6" fmla="*/ 301 w 603"/>
                <a:gd name="T7" fmla="*/ 679 h 679"/>
                <a:gd name="T8" fmla="*/ 603 w 603"/>
                <a:gd name="T9" fmla="*/ 226 h 679"/>
                <a:gd name="T10" fmla="*/ 565 w 603"/>
                <a:gd name="T11" fmla="*/ 17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679">
                  <a:moveTo>
                    <a:pt x="565" y="170"/>
                  </a:moveTo>
                  <a:lnTo>
                    <a:pt x="452" y="0"/>
                  </a:lnTo>
                  <a:lnTo>
                    <a:pt x="0" y="679"/>
                  </a:lnTo>
                  <a:lnTo>
                    <a:pt x="301" y="679"/>
                  </a:lnTo>
                  <a:lnTo>
                    <a:pt x="603" y="226"/>
                  </a:lnTo>
                  <a:lnTo>
                    <a:pt x="565" y="17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83">
              <a:extLst>
                <a:ext uri="{FF2B5EF4-FFF2-40B4-BE49-F238E27FC236}">
                  <a16:creationId xmlns:a16="http://schemas.microsoft.com/office/drawing/2014/main" id="{F0DFD791-23C0-45DA-9446-6DA2574BB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926" y="3543301"/>
              <a:ext cx="177800" cy="193675"/>
            </a:xfrm>
            <a:custGeom>
              <a:avLst/>
              <a:gdLst>
                <a:gd name="T0" fmla="*/ 716 w 828"/>
                <a:gd name="T1" fmla="*/ 170 h 905"/>
                <a:gd name="T2" fmla="*/ 716 w 828"/>
                <a:gd name="T3" fmla="*/ 170 h 905"/>
                <a:gd name="T4" fmla="*/ 716 w 828"/>
                <a:gd name="T5" fmla="*/ 170 h 905"/>
                <a:gd name="T6" fmla="*/ 603 w 828"/>
                <a:gd name="T7" fmla="*/ 0 h 905"/>
                <a:gd name="T8" fmla="*/ 0 w 828"/>
                <a:gd name="T9" fmla="*/ 905 h 905"/>
                <a:gd name="T10" fmla="*/ 528 w 828"/>
                <a:gd name="T11" fmla="*/ 905 h 905"/>
                <a:gd name="T12" fmla="*/ 828 w 828"/>
                <a:gd name="T13" fmla="*/ 337 h 905"/>
                <a:gd name="T14" fmla="*/ 716 w 828"/>
                <a:gd name="T15" fmla="*/ 17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8" h="905">
                  <a:moveTo>
                    <a:pt x="716" y="170"/>
                  </a:moveTo>
                  <a:lnTo>
                    <a:pt x="716" y="170"/>
                  </a:lnTo>
                  <a:lnTo>
                    <a:pt x="716" y="170"/>
                  </a:lnTo>
                  <a:lnTo>
                    <a:pt x="603" y="0"/>
                  </a:lnTo>
                  <a:lnTo>
                    <a:pt x="0" y="905"/>
                  </a:lnTo>
                  <a:lnTo>
                    <a:pt x="528" y="905"/>
                  </a:lnTo>
                  <a:lnTo>
                    <a:pt x="828" y="337"/>
                  </a:lnTo>
                  <a:lnTo>
                    <a:pt x="716" y="17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84">
              <a:extLst>
                <a:ext uri="{FF2B5EF4-FFF2-40B4-BE49-F238E27FC236}">
                  <a16:creationId xmlns:a16="http://schemas.microsoft.com/office/drawing/2014/main" id="{F3D495AE-3F15-4A1B-876B-795B64BCE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6" y="3462339"/>
              <a:ext cx="288925" cy="274638"/>
            </a:xfrm>
            <a:custGeom>
              <a:avLst/>
              <a:gdLst>
                <a:gd name="T0" fmla="*/ 300 w 1357"/>
                <a:gd name="T1" fmla="*/ 714 h 1282"/>
                <a:gd name="T2" fmla="*/ 300 w 1357"/>
                <a:gd name="T3" fmla="*/ 714 h 1282"/>
                <a:gd name="T4" fmla="*/ 0 w 1357"/>
                <a:gd name="T5" fmla="*/ 1282 h 1282"/>
                <a:gd name="T6" fmla="*/ 1357 w 1357"/>
                <a:gd name="T7" fmla="*/ 1282 h 1282"/>
                <a:gd name="T8" fmla="*/ 678 w 1357"/>
                <a:gd name="T9" fmla="*/ 0 h 1282"/>
                <a:gd name="T10" fmla="*/ 300 w 1357"/>
                <a:gd name="T11" fmla="*/ 714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7" h="1282">
                  <a:moveTo>
                    <a:pt x="300" y="714"/>
                  </a:moveTo>
                  <a:lnTo>
                    <a:pt x="300" y="714"/>
                  </a:lnTo>
                  <a:lnTo>
                    <a:pt x="0" y="1282"/>
                  </a:lnTo>
                  <a:lnTo>
                    <a:pt x="1357" y="1282"/>
                  </a:lnTo>
                  <a:lnTo>
                    <a:pt x="678" y="0"/>
                  </a:lnTo>
                  <a:lnTo>
                    <a:pt x="300" y="714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85">
              <a:extLst>
                <a:ext uri="{FF2B5EF4-FFF2-40B4-BE49-F238E27FC236}">
                  <a16:creationId xmlns:a16="http://schemas.microsoft.com/office/drawing/2014/main" id="{6A25149C-8861-4C70-9931-489778CC4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1688" y="3284539"/>
              <a:ext cx="80963" cy="57150"/>
            </a:xfrm>
            <a:custGeom>
              <a:avLst/>
              <a:gdLst>
                <a:gd name="T0" fmla="*/ 377 w 377"/>
                <a:gd name="T1" fmla="*/ 113 h 264"/>
                <a:gd name="T2" fmla="*/ 377 w 377"/>
                <a:gd name="T3" fmla="*/ 0 h 264"/>
                <a:gd name="T4" fmla="*/ 0 w 377"/>
                <a:gd name="T5" fmla="*/ 0 h 264"/>
                <a:gd name="T6" fmla="*/ 0 w 377"/>
                <a:gd name="T7" fmla="*/ 264 h 264"/>
                <a:gd name="T8" fmla="*/ 377 w 377"/>
                <a:gd name="T9" fmla="*/ 264 h 264"/>
                <a:gd name="T10" fmla="*/ 377 w 377"/>
                <a:gd name="T11" fmla="*/ 11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64">
                  <a:moveTo>
                    <a:pt x="377" y="113"/>
                  </a:moveTo>
                  <a:lnTo>
                    <a:pt x="377" y="0"/>
                  </a:lnTo>
                  <a:lnTo>
                    <a:pt x="0" y="0"/>
                  </a:lnTo>
                  <a:lnTo>
                    <a:pt x="0" y="264"/>
                  </a:lnTo>
                  <a:lnTo>
                    <a:pt x="377" y="264"/>
                  </a:lnTo>
                  <a:lnTo>
                    <a:pt x="377" y="113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86">
              <a:extLst>
                <a:ext uri="{FF2B5EF4-FFF2-40B4-BE49-F238E27FC236}">
                  <a16:creationId xmlns:a16="http://schemas.microsoft.com/office/drawing/2014/main" id="{18949582-8FB0-440A-9AA5-15A646026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013" y="3275014"/>
              <a:ext cx="203200" cy="203200"/>
            </a:xfrm>
            <a:custGeom>
              <a:avLst/>
              <a:gdLst>
                <a:gd name="T0" fmla="*/ 107 w 950"/>
                <a:gd name="T1" fmla="*/ 951 h 951"/>
                <a:gd name="T2" fmla="*/ 844 w 950"/>
                <a:gd name="T3" fmla="*/ 214 h 951"/>
                <a:gd name="T4" fmla="*/ 924 w 950"/>
                <a:gd name="T5" fmla="*/ 294 h 951"/>
                <a:gd name="T6" fmla="*/ 950 w 950"/>
                <a:gd name="T7" fmla="*/ 0 h 951"/>
                <a:gd name="T8" fmla="*/ 657 w 950"/>
                <a:gd name="T9" fmla="*/ 27 h 951"/>
                <a:gd name="T10" fmla="*/ 737 w 950"/>
                <a:gd name="T11" fmla="*/ 107 h 951"/>
                <a:gd name="T12" fmla="*/ 0 w 950"/>
                <a:gd name="T13" fmla="*/ 844 h 951"/>
                <a:gd name="T14" fmla="*/ 107 w 950"/>
                <a:gd name="T15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0" h="951">
                  <a:moveTo>
                    <a:pt x="107" y="951"/>
                  </a:moveTo>
                  <a:lnTo>
                    <a:pt x="844" y="214"/>
                  </a:lnTo>
                  <a:lnTo>
                    <a:pt x="924" y="294"/>
                  </a:lnTo>
                  <a:lnTo>
                    <a:pt x="950" y="0"/>
                  </a:lnTo>
                  <a:lnTo>
                    <a:pt x="657" y="27"/>
                  </a:lnTo>
                  <a:lnTo>
                    <a:pt x="737" y="107"/>
                  </a:lnTo>
                  <a:lnTo>
                    <a:pt x="0" y="844"/>
                  </a:lnTo>
                  <a:lnTo>
                    <a:pt x="107" y="951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87">
              <a:extLst>
                <a:ext uri="{FF2B5EF4-FFF2-40B4-BE49-F238E27FC236}">
                  <a16:creationId xmlns:a16="http://schemas.microsoft.com/office/drawing/2014/main" id="{0DD50B2D-D5CA-4EF4-A949-34D62047A7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3260726"/>
              <a:ext cx="482600" cy="484188"/>
            </a:xfrm>
            <a:custGeom>
              <a:avLst/>
              <a:gdLst>
                <a:gd name="T0" fmla="*/ 2224 w 2261"/>
                <a:gd name="T1" fmla="*/ 528 h 2261"/>
                <a:gd name="T2" fmla="*/ 2261 w 2261"/>
                <a:gd name="T3" fmla="*/ 226 h 2261"/>
                <a:gd name="T4" fmla="*/ 1960 w 2261"/>
                <a:gd name="T5" fmla="*/ 188 h 2261"/>
                <a:gd name="T6" fmla="*/ 1922 w 2261"/>
                <a:gd name="T7" fmla="*/ 75 h 2261"/>
                <a:gd name="T8" fmla="*/ 1583 w 2261"/>
                <a:gd name="T9" fmla="*/ 38 h 2261"/>
                <a:gd name="T10" fmla="*/ 1508 w 2261"/>
                <a:gd name="T11" fmla="*/ 38 h 2261"/>
                <a:gd name="T12" fmla="*/ 1319 w 2261"/>
                <a:gd name="T13" fmla="*/ 1289 h 2261"/>
                <a:gd name="T14" fmla="*/ 1281 w 2261"/>
                <a:gd name="T15" fmla="*/ 565 h 2261"/>
                <a:gd name="T16" fmla="*/ 1018 w 2261"/>
                <a:gd name="T17" fmla="*/ 603 h 2261"/>
                <a:gd name="T18" fmla="*/ 974 w 2261"/>
                <a:gd name="T19" fmla="*/ 1298 h 2261"/>
                <a:gd name="T20" fmla="*/ 911 w 2261"/>
                <a:gd name="T21" fmla="*/ 1298 h 2261"/>
                <a:gd name="T22" fmla="*/ 867 w 2261"/>
                <a:gd name="T23" fmla="*/ 980 h 2261"/>
                <a:gd name="T24" fmla="*/ 603 w 2261"/>
                <a:gd name="T25" fmla="*/ 942 h 2261"/>
                <a:gd name="T26" fmla="*/ 565 w 2261"/>
                <a:gd name="T27" fmla="*/ 1590 h 2261"/>
                <a:gd name="T28" fmla="*/ 490 w 2261"/>
                <a:gd name="T29" fmla="*/ 1509 h 2261"/>
                <a:gd name="T30" fmla="*/ 415 w 2261"/>
                <a:gd name="T31" fmla="*/ 1590 h 2261"/>
                <a:gd name="T32" fmla="*/ 377 w 2261"/>
                <a:gd name="T33" fmla="*/ 1244 h 2261"/>
                <a:gd name="T34" fmla="*/ 113 w 2261"/>
                <a:gd name="T35" fmla="*/ 1281 h 2261"/>
                <a:gd name="T36" fmla="*/ 6 w 2261"/>
                <a:gd name="T37" fmla="*/ 2203 h 2261"/>
                <a:gd name="T38" fmla="*/ 0 w 2261"/>
                <a:gd name="T39" fmla="*/ 2224 h 2261"/>
                <a:gd name="T40" fmla="*/ 38 w 2261"/>
                <a:gd name="T41" fmla="*/ 2261 h 2261"/>
                <a:gd name="T42" fmla="*/ 2256 w 2261"/>
                <a:gd name="T43" fmla="*/ 2243 h 2261"/>
                <a:gd name="T44" fmla="*/ 2261 w 2261"/>
                <a:gd name="T45" fmla="*/ 2223 h 2261"/>
                <a:gd name="T46" fmla="*/ 1583 w 2261"/>
                <a:gd name="T47" fmla="*/ 933 h 2261"/>
                <a:gd name="T48" fmla="*/ 1809 w 2261"/>
                <a:gd name="T49" fmla="*/ 415 h 2261"/>
                <a:gd name="T50" fmla="*/ 1820 w 2261"/>
                <a:gd name="T51" fmla="*/ 517 h 2261"/>
                <a:gd name="T52" fmla="*/ 1093 w 2261"/>
                <a:gd name="T53" fmla="*/ 641 h 2261"/>
                <a:gd name="T54" fmla="*/ 1244 w 2261"/>
                <a:gd name="T55" fmla="*/ 1431 h 2261"/>
                <a:gd name="T56" fmla="*/ 1093 w 2261"/>
                <a:gd name="T57" fmla="*/ 1477 h 2261"/>
                <a:gd name="T58" fmla="*/ 641 w 2261"/>
                <a:gd name="T59" fmla="*/ 1018 h 2261"/>
                <a:gd name="T60" fmla="*/ 791 w 2261"/>
                <a:gd name="T61" fmla="*/ 1477 h 2261"/>
                <a:gd name="T62" fmla="*/ 641 w 2261"/>
                <a:gd name="T63" fmla="*/ 1018 h 2261"/>
                <a:gd name="T64" fmla="*/ 339 w 2261"/>
                <a:gd name="T65" fmla="*/ 1319 h 2261"/>
                <a:gd name="T66" fmla="*/ 188 w 2261"/>
                <a:gd name="T67" fmla="*/ 1930 h 2261"/>
                <a:gd name="T68" fmla="*/ 490 w 2261"/>
                <a:gd name="T69" fmla="*/ 1613 h 2261"/>
                <a:gd name="T70" fmla="*/ 319 w 2261"/>
                <a:gd name="T71" fmla="*/ 2186 h 2261"/>
                <a:gd name="T72" fmla="*/ 490 w 2261"/>
                <a:gd name="T73" fmla="*/ 1613 h 2261"/>
                <a:gd name="T74" fmla="*/ 672 w 2261"/>
                <a:gd name="T75" fmla="*/ 1792 h 2261"/>
                <a:gd name="T76" fmla="*/ 1123 w 2261"/>
                <a:gd name="T77" fmla="*/ 1658 h 2261"/>
                <a:gd name="T78" fmla="*/ 410 w 2261"/>
                <a:gd name="T79" fmla="*/ 2186 h 2261"/>
                <a:gd name="T80" fmla="*/ 2161 w 2261"/>
                <a:gd name="T81" fmla="*/ 2186 h 2261"/>
                <a:gd name="T82" fmla="*/ 1545 w 2261"/>
                <a:gd name="T83" fmla="*/ 1023 h 2261"/>
                <a:gd name="T84" fmla="*/ 1960 w 2261"/>
                <a:gd name="T85" fmla="*/ 377 h 2261"/>
                <a:gd name="T86" fmla="*/ 2186 w 2261"/>
                <a:gd name="T87" fmla="*/ 264 h 2261"/>
                <a:gd name="T88" fmla="*/ 1884 w 2261"/>
                <a:gd name="T89" fmla="*/ 452 h 2261"/>
                <a:gd name="T90" fmla="*/ 1922 w 2261"/>
                <a:gd name="T91" fmla="*/ 415 h 2261"/>
                <a:gd name="T92" fmla="*/ 1583 w 2261"/>
                <a:gd name="T93" fmla="*/ 339 h 2261"/>
                <a:gd name="T94" fmla="*/ 1884 w 2261"/>
                <a:gd name="T95" fmla="*/ 151 h 2261"/>
                <a:gd name="T96" fmla="*/ 1583 w 2261"/>
                <a:gd name="T97" fmla="*/ 339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261">
                  <a:moveTo>
                    <a:pt x="1847" y="528"/>
                  </a:moveTo>
                  <a:lnTo>
                    <a:pt x="2224" y="528"/>
                  </a:lnTo>
                  <a:cubicBezTo>
                    <a:pt x="2244" y="528"/>
                    <a:pt x="2261" y="511"/>
                    <a:pt x="2261" y="490"/>
                  </a:cubicBezTo>
                  <a:lnTo>
                    <a:pt x="2261" y="226"/>
                  </a:lnTo>
                  <a:cubicBezTo>
                    <a:pt x="2261" y="205"/>
                    <a:pt x="2244" y="188"/>
                    <a:pt x="2224" y="188"/>
                  </a:cubicBezTo>
                  <a:lnTo>
                    <a:pt x="1960" y="188"/>
                  </a:lnTo>
                  <a:lnTo>
                    <a:pt x="1960" y="113"/>
                  </a:lnTo>
                  <a:cubicBezTo>
                    <a:pt x="1960" y="92"/>
                    <a:pt x="1943" y="75"/>
                    <a:pt x="1922" y="75"/>
                  </a:cubicBezTo>
                  <a:lnTo>
                    <a:pt x="1583" y="75"/>
                  </a:lnTo>
                  <a:lnTo>
                    <a:pt x="1583" y="38"/>
                  </a:lnTo>
                  <a:cubicBezTo>
                    <a:pt x="1583" y="17"/>
                    <a:pt x="1566" y="0"/>
                    <a:pt x="1545" y="0"/>
                  </a:cubicBezTo>
                  <a:cubicBezTo>
                    <a:pt x="1524" y="0"/>
                    <a:pt x="1508" y="17"/>
                    <a:pt x="1508" y="38"/>
                  </a:cubicBezTo>
                  <a:lnTo>
                    <a:pt x="1508" y="933"/>
                  </a:lnTo>
                  <a:lnTo>
                    <a:pt x="1319" y="1289"/>
                  </a:lnTo>
                  <a:lnTo>
                    <a:pt x="1319" y="603"/>
                  </a:lnTo>
                  <a:cubicBezTo>
                    <a:pt x="1319" y="582"/>
                    <a:pt x="1302" y="565"/>
                    <a:pt x="1281" y="565"/>
                  </a:cubicBezTo>
                  <a:lnTo>
                    <a:pt x="1055" y="565"/>
                  </a:lnTo>
                  <a:cubicBezTo>
                    <a:pt x="1034" y="565"/>
                    <a:pt x="1018" y="582"/>
                    <a:pt x="1018" y="603"/>
                  </a:cubicBezTo>
                  <a:lnTo>
                    <a:pt x="1018" y="1364"/>
                  </a:lnTo>
                  <a:lnTo>
                    <a:pt x="974" y="1298"/>
                  </a:lnTo>
                  <a:cubicBezTo>
                    <a:pt x="966" y="1288"/>
                    <a:pt x="955" y="1283"/>
                    <a:pt x="942" y="1283"/>
                  </a:cubicBezTo>
                  <a:cubicBezTo>
                    <a:pt x="930" y="1283"/>
                    <a:pt x="918" y="1288"/>
                    <a:pt x="911" y="1298"/>
                  </a:cubicBezTo>
                  <a:lnTo>
                    <a:pt x="867" y="1364"/>
                  </a:lnTo>
                  <a:lnTo>
                    <a:pt x="867" y="980"/>
                  </a:lnTo>
                  <a:cubicBezTo>
                    <a:pt x="867" y="959"/>
                    <a:pt x="850" y="942"/>
                    <a:pt x="829" y="942"/>
                  </a:cubicBezTo>
                  <a:lnTo>
                    <a:pt x="603" y="942"/>
                  </a:lnTo>
                  <a:cubicBezTo>
                    <a:pt x="582" y="942"/>
                    <a:pt x="565" y="959"/>
                    <a:pt x="565" y="980"/>
                  </a:cubicBezTo>
                  <a:lnTo>
                    <a:pt x="565" y="1590"/>
                  </a:lnTo>
                  <a:lnTo>
                    <a:pt x="521" y="1524"/>
                  </a:lnTo>
                  <a:cubicBezTo>
                    <a:pt x="514" y="1515"/>
                    <a:pt x="502" y="1509"/>
                    <a:pt x="490" y="1509"/>
                  </a:cubicBezTo>
                  <a:cubicBezTo>
                    <a:pt x="478" y="1509"/>
                    <a:pt x="466" y="1515"/>
                    <a:pt x="459" y="1524"/>
                  </a:cubicBezTo>
                  <a:lnTo>
                    <a:pt x="415" y="1590"/>
                  </a:lnTo>
                  <a:lnTo>
                    <a:pt x="415" y="1281"/>
                  </a:lnTo>
                  <a:cubicBezTo>
                    <a:pt x="415" y="1261"/>
                    <a:pt x="398" y="1244"/>
                    <a:pt x="377" y="1244"/>
                  </a:cubicBezTo>
                  <a:lnTo>
                    <a:pt x="151" y="1244"/>
                  </a:lnTo>
                  <a:cubicBezTo>
                    <a:pt x="130" y="1244"/>
                    <a:pt x="113" y="1261"/>
                    <a:pt x="113" y="1281"/>
                  </a:cubicBezTo>
                  <a:lnTo>
                    <a:pt x="113" y="2043"/>
                  </a:lnTo>
                  <a:lnTo>
                    <a:pt x="6" y="2203"/>
                  </a:lnTo>
                  <a:cubicBezTo>
                    <a:pt x="2" y="2209"/>
                    <a:pt x="0" y="2216"/>
                    <a:pt x="0" y="2223"/>
                  </a:cubicBezTo>
                  <a:lnTo>
                    <a:pt x="0" y="2224"/>
                  </a:lnTo>
                  <a:cubicBezTo>
                    <a:pt x="0" y="2230"/>
                    <a:pt x="2" y="2236"/>
                    <a:pt x="4" y="2241"/>
                  </a:cubicBezTo>
                  <a:cubicBezTo>
                    <a:pt x="11" y="2254"/>
                    <a:pt x="24" y="2261"/>
                    <a:pt x="38" y="2261"/>
                  </a:cubicBezTo>
                  <a:lnTo>
                    <a:pt x="2224" y="2261"/>
                  </a:lnTo>
                  <a:cubicBezTo>
                    <a:pt x="2237" y="2261"/>
                    <a:pt x="2249" y="2254"/>
                    <a:pt x="2256" y="2243"/>
                  </a:cubicBezTo>
                  <a:cubicBezTo>
                    <a:pt x="2259" y="2237"/>
                    <a:pt x="2261" y="2231"/>
                    <a:pt x="2261" y="2224"/>
                  </a:cubicBezTo>
                  <a:lnTo>
                    <a:pt x="2261" y="2223"/>
                  </a:lnTo>
                  <a:cubicBezTo>
                    <a:pt x="2261" y="2217"/>
                    <a:pt x="2260" y="2211"/>
                    <a:pt x="2257" y="2206"/>
                  </a:cubicBezTo>
                  <a:lnTo>
                    <a:pt x="1583" y="933"/>
                  </a:lnTo>
                  <a:lnTo>
                    <a:pt x="1583" y="415"/>
                  </a:lnTo>
                  <a:lnTo>
                    <a:pt x="1809" y="415"/>
                  </a:lnTo>
                  <a:lnTo>
                    <a:pt x="1809" y="490"/>
                  </a:lnTo>
                  <a:cubicBezTo>
                    <a:pt x="1809" y="500"/>
                    <a:pt x="1813" y="510"/>
                    <a:pt x="1820" y="517"/>
                  </a:cubicBezTo>
                  <a:cubicBezTo>
                    <a:pt x="1827" y="524"/>
                    <a:pt x="1837" y="528"/>
                    <a:pt x="1847" y="528"/>
                  </a:cubicBezTo>
                  <a:close/>
                  <a:moveTo>
                    <a:pt x="1093" y="641"/>
                  </a:moveTo>
                  <a:lnTo>
                    <a:pt x="1244" y="641"/>
                  </a:lnTo>
                  <a:lnTo>
                    <a:pt x="1244" y="1431"/>
                  </a:lnTo>
                  <a:lnTo>
                    <a:pt x="1163" y="1583"/>
                  </a:lnTo>
                  <a:lnTo>
                    <a:pt x="1093" y="1477"/>
                  </a:lnTo>
                  <a:lnTo>
                    <a:pt x="1093" y="641"/>
                  </a:lnTo>
                  <a:close/>
                  <a:moveTo>
                    <a:pt x="641" y="1018"/>
                  </a:moveTo>
                  <a:lnTo>
                    <a:pt x="791" y="1018"/>
                  </a:lnTo>
                  <a:lnTo>
                    <a:pt x="791" y="1477"/>
                  </a:lnTo>
                  <a:lnTo>
                    <a:pt x="641" y="1704"/>
                  </a:lnTo>
                  <a:lnTo>
                    <a:pt x="641" y="1018"/>
                  </a:lnTo>
                  <a:close/>
                  <a:moveTo>
                    <a:pt x="188" y="1319"/>
                  </a:moveTo>
                  <a:lnTo>
                    <a:pt x="339" y="1319"/>
                  </a:lnTo>
                  <a:lnTo>
                    <a:pt x="339" y="1704"/>
                  </a:lnTo>
                  <a:lnTo>
                    <a:pt x="188" y="1930"/>
                  </a:lnTo>
                  <a:lnTo>
                    <a:pt x="188" y="1319"/>
                  </a:lnTo>
                  <a:close/>
                  <a:moveTo>
                    <a:pt x="490" y="1613"/>
                  </a:moveTo>
                  <a:lnTo>
                    <a:pt x="595" y="1771"/>
                  </a:lnTo>
                  <a:lnTo>
                    <a:pt x="319" y="2186"/>
                  </a:lnTo>
                  <a:lnTo>
                    <a:pt x="108" y="2186"/>
                  </a:lnTo>
                  <a:lnTo>
                    <a:pt x="490" y="1613"/>
                  </a:lnTo>
                  <a:close/>
                  <a:moveTo>
                    <a:pt x="672" y="1792"/>
                  </a:moveTo>
                  <a:lnTo>
                    <a:pt x="672" y="1792"/>
                  </a:lnTo>
                  <a:lnTo>
                    <a:pt x="942" y="1387"/>
                  </a:lnTo>
                  <a:lnTo>
                    <a:pt x="1123" y="1658"/>
                  </a:lnTo>
                  <a:lnTo>
                    <a:pt x="844" y="2186"/>
                  </a:lnTo>
                  <a:lnTo>
                    <a:pt x="410" y="2186"/>
                  </a:lnTo>
                  <a:lnTo>
                    <a:pt x="672" y="1792"/>
                  </a:lnTo>
                  <a:close/>
                  <a:moveTo>
                    <a:pt x="2161" y="2186"/>
                  </a:moveTo>
                  <a:lnTo>
                    <a:pt x="929" y="2186"/>
                  </a:lnTo>
                  <a:lnTo>
                    <a:pt x="1545" y="1023"/>
                  </a:lnTo>
                  <a:lnTo>
                    <a:pt x="2161" y="2186"/>
                  </a:lnTo>
                  <a:close/>
                  <a:moveTo>
                    <a:pt x="1960" y="377"/>
                  </a:moveTo>
                  <a:lnTo>
                    <a:pt x="1960" y="264"/>
                  </a:lnTo>
                  <a:lnTo>
                    <a:pt x="2186" y="264"/>
                  </a:lnTo>
                  <a:lnTo>
                    <a:pt x="2186" y="452"/>
                  </a:lnTo>
                  <a:lnTo>
                    <a:pt x="1884" y="452"/>
                  </a:lnTo>
                  <a:lnTo>
                    <a:pt x="1884" y="415"/>
                  </a:lnTo>
                  <a:lnTo>
                    <a:pt x="1922" y="415"/>
                  </a:lnTo>
                  <a:cubicBezTo>
                    <a:pt x="1943" y="415"/>
                    <a:pt x="1960" y="398"/>
                    <a:pt x="1960" y="377"/>
                  </a:cubicBezTo>
                  <a:close/>
                  <a:moveTo>
                    <a:pt x="1583" y="339"/>
                  </a:moveTo>
                  <a:lnTo>
                    <a:pt x="1583" y="151"/>
                  </a:lnTo>
                  <a:lnTo>
                    <a:pt x="1884" y="151"/>
                  </a:lnTo>
                  <a:lnTo>
                    <a:pt x="1884" y="339"/>
                  </a:lnTo>
                  <a:lnTo>
                    <a:pt x="1583" y="339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88">
              <a:extLst>
                <a:ext uri="{FF2B5EF4-FFF2-40B4-BE49-F238E27FC236}">
                  <a16:creationId xmlns:a16="http://schemas.microsoft.com/office/drawing/2014/main" id="{3F97E124-7891-4D06-8614-8D7ED8D2CE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3267076"/>
              <a:ext cx="220663" cy="219075"/>
            </a:xfrm>
            <a:custGeom>
              <a:avLst/>
              <a:gdLst>
                <a:gd name="T0" fmla="*/ 148 w 1030"/>
                <a:gd name="T1" fmla="*/ 1026 h 1026"/>
                <a:gd name="T2" fmla="*/ 121 w 1030"/>
                <a:gd name="T3" fmla="*/ 1015 h 1026"/>
                <a:gd name="T4" fmla="*/ 15 w 1030"/>
                <a:gd name="T5" fmla="*/ 909 h 1026"/>
                <a:gd name="T6" fmla="*/ 15 w 1030"/>
                <a:gd name="T7" fmla="*/ 855 h 1026"/>
                <a:gd name="T8" fmla="*/ 725 w 1030"/>
                <a:gd name="T9" fmla="*/ 145 h 1026"/>
                <a:gd name="T10" fmla="*/ 672 w 1030"/>
                <a:gd name="T11" fmla="*/ 92 h 1026"/>
                <a:gd name="T12" fmla="*/ 663 w 1030"/>
                <a:gd name="T13" fmla="*/ 52 h 1026"/>
                <a:gd name="T14" fmla="*/ 695 w 1030"/>
                <a:gd name="T15" fmla="*/ 28 h 1026"/>
                <a:gd name="T16" fmla="*/ 988 w 1030"/>
                <a:gd name="T17" fmla="*/ 1 h 1026"/>
                <a:gd name="T18" fmla="*/ 1018 w 1030"/>
                <a:gd name="T19" fmla="*/ 12 h 1026"/>
                <a:gd name="T20" fmla="*/ 1029 w 1030"/>
                <a:gd name="T21" fmla="*/ 42 h 1026"/>
                <a:gd name="T22" fmla="*/ 1002 w 1030"/>
                <a:gd name="T23" fmla="*/ 335 h 1026"/>
                <a:gd name="T24" fmla="*/ 978 w 1030"/>
                <a:gd name="T25" fmla="*/ 367 h 1026"/>
                <a:gd name="T26" fmla="*/ 938 w 1030"/>
                <a:gd name="T27" fmla="*/ 358 h 1026"/>
                <a:gd name="T28" fmla="*/ 885 w 1030"/>
                <a:gd name="T29" fmla="*/ 305 h 1026"/>
                <a:gd name="T30" fmla="*/ 174 w 1030"/>
                <a:gd name="T31" fmla="*/ 1015 h 1026"/>
                <a:gd name="T32" fmla="*/ 148 w 1030"/>
                <a:gd name="T33" fmla="*/ 1026 h 1026"/>
                <a:gd name="T34" fmla="*/ 94 w 1030"/>
                <a:gd name="T35" fmla="*/ 882 h 1026"/>
                <a:gd name="T36" fmla="*/ 148 w 1030"/>
                <a:gd name="T37" fmla="*/ 935 h 1026"/>
                <a:gd name="T38" fmla="*/ 858 w 1030"/>
                <a:gd name="T39" fmla="*/ 225 h 1026"/>
                <a:gd name="T40" fmla="*/ 911 w 1030"/>
                <a:gd name="T41" fmla="*/ 225 h 1026"/>
                <a:gd name="T42" fmla="*/ 934 w 1030"/>
                <a:gd name="T43" fmla="*/ 248 h 1026"/>
                <a:gd name="T44" fmla="*/ 950 w 1030"/>
                <a:gd name="T45" fmla="*/ 80 h 1026"/>
                <a:gd name="T46" fmla="*/ 782 w 1030"/>
                <a:gd name="T47" fmla="*/ 95 h 1026"/>
                <a:gd name="T48" fmla="*/ 805 w 1030"/>
                <a:gd name="T49" fmla="*/ 118 h 1026"/>
                <a:gd name="T50" fmla="*/ 805 w 1030"/>
                <a:gd name="T51" fmla="*/ 172 h 1026"/>
                <a:gd name="T52" fmla="*/ 94 w 1030"/>
                <a:gd name="T53" fmla="*/ 882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30" h="1026">
                  <a:moveTo>
                    <a:pt x="148" y="1026"/>
                  </a:moveTo>
                  <a:cubicBezTo>
                    <a:pt x="138" y="1026"/>
                    <a:pt x="128" y="1022"/>
                    <a:pt x="121" y="1015"/>
                  </a:cubicBezTo>
                  <a:lnTo>
                    <a:pt x="15" y="909"/>
                  </a:lnTo>
                  <a:cubicBezTo>
                    <a:pt x="0" y="894"/>
                    <a:pt x="0" y="870"/>
                    <a:pt x="15" y="855"/>
                  </a:cubicBezTo>
                  <a:lnTo>
                    <a:pt x="725" y="145"/>
                  </a:lnTo>
                  <a:lnTo>
                    <a:pt x="672" y="92"/>
                  </a:lnTo>
                  <a:cubicBezTo>
                    <a:pt x="661" y="81"/>
                    <a:pt x="658" y="66"/>
                    <a:pt x="663" y="52"/>
                  </a:cubicBezTo>
                  <a:cubicBezTo>
                    <a:pt x="668" y="39"/>
                    <a:pt x="680" y="29"/>
                    <a:pt x="695" y="28"/>
                  </a:cubicBezTo>
                  <a:lnTo>
                    <a:pt x="988" y="1"/>
                  </a:lnTo>
                  <a:cubicBezTo>
                    <a:pt x="999" y="0"/>
                    <a:pt x="1010" y="4"/>
                    <a:pt x="1018" y="12"/>
                  </a:cubicBezTo>
                  <a:cubicBezTo>
                    <a:pt x="1026" y="20"/>
                    <a:pt x="1030" y="31"/>
                    <a:pt x="1029" y="42"/>
                  </a:cubicBezTo>
                  <a:lnTo>
                    <a:pt x="1002" y="335"/>
                  </a:lnTo>
                  <a:cubicBezTo>
                    <a:pt x="1001" y="349"/>
                    <a:pt x="991" y="362"/>
                    <a:pt x="978" y="367"/>
                  </a:cubicBezTo>
                  <a:cubicBezTo>
                    <a:pt x="964" y="372"/>
                    <a:pt x="949" y="368"/>
                    <a:pt x="938" y="358"/>
                  </a:cubicBezTo>
                  <a:lnTo>
                    <a:pt x="885" y="305"/>
                  </a:lnTo>
                  <a:lnTo>
                    <a:pt x="174" y="1015"/>
                  </a:lnTo>
                  <a:cubicBezTo>
                    <a:pt x="167" y="1022"/>
                    <a:pt x="158" y="1026"/>
                    <a:pt x="148" y="1026"/>
                  </a:cubicBezTo>
                  <a:close/>
                  <a:moveTo>
                    <a:pt x="94" y="882"/>
                  </a:moveTo>
                  <a:lnTo>
                    <a:pt x="148" y="935"/>
                  </a:lnTo>
                  <a:lnTo>
                    <a:pt x="858" y="225"/>
                  </a:lnTo>
                  <a:cubicBezTo>
                    <a:pt x="873" y="210"/>
                    <a:pt x="897" y="210"/>
                    <a:pt x="911" y="225"/>
                  </a:cubicBezTo>
                  <a:lnTo>
                    <a:pt x="934" y="248"/>
                  </a:lnTo>
                  <a:lnTo>
                    <a:pt x="950" y="80"/>
                  </a:lnTo>
                  <a:lnTo>
                    <a:pt x="782" y="95"/>
                  </a:lnTo>
                  <a:lnTo>
                    <a:pt x="805" y="118"/>
                  </a:lnTo>
                  <a:cubicBezTo>
                    <a:pt x="820" y="133"/>
                    <a:pt x="820" y="157"/>
                    <a:pt x="805" y="172"/>
                  </a:cubicBezTo>
                  <a:lnTo>
                    <a:pt x="94" y="882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38E697CE-15A8-42CD-8BCB-41F15CDB35E1}"/>
              </a:ext>
            </a:extLst>
          </p:cNvPr>
          <p:cNvGrpSpPr/>
          <p:nvPr/>
        </p:nvGrpSpPr>
        <p:grpSpPr>
          <a:xfrm>
            <a:off x="8836026" y="3260726"/>
            <a:ext cx="484188" cy="484188"/>
            <a:chOff x="8836026" y="3260726"/>
            <a:chExt cx="484188" cy="484188"/>
          </a:xfrm>
        </p:grpSpPr>
        <p:sp>
          <p:nvSpPr>
            <p:cNvPr id="128" name="Freeform 689">
              <a:extLst>
                <a:ext uri="{FF2B5EF4-FFF2-40B4-BE49-F238E27FC236}">
                  <a16:creationId xmlns:a16="http://schemas.microsoft.com/office/drawing/2014/main" id="{85AB1AB7-0EE1-4554-AD48-22E571877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3600451"/>
              <a:ext cx="146050" cy="136525"/>
            </a:xfrm>
            <a:custGeom>
              <a:avLst/>
              <a:gdLst>
                <a:gd name="T0" fmla="*/ 453 w 679"/>
                <a:gd name="T1" fmla="*/ 0 h 641"/>
                <a:gd name="T2" fmla="*/ 415 w 679"/>
                <a:gd name="T3" fmla="*/ 0 h 641"/>
                <a:gd name="T4" fmla="*/ 415 w 679"/>
                <a:gd name="T5" fmla="*/ 75 h 641"/>
                <a:gd name="T6" fmla="*/ 377 w 679"/>
                <a:gd name="T7" fmla="*/ 113 h 641"/>
                <a:gd name="T8" fmla="*/ 415 w 679"/>
                <a:gd name="T9" fmla="*/ 452 h 641"/>
                <a:gd name="T10" fmla="*/ 340 w 679"/>
                <a:gd name="T11" fmla="*/ 528 h 641"/>
                <a:gd name="T12" fmla="*/ 264 w 679"/>
                <a:gd name="T13" fmla="*/ 452 h 641"/>
                <a:gd name="T14" fmla="*/ 302 w 679"/>
                <a:gd name="T15" fmla="*/ 113 h 641"/>
                <a:gd name="T16" fmla="*/ 264 w 679"/>
                <a:gd name="T17" fmla="*/ 75 h 641"/>
                <a:gd name="T18" fmla="*/ 264 w 679"/>
                <a:gd name="T19" fmla="*/ 0 h 641"/>
                <a:gd name="T20" fmla="*/ 226 w 679"/>
                <a:gd name="T21" fmla="*/ 0 h 641"/>
                <a:gd name="T22" fmla="*/ 0 w 679"/>
                <a:gd name="T23" fmla="*/ 226 h 641"/>
                <a:gd name="T24" fmla="*/ 0 w 679"/>
                <a:gd name="T25" fmla="*/ 641 h 641"/>
                <a:gd name="T26" fmla="*/ 679 w 679"/>
                <a:gd name="T27" fmla="*/ 641 h 641"/>
                <a:gd name="T28" fmla="*/ 679 w 679"/>
                <a:gd name="T29" fmla="*/ 226 h 641"/>
                <a:gd name="T30" fmla="*/ 453 w 679"/>
                <a:gd name="T3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9" h="641">
                  <a:moveTo>
                    <a:pt x="453" y="0"/>
                  </a:moveTo>
                  <a:lnTo>
                    <a:pt x="415" y="0"/>
                  </a:lnTo>
                  <a:lnTo>
                    <a:pt x="415" y="75"/>
                  </a:lnTo>
                  <a:cubicBezTo>
                    <a:pt x="415" y="96"/>
                    <a:pt x="398" y="113"/>
                    <a:pt x="377" y="113"/>
                  </a:cubicBezTo>
                  <a:lnTo>
                    <a:pt x="415" y="452"/>
                  </a:lnTo>
                  <a:lnTo>
                    <a:pt x="340" y="528"/>
                  </a:lnTo>
                  <a:lnTo>
                    <a:pt x="264" y="452"/>
                  </a:lnTo>
                  <a:lnTo>
                    <a:pt x="302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2" y="0"/>
                    <a:pt x="0" y="101"/>
                    <a:pt x="0" y="226"/>
                  </a:cubicBezTo>
                  <a:lnTo>
                    <a:pt x="0" y="641"/>
                  </a:lnTo>
                  <a:lnTo>
                    <a:pt x="679" y="641"/>
                  </a:lnTo>
                  <a:lnTo>
                    <a:pt x="679" y="226"/>
                  </a:lnTo>
                  <a:cubicBezTo>
                    <a:pt x="679" y="101"/>
                    <a:pt x="577" y="0"/>
                    <a:pt x="453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690">
              <a:extLst>
                <a:ext uri="{FF2B5EF4-FFF2-40B4-BE49-F238E27FC236}">
                  <a16:creationId xmlns:a16="http://schemas.microsoft.com/office/drawing/2014/main" id="{E2B6D894-6D06-4C9E-959A-FC0EFB6FF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3" y="3600451"/>
              <a:ext cx="144463" cy="136525"/>
            </a:xfrm>
            <a:custGeom>
              <a:avLst/>
              <a:gdLst>
                <a:gd name="T0" fmla="*/ 452 w 678"/>
                <a:gd name="T1" fmla="*/ 0 h 641"/>
                <a:gd name="T2" fmla="*/ 414 w 678"/>
                <a:gd name="T3" fmla="*/ 0 h 641"/>
                <a:gd name="T4" fmla="*/ 414 w 678"/>
                <a:gd name="T5" fmla="*/ 75 h 641"/>
                <a:gd name="T6" fmla="*/ 377 w 678"/>
                <a:gd name="T7" fmla="*/ 113 h 641"/>
                <a:gd name="T8" fmla="*/ 414 w 678"/>
                <a:gd name="T9" fmla="*/ 452 h 641"/>
                <a:gd name="T10" fmla="*/ 339 w 678"/>
                <a:gd name="T11" fmla="*/ 528 h 641"/>
                <a:gd name="T12" fmla="*/ 264 w 678"/>
                <a:gd name="T13" fmla="*/ 452 h 641"/>
                <a:gd name="T14" fmla="*/ 301 w 678"/>
                <a:gd name="T15" fmla="*/ 113 h 641"/>
                <a:gd name="T16" fmla="*/ 264 w 678"/>
                <a:gd name="T17" fmla="*/ 75 h 641"/>
                <a:gd name="T18" fmla="*/ 264 w 678"/>
                <a:gd name="T19" fmla="*/ 0 h 641"/>
                <a:gd name="T20" fmla="*/ 226 w 678"/>
                <a:gd name="T21" fmla="*/ 0 h 641"/>
                <a:gd name="T22" fmla="*/ 0 w 678"/>
                <a:gd name="T23" fmla="*/ 226 h 641"/>
                <a:gd name="T24" fmla="*/ 0 w 678"/>
                <a:gd name="T25" fmla="*/ 641 h 641"/>
                <a:gd name="T26" fmla="*/ 678 w 678"/>
                <a:gd name="T27" fmla="*/ 641 h 641"/>
                <a:gd name="T28" fmla="*/ 678 w 678"/>
                <a:gd name="T29" fmla="*/ 226 h 641"/>
                <a:gd name="T30" fmla="*/ 452 w 678"/>
                <a:gd name="T3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8" h="641">
                  <a:moveTo>
                    <a:pt x="452" y="0"/>
                  </a:moveTo>
                  <a:lnTo>
                    <a:pt x="414" y="0"/>
                  </a:lnTo>
                  <a:lnTo>
                    <a:pt x="414" y="75"/>
                  </a:lnTo>
                  <a:cubicBezTo>
                    <a:pt x="414" y="96"/>
                    <a:pt x="398" y="113"/>
                    <a:pt x="377" y="113"/>
                  </a:cubicBezTo>
                  <a:lnTo>
                    <a:pt x="414" y="452"/>
                  </a:lnTo>
                  <a:lnTo>
                    <a:pt x="339" y="528"/>
                  </a:lnTo>
                  <a:lnTo>
                    <a:pt x="264" y="452"/>
                  </a:lnTo>
                  <a:lnTo>
                    <a:pt x="301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641"/>
                  </a:lnTo>
                  <a:lnTo>
                    <a:pt x="678" y="641"/>
                  </a:lnTo>
                  <a:lnTo>
                    <a:pt x="678" y="226"/>
                  </a:lnTo>
                  <a:cubicBezTo>
                    <a:pt x="678" y="101"/>
                    <a:pt x="577" y="0"/>
                    <a:pt x="452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91">
              <a:extLst>
                <a:ext uri="{FF2B5EF4-FFF2-40B4-BE49-F238E27FC236}">
                  <a16:creationId xmlns:a16="http://schemas.microsoft.com/office/drawing/2014/main" id="{F78223AE-5F5A-4F07-BFE6-FF9624EB4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3" y="3349626"/>
              <a:ext cx="144463" cy="136525"/>
            </a:xfrm>
            <a:custGeom>
              <a:avLst/>
              <a:gdLst>
                <a:gd name="T0" fmla="*/ 452 w 678"/>
                <a:gd name="T1" fmla="*/ 0 h 640"/>
                <a:gd name="T2" fmla="*/ 414 w 678"/>
                <a:gd name="T3" fmla="*/ 0 h 640"/>
                <a:gd name="T4" fmla="*/ 414 w 678"/>
                <a:gd name="T5" fmla="*/ 75 h 640"/>
                <a:gd name="T6" fmla="*/ 377 w 678"/>
                <a:gd name="T7" fmla="*/ 113 h 640"/>
                <a:gd name="T8" fmla="*/ 414 w 678"/>
                <a:gd name="T9" fmla="*/ 452 h 640"/>
                <a:gd name="T10" fmla="*/ 339 w 678"/>
                <a:gd name="T11" fmla="*/ 527 h 640"/>
                <a:gd name="T12" fmla="*/ 264 w 678"/>
                <a:gd name="T13" fmla="*/ 452 h 640"/>
                <a:gd name="T14" fmla="*/ 301 w 678"/>
                <a:gd name="T15" fmla="*/ 113 h 640"/>
                <a:gd name="T16" fmla="*/ 264 w 678"/>
                <a:gd name="T17" fmla="*/ 75 h 640"/>
                <a:gd name="T18" fmla="*/ 264 w 678"/>
                <a:gd name="T19" fmla="*/ 0 h 640"/>
                <a:gd name="T20" fmla="*/ 226 w 678"/>
                <a:gd name="T21" fmla="*/ 0 h 640"/>
                <a:gd name="T22" fmla="*/ 0 w 678"/>
                <a:gd name="T23" fmla="*/ 226 h 640"/>
                <a:gd name="T24" fmla="*/ 0 w 678"/>
                <a:gd name="T25" fmla="*/ 457 h 640"/>
                <a:gd name="T26" fmla="*/ 38 w 678"/>
                <a:gd name="T27" fmla="*/ 603 h 640"/>
                <a:gd name="T28" fmla="*/ 38 w 678"/>
                <a:gd name="T29" fmla="*/ 640 h 640"/>
                <a:gd name="T30" fmla="*/ 678 w 678"/>
                <a:gd name="T31" fmla="*/ 640 h 640"/>
                <a:gd name="T32" fmla="*/ 678 w 678"/>
                <a:gd name="T33" fmla="*/ 226 h 640"/>
                <a:gd name="T34" fmla="*/ 452 w 678"/>
                <a:gd name="T35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8" h="640">
                  <a:moveTo>
                    <a:pt x="452" y="0"/>
                  </a:moveTo>
                  <a:lnTo>
                    <a:pt x="414" y="0"/>
                  </a:lnTo>
                  <a:lnTo>
                    <a:pt x="414" y="75"/>
                  </a:lnTo>
                  <a:cubicBezTo>
                    <a:pt x="414" y="96"/>
                    <a:pt x="398" y="113"/>
                    <a:pt x="377" y="113"/>
                  </a:cubicBezTo>
                  <a:lnTo>
                    <a:pt x="414" y="452"/>
                  </a:lnTo>
                  <a:lnTo>
                    <a:pt x="339" y="527"/>
                  </a:lnTo>
                  <a:lnTo>
                    <a:pt x="264" y="452"/>
                  </a:lnTo>
                  <a:lnTo>
                    <a:pt x="301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457"/>
                  </a:lnTo>
                  <a:cubicBezTo>
                    <a:pt x="25" y="502"/>
                    <a:pt x="38" y="552"/>
                    <a:pt x="38" y="603"/>
                  </a:cubicBezTo>
                  <a:lnTo>
                    <a:pt x="38" y="640"/>
                  </a:lnTo>
                  <a:lnTo>
                    <a:pt x="678" y="640"/>
                  </a:lnTo>
                  <a:lnTo>
                    <a:pt x="678" y="226"/>
                  </a:lnTo>
                  <a:cubicBezTo>
                    <a:pt x="678" y="101"/>
                    <a:pt x="577" y="0"/>
                    <a:pt x="452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92">
              <a:extLst>
                <a:ext uri="{FF2B5EF4-FFF2-40B4-BE49-F238E27FC236}">
                  <a16:creationId xmlns:a16="http://schemas.microsoft.com/office/drawing/2014/main" id="{2FE26FBD-6AE0-4FDB-9FC5-A4AFE2BF3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3414714"/>
              <a:ext cx="193675" cy="322263"/>
            </a:xfrm>
            <a:custGeom>
              <a:avLst/>
              <a:gdLst>
                <a:gd name="T0" fmla="*/ 867 w 905"/>
                <a:gd name="T1" fmla="*/ 156 h 1508"/>
                <a:gd name="T2" fmla="*/ 603 w 905"/>
                <a:gd name="T3" fmla="*/ 0 h 1508"/>
                <a:gd name="T4" fmla="*/ 565 w 905"/>
                <a:gd name="T5" fmla="*/ 0 h 1508"/>
                <a:gd name="T6" fmla="*/ 565 w 905"/>
                <a:gd name="T7" fmla="*/ 38 h 1508"/>
                <a:gd name="T8" fmla="*/ 490 w 905"/>
                <a:gd name="T9" fmla="*/ 113 h 1508"/>
                <a:gd name="T10" fmla="*/ 565 w 905"/>
                <a:gd name="T11" fmla="*/ 528 h 1508"/>
                <a:gd name="T12" fmla="*/ 452 w 905"/>
                <a:gd name="T13" fmla="*/ 679 h 1508"/>
                <a:gd name="T14" fmla="*/ 339 w 905"/>
                <a:gd name="T15" fmla="*/ 528 h 1508"/>
                <a:gd name="T16" fmla="*/ 415 w 905"/>
                <a:gd name="T17" fmla="*/ 113 h 1508"/>
                <a:gd name="T18" fmla="*/ 339 w 905"/>
                <a:gd name="T19" fmla="*/ 38 h 1508"/>
                <a:gd name="T20" fmla="*/ 339 w 905"/>
                <a:gd name="T21" fmla="*/ 0 h 1508"/>
                <a:gd name="T22" fmla="*/ 302 w 905"/>
                <a:gd name="T23" fmla="*/ 0 h 1508"/>
                <a:gd name="T24" fmla="*/ 0 w 905"/>
                <a:gd name="T25" fmla="*/ 302 h 1508"/>
                <a:gd name="T26" fmla="*/ 0 w 905"/>
                <a:gd name="T27" fmla="*/ 792 h 1508"/>
                <a:gd name="T28" fmla="*/ 188 w 905"/>
                <a:gd name="T29" fmla="*/ 792 h 1508"/>
                <a:gd name="T30" fmla="*/ 188 w 905"/>
                <a:gd name="T31" fmla="*/ 1508 h 1508"/>
                <a:gd name="T32" fmla="*/ 716 w 905"/>
                <a:gd name="T33" fmla="*/ 1508 h 1508"/>
                <a:gd name="T34" fmla="*/ 716 w 905"/>
                <a:gd name="T35" fmla="*/ 792 h 1508"/>
                <a:gd name="T36" fmla="*/ 905 w 905"/>
                <a:gd name="T37" fmla="*/ 792 h 1508"/>
                <a:gd name="T38" fmla="*/ 905 w 905"/>
                <a:gd name="T39" fmla="*/ 302 h 1508"/>
                <a:gd name="T40" fmla="*/ 867 w 905"/>
                <a:gd name="T41" fmla="*/ 156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5" h="1508">
                  <a:moveTo>
                    <a:pt x="867" y="156"/>
                  </a:moveTo>
                  <a:cubicBezTo>
                    <a:pt x="814" y="60"/>
                    <a:pt x="713" y="0"/>
                    <a:pt x="603" y="0"/>
                  </a:cubicBezTo>
                  <a:lnTo>
                    <a:pt x="565" y="0"/>
                  </a:lnTo>
                  <a:lnTo>
                    <a:pt x="565" y="38"/>
                  </a:lnTo>
                  <a:cubicBezTo>
                    <a:pt x="565" y="80"/>
                    <a:pt x="532" y="113"/>
                    <a:pt x="490" y="113"/>
                  </a:cubicBezTo>
                  <a:lnTo>
                    <a:pt x="565" y="528"/>
                  </a:lnTo>
                  <a:lnTo>
                    <a:pt x="452" y="679"/>
                  </a:lnTo>
                  <a:lnTo>
                    <a:pt x="339" y="528"/>
                  </a:lnTo>
                  <a:lnTo>
                    <a:pt x="415" y="113"/>
                  </a:lnTo>
                  <a:cubicBezTo>
                    <a:pt x="373" y="113"/>
                    <a:pt x="339" y="80"/>
                    <a:pt x="339" y="38"/>
                  </a:cubicBezTo>
                  <a:lnTo>
                    <a:pt x="339" y="0"/>
                  </a:lnTo>
                  <a:lnTo>
                    <a:pt x="302" y="0"/>
                  </a:lnTo>
                  <a:cubicBezTo>
                    <a:pt x="135" y="0"/>
                    <a:pt x="0" y="135"/>
                    <a:pt x="0" y="302"/>
                  </a:cubicBezTo>
                  <a:lnTo>
                    <a:pt x="0" y="792"/>
                  </a:lnTo>
                  <a:lnTo>
                    <a:pt x="188" y="792"/>
                  </a:lnTo>
                  <a:lnTo>
                    <a:pt x="188" y="1508"/>
                  </a:lnTo>
                  <a:lnTo>
                    <a:pt x="716" y="1508"/>
                  </a:lnTo>
                  <a:lnTo>
                    <a:pt x="716" y="792"/>
                  </a:lnTo>
                  <a:lnTo>
                    <a:pt x="905" y="792"/>
                  </a:lnTo>
                  <a:lnTo>
                    <a:pt x="905" y="302"/>
                  </a:lnTo>
                  <a:cubicBezTo>
                    <a:pt x="905" y="251"/>
                    <a:pt x="892" y="201"/>
                    <a:pt x="867" y="15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93">
              <a:extLst>
                <a:ext uri="{FF2B5EF4-FFF2-40B4-BE49-F238E27FC236}">
                  <a16:creationId xmlns:a16="http://schemas.microsoft.com/office/drawing/2014/main" id="{E4F911D8-25C5-4710-8BF5-773C6F54E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3349626"/>
              <a:ext cx="146050" cy="136525"/>
            </a:xfrm>
            <a:custGeom>
              <a:avLst/>
              <a:gdLst>
                <a:gd name="T0" fmla="*/ 453 w 679"/>
                <a:gd name="T1" fmla="*/ 0 h 640"/>
                <a:gd name="T2" fmla="*/ 415 w 679"/>
                <a:gd name="T3" fmla="*/ 0 h 640"/>
                <a:gd name="T4" fmla="*/ 415 w 679"/>
                <a:gd name="T5" fmla="*/ 75 h 640"/>
                <a:gd name="T6" fmla="*/ 377 w 679"/>
                <a:gd name="T7" fmla="*/ 113 h 640"/>
                <a:gd name="T8" fmla="*/ 415 w 679"/>
                <a:gd name="T9" fmla="*/ 452 h 640"/>
                <a:gd name="T10" fmla="*/ 340 w 679"/>
                <a:gd name="T11" fmla="*/ 527 h 640"/>
                <a:gd name="T12" fmla="*/ 264 w 679"/>
                <a:gd name="T13" fmla="*/ 452 h 640"/>
                <a:gd name="T14" fmla="*/ 302 w 679"/>
                <a:gd name="T15" fmla="*/ 113 h 640"/>
                <a:gd name="T16" fmla="*/ 264 w 679"/>
                <a:gd name="T17" fmla="*/ 75 h 640"/>
                <a:gd name="T18" fmla="*/ 264 w 679"/>
                <a:gd name="T19" fmla="*/ 0 h 640"/>
                <a:gd name="T20" fmla="*/ 226 w 679"/>
                <a:gd name="T21" fmla="*/ 0 h 640"/>
                <a:gd name="T22" fmla="*/ 0 w 679"/>
                <a:gd name="T23" fmla="*/ 226 h 640"/>
                <a:gd name="T24" fmla="*/ 0 w 679"/>
                <a:gd name="T25" fmla="*/ 640 h 640"/>
                <a:gd name="T26" fmla="*/ 641 w 679"/>
                <a:gd name="T27" fmla="*/ 640 h 640"/>
                <a:gd name="T28" fmla="*/ 641 w 679"/>
                <a:gd name="T29" fmla="*/ 603 h 640"/>
                <a:gd name="T30" fmla="*/ 679 w 679"/>
                <a:gd name="T31" fmla="*/ 457 h 640"/>
                <a:gd name="T32" fmla="*/ 679 w 679"/>
                <a:gd name="T33" fmla="*/ 226 h 640"/>
                <a:gd name="T34" fmla="*/ 453 w 679"/>
                <a:gd name="T35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9" h="640">
                  <a:moveTo>
                    <a:pt x="453" y="0"/>
                  </a:moveTo>
                  <a:lnTo>
                    <a:pt x="415" y="0"/>
                  </a:lnTo>
                  <a:lnTo>
                    <a:pt x="415" y="75"/>
                  </a:lnTo>
                  <a:cubicBezTo>
                    <a:pt x="415" y="96"/>
                    <a:pt x="398" y="113"/>
                    <a:pt x="377" y="113"/>
                  </a:cubicBezTo>
                  <a:lnTo>
                    <a:pt x="415" y="452"/>
                  </a:lnTo>
                  <a:lnTo>
                    <a:pt x="340" y="527"/>
                  </a:lnTo>
                  <a:lnTo>
                    <a:pt x="264" y="452"/>
                  </a:lnTo>
                  <a:lnTo>
                    <a:pt x="302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2" y="0"/>
                    <a:pt x="0" y="101"/>
                    <a:pt x="0" y="226"/>
                  </a:cubicBezTo>
                  <a:lnTo>
                    <a:pt x="0" y="640"/>
                  </a:lnTo>
                  <a:lnTo>
                    <a:pt x="641" y="640"/>
                  </a:lnTo>
                  <a:lnTo>
                    <a:pt x="641" y="603"/>
                  </a:lnTo>
                  <a:cubicBezTo>
                    <a:pt x="641" y="552"/>
                    <a:pt x="654" y="502"/>
                    <a:pt x="679" y="457"/>
                  </a:cubicBezTo>
                  <a:lnTo>
                    <a:pt x="679" y="226"/>
                  </a:lnTo>
                  <a:cubicBezTo>
                    <a:pt x="679" y="101"/>
                    <a:pt x="577" y="0"/>
                    <a:pt x="453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694">
              <a:extLst>
                <a:ext uri="{FF2B5EF4-FFF2-40B4-BE49-F238E27FC236}">
                  <a16:creationId xmlns:a16="http://schemas.microsoft.com/office/drawing/2014/main" id="{160882A0-9F4C-469C-BDCF-3DD8E7E262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9876" y="3511551"/>
              <a:ext cx="160338" cy="233363"/>
            </a:xfrm>
            <a:custGeom>
              <a:avLst/>
              <a:gdLst>
                <a:gd name="T0" fmla="*/ 541 w 754"/>
                <a:gd name="T1" fmla="*/ 382 h 1093"/>
                <a:gd name="T2" fmla="*/ 585 w 754"/>
                <a:gd name="T3" fmla="*/ 137 h 1093"/>
                <a:gd name="T4" fmla="*/ 377 w 754"/>
                <a:gd name="T5" fmla="*/ 0 h 1093"/>
                <a:gd name="T6" fmla="*/ 169 w 754"/>
                <a:gd name="T7" fmla="*/ 137 h 1093"/>
                <a:gd name="T8" fmla="*/ 213 w 754"/>
                <a:gd name="T9" fmla="*/ 382 h 1093"/>
                <a:gd name="T10" fmla="*/ 0 w 754"/>
                <a:gd name="T11" fmla="*/ 641 h 1093"/>
                <a:gd name="T12" fmla="*/ 0 w 754"/>
                <a:gd name="T13" fmla="*/ 1056 h 1093"/>
                <a:gd name="T14" fmla="*/ 38 w 754"/>
                <a:gd name="T15" fmla="*/ 1093 h 1093"/>
                <a:gd name="T16" fmla="*/ 716 w 754"/>
                <a:gd name="T17" fmla="*/ 1093 h 1093"/>
                <a:gd name="T18" fmla="*/ 754 w 754"/>
                <a:gd name="T19" fmla="*/ 1056 h 1093"/>
                <a:gd name="T20" fmla="*/ 754 w 754"/>
                <a:gd name="T21" fmla="*/ 641 h 1093"/>
                <a:gd name="T22" fmla="*/ 541 w 754"/>
                <a:gd name="T23" fmla="*/ 382 h 1093"/>
                <a:gd name="T24" fmla="*/ 415 w 754"/>
                <a:gd name="T25" fmla="*/ 453 h 1093"/>
                <a:gd name="T26" fmla="*/ 415 w 754"/>
                <a:gd name="T27" fmla="*/ 490 h 1093"/>
                <a:gd name="T28" fmla="*/ 339 w 754"/>
                <a:gd name="T29" fmla="*/ 490 h 1093"/>
                <a:gd name="T30" fmla="*/ 339 w 754"/>
                <a:gd name="T31" fmla="*/ 453 h 1093"/>
                <a:gd name="T32" fmla="*/ 415 w 754"/>
                <a:gd name="T33" fmla="*/ 453 h 1093"/>
                <a:gd name="T34" fmla="*/ 413 w 754"/>
                <a:gd name="T35" fmla="*/ 854 h 1093"/>
                <a:gd name="T36" fmla="*/ 377 w 754"/>
                <a:gd name="T37" fmla="*/ 889 h 1093"/>
                <a:gd name="T38" fmla="*/ 341 w 754"/>
                <a:gd name="T39" fmla="*/ 854 h 1093"/>
                <a:gd name="T40" fmla="*/ 373 w 754"/>
                <a:gd name="T41" fmla="*/ 566 h 1093"/>
                <a:gd name="T42" fmla="*/ 381 w 754"/>
                <a:gd name="T43" fmla="*/ 566 h 1093"/>
                <a:gd name="T44" fmla="*/ 413 w 754"/>
                <a:gd name="T45" fmla="*/ 854 h 1093"/>
                <a:gd name="T46" fmla="*/ 377 w 754"/>
                <a:gd name="T47" fmla="*/ 76 h 1093"/>
                <a:gd name="T48" fmla="*/ 516 w 754"/>
                <a:gd name="T49" fmla="*/ 169 h 1093"/>
                <a:gd name="T50" fmla="*/ 484 w 754"/>
                <a:gd name="T51" fmla="*/ 333 h 1093"/>
                <a:gd name="T52" fmla="*/ 319 w 754"/>
                <a:gd name="T53" fmla="*/ 366 h 1093"/>
                <a:gd name="T54" fmla="*/ 226 w 754"/>
                <a:gd name="T55" fmla="*/ 227 h 1093"/>
                <a:gd name="T56" fmla="*/ 377 w 754"/>
                <a:gd name="T57" fmla="*/ 76 h 1093"/>
                <a:gd name="T58" fmla="*/ 679 w 754"/>
                <a:gd name="T59" fmla="*/ 1018 h 1093"/>
                <a:gd name="T60" fmla="*/ 603 w 754"/>
                <a:gd name="T61" fmla="*/ 1018 h 1093"/>
                <a:gd name="T62" fmla="*/ 603 w 754"/>
                <a:gd name="T63" fmla="*/ 679 h 1093"/>
                <a:gd name="T64" fmla="*/ 565 w 754"/>
                <a:gd name="T65" fmla="*/ 641 h 1093"/>
                <a:gd name="T66" fmla="*/ 528 w 754"/>
                <a:gd name="T67" fmla="*/ 679 h 1093"/>
                <a:gd name="T68" fmla="*/ 528 w 754"/>
                <a:gd name="T69" fmla="*/ 1018 h 1093"/>
                <a:gd name="T70" fmla="*/ 226 w 754"/>
                <a:gd name="T71" fmla="*/ 1018 h 1093"/>
                <a:gd name="T72" fmla="*/ 226 w 754"/>
                <a:gd name="T73" fmla="*/ 679 h 1093"/>
                <a:gd name="T74" fmla="*/ 189 w 754"/>
                <a:gd name="T75" fmla="*/ 641 h 1093"/>
                <a:gd name="T76" fmla="*/ 151 w 754"/>
                <a:gd name="T77" fmla="*/ 679 h 1093"/>
                <a:gd name="T78" fmla="*/ 151 w 754"/>
                <a:gd name="T79" fmla="*/ 1018 h 1093"/>
                <a:gd name="T80" fmla="*/ 76 w 754"/>
                <a:gd name="T81" fmla="*/ 1018 h 1093"/>
                <a:gd name="T82" fmla="*/ 76 w 754"/>
                <a:gd name="T83" fmla="*/ 641 h 1093"/>
                <a:gd name="T84" fmla="*/ 264 w 754"/>
                <a:gd name="T85" fmla="*/ 453 h 1093"/>
                <a:gd name="T86" fmla="*/ 264 w 754"/>
                <a:gd name="T87" fmla="*/ 490 h 1093"/>
                <a:gd name="T88" fmla="*/ 299 w 754"/>
                <a:gd name="T89" fmla="*/ 554 h 1093"/>
                <a:gd name="T90" fmla="*/ 264 w 754"/>
                <a:gd name="T91" fmla="*/ 863 h 1093"/>
                <a:gd name="T92" fmla="*/ 275 w 754"/>
                <a:gd name="T93" fmla="*/ 894 h 1093"/>
                <a:gd name="T94" fmla="*/ 350 w 754"/>
                <a:gd name="T95" fmla="*/ 969 h 1093"/>
                <a:gd name="T96" fmla="*/ 404 w 754"/>
                <a:gd name="T97" fmla="*/ 969 h 1093"/>
                <a:gd name="T98" fmla="*/ 479 w 754"/>
                <a:gd name="T99" fmla="*/ 894 h 1093"/>
                <a:gd name="T100" fmla="*/ 490 w 754"/>
                <a:gd name="T101" fmla="*/ 863 h 1093"/>
                <a:gd name="T102" fmla="*/ 455 w 754"/>
                <a:gd name="T103" fmla="*/ 554 h 1093"/>
                <a:gd name="T104" fmla="*/ 490 w 754"/>
                <a:gd name="T105" fmla="*/ 490 h 1093"/>
                <a:gd name="T106" fmla="*/ 490 w 754"/>
                <a:gd name="T107" fmla="*/ 453 h 1093"/>
                <a:gd name="T108" fmla="*/ 679 w 754"/>
                <a:gd name="T109" fmla="*/ 641 h 1093"/>
                <a:gd name="T110" fmla="*/ 679 w 754"/>
                <a:gd name="T111" fmla="*/ 1018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4" h="1093">
                  <a:moveTo>
                    <a:pt x="541" y="382"/>
                  </a:moveTo>
                  <a:cubicBezTo>
                    <a:pt x="603" y="317"/>
                    <a:pt x="621" y="221"/>
                    <a:pt x="585" y="137"/>
                  </a:cubicBezTo>
                  <a:cubicBezTo>
                    <a:pt x="549" y="54"/>
                    <a:pt x="468" y="0"/>
                    <a:pt x="377" y="0"/>
                  </a:cubicBezTo>
                  <a:cubicBezTo>
                    <a:pt x="287" y="0"/>
                    <a:pt x="205" y="54"/>
                    <a:pt x="169" y="137"/>
                  </a:cubicBezTo>
                  <a:cubicBezTo>
                    <a:pt x="134" y="221"/>
                    <a:pt x="151" y="317"/>
                    <a:pt x="213" y="382"/>
                  </a:cubicBezTo>
                  <a:cubicBezTo>
                    <a:pt x="90" y="407"/>
                    <a:pt x="0" y="515"/>
                    <a:pt x="0" y="641"/>
                  </a:cubicBezTo>
                  <a:lnTo>
                    <a:pt x="0" y="1056"/>
                  </a:lnTo>
                  <a:cubicBezTo>
                    <a:pt x="0" y="1077"/>
                    <a:pt x="17" y="1093"/>
                    <a:pt x="38" y="1093"/>
                  </a:cubicBezTo>
                  <a:lnTo>
                    <a:pt x="716" y="1093"/>
                  </a:lnTo>
                  <a:cubicBezTo>
                    <a:pt x="737" y="1093"/>
                    <a:pt x="754" y="1077"/>
                    <a:pt x="754" y="1056"/>
                  </a:cubicBezTo>
                  <a:lnTo>
                    <a:pt x="754" y="641"/>
                  </a:lnTo>
                  <a:cubicBezTo>
                    <a:pt x="754" y="515"/>
                    <a:pt x="664" y="407"/>
                    <a:pt x="541" y="382"/>
                  </a:cubicBezTo>
                  <a:close/>
                  <a:moveTo>
                    <a:pt x="415" y="453"/>
                  </a:moveTo>
                  <a:lnTo>
                    <a:pt x="415" y="490"/>
                  </a:lnTo>
                  <a:lnTo>
                    <a:pt x="339" y="490"/>
                  </a:lnTo>
                  <a:lnTo>
                    <a:pt x="339" y="453"/>
                  </a:lnTo>
                  <a:lnTo>
                    <a:pt x="415" y="453"/>
                  </a:lnTo>
                  <a:close/>
                  <a:moveTo>
                    <a:pt x="413" y="854"/>
                  </a:moveTo>
                  <a:lnTo>
                    <a:pt x="377" y="889"/>
                  </a:lnTo>
                  <a:lnTo>
                    <a:pt x="341" y="854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3" y="854"/>
                  </a:lnTo>
                  <a:close/>
                  <a:moveTo>
                    <a:pt x="377" y="76"/>
                  </a:moveTo>
                  <a:cubicBezTo>
                    <a:pt x="438" y="76"/>
                    <a:pt x="493" y="113"/>
                    <a:pt x="516" y="169"/>
                  </a:cubicBezTo>
                  <a:cubicBezTo>
                    <a:pt x="540" y="225"/>
                    <a:pt x="527" y="290"/>
                    <a:pt x="484" y="333"/>
                  </a:cubicBezTo>
                  <a:cubicBezTo>
                    <a:pt x="440" y="376"/>
                    <a:pt x="376" y="389"/>
                    <a:pt x="319" y="366"/>
                  </a:cubicBezTo>
                  <a:cubicBezTo>
                    <a:pt x="263" y="343"/>
                    <a:pt x="226" y="288"/>
                    <a:pt x="226" y="227"/>
                  </a:cubicBezTo>
                  <a:cubicBezTo>
                    <a:pt x="226" y="143"/>
                    <a:pt x="294" y="76"/>
                    <a:pt x="377" y="76"/>
                  </a:cubicBezTo>
                  <a:close/>
                  <a:moveTo>
                    <a:pt x="679" y="1018"/>
                  </a:move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5" y="641"/>
                    <a:pt x="528" y="658"/>
                    <a:pt x="528" y="679"/>
                  </a:cubicBezTo>
                  <a:lnTo>
                    <a:pt x="528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9" y="641"/>
                  </a:cubicBezTo>
                  <a:cubicBezTo>
                    <a:pt x="168" y="641"/>
                    <a:pt x="151" y="658"/>
                    <a:pt x="151" y="679"/>
                  </a:cubicBezTo>
                  <a:lnTo>
                    <a:pt x="151" y="1018"/>
                  </a:lnTo>
                  <a:lnTo>
                    <a:pt x="76" y="1018"/>
                  </a:lnTo>
                  <a:lnTo>
                    <a:pt x="76" y="641"/>
                  </a:lnTo>
                  <a:cubicBezTo>
                    <a:pt x="76" y="537"/>
                    <a:pt x="160" y="453"/>
                    <a:pt x="264" y="453"/>
                  </a:cubicBezTo>
                  <a:lnTo>
                    <a:pt x="264" y="490"/>
                  </a:lnTo>
                  <a:cubicBezTo>
                    <a:pt x="264" y="516"/>
                    <a:pt x="277" y="540"/>
                    <a:pt x="299" y="554"/>
                  </a:cubicBezTo>
                  <a:lnTo>
                    <a:pt x="264" y="863"/>
                  </a:lnTo>
                  <a:cubicBezTo>
                    <a:pt x="263" y="875"/>
                    <a:pt x="267" y="886"/>
                    <a:pt x="275" y="894"/>
                  </a:cubicBezTo>
                  <a:lnTo>
                    <a:pt x="350" y="969"/>
                  </a:lnTo>
                  <a:cubicBezTo>
                    <a:pt x="365" y="984"/>
                    <a:pt x="389" y="984"/>
                    <a:pt x="404" y="969"/>
                  </a:cubicBezTo>
                  <a:lnTo>
                    <a:pt x="479" y="894"/>
                  </a:lnTo>
                  <a:cubicBezTo>
                    <a:pt x="487" y="886"/>
                    <a:pt x="491" y="875"/>
                    <a:pt x="490" y="863"/>
                  </a:cubicBezTo>
                  <a:lnTo>
                    <a:pt x="455" y="554"/>
                  </a:lnTo>
                  <a:cubicBezTo>
                    <a:pt x="477" y="540"/>
                    <a:pt x="490" y="516"/>
                    <a:pt x="490" y="490"/>
                  </a:cubicBezTo>
                  <a:lnTo>
                    <a:pt x="490" y="453"/>
                  </a:lnTo>
                  <a:cubicBezTo>
                    <a:pt x="594" y="453"/>
                    <a:pt x="678" y="537"/>
                    <a:pt x="679" y="641"/>
                  </a:cubicBezTo>
                  <a:lnTo>
                    <a:pt x="679" y="101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695">
              <a:extLst>
                <a:ext uri="{FF2B5EF4-FFF2-40B4-BE49-F238E27FC236}">
                  <a16:creationId xmlns:a16="http://schemas.microsoft.com/office/drawing/2014/main" id="{20085640-A838-4225-A1A3-7AC4D3A5A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6" y="3260726"/>
              <a:ext cx="484188" cy="484188"/>
            </a:xfrm>
            <a:custGeom>
              <a:avLst/>
              <a:gdLst>
                <a:gd name="T0" fmla="*/ 1884 w 2261"/>
                <a:gd name="T1" fmla="*/ 0 h 2261"/>
                <a:gd name="T2" fmla="*/ 1507 w 2261"/>
                <a:gd name="T3" fmla="*/ 641 h 2261"/>
                <a:gd name="T4" fmla="*/ 1375 w 2261"/>
                <a:gd name="T5" fmla="*/ 391 h 2261"/>
                <a:gd name="T6" fmla="*/ 948 w 2261"/>
                <a:gd name="T7" fmla="*/ 680 h 2261"/>
                <a:gd name="T8" fmla="*/ 540 w 2261"/>
                <a:gd name="T9" fmla="*/ 382 h 2261"/>
                <a:gd name="T10" fmla="*/ 169 w 2261"/>
                <a:gd name="T11" fmla="*/ 137 h 2261"/>
                <a:gd name="T12" fmla="*/ 0 w 2261"/>
                <a:gd name="T13" fmla="*/ 1055 h 2261"/>
                <a:gd name="T14" fmla="*/ 640 w 2261"/>
                <a:gd name="T15" fmla="*/ 1508 h 2261"/>
                <a:gd name="T16" fmla="*/ 829 w 2261"/>
                <a:gd name="T17" fmla="*/ 2224 h 2261"/>
                <a:gd name="T18" fmla="*/ 1432 w 2261"/>
                <a:gd name="T19" fmla="*/ 2224 h 2261"/>
                <a:gd name="T20" fmla="*/ 1620 w 2261"/>
                <a:gd name="T21" fmla="*/ 1508 h 2261"/>
                <a:gd name="T22" fmla="*/ 2261 w 2261"/>
                <a:gd name="T23" fmla="*/ 1055 h 2261"/>
                <a:gd name="T24" fmla="*/ 1884 w 2261"/>
                <a:gd name="T25" fmla="*/ 76 h 2261"/>
                <a:gd name="T26" fmla="*/ 1826 w 2261"/>
                <a:gd name="T27" fmla="*/ 366 h 2261"/>
                <a:gd name="T28" fmla="*/ 1846 w 2261"/>
                <a:gd name="T29" fmla="*/ 490 h 2261"/>
                <a:gd name="T30" fmla="*/ 1922 w 2261"/>
                <a:gd name="T31" fmla="*/ 490 h 2261"/>
                <a:gd name="T32" fmla="*/ 1884 w 2261"/>
                <a:gd name="T33" fmla="*/ 889 h 2261"/>
                <a:gd name="T34" fmla="*/ 1888 w 2261"/>
                <a:gd name="T35" fmla="*/ 566 h 2261"/>
                <a:gd name="T36" fmla="*/ 1058 w 2261"/>
                <a:gd name="T37" fmla="*/ 316 h 2261"/>
                <a:gd name="T38" fmla="*/ 1130 w 2261"/>
                <a:gd name="T39" fmla="*/ 679 h 2261"/>
                <a:gd name="T40" fmla="*/ 1093 w 2261"/>
                <a:gd name="T41" fmla="*/ 792 h 2261"/>
                <a:gd name="T42" fmla="*/ 1168 w 2261"/>
                <a:gd name="T43" fmla="*/ 792 h 2261"/>
                <a:gd name="T44" fmla="*/ 1057 w 2261"/>
                <a:gd name="T45" fmla="*/ 1235 h 2261"/>
                <a:gd name="T46" fmla="*/ 1203 w 2261"/>
                <a:gd name="T47" fmla="*/ 1235 h 2261"/>
                <a:gd name="T48" fmla="*/ 483 w 2261"/>
                <a:gd name="T49" fmla="*/ 333 h 2261"/>
                <a:gd name="T50" fmla="*/ 377 w 2261"/>
                <a:gd name="T51" fmla="*/ 76 h 2261"/>
                <a:gd name="T52" fmla="*/ 414 w 2261"/>
                <a:gd name="T53" fmla="*/ 452 h 2261"/>
                <a:gd name="T54" fmla="*/ 412 w 2261"/>
                <a:gd name="T55" fmla="*/ 853 h 2261"/>
                <a:gd name="T56" fmla="*/ 373 w 2261"/>
                <a:gd name="T57" fmla="*/ 566 h 2261"/>
                <a:gd name="T58" fmla="*/ 678 w 2261"/>
                <a:gd name="T59" fmla="*/ 863 h 2261"/>
                <a:gd name="T60" fmla="*/ 603 w 2261"/>
                <a:gd name="T61" fmla="*/ 679 h 2261"/>
                <a:gd name="T62" fmla="*/ 527 w 2261"/>
                <a:gd name="T63" fmla="*/ 1018 h 2261"/>
                <a:gd name="T64" fmla="*/ 188 w 2261"/>
                <a:gd name="T65" fmla="*/ 641 h 2261"/>
                <a:gd name="T66" fmla="*/ 75 w 2261"/>
                <a:gd name="T67" fmla="*/ 1018 h 2261"/>
                <a:gd name="T68" fmla="*/ 263 w 2261"/>
                <a:gd name="T69" fmla="*/ 490 h 2261"/>
                <a:gd name="T70" fmla="*/ 274 w 2261"/>
                <a:gd name="T71" fmla="*/ 894 h 2261"/>
                <a:gd name="T72" fmla="*/ 479 w 2261"/>
                <a:gd name="T73" fmla="*/ 894 h 2261"/>
                <a:gd name="T74" fmla="*/ 490 w 2261"/>
                <a:gd name="T75" fmla="*/ 490 h 2261"/>
                <a:gd name="T76" fmla="*/ 678 w 2261"/>
                <a:gd name="T77" fmla="*/ 863 h 2261"/>
                <a:gd name="T78" fmla="*/ 1432 w 2261"/>
                <a:gd name="T79" fmla="*/ 980 h 2261"/>
                <a:gd name="T80" fmla="*/ 1356 w 2261"/>
                <a:gd name="T81" fmla="*/ 2186 h 2261"/>
                <a:gd name="T82" fmla="*/ 1130 w 2261"/>
                <a:gd name="T83" fmla="*/ 1545 h 2261"/>
                <a:gd name="T84" fmla="*/ 904 w 2261"/>
                <a:gd name="T85" fmla="*/ 2186 h 2261"/>
                <a:gd name="T86" fmla="*/ 829 w 2261"/>
                <a:gd name="T87" fmla="*/ 980 h 2261"/>
                <a:gd name="T88" fmla="*/ 716 w 2261"/>
                <a:gd name="T89" fmla="*/ 1018 h 2261"/>
                <a:gd name="T90" fmla="*/ 980 w 2261"/>
                <a:gd name="T91" fmla="*/ 1237 h 2261"/>
                <a:gd name="T92" fmla="*/ 1130 w 2261"/>
                <a:gd name="T93" fmla="*/ 1432 h 2261"/>
                <a:gd name="T94" fmla="*/ 1280 w 2261"/>
                <a:gd name="T95" fmla="*/ 1237 h 2261"/>
                <a:gd name="T96" fmla="*/ 1545 w 2261"/>
                <a:gd name="T97" fmla="*/ 1018 h 2261"/>
                <a:gd name="T98" fmla="*/ 2110 w 2261"/>
                <a:gd name="T99" fmla="*/ 1018 h 2261"/>
                <a:gd name="T100" fmla="*/ 2035 w 2261"/>
                <a:gd name="T101" fmla="*/ 679 h 2261"/>
                <a:gd name="T102" fmla="*/ 1733 w 2261"/>
                <a:gd name="T103" fmla="*/ 679 h 2261"/>
                <a:gd name="T104" fmla="*/ 1658 w 2261"/>
                <a:gd name="T105" fmla="*/ 1018 h 2261"/>
                <a:gd name="T106" fmla="*/ 1583 w 2261"/>
                <a:gd name="T107" fmla="*/ 641 h 2261"/>
                <a:gd name="T108" fmla="*/ 1806 w 2261"/>
                <a:gd name="T109" fmla="*/ 553 h 2261"/>
                <a:gd name="T110" fmla="*/ 1857 w 2261"/>
                <a:gd name="T111" fmla="*/ 969 h 2261"/>
                <a:gd name="T112" fmla="*/ 1997 w 2261"/>
                <a:gd name="T113" fmla="*/ 863 h 2261"/>
                <a:gd name="T114" fmla="*/ 1997 w 2261"/>
                <a:gd name="T115" fmla="*/ 452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1" h="2261">
                  <a:moveTo>
                    <a:pt x="2048" y="382"/>
                  </a:moveTo>
                  <a:cubicBezTo>
                    <a:pt x="2110" y="317"/>
                    <a:pt x="2128" y="220"/>
                    <a:pt x="2092" y="137"/>
                  </a:cubicBezTo>
                  <a:cubicBezTo>
                    <a:pt x="2056" y="54"/>
                    <a:pt x="1975" y="0"/>
                    <a:pt x="1884" y="0"/>
                  </a:cubicBezTo>
                  <a:cubicBezTo>
                    <a:pt x="1794" y="0"/>
                    <a:pt x="1712" y="54"/>
                    <a:pt x="1676" y="137"/>
                  </a:cubicBezTo>
                  <a:cubicBezTo>
                    <a:pt x="1641" y="220"/>
                    <a:pt x="1658" y="317"/>
                    <a:pt x="1720" y="382"/>
                  </a:cubicBezTo>
                  <a:cubicBezTo>
                    <a:pt x="1597" y="406"/>
                    <a:pt x="1507" y="515"/>
                    <a:pt x="1507" y="641"/>
                  </a:cubicBezTo>
                  <a:lnTo>
                    <a:pt x="1507" y="765"/>
                  </a:lnTo>
                  <a:cubicBezTo>
                    <a:pt x="1453" y="717"/>
                    <a:pt x="1385" y="687"/>
                    <a:pt x="1313" y="680"/>
                  </a:cubicBezTo>
                  <a:cubicBezTo>
                    <a:pt x="1391" y="606"/>
                    <a:pt x="1415" y="491"/>
                    <a:pt x="1375" y="391"/>
                  </a:cubicBezTo>
                  <a:cubicBezTo>
                    <a:pt x="1335" y="291"/>
                    <a:pt x="1238" y="226"/>
                    <a:pt x="1130" y="226"/>
                  </a:cubicBezTo>
                  <a:cubicBezTo>
                    <a:pt x="1022" y="226"/>
                    <a:pt x="926" y="291"/>
                    <a:pt x="885" y="391"/>
                  </a:cubicBezTo>
                  <a:cubicBezTo>
                    <a:pt x="845" y="491"/>
                    <a:pt x="870" y="606"/>
                    <a:pt x="948" y="680"/>
                  </a:cubicBezTo>
                  <a:cubicBezTo>
                    <a:pt x="875" y="687"/>
                    <a:pt x="807" y="717"/>
                    <a:pt x="753" y="765"/>
                  </a:cubicBezTo>
                  <a:lnTo>
                    <a:pt x="753" y="641"/>
                  </a:lnTo>
                  <a:cubicBezTo>
                    <a:pt x="753" y="515"/>
                    <a:pt x="664" y="406"/>
                    <a:pt x="540" y="382"/>
                  </a:cubicBezTo>
                  <a:cubicBezTo>
                    <a:pt x="603" y="317"/>
                    <a:pt x="620" y="220"/>
                    <a:pt x="584" y="137"/>
                  </a:cubicBezTo>
                  <a:cubicBezTo>
                    <a:pt x="549" y="54"/>
                    <a:pt x="467" y="0"/>
                    <a:pt x="377" y="0"/>
                  </a:cubicBezTo>
                  <a:cubicBezTo>
                    <a:pt x="286" y="0"/>
                    <a:pt x="204" y="54"/>
                    <a:pt x="169" y="137"/>
                  </a:cubicBezTo>
                  <a:cubicBezTo>
                    <a:pt x="133" y="220"/>
                    <a:pt x="150" y="317"/>
                    <a:pt x="213" y="382"/>
                  </a:cubicBezTo>
                  <a:cubicBezTo>
                    <a:pt x="89" y="406"/>
                    <a:pt x="0" y="515"/>
                    <a:pt x="0" y="641"/>
                  </a:cubicBezTo>
                  <a:lnTo>
                    <a:pt x="0" y="1055"/>
                  </a:lnTo>
                  <a:cubicBezTo>
                    <a:pt x="0" y="1076"/>
                    <a:pt x="17" y="1093"/>
                    <a:pt x="37" y="1093"/>
                  </a:cubicBezTo>
                  <a:lnTo>
                    <a:pt x="640" y="1093"/>
                  </a:lnTo>
                  <a:lnTo>
                    <a:pt x="640" y="1508"/>
                  </a:lnTo>
                  <a:cubicBezTo>
                    <a:pt x="640" y="1529"/>
                    <a:pt x="657" y="1545"/>
                    <a:pt x="678" y="1545"/>
                  </a:cubicBezTo>
                  <a:lnTo>
                    <a:pt x="829" y="1545"/>
                  </a:lnTo>
                  <a:lnTo>
                    <a:pt x="829" y="2224"/>
                  </a:lnTo>
                  <a:cubicBezTo>
                    <a:pt x="829" y="2245"/>
                    <a:pt x="846" y="2261"/>
                    <a:pt x="866" y="2261"/>
                  </a:cubicBezTo>
                  <a:lnTo>
                    <a:pt x="1394" y="2261"/>
                  </a:lnTo>
                  <a:cubicBezTo>
                    <a:pt x="1415" y="2261"/>
                    <a:pt x="1432" y="2245"/>
                    <a:pt x="1432" y="2224"/>
                  </a:cubicBezTo>
                  <a:lnTo>
                    <a:pt x="1432" y="1545"/>
                  </a:lnTo>
                  <a:lnTo>
                    <a:pt x="1583" y="1545"/>
                  </a:lnTo>
                  <a:cubicBezTo>
                    <a:pt x="1603" y="1545"/>
                    <a:pt x="1620" y="1529"/>
                    <a:pt x="1620" y="1508"/>
                  </a:cubicBezTo>
                  <a:lnTo>
                    <a:pt x="1620" y="1093"/>
                  </a:lnTo>
                  <a:lnTo>
                    <a:pt x="2223" y="1093"/>
                  </a:lnTo>
                  <a:cubicBezTo>
                    <a:pt x="2244" y="1093"/>
                    <a:pt x="2261" y="1076"/>
                    <a:pt x="2261" y="1055"/>
                  </a:cubicBezTo>
                  <a:lnTo>
                    <a:pt x="2261" y="641"/>
                  </a:lnTo>
                  <a:cubicBezTo>
                    <a:pt x="2261" y="515"/>
                    <a:pt x="2171" y="406"/>
                    <a:pt x="2048" y="382"/>
                  </a:cubicBezTo>
                  <a:close/>
                  <a:moveTo>
                    <a:pt x="1884" y="76"/>
                  </a:moveTo>
                  <a:cubicBezTo>
                    <a:pt x="1945" y="76"/>
                    <a:pt x="2000" y="112"/>
                    <a:pt x="2023" y="169"/>
                  </a:cubicBezTo>
                  <a:cubicBezTo>
                    <a:pt x="2047" y="225"/>
                    <a:pt x="2034" y="290"/>
                    <a:pt x="1991" y="333"/>
                  </a:cubicBezTo>
                  <a:cubicBezTo>
                    <a:pt x="1947" y="376"/>
                    <a:pt x="1883" y="389"/>
                    <a:pt x="1826" y="366"/>
                  </a:cubicBezTo>
                  <a:cubicBezTo>
                    <a:pt x="1770" y="342"/>
                    <a:pt x="1733" y="287"/>
                    <a:pt x="1733" y="226"/>
                  </a:cubicBezTo>
                  <a:cubicBezTo>
                    <a:pt x="1733" y="143"/>
                    <a:pt x="1801" y="76"/>
                    <a:pt x="1884" y="76"/>
                  </a:cubicBezTo>
                  <a:close/>
                  <a:moveTo>
                    <a:pt x="1846" y="490"/>
                  </a:moveTo>
                  <a:lnTo>
                    <a:pt x="1846" y="452"/>
                  </a:lnTo>
                  <a:lnTo>
                    <a:pt x="1922" y="452"/>
                  </a:lnTo>
                  <a:lnTo>
                    <a:pt x="1922" y="490"/>
                  </a:lnTo>
                  <a:lnTo>
                    <a:pt x="1846" y="490"/>
                  </a:lnTo>
                  <a:close/>
                  <a:moveTo>
                    <a:pt x="1920" y="853"/>
                  </a:moveTo>
                  <a:lnTo>
                    <a:pt x="1884" y="889"/>
                  </a:lnTo>
                  <a:lnTo>
                    <a:pt x="1848" y="853"/>
                  </a:lnTo>
                  <a:lnTo>
                    <a:pt x="1880" y="566"/>
                  </a:lnTo>
                  <a:lnTo>
                    <a:pt x="1888" y="566"/>
                  </a:lnTo>
                  <a:lnTo>
                    <a:pt x="1920" y="853"/>
                  </a:lnTo>
                  <a:close/>
                  <a:moveTo>
                    <a:pt x="942" y="490"/>
                  </a:moveTo>
                  <a:cubicBezTo>
                    <a:pt x="942" y="414"/>
                    <a:pt x="988" y="345"/>
                    <a:pt x="1058" y="316"/>
                  </a:cubicBezTo>
                  <a:cubicBezTo>
                    <a:pt x="1129" y="287"/>
                    <a:pt x="1210" y="303"/>
                    <a:pt x="1264" y="357"/>
                  </a:cubicBezTo>
                  <a:cubicBezTo>
                    <a:pt x="1317" y="411"/>
                    <a:pt x="1334" y="492"/>
                    <a:pt x="1304" y="562"/>
                  </a:cubicBezTo>
                  <a:cubicBezTo>
                    <a:pt x="1275" y="633"/>
                    <a:pt x="1206" y="679"/>
                    <a:pt x="1130" y="679"/>
                  </a:cubicBezTo>
                  <a:cubicBezTo>
                    <a:pt x="1026" y="678"/>
                    <a:pt x="942" y="594"/>
                    <a:pt x="942" y="490"/>
                  </a:cubicBezTo>
                  <a:close/>
                  <a:moveTo>
                    <a:pt x="1168" y="792"/>
                  </a:moveTo>
                  <a:lnTo>
                    <a:pt x="1093" y="792"/>
                  </a:lnTo>
                  <a:cubicBezTo>
                    <a:pt x="1072" y="792"/>
                    <a:pt x="1055" y="775"/>
                    <a:pt x="1055" y="754"/>
                  </a:cubicBezTo>
                  <a:lnTo>
                    <a:pt x="1206" y="754"/>
                  </a:lnTo>
                  <a:cubicBezTo>
                    <a:pt x="1206" y="775"/>
                    <a:pt x="1189" y="792"/>
                    <a:pt x="1168" y="792"/>
                  </a:cubicBezTo>
                  <a:close/>
                  <a:moveTo>
                    <a:pt x="1203" y="1235"/>
                  </a:moveTo>
                  <a:lnTo>
                    <a:pt x="1130" y="1332"/>
                  </a:lnTo>
                  <a:lnTo>
                    <a:pt x="1057" y="1235"/>
                  </a:lnTo>
                  <a:lnTo>
                    <a:pt x="1124" y="867"/>
                  </a:lnTo>
                  <a:lnTo>
                    <a:pt x="1137" y="867"/>
                  </a:lnTo>
                  <a:lnTo>
                    <a:pt x="1203" y="1235"/>
                  </a:lnTo>
                  <a:close/>
                  <a:moveTo>
                    <a:pt x="377" y="76"/>
                  </a:moveTo>
                  <a:cubicBezTo>
                    <a:pt x="437" y="76"/>
                    <a:pt x="492" y="112"/>
                    <a:pt x="516" y="169"/>
                  </a:cubicBezTo>
                  <a:cubicBezTo>
                    <a:pt x="539" y="225"/>
                    <a:pt x="526" y="290"/>
                    <a:pt x="483" y="333"/>
                  </a:cubicBezTo>
                  <a:cubicBezTo>
                    <a:pt x="440" y="376"/>
                    <a:pt x="375" y="389"/>
                    <a:pt x="319" y="366"/>
                  </a:cubicBezTo>
                  <a:cubicBezTo>
                    <a:pt x="262" y="342"/>
                    <a:pt x="226" y="287"/>
                    <a:pt x="226" y="226"/>
                  </a:cubicBezTo>
                  <a:cubicBezTo>
                    <a:pt x="226" y="143"/>
                    <a:pt x="293" y="76"/>
                    <a:pt x="377" y="76"/>
                  </a:cubicBezTo>
                  <a:close/>
                  <a:moveTo>
                    <a:pt x="339" y="490"/>
                  </a:moveTo>
                  <a:lnTo>
                    <a:pt x="339" y="452"/>
                  </a:lnTo>
                  <a:lnTo>
                    <a:pt x="414" y="452"/>
                  </a:lnTo>
                  <a:lnTo>
                    <a:pt x="414" y="490"/>
                  </a:lnTo>
                  <a:lnTo>
                    <a:pt x="339" y="490"/>
                  </a:lnTo>
                  <a:close/>
                  <a:moveTo>
                    <a:pt x="412" y="853"/>
                  </a:moveTo>
                  <a:lnTo>
                    <a:pt x="377" y="889"/>
                  </a:lnTo>
                  <a:lnTo>
                    <a:pt x="341" y="853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2" y="853"/>
                  </a:lnTo>
                  <a:close/>
                  <a:moveTo>
                    <a:pt x="678" y="863"/>
                  </a:moveTo>
                  <a:cubicBezTo>
                    <a:pt x="653" y="911"/>
                    <a:pt x="640" y="964"/>
                    <a:pt x="640" y="1018"/>
                  </a:cubicBez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4" y="641"/>
                    <a:pt x="527" y="658"/>
                    <a:pt x="527" y="679"/>
                  </a:cubicBezTo>
                  <a:lnTo>
                    <a:pt x="527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8" y="641"/>
                  </a:cubicBezTo>
                  <a:cubicBezTo>
                    <a:pt x="167" y="641"/>
                    <a:pt x="150" y="658"/>
                    <a:pt x="150" y="679"/>
                  </a:cubicBezTo>
                  <a:lnTo>
                    <a:pt x="150" y="1018"/>
                  </a:lnTo>
                  <a:lnTo>
                    <a:pt x="75" y="1018"/>
                  </a:lnTo>
                  <a:lnTo>
                    <a:pt x="75" y="641"/>
                  </a:lnTo>
                  <a:cubicBezTo>
                    <a:pt x="75" y="537"/>
                    <a:pt x="159" y="453"/>
                    <a:pt x="263" y="452"/>
                  </a:cubicBezTo>
                  <a:lnTo>
                    <a:pt x="263" y="490"/>
                  </a:lnTo>
                  <a:cubicBezTo>
                    <a:pt x="263" y="516"/>
                    <a:pt x="277" y="540"/>
                    <a:pt x="298" y="553"/>
                  </a:cubicBezTo>
                  <a:lnTo>
                    <a:pt x="264" y="863"/>
                  </a:lnTo>
                  <a:cubicBezTo>
                    <a:pt x="262" y="874"/>
                    <a:pt x="266" y="886"/>
                    <a:pt x="274" y="894"/>
                  </a:cubicBezTo>
                  <a:lnTo>
                    <a:pt x="350" y="969"/>
                  </a:lnTo>
                  <a:cubicBezTo>
                    <a:pt x="365" y="984"/>
                    <a:pt x="388" y="984"/>
                    <a:pt x="403" y="969"/>
                  </a:cubicBezTo>
                  <a:lnTo>
                    <a:pt x="479" y="894"/>
                  </a:lnTo>
                  <a:cubicBezTo>
                    <a:pt x="487" y="886"/>
                    <a:pt x="491" y="874"/>
                    <a:pt x="489" y="863"/>
                  </a:cubicBezTo>
                  <a:lnTo>
                    <a:pt x="455" y="553"/>
                  </a:lnTo>
                  <a:cubicBezTo>
                    <a:pt x="476" y="540"/>
                    <a:pt x="490" y="516"/>
                    <a:pt x="490" y="490"/>
                  </a:cubicBezTo>
                  <a:lnTo>
                    <a:pt x="490" y="452"/>
                  </a:lnTo>
                  <a:cubicBezTo>
                    <a:pt x="594" y="453"/>
                    <a:pt x="678" y="537"/>
                    <a:pt x="678" y="641"/>
                  </a:cubicBezTo>
                  <a:lnTo>
                    <a:pt x="678" y="863"/>
                  </a:lnTo>
                  <a:close/>
                  <a:moveTo>
                    <a:pt x="1545" y="1470"/>
                  </a:moveTo>
                  <a:lnTo>
                    <a:pt x="1432" y="1470"/>
                  </a:lnTo>
                  <a:lnTo>
                    <a:pt x="1432" y="980"/>
                  </a:lnTo>
                  <a:cubicBezTo>
                    <a:pt x="1432" y="959"/>
                    <a:pt x="1415" y="942"/>
                    <a:pt x="1394" y="942"/>
                  </a:cubicBezTo>
                  <a:cubicBezTo>
                    <a:pt x="1373" y="942"/>
                    <a:pt x="1356" y="959"/>
                    <a:pt x="1356" y="980"/>
                  </a:cubicBezTo>
                  <a:lnTo>
                    <a:pt x="1356" y="2186"/>
                  </a:lnTo>
                  <a:lnTo>
                    <a:pt x="1168" y="2186"/>
                  </a:lnTo>
                  <a:lnTo>
                    <a:pt x="1168" y="1583"/>
                  </a:lnTo>
                  <a:cubicBezTo>
                    <a:pt x="1168" y="1562"/>
                    <a:pt x="1151" y="1545"/>
                    <a:pt x="1130" y="1545"/>
                  </a:cubicBezTo>
                  <a:cubicBezTo>
                    <a:pt x="1109" y="1545"/>
                    <a:pt x="1093" y="1562"/>
                    <a:pt x="1093" y="1583"/>
                  </a:cubicBezTo>
                  <a:lnTo>
                    <a:pt x="1093" y="2186"/>
                  </a:lnTo>
                  <a:lnTo>
                    <a:pt x="904" y="2186"/>
                  </a:lnTo>
                  <a:lnTo>
                    <a:pt x="904" y="980"/>
                  </a:lnTo>
                  <a:cubicBezTo>
                    <a:pt x="904" y="959"/>
                    <a:pt x="887" y="942"/>
                    <a:pt x="866" y="942"/>
                  </a:cubicBezTo>
                  <a:cubicBezTo>
                    <a:pt x="846" y="942"/>
                    <a:pt x="829" y="959"/>
                    <a:pt x="829" y="980"/>
                  </a:cubicBezTo>
                  <a:lnTo>
                    <a:pt x="829" y="1470"/>
                  </a:lnTo>
                  <a:lnTo>
                    <a:pt x="716" y="1470"/>
                  </a:lnTo>
                  <a:lnTo>
                    <a:pt x="716" y="1018"/>
                  </a:lnTo>
                  <a:cubicBezTo>
                    <a:pt x="716" y="872"/>
                    <a:pt x="834" y="754"/>
                    <a:pt x="980" y="754"/>
                  </a:cubicBezTo>
                  <a:cubicBezTo>
                    <a:pt x="980" y="800"/>
                    <a:pt x="1007" y="841"/>
                    <a:pt x="1049" y="858"/>
                  </a:cubicBezTo>
                  <a:lnTo>
                    <a:pt x="980" y="1237"/>
                  </a:lnTo>
                  <a:cubicBezTo>
                    <a:pt x="978" y="1248"/>
                    <a:pt x="981" y="1258"/>
                    <a:pt x="987" y="1267"/>
                  </a:cubicBezTo>
                  <a:lnTo>
                    <a:pt x="1100" y="1417"/>
                  </a:lnTo>
                  <a:cubicBezTo>
                    <a:pt x="1107" y="1427"/>
                    <a:pt x="1118" y="1432"/>
                    <a:pt x="1130" y="1432"/>
                  </a:cubicBezTo>
                  <a:cubicBezTo>
                    <a:pt x="1142" y="1432"/>
                    <a:pt x="1153" y="1427"/>
                    <a:pt x="1160" y="1417"/>
                  </a:cubicBezTo>
                  <a:lnTo>
                    <a:pt x="1273" y="1267"/>
                  </a:lnTo>
                  <a:cubicBezTo>
                    <a:pt x="1280" y="1258"/>
                    <a:pt x="1282" y="1248"/>
                    <a:pt x="1280" y="1237"/>
                  </a:cubicBezTo>
                  <a:lnTo>
                    <a:pt x="1211" y="858"/>
                  </a:lnTo>
                  <a:cubicBezTo>
                    <a:pt x="1254" y="841"/>
                    <a:pt x="1281" y="800"/>
                    <a:pt x="1281" y="754"/>
                  </a:cubicBezTo>
                  <a:cubicBezTo>
                    <a:pt x="1427" y="754"/>
                    <a:pt x="1545" y="872"/>
                    <a:pt x="1545" y="1018"/>
                  </a:cubicBezTo>
                  <a:lnTo>
                    <a:pt x="1545" y="1470"/>
                  </a:lnTo>
                  <a:close/>
                  <a:moveTo>
                    <a:pt x="2186" y="1018"/>
                  </a:moveTo>
                  <a:lnTo>
                    <a:pt x="2110" y="1018"/>
                  </a:lnTo>
                  <a:lnTo>
                    <a:pt x="2110" y="679"/>
                  </a:lnTo>
                  <a:cubicBezTo>
                    <a:pt x="2110" y="658"/>
                    <a:pt x="2093" y="641"/>
                    <a:pt x="2072" y="641"/>
                  </a:cubicBezTo>
                  <a:cubicBezTo>
                    <a:pt x="2052" y="641"/>
                    <a:pt x="2035" y="658"/>
                    <a:pt x="2035" y="679"/>
                  </a:cubicBezTo>
                  <a:lnTo>
                    <a:pt x="2035" y="1018"/>
                  </a:lnTo>
                  <a:lnTo>
                    <a:pt x="1733" y="1018"/>
                  </a:lnTo>
                  <a:lnTo>
                    <a:pt x="1733" y="679"/>
                  </a:lnTo>
                  <a:cubicBezTo>
                    <a:pt x="1733" y="658"/>
                    <a:pt x="1716" y="641"/>
                    <a:pt x="1696" y="641"/>
                  </a:cubicBezTo>
                  <a:cubicBezTo>
                    <a:pt x="1675" y="641"/>
                    <a:pt x="1658" y="658"/>
                    <a:pt x="1658" y="679"/>
                  </a:cubicBezTo>
                  <a:lnTo>
                    <a:pt x="1658" y="1018"/>
                  </a:lnTo>
                  <a:lnTo>
                    <a:pt x="1620" y="1018"/>
                  </a:lnTo>
                  <a:cubicBezTo>
                    <a:pt x="1620" y="964"/>
                    <a:pt x="1607" y="911"/>
                    <a:pt x="1583" y="863"/>
                  </a:cubicBezTo>
                  <a:lnTo>
                    <a:pt x="1583" y="641"/>
                  </a:lnTo>
                  <a:cubicBezTo>
                    <a:pt x="1583" y="537"/>
                    <a:pt x="1667" y="453"/>
                    <a:pt x="1771" y="452"/>
                  </a:cubicBezTo>
                  <a:lnTo>
                    <a:pt x="1771" y="490"/>
                  </a:lnTo>
                  <a:cubicBezTo>
                    <a:pt x="1771" y="516"/>
                    <a:pt x="1784" y="540"/>
                    <a:pt x="1806" y="553"/>
                  </a:cubicBezTo>
                  <a:lnTo>
                    <a:pt x="1771" y="863"/>
                  </a:lnTo>
                  <a:cubicBezTo>
                    <a:pt x="1770" y="874"/>
                    <a:pt x="1774" y="886"/>
                    <a:pt x="1782" y="894"/>
                  </a:cubicBezTo>
                  <a:lnTo>
                    <a:pt x="1857" y="969"/>
                  </a:lnTo>
                  <a:cubicBezTo>
                    <a:pt x="1872" y="984"/>
                    <a:pt x="1896" y="984"/>
                    <a:pt x="1911" y="969"/>
                  </a:cubicBezTo>
                  <a:lnTo>
                    <a:pt x="1986" y="894"/>
                  </a:lnTo>
                  <a:cubicBezTo>
                    <a:pt x="1994" y="886"/>
                    <a:pt x="1998" y="874"/>
                    <a:pt x="1997" y="863"/>
                  </a:cubicBezTo>
                  <a:lnTo>
                    <a:pt x="1962" y="553"/>
                  </a:lnTo>
                  <a:cubicBezTo>
                    <a:pt x="1984" y="540"/>
                    <a:pt x="1997" y="516"/>
                    <a:pt x="1997" y="490"/>
                  </a:cubicBezTo>
                  <a:lnTo>
                    <a:pt x="1997" y="452"/>
                  </a:lnTo>
                  <a:cubicBezTo>
                    <a:pt x="2101" y="453"/>
                    <a:pt x="2185" y="537"/>
                    <a:pt x="2186" y="641"/>
                  </a:cubicBezTo>
                  <a:lnTo>
                    <a:pt x="2186" y="101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696">
              <a:extLst>
                <a:ext uri="{FF2B5EF4-FFF2-40B4-BE49-F238E27FC236}">
                  <a16:creationId xmlns:a16="http://schemas.microsoft.com/office/drawing/2014/main" id="{93A7C78B-1DC3-473E-898A-EB5598701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6" y="3511551"/>
              <a:ext cx="161925" cy="233363"/>
            </a:xfrm>
            <a:custGeom>
              <a:avLst/>
              <a:gdLst>
                <a:gd name="T0" fmla="*/ 540 w 753"/>
                <a:gd name="T1" fmla="*/ 382 h 1093"/>
                <a:gd name="T2" fmla="*/ 584 w 753"/>
                <a:gd name="T3" fmla="*/ 137 h 1093"/>
                <a:gd name="T4" fmla="*/ 377 w 753"/>
                <a:gd name="T5" fmla="*/ 0 h 1093"/>
                <a:gd name="T6" fmla="*/ 169 w 753"/>
                <a:gd name="T7" fmla="*/ 137 h 1093"/>
                <a:gd name="T8" fmla="*/ 213 w 753"/>
                <a:gd name="T9" fmla="*/ 382 h 1093"/>
                <a:gd name="T10" fmla="*/ 0 w 753"/>
                <a:gd name="T11" fmla="*/ 641 h 1093"/>
                <a:gd name="T12" fmla="*/ 0 w 753"/>
                <a:gd name="T13" fmla="*/ 1056 h 1093"/>
                <a:gd name="T14" fmla="*/ 37 w 753"/>
                <a:gd name="T15" fmla="*/ 1093 h 1093"/>
                <a:gd name="T16" fmla="*/ 716 w 753"/>
                <a:gd name="T17" fmla="*/ 1093 h 1093"/>
                <a:gd name="T18" fmla="*/ 753 w 753"/>
                <a:gd name="T19" fmla="*/ 1056 h 1093"/>
                <a:gd name="T20" fmla="*/ 753 w 753"/>
                <a:gd name="T21" fmla="*/ 641 h 1093"/>
                <a:gd name="T22" fmla="*/ 540 w 753"/>
                <a:gd name="T23" fmla="*/ 382 h 1093"/>
                <a:gd name="T24" fmla="*/ 414 w 753"/>
                <a:gd name="T25" fmla="*/ 453 h 1093"/>
                <a:gd name="T26" fmla="*/ 414 w 753"/>
                <a:gd name="T27" fmla="*/ 490 h 1093"/>
                <a:gd name="T28" fmla="*/ 339 w 753"/>
                <a:gd name="T29" fmla="*/ 490 h 1093"/>
                <a:gd name="T30" fmla="*/ 339 w 753"/>
                <a:gd name="T31" fmla="*/ 453 h 1093"/>
                <a:gd name="T32" fmla="*/ 414 w 753"/>
                <a:gd name="T33" fmla="*/ 453 h 1093"/>
                <a:gd name="T34" fmla="*/ 412 w 753"/>
                <a:gd name="T35" fmla="*/ 854 h 1093"/>
                <a:gd name="T36" fmla="*/ 377 w 753"/>
                <a:gd name="T37" fmla="*/ 889 h 1093"/>
                <a:gd name="T38" fmla="*/ 341 w 753"/>
                <a:gd name="T39" fmla="*/ 854 h 1093"/>
                <a:gd name="T40" fmla="*/ 373 w 753"/>
                <a:gd name="T41" fmla="*/ 566 h 1093"/>
                <a:gd name="T42" fmla="*/ 381 w 753"/>
                <a:gd name="T43" fmla="*/ 566 h 1093"/>
                <a:gd name="T44" fmla="*/ 412 w 753"/>
                <a:gd name="T45" fmla="*/ 854 h 1093"/>
                <a:gd name="T46" fmla="*/ 377 w 753"/>
                <a:gd name="T47" fmla="*/ 76 h 1093"/>
                <a:gd name="T48" fmla="*/ 516 w 753"/>
                <a:gd name="T49" fmla="*/ 169 h 1093"/>
                <a:gd name="T50" fmla="*/ 483 w 753"/>
                <a:gd name="T51" fmla="*/ 333 h 1093"/>
                <a:gd name="T52" fmla="*/ 319 w 753"/>
                <a:gd name="T53" fmla="*/ 366 h 1093"/>
                <a:gd name="T54" fmla="*/ 226 w 753"/>
                <a:gd name="T55" fmla="*/ 227 h 1093"/>
                <a:gd name="T56" fmla="*/ 377 w 753"/>
                <a:gd name="T57" fmla="*/ 76 h 1093"/>
                <a:gd name="T58" fmla="*/ 678 w 753"/>
                <a:gd name="T59" fmla="*/ 1018 h 1093"/>
                <a:gd name="T60" fmla="*/ 603 w 753"/>
                <a:gd name="T61" fmla="*/ 1018 h 1093"/>
                <a:gd name="T62" fmla="*/ 603 w 753"/>
                <a:gd name="T63" fmla="*/ 679 h 1093"/>
                <a:gd name="T64" fmla="*/ 565 w 753"/>
                <a:gd name="T65" fmla="*/ 641 h 1093"/>
                <a:gd name="T66" fmla="*/ 527 w 753"/>
                <a:gd name="T67" fmla="*/ 679 h 1093"/>
                <a:gd name="T68" fmla="*/ 527 w 753"/>
                <a:gd name="T69" fmla="*/ 1018 h 1093"/>
                <a:gd name="T70" fmla="*/ 226 w 753"/>
                <a:gd name="T71" fmla="*/ 1018 h 1093"/>
                <a:gd name="T72" fmla="*/ 226 w 753"/>
                <a:gd name="T73" fmla="*/ 679 h 1093"/>
                <a:gd name="T74" fmla="*/ 188 w 753"/>
                <a:gd name="T75" fmla="*/ 641 h 1093"/>
                <a:gd name="T76" fmla="*/ 150 w 753"/>
                <a:gd name="T77" fmla="*/ 679 h 1093"/>
                <a:gd name="T78" fmla="*/ 150 w 753"/>
                <a:gd name="T79" fmla="*/ 1018 h 1093"/>
                <a:gd name="T80" fmla="*/ 75 w 753"/>
                <a:gd name="T81" fmla="*/ 1018 h 1093"/>
                <a:gd name="T82" fmla="*/ 75 w 753"/>
                <a:gd name="T83" fmla="*/ 641 h 1093"/>
                <a:gd name="T84" fmla="*/ 263 w 753"/>
                <a:gd name="T85" fmla="*/ 453 h 1093"/>
                <a:gd name="T86" fmla="*/ 263 w 753"/>
                <a:gd name="T87" fmla="*/ 490 h 1093"/>
                <a:gd name="T88" fmla="*/ 298 w 753"/>
                <a:gd name="T89" fmla="*/ 554 h 1093"/>
                <a:gd name="T90" fmla="*/ 264 w 753"/>
                <a:gd name="T91" fmla="*/ 863 h 1093"/>
                <a:gd name="T92" fmla="*/ 274 w 753"/>
                <a:gd name="T93" fmla="*/ 894 h 1093"/>
                <a:gd name="T94" fmla="*/ 350 w 753"/>
                <a:gd name="T95" fmla="*/ 969 h 1093"/>
                <a:gd name="T96" fmla="*/ 403 w 753"/>
                <a:gd name="T97" fmla="*/ 969 h 1093"/>
                <a:gd name="T98" fmla="*/ 479 w 753"/>
                <a:gd name="T99" fmla="*/ 894 h 1093"/>
                <a:gd name="T100" fmla="*/ 489 w 753"/>
                <a:gd name="T101" fmla="*/ 863 h 1093"/>
                <a:gd name="T102" fmla="*/ 455 w 753"/>
                <a:gd name="T103" fmla="*/ 554 h 1093"/>
                <a:gd name="T104" fmla="*/ 490 w 753"/>
                <a:gd name="T105" fmla="*/ 490 h 1093"/>
                <a:gd name="T106" fmla="*/ 490 w 753"/>
                <a:gd name="T107" fmla="*/ 453 h 1093"/>
                <a:gd name="T108" fmla="*/ 678 w 753"/>
                <a:gd name="T109" fmla="*/ 641 h 1093"/>
                <a:gd name="T110" fmla="*/ 678 w 753"/>
                <a:gd name="T111" fmla="*/ 1018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3" h="1093">
                  <a:moveTo>
                    <a:pt x="540" y="382"/>
                  </a:moveTo>
                  <a:cubicBezTo>
                    <a:pt x="603" y="317"/>
                    <a:pt x="620" y="221"/>
                    <a:pt x="584" y="137"/>
                  </a:cubicBezTo>
                  <a:cubicBezTo>
                    <a:pt x="549" y="54"/>
                    <a:pt x="467" y="0"/>
                    <a:pt x="377" y="0"/>
                  </a:cubicBezTo>
                  <a:cubicBezTo>
                    <a:pt x="286" y="0"/>
                    <a:pt x="204" y="54"/>
                    <a:pt x="169" y="137"/>
                  </a:cubicBezTo>
                  <a:cubicBezTo>
                    <a:pt x="133" y="221"/>
                    <a:pt x="150" y="317"/>
                    <a:pt x="213" y="382"/>
                  </a:cubicBezTo>
                  <a:cubicBezTo>
                    <a:pt x="89" y="407"/>
                    <a:pt x="0" y="515"/>
                    <a:pt x="0" y="641"/>
                  </a:cubicBezTo>
                  <a:lnTo>
                    <a:pt x="0" y="1056"/>
                  </a:lnTo>
                  <a:cubicBezTo>
                    <a:pt x="0" y="1077"/>
                    <a:pt x="17" y="1093"/>
                    <a:pt x="37" y="1093"/>
                  </a:cubicBezTo>
                  <a:lnTo>
                    <a:pt x="716" y="1093"/>
                  </a:lnTo>
                  <a:cubicBezTo>
                    <a:pt x="736" y="1093"/>
                    <a:pt x="753" y="1077"/>
                    <a:pt x="753" y="1056"/>
                  </a:cubicBezTo>
                  <a:lnTo>
                    <a:pt x="753" y="641"/>
                  </a:lnTo>
                  <a:cubicBezTo>
                    <a:pt x="753" y="515"/>
                    <a:pt x="664" y="407"/>
                    <a:pt x="540" y="382"/>
                  </a:cubicBezTo>
                  <a:close/>
                  <a:moveTo>
                    <a:pt x="414" y="453"/>
                  </a:moveTo>
                  <a:lnTo>
                    <a:pt x="414" y="490"/>
                  </a:lnTo>
                  <a:lnTo>
                    <a:pt x="339" y="490"/>
                  </a:lnTo>
                  <a:lnTo>
                    <a:pt x="339" y="453"/>
                  </a:lnTo>
                  <a:lnTo>
                    <a:pt x="414" y="453"/>
                  </a:lnTo>
                  <a:close/>
                  <a:moveTo>
                    <a:pt x="412" y="854"/>
                  </a:moveTo>
                  <a:lnTo>
                    <a:pt x="377" y="889"/>
                  </a:lnTo>
                  <a:lnTo>
                    <a:pt x="341" y="854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2" y="854"/>
                  </a:lnTo>
                  <a:close/>
                  <a:moveTo>
                    <a:pt x="377" y="76"/>
                  </a:moveTo>
                  <a:cubicBezTo>
                    <a:pt x="437" y="76"/>
                    <a:pt x="492" y="113"/>
                    <a:pt x="516" y="169"/>
                  </a:cubicBezTo>
                  <a:cubicBezTo>
                    <a:pt x="539" y="225"/>
                    <a:pt x="526" y="290"/>
                    <a:pt x="483" y="333"/>
                  </a:cubicBezTo>
                  <a:cubicBezTo>
                    <a:pt x="440" y="376"/>
                    <a:pt x="375" y="389"/>
                    <a:pt x="319" y="366"/>
                  </a:cubicBezTo>
                  <a:cubicBezTo>
                    <a:pt x="262" y="343"/>
                    <a:pt x="226" y="288"/>
                    <a:pt x="226" y="227"/>
                  </a:cubicBezTo>
                  <a:cubicBezTo>
                    <a:pt x="226" y="143"/>
                    <a:pt x="293" y="76"/>
                    <a:pt x="377" y="76"/>
                  </a:cubicBezTo>
                  <a:close/>
                  <a:moveTo>
                    <a:pt x="678" y="1018"/>
                  </a:move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4" y="641"/>
                    <a:pt x="527" y="658"/>
                    <a:pt x="527" y="679"/>
                  </a:cubicBezTo>
                  <a:lnTo>
                    <a:pt x="527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8" y="641"/>
                  </a:cubicBezTo>
                  <a:cubicBezTo>
                    <a:pt x="167" y="641"/>
                    <a:pt x="150" y="658"/>
                    <a:pt x="150" y="679"/>
                  </a:cubicBezTo>
                  <a:lnTo>
                    <a:pt x="150" y="1018"/>
                  </a:lnTo>
                  <a:lnTo>
                    <a:pt x="75" y="1018"/>
                  </a:lnTo>
                  <a:lnTo>
                    <a:pt x="75" y="641"/>
                  </a:lnTo>
                  <a:cubicBezTo>
                    <a:pt x="75" y="537"/>
                    <a:pt x="159" y="453"/>
                    <a:pt x="263" y="453"/>
                  </a:cubicBezTo>
                  <a:lnTo>
                    <a:pt x="263" y="490"/>
                  </a:lnTo>
                  <a:cubicBezTo>
                    <a:pt x="263" y="516"/>
                    <a:pt x="277" y="540"/>
                    <a:pt x="298" y="554"/>
                  </a:cubicBezTo>
                  <a:lnTo>
                    <a:pt x="264" y="863"/>
                  </a:lnTo>
                  <a:cubicBezTo>
                    <a:pt x="262" y="875"/>
                    <a:pt x="266" y="886"/>
                    <a:pt x="274" y="894"/>
                  </a:cubicBezTo>
                  <a:lnTo>
                    <a:pt x="350" y="969"/>
                  </a:lnTo>
                  <a:cubicBezTo>
                    <a:pt x="365" y="984"/>
                    <a:pt x="388" y="984"/>
                    <a:pt x="403" y="969"/>
                  </a:cubicBezTo>
                  <a:lnTo>
                    <a:pt x="479" y="894"/>
                  </a:lnTo>
                  <a:cubicBezTo>
                    <a:pt x="487" y="886"/>
                    <a:pt x="491" y="875"/>
                    <a:pt x="489" y="863"/>
                  </a:cubicBezTo>
                  <a:lnTo>
                    <a:pt x="455" y="554"/>
                  </a:lnTo>
                  <a:cubicBezTo>
                    <a:pt x="476" y="540"/>
                    <a:pt x="490" y="516"/>
                    <a:pt x="490" y="490"/>
                  </a:cubicBezTo>
                  <a:lnTo>
                    <a:pt x="490" y="453"/>
                  </a:lnTo>
                  <a:cubicBezTo>
                    <a:pt x="594" y="453"/>
                    <a:pt x="678" y="537"/>
                    <a:pt x="678" y="641"/>
                  </a:cubicBezTo>
                  <a:lnTo>
                    <a:pt x="678" y="101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9" name="Group 878">
            <a:extLst>
              <a:ext uri="{FF2B5EF4-FFF2-40B4-BE49-F238E27FC236}">
                <a16:creationId xmlns:a16="http://schemas.microsoft.com/office/drawing/2014/main" id="{F324E0BE-0688-441E-85F6-99093FBB884C}"/>
              </a:ext>
            </a:extLst>
          </p:cNvPr>
          <p:cNvGrpSpPr/>
          <p:nvPr/>
        </p:nvGrpSpPr>
        <p:grpSpPr>
          <a:xfrm>
            <a:off x="9582151" y="3260726"/>
            <a:ext cx="484188" cy="484188"/>
            <a:chOff x="9582151" y="3260726"/>
            <a:chExt cx="484188" cy="484188"/>
          </a:xfrm>
        </p:grpSpPr>
        <p:sp>
          <p:nvSpPr>
            <p:cNvPr id="136" name="Freeform 697">
              <a:extLst>
                <a:ext uri="{FF2B5EF4-FFF2-40B4-BE49-F238E27FC236}">
                  <a16:creationId xmlns:a16="http://schemas.microsoft.com/office/drawing/2014/main" id="{1B550012-B0FE-445A-A2AA-024831BC4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268664"/>
              <a:ext cx="436563" cy="96838"/>
            </a:xfrm>
            <a:custGeom>
              <a:avLst/>
              <a:gdLst>
                <a:gd name="T0" fmla="*/ 1959 w 2035"/>
                <a:gd name="T1" fmla="*/ 0 h 452"/>
                <a:gd name="T2" fmla="*/ 75 w 2035"/>
                <a:gd name="T3" fmla="*/ 0 h 452"/>
                <a:gd name="T4" fmla="*/ 0 w 2035"/>
                <a:gd name="T5" fmla="*/ 75 h 452"/>
                <a:gd name="T6" fmla="*/ 0 w 2035"/>
                <a:gd name="T7" fmla="*/ 452 h 452"/>
                <a:gd name="T8" fmla="*/ 2035 w 2035"/>
                <a:gd name="T9" fmla="*/ 452 h 452"/>
                <a:gd name="T10" fmla="*/ 2035 w 2035"/>
                <a:gd name="T11" fmla="*/ 75 h 452"/>
                <a:gd name="T12" fmla="*/ 1959 w 2035"/>
                <a:gd name="T13" fmla="*/ 0 h 452"/>
                <a:gd name="T14" fmla="*/ 226 w 2035"/>
                <a:gd name="T15" fmla="*/ 301 h 452"/>
                <a:gd name="T16" fmla="*/ 156 w 2035"/>
                <a:gd name="T17" fmla="*/ 255 h 452"/>
                <a:gd name="T18" fmla="*/ 173 w 2035"/>
                <a:gd name="T19" fmla="*/ 173 h 452"/>
                <a:gd name="T20" fmla="*/ 255 w 2035"/>
                <a:gd name="T21" fmla="*/ 156 h 452"/>
                <a:gd name="T22" fmla="*/ 301 w 2035"/>
                <a:gd name="T23" fmla="*/ 226 h 452"/>
                <a:gd name="T24" fmla="*/ 226 w 2035"/>
                <a:gd name="T25" fmla="*/ 301 h 452"/>
                <a:gd name="T26" fmla="*/ 490 w 2035"/>
                <a:gd name="T27" fmla="*/ 301 h 452"/>
                <a:gd name="T28" fmla="*/ 420 w 2035"/>
                <a:gd name="T29" fmla="*/ 255 h 452"/>
                <a:gd name="T30" fmla="*/ 436 w 2035"/>
                <a:gd name="T31" fmla="*/ 173 h 452"/>
                <a:gd name="T32" fmla="*/ 519 w 2035"/>
                <a:gd name="T33" fmla="*/ 156 h 452"/>
                <a:gd name="T34" fmla="*/ 565 w 2035"/>
                <a:gd name="T35" fmla="*/ 226 h 452"/>
                <a:gd name="T36" fmla="*/ 490 w 2035"/>
                <a:gd name="T37" fmla="*/ 301 h 452"/>
                <a:gd name="T38" fmla="*/ 753 w 2035"/>
                <a:gd name="T39" fmla="*/ 301 h 452"/>
                <a:gd name="T40" fmla="*/ 684 w 2035"/>
                <a:gd name="T41" fmla="*/ 255 h 452"/>
                <a:gd name="T42" fmla="*/ 700 w 2035"/>
                <a:gd name="T43" fmla="*/ 173 h 452"/>
                <a:gd name="T44" fmla="*/ 782 w 2035"/>
                <a:gd name="T45" fmla="*/ 156 h 452"/>
                <a:gd name="T46" fmla="*/ 829 w 2035"/>
                <a:gd name="T47" fmla="*/ 226 h 452"/>
                <a:gd name="T48" fmla="*/ 753 w 2035"/>
                <a:gd name="T49" fmla="*/ 301 h 452"/>
                <a:gd name="T50" fmla="*/ 1809 w 2035"/>
                <a:gd name="T51" fmla="*/ 301 h 452"/>
                <a:gd name="T52" fmla="*/ 1055 w 2035"/>
                <a:gd name="T53" fmla="*/ 301 h 452"/>
                <a:gd name="T54" fmla="*/ 980 w 2035"/>
                <a:gd name="T55" fmla="*/ 226 h 452"/>
                <a:gd name="T56" fmla="*/ 1055 w 2035"/>
                <a:gd name="T57" fmla="*/ 150 h 452"/>
                <a:gd name="T58" fmla="*/ 1809 w 2035"/>
                <a:gd name="T59" fmla="*/ 150 h 452"/>
                <a:gd name="T60" fmla="*/ 1884 w 2035"/>
                <a:gd name="T61" fmla="*/ 226 h 452"/>
                <a:gd name="T62" fmla="*/ 1809 w 2035"/>
                <a:gd name="T63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5" h="452">
                  <a:moveTo>
                    <a:pt x="1959" y="0"/>
                  </a:moveTo>
                  <a:lnTo>
                    <a:pt x="75" y="0"/>
                  </a:lnTo>
                  <a:cubicBezTo>
                    <a:pt x="33" y="0"/>
                    <a:pt x="0" y="33"/>
                    <a:pt x="0" y="75"/>
                  </a:cubicBezTo>
                  <a:lnTo>
                    <a:pt x="0" y="452"/>
                  </a:lnTo>
                  <a:lnTo>
                    <a:pt x="2035" y="452"/>
                  </a:lnTo>
                  <a:lnTo>
                    <a:pt x="2035" y="75"/>
                  </a:lnTo>
                  <a:cubicBezTo>
                    <a:pt x="2035" y="33"/>
                    <a:pt x="2001" y="0"/>
                    <a:pt x="1959" y="0"/>
                  </a:cubicBezTo>
                  <a:close/>
                  <a:moveTo>
                    <a:pt x="226" y="301"/>
                  </a:moveTo>
                  <a:cubicBezTo>
                    <a:pt x="195" y="301"/>
                    <a:pt x="168" y="283"/>
                    <a:pt x="156" y="255"/>
                  </a:cubicBezTo>
                  <a:cubicBezTo>
                    <a:pt x="145" y="227"/>
                    <a:pt x="151" y="194"/>
                    <a:pt x="173" y="173"/>
                  </a:cubicBezTo>
                  <a:cubicBezTo>
                    <a:pt x="194" y="151"/>
                    <a:pt x="227" y="145"/>
                    <a:pt x="255" y="156"/>
                  </a:cubicBezTo>
                  <a:cubicBezTo>
                    <a:pt x="283" y="168"/>
                    <a:pt x="301" y="195"/>
                    <a:pt x="301" y="226"/>
                  </a:cubicBezTo>
                  <a:cubicBezTo>
                    <a:pt x="301" y="267"/>
                    <a:pt x="267" y="301"/>
                    <a:pt x="226" y="301"/>
                  </a:cubicBezTo>
                  <a:close/>
                  <a:moveTo>
                    <a:pt x="490" y="301"/>
                  </a:moveTo>
                  <a:cubicBezTo>
                    <a:pt x="459" y="301"/>
                    <a:pt x="432" y="283"/>
                    <a:pt x="420" y="255"/>
                  </a:cubicBezTo>
                  <a:cubicBezTo>
                    <a:pt x="408" y="227"/>
                    <a:pt x="415" y="194"/>
                    <a:pt x="436" y="173"/>
                  </a:cubicBezTo>
                  <a:cubicBezTo>
                    <a:pt x="458" y="151"/>
                    <a:pt x="490" y="145"/>
                    <a:pt x="519" y="156"/>
                  </a:cubicBezTo>
                  <a:cubicBezTo>
                    <a:pt x="547" y="168"/>
                    <a:pt x="565" y="195"/>
                    <a:pt x="565" y="226"/>
                  </a:cubicBezTo>
                  <a:cubicBezTo>
                    <a:pt x="565" y="267"/>
                    <a:pt x="531" y="301"/>
                    <a:pt x="490" y="301"/>
                  </a:cubicBezTo>
                  <a:close/>
                  <a:moveTo>
                    <a:pt x="753" y="301"/>
                  </a:moveTo>
                  <a:cubicBezTo>
                    <a:pt x="723" y="301"/>
                    <a:pt x="695" y="283"/>
                    <a:pt x="684" y="255"/>
                  </a:cubicBezTo>
                  <a:cubicBezTo>
                    <a:pt x="672" y="227"/>
                    <a:pt x="679" y="194"/>
                    <a:pt x="700" y="173"/>
                  </a:cubicBezTo>
                  <a:cubicBezTo>
                    <a:pt x="722" y="151"/>
                    <a:pt x="754" y="145"/>
                    <a:pt x="782" y="156"/>
                  </a:cubicBezTo>
                  <a:cubicBezTo>
                    <a:pt x="810" y="168"/>
                    <a:pt x="829" y="195"/>
                    <a:pt x="829" y="226"/>
                  </a:cubicBezTo>
                  <a:cubicBezTo>
                    <a:pt x="829" y="267"/>
                    <a:pt x="795" y="301"/>
                    <a:pt x="753" y="301"/>
                  </a:cubicBezTo>
                  <a:close/>
                  <a:moveTo>
                    <a:pt x="1809" y="301"/>
                  </a:moveTo>
                  <a:lnTo>
                    <a:pt x="1055" y="301"/>
                  </a:lnTo>
                  <a:cubicBezTo>
                    <a:pt x="1013" y="301"/>
                    <a:pt x="980" y="267"/>
                    <a:pt x="980" y="226"/>
                  </a:cubicBezTo>
                  <a:cubicBezTo>
                    <a:pt x="980" y="184"/>
                    <a:pt x="1013" y="150"/>
                    <a:pt x="1055" y="150"/>
                  </a:cubicBezTo>
                  <a:lnTo>
                    <a:pt x="1809" y="150"/>
                  </a:lnTo>
                  <a:cubicBezTo>
                    <a:pt x="1850" y="150"/>
                    <a:pt x="1884" y="184"/>
                    <a:pt x="1884" y="226"/>
                  </a:cubicBezTo>
                  <a:cubicBezTo>
                    <a:pt x="1884" y="267"/>
                    <a:pt x="1850" y="301"/>
                    <a:pt x="1809" y="301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698">
              <a:extLst>
                <a:ext uri="{FF2B5EF4-FFF2-40B4-BE49-F238E27FC236}">
                  <a16:creationId xmlns:a16="http://schemas.microsoft.com/office/drawing/2014/main" id="{F14498B2-E308-4776-BD4D-177CCD1A3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1" y="3527426"/>
              <a:ext cx="128588" cy="63500"/>
            </a:xfrm>
            <a:custGeom>
              <a:avLst/>
              <a:gdLst>
                <a:gd name="T0" fmla="*/ 301 w 603"/>
                <a:gd name="T1" fmla="*/ 0 h 301"/>
                <a:gd name="T2" fmla="*/ 0 w 603"/>
                <a:gd name="T3" fmla="*/ 301 h 301"/>
                <a:gd name="T4" fmla="*/ 603 w 603"/>
                <a:gd name="T5" fmla="*/ 301 h 301"/>
                <a:gd name="T6" fmla="*/ 301 w 603"/>
                <a:gd name="T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3" h="301">
                  <a:moveTo>
                    <a:pt x="301" y="0"/>
                  </a:moveTo>
                  <a:lnTo>
                    <a:pt x="0" y="301"/>
                  </a:lnTo>
                  <a:lnTo>
                    <a:pt x="603" y="301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699">
              <a:extLst>
                <a:ext uri="{FF2B5EF4-FFF2-40B4-BE49-F238E27FC236}">
                  <a16:creationId xmlns:a16="http://schemas.microsoft.com/office/drawing/2014/main" id="{0FB0647C-D062-4CEA-B5D0-D625249F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1" y="3462339"/>
              <a:ext cx="128588" cy="65088"/>
            </a:xfrm>
            <a:custGeom>
              <a:avLst/>
              <a:gdLst>
                <a:gd name="T0" fmla="*/ 603 w 603"/>
                <a:gd name="T1" fmla="*/ 0 h 302"/>
                <a:gd name="T2" fmla="*/ 0 w 603"/>
                <a:gd name="T3" fmla="*/ 0 h 302"/>
                <a:gd name="T4" fmla="*/ 301 w 603"/>
                <a:gd name="T5" fmla="*/ 302 h 302"/>
                <a:gd name="T6" fmla="*/ 603 w 603"/>
                <a:gd name="T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3" h="302">
                  <a:moveTo>
                    <a:pt x="603" y="0"/>
                  </a:moveTo>
                  <a:lnTo>
                    <a:pt x="0" y="0"/>
                  </a:lnTo>
                  <a:lnTo>
                    <a:pt x="301" y="302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700">
              <a:extLst>
                <a:ext uri="{FF2B5EF4-FFF2-40B4-BE49-F238E27FC236}">
                  <a16:creationId xmlns:a16="http://schemas.microsoft.com/office/drawing/2014/main" id="{7AB09E93-A747-450C-9B03-C819BCFA7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4101" y="3462339"/>
              <a:ext cx="65088" cy="128588"/>
            </a:xfrm>
            <a:custGeom>
              <a:avLst/>
              <a:gdLst>
                <a:gd name="T0" fmla="*/ 302 w 302"/>
                <a:gd name="T1" fmla="*/ 603 h 603"/>
                <a:gd name="T2" fmla="*/ 302 w 302"/>
                <a:gd name="T3" fmla="*/ 0 h 603"/>
                <a:gd name="T4" fmla="*/ 0 w 302"/>
                <a:gd name="T5" fmla="*/ 302 h 603"/>
                <a:gd name="T6" fmla="*/ 302 w 302"/>
                <a:gd name="T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603">
                  <a:moveTo>
                    <a:pt x="302" y="603"/>
                  </a:moveTo>
                  <a:lnTo>
                    <a:pt x="302" y="0"/>
                  </a:lnTo>
                  <a:lnTo>
                    <a:pt x="0" y="302"/>
                  </a:lnTo>
                  <a:lnTo>
                    <a:pt x="302" y="603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01">
              <a:extLst>
                <a:ext uri="{FF2B5EF4-FFF2-40B4-BE49-F238E27FC236}">
                  <a16:creationId xmlns:a16="http://schemas.microsoft.com/office/drawing/2014/main" id="{7587B08A-C215-419B-B6CB-875D8D003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1" y="3462339"/>
              <a:ext cx="63500" cy="128588"/>
            </a:xfrm>
            <a:custGeom>
              <a:avLst/>
              <a:gdLst>
                <a:gd name="T0" fmla="*/ 0 w 301"/>
                <a:gd name="T1" fmla="*/ 0 h 603"/>
                <a:gd name="T2" fmla="*/ 0 w 301"/>
                <a:gd name="T3" fmla="*/ 603 h 603"/>
                <a:gd name="T4" fmla="*/ 301 w 301"/>
                <a:gd name="T5" fmla="*/ 302 h 603"/>
                <a:gd name="T6" fmla="*/ 0 w 301"/>
                <a:gd name="T7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603">
                  <a:moveTo>
                    <a:pt x="0" y="0"/>
                  </a:moveTo>
                  <a:lnTo>
                    <a:pt x="0" y="603"/>
                  </a:lnTo>
                  <a:lnTo>
                    <a:pt x="301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702">
              <a:extLst>
                <a:ext uri="{FF2B5EF4-FFF2-40B4-BE49-F238E27FC236}">
                  <a16:creationId xmlns:a16="http://schemas.microsoft.com/office/drawing/2014/main" id="{E153D5C1-8C80-40E7-90E7-1B9A44BFC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3543301"/>
              <a:ext cx="63500" cy="65088"/>
            </a:xfrm>
            <a:custGeom>
              <a:avLst/>
              <a:gdLst>
                <a:gd name="T0" fmla="*/ 41 w 302"/>
                <a:gd name="T1" fmla="*/ 161 h 302"/>
                <a:gd name="T2" fmla="*/ 151 w 302"/>
                <a:gd name="T3" fmla="*/ 302 h 302"/>
                <a:gd name="T4" fmla="*/ 302 w 302"/>
                <a:gd name="T5" fmla="*/ 151 h 302"/>
                <a:gd name="T6" fmla="*/ 151 w 302"/>
                <a:gd name="T7" fmla="*/ 0 h 302"/>
                <a:gd name="T8" fmla="*/ 0 w 302"/>
                <a:gd name="T9" fmla="*/ 151 h 302"/>
                <a:gd name="T10" fmla="*/ 41 w 302"/>
                <a:gd name="T11" fmla="*/ 16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302">
                  <a:moveTo>
                    <a:pt x="41" y="161"/>
                  </a:moveTo>
                  <a:cubicBezTo>
                    <a:pt x="106" y="177"/>
                    <a:pt x="151" y="235"/>
                    <a:pt x="151" y="302"/>
                  </a:cubicBezTo>
                  <a:cubicBezTo>
                    <a:pt x="151" y="218"/>
                    <a:pt x="218" y="151"/>
                    <a:pt x="302" y="151"/>
                  </a:cubicBezTo>
                  <a:cubicBezTo>
                    <a:pt x="218" y="151"/>
                    <a:pt x="151" y="83"/>
                    <a:pt x="151" y="0"/>
                  </a:cubicBezTo>
                  <a:cubicBezTo>
                    <a:pt x="151" y="83"/>
                    <a:pt x="83" y="151"/>
                    <a:pt x="0" y="151"/>
                  </a:cubicBezTo>
                  <a:lnTo>
                    <a:pt x="41" y="161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Oval 703">
              <a:extLst>
                <a:ext uri="{FF2B5EF4-FFF2-40B4-BE49-F238E27FC236}">
                  <a16:creationId xmlns:a16="http://schemas.microsoft.com/office/drawing/2014/main" id="{EE8B967D-5A26-4DB7-A932-D63E5EC94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738" y="3582989"/>
              <a:ext cx="96838" cy="96838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704">
              <a:extLst>
                <a:ext uri="{FF2B5EF4-FFF2-40B4-BE49-F238E27FC236}">
                  <a16:creationId xmlns:a16="http://schemas.microsoft.com/office/drawing/2014/main" id="{8AE0E1D4-7CCD-4183-ADE1-E3F5E0A63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0088" y="3608389"/>
              <a:ext cx="128588" cy="128588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Rectangle 705">
              <a:extLst>
                <a:ext uri="{FF2B5EF4-FFF2-40B4-BE49-F238E27FC236}">
                  <a16:creationId xmlns:a16="http://schemas.microsoft.com/office/drawing/2014/main" id="{ABA56AC3-ACC6-4DEA-A180-A0C1DA7F2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1051" y="3398839"/>
              <a:ext cx="338138" cy="31750"/>
            </a:xfrm>
            <a:prstGeom prst="rect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706">
              <a:extLst>
                <a:ext uri="{FF2B5EF4-FFF2-40B4-BE49-F238E27FC236}">
                  <a16:creationId xmlns:a16="http://schemas.microsoft.com/office/drawing/2014/main" id="{67CF1AB8-CC9D-44B3-B285-CF3A963C78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3451" y="3294064"/>
              <a:ext cx="209550" cy="47625"/>
            </a:xfrm>
            <a:custGeom>
              <a:avLst/>
              <a:gdLst>
                <a:gd name="T0" fmla="*/ 867 w 980"/>
                <a:gd name="T1" fmla="*/ 0 h 226"/>
                <a:gd name="T2" fmla="*/ 113 w 980"/>
                <a:gd name="T3" fmla="*/ 0 h 226"/>
                <a:gd name="T4" fmla="*/ 0 w 980"/>
                <a:gd name="T5" fmla="*/ 113 h 226"/>
                <a:gd name="T6" fmla="*/ 113 w 980"/>
                <a:gd name="T7" fmla="*/ 226 h 226"/>
                <a:gd name="T8" fmla="*/ 867 w 980"/>
                <a:gd name="T9" fmla="*/ 226 h 226"/>
                <a:gd name="T10" fmla="*/ 980 w 980"/>
                <a:gd name="T11" fmla="*/ 113 h 226"/>
                <a:gd name="T12" fmla="*/ 867 w 980"/>
                <a:gd name="T13" fmla="*/ 0 h 226"/>
                <a:gd name="T14" fmla="*/ 867 w 980"/>
                <a:gd name="T15" fmla="*/ 151 h 226"/>
                <a:gd name="T16" fmla="*/ 113 w 980"/>
                <a:gd name="T17" fmla="*/ 151 h 226"/>
                <a:gd name="T18" fmla="*/ 75 w 980"/>
                <a:gd name="T19" fmla="*/ 113 h 226"/>
                <a:gd name="T20" fmla="*/ 113 w 980"/>
                <a:gd name="T21" fmla="*/ 75 h 226"/>
                <a:gd name="T22" fmla="*/ 867 w 980"/>
                <a:gd name="T23" fmla="*/ 75 h 226"/>
                <a:gd name="T24" fmla="*/ 904 w 980"/>
                <a:gd name="T25" fmla="*/ 113 h 226"/>
                <a:gd name="T26" fmla="*/ 867 w 980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226">
                  <a:moveTo>
                    <a:pt x="867" y="0"/>
                  </a:moveTo>
                  <a:lnTo>
                    <a:pt x="113" y="0"/>
                  </a:ln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lnTo>
                    <a:pt x="867" y="226"/>
                  </a:lnTo>
                  <a:cubicBezTo>
                    <a:pt x="929" y="226"/>
                    <a:pt x="980" y="175"/>
                    <a:pt x="980" y="113"/>
                  </a:cubicBezTo>
                  <a:cubicBezTo>
                    <a:pt x="980" y="50"/>
                    <a:pt x="929" y="0"/>
                    <a:pt x="867" y="0"/>
                  </a:cubicBezTo>
                  <a:close/>
                  <a:moveTo>
                    <a:pt x="867" y="151"/>
                  </a:moveTo>
                  <a:lnTo>
                    <a:pt x="113" y="151"/>
                  </a:lnTo>
                  <a:cubicBezTo>
                    <a:pt x="92" y="151"/>
                    <a:pt x="75" y="134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lnTo>
                    <a:pt x="867" y="75"/>
                  </a:lnTo>
                  <a:cubicBezTo>
                    <a:pt x="888" y="75"/>
                    <a:pt x="904" y="92"/>
                    <a:pt x="904" y="113"/>
                  </a:cubicBezTo>
                  <a:cubicBezTo>
                    <a:pt x="904" y="134"/>
                    <a:pt x="888" y="151"/>
                    <a:pt x="867" y="15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707">
              <a:extLst>
                <a:ext uri="{FF2B5EF4-FFF2-40B4-BE49-F238E27FC236}">
                  <a16:creationId xmlns:a16="http://schemas.microsoft.com/office/drawing/2014/main" id="{B1A48B22-D6AE-4F09-A506-3E28553B43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4063" y="3290889"/>
              <a:ext cx="50800" cy="50800"/>
            </a:xfrm>
            <a:custGeom>
              <a:avLst/>
              <a:gdLst>
                <a:gd name="T0" fmla="*/ 122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60 w 235"/>
                <a:gd name="T21" fmla="*/ 122 h 235"/>
                <a:gd name="T22" fmla="*/ 122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10" y="74"/>
                    <a:pt x="42" y="42"/>
                  </a:cubicBezTo>
                  <a:cubicBezTo>
                    <a:pt x="74" y="10"/>
                    <a:pt x="123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2" y="235"/>
                  </a:cubicBezTo>
                  <a:close/>
                  <a:moveTo>
                    <a:pt x="122" y="84"/>
                  </a:moveTo>
                  <a:cubicBezTo>
                    <a:pt x="107" y="84"/>
                    <a:pt x="93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60" y="137"/>
                    <a:pt x="160" y="122"/>
                  </a:cubicBezTo>
                  <a:cubicBezTo>
                    <a:pt x="160" y="101"/>
                    <a:pt x="143" y="84"/>
                    <a:pt x="122" y="8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708">
              <a:extLst>
                <a:ext uri="{FF2B5EF4-FFF2-40B4-BE49-F238E27FC236}">
                  <a16:creationId xmlns:a16="http://schemas.microsoft.com/office/drawing/2014/main" id="{044E5849-C92E-4912-9FC3-39A8B5426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1213" y="3290889"/>
              <a:ext cx="50800" cy="50800"/>
            </a:xfrm>
            <a:custGeom>
              <a:avLst/>
              <a:gdLst>
                <a:gd name="T0" fmla="*/ 122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59 w 235"/>
                <a:gd name="T21" fmla="*/ 122 h 235"/>
                <a:gd name="T22" fmla="*/ 122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9" y="74"/>
                    <a:pt x="42" y="42"/>
                  </a:cubicBezTo>
                  <a:cubicBezTo>
                    <a:pt x="74" y="10"/>
                    <a:pt x="123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2" y="235"/>
                  </a:cubicBezTo>
                  <a:close/>
                  <a:moveTo>
                    <a:pt x="122" y="84"/>
                  </a:moveTo>
                  <a:cubicBezTo>
                    <a:pt x="106" y="84"/>
                    <a:pt x="93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59" y="137"/>
                    <a:pt x="159" y="122"/>
                  </a:cubicBezTo>
                  <a:cubicBezTo>
                    <a:pt x="159" y="101"/>
                    <a:pt x="142" y="84"/>
                    <a:pt x="122" y="8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709">
              <a:extLst>
                <a:ext uri="{FF2B5EF4-FFF2-40B4-BE49-F238E27FC236}">
                  <a16:creationId xmlns:a16="http://schemas.microsoft.com/office/drawing/2014/main" id="{1D26DB36-F7A5-4F5B-9739-54441F390E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8363" y="3290889"/>
              <a:ext cx="49213" cy="50800"/>
            </a:xfrm>
            <a:custGeom>
              <a:avLst/>
              <a:gdLst>
                <a:gd name="T0" fmla="*/ 121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1 w 235"/>
                <a:gd name="T11" fmla="*/ 235 h 235"/>
                <a:gd name="T12" fmla="*/ 121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59 w 235"/>
                <a:gd name="T21" fmla="*/ 122 h 235"/>
                <a:gd name="T22" fmla="*/ 121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1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9" y="74"/>
                    <a:pt x="42" y="42"/>
                  </a:cubicBezTo>
                  <a:cubicBezTo>
                    <a:pt x="74" y="10"/>
                    <a:pt x="122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1" y="235"/>
                  </a:cubicBezTo>
                  <a:close/>
                  <a:moveTo>
                    <a:pt x="121" y="84"/>
                  </a:moveTo>
                  <a:cubicBezTo>
                    <a:pt x="106" y="84"/>
                    <a:pt x="92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59" y="137"/>
                    <a:pt x="159" y="122"/>
                  </a:cubicBezTo>
                  <a:cubicBezTo>
                    <a:pt x="159" y="101"/>
                    <a:pt x="142" y="84"/>
                    <a:pt x="121" y="8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710">
              <a:extLst>
                <a:ext uri="{FF2B5EF4-FFF2-40B4-BE49-F238E27FC236}">
                  <a16:creationId xmlns:a16="http://schemas.microsoft.com/office/drawing/2014/main" id="{5BE803C9-6E7D-4149-AFE6-268ACA1B1E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3588" y="3535364"/>
              <a:ext cx="80963" cy="80963"/>
            </a:xfrm>
            <a:custGeom>
              <a:avLst/>
              <a:gdLst>
                <a:gd name="T0" fmla="*/ 191 w 379"/>
                <a:gd name="T1" fmla="*/ 377 h 377"/>
                <a:gd name="T2" fmla="*/ 153 w 379"/>
                <a:gd name="T3" fmla="*/ 340 h 377"/>
                <a:gd name="T4" fmla="*/ 72 w 379"/>
                <a:gd name="T5" fmla="*/ 236 h 377"/>
                <a:gd name="T6" fmla="*/ 31 w 379"/>
                <a:gd name="T7" fmla="*/ 225 h 377"/>
                <a:gd name="T8" fmla="*/ 3 w 379"/>
                <a:gd name="T9" fmla="*/ 184 h 377"/>
                <a:gd name="T10" fmla="*/ 40 w 379"/>
                <a:gd name="T11" fmla="*/ 151 h 377"/>
                <a:gd name="T12" fmla="*/ 153 w 379"/>
                <a:gd name="T13" fmla="*/ 38 h 377"/>
                <a:gd name="T14" fmla="*/ 191 w 379"/>
                <a:gd name="T15" fmla="*/ 0 h 377"/>
                <a:gd name="T16" fmla="*/ 229 w 379"/>
                <a:gd name="T17" fmla="*/ 38 h 377"/>
                <a:gd name="T18" fmla="*/ 342 w 379"/>
                <a:gd name="T19" fmla="*/ 151 h 377"/>
                <a:gd name="T20" fmla="*/ 379 w 379"/>
                <a:gd name="T21" fmla="*/ 189 h 377"/>
                <a:gd name="T22" fmla="*/ 342 w 379"/>
                <a:gd name="T23" fmla="*/ 227 h 377"/>
                <a:gd name="T24" fmla="*/ 229 w 379"/>
                <a:gd name="T25" fmla="*/ 340 h 377"/>
                <a:gd name="T26" fmla="*/ 191 w 379"/>
                <a:gd name="T27" fmla="*/ 377 h 377"/>
                <a:gd name="T28" fmla="*/ 151 w 379"/>
                <a:gd name="T29" fmla="*/ 190 h 377"/>
                <a:gd name="T30" fmla="*/ 190 w 379"/>
                <a:gd name="T31" fmla="*/ 228 h 377"/>
                <a:gd name="T32" fmla="*/ 229 w 379"/>
                <a:gd name="T33" fmla="*/ 189 h 377"/>
                <a:gd name="T34" fmla="*/ 191 w 379"/>
                <a:gd name="T35" fmla="*/ 151 h 377"/>
                <a:gd name="T36" fmla="*/ 151 w 379"/>
                <a:gd name="T37" fmla="*/ 19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9" h="377">
                  <a:moveTo>
                    <a:pt x="191" y="377"/>
                  </a:moveTo>
                  <a:cubicBezTo>
                    <a:pt x="170" y="377"/>
                    <a:pt x="153" y="360"/>
                    <a:pt x="153" y="340"/>
                  </a:cubicBezTo>
                  <a:cubicBezTo>
                    <a:pt x="153" y="290"/>
                    <a:pt x="120" y="248"/>
                    <a:pt x="72" y="236"/>
                  </a:cubicBezTo>
                  <a:lnTo>
                    <a:pt x="31" y="225"/>
                  </a:lnTo>
                  <a:cubicBezTo>
                    <a:pt x="13" y="221"/>
                    <a:pt x="0" y="203"/>
                    <a:pt x="3" y="184"/>
                  </a:cubicBezTo>
                  <a:cubicBezTo>
                    <a:pt x="5" y="165"/>
                    <a:pt x="21" y="151"/>
                    <a:pt x="40" y="151"/>
                  </a:cubicBezTo>
                  <a:cubicBezTo>
                    <a:pt x="103" y="151"/>
                    <a:pt x="153" y="101"/>
                    <a:pt x="153" y="38"/>
                  </a:cubicBezTo>
                  <a:cubicBezTo>
                    <a:pt x="153" y="17"/>
                    <a:pt x="170" y="0"/>
                    <a:pt x="191" y="0"/>
                  </a:cubicBezTo>
                  <a:cubicBezTo>
                    <a:pt x="212" y="0"/>
                    <a:pt x="229" y="17"/>
                    <a:pt x="229" y="38"/>
                  </a:cubicBezTo>
                  <a:cubicBezTo>
                    <a:pt x="229" y="101"/>
                    <a:pt x="279" y="151"/>
                    <a:pt x="342" y="151"/>
                  </a:cubicBezTo>
                  <a:cubicBezTo>
                    <a:pt x="362" y="151"/>
                    <a:pt x="379" y="168"/>
                    <a:pt x="379" y="189"/>
                  </a:cubicBezTo>
                  <a:cubicBezTo>
                    <a:pt x="379" y="210"/>
                    <a:pt x="362" y="227"/>
                    <a:pt x="342" y="227"/>
                  </a:cubicBezTo>
                  <a:cubicBezTo>
                    <a:pt x="279" y="227"/>
                    <a:pt x="229" y="277"/>
                    <a:pt x="229" y="340"/>
                  </a:cubicBezTo>
                  <a:cubicBezTo>
                    <a:pt x="229" y="360"/>
                    <a:pt x="212" y="377"/>
                    <a:pt x="191" y="377"/>
                  </a:cubicBezTo>
                  <a:close/>
                  <a:moveTo>
                    <a:pt x="151" y="190"/>
                  </a:moveTo>
                  <a:cubicBezTo>
                    <a:pt x="166" y="201"/>
                    <a:pt x="179" y="213"/>
                    <a:pt x="190" y="228"/>
                  </a:cubicBezTo>
                  <a:cubicBezTo>
                    <a:pt x="201" y="213"/>
                    <a:pt x="214" y="200"/>
                    <a:pt x="229" y="189"/>
                  </a:cubicBezTo>
                  <a:cubicBezTo>
                    <a:pt x="214" y="178"/>
                    <a:pt x="202" y="165"/>
                    <a:pt x="191" y="151"/>
                  </a:cubicBezTo>
                  <a:cubicBezTo>
                    <a:pt x="180" y="166"/>
                    <a:pt x="166" y="179"/>
                    <a:pt x="151" y="19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711">
              <a:extLst>
                <a:ext uri="{FF2B5EF4-FFF2-40B4-BE49-F238E27FC236}">
                  <a16:creationId xmlns:a16="http://schemas.microsoft.com/office/drawing/2014/main" id="{9CE59048-B312-4EDF-A41B-46EEACDD9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2801" y="3575051"/>
              <a:ext cx="112713" cy="112713"/>
            </a:xfrm>
            <a:custGeom>
              <a:avLst/>
              <a:gdLst>
                <a:gd name="T0" fmla="*/ 263 w 527"/>
                <a:gd name="T1" fmla="*/ 527 h 527"/>
                <a:gd name="T2" fmla="*/ 226 w 527"/>
                <a:gd name="T3" fmla="*/ 490 h 527"/>
                <a:gd name="T4" fmla="*/ 37 w 527"/>
                <a:gd name="T5" fmla="*/ 301 h 527"/>
                <a:gd name="T6" fmla="*/ 0 w 527"/>
                <a:gd name="T7" fmla="*/ 264 h 527"/>
                <a:gd name="T8" fmla="*/ 37 w 527"/>
                <a:gd name="T9" fmla="*/ 226 h 527"/>
                <a:gd name="T10" fmla="*/ 226 w 527"/>
                <a:gd name="T11" fmla="*/ 38 h 527"/>
                <a:gd name="T12" fmla="*/ 263 w 527"/>
                <a:gd name="T13" fmla="*/ 0 h 527"/>
                <a:gd name="T14" fmla="*/ 301 w 527"/>
                <a:gd name="T15" fmla="*/ 38 h 527"/>
                <a:gd name="T16" fmla="*/ 490 w 527"/>
                <a:gd name="T17" fmla="*/ 226 h 527"/>
                <a:gd name="T18" fmla="*/ 527 w 527"/>
                <a:gd name="T19" fmla="*/ 264 h 527"/>
                <a:gd name="T20" fmla="*/ 490 w 527"/>
                <a:gd name="T21" fmla="*/ 301 h 527"/>
                <a:gd name="T22" fmla="*/ 301 w 527"/>
                <a:gd name="T23" fmla="*/ 490 h 527"/>
                <a:gd name="T24" fmla="*/ 263 w 527"/>
                <a:gd name="T25" fmla="*/ 527 h 527"/>
                <a:gd name="T26" fmla="*/ 173 w 527"/>
                <a:gd name="T27" fmla="*/ 264 h 527"/>
                <a:gd name="T28" fmla="*/ 263 w 527"/>
                <a:gd name="T29" fmla="*/ 354 h 527"/>
                <a:gd name="T30" fmla="*/ 354 w 527"/>
                <a:gd name="T31" fmla="*/ 264 h 527"/>
                <a:gd name="T32" fmla="*/ 263 w 527"/>
                <a:gd name="T33" fmla="*/ 173 h 527"/>
                <a:gd name="T34" fmla="*/ 173 w 527"/>
                <a:gd name="T35" fmla="*/ 26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7" h="527">
                  <a:moveTo>
                    <a:pt x="263" y="527"/>
                  </a:moveTo>
                  <a:cubicBezTo>
                    <a:pt x="243" y="527"/>
                    <a:pt x="226" y="511"/>
                    <a:pt x="226" y="490"/>
                  </a:cubicBezTo>
                  <a:cubicBezTo>
                    <a:pt x="226" y="386"/>
                    <a:pt x="141" y="301"/>
                    <a:pt x="37" y="301"/>
                  </a:cubicBezTo>
                  <a:cubicBezTo>
                    <a:pt x="16" y="301"/>
                    <a:pt x="0" y="284"/>
                    <a:pt x="0" y="264"/>
                  </a:cubicBezTo>
                  <a:cubicBezTo>
                    <a:pt x="0" y="243"/>
                    <a:pt x="16" y="226"/>
                    <a:pt x="37" y="226"/>
                  </a:cubicBezTo>
                  <a:cubicBezTo>
                    <a:pt x="141" y="226"/>
                    <a:pt x="226" y="142"/>
                    <a:pt x="226" y="38"/>
                  </a:cubicBezTo>
                  <a:cubicBezTo>
                    <a:pt x="226" y="17"/>
                    <a:pt x="243" y="0"/>
                    <a:pt x="263" y="0"/>
                  </a:cubicBezTo>
                  <a:cubicBezTo>
                    <a:pt x="284" y="0"/>
                    <a:pt x="301" y="17"/>
                    <a:pt x="301" y="38"/>
                  </a:cubicBezTo>
                  <a:cubicBezTo>
                    <a:pt x="301" y="142"/>
                    <a:pt x="386" y="226"/>
                    <a:pt x="490" y="226"/>
                  </a:cubicBezTo>
                  <a:cubicBezTo>
                    <a:pt x="510" y="226"/>
                    <a:pt x="527" y="243"/>
                    <a:pt x="527" y="264"/>
                  </a:cubicBezTo>
                  <a:cubicBezTo>
                    <a:pt x="527" y="284"/>
                    <a:pt x="510" y="301"/>
                    <a:pt x="490" y="301"/>
                  </a:cubicBezTo>
                  <a:cubicBezTo>
                    <a:pt x="386" y="301"/>
                    <a:pt x="301" y="386"/>
                    <a:pt x="301" y="490"/>
                  </a:cubicBezTo>
                  <a:cubicBezTo>
                    <a:pt x="301" y="511"/>
                    <a:pt x="284" y="527"/>
                    <a:pt x="263" y="527"/>
                  </a:cubicBezTo>
                  <a:close/>
                  <a:moveTo>
                    <a:pt x="173" y="264"/>
                  </a:moveTo>
                  <a:cubicBezTo>
                    <a:pt x="210" y="286"/>
                    <a:pt x="241" y="317"/>
                    <a:pt x="263" y="354"/>
                  </a:cubicBezTo>
                  <a:cubicBezTo>
                    <a:pt x="286" y="317"/>
                    <a:pt x="317" y="286"/>
                    <a:pt x="354" y="264"/>
                  </a:cubicBezTo>
                  <a:cubicBezTo>
                    <a:pt x="317" y="241"/>
                    <a:pt x="286" y="210"/>
                    <a:pt x="263" y="173"/>
                  </a:cubicBezTo>
                  <a:cubicBezTo>
                    <a:pt x="241" y="210"/>
                    <a:pt x="210" y="241"/>
                    <a:pt x="173" y="26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712">
              <a:extLst>
                <a:ext uri="{FF2B5EF4-FFF2-40B4-BE49-F238E27FC236}">
                  <a16:creationId xmlns:a16="http://schemas.microsoft.com/office/drawing/2014/main" id="{B5F3EEEA-1277-4FB6-ACDA-013AAE5ED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3600451"/>
              <a:ext cx="144463" cy="144463"/>
            </a:xfrm>
            <a:custGeom>
              <a:avLst/>
              <a:gdLst>
                <a:gd name="T0" fmla="*/ 339 w 679"/>
                <a:gd name="T1" fmla="*/ 678 h 678"/>
                <a:gd name="T2" fmla="*/ 302 w 679"/>
                <a:gd name="T3" fmla="*/ 641 h 678"/>
                <a:gd name="T4" fmla="*/ 38 w 679"/>
                <a:gd name="T5" fmla="*/ 377 h 678"/>
                <a:gd name="T6" fmla="*/ 0 w 679"/>
                <a:gd name="T7" fmla="*/ 339 h 678"/>
                <a:gd name="T8" fmla="*/ 38 w 679"/>
                <a:gd name="T9" fmla="*/ 301 h 678"/>
                <a:gd name="T10" fmla="*/ 302 w 679"/>
                <a:gd name="T11" fmla="*/ 38 h 678"/>
                <a:gd name="T12" fmla="*/ 339 w 679"/>
                <a:gd name="T13" fmla="*/ 0 h 678"/>
                <a:gd name="T14" fmla="*/ 377 w 679"/>
                <a:gd name="T15" fmla="*/ 38 h 678"/>
                <a:gd name="T16" fmla="*/ 641 w 679"/>
                <a:gd name="T17" fmla="*/ 301 h 678"/>
                <a:gd name="T18" fmla="*/ 679 w 679"/>
                <a:gd name="T19" fmla="*/ 339 h 678"/>
                <a:gd name="T20" fmla="*/ 641 w 679"/>
                <a:gd name="T21" fmla="*/ 377 h 678"/>
                <a:gd name="T22" fmla="*/ 377 w 679"/>
                <a:gd name="T23" fmla="*/ 641 h 678"/>
                <a:gd name="T24" fmla="*/ 339 w 679"/>
                <a:gd name="T25" fmla="*/ 678 h 678"/>
                <a:gd name="T26" fmla="*/ 193 w 679"/>
                <a:gd name="T27" fmla="*/ 339 h 678"/>
                <a:gd name="T28" fmla="*/ 339 w 679"/>
                <a:gd name="T29" fmla="*/ 485 h 678"/>
                <a:gd name="T30" fmla="*/ 486 w 679"/>
                <a:gd name="T31" fmla="*/ 339 h 678"/>
                <a:gd name="T32" fmla="*/ 339 w 679"/>
                <a:gd name="T33" fmla="*/ 193 h 678"/>
                <a:gd name="T34" fmla="*/ 193 w 679"/>
                <a:gd name="T35" fmla="*/ 33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9" h="678">
                  <a:moveTo>
                    <a:pt x="339" y="678"/>
                  </a:moveTo>
                  <a:cubicBezTo>
                    <a:pt x="319" y="678"/>
                    <a:pt x="302" y="661"/>
                    <a:pt x="302" y="641"/>
                  </a:cubicBezTo>
                  <a:cubicBezTo>
                    <a:pt x="302" y="495"/>
                    <a:pt x="184" y="377"/>
                    <a:pt x="38" y="377"/>
                  </a:cubicBezTo>
                  <a:cubicBezTo>
                    <a:pt x="17" y="377"/>
                    <a:pt x="0" y="360"/>
                    <a:pt x="0" y="339"/>
                  </a:cubicBezTo>
                  <a:cubicBezTo>
                    <a:pt x="0" y="318"/>
                    <a:pt x="17" y="301"/>
                    <a:pt x="38" y="301"/>
                  </a:cubicBezTo>
                  <a:cubicBezTo>
                    <a:pt x="184" y="301"/>
                    <a:pt x="302" y="183"/>
                    <a:pt x="302" y="38"/>
                  </a:cubicBezTo>
                  <a:cubicBezTo>
                    <a:pt x="302" y="17"/>
                    <a:pt x="319" y="0"/>
                    <a:pt x="339" y="0"/>
                  </a:cubicBezTo>
                  <a:cubicBezTo>
                    <a:pt x="360" y="0"/>
                    <a:pt x="377" y="17"/>
                    <a:pt x="377" y="38"/>
                  </a:cubicBezTo>
                  <a:cubicBezTo>
                    <a:pt x="377" y="183"/>
                    <a:pt x="495" y="301"/>
                    <a:pt x="641" y="301"/>
                  </a:cubicBezTo>
                  <a:cubicBezTo>
                    <a:pt x="662" y="301"/>
                    <a:pt x="679" y="318"/>
                    <a:pt x="679" y="339"/>
                  </a:cubicBezTo>
                  <a:cubicBezTo>
                    <a:pt x="679" y="360"/>
                    <a:pt x="662" y="377"/>
                    <a:pt x="641" y="377"/>
                  </a:cubicBezTo>
                  <a:cubicBezTo>
                    <a:pt x="495" y="377"/>
                    <a:pt x="377" y="495"/>
                    <a:pt x="377" y="641"/>
                  </a:cubicBezTo>
                  <a:cubicBezTo>
                    <a:pt x="377" y="661"/>
                    <a:pt x="360" y="678"/>
                    <a:pt x="339" y="678"/>
                  </a:cubicBezTo>
                  <a:close/>
                  <a:moveTo>
                    <a:pt x="193" y="339"/>
                  </a:moveTo>
                  <a:cubicBezTo>
                    <a:pt x="256" y="372"/>
                    <a:pt x="307" y="423"/>
                    <a:pt x="339" y="485"/>
                  </a:cubicBezTo>
                  <a:cubicBezTo>
                    <a:pt x="372" y="423"/>
                    <a:pt x="423" y="372"/>
                    <a:pt x="486" y="339"/>
                  </a:cubicBezTo>
                  <a:cubicBezTo>
                    <a:pt x="423" y="307"/>
                    <a:pt x="372" y="256"/>
                    <a:pt x="339" y="193"/>
                  </a:cubicBezTo>
                  <a:cubicBezTo>
                    <a:pt x="307" y="256"/>
                    <a:pt x="256" y="307"/>
                    <a:pt x="193" y="33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713">
              <a:extLst>
                <a:ext uri="{FF2B5EF4-FFF2-40B4-BE49-F238E27FC236}">
                  <a16:creationId xmlns:a16="http://schemas.microsoft.com/office/drawing/2014/main" id="{2252E8D8-588A-4863-8133-8C4DA25A17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13901" y="3260726"/>
              <a:ext cx="452438" cy="452438"/>
            </a:xfrm>
            <a:custGeom>
              <a:avLst/>
              <a:gdLst>
                <a:gd name="T0" fmla="*/ 1997 w 2111"/>
                <a:gd name="T1" fmla="*/ 0 h 2111"/>
                <a:gd name="T2" fmla="*/ 113 w 2111"/>
                <a:gd name="T3" fmla="*/ 0 h 2111"/>
                <a:gd name="T4" fmla="*/ 0 w 2111"/>
                <a:gd name="T5" fmla="*/ 113 h 2111"/>
                <a:gd name="T6" fmla="*/ 0 w 2111"/>
                <a:gd name="T7" fmla="*/ 1734 h 2111"/>
                <a:gd name="T8" fmla="*/ 38 w 2111"/>
                <a:gd name="T9" fmla="*/ 1771 h 2111"/>
                <a:gd name="T10" fmla="*/ 75 w 2111"/>
                <a:gd name="T11" fmla="*/ 1734 h 2111"/>
                <a:gd name="T12" fmla="*/ 75 w 2111"/>
                <a:gd name="T13" fmla="*/ 528 h 2111"/>
                <a:gd name="T14" fmla="*/ 2035 w 2111"/>
                <a:gd name="T15" fmla="*/ 528 h 2111"/>
                <a:gd name="T16" fmla="*/ 2035 w 2111"/>
                <a:gd name="T17" fmla="*/ 1997 h 2111"/>
                <a:gd name="T18" fmla="*/ 1997 w 2111"/>
                <a:gd name="T19" fmla="*/ 2035 h 2111"/>
                <a:gd name="T20" fmla="*/ 377 w 2111"/>
                <a:gd name="T21" fmla="*/ 2035 h 2111"/>
                <a:gd name="T22" fmla="*/ 339 w 2111"/>
                <a:gd name="T23" fmla="*/ 2073 h 2111"/>
                <a:gd name="T24" fmla="*/ 377 w 2111"/>
                <a:gd name="T25" fmla="*/ 2111 h 2111"/>
                <a:gd name="T26" fmla="*/ 1997 w 2111"/>
                <a:gd name="T27" fmla="*/ 2111 h 2111"/>
                <a:gd name="T28" fmla="*/ 2111 w 2111"/>
                <a:gd name="T29" fmla="*/ 1997 h 2111"/>
                <a:gd name="T30" fmla="*/ 2111 w 2111"/>
                <a:gd name="T31" fmla="*/ 113 h 2111"/>
                <a:gd name="T32" fmla="*/ 1997 w 2111"/>
                <a:gd name="T33" fmla="*/ 0 h 2111"/>
                <a:gd name="T34" fmla="*/ 2035 w 2111"/>
                <a:gd name="T35" fmla="*/ 452 h 2111"/>
                <a:gd name="T36" fmla="*/ 75 w 2111"/>
                <a:gd name="T37" fmla="*/ 452 h 2111"/>
                <a:gd name="T38" fmla="*/ 75 w 2111"/>
                <a:gd name="T39" fmla="*/ 113 h 2111"/>
                <a:gd name="T40" fmla="*/ 113 w 2111"/>
                <a:gd name="T41" fmla="*/ 75 h 2111"/>
                <a:gd name="T42" fmla="*/ 1997 w 2111"/>
                <a:gd name="T43" fmla="*/ 75 h 2111"/>
                <a:gd name="T44" fmla="*/ 2035 w 2111"/>
                <a:gd name="T45" fmla="*/ 113 h 2111"/>
                <a:gd name="T46" fmla="*/ 2035 w 2111"/>
                <a:gd name="T47" fmla="*/ 452 h 2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11" h="2111">
                  <a:moveTo>
                    <a:pt x="1997" y="0"/>
                  </a:moveTo>
                  <a:lnTo>
                    <a:pt x="113" y="0"/>
                  </a:lnTo>
                  <a:cubicBezTo>
                    <a:pt x="51" y="0"/>
                    <a:pt x="0" y="51"/>
                    <a:pt x="0" y="113"/>
                  </a:cubicBezTo>
                  <a:lnTo>
                    <a:pt x="0" y="1734"/>
                  </a:lnTo>
                  <a:cubicBezTo>
                    <a:pt x="0" y="1754"/>
                    <a:pt x="17" y="1771"/>
                    <a:pt x="38" y="1771"/>
                  </a:cubicBezTo>
                  <a:cubicBezTo>
                    <a:pt x="59" y="1771"/>
                    <a:pt x="75" y="1754"/>
                    <a:pt x="75" y="1734"/>
                  </a:cubicBezTo>
                  <a:lnTo>
                    <a:pt x="75" y="528"/>
                  </a:lnTo>
                  <a:lnTo>
                    <a:pt x="2035" y="528"/>
                  </a:lnTo>
                  <a:lnTo>
                    <a:pt x="2035" y="1997"/>
                  </a:lnTo>
                  <a:cubicBezTo>
                    <a:pt x="2035" y="2018"/>
                    <a:pt x="2018" y="2035"/>
                    <a:pt x="1997" y="2035"/>
                  </a:cubicBezTo>
                  <a:lnTo>
                    <a:pt x="377" y="2035"/>
                  </a:lnTo>
                  <a:cubicBezTo>
                    <a:pt x="356" y="2035"/>
                    <a:pt x="339" y="2052"/>
                    <a:pt x="339" y="2073"/>
                  </a:cubicBezTo>
                  <a:cubicBezTo>
                    <a:pt x="339" y="2094"/>
                    <a:pt x="356" y="2111"/>
                    <a:pt x="377" y="2111"/>
                  </a:cubicBezTo>
                  <a:lnTo>
                    <a:pt x="1997" y="2111"/>
                  </a:lnTo>
                  <a:cubicBezTo>
                    <a:pt x="2060" y="2111"/>
                    <a:pt x="2111" y="2060"/>
                    <a:pt x="2111" y="1997"/>
                  </a:cubicBezTo>
                  <a:lnTo>
                    <a:pt x="2111" y="113"/>
                  </a:lnTo>
                  <a:cubicBezTo>
                    <a:pt x="2111" y="51"/>
                    <a:pt x="2060" y="0"/>
                    <a:pt x="1997" y="0"/>
                  </a:cubicBezTo>
                  <a:close/>
                  <a:moveTo>
                    <a:pt x="2035" y="452"/>
                  </a:moveTo>
                  <a:lnTo>
                    <a:pt x="75" y="452"/>
                  </a:lnTo>
                  <a:lnTo>
                    <a:pt x="75" y="113"/>
                  </a:lnTo>
                  <a:cubicBezTo>
                    <a:pt x="75" y="92"/>
                    <a:pt x="92" y="75"/>
                    <a:pt x="113" y="75"/>
                  </a:cubicBezTo>
                  <a:lnTo>
                    <a:pt x="1997" y="75"/>
                  </a:lnTo>
                  <a:cubicBezTo>
                    <a:pt x="2018" y="75"/>
                    <a:pt x="2035" y="92"/>
                    <a:pt x="2035" y="113"/>
                  </a:cubicBezTo>
                  <a:lnTo>
                    <a:pt x="2035" y="452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714">
              <a:extLst>
                <a:ext uri="{FF2B5EF4-FFF2-40B4-BE49-F238E27FC236}">
                  <a16:creationId xmlns:a16="http://schemas.microsoft.com/office/drawing/2014/main" id="{3D6DA3B7-7A90-452C-9F98-6E2F98D8C6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2663" y="3454401"/>
              <a:ext cx="144463" cy="146050"/>
            </a:xfrm>
            <a:custGeom>
              <a:avLst/>
              <a:gdLst>
                <a:gd name="T0" fmla="*/ 641 w 678"/>
                <a:gd name="T1" fmla="*/ 678 h 678"/>
                <a:gd name="T2" fmla="*/ 678 w 678"/>
                <a:gd name="T3" fmla="*/ 640 h 678"/>
                <a:gd name="T4" fmla="*/ 678 w 678"/>
                <a:gd name="T5" fmla="*/ 37 h 678"/>
                <a:gd name="T6" fmla="*/ 641 w 678"/>
                <a:gd name="T7" fmla="*/ 0 h 678"/>
                <a:gd name="T8" fmla="*/ 38 w 678"/>
                <a:gd name="T9" fmla="*/ 0 h 678"/>
                <a:gd name="T10" fmla="*/ 0 w 678"/>
                <a:gd name="T11" fmla="*/ 37 h 678"/>
                <a:gd name="T12" fmla="*/ 0 w 678"/>
                <a:gd name="T13" fmla="*/ 640 h 678"/>
                <a:gd name="T14" fmla="*/ 38 w 678"/>
                <a:gd name="T15" fmla="*/ 678 h 678"/>
                <a:gd name="T16" fmla="*/ 641 w 678"/>
                <a:gd name="T17" fmla="*/ 678 h 678"/>
                <a:gd name="T18" fmla="*/ 393 w 678"/>
                <a:gd name="T19" fmla="*/ 339 h 678"/>
                <a:gd name="T20" fmla="*/ 603 w 678"/>
                <a:gd name="T21" fmla="*/ 128 h 678"/>
                <a:gd name="T22" fmla="*/ 603 w 678"/>
                <a:gd name="T23" fmla="*/ 549 h 678"/>
                <a:gd name="T24" fmla="*/ 393 w 678"/>
                <a:gd name="T25" fmla="*/ 339 h 678"/>
                <a:gd name="T26" fmla="*/ 550 w 678"/>
                <a:gd name="T27" fmla="*/ 603 h 678"/>
                <a:gd name="T28" fmla="*/ 129 w 678"/>
                <a:gd name="T29" fmla="*/ 603 h 678"/>
                <a:gd name="T30" fmla="*/ 339 w 678"/>
                <a:gd name="T31" fmla="*/ 392 h 678"/>
                <a:gd name="T32" fmla="*/ 550 w 678"/>
                <a:gd name="T33" fmla="*/ 603 h 678"/>
                <a:gd name="T34" fmla="*/ 339 w 678"/>
                <a:gd name="T35" fmla="*/ 285 h 678"/>
                <a:gd name="T36" fmla="*/ 129 w 678"/>
                <a:gd name="T37" fmla="*/ 75 h 678"/>
                <a:gd name="T38" fmla="*/ 550 w 678"/>
                <a:gd name="T39" fmla="*/ 75 h 678"/>
                <a:gd name="T40" fmla="*/ 339 w 678"/>
                <a:gd name="T41" fmla="*/ 285 h 678"/>
                <a:gd name="T42" fmla="*/ 286 w 678"/>
                <a:gd name="T43" fmla="*/ 339 h 678"/>
                <a:gd name="T44" fmla="*/ 75 w 678"/>
                <a:gd name="T45" fmla="*/ 549 h 678"/>
                <a:gd name="T46" fmla="*/ 75 w 678"/>
                <a:gd name="T47" fmla="*/ 128 h 678"/>
                <a:gd name="T48" fmla="*/ 286 w 678"/>
                <a:gd name="T49" fmla="*/ 33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8" h="678">
                  <a:moveTo>
                    <a:pt x="641" y="678"/>
                  </a:moveTo>
                  <a:cubicBezTo>
                    <a:pt x="662" y="678"/>
                    <a:pt x="678" y="661"/>
                    <a:pt x="678" y="640"/>
                  </a:cubicBezTo>
                  <a:lnTo>
                    <a:pt x="678" y="37"/>
                  </a:lnTo>
                  <a:cubicBezTo>
                    <a:pt x="678" y="16"/>
                    <a:pt x="662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640"/>
                  </a:lnTo>
                  <a:cubicBezTo>
                    <a:pt x="0" y="661"/>
                    <a:pt x="17" y="678"/>
                    <a:pt x="38" y="678"/>
                  </a:cubicBezTo>
                  <a:lnTo>
                    <a:pt x="641" y="678"/>
                  </a:lnTo>
                  <a:close/>
                  <a:moveTo>
                    <a:pt x="393" y="339"/>
                  </a:moveTo>
                  <a:lnTo>
                    <a:pt x="603" y="128"/>
                  </a:lnTo>
                  <a:lnTo>
                    <a:pt x="603" y="549"/>
                  </a:lnTo>
                  <a:lnTo>
                    <a:pt x="393" y="339"/>
                  </a:lnTo>
                  <a:close/>
                  <a:moveTo>
                    <a:pt x="550" y="603"/>
                  </a:moveTo>
                  <a:lnTo>
                    <a:pt x="129" y="603"/>
                  </a:lnTo>
                  <a:lnTo>
                    <a:pt x="339" y="392"/>
                  </a:lnTo>
                  <a:lnTo>
                    <a:pt x="550" y="603"/>
                  </a:lnTo>
                  <a:close/>
                  <a:moveTo>
                    <a:pt x="339" y="285"/>
                  </a:moveTo>
                  <a:lnTo>
                    <a:pt x="129" y="75"/>
                  </a:lnTo>
                  <a:lnTo>
                    <a:pt x="550" y="75"/>
                  </a:lnTo>
                  <a:lnTo>
                    <a:pt x="339" y="285"/>
                  </a:lnTo>
                  <a:close/>
                  <a:moveTo>
                    <a:pt x="286" y="339"/>
                  </a:moveTo>
                  <a:lnTo>
                    <a:pt x="75" y="549"/>
                  </a:lnTo>
                  <a:lnTo>
                    <a:pt x="75" y="128"/>
                  </a:lnTo>
                  <a:lnTo>
                    <a:pt x="286" y="339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715">
              <a:extLst>
                <a:ext uri="{FF2B5EF4-FFF2-40B4-BE49-F238E27FC236}">
                  <a16:creationId xmlns:a16="http://schemas.microsoft.com/office/drawing/2014/main" id="{C1FB1ED0-13A9-4E4F-BE14-6F01B08C6B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3390901"/>
              <a:ext cx="354013" cy="47625"/>
            </a:xfrm>
            <a:custGeom>
              <a:avLst/>
              <a:gdLst>
                <a:gd name="T0" fmla="*/ 1621 w 1658"/>
                <a:gd name="T1" fmla="*/ 226 h 226"/>
                <a:gd name="T2" fmla="*/ 38 w 1658"/>
                <a:gd name="T3" fmla="*/ 226 h 226"/>
                <a:gd name="T4" fmla="*/ 0 w 1658"/>
                <a:gd name="T5" fmla="*/ 188 h 226"/>
                <a:gd name="T6" fmla="*/ 0 w 1658"/>
                <a:gd name="T7" fmla="*/ 38 h 226"/>
                <a:gd name="T8" fmla="*/ 38 w 1658"/>
                <a:gd name="T9" fmla="*/ 0 h 226"/>
                <a:gd name="T10" fmla="*/ 1621 w 1658"/>
                <a:gd name="T11" fmla="*/ 0 h 226"/>
                <a:gd name="T12" fmla="*/ 1658 w 1658"/>
                <a:gd name="T13" fmla="*/ 38 h 226"/>
                <a:gd name="T14" fmla="*/ 1658 w 1658"/>
                <a:gd name="T15" fmla="*/ 188 h 226"/>
                <a:gd name="T16" fmla="*/ 1621 w 1658"/>
                <a:gd name="T17" fmla="*/ 226 h 226"/>
                <a:gd name="T18" fmla="*/ 76 w 1658"/>
                <a:gd name="T19" fmla="*/ 151 h 226"/>
                <a:gd name="T20" fmla="*/ 1583 w 1658"/>
                <a:gd name="T21" fmla="*/ 151 h 226"/>
                <a:gd name="T22" fmla="*/ 1583 w 1658"/>
                <a:gd name="T23" fmla="*/ 75 h 226"/>
                <a:gd name="T24" fmla="*/ 76 w 1658"/>
                <a:gd name="T25" fmla="*/ 75 h 226"/>
                <a:gd name="T26" fmla="*/ 76 w 1658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8" h="226">
                  <a:moveTo>
                    <a:pt x="1621" y="226"/>
                  </a:move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1621" y="0"/>
                  </a:lnTo>
                  <a:cubicBezTo>
                    <a:pt x="1642" y="0"/>
                    <a:pt x="1658" y="17"/>
                    <a:pt x="1658" y="38"/>
                  </a:cubicBezTo>
                  <a:lnTo>
                    <a:pt x="1658" y="188"/>
                  </a:lnTo>
                  <a:cubicBezTo>
                    <a:pt x="1658" y="209"/>
                    <a:pt x="1642" y="226"/>
                    <a:pt x="1621" y="226"/>
                  </a:cubicBezTo>
                  <a:close/>
                  <a:moveTo>
                    <a:pt x="76" y="151"/>
                  </a:moveTo>
                  <a:lnTo>
                    <a:pt x="1583" y="151"/>
                  </a:lnTo>
                  <a:lnTo>
                    <a:pt x="1583" y="75"/>
                  </a:lnTo>
                  <a:lnTo>
                    <a:pt x="76" y="75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716">
              <a:extLst>
                <a:ext uri="{FF2B5EF4-FFF2-40B4-BE49-F238E27FC236}">
                  <a16:creationId xmlns:a16="http://schemas.microsoft.com/office/drawing/2014/main" id="{1403DCC7-F58D-46F0-AC24-2E86CCBB6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3454401"/>
              <a:ext cx="31750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717">
              <a:extLst>
                <a:ext uri="{FF2B5EF4-FFF2-40B4-BE49-F238E27FC236}">
                  <a16:creationId xmlns:a16="http://schemas.microsoft.com/office/drawing/2014/main" id="{F18DBC7C-8313-4ADB-BB46-B8322BC16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2801" y="3454401"/>
              <a:ext cx="153988" cy="15875"/>
            </a:xfrm>
            <a:custGeom>
              <a:avLst/>
              <a:gdLst>
                <a:gd name="T0" fmla="*/ 678 w 716"/>
                <a:gd name="T1" fmla="*/ 75 h 75"/>
                <a:gd name="T2" fmla="*/ 37 w 716"/>
                <a:gd name="T3" fmla="*/ 75 h 75"/>
                <a:gd name="T4" fmla="*/ 0 w 716"/>
                <a:gd name="T5" fmla="*/ 37 h 75"/>
                <a:gd name="T6" fmla="*/ 37 w 716"/>
                <a:gd name="T7" fmla="*/ 0 h 75"/>
                <a:gd name="T8" fmla="*/ 678 w 716"/>
                <a:gd name="T9" fmla="*/ 0 h 75"/>
                <a:gd name="T10" fmla="*/ 716 w 716"/>
                <a:gd name="T11" fmla="*/ 37 h 75"/>
                <a:gd name="T12" fmla="*/ 678 w 71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6" h="75">
                  <a:moveTo>
                    <a:pt x="67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lnTo>
                    <a:pt x="678" y="0"/>
                  </a:lnTo>
                  <a:cubicBezTo>
                    <a:pt x="699" y="0"/>
                    <a:pt x="716" y="16"/>
                    <a:pt x="716" y="37"/>
                  </a:cubicBezTo>
                  <a:cubicBezTo>
                    <a:pt x="716" y="58"/>
                    <a:pt x="699" y="75"/>
                    <a:pt x="67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718">
              <a:extLst>
                <a:ext uri="{FF2B5EF4-FFF2-40B4-BE49-F238E27FC236}">
                  <a16:creationId xmlns:a16="http://schemas.microsoft.com/office/drawing/2014/main" id="{433B038F-AC1C-459F-9C1B-8E345285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3486151"/>
              <a:ext cx="193675" cy="17463"/>
            </a:xfrm>
            <a:custGeom>
              <a:avLst/>
              <a:gdLst>
                <a:gd name="T0" fmla="*/ 867 w 905"/>
                <a:gd name="T1" fmla="*/ 76 h 76"/>
                <a:gd name="T2" fmla="*/ 38 w 905"/>
                <a:gd name="T3" fmla="*/ 76 h 76"/>
                <a:gd name="T4" fmla="*/ 0 w 905"/>
                <a:gd name="T5" fmla="*/ 38 h 76"/>
                <a:gd name="T6" fmla="*/ 38 w 905"/>
                <a:gd name="T7" fmla="*/ 0 h 76"/>
                <a:gd name="T8" fmla="*/ 867 w 905"/>
                <a:gd name="T9" fmla="*/ 0 h 76"/>
                <a:gd name="T10" fmla="*/ 905 w 905"/>
                <a:gd name="T11" fmla="*/ 38 h 76"/>
                <a:gd name="T12" fmla="*/ 867 w 90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76">
                  <a:moveTo>
                    <a:pt x="867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867" y="0"/>
                  </a:lnTo>
                  <a:cubicBezTo>
                    <a:pt x="888" y="0"/>
                    <a:pt x="905" y="17"/>
                    <a:pt x="905" y="38"/>
                  </a:cubicBezTo>
                  <a:cubicBezTo>
                    <a:pt x="905" y="59"/>
                    <a:pt x="888" y="76"/>
                    <a:pt x="867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719">
              <a:extLst>
                <a:ext uri="{FF2B5EF4-FFF2-40B4-BE49-F238E27FC236}">
                  <a16:creationId xmlns:a16="http://schemas.microsoft.com/office/drawing/2014/main" id="{CBE503F5-8FAF-4EA1-B0F1-D0D3ADF00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663" y="3616326"/>
              <a:ext cx="144463" cy="15875"/>
            </a:xfrm>
            <a:custGeom>
              <a:avLst/>
              <a:gdLst>
                <a:gd name="T0" fmla="*/ 641 w 678"/>
                <a:gd name="T1" fmla="*/ 76 h 76"/>
                <a:gd name="T2" fmla="*/ 38 w 678"/>
                <a:gd name="T3" fmla="*/ 76 h 76"/>
                <a:gd name="T4" fmla="*/ 0 w 678"/>
                <a:gd name="T5" fmla="*/ 38 h 76"/>
                <a:gd name="T6" fmla="*/ 38 w 678"/>
                <a:gd name="T7" fmla="*/ 0 h 76"/>
                <a:gd name="T8" fmla="*/ 641 w 678"/>
                <a:gd name="T9" fmla="*/ 0 h 76"/>
                <a:gd name="T10" fmla="*/ 678 w 678"/>
                <a:gd name="T11" fmla="*/ 38 h 76"/>
                <a:gd name="T12" fmla="*/ 641 w 67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6">
                  <a:moveTo>
                    <a:pt x="641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641" y="0"/>
                  </a:lnTo>
                  <a:cubicBezTo>
                    <a:pt x="662" y="0"/>
                    <a:pt x="678" y="17"/>
                    <a:pt x="678" y="38"/>
                  </a:cubicBezTo>
                  <a:cubicBezTo>
                    <a:pt x="678" y="59"/>
                    <a:pt x="662" y="76"/>
                    <a:pt x="641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720">
              <a:extLst>
                <a:ext uri="{FF2B5EF4-FFF2-40B4-BE49-F238E27FC236}">
                  <a16:creationId xmlns:a16="http://schemas.microsoft.com/office/drawing/2014/main" id="{AA2DE6E4-FC19-45A9-B1FE-71EFE3F67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663" y="3648076"/>
              <a:ext cx="144463" cy="15875"/>
            </a:xfrm>
            <a:custGeom>
              <a:avLst/>
              <a:gdLst>
                <a:gd name="T0" fmla="*/ 641 w 678"/>
                <a:gd name="T1" fmla="*/ 75 h 75"/>
                <a:gd name="T2" fmla="*/ 38 w 678"/>
                <a:gd name="T3" fmla="*/ 75 h 75"/>
                <a:gd name="T4" fmla="*/ 0 w 678"/>
                <a:gd name="T5" fmla="*/ 38 h 75"/>
                <a:gd name="T6" fmla="*/ 38 w 678"/>
                <a:gd name="T7" fmla="*/ 0 h 75"/>
                <a:gd name="T8" fmla="*/ 641 w 678"/>
                <a:gd name="T9" fmla="*/ 0 h 75"/>
                <a:gd name="T10" fmla="*/ 678 w 678"/>
                <a:gd name="T11" fmla="*/ 38 h 75"/>
                <a:gd name="T12" fmla="*/ 641 w 67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5">
                  <a:moveTo>
                    <a:pt x="641" y="75"/>
                  </a:moveTo>
                  <a:lnTo>
                    <a:pt x="38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641" y="0"/>
                  </a:lnTo>
                  <a:cubicBezTo>
                    <a:pt x="662" y="0"/>
                    <a:pt x="678" y="17"/>
                    <a:pt x="678" y="38"/>
                  </a:cubicBezTo>
                  <a:cubicBezTo>
                    <a:pt x="678" y="59"/>
                    <a:pt x="662" y="75"/>
                    <a:pt x="641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721">
              <a:extLst>
                <a:ext uri="{FF2B5EF4-FFF2-40B4-BE49-F238E27FC236}">
                  <a16:creationId xmlns:a16="http://schemas.microsoft.com/office/drawing/2014/main" id="{CD48043C-A01B-4E58-A8D1-DCF8DEEFF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6613" y="3519489"/>
              <a:ext cx="130175" cy="15875"/>
            </a:xfrm>
            <a:custGeom>
              <a:avLst/>
              <a:gdLst>
                <a:gd name="T0" fmla="*/ 565 w 603"/>
                <a:gd name="T1" fmla="*/ 75 h 75"/>
                <a:gd name="T2" fmla="*/ 37 w 603"/>
                <a:gd name="T3" fmla="*/ 75 h 75"/>
                <a:gd name="T4" fmla="*/ 0 w 603"/>
                <a:gd name="T5" fmla="*/ 38 h 75"/>
                <a:gd name="T6" fmla="*/ 37 w 603"/>
                <a:gd name="T7" fmla="*/ 0 h 75"/>
                <a:gd name="T8" fmla="*/ 565 w 603"/>
                <a:gd name="T9" fmla="*/ 0 h 75"/>
                <a:gd name="T10" fmla="*/ 603 w 603"/>
                <a:gd name="T11" fmla="*/ 38 h 75"/>
                <a:gd name="T12" fmla="*/ 565 w 60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75"/>
                  </a:moveTo>
                  <a:lnTo>
                    <a:pt x="37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cubicBezTo>
                    <a:pt x="603" y="59"/>
                    <a:pt x="586" y="75"/>
                    <a:pt x="565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722">
              <a:extLst>
                <a:ext uri="{FF2B5EF4-FFF2-40B4-BE49-F238E27FC236}">
                  <a16:creationId xmlns:a16="http://schemas.microsoft.com/office/drawing/2014/main" id="{9993EB54-08AD-4948-A1C1-E87FF6A7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5826" y="3551239"/>
              <a:ext cx="80963" cy="15875"/>
            </a:xfrm>
            <a:custGeom>
              <a:avLst/>
              <a:gdLst>
                <a:gd name="T0" fmla="*/ 339 w 377"/>
                <a:gd name="T1" fmla="*/ 75 h 75"/>
                <a:gd name="T2" fmla="*/ 37 w 377"/>
                <a:gd name="T3" fmla="*/ 75 h 75"/>
                <a:gd name="T4" fmla="*/ 0 w 377"/>
                <a:gd name="T5" fmla="*/ 37 h 75"/>
                <a:gd name="T6" fmla="*/ 37 w 377"/>
                <a:gd name="T7" fmla="*/ 0 h 75"/>
                <a:gd name="T8" fmla="*/ 339 w 377"/>
                <a:gd name="T9" fmla="*/ 0 h 75"/>
                <a:gd name="T10" fmla="*/ 377 w 377"/>
                <a:gd name="T11" fmla="*/ 37 h 75"/>
                <a:gd name="T12" fmla="*/ 339 w 37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39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339" y="0"/>
                  </a:lnTo>
                  <a:cubicBezTo>
                    <a:pt x="360" y="0"/>
                    <a:pt x="377" y="17"/>
                    <a:pt x="377" y="37"/>
                  </a:cubicBezTo>
                  <a:cubicBezTo>
                    <a:pt x="377" y="58"/>
                    <a:pt x="360" y="75"/>
                    <a:pt x="339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23">
              <a:extLst>
                <a:ext uri="{FF2B5EF4-FFF2-40B4-BE49-F238E27FC236}">
                  <a16:creationId xmlns:a16="http://schemas.microsoft.com/office/drawing/2014/main" id="{4B8A2833-7AFE-4CA0-BCFC-F0FE8C49B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7576" y="3582989"/>
              <a:ext cx="49213" cy="17463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7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7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6"/>
                    <a:pt x="226" y="37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5B92FC2B-F63F-4DFA-B253-A7834B00BF0B}"/>
              </a:ext>
            </a:extLst>
          </p:cNvPr>
          <p:cNvGrpSpPr/>
          <p:nvPr/>
        </p:nvGrpSpPr>
        <p:grpSpPr>
          <a:xfrm>
            <a:off x="4364038" y="3260726"/>
            <a:ext cx="482600" cy="484188"/>
            <a:chOff x="4364038" y="3260726"/>
            <a:chExt cx="482600" cy="484188"/>
          </a:xfrm>
        </p:grpSpPr>
        <p:sp>
          <p:nvSpPr>
            <p:cNvPr id="163" name="Freeform 724">
              <a:extLst>
                <a:ext uri="{FF2B5EF4-FFF2-40B4-BE49-F238E27FC236}">
                  <a16:creationId xmlns:a16="http://schemas.microsoft.com/office/drawing/2014/main" id="{B7C747E2-B3AF-4019-B0CC-878437CF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313" y="3381376"/>
              <a:ext cx="274638" cy="323850"/>
            </a:xfrm>
            <a:custGeom>
              <a:avLst/>
              <a:gdLst>
                <a:gd name="T0" fmla="*/ 1282 w 1282"/>
                <a:gd name="T1" fmla="*/ 1508 h 1508"/>
                <a:gd name="T2" fmla="*/ 1131 w 1282"/>
                <a:gd name="T3" fmla="*/ 1357 h 1508"/>
                <a:gd name="T4" fmla="*/ 1131 w 1282"/>
                <a:gd name="T5" fmla="*/ 0 h 1508"/>
                <a:gd name="T6" fmla="*/ 0 w 1282"/>
                <a:gd name="T7" fmla="*/ 0 h 1508"/>
                <a:gd name="T8" fmla="*/ 0 w 1282"/>
                <a:gd name="T9" fmla="*/ 383 h 1508"/>
                <a:gd name="T10" fmla="*/ 123 w 1282"/>
                <a:gd name="T11" fmla="*/ 404 h 1508"/>
                <a:gd name="T12" fmla="*/ 188 w 1282"/>
                <a:gd name="T13" fmla="*/ 509 h 1508"/>
                <a:gd name="T14" fmla="*/ 151 w 1282"/>
                <a:gd name="T15" fmla="*/ 628 h 1508"/>
                <a:gd name="T16" fmla="*/ 38 w 1282"/>
                <a:gd name="T17" fmla="*/ 679 h 1508"/>
                <a:gd name="T18" fmla="*/ 0 w 1282"/>
                <a:gd name="T19" fmla="*/ 679 h 1508"/>
                <a:gd name="T20" fmla="*/ 0 w 1282"/>
                <a:gd name="T21" fmla="*/ 1508 h 1508"/>
                <a:gd name="T22" fmla="*/ 1282 w 1282"/>
                <a:gd name="T23" fmla="*/ 1508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2" h="1508">
                  <a:moveTo>
                    <a:pt x="1282" y="1508"/>
                  </a:moveTo>
                  <a:cubicBezTo>
                    <a:pt x="1198" y="1508"/>
                    <a:pt x="1131" y="1440"/>
                    <a:pt x="1131" y="1357"/>
                  </a:cubicBezTo>
                  <a:lnTo>
                    <a:pt x="1131" y="0"/>
                  </a:lnTo>
                  <a:lnTo>
                    <a:pt x="0" y="0"/>
                  </a:lnTo>
                  <a:lnTo>
                    <a:pt x="0" y="383"/>
                  </a:lnTo>
                  <a:cubicBezTo>
                    <a:pt x="42" y="372"/>
                    <a:pt x="87" y="379"/>
                    <a:pt x="123" y="404"/>
                  </a:cubicBezTo>
                  <a:cubicBezTo>
                    <a:pt x="158" y="428"/>
                    <a:pt x="182" y="466"/>
                    <a:pt x="188" y="509"/>
                  </a:cubicBezTo>
                  <a:cubicBezTo>
                    <a:pt x="193" y="552"/>
                    <a:pt x="180" y="595"/>
                    <a:pt x="151" y="628"/>
                  </a:cubicBezTo>
                  <a:cubicBezTo>
                    <a:pt x="122" y="660"/>
                    <a:pt x="81" y="679"/>
                    <a:pt x="38" y="679"/>
                  </a:cubicBezTo>
                  <a:lnTo>
                    <a:pt x="0" y="679"/>
                  </a:lnTo>
                  <a:lnTo>
                    <a:pt x="0" y="1508"/>
                  </a:lnTo>
                  <a:lnTo>
                    <a:pt x="1282" y="1508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725">
              <a:extLst>
                <a:ext uri="{FF2B5EF4-FFF2-40B4-BE49-F238E27FC236}">
                  <a16:creationId xmlns:a16="http://schemas.microsoft.com/office/drawing/2014/main" id="{88FBDCA2-C315-4782-AB4B-52E1B257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13" y="3406776"/>
              <a:ext cx="15875" cy="265113"/>
            </a:xfrm>
            <a:custGeom>
              <a:avLst/>
              <a:gdLst>
                <a:gd name="T0" fmla="*/ 38 w 75"/>
                <a:gd name="T1" fmla="*/ 1244 h 1244"/>
                <a:gd name="T2" fmla="*/ 75 w 75"/>
                <a:gd name="T3" fmla="*/ 1206 h 1244"/>
                <a:gd name="T4" fmla="*/ 75 w 75"/>
                <a:gd name="T5" fmla="*/ 38 h 1244"/>
                <a:gd name="T6" fmla="*/ 38 w 75"/>
                <a:gd name="T7" fmla="*/ 0 h 1244"/>
                <a:gd name="T8" fmla="*/ 0 w 75"/>
                <a:gd name="T9" fmla="*/ 38 h 1244"/>
                <a:gd name="T10" fmla="*/ 0 w 75"/>
                <a:gd name="T11" fmla="*/ 1206 h 1244"/>
                <a:gd name="T12" fmla="*/ 38 w 75"/>
                <a:gd name="T13" fmla="*/ 1244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44">
                  <a:moveTo>
                    <a:pt x="38" y="1244"/>
                  </a:moveTo>
                  <a:cubicBezTo>
                    <a:pt x="58" y="1244"/>
                    <a:pt x="75" y="1227"/>
                    <a:pt x="75" y="120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1206"/>
                  </a:lnTo>
                  <a:cubicBezTo>
                    <a:pt x="0" y="1227"/>
                    <a:pt x="17" y="1244"/>
                    <a:pt x="38" y="124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angle 726">
              <a:extLst>
                <a:ext uri="{FF2B5EF4-FFF2-40B4-BE49-F238E27FC236}">
                  <a16:creationId xmlns:a16="http://schemas.microsoft.com/office/drawing/2014/main" id="{743953EA-06F5-43C0-825C-8918DC6C7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1" y="3575051"/>
              <a:ext cx="96838" cy="1619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727">
              <a:extLst>
                <a:ext uri="{FF2B5EF4-FFF2-40B4-BE49-F238E27FC236}">
                  <a16:creationId xmlns:a16="http://schemas.microsoft.com/office/drawing/2014/main" id="{C248A16A-2E76-4319-963A-FE3D10104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976" y="3527426"/>
              <a:ext cx="112713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Rectangle 728">
              <a:extLst>
                <a:ext uri="{FF2B5EF4-FFF2-40B4-BE49-F238E27FC236}">
                  <a16:creationId xmlns:a16="http://schemas.microsoft.com/office/drawing/2014/main" id="{25F9A5AA-54A7-4BB9-904D-99496B19A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313" y="3575051"/>
              <a:ext cx="96838" cy="1619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Rectangle 729">
              <a:extLst>
                <a:ext uri="{FF2B5EF4-FFF2-40B4-BE49-F238E27FC236}">
                  <a16:creationId xmlns:a16="http://schemas.microsoft.com/office/drawing/2014/main" id="{D12195E2-C1FB-4F7C-B160-4C11D195E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313" y="3527426"/>
              <a:ext cx="114300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30">
              <a:extLst>
                <a:ext uri="{FF2B5EF4-FFF2-40B4-BE49-F238E27FC236}">
                  <a16:creationId xmlns:a16="http://schemas.microsoft.com/office/drawing/2014/main" id="{0B0184AC-241E-4C03-B62E-7278EFA580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3260726"/>
              <a:ext cx="482600" cy="484188"/>
            </a:xfrm>
            <a:custGeom>
              <a:avLst/>
              <a:gdLst>
                <a:gd name="T0" fmla="*/ 2035 w 2261"/>
                <a:gd name="T1" fmla="*/ 339 h 2261"/>
                <a:gd name="T2" fmla="*/ 1695 w 2261"/>
                <a:gd name="T3" fmla="*/ 0 h 2261"/>
                <a:gd name="T4" fmla="*/ 1356 w 2261"/>
                <a:gd name="T5" fmla="*/ 0 h 2261"/>
                <a:gd name="T6" fmla="*/ 1017 w 2261"/>
                <a:gd name="T7" fmla="*/ 528 h 2261"/>
                <a:gd name="T8" fmla="*/ 754 w 2261"/>
                <a:gd name="T9" fmla="*/ 921 h 2261"/>
                <a:gd name="T10" fmla="*/ 414 w 2261"/>
                <a:gd name="T11" fmla="*/ 941 h 2261"/>
                <a:gd name="T12" fmla="*/ 38 w 2261"/>
                <a:gd name="T13" fmla="*/ 1206 h 2261"/>
                <a:gd name="T14" fmla="*/ 38 w 2261"/>
                <a:gd name="T15" fmla="*/ 1508 h 2261"/>
                <a:gd name="T16" fmla="*/ 113 w 2261"/>
                <a:gd name="T17" fmla="*/ 2261 h 2261"/>
                <a:gd name="T18" fmla="*/ 1281 w 2261"/>
                <a:gd name="T19" fmla="*/ 2111 h 2261"/>
                <a:gd name="T20" fmla="*/ 2261 w 2261"/>
                <a:gd name="T21" fmla="*/ 565 h 2261"/>
                <a:gd name="T22" fmla="*/ 1960 w 2261"/>
                <a:gd name="T23" fmla="*/ 339 h 2261"/>
                <a:gd name="T24" fmla="*/ 1696 w 2261"/>
                <a:gd name="T25" fmla="*/ 339 h 2261"/>
                <a:gd name="T26" fmla="*/ 1526 w 2261"/>
                <a:gd name="T27" fmla="*/ 137 h 2261"/>
                <a:gd name="T28" fmla="*/ 1432 w 2261"/>
                <a:gd name="T29" fmla="*/ 528 h 2261"/>
                <a:gd name="T30" fmla="*/ 1093 w 2261"/>
                <a:gd name="T31" fmla="*/ 339 h 2261"/>
                <a:gd name="T32" fmla="*/ 1357 w 2261"/>
                <a:gd name="T33" fmla="*/ 339 h 2261"/>
                <a:gd name="T34" fmla="*/ 1093 w 2261"/>
                <a:gd name="T35" fmla="*/ 339 h 2261"/>
                <a:gd name="T36" fmla="*/ 829 w 2261"/>
                <a:gd name="T37" fmla="*/ 1206 h 2261"/>
                <a:gd name="T38" fmla="*/ 829 w 2261"/>
                <a:gd name="T39" fmla="*/ 980 h 2261"/>
                <a:gd name="T40" fmla="*/ 1281 w 2261"/>
                <a:gd name="T41" fmla="*/ 1281 h 2261"/>
                <a:gd name="T42" fmla="*/ 754 w 2261"/>
                <a:gd name="T43" fmla="*/ 1281 h 2261"/>
                <a:gd name="T44" fmla="*/ 603 w 2261"/>
                <a:gd name="T45" fmla="*/ 1281 h 2261"/>
                <a:gd name="T46" fmla="*/ 527 w 2261"/>
                <a:gd name="T47" fmla="*/ 980 h 2261"/>
                <a:gd name="T48" fmla="*/ 527 w 2261"/>
                <a:gd name="T49" fmla="*/ 1206 h 2261"/>
                <a:gd name="T50" fmla="*/ 527 w 2261"/>
                <a:gd name="T51" fmla="*/ 1281 h 2261"/>
                <a:gd name="T52" fmla="*/ 75 w 2261"/>
                <a:gd name="T53" fmla="*/ 1281 h 2261"/>
                <a:gd name="T54" fmla="*/ 527 w 2261"/>
                <a:gd name="T55" fmla="*/ 2186 h 2261"/>
                <a:gd name="T56" fmla="*/ 603 w 2261"/>
                <a:gd name="T57" fmla="*/ 2186 h 2261"/>
                <a:gd name="T58" fmla="*/ 754 w 2261"/>
                <a:gd name="T59" fmla="*/ 2186 h 2261"/>
                <a:gd name="T60" fmla="*/ 829 w 2261"/>
                <a:gd name="T61" fmla="*/ 2186 h 2261"/>
                <a:gd name="T62" fmla="*/ 1206 w 2261"/>
                <a:gd name="T63" fmla="*/ 2186 h 2261"/>
                <a:gd name="T64" fmla="*/ 1809 w 2261"/>
                <a:gd name="T65" fmla="*/ 1847 h 2261"/>
                <a:gd name="T66" fmla="*/ 1281 w 2261"/>
                <a:gd name="T67" fmla="*/ 1508 h 2261"/>
                <a:gd name="T68" fmla="*/ 1357 w 2261"/>
                <a:gd name="T69" fmla="*/ 1244 h 2261"/>
                <a:gd name="T70" fmla="*/ 1017 w 2261"/>
                <a:gd name="T71" fmla="*/ 1093 h 2261"/>
                <a:gd name="T72" fmla="*/ 1017 w 2261"/>
                <a:gd name="T73" fmla="*/ 603 h 2261"/>
                <a:gd name="T74" fmla="*/ 1093 w 2261"/>
                <a:gd name="T75" fmla="*/ 716 h 2261"/>
                <a:gd name="T76" fmla="*/ 1620 w 2261"/>
                <a:gd name="T77" fmla="*/ 716 h 2261"/>
                <a:gd name="T78" fmla="*/ 1696 w 2261"/>
                <a:gd name="T79" fmla="*/ 603 h 2261"/>
                <a:gd name="T80" fmla="*/ 1923 w 2261"/>
                <a:gd name="T81" fmla="*/ 2035 h 2261"/>
                <a:gd name="T82" fmla="*/ 2186 w 2261"/>
                <a:gd name="T83" fmla="*/ 1922 h 2261"/>
                <a:gd name="T84" fmla="*/ 1960 w 2261"/>
                <a:gd name="T85" fmla="*/ 603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1" h="2261">
                  <a:moveTo>
                    <a:pt x="2223" y="528"/>
                  </a:moveTo>
                  <a:lnTo>
                    <a:pt x="2035" y="528"/>
                  </a:lnTo>
                  <a:lnTo>
                    <a:pt x="2035" y="339"/>
                  </a:lnTo>
                  <a:cubicBezTo>
                    <a:pt x="2035" y="218"/>
                    <a:pt x="1971" y="106"/>
                    <a:pt x="1865" y="45"/>
                  </a:cubicBezTo>
                  <a:cubicBezTo>
                    <a:pt x="1813" y="15"/>
                    <a:pt x="1755" y="0"/>
                    <a:pt x="1697" y="0"/>
                  </a:cubicBezTo>
                  <a:lnTo>
                    <a:pt x="1695" y="0"/>
                  </a:lnTo>
                  <a:cubicBezTo>
                    <a:pt x="1637" y="0"/>
                    <a:pt x="1578" y="16"/>
                    <a:pt x="1526" y="46"/>
                  </a:cubicBezTo>
                  <a:cubicBezTo>
                    <a:pt x="1474" y="16"/>
                    <a:pt x="1416" y="0"/>
                    <a:pt x="1357" y="0"/>
                  </a:cubicBezTo>
                  <a:lnTo>
                    <a:pt x="1356" y="0"/>
                  </a:lnTo>
                  <a:cubicBezTo>
                    <a:pt x="1297" y="0"/>
                    <a:pt x="1239" y="15"/>
                    <a:pt x="1187" y="45"/>
                  </a:cubicBezTo>
                  <a:cubicBezTo>
                    <a:pt x="1082" y="106"/>
                    <a:pt x="1017" y="218"/>
                    <a:pt x="1017" y="339"/>
                  </a:cubicBezTo>
                  <a:lnTo>
                    <a:pt x="1017" y="528"/>
                  </a:lnTo>
                  <a:lnTo>
                    <a:pt x="791" y="528"/>
                  </a:lnTo>
                  <a:cubicBezTo>
                    <a:pt x="770" y="528"/>
                    <a:pt x="754" y="545"/>
                    <a:pt x="754" y="565"/>
                  </a:cubicBezTo>
                  <a:lnTo>
                    <a:pt x="754" y="921"/>
                  </a:lnTo>
                  <a:cubicBezTo>
                    <a:pt x="724" y="934"/>
                    <a:pt x="698" y="955"/>
                    <a:pt x="678" y="981"/>
                  </a:cubicBezTo>
                  <a:cubicBezTo>
                    <a:pt x="649" y="940"/>
                    <a:pt x="604" y="913"/>
                    <a:pt x="554" y="905"/>
                  </a:cubicBezTo>
                  <a:cubicBezTo>
                    <a:pt x="505" y="898"/>
                    <a:pt x="454" y="911"/>
                    <a:pt x="414" y="941"/>
                  </a:cubicBezTo>
                  <a:cubicBezTo>
                    <a:pt x="373" y="971"/>
                    <a:pt x="347" y="1016"/>
                    <a:pt x="340" y="1066"/>
                  </a:cubicBezTo>
                  <a:cubicBezTo>
                    <a:pt x="333" y="1116"/>
                    <a:pt x="347" y="1166"/>
                    <a:pt x="378" y="1206"/>
                  </a:cubicBezTo>
                  <a:lnTo>
                    <a:pt x="38" y="1206"/>
                  </a:lnTo>
                  <a:cubicBezTo>
                    <a:pt x="17" y="1206"/>
                    <a:pt x="0" y="1223"/>
                    <a:pt x="0" y="1244"/>
                  </a:cubicBezTo>
                  <a:lnTo>
                    <a:pt x="0" y="1470"/>
                  </a:lnTo>
                  <a:cubicBezTo>
                    <a:pt x="0" y="1491"/>
                    <a:pt x="17" y="1508"/>
                    <a:pt x="38" y="1508"/>
                  </a:cubicBezTo>
                  <a:lnTo>
                    <a:pt x="75" y="1508"/>
                  </a:lnTo>
                  <a:lnTo>
                    <a:pt x="75" y="2224"/>
                  </a:lnTo>
                  <a:cubicBezTo>
                    <a:pt x="75" y="2244"/>
                    <a:pt x="92" y="2261"/>
                    <a:pt x="113" y="2261"/>
                  </a:cubicBezTo>
                  <a:lnTo>
                    <a:pt x="1244" y="2261"/>
                  </a:lnTo>
                  <a:cubicBezTo>
                    <a:pt x="1264" y="2261"/>
                    <a:pt x="1281" y="2244"/>
                    <a:pt x="1281" y="2224"/>
                  </a:cubicBezTo>
                  <a:lnTo>
                    <a:pt x="1281" y="2111"/>
                  </a:lnTo>
                  <a:lnTo>
                    <a:pt x="2073" y="2111"/>
                  </a:lnTo>
                  <a:cubicBezTo>
                    <a:pt x="2177" y="2110"/>
                    <a:pt x="2261" y="2026"/>
                    <a:pt x="2261" y="1922"/>
                  </a:cubicBezTo>
                  <a:lnTo>
                    <a:pt x="2261" y="565"/>
                  </a:lnTo>
                  <a:cubicBezTo>
                    <a:pt x="2261" y="545"/>
                    <a:pt x="2244" y="528"/>
                    <a:pt x="2223" y="528"/>
                  </a:cubicBezTo>
                  <a:close/>
                  <a:moveTo>
                    <a:pt x="1696" y="75"/>
                  </a:moveTo>
                  <a:cubicBezTo>
                    <a:pt x="1841" y="76"/>
                    <a:pt x="1959" y="194"/>
                    <a:pt x="1960" y="339"/>
                  </a:cubicBezTo>
                  <a:lnTo>
                    <a:pt x="1960" y="528"/>
                  </a:lnTo>
                  <a:lnTo>
                    <a:pt x="1696" y="528"/>
                  </a:lnTo>
                  <a:lnTo>
                    <a:pt x="1696" y="339"/>
                  </a:lnTo>
                  <a:cubicBezTo>
                    <a:pt x="1696" y="248"/>
                    <a:pt x="1659" y="160"/>
                    <a:pt x="1593" y="96"/>
                  </a:cubicBezTo>
                  <a:cubicBezTo>
                    <a:pt x="1625" y="82"/>
                    <a:pt x="1660" y="75"/>
                    <a:pt x="1696" y="75"/>
                  </a:cubicBezTo>
                  <a:close/>
                  <a:moveTo>
                    <a:pt x="1526" y="137"/>
                  </a:moveTo>
                  <a:cubicBezTo>
                    <a:pt x="1586" y="187"/>
                    <a:pt x="1620" y="261"/>
                    <a:pt x="1620" y="339"/>
                  </a:cubicBezTo>
                  <a:lnTo>
                    <a:pt x="1620" y="528"/>
                  </a:lnTo>
                  <a:lnTo>
                    <a:pt x="1432" y="528"/>
                  </a:lnTo>
                  <a:lnTo>
                    <a:pt x="1432" y="339"/>
                  </a:lnTo>
                  <a:cubicBezTo>
                    <a:pt x="1432" y="261"/>
                    <a:pt x="1466" y="187"/>
                    <a:pt x="1526" y="137"/>
                  </a:cubicBezTo>
                  <a:close/>
                  <a:moveTo>
                    <a:pt x="1093" y="339"/>
                  </a:moveTo>
                  <a:cubicBezTo>
                    <a:pt x="1093" y="251"/>
                    <a:pt x="1137" y="168"/>
                    <a:pt x="1211" y="119"/>
                  </a:cubicBezTo>
                  <a:cubicBezTo>
                    <a:pt x="1285" y="70"/>
                    <a:pt x="1378" y="62"/>
                    <a:pt x="1460" y="96"/>
                  </a:cubicBezTo>
                  <a:cubicBezTo>
                    <a:pt x="1394" y="160"/>
                    <a:pt x="1357" y="248"/>
                    <a:pt x="1357" y="339"/>
                  </a:cubicBezTo>
                  <a:lnTo>
                    <a:pt x="1357" y="528"/>
                  </a:lnTo>
                  <a:lnTo>
                    <a:pt x="1093" y="528"/>
                  </a:lnTo>
                  <a:lnTo>
                    <a:pt x="1093" y="339"/>
                  </a:lnTo>
                  <a:close/>
                  <a:moveTo>
                    <a:pt x="829" y="980"/>
                  </a:moveTo>
                  <a:cubicBezTo>
                    <a:pt x="891" y="980"/>
                    <a:pt x="942" y="1031"/>
                    <a:pt x="942" y="1093"/>
                  </a:cubicBezTo>
                  <a:cubicBezTo>
                    <a:pt x="942" y="1155"/>
                    <a:pt x="891" y="1206"/>
                    <a:pt x="829" y="1206"/>
                  </a:cubicBezTo>
                  <a:lnTo>
                    <a:pt x="716" y="1206"/>
                  </a:lnTo>
                  <a:lnTo>
                    <a:pt x="716" y="1093"/>
                  </a:lnTo>
                  <a:cubicBezTo>
                    <a:pt x="716" y="1031"/>
                    <a:pt x="767" y="980"/>
                    <a:pt x="829" y="980"/>
                  </a:cubicBezTo>
                  <a:close/>
                  <a:moveTo>
                    <a:pt x="829" y="1432"/>
                  </a:moveTo>
                  <a:lnTo>
                    <a:pt x="829" y="1281"/>
                  </a:lnTo>
                  <a:lnTo>
                    <a:pt x="1281" y="1281"/>
                  </a:lnTo>
                  <a:lnTo>
                    <a:pt x="1281" y="1432"/>
                  </a:lnTo>
                  <a:lnTo>
                    <a:pt x="829" y="1432"/>
                  </a:lnTo>
                  <a:close/>
                  <a:moveTo>
                    <a:pt x="754" y="1281"/>
                  </a:moveTo>
                  <a:lnTo>
                    <a:pt x="754" y="1432"/>
                  </a:lnTo>
                  <a:lnTo>
                    <a:pt x="603" y="1432"/>
                  </a:lnTo>
                  <a:lnTo>
                    <a:pt x="603" y="1281"/>
                  </a:lnTo>
                  <a:lnTo>
                    <a:pt x="754" y="1281"/>
                  </a:lnTo>
                  <a:close/>
                  <a:moveTo>
                    <a:pt x="414" y="1093"/>
                  </a:moveTo>
                  <a:cubicBezTo>
                    <a:pt x="414" y="1031"/>
                    <a:pt x="465" y="980"/>
                    <a:pt x="527" y="980"/>
                  </a:cubicBezTo>
                  <a:cubicBezTo>
                    <a:pt x="590" y="980"/>
                    <a:pt x="641" y="1031"/>
                    <a:pt x="641" y="1093"/>
                  </a:cubicBezTo>
                  <a:lnTo>
                    <a:pt x="641" y="1206"/>
                  </a:lnTo>
                  <a:lnTo>
                    <a:pt x="527" y="1206"/>
                  </a:lnTo>
                  <a:cubicBezTo>
                    <a:pt x="465" y="1206"/>
                    <a:pt x="414" y="1155"/>
                    <a:pt x="414" y="1093"/>
                  </a:cubicBezTo>
                  <a:close/>
                  <a:moveTo>
                    <a:pt x="75" y="1281"/>
                  </a:moveTo>
                  <a:lnTo>
                    <a:pt x="527" y="1281"/>
                  </a:lnTo>
                  <a:lnTo>
                    <a:pt x="527" y="1432"/>
                  </a:lnTo>
                  <a:lnTo>
                    <a:pt x="75" y="1432"/>
                  </a:lnTo>
                  <a:lnTo>
                    <a:pt x="75" y="1281"/>
                  </a:lnTo>
                  <a:close/>
                  <a:moveTo>
                    <a:pt x="151" y="1508"/>
                  </a:moveTo>
                  <a:lnTo>
                    <a:pt x="527" y="1508"/>
                  </a:lnTo>
                  <a:lnTo>
                    <a:pt x="527" y="2186"/>
                  </a:lnTo>
                  <a:lnTo>
                    <a:pt x="151" y="2186"/>
                  </a:lnTo>
                  <a:lnTo>
                    <a:pt x="151" y="1508"/>
                  </a:lnTo>
                  <a:close/>
                  <a:moveTo>
                    <a:pt x="603" y="2186"/>
                  </a:moveTo>
                  <a:lnTo>
                    <a:pt x="603" y="1508"/>
                  </a:lnTo>
                  <a:lnTo>
                    <a:pt x="754" y="1508"/>
                  </a:lnTo>
                  <a:lnTo>
                    <a:pt x="754" y="2186"/>
                  </a:lnTo>
                  <a:lnTo>
                    <a:pt x="603" y="2186"/>
                  </a:lnTo>
                  <a:close/>
                  <a:moveTo>
                    <a:pt x="1206" y="2186"/>
                  </a:moveTo>
                  <a:lnTo>
                    <a:pt x="829" y="2186"/>
                  </a:lnTo>
                  <a:lnTo>
                    <a:pt x="829" y="1508"/>
                  </a:lnTo>
                  <a:lnTo>
                    <a:pt x="1206" y="1508"/>
                  </a:lnTo>
                  <a:lnTo>
                    <a:pt x="1206" y="2186"/>
                  </a:lnTo>
                  <a:close/>
                  <a:moveTo>
                    <a:pt x="1281" y="1884"/>
                  </a:moveTo>
                  <a:lnTo>
                    <a:pt x="1771" y="1884"/>
                  </a:lnTo>
                  <a:cubicBezTo>
                    <a:pt x="1792" y="1884"/>
                    <a:pt x="1809" y="1868"/>
                    <a:pt x="1809" y="1847"/>
                  </a:cubicBezTo>
                  <a:cubicBezTo>
                    <a:pt x="1809" y="1826"/>
                    <a:pt x="1792" y="1809"/>
                    <a:pt x="1771" y="1809"/>
                  </a:cubicBezTo>
                  <a:lnTo>
                    <a:pt x="1281" y="1809"/>
                  </a:lnTo>
                  <a:lnTo>
                    <a:pt x="1281" y="1508"/>
                  </a:lnTo>
                  <a:lnTo>
                    <a:pt x="1319" y="1508"/>
                  </a:lnTo>
                  <a:cubicBezTo>
                    <a:pt x="1340" y="1508"/>
                    <a:pt x="1357" y="1491"/>
                    <a:pt x="1357" y="1470"/>
                  </a:cubicBezTo>
                  <a:lnTo>
                    <a:pt x="1357" y="1244"/>
                  </a:lnTo>
                  <a:cubicBezTo>
                    <a:pt x="1357" y="1223"/>
                    <a:pt x="1340" y="1206"/>
                    <a:pt x="1319" y="1206"/>
                  </a:cubicBezTo>
                  <a:lnTo>
                    <a:pt x="979" y="1206"/>
                  </a:lnTo>
                  <a:cubicBezTo>
                    <a:pt x="1004" y="1174"/>
                    <a:pt x="1017" y="1134"/>
                    <a:pt x="1017" y="1093"/>
                  </a:cubicBezTo>
                  <a:cubicBezTo>
                    <a:pt x="1017" y="989"/>
                    <a:pt x="933" y="905"/>
                    <a:pt x="829" y="905"/>
                  </a:cubicBezTo>
                  <a:lnTo>
                    <a:pt x="829" y="603"/>
                  </a:lnTo>
                  <a:lnTo>
                    <a:pt x="1017" y="603"/>
                  </a:lnTo>
                  <a:lnTo>
                    <a:pt x="1017" y="716"/>
                  </a:lnTo>
                  <a:cubicBezTo>
                    <a:pt x="1017" y="737"/>
                    <a:pt x="1034" y="754"/>
                    <a:pt x="1055" y="754"/>
                  </a:cubicBezTo>
                  <a:cubicBezTo>
                    <a:pt x="1076" y="754"/>
                    <a:pt x="1093" y="737"/>
                    <a:pt x="1093" y="716"/>
                  </a:cubicBezTo>
                  <a:lnTo>
                    <a:pt x="1093" y="603"/>
                  </a:lnTo>
                  <a:lnTo>
                    <a:pt x="1620" y="603"/>
                  </a:lnTo>
                  <a:lnTo>
                    <a:pt x="1620" y="716"/>
                  </a:lnTo>
                  <a:cubicBezTo>
                    <a:pt x="1620" y="737"/>
                    <a:pt x="1637" y="754"/>
                    <a:pt x="1658" y="754"/>
                  </a:cubicBezTo>
                  <a:cubicBezTo>
                    <a:pt x="1679" y="754"/>
                    <a:pt x="1696" y="737"/>
                    <a:pt x="1696" y="716"/>
                  </a:cubicBezTo>
                  <a:lnTo>
                    <a:pt x="1696" y="603"/>
                  </a:lnTo>
                  <a:lnTo>
                    <a:pt x="1884" y="603"/>
                  </a:lnTo>
                  <a:lnTo>
                    <a:pt x="1884" y="1922"/>
                  </a:lnTo>
                  <a:cubicBezTo>
                    <a:pt x="1884" y="1963"/>
                    <a:pt x="1898" y="2003"/>
                    <a:pt x="1923" y="2035"/>
                  </a:cubicBezTo>
                  <a:lnTo>
                    <a:pt x="1281" y="2035"/>
                  </a:lnTo>
                  <a:lnTo>
                    <a:pt x="1281" y="1884"/>
                  </a:lnTo>
                  <a:close/>
                  <a:moveTo>
                    <a:pt x="2186" y="1922"/>
                  </a:moveTo>
                  <a:cubicBezTo>
                    <a:pt x="2186" y="1985"/>
                    <a:pt x="2135" y="2035"/>
                    <a:pt x="2073" y="2035"/>
                  </a:cubicBezTo>
                  <a:cubicBezTo>
                    <a:pt x="2010" y="2035"/>
                    <a:pt x="1960" y="1985"/>
                    <a:pt x="1960" y="1922"/>
                  </a:cubicBezTo>
                  <a:lnTo>
                    <a:pt x="1960" y="603"/>
                  </a:lnTo>
                  <a:lnTo>
                    <a:pt x="2186" y="603"/>
                  </a:lnTo>
                  <a:lnTo>
                    <a:pt x="2186" y="1922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4960444C-E874-44CB-93D9-70F5F8DE421B}"/>
              </a:ext>
            </a:extLst>
          </p:cNvPr>
          <p:cNvGrpSpPr/>
          <p:nvPr/>
        </p:nvGrpSpPr>
        <p:grpSpPr>
          <a:xfrm>
            <a:off x="2854326" y="3241676"/>
            <a:ext cx="501650" cy="514351"/>
            <a:chOff x="2854326" y="3241676"/>
            <a:chExt cx="501650" cy="514351"/>
          </a:xfrm>
        </p:grpSpPr>
        <p:sp>
          <p:nvSpPr>
            <p:cNvPr id="170" name="Freeform 731">
              <a:extLst>
                <a:ext uri="{FF2B5EF4-FFF2-40B4-BE49-F238E27FC236}">
                  <a16:creationId xmlns:a16="http://schemas.microsoft.com/office/drawing/2014/main" id="{48E0A178-EDEF-4075-A665-08CC9EDF32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263" y="3268664"/>
              <a:ext cx="485775" cy="487363"/>
            </a:xfrm>
            <a:custGeom>
              <a:avLst/>
              <a:gdLst>
                <a:gd name="T0" fmla="*/ 1179 w 2272"/>
                <a:gd name="T1" fmla="*/ 0 h 2272"/>
                <a:gd name="T2" fmla="*/ 169 w 2272"/>
                <a:gd name="T3" fmla="*/ 674 h 2272"/>
                <a:gd name="T4" fmla="*/ 406 w 2272"/>
                <a:gd name="T5" fmla="*/ 1865 h 2272"/>
                <a:gd name="T6" fmla="*/ 1597 w 2272"/>
                <a:gd name="T7" fmla="*/ 2102 h 2272"/>
                <a:gd name="T8" fmla="*/ 2272 w 2272"/>
                <a:gd name="T9" fmla="*/ 1093 h 2272"/>
                <a:gd name="T10" fmla="*/ 1179 w 2272"/>
                <a:gd name="T11" fmla="*/ 0 h 2272"/>
                <a:gd name="T12" fmla="*/ 1179 w 2272"/>
                <a:gd name="T13" fmla="*/ 1959 h 2272"/>
                <a:gd name="T14" fmla="*/ 378 w 2272"/>
                <a:gd name="T15" fmla="*/ 1424 h 2272"/>
                <a:gd name="T16" fmla="*/ 566 w 2272"/>
                <a:gd name="T17" fmla="*/ 480 h 2272"/>
                <a:gd name="T18" fmla="*/ 1511 w 2272"/>
                <a:gd name="T19" fmla="*/ 292 h 2272"/>
                <a:gd name="T20" fmla="*/ 2046 w 2272"/>
                <a:gd name="T21" fmla="*/ 1093 h 2272"/>
                <a:gd name="T22" fmla="*/ 1179 w 2272"/>
                <a:gd name="T23" fmla="*/ 1959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2" h="2272">
                  <a:moveTo>
                    <a:pt x="1179" y="0"/>
                  </a:moveTo>
                  <a:cubicBezTo>
                    <a:pt x="737" y="0"/>
                    <a:pt x="339" y="266"/>
                    <a:pt x="169" y="674"/>
                  </a:cubicBezTo>
                  <a:cubicBezTo>
                    <a:pt x="0" y="1083"/>
                    <a:pt x="94" y="1553"/>
                    <a:pt x="406" y="1865"/>
                  </a:cubicBezTo>
                  <a:cubicBezTo>
                    <a:pt x="719" y="2178"/>
                    <a:pt x="1189" y="2272"/>
                    <a:pt x="1597" y="2102"/>
                  </a:cubicBezTo>
                  <a:cubicBezTo>
                    <a:pt x="2006" y="1933"/>
                    <a:pt x="2272" y="1535"/>
                    <a:pt x="2272" y="1093"/>
                  </a:cubicBezTo>
                  <a:cubicBezTo>
                    <a:pt x="2272" y="489"/>
                    <a:pt x="1783" y="0"/>
                    <a:pt x="1179" y="0"/>
                  </a:cubicBezTo>
                  <a:close/>
                  <a:moveTo>
                    <a:pt x="1179" y="1959"/>
                  </a:moveTo>
                  <a:cubicBezTo>
                    <a:pt x="829" y="1959"/>
                    <a:pt x="513" y="1748"/>
                    <a:pt x="378" y="1424"/>
                  </a:cubicBezTo>
                  <a:cubicBezTo>
                    <a:pt x="244" y="1100"/>
                    <a:pt x="318" y="728"/>
                    <a:pt x="566" y="480"/>
                  </a:cubicBezTo>
                  <a:cubicBezTo>
                    <a:pt x="814" y="232"/>
                    <a:pt x="1187" y="158"/>
                    <a:pt x="1511" y="292"/>
                  </a:cubicBezTo>
                  <a:cubicBezTo>
                    <a:pt x="1835" y="426"/>
                    <a:pt x="2046" y="742"/>
                    <a:pt x="2046" y="1093"/>
                  </a:cubicBezTo>
                  <a:cubicBezTo>
                    <a:pt x="2045" y="1571"/>
                    <a:pt x="1658" y="1959"/>
                    <a:pt x="1179" y="1959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732">
              <a:extLst>
                <a:ext uri="{FF2B5EF4-FFF2-40B4-BE49-F238E27FC236}">
                  <a16:creationId xmlns:a16="http://schemas.microsoft.com/office/drawing/2014/main" id="{170F5E3F-1BE7-4C45-9ACB-1DEC136E5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363914"/>
              <a:ext cx="187325" cy="227013"/>
            </a:xfrm>
            <a:custGeom>
              <a:avLst/>
              <a:gdLst>
                <a:gd name="T0" fmla="*/ 452 w 875"/>
                <a:gd name="T1" fmla="*/ 6 h 1061"/>
                <a:gd name="T2" fmla="*/ 77 w 875"/>
                <a:gd name="T3" fmla="*/ 214 h 1061"/>
                <a:gd name="T4" fmla="*/ 86 w 875"/>
                <a:gd name="T5" fmla="*/ 643 h 1061"/>
                <a:gd name="T6" fmla="*/ 142 w 875"/>
                <a:gd name="T7" fmla="*/ 676 h 1061"/>
                <a:gd name="T8" fmla="*/ 202 w 875"/>
                <a:gd name="T9" fmla="*/ 654 h 1061"/>
                <a:gd name="T10" fmla="*/ 212 w 875"/>
                <a:gd name="T11" fmla="*/ 560 h 1061"/>
                <a:gd name="T12" fmla="*/ 232 w 875"/>
                <a:gd name="T13" fmla="*/ 253 h 1061"/>
                <a:gd name="T14" fmla="*/ 529 w 875"/>
                <a:gd name="T15" fmla="*/ 174 h 1061"/>
                <a:gd name="T16" fmla="*/ 700 w 875"/>
                <a:gd name="T17" fmla="*/ 430 h 1061"/>
                <a:gd name="T18" fmla="*/ 511 w 875"/>
                <a:gd name="T19" fmla="*/ 673 h 1061"/>
                <a:gd name="T20" fmla="*/ 500 w 875"/>
                <a:gd name="T21" fmla="*/ 676 h 1061"/>
                <a:gd name="T22" fmla="*/ 361 w 875"/>
                <a:gd name="T23" fmla="*/ 862 h 1061"/>
                <a:gd name="T24" fmla="*/ 361 w 875"/>
                <a:gd name="T25" fmla="*/ 986 h 1061"/>
                <a:gd name="T26" fmla="*/ 436 w 875"/>
                <a:gd name="T27" fmla="*/ 1061 h 1061"/>
                <a:gd name="T28" fmla="*/ 512 w 875"/>
                <a:gd name="T29" fmla="*/ 986 h 1061"/>
                <a:gd name="T30" fmla="*/ 512 w 875"/>
                <a:gd name="T31" fmla="*/ 887 h 1061"/>
                <a:gd name="T32" fmla="*/ 565 w 875"/>
                <a:gd name="T33" fmla="*/ 815 h 1061"/>
                <a:gd name="T34" fmla="*/ 847 w 875"/>
                <a:gd name="T35" fmla="*/ 363 h 1061"/>
                <a:gd name="T36" fmla="*/ 452 w 875"/>
                <a:gd name="T37" fmla="*/ 6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5" h="1061">
                  <a:moveTo>
                    <a:pt x="452" y="6"/>
                  </a:moveTo>
                  <a:cubicBezTo>
                    <a:pt x="298" y="0"/>
                    <a:pt x="154" y="80"/>
                    <a:pt x="77" y="214"/>
                  </a:cubicBezTo>
                  <a:cubicBezTo>
                    <a:pt x="0" y="348"/>
                    <a:pt x="4" y="513"/>
                    <a:pt x="86" y="643"/>
                  </a:cubicBezTo>
                  <a:cubicBezTo>
                    <a:pt x="99" y="662"/>
                    <a:pt x="119" y="674"/>
                    <a:pt x="142" y="676"/>
                  </a:cubicBezTo>
                  <a:cubicBezTo>
                    <a:pt x="164" y="678"/>
                    <a:pt x="187" y="670"/>
                    <a:pt x="202" y="654"/>
                  </a:cubicBezTo>
                  <a:cubicBezTo>
                    <a:pt x="227" y="629"/>
                    <a:pt x="231" y="590"/>
                    <a:pt x="212" y="560"/>
                  </a:cubicBezTo>
                  <a:cubicBezTo>
                    <a:pt x="152" y="464"/>
                    <a:pt x="160" y="341"/>
                    <a:pt x="232" y="253"/>
                  </a:cubicBezTo>
                  <a:cubicBezTo>
                    <a:pt x="304" y="166"/>
                    <a:pt x="423" y="134"/>
                    <a:pt x="529" y="174"/>
                  </a:cubicBezTo>
                  <a:cubicBezTo>
                    <a:pt x="635" y="214"/>
                    <a:pt x="704" y="317"/>
                    <a:pt x="700" y="430"/>
                  </a:cubicBezTo>
                  <a:cubicBezTo>
                    <a:pt x="696" y="543"/>
                    <a:pt x="620" y="641"/>
                    <a:pt x="511" y="673"/>
                  </a:cubicBezTo>
                  <a:lnTo>
                    <a:pt x="500" y="676"/>
                  </a:lnTo>
                  <a:cubicBezTo>
                    <a:pt x="418" y="700"/>
                    <a:pt x="361" y="776"/>
                    <a:pt x="361" y="862"/>
                  </a:cubicBezTo>
                  <a:lnTo>
                    <a:pt x="361" y="986"/>
                  </a:lnTo>
                  <a:cubicBezTo>
                    <a:pt x="361" y="1028"/>
                    <a:pt x="395" y="1061"/>
                    <a:pt x="436" y="1061"/>
                  </a:cubicBezTo>
                  <a:cubicBezTo>
                    <a:pt x="478" y="1061"/>
                    <a:pt x="512" y="1028"/>
                    <a:pt x="512" y="986"/>
                  </a:cubicBezTo>
                  <a:lnTo>
                    <a:pt x="512" y="887"/>
                  </a:lnTo>
                  <a:cubicBezTo>
                    <a:pt x="512" y="854"/>
                    <a:pt x="534" y="824"/>
                    <a:pt x="565" y="815"/>
                  </a:cubicBezTo>
                  <a:cubicBezTo>
                    <a:pt x="756" y="752"/>
                    <a:pt x="875" y="562"/>
                    <a:pt x="847" y="363"/>
                  </a:cubicBezTo>
                  <a:cubicBezTo>
                    <a:pt x="820" y="164"/>
                    <a:pt x="653" y="14"/>
                    <a:pt x="452" y="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Oval 733">
              <a:extLst>
                <a:ext uri="{FF2B5EF4-FFF2-40B4-BE49-F238E27FC236}">
                  <a16:creationId xmlns:a16="http://schemas.microsoft.com/office/drawing/2014/main" id="{168721F1-9005-4001-88F1-BB10017E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801" y="3624264"/>
              <a:ext cx="31750" cy="31750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734">
              <a:extLst>
                <a:ext uri="{FF2B5EF4-FFF2-40B4-BE49-F238E27FC236}">
                  <a16:creationId xmlns:a16="http://schemas.microsoft.com/office/drawing/2014/main" id="{05F45425-5D2B-43D0-AC43-F1DA08BFC5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6713" y="3294064"/>
              <a:ext cx="401638" cy="401638"/>
            </a:xfrm>
            <a:custGeom>
              <a:avLst/>
              <a:gdLst>
                <a:gd name="T0" fmla="*/ 975 w 1880"/>
                <a:gd name="T1" fmla="*/ 1880 h 1880"/>
                <a:gd name="T2" fmla="*/ 140 w 1880"/>
                <a:gd name="T3" fmla="*/ 1322 h 1880"/>
                <a:gd name="T4" fmla="*/ 336 w 1880"/>
                <a:gd name="T5" fmla="*/ 336 h 1880"/>
                <a:gd name="T6" fmla="*/ 1321 w 1880"/>
                <a:gd name="T7" fmla="*/ 140 h 1880"/>
                <a:gd name="T8" fmla="*/ 1880 w 1880"/>
                <a:gd name="T9" fmla="*/ 976 h 1880"/>
                <a:gd name="T10" fmla="*/ 975 w 1880"/>
                <a:gd name="T11" fmla="*/ 1880 h 1880"/>
                <a:gd name="T12" fmla="*/ 975 w 1880"/>
                <a:gd name="T13" fmla="*/ 147 h 1880"/>
                <a:gd name="T14" fmla="*/ 209 w 1880"/>
                <a:gd name="T15" fmla="*/ 658 h 1880"/>
                <a:gd name="T16" fmla="*/ 389 w 1880"/>
                <a:gd name="T17" fmla="*/ 1562 h 1880"/>
                <a:gd name="T18" fmla="*/ 1293 w 1880"/>
                <a:gd name="T19" fmla="*/ 1742 h 1880"/>
                <a:gd name="T20" fmla="*/ 1804 w 1880"/>
                <a:gd name="T21" fmla="*/ 976 h 1880"/>
                <a:gd name="T22" fmla="*/ 975 w 1880"/>
                <a:gd name="T23" fmla="*/ 147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0" h="1880">
                  <a:moveTo>
                    <a:pt x="975" y="1880"/>
                  </a:moveTo>
                  <a:cubicBezTo>
                    <a:pt x="609" y="1880"/>
                    <a:pt x="280" y="1660"/>
                    <a:pt x="140" y="1322"/>
                  </a:cubicBezTo>
                  <a:cubicBezTo>
                    <a:pt x="0" y="984"/>
                    <a:pt x="77" y="595"/>
                    <a:pt x="336" y="336"/>
                  </a:cubicBezTo>
                  <a:cubicBezTo>
                    <a:pt x="594" y="77"/>
                    <a:pt x="983" y="0"/>
                    <a:pt x="1321" y="140"/>
                  </a:cubicBezTo>
                  <a:cubicBezTo>
                    <a:pt x="1659" y="280"/>
                    <a:pt x="1880" y="610"/>
                    <a:pt x="1880" y="976"/>
                  </a:cubicBezTo>
                  <a:cubicBezTo>
                    <a:pt x="1879" y="1475"/>
                    <a:pt x="1475" y="1880"/>
                    <a:pt x="975" y="1880"/>
                  </a:cubicBezTo>
                  <a:close/>
                  <a:moveTo>
                    <a:pt x="975" y="147"/>
                  </a:moveTo>
                  <a:cubicBezTo>
                    <a:pt x="640" y="147"/>
                    <a:pt x="338" y="349"/>
                    <a:pt x="209" y="658"/>
                  </a:cubicBezTo>
                  <a:cubicBezTo>
                    <a:pt x="81" y="968"/>
                    <a:pt x="152" y="1325"/>
                    <a:pt x="389" y="1562"/>
                  </a:cubicBezTo>
                  <a:cubicBezTo>
                    <a:pt x="626" y="1799"/>
                    <a:pt x="983" y="1870"/>
                    <a:pt x="1293" y="1742"/>
                  </a:cubicBezTo>
                  <a:cubicBezTo>
                    <a:pt x="1602" y="1613"/>
                    <a:pt x="1804" y="1311"/>
                    <a:pt x="1804" y="976"/>
                  </a:cubicBezTo>
                  <a:cubicBezTo>
                    <a:pt x="1804" y="518"/>
                    <a:pt x="1433" y="147"/>
                    <a:pt x="975" y="14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735">
              <a:extLst>
                <a:ext uri="{FF2B5EF4-FFF2-40B4-BE49-F238E27FC236}">
                  <a16:creationId xmlns:a16="http://schemas.microsoft.com/office/drawing/2014/main" id="{34C2B1DE-86F2-449C-94E0-F1ED50F05F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3076" y="3355976"/>
              <a:ext cx="201613" cy="244475"/>
            </a:xfrm>
            <a:custGeom>
              <a:avLst/>
              <a:gdLst>
                <a:gd name="T0" fmla="*/ 476 w 944"/>
                <a:gd name="T1" fmla="*/ 1137 h 1137"/>
                <a:gd name="T2" fmla="*/ 363 w 944"/>
                <a:gd name="T3" fmla="*/ 1024 h 1137"/>
                <a:gd name="T4" fmla="*/ 363 w 944"/>
                <a:gd name="T5" fmla="*/ 900 h 1137"/>
                <a:gd name="T6" fmla="*/ 530 w 944"/>
                <a:gd name="T7" fmla="*/ 678 h 1137"/>
                <a:gd name="T8" fmla="*/ 541 w 944"/>
                <a:gd name="T9" fmla="*/ 675 h 1137"/>
                <a:gd name="T10" fmla="*/ 699 w 944"/>
                <a:gd name="T11" fmla="*/ 416 h 1137"/>
                <a:gd name="T12" fmla="*/ 523 w 944"/>
                <a:gd name="T13" fmla="*/ 237 h 1137"/>
                <a:gd name="T14" fmla="*/ 291 w 944"/>
                <a:gd name="T15" fmla="*/ 329 h 1137"/>
                <a:gd name="T16" fmla="*/ 284 w 944"/>
                <a:gd name="T17" fmla="*/ 578 h 1137"/>
                <a:gd name="T18" fmla="*/ 269 w 944"/>
                <a:gd name="T19" fmla="*/ 719 h 1137"/>
                <a:gd name="T20" fmla="*/ 268 w 944"/>
                <a:gd name="T21" fmla="*/ 720 h 1137"/>
                <a:gd name="T22" fmla="*/ 176 w 944"/>
                <a:gd name="T23" fmla="*/ 752 h 1137"/>
                <a:gd name="T24" fmla="*/ 95 w 944"/>
                <a:gd name="T25" fmla="*/ 702 h 1137"/>
                <a:gd name="T26" fmla="*/ 84 w 944"/>
                <a:gd name="T27" fmla="*/ 233 h 1137"/>
                <a:gd name="T28" fmla="*/ 494 w 944"/>
                <a:gd name="T29" fmla="*/ 7 h 1137"/>
                <a:gd name="T30" fmla="*/ 927 w 944"/>
                <a:gd name="T31" fmla="*/ 422 h 1137"/>
                <a:gd name="T32" fmla="*/ 617 w 944"/>
                <a:gd name="T33" fmla="*/ 888 h 1137"/>
                <a:gd name="T34" fmla="*/ 589 w 944"/>
                <a:gd name="T35" fmla="*/ 925 h 1137"/>
                <a:gd name="T36" fmla="*/ 589 w 944"/>
                <a:gd name="T37" fmla="*/ 1024 h 1137"/>
                <a:gd name="T38" fmla="*/ 556 w 944"/>
                <a:gd name="T39" fmla="*/ 1104 h 1137"/>
                <a:gd name="T40" fmla="*/ 476 w 944"/>
                <a:gd name="T41" fmla="*/ 1137 h 1137"/>
                <a:gd name="T42" fmla="*/ 477 w 944"/>
                <a:gd name="T43" fmla="*/ 157 h 1137"/>
                <a:gd name="T44" fmla="*/ 537 w 944"/>
                <a:gd name="T45" fmla="*/ 163 h 1137"/>
                <a:gd name="T46" fmla="*/ 778 w 944"/>
                <a:gd name="T47" fmla="*/ 446 h 1137"/>
                <a:gd name="T48" fmla="*/ 562 w 944"/>
                <a:gd name="T49" fmla="*/ 747 h 1137"/>
                <a:gd name="T50" fmla="*/ 551 w 944"/>
                <a:gd name="T51" fmla="*/ 751 h 1137"/>
                <a:gd name="T52" fmla="*/ 439 w 944"/>
                <a:gd name="T53" fmla="*/ 900 h 1137"/>
                <a:gd name="T54" fmla="*/ 439 w 944"/>
                <a:gd name="T55" fmla="*/ 1024 h 1137"/>
                <a:gd name="T56" fmla="*/ 476 w 944"/>
                <a:gd name="T57" fmla="*/ 1062 h 1137"/>
                <a:gd name="T58" fmla="*/ 514 w 944"/>
                <a:gd name="T59" fmla="*/ 1024 h 1137"/>
                <a:gd name="T60" fmla="*/ 514 w 944"/>
                <a:gd name="T61" fmla="*/ 925 h 1137"/>
                <a:gd name="T62" fmla="*/ 593 w 944"/>
                <a:gd name="T63" fmla="*/ 817 h 1137"/>
                <a:gd name="T64" fmla="*/ 852 w 944"/>
                <a:gd name="T65" fmla="*/ 428 h 1137"/>
                <a:gd name="T66" fmla="*/ 491 w 944"/>
                <a:gd name="T67" fmla="*/ 82 h 1137"/>
                <a:gd name="T68" fmla="*/ 149 w 944"/>
                <a:gd name="T69" fmla="*/ 271 h 1137"/>
                <a:gd name="T70" fmla="*/ 158 w 944"/>
                <a:gd name="T71" fmla="*/ 661 h 1137"/>
                <a:gd name="T72" fmla="*/ 184 w 944"/>
                <a:gd name="T73" fmla="*/ 677 h 1137"/>
                <a:gd name="T74" fmla="*/ 216 w 944"/>
                <a:gd name="T75" fmla="*/ 666 h 1137"/>
                <a:gd name="T76" fmla="*/ 216 w 944"/>
                <a:gd name="T77" fmla="*/ 665 h 1137"/>
                <a:gd name="T78" fmla="*/ 220 w 944"/>
                <a:gd name="T79" fmla="*/ 618 h 1137"/>
                <a:gd name="T80" fmla="*/ 213 w 944"/>
                <a:gd name="T81" fmla="*/ 312 h 1137"/>
                <a:gd name="T82" fmla="*/ 477 w 944"/>
                <a:gd name="T83" fmla="*/ 157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4" h="1137">
                  <a:moveTo>
                    <a:pt x="476" y="1137"/>
                  </a:moveTo>
                  <a:cubicBezTo>
                    <a:pt x="414" y="1137"/>
                    <a:pt x="363" y="1086"/>
                    <a:pt x="363" y="1024"/>
                  </a:cubicBezTo>
                  <a:lnTo>
                    <a:pt x="363" y="900"/>
                  </a:lnTo>
                  <a:cubicBezTo>
                    <a:pt x="363" y="797"/>
                    <a:pt x="432" y="707"/>
                    <a:pt x="530" y="678"/>
                  </a:cubicBezTo>
                  <a:lnTo>
                    <a:pt x="541" y="675"/>
                  </a:lnTo>
                  <a:cubicBezTo>
                    <a:pt x="652" y="642"/>
                    <a:pt x="720" y="530"/>
                    <a:pt x="699" y="416"/>
                  </a:cubicBezTo>
                  <a:cubicBezTo>
                    <a:pt x="682" y="326"/>
                    <a:pt x="612" y="255"/>
                    <a:pt x="523" y="237"/>
                  </a:cubicBezTo>
                  <a:cubicBezTo>
                    <a:pt x="434" y="219"/>
                    <a:pt x="343" y="255"/>
                    <a:pt x="291" y="329"/>
                  </a:cubicBezTo>
                  <a:cubicBezTo>
                    <a:pt x="239" y="403"/>
                    <a:pt x="237" y="501"/>
                    <a:pt x="284" y="578"/>
                  </a:cubicBezTo>
                  <a:cubicBezTo>
                    <a:pt x="313" y="623"/>
                    <a:pt x="307" y="681"/>
                    <a:pt x="269" y="719"/>
                  </a:cubicBezTo>
                  <a:lnTo>
                    <a:pt x="268" y="720"/>
                  </a:lnTo>
                  <a:cubicBezTo>
                    <a:pt x="244" y="744"/>
                    <a:pt x="210" y="756"/>
                    <a:pt x="176" y="752"/>
                  </a:cubicBezTo>
                  <a:cubicBezTo>
                    <a:pt x="143" y="748"/>
                    <a:pt x="113" y="730"/>
                    <a:pt x="95" y="702"/>
                  </a:cubicBezTo>
                  <a:cubicBezTo>
                    <a:pt x="4" y="560"/>
                    <a:pt x="0" y="379"/>
                    <a:pt x="84" y="233"/>
                  </a:cubicBezTo>
                  <a:cubicBezTo>
                    <a:pt x="168" y="87"/>
                    <a:pt x="326" y="0"/>
                    <a:pt x="494" y="7"/>
                  </a:cubicBezTo>
                  <a:cubicBezTo>
                    <a:pt x="722" y="18"/>
                    <a:pt x="906" y="195"/>
                    <a:pt x="927" y="422"/>
                  </a:cubicBezTo>
                  <a:cubicBezTo>
                    <a:pt x="944" y="631"/>
                    <a:pt x="816" y="824"/>
                    <a:pt x="617" y="888"/>
                  </a:cubicBezTo>
                  <a:cubicBezTo>
                    <a:pt x="601" y="893"/>
                    <a:pt x="590" y="908"/>
                    <a:pt x="589" y="925"/>
                  </a:cubicBezTo>
                  <a:lnTo>
                    <a:pt x="589" y="1024"/>
                  </a:lnTo>
                  <a:cubicBezTo>
                    <a:pt x="589" y="1054"/>
                    <a:pt x="577" y="1083"/>
                    <a:pt x="556" y="1104"/>
                  </a:cubicBezTo>
                  <a:cubicBezTo>
                    <a:pt x="535" y="1125"/>
                    <a:pt x="506" y="1137"/>
                    <a:pt x="476" y="1137"/>
                  </a:cubicBezTo>
                  <a:close/>
                  <a:moveTo>
                    <a:pt x="477" y="157"/>
                  </a:moveTo>
                  <a:cubicBezTo>
                    <a:pt x="497" y="157"/>
                    <a:pt x="517" y="159"/>
                    <a:pt x="537" y="163"/>
                  </a:cubicBezTo>
                  <a:cubicBezTo>
                    <a:pt x="673" y="191"/>
                    <a:pt x="772" y="307"/>
                    <a:pt x="778" y="446"/>
                  </a:cubicBezTo>
                  <a:cubicBezTo>
                    <a:pt x="784" y="584"/>
                    <a:pt x="695" y="708"/>
                    <a:pt x="562" y="747"/>
                  </a:cubicBezTo>
                  <a:lnTo>
                    <a:pt x="551" y="751"/>
                  </a:lnTo>
                  <a:cubicBezTo>
                    <a:pt x="484" y="770"/>
                    <a:pt x="439" y="831"/>
                    <a:pt x="439" y="900"/>
                  </a:cubicBezTo>
                  <a:lnTo>
                    <a:pt x="439" y="1024"/>
                  </a:lnTo>
                  <a:cubicBezTo>
                    <a:pt x="439" y="1045"/>
                    <a:pt x="455" y="1062"/>
                    <a:pt x="476" y="1062"/>
                  </a:cubicBezTo>
                  <a:cubicBezTo>
                    <a:pt x="497" y="1062"/>
                    <a:pt x="514" y="1045"/>
                    <a:pt x="514" y="1024"/>
                  </a:cubicBezTo>
                  <a:lnTo>
                    <a:pt x="514" y="925"/>
                  </a:lnTo>
                  <a:cubicBezTo>
                    <a:pt x="514" y="875"/>
                    <a:pt x="546" y="832"/>
                    <a:pt x="593" y="817"/>
                  </a:cubicBezTo>
                  <a:cubicBezTo>
                    <a:pt x="759" y="763"/>
                    <a:pt x="866" y="602"/>
                    <a:pt x="852" y="428"/>
                  </a:cubicBezTo>
                  <a:cubicBezTo>
                    <a:pt x="835" y="239"/>
                    <a:pt x="681" y="91"/>
                    <a:pt x="491" y="82"/>
                  </a:cubicBezTo>
                  <a:cubicBezTo>
                    <a:pt x="351" y="77"/>
                    <a:pt x="219" y="149"/>
                    <a:pt x="149" y="271"/>
                  </a:cubicBezTo>
                  <a:cubicBezTo>
                    <a:pt x="80" y="392"/>
                    <a:pt x="83" y="543"/>
                    <a:pt x="158" y="661"/>
                  </a:cubicBezTo>
                  <a:cubicBezTo>
                    <a:pt x="164" y="670"/>
                    <a:pt x="174" y="676"/>
                    <a:pt x="184" y="677"/>
                  </a:cubicBezTo>
                  <a:cubicBezTo>
                    <a:pt x="196" y="678"/>
                    <a:pt x="207" y="674"/>
                    <a:pt x="216" y="666"/>
                  </a:cubicBezTo>
                  <a:lnTo>
                    <a:pt x="216" y="665"/>
                  </a:lnTo>
                  <a:cubicBezTo>
                    <a:pt x="228" y="652"/>
                    <a:pt x="230" y="633"/>
                    <a:pt x="220" y="618"/>
                  </a:cubicBezTo>
                  <a:cubicBezTo>
                    <a:pt x="162" y="525"/>
                    <a:pt x="159" y="408"/>
                    <a:pt x="213" y="312"/>
                  </a:cubicBezTo>
                  <a:cubicBezTo>
                    <a:pt x="266" y="216"/>
                    <a:pt x="367" y="157"/>
                    <a:pt x="477" y="15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736">
              <a:extLst>
                <a:ext uri="{FF2B5EF4-FFF2-40B4-BE49-F238E27FC236}">
                  <a16:creationId xmlns:a16="http://schemas.microsoft.com/office/drawing/2014/main" id="{0BFA3F86-FF41-41FE-B0B7-35282DEE99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688" y="3613151"/>
              <a:ext cx="50800" cy="50800"/>
            </a:xfrm>
            <a:custGeom>
              <a:avLst/>
              <a:gdLst>
                <a:gd name="T0" fmla="*/ 122 w 235"/>
                <a:gd name="T1" fmla="*/ 235 h 235"/>
                <a:gd name="T2" fmla="*/ 18 w 235"/>
                <a:gd name="T3" fmla="*/ 166 h 235"/>
                <a:gd name="T4" fmla="*/ 42 w 235"/>
                <a:gd name="T5" fmla="*/ 42 h 235"/>
                <a:gd name="T6" fmla="*/ 165 w 235"/>
                <a:gd name="T7" fmla="*/ 18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5 h 235"/>
                <a:gd name="T14" fmla="*/ 87 w 235"/>
                <a:gd name="T15" fmla="*/ 108 h 235"/>
                <a:gd name="T16" fmla="*/ 96 w 235"/>
                <a:gd name="T17" fmla="*/ 149 h 235"/>
                <a:gd name="T18" fmla="*/ 137 w 235"/>
                <a:gd name="T19" fmla="*/ 157 h 235"/>
                <a:gd name="T20" fmla="*/ 160 w 235"/>
                <a:gd name="T21" fmla="*/ 122 h 235"/>
                <a:gd name="T22" fmla="*/ 122 w 235"/>
                <a:gd name="T23" fmla="*/ 8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8"/>
                    <a:pt x="18" y="166"/>
                  </a:cubicBezTo>
                  <a:cubicBezTo>
                    <a:pt x="0" y="123"/>
                    <a:pt x="10" y="75"/>
                    <a:pt x="42" y="42"/>
                  </a:cubicBezTo>
                  <a:cubicBezTo>
                    <a:pt x="75" y="10"/>
                    <a:pt x="123" y="0"/>
                    <a:pt x="165" y="18"/>
                  </a:cubicBezTo>
                  <a:cubicBezTo>
                    <a:pt x="208" y="35"/>
                    <a:pt x="235" y="77"/>
                    <a:pt x="235" y="122"/>
                  </a:cubicBezTo>
                  <a:cubicBezTo>
                    <a:pt x="235" y="185"/>
                    <a:pt x="185" y="235"/>
                    <a:pt x="122" y="235"/>
                  </a:cubicBezTo>
                  <a:close/>
                  <a:moveTo>
                    <a:pt x="122" y="85"/>
                  </a:moveTo>
                  <a:cubicBezTo>
                    <a:pt x="107" y="85"/>
                    <a:pt x="93" y="94"/>
                    <a:pt x="87" y="108"/>
                  </a:cubicBezTo>
                  <a:cubicBezTo>
                    <a:pt x="82" y="122"/>
                    <a:pt x="85" y="138"/>
                    <a:pt x="96" y="149"/>
                  </a:cubicBezTo>
                  <a:cubicBezTo>
                    <a:pt x="106" y="160"/>
                    <a:pt x="123" y="163"/>
                    <a:pt x="137" y="157"/>
                  </a:cubicBezTo>
                  <a:cubicBezTo>
                    <a:pt x="151" y="151"/>
                    <a:pt x="160" y="138"/>
                    <a:pt x="160" y="122"/>
                  </a:cubicBezTo>
                  <a:cubicBezTo>
                    <a:pt x="160" y="102"/>
                    <a:pt x="143" y="85"/>
                    <a:pt x="122" y="8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737">
              <a:extLst>
                <a:ext uri="{FF2B5EF4-FFF2-40B4-BE49-F238E27FC236}">
                  <a16:creationId xmlns:a16="http://schemas.microsoft.com/office/drawing/2014/main" id="{CACBAB23-704A-4E45-A02A-5127B4FC9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4326" y="3241676"/>
              <a:ext cx="501650" cy="504825"/>
            </a:xfrm>
            <a:custGeom>
              <a:avLst/>
              <a:gdLst>
                <a:gd name="T0" fmla="*/ 1219 w 2350"/>
                <a:gd name="T1" fmla="*/ 2350 h 2358"/>
                <a:gd name="T2" fmla="*/ 175 w 2350"/>
                <a:gd name="T3" fmla="*/ 1652 h 2358"/>
                <a:gd name="T4" fmla="*/ 420 w 2350"/>
                <a:gd name="T5" fmla="*/ 420 h 2358"/>
                <a:gd name="T6" fmla="*/ 1652 w 2350"/>
                <a:gd name="T7" fmla="*/ 175 h 2358"/>
                <a:gd name="T8" fmla="*/ 2350 w 2350"/>
                <a:gd name="T9" fmla="*/ 1220 h 2358"/>
                <a:gd name="T10" fmla="*/ 1219 w 2350"/>
                <a:gd name="T11" fmla="*/ 2350 h 2358"/>
                <a:gd name="T12" fmla="*/ 1219 w 2350"/>
                <a:gd name="T13" fmla="*/ 164 h 2358"/>
                <a:gd name="T14" fmla="*/ 244 w 2350"/>
                <a:gd name="T15" fmla="*/ 816 h 2358"/>
                <a:gd name="T16" fmla="*/ 473 w 2350"/>
                <a:gd name="T17" fmla="*/ 1966 h 2358"/>
                <a:gd name="T18" fmla="*/ 1623 w 2350"/>
                <a:gd name="T19" fmla="*/ 2195 h 2358"/>
                <a:gd name="T20" fmla="*/ 2274 w 2350"/>
                <a:gd name="T21" fmla="*/ 1220 h 2358"/>
                <a:gd name="T22" fmla="*/ 1219 w 2350"/>
                <a:gd name="T23" fmla="*/ 164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0" h="2358">
                  <a:moveTo>
                    <a:pt x="1219" y="2350"/>
                  </a:moveTo>
                  <a:cubicBezTo>
                    <a:pt x="762" y="2350"/>
                    <a:pt x="350" y="2075"/>
                    <a:pt x="175" y="1652"/>
                  </a:cubicBezTo>
                  <a:cubicBezTo>
                    <a:pt x="0" y="1230"/>
                    <a:pt x="96" y="744"/>
                    <a:pt x="420" y="420"/>
                  </a:cubicBezTo>
                  <a:cubicBezTo>
                    <a:pt x="743" y="97"/>
                    <a:pt x="1229" y="0"/>
                    <a:pt x="1652" y="175"/>
                  </a:cubicBezTo>
                  <a:cubicBezTo>
                    <a:pt x="2074" y="350"/>
                    <a:pt x="2350" y="762"/>
                    <a:pt x="2350" y="1220"/>
                  </a:cubicBezTo>
                  <a:cubicBezTo>
                    <a:pt x="2349" y="1844"/>
                    <a:pt x="1843" y="2350"/>
                    <a:pt x="1219" y="2350"/>
                  </a:cubicBezTo>
                  <a:close/>
                  <a:moveTo>
                    <a:pt x="1219" y="164"/>
                  </a:moveTo>
                  <a:cubicBezTo>
                    <a:pt x="792" y="164"/>
                    <a:pt x="408" y="422"/>
                    <a:pt x="244" y="816"/>
                  </a:cubicBezTo>
                  <a:cubicBezTo>
                    <a:pt x="81" y="1210"/>
                    <a:pt x="171" y="1664"/>
                    <a:pt x="473" y="1966"/>
                  </a:cubicBezTo>
                  <a:cubicBezTo>
                    <a:pt x="775" y="2268"/>
                    <a:pt x="1229" y="2358"/>
                    <a:pt x="1623" y="2195"/>
                  </a:cubicBezTo>
                  <a:cubicBezTo>
                    <a:pt x="2017" y="2031"/>
                    <a:pt x="2274" y="1646"/>
                    <a:pt x="2274" y="1220"/>
                  </a:cubicBezTo>
                  <a:cubicBezTo>
                    <a:pt x="2274" y="637"/>
                    <a:pt x="1802" y="165"/>
                    <a:pt x="1219" y="16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7" name="Group 896">
            <a:extLst>
              <a:ext uri="{FF2B5EF4-FFF2-40B4-BE49-F238E27FC236}">
                <a16:creationId xmlns:a16="http://schemas.microsoft.com/office/drawing/2014/main" id="{32302F3B-E7E8-4CF9-B98F-817FF0BFE59D}"/>
              </a:ext>
            </a:extLst>
          </p:cNvPr>
          <p:cNvGrpSpPr/>
          <p:nvPr/>
        </p:nvGrpSpPr>
        <p:grpSpPr>
          <a:xfrm>
            <a:off x="6600826" y="5464176"/>
            <a:ext cx="495300" cy="484188"/>
            <a:chOff x="6600826" y="5464176"/>
            <a:chExt cx="495300" cy="484188"/>
          </a:xfrm>
        </p:grpSpPr>
        <p:sp>
          <p:nvSpPr>
            <p:cNvPr id="177" name="Freeform 738">
              <a:extLst>
                <a:ext uri="{FF2B5EF4-FFF2-40B4-BE49-F238E27FC236}">
                  <a16:creationId xmlns:a16="http://schemas.microsoft.com/office/drawing/2014/main" id="{D9E90592-4A91-40EC-A9BC-4D6F84DE3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1" y="5549901"/>
              <a:ext cx="71438" cy="69850"/>
            </a:xfrm>
            <a:custGeom>
              <a:avLst/>
              <a:gdLst>
                <a:gd name="T0" fmla="*/ 115 w 328"/>
                <a:gd name="T1" fmla="*/ 0 h 328"/>
                <a:gd name="T2" fmla="*/ 0 w 328"/>
                <a:gd name="T3" fmla="*/ 115 h 328"/>
                <a:gd name="T4" fmla="*/ 213 w 328"/>
                <a:gd name="T5" fmla="*/ 328 h 328"/>
                <a:gd name="T6" fmla="*/ 328 w 328"/>
                <a:gd name="T7" fmla="*/ 213 h 328"/>
                <a:gd name="T8" fmla="*/ 115 w 328"/>
                <a:gd name="T9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328">
                  <a:moveTo>
                    <a:pt x="115" y="0"/>
                  </a:moveTo>
                  <a:lnTo>
                    <a:pt x="0" y="115"/>
                  </a:lnTo>
                  <a:cubicBezTo>
                    <a:pt x="82" y="174"/>
                    <a:pt x="154" y="246"/>
                    <a:pt x="213" y="328"/>
                  </a:cubicBezTo>
                  <a:lnTo>
                    <a:pt x="328" y="21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739">
              <a:extLst>
                <a:ext uri="{FF2B5EF4-FFF2-40B4-BE49-F238E27FC236}">
                  <a16:creationId xmlns:a16="http://schemas.microsoft.com/office/drawing/2014/main" id="{92F5B1F7-3541-404A-9FC3-084F54A7A7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5601" y="5568951"/>
              <a:ext cx="338138" cy="338138"/>
            </a:xfrm>
            <a:custGeom>
              <a:avLst/>
              <a:gdLst>
                <a:gd name="T0" fmla="*/ 791 w 1583"/>
                <a:gd name="T1" fmla="*/ 1583 h 1583"/>
                <a:gd name="T2" fmla="*/ 1583 w 1583"/>
                <a:gd name="T3" fmla="*/ 791 h 1583"/>
                <a:gd name="T4" fmla="*/ 791 w 1583"/>
                <a:gd name="T5" fmla="*/ 0 h 1583"/>
                <a:gd name="T6" fmla="*/ 0 w 1583"/>
                <a:gd name="T7" fmla="*/ 791 h 1583"/>
                <a:gd name="T8" fmla="*/ 791 w 1583"/>
                <a:gd name="T9" fmla="*/ 1583 h 1583"/>
                <a:gd name="T10" fmla="*/ 716 w 1583"/>
                <a:gd name="T11" fmla="*/ 1017 h 1583"/>
                <a:gd name="T12" fmla="*/ 1240 w 1583"/>
                <a:gd name="T13" fmla="*/ 494 h 1583"/>
                <a:gd name="T14" fmla="*/ 716 w 1583"/>
                <a:gd name="T15" fmla="*/ 1017 h 1583"/>
                <a:gd name="T16" fmla="*/ 465 w 1583"/>
                <a:gd name="T17" fmla="*/ 767 h 1583"/>
                <a:gd name="T18" fmla="*/ 716 w 1583"/>
                <a:gd name="T19" fmla="*/ 1017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3" h="1583">
                  <a:moveTo>
                    <a:pt x="791" y="1583"/>
                  </a:moveTo>
                  <a:cubicBezTo>
                    <a:pt x="1228" y="1583"/>
                    <a:pt x="1583" y="1228"/>
                    <a:pt x="1583" y="791"/>
                  </a:cubicBezTo>
                  <a:cubicBezTo>
                    <a:pt x="1583" y="354"/>
                    <a:pt x="1228" y="0"/>
                    <a:pt x="791" y="0"/>
                  </a:cubicBezTo>
                  <a:cubicBezTo>
                    <a:pt x="354" y="0"/>
                    <a:pt x="0" y="354"/>
                    <a:pt x="0" y="791"/>
                  </a:cubicBezTo>
                  <a:cubicBezTo>
                    <a:pt x="0" y="1228"/>
                    <a:pt x="354" y="1583"/>
                    <a:pt x="791" y="1583"/>
                  </a:cubicBezTo>
                  <a:close/>
                  <a:moveTo>
                    <a:pt x="716" y="1017"/>
                  </a:moveTo>
                  <a:lnTo>
                    <a:pt x="1240" y="494"/>
                  </a:lnTo>
                  <a:lnTo>
                    <a:pt x="716" y="1017"/>
                  </a:lnTo>
                  <a:lnTo>
                    <a:pt x="465" y="767"/>
                  </a:lnTo>
                  <a:lnTo>
                    <a:pt x="716" y="1017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740">
              <a:extLst>
                <a:ext uri="{FF2B5EF4-FFF2-40B4-BE49-F238E27FC236}">
                  <a16:creationId xmlns:a16="http://schemas.microsoft.com/office/drawing/2014/main" id="{50EC4A42-71A4-472D-A1C4-8EB1C87332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7663" y="5561014"/>
              <a:ext cx="354013" cy="354013"/>
            </a:xfrm>
            <a:custGeom>
              <a:avLst/>
              <a:gdLst>
                <a:gd name="T0" fmla="*/ 829 w 1658"/>
                <a:gd name="T1" fmla="*/ 1658 h 1658"/>
                <a:gd name="T2" fmla="*/ 1658 w 1658"/>
                <a:gd name="T3" fmla="*/ 829 h 1658"/>
                <a:gd name="T4" fmla="*/ 829 w 1658"/>
                <a:gd name="T5" fmla="*/ 0 h 1658"/>
                <a:gd name="T6" fmla="*/ 0 w 1658"/>
                <a:gd name="T7" fmla="*/ 829 h 1658"/>
                <a:gd name="T8" fmla="*/ 829 w 1658"/>
                <a:gd name="T9" fmla="*/ 1658 h 1658"/>
                <a:gd name="T10" fmla="*/ 791 w 1658"/>
                <a:gd name="T11" fmla="*/ 78 h 1658"/>
                <a:gd name="T12" fmla="*/ 791 w 1658"/>
                <a:gd name="T13" fmla="*/ 189 h 1658"/>
                <a:gd name="T14" fmla="*/ 829 w 1658"/>
                <a:gd name="T15" fmla="*/ 226 h 1658"/>
                <a:gd name="T16" fmla="*/ 867 w 1658"/>
                <a:gd name="T17" fmla="*/ 189 h 1658"/>
                <a:gd name="T18" fmla="*/ 867 w 1658"/>
                <a:gd name="T19" fmla="*/ 78 h 1658"/>
                <a:gd name="T20" fmla="*/ 1581 w 1658"/>
                <a:gd name="T21" fmla="*/ 792 h 1658"/>
                <a:gd name="T22" fmla="*/ 1432 w 1658"/>
                <a:gd name="T23" fmla="*/ 792 h 1658"/>
                <a:gd name="T24" fmla="*/ 1394 w 1658"/>
                <a:gd name="T25" fmla="*/ 829 h 1658"/>
                <a:gd name="T26" fmla="*/ 1432 w 1658"/>
                <a:gd name="T27" fmla="*/ 867 h 1658"/>
                <a:gd name="T28" fmla="*/ 1581 w 1658"/>
                <a:gd name="T29" fmla="*/ 867 h 1658"/>
                <a:gd name="T30" fmla="*/ 867 w 1658"/>
                <a:gd name="T31" fmla="*/ 1581 h 1658"/>
                <a:gd name="T32" fmla="*/ 867 w 1658"/>
                <a:gd name="T33" fmla="*/ 1470 h 1658"/>
                <a:gd name="T34" fmla="*/ 829 w 1658"/>
                <a:gd name="T35" fmla="*/ 1432 h 1658"/>
                <a:gd name="T36" fmla="*/ 791 w 1658"/>
                <a:gd name="T37" fmla="*/ 1470 h 1658"/>
                <a:gd name="T38" fmla="*/ 791 w 1658"/>
                <a:gd name="T39" fmla="*/ 1581 h 1658"/>
                <a:gd name="T40" fmla="*/ 77 w 1658"/>
                <a:gd name="T41" fmla="*/ 867 h 1658"/>
                <a:gd name="T42" fmla="*/ 189 w 1658"/>
                <a:gd name="T43" fmla="*/ 867 h 1658"/>
                <a:gd name="T44" fmla="*/ 226 w 1658"/>
                <a:gd name="T45" fmla="*/ 829 h 1658"/>
                <a:gd name="T46" fmla="*/ 189 w 1658"/>
                <a:gd name="T47" fmla="*/ 792 h 1658"/>
                <a:gd name="T48" fmla="*/ 77 w 1658"/>
                <a:gd name="T49" fmla="*/ 792 h 1658"/>
                <a:gd name="T50" fmla="*/ 791 w 1658"/>
                <a:gd name="T51" fmla="*/ 78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8" h="1658">
                  <a:moveTo>
                    <a:pt x="829" y="1658"/>
                  </a:moveTo>
                  <a:cubicBezTo>
                    <a:pt x="1287" y="1658"/>
                    <a:pt x="1658" y="1287"/>
                    <a:pt x="1658" y="829"/>
                  </a:cubicBezTo>
                  <a:cubicBezTo>
                    <a:pt x="1658" y="371"/>
                    <a:pt x="1287" y="0"/>
                    <a:pt x="829" y="0"/>
                  </a:cubicBezTo>
                  <a:cubicBezTo>
                    <a:pt x="371" y="0"/>
                    <a:pt x="0" y="371"/>
                    <a:pt x="0" y="829"/>
                  </a:cubicBezTo>
                  <a:cubicBezTo>
                    <a:pt x="1" y="1287"/>
                    <a:pt x="372" y="1658"/>
                    <a:pt x="829" y="1658"/>
                  </a:cubicBezTo>
                  <a:close/>
                  <a:moveTo>
                    <a:pt x="791" y="78"/>
                  </a:moveTo>
                  <a:lnTo>
                    <a:pt x="791" y="189"/>
                  </a:lnTo>
                  <a:cubicBezTo>
                    <a:pt x="791" y="209"/>
                    <a:pt x="808" y="226"/>
                    <a:pt x="829" y="226"/>
                  </a:cubicBezTo>
                  <a:cubicBezTo>
                    <a:pt x="850" y="226"/>
                    <a:pt x="867" y="209"/>
                    <a:pt x="867" y="189"/>
                  </a:cubicBezTo>
                  <a:lnTo>
                    <a:pt x="867" y="78"/>
                  </a:lnTo>
                  <a:cubicBezTo>
                    <a:pt x="1253" y="97"/>
                    <a:pt x="1561" y="406"/>
                    <a:pt x="1581" y="792"/>
                  </a:cubicBezTo>
                  <a:lnTo>
                    <a:pt x="1432" y="792"/>
                  </a:lnTo>
                  <a:cubicBezTo>
                    <a:pt x="1411" y="792"/>
                    <a:pt x="1394" y="808"/>
                    <a:pt x="1394" y="829"/>
                  </a:cubicBezTo>
                  <a:cubicBezTo>
                    <a:pt x="1394" y="850"/>
                    <a:pt x="1411" y="867"/>
                    <a:pt x="1432" y="867"/>
                  </a:cubicBezTo>
                  <a:lnTo>
                    <a:pt x="1581" y="867"/>
                  </a:lnTo>
                  <a:cubicBezTo>
                    <a:pt x="1561" y="1253"/>
                    <a:pt x="1253" y="1561"/>
                    <a:pt x="867" y="1581"/>
                  </a:cubicBezTo>
                  <a:lnTo>
                    <a:pt x="867" y="1470"/>
                  </a:lnTo>
                  <a:cubicBezTo>
                    <a:pt x="867" y="1449"/>
                    <a:pt x="850" y="1432"/>
                    <a:pt x="829" y="1432"/>
                  </a:cubicBezTo>
                  <a:cubicBezTo>
                    <a:pt x="808" y="1432"/>
                    <a:pt x="791" y="1449"/>
                    <a:pt x="791" y="1470"/>
                  </a:cubicBezTo>
                  <a:lnTo>
                    <a:pt x="791" y="1581"/>
                  </a:lnTo>
                  <a:cubicBezTo>
                    <a:pt x="406" y="1561"/>
                    <a:pt x="97" y="1253"/>
                    <a:pt x="77" y="867"/>
                  </a:cubicBezTo>
                  <a:lnTo>
                    <a:pt x="189" y="867"/>
                  </a:lnTo>
                  <a:cubicBezTo>
                    <a:pt x="209" y="867"/>
                    <a:pt x="226" y="850"/>
                    <a:pt x="226" y="829"/>
                  </a:cubicBezTo>
                  <a:cubicBezTo>
                    <a:pt x="226" y="808"/>
                    <a:pt x="209" y="792"/>
                    <a:pt x="189" y="792"/>
                  </a:cubicBezTo>
                  <a:lnTo>
                    <a:pt x="77" y="792"/>
                  </a:lnTo>
                  <a:cubicBezTo>
                    <a:pt x="97" y="406"/>
                    <a:pt x="406" y="97"/>
                    <a:pt x="791" y="7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741">
              <a:extLst>
                <a:ext uri="{FF2B5EF4-FFF2-40B4-BE49-F238E27FC236}">
                  <a16:creationId xmlns:a16="http://schemas.microsoft.com/office/drawing/2014/main" id="{E674F275-8F48-48DD-AB7E-DFD2A4F360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0513" y="5464176"/>
              <a:ext cx="455613" cy="484188"/>
            </a:xfrm>
            <a:custGeom>
              <a:avLst/>
              <a:gdLst>
                <a:gd name="T0" fmla="*/ 1906 w 2128"/>
                <a:gd name="T1" fmla="*/ 735 h 2269"/>
                <a:gd name="T2" fmla="*/ 1999 w 2128"/>
                <a:gd name="T3" fmla="*/ 642 h 2269"/>
                <a:gd name="T4" fmla="*/ 1999 w 2128"/>
                <a:gd name="T5" fmla="*/ 589 h 2269"/>
                <a:gd name="T6" fmla="*/ 1786 w 2128"/>
                <a:gd name="T7" fmla="*/ 376 h 2269"/>
                <a:gd name="T8" fmla="*/ 1733 w 2128"/>
                <a:gd name="T9" fmla="*/ 376 h 2269"/>
                <a:gd name="T10" fmla="*/ 1640 w 2128"/>
                <a:gd name="T11" fmla="*/ 469 h 2269"/>
                <a:gd name="T12" fmla="*/ 1131 w 2128"/>
                <a:gd name="T13" fmla="*/ 302 h 2269"/>
                <a:gd name="T14" fmla="*/ 1131 w 2128"/>
                <a:gd name="T15" fmla="*/ 75 h 2269"/>
                <a:gd name="T16" fmla="*/ 1395 w 2128"/>
                <a:gd name="T17" fmla="*/ 75 h 2269"/>
                <a:gd name="T18" fmla="*/ 1432 w 2128"/>
                <a:gd name="T19" fmla="*/ 38 h 2269"/>
                <a:gd name="T20" fmla="*/ 1395 w 2128"/>
                <a:gd name="T21" fmla="*/ 0 h 2269"/>
                <a:gd name="T22" fmla="*/ 792 w 2128"/>
                <a:gd name="T23" fmla="*/ 0 h 2269"/>
                <a:gd name="T24" fmla="*/ 754 w 2128"/>
                <a:gd name="T25" fmla="*/ 38 h 2269"/>
                <a:gd name="T26" fmla="*/ 792 w 2128"/>
                <a:gd name="T27" fmla="*/ 75 h 2269"/>
                <a:gd name="T28" fmla="*/ 1055 w 2128"/>
                <a:gd name="T29" fmla="*/ 75 h 2269"/>
                <a:gd name="T30" fmla="*/ 1055 w 2128"/>
                <a:gd name="T31" fmla="*/ 303 h 2269"/>
                <a:gd name="T32" fmla="*/ 245 w 2128"/>
                <a:gd name="T33" fmla="*/ 791 h 2269"/>
                <a:gd name="T34" fmla="*/ 38 w 2128"/>
                <a:gd name="T35" fmla="*/ 791 h 2269"/>
                <a:gd name="T36" fmla="*/ 0 w 2128"/>
                <a:gd name="T37" fmla="*/ 829 h 2269"/>
                <a:gd name="T38" fmla="*/ 38 w 2128"/>
                <a:gd name="T39" fmla="*/ 867 h 2269"/>
                <a:gd name="T40" fmla="*/ 264 w 2128"/>
                <a:gd name="T41" fmla="*/ 867 h 2269"/>
                <a:gd name="T42" fmla="*/ 267 w 2128"/>
                <a:gd name="T43" fmla="*/ 866 h 2269"/>
                <a:gd name="T44" fmla="*/ 300 w 2128"/>
                <a:gd name="T45" fmla="*/ 847 h 2269"/>
                <a:gd name="T46" fmla="*/ 1317 w 2128"/>
                <a:gd name="T47" fmla="*/ 405 h 2269"/>
                <a:gd name="T48" fmla="*/ 1998 w 2128"/>
                <a:gd name="T49" fmla="*/ 1281 h 2269"/>
                <a:gd name="T50" fmla="*/ 1317 w 2128"/>
                <a:gd name="T51" fmla="*/ 2158 h 2269"/>
                <a:gd name="T52" fmla="*/ 300 w 2128"/>
                <a:gd name="T53" fmla="*/ 1716 h 2269"/>
                <a:gd name="T54" fmla="*/ 267 w 2128"/>
                <a:gd name="T55" fmla="*/ 1697 h 2269"/>
                <a:gd name="T56" fmla="*/ 264 w 2128"/>
                <a:gd name="T57" fmla="*/ 1696 h 2269"/>
                <a:gd name="T58" fmla="*/ 38 w 2128"/>
                <a:gd name="T59" fmla="*/ 1696 h 2269"/>
                <a:gd name="T60" fmla="*/ 0 w 2128"/>
                <a:gd name="T61" fmla="*/ 1734 h 2269"/>
                <a:gd name="T62" fmla="*/ 38 w 2128"/>
                <a:gd name="T63" fmla="*/ 1771 h 2269"/>
                <a:gd name="T64" fmla="*/ 245 w 2128"/>
                <a:gd name="T65" fmla="*/ 1771 h 2269"/>
                <a:gd name="T66" fmla="*/ 1116 w 2128"/>
                <a:gd name="T67" fmla="*/ 2261 h 2269"/>
                <a:gd name="T68" fmla="*/ 1963 w 2128"/>
                <a:gd name="T69" fmla="*/ 1732 h 2269"/>
                <a:gd name="T70" fmla="*/ 1906 w 2128"/>
                <a:gd name="T71" fmla="*/ 735 h 2269"/>
                <a:gd name="T72" fmla="*/ 1701 w 2128"/>
                <a:gd name="T73" fmla="*/ 514 h 2269"/>
                <a:gd name="T74" fmla="*/ 1759 w 2128"/>
                <a:gd name="T75" fmla="*/ 456 h 2269"/>
                <a:gd name="T76" fmla="*/ 1919 w 2128"/>
                <a:gd name="T77" fmla="*/ 615 h 2269"/>
                <a:gd name="T78" fmla="*/ 1861 w 2128"/>
                <a:gd name="T79" fmla="*/ 674 h 2269"/>
                <a:gd name="T80" fmla="*/ 1701 w 2128"/>
                <a:gd name="T81" fmla="*/ 514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28" h="2269">
                  <a:moveTo>
                    <a:pt x="1906" y="735"/>
                  </a:moveTo>
                  <a:lnTo>
                    <a:pt x="1999" y="642"/>
                  </a:lnTo>
                  <a:cubicBezTo>
                    <a:pt x="2014" y="627"/>
                    <a:pt x="2014" y="603"/>
                    <a:pt x="1999" y="589"/>
                  </a:cubicBezTo>
                  <a:lnTo>
                    <a:pt x="1786" y="376"/>
                  </a:lnTo>
                  <a:cubicBezTo>
                    <a:pt x="1771" y="361"/>
                    <a:pt x="1747" y="361"/>
                    <a:pt x="1733" y="376"/>
                  </a:cubicBezTo>
                  <a:lnTo>
                    <a:pt x="1640" y="469"/>
                  </a:lnTo>
                  <a:cubicBezTo>
                    <a:pt x="1489" y="367"/>
                    <a:pt x="1313" y="309"/>
                    <a:pt x="1131" y="302"/>
                  </a:cubicBezTo>
                  <a:lnTo>
                    <a:pt x="1131" y="75"/>
                  </a:lnTo>
                  <a:lnTo>
                    <a:pt x="1395" y="75"/>
                  </a:lnTo>
                  <a:cubicBezTo>
                    <a:pt x="1415" y="75"/>
                    <a:pt x="1432" y="59"/>
                    <a:pt x="1432" y="38"/>
                  </a:cubicBezTo>
                  <a:cubicBezTo>
                    <a:pt x="1432" y="17"/>
                    <a:pt x="1415" y="0"/>
                    <a:pt x="1395" y="0"/>
                  </a:cubicBezTo>
                  <a:lnTo>
                    <a:pt x="792" y="0"/>
                  </a:lnTo>
                  <a:cubicBezTo>
                    <a:pt x="771" y="0"/>
                    <a:pt x="754" y="17"/>
                    <a:pt x="754" y="38"/>
                  </a:cubicBezTo>
                  <a:cubicBezTo>
                    <a:pt x="754" y="59"/>
                    <a:pt x="771" y="75"/>
                    <a:pt x="792" y="75"/>
                  </a:cubicBezTo>
                  <a:lnTo>
                    <a:pt x="1055" y="75"/>
                  </a:lnTo>
                  <a:lnTo>
                    <a:pt x="1055" y="303"/>
                  </a:lnTo>
                  <a:cubicBezTo>
                    <a:pt x="719" y="316"/>
                    <a:pt x="413" y="500"/>
                    <a:pt x="245" y="791"/>
                  </a:cubicBezTo>
                  <a:lnTo>
                    <a:pt x="38" y="791"/>
                  </a:lnTo>
                  <a:cubicBezTo>
                    <a:pt x="17" y="791"/>
                    <a:pt x="0" y="808"/>
                    <a:pt x="0" y="829"/>
                  </a:cubicBezTo>
                  <a:cubicBezTo>
                    <a:pt x="0" y="850"/>
                    <a:pt x="17" y="867"/>
                    <a:pt x="38" y="867"/>
                  </a:cubicBezTo>
                  <a:lnTo>
                    <a:pt x="264" y="867"/>
                  </a:lnTo>
                  <a:cubicBezTo>
                    <a:pt x="265" y="867"/>
                    <a:pt x="266" y="866"/>
                    <a:pt x="267" y="866"/>
                  </a:cubicBezTo>
                  <a:cubicBezTo>
                    <a:pt x="280" y="866"/>
                    <a:pt x="293" y="859"/>
                    <a:pt x="300" y="847"/>
                  </a:cubicBezTo>
                  <a:cubicBezTo>
                    <a:pt x="498" y="485"/>
                    <a:pt x="917" y="303"/>
                    <a:pt x="1317" y="405"/>
                  </a:cubicBezTo>
                  <a:cubicBezTo>
                    <a:pt x="1718" y="508"/>
                    <a:pt x="1998" y="868"/>
                    <a:pt x="1998" y="1281"/>
                  </a:cubicBezTo>
                  <a:cubicBezTo>
                    <a:pt x="1998" y="1695"/>
                    <a:pt x="1718" y="2055"/>
                    <a:pt x="1317" y="2158"/>
                  </a:cubicBezTo>
                  <a:cubicBezTo>
                    <a:pt x="917" y="2260"/>
                    <a:pt x="498" y="2078"/>
                    <a:pt x="300" y="1716"/>
                  </a:cubicBezTo>
                  <a:cubicBezTo>
                    <a:pt x="293" y="1704"/>
                    <a:pt x="281" y="1696"/>
                    <a:pt x="267" y="1697"/>
                  </a:cubicBezTo>
                  <a:cubicBezTo>
                    <a:pt x="266" y="1697"/>
                    <a:pt x="265" y="1696"/>
                    <a:pt x="264" y="1696"/>
                  </a:cubicBezTo>
                  <a:lnTo>
                    <a:pt x="38" y="1696"/>
                  </a:lnTo>
                  <a:cubicBezTo>
                    <a:pt x="17" y="1696"/>
                    <a:pt x="0" y="1713"/>
                    <a:pt x="0" y="1734"/>
                  </a:cubicBezTo>
                  <a:cubicBezTo>
                    <a:pt x="0" y="1754"/>
                    <a:pt x="17" y="1771"/>
                    <a:pt x="38" y="1771"/>
                  </a:cubicBezTo>
                  <a:lnTo>
                    <a:pt x="245" y="1771"/>
                  </a:lnTo>
                  <a:cubicBezTo>
                    <a:pt x="424" y="2081"/>
                    <a:pt x="758" y="2269"/>
                    <a:pt x="1116" y="2261"/>
                  </a:cubicBezTo>
                  <a:cubicBezTo>
                    <a:pt x="1474" y="2253"/>
                    <a:pt x="1799" y="2050"/>
                    <a:pt x="1963" y="1732"/>
                  </a:cubicBezTo>
                  <a:cubicBezTo>
                    <a:pt x="2128" y="1414"/>
                    <a:pt x="2106" y="1032"/>
                    <a:pt x="1906" y="735"/>
                  </a:cubicBezTo>
                  <a:close/>
                  <a:moveTo>
                    <a:pt x="1701" y="514"/>
                  </a:moveTo>
                  <a:lnTo>
                    <a:pt x="1759" y="456"/>
                  </a:lnTo>
                  <a:lnTo>
                    <a:pt x="1919" y="615"/>
                  </a:lnTo>
                  <a:lnTo>
                    <a:pt x="1861" y="674"/>
                  </a:lnTo>
                  <a:cubicBezTo>
                    <a:pt x="1814" y="614"/>
                    <a:pt x="1760" y="561"/>
                    <a:pt x="1701" y="514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742">
              <a:extLst>
                <a:ext uri="{FF2B5EF4-FFF2-40B4-BE49-F238E27FC236}">
                  <a16:creationId xmlns:a16="http://schemas.microsoft.com/office/drawing/2014/main" id="{FDAF7544-93F3-4145-A3E7-DAD7804E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826" y="5729289"/>
              <a:ext cx="79375" cy="15875"/>
            </a:xfrm>
            <a:custGeom>
              <a:avLst/>
              <a:gdLst>
                <a:gd name="T0" fmla="*/ 377 w 377"/>
                <a:gd name="T1" fmla="*/ 37 h 75"/>
                <a:gd name="T2" fmla="*/ 339 w 377"/>
                <a:gd name="T3" fmla="*/ 0 h 75"/>
                <a:gd name="T4" fmla="*/ 38 w 377"/>
                <a:gd name="T5" fmla="*/ 0 h 75"/>
                <a:gd name="T6" fmla="*/ 0 w 377"/>
                <a:gd name="T7" fmla="*/ 37 h 75"/>
                <a:gd name="T8" fmla="*/ 38 w 377"/>
                <a:gd name="T9" fmla="*/ 75 h 75"/>
                <a:gd name="T10" fmla="*/ 339 w 377"/>
                <a:gd name="T11" fmla="*/ 75 h 75"/>
                <a:gd name="T12" fmla="*/ 377 w 377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77" y="37"/>
                  </a:moveTo>
                  <a:cubicBezTo>
                    <a:pt x="377" y="16"/>
                    <a:pt x="360" y="0"/>
                    <a:pt x="339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39" y="75"/>
                  </a:lnTo>
                  <a:cubicBezTo>
                    <a:pt x="360" y="75"/>
                    <a:pt x="377" y="58"/>
                    <a:pt x="377" y="3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743">
              <a:extLst>
                <a:ext uri="{FF2B5EF4-FFF2-40B4-BE49-F238E27FC236}">
                  <a16:creationId xmlns:a16="http://schemas.microsoft.com/office/drawing/2014/main" id="{EC00120E-E176-4FB7-B423-6471E7DC0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5681664"/>
              <a:ext cx="71438" cy="15875"/>
            </a:xfrm>
            <a:custGeom>
              <a:avLst/>
              <a:gdLst>
                <a:gd name="T0" fmla="*/ 38 w 339"/>
                <a:gd name="T1" fmla="*/ 76 h 76"/>
                <a:gd name="T2" fmla="*/ 302 w 339"/>
                <a:gd name="T3" fmla="*/ 76 h 76"/>
                <a:gd name="T4" fmla="*/ 339 w 339"/>
                <a:gd name="T5" fmla="*/ 38 h 76"/>
                <a:gd name="T6" fmla="*/ 302 w 339"/>
                <a:gd name="T7" fmla="*/ 0 h 76"/>
                <a:gd name="T8" fmla="*/ 38 w 339"/>
                <a:gd name="T9" fmla="*/ 0 h 76"/>
                <a:gd name="T10" fmla="*/ 0 w 339"/>
                <a:gd name="T11" fmla="*/ 38 h 76"/>
                <a:gd name="T12" fmla="*/ 38 w 33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8" y="76"/>
                  </a:moveTo>
                  <a:lnTo>
                    <a:pt x="302" y="76"/>
                  </a:lnTo>
                  <a:cubicBezTo>
                    <a:pt x="323" y="76"/>
                    <a:pt x="339" y="59"/>
                    <a:pt x="339" y="38"/>
                  </a:cubicBez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744">
              <a:extLst>
                <a:ext uri="{FF2B5EF4-FFF2-40B4-BE49-F238E27FC236}">
                  <a16:creationId xmlns:a16="http://schemas.microsoft.com/office/drawing/2014/main" id="{A796A72C-9A3C-4CCB-B92F-1F6748D53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5778501"/>
              <a:ext cx="71438" cy="15875"/>
            </a:xfrm>
            <a:custGeom>
              <a:avLst/>
              <a:gdLst>
                <a:gd name="T0" fmla="*/ 339 w 339"/>
                <a:gd name="T1" fmla="*/ 37 h 75"/>
                <a:gd name="T2" fmla="*/ 302 w 339"/>
                <a:gd name="T3" fmla="*/ 0 h 75"/>
                <a:gd name="T4" fmla="*/ 38 w 339"/>
                <a:gd name="T5" fmla="*/ 0 h 75"/>
                <a:gd name="T6" fmla="*/ 0 w 339"/>
                <a:gd name="T7" fmla="*/ 37 h 75"/>
                <a:gd name="T8" fmla="*/ 38 w 339"/>
                <a:gd name="T9" fmla="*/ 75 h 75"/>
                <a:gd name="T10" fmla="*/ 302 w 339"/>
                <a:gd name="T11" fmla="*/ 75 h 75"/>
                <a:gd name="T12" fmla="*/ 339 w 339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39" y="37"/>
                  </a:move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02" y="75"/>
                  </a:lnTo>
                  <a:cubicBezTo>
                    <a:pt x="323" y="75"/>
                    <a:pt x="339" y="58"/>
                    <a:pt x="339" y="3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745">
              <a:extLst>
                <a:ext uri="{FF2B5EF4-FFF2-40B4-BE49-F238E27FC236}">
                  <a16:creationId xmlns:a16="http://schemas.microsoft.com/office/drawing/2014/main" id="{8E2C77D5-0F6A-4476-95D3-9DB8385F8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5665789"/>
              <a:ext cx="182563" cy="128588"/>
            </a:xfrm>
            <a:custGeom>
              <a:avLst/>
              <a:gdLst>
                <a:gd name="T0" fmla="*/ 265 w 857"/>
                <a:gd name="T1" fmla="*/ 591 h 606"/>
                <a:gd name="T2" fmla="*/ 318 w 857"/>
                <a:gd name="T3" fmla="*/ 591 h 606"/>
                <a:gd name="T4" fmla="*/ 842 w 857"/>
                <a:gd name="T5" fmla="*/ 67 h 606"/>
                <a:gd name="T6" fmla="*/ 842 w 857"/>
                <a:gd name="T7" fmla="*/ 14 h 606"/>
                <a:gd name="T8" fmla="*/ 789 w 857"/>
                <a:gd name="T9" fmla="*/ 14 h 606"/>
                <a:gd name="T10" fmla="*/ 292 w 857"/>
                <a:gd name="T11" fmla="*/ 511 h 606"/>
                <a:gd name="T12" fmla="*/ 68 w 857"/>
                <a:gd name="T13" fmla="*/ 287 h 606"/>
                <a:gd name="T14" fmla="*/ 15 w 857"/>
                <a:gd name="T15" fmla="*/ 287 h 606"/>
                <a:gd name="T16" fmla="*/ 14 w 857"/>
                <a:gd name="T17" fmla="*/ 340 h 606"/>
                <a:gd name="T18" fmla="*/ 265 w 857"/>
                <a:gd name="T19" fmla="*/ 59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606">
                  <a:moveTo>
                    <a:pt x="265" y="591"/>
                  </a:moveTo>
                  <a:cubicBezTo>
                    <a:pt x="280" y="606"/>
                    <a:pt x="304" y="606"/>
                    <a:pt x="318" y="591"/>
                  </a:cubicBezTo>
                  <a:lnTo>
                    <a:pt x="842" y="67"/>
                  </a:lnTo>
                  <a:cubicBezTo>
                    <a:pt x="857" y="52"/>
                    <a:pt x="856" y="29"/>
                    <a:pt x="842" y="14"/>
                  </a:cubicBezTo>
                  <a:cubicBezTo>
                    <a:pt x="827" y="0"/>
                    <a:pt x="804" y="0"/>
                    <a:pt x="789" y="14"/>
                  </a:cubicBezTo>
                  <a:lnTo>
                    <a:pt x="292" y="511"/>
                  </a:lnTo>
                  <a:lnTo>
                    <a:pt x="68" y="287"/>
                  </a:lnTo>
                  <a:cubicBezTo>
                    <a:pt x="53" y="273"/>
                    <a:pt x="29" y="273"/>
                    <a:pt x="15" y="287"/>
                  </a:cubicBezTo>
                  <a:cubicBezTo>
                    <a:pt x="0" y="302"/>
                    <a:pt x="0" y="325"/>
                    <a:pt x="14" y="340"/>
                  </a:cubicBezTo>
                  <a:lnTo>
                    <a:pt x="265" y="59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4DF4A884-7A6D-452D-ACF9-F80DDBF0B04D}"/>
              </a:ext>
            </a:extLst>
          </p:cNvPr>
          <p:cNvGrpSpPr/>
          <p:nvPr/>
        </p:nvGrpSpPr>
        <p:grpSpPr>
          <a:xfrm>
            <a:off x="5854701" y="5446714"/>
            <a:ext cx="484187" cy="500063"/>
            <a:chOff x="5854701" y="5446714"/>
            <a:chExt cx="484187" cy="500063"/>
          </a:xfrm>
        </p:grpSpPr>
        <p:sp>
          <p:nvSpPr>
            <p:cNvPr id="185" name="Freeform 746">
              <a:extLst>
                <a:ext uri="{FF2B5EF4-FFF2-40B4-BE49-F238E27FC236}">
                  <a16:creationId xmlns:a16="http://schemas.microsoft.com/office/drawing/2014/main" id="{7B30695D-3A00-442B-B165-02B5BE902E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5663" y="5543551"/>
              <a:ext cx="322263" cy="322263"/>
            </a:xfrm>
            <a:custGeom>
              <a:avLst/>
              <a:gdLst>
                <a:gd name="T0" fmla="*/ 754 w 1507"/>
                <a:gd name="T1" fmla="*/ 0 h 1507"/>
                <a:gd name="T2" fmla="*/ 0 w 1507"/>
                <a:gd name="T3" fmla="*/ 754 h 1507"/>
                <a:gd name="T4" fmla="*/ 754 w 1507"/>
                <a:gd name="T5" fmla="*/ 1507 h 1507"/>
                <a:gd name="T6" fmla="*/ 1507 w 1507"/>
                <a:gd name="T7" fmla="*/ 754 h 1507"/>
                <a:gd name="T8" fmla="*/ 754 w 1507"/>
                <a:gd name="T9" fmla="*/ 0 h 1507"/>
                <a:gd name="T10" fmla="*/ 754 w 1507"/>
                <a:gd name="T11" fmla="*/ 829 h 1507"/>
                <a:gd name="T12" fmla="*/ 678 w 1507"/>
                <a:gd name="T13" fmla="*/ 754 h 1507"/>
                <a:gd name="T14" fmla="*/ 754 w 1507"/>
                <a:gd name="T15" fmla="*/ 678 h 1507"/>
                <a:gd name="T16" fmla="*/ 829 w 1507"/>
                <a:gd name="T17" fmla="*/ 754 h 1507"/>
                <a:gd name="T18" fmla="*/ 754 w 1507"/>
                <a:gd name="T19" fmla="*/ 829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7" h="1507">
                  <a:moveTo>
                    <a:pt x="754" y="0"/>
                  </a:moveTo>
                  <a:cubicBezTo>
                    <a:pt x="337" y="0"/>
                    <a:pt x="0" y="337"/>
                    <a:pt x="0" y="754"/>
                  </a:cubicBezTo>
                  <a:cubicBezTo>
                    <a:pt x="0" y="1170"/>
                    <a:pt x="337" y="1507"/>
                    <a:pt x="754" y="1507"/>
                  </a:cubicBezTo>
                  <a:cubicBezTo>
                    <a:pt x="1170" y="1507"/>
                    <a:pt x="1507" y="1170"/>
                    <a:pt x="1507" y="754"/>
                  </a:cubicBezTo>
                  <a:cubicBezTo>
                    <a:pt x="1507" y="337"/>
                    <a:pt x="1170" y="0"/>
                    <a:pt x="754" y="0"/>
                  </a:cubicBezTo>
                  <a:close/>
                  <a:moveTo>
                    <a:pt x="754" y="829"/>
                  </a:moveTo>
                  <a:cubicBezTo>
                    <a:pt x="712" y="829"/>
                    <a:pt x="678" y="795"/>
                    <a:pt x="678" y="754"/>
                  </a:cubicBezTo>
                  <a:cubicBezTo>
                    <a:pt x="678" y="712"/>
                    <a:pt x="712" y="678"/>
                    <a:pt x="754" y="678"/>
                  </a:cubicBezTo>
                  <a:cubicBezTo>
                    <a:pt x="795" y="678"/>
                    <a:pt x="829" y="712"/>
                    <a:pt x="829" y="754"/>
                  </a:cubicBezTo>
                  <a:cubicBezTo>
                    <a:pt x="829" y="795"/>
                    <a:pt x="795" y="829"/>
                    <a:pt x="754" y="829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Oval 747">
              <a:extLst>
                <a:ext uri="{FF2B5EF4-FFF2-40B4-BE49-F238E27FC236}">
                  <a16:creationId xmlns:a16="http://schemas.microsoft.com/office/drawing/2014/main" id="{38D34211-5BA2-4AE1-AB30-60A17B698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5689601"/>
              <a:ext cx="31750" cy="31750"/>
            </a:xfrm>
            <a:prstGeom prst="ellipse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748">
              <a:extLst>
                <a:ext uri="{FF2B5EF4-FFF2-40B4-BE49-F238E27FC236}">
                  <a16:creationId xmlns:a16="http://schemas.microsoft.com/office/drawing/2014/main" id="{2A63D9F9-B912-4548-B922-C87AD3FB2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446714"/>
              <a:ext cx="411163" cy="258763"/>
            </a:xfrm>
            <a:custGeom>
              <a:avLst/>
              <a:gdLst>
                <a:gd name="T0" fmla="*/ 37 w 1922"/>
                <a:gd name="T1" fmla="*/ 1207 h 1207"/>
                <a:gd name="T2" fmla="*/ 39 w 1922"/>
                <a:gd name="T3" fmla="*/ 1207 h 1207"/>
                <a:gd name="T4" fmla="*/ 76 w 1922"/>
                <a:gd name="T5" fmla="*/ 1171 h 1207"/>
                <a:gd name="T6" fmla="*/ 687 w 1922"/>
                <a:gd name="T7" fmla="*/ 250 h 1207"/>
                <a:gd name="T8" fmla="*/ 1783 w 1922"/>
                <a:gd name="T9" fmla="*/ 379 h 1207"/>
                <a:gd name="T10" fmla="*/ 1583 w 1922"/>
                <a:gd name="T11" fmla="*/ 379 h 1207"/>
                <a:gd name="T12" fmla="*/ 1545 w 1922"/>
                <a:gd name="T13" fmla="*/ 416 h 1207"/>
                <a:gd name="T14" fmla="*/ 1583 w 1922"/>
                <a:gd name="T15" fmla="*/ 454 h 1207"/>
                <a:gd name="T16" fmla="*/ 1885 w 1922"/>
                <a:gd name="T17" fmla="*/ 454 h 1207"/>
                <a:gd name="T18" fmla="*/ 1894 w 1922"/>
                <a:gd name="T19" fmla="*/ 452 h 1207"/>
                <a:gd name="T20" fmla="*/ 1899 w 1922"/>
                <a:gd name="T21" fmla="*/ 451 h 1207"/>
                <a:gd name="T22" fmla="*/ 1902 w 1922"/>
                <a:gd name="T23" fmla="*/ 449 h 1207"/>
                <a:gd name="T24" fmla="*/ 1911 w 1922"/>
                <a:gd name="T25" fmla="*/ 443 h 1207"/>
                <a:gd name="T26" fmla="*/ 1912 w 1922"/>
                <a:gd name="T27" fmla="*/ 442 h 1207"/>
                <a:gd name="T28" fmla="*/ 1914 w 1922"/>
                <a:gd name="T29" fmla="*/ 438 h 1207"/>
                <a:gd name="T30" fmla="*/ 1919 w 1922"/>
                <a:gd name="T31" fmla="*/ 430 h 1207"/>
                <a:gd name="T32" fmla="*/ 1921 w 1922"/>
                <a:gd name="T33" fmla="*/ 421 h 1207"/>
                <a:gd name="T34" fmla="*/ 1922 w 1922"/>
                <a:gd name="T35" fmla="*/ 416 h 1207"/>
                <a:gd name="T36" fmla="*/ 1922 w 1922"/>
                <a:gd name="T37" fmla="*/ 115 h 1207"/>
                <a:gd name="T38" fmla="*/ 1884 w 1922"/>
                <a:gd name="T39" fmla="*/ 77 h 1207"/>
                <a:gd name="T40" fmla="*/ 1847 w 1922"/>
                <a:gd name="T41" fmla="*/ 115 h 1207"/>
                <a:gd name="T42" fmla="*/ 1847 w 1922"/>
                <a:gd name="T43" fmla="*/ 333 h 1207"/>
                <a:gd name="T44" fmla="*/ 665 w 1922"/>
                <a:gd name="T45" fmla="*/ 178 h 1207"/>
                <a:gd name="T46" fmla="*/ 1 w 1922"/>
                <a:gd name="T47" fmla="*/ 1168 h 1207"/>
                <a:gd name="T48" fmla="*/ 37 w 1922"/>
                <a:gd name="T49" fmla="*/ 1207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22" h="1207">
                  <a:moveTo>
                    <a:pt x="37" y="1207"/>
                  </a:moveTo>
                  <a:lnTo>
                    <a:pt x="39" y="1207"/>
                  </a:lnTo>
                  <a:cubicBezTo>
                    <a:pt x="59" y="1207"/>
                    <a:pt x="76" y="1191"/>
                    <a:pt x="76" y="1171"/>
                  </a:cubicBezTo>
                  <a:cubicBezTo>
                    <a:pt x="90" y="773"/>
                    <a:pt x="326" y="418"/>
                    <a:pt x="687" y="250"/>
                  </a:cubicBezTo>
                  <a:cubicBezTo>
                    <a:pt x="1047" y="83"/>
                    <a:pt x="1471" y="133"/>
                    <a:pt x="1783" y="379"/>
                  </a:cubicBezTo>
                  <a:lnTo>
                    <a:pt x="1583" y="379"/>
                  </a:lnTo>
                  <a:cubicBezTo>
                    <a:pt x="1562" y="379"/>
                    <a:pt x="1545" y="395"/>
                    <a:pt x="1545" y="416"/>
                  </a:cubicBezTo>
                  <a:cubicBezTo>
                    <a:pt x="1545" y="437"/>
                    <a:pt x="1562" y="454"/>
                    <a:pt x="1583" y="454"/>
                  </a:cubicBezTo>
                  <a:lnTo>
                    <a:pt x="1885" y="454"/>
                  </a:lnTo>
                  <a:cubicBezTo>
                    <a:pt x="1888" y="454"/>
                    <a:pt x="1891" y="453"/>
                    <a:pt x="1894" y="452"/>
                  </a:cubicBezTo>
                  <a:cubicBezTo>
                    <a:pt x="1896" y="452"/>
                    <a:pt x="1897" y="451"/>
                    <a:pt x="1899" y="451"/>
                  </a:cubicBezTo>
                  <a:cubicBezTo>
                    <a:pt x="1900" y="450"/>
                    <a:pt x="1901" y="450"/>
                    <a:pt x="1902" y="449"/>
                  </a:cubicBezTo>
                  <a:cubicBezTo>
                    <a:pt x="1906" y="447"/>
                    <a:pt x="1909" y="445"/>
                    <a:pt x="1911" y="443"/>
                  </a:cubicBezTo>
                  <a:lnTo>
                    <a:pt x="1912" y="442"/>
                  </a:lnTo>
                  <a:cubicBezTo>
                    <a:pt x="1913" y="441"/>
                    <a:pt x="1914" y="440"/>
                    <a:pt x="1914" y="438"/>
                  </a:cubicBezTo>
                  <a:cubicBezTo>
                    <a:pt x="1916" y="436"/>
                    <a:pt x="1918" y="433"/>
                    <a:pt x="1919" y="430"/>
                  </a:cubicBezTo>
                  <a:cubicBezTo>
                    <a:pt x="1920" y="427"/>
                    <a:pt x="1921" y="424"/>
                    <a:pt x="1921" y="421"/>
                  </a:cubicBezTo>
                  <a:cubicBezTo>
                    <a:pt x="1922" y="419"/>
                    <a:pt x="1922" y="418"/>
                    <a:pt x="1922" y="416"/>
                  </a:cubicBezTo>
                  <a:lnTo>
                    <a:pt x="1922" y="115"/>
                  </a:lnTo>
                  <a:cubicBezTo>
                    <a:pt x="1922" y="94"/>
                    <a:pt x="1905" y="77"/>
                    <a:pt x="1884" y="77"/>
                  </a:cubicBezTo>
                  <a:cubicBezTo>
                    <a:pt x="1864" y="77"/>
                    <a:pt x="1847" y="94"/>
                    <a:pt x="1847" y="115"/>
                  </a:cubicBezTo>
                  <a:lnTo>
                    <a:pt x="1847" y="333"/>
                  </a:lnTo>
                  <a:cubicBezTo>
                    <a:pt x="1514" y="61"/>
                    <a:pt x="1056" y="0"/>
                    <a:pt x="665" y="178"/>
                  </a:cubicBezTo>
                  <a:cubicBezTo>
                    <a:pt x="273" y="355"/>
                    <a:pt x="16" y="739"/>
                    <a:pt x="1" y="1168"/>
                  </a:cubicBezTo>
                  <a:cubicBezTo>
                    <a:pt x="0" y="1189"/>
                    <a:pt x="17" y="1206"/>
                    <a:pt x="37" y="120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749">
              <a:extLst>
                <a:ext uri="{FF2B5EF4-FFF2-40B4-BE49-F238E27FC236}">
                  <a16:creationId xmlns:a16="http://schemas.microsoft.com/office/drawing/2014/main" id="{8BAC68F6-F2C1-4094-B62B-6FFD5FB81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438" y="5851526"/>
              <a:ext cx="33338" cy="34925"/>
            </a:xfrm>
            <a:custGeom>
              <a:avLst/>
              <a:gdLst>
                <a:gd name="T0" fmla="*/ 70 w 162"/>
                <a:gd name="T1" fmla="*/ 17 h 164"/>
                <a:gd name="T2" fmla="*/ 17 w 162"/>
                <a:gd name="T3" fmla="*/ 14 h 164"/>
                <a:gd name="T4" fmla="*/ 14 w 162"/>
                <a:gd name="T5" fmla="*/ 67 h 164"/>
                <a:gd name="T6" fmla="*/ 96 w 162"/>
                <a:gd name="T7" fmla="*/ 150 h 164"/>
                <a:gd name="T8" fmla="*/ 149 w 162"/>
                <a:gd name="T9" fmla="*/ 147 h 164"/>
                <a:gd name="T10" fmla="*/ 147 w 162"/>
                <a:gd name="T11" fmla="*/ 94 h 164"/>
                <a:gd name="T12" fmla="*/ 70 w 162"/>
                <a:gd name="T13" fmla="*/ 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64">
                  <a:moveTo>
                    <a:pt x="70" y="17"/>
                  </a:moveTo>
                  <a:cubicBezTo>
                    <a:pt x="57" y="1"/>
                    <a:pt x="33" y="0"/>
                    <a:pt x="17" y="14"/>
                  </a:cubicBezTo>
                  <a:cubicBezTo>
                    <a:pt x="1" y="27"/>
                    <a:pt x="0" y="51"/>
                    <a:pt x="14" y="67"/>
                  </a:cubicBezTo>
                  <a:cubicBezTo>
                    <a:pt x="40" y="96"/>
                    <a:pt x="67" y="124"/>
                    <a:pt x="96" y="150"/>
                  </a:cubicBezTo>
                  <a:cubicBezTo>
                    <a:pt x="111" y="164"/>
                    <a:pt x="135" y="162"/>
                    <a:pt x="149" y="147"/>
                  </a:cubicBezTo>
                  <a:cubicBezTo>
                    <a:pt x="162" y="132"/>
                    <a:pt x="162" y="109"/>
                    <a:pt x="147" y="94"/>
                  </a:cubicBezTo>
                  <a:cubicBezTo>
                    <a:pt x="120" y="70"/>
                    <a:pt x="94" y="44"/>
                    <a:pt x="70" y="1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750">
              <a:extLst>
                <a:ext uri="{FF2B5EF4-FFF2-40B4-BE49-F238E27FC236}">
                  <a16:creationId xmlns:a16="http://schemas.microsoft.com/office/drawing/2014/main" id="{366C2853-C9A9-4AE9-89AC-C9AA4838A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6" y="5908676"/>
              <a:ext cx="39688" cy="26988"/>
            </a:xfrm>
            <a:custGeom>
              <a:avLst/>
              <a:gdLst>
                <a:gd name="T0" fmla="*/ 157 w 187"/>
                <a:gd name="T1" fmla="*/ 46 h 124"/>
                <a:gd name="T2" fmla="*/ 56 w 187"/>
                <a:gd name="T3" fmla="*/ 6 h 124"/>
                <a:gd name="T4" fmla="*/ 18 w 187"/>
                <a:gd name="T5" fmla="*/ 9 h 124"/>
                <a:gd name="T6" fmla="*/ 2 w 187"/>
                <a:gd name="T7" fmla="*/ 43 h 124"/>
                <a:gd name="T8" fmla="*/ 24 w 187"/>
                <a:gd name="T9" fmla="*/ 74 h 124"/>
                <a:gd name="T10" fmla="*/ 133 w 187"/>
                <a:gd name="T11" fmla="*/ 118 h 124"/>
                <a:gd name="T12" fmla="*/ 181 w 187"/>
                <a:gd name="T13" fmla="*/ 94 h 124"/>
                <a:gd name="T14" fmla="*/ 157 w 187"/>
                <a:gd name="T15" fmla="*/ 4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24">
                  <a:moveTo>
                    <a:pt x="157" y="46"/>
                  </a:moveTo>
                  <a:cubicBezTo>
                    <a:pt x="123" y="34"/>
                    <a:pt x="89" y="21"/>
                    <a:pt x="56" y="6"/>
                  </a:cubicBezTo>
                  <a:cubicBezTo>
                    <a:pt x="43" y="0"/>
                    <a:pt x="29" y="1"/>
                    <a:pt x="18" y="9"/>
                  </a:cubicBezTo>
                  <a:cubicBezTo>
                    <a:pt x="6" y="17"/>
                    <a:pt x="0" y="30"/>
                    <a:pt x="2" y="43"/>
                  </a:cubicBezTo>
                  <a:cubicBezTo>
                    <a:pt x="3" y="57"/>
                    <a:pt x="12" y="69"/>
                    <a:pt x="24" y="74"/>
                  </a:cubicBezTo>
                  <a:cubicBezTo>
                    <a:pt x="60" y="91"/>
                    <a:pt x="96" y="105"/>
                    <a:pt x="133" y="118"/>
                  </a:cubicBezTo>
                  <a:cubicBezTo>
                    <a:pt x="153" y="124"/>
                    <a:pt x="174" y="114"/>
                    <a:pt x="181" y="94"/>
                  </a:cubicBezTo>
                  <a:cubicBezTo>
                    <a:pt x="187" y="74"/>
                    <a:pt x="177" y="53"/>
                    <a:pt x="157" y="4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751">
              <a:extLst>
                <a:ext uri="{FF2B5EF4-FFF2-40B4-BE49-F238E27FC236}">
                  <a16:creationId xmlns:a16="http://schemas.microsoft.com/office/drawing/2014/main" id="{3C415433-506D-4DB2-9F94-DB9A4B817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5884864"/>
              <a:ext cx="38100" cy="31750"/>
            </a:xfrm>
            <a:custGeom>
              <a:avLst/>
              <a:gdLst>
                <a:gd name="T0" fmla="*/ 153 w 177"/>
                <a:gd name="T1" fmla="*/ 71 h 147"/>
                <a:gd name="T2" fmla="*/ 62 w 177"/>
                <a:gd name="T3" fmla="*/ 11 h 147"/>
                <a:gd name="T4" fmla="*/ 24 w 177"/>
                <a:gd name="T5" fmla="*/ 6 h 147"/>
                <a:gd name="T6" fmla="*/ 1 w 177"/>
                <a:gd name="T7" fmla="*/ 37 h 147"/>
                <a:gd name="T8" fmla="*/ 17 w 177"/>
                <a:gd name="T9" fmla="*/ 71 h 147"/>
                <a:gd name="T10" fmla="*/ 115 w 177"/>
                <a:gd name="T11" fmla="*/ 136 h 147"/>
                <a:gd name="T12" fmla="*/ 166 w 177"/>
                <a:gd name="T13" fmla="*/ 123 h 147"/>
                <a:gd name="T14" fmla="*/ 153 w 177"/>
                <a:gd name="T15" fmla="*/ 7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47">
                  <a:moveTo>
                    <a:pt x="153" y="71"/>
                  </a:moveTo>
                  <a:cubicBezTo>
                    <a:pt x="122" y="53"/>
                    <a:pt x="91" y="33"/>
                    <a:pt x="62" y="11"/>
                  </a:cubicBezTo>
                  <a:cubicBezTo>
                    <a:pt x="51" y="2"/>
                    <a:pt x="37" y="0"/>
                    <a:pt x="24" y="6"/>
                  </a:cubicBezTo>
                  <a:cubicBezTo>
                    <a:pt x="12" y="11"/>
                    <a:pt x="3" y="23"/>
                    <a:pt x="1" y="37"/>
                  </a:cubicBezTo>
                  <a:cubicBezTo>
                    <a:pt x="0" y="50"/>
                    <a:pt x="6" y="64"/>
                    <a:pt x="17" y="71"/>
                  </a:cubicBezTo>
                  <a:cubicBezTo>
                    <a:pt x="49" y="95"/>
                    <a:pt x="81" y="116"/>
                    <a:pt x="115" y="136"/>
                  </a:cubicBezTo>
                  <a:cubicBezTo>
                    <a:pt x="133" y="147"/>
                    <a:pt x="156" y="141"/>
                    <a:pt x="166" y="123"/>
                  </a:cubicBezTo>
                  <a:cubicBezTo>
                    <a:pt x="177" y="105"/>
                    <a:pt x="171" y="82"/>
                    <a:pt x="153" y="7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752">
              <a:extLst>
                <a:ext uri="{FF2B5EF4-FFF2-40B4-BE49-F238E27FC236}">
                  <a16:creationId xmlns:a16="http://schemas.microsoft.com/office/drawing/2014/main" id="{CC3DCDA4-5FBA-48C7-A45F-110AF680D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5811839"/>
              <a:ext cx="30163" cy="39688"/>
            </a:xfrm>
            <a:custGeom>
              <a:avLst/>
              <a:gdLst>
                <a:gd name="T0" fmla="*/ 135 w 147"/>
                <a:gd name="T1" fmla="*/ 116 h 180"/>
                <a:gd name="T2" fmla="*/ 76 w 147"/>
                <a:gd name="T3" fmla="*/ 24 h 180"/>
                <a:gd name="T4" fmla="*/ 25 w 147"/>
                <a:gd name="T5" fmla="*/ 10 h 180"/>
                <a:gd name="T6" fmla="*/ 11 w 147"/>
                <a:gd name="T7" fmla="*/ 62 h 180"/>
                <a:gd name="T8" fmla="*/ 74 w 147"/>
                <a:gd name="T9" fmla="*/ 160 h 180"/>
                <a:gd name="T10" fmla="*/ 126 w 147"/>
                <a:gd name="T11" fmla="*/ 168 h 180"/>
                <a:gd name="T12" fmla="*/ 135 w 147"/>
                <a:gd name="T13" fmla="*/ 11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180">
                  <a:moveTo>
                    <a:pt x="135" y="116"/>
                  </a:moveTo>
                  <a:cubicBezTo>
                    <a:pt x="114" y="86"/>
                    <a:pt x="94" y="56"/>
                    <a:pt x="76" y="24"/>
                  </a:cubicBezTo>
                  <a:cubicBezTo>
                    <a:pt x="66" y="6"/>
                    <a:pt x="43" y="0"/>
                    <a:pt x="25" y="10"/>
                  </a:cubicBezTo>
                  <a:cubicBezTo>
                    <a:pt x="6" y="21"/>
                    <a:pt x="0" y="44"/>
                    <a:pt x="11" y="62"/>
                  </a:cubicBezTo>
                  <a:cubicBezTo>
                    <a:pt x="30" y="95"/>
                    <a:pt x="51" y="128"/>
                    <a:pt x="74" y="160"/>
                  </a:cubicBezTo>
                  <a:cubicBezTo>
                    <a:pt x="86" y="176"/>
                    <a:pt x="109" y="180"/>
                    <a:pt x="126" y="168"/>
                  </a:cubicBezTo>
                  <a:cubicBezTo>
                    <a:pt x="143" y="156"/>
                    <a:pt x="147" y="133"/>
                    <a:pt x="135" y="11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753">
              <a:extLst>
                <a:ext uri="{FF2B5EF4-FFF2-40B4-BE49-F238E27FC236}">
                  <a16:creationId xmlns:a16="http://schemas.microsoft.com/office/drawing/2014/main" id="{20E1EE13-E34B-40F6-BD0F-92533A9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5768976"/>
              <a:ext cx="25400" cy="39688"/>
            </a:xfrm>
            <a:custGeom>
              <a:avLst/>
              <a:gdLst>
                <a:gd name="T0" fmla="*/ 116 w 121"/>
                <a:gd name="T1" fmla="*/ 132 h 185"/>
                <a:gd name="T2" fmla="*/ 77 w 121"/>
                <a:gd name="T3" fmla="*/ 30 h 185"/>
                <a:gd name="T4" fmla="*/ 49 w 121"/>
                <a:gd name="T5" fmla="*/ 3 h 185"/>
                <a:gd name="T6" fmla="*/ 12 w 121"/>
                <a:gd name="T7" fmla="*/ 15 h 185"/>
                <a:gd name="T8" fmla="*/ 5 w 121"/>
                <a:gd name="T9" fmla="*/ 53 h 185"/>
                <a:gd name="T10" fmla="*/ 47 w 121"/>
                <a:gd name="T11" fmla="*/ 163 h 185"/>
                <a:gd name="T12" fmla="*/ 81 w 121"/>
                <a:gd name="T13" fmla="*/ 185 h 185"/>
                <a:gd name="T14" fmla="*/ 113 w 121"/>
                <a:gd name="T15" fmla="*/ 168 h 185"/>
                <a:gd name="T16" fmla="*/ 116 w 121"/>
                <a:gd name="T17" fmla="*/ 13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85">
                  <a:moveTo>
                    <a:pt x="116" y="132"/>
                  </a:moveTo>
                  <a:cubicBezTo>
                    <a:pt x="101" y="99"/>
                    <a:pt x="88" y="65"/>
                    <a:pt x="77" y="30"/>
                  </a:cubicBezTo>
                  <a:cubicBezTo>
                    <a:pt x="73" y="17"/>
                    <a:pt x="62" y="6"/>
                    <a:pt x="49" y="3"/>
                  </a:cubicBezTo>
                  <a:cubicBezTo>
                    <a:pt x="35" y="0"/>
                    <a:pt x="21" y="5"/>
                    <a:pt x="12" y="15"/>
                  </a:cubicBezTo>
                  <a:cubicBezTo>
                    <a:pt x="3" y="26"/>
                    <a:pt x="0" y="40"/>
                    <a:pt x="5" y="53"/>
                  </a:cubicBezTo>
                  <a:cubicBezTo>
                    <a:pt x="17" y="90"/>
                    <a:pt x="31" y="127"/>
                    <a:pt x="47" y="163"/>
                  </a:cubicBezTo>
                  <a:cubicBezTo>
                    <a:pt x="53" y="176"/>
                    <a:pt x="66" y="185"/>
                    <a:pt x="81" y="185"/>
                  </a:cubicBezTo>
                  <a:cubicBezTo>
                    <a:pt x="94" y="185"/>
                    <a:pt x="106" y="179"/>
                    <a:pt x="113" y="168"/>
                  </a:cubicBezTo>
                  <a:cubicBezTo>
                    <a:pt x="120" y="157"/>
                    <a:pt x="121" y="144"/>
                    <a:pt x="116" y="132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754">
              <a:extLst>
                <a:ext uri="{FF2B5EF4-FFF2-40B4-BE49-F238E27FC236}">
                  <a16:creationId xmlns:a16="http://schemas.microsoft.com/office/drawing/2014/main" id="{5CAAA19A-B900-45ED-B7A7-C1CE88A51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721351"/>
              <a:ext cx="22225" cy="41275"/>
            </a:xfrm>
            <a:custGeom>
              <a:avLst/>
              <a:gdLst>
                <a:gd name="T0" fmla="*/ 66 w 99"/>
                <a:gd name="T1" fmla="*/ 188 h 193"/>
                <a:gd name="T2" fmla="*/ 95 w 99"/>
                <a:gd name="T3" fmla="*/ 144 h 193"/>
                <a:gd name="T4" fmla="*/ 78 w 99"/>
                <a:gd name="T5" fmla="*/ 36 h 193"/>
                <a:gd name="T6" fmla="*/ 36 w 99"/>
                <a:gd name="T7" fmla="*/ 2 h 193"/>
                <a:gd name="T8" fmla="*/ 3 w 99"/>
                <a:gd name="T9" fmla="*/ 44 h 193"/>
                <a:gd name="T10" fmla="*/ 21 w 99"/>
                <a:gd name="T11" fmla="*/ 159 h 193"/>
                <a:gd name="T12" fmla="*/ 66 w 99"/>
                <a:gd name="T13" fmla="*/ 18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93">
                  <a:moveTo>
                    <a:pt x="66" y="188"/>
                  </a:moveTo>
                  <a:cubicBezTo>
                    <a:pt x="86" y="184"/>
                    <a:pt x="99" y="164"/>
                    <a:pt x="95" y="144"/>
                  </a:cubicBezTo>
                  <a:cubicBezTo>
                    <a:pt x="87" y="108"/>
                    <a:pt x="81" y="72"/>
                    <a:pt x="78" y="36"/>
                  </a:cubicBezTo>
                  <a:cubicBezTo>
                    <a:pt x="75" y="15"/>
                    <a:pt x="57" y="0"/>
                    <a:pt x="36" y="2"/>
                  </a:cubicBezTo>
                  <a:cubicBezTo>
                    <a:pt x="15" y="5"/>
                    <a:pt x="0" y="23"/>
                    <a:pt x="3" y="44"/>
                  </a:cubicBezTo>
                  <a:cubicBezTo>
                    <a:pt x="7" y="83"/>
                    <a:pt x="13" y="121"/>
                    <a:pt x="21" y="159"/>
                  </a:cubicBezTo>
                  <a:cubicBezTo>
                    <a:pt x="25" y="180"/>
                    <a:pt x="45" y="193"/>
                    <a:pt x="66" y="18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755">
              <a:extLst>
                <a:ext uri="{FF2B5EF4-FFF2-40B4-BE49-F238E27FC236}">
                  <a16:creationId xmlns:a16="http://schemas.microsoft.com/office/drawing/2014/main" id="{F6D5B8E7-D88C-499D-BA25-29872BCA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138" y="5753101"/>
              <a:ext cx="25400" cy="41275"/>
            </a:xfrm>
            <a:custGeom>
              <a:avLst/>
              <a:gdLst>
                <a:gd name="T0" fmla="*/ 84 w 114"/>
                <a:gd name="T1" fmla="*/ 5 h 192"/>
                <a:gd name="T2" fmla="*/ 38 w 114"/>
                <a:gd name="T3" fmla="*/ 32 h 192"/>
                <a:gd name="T4" fmla="*/ 7 w 114"/>
                <a:gd name="T5" fmla="*/ 137 h 192"/>
                <a:gd name="T6" fmla="*/ 29 w 114"/>
                <a:gd name="T7" fmla="*/ 185 h 192"/>
                <a:gd name="T8" fmla="*/ 78 w 114"/>
                <a:gd name="T9" fmla="*/ 162 h 192"/>
                <a:gd name="T10" fmla="*/ 112 w 114"/>
                <a:gd name="T11" fmla="*/ 50 h 192"/>
                <a:gd name="T12" fmla="*/ 107 w 114"/>
                <a:gd name="T13" fmla="*/ 22 h 192"/>
                <a:gd name="T14" fmla="*/ 84 w 114"/>
                <a:gd name="T15" fmla="*/ 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92">
                  <a:moveTo>
                    <a:pt x="84" y="5"/>
                  </a:moveTo>
                  <a:cubicBezTo>
                    <a:pt x="64" y="0"/>
                    <a:pt x="43" y="12"/>
                    <a:pt x="38" y="32"/>
                  </a:cubicBezTo>
                  <a:cubicBezTo>
                    <a:pt x="30" y="68"/>
                    <a:pt x="19" y="103"/>
                    <a:pt x="7" y="137"/>
                  </a:cubicBezTo>
                  <a:cubicBezTo>
                    <a:pt x="0" y="156"/>
                    <a:pt x="10" y="178"/>
                    <a:pt x="29" y="185"/>
                  </a:cubicBezTo>
                  <a:cubicBezTo>
                    <a:pt x="49" y="192"/>
                    <a:pt x="71" y="182"/>
                    <a:pt x="78" y="162"/>
                  </a:cubicBezTo>
                  <a:cubicBezTo>
                    <a:pt x="91" y="126"/>
                    <a:pt x="102" y="88"/>
                    <a:pt x="112" y="50"/>
                  </a:cubicBezTo>
                  <a:cubicBezTo>
                    <a:pt x="114" y="41"/>
                    <a:pt x="112" y="31"/>
                    <a:pt x="107" y="22"/>
                  </a:cubicBezTo>
                  <a:cubicBezTo>
                    <a:pt x="102" y="13"/>
                    <a:pt x="94" y="7"/>
                    <a:pt x="84" y="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756">
              <a:extLst>
                <a:ext uri="{FF2B5EF4-FFF2-40B4-BE49-F238E27FC236}">
                  <a16:creationId xmlns:a16="http://schemas.microsoft.com/office/drawing/2014/main" id="{72851E0A-6884-4603-88BE-7BAEF9A85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676" y="5924551"/>
              <a:ext cx="41275" cy="20638"/>
            </a:xfrm>
            <a:custGeom>
              <a:avLst/>
              <a:gdLst>
                <a:gd name="T0" fmla="*/ 158 w 192"/>
                <a:gd name="T1" fmla="*/ 23 h 98"/>
                <a:gd name="T2" fmla="*/ 50 w 192"/>
                <a:gd name="T3" fmla="*/ 5 h 98"/>
                <a:gd name="T4" fmla="*/ 5 w 192"/>
                <a:gd name="T5" fmla="*/ 33 h 98"/>
                <a:gd name="T6" fmla="*/ 33 w 192"/>
                <a:gd name="T7" fmla="*/ 78 h 98"/>
                <a:gd name="T8" fmla="*/ 149 w 192"/>
                <a:gd name="T9" fmla="*/ 98 h 98"/>
                <a:gd name="T10" fmla="*/ 153 w 192"/>
                <a:gd name="T11" fmla="*/ 98 h 98"/>
                <a:gd name="T12" fmla="*/ 191 w 192"/>
                <a:gd name="T13" fmla="*/ 63 h 98"/>
                <a:gd name="T14" fmla="*/ 158 w 192"/>
                <a:gd name="T15" fmla="*/ 2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98">
                  <a:moveTo>
                    <a:pt x="158" y="23"/>
                  </a:moveTo>
                  <a:cubicBezTo>
                    <a:pt x="121" y="19"/>
                    <a:pt x="86" y="13"/>
                    <a:pt x="50" y="5"/>
                  </a:cubicBezTo>
                  <a:cubicBezTo>
                    <a:pt x="30" y="0"/>
                    <a:pt x="10" y="13"/>
                    <a:pt x="5" y="33"/>
                  </a:cubicBezTo>
                  <a:cubicBezTo>
                    <a:pt x="0" y="53"/>
                    <a:pt x="13" y="74"/>
                    <a:pt x="33" y="78"/>
                  </a:cubicBezTo>
                  <a:cubicBezTo>
                    <a:pt x="71" y="87"/>
                    <a:pt x="110" y="93"/>
                    <a:pt x="149" y="98"/>
                  </a:cubicBezTo>
                  <a:cubicBezTo>
                    <a:pt x="150" y="98"/>
                    <a:pt x="152" y="98"/>
                    <a:pt x="153" y="98"/>
                  </a:cubicBezTo>
                  <a:cubicBezTo>
                    <a:pt x="173" y="98"/>
                    <a:pt x="190" y="83"/>
                    <a:pt x="191" y="63"/>
                  </a:cubicBezTo>
                  <a:cubicBezTo>
                    <a:pt x="192" y="43"/>
                    <a:pt x="177" y="25"/>
                    <a:pt x="158" y="23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757">
              <a:extLst>
                <a:ext uri="{FF2B5EF4-FFF2-40B4-BE49-F238E27FC236}">
                  <a16:creationId xmlns:a16="http://schemas.microsoft.com/office/drawing/2014/main" id="{61489022-C5D7-445A-9EED-3A6D56202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501" y="5797551"/>
              <a:ext cx="30163" cy="39688"/>
            </a:xfrm>
            <a:custGeom>
              <a:avLst/>
              <a:gdLst>
                <a:gd name="T0" fmla="*/ 113 w 140"/>
                <a:gd name="T1" fmla="*/ 9 h 184"/>
                <a:gd name="T2" fmla="*/ 63 w 140"/>
                <a:gd name="T3" fmla="*/ 26 h 184"/>
                <a:gd name="T4" fmla="*/ 11 w 140"/>
                <a:gd name="T5" fmla="*/ 122 h 184"/>
                <a:gd name="T6" fmla="*/ 23 w 140"/>
                <a:gd name="T7" fmla="*/ 173 h 184"/>
                <a:gd name="T8" fmla="*/ 75 w 140"/>
                <a:gd name="T9" fmla="*/ 162 h 184"/>
                <a:gd name="T10" fmla="*/ 131 w 140"/>
                <a:gd name="T11" fmla="*/ 59 h 184"/>
                <a:gd name="T12" fmla="*/ 113 w 140"/>
                <a:gd name="T13" fmla="*/ 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84">
                  <a:moveTo>
                    <a:pt x="113" y="9"/>
                  </a:moveTo>
                  <a:cubicBezTo>
                    <a:pt x="95" y="0"/>
                    <a:pt x="72" y="8"/>
                    <a:pt x="63" y="26"/>
                  </a:cubicBezTo>
                  <a:cubicBezTo>
                    <a:pt x="47" y="59"/>
                    <a:pt x="30" y="91"/>
                    <a:pt x="11" y="122"/>
                  </a:cubicBezTo>
                  <a:cubicBezTo>
                    <a:pt x="0" y="140"/>
                    <a:pt x="6" y="162"/>
                    <a:pt x="23" y="173"/>
                  </a:cubicBezTo>
                  <a:cubicBezTo>
                    <a:pt x="41" y="184"/>
                    <a:pt x="64" y="179"/>
                    <a:pt x="75" y="162"/>
                  </a:cubicBezTo>
                  <a:cubicBezTo>
                    <a:pt x="95" y="128"/>
                    <a:pt x="114" y="94"/>
                    <a:pt x="131" y="59"/>
                  </a:cubicBezTo>
                  <a:cubicBezTo>
                    <a:pt x="140" y="40"/>
                    <a:pt x="132" y="18"/>
                    <a:pt x="113" y="9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758">
              <a:extLst>
                <a:ext uri="{FF2B5EF4-FFF2-40B4-BE49-F238E27FC236}">
                  <a16:creationId xmlns:a16="http://schemas.microsoft.com/office/drawing/2014/main" id="{BC223D0C-0489-4EB2-841E-42FC05F90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5840414"/>
              <a:ext cx="33338" cy="34925"/>
            </a:xfrm>
            <a:custGeom>
              <a:avLst/>
              <a:gdLst>
                <a:gd name="T0" fmla="*/ 86 w 156"/>
                <a:gd name="T1" fmla="*/ 17 h 167"/>
                <a:gd name="T2" fmla="*/ 15 w 156"/>
                <a:gd name="T3" fmla="*/ 99 h 167"/>
                <a:gd name="T4" fmla="*/ 16 w 156"/>
                <a:gd name="T5" fmla="*/ 153 h 167"/>
                <a:gd name="T6" fmla="*/ 69 w 156"/>
                <a:gd name="T7" fmla="*/ 151 h 167"/>
                <a:gd name="T8" fmla="*/ 145 w 156"/>
                <a:gd name="T9" fmla="*/ 63 h 167"/>
                <a:gd name="T10" fmla="*/ 151 w 156"/>
                <a:gd name="T11" fmla="*/ 25 h 167"/>
                <a:gd name="T12" fmla="*/ 121 w 156"/>
                <a:gd name="T13" fmla="*/ 2 h 167"/>
                <a:gd name="T14" fmla="*/ 86 w 156"/>
                <a:gd name="T15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67">
                  <a:moveTo>
                    <a:pt x="86" y="17"/>
                  </a:moveTo>
                  <a:cubicBezTo>
                    <a:pt x="63" y="45"/>
                    <a:pt x="40" y="73"/>
                    <a:pt x="15" y="99"/>
                  </a:cubicBezTo>
                  <a:cubicBezTo>
                    <a:pt x="0" y="115"/>
                    <a:pt x="1" y="138"/>
                    <a:pt x="16" y="153"/>
                  </a:cubicBezTo>
                  <a:cubicBezTo>
                    <a:pt x="31" y="167"/>
                    <a:pt x="55" y="167"/>
                    <a:pt x="69" y="151"/>
                  </a:cubicBezTo>
                  <a:cubicBezTo>
                    <a:pt x="96" y="123"/>
                    <a:pt x="121" y="94"/>
                    <a:pt x="145" y="63"/>
                  </a:cubicBezTo>
                  <a:cubicBezTo>
                    <a:pt x="154" y="52"/>
                    <a:pt x="156" y="38"/>
                    <a:pt x="151" y="25"/>
                  </a:cubicBezTo>
                  <a:cubicBezTo>
                    <a:pt x="146" y="13"/>
                    <a:pt x="134" y="4"/>
                    <a:pt x="121" y="2"/>
                  </a:cubicBezTo>
                  <a:cubicBezTo>
                    <a:pt x="107" y="0"/>
                    <a:pt x="94" y="6"/>
                    <a:pt x="86" y="1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759">
              <a:extLst>
                <a:ext uri="{FF2B5EF4-FFF2-40B4-BE49-F238E27FC236}">
                  <a16:creationId xmlns:a16="http://schemas.microsoft.com/office/drawing/2014/main" id="{CCD88CE2-F5AC-4548-8FE4-FA314E412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5705476"/>
              <a:ext cx="19050" cy="39688"/>
            </a:xfrm>
            <a:custGeom>
              <a:avLst/>
              <a:gdLst>
                <a:gd name="T0" fmla="*/ 51 w 88"/>
                <a:gd name="T1" fmla="*/ 0 h 188"/>
                <a:gd name="T2" fmla="*/ 24 w 88"/>
                <a:gd name="T3" fmla="*/ 10 h 188"/>
                <a:gd name="T4" fmla="*/ 12 w 88"/>
                <a:gd name="T5" fmla="*/ 37 h 188"/>
                <a:gd name="T6" fmla="*/ 3 w 88"/>
                <a:gd name="T7" fmla="*/ 145 h 188"/>
                <a:gd name="T8" fmla="*/ 35 w 88"/>
                <a:gd name="T9" fmla="*/ 188 h 188"/>
                <a:gd name="T10" fmla="*/ 40 w 88"/>
                <a:gd name="T11" fmla="*/ 188 h 188"/>
                <a:gd name="T12" fmla="*/ 77 w 88"/>
                <a:gd name="T13" fmla="*/ 156 h 188"/>
                <a:gd name="T14" fmla="*/ 88 w 88"/>
                <a:gd name="T15" fmla="*/ 39 h 188"/>
                <a:gd name="T16" fmla="*/ 51 w 88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8">
                  <a:moveTo>
                    <a:pt x="51" y="0"/>
                  </a:moveTo>
                  <a:cubicBezTo>
                    <a:pt x="41" y="0"/>
                    <a:pt x="31" y="3"/>
                    <a:pt x="24" y="10"/>
                  </a:cubicBezTo>
                  <a:cubicBezTo>
                    <a:pt x="17" y="17"/>
                    <a:pt x="12" y="27"/>
                    <a:pt x="12" y="37"/>
                  </a:cubicBezTo>
                  <a:cubicBezTo>
                    <a:pt x="11" y="73"/>
                    <a:pt x="8" y="109"/>
                    <a:pt x="3" y="145"/>
                  </a:cubicBezTo>
                  <a:cubicBezTo>
                    <a:pt x="0" y="166"/>
                    <a:pt x="14" y="185"/>
                    <a:pt x="35" y="188"/>
                  </a:cubicBezTo>
                  <a:cubicBezTo>
                    <a:pt x="37" y="188"/>
                    <a:pt x="38" y="188"/>
                    <a:pt x="40" y="188"/>
                  </a:cubicBezTo>
                  <a:cubicBezTo>
                    <a:pt x="59" y="188"/>
                    <a:pt x="75" y="174"/>
                    <a:pt x="77" y="156"/>
                  </a:cubicBezTo>
                  <a:cubicBezTo>
                    <a:pt x="83" y="117"/>
                    <a:pt x="86" y="78"/>
                    <a:pt x="88" y="39"/>
                  </a:cubicBezTo>
                  <a:cubicBezTo>
                    <a:pt x="88" y="18"/>
                    <a:pt x="72" y="1"/>
                    <a:pt x="51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760">
              <a:extLst>
                <a:ext uri="{FF2B5EF4-FFF2-40B4-BE49-F238E27FC236}">
                  <a16:creationId xmlns:a16="http://schemas.microsoft.com/office/drawing/2014/main" id="{20299343-13CF-44C2-8512-8BB045254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9826" y="5873751"/>
              <a:ext cx="38100" cy="33338"/>
            </a:xfrm>
            <a:custGeom>
              <a:avLst/>
              <a:gdLst>
                <a:gd name="T0" fmla="*/ 109 w 175"/>
                <a:gd name="T1" fmla="*/ 14 h 154"/>
                <a:gd name="T2" fmla="*/ 22 w 175"/>
                <a:gd name="T3" fmla="*/ 80 h 154"/>
                <a:gd name="T4" fmla="*/ 12 w 175"/>
                <a:gd name="T5" fmla="*/ 133 h 154"/>
                <a:gd name="T6" fmla="*/ 65 w 175"/>
                <a:gd name="T7" fmla="*/ 142 h 154"/>
                <a:gd name="T8" fmla="*/ 158 w 175"/>
                <a:gd name="T9" fmla="*/ 71 h 154"/>
                <a:gd name="T10" fmla="*/ 162 w 175"/>
                <a:gd name="T11" fmla="*/ 18 h 154"/>
                <a:gd name="T12" fmla="*/ 109 w 175"/>
                <a:gd name="T13" fmla="*/ 13 h 154"/>
                <a:gd name="T14" fmla="*/ 109 w 175"/>
                <a:gd name="T15" fmla="*/ 1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4">
                  <a:moveTo>
                    <a:pt x="109" y="14"/>
                  </a:moveTo>
                  <a:cubicBezTo>
                    <a:pt x="81" y="37"/>
                    <a:pt x="52" y="59"/>
                    <a:pt x="22" y="80"/>
                  </a:cubicBezTo>
                  <a:cubicBezTo>
                    <a:pt x="5" y="92"/>
                    <a:pt x="0" y="116"/>
                    <a:pt x="12" y="133"/>
                  </a:cubicBezTo>
                  <a:cubicBezTo>
                    <a:pt x="24" y="150"/>
                    <a:pt x="48" y="154"/>
                    <a:pt x="65" y="142"/>
                  </a:cubicBezTo>
                  <a:cubicBezTo>
                    <a:pt x="97" y="120"/>
                    <a:pt x="128" y="96"/>
                    <a:pt x="158" y="71"/>
                  </a:cubicBezTo>
                  <a:cubicBezTo>
                    <a:pt x="173" y="57"/>
                    <a:pt x="175" y="33"/>
                    <a:pt x="162" y="18"/>
                  </a:cubicBezTo>
                  <a:cubicBezTo>
                    <a:pt x="148" y="2"/>
                    <a:pt x="124" y="0"/>
                    <a:pt x="109" y="13"/>
                  </a:cubicBezTo>
                  <a:lnTo>
                    <a:pt x="109" y="14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761">
              <a:extLst>
                <a:ext uri="{FF2B5EF4-FFF2-40B4-BE49-F238E27FC236}">
                  <a16:creationId xmlns:a16="http://schemas.microsoft.com/office/drawing/2014/main" id="{4CD6C8DC-9381-4465-A760-746A9E542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5919789"/>
              <a:ext cx="39688" cy="23813"/>
            </a:xfrm>
            <a:custGeom>
              <a:avLst/>
              <a:gdLst>
                <a:gd name="T0" fmla="*/ 138 w 190"/>
                <a:gd name="T1" fmla="*/ 6 h 106"/>
                <a:gd name="T2" fmla="*/ 32 w 190"/>
                <a:gd name="T3" fmla="*/ 32 h 106"/>
                <a:gd name="T4" fmla="*/ 2 w 190"/>
                <a:gd name="T5" fmla="*/ 72 h 106"/>
                <a:gd name="T6" fmla="*/ 40 w 190"/>
                <a:gd name="T7" fmla="*/ 106 h 106"/>
                <a:gd name="T8" fmla="*/ 47 w 190"/>
                <a:gd name="T9" fmla="*/ 106 h 106"/>
                <a:gd name="T10" fmla="*/ 160 w 190"/>
                <a:gd name="T11" fmla="*/ 78 h 106"/>
                <a:gd name="T12" fmla="*/ 184 w 190"/>
                <a:gd name="T13" fmla="*/ 31 h 106"/>
                <a:gd name="T14" fmla="*/ 138 w 190"/>
                <a:gd name="T15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06">
                  <a:moveTo>
                    <a:pt x="138" y="6"/>
                  </a:moveTo>
                  <a:cubicBezTo>
                    <a:pt x="104" y="16"/>
                    <a:pt x="68" y="25"/>
                    <a:pt x="32" y="32"/>
                  </a:cubicBezTo>
                  <a:cubicBezTo>
                    <a:pt x="13" y="35"/>
                    <a:pt x="0" y="53"/>
                    <a:pt x="2" y="72"/>
                  </a:cubicBezTo>
                  <a:cubicBezTo>
                    <a:pt x="4" y="92"/>
                    <a:pt x="20" y="106"/>
                    <a:pt x="40" y="106"/>
                  </a:cubicBezTo>
                  <a:cubicBezTo>
                    <a:pt x="42" y="106"/>
                    <a:pt x="44" y="106"/>
                    <a:pt x="47" y="106"/>
                  </a:cubicBezTo>
                  <a:cubicBezTo>
                    <a:pt x="85" y="98"/>
                    <a:pt x="123" y="89"/>
                    <a:pt x="160" y="78"/>
                  </a:cubicBezTo>
                  <a:cubicBezTo>
                    <a:pt x="180" y="71"/>
                    <a:pt x="190" y="51"/>
                    <a:pt x="184" y="31"/>
                  </a:cubicBezTo>
                  <a:cubicBezTo>
                    <a:pt x="179" y="12"/>
                    <a:pt x="158" y="0"/>
                    <a:pt x="138" y="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762">
              <a:extLst>
                <a:ext uri="{FF2B5EF4-FFF2-40B4-BE49-F238E27FC236}">
                  <a16:creationId xmlns:a16="http://schemas.microsoft.com/office/drawing/2014/main" id="{55B427BE-8869-4FB7-BBED-965D2E00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888" y="5929314"/>
              <a:ext cx="41275" cy="17463"/>
            </a:xfrm>
            <a:custGeom>
              <a:avLst/>
              <a:gdLst>
                <a:gd name="T0" fmla="*/ 148 w 191"/>
                <a:gd name="T1" fmla="*/ 2 h 81"/>
                <a:gd name="T2" fmla="*/ 56 w 191"/>
                <a:gd name="T3" fmla="*/ 6 h 81"/>
                <a:gd name="T4" fmla="*/ 39 w 191"/>
                <a:gd name="T5" fmla="*/ 6 h 81"/>
                <a:gd name="T6" fmla="*/ 0 w 191"/>
                <a:gd name="T7" fmla="*/ 43 h 81"/>
                <a:gd name="T8" fmla="*/ 37 w 191"/>
                <a:gd name="T9" fmla="*/ 81 h 81"/>
                <a:gd name="T10" fmla="*/ 56 w 191"/>
                <a:gd name="T11" fmla="*/ 81 h 81"/>
                <a:gd name="T12" fmla="*/ 154 w 191"/>
                <a:gd name="T13" fmla="*/ 77 h 81"/>
                <a:gd name="T14" fmla="*/ 186 w 191"/>
                <a:gd name="T15" fmla="*/ 56 h 81"/>
                <a:gd name="T16" fmla="*/ 182 w 191"/>
                <a:gd name="T17" fmla="*/ 17 h 81"/>
                <a:gd name="T18" fmla="*/ 147 w 191"/>
                <a:gd name="T19" fmla="*/ 2 h 81"/>
                <a:gd name="T20" fmla="*/ 148 w 191"/>
                <a:gd name="T21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81">
                  <a:moveTo>
                    <a:pt x="148" y="2"/>
                  </a:moveTo>
                  <a:cubicBezTo>
                    <a:pt x="117" y="4"/>
                    <a:pt x="86" y="6"/>
                    <a:pt x="56" y="6"/>
                  </a:cubicBezTo>
                  <a:lnTo>
                    <a:pt x="39" y="6"/>
                  </a:lnTo>
                  <a:cubicBezTo>
                    <a:pt x="18" y="6"/>
                    <a:pt x="1" y="22"/>
                    <a:pt x="0" y="43"/>
                  </a:cubicBezTo>
                  <a:cubicBezTo>
                    <a:pt x="0" y="63"/>
                    <a:pt x="16" y="81"/>
                    <a:pt x="37" y="81"/>
                  </a:cubicBezTo>
                  <a:lnTo>
                    <a:pt x="56" y="81"/>
                  </a:lnTo>
                  <a:cubicBezTo>
                    <a:pt x="89" y="81"/>
                    <a:pt x="122" y="80"/>
                    <a:pt x="154" y="77"/>
                  </a:cubicBezTo>
                  <a:cubicBezTo>
                    <a:pt x="167" y="76"/>
                    <a:pt x="180" y="68"/>
                    <a:pt x="186" y="56"/>
                  </a:cubicBezTo>
                  <a:cubicBezTo>
                    <a:pt x="191" y="43"/>
                    <a:pt x="190" y="29"/>
                    <a:pt x="182" y="17"/>
                  </a:cubicBezTo>
                  <a:cubicBezTo>
                    <a:pt x="174" y="6"/>
                    <a:pt x="161" y="0"/>
                    <a:pt x="147" y="2"/>
                  </a:cubicBezTo>
                  <a:lnTo>
                    <a:pt x="148" y="2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763">
              <a:extLst>
                <a:ext uri="{FF2B5EF4-FFF2-40B4-BE49-F238E27FC236}">
                  <a16:creationId xmlns:a16="http://schemas.microsoft.com/office/drawing/2014/main" id="{7B4A93F7-168A-4D7B-B061-1CCA03E47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8551" y="5900739"/>
              <a:ext cx="39688" cy="28575"/>
            </a:xfrm>
            <a:custGeom>
              <a:avLst/>
              <a:gdLst>
                <a:gd name="T0" fmla="*/ 123 w 184"/>
                <a:gd name="T1" fmla="*/ 10 h 133"/>
                <a:gd name="T2" fmla="*/ 25 w 184"/>
                <a:gd name="T3" fmla="*/ 58 h 133"/>
                <a:gd name="T4" fmla="*/ 2 w 184"/>
                <a:gd name="T5" fmla="*/ 88 h 133"/>
                <a:gd name="T6" fmla="*/ 16 w 184"/>
                <a:gd name="T7" fmla="*/ 123 h 133"/>
                <a:gd name="T8" fmla="*/ 54 w 184"/>
                <a:gd name="T9" fmla="*/ 127 h 133"/>
                <a:gd name="T10" fmla="*/ 159 w 184"/>
                <a:gd name="T11" fmla="*/ 76 h 133"/>
                <a:gd name="T12" fmla="*/ 174 w 184"/>
                <a:gd name="T13" fmla="*/ 25 h 133"/>
                <a:gd name="T14" fmla="*/ 123 w 184"/>
                <a:gd name="T15" fmla="*/ 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33">
                  <a:moveTo>
                    <a:pt x="123" y="10"/>
                  </a:moveTo>
                  <a:cubicBezTo>
                    <a:pt x="91" y="28"/>
                    <a:pt x="59" y="44"/>
                    <a:pt x="25" y="58"/>
                  </a:cubicBezTo>
                  <a:cubicBezTo>
                    <a:pt x="12" y="63"/>
                    <a:pt x="4" y="74"/>
                    <a:pt x="2" y="88"/>
                  </a:cubicBezTo>
                  <a:cubicBezTo>
                    <a:pt x="0" y="101"/>
                    <a:pt x="6" y="115"/>
                    <a:pt x="16" y="123"/>
                  </a:cubicBezTo>
                  <a:cubicBezTo>
                    <a:pt x="27" y="131"/>
                    <a:pt x="42" y="133"/>
                    <a:pt x="54" y="127"/>
                  </a:cubicBezTo>
                  <a:cubicBezTo>
                    <a:pt x="90" y="112"/>
                    <a:pt x="125" y="95"/>
                    <a:pt x="159" y="76"/>
                  </a:cubicBezTo>
                  <a:cubicBezTo>
                    <a:pt x="178" y="66"/>
                    <a:pt x="184" y="44"/>
                    <a:pt x="174" y="25"/>
                  </a:cubicBezTo>
                  <a:cubicBezTo>
                    <a:pt x="164" y="7"/>
                    <a:pt x="141" y="0"/>
                    <a:pt x="123" y="1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764">
              <a:extLst>
                <a:ext uri="{FF2B5EF4-FFF2-40B4-BE49-F238E27FC236}">
                  <a16:creationId xmlns:a16="http://schemas.microsoft.com/office/drawing/2014/main" id="{C7D78950-1CA8-4415-A873-FFA735FB3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7726" y="5535614"/>
              <a:ext cx="338138" cy="339725"/>
            </a:xfrm>
            <a:custGeom>
              <a:avLst/>
              <a:gdLst>
                <a:gd name="T0" fmla="*/ 792 w 1583"/>
                <a:gd name="T1" fmla="*/ 0 h 1583"/>
                <a:gd name="T2" fmla="*/ 0 w 1583"/>
                <a:gd name="T3" fmla="*/ 792 h 1583"/>
                <a:gd name="T4" fmla="*/ 792 w 1583"/>
                <a:gd name="T5" fmla="*/ 1583 h 1583"/>
                <a:gd name="T6" fmla="*/ 1583 w 1583"/>
                <a:gd name="T7" fmla="*/ 792 h 1583"/>
                <a:gd name="T8" fmla="*/ 792 w 1583"/>
                <a:gd name="T9" fmla="*/ 0 h 1583"/>
                <a:gd name="T10" fmla="*/ 829 w 1583"/>
                <a:gd name="T11" fmla="*/ 1506 h 1583"/>
                <a:gd name="T12" fmla="*/ 829 w 1583"/>
                <a:gd name="T13" fmla="*/ 1394 h 1583"/>
                <a:gd name="T14" fmla="*/ 792 w 1583"/>
                <a:gd name="T15" fmla="*/ 1357 h 1583"/>
                <a:gd name="T16" fmla="*/ 754 w 1583"/>
                <a:gd name="T17" fmla="*/ 1394 h 1583"/>
                <a:gd name="T18" fmla="*/ 754 w 1583"/>
                <a:gd name="T19" fmla="*/ 1506 h 1583"/>
                <a:gd name="T20" fmla="*/ 78 w 1583"/>
                <a:gd name="T21" fmla="*/ 829 h 1583"/>
                <a:gd name="T22" fmla="*/ 189 w 1583"/>
                <a:gd name="T23" fmla="*/ 829 h 1583"/>
                <a:gd name="T24" fmla="*/ 226 w 1583"/>
                <a:gd name="T25" fmla="*/ 792 h 1583"/>
                <a:gd name="T26" fmla="*/ 189 w 1583"/>
                <a:gd name="T27" fmla="*/ 754 h 1583"/>
                <a:gd name="T28" fmla="*/ 78 w 1583"/>
                <a:gd name="T29" fmla="*/ 754 h 1583"/>
                <a:gd name="T30" fmla="*/ 754 w 1583"/>
                <a:gd name="T31" fmla="*/ 78 h 1583"/>
                <a:gd name="T32" fmla="*/ 754 w 1583"/>
                <a:gd name="T33" fmla="*/ 189 h 1583"/>
                <a:gd name="T34" fmla="*/ 792 w 1583"/>
                <a:gd name="T35" fmla="*/ 226 h 1583"/>
                <a:gd name="T36" fmla="*/ 829 w 1583"/>
                <a:gd name="T37" fmla="*/ 189 h 1583"/>
                <a:gd name="T38" fmla="*/ 829 w 1583"/>
                <a:gd name="T39" fmla="*/ 78 h 1583"/>
                <a:gd name="T40" fmla="*/ 1506 w 1583"/>
                <a:gd name="T41" fmla="*/ 754 h 1583"/>
                <a:gd name="T42" fmla="*/ 1395 w 1583"/>
                <a:gd name="T43" fmla="*/ 754 h 1583"/>
                <a:gd name="T44" fmla="*/ 1357 w 1583"/>
                <a:gd name="T45" fmla="*/ 792 h 1583"/>
                <a:gd name="T46" fmla="*/ 1395 w 1583"/>
                <a:gd name="T47" fmla="*/ 829 h 1583"/>
                <a:gd name="T48" fmla="*/ 1506 w 1583"/>
                <a:gd name="T49" fmla="*/ 829 h 1583"/>
                <a:gd name="T50" fmla="*/ 829 w 1583"/>
                <a:gd name="T51" fmla="*/ 150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3" h="1583">
                  <a:moveTo>
                    <a:pt x="792" y="0"/>
                  </a:moveTo>
                  <a:cubicBezTo>
                    <a:pt x="355" y="0"/>
                    <a:pt x="0" y="355"/>
                    <a:pt x="0" y="792"/>
                  </a:cubicBezTo>
                  <a:cubicBezTo>
                    <a:pt x="0" y="1229"/>
                    <a:pt x="355" y="1583"/>
                    <a:pt x="792" y="1583"/>
                  </a:cubicBezTo>
                  <a:cubicBezTo>
                    <a:pt x="1229" y="1583"/>
                    <a:pt x="1583" y="1229"/>
                    <a:pt x="1583" y="792"/>
                  </a:cubicBezTo>
                  <a:cubicBezTo>
                    <a:pt x="1583" y="355"/>
                    <a:pt x="1229" y="1"/>
                    <a:pt x="792" y="0"/>
                  </a:cubicBezTo>
                  <a:close/>
                  <a:moveTo>
                    <a:pt x="829" y="1506"/>
                  </a:moveTo>
                  <a:lnTo>
                    <a:pt x="829" y="1394"/>
                  </a:lnTo>
                  <a:cubicBezTo>
                    <a:pt x="829" y="1374"/>
                    <a:pt x="813" y="1357"/>
                    <a:pt x="792" y="1357"/>
                  </a:cubicBezTo>
                  <a:cubicBezTo>
                    <a:pt x="771" y="1357"/>
                    <a:pt x="754" y="1374"/>
                    <a:pt x="754" y="1394"/>
                  </a:cubicBezTo>
                  <a:lnTo>
                    <a:pt x="754" y="1506"/>
                  </a:lnTo>
                  <a:cubicBezTo>
                    <a:pt x="389" y="1486"/>
                    <a:pt x="97" y="1194"/>
                    <a:pt x="78" y="829"/>
                  </a:cubicBezTo>
                  <a:lnTo>
                    <a:pt x="189" y="829"/>
                  </a:lnTo>
                  <a:cubicBezTo>
                    <a:pt x="210" y="829"/>
                    <a:pt x="226" y="812"/>
                    <a:pt x="226" y="792"/>
                  </a:cubicBezTo>
                  <a:cubicBezTo>
                    <a:pt x="226" y="771"/>
                    <a:pt x="210" y="754"/>
                    <a:pt x="189" y="754"/>
                  </a:cubicBezTo>
                  <a:lnTo>
                    <a:pt x="78" y="754"/>
                  </a:lnTo>
                  <a:cubicBezTo>
                    <a:pt x="97" y="389"/>
                    <a:pt x="389" y="97"/>
                    <a:pt x="754" y="78"/>
                  </a:cubicBezTo>
                  <a:lnTo>
                    <a:pt x="754" y="189"/>
                  </a:lnTo>
                  <a:cubicBezTo>
                    <a:pt x="754" y="209"/>
                    <a:pt x="771" y="226"/>
                    <a:pt x="792" y="226"/>
                  </a:cubicBezTo>
                  <a:cubicBezTo>
                    <a:pt x="813" y="226"/>
                    <a:pt x="829" y="209"/>
                    <a:pt x="829" y="189"/>
                  </a:cubicBezTo>
                  <a:lnTo>
                    <a:pt x="829" y="78"/>
                  </a:lnTo>
                  <a:cubicBezTo>
                    <a:pt x="1195" y="97"/>
                    <a:pt x="1486" y="389"/>
                    <a:pt x="1506" y="754"/>
                  </a:cubicBezTo>
                  <a:lnTo>
                    <a:pt x="1395" y="754"/>
                  </a:lnTo>
                  <a:cubicBezTo>
                    <a:pt x="1374" y="754"/>
                    <a:pt x="1357" y="771"/>
                    <a:pt x="1357" y="792"/>
                  </a:cubicBezTo>
                  <a:cubicBezTo>
                    <a:pt x="1357" y="812"/>
                    <a:pt x="1374" y="829"/>
                    <a:pt x="1395" y="829"/>
                  </a:cubicBezTo>
                  <a:lnTo>
                    <a:pt x="1506" y="829"/>
                  </a:lnTo>
                  <a:cubicBezTo>
                    <a:pt x="1486" y="1194"/>
                    <a:pt x="1195" y="1486"/>
                    <a:pt x="829" y="150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765">
              <a:extLst>
                <a:ext uri="{FF2B5EF4-FFF2-40B4-BE49-F238E27FC236}">
                  <a16:creationId xmlns:a16="http://schemas.microsoft.com/office/drawing/2014/main" id="{37DD998F-46B4-460D-B0BF-665ABA93D8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4563" y="5600701"/>
              <a:ext cx="96838" cy="130175"/>
            </a:xfrm>
            <a:custGeom>
              <a:avLst/>
              <a:gdLst>
                <a:gd name="T0" fmla="*/ 376 w 457"/>
                <a:gd name="T1" fmla="*/ 383 h 608"/>
                <a:gd name="T2" fmla="*/ 376 w 457"/>
                <a:gd name="T3" fmla="*/ 37 h 608"/>
                <a:gd name="T4" fmla="*/ 339 w 457"/>
                <a:gd name="T5" fmla="*/ 0 h 608"/>
                <a:gd name="T6" fmla="*/ 301 w 457"/>
                <a:gd name="T7" fmla="*/ 37 h 608"/>
                <a:gd name="T8" fmla="*/ 301 w 457"/>
                <a:gd name="T9" fmla="*/ 383 h 608"/>
                <a:gd name="T10" fmla="*/ 233 w 457"/>
                <a:gd name="T11" fmla="*/ 452 h 608"/>
                <a:gd name="T12" fmla="*/ 37 w 457"/>
                <a:gd name="T13" fmla="*/ 452 h 608"/>
                <a:gd name="T14" fmla="*/ 0 w 457"/>
                <a:gd name="T15" fmla="*/ 490 h 608"/>
                <a:gd name="T16" fmla="*/ 37 w 457"/>
                <a:gd name="T17" fmla="*/ 527 h 608"/>
                <a:gd name="T18" fmla="*/ 233 w 457"/>
                <a:gd name="T19" fmla="*/ 527 h 608"/>
                <a:gd name="T20" fmla="*/ 352 w 457"/>
                <a:gd name="T21" fmla="*/ 602 h 608"/>
                <a:gd name="T22" fmla="*/ 451 w 457"/>
                <a:gd name="T23" fmla="*/ 503 h 608"/>
                <a:gd name="T24" fmla="*/ 376 w 457"/>
                <a:gd name="T25" fmla="*/ 383 h 608"/>
                <a:gd name="T26" fmla="*/ 339 w 457"/>
                <a:gd name="T27" fmla="*/ 527 h 608"/>
                <a:gd name="T28" fmla="*/ 301 w 457"/>
                <a:gd name="T29" fmla="*/ 490 h 608"/>
                <a:gd name="T30" fmla="*/ 339 w 457"/>
                <a:gd name="T31" fmla="*/ 452 h 608"/>
                <a:gd name="T32" fmla="*/ 376 w 457"/>
                <a:gd name="T33" fmla="*/ 490 h 608"/>
                <a:gd name="T34" fmla="*/ 339 w 457"/>
                <a:gd name="T35" fmla="*/ 527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7" h="608">
                  <a:moveTo>
                    <a:pt x="376" y="383"/>
                  </a:moveTo>
                  <a:lnTo>
                    <a:pt x="376" y="37"/>
                  </a:lnTo>
                  <a:cubicBezTo>
                    <a:pt x="376" y="17"/>
                    <a:pt x="360" y="0"/>
                    <a:pt x="339" y="0"/>
                  </a:cubicBezTo>
                  <a:cubicBezTo>
                    <a:pt x="318" y="0"/>
                    <a:pt x="301" y="17"/>
                    <a:pt x="301" y="37"/>
                  </a:cubicBezTo>
                  <a:lnTo>
                    <a:pt x="301" y="383"/>
                  </a:lnTo>
                  <a:cubicBezTo>
                    <a:pt x="269" y="395"/>
                    <a:pt x="244" y="420"/>
                    <a:pt x="233" y="452"/>
                  </a:cubicBezTo>
                  <a:lnTo>
                    <a:pt x="37" y="452"/>
                  </a:lnTo>
                  <a:cubicBezTo>
                    <a:pt x="16" y="452"/>
                    <a:pt x="0" y="469"/>
                    <a:pt x="0" y="490"/>
                  </a:cubicBezTo>
                  <a:cubicBezTo>
                    <a:pt x="0" y="510"/>
                    <a:pt x="16" y="527"/>
                    <a:pt x="37" y="527"/>
                  </a:cubicBezTo>
                  <a:lnTo>
                    <a:pt x="233" y="527"/>
                  </a:lnTo>
                  <a:cubicBezTo>
                    <a:pt x="250" y="577"/>
                    <a:pt x="299" y="608"/>
                    <a:pt x="352" y="602"/>
                  </a:cubicBezTo>
                  <a:cubicBezTo>
                    <a:pt x="404" y="596"/>
                    <a:pt x="445" y="555"/>
                    <a:pt x="451" y="503"/>
                  </a:cubicBezTo>
                  <a:cubicBezTo>
                    <a:pt x="457" y="450"/>
                    <a:pt x="426" y="401"/>
                    <a:pt x="376" y="383"/>
                  </a:cubicBezTo>
                  <a:close/>
                  <a:moveTo>
                    <a:pt x="339" y="527"/>
                  </a:moveTo>
                  <a:cubicBezTo>
                    <a:pt x="318" y="527"/>
                    <a:pt x="301" y="510"/>
                    <a:pt x="301" y="490"/>
                  </a:cubicBezTo>
                  <a:cubicBezTo>
                    <a:pt x="301" y="469"/>
                    <a:pt x="318" y="452"/>
                    <a:pt x="339" y="452"/>
                  </a:cubicBezTo>
                  <a:cubicBezTo>
                    <a:pt x="360" y="452"/>
                    <a:pt x="376" y="469"/>
                    <a:pt x="376" y="490"/>
                  </a:cubicBezTo>
                  <a:cubicBezTo>
                    <a:pt x="376" y="510"/>
                    <a:pt x="360" y="527"/>
                    <a:pt x="339" y="52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41BA6FE-D304-4FDA-AB10-AF0E5D0746EB}"/>
              </a:ext>
            </a:extLst>
          </p:cNvPr>
          <p:cNvGrpSpPr/>
          <p:nvPr/>
        </p:nvGrpSpPr>
        <p:grpSpPr>
          <a:xfrm>
            <a:off x="8909051" y="5464176"/>
            <a:ext cx="338138" cy="482600"/>
            <a:chOff x="8909051" y="5464176"/>
            <a:chExt cx="338138" cy="482600"/>
          </a:xfrm>
        </p:grpSpPr>
        <p:sp>
          <p:nvSpPr>
            <p:cNvPr id="205" name="Freeform 766">
              <a:extLst>
                <a:ext uri="{FF2B5EF4-FFF2-40B4-BE49-F238E27FC236}">
                  <a16:creationId xmlns:a16="http://schemas.microsoft.com/office/drawing/2014/main" id="{61A908FE-9DF4-4392-B96E-9DDD28F9B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5472114"/>
              <a:ext cx="176213" cy="119063"/>
            </a:xfrm>
            <a:custGeom>
              <a:avLst/>
              <a:gdLst>
                <a:gd name="T0" fmla="*/ 829 w 829"/>
                <a:gd name="T1" fmla="*/ 556 h 556"/>
                <a:gd name="T2" fmla="*/ 829 w 829"/>
                <a:gd name="T3" fmla="*/ 0 h 556"/>
                <a:gd name="T4" fmla="*/ 0 w 829"/>
                <a:gd name="T5" fmla="*/ 0 h 556"/>
                <a:gd name="T6" fmla="*/ 0 w 829"/>
                <a:gd name="T7" fmla="*/ 556 h 556"/>
                <a:gd name="T8" fmla="*/ 829 w 829"/>
                <a:gd name="T9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829" y="556"/>
                  </a:moveTo>
                  <a:lnTo>
                    <a:pt x="829" y="0"/>
                  </a:lnTo>
                  <a:lnTo>
                    <a:pt x="0" y="0"/>
                  </a:lnTo>
                  <a:lnTo>
                    <a:pt x="0" y="556"/>
                  </a:lnTo>
                  <a:cubicBezTo>
                    <a:pt x="244" y="367"/>
                    <a:pt x="585" y="367"/>
                    <a:pt x="829" y="55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767">
              <a:extLst>
                <a:ext uri="{FF2B5EF4-FFF2-40B4-BE49-F238E27FC236}">
                  <a16:creationId xmlns:a16="http://schemas.microsoft.com/office/drawing/2014/main" id="{52FE4EB6-225A-44F9-B2CA-A06604C00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5819776"/>
              <a:ext cx="176213" cy="119063"/>
            </a:xfrm>
            <a:custGeom>
              <a:avLst/>
              <a:gdLst>
                <a:gd name="T0" fmla="*/ 0 w 829"/>
                <a:gd name="T1" fmla="*/ 0 h 556"/>
                <a:gd name="T2" fmla="*/ 0 w 829"/>
                <a:gd name="T3" fmla="*/ 556 h 556"/>
                <a:gd name="T4" fmla="*/ 829 w 829"/>
                <a:gd name="T5" fmla="*/ 556 h 556"/>
                <a:gd name="T6" fmla="*/ 829 w 829"/>
                <a:gd name="T7" fmla="*/ 0 h 556"/>
                <a:gd name="T8" fmla="*/ 0 w 829"/>
                <a:gd name="T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0" y="0"/>
                  </a:moveTo>
                  <a:lnTo>
                    <a:pt x="0" y="556"/>
                  </a:lnTo>
                  <a:lnTo>
                    <a:pt x="829" y="556"/>
                  </a:lnTo>
                  <a:lnTo>
                    <a:pt x="829" y="0"/>
                  </a:lnTo>
                  <a:cubicBezTo>
                    <a:pt x="585" y="189"/>
                    <a:pt x="244" y="189"/>
                    <a:pt x="0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768">
              <a:extLst>
                <a:ext uri="{FF2B5EF4-FFF2-40B4-BE49-F238E27FC236}">
                  <a16:creationId xmlns:a16="http://schemas.microsoft.com/office/drawing/2014/main" id="{C31993EA-1F85-423A-9100-A7417DDE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5913" y="5681664"/>
              <a:ext cx="33338" cy="47625"/>
            </a:xfrm>
            <a:custGeom>
              <a:avLst/>
              <a:gdLst>
                <a:gd name="T0" fmla="*/ 160 w 160"/>
                <a:gd name="T1" fmla="*/ 0 h 227"/>
                <a:gd name="T2" fmla="*/ 0 w 160"/>
                <a:gd name="T3" fmla="*/ 0 h 227"/>
                <a:gd name="T4" fmla="*/ 0 w 160"/>
                <a:gd name="T5" fmla="*/ 227 h 227"/>
                <a:gd name="T6" fmla="*/ 160 w 160"/>
                <a:gd name="T7" fmla="*/ 227 h 227"/>
                <a:gd name="T8" fmla="*/ 160 w 160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227">
                  <a:moveTo>
                    <a:pt x="160" y="0"/>
                  </a:moveTo>
                  <a:lnTo>
                    <a:pt x="0" y="0"/>
                  </a:lnTo>
                  <a:cubicBezTo>
                    <a:pt x="12" y="75"/>
                    <a:pt x="12" y="152"/>
                    <a:pt x="0" y="227"/>
                  </a:cubicBezTo>
                  <a:lnTo>
                    <a:pt x="160" y="2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Oval 769">
              <a:extLst>
                <a:ext uri="{FF2B5EF4-FFF2-40B4-BE49-F238E27FC236}">
                  <a16:creationId xmlns:a16="http://schemas.microsoft.com/office/drawing/2014/main" id="{EA91A826-C656-4F9C-9DFC-6ECC28095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5576" y="5689601"/>
              <a:ext cx="33338" cy="31750"/>
            </a:xfrm>
            <a:prstGeom prst="ellipse">
              <a:avLst/>
            </a:pr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770">
              <a:extLst>
                <a:ext uri="{FF2B5EF4-FFF2-40B4-BE49-F238E27FC236}">
                  <a16:creationId xmlns:a16="http://schemas.microsoft.com/office/drawing/2014/main" id="{CBFA9C6F-5EA2-46EC-BCB3-242D985E3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9051" y="5464176"/>
              <a:ext cx="338138" cy="482600"/>
            </a:xfrm>
            <a:custGeom>
              <a:avLst/>
              <a:gdLst>
                <a:gd name="T0" fmla="*/ 1415 w 1583"/>
                <a:gd name="T1" fmla="*/ 980 h 2261"/>
                <a:gd name="T2" fmla="*/ 1168 w 1583"/>
                <a:gd name="T3" fmla="*/ 38 h 2261"/>
                <a:gd name="T4" fmla="*/ 301 w 1583"/>
                <a:gd name="T5" fmla="*/ 0 h 2261"/>
                <a:gd name="T6" fmla="*/ 264 w 1583"/>
                <a:gd name="T7" fmla="*/ 576 h 2261"/>
                <a:gd name="T8" fmla="*/ 264 w 1583"/>
                <a:gd name="T9" fmla="*/ 1685 h 2261"/>
                <a:gd name="T10" fmla="*/ 301 w 1583"/>
                <a:gd name="T11" fmla="*/ 2261 h 2261"/>
                <a:gd name="T12" fmla="*/ 1168 w 1583"/>
                <a:gd name="T13" fmla="*/ 2223 h 2261"/>
                <a:gd name="T14" fmla="*/ 1415 w 1583"/>
                <a:gd name="T15" fmla="*/ 1281 h 2261"/>
                <a:gd name="T16" fmla="*/ 1583 w 1583"/>
                <a:gd name="T17" fmla="*/ 1244 h 2261"/>
                <a:gd name="T18" fmla="*/ 1545 w 1583"/>
                <a:gd name="T19" fmla="*/ 980 h 2261"/>
                <a:gd name="T20" fmla="*/ 1093 w 1583"/>
                <a:gd name="T21" fmla="*/ 75 h 2261"/>
                <a:gd name="T22" fmla="*/ 1065 w 1583"/>
                <a:gd name="T23" fmla="*/ 506 h 2261"/>
                <a:gd name="T24" fmla="*/ 1003 w 1583"/>
                <a:gd name="T25" fmla="*/ 475 h 2261"/>
                <a:gd name="T26" fmla="*/ 953 w 1583"/>
                <a:gd name="T27" fmla="*/ 455 h 2261"/>
                <a:gd name="T28" fmla="*/ 900 w 1583"/>
                <a:gd name="T29" fmla="*/ 439 h 2261"/>
                <a:gd name="T30" fmla="*/ 846 w 1583"/>
                <a:gd name="T31" fmla="*/ 427 h 2261"/>
                <a:gd name="T32" fmla="*/ 789 w 1583"/>
                <a:gd name="T33" fmla="*/ 419 h 2261"/>
                <a:gd name="T34" fmla="*/ 716 w 1583"/>
                <a:gd name="T35" fmla="*/ 415 h 2261"/>
                <a:gd name="T36" fmla="*/ 643 w 1583"/>
                <a:gd name="T37" fmla="*/ 419 h 2261"/>
                <a:gd name="T38" fmla="*/ 585 w 1583"/>
                <a:gd name="T39" fmla="*/ 427 h 2261"/>
                <a:gd name="T40" fmla="*/ 531 w 1583"/>
                <a:gd name="T41" fmla="*/ 439 h 2261"/>
                <a:gd name="T42" fmla="*/ 479 w 1583"/>
                <a:gd name="T43" fmla="*/ 455 h 2261"/>
                <a:gd name="T44" fmla="*/ 428 w 1583"/>
                <a:gd name="T45" fmla="*/ 474 h 2261"/>
                <a:gd name="T46" fmla="*/ 367 w 1583"/>
                <a:gd name="T47" fmla="*/ 506 h 2261"/>
                <a:gd name="T48" fmla="*/ 339 w 1583"/>
                <a:gd name="T49" fmla="*/ 75 h 2261"/>
                <a:gd name="T50" fmla="*/ 339 w 1583"/>
                <a:gd name="T51" fmla="*/ 2186 h 2261"/>
                <a:gd name="T52" fmla="*/ 367 w 1583"/>
                <a:gd name="T53" fmla="*/ 1755 h 2261"/>
                <a:gd name="T54" fmla="*/ 429 w 1583"/>
                <a:gd name="T55" fmla="*/ 1787 h 2261"/>
                <a:gd name="T56" fmla="*/ 479 w 1583"/>
                <a:gd name="T57" fmla="*/ 1806 h 2261"/>
                <a:gd name="T58" fmla="*/ 531 w 1583"/>
                <a:gd name="T59" fmla="*/ 1822 h 2261"/>
                <a:gd name="T60" fmla="*/ 586 w 1583"/>
                <a:gd name="T61" fmla="*/ 1834 h 2261"/>
                <a:gd name="T62" fmla="*/ 643 w 1583"/>
                <a:gd name="T63" fmla="*/ 1842 h 2261"/>
                <a:gd name="T64" fmla="*/ 716 w 1583"/>
                <a:gd name="T65" fmla="*/ 1847 h 2261"/>
                <a:gd name="T66" fmla="*/ 789 w 1583"/>
                <a:gd name="T67" fmla="*/ 1842 h 2261"/>
                <a:gd name="T68" fmla="*/ 847 w 1583"/>
                <a:gd name="T69" fmla="*/ 1834 h 2261"/>
                <a:gd name="T70" fmla="*/ 901 w 1583"/>
                <a:gd name="T71" fmla="*/ 1822 h 2261"/>
                <a:gd name="T72" fmla="*/ 953 w 1583"/>
                <a:gd name="T73" fmla="*/ 1806 h 2261"/>
                <a:gd name="T74" fmla="*/ 1003 w 1583"/>
                <a:gd name="T75" fmla="*/ 1787 h 2261"/>
                <a:gd name="T76" fmla="*/ 1065 w 1583"/>
                <a:gd name="T77" fmla="*/ 1755 h 2261"/>
                <a:gd name="T78" fmla="*/ 1093 w 1583"/>
                <a:gd name="T79" fmla="*/ 2186 h 2261"/>
                <a:gd name="T80" fmla="*/ 716 w 1583"/>
                <a:gd name="T81" fmla="*/ 1771 h 2261"/>
                <a:gd name="T82" fmla="*/ 597 w 1583"/>
                <a:gd name="T83" fmla="*/ 1760 h 2261"/>
                <a:gd name="T84" fmla="*/ 324 w 1583"/>
                <a:gd name="T85" fmla="*/ 624 h 2261"/>
                <a:gd name="T86" fmla="*/ 1348 w 1583"/>
                <a:gd name="T87" fmla="*/ 1024 h 2261"/>
                <a:gd name="T88" fmla="*/ 1107 w 1583"/>
                <a:gd name="T89" fmla="*/ 1637 h 2261"/>
                <a:gd name="T90" fmla="*/ 1428 w 1583"/>
                <a:gd name="T91" fmla="*/ 1206 h 2261"/>
                <a:gd name="T92" fmla="*/ 1432 w 1583"/>
                <a:gd name="T93" fmla="*/ 1131 h 2261"/>
                <a:gd name="T94" fmla="*/ 1428 w 1583"/>
                <a:gd name="T95" fmla="*/ 1055 h 2261"/>
                <a:gd name="T96" fmla="*/ 1507 w 1583"/>
                <a:gd name="T97" fmla="*/ 120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83" h="2261">
                  <a:moveTo>
                    <a:pt x="1545" y="980"/>
                  </a:moveTo>
                  <a:lnTo>
                    <a:pt x="1415" y="980"/>
                  </a:lnTo>
                  <a:cubicBezTo>
                    <a:pt x="1381" y="821"/>
                    <a:pt x="1294" y="679"/>
                    <a:pt x="1168" y="577"/>
                  </a:cubicBezTo>
                  <a:lnTo>
                    <a:pt x="1168" y="38"/>
                  </a:lnTo>
                  <a:cubicBezTo>
                    <a:pt x="1168" y="17"/>
                    <a:pt x="1151" y="0"/>
                    <a:pt x="1130" y="0"/>
                  </a:cubicBezTo>
                  <a:lnTo>
                    <a:pt x="301" y="0"/>
                  </a:lnTo>
                  <a:cubicBezTo>
                    <a:pt x="281" y="0"/>
                    <a:pt x="264" y="17"/>
                    <a:pt x="264" y="38"/>
                  </a:cubicBezTo>
                  <a:lnTo>
                    <a:pt x="264" y="576"/>
                  </a:lnTo>
                  <a:cubicBezTo>
                    <a:pt x="97" y="712"/>
                    <a:pt x="0" y="915"/>
                    <a:pt x="0" y="1131"/>
                  </a:cubicBezTo>
                  <a:cubicBezTo>
                    <a:pt x="0" y="1346"/>
                    <a:pt x="97" y="1549"/>
                    <a:pt x="264" y="1685"/>
                  </a:cubicBezTo>
                  <a:lnTo>
                    <a:pt x="264" y="2223"/>
                  </a:lnTo>
                  <a:cubicBezTo>
                    <a:pt x="264" y="2244"/>
                    <a:pt x="281" y="2261"/>
                    <a:pt x="301" y="2261"/>
                  </a:cubicBezTo>
                  <a:lnTo>
                    <a:pt x="1130" y="2261"/>
                  </a:lnTo>
                  <a:cubicBezTo>
                    <a:pt x="1151" y="2261"/>
                    <a:pt x="1168" y="2244"/>
                    <a:pt x="1168" y="2223"/>
                  </a:cubicBezTo>
                  <a:lnTo>
                    <a:pt x="1168" y="1684"/>
                  </a:lnTo>
                  <a:cubicBezTo>
                    <a:pt x="1294" y="1582"/>
                    <a:pt x="1381" y="1440"/>
                    <a:pt x="1415" y="1281"/>
                  </a:cubicBezTo>
                  <a:lnTo>
                    <a:pt x="1545" y="1281"/>
                  </a:lnTo>
                  <a:cubicBezTo>
                    <a:pt x="1566" y="1281"/>
                    <a:pt x="1583" y="1264"/>
                    <a:pt x="1583" y="1244"/>
                  </a:cubicBezTo>
                  <a:lnTo>
                    <a:pt x="1583" y="1017"/>
                  </a:lnTo>
                  <a:cubicBezTo>
                    <a:pt x="1583" y="997"/>
                    <a:pt x="1566" y="980"/>
                    <a:pt x="1545" y="980"/>
                  </a:cubicBezTo>
                  <a:close/>
                  <a:moveTo>
                    <a:pt x="339" y="75"/>
                  </a:moveTo>
                  <a:lnTo>
                    <a:pt x="1093" y="75"/>
                  </a:lnTo>
                  <a:lnTo>
                    <a:pt x="1093" y="522"/>
                  </a:lnTo>
                  <a:cubicBezTo>
                    <a:pt x="1084" y="516"/>
                    <a:pt x="1074" y="511"/>
                    <a:pt x="1065" y="506"/>
                  </a:cubicBezTo>
                  <a:cubicBezTo>
                    <a:pt x="1061" y="503"/>
                    <a:pt x="1057" y="501"/>
                    <a:pt x="1052" y="498"/>
                  </a:cubicBezTo>
                  <a:cubicBezTo>
                    <a:pt x="1036" y="490"/>
                    <a:pt x="1020" y="482"/>
                    <a:pt x="1003" y="475"/>
                  </a:cubicBezTo>
                  <a:cubicBezTo>
                    <a:pt x="1000" y="473"/>
                    <a:pt x="996" y="472"/>
                    <a:pt x="992" y="470"/>
                  </a:cubicBezTo>
                  <a:cubicBezTo>
                    <a:pt x="979" y="465"/>
                    <a:pt x="966" y="459"/>
                    <a:pt x="953" y="455"/>
                  </a:cubicBezTo>
                  <a:cubicBezTo>
                    <a:pt x="947" y="453"/>
                    <a:pt x="941" y="451"/>
                    <a:pt x="935" y="449"/>
                  </a:cubicBezTo>
                  <a:cubicBezTo>
                    <a:pt x="923" y="445"/>
                    <a:pt x="912" y="442"/>
                    <a:pt x="900" y="439"/>
                  </a:cubicBezTo>
                  <a:cubicBezTo>
                    <a:pt x="894" y="437"/>
                    <a:pt x="887" y="435"/>
                    <a:pt x="880" y="434"/>
                  </a:cubicBezTo>
                  <a:cubicBezTo>
                    <a:pt x="869" y="431"/>
                    <a:pt x="858" y="429"/>
                    <a:pt x="846" y="427"/>
                  </a:cubicBezTo>
                  <a:cubicBezTo>
                    <a:pt x="839" y="425"/>
                    <a:pt x="833" y="424"/>
                    <a:pt x="826" y="423"/>
                  </a:cubicBezTo>
                  <a:cubicBezTo>
                    <a:pt x="814" y="421"/>
                    <a:pt x="801" y="420"/>
                    <a:pt x="789" y="419"/>
                  </a:cubicBezTo>
                  <a:cubicBezTo>
                    <a:pt x="783" y="418"/>
                    <a:pt x="777" y="417"/>
                    <a:pt x="771" y="417"/>
                  </a:cubicBezTo>
                  <a:cubicBezTo>
                    <a:pt x="753" y="415"/>
                    <a:pt x="735" y="415"/>
                    <a:pt x="716" y="415"/>
                  </a:cubicBezTo>
                  <a:cubicBezTo>
                    <a:pt x="697" y="415"/>
                    <a:pt x="679" y="415"/>
                    <a:pt x="660" y="417"/>
                  </a:cubicBezTo>
                  <a:cubicBezTo>
                    <a:pt x="655" y="417"/>
                    <a:pt x="649" y="418"/>
                    <a:pt x="643" y="419"/>
                  </a:cubicBezTo>
                  <a:cubicBezTo>
                    <a:pt x="630" y="420"/>
                    <a:pt x="618" y="421"/>
                    <a:pt x="606" y="423"/>
                  </a:cubicBezTo>
                  <a:cubicBezTo>
                    <a:pt x="599" y="424"/>
                    <a:pt x="592" y="425"/>
                    <a:pt x="585" y="427"/>
                  </a:cubicBezTo>
                  <a:cubicBezTo>
                    <a:pt x="574" y="429"/>
                    <a:pt x="563" y="431"/>
                    <a:pt x="551" y="434"/>
                  </a:cubicBezTo>
                  <a:cubicBezTo>
                    <a:pt x="545" y="435"/>
                    <a:pt x="538" y="437"/>
                    <a:pt x="531" y="439"/>
                  </a:cubicBezTo>
                  <a:cubicBezTo>
                    <a:pt x="520" y="442"/>
                    <a:pt x="509" y="445"/>
                    <a:pt x="497" y="449"/>
                  </a:cubicBezTo>
                  <a:cubicBezTo>
                    <a:pt x="491" y="451"/>
                    <a:pt x="485" y="453"/>
                    <a:pt x="479" y="455"/>
                  </a:cubicBezTo>
                  <a:cubicBezTo>
                    <a:pt x="466" y="459"/>
                    <a:pt x="453" y="465"/>
                    <a:pt x="440" y="470"/>
                  </a:cubicBezTo>
                  <a:cubicBezTo>
                    <a:pt x="436" y="471"/>
                    <a:pt x="432" y="473"/>
                    <a:pt x="428" y="474"/>
                  </a:cubicBezTo>
                  <a:cubicBezTo>
                    <a:pt x="412" y="482"/>
                    <a:pt x="396" y="490"/>
                    <a:pt x="380" y="498"/>
                  </a:cubicBezTo>
                  <a:cubicBezTo>
                    <a:pt x="375" y="501"/>
                    <a:pt x="371" y="503"/>
                    <a:pt x="367" y="506"/>
                  </a:cubicBezTo>
                  <a:cubicBezTo>
                    <a:pt x="357" y="511"/>
                    <a:pt x="348" y="516"/>
                    <a:pt x="339" y="522"/>
                  </a:cubicBezTo>
                  <a:lnTo>
                    <a:pt x="339" y="75"/>
                  </a:lnTo>
                  <a:close/>
                  <a:moveTo>
                    <a:pt x="1093" y="2186"/>
                  </a:moveTo>
                  <a:lnTo>
                    <a:pt x="339" y="2186"/>
                  </a:lnTo>
                  <a:lnTo>
                    <a:pt x="339" y="1739"/>
                  </a:lnTo>
                  <a:cubicBezTo>
                    <a:pt x="348" y="1745"/>
                    <a:pt x="358" y="1750"/>
                    <a:pt x="367" y="1755"/>
                  </a:cubicBezTo>
                  <a:cubicBezTo>
                    <a:pt x="371" y="1758"/>
                    <a:pt x="375" y="1760"/>
                    <a:pt x="380" y="1763"/>
                  </a:cubicBezTo>
                  <a:cubicBezTo>
                    <a:pt x="396" y="1771"/>
                    <a:pt x="412" y="1779"/>
                    <a:pt x="429" y="1787"/>
                  </a:cubicBezTo>
                  <a:cubicBezTo>
                    <a:pt x="432" y="1788"/>
                    <a:pt x="436" y="1789"/>
                    <a:pt x="440" y="1791"/>
                  </a:cubicBezTo>
                  <a:cubicBezTo>
                    <a:pt x="453" y="1796"/>
                    <a:pt x="466" y="1802"/>
                    <a:pt x="479" y="1806"/>
                  </a:cubicBezTo>
                  <a:cubicBezTo>
                    <a:pt x="485" y="1808"/>
                    <a:pt x="491" y="1810"/>
                    <a:pt x="497" y="1812"/>
                  </a:cubicBezTo>
                  <a:cubicBezTo>
                    <a:pt x="509" y="1816"/>
                    <a:pt x="520" y="1819"/>
                    <a:pt x="531" y="1822"/>
                  </a:cubicBezTo>
                  <a:cubicBezTo>
                    <a:pt x="538" y="1824"/>
                    <a:pt x="545" y="1826"/>
                    <a:pt x="551" y="1827"/>
                  </a:cubicBezTo>
                  <a:cubicBezTo>
                    <a:pt x="563" y="1830"/>
                    <a:pt x="574" y="1832"/>
                    <a:pt x="586" y="1834"/>
                  </a:cubicBezTo>
                  <a:cubicBezTo>
                    <a:pt x="592" y="1836"/>
                    <a:pt x="599" y="1837"/>
                    <a:pt x="606" y="1838"/>
                  </a:cubicBezTo>
                  <a:cubicBezTo>
                    <a:pt x="618" y="1840"/>
                    <a:pt x="630" y="1841"/>
                    <a:pt x="643" y="1842"/>
                  </a:cubicBezTo>
                  <a:cubicBezTo>
                    <a:pt x="649" y="1843"/>
                    <a:pt x="655" y="1844"/>
                    <a:pt x="661" y="1844"/>
                  </a:cubicBezTo>
                  <a:cubicBezTo>
                    <a:pt x="679" y="1846"/>
                    <a:pt x="697" y="1847"/>
                    <a:pt x="716" y="1847"/>
                  </a:cubicBezTo>
                  <a:cubicBezTo>
                    <a:pt x="735" y="1847"/>
                    <a:pt x="753" y="1846"/>
                    <a:pt x="772" y="1844"/>
                  </a:cubicBezTo>
                  <a:cubicBezTo>
                    <a:pt x="777" y="1844"/>
                    <a:pt x="783" y="1843"/>
                    <a:pt x="789" y="1842"/>
                  </a:cubicBezTo>
                  <a:cubicBezTo>
                    <a:pt x="802" y="1841"/>
                    <a:pt x="814" y="1840"/>
                    <a:pt x="826" y="1838"/>
                  </a:cubicBezTo>
                  <a:cubicBezTo>
                    <a:pt x="833" y="1837"/>
                    <a:pt x="840" y="1836"/>
                    <a:pt x="847" y="1834"/>
                  </a:cubicBezTo>
                  <a:cubicBezTo>
                    <a:pt x="858" y="1832"/>
                    <a:pt x="869" y="1830"/>
                    <a:pt x="880" y="1827"/>
                  </a:cubicBezTo>
                  <a:cubicBezTo>
                    <a:pt x="887" y="1826"/>
                    <a:pt x="894" y="1824"/>
                    <a:pt x="901" y="1822"/>
                  </a:cubicBezTo>
                  <a:cubicBezTo>
                    <a:pt x="912" y="1819"/>
                    <a:pt x="923" y="1816"/>
                    <a:pt x="934" y="1812"/>
                  </a:cubicBezTo>
                  <a:cubicBezTo>
                    <a:pt x="941" y="1810"/>
                    <a:pt x="947" y="1809"/>
                    <a:pt x="953" y="1806"/>
                  </a:cubicBezTo>
                  <a:cubicBezTo>
                    <a:pt x="966" y="1802"/>
                    <a:pt x="979" y="1797"/>
                    <a:pt x="992" y="1791"/>
                  </a:cubicBezTo>
                  <a:cubicBezTo>
                    <a:pt x="996" y="1790"/>
                    <a:pt x="999" y="1788"/>
                    <a:pt x="1003" y="1787"/>
                  </a:cubicBezTo>
                  <a:cubicBezTo>
                    <a:pt x="1020" y="1779"/>
                    <a:pt x="1036" y="1771"/>
                    <a:pt x="1052" y="1763"/>
                  </a:cubicBezTo>
                  <a:cubicBezTo>
                    <a:pt x="1056" y="1760"/>
                    <a:pt x="1061" y="1758"/>
                    <a:pt x="1065" y="1755"/>
                  </a:cubicBezTo>
                  <a:cubicBezTo>
                    <a:pt x="1074" y="1750"/>
                    <a:pt x="1083" y="1745"/>
                    <a:pt x="1092" y="1740"/>
                  </a:cubicBezTo>
                  <a:lnTo>
                    <a:pt x="1093" y="2186"/>
                  </a:lnTo>
                  <a:close/>
                  <a:moveTo>
                    <a:pt x="1107" y="1637"/>
                  </a:moveTo>
                  <a:cubicBezTo>
                    <a:pt x="996" y="1725"/>
                    <a:pt x="858" y="1772"/>
                    <a:pt x="716" y="1771"/>
                  </a:cubicBezTo>
                  <a:cubicBezTo>
                    <a:pt x="698" y="1771"/>
                    <a:pt x="680" y="1770"/>
                    <a:pt x="663" y="1769"/>
                  </a:cubicBezTo>
                  <a:cubicBezTo>
                    <a:pt x="640" y="1767"/>
                    <a:pt x="618" y="1764"/>
                    <a:pt x="597" y="1760"/>
                  </a:cubicBezTo>
                  <a:cubicBezTo>
                    <a:pt x="349" y="1713"/>
                    <a:pt x="152" y="1525"/>
                    <a:pt x="93" y="1280"/>
                  </a:cubicBezTo>
                  <a:cubicBezTo>
                    <a:pt x="34" y="1035"/>
                    <a:pt x="125" y="778"/>
                    <a:pt x="324" y="624"/>
                  </a:cubicBezTo>
                  <a:cubicBezTo>
                    <a:pt x="503" y="486"/>
                    <a:pt x="740" y="452"/>
                    <a:pt x="949" y="534"/>
                  </a:cubicBezTo>
                  <a:cubicBezTo>
                    <a:pt x="1159" y="616"/>
                    <a:pt x="1310" y="802"/>
                    <a:pt x="1348" y="1024"/>
                  </a:cubicBezTo>
                  <a:cubicBezTo>
                    <a:pt x="1359" y="1095"/>
                    <a:pt x="1359" y="1167"/>
                    <a:pt x="1348" y="1237"/>
                  </a:cubicBezTo>
                  <a:cubicBezTo>
                    <a:pt x="1321" y="1396"/>
                    <a:pt x="1235" y="1539"/>
                    <a:pt x="1107" y="1637"/>
                  </a:cubicBezTo>
                  <a:close/>
                  <a:moveTo>
                    <a:pt x="1507" y="1206"/>
                  </a:moveTo>
                  <a:lnTo>
                    <a:pt x="1428" y="1206"/>
                  </a:lnTo>
                  <a:cubicBezTo>
                    <a:pt x="1428" y="1204"/>
                    <a:pt x="1428" y="1202"/>
                    <a:pt x="1428" y="1200"/>
                  </a:cubicBezTo>
                  <a:cubicBezTo>
                    <a:pt x="1431" y="1177"/>
                    <a:pt x="1432" y="1154"/>
                    <a:pt x="1432" y="1131"/>
                  </a:cubicBezTo>
                  <a:cubicBezTo>
                    <a:pt x="1432" y="1107"/>
                    <a:pt x="1431" y="1084"/>
                    <a:pt x="1428" y="1062"/>
                  </a:cubicBezTo>
                  <a:cubicBezTo>
                    <a:pt x="1428" y="1059"/>
                    <a:pt x="1428" y="1057"/>
                    <a:pt x="1428" y="1055"/>
                  </a:cubicBezTo>
                  <a:lnTo>
                    <a:pt x="1507" y="1055"/>
                  </a:lnTo>
                  <a:lnTo>
                    <a:pt x="1507" y="120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771">
              <a:extLst>
                <a:ext uri="{FF2B5EF4-FFF2-40B4-BE49-F238E27FC236}">
                  <a16:creationId xmlns:a16="http://schemas.microsoft.com/office/drawing/2014/main" id="{31EEE90A-AFCD-4DE2-86EE-9E4DCB151A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7476" y="5627689"/>
              <a:ext cx="131763" cy="104775"/>
            </a:xfrm>
            <a:custGeom>
              <a:avLst/>
              <a:gdLst>
                <a:gd name="T0" fmla="*/ 547 w 615"/>
                <a:gd name="T1" fmla="*/ 14 h 484"/>
                <a:gd name="T2" fmla="*/ 302 w 615"/>
                <a:gd name="T3" fmla="*/ 259 h 484"/>
                <a:gd name="T4" fmla="*/ 206 w 615"/>
                <a:gd name="T5" fmla="*/ 259 h 484"/>
                <a:gd name="T6" fmla="*/ 67 w 615"/>
                <a:gd name="T7" fmla="*/ 121 h 484"/>
                <a:gd name="T8" fmla="*/ 15 w 615"/>
                <a:gd name="T9" fmla="*/ 121 h 484"/>
                <a:gd name="T10" fmla="*/ 14 w 615"/>
                <a:gd name="T11" fmla="*/ 174 h 484"/>
                <a:gd name="T12" fmla="*/ 152 w 615"/>
                <a:gd name="T13" fmla="*/ 312 h 484"/>
                <a:gd name="T14" fmla="*/ 189 w 615"/>
                <a:gd name="T15" fmla="*/ 452 h 484"/>
                <a:gd name="T16" fmla="*/ 334 w 615"/>
                <a:gd name="T17" fmla="*/ 441 h 484"/>
                <a:gd name="T18" fmla="*/ 356 w 615"/>
                <a:gd name="T19" fmla="*/ 312 h 484"/>
                <a:gd name="T20" fmla="*/ 600 w 615"/>
                <a:gd name="T21" fmla="*/ 67 h 484"/>
                <a:gd name="T22" fmla="*/ 600 w 615"/>
                <a:gd name="T23" fmla="*/ 15 h 484"/>
                <a:gd name="T24" fmla="*/ 547 w 615"/>
                <a:gd name="T25" fmla="*/ 14 h 484"/>
                <a:gd name="T26" fmla="*/ 281 w 615"/>
                <a:gd name="T27" fmla="*/ 387 h 484"/>
                <a:gd name="T28" fmla="*/ 233 w 615"/>
                <a:gd name="T29" fmla="*/ 392 h 484"/>
                <a:gd name="T30" fmla="*/ 219 w 615"/>
                <a:gd name="T31" fmla="*/ 346 h 484"/>
                <a:gd name="T32" fmla="*/ 261 w 615"/>
                <a:gd name="T33" fmla="*/ 324 h 484"/>
                <a:gd name="T34" fmla="*/ 292 w 615"/>
                <a:gd name="T35" fmla="*/ 361 h 484"/>
                <a:gd name="T36" fmla="*/ 281 w 615"/>
                <a:gd name="T37" fmla="*/ 38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484">
                  <a:moveTo>
                    <a:pt x="547" y="14"/>
                  </a:moveTo>
                  <a:lnTo>
                    <a:pt x="302" y="259"/>
                  </a:lnTo>
                  <a:cubicBezTo>
                    <a:pt x="272" y="244"/>
                    <a:pt x="236" y="244"/>
                    <a:pt x="206" y="259"/>
                  </a:cubicBezTo>
                  <a:lnTo>
                    <a:pt x="67" y="121"/>
                  </a:lnTo>
                  <a:cubicBezTo>
                    <a:pt x="53" y="106"/>
                    <a:pt x="29" y="107"/>
                    <a:pt x="15" y="121"/>
                  </a:cubicBezTo>
                  <a:cubicBezTo>
                    <a:pt x="0" y="136"/>
                    <a:pt x="0" y="159"/>
                    <a:pt x="14" y="174"/>
                  </a:cubicBezTo>
                  <a:lnTo>
                    <a:pt x="152" y="312"/>
                  </a:lnTo>
                  <a:cubicBezTo>
                    <a:pt x="129" y="362"/>
                    <a:pt x="145" y="421"/>
                    <a:pt x="189" y="452"/>
                  </a:cubicBezTo>
                  <a:cubicBezTo>
                    <a:pt x="234" y="484"/>
                    <a:pt x="295" y="479"/>
                    <a:pt x="334" y="441"/>
                  </a:cubicBezTo>
                  <a:cubicBezTo>
                    <a:pt x="368" y="407"/>
                    <a:pt x="377" y="355"/>
                    <a:pt x="356" y="312"/>
                  </a:cubicBezTo>
                  <a:lnTo>
                    <a:pt x="600" y="67"/>
                  </a:lnTo>
                  <a:cubicBezTo>
                    <a:pt x="615" y="53"/>
                    <a:pt x="614" y="29"/>
                    <a:pt x="600" y="15"/>
                  </a:cubicBezTo>
                  <a:cubicBezTo>
                    <a:pt x="585" y="0"/>
                    <a:pt x="562" y="0"/>
                    <a:pt x="547" y="14"/>
                  </a:cubicBezTo>
                  <a:close/>
                  <a:moveTo>
                    <a:pt x="281" y="387"/>
                  </a:moveTo>
                  <a:cubicBezTo>
                    <a:pt x="268" y="400"/>
                    <a:pt x="248" y="402"/>
                    <a:pt x="233" y="392"/>
                  </a:cubicBezTo>
                  <a:cubicBezTo>
                    <a:pt x="218" y="382"/>
                    <a:pt x="212" y="363"/>
                    <a:pt x="219" y="346"/>
                  </a:cubicBezTo>
                  <a:cubicBezTo>
                    <a:pt x="226" y="330"/>
                    <a:pt x="244" y="320"/>
                    <a:pt x="261" y="324"/>
                  </a:cubicBezTo>
                  <a:cubicBezTo>
                    <a:pt x="279" y="327"/>
                    <a:pt x="292" y="343"/>
                    <a:pt x="292" y="361"/>
                  </a:cubicBezTo>
                  <a:cubicBezTo>
                    <a:pt x="292" y="371"/>
                    <a:pt x="288" y="380"/>
                    <a:pt x="281" y="387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772">
              <a:extLst>
                <a:ext uri="{FF2B5EF4-FFF2-40B4-BE49-F238E27FC236}">
                  <a16:creationId xmlns:a16="http://schemas.microsoft.com/office/drawing/2014/main" id="{F45E4359-7F9F-417C-8802-3F7ECF344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5576889"/>
              <a:ext cx="17463" cy="31750"/>
            </a:xfrm>
            <a:custGeom>
              <a:avLst/>
              <a:gdLst>
                <a:gd name="T0" fmla="*/ 38 w 76"/>
                <a:gd name="T1" fmla="*/ 150 h 150"/>
                <a:gd name="T2" fmla="*/ 76 w 76"/>
                <a:gd name="T3" fmla="*/ 113 h 150"/>
                <a:gd name="T4" fmla="*/ 76 w 76"/>
                <a:gd name="T5" fmla="*/ 37 h 150"/>
                <a:gd name="T6" fmla="*/ 38 w 76"/>
                <a:gd name="T7" fmla="*/ 0 h 150"/>
                <a:gd name="T8" fmla="*/ 0 w 76"/>
                <a:gd name="T9" fmla="*/ 37 h 150"/>
                <a:gd name="T10" fmla="*/ 0 w 76"/>
                <a:gd name="T11" fmla="*/ 113 h 150"/>
                <a:gd name="T12" fmla="*/ 38 w 76"/>
                <a:gd name="T1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150"/>
                  </a:moveTo>
                  <a:cubicBezTo>
                    <a:pt x="59" y="150"/>
                    <a:pt x="76" y="133"/>
                    <a:pt x="76" y="113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13"/>
                  </a:lnTo>
                  <a:cubicBezTo>
                    <a:pt x="0" y="133"/>
                    <a:pt x="17" y="150"/>
                    <a:pt x="38" y="15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773">
              <a:extLst>
                <a:ext uri="{FF2B5EF4-FFF2-40B4-BE49-F238E27FC236}">
                  <a16:creationId xmlns:a16="http://schemas.microsoft.com/office/drawing/2014/main" id="{24F42158-4C08-4EBA-82A8-F09DFE03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5802314"/>
              <a:ext cx="17463" cy="31750"/>
            </a:xfrm>
            <a:custGeom>
              <a:avLst/>
              <a:gdLst>
                <a:gd name="T0" fmla="*/ 38 w 76"/>
                <a:gd name="T1" fmla="*/ 0 h 150"/>
                <a:gd name="T2" fmla="*/ 0 w 76"/>
                <a:gd name="T3" fmla="*/ 37 h 150"/>
                <a:gd name="T4" fmla="*/ 0 w 76"/>
                <a:gd name="T5" fmla="*/ 113 h 150"/>
                <a:gd name="T6" fmla="*/ 38 w 76"/>
                <a:gd name="T7" fmla="*/ 150 h 150"/>
                <a:gd name="T8" fmla="*/ 76 w 76"/>
                <a:gd name="T9" fmla="*/ 113 h 150"/>
                <a:gd name="T10" fmla="*/ 76 w 76"/>
                <a:gd name="T11" fmla="*/ 37 h 150"/>
                <a:gd name="T12" fmla="*/ 38 w 76"/>
                <a:gd name="T1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13"/>
                  </a:lnTo>
                  <a:cubicBezTo>
                    <a:pt x="0" y="134"/>
                    <a:pt x="17" y="150"/>
                    <a:pt x="38" y="150"/>
                  </a:cubicBezTo>
                  <a:cubicBezTo>
                    <a:pt x="59" y="150"/>
                    <a:pt x="76" y="134"/>
                    <a:pt x="76" y="113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774">
              <a:extLst>
                <a:ext uri="{FF2B5EF4-FFF2-40B4-BE49-F238E27FC236}">
                  <a16:creationId xmlns:a16="http://schemas.microsoft.com/office/drawing/2014/main" id="{E45C42FC-4A59-457B-9FD7-CA781B615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863" y="5697539"/>
              <a:ext cx="33338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775">
              <a:extLst>
                <a:ext uri="{FF2B5EF4-FFF2-40B4-BE49-F238E27FC236}">
                  <a16:creationId xmlns:a16="http://schemas.microsoft.com/office/drawing/2014/main" id="{B096817A-3DF7-442F-99CD-FF774105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76" y="569753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AE01B39A-CD36-4D0C-843D-3C5818E081AC}"/>
              </a:ext>
            </a:extLst>
          </p:cNvPr>
          <p:cNvGrpSpPr/>
          <p:nvPr/>
        </p:nvGrpSpPr>
        <p:grpSpPr>
          <a:xfrm>
            <a:off x="9582151" y="5464176"/>
            <a:ext cx="484188" cy="485776"/>
            <a:chOff x="9582151" y="5464176"/>
            <a:chExt cx="484188" cy="485776"/>
          </a:xfrm>
        </p:grpSpPr>
        <p:sp>
          <p:nvSpPr>
            <p:cNvPr id="215" name="Freeform 776">
              <a:extLst>
                <a:ext uri="{FF2B5EF4-FFF2-40B4-BE49-F238E27FC236}">
                  <a16:creationId xmlns:a16="http://schemas.microsoft.com/office/drawing/2014/main" id="{2ABA7774-BA4F-4BED-8FE8-7F4B81B7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5503864"/>
              <a:ext cx="468313" cy="80963"/>
            </a:xfrm>
            <a:custGeom>
              <a:avLst/>
              <a:gdLst>
                <a:gd name="T0" fmla="*/ 2039 w 2190"/>
                <a:gd name="T1" fmla="*/ 0 h 377"/>
                <a:gd name="T2" fmla="*/ 151 w 2190"/>
                <a:gd name="T3" fmla="*/ 0 h 377"/>
                <a:gd name="T4" fmla="*/ 0 w 2190"/>
                <a:gd name="T5" fmla="*/ 151 h 377"/>
                <a:gd name="T6" fmla="*/ 0 w 2190"/>
                <a:gd name="T7" fmla="*/ 377 h 377"/>
                <a:gd name="T8" fmla="*/ 2190 w 2190"/>
                <a:gd name="T9" fmla="*/ 377 h 377"/>
                <a:gd name="T10" fmla="*/ 2190 w 2190"/>
                <a:gd name="T11" fmla="*/ 151 h 377"/>
                <a:gd name="T12" fmla="*/ 2039 w 2190"/>
                <a:gd name="T13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0" h="377">
                  <a:moveTo>
                    <a:pt x="2039" y="0"/>
                  </a:moveTo>
                  <a:lnTo>
                    <a:pt x="151" y="0"/>
                  </a:lnTo>
                  <a:cubicBezTo>
                    <a:pt x="67" y="0"/>
                    <a:pt x="0" y="67"/>
                    <a:pt x="0" y="151"/>
                  </a:cubicBezTo>
                  <a:lnTo>
                    <a:pt x="0" y="377"/>
                  </a:lnTo>
                  <a:lnTo>
                    <a:pt x="2190" y="377"/>
                  </a:lnTo>
                  <a:lnTo>
                    <a:pt x="2190" y="151"/>
                  </a:lnTo>
                  <a:cubicBezTo>
                    <a:pt x="2190" y="67"/>
                    <a:pt x="2122" y="0"/>
                    <a:pt x="2039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777">
              <a:extLst>
                <a:ext uri="{FF2B5EF4-FFF2-40B4-BE49-F238E27FC236}">
                  <a16:creationId xmlns:a16="http://schemas.microsoft.com/office/drawing/2014/main" id="{8609D31C-5346-4C2C-9BB6-962BAB357D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3276" y="5697539"/>
              <a:ext cx="261938" cy="252413"/>
            </a:xfrm>
            <a:custGeom>
              <a:avLst/>
              <a:gdLst>
                <a:gd name="T0" fmla="*/ 610 w 1224"/>
                <a:gd name="T1" fmla="*/ 0 h 1182"/>
                <a:gd name="T2" fmla="*/ 91 w 1224"/>
                <a:gd name="T3" fmla="*/ 339 h 1182"/>
                <a:gd name="T4" fmla="*/ 195 w 1224"/>
                <a:gd name="T5" fmla="*/ 951 h 1182"/>
                <a:gd name="T6" fmla="*/ 225 w 1224"/>
                <a:gd name="T7" fmla="*/ 982 h 1182"/>
                <a:gd name="T8" fmla="*/ 906 w 1224"/>
                <a:gd name="T9" fmla="*/ 1049 h 1182"/>
                <a:gd name="T10" fmla="*/ 1155 w 1224"/>
                <a:gd name="T11" fmla="*/ 413 h 1182"/>
                <a:gd name="T12" fmla="*/ 610 w 1224"/>
                <a:gd name="T13" fmla="*/ 0 h 1182"/>
                <a:gd name="T14" fmla="*/ 618 w 1224"/>
                <a:gd name="T15" fmla="*/ 585 h 1182"/>
                <a:gd name="T16" fmla="*/ 778 w 1224"/>
                <a:gd name="T17" fmla="*/ 746 h 1182"/>
                <a:gd name="T18" fmla="*/ 618 w 1224"/>
                <a:gd name="T19" fmla="*/ 585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4" h="1182">
                  <a:moveTo>
                    <a:pt x="610" y="0"/>
                  </a:moveTo>
                  <a:cubicBezTo>
                    <a:pt x="385" y="0"/>
                    <a:pt x="181" y="133"/>
                    <a:pt x="91" y="339"/>
                  </a:cubicBezTo>
                  <a:cubicBezTo>
                    <a:pt x="0" y="546"/>
                    <a:pt x="41" y="786"/>
                    <a:pt x="195" y="951"/>
                  </a:cubicBezTo>
                  <a:cubicBezTo>
                    <a:pt x="204" y="962"/>
                    <a:pt x="215" y="972"/>
                    <a:pt x="225" y="982"/>
                  </a:cubicBezTo>
                  <a:cubicBezTo>
                    <a:pt x="412" y="1154"/>
                    <a:pt x="690" y="1182"/>
                    <a:pt x="906" y="1049"/>
                  </a:cubicBezTo>
                  <a:cubicBezTo>
                    <a:pt x="1122" y="917"/>
                    <a:pt x="1224" y="657"/>
                    <a:pt x="1155" y="413"/>
                  </a:cubicBezTo>
                  <a:cubicBezTo>
                    <a:pt x="1086" y="169"/>
                    <a:pt x="863" y="0"/>
                    <a:pt x="610" y="0"/>
                  </a:cubicBezTo>
                  <a:close/>
                  <a:moveTo>
                    <a:pt x="618" y="585"/>
                  </a:moveTo>
                  <a:lnTo>
                    <a:pt x="778" y="746"/>
                  </a:lnTo>
                  <a:lnTo>
                    <a:pt x="618" y="585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778">
              <a:extLst>
                <a:ext uri="{FF2B5EF4-FFF2-40B4-BE49-F238E27FC236}">
                  <a16:creationId xmlns:a16="http://schemas.microsoft.com/office/drawing/2014/main" id="{D1C6B210-5080-4F54-AD7D-9F23B5F7E3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5464176"/>
              <a:ext cx="484188" cy="482600"/>
            </a:xfrm>
            <a:custGeom>
              <a:avLst/>
              <a:gdLst>
                <a:gd name="T0" fmla="*/ 1926 w 2266"/>
                <a:gd name="T1" fmla="*/ 151 h 2261"/>
                <a:gd name="T2" fmla="*/ 1888 w 2266"/>
                <a:gd name="T3" fmla="*/ 0 h 2261"/>
                <a:gd name="T4" fmla="*/ 1850 w 2266"/>
                <a:gd name="T5" fmla="*/ 151 h 2261"/>
                <a:gd name="T6" fmla="*/ 1548 w 2266"/>
                <a:gd name="T7" fmla="*/ 38 h 2261"/>
                <a:gd name="T8" fmla="*/ 1473 w 2266"/>
                <a:gd name="T9" fmla="*/ 38 h 2261"/>
                <a:gd name="T10" fmla="*/ 1171 w 2266"/>
                <a:gd name="T11" fmla="*/ 151 h 2261"/>
                <a:gd name="T12" fmla="*/ 1133 w 2266"/>
                <a:gd name="T13" fmla="*/ 0 h 2261"/>
                <a:gd name="T14" fmla="*/ 1095 w 2266"/>
                <a:gd name="T15" fmla="*/ 151 h 2261"/>
                <a:gd name="T16" fmla="*/ 793 w 2266"/>
                <a:gd name="T17" fmla="*/ 38 h 2261"/>
                <a:gd name="T18" fmla="*/ 718 w 2266"/>
                <a:gd name="T19" fmla="*/ 38 h 2261"/>
                <a:gd name="T20" fmla="*/ 415 w 2266"/>
                <a:gd name="T21" fmla="*/ 151 h 2261"/>
                <a:gd name="T22" fmla="*/ 378 w 2266"/>
                <a:gd name="T23" fmla="*/ 0 h 2261"/>
                <a:gd name="T24" fmla="*/ 340 w 2266"/>
                <a:gd name="T25" fmla="*/ 151 h 2261"/>
                <a:gd name="T26" fmla="*/ 0 w 2266"/>
                <a:gd name="T27" fmla="*/ 340 h 2261"/>
                <a:gd name="T28" fmla="*/ 189 w 2266"/>
                <a:gd name="T29" fmla="*/ 1964 h 2261"/>
                <a:gd name="T30" fmla="*/ 690 w 2266"/>
                <a:gd name="T31" fmla="*/ 2071 h 2261"/>
                <a:gd name="T32" fmla="*/ 1060 w 2266"/>
                <a:gd name="T33" fmla="*/ 2261 h 2261"/>
                <a:gd name="T34" fmla="*/ 1223 w 2266"/>
                <a:gd name="T35" fmla="*/ 2259 h 2261"/>
                <a:gd name="T36" fmla="*/ 2077 w 2266"/>
                <a:gd name="T37" fmla="*/ 1964 h 2261"/>
                <a:gd name="T38" fmla="*/ 2266 w 2266"/>
                <a:gd name="T39" fmla="*/ 340 h 2261"/>
                <a:gd name="T40" fmla="*/ 76 w 2266"/>
                <a:gd name="T41" fmla="*/ 340 h 2261"/>
                <a:gd name="T42" fmla="*/ 340 w 2266"/>
                <a:gd name="T43" fmla="*/ 227 h 2261"/>
                <a:gd name="T44" fmla="*/ 378 w 2266"/>
                <a:gd name="T45" fmla="*/ 378 h 2261"/>
                <a:gd name="T46" fmla="*/ 415 w 2266"/>
                <a:gd name="T47" fmla="*/ 227 h 2261"/>
                <a:gd name="T48" fmla="*/ 718 w 2266"/>
                <a:gd name="T49" fmla="*/ 340 h 2261"/>
                <a:gd name="T50" fmla="*/ 793 w 2266"/>
                <a:gd name="T51" fmla="*/ 340 h 2261"/>
                <a:gd name="T52" fmla="*/ 1095 w 2266"/>
                <a:gd name="T53" fmla="*/ 227 h 2261"/>
                <a:gd name="T54" fmla="*/ 1133 w 2266"/>
                <a:gd name="T55" fmla="*/ 378 h 2261"/>
                <a:gd name="T56" fmla="*/ 1171 w 2266"/>
                <a:gd name="T57" fmla="*/ 227 h 2261"/>
                <a:gd name="T58" fmla="*/ 1473 w 2266"/>
                <a:gd name="T59" fmla="*/ 340 h 2261"/>
                <a:gd name="T60" fmla="*/ 1548 w 2266"/>
                <a:gd name="T61" fmla="*/ 340 h 2261"/>
                <a:gd name="T62" fmla="*/ 1850 w 2266"/>
                <a:gd name="T63" fmla="*/ 227 h 2261"/>
                <a:gd name="T64" fmla="*/ 1888 w 2266"/>
                <a:gd name="T65" fmla="*/ 378 h 2261"/>
                <a:gd name="T66" fmla="*/ 1926 w 2266"/>
                <a:gd name="T67" fmla="*/ 227 h 2261"/>
                <a:gd name="T68" fmla="*/ 2190 w 2266"/>
                <a:gd name="T69" fmla="*/ 340 h 2261"/>
                <a:gd name="T70" fmla="*/ 76 w 2266"/>
                <a:gd name="T71" fmla="*/ 529 h 2261"/>
                <a:gd name="T72" fmla="*/ 1492 w 2266"/>
                <a:gd name="T73" fmla="*/ 2049 h 2261"/>
                <a:gd name="T74" fmla="*/ 745 w 2266"/>
                <a:gd name="T75" fmla="*/ 2020 h 2261"/>
                <a:gd name="T76" fmla="*/ 1277 w 2266"/>
                <a:gd name="T77" fmla="*/ 1153 h 2261"/>
                <a:gd name="T78" fmla="*/ 1627 w 2266"/>
                <a:gd name="T79" fmla="*/ 1850 h 2261"/>
                <a:gd name="T80" fmla="*/ 1492 w 2266"/>
                <a:gd name="T81" fmla="*/ 2049 h 2261"/>
                <a:gd name="T82" fmla="*/ 2077 w 2266"/>
                <a:gd name="T83" fmla="*/ 1888 h 2261"/>
                <a:gd name="T84" fmla="*/ 1694 w 2266"/>
                <a:gd name="T85" fmla="*/ 1885 h 2261"/>
                <a:gd name="T86" fmla="*/ 1714 w 2266"/>
                <a:gd name="T87" fmla="*/ 1827 h 2261"/>
                <a:gd name="T88" fmla="*/ 1726 w 2266"/>
                <a:gd name="T89" fmla="*/ 1775 h 2261"/>
                <a:gd name="T90" fmla="*/ 1735 w 2266"/>
                <a:gd name="T91" fmla="*/ 1714 h 2261"/>
                <a:gd name="T92" fmla="*/ 1133 w 2266"/>
                <a:gd name="T93" fmla="*/ 1057 h 2261"/>
                <a:gd name="T94" fmla="*/ 531 w 2266"/>
                <a:gd name="T95" fmla="*/ 1713 h 2261"/>
                <a:gd name="T96" fmla="*/ 540 w 2266"/>
                <a:gd name="T97" fmla="*/ 1775 h 2261"/>
                <a:gd name="T98" fmla="*/ 553 w 2266"/>
                <a:gd name="T99" fmla="*/ 1828 h 2261"/>
                <a:gd name="T100" fmla="*/ 572 w 2266"/>
                <a:gd name="T101" fmla="*/ 1885 h 2261"/>
                <a:gd name="T102" fmla="*/ 189 w 2266"/>
                <a:gd name="T103" fmla="*/ 1888 h 2261"/>
                <a:gd name="T104" fmla="*/ 76 w 2266"/>
                <a:gd name="T105" fmla="*/ 604 h 2261"/>
                <a:gd name="T106" fmla="*/ 2190 w 2266"/>
                <a:gd name="T107" fmla="*/ 177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66" h="2261">
                  <a:moveTo>
                    <a:pt x="2077" y="151"/>
                  </a:moveTo>
                  <a:lnTo>
                    <a:pt x="1926" y="151"/>
                  </a:lnTo>
                  <a:lnTo>
                    <a:pt x="1926" y="38"/>
                  </a:lnTo>
                  <a:cubicBezTo>
                    <a:pt x="1926" y="17"/>
                    <a:pt x="1909" y="0"/>
                    <a:pt x="1888" y="0"/>
                  </a:cubicBezTo>
                  <a:cubicBezTo>
                    <a:pt x="1867" y="0"/>
                    <a:pt x="1850" y="17"/>
                    <a:pt x="1850" y="38"/>
                  </a:cubicBezTo>
                  <a:lnTo>
                    <a:pt x="1850" y="151"/>
                  </a:lnTo>
                  <a:lnTo>
                    <a:pt x="1548" y="151"/>
                  </a:lnTo>
                  <a:lnTo>
                    <a:pt x="1548" y="38"/>
                  </a:lnTo>
                  <a:cubicBezTo>
                    <a:pt x="1548" y="17"/>
                    <a:pt x="1531" y="0"/>
                    <a:pt x="1511" y="0"/>
                  </a:cubicBezTo>
                  <a:cubicBezTo>
                    <a:pt x="1490" y="0"/>
                    <a:pt x="1473" y="17"/>
                    <a:pt x="1473" y="38"/>
                  </a:cubicBezTo>
                  <a:lnTo>
                    <a:pt x="1473" y="151"/>
                  </a:lnTo>
                  <a:lnTo>
                    <a:pt x="1171" y="151"/>
                  </a:lnTo>
                  <a:lnTo>
                    <a:pt x="1171" y="38"/>
                  </a:lnTo>
                  <a:cubicBezTo>
                    <a:pt x="1171" y="17"/>
                    <a:pt x="1154" y="0"/>
                    <a:pt x="1133" y="0"/>
                  </a:cubicBezTo>
                  <a:cubicBezTo>
                    <a:pt x="1112" y="0"/>
                    <a:pt x="1095" y="17"/>
                    <a:pt x="1095" y="38"/>
                  </a:cubicBezTo>
                  <a:lnTo>
                    <a:pt x="1095" y="151"/>
                  </a:lnTo>
                  <a:lnTo>
                    <a:pt x="793" y="151"/>
                  </a:lnTo>
                  <a:lnTo>
                    <a:pt x="793" y="38"/>
                  </a:lnTo>
                  <a:cubicBezTo>
                    <a:pt x="793" y="17"/>
                    <a:pt x="776" y="0"/>
                    <a:pt x="755" y="0"/>
                  </a:cubicBezTo>
                  <a:cubicBezTo>
                    <a:pt x="734" y="0"/>
                    <a:pt x="718" y="17"/>
                    <a:pt x="718" y="38"/>
                  </a:cubicBezTo>
                  <a:lnTo>
                    <a:pt x="718" y="151"/>
                  </a:lnTo>
                  <a:lnTo>
                    <a:pt x="415" y="151"/>
                  </a:lnTo>
                  <a:lnTo>
                    <a:pt x="415" y="38"/>
                  </a:lnTo>
                  <a:cubicBezTo>
                    <a:pt x="415" y="17"/>
                    <a:pt x="399" y="0"/>
                    <a:pt x="378" y="0"/>
                  </a:cubicBezTo>
                  <a:cubicBezTo>
                    <a:pt x="357" y="0"/>
                    <a:pt x="340" y="17"/>
                    <a:pt x="340" y="38"/>
                  </a:cubicBezTo>
                  <a:lnTo>
                    <a:pt x="340" y="151"/>
                  </a:lnTo>
                  <a:lnTo>
                    <a:pt x="189" y="151"/>
                  </a:lnTo>
                  <a:cubicBezTo>
                    <a:pt x="85" y="151"/>
                    <a:pt x="0" y="236"/>
                    <a:pt x="0" y="340"/>
                  </a:cubicBezTo>
                  <a:lnTo>
                    <a:pt x="0" y="1775"/>
                  </a:lnTo>
                  <a:cubicBezTo>
                    <a:pt x="0" y="1879"/>
                    <a:pt x="85" y="1964"/>
                    <a:pt x="189" y="1964"/>
                  </a:cubicBezTo>
                  <a:lnTo>
                    <a:pt x="610" y="1964"/>
                  </a:lnTo>
                  <a:cubicBezTo>
                    <a:pt x="633" y="2002"/>
                    <a:pt x="659" y="2038"/>
                    <a:pt x="690" y="2071"/>
                  </a:cubicBezTo>
                  <a:cubicBezTo>
                    <a:pt x="700" y="2083"/>
                    <a:pt x="711" y="2094"/>
                    <a:pt x="723" y="2105"/>
                  </a:cubicBezTo>
                  <a:cubicBezTo>
                    <a:pt x="817" y="2192"/>
                    <a:pt x="935" y="2246"/>
                    <a:pt x="1060" y="2261"/>
                  </a:cubicBezTo>
                  <a:lnTo>
                    <a:pt x="1206" y="2261"/>
                  </a:lnTo>
                  <a:cubicBezTo>
                    <a:pt x="1211" y="2260"/>
                    <a:pt x="1217" y="2260"/>
                    <a:pt x="1223" y="2259"/>
                  </a:cubicBezTo>
                  <a:cubicBezTo>
                    <a:pt x="1405" y="2231"/>
                    <a:pt x="1564" y="2123"/>
                    <a:pt x="1655" y="1964"/>
                  </a:cubicBezTo>
                  <a:lnTo>
                    <a:pt x="2077" y="1964"/>
                  </a:lnTo>
                  <a:cubicBezTo>
                    <a:pt x="2181" y="1964"/>
                    <a:pt x="2266" y="1879"/>
                    <a:pt x="2266" y="1775"/>
                  </a:cubicBezTo>
                  <a:lnTo>
                    <a:pt x="2266" y="340"/>
                  </a:lnTo>
                  <a:cubicBezTo>
                    <a:pt x="2266" y="236"/>
                    <a:pt x="2181" y="151"/>
                    <a:pt x="2077" y="151"/>
                  </a:cubicBezTo>
                  <a:close/>
                  <a:moveTo>
                    <a:pt x="76" y="340"/>
                  </a:moveTo>
                  <a:cubicBezTo>
                    <a:pt x="76" y="277"/>
                    <a:pt x="126" y="227"/>
                    <a:pt x="189" y="227"/>
                  </a:cubicBezTo>
                  <a:lnTo>
                    <a:pt x="340" y="227"/>
                  </a:lnTo>
                  <a:lnTo>
                    <a:pt x="340" y="340"/>
                  </a:lnTo>
                  <a:cubicBezTo>
                    <a:pt x="340" y="361"/>
                    <a:pt x="357" y="378"/>
                    <a:pt x="378" y="378"/>
                  </a:cubicBezTo>
                  <a:cubicBezTo>
                    <a:pt x="399" y="378"/>
                    <a:pt x="415" y="361"/>
                    <a:pt x="415" y="340"/>
                  </a:cubicBezTo>
                  <a:lnTo>
                    <a:pt x="415" y="227"/>
                  </a:lnTo>
                  <a:lnTo>
                    <a:pt x="718" y="227"/>
                  </a:lnTo>
                  <a:lnTo>
                    <a:pt x="718" y="340"/>
                  </a:lnTo>
                  <a:cubicBezTo>
                    <a:pt x="718" y="361"/>
                    <a:pt x="734" y="378"/>
                    <a:pt x="755" y="378"/>
                  </a:cubicBezTo>
                  <a:cubicBezTo>
                    <a:pt x="776" y="378"/>
                    <a:pt x="793" y="361"/>
                    <a:pt x="793" y="340"/>
                  </a:cubicBezTo>
                  <a:lnTo>
                    <a:pt x="793" y="227"/>
                  </a:lnTo>
                  <a:lnTo>
                    <a:pt x="1095" y="227"/>
                  </a:lnTo>
                  <a:lnTo>
                    <a:pt x="1095" y="340"/>
                  </a:lnTo>
                  <a:cubicBezTo>
                    <a:pt x="1095" y="361"/>
                    <a:pt x="1112" y="378"/>
                    <a:pt x="1133" y="378"/>
                  </a:cubicBezTo>
                  <a:cubicBezTo>
                    <a:pt x="1154" y="378"/>
                    <a:pt x="1171" y="361"/>
                    <a:pt x="1171" y="340"/>
                  </a:cubicBezTo>
                  <a:lnTo>
                    <a:pt x="1171" y="227"/>
                  </a:lnTo>
                  <a:lnTo>
                    <a:pt x="1473" y="227"/>
                  </a:lnTo>
                  <a:lnTo>
                    <a:pt x="1473" y="340"/>
                  </a:lnTo>
                  <a:cubicBezTo>
                    <a:pt x="1473" y="361"/>
                    <a:pt x="1490" y="378"/>
                    <a:pt x="1511" y="378"/>
                  </a:cubicBezTo>
                  <a:cubicBezTo>
                    <a:pt x="1531" y="378"/>
                    <a:pt x="1548" y="361"/>
                    <a:pt x="1548" y="340"/>
                  </a:cubicBezTo>
                  <a:lnTo>
                    <a:pt x="1548" y="227"/>
                  </a:lnTo>
                  <a:lnTo>
                    <a:pt x="1850" y="227"/>
                  </a:lnTo>
                  <a:lnTo>
                    <a:pt x="1850" y="340"/>
                  </a:lnTo>
                  <a:cubicBezTo>
                    <a:pt x="1850" y="361"/>
                    <a:pt x="1867" y="378"/>
                    <a:pt x="1888" y="378"/>
                  </a:cubicBezTo>
                  <a:cubicBezTo>
                    <a:pt x="1909" y="378"/>
                    <a:pt x="1926" y="361"/>
                    <a:pt x="1926" y="340"/>
                  </a:cubicBezTo>
                  <a:lnTo>
                    <a:pt x="1926" y="227"/>
                  </a:lnTo>
                  <a:lnTo>
                    <a:pt x="2077" y="227"/>
                  </a:lnTo>
                  <a:cubicBezTo>
                    <a:pt x="2140" y="227"/>
                    <a:pt x="2190" y="277"/>
                    <a:pt x="2190" y="340"/>
                  </a:cubicBezTo>
                  <a:lnTo>
                    <a:pt x="2190" y="529"/>
                  </a:lnTo>
                  <a:lnTo>
                    <a:pt x="76" y="529"/>
                  </a:lnTo>
                  <a:lnTo>
                    <a:pt x="76" y="340"/>
                  </a:lnTo>
                  <a:close/>
                  <a:moveTo>
                    <a:pt x="1492" y="2049"/>
                  </a:moveTo>
                  <a:cubicBezTo>
                    <a:pt x="1289" y="2237"/>
                    <a:pt x="976" y="2237"/>
                    <a:pt x="774" y="2049"/>
                  </a:cubicBezTo>
                  <a:cubicBezTo>
                    <a:pt x="764" y="2040"/>
                    <a:pt x="754" y="2030"/>
                    <a:pt x="745" y="2020"/>
                  </a:cubicBezTo>
                  <a:cubicBezTo>
                    <a:pt x="584" y="1847"/>
                    <a:pt x="559" y="1587"/>
                    <a:pt x="682" y="1385"/>
                  </a:cubicBezTo>
                  <a:cubicBezTo>
                    <a:pt x="806" y="1183"/>
                    <a:pt x="1049" y="1088"/>
                    <a:pt x="1277" y="1153"/>
                  </a:cubicBezTo>
                  <a:cubicBezTo>
                    <a:pt x="1504" y="1217"/>
                    <a:pt x="1662" y="1425"/>
                    <a:pt x="1662" y="1662"/>
                  </a:cubicBezTo>
                  <a:cubicBezTo>
                    <a:pt x="1662" y="1726"/>
                    <a:pt x="1650" y="1790"/>
                    <a:pt x="1627" y="1850"/>
                  </a:cubicBezTo>
                  <a:cubicBezTo>
                    <a:pt x="1619" y="1870"/>
                    <a:pt x="1610" y="1889"/>
                    <a:pt x="1600" y="1908"/>
                  </a:cubicBezTo>
                  <a:cubicBezTo>
                    <a:pt x="1572" y="1961"/>
                    <a:pt x="1536" y="2009"/>
                    <a:pt x="1492" y="2049"/>
                  </a:cubicBezTo>
                  <a:close/>
                  <a:moveTo>
                    <a:pt x="2190" y="1775"/>
                  </a:moveTo>
                  <a:cubicBezTo>
                    <a:pt x="2190" y="1837"/>
                    <a:pt x="2140" y="1888"/>
                    <a:pt x="2077" y="1888"/>
                  </a:cubicBezTo>
                  <a:lnTo>
                    <a:pt x="1693" y="1888"/>
                  </a:lnTo>
                  <a:cubicBezTo>
                    <a:pt x="1693" y="1887"/>
                    <a:pt x="1694" y="1886"/>
                    <a:pt x="1694" y="1885"/>
                  </a:cubicBezTo>
                  <a:cubicBezTo>
                    <a:pt x="1700" y="1869"/>
                    <a:pt x="1706" y="1853"/>
                    <a:pt x="1711" y="1837"/>
                  </a:cubicBezTo>
                  <a:cubicBezTo>
                    <a:pt x="1712" y="1834"/>
                    <a:pt x="1713" y="1831"/>
                    <a:pt x="1714" y="1827"/>
                  </a:cubicBezTo>
                  <a:cubicBezTo>
                    <a:pt x="1718" y="1813"/>
                    <a:pt x="1721" y="1798"/>
                    <a:pt x="1725" y="1783"/>
                  </a:cubicBezTo>
                  <a:cubicBezTo>
                    <a:pt x="1725" y="1780"/>
                    <a:pt x="1726" y="1778"/>
                    <a:pt x="1726" y="1775"/>
                  </a:cubicBezTo>
                  <a:cubicBezTo>
                    <a:pt x="1729" y="1759"/>
                    <a:pt x="1732" y="1742"/>
                    <a:pt x="1734" y="1725"/>
                  </a:cubicBezTo>
                  <a:cubicBezTo>
                    <a:pt x="1734" y="1721"/>
                    <a:pt x="1734" y="1718"/>
                    <a:pt x="1735" y="1714"/>
                  </a:cubicBezTo>
                  <a:cubicBezTo>
                    <a:pt x="1736" y="1696"/>
                    <a:pt x="1737" y="1679"/>
                    <a:pt x="1737" y="1662"/>
                  </a:cubicBezTo>
                  <a:cubicBezTo>
                    <a:pt x="1737" y="1328"/>
                    <a:pt x="1467" y="1057"/>
                    <a:pt x="1133" y="1057"/>
                  </a:cubicBezTo>
                  <a:cubicBezTo>
                    <a:pt x="799" y="1057"/>
                    <a:pt x="529" y="1328"/>
                    <a:pt x="529" y="1662"/>
                  </a:cubicBezTo>
                  <a:cubicBezTo>
                    <a:pt x="529" y="1679"/>
                    <a:pt x="530" y="1696"/>
                    <a:pt x="531" y="1713"/>
                  </a:cubicBezTo>
                  <a:cubicBezTo>
                    <a:pt x="532" y="1717"/>
                    <a:pt x="532" y="1721"/>
                    <a:pt x="532" y="1725"/>
                  </a:cubicBezTo>
                  <a:cubicBezTo>
                    <a:pt x="534" y="1742"/>
                    <a:pt x="536" y="1758"/>
                    <a:pt x="540" y="1775"/>
                  </a:cubicBezTo>
                  <a:cubicBezTo>
                    <a:pt x="540" y="1777"/>
                    <a:pt x="541" y="1780"/>
                    <a:pt x="541" y="1782"/>
                  </a:cubicBezTo>
                  <a:cubicBezTo>
                    <a:pt x="544" y="1798"/>
                    <a:pt x="548" y="1813"/>
                    <a:pt x="553" y="1828"/>
                  </a:cubicBezTo>
                  <a:cubicBezTo>
                    <a:pt x="554" y="1831"/>
                    <a:pt x="554" y="1834"/>
                    <a:pt x="555" y="1836"/>
                  </a:cubicBezTo>
                  <a:cubicBezTo>
                    <a:pt x="560" y="1853"/>
                    <a:pt x="566" y="1869"/>
                    <a:pt x="572" y="1885"/>
                  </a:cubicBezTo>
                  <a:cubicBezTo>
                    <a:pt x="572" y="1886"/>
                    <a:pt x="573" y="1887"/>
                    <a:pt x="573" y="1888"/>
                  </a:cubicBezTo>
                  <a:lnTo>
                    <a:pt x="189" y="1888"/>
                  </a:lnTo>
                  <a:cubicBezTo>
                    <a:pt x="126" y="1888"/>
                    <a:pt x="76" y="1837"/>
                    <a:pt x="76" y="1775"/>
                  </a:cubicBezTo>
                  <a:lnTo>
                    <a:pt x="76" y="604"/>
                  </a:lnTo>
                  <a:lnTo>
                    <a:pt x="2190" y="604"/>
                  </a:lnTo>
                  <a:lnTo>
                    <a:pt x="2190" y="17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779">
              <a:extLst>
                <a:ext uri="{FF2B5EF4-FFF2-40B4-BE49-F238E27FC236}">
                  <a16:creationId xmlns:a16="http://schemas.microsoft.com/office/drawing/2014/main" id="{3747FCF7-E8D1-4A96-B662-21C3B7F0D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5513" y="5730876"/>
              <a:ext cx="52388" cy="134938"/>
            </a:xfrm>
            <a:custGeom>
              <a:avLst/>
              <a:gdLst>
                <a:gd name="T0" fmla="*/ 76 w 246"/>
                <a:gd name="T1" fmla="*/ 411 h 635"/>
                <a:gd name="T2" fmla="*/ 76 w 246"/>
                <a:gd name="T3" fmla="*/ 38 h 635"/>
                <a:gd name="T4" fmla="*/ 38 w 246"/>
                <a:gd name="T5" fmla="*/ 0 h 635"/>
                <a:gd name="T6" fmla="*/ 0 w 246"/>
                <a:gd name="T7" fmla="*/ 38 h 635"/>
                <a:gd name="T8" fmla="*/ 0 w 246"/>
                <a:gd name="T9" fmla="*/ 416 h 635"/>
                <a:gd name="T10" fmla="*/ 9 w 246"/>
                <a:gd name="T11" fmla="*/ 439 h 635"/>
                <a:gd name="T12" fmla="*/ 19 w 246"/>
                <a:gd name="T13" fmla="*/ 461 h 635"/>
                <a:gd name="T14" fmla="*/ 179 w 246"/>
                <a:gd name="T15" fmla="*/ 621 h 635"/>
                <a:gd name="T16" fmla="*/ 216 w 246"/>
                <a:gd name="T17" fmla="*/ 632 h 635"/>
                <a:gd name="T18" fmla="*/ 243 w 246"/>
                <a:gd name="T19" fmla="*/ 605 h 635"/>
                <a:gd name="T20" fmla="*/ 233 w 246"/>
                <a:gd name="T21" fmla="*/ 568 h 635"/>
                <a:gd name="T22" fmla="*/ 76 w 246"/>
                <a:gd name="T23" fmla="*/ 411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635">
                  <a:moveTo>
                    <a:pt x="76" y="411"/>
                  </a:move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416"/>
                  </a:lnTo>
                  <a:cubicBezTo>
                    <a:pt x="0" y="424"/>
                    <a:pt x="3" y="432"/>
                    <a:pt x="9" y="439"/>
                  </a:cubicBezTo>
                  <a:cubicBezTo>
                    <a:pt x="10" y="447"/>
                    <a:pt x="13" y="455"/>
                    <a:pt x="19" y="461"/>
                  </a:cubicBezTo>
                  <a:lnTo>
                    <a:pt x="179" y="621"/>
                  </a:lnTo>
                  <a:cubicBezTo>
                    <a:pt x="189" y="631"/>
                    <a:pt x="203" y="635"/>
                    <a:pt x="216" y="632"/>
                  </a:cubicBezTo>
                  <a:cubicBezTo>
                    <a:pt x="229" y="628"/>
                    <a:pt x="239" y="618"/>
                    <a:pt x="243" y="605"/>
                  </a:cubicBezTo>
                  <a:cubicBezTo>
                    <a:pt x="246" y="591"/>
                    <a:pt x="242" y="577"/>
                    <a:pt x="233" y="568"/>
                  </a:cubicBezTo>
                  <a:lnTo>
                    <a:pt x="76" y="411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3011DF7D-A2BF-475C-8078-B268E266DAFD}"/>
              </a:ext>
            </a:extLst>
          </p:cNvPr>
          <p:cNvGrpSpPr/>
          <p:nvPr/>
        </p:nvGrpSpPr>
        <p:grpSpPr>
          <a:xfrm>
            <a:off x="8091488" y="5464176"/>
            <a:ext cx="482600" cy="482600"/>
            <a:chOff x="8091488" y="5464176"/>
            <a:chExt cx="482600" cy="482600"/>
          </a:xfrm>
        </p:grpSpPr>
        <p:sp>
          <p:nvSpPr>
            <p:cNvPr id="219" name="Freeform 780">
              <a:extLst>
                <a:ext uri="{FF2B5EF4-FFF2-40B4-BE49-F238E27FC236}">
                  <a16:creationId xmlns:a16="http://schemas.microsoft.com/office/drawing/2014/main" id="{D114A6D9-0888-42F2-AD2F-9D4EC9AA5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6" y="5472114"/>
              <a:ext cx="47625" cy="273050"/>
            </a:xfrm>
            <a:custGeom>
              <a:avLst/>
              <a:gdLst>
                <a:gd name="T0" fmla="*/ 0 w 226"/>
                <a:gd name="T1" fmla="*/ 150 h 1281"/>
                <a:gd name="T2" fmla="*/ 0 w 226"/>
                <a:gd name="T3" fmla="*/ 1130 h 1281"/>
                <a:gd name="T4" fmla="*/ 151 w 226"/>
                <a:gd name="T5" fmla="*/ 1281 h 1281"/>
                <a:gd name="T6" fmla="*/ 226 w 226"/>
                <a:gd name="T7" fmla="*/ 1281 h 1281"/>
                <a:gd name="T8" fmla="*/ 226 w 226"/>
                <a:gd name="T9" fmla="*/ 0 h 1281"/>
                <a:gd name="T10" fmla="*/ 151 w 226"/>
                <a:gd name="T11" fmla="*/ 0 h 1281"/>
                <a:gd name="T12" fmla="*/ 0 w 226"/>
                <a:gd name="T13" fmla="*/ 15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0" y="150"/>
                  </a:moveTo>
                  <a:lnTo>
                    <a:pt x="0" y="1130"/>
                  </a:lnTo>
                  <a:cubicBezTo>
                    <a:pt x="0" y="1213"/>
                    <a:pt x="67" y="1281"/>
                    <a:pt x="151" y="1281"/>
                  </a:cubicBezTo>
                  <a:lnTo>
                    <a:pt x="226" y="1281"/>
                  </a:lnTo>
                  <a:lnTo>
                    <a:pt x="226" y="0"/>
                  </a:ln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781">
              <a:extLst>
                <a:ext uri="{FF2B5EF4-FFF2-40B4-BE49-F238E27FC236}">
                  <a16:creationId xmlns:a16="http://schemas.microsoft.com/office/drawing/2014/main" id="{260FFAF7-660B-4011-B6C6-3E82E8FC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8526" y="5472114"/>
              <a:ext cx="47625" cy="273050"/>
            </a:xfrm>
            <a:custGeom>
              <a:avLst/>
              <a:gdLst>
                <a:gd name="T0" fmla="*/ 76 w 226"/>
                <a:gd name="T1" fmla="*/ 0 h 1281"/>
                <a:gd name="T2" fmla="*/ 0 w 226"/>
                <a:gd name="T3" fmla="*/ 0 h 1281"/>
                <a:gd name="T4" fmla="*/ 0 w 226"/>
                <a:gd name="T5" fmla="*/ 1281 h 1281"/>
                <a:gd name="T6" fmla="*/ 76 w 226"/>
                <a:gd name="T7" fmla="*/ 1281 h 1281"/>
                <a:gd name="T8" fmla="*/ 226 w 226"/>
                <a:gd name="T9" fmla="*/ 1130 h 1281"/>
                <a:gd name="T10" fmla="*/ 226 w 226"/>
                <a:gd name="T11" fmla="*/ 150 h 1281"/>
                <a:gd name="T12" fmla="*/ 76 w 226"/>
                <a:gd name="T13" fmla="*/ 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76" y="0"/>
                  </a:moveTo>
                  <a:lnTo>
                    <a:pt x="0" y="0"/>
                  </a:lnTo>
                  <a:lnTo>
                    <a:pt x="0" y="1281"/>
                  </a:lnTo>
                  <a:lnTo>
                    <a:pt x="76" y="1281"/>
                  </a:lnTo>
                  <a:cubicBezTo>
                    <a:pt x="159" y="1281"/>
                    <a:pt x="226" y="1213"/>
                    <a:pt x="226" y="1130"/>
                  </a:cubicBezTo>
                  <a:lnTo>
                    <a:pt x="226" y="150"/>
                  </a:lnTo>
                  <a:cubicBezTo>
                    <a:pt x="226" y="67"/>
                    <a:pt x="159" y="0"/>
                    <a:pt x="76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782">
              <a:extLst>
                <a:ext uri="{FF2B5EF4-FFF2-40B4-BE49-F238E27FC236}">
                  <a16:creationId xmlns:a16="http://schemas.microsoft.com/office/drawing/2014/main" id="{6E3E2108-AD04-4EE2-8EEF-074EB8882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3101" y="5891214"/>
              <a:ext cx="144463" cy="47625"/>
            </a:xfrm>
            <a:prstGeom prst="rect">
              <a:avLst/>
            </a:pr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783">
              <a:extLst>
                <a:ext uri="{FF2B5EF4-FFF2-40B4-BE49-F238E27FC236}">
                  <a16:creationId xmlns:a16="http://schemas.microsoft.com/office/drawing/2014/main" id="{861D6D46-26AC-4B04-8AD8-972C4E157A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5464176"/>
              <a:ext cx="482600" cy="288925"/>
            </a:xfrm>
            <a:custGeom>
              <a:avLst/>
              <a:gdLst>
                <a:gd name="T0" fmla="*/ 2073 w 2261"/>
                <a:gd name="T1" fmla="*/ 0 h 1357"/>
                <a:gd name="T2" fmla="*/ 189 w 2261"/>
                <a:gd name="T3" fmla="*/ 0 h 1357"/>
                <a:gd name="T4" fmla="*/ 0 w 2261"/>
                <a:gd name="T5" fmla="*/ 188 h 1357"/>
                <a:gd name="T6" fmla="*/ 0 w 2261"/>
                <a:gd name="T7" fmla="*/ 1168 h 1357"/>
                <a:gd name="T8" fmla="*/ 189 w 2261"/>
                <a:gd name="T9" fmla="*/ 1357 h 1357"/>
                <a:gd name="T10" fmla="*/ 791 w 2261"/>
                <a:gd name="T11" fmla="*/ 1357 h 1357"/>
                <a:gd name="T12" fmla="*/ 829 w 2261"/>
                <a:gd name="T13" fmla="*/ 1319 h 1357"/>
                <a:gd name="T14" fmla="*/ 791 w 2261"/>
                <a:gd name="T15" fmla="*/ 1281 h 1357"/>
                <a:gd name="T16" fmla="*/ 302 w 2261"/>
                <a:gd name="T17" fmla="*/ 1281 h 1357"/>
                <a:gd name="T18" fmla="*/ 302 w 2261"/>
                <a:gd name="T19" fmla="*/ 75 h 1357"/>
                <a:gd name="T20" fmla="*/ 1960 w 2261"/>
                <a:gd name="T21" fmla="*/ 75 h 1357"/>
                <a:gd name="T22" fmla="*/ 1960 w 2261"/>
                <a:gd name="T23" fmla="*/ 1281 h 1357"/>
                <a:gd name="T24" fmla="*/ 1812 w 2261"/>
                <a:gd name="T25" fmla="*/ 1281 h 1357"/>
                <a:gd name="T26" fmla="*/ 1774 w 2261"/>
                <a:gd name="T27" fmla="*/ 1319 h 1357"/>
                <a:gd name="T28" fmla="*/ 1812 w 2261"/>
                <a:gd name="T29" fmla="*/ 1357 h 1357"/>
                <a:gd name="T30" fmla="*/ 2073 w 2261"/>
                <a:gd name="T31" fmla="*/ 1357 h 1357"/>
                <a:gd name="T32" fmla="*/ 2261 w 2261"/>
                <a:gd name="T33" fmla="*/ 1168 h 1357"/>
                <a:gd name="T34" fmla="*/ 2261 w 2261"/>
                <a:gd name="T35" fmla="*/ 188 h 1357"/>
                <a:gd name="T36" fmla="*/ 2073 w 2261"/>
                <a:gd name="T37" fmla="*/ 0 h 1357"/>
                <a:gd name="T38" fmla="*/ 226 w 2261"/>
                <a:gd name="T39" fmla="*/ 1281 h 1357"/>
                <a:gd name="T40" fmla="*/ 189 w 2261"/>
                <a:gd name="T41" fmla="*/ 1281 h 1357"/>
                <a:gd name="T42" fmla="*/ 75 w 2261"/>
                <a:gd name="T43" fmla="*/ 1168 h 1357"/>
                <a:gd name="T44" fmla="*/ 75 w 2261"/>
                <a:gd name="T45" fmla="*/ 188 h 1357"/>
                <a:gd name="T46" fmla="*/ 189 w 2261"/>
                <a:gd name="T47" fmla="*/ 75 h 1357"/>
                <a:gd name="T48" fmla="*/ 226 w 2261"/>
                <a:gd name="T49" fmla="*/ 75 h 1357"/>
                <a:gd name="T50" fmla="*/ 226 w 2261"/>
                <a:gd name="T51" fmla="*/ 1281 h 1357"/>
                <a:gd name="T52" fmla="*/ 2186 w 2261"/>
                <a:gd name="T53" fmla="*/ 1168 h 1357"/>
                <a:gd name="T54" fmla="*/ 2073 w 2261"/>
                <a:gd name="T55" fmla="*/ 1281 h 1357"/>
                <a:gd name="T56" fmla="*/ 2035 w 2261"/>
                <a:gd name="T57" fmla="*/ 1281 h 1357"/>
                <a:gd name="T58" fmla="*/ 2035 w 2261"/>
                <a:gd name="T59" fmla="*/ 75 h 1357"/>
                <a:gd name="T60" fmla="*/ 2073 w 2261"/>
                <a:gd name="T61" fmla="*/ 75 h 1357"/>
                <a:gd name="T62" fmla="*/ 2186 w 2261"/>
                <a:gd name="T63" fmla="*/ 188 h 1357"/>
                <a:gd name="T64" fmla="*/ 2186 w 2261"/>
                <a:gd name="T65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61" h="1357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168"/>
                  </a:lnTo>
                  <a:cubicBezTo>
                    <a:pt x="0" y="1272"/>
                    <a:pt x="85" y="1357"/>
                    <a:pt x="189" y="1357"/>
                  </a:cubicBezTo>
                  <a:lnTo>
                    <a:pt x="791" y="1357"/>
                  </a:lnTo>
                  <a:cubicBezTo>
                    <a:pt x="812" y="1357"/>
                    <a:pt x="829" y="1340"/>
                    <a:pt x="829" y="1319"/>
                  </a:cubicBezTo>
                  <a:cubicBezTo>
                    <a:pt x="829" y="1298"/>
                    <a:pt x="812" y="1281"/>
                    <a:pt x="791" y="1281"/>
                  </a:cubicBezTo>
                  <a:lnTo>
                    <a:pt x="302" y="1281"/>
                  </a:lnTo>
                  <a:lnTo>
                    <a:pt x="302" y="75"/>
                  </a:lnTo>
                  <a:lnTo>
                    <a:pt x="1960" y="75"/>
                  </a:lnTo>
                  <a:lnTo>
                    <a:pt x="1960" y="1281"/>
                  </a:lnTo>
                  <a:lnTo>
                    <a:pt x="1812" y="1281"/>
                  </a:lnTo>
                  <a:cubicBezTo>
                    <a:pt x="1791" y="1281"/>
                    <a:pt x="1774" y="1298"/>
                    <a:pt x="1774" y="1319"/>
                  </a:cubicBezTo>
                  <a:cubicBezTo>
                    <a:pt x="1774" y="1340"/>
                    <a:pt x="1791" y="1357"/>
                    <a:pt x="1812" y="1357"/>
                  </a:cubicBezTo>
                  <a:lnTo>
                    <a:pt x="2073" y="1357"/>
                  </a:lnTo>
                  <a:cubicBezTo>
                    <a:pt x="2177" y="1357"/>
                    <a:pt x="2261" y="1272"/>
                    <a:pt x="2261" y="1168"/>
                  </a:cubicBezTo>
                  <a:lnTo>
                    <a:pt x="2261" y="188"/>
                  </a:lnTo>
                  <a:cubicBezTo>
                    <a:pt x="2261" y="84"/>
                    <a:pt x="2177" y="0"/>
                    <a:pt x="2073" y="0"/>
                  </a:cubicBezTo>
                  <a:close/>
                  <a:moveTo>
                    <a:pt x="226" y="1281"/>
                  </a:moveTo>
                  <a:lnTo>
                    <a:pt x="189" y="1281"/>
                  </a:lnTo>
                  <a:cubicBezTo>
                    <a:pt x="126" y="1281"/>
                    <a:pt x="75" y="1231"/>
                    <a:pt x="75" y="1168"/>
                  </a:cubicBezTo>
                  <a:lnTo>
                    <a:pt x="75" y="188"/>
                  </a:lnTo>
                  <a:cubicBezTo>
                    <a:pt x="75" y="126"/>
                    <a:pt x="126" y="75"/>
                    <a:pt x="189" y="75"/>
                  </a:cubicBezTo>
                  <a:lnTo>
                    <a:pt x="226" y="75"/>
                  </a:lnTo>
                  <a:lnTo>
                    <a:pt x="226" y="1281"/>
                  </a:lnTo>
                  <a:close/>
                  <a:moveTo>
                    <a:pt x="2186" y="1168"/>
                  </a:moveTo>
                  <a:cubicBezTo>
                    <a:pt x="2186" y="1231"/>
                    <a:pt x="2135" y="1281"/>
                    <a:pt x="2073" y="1281"/>
                  </a:cubicBezTo>
                  <a:lnTo>
                    <a:pt x="2035" y="1281"/>
                  </a:lnTo>
                  <a:lnTo>
                    <a:pt x="2035" y="75"/>
                  </a:lnTo>
                  <a:lnTo>
                    <a:pt x="2073" y="75"/>
                  </a:lnTo>
                  <a:cubicBezTo>
                    <a:pt x="2135" y="75"/>
                    <a:pt x="2186" y="126"/>
                    <a:pt x="2186" y="188"/>
                  </a:cubicBezTo>
                  <a:lnTo>
                    <a:pt x="2186" y="116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784">
              <a:extLst>
                <a:ext uri="{FF2B5EF4-FFF2-40B4-BE49-F238E27FC236}">
                  <a16:creationId xmlns:a16="http://schemas.microsoft.com/office/drawing/2014/main" id="{FA3CC2DB-F047-4A6B-A2C7-69FC8FC8F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1" y="5608639"/>
              <a:ext cx="15875" cy="31750"/>
            </a:xfrm>
            <a:custGeom>
              <a:avLst/>
              <a:gdLst>
                <a:gd name="T0" fmla="*/ 37 w 75"/>
                <a:gd name="T1" fmla="*/ 0 h 151"/>
                <a:gd name="T2" fmla="*/ 0 w 75"/>
                <a:gd name="T3" fmla="*/ 38 h 151"/>
                <a:gd name="T4" fmla="*/ 0 w 75"/>
                <a:gd name="T5" fmla="*/ 113 h 151"/>
                <a:gd name="T6" fmla="*/ 37 w 75"/>
                <a:gd name="T7" fmla="*/ 151 h 151"/>
                <a:gd name="T8" fmla="*/ 75 w 75"/>
                <a:gd name="T9" fmla="*/ 113 h 151"/>
                <a:gd name="T10" fmla="*/ 75 w 75"/>
                <a:gd name="T11" fmla="*/ 38 h 151"/>
                <a:gd name="T12" fmla="*/ 37 w 75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1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13"/>
                  </a:lnTo>
                  <a:cubicBezTo>
                    <a:pt x="0" y="134"/>
                    <a:pt x="17" y="151"/>
                    <a:pt x="37" y="151"/>
                  </a:cubicBezTo>
                  <a:cubicBezTo>
                    <a:pt x="58" y="151"/>
                    <a:pt x="75" y="134"/>
                    <a:pt x="75" y="113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785">
              <a:extLst>
                <a:ext uri="{FF2B5EF4-FFF2-40B4-BE49-F238E27FC236}">
                  <a16:creationId xmlns:a16="http://schemas.microsoft.com/office/drawing/2014/main" id="{C18AD31A-3227-4C11-A139-63D0E676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5301" y="5584826"/>
              <a:ext cx="15875" cy="47625"/>
            </a:xfrm>
            <a:custGeom>
              <a:avLst/>
              <a:gdLst>
                <a:gd name="T0" fmla="*/ 38 w 76"/>
                <a:gd name="T1" fmla="*/ 0 h 226"/>
                <a:gd name="T2" fmla="*/ 0 w 76"/>
                <a:gd name="T3" fmla="*/ 38 h 226"/>
                <a:gd name="T4" fmla="*/ 0 w 76"/>
                <a:gd name="T5" fmla="*/ 189 h 226"/>
                <a:gd name="T6" fmla="*/ 38 w 76"/>
                <a:gd name="T7" fmla="*/ 226 h 226"/>
                <a:gd name="T8" fmla="*/ 76 w 76"/>
                <a:gd name="T9" fmla="*/ 189 h 226"/>
                <a:gd name="T10" fmla="*/ 76 w 76"/>
                <a:gd name="T11" fmla="*/ 38 h 226"/>
                <a:gd name="T12" fmla="*/ 38 w 76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26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ubicBezTo>
                    <a:pt x="59" y="226"/>
                    <a:pt x="76" y="210"/>
                    <a:pt x="76" y="189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786">
              <a:extLst>
                <a:ext uri="{FF2B5EF4-FFF2-40B4-BE49-F238E27FC236}">
                  <a16:creationId xmlns:a16="http://schemas.microsoft.com/office/drawing/2014/main" id="{DCF9C310-BEFE-458E-99DE-D6FA863D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1" y="5576889"/>
              <a:ext cx="15875" cy="23813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7 h 113"/>
                <a:gd name="T4" fmla="*/ 0 w 75"/>
                <a:gd name="T5" fmla="*/ 75 h 113"/>
                <a:gd name="T6" fmla="*/ 37 w 75"/>
                <a:gd name="T7" fmla="*/ 113 h 113"/>
                <a:gd name="T8" fmla="*/ 75 w 75"/>
                <a:gd name="T9" fmla="*/ 75 h 113"/>
                <a:gd name="T10" fmla="*/ 75 w 75"/>
                <a:gd name="T11" fmla="*/ 37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6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787">
              <a:extLst>
                <a:ext uri="{FF2B5EF4-FFF2-40B4-BE49-F238E27FC236}">
                  <a16:creationId xmlns:a16="http://schemas.microsoft.com/office/drawing/2014/main" id="{B9BE4F61-CA4D-402D-BD22-999B1DAAD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3438" y="5495926"/>
              <a:ext cx="41275" cy="39688"/>
            </a:xfrm>
            <a:custGeom>
              <a:avLst/>
              <a:gdLst>
                <a:gd name="T0" fmla="*/ 188 w 188"/>
                <a:gd name="T1" fmla="*/ 188 h 188"/>
                <a:gd name="T2" fmla="*/ 188 w 188"/>
                <a:gd name="T3" fmla="*/ 0 h 188"/>
                <a:gd name="T4" fmla="*/ 0 w 188"/>
                <a:gd name="T5" fmla="*/ 0 h 188"/>
                <a:gd name="T6" fmla="*/ 0 w 188"/>
                <a:gd name="T7" fmla="*/ 75 h 188"/>
                <a:gd name="T8" fmla="*/ 113 w 188"/>
                <a:gd name="T9" fmla="*/ 75 h 188"/>
                <a:gd name="T10" fmla="*/ 113 w 188"/>
                <a:gd name="T11" fmla="*/ 188 h 188"/>
                <a:gd name="T12" fmla="*/ 188 w 188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188" y="188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3" y="75"/>
                  </a:lnTo>
                  <a:lnTo>
                    <a:pt x="113" y="188"/>
                  </a:lnTo>
                  <a:lnTo>
                    <a:pt x="188" y="18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788">
              <a:extLst>
                <a:ext uri="{FF2B5EF4-FFF2-40B4-BE49-F238E27FC236}">
                  <a16:creationId xmlns:a16="http://schemas.microsoft.com/office/drawing/2014/main" id="{AA927D6B-1EE1-459C-AA7E-6766226DD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1" y="5495926"/>
              <a:ext cx="39688" cy="39688"/>
            </a:xfrm>
            <a:custGeom>
              <a:avLst/>
              <a:gdLst>
                <a:gd name="T0" fmla="*/ 188 w 188"/>
                <a:gd name="T1" fmla="*/ 0 h 188"/>
                <a:gd name="T2" fmla="*/ 0 w 188"/>
                <a:gd name="T3" fmla="*/ 0 h 188"/>
                <a:gd name="T4" fmla="*/ 0 w 188"/>
                <a:gd name="T5" fmla="*/ 188 h 188"/>
                <a:gd name="T6" fmla="*/ 75 w 188"/>
                <a:gd name="T7" fmla="*/ 188 h 188"/>
                <a:gd name="T8" fmla="*/ 75 w 188"/>
                <a:gd name="T9" fmla="*/ 75 h 188"/>
                <a:gd name="T10" fmla="*/ 188 w 188"/>
                <a:gd name="T11" fmla="*/ 75 h 188"/>
                <a:gd name="T12" fmla="*/ 188 w 188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188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5" y="188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789">
              <a:extLst>
                <a:ext uri="{FF2B5EF4-FFF2-40B4-BE49-F238E27FC236}">
                  <a16:creationId xmlns:a16="http://schemas.microsoft.com/office/drawing/2014/main" id="{4A341D28-1A05-4F84-9951-D9567C90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3438" y="5681664"/>
              <a:ext cx="41275" cy="39688"/>
            </a:xfrm>
            <a:custGeom>
              <a:avLst/>
              <a:gdLst>
                <a:gd name="T0" fmla="*/ 0 w 188"/>
                <a:gd name="T1" fmla="*/ 189 h 189"/>
                <a:gd name="T2" fmla="*/ 188 w 188"/>
                <a:gd name="T3" fmla="*/ 189 h 189"/>
                <a:gd name="T4" fmla="*/ 188 w 188"/>
                <a:gd name="T5" fmla="*/ 0 h 189"/>
                <a:gd name="T6" fmla="*/ 113 w 188"/>
                <a:gd name="T7" fmla="*/ 0 h 189"/>
                <a:gd name="T8" fmla="*/ 113 w 188"/>
                <a:gd name="T9" fmla="*/ 114 h 189"/>
                <a:gd name="T10" fmla="*/ 0 w 188"/>
                <a:gd name="T11" fmla="*/ 114 h 189"/>
                <a:gd name="T12" fmla="*/ 0 w 188"/>
                <a:gd name="T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9">
                  <a:moveTo>
                    <a:pt x="0" y="189"/>
                  </a:moveTo>
                  <a:lnTo>
                    <a:pt x="188" y="189"/>
                  </a:lnTo>
                  <a:lnTo>
                    <a:pt x="188" y="0"/>
                  </a:lnTo>
                  <a:lnTo>
                    <a:pt x="113" y="0"/>
                  </a:lnTo>
                  <a:lnTo>
                    <a:pt x="113" y="114"/>
                  </a:lnTo>
                  <a:lnTo>
                    <a:pt x="0" y="114"/>
                  </a:lnTo>
                  <a:lnTo>
                    <a:pt x="0" y="189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790">
              <a:extLst>
                <a:ext uri="{FF2B5EF4-FFF2-40B4-BE49-F238E27FC236}">
                  <a16:creationId xmlns:a16="http://schemas.microsoft.com/office/drawing/2014/main" id="{DBA5A474-161C-4BAD-B8DB-83507F324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1" y="5681664"/>
              <a:ext cx="39688" cy="39688"/>
            </a:xfrm>
            <a:custGeom>
              <a:avLst/>
              <a:gdLst>
                <a:gd name="T0" fmla="*/ 0 w 188"/>
                <a:gd name="T1" fmla="*/ 0 h 189"/>
                <a:gd name="T2" fmla="*/ 0 w 188"/>
                <a:gd name="T3" fmla="*/ 189 h 189"/>
                <a:gd name="T4" fmla="*/ 188 w 188"/>
                <a:gd name="T5" fmla="*/ 189 h 189"/>
                <a:gd name="T6" fmla="*/ 188 w 188"/>
                <a:gd name="T7" fmla="*/ 114 h 189"/>
                <a:gd name="T8" fmla="*/ 75 w 188"/>
                <a:gd name="T9" fmla="*/ 114 h 189"/>
                <a:gd name="T10" fmla="*/ 75 w 188"/>
                <a:gd name="T11" fmla="*/ 0 h 189"/>
                <a:gd name="T12" fmla="*/ 0 w 188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9">
                  <a:moveTo>
                    <a:pt x="0" y="0"/>
                  </a:moveTo>
                  <a:lnTo>
                    <a:pt x="0" y="189"/>
                  </a:lnTo>
                  <a:lnTo>
                    <a:pt x="188" y="189"/>
                  </a:lnTo>
                  <a:lnTo>
                    <a:pt x="188" y="114"/>
                  </a:lnTo>
                  <a:lnTo>
                    <a:pt x="75" y="114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791">
              <a:extLst>
                <a:ext uri="{FF2B5EF4-FFF2-40B4-BE49-F238E27FC236}">
                  <a16:creationId xmlns:a16="http://schemas.microsoft.com/office/drawing/2014/main" id="{068DE9B2-E322-4BDB-9634-AB47E5175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7226" y="5616576"/>
              <a:ext cx="176213" cy="330200"/>
            </a:xfrm>
            <a:custGeom>
              <a:avLst/>
              <a:gdLst>
                <a:gd name="T0" fmla="*/ 645 w 829"/>
                <a:gd name="T1" fmla="*/ 450 h 1547"/>
                <a:gd name="T2" fmla="*/ 495 w 829"/>
                <a:gd name="T3" fmla="*/ 413 h 1547"/>
                <a:gd name="T4" fmla="*/ 377 w 829"/>
                <a:gd name="T5" fmla="*/ 115 h 1547"/>
                <a:gd name="T6" fmla="*/ 254 w 829"/>
                <a:gd name="T7" fmla="*/ 2 h 1547"/>
                <a:gd name="T8" fmla="*/ 151 w 829"/>
                <a:gd name="T9" fmla="*/ 567 h 1547"/>
                <a:gd name="T10" fmla="*/ 0 w 829"/>
                <a:gd name="T11" fmla="*/ 680 h 1547"/>
                <a:gd name="T12" fmla="*/ 89 w 829"/>
                <a:gd name="T13" fmla="*/ 1246 h 1547"/>
                <a:gd name="T14" fmla="*/ 38 w 829"/>
                <a:gd name="T15" fmla="*/ 1283 h 1547"/>
                <a:gd name="T16" fmla="*/ 75 w 829"/>
                <a:gd name="T17" fmla="*/ 1547 h 1547"/>
                <a:gd name="T18" fmla="*/ 791 w 829"/>
                <a:gd name="T19" fmla="*/ 1509 h 1547"/>
                <a:gd name="T20" fmla="*/ 754 w 829"/>
                <a:gd name="T21" fmla="*/ 1246 h 1547"/>
                <a:gd name="T22" fmla="*/ 743 w 829"/>
                <a:gd name="T23" fmla="*/ 1240 h 1547"/>
                <a:gd name="T24" fmla="*/ 829 w 829"/>
                <a:gd name="T25" fmla="*/ 605 h 1547"/>
                <a:gd name="T26" fmla="*/ 674 w 829"/>
                <a:gd name="T27" fmla="*/ 500 h 1547"/>
                <a:gd name="T28" fmla="*/ 113 w 829"/>
                <a:gd name="T29" fmla="*/ 1472 h 1547"/>
                <a:gd name="T30" fmla="*/ 716 w 829"/>
                <a:gd name="T31" fmla="*/ 1321 h 1547"/>
                <a:gd name="T32" fmla="*/ 754 w 829"/>
                <a:gd name="T33" fmla="*/ 880 h 1547"/>
                <a:gd name="T34" fmla="*/ 655 w 829"/>
                <a:gd name="T35" fmla="*/ 1246 h 1547"/>
                <a:gd name="T36" fmla="*/ 156 w 829"/>
                <a:gd name="T37" fmla="*/ 1212 h 1547"/>
                <a:gd name="T38" fmla="*/ 75 w 829"/>
                <a:gd name="T39" fmla="*/ 680 h 1547"/>
                <a:gd name="T40" fmla="*/ 151 w 829"/>
                <a:gd name="T41" fmla="*/ 643 h 1547"/>
                <a:gd name="T42" fmla="*/ 188 w 829"/>
                <a:gd name="T43" fmla="*/ 869 h 1547"/>
                <a:gd name="T44" fmla="*/ 226 w 829"/>
                <a:gd name="T45" fmla="*/ 119 h 1547"/>
                <a:gd name="T46" fmla="*/ 290 w 829"/>
                <a:gd name="T47" fmla="*/ 89 h 1547"/>
                <a:gd name="T48" fmla="*/ 301 w 829"/>
                <a:gd name="T49" fmla="*/ 605 h 1547"/>
                <a:gd name="T50" fmla="*/ 377 w 829"/>
                <a:gd name="T51" fmla="*/ 605 h 1547"/>
                <a:gd name="T52" fmla="*/ 414 w 829"/>
                <a:gd name="T53" fmla="*/ 454 h 1547"/>
                <a:gd name="T54" fmla="*/ 452 w 829"/>
                <a:gd name="T55" fmla="*/ 492 h 1547"/>
                <a:gd name="T56" fmla="*/ 490 w 829"/>
                <a:gd name="T57" fmla="*/ 718 h 1547"/>
                <a:gd name="T58" fmla="*/ 527 w 829"/>
                <a:gd name="T59" fmla="*/ 530 h 1547"/>
                <a:gd name="T60" fmla="*/ 592 w 829"/>
                <a:gd name="T61" fmla="*/ 503 h 1547"/>
                <a:gd name="T62" fmla="*/ 603 w 829"/>
                <a:gd name="T63" fmla="*/ 756 h 1547"/>
                <a:gd name="T64" fmla="*/ 678 w 829"/>
                <a:gd name="T65" fmla="*/ 756 h 1547"/>
                <a:gd name="T66" fmla="*/ 716 w 829"/>
                <a:gd name="T67" fmla="*/ 567 h 1547"/>
                <a:gd name="T68" fmla="*/ 754 w 829"/>
                <a:gd name="T69" fmla="*/ 605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9" h="1547">
                  <a:moveTo>
                    <a:pt x="674" y="500"/>
                  </a:moveTo>
                  <a:cubicBezTo>
                    <a:pt x="669" y="481"/>
                    <a:pt x="659" y="464"/>
                    <a:pt x="645" y="450"/>
                  </a:cubicBezTo>
                  <a:cubicBezTo>
                    <a:pt x="609" y="415"/>
                    <a:pt x="554" y="407"/>
                    <a:pt x="510" y="431"/>
                  </a:cubicBezTo>
                  <a:cubicBezTo>
                    <a:pt x="505" y="424"/>
                    <a:pt x="500" y="418"/>
                    <a:pt x="495" y="413"/>
                  </a:cubicBezTo>
                  <a:cubicBezTo>
                    <a:pt x="464" y="382"/>
                    <a:pt x="418" y="371"/>
                    <a:pt x="377" y="385"/>
                  </a:cubicBezTo>
                  <a:lnTo>
                    <a:pt x="377" y="115"/>
                  </a:lnTo>
                  <a:cubicBezTo>
                    <a:pt x="377" y="83"/>
                    <a:pt x="363" y="53"/>
                    <a:pt x="340" y="32"/>
                  </a:cubicBezTo>
                  <a:cubicBezTo>
                    <a:pt x="317" y="11"/>
                    <a:pt x="285" y="0"/>
                    <a:pt x="254" y="2"/>
                  </a:cubicBezTo>
                  <a:cubicBezTo>
                    <a:pt x="194" y="9"/>
                    <a:pt x="150" y="60"/>
                    <a:pt x="151" y="119"/>
                  </a:cubicBezTo>
                  <a:lnTo>
                    <a:pt x="151" y="567"/>
                  </a:lnTo>
                  <a:lnTo>
                    <a:pt x="113" y="567"/>
                  </a:lnTo>
                  <a:cubicBezTo>
                    <a:pt x="50" y="567"/>
                    <a:pt x="0" y="618"/>
                    <a:pt x="0" y="680"/>
                  </a:cubicBezTo>
                  <a:lnTo>
                    <a:pt x="0" y="882"/>
                  </a:lnTo>
                  <a:cubicBezTo>
                    <a:pt x="0" y="1008"/>
                    <a:pt x="30" y="1133"/>
                    <a:pt x="89" y="1246"/>
                  </a:cubicBezTo>
                  <a:lnTo>
                    <a:pt x="75" y="1246"/>
                  </a:lnTo>
                  <a:cubicBezTo>
                    <a:pt x="54" y="1246"/>
                    <a:pt x="38" y="1262"/>
                    <a:pt x="38" y="1283"/>
                  </a:cubicBezTo>
                  <a:lnTo>
                    <a:pt x="38" y="1509"/>
                  </a:lnTo>
                  <a:cubicBezTo>
                    <a:pt x="38" y="1530"/>
                    <a:pt x="54" y="1547"/>
                    <a:pt x="75" y="1547"/>
                  </a:cubicBezTo>
                  <a:lnTo>
                    <a:pt x="754" y="1547"/>
                  </a:lnTo>
                  <a:cubicBezTo>
                    <a:pt x="774" y="1547"/>
                    <a:pt x="791" y="1530"/>
                    <a:pt x="791" y="1509"/>
                  </a:cubicBezTo>
                  <a:lnTo>
                    <a:pt x="791" y="1283"/>
                  </a:lnTo>
                  <a:cubicBezTo>
                    <a:pt x="791" y="1262"/>
                    <a:pt x="774" y="1246"/>
                    <a:pt x="754" y="1246"/>
                  </a:cubicBezTo>
                  <a:lnTo>
                    <a:pt x="740" y="1246"/>
                  </a:lnTo>
                  <a:lnTo>
                    <a:pt x="743" y="1240"/>
                  </a:lnTo>
                  <a:cubicBezTo>
                    <a:pt x="799" y="1128"/>
                    <a:pt x="829" y="1005"/>
                    <a:pt x="829" y="880"/>
                  </a:cubicBezTo>
                  <a:lnTo>
                    <a:pt x="829" y="605"/>
                  </a:lnTo>
                  <a:cubicBezTo>
                    <a:pt x="829" y="575"/>
                    <a:pt x="817" y="546"/>
                    <a:pt x="796" y="526"/>
                  </a:cubicBezTo>
                  <a:cubicBezTo>
                    <a:pt x="764" y="494"/>
                    <a:pt x="716" y="484"/>
                    <a:pt x="674" y="500"/>
                  </a:cubicBezTo>
                  <a:close/>
                  <a:moveTo>
                    <a:pt x="716" y="1472"/>
                  </a:moveTo>
                  <a:lnTo>
                    <a:pt x="113" y="1472"/>
                  </a:lnTo>
                  <a:lnTo>
                    <a:pt x="113" y="1321"/>
                  </a:lnTo>
                  <a:lnTo>
                    <a:pt x="716" y="1321"/>
                  </a:lnTo>
                  <a:lnTo>
                    <a:pt x="716" y="1472"/>
                  </a:lnTo>
                  <a:close/>
                  <a:moveTo>
                    <a:pt x="754" y="880"/>
                  </a:moveTo>
                  <a:cubicBezTo>
                    <a:pt x="753" y="993"/>
                    <a:pt x="727" y="1105"/>
                    <a:pt x="676" y="1205"/>
                  </a:cubicBezTo>
                  <a:lnTo>
                    <a:pt x="655" y="1246"/>
                  </a:lnTo>
                  <a:lnTo>
                    <a:pt x="173" y="1246"/>
                  </a:lnTo>
                  <a:lnTo>
                    <a:pt x="156" y="1212"/>
                  </a:lnTo>
                  <a:cubicBezTo>
                    <a:pt x="103" y="1110"/>
                    <a:pt x="75" y="996"/>
                    <a:pt x="75" y="882"/>
                  </a:cubicBezTo>
                  <a:lnTo>
                    <a:pt x="75" y="680"/>
                  </a:lnTo>
                  <a:cubicBezTo>
                    <a:pt x="75" y="660"/>
                    <a:pt x="92" y="643"/>
                    <a:pt x="113" y="643"/>
                  </a:cubicBezTo>
                  <a:lnTo>
                    <a:pt x="151" y="643"/>
                  </a:lnTo>
                  <a:lnTo>
                    <a:pt x="151" y="831"/>
                  </a:lnTo>
                  <a:cubicBezTo>
                    <a:pt x="151" y="852"/>
                    <a:pt x="167" y="869"/>
                    <a:pt x="188" y="869"/>
                  </a:cubicBezTo>
                  <a:cubicBezTo>
                    <a:pt x="209" y="869"/>
                    <a:pt x="226" y="852"/>
                    <a:pt x="226" y="831"/>
                  </a:cubicBezTo>
                  <a:lnTo>
                    <a:pt x="226" y="119"/>
                  </a:lnTo>
                  <a:cubicBezTo>
                    <a:pt x="225" y="99"/>
                    <a:pt x="240" y="81"/>
                    <a:pt x="260" y="77"/>
                  </a:cubicBezTo>
                  <a:cubicBezTo>
                    <a:pt x="271" y="76"/>
                    <a:pt x="282" y="81"/>
                    <a:pt x="290" y="89"/>
                  </a:cubicBezTo>
                  <a:cubicBezTo>
                    <a:pt x="297" y="96"/>
                    <a:pt x="301" y="105"/>
                    <a:pt x="301" y="115"/>
                  </a:cubicBezTo>
                  <a:lnTo>
                    <a:pt x="301" y="605"/>
                  </a:lnTo>
                  <a:cubicBezTo>
                    <a:pt x="301" y="626"/>
                    <a:pt x="318" y="643"/>
                    <a:pt x="339" y="643"/>
                  </a:cubicBezTo>
                  <a:cubicBezTo>
                    <a:pt x="360" y="643"/>
                    <a:pt x="377" y="626"/>
                    <a:pt x="377" y="605"/>
                  </a:cubicBezTo>
                  <a:lnTo>
                    <a:pt x="377" y="492"/>
                  </a:lnTo>
                  <a:cubicBezTo>
                    <a:pt x="377" y="471"/>
                    <a:pt x="394" y="454"/>
                    <a:pt x="414" y="454"/>
                  </a:cubicBezTo>
                  <a:cubicBezTo>
                    <a:pt x="425" y="454"/>
                    <a:pt x="434" y="458"/>
                    <a:pt x="441" y="466"/>
                  </a:cubicBezTo>
                  <a:cubicBezTo>
                    <a:pt x="448" y="473"/>
                    <a:pt x="452" y="482"/>
                    <a:pt x="452" y="492"/>
                  </a:cubicBezTo>
                  <a:lnTo>
                    <a:pt x="452" y="680"/>
                  </a:lnTo>
                  <a:cubicBezTo>
                    <a:pt x="452" y="701"/>
                    <a:pt x="469" y="718"/>
                    <a:pt x="490" y="718"/>
                  </a:cubicBezTo>
                  <a:cubicBezTo>
                    <a:pt x="511" y="718"/>
                    <a:pt x="527" y="701"/>
                    <a:pt x="527" y="680"/>
                  </a:cubicBezTo>
                  <a:lnTo>
                    <a:pt x="527" y="530"/>
                  </a:lnTo>
                  <a:cubicBezTo>
                    <a:pt x="527" y="509"/>
                    <a:pt x="544" y="492"/>
                    <a:pt x="565" y="492"/>
                  </a:cubicBezTo>
                  <a:cubicBezTo>
                    <a:pt x="575" y="492"/>
                    <a:pt x="585" y="496"/>
                    <a:pt x="592" y="503"/>
                  </a:cubicBezTo>
                  <a:cubicBezTo>
                    <a:pt x="599" y="510"/>
                    <a:pt x="603" y="520"/>
                    <a:pt x="603" y="530"/>
                  </a:cubicBezTo>
                  <a:lnTo>
                    <a:pt x="603" y="756"/>
                  </a:lnTo>
                  <a:cubicBezTo>
                    <a:pt x="603" y="777"/>
                    <a:pt x="620" y="793"/>
                    <a:pt x="640" y="793"/>
                  </a:cubicBezTo>
                  <a:cubicBezTo>
                    <a:pt x="661" y="793"/>
                    <a:pt x="678" y="777"/>
                    <a:pt x="678" y="756"/>
                  </a:cubicBezTo>
                  <a:lnTo>
                    <a:pt x="678" y="605"/>
                  </a:lnTo>
                  <a:cubicBezTo>
                    <a:pt x="678" y="584"/>
                    <a:pt x="695" y="567"/>
                    <a:pt x="716" y="567"/>
                  </a:cubicBezTo>
                  <a:cubicBezTo>
                    <a:pt x="726" y="567"/>
                    <a:pt x="736" y="571"/>
                    <a:pt x="743" y="579"/>
                  </a:cubicBezTo>
                  <a:cubicBezTo>
                    <a:pt x="750" y="586"/>
                    <a:pt x="754" y="595"/>
                    <a:pt x="754" y="605"/>
                  </a:cubicBezTo>
                  <a:lnTo>
                    <a:pt x="754" y="88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792">
              <a:extLst>
                <a:ext uri="{FF2B5EF4-FFF2-40B4-BE49-F238E27FC236}">
                  <a16:creationId xmlns:a16="http://schemas.microsoft.com/office/drawing/2014/main" id="{A1209CD6-7135-4431-AEF3-464F89E8B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938" y="590708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7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793">
              <a:extLst>
                <a:ext uri="{FF2B5EF4-FFF2-40B4-BE49-F238E27FC236}">
                  <a16:creationId xmlns:a16="http://schemas.microsoft.com/office/drawing/2014/main" id="{D7ACCFE5-3E11-4F29-A447-D3945626A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701" y="5584826"/>
              <a:ext cx="130175" cy="71438"/>
            </a:xfrm>
            <a:custGeom>
              <a:avLst/>
              <a:gdLst>
                <a:gd name="T0" fmla="*/ 76 w 603"/>
                <a:gd name="T1" fmla="*/ 302 h 339"/>
                <a:gd name="T2" fmla="*/ 302 w 603"/>
                <a:gd name="T3" fmla="*/ 76 h 339"/>
                <a:gd name="T4" fmla="*/ 528 w 603"/>
                <a:gd name="T5" fmla="*/ 302 h 339"/>
                <a:gd name="T6" fmla="*/ 565 w 603"/>
                <a:gd name="T7" fmla="*/ 339 h 339"/>
                <a:gd name="T8" fmla="*/ 603 w 603"/>
                <a:gd name="T9" fmla="*/ 302 h 339"/>
                <a:gd name="T10" fmla="*/ 302 w 603"/>
                <a:gd name="T11" fmla="*/ 0 h 339"/>
                <a:gd name="T12" fmla="*/ 0 w 603"/>
                <a:gd name="T13" fmla="*/ 302 h 339"/>
                <a:gd name="T14" fmla="*/ 38 w 603"/>
                <a:gd name="T15" fmla="*/ 339 h 339"/>
                <a:gd name="T16" fmla="*/ 76 w 603"/>
                <a:gd name="T17" fmla="*/ 30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3" h="339">
                  <a:moveTo>
                    <a:pt x="76" y="302"/>
                  </a:moveTo>
                  <a:cubicBezTo>
                    <a:pt x="76" y="177"/>
                    <a:pt x="177" y="76"/>
                    <a:pt x="302" y="76"/>
                  </a:cubicBezTo>
                  <a:cubicBezTo>
                    <a:pt x="426" y="76"/>
                    <a:pt x="528" y="177"/>
                    <a:pt x="528" y="302"/>
                  </a:cubicBezTo>
                  <a:cubicBezTo>
                    <a:pt x="528" y="323"/>
                    <a:pt x="545" y="339"/>
                    <a:pt x="565" y="339"/>
                  </a:cubicBezTo>
                  <a:cubicBezTo>
                    <a:pt x="586" y="339"/>
                    <a:pt x="603" y="323"/>
                    <a:pt x="603" y="302"/>
                  </a:cubicBezTo>
                  <a:cubicBezTo>
                    <a:pt x="603" y="135"/>
                    <a:pt x="468" y="0"/>
                    <a:pt x="302" y="0"/>
                  </a:cubicBezTo>
                  <a:cubicBezTo>
                    <a:pt x="135" y="0"/>
                    <a:pt x="0" y="135"/>
                    <a:pt x="0" y="302"/>
                  </a:cubicBezTo>
                  <a:cubicBezTo>
                    <a:pt x="0" y="323"/>
                    <a:pt x="17" y="339"/>
                    <a:pt x="38" y="339"/>
                  </a:cubicBezTo>
                  <a:cubicBezTo>
                    <a:pt x="59" y="339"/>
                    <a:pt x="76" y="323"/>
                    <a:pt x="76" y="302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794">
              <a:extLst>
                <a:ext uri="{FF2B5EF4-FFF2-40B4-BE49-F238E27FC236}">
                  <a16:creationId xmlns:a16="http://schemas.microsoft.com/office/drawing/2014/main" id="{486FF6B3-C7A5-4FBC-ADFB-8CB40B3C6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8013" y="5551489"/>
              <a:ext cx="209550" cy="106363"/>
            </a:xfrm>
            <a:custGeom>
              <a:avLst/>
              <a:gdLst>
                <a:gd name="T0" fmla="*/ 903 w 980"/>
                <a:gd name="T1" fmla="*/ 456 h 492"/>
                <a:gd name="T2" fmla="*/ 940 w 980"/>
                <a:gd name="T3" fmla="*/ 490 h 492"/>
                <a:gd name="T4" fmla="*/ 944 w 980"/>
                <a:gd name="T5" fmla="*/ 490 h 492"/>
                <a:gd name="T6" fmla="*/ 978 w 980"/>
                <a:gd name="T7" fmla="*/ 450 h 492"/>
                <a:gd name="T8" fmla="*/ 490 w 980"/>
                <a:gd name="T9" fmla="*/ 0 h 492"/>
                <a:gd name="T10" fmla="*/ 2 w 980"/>
                <a:gd name="T11" fmla="*/ 450 h 492"/>
                <a:gd name="T12" fmla="*/ 36 w 980"/>
                <a:gd name="T13" fmla="*/ 490 h 492"/>
                <a:gd name="T14" fmla="*/ 77 w 980"/>
                <a:gd name="T15" fmla="*/ 456 h 492"/>
                <a:gd name="T16" fmla="*/ 490 w 980"/>
                <a:gd name="T17" fmla="*/ 76 h 492"/>
                <a:gd name="T18" fmla="*/ 903 w 980"/>
                <a:gd name="T19" fmla="*/ 45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0" h="492">
                  <a:moveTo>
                    <a:pt x="903" y="456"/>
                  </a:moveTo>
                  <a:cubicBezTo>
                    <a:pt x="904" y="475"/>
                    <a:pt x="921" y="491"/>
                    <a:pt x="940" y="490"/>
                  </a:cubicBezTo>
                  <a:lnTo>
                    <a:pt x="944" y="490"/>
                  </a:lnTo>
                  <a:cubicBezTo>
                    <a:pt x="964" y="489"/>
                    <a:pt x="980" y="471"/>
                    <a:pt x="978" y="450"/>
                  </a:cubicBezTo>
                  <a:cubicBezTo>
                    <a:pt x="957" y="196"/>
                    <a:pt x="745" y="0"/>
                    <a:pt x="490" y="0"/>
                  </a:cubicBezTo>
                  <a:cubicBezTo>
                    <a:pt x="235" y="0"/>
                    <a:pt x="23" y="196"/>
                    <a:pt x="2" y="450"/>
                  </a:cubicBezTo>
                  <a:cubicBezTo>
                    <a:pt x="0" y="471"/>
                    <a:pt x="15" y="489"/>
                    <a:pt x="36" y="490"/>
                  </a:cubicBezTo>
                  <a:cubicBezTo>
                    <a:pt x="57" y="492"/>
                    <a:pt x="75" y="477"/>
                    <a:pt x="77" y="456"/>
                  </a:cubicBezTo>
                  <a:cubicBezTo>
                    <a:pt x="95" y="241"/>
                    <a:pt x="274" y="76"/>
                    <a:pt x="490" y="76"/>
                  </a:cubicBezTo>
                  <a:cubicBezTo>
                    <a:pt x="705" y="76"/>
                    <a:pt x="885" y="241"/>
                    <a:pt x="903" y="45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5" name="Group 894">
            <a:extLst>
              <a:ext uri="{FF2B5EF4-FFF2-40B4-BE49-F238E27FC236}">
                <a16:creationId xmlns:a16="http://schemas.microsoft.com/office/drawing/2014/main" id="{88AB1B23-77E4-4041-AF4E-232356E27608}"/>
              </a:ext>
            </a:extLst>
          </p:cNvPr>
          <p:cNvGrpSpPr/>
          <p:nvPr/>
        </p:nvGrpSpPr>
        <p:grpSpPr>
          <a:xfrm>
            <a:off x="5137151" y="5464176"/>
            <a:ext cx="427038" cy="482600"/>
            <a:chOff x="5137151" y="5464176"/>
            <a:chExt cx="427038" cy="482600"/>
          </a:xfrm>
        </p:grpSpPr>
        <p:sp>
          <p:nvSpPr>
            <p:cNvPr id="234" name="Freeform 795">
              <a:extLst>
                <a:ext uri="{FF2B5EF4-FFF2-40B4-BE49-F238E27FC236}">
                  <a16:creationId xmlns:a16="http://schemas.microsoft.com/office/drawing/2014/main" id="{EDE0DFBB-E81F-47AD-825C-A7C154E81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5891214"/>
              <a:ext cx="274638" cy="47625"/>
            </a:xfrm>
            <a:custGeom>
              <a:avLst/>
              <a:gdLst>
                <a:gd name="T0" fmla="*/ 151 w 1281"/>
                <a:gd name="T1" fmla="*/ 226 h 226"/>
                <a:gd name="T2" fmla="*/ 1131 w 1281"/>
                <a:gd name="T3" fmla="*/ 226 h 226"/>
                <a:gd name="T4" fmla="*/ 1281 w 1281"/>
                <a:gd name="T5" fmla="*/ 76 h 226"/>
                <a:gd name="T6" fmla="*/ 1281 w 1281"/>
                <a:gd name="T7" fmla="*/ 0 h 226"/>
                <a:gd name="T8" fmla="*/ 0 w 1281"/>
                <a:gd name="T9" fmla="*/ 0 h 226"/>
                <a:gd name="T10" fmla="*/ 0 w 1281"/>
                <a:gd name="T11" fmla="*/ 76 h 226"/>
                <a:gd name="T12" fmla="*/ 151 w 1281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151" y="226"/>
                  </a:moveTo>
                  <a:lnTo>
                    <a:pt x="1131" y="226"/>
                  </a:lnTo>
                  <a:cubicBezTo>
                    <a:pt x="1214" y="226"/>
                    <a:pt x="1281" y="159"/>
                    <a:pt x="1281" y="76"/>
                  </a:cubicBezTo>
                  <a:lnTo>
                    <a:pt x="128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796">
              <a:extLst>
                <a:ext uri="{FF2B5EF4-FFF2-40B4-BE49-F238E27FC236}">
                  <a16:creationId xmlns:a16="http://schemas.microsoft.com/office/drawing/2014/main" id="{1BCD9D40-312A-4D6E-AC09-29D07FF67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5472114"/>
              <a:ext cx="274638" cy="47625"/>
            </a:xfrm>
            <a:custGeom>
              <a:avLst/>
              <a:gdLst>
                <a:gd name="T0" fmla="*/ 0 w 1281"/>
                <a:gd name="T1" fmla="*/ 150 h 226"/>
                <a:gd name="T2" fmla="*/ 0 w 1281"/>
                <a:gd name="T3" fmla="*/ 226 h 226"/>
                <a:gd name="T4" fmla="*/ 1281 w 1281"/>
                <a:gd name="T5" fmla="*/ 226 h 226"/>
                <a:gd name="T6" fmla="*/ 1281 w 1281"/>
                <a:gd name="T7" fmla="*/ 150 h 226"/>
                <a:gd name="T8" fmla="*/ 1131 w 1281"/>
                <a:gd name="T9" fmla="*/ 0 h 226"/>
                <a:gd name="T10" fmla="*/ 151 w 1281"/>
                <a:gd name="T11" fmla="*/ 0 h 226"/>
                <a:gd name="T12" fmla="*/ 0 w 1281"/>
                <a:gd name="T13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0" y="150"/>
                  </a:moveTo>
                  <a:lnTo>
                    <a:pt x="0" y="226"/>
                  </a:lnTo>
                  <a:lnTo>
                    <a:pt x="1281" y="226"/>
                  </a:lnTo>
                  <a:lnTo>
                    <a:pt x="1281" y="150"/>
                  </a:lnTo>
                  <a:cubicBezTo>
                    <a:pt x="1281" y="67"/>
                    <a:pt x="1214" y="0"/>
                    <a:pt x="1131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797">
              <a:extLst>
                <a:ext uri="{FF2B5EF4-FFF2-40B4-BE49-F238E27FC236}">
                  <a16:creationId xmlns:a16="http://schemas.microsoft.com/office/drawing/2014/main" id="{943F1269-E5A4-4351-91EF-BD9712A6C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1" y="5568951"/>
              <a:ext cx="273050" cy="273050"/>
            </a:xfrm>
            <a:custGeom>
              <a:avLst/>
              <a:gdLst>
                <a:gd name="T0" fmla="*/ 640 w 1281"/>
                <a:gd name="T1" fmla="*/ 0 h 1281"/>
                <a:gd name="T2" fmla="*/ 0 w 1281"/>
                <a:gd name="T3" fmla="*/ 641 h 1281"/>
                <a:gd name="T4" fmla="*/ 640 w 1281"/>
                <a:gd name="T5" fmla="*/ 1281 h 1281"/>
                <a:gd name="T6" fmla="*/ 1281 w 1281"/>
                <a:gd name="T7" fmla="*/ 641 h 1281"/>
                <a:gd name="T8" fmla="*/ 640 w 1281"/>
                <a:gd name="T9" fmla="*/ 0 h 1281"/>
                <a:gd name="T10" fmla="*/ 452 w 1281"/>
                <a:gd name="T11" fmla="*/ 980 h 1281"/>
                <a:gd name="T12" fmla="*/ 301 w 1281"/>
                <a:gd name="T13" fmla="*/ 980 h 1281"/>
                <a:gd name="T14" fmla="*/ 301 w 1281"/>
                <a:gd name="T15" fmla="*/ 829 h 1281"/>
                <a:gd name="T16" fmla="*/ 452 w 1281"/>
                <a:gd name="T17" fmla="*/ 829 h 1281"/>
                <a:gd name="T18" fmla="*/ 452 w 1281"/>
                <a:gd name="T19" fmla="*/ 980 h 1281"/>
                <a:gd name="T20" fmla="*/ 452 w 1281"/>
                <a:gd name="T21" fmla="*/ 716 h 1281"/>
                <a:gd name="T22" fmla="*/ 301 w 1281"/>
                <a:gd name="T23" fmla="*/ 716 h 1281"/>
                <a:gd name="T24" fmla="*/ 301 w 1281"/>
                <a:gd name="T25" fmla="*/ 565 h 1281"/>
                <a:gd name="T26" fmla="*/ 452 w 1281"/>
                <a:gd name="T27" fmla="*/ 565 h 1281"/>
                <a:gd name="T28" fmla="*/ 452 w 1281"/>
                <a:gd name="T29" fmla="*/ 716 h 1281"/>
                <a:gd name="T30" fmla="*/ 452 w 1281"/>
                <a:gd name="T31" fmla="*/ 452 h 1281"/>
                <a:gd name="T32" fmla="*/ 301 w 1281"/>
                <a:gd name="T33" fmla="*/ 452 h 1281"/>
                <a:gd name="T34" fmla="*/ 301 w 1281"/>
                <a:gd name="T35" fmla="*/ 301 h 1281"/>
                <a:gd name="T36" fmla="*/ 452 w 1281"/>
                <a:gd name="T37" fmla="*/ 301 h 1281"/>
                <a:gd name="T38" fmla="*/ 452 w 1281"/>
                <a:gd name="T39" fmla="*/ 452 h 1281"/>
                <a:gd name="T40" fmla="*/ 716 w 1281"/>
                <a:gd name="T41" fmla="*/ 980 h 1281"/>
                <a:gd name="T42" fmla="*/ 565 w 1281"/>
                <a:gd name="T43" fmla="*/ 980 h 1281"/>
                <a:gd name="T44" fmla="*/ 565 w 1281"/>
                <a:gd name="T45" fmla="*/ 829 h 1281"/>
                <a:gd name="T46" fmla="*/ 716 w 1281"/>
                <a:gd name="T47" fmla="*/ 829 h 1281"/>
                <a:gd name="T48" fmla="*/ 716 w 1281"/>
                <a:gd name="T49" fmla="*/ 980 h 1281"/>
                <a:gd name="T50" fmla="*/ 716 w 1281"/>
                <a:gd name="T51" fmla="*/ 716 h 1281"/>
                <a:gd name="T52" fmla="*/ 565 w 1281"/>
                <a:gd name="T53" fmla="*/ 716 h 1281"/>
                <a:gd name="T54" fmla="*/ 565 w 1281"/>
                <a:gd name="T55" fmla="*/ 565 h 1281"/>
                <a:gd name="T56" fmla="*/ 716 w 1281"/>
                <a:gd name="T57" fmla="*/ 565 h 1281"/>
                <a:gd name="T58" fmla="*/ 716 w 1281"/>
                <a:gd name="T59" fmla="*/ 716 h 1281"/>
                <a:gd name="T60" fmla="*/ 716 w 1281"/>
                <a:gd name="T61" fmla="*/ 452 h 1281"/>
                <a:gd name="T62" fmla="*/ 565 w 1281"/>
                <a:gd name="T63" fmla="*/ 452 h 1281"/>
                <a:gd name="T64" fmla="*/ 565 w 1281"/>
                <a:gd name="T65" fmla="*/ 301 h 1281"/>
                <a:gd name="T66" fmla="*/ 716 w 1281"/>
                <a:gd name="T67" fmla="*/ 301 h 1281"/>
                <a:gd name="T68" fmla="*/ 716 w 1281"/>
                <a:gd name="T69" fmla="*/ 452 h 1281"/>
                <a:gd name="T70" fmla="*/ 980 w 1281"/>
                <a:gd name="T71" fmla="*/ 980 h 1281"/>
                <a:gd name="T72" fmla="*/ 829 w 1281"/>
                <a:gd name="T73" fmla="*/ 980 h 1281"/>
                <a:gd name="T74" fmla="*/ 829 w 1281"/>
                <a:gd name="T75" fmla="*/ 829 h 1281"/>
                <a:gd name="T76" fmla="*/ 980 w 1281"/>
                <a:gd name="T77" fmla="*/ 829 h 1281"/>
                <a:gd name="T78" fmla="*/ 980 w 1281"/>
                <a:gd name="T79" fmla="*/ 980 h 1281"/>
                <a:gd name="T80" fmla="*/ 980 w 1281"/>
                <a:gd name="T81" fmla="*/ 716 h 1281"/>
                <a:gd name="T82" fmla="*/ 829 w 1281"/>
                <a:gd name="T83" fmla="*/ 716 h 1281"/>
                <a:gd name="T84" fmla="*/ 829 w 1281"/>
                <a:gd name="T85" fmla="*/ 565 h 1281"/>
                <a:gd name="T86" fmla="*/ 980 w 1281"/>
                <a:gd name="T87" fmla="*/ 565 h 1281"/>
                <a:gd name="T88" fmla="*/ 980 w 1281"/>
                <a:gd name="T89" fmla="*/ 716 h 1281"/>
                <a:gd name="T90" fmla="*/ 980 w 1281"/>
                <a:gd name="T91" fmla="*/ 452 h 1281"/>
                <a:gd name="T92" fmla="*/ 829 w 1281"/>
                <a:gd name="T93" fmla="*/ 452 h 1281"/>
                <a:gd name="T94" fmla="*/ 829 w 1281"/>
                <a:gd name="T95" fmla="*/ 301 h 1281"/>
                <a:gd name="T96" fmla="*/ 980 w 1281"/>
                <a:gd name="T97" fmla="*/ 301 h 1281"/>
                <a:gd name="T98" fmla="*/ 980 w 1281"/>
                <a:gd name="T99" fmla="*/ 452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1" h="1281">
                  <a:moveTo>
                    <a:pt x="640" y="0"/>
                  </a:moveTo>
                  <a:cubicBezTo>
                    <a:pt x="287" y="0"/>
                    <a:pt x="0" y="287"/>
                    <a:pt x="0" y="641"/>
                  </a:cubicBezTo>
                  <a:cubicBezTo>
                    <a:pt x="0" y="994"/>
                    <a:pt x="287" y="1281"/>
                    <a:pt x="640" y="1281"/>
                  </a:cubicBezTo>
                  <a:cubicBezTo>
                    <a:pt x="994" y="1281"/>
                    <a:pt x="1281" y="994"/>
                    <a:pt x="1281" y="641"/>
                  </a:cubicBezTo>
                  <a:cubicBezTo>
                    <a:pt x="1281" y="287"/>
                    <a:pt x="994" y="0"/>
                    <a:pt x="640" y="0"/>
                  </a:cubicBezTo>
                  <a:close/>
                  <a:moveTo>
                    <a:pt x="452" y="980"/>
                  </a:moveTo>
                  <a:lnTo>
                    <a:pt x="301" y="980"/>
                  </a:lnTo>
                  <a:lnTo>
                    <a:pt x="301" y="829"/>
                  </a:lnTo>
                  <a:lnTo>
                    <a:pt x="452" y="829"/>
                  </a:lnTo>
                  <a:lnTo>
                    <a:pt x="452" y="980"/>
                  </a:lnTo>
                  <a:close/>
                  <a:moveTo>
                    <a:pt x="452" y="716"/>
                  </a:moveTo>
                  <a:lnTo>
                    <a:pt x="301" y="716"/>
                  </a:lnTo>
                  <a:lnTo>
                    <a:pt x="301" y="565"/>
                  </a:lnTo>
                  <a:lnTo>
                    <a:pt x="452" y="565"/>
                  </a:lnTo>
                  <a:lnTo>
                    <a:pt x="452" y="716"/>
                  </a:lnTo>
                  <a:close/>
                  <a:moveTo>
                    <a:pt x="452" y="452"/>
                  </a:moveTo>
                  <a:lnTo>
                    <a:pt x="301" y="452"/>
                  </a:lnTo>
                  <a:lnTo>
                    <a:pt x="301" y="301"/>
                  </a:lnTo>
                  <a:lnTo>
                    <a:pt x="452" y="301"/>
                  </a:lnTo>
                  <a:lnTo>
                    <a:pt x="452" y="452"/>
                  </a:lnTo>
                  <a:close/>
                  <a:moveTo>
                    <a:pt x="716" y="980"/>
                  </a:moveTo>
                  <a:lnTo>
                    <a:pt x="565" y="980"/>
                  </a:lnTo>
                  <a:lnTo>
                    <a:pt x="565" y="829"/>
                  </a:lnTo>
                  <a:lnTo>
                    <a:pt x="716" y="829"/>
                  </a:lnTo>
                  <a:lnTo>
                    <a:pt x="716" y="980"/>
                  </a:lnTo>
                  <a:close/>
                  <a:moveTo>
                    <a:pt x="716" y="716"/>
                  </a:moveTo>
                  <a:lnTo>
                    <a:pt x="565" y="716"/>
                  </a:lnTo>
                  <a:lnTo>
                    <a:pt x="565" y="565"/>
                  </a:lnTo>
                  <a:lnTo>
                    <a:pt x="716" y="565"/>
                  </a:lnTo>
                  <a:lnTo>
                    <a:pt x="716" y="716"/>
                  </a:lnTo>
                  <a:close/>
                  <a:moveTo>
                    <a:pt x="716" y="452"/>
                  </a:moveTo>
                  <a:lnTo>
                    <a:pt x="565" y="452"/>
                  </a:lnTo>
                  <a:lnTo>
                    <a:pt x="565" y="301"/>
                  </a:lnTo>
                  <a:lnTo>
                    <a:pt x="716" y="301"/>
                  </a:lnTo>
                  <a:lnTo>
                    <a:pt x="716" y="452"/>
                  </a:lnTo>
                  <a:close/>
                  <a:moveTo>
                    <a:pt x="980" y="980"/>
                  </a:moveTo>
                  <a:lnTo>
                    <a:pt x="829" y="980"/>
                  </a:lnTo>
                  <a:lnTo>
                    <a:pt x="829" y="829"/>
                  </a:lnTo>
                  <a:lnTo>
                    <a:pt x="980" y="829"/>
                  </a:lnTo>
                  <a:lnTo>
                    <a:pt x="980" y="980"/>
                  </a:lnTo>
                  <a:close/>
                  <a:moveTo>
                    <a:pt x="980" y="716"/>
                  </a:moveTo>
                  <a:lnTo>
                    <a:pt x="829" y="716"/>
                  </a:lnTo>
                  <a:lnTo>
                    <a:pt x="829" y="565"/>
                  </a:lnTo>
                  <a:lnTo>
                    <a:pt x="980" y="565"/>
                  </a:lnTo>
                  <a:lnTo>
                    <a:pt x="980" y="716"/>
                  </a:lnTo>
                  <a:close/>
                  <a:moveTo>
                    <a:pt x="980" y="452"/>
                  </a:moveTo>
                  <a:lnTo>
                    <a:pt x="829" y="452"/>
                  </a:lnTo>
                  <a:lnTo>
                    <a:pt x="829" y="301"/>
                  </a:lnTo>
                  <a:lnTo>
                    <a:pt x="980" y="301"/>
                  </a:lnTo>
                  <a:lnTo>
                    <a:pt x="980" y="452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798">
              <a:extLst>
                <a:ext uri="{FF2B5EF4-FFF2-40B4-BE49-F238E27FC236}">
                  <a16:creationId xmlns:a16="http://schemas.microsoft.com/office/drawing/2014/main" id="{EDDCC6E4-993A-4E8D-85B4-851F030476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151" y="5464176"/>
              <a:ext cx="290513" cy="482600"/>
            </a:xfrm>
            <a:custGeom>
              <a:avLst/>
              <a:gdLst>
                <a:gd name="T0" fmla="*/ 1319 w 1357"/>
                <a:gd name="T1" fmla="*/ 1885 h 2261"/>
                <a:gd name="T2" fmla="*/ 1282 w 1357"/>
                <a:gd name="T3" fmla="*/ 1923 h 2261"/>
                <a:gd name="T4" fmla="*/ 1282 w 1357"/>
                <a:gd name="T5" fmla="*/ 1960 h 2261"/>
                <a:gd name="T6" fmla="*/ 76 w 1357"/>
                <a:gd name="T7" fmla="*/ 1960 h 2261"/>
                <a:gd name="T8" fmla="*/ 76 w 1357"/>
                <a:gd name="T9" fmla="*/ 302 h 2261"/>
                <a:gd name="T10" fmla="*/ 1282 w 1357"/>
                <a:gd name="T11" fmla="*/ 302 h 2261"/>
                <a:gd name="T12" fmla="*/ 1282 w 1357"/>
                <a:gd name="T13" fmla="*/ 336 h 2261"/>
                <a:gd name="T14" fmla="*/ 1319 w 1357"/>
                <a:gd name="T15" fmla="*/ 374 h 2261"/>
                <a:gd name="T16" fmla="*/ 1357 w 1357"/>
                <a:gd name="T17" fmla="*/ 336 h 2261"/>
                <a:gd name="T18" fmla="*/ 1357 w 1357"/>
                <a:gd name="T19" fmla="*/ 188 h 2261"/>
                <a:gd name="T20" fmla="*/ 1169 w 1357"/>
                <a:gd name="T21" fmla="*/ 0 h 2261"/>
                <a:gd name="T22" fmla="*/ 189 w 1357"/>
                <a:gd name="T23" fmla="*/ 0 h 2261"/>
                <a:gd name="T24" fmla="*/ 0 w 1357"/>
                <a:gd name="T25" fmla="*/ 188 h 2261"/>
                <a:gd name="T26" fmla="*/ 0 w 1357"/>
                <a:gd name="T27" fmla="*/ 2073 h 2261"/>
                <a:gd name="T28" fmla="*/ 189 w 1357"/>
                <a:gd name="T29" fmla="*/ 2261 h 2261"/>
                <a:gd name="T30" fmla="*/ 1169 w 1357"/>
                <a:gd name="T31" fmla="*/ 2261 h 2261"/>
                <a:gd name="T32" fmla="*/ 1357 w 1357"/>
                <a:gd name="T33" fmla="*/ 2073 h 2261"/>
                <a:gd name="T34" fmla="*/ 1357 w 1357"/>
                <a:gd name="T35" fmla="*/ 1923 h 2261"/>
                <a:gd name="T36" fmla="*/ 1319 w 1357"/>
                <a:gd name="T37" fmla="*/ 1885 h 2261"/>
                <a:gd name="T38" fmla="*/ 189 w 1357"/>
                <a:gd name="T39" fmla="*/ 75 h 2261"/>
                <a:gd name="T40" fmla="*/ 1169 w 1357"/>
                <a:gd name="T41" fmla="*/ 75 h 2261"/>
                <a:gd name="T42" fmla="*/ 1282 w 1357"/>
                <a:gd name="T43" fmla="*/ 188 h 2261"/>
                <a:gd name="T44" fmla="*/ 1282 w 1357"/>
                <a:gd name="T45" fmla="*/ 226 h 2261"/>
                <a:gd name="T46" fmla="*/ 76 w 1357"/>
                <a:gd name="T47" fmla="*/ 226 h 2261"/>
                <a:gd name="T48" fmla="*/ 76 w 1357"/>
                <a:gd name="T49" fmla="*/ 188 h 2261"/>
                <a:gd name="T50" fmla="*/ 189 w 1357"/>
                <a:gd name="T51" fmla="*/ 75 h 2261"/>
                <a:gd name="T52" fmla="*/ 1169 w 1357"/>
                <a:gd name="T53" fmla="*/ 2186 h 2261"/>
                <a:gd name="T54" fmla="*/ 189 w 1357"/>
                <a:gd name="T55" fmla="*/ 2186 h 2261"/>
                <a:gd name="T56" fmla="*/ 76 w 1357"/>
                <a:gd name="T57" fmla="*/ 2073 h 2261"/>
                <a:gd name="T58" fmla="*/ 76 w 1357"/>
                <a:gd name="T59" fmla="*/ 2035 h 2261"/>
                <a:gd name="T60" fmla="*/ 1282 w 1357"/>
                <a:gd name="T61" fmla="*/ 2035 h 2261"/>
                <a:gd name="T62" fmla="*/ 1282 w 1357"/>
                <a:gd name="T63" fmla="*/ 2073 h 2261"/>
                <a:gd name="T64" fmla="*/ 1169 w 1357"/>
                <a:gd name="T65" fmla="*/ 218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7" h="2261">
                  <a:moveTo>
                    <a:pt x="1319" y="1885"/>
                  </a:moveTo>
                  <a:cubicBezTo>
                    <a:pt x="1299" y="1885"/>
                    <a:pt x="1282" y="1902"/>
                    <a:pt x="1282" y="1923"/>
                  </a:cubicBezTo>
                  <a:lnTo>
                    <a:pt x="1282" y="1960"/>
                  </a:lnTo>
                  <a:lnTo>
                    <a:pt x="76" y="1960"/>
                  </a:lnTo>
                  <a:lnTo>
                    <a:pt x="76" y="302"/>
                  </a:lnTo>
                  <a:lnTo>
                    <a:pt x="1282" y="302"/>
                  </a:lnTo>
                  <a:lnTo>
                    <a:pt x="1282" y="336"/>
                  </a:lnTo>
                  <a:cubicBezTo>
                    <a:pt x="1282" y="357"/>
                    <a:pt x="1299" y="374"/>
                    <a:pt x="1319" y="374"/>
                  </a:cubicBezTo>
                  <a:cubicBezTo>
                    <a:pt x="1340" y="374"/>
                    <a:pt x="1357" y="357"/>
                    <a:pt x="1357" y="336"/>
                  </a:cubicBezTo>
                  <a:lnTo>
                    <a:pt x="1357" y="188"/>
                  </a:lnTo>
                  <a:cubicBezTo>
                    <a:pt x="1357" y="84"/>
                    <a:pt x="1273" y="0"/>
                    <a:pt x="1169" y="0"/>
                  </a:cubicBezTo>
                  <a:lnTo>
                    <a:pt x="189" y="0"/>
                  </a:lnTo>
                  <a:cubicBezTo>
                    <a:pt x="85" y="0"/>
                    <a:pt x="1" y="84"/>
                    <a:pt x="0" y="188"/>
                  </a:cubicBezTo>
                  <a:lnTo>
                    <a:pt x="0" y="2073"/>
                  </a:lnTo>
                  <a:cubicBezTo>
                    <a:pt x="1" y="2177"/>
                    <a:pt x="85" y="2261"/>
                    <a:pt x="189" y="2261"/>
                  </a:cubicBezTo>
                  <a:lnTo>
                    <a:pt x="1169" y="2261"/>
                  </a:lnTo>
                  <a:cubicBezTo>
                    <a:pt x="1273" y="2261"/>
                    <a:pt x="1357" y="2177"/>
                    <a:pt x="1357" y="2073"/>
                  </a:cubicBezTo>
                  <a:lnTo>
                    <a:pt x="1357" y="1923"/>
                  </a:lnTo>
                  <a:cubicBezTo>
                    <a:pt x="1357" y="1902"/>
                    <a:pt x="1340" y="1885"/>
                    <a:pt x="1319" y="1885"/>
                  </a:cubicBezTo>
                  <a:close/>
                  <a:moveTo>
                    <a:pt x="189" y="75"/>
                  </a:moveTo>
                  <a:lnTo>
                    <a:pt x="1169" y="75"/>
                  </a:lnTo>
                  <a:cubicBezTo>
                    <a:pt x="1231" y="75"/>
                    <a:pt x="1282" y="126"/>
                    <a:pt x="1282" y="188"/>
                  </a:cubicBezTo>
                  <a:lnTo>
                    <a:pt x="1282" y="226"/>
                  </a:lnTo>
                  <a:lnTo>
                    <a:pt x="76" y="226"/>
                  </a:ln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close/>
                  <a:moveTo>
                    <a:pt x="1169" y="2186"/>
                  </a:move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2035"/>
                  </a:lnTo>
                  <a:lnTo>
                    <a:pt x="1282" y="2035"/>
                  </a:lnTo>
                  <a:lnTo>
                    <a:pt x="1282" y="2073"/>
                  </a:lnTo>
                  <a:cubicBezTo>
                    <a:pt x="1282" y="2135"/>
                    <a:pt x="1231" y="2186"/>
                    <a:pt x="1169" y="2186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799">
              <a:extLst>
                <a:ext uri="{FF2B5EF4-FFF2-40B4-BE49-F238E27FC236}">
                  <a16:creationId xmlns:a16="http://schemas.microsoft.com/office/drawing/2014/main" id="{A1762722-8E50-4B76-835F-DDE3C612B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201" y="5487989"/>
              <a:ext cx="31750" cy="15875"/>
            </a:xfrm>
            <a:custGeom>
              <a:avLst/>
              <a:gdLst>
                <a:gd name="T0" fmla="*/ 37 w 151"/>
                <a:gd name="T1" fmla="*/ 75 h 75"/>
                <a:gd name="T2" fmla="*/ 113 w 151"/>
                <a:gd name="T3" fmla="*/ 75 h 75"/>
                <a:gd name="T4" fmla="*/ 151 w 151"/>
                <a:gd name="T5" fmla="*/ 38 h 75"/>
                <a:gd name="T6" fmla="*/ 113 w 151"/>
                <a:gd name="T7" fmla="*/ 0 h 75"/>
                <a:gd name="T8" fmla="*/ 37 w 151"/>
                <a:gd name="T9" fmla="*/ 0 h 75"/>
                <a:gd name="T10" fmla="*/ 0 w 151"/>
                <a:gd name="T11" fmla="*/ 38 h 75"/>
                <a:gd name="T12" fmla="*/ 37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37" y="75"/>
                  </a:moveTo>
                  <a:lnTo>
                    <a:pt x="113" y="75"/>
                  </a:lnTo>
                  <a:cubicBezTo>
                    <a:pt x="134" y="75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800">
              <a:extLst>
                <a:ext uri="{FF2B5EF4-FFF2-40B4-BE49-F238E27FC236}">
                  <a16:creationId xmlns:a16="http://schemas.microsoft.com/office/drawing/2014/main" id="{5CF23BF3-E24B-42CF-AA90-DA9E413F2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801" y="5907089"/>
              <a:ext cx="49213" cy="15875"/>
            </a:xfrm>
            <a:custGeom>
              <a:avLst/>
              <a:gdLst>
                <a:gd name="T0" fmla="*/ 188 w 226"/>
                <a:gd name="T1" fmla="*/ 0 h 75"/>
                <a:gd name="T2" fmla="*/ 37 w 226"/>
                <a:gd name="T3" fmla="*/ 0 h 75"/>
                <a:gd name="T4" fmla="*/ 0 w 226"/>
                <a:gd name="T5" fmla="*/ 37 h 75"/>
                <a:gd name="T6" fmla="*/ 37 w 226"/>
                <a:gd name="T7" fmla="*/ 75 h 75"/>
                <a:gd name="T8" fmla="*/ 188 w 226"/>
                <a:gd name="T9" fmla="*/ 75 h 75"/>
                <a:gd name="T10" fmla="*/ 226 w 226"/>
                <a:gd name="T11" fmla="*/ 37 h 75"/>
                <a:gd name="T12" fmla="*/ 188 w 226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88" y="75"/>
                  </a:lnTo>
                  <a:cubicBezTo>
                    <a:pt x="209" y="75"/>
                    <a:pt x="226" y="58"/>
                    <a:pt x="226" y="37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801">
              <a:extLst>
                <a:ext uri="{FF2B5EF4-FFF2-40B4-BE49-F238E27FC236}">
                  <a16:creationId xmlns:a16="http://schemas.microsoft.com/office/drawing/2014/main" id="{2D1AE880-CE08-4485-95A0-0C3F2F57F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5487989"/>
              <a:ext cx="23813" cy="15875"/>
            </a:xfrm>
            <a:custGeom>
              <a:avLst/>
              <a:gdLst>
                <a:gd name="T0" fmla="*/ 38 w 113"/>
                <a:gd name="T1" fmla="*/ 75 h 75"/>
                <a:gd name="T2" fmla="*/ 75 w 113"/>
                <a:gd name="T3" fmla="*/ 75 h 75"/>
                <a:gd name="T4" fmla="*/ 113 w 113"/>
                <a:gd name="T5" fmla="*/ 38 h 75"/>
                <a:gd name="T6" fmla="*/ 75 w 113"/>
                <a:gd name="T7" fmla="*/ 0 h 75"/>
                <a:gd name="T8" fmla="*/ 38 w 113"/>
                <a:gd name="T9" fmla="*/ 0 h 75"/>
                <a:gd name="T10" fmla="*/ 0 w 113"/>
                <a:gd name="T11" fmla="*/ 38 h 75"/>
                <a:gd name="T12" fmla="*/ 38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75"/>
                  </a:move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802">
              <a:extLst>
                <a:ext uri="{FF2B5EF4-FFF2-40B4-BE49-F238E27FC236}">
                  <a16:creationId xmlns:a16="http://schemas.microsoft.com/office/drawing/2014/main" id="{5AAA790A-B12A-4EE6-BEA1-49893D2C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5543551"/>
              <a:ext cx="41275" cy="41275"/>
            </a:xfrm>
            <a:custGeom>
              <a:avLst/>
              <a:gdLst>
                <a:gd name="T0" fmla="*/ 189 w 189"/>
                <a:gd name="T1" fmla="*/ 0 h 188"/>
                <a:gd name="T2" fmla="*/ 0 w 189"/>
                <a:gd name="T3" fmla="*/ 0 h 188"/>
                <a:gd name="T4" fmla="*/ 0 w 189"/>
                <a:gd name="T5" fmla="*/ 188 h 188"/>
                <a:gd name="T6" fmla="*/ 76 w 189"/>
                <a:gd name="T7" fmla="*/ 188 h 188"/>
                <a:gd name="T8" fmla="*/ 76 w 189"/>
                <a:gd name="T9" fmla="*/ 75 h 188"/>
                <a:gd name="T10" fmla="*/ 189 w 189"/>
                <a:gd name="T11" fmla="*/ 75 h 188"/>
                <a:gd name="T12" fmla="*/ 189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6" y="188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803">
              <a:extLst>
                <a:ext uri="{FF2B5EF4-FFF2-40B4-BE49-F238E27FC236}">
                  <a16:creationId xmlns:a16="http://schemas.microsoft.com/office/drawing/2014/main" id="{B6B7C371-3D29-439D-B62B-F7E2D592E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5826126"/>
              <a:ext cx="41275" cy="39688"/>
            </a:xfrm>
            <a:custGeom>
              <a:avLst/>
              <a:gdLst>
                <a:gd name="T0" fmla="*/ 0 w 189"/>
                <a:gd name="T1" fmla="*/ 0 h 188"/>
                <a:gd name="T2" fmla="*/ 0 w 189"/>
                <a:gd name="T3" fmla="*/ 188 h 188"/>
                <a:gd name="T4" fmla="*/ 189 w 189"/>
                <a:gd name="T5" fmla="*/ 188 h 188"/>
                <a:gd name="T6" fmla="*/ 189 w 189"/>
                <a:gd name="T7" fmla="*/ 113 h 188"/>
                <a:gd name="T8" fmla="*/ 76 w 189"/>
                <a:gd name="T9" fmla="*/ 113 h 188"/>
                <a:gd name="T10" fmla="*/ 76 w 189"/>
                <a:gd name="T11" fmla="*/ 0 h 188"/>
                <a:gd name="T12" fmla="*/ 0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0"/>
                  </a:moveTo>
                  <a:lnTo>
                    <a:pt x="0" y="188"/>
                  </a:lnTo>
                  <a:lnTo>
                    <a:pt x="189" y="188"/>
                  </a:lnTo>
                  <a:lnTo>
                    <a:pt x="189" y="113"/>
                  </a:lnTo>
                  <a:lnTo>
                    <a:pt x="76" y="113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804">
              <a:extLst>
                <a:ext uri="{FF2B5EF4-FFF2-40B4-BE49-F238E27FC236}">
                  <a16:creationId xmlns:a16="http://schemas.microsoft.com/office/drawing/2014/main" id="{5B605618-9B4C-4836-929F-76D72EB92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3676" y="5561014"/>
              <a:ext cx="290513" cy="288925"/>
            </a:xfrm>
            <a:custGeom>
              <a:avLst/>
              <a:gdLst>
                <a:gd name="T0" fmla="*/ 678 w 1357"/>
                <a:gd name="T1" fmla="*/ 0 h 1357"/>
                <a:gd name="T2" fmla="*/ 0 w 1357"/>
                <a:gd name="T3" fmla="*/ 679 h 1357"/>
                <a:gd name="T4" fmla="*/ 678 w 1357"/>
                <a:gd name="T5" fmla="*/ 1357 h 1357"/>
                <a:gd name="T6" fmla="*/ 1357 w 1357"/>
                <a:gd name="T7" fmla="*/ 679 h 1357"/>
                <a:gd name="T8" fmla="*/ 678 w 1357"/>
                <a:gd name="T9" fmla="*/ 0 h 1357"/>
                <a:gd name="T10" fmla="*/ 678 w 1357"/>
                <a:gd name="T11" fmla="*/ 1281 h 1357"/>
                <a:gd name="T12" fmla="*/ 75 w 1357"/>
                <a:gd name="T13" fmla="*/ 679 h 1357"/>
                <a:gd name="T14" fmla="*/ 678 w 1357"/>
                <a:gd name="T15" fmla="*/ 76 h 1357"/>
                <a:gd name="T16" fmla="*/ 1281 w 1357"/>
                <a:gd name="T17" fmla="*/ 679 h 1357"/>
                <a:gd name="T18" fmla="*/ 678 w 1357"/>
                <a:gd name="T19" fmla="*/ 1281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357">
                  <a:moveTo>
                    <a:pt x="678" y="0"/>
                  </a:moveTo>
                  <a:cubicBezTo>
                    <a:pt x="304" y="0"/>
                    <a:pt x="0" y="304"/>
                    <a:pt x="0" y="679"/>
                  </a:cubicBezTo>
                  <a:cubicBezTo>
                    <a:pt x="0" y="1053"/>
                    <a:pt x="304" y="1357"/>
                    <a:pt x="678" y="1357"/>
                  </a:cubicBezTo>
                  <a:cubicBezTo>
                    <a:pt x="1053" y="1357"/>
                    <a:pt x="1357" y="1053"/>
                    <a:pt x="1357" y="679"/>
                  </a:cubicBezTo>
                  <a:cubicBezTo>
                    <a:pt x="1356" y="304"/>
                    <a:pt x="1053" y="1"/>
                    <a:pt x="678" y="0"/>
                  </a:cubicBezTo>
                  <a:close/>
                  <a:moveTo>
                    <a:pt x="678" y="1281"/>
                  </a:moveTo>
                  <a:cubicBezTo>
                    <a:pt x="345" y="1281"/>
                    <a:pt x="75" y="1012"/>
                    <a:pt x="75" y="679"/>
                  </a:cubicBezTo>
                  <a:cubicBezTo>
                    <a:pt x="75" y="346"/>
                    <a:pt x="345" y="76"/>
                    <a:pt x="678" y="76"/>
                  </a:cubicBezTo>
                  <a:cubicBezTo>
                    <a:pt x="1011" y="76"/>
                    <a:pt x="1281" y="346"/>
                    <a:pt x="1281" y="679"/>
                  </a:cubicBezTo>
                  <a:cubicBezTo>
                    <a:pt x="1281" y="1011"/>
                    <a:pt x="1011" y="1281"/>
                    <a:pt x="678" y="1281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805">
              <a:extLst>
                <a:ext uri="{FF2B5EF4-FFF2-40B4-BE49-F238E27FC236}">
                  <a16:creationId xmlns:a16="http://schemas.microsoft.com/office/drawing/2014/main" id="{4EB49467-6BCF-4BB9-AC22-C5884678FF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624514"/>
              <a:ext cx="47625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6 w 226"/>
                <a:gd name="T17" fmla="*/ 150 h 226"/>
                <a:gd name="T18" fmla="*/ 76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806">
              <a:extLst>
                <a:ext uri="{FF2B5EF4-FFF2-40B4-BE49-F238E27FC236}">
                  <a16:creationId xmlns:a16="http://schemas.microsoft.com/office/drawing/2014/main" id="{73B0F929-DCC2-454A-AF14-665E40B0D8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681664"/>
              <a:ext cx="47625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6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6 w 226"/>
                <a:gd name="T17" fmla="*/ 151 h 227"/>
                <a:gd name="T18" fmla="*/ 76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807">
              <a:extLst>
                <a:ext uri="{FF2B5EF4-FFF2-40B4-BE49-F238E27FC236}">
                  <a16:creationId xmlns:a16="http://schemas.microsoft.com/office/drawing/2014/main" id="{61FB4FAF-E827-4999-9CBD-479EF5CBEC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737226"/>
              <a:ext cx="47625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6 w 226"/>
                <a:gd name="T17" fmla="*/ 151 h 226"/>
                <a:gd name="T18" fmla="*/ 76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09">
              <a:extLst>
                <a:ext uri="{FF2B5EF4-FFF2-40B4-BE49-F238E27FC236}">
                  <a16:creationId xmlns:a16="http://schemas.microsoft.com/office/drawing/2014/main" id="{24C78675-97B1-4057-9722-7D8360909E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624513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10">
              <a:extLst>
                <a:ext uri="{FF2B5EF4-FFF2-40B4-BE49-F238E27FC236}">
                  <a16:creationId xmlns:a16="http://schemas.microsoft.com/office/drawing/2014/main" id="{8F1850A5-CA8F-4FB1-B3F1-6AD00BB468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681663"/>
              <a:ext cx="49213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11">
              <a:extLst>
                <a:ext uri="{FF2B5EF4-FFF2-40B4-BE49-F238E27FC236}">
                  <a16:creationId xmlns:a16="http://schemas.microsoft.com/office/drawing/2014/main" id="{1A0F068D-CE62-4787-A327-FACDCBE133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737226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12">
              <a:extLst>
                <a:ext uri="{FF2B5EF4-FFF2-40B4-BE49-F238E27FC236}">
                  <a16:creationId xmlns:a16="http://schemas.microsoft.com/office/drawing/2014/main" id="{CF11DA2C-B06D-43DC-9EF2-BF9BAC21E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624513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0 w 226"/>
                <a:gd name="T13" fmla="*/ 75 h 226"/>
                <a:gd name="T14" fmla="*/ 150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0" y="75"/>
                  </a:lnTo>
                  <a:lnTo>
                    <a:pt x="150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13">
              <a:extLst>
                <a:ext uri="{FF2B5EF4-FFF2-40B4-BE49-F238E27FC236}">
                  <a16:creationId xmlns:a16="http://schemas.microsoft.com/office/drawing/2014/main" id="{E9A20C17-3160-46FB-B463-8A08D781DD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681663"/>
              <a:ext cx="49213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0 w 226"/>
                <a:gd name="T13" fmla="*/ 76 h 227"/>
                <a:gd name="T14" fmla="*/ 150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14">
              <a:extLst>
                <a:ext uri="{FF2B5EF4-FFF2-40B4-BE49-F238E27FC236}">
                  <a16:creationId xmlns:a16="http://schemas.microsoft.com/office/drawing/2014/main" id="{2B76B09C-CCE4-4ABD-A36D-ED67B16D27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737226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0 w 226"/>
                <a:gd name="T13" fmla="*/ 76 h 226"/>
                <a:gd name="T14" fmla="*/ 150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3779E163-6FC5-4716-BCFE-8DFAC298E4A5}"/>
              </a:ext>
            </a:extLst>
          </p:cNvPr>
          <p:cNvGrpSpPr/>
          <p:nvPr/>
        </p:nvGrpSpPr>
        <p:grpSpPr>
          <a:xfrm>
            <a:off x="7345363" y="5464176"/>
            <a:ext cx="484187" cy="482600"/>
            <a:chOff x="7345363" y="5464176"/>
            <a:chExt cx="484187" cy="482600"/>
          </a:xfrm>
        </p:grpSpPr>
        <p:sp>
          <p:nvSpPr>
            <p:cNvPr id="15" name="Freeform 815">
              <a:extLst>
                <a:ext uri="{FF2B5EF4-FFF2-40B4-BE49-F238E27FC236}">
                  <a16:creationId xmlns:a16="http://schemas.microsoft.com/office/drawing/2014/main" id="{A68CDC89-9A9A-44F9-B6EC-B89BA73D2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0" y="5568951"/>
              <a:ext cx="49213" cy="273050"/>
            </a:xfrm>
            <a:custGeom>
              <a:avLst/>
              <a:gdLst>
                <a:gd name="T0" fmla="*/ 226 w 226"/>
                <a:gd name="T1" fmla="*/ 0 h 1281"/>
                <a:gd name="T2" fmla="*/ 151 w 226"/>
                <a:gd name="T3" fmla="*/ 0 h 1281"/>
                <a:gd name="T4" fmla="*/ 0 w 226"/>
                <a:gd name="T5" fmla="*/ 151 h 1281"/>
                <a:gd name="T6" fmla="*/ 0 w 226"/>
                <a:gd name="T7" fmla="*/ 1130 h 1281"/>
                <a:gd name="T8" fmla="*/ 151 w 226"/>
                <a:gd name="T9" fmla="*/ 1281 h 1281"/>
                <a:gd name="T10" fmla="*/ 226 w 226"/>
                <a:gd name="T11" fmla="*/ 1281 h 1281"/>
                <a:gd name="T12" fmla="*/ 226 w 226"/>
                <a:gd name="T13" fmla="*/ 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226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130"/>
                  </a:lnTo>
                  <a:cubicBezTo>
                    <a:pt x="0" y="1214"/>
                    <a:pt x="68" y="1281"/>
                    <a:pt x="151" y="1281"/>
                  </a:cubicBezTo>
                  <a:lnTo>
                    <a:pt x="226" y="128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816">
              <a:extLst>
                <a:ext uri="{FF2B5EF4-FFF2-40B4-BE49-F238E27FC236}">
                  <a16:creationId xmlns:a16="http://schemas.microsoft.com/office/drawing/2014/main" id="{7D45820F-7B1B-43D1-B406-09E1C6F5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0" y="5568951"/>
              <a:ext cx="49213" cy="273050"/>
            </a:xfrm>
            <a:custGeom>
              <a:avLst/>
              <a:gdLst>
                <a:gd name="T0" fmla="*/ 226 w 226"/>
                <a:gd name="T1" fmla="*/ 1130 h 1281"/>
                <a:gd name="T2" fmla="*/ 226 w 226"/>
                <a:gd name="T3" fmla="*/ 151 h 1281"/>
                <a:gd name="T4" fmla="*/ 75 w 226"/>
                <a:gd name="T5" fmla="*/ 0 h 1281"/>
                <a:gd name="T6" fmla="*/ 0 w 226"/>
                <a:gd name="T7" fmla="*/ 0 h 1281"/>
                <a:gd name="T8" fmla="*/ 0 w 226"/>
                <a:gd name="T9" fmla="*/ 1281 h 1281"/>
                <a:gd name="T10" fmla="*/ 75 w 226"/>
                <a:gd name="T11" fmla="*/ 1281 h 1281"/>
                <a:gd name="T12" fmla="*/ 226 w 226"/>
                <a:gd name="T13" fmla="*/ 113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226" y="1130"/>
                  </a:moveTo>
                  <a:lnTo>
                    <a:pt x="226" y="151"/>
                  </a:lnTo>
                  <a:cubicBezTo>
                    <a:pt x="226" y="67"/>
                    <a:pt x="158" y="0"/>
                    <a:pt x="75" y="0"/>
                  </a:cubicBezTo>
                  <a:lnTo>
                    <a:pt x="0" y="0"/>
                  </a:lnTo>
                  <a:lnTo>
                    <a:pt x="0" y="1281"/>
                  </a:lnTo>
                  <a:lnTo>
                    <a:pt x="75" y="1281"/>
                  </a:lnTo>
                  <a:cubicBezTo>
                    <a:pt x="158" y="1281"/>
                    <a:pt x="226" y="1214"/>
                    <a:pt x="226" y="113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17">
              <a:extLst>
                <a:ext uri="{FF2B5EF4-FFF2-40B4-BE49-F238E27FC236}">
                  <a16:creationId xmlns:a16="http://schemas.microsoft.com/office/drawing/2014/main" id="{B5C938DD-50A7-4A6D-92A1-48228EEB9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5705476"/>
              <a:ext cx="46038" cy="53975"/>
            </a:xfrm>
            <a:custGeom>
              <a:avLst/>
              <a:gdLst>
                <a:gd name="T0" fmla="*/ 189 w 219"/>
                <a:gd name="T1" fmla="*/ 0 h 251"/>
                <a:gd name="T2" fmla="*/ 0 w 219"/>
                <a:gd name="T3" fmla="*/ 0 h 251"/>
                <a:gd name="T4" fmla="*/ 88 w 219"/>
                <a:gd name="T5" fmla="*/ 241 h 251"/>
                <a:gd name="T6" fmla="*/ 96 w 219"/>
                <a:gd name="T7" fmla="*/ 251 h 251"/>
                <a:gd name="T8" fmla="*/ 219 w 219"/>
                <a:gd name="T9" fmla="*/ 205 h 251"/>
                <a:gd name="T10" fmla="*/ 189 w 219"/>
                <a:gd name="T11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189" y="0"/>
                  </a:moveTo>
                  <a:lnTo>
                    <a:pt x="0" y="0"/>
                  </a:lnTo>
                  <a:cubicBezTo>
                    <a:pt x="0" y="88"/>
                    <a:pt x="31" y="174"/>
                    <a:pt x="88" y="241"/>
                  </a:cubicBezTo>
                  <a:lnTo>
                    <a:pt x="96" y="251"/>
                  </a:lnTo>
                  <a:cubicBezTo>
                    <a:pt x="135" y="230"/>
                    <a:pt x="176" y="215"/>
                    <a:pt x="219" y="205"/>
                  </a:cubicBezTo>
                  <a:cubicBezTo>
                    <a:pt x="198" y="139"/>
                    <a:pt x="188" y="69"/>
                    <a:pt x="189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18">
              <a:extLst>
                <a:ext uri="{FF2B5EF4-FFF2-40B4-BE49-F238E27FC236}">
                  <a16:creationId xmlns:a16="http://schemas.microsoft.com/office/drawing/2014/main" id="{98EFE1BC-94C4-4B93-87EC-3C4DAA567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5651501"/>
              <a:ext cx="46038" cy="53975"/>
            </a:xfrm>
            <a:custGeom>
              <a:avLst/>
              <a:gdLst>
                <a:gd name="T0" fmla="*/ 219 w 219"/>
                <a:gd name="T1" fmla="*/ 45 h 251"/>
                <a:gd name="T2" fmla="*/ 96 w 219"/>
                <a:gd name="T3" fmla="*/ 0 h 251"/>
                <a:gd name="T4" fmla="*/ 88 w 219"/>
                <a:gd name="T5" fmla="*/ 9 h 251"/>
                <a:gd name="T6" fmla="*/ 0 w 219"/>
                <a:gd name="T7" fmla="*/ 251 h 251"/>
                <a:gd name="T8" fmla="*/ 189 w 219"/>
                <a:gd name="T9" fmla="*/ 251 h 251"/>
                <a:gd name="T10" fmla="*/ 219 w 219"/>
                <a:gd name="T11" fmla="*/ 4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219" y="45"/>
                  </a:moveTo>
                  <a:cubicBezTo>
                    <a:pt x="176" y="35"/>
                    <a:pt x="135" y="20"/>
                    <a:pt x="96" y="0"/>
                  </a:cubicBezTo>
                  <a:lnTo>
                    <a:pt x="88" y="9"/>
                  </a:lnTo>
                  <a:cubicBezTo>
                    <a:pt x="31" y="76"/>
                    <a:pt x="0" y="162"/>
                    <a:pt x="0" y="251"/>
                  </a:cubicBezTo>
                  <a:lnTo>
                    <a:pt x="189" y="251"/>
                  </a:lnTo>
                  <a:cubicBezTo>
                    <a:pt x="188" y="181"/>
                    <a:pt x="198" y="111"/>
                    <a:pt x="219" y="45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19">
              <a:extLst>
                <a:ext uri="{FF2B5EF4-FFF2-40B4-BE49-F238E27FC236}">
                  <a16:creationId xmlns:a16="http://schemas.microsoft.com/office/drawing/2014/main" id="{71FB1994-81D9-450F-959C-D32725CA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5651501"/>
              <a:ext cx="46038" cy="53975"/>
            </a:xfrm>
            <a:custGeom>
              <a:avLst/>
              <a:gdLst>
                <a:gd name="T0" fmla="*/ 30 w 219"/>
                <a:gd name="T1" fmla="*/ 251 h 251"/>
                <a:gd name="T2" fmla="*/ 219 w 219"/>
                <a:gd name="T3" fmla="*/ 251 h 251"/>
                <a:gd name="T4" fmla="*/ 131 w 219"/>
                <a:gd name="T5" fmla="*/ 9 h 251"/>
                <a:gd name="T6" fmla="*/ 123 w 219"/>
                <a:gd name="T7" fmla="*/ 0 h 251"/>
                <a:gd name="T8" fmla="*/ 0 w 219"/>
                <a:gd name="T9" fmla="*/ 45 h 251"/>
                <a:gd name="T10" fmla="*/ 30 w 219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30" y="251"/>
                  </a:moveTo>
                  <a:lnTo>
                    <a:pt x="219" y="251"/>
                  </a:lnTo>
                  <a:cubicBezTo>
                    <a:pt x="219" y="162"/>
                    <a:pt x="188" y="76"/>
                    <a:pt x="131" y="9"/>
                  </a:cubicBezTo>
                  <a:lnTo>
                    <a:pt x="123" y="0"/>
                  </a:lnTo>
                  <a:cubicBezTo>
                    <a:pt x="84" y="20"/>
                    <a:pt x="43" y="35"/>
                    <a:pt x="0" y="45"/>
                  </a:cubicBezTo>
                  <a:cubicBezTo>
                    <a:pt x="21" y="111"/>
                    <a:pt x="31" y="181"/>
                    <a:pt x="30" y="251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20">
              <a:extLst>
                <a:ext uri="{FF2B5EF4-FFF2-40B4-BE49-F238E27FC236}">
                  <a16:creationId xmlns:a16="http://schemas.microsoft.com/office/drawing/2014/main" id="{41BE7A28-3499-4FBD-96AC-98912D9A4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5705476"/>
              <a:ext cx="46038" cy="53975"/>
            </a:xfrm>
            <a:custGeom>
              <a:avLst/>
              <a:gdLst>
                <a:gd name="T0" fmla="*/ 0 w 219"/>
                <a:gd name="T1" fmla="*/ 205 h 251"/>
                <a:gd name="T2" fmla="*/ 123 w 219"/>
                <a:gd name="T3" fmla="*/ 251 h 251"/>
                <a:gd name="T4" fmla="*/ 131 w 219"/>
                <a:gd name="T5" fmla="*/ 241 h 251"/>
                <a:gd name="T6" fmla="*/ 219 w 219"/>
                <a:gd name="T7" fmla="*/ 0 h 251"/>
                <a:gd name="T8" fmla="*/ 30 w 219"/>
                <a:gd name="T9" fmla="*/ 0 h 251"/>
                <a:gd name="T10" fmla="*/ 0 w 219"/>
                <a:gd name="T11" fmla="*/ 20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0" y="205"/>
                  </a:moveTo>
                  <a:cubicBezTo>
                    <a:pt x="43" y="215"/>
                    <a:pt x="84" y="230"/>
                    <a:pt x="123" y="251"/>
                  </a:cubicBezTo>
                  <a:lnTo>
                    <a:pt x="131" y="241"/>
                  </a:lnTo>
                  <a:cubicBezTo>
                    <a:pt x="188" y="174"/>
                    <a:pt x="219" y="88"/>
                    <a:pt x="219" y="0"/>
                  </a:cubicBezTo>
                  <a:lnTo>
                    <a:pt x="30" y="0"/>
                  </a:lnTo>
                  <a:cubicBezTo>
                    <a:pt x="31" y="69"/>
                    <a:pt x="21" y="139"/>
                    <a:pt x="0" y="205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821">
              <a:extLst>
                <a:ext uri="{FF2B5EF4-FFF2-40B4-BE49-F238E27FC236}">
                  <a16:creationId xmlns:a16="http://schemas.microsoft.com/office/drawing/2014/main" id="{3A69C54E-8DD8-406A-9AAD-A5EC3C5E6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661026"/>
              <a:ext cx="39688" cy="44450"/>
            </a:xfrm>
            <a:custGeom>
              <a:avLst/>
              <a:gdLst>
                <a:gd name="T0" fmla="*/ 188 w 189"/>
                <a:gd name="T1" fmla="*/ 206 h 206"/>
                <a:gd name="T2" fmla="*/ 158 w 189"/>
                <a:gd name="T3" fmla="*/ 0 h 206"/>
                <a:gd name="T4" fmla="*/ 0 w 189"/>
                <a:gd name="T5" fmla="*/ 17 h 206"/>
                <a:gd name="T6" fmla="*/ 0 w 189"/>
                <a:gd name="T7" fmla="*/ 206 h 206"/>
                <a:gd name="T8" fmla="*/ 188 w 189"/>
                <a:gd name="T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6">
                  <a:moveTo>
                    <a:pt x="188" y="206"/>
                  </a:moveTo>
                  <a:cubicBezTo>
                    <a:pt x="189" y="136"/>
                    <a:pt x="179" y="66"/>
                    <a:pt x="158" y="0"/>
                  </a:cubicBezTo>
                  <a:cubicBezTo>
                    <a:pt x="106" y="12"/>
                    <a:pt x="53" y="17"/>
                    <a:pt x="0" y="17"/>
                  </a:cubicBezTo>
                  <a:lnTo>
                    <a:pt x="0" y="206"/>
                  </a:lnTo>
                  <a:lnTo>
                    <a:pt x="188" y="206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822">
              <a:extLst>
                <a:ext uri="{FF2B5EF4-FFF2-40B4-BE49-F238E27FC236}">
                  <a16:creationId xmlns:a16="http://schemas.microsoft.com/office/drawing/2014/main" id="{119FB747-F42F-450D-B2C0-29205C0FE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705476"/>
              <a:ext cx="39688" cy="44450"/>
            </a:xfrm>
            <a:custGeom>
              <a:avLst/>
              <a:gdLst>
                <a:gd name="T0" fmla="*/ 0 w 189"/>
                <a:gd name="T1" fmla="*/ 188 h 205"/>
                <a:gd name="T2" fmla="*/ 158 w 189"/>
                <a:gd name="T3" fmla="*/ 205 h 205"/>
                <a:gd name="T4" fmla="*/ 188 w 189"/>
                <a:gd name="T5" fmla="*/ 0 h 205"/>
                <a:gd name="T6" fmla="*/ 0 w 189"/>
                <a:gd name="T7" fmla="*/ 0 h 205"/>
                <a:gd name="T8" fmla="*/ 0 w 189"/>
                <a:gd name="T9" fmla="*/ 18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5">
                  <a:moveTo>
                    <a:pt x="0" y="188"/>
                  </a:moveTo>
                  <a:cubicBezTo>
                    <a:pt x="53" y="188"/>
                    <a:pt x="106" y="193"/>
                    <a:pt x="158" y="205"/>
                  </a:cubicBezTo>
                  <a:cubicBezTo>
                    <a:pt x="179" y="139"/>
                    <a:pt x="189" y="69"/>
                    <a:pt x="188" y="0"/>
                  </a:cubicBezTo>
                  <a:lnTo>
                    <a:pt x="0" y="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23">
              <a:extLst>
                <a:ext uri="{FF2B5EF4-FFF2-40B4-BE49-F238E27FC236}">
                  <a16:creationId xmlns:a16="http://schemas.microsoft.com/office/drawing/2014/main" id="{9ED5CD3A-DD6F-4E5D-9D7B-5065A9012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5" y="5705476"/>
              <a:ext cx="41275" cy="44450"/>
            </a:xfrm>
            <a:custGeom>
              <a:avLst/>
              <a:gdLst>
                <a:gd name="T0" fmla="*/ 189 w 189"/>
                <a:gd name="T1" fmla="*/ 0 h 205"/>
                <a:gd name="T2" fmla="*/ 1 w 189"/>
                <a:gd name="T3" fmla="*/ 0 h 205"/>
                <a:gd name="T4" fmla="*/ 31 w 189"/>
                <a:gd name="T5" fmla="*/ 205 h 205"/>
                <a:gd name="T6" fmla="*/ 189 w 189"/>
                <a:gd name="T7" fmla="*/ 188 h 205"/>
                <a:gd name="T8" fmla="*/ 189 w 189"/>
                <a:gd name="T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5">
                  <a:moveTo>
                    <a:pt x="189" y="0"/>
                  </a:moveTo>
                  <a:lnTo>
                    <a:pt x="1" y="0"/>
                  </a:lnTo>
                  <a:cubicBezTo>
                    <a:pt x="0" y="69"/>
                    <a:pt x="10" y="139"/>
                    <a:pt x="31" y="205"/>
                  </a:cubicBezTo>
                  <a:cubicBezTo>
                    <a:pt x="83" y="193"/>
                    <a:pt x="136" y="188"/>
                    <a:pt x="189" y="188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24">
              <a:extLst>
                <a:ext uri="{FF2B5EF4-FFF2-40B4-BE49-F238E27FC236}">
                  <a16:creationId xmlns:a16="http://schemas.microsoft.com/office/drawing/2014/main" id="{C56409E2-2132-476C-95AA-6BB9E2261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5" y="5661026"/>
              <a:ext cx="41275" cy="44450"/>
            </a:xfrm>
            <a:custGeom>
              <a:avLst/>
              <a:gdLst>
                <a:gd name="T0" fmla="*/ 189 w 189"/>
                <a:gd name="T1" fmla="*/ 17 h 206"/>
                <a:gd name="T2" fmla="*/ 31 w 189"/>
                <a:gd name="T3" fmla="*/ 0 h 206"/>
                <a:gd name="T4" fmla="*/ 1 w 189"/>
                <a:gd name="T5" fmla="*/ 206 h 206"/>
                <a:gd name="T6" fmla="*/ 189 w 189"/>
                <a:gd name="T7" fmla="*/ 206 h 206"/>
                <a:gd name="T8" fmla="*/ 189 w 189"/>
                <a:gd name="T9" fmla="*/ 1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6">
                  <a:moveTo>
                    <a:pt x="189" y="17"/>
                  </a:moveTo>
                  <a:cubicBezTo>
                    <a:pt x="136" y="17"/>
                    <a:pt x="83" y="12"/>
                    <a:pt x="31" y="0"/>
                  </a:cubicBezTo>
                  <a:cubicBezTo>
                    <a:pt x="10" y="66"/>
                    <a:pt x="0" y="136"/>
                    <a:pt x="1" y="206"/>
                  </a:cubicBezTo>
                  <a:lnTo>
                    <a:pt x="189" y="206"/>
                  </a:lnTo>
                  <a:lnTo>
                    <a:pt x="189" y="17"/>
                  </a:ln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25">
              <a:extLst>
                <a:ext uri="{FF2B5EF4-FFF2-40B4-BE49-F238E27FC236}">
                  <a16:creationId xmlns:a16="http://schemas.microsoft.com/office/drawing/2014/main" id="{C7C5A11D-E1C1-4EDF-BD02-49D5A04E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5" y="5624513"/>
              <a:ext cx="57150" cy="36513"/>
            </a:xfrm>
            <a:custGeom>
              <a:avLst/>
              <a:gdLst>
                <a:gd name="T0" fmla="*/ 270 w 270"/>
                <a:gd name="T1" fmla="*/ 0 h 171"/>
                <a:gd name="T2" fmla="*/ 0 w 270"/>
                <a:gd name="T3" fmla="*/ 126 h 171"/>
                <a:gd name="T4" fmla="*/ 123 w 270"/>
                <a:gd name="T5" fmla="*/ 171 h 171"/>
                <a:gd name="T6" fmla="*/ 270 w 270"/>
                <a:gd name="T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270" y="0"/>
                  </a:moveTo>
                  <a:cubicBezTo>
                    <a:pt x="167" y="3"/>
                    <a:pt x="69" y="48"/>
                    <a:pt x="0" y="126"/>
                  </a:cubicBezTo>
                  <a:cubicBezTo>
                    <a:pt x="39" y="146"/>
                    <a:pt x="80" y="161"/>
                    <a:pt x="123" y="171"/>
                  </a:cubicBezTo>
                  <a:cubicBezTo>
                    <a:pt x="155" y="74"/>
                    <a:pt x="209" y="7"/>
                    <a:pt x="270" y="0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26">
              <a:extLst>
                <a:ext uri="{FF2B5EF4-FFF2-40B4-BE49-F238E27FC236}">
                  <a16:creationId xmlns:a16="http://schemas.microsoft.com/office/drawing/2014/main" id="{1FE9EB69-CA9D-48D1-9CF5-5058225C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5624513"/>
              <a:ext cx="57150" cy="36513"/>
            </a:xfrm>
            <a:custGeom>
              <a:avLst/>
              <a:gdLst>
                <a:gd name="T0" fmla="*/ 147 w 270"/>
                <a:gd name="T1" fmla="*/ 171 h 171"/>
                <a:gd name="T2" fmla="*/ 270 w 270"/>
                <a:gd name="T3" fmla="*/ 126 h 171"/>
                <a:gd name="T4" fmla="*/ 0 w 270"/>
                <a:gd name="T5" fmla="*/ 0 h 171"/>
                <a:gd name="T6" fmla="*/ 147 w 270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147" y="171"/>
                  </a:moveTo>
                  <a:cubicBezTo>
                    <a:pt x="190" y="161"/>
                    <a:pt x="231" y="146"/>
                    <a:pt x="270" y="126"/>
                  </a:cubicBezTo>
                  <a:cubicBezTo>
                    <a:pt x="201" y="48"/>
                    <a:pt x="103" y="3"/>
                    <a:pt x="0" y="0"/>
                  </a:cubicBezTo>
                  <a:cubicBezTo>
                    <a:pt x="61" y="7"/>
                    <a:pt x="115" y="74"/>
                    <a:pt x="147" y="171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27">
              <a:extLst>
                <a:ext uri="{FF2B5EF4-FFF2-40B4-BE49-F238E27FC236}">
                  <a16:creationId xmlns:a16="http://schemas.microsoft.com/office/drawing/2014/main" id="{AC5FA600-5ECE-4CB1-BDCA-FAE60D72D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5" y="5624513"/>
              <a:ext cx="34925" cy="41275"/>
            </a:xfrm>
            <a:custGeom>
              <a:avLst/>
              <a:gdLst>
                <a:gd name="T0" fmla="*/ 0 w 158"/>
                <a:gd name="T1" fmla="*/ 171 h 188"/>
                <a:gd name="T2" fmla="*/ 158 w 158"/>
                <a:gd name="T3" fmla="*/ 188 h 188"/>
                <a:gd name="T4" fmla="*/ 158 w 158"/>
                <a:gd name="T5" fmla="*/ 0 h 188"/>
                <a:gd name="T6" fmla="*/ 147 w 158"/>
                <a:gd name="T7" fmla="*/ 0 h 188"/>
                <a:gd name="T8" fmla="*/ 0 w 158"/>
                <a:gd name="T9" fmla="*/ 1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0" y="171"/>
                  </a:moveTo>
                  <a:cubicBezTo>
                    <a:pt x="52" y="183"/>
                    <a:pt x="105" y="188"/>
                    <a:pt x="158" y="188"/>
                  </a:cubicBezTo>
                  <a:lnTo>
                    <a:pt x="158" y="0"/>
                  </a:lnTo>
                  <a:cubicBezTo>
                    <a:pt x="154" y="0"/>
                    <a:pt x="151" y="0"/>
                    <a:pt x="147" y="0"/>
                  </a:cubicBezTo>
                  <a:cubicBezTo>
                    <a:pt x="86" y="7"/>
                    <a:pt x="32" y="74"/>
                    <a:pt x="0" y="171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28">
              <a:extLst>
                <a:ext uri="{FF2B5EF4-FFF2-40B4-BE49-F238E27FC236}">
                  <a16:creationId xmlns:a16="http://schemas.microsoft.com/office/drawing/2014/main" id="{D2C127EE-D1A6-444D-B48F-EE28D1648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624513"/>
              <a:ext cx="33338" cy="41275"/>
            </a:xfrm>
            <a:custGeom>
              <a:avLst/>
              <a:gdLst>
                <a:gd name="T0" fmla="*/ 158 w 158"/>
                <a:gd name="T1" fmla="*/ 171 h 188"/>
                <a:gd name="T2" fmla="*/ 11 w 158"/>
                <a:gd name="T3" fmla="*/ 0 h 188"/>
                <a:gd name="T4" fmla="*/ 0 w 158"/>
                <a:gd name="T5" fmla="*/ 0 h 188"/>
                <a:gd name="T6" fmla="*/ 0 w 158"/>
                <a:gd name="T7" fmla="*/ 188 h 188"/>
                <a:gd name="T8" fmla="*/ 158 w 158"/>
                <a:gd name="T9" fmla="*/ 1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158" y="171"/>
                  </a:moveTo>
                  <a:cubicBezTo>
                    <a:pt x="126" y="74"/>
                    <a:pt x="72" y="7"/>
                    <a:pt x="11" y="0"/>
                  </a:cubicBezTo>
                  <a:cubicBezTo>
                    <a:pt x="7" y="0"/>
                    <a:pt x="4" y="0"/>
                    <a:pt x="0" y="0"/>
                  </a:cubicBezTo>
                  <a:lnTo>
                    <a:pt x="0" y="188"/>
                  </a:lnTo>
                  <a:cubicBezTo>
                    <a:pt x="53" y="188"/>
                    <a:pt x="106" y="183"/>
                    <a:pt x="158" y="171"/>
                  </a:cubicBezTo>
                  <a:close/>
                </a:path>
              </a:pathLst>
            </a:custGeom>
            <a:solidFill>
              <a:srgbClr val="ED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29">
              <a:extLst>
                <a:ext uri="{FF2B5EF4-FFF2-40B4-BE49-F238E27FC236}">
                  <a16:creationId xmlns:a16="http://schemas.microsoft.com/office/drawing/2014/main" id="{19A1A28D-3B23-476C-A3C7-68FEF71D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5" y="5749926"/>
              <a:ext cx="57150" cy="36513"/>
            </a:xfrm>
            <a:custGeom>
              <a:avLst/>
              <a:gdLst>
                <a:gd name="T0" fmla="*/ 123 w 270"/>
                <a:gd name="T1" fmla="*/ 0 h 171"/>
                <a:gd name="T2" fmla="*/ 0 w 270"/>
                <a:gd name="T3" fmla="*/ 46 h 171"/>
                <a:gd name="T4" fmla="*/ 270 w 270"/>
                <a:gd name="T5" fmla="*/ 171 h 171"/>
                <a:gd name="T6" fmla="*/ 123 w 270"/>
                <a:gd name="T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123" y="0"/>
                  </a:moveTo>
                  <a:cubicBezTo>
                    <a:pt x="80" y="10"/>
                    <a:pt x="39" y="25"/>
                    <a:pt x="0" y="46"/>
                  </a:cubicBezTo>
                  <a:cubicBezTo>
                    <a:pt x="69" y="123"/>
                    <a:pt x="167" y="168"/>
                    <a:pt x="270" y="171"/>
                  </a:cubicBezTo>
                  <a:cubicBezTo>
                    <a:pt x="209" y="164"/>
                    <a:pt x="155" y="98"/>
                    <a:pt x="123" y="0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30">
              <a:extLst>
                <a:ext uri="{FF2B5EF4-FFF2-40B4-BE49-F238E27FC236}">
                  <a16:creationId xmlns:a16="http://schemas.microsoft.com/office/drawing/2014/main" id="{BA546337-893C-4033-90D2-1EE64CFAB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5749926"/>
              <a:ext cx="57150" cy="36513"/>
            </a:xfrm>
            <a:custGeom>
              <a:avLst/>
              <a:gdLst>
                <a:gd name="T0" fmla="*/ 0 w 270"/>
                <a:gd name="T1" fmla="*/ 171 h 171"/>
                <a:gd name="T2" fmla="*/ 270 w 270"/>
                <a:gd name="T3" fmla="*/ 46 h 171"/>
                <a:gd name="T4" fmla="*/ 147 w 270"/>
                <a:gd name="T5" fmla="*/ 0 h 171"/>
                <a:gd name="T6" fmla="*/ 0 w 270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0" y="171"/>
                  </a:moveTo>
                  <a:cubicBezTo>
                    <a:pt x="103" y="168"/>
                    <a:pt x="201" y="123"/>
                    <a:pt x="270" y="46"/>
                  </a:cubicBezTo>
                  <a:cubicBezTo>
                    <a:pt x="231" y="25"/>
                    <a:pt x="190" y="10"/>
                    <a:pt x="147" y="0"/>
                  </a:cubicBezTo>
                  <a:cubicBezTo>
                    <a:pt x="115" y="98"/>
                    <a:pt x="61" y="164"/>
                    <a:pt x="0" y="171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831">
              <a:extLst>
                <a:ext uri="{FF2B5EF4-FFF2-40B4-BE49-F238E27FC236}">
                  <a16:creationId xmlns:a16="http://schemas.microsoft.com/office/drawing/2014/main" id="{999C56AC-99EE-4F67-A815-8226F840D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5" y="5745163"/>
              <a:ext cx="34925" cy="41275"/>
            </a:xfrm>
            <a:custGeom>
              <a:avLst/>
              <a:gdLst>
                <a:gd name="T0" fmla="*/ 0 w 158"/>
                <a:gd name="T1" fmla="*/ 17 h 188"/>
                <a:gd name="T2" fmla="*/ 147 w 158"/>
                <a:gd name="T3" fmla="*/ 188 h 188"/>
                <a:gd name="T4" fmla="*/ 158 w 158"/>
                <a:gd name="T5" fmla="*/ 188 h 188"/>
                <a:gd name="T6" fmla="*/ 158 w 158"/>
                <a:gd name="T7" fmla="*/ 0 h 188"/>
                <a:gd name="T8" fmla="*/ 0 w 158"/>
                <a:gd name="T9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0" y="17"/>
                  </a:moveTo>
                  <a:cubicBezTo>
                    <a:pt x="32" y="115"/>
                    <a:pt x="86" y="181"/>
                    <a:pt x="147" y="188"/>
                  </a:cubicBezTo>
                  <a:cubicBezTo>
                    <a:pt x="151" y="188"/>
                    <a:pt x="154" y="188"/>
                    <a:pt x="158" y="188"/>
                  </a:cubicBezTo>
                  <a:lnTo>
                    <a:pt x="158" y="0"/>
                  </a:lnTo>
                  <a:cubicBezTo>
                    <a:pt x="105" y="0"/>
                    <a:pt x="52" y="5"/>
                    <a:pt x="0" y="1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832">
              <a:extLst>
                <a:ext uri="{FF2B5EF4-FFF2-40B4-BE49-F238E27FC236}">
                  <a16:creationId xmlns:a16="http://schemas.microsoft.com/office/drawing/2014/main" id="{A579B5C3-689A-4EE9-8D75-904835856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745163"/>
              <a:ext cx="33338" cy="41275"/>
            </a:xfrm>
            <a:custGeom>
              <a:avLst/>
              <a:gdLst>
                <a:gd name="T0" fmla="*/ 158 w 158"/>
                <a:gd name="T1" fmla="*/ 17 h 188"/>
                <a:gd name="T2" fmla="*/ 0 w 158"/>
                <a:gd name="T3" fmla="*/ 0 h 188"/>
                <a:gd name="T4" fmla="*/ 0 w 158"/>
                <a:gd name="T5" fmla="*/ 188 h 188"/>
                <a:gd name="T6" fmla="*/ 11 w 158"/>
                <a:gd name="T7" fmla="*/ 188 h 188"/>
                <a:gd name="T8" fmla="*/ 158 w 158"/>
                <a:gd name="T9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158" y="17"/>
                  </a:moveTo>
                  <a:cubicBezTo>
                    <a:pt x="106" y="5"/>
                    <a:pt x="53" y="0"/>
                    <a:pt x="0" y="0"/>
                  </a:cubicBezTo>
                  <a:lnTo>
                    <a:pt x="0" y="188"/>
                  </a:lnTo>
                  <a:cubicBezTo>
                    <a:pt x="4" y="188"/>
                    <a:pt x="7" y="188"/>
                    <a:pt x="11" y="188"/>
                  </a:cubicBezTo>
                  <a:cubicBezTo>
                    <a:pt x="72" y="181"/>
                    <a:pt x="126" y="115"/>
                    <a:pt x="158" y="17"/>
                  </a:cubicBezTo>
                  <a:close/>
                </a:path>
              </a:pathLst>
            </a:custGeom>
            <a:solidFill>
              <a:srgbClr val="EAC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833">
              <a:extLst>
                <a:ext uri="{FF2B5EF4-FFF2-40B4-BE49-F238E27FC236}">
                  <a16:creationId xmlns:a16="http://schemas.microsoft.com/office/drawing/2014/main" id="{D9CB83DF-2774-4EC1-A2A9-F27BBE00F7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5561013"/>
              <a:ext cx="138113" cy="288925"/>
            </a:xfrm>
            <a:custGeom>
              <a:avLst/>
              <a:gdLst>
                <a:gd name="T0" fmla="*/ 603 w 641"/>
                <a:gd name="T1" fmla="*/ 1281 h 1357"/>
                <a:gd name="T2" fmla="*/ 302 w 641"/>
                <a:gd name="T3" fmla="*/ 1281 h 1357"/>
                <a:gd name="T4" fmla="*/ 302 w 641"/>
                <a:gd name="T5" fmla="*/ 76 h 1357"/>
                <a:gd name="T6" fmla="*/ 600 w 641"/>
                <a:gd name="T7" fmla="*/ 76 h 1357"/>
                <a:gd name="T8" fmla="*/ 638 w 641"/>
                <a:gd name="T9" fmla="*/ 38 h 1357"/>
                <a:gd name="T10" fmla="*/ 600 w 641"/>
                <a:gd name="T11" fmla="*/ 0 h 1357"/>
                <a:gd name="T12" fmla="*/ 189 w 641"/>
                <a:gd name="T13" fmla="*/ 0 h 1357"/>
                <a:gd name="T14" fmla="*/ 0 w 641"/>
                <a:gd name="T15" fmla="*/ 189 h 1357"/>
                <a:gd name="T16" fmla="*/ 0 w 641"/>
                <a:gd name="T17" fmla="*/ 1168 h 1357"/>
                <a:gd name="T18" fmla="*/ 189 w 641"/>
                <a:gd name="T19" fmla="*/ 1357 h 1357"/>
                <a:gd name="T20" fmla="*/ 603 w 641"/>
                <a:gd name="T21" fmla="*/ 1357 h 1357"/>
                <a:gd name="T22" fmla="*/ 641 w 641"/>
                <a:gd name="T23" fmla="*/ 1319 h 1357"/>
                <a:gd name="T24" fmla="*/ 603 w 641"/>
                <a:gd name="T25" fmla="*/ 1281 h 1357"/>
                <a:gd name="T26" fmla="*/ 76 w 641"/>
                <a:gd name="T27" fmla="*/ 1168 h 1357"/>
                <a:gd name="T28" fmla="*/ 76 w 641"/>
                <a:gd name="T29" fmla="*/ 189 h 1357"/>
                <a:gd name="T30" fmla="*/ 189 w 641"/>
                <a:gd name="T31" fmla="*/ 76 h 1357"/>
                <a:gd name="T32" fmla="*/ 227 w 641"/>
                <a:gd name="T33" fmla="*/ 76 h 1357"/>
                <a:gd name="T34" fmla="*/ 227 w 641"/>
                <a:gd name="T35" fmla="*/ 1281 h 1357"/>
                <a:gd name="T36" fmla="*/ 189 w 641"/>
                <a:gd name="T37" fmla="*/ 1281 h 1357"/>
                <a:gd name="T38" fmla="*/ 76 w 641"/>
                <a:gd name="T39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1" h="1357">
                  <a:moveTo>
                    <a:pt x="603" y="1281"/>
                  </a:moveTo>
                  <a:lnTo>
                    <a:pt x="302" y="1281"/>
                  </a:lnTo>
                  <a:lnTo>
                    <a:pt x="302" y="76"/>
                  </a:lnTo>
                  <a:lnTo>
                    <a:pt x="600" y="76"/>
                  </a:lnTo>
                  <a:cubicBezTo>
                    <a:pt x="621" y="76"/>
                    <a:pt x="638" y="59"/>
                    <a:pt x="638" y="38"/>
                  </a:cubicBezTo>
                  <a:cubicBezTo>
                    <a:pt x="638" y="17"/>
                    <a:pt x="621" y="0"/>
                    <a:pt x="600" y="0"/>
                  </a:cubicBezTo>
                  <a:lnTo>
                    <a:pt x="189" y="0"/>
                  </a:lnTo>
                  <a:cubicBezTo>
                    <a:pt x="85" y="0"/>
                    <a:pt x="1" y="85"/>
                    <a:pt x="0" y="189"/>
                  </a:cubicBezTo>
                  <a:lnTo>
                    <a:pt x="0" y="1168"/>
                  </a:lnTo>
                  <a:cubicBezTo>
                    <a:pt x="1" y="1272"/>
                    <a:pt x="85" y="1357"/>
                    <a:pt x="189" y="1357"/>
                  </a:cubicBezTo>
                  <a:lnTo>
                    <a:pt x="603" y="1357"/>
                  </a:lnTo>
                  <a:cubicBezTo>
                    <a:pt x="624" y="1357"/>
                    <a:pt x="641" y="1340"/>
                    <a:pt x="641" y="1319"/>
                  </a:cubicBezTo>
                  <a:cubicBezTo>
                    <a:pt x="641" y="1298"/>
                    <a:pt x="624" y="1281"/>
                    <a:pt x="603" y="1281"/>
                  </a:cubicBezTo>
                  <a:close/>
                  <a:moveTo>
                    <a:pt x="76" y="1168"/>
                  </a:moveTo>
                  <a:lnTo>
                    <a:pt x="76" y="189"/>
                  </a:lnTo>
                  <a:cubicBezTo>
                    <a:pt x="76" y="126"/>
                    <a:pt x="126" y="76"/>
                    <a:pt x="189" y="76"/>
                  </a:cubicBezTo>
                  <a:lnTo>
                    <a:pt x="227" y="76"/>
                  </a:lnTo>
                  <a:lnTo>
                    <a:pt x="227" y="1281"/>
                  </a:lnTo>
                  <a:lnTo>
                    <a:pt x="189" y="1281"/>
                  </a:lnTo>
                  <a:cubicBezTo>
                    <a:pt x="126" y="1281"/>
                    <a:pt x="76" y="1231"/>
                    <a:pt x="76" y="1168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834">
              <a:extLst>
                <a:ext uri="{FF2B5EF4-FFF2-40B4-BE49-F238E27FC236}">
                  <a16:creationId xmlns:a16="http://schemas.microsoft.com/office/drawing/2014/main" id="{E7E4F808-424D-44BD-849C-3D4F7CD22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3025" y="5561013"/>
              <a:ext cx="136525" cy="288925"/>
            </a:xfrm>
            <a:custGeom>
              <a:avLst/>
              <a:gdLst>
                <a:gd name="T0" fmla="*/ 452 w 640"/>
                <a:gd name="T1" fmla="*/ 0 h 1357"/>
                <a:gd name="T2" fmla="*/ 38 w 640"/>
                <a:gd name="T3" fmla="*/ 0 h 1357"/>
                <a:gd name="T4" fmla="*/ 1 w 640"/>
                <a:gd name="T5" fmla="*/ 38 h 1357"/>
                <a:gd name="T6" fmla="*/ 38 w 640"/>
                <a:gd name="T7" fmla="*/ 76 h 1357"/>
                <a:gd name="T8" fmla="*/ 339 w 640"/>
                <a:gd name="T9" fmla="*/ 76 h 1357"/>
                <a:gd name="T10" fmla="*/ 339 w 640"/>
                <a:gd name="T11" fmla="*/ 1281 h 1357"/>
                <a:gd name="T12" fmla="*/ 38 w 640"/>
                <a:gd name="T13" fmla="*/ 1281 h 1357"/>
                <a:gd name="T14" fmla="*/ 0 w 640"/>
                <a:gd name="T15" fmla="*/ 1319 h 1357"/>
                <a:gd name="T16" fmla="*/ 38 w 640"/>
                <a:gd name="T17" fmla="*/ 1357 h 1357"/>
                <a:gd name="T18" fmla="*/ 452 w 640"/>
                <a:gd name="T19" fmla="*/ 1357 h 1357"/>
                <a:gd name="T20" fmla="*/ 640 w 640"/>
                <a:gd name="T21" fmla="*/ 1168 h 1357"/>
                <a:gd name="T22" fmla="*/ 640 w 640"/>
                <a:gd name="T23" fmla="*/ 189 h 1357"/>
                <a:gd name="T24" fmla="*/ 452 w 640"/>
                <a:gd name="T25" fmla="*/ 0 h 1357"/>
                <a:gd name="T26" fmla="*/ 565 w 640"/>
                <a:gd name="T27" fmla="*/ 1168 h 1357"/>
                <a:gd name="T28" fmla="*/ 452 w 640"/>
                <a:gd name="T29" fmla="*/ 1281 h 1357"/>
                <a:gd name="T30" fmla="*/ 414 w 640"/>
                <a:gd name="T31" fmla="*/ 1281 h 1357"/>
                <a:gd name="T32" fmla="*/ 414 w 640"/>
                <a:gd name="T33" fmla="*/ 76 h 1357"/>
                <a:gd name="T34" fmla="*/ 452 w 640"/>
                <a:gd name="T35" fmla="*/ 76 h 1357"/>
                <a:gd name="T36" fmla="*/ 565 w 640"/>
                <a:gd name="T37" fmla="*/ 189 h 1357"/>
                <a:gd name="T38" fmla="*/ 565 w 640"/>
                <a:gd name="T39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0" h="1357">
                  <a:moveTo>
                    <a:pt x="452" y="0"/>
                  </a:moveTo>
                  <a:lnTo>
                    <a:pt x="38" y="0"/>
                  </a:lnTo>
                  <a:cubicBezTo>
                    <a:pt x="17" y="0"/>
                    <a:pt x="1" y="17"/>
                    <a:pt x="1" y="38"/>
                  </a:cubicBezTo>
                  <a:cubicBezTo>
                    <a:pt x="1" y="59"/>
                    <a:pt x="17" y="76"/>
                    <a:pt x="38" y="76"/>
                  </a:cubicBezTo>
                  <a:lnTo>
                    <a:pt x="339" y="76"/>
                  </a:lnTo>
                  <a:lnTo>
                    <a:pt x="339" y="1281"/>
                  </a:lnTo>
                  <a:lnTo>
                    <a:pt x="38" y="1281"/>
                  </a:lnTo>
                  <a:cubicBezTo>
                    <a:pt x="17" y="1281"/>
                    <a:pt x="0" y="1298"/>
                    <a:pt x="0" y="1319"/>
                  </a:cubicBezTo>
                  <a:cubicBezTo>
                    <a:pt x="0" y="1340"/>
                    <a:pt x="17" y="1357"/>
                    <a:pt x="38" y="1357"/>
                  </a:cubicBezTo>
                  <a:lnTo>
                    <a:pt x="452" y="1357"/>
                  </a:lnTo>
                  <a:cubicBezTo>
                    <a:pt x="556" y="1357"/>
                    <a:pt x="640" y="1272"/>
                    <a:pt x="640" y="1168"/>
                  </a:cubicBezTo>
                  <a:lnTo>
                    <a:pt x="640" y="189"/>
                  </a:lnTo>
                  <a:cubicBezTo>
                    <a:pt x="640" y="85"/>
                    <a:pt x="556" y="0"/>
                    <a:pt x="452" y="0"/>
                  </a:cubicBezTo>
                  <a:close/>
                  <a:moveTo>
                    <a:pt x="565" y="1168"/>
                  </a:moveTo>
                  <a:cubicBezTo>
                    <a:pt x="565" y="1231"/>
                    <a:pt x="515" y="1281"/>
                    <a:pt x="452" y="1281"/>
                  </a:cubicBezTo>
                  <a:lnTo>
                    <a:pt x="414" y="1281"/>
                  </a:lnTo>
                  <a:lnTo>
                    <a:pt x="414" y="76"/>
                  </a:lnTo>
                  <a:lnTo>
                    <a:pt x="452" y="76"/>
                  </a:lnTo>
                  <a:cubicBezTo>
                    <a:pt x="515" y="76"/>
                    <a:pt x="565" y="126"/>
                    <a:pt x="565" y="189"/>
                  </a:cubicBezTo>
                  <a:lnTo>
                    <a:pt x="565" y="116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835">
              <a:extLst>
                <a:ext uri="{FF2B5EF4-FFF2-40B4-BE49-F238E27FC236}">
                  <a16:creationId xmlns:a16="http://schemas.microsoft.com/office/drawing/2014/main" id="{CE13740F-217D-42E8-B18B-B8148FBB4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5681663"/>
              <a:ext cx="17463" cy="47625"/>
            </a:xfrm>
            <a:custGeom>
              <a:avLst/>
              <a:gdLst>
                <a:gd name="T0" fmla="*/ 38 w 75"/>
                <a:gd name="T1" fmla="*/ 0 h 227"/>
                <a:gd name="T2" fmla="*/ 0 w 75"/>
                <a:gd name="T3" fmla="*/ 38 h 227"/>
                <a:gd name="T4" fmla="*/ 0 w 75"/>
                <a:gd name="T5" fmla="*/ 189 h 227"/>
                <a:gd name="T6" fmla="*/ 38 w 75"/>
                <a:gd name="T7" fmla="*/ 227 h 227"/>
                <a:gd name="T8" fmla="*/ 75 w 75"/>
                <a:gd name="T9" fmla="*/ 189 h 227"/>
                <a:gd name="T10" fmla="*/ 75 w 75"/>
                <a:gd name="T11" fmla="*/ 38 h 227"/>
                <a:gd name="T12" fmla="*/ 38 w 75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7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7"/>
                    <a:pt x="38" y="227"/>
                  </a:cubicBezTo>
                  <a:cubicBezTo>
                    <a:pt x="59" y="227"/>
                    <a:pt x="75" y="210"/>
                    <a:pt x="75" y="189"/>
                  </a:cubicBezTo>
                  <a:lnTo>
                    <a:pt x="75" y="38"/>
                  </a:lnTo>
                  <a:cubicBezTo>
                    <a:pt x="75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836">
              <a:extLst>
                <a:ext uri="{FF2B5EF4-FFF2-40B4-BE49-F238E27FC236}">
                  <a16:creationId xmlns:a16="http://schemas.microsoft.com/office/drawing/2014/main" id="{87F55570-E6D4-4FA7-96AB-CB53CE2CB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175" y="5713413"/>
              <a:ext cx="17463" cy="23813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6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837">
              <a:extLst>
                <a:ext uri="{FF2B5EF4-FFF2-40B4-BE49-F238E27FC236}">
                  <a16:creationId xmlns:a16="http://schemas.microsoft.com/office/drawing/2014/main" id="{4239D0BE-03BD-4660-933E-656B37500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5" y="5778501"/>
              <a:ext cx="39688" cy="39688"/>
            </a:xfrm>
            <a:custGeom>
              <a:avLst/>
              <a:gdLst>
                <a:gd name="T0" fmla="*/ 0 w 189"/>
                <a:gd name="T1" fmla="*/ 0 h 188"/>
                <a:gd name="T2" fmla="*/ 0 w 189"/>
                <a:gd name="T3" fmla="*/ 188 h 188"/>
                <a:gd name="T4" fmla="*/ 189 w 189"/>
                <a:gd name="T5" fmla="*/ 188 h 188"/>
                <a:gd name="T6" fmla="*/ 189 w 189"/>
                <a:gd name="T7" fmla="*/ 113 h 188"/>
                <a:gd name="T8" fmla="*/ 76 w 189"/>
                <a:gd name="T9" fmla="*/ 113 h 188"/>
                <a:gd name="T10" fmla="*/ 76 w 189"/>
                <a:gd name="T11" fmla="*/ 0 h 188"/>
                <a:gd name="T12" fmla="*/ 0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0"/>
                  </a:moveTo>
                  <a:lnTo>
                    <a:pt x="0" y="188"/>
                  </a:lnTo>
                  <a:lnTo>
                    <a:pt x="189" y="188"/>
                  </a:lnTo>
                  <a:lnTo>
                    <a:pt x="189" y="113"/>
                  </a:lnTo>
                  <a:lnTo>
                    <a:pt x="76" y="113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38">
              <a:extLst>
                <a:ext uri="{FF2B5EF4-FFF2-40B4-BE49-F238E27FC236}">
                  <a16:creationId xmlns:a16="http://schemas.microsoft.com/office/drawing/2014/main" id="{8DF724E5-B003-406E-99DD-3B6352A50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5778501"/>
              <a:ext cx="39688" cy="39688"/>
            </a:xfrm>
            <a:custGeom>
              <a:avLst/>
              <a:gdLst>
                <a:gd name="T0" fmla="*/ 0 w 189"/>
                <a:gd name="T1" fmla="*/ 188 h 188"/>
                <a:gd name="T2" fmla="*/ 189 w 189"/>
                <a:gd name="T3" fmla="*/ 188 h 188"/>
                <a:gd name="T4" fmla="*/ 189 w 189"/>
                <a:gd name="T5" fmla="*/ 0 h 188"/>
                <a:gd name="T6" fmla="*/ 113 w 189"/>
                <a:gd name="T7" fmla="*/ 0 h 188"/>
                <a:gd name="T8" fmla="*/ 113 w 189"/>
                <a:gd name="T9" fmla="*/ 113 h 188"/>
                <a:gd name="T10" fmla="*/ 0 w 189"/>
                <a:gd name="T11" fmla="*/ 113 h 188"/>
                <a:gd name="T12" fmla="*/ 0 w 189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188"/>
                  </a:moveTo>
                  <a:lnTo>
                    <a:pt x="189" y="188"/>
                  </a:lnTo>
                  <a:lnTo>
                    <a:pt x="189" y="0"/>
                  </a:lnTo>
                  <a:lnTo>
                    <a:pt x="113" y="0"/>
                  </a:lnTo>
                  <a:lnTo>
                    <a:pt x="113" y="113"/>
                  </a:lnTo>
                  <a:lnTo>
                    <a:pt x="0" y="113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39">
              <a:extLst>
                <a:ext uri="{FF2B5EF4-FFF2-40B4-BE49-F238E27FC236}">
                  <a16:creationId xmlns:a16="http://schemas.microsoft.com/office/drawing/2014/main" id="{F600D599-5531-481B-8B55-800EA37E4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5" y="5592763"/>
              <a:ext cx="39688" cy="39688"/>
            </a:xfrm>
            <a:custGeom>
              <a:avLst/>
              <a:gdLst>
                <a:gd name="T0" fmla="*/ 189 w 189"/>
                <a:gd name="T1" fmla="*/ 0 h 188"/>
                <a:gd name="T2" fmla="*/ 0 w 189"/>
                <a:gd name="T3" fmla="*/ 0 h 188"/>
                <a:gd name="T4" fmla="*/ 0 w 189"/>
                <a:gd name="T5" fmla="*/ 188 h 188"/>
                <a:gd name="T6" fmla="*/ 76 w 189"/>
                <a:gd name="T7" fmla="*/ 188 h 188"/>
                <a:gd name="T8" fmla="*/ 76 w 189"/>
                <a:gd name="T9" fmla="*/ 75 h 188"/>
                <a:gd name="T10" fmla="*/ 189 w 189"/>
                <a:gd name="T11" fmla="*/ 75 h 188"/>
                <a:gd name="T12" fmla="*/ 189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6" y="188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840">
              <a:extLst>
                <a:ext uri="{FF2B5EF4-FFF2-40B4-BE49-F238E27FC236}">
                  <a16:creationId xmlns:a16="http://schemas.microsoft.com/office/drawing/2014/main" id="{66D8F7CA-FF0B-49F0-A2C8-3BB348DBD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5592763"/>
              <a:ext cx="39688" cy="39688"/>
            </a:xfrm>
            <a:custGeom>
              <a:avLst/>
              <a:gdLst>
                <a:gd name="T0" fmla="*/ 189 w 189"/>
                <a:gd name="T1" fmla="*/ 188 h 188"/>
                <a:gd name="T2" fmla="*/ 189 w 189"/>
                <a:gd name="T3" fmla="*/ 0 h 188"/>
                <a:gd name="T4" fmla="*/ 0 w 189"/>
                <a:gd name="T5" fmla="*/ 0 h 188"/>
                <a:gd name="T6" fmla="*/ 0 w 189"/>
                <a:gd name="T7" fmla="*/ 75 h 188"/>
                <a:gd name="T8" fmla="*/ 113 w 189"/>
                <a:gd name="T9" fmla="*/ 75 h 188"/>
                <a:gd name="T10" fmla="*/ 113 w 189"/>
                <a:gd name="T11" fmla="*/ 188 h 188"/>
                <a:gd name="T12" fmla="*/ 189 w 189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188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3" y="75"/>
                  </a:lnTo>
                  <a:lnTo>
                    <a:pt x="113" y="188"/>
                  </a:lnTo>
                  <a:lnTo>
                    <a:pt x="189" y="188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41">
              <a:extLst>
                <a:ext uri="{FF2B5EF4-FFF2-40B4-BE49-F238E27FC236}">
                  <a16:creationId xmlns:a16="http://schemas.microsoft.com/office/drawing/2014/main" id="{16C5ECC4-DFAD-4397-8DCD-7491EB0D1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175" y="5673726"/>
              <a:ext cx="17463" cy="31750"/>
            </a:xfrm>
            <a:custGeom>
              <a:avLst/>
              <a:gdLst>
                <a:gd name="T0" fmla="*/ 37 w 75"/>
                <a:gd name="T1" fmla="*/ 0 h 151"/>
                <a:gd name="T2" fmla="*/ 0 w 75"/>
                <a:gd name="T3" fmla="*/ 37 h 151"/>
                <a:gd name="T4" fmla="*/ 0 w 75"/>
                <a:gd name="T5" fmla="*/ 113 h 151"/>
                <a:gd name="T6" fmla="*/ 37 w 75"/>
                <a:gd name="T7" fmla="*/ 151 h 151"/>
                <a:gd name="T8" fmla="*/ 75 w 75"/>
                <a:gd name="T9" fmla="*/ 113 h 151"/>
                <a:gd name="T10" fmla="*/ 75 w 75"/>
                <a:gd name="T11" fmla="*/ 37 h 151"/>
                <a:gd name="T12" fmla="*/ 37 w 75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1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lnTo>
                    <a:pt x="0" y="113"/>
                  </a:lnTo>
                  <a:cubicBezTo>
                    <a:pt x="0" y="134"/>
                    <a:pt x="16" y="151"/>
                    <a:pt x="37" y="151"/>
                  </a:cubicBezTo>
                  <a:cubicBezTo>
                    <a:pt x="58" y="151"/>
                    <a:pt x="75" y="134"/>
                    <a:pt x="75" y="113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842">
              <a:extLst>
                <a:ext uri="{FF2B5EF4-FFF2-40B4-BE49-F238E27FC236}">
                  <a16:creationId xmlns:a16="http://schemas.microsoft.com/office/drawing/2014/main" id="{B2D0F22E-0EE3-4EF5-8230-A5AEC6D612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3000" y="5616576"/>
              <a:ext cx="188913" cy="177800"/>
            </a:xfrm>
            <a:custGeom>
              <a:avLst/>
              <a:gdLst>
                <a:gd name="T0" fmla="*/ 455 w 880"/>
                <a:gd name="T1" fmla="*/ 1 h 829"/>
                <a:gd name="T2" fmla="*/ 452 w 880"/>
                <a:gd name="T3" fmla="*/ 0 h 829"/>
                <a:gd name="T4" fmla="*/ 433 w 880"/>
                <a:gd name="T5" fmla="*/ 0 h 829"/>
                <a:gd name="T6" fmla="*/ 425 w 880"/>
                <a:gd name="T7" fmla="*/ 1 h 829"/>
                <a:gd name="T8" fmla="*/ 386 w 880"/>
                <a:gd name="T9" fmla="*/ 4 h 829"/>
                <a:gd name="T10" fmla="*/ 131 w 880"/>
                <a:gd name="T11" fmla="*/ 139 h 829"/>
                <a:gd name="T12" fmla="*/ 102 w 880"/>
                <a:gd name="T13" fmla="*/ 175 h 829"/>
                <a:gd name="T14" fmla="*/ 131 w 880"/>
                <a:gd name="T15" fmla="*/ 690 h 829"/>
                <a:gd name="T16" fmla="*/ 425 w 880"/>
                <a:gd name="T17" fmla="*/ 828 h 829"/>
                <a:gd name="T18" fmla="*/ 433 w 880"/>
                <a:gd name="T19" fmla="*/ 829 h 829"/>
                <a:gd name="T20" fmla="*/ 448 w 880"/>
                <a:gd name="T21" fmla="*/ 829 h 829"/>
                <a:gd name="T22" fmla="*/ 455 w 880"/>
                <a:gd name="T23" fmla="*/ 828 h 829"/>
                <a:gd name="T24" fmla="*/ 495 w 880"/>
                <a:gd name="T25" fmla="*/ 825 h 829"/>
                <a:gd name="T26" fmla="*/ 749 w 880"/>
                <a:gd name="T27" fmla="*/ 690 h 829"/>
                <a:gd name="T28" fmla="*/ 778 w 880"/>
                <a:gd name="T29" fmla="*/ 654 h 829"/>
                <a:gd name="T30" fmla="*/ 749 w 880"/>
                <a:gd name="T31" fmla="*/ 139 h 829"/>
                <a:gd name="T32" fmla="*/ 638 w 880"/>
                <a:gd name="T33" fmla="*/ 689 h 829"/>
                <a:gd name="T34" fmla="*/ 612 w 880"/>
                <a:gd name="T35" fmla="*/ 707 h 829"/>
                <a:gd name="T36" fmla="*/ 621 w 880"/>
                <a:gd name="T37" fmla="*/ 665 h 829"/>
                <a:gd name="T38" fmla="*/ 647 w 880"/>
                <a:gd name="T39" fmla="*/ 683 h 829"/>
                <a:gd name="T40" fmla="*/ 242 w 880"/>
                <a:gd name="T41" fmla="*/ 690 h 829"/>
                <a:gd name="T42" fmla="*/ 226 w 880"/>
                <a:gd name="T43" fmla="*/ 676 h 829"/>
                <a:gd name="T44" fmla="*/ 282 w 880"/>
                <a:gd name="T45" fmla="*/ 714 h 829"/>
                <a:gd name="T46" fmla="*/ 261 w 880"/>
                <a:gd name="T47" fmla="*/ 702 h 829"/>
                <a:gd name="T48" fmla="*/ 242 w 880"/>
                <a:gd name="T49" fmla="*/ 140 h 829"/>
                <a:gd name="T50" fmla="*/ 268 w 880"/>
                <a:gd name="T51" fmla="*/ 122 h 829"/>
                <a:gd name="T52" fmla="*/ 259 w 880"/>
                <a:gd name="T53" fmla="*/ 164 h 829"/>
                <a:gd name="T54" fmla="*/ 233 w 880"/>
                <a:gd name="T55" fmla="*/ 146 h 829"/>
                <a:gd name="T56" fmla="*/ 638 w 880"/>
                <a:gd name="T57" fmla="*/ 139 h 829"/>
                <a:gd name="T58" fmla="*/ 654 w 880"/>
                <a:gd name="T59" fmla="*/ 153 h 829"/>
                <a:gd name="T60" fmla="*/ 598 w 880"/>
                <a:gd name="T61" fmla="*/ 115 h 829"/>
                <a:gd name="T62" fmla="*/ 619 w 880"/>
                <a:gd name="T63" fmla="*/ 127 h 829"/>
                <a:gd name="T64" fmla="*/ 546 w 880"/>
                <a:gd name="T65" fmla="*/ 180 h 829"/>
                <a:gd name="T66" fmla="*/ 478 w 880"/>
                <a:gd name="T67" fmla="*/ 88 h 829"/>
                <a:gd name="T68" fmla="*/ 334 w 880"/>
                <a:gd name="T69" fmla="*/ 180 h 829"/>
                <a:gd name="T70" fmla="*/ 402 w 880"/>
                <a:gd name="T71" fmla="*/ 187 h 829"/>
                <a:gd name="T72" fmla="*/ 402 w 880"/>
                <a:gd name="T73" fmla="*/ 263 h 829"/>
                <a:gd name="T74" fmla="*/ 291 w 880"/>
                <a:gd name="T75" fmla="*/ 377 h 829"/>
                <a:gd name="T76" fmla="*/ 402 w 880"/>
                <a:gd name="T77" fmla="*/ 452 h 829"/>
                <a:gd name="T78" fmla="*/ 309 w 880"/>
                <a:gd name="T79" fmla="*/ 576 h 829"/>
                <a:gd name="T80" fmla="*/ 402 w 880"/>
                <a:gd name="T81" fmla="*/ 452 h 829"/>
                <a:gd name="T82" fmla="*/ 402 w 880"/>
                <a:gd name="T83" fmla="*/ 741 h 829"/>
                <a:gd name="T84" fmla="*/ 402 w 880"/>
                <a:gd name="T85" fmla="*/ 642 h 829"/>
                <a:gd name="T86" fmla="*/ 546 w 880"/>
                <a:gd name="T87" fmla="*/ 649 h 829"/>
                <a:gd name="T88" fmla="*/ 478 w 880"/>
                <a:gd name="T89" fmla="*/ 642 h 829"/>
                <a:gd name="T90" fmla="*/ 478 w 880"/>
                <a:gd name="T91" fmla="*/ 566 h 829"/>
                <a:gd name="T92" fmla="*/ 589 w 880"/>
                <a:gd name="T93" fmla="*/ 452 h 829"/>
                <a:gd name="T94" fmla="*/ 478 w 880"/>
                <a:gd name="T95" fmla="*/ 377 h 829"/>
                <a:gd name="T96" fmla="*/ 571 w 880"/>
                <a:gd name="T97" fmla="*/ 253 h 829"/>
                <a:gd name="T98" fmla="*/ 478 w 880"/>
                <a:gd name="T99" fmla="*/ 377 h 829"/>
                <a:gd name="T100" fmla="*/ 215 w 880"/>
                <a:gd name="T101" fmla="*/ 377 h 829"/>
                <a:gd name="T102" fmla="*/ 169 w 880"/>
                <a:gd name="T103" fmla="*/ 211 h 829"/>
                <a:gd name="T104" fmla="*/ 215 w 880"/>
                <a:gd name="T105" fmla="*/ 452 h 829"/>
                <a:gd name="T106" fmla="*/ 169 w 880"/>
                <a:gd name="T107" fmla="*/ 618 h 829"/>
                <a:gd name="T108" fmla="*/ 215 w 880"/>
                <a:gd name="T109" fmla="*/ 452 h 829"/>
                <a:gd name="T110" fmla="*/ 665 w 880"/>
                <a:gd name="T111" fmla="*/ 452 h 829"/>
                <a:gd name="T112" fmla="*/ 711 w 880"/>
                <a:gd name="T113" fmla="*/ 618 h 829"/>
                <a:gd name="T114" fmla="*/ 665 w 880"/>
                <a:gd name="T115" fmla="*/ 377 h 829"/>
                <a:gd name="T116" fmla="*/ 711 w 880"/>
                <a:gd name="T117" fmla="*/ 211 h 829"/>
                <a:gd name="T118" fmla="*/ 665 w 880"/>
                <a:gd name="T119" fmla="*/ 377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0" h="829">
                  <a:moveTo>
                    <a:pt x="749" y="139"/>
                  </a:moveTo>
                  <a:cubicBezTo>
                    <a:pt x="674" y="55"/>
                    <a:pt x="568" y="5"/>
                    <a:pt x="455" y="1"/>
                  </a:cubicBezTo>
                  <a:lnTo>
                    <a:pt x="455" y="1"/>
                  </a:lnTo>
                  <a:cubicBezTo>
                    <a:pt x="454" y="1"/>
                    <a:pt x="453" y="1"/>
                    <a:pt x="452" y="0"/>
                  </a:cubicBezTo>
                  <a:lnTo>
                    <a:pt x="447" y="0"/>
                  </a:lnTo>
                  <a:cubicBezTo>
                    <a:pt x="443" y="0"/>
                    <a:pt x="438" y="0"/>
                    <a:pt x="433" y="0"/>
                  </a:cubicBezTo>
                  <a:lnTo>
                    <a:pt x="428" y="0"/>
                  </a:lnTo>
                  <a:cubicBezTo>
                    <a:pt x="427" y="0"/>
                    <a:pt x="426" y="0"/>
                    <a:pt x="425" y="1"/>
                  </a:cubicBezTo>
                  <a:lnTo>
                    <a:pt x="424" y="1"/>
                  </a:lnTo>
                  <a:cubicBezTo>
                    <a:pt x="411" y="1"/>
                    <a:pt x="398" y="2"/>
                    <a:pt x="386" y="4"/>
                  </a:cubicBezTo>
                  <a:cubicBezTo>
                    <a:pt x="302" y="15"/>
                    <a:pt x="223" y="52"/>
                    <a:pt x="160" y="109"/>
                  </a:cubicBezTo>
                  <a:cubicBezTo>
                    <a:pt x="150" y="118"/>
                    <a:pt x="140" y="128"/>
                    <a:pt x="131" y="139"/>
                  </a:cubicBezTo>
                  <a:lnTo>
                    <a:pt x="129" y="141"/>
                  </a:lnTo>
                  <a:lnTo>
                    <a:pt x="102" y="175"/>
                  </a:lnTo>
                  <a:cubicBezTo>
                    <a:pt x="0" y="318"/>
                    <a:pt x="0" y="511"/>
                    <a:pt x="102" y="654"/>
                  </a:cubicBezTo>
                  <a:lnTo>
                    <a:pt x="131" y="690"/>
                  </a:lnTo>
                  <a:cubicBezTo>
                    <a:pt x="206" y="774"/>
                    <a:pt x="312" y="824"/>
                    <a:pt x="424" y="828"/>
                  </a:cubicBezTo>
                  <a:lnTo>
                    <a:pt x="425" y="828"/>
                  </a:lnTo>
                  <a:cubicBezTo>
                    <a:pt x="426" y="828"/>
                    <a:pt x="427" y="828"/>
                    <a:pt x="428" y="829"/>
                  </a:cubicBezTo>
                  <a:lnTo>
                    <a:pt x="433" y="829"/>
                  </a:lnTo>
                  <a:cubicBezTo>
                    <a:pt x="435" y="829"/>
                    <a:pt x="437" y="829"/>
                    <a:pt x="440" y="829"/>
                  </a:cubicBezTo>
                  <a:cubicBezTo>
                    <a:pt x="442" y="829"/>
                    <a:pt x="444" y="829"/>
                    <a:pt x="448" y="829"/>
                  </a:cubicBezTo>
                  <a:lnTo>
                    <a:pt x="452" y="829"/>
                  </a:lnTo>
                  <a:cubicBezTo>
                    <a:pt x="453" y="829"/>
                    <a:pt x="454" y="828"/>
                    <a:pt x="455" y="828"/>
                  </a:cubicBezTo>
                  <a:lnTo>
                    <a:pt x="456" y="828"/>
                  </a:lnTo>
                  <a:cubicBezTo>
                    <a:pt x="469" y="828"/>
                    <a:pt x="482" y="827"/>
                    <a:pt x="495" y="825"/>
                  </a:cubicBezTo>
                  <a:cubicBezTo>
                    <a:pt x="578" y="814"/>
                    <a:pt x="657" y="778"/>
                    <a:pt x="720" y="720"/>
                  </a:cubicBezTo>
                  <a:cubicBezTo>
                    <a:pt x="730" y="711"/>
                    <a:pt x="740" y="701"/>
                    <a:pt x="749" y="690"/>
                  </a:cubicBezTo>
                  <a:lnTo>
                    <a:pt x="751" y="688"/>
                  </a:lnTo>
                  <a:lnTo>
                    <a:pt x="778" y="654"/>
                  </a:lnTo>
                  <a:cubicBezTo>
                    <a:pt x="880" y="511"/>
                    <a:pt x="880" y="318"/>
                    <a:pt x="778" y="175"/>
                  </a:cubicBezTo>
                  <a:lnTo>
                    <a:pt x="749" y="139"/>
                  </a:lnTo>
                  <a:close/>
                  <a:moveTo>
                    <a:pt x="647" y="683"/>
                  </a:moveTo>
                  <a:cubicBezTo>
                    <a:pt x="644" y="685"/>
                    <a:pt x="641" y="687"/>
                    <a:pt x="638" y="689"/>
                  </a:cubicBezTo>
                  <a:cubicBezTo>
                    <a:pt x="632" y="694"/>
                    <a:pt x="625" y="698"/>
                    <a:pt x="618" y="702"/>
                  </a:cubicBezTo>
                  <a:cubicBezTo>
                    <a:pt x="616" y="704"/>
                    <a:pt x="614" y="705"/>
                    <a:pt x="612" y="707"/>
                  </a:cubicBezTo>
                  <a:cubicBezTo>
                    <a:pt x="607" y="709"/>
                    <a:pt x="603" y="712"/>
                    <a:pt x="598" y="714"/>
                  </a:cubicBezTo>
                  <a:cubicBezTo>
                    <a:pt x="607" y="698"/>
                    <a:pt x="614" y="682"/>
                    <a:pt x="621" y="665"/>
                  </a:cubicBezTo>
                  <a:cubicBezTo>
                    <a:pt x="632" y="669"/>
                    <a:pt x="644" y="673"/>
                    <a:pt x="654" y="677"/>
                  </a:cubicBezTo>
                  <a:cubicBezTo>
                    <a:pt x="652" y="679"/>
                    <a:pt x="649" y="681"/>
                    <a:pt x="647" y="683"/>
                  </a:cubicBezTo>
                  <a:close/>
                  <a:moveTo>
                    <a:pt x="261" y="702"/>
                  </a:moveTo>
                  <a:cubicBezTo>
                    <a:pt x="255" y="698"/>
                    <a:pt x="248" y="694"/>
                    <a:pt x="242" y="690"/>
                  </a:cubicBezTo>
                  <a:cubicBezTo>
                    <a:pt x="239" y="687"/>
                    <a:pt x="236" y="685"/>
                    <a:pt x="233" y="683"/>
                  </a:cubicBezTo>
                  <a:cubicBezTo>
                    <a:pt x="230" y="680"/>
                    <a:pt x="228" y="678"/>
                    <a:pt x="226" y="676"/>
                  </a:cubicBezTo>
                  <a:cubicBezTo>
                    <a:pt x="236" y="672"/>
                    <a:pt x="247" y="669"/>
                    <a:pt x="259" y="665"/>
                  </a:cubicBezTo>
                  <a:cubicBezTo>
                    <a:pt x="265" y="682"/>
                    <a:pt x="273" y="698"/>
                    <a:pt x="282" y="714"/>
                  </a:cubicBezTo>
                  <a:cubicBezTo>
                    <a:pt x="277" y="711"/>
                    <a:pt x="273" y="709"/>
                    <a:pt x="269" y="707"/>
                  </a:cubicBezTo>
                  <a:cubicBezTo>
                    <a:pt x="266" y="705"/>
                    <a:pt x="263" y="704"/>
                    <a:pt x="261" y="702"/>
                  </a:cubicBezTo>
                  <a:close/>
                  <a:moveTo>
                    <a:pt x="233" y="146"/>
                  </a:moveTo>
                  <a:cubicBezTo>
                    <a:pt x="236" y="144"/>
                    <a:pt x="239" y="142"/>
                    <a:pt x="242" y="140"/>
                  </a:cubicBezTo>
                  <a:cubicBezTo>
                    <a:pt x="248" y="135"/>
                    <a:pt x="255" y="131"/>
                    <a:pt x="262" y="126"/>
                  </a:cubicBezTo>
                  <a:cubicBezTo>
                    <a:pt x="264" y="125"/>
                    <a:pt x="266" y="124"/>
                    <a:pt x="268" y="122"/>
                  </a:cubicBezTo>
                  <a:cubicBezTo>
                    <a:pt x="273" y="120"/>
                    <a:pt x="277" y="117"/>
                    <a:pt x="282" y="115"/>
                  </a:cubicBezTo>
                  <a:cubicBezTo>
                    <a:pt x="273" y="131"/>
                    <a:pt x="266" y="147"/>
                    <a:pt x="259" y="164"/>
                  </a:cubicBezTo>
                  <a:cubicBezTo>
                    <a:pt x="248" y="160"/>
                    <a:pt x="236" y="156"/>
                    <a:pt x="226" y="152"/>
                  </a:cubicBezTo>
                  <a:cubicBezTo>
                    <a:pt x="228" y="150"/>
                    <a:pt x="231" y="148"/>
                    <a:pt x="233" y="146"/>
                  </a:cubicBezTo>
                  <a:close/>
                  <a:moveTo>
                    <a:pt x="619" y="127"/>
                  </a:moveTo>
                  <a:cubicBezTo>
                    <a:pt x="625" y="131"/>
                    <a:pt x="632" y="135"/>
                    <a:pt x="638" y="139"/>
                  </a:cubicBezTo>
                  <a:cubicBezTo>
                    <a:pt x="641" y="142"/>
                    <a:pt x="644" y="144"/>
                    <a:pt x="647" y="146"/>
                  </a:cubicBezTo>
                  <a:cubicBezTo>
                    <a:pt x="650" y="149"/>
                    <a:pt x="652" y="151"/>
                    <a:pt x="654" y="153"/>
                  </a:cubicBezTo>
                  <a:cubicBezTo>
                    <a:pt x="644" y="157"/>
                    <a:pt x="633" y="160"/>
                    <a:pt x="621" y="164"/>
                  </a:cubicBezTo>
                  <a:cubicBezTo>
                    <a:pt x="615" y="147"/>
                    <a:pt x="607" y="131"/>
                    <a:pt x="598" y="115"/>
                  </a:cubicBezTo>
                  <a:cubicBezTo>
                    <a:pt x="603" y="118"/>
                    <a:pt x="607" y="120"/>
                    <a:pt x="611" y="122"/>
                  </a:cubicBezTo>
                  <a:cubicBezTo>
                    <a:pt x="614" y="124"/>
                    <a:pt x="617" y="125"/>
                    <a:pt x="619" y="127"/>
                  </a:cubicBezTo>
                  <a:close/>
                  <a:moveTo>
                    <a:pt x="478" y="88"/>
                  </a:moveTo>
                  <a:cubicBezTo>
                    <a:pt x="509" y="112"/>
                    <a:pt x="532" y="144"/>
                    <a:pt x="546" y="180"/>
                  </a:cubicBezTo>
                  <a:cubicBezTo>
                    <a:pt x="524" y="184"/>
                    <a:pt x="501" y="186"/>
                    <a:pt x="478" y="187"/>
                  </a:cubicBezTo>
                  <a:lnTo>
                    <a:pt x="478" y="88"/>
                  </a:lnTo>
                  <a:close/>
                  <a:moveTo>
                    <a:pt x="402" y="187"/>
                  </a:moveTo>
                  <a:cubicBezTo>
                    <a:pt x="379" y="186"/>
                    <a:pt x="356" y="184"/>
                    <a:pt x="334" y="180"/>
                  </a:cubicBezTo>
                  <a:cubicBezTo>
                    <a:pt x="348" y="144"/>
                    <a:pt x="371" y="112"/>
                    <a:pt x="402" y="88"/>
                  </a:cubicBezTo>
                  <a:lnTo>
                    <a:pt x="402" y="187"/>
                  </a:lnTo>
                  <a:close/>
                  <a:moveTo>
                    <a:pt x="309" y="253"/>
                  </a:moveTo>
                  <a:cubicBezTo>
                    <a:pt x="340" y="258"/>
                    <a:pt x="371" y="261"/>
                    <a:pt x="402" y="263"/>
                  </a:cubicBezTo>
                  <a:lnTo>
                    <a:pt x="402" y="377"/>
                  </a:lnTo>
                  <a:lnTo>
                    <a:pt x="291" y="377"/>
                  </a:lnTo>
                  <a:cubicBezTo>
                    <a:pt x="293" y="335"/>
                    <a:pt x="299" y="293"/>
                    <a:pt x="309" y="253"/>
                  </a:cubicBezTo>
                  <a:close/>
                  <a:moveTo>
                    <a:pt x="402" y="452"/>
                  </a:moveTo>
                  <a:lnTo>
                    <a:pt x="402" y="566"/>
                  </a:lnTo>
                  <a:cubicBezTo>
                    <a:pt x="371" y="568"/>
                    <a:pt x="340" y="571"/>
                    <a:pt x="309" y="576"/>
                  </a:cubicBezTo>
                  <a:cubicBezTo>
                    <a:pt x="299" y="536"/>
                    <a:pt x="293" y="494"/>
                    <a:pt x="291" y="452"/>
                  </a:cubicBezTo>
                  <a:lnTo>
                    <a:pt x="402" y="452"/>
                  </a:lnTo>
                  <a:close/>
                  <a:moveTo>
                    <a:pt x="402" y="642"/>
                  </a:moveTo>
                  <a:lnTo>
                    <a:pt x="402" y="741"/>
                  </a:lnTo>
                  <a:cubicBezTo>
                    <a:pt x="371" y="717"/>
                    <a:pt x="348" y="685"/>
                    <a:pt x="334" y="649"/>
                  </a:cubicBezTo>
                  <a:cubicBezTo>
                    <a:pt x="356" y="645"/>
                    <a:pt x="379" y="643"/>
                    <a:pt x="402" y="642"/>
                  </a:cubicBezTo>
                  <a:close/>
                  <a:moveTo>
                    <a:pt x="478" y="642"/>
                  </a:moveTo>
                  <a:cubicBezTo>
                    <a:pt x="501" y="643"/>
                    <a:pt x="524" y="645"/>
                    <a:pt x="546" y="649"/>
                  </a:cubicBezTo>
                  <a:cubicBezTo>
                    <a:pt x="532" y="685"/>
                    <a:pt x="509" y="717"/>
                    <a:pt x="478" y="741"/>
                  </a:cubicBezTo>
                  <a:lnTo>
                    <a:pt x="478" y="642"/>
                  </a:lnTo>
                  <a:close/>
                  <a:moveTo>
                    <a:pt x="571" y="577"/>
                  </a:moveTo>
                  <a:cubicBezTo>
                    <a:pt x="540" y="571"/>
                    <a:pt x="509" y="568"/>
                    <a:pt x="478" y="566"/>
                  </a:cubicBezTo>
                  <a:lnTo>
                    <a:pt x="478" y="452"/>
                  </a:lnTo>
                  <a:lnTo>
                    <a:pt x="589" y="452"/>
                  </a:lnTo>
                  <a:cubicBezTo>
                    <a:pt x="587" y="494"/>
                    <a:pt x="581" y="536"/>
                    <a:pt x="571" y="577"/>
                  </a:cubicBezTo>
                  <a:close/>
                  <a:moveTo>
                    <a:pt x="478" y="377"/>
                  </a:moveTo>
                  <a:lnTo>
                    <a:pt x="478" y="263"/>
                  </a:lnTo>
                  <a:cubicBezTo>
                    <a:pt x="509" y="261"/>
                    <a:pt x="540" y="258"/>
                    <a:pt x="571" y="253"/>
                  </a:cubicBezTo>
                  <a:cubicBezTo>
                    <a:pt x="581" y="293"/>
                    <a:pt x="587" y="335"/>
                    <a:pt x="589" y="377"/>
                  </a:cubicBezTo>
                  <a:lnTo>
                    <a:pt x="478" y="377"/>
                  </a:lnTo>
                  <a:close/>
                  <a:moveTo>
                    <a:pt x="236" y="235"/>
                  </a:moveTo>
                  <a:cubicBezTo>
                    <a:pt x="224" y="282"/>
                    <a:pt x="217" y="329"/>
                    <a:pt x="215" y="377"/>
                  </a:cubicBezTo>
                  <a:lnTo>
                    <a:pt x="103" y="377"/>
                  </a:lnTo>
                  <a:cubicBezTo>
                    <a:pt x="110" y="317"/>
                    <a:pt x="133" y="259"/>
                    <a:pt x="169" y="211"/>
                  </a:cubicBezTo>
                  <a:cubicBezTo>
                    <a:pt x="191" y="221"/>
                    <a:pt x="213" y="229"/>
                    <a:pt x="236" y="235"/>
                  </a:cubicBezTo>
                  <a:close/>
                  <a:moveTo>
                    <a:pt x="215" y="452"/>
                  </a:moveTo>
                  <a:cubicBezTo>
                    <a:pt x="217" y="500"/>
                    <a:pt x="224" y="547"/>
                    <a:pt x="236" y="594"/>
                  </a:cubicBezTo>
                  <a:cubicBezTo>
                    <a:pt x="213" y="600"/>
                    <a:pt x="191" y="609"/>
                    <a:pt x="169" y="618"/>
                  </a:cubicBezTo>
                  <a:cubicBezTo>
                    <a:pt x="133" y="570"/>
                    <a:pt x="110" y="513"/>
                    <a:pt x="103" y="452"/>
                  </a:cubicBezTo>
                  <a:lnTo>
                    <a:pt x="215" y="452"/>
                  </a:lnTo>
                  <a:close/>
                  <a:moveTo>
                    <a:pt x="644" y="594"/>
                  </a:moveTo>
                  <a:cubicBezTo>
                    <a:pt x="656" y="547"/>
                    <a:pt x="663" y="500"/>
                    <a:pt x="665" y="452"/>
                  </a:cubicBezTo>
                  <a:lnTo>
                    <a:pt x="777" y="452"/>
                  </a:lnTo>
                  <a:cubicBezTo>
                    <a:pt x="770" y="513"/>
                    <a:pt x="747" y="570"/>
                    <a:pt x="711" y="618"/>
                  </a:cubicBezTo>
                  <a:cubicBezTo>
                    <a:pt x="689" y="609"/>
                    <a:pt x="667" y="600"/>
                    <a:pt x="644" y="594"/>
                  </a:cubicBezTo>
                  <a:close/>
                  <a:moveTo>
                    <a:pt x="665" y="377"/>
                  </a:moveTo>
                  <a:cubicBezTo>
                    <a:pt x="663" y="329"/>
                    <a:pt x="656" y="282"/>
                    <a:pt x="644" y="235"/>
                  </a:cubicBezTo>
                  <a:cubicBezTo>
                    <a:pt x="667" y="229"/>
                    <a:pt x="689" y="221"/>
                    <a:pt x="711" y="211"/>
                  </a:cubicBezTo>
                  <a:cubicBezTo>
                    <a:pt x="747" y="259"/>
                    <a:pt x="770" y="317"/>
                    <a:pt x="777" y="377"/>
                  </a:cubicBezTo>
                  <a:lnTo>
                    <a:pt x="665" y="377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843">
              <a:extLst>
                <a:ext uri="{FF2B5EF4-FFF2-40B4-BE49-F238E27FC236}">
                  <a16:creationId xmlns:a16="http://schemas.microsoft.com/office/drawing/2014/main" id="{B07C2422-19F3-4999-A9DF-8EC9F1C1A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5464176"/>
              <a:ext cx="79375" cy="139700"/>
            </a:xfrm>
            <a:custGeom>
              <a:avLst/>
              <a:gdLst>
                <a:gd name="T0" fmla="*/ 373 w 373"/>
                <a:gd name="T1" fmla="*/ 470 h 656"/>
                <a:gd name="T2" fmla="*/ 319 w 373"/>
                <a:gd name="T3" fmla="*/ 416 h 656"/>
                <a:gd name="T4" fmla="*/ 224 w 373"/>
                <a:gd name="T5" fmla="*/ 512 h 656"/>
                <a:gd name="T6" fmla="*/ 224 w 373"/>
                <a:gd name="T7" fmla="*/ 0 h 656"/>
                <a:gd name="T8" fmla="*/ 148 w 373"/>
                <a:gd name="T9" fmla="*/ 0 h 656"/>
                <a:gd name="T10" fmla="*/ 148 w 373"/>
                <a:gd name="T11" fmla="*/ 512 h 656"/>
                <a:gd name="T12" fmla="*/ 53 w 373"/>
                <a:gd name="T13" fmla="*/ 416 h 656"/>
                <a:gd name="T14" fmla="*/ 0 w 373"/>
                <a:gd name="T15" fmla="*/ 470 h 656"/>
                <a:gd name="T16" fmla="*/ 186 w 373"/>
                <a:gd name="T17" fmla="*/ 656 h 656"/>
                <a:gd name="T18" fmla="*/ 373 w 373"/>
                <a:gd name="T19" fmla="*/ 47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373" y="470"/>
                  </a:moveTo>
                  <a:lnTo>
                    <a:pt x="319" y="416"/>
                  </a:lnTo>
                  <a:lnTo>
                    <a:pt x="224" y="512"/>
                  </a:lnTo>
                  <a:lnTo>
                    <a:pt x="224" y="0"/>
                  </a:lnTo>
                  <a:lnTo>
                    <a:pt x="148" y="0"/>
                  </a:lnTo>
                  <a:lnTo>
                    <a:pt x="148" y="512"/>
                  </a:lnTo>
                  <a:lnTo>
                    <a:pt x="53" y="416"/>
                  </a:lnTo>
                  <a:lnTo>
                    <a:pt x="0" y="470"/>
                  </a:lnTo>
                  <a:lnTo>
                    <a:pt x="186" y="656"/>
                  </a:lnTo>
                  <a:lnTo>
                    <a:pt x="373" y="47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844">
              <a:extLst>
                <a:ext uri="{FF2B5EF4-FFF2-40B4-BE49-F238E27FC236}">
                  <a16:creationId xmlns:a16="http://schemas.microsoft.com/office/drawing/2014/main" id="{BAFC5A39-F3FB-46B0-A572-611900826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464176"/>
              <a:ext cx="79375" cy="139700"/>
            </a:xfrm>
            <a:custGeom>
              <a:avLst/>
              <a:gdLst>
                <a:gd name="T0" fmla="*/ 373 w 373"/>
                <a:gd name="T1" fmla="*/ 470 h 656"/>
                <a:gd name="T2" fmla="*/ 320 w 373"/>
                <a:gd name="T3" fmla="*/ 416 h 656"/>
                <a:gd name="T4" fmla="*/ 225 w 373"/>
                <a:gd name="T5" fmla="*/ 512 h 656"/>
                <a:gd name="T6" fmla="*/ 225 w 373"/>
                <a:gd name="T7" fmla="*/ 0 h 656"/>
                <a:gd name="T8" fmla="*/ 149 w 373"/>
                <a:gd name="T9" fmla="*/ 0 h 656"/>
                <a:gd name="T10" fmla="*/ 149 w 373"/>
                <a:gd name="T11" fmla="*/ 512 h 656"/>
                <a:gd name="T12" fmla="*/ 54 w 373"/>
                <a:gd name="T13" fmla="*/ 416 h 656"/>
                <a:gd name="T14" fmla="*/ 0 w 373"/>
                <a:gd name="T15" fmla="*/ 470 h 656"/>
                <a:gd name="T16" fmla="*/ 187 w 373"/>
                <a:gd name="T17" fmla="*/ 656 h 656"/>
                <a:gd name="T18" fmla="*/ 373 w 373"/>
                <a:gd name="T19" fmla="*/ 47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373" y="470"/>
                  </a:moveTo>
                  <a:lnTo>
                    <a:pt x="320" y="416"/>
                  </a:lnTo>
                  <a:lnTo>
                    <a:pt x="225" y="512"/>
                  </a:lnTo>
                  <a:lnTo>
                    <a:pt x="225" y="0"/>
                  </a:lnTo>
                  <a:lnTo>
                    <a:pt x="149" y="0"/>
                  </a:lnTo>
                  <a:lnTo>
                    <a:pt x="149" y="512"/>
                  </a:lnTo>
                  <a:lnTo>
                    <a:pt x="54" y="416"/>
                  </a:lnTo>
                  <a:lnTo>
                    <a:pt x="0" y="470"/>
                  </a:lnTo>
                  <a:lnTo>
                    <a:pt x="187" y="656"/>
                  </a:lnTo>
                  <a:lnTo>
                    <a:pt x="373" y="470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845">
              <a:extLst>
                <a:ext uri="{FF2B5EF4-FFF2-40B4-BE49-F238E27FC236}">
                  <a16:creationId xmlns:a16="http://schemas.microsoft.com/office/drawing/2014/main" id="{A91FFEA0-09B0-414A-AA81-62A4D56AD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807076"/>
              <a:ext cx="79375" cy="139700"/>
            </a:xfrm>
            <a:custGeom>
              <a:avLst/>
              <a:gdLst>
                <a:gd name="T0" fmla="*/ 0 w 373"/>
                <a:gd name="T1" fmla="*/ 186 h 656"/>
                <a:gd name="T2" fmla="*/ 54 w 373"/>
                <a:gd name="T3" fmla="*/ 240 h 656"/>
                <a:gd name="T4" fmla="*/ 149 w 373"/>
                <a:gd name="T5" fmla="*/ 144 h 656"/>
                <a:gd name="T6" fmla="*/ 149 w 373"/>
                <a:gd name="T7" fmla="*/ 656 h 656"/>
                <a:gd name="T8" fmla="*/ 225 w 373"/>
                <a:gd name="T9" fmla="*/ 656 h 656"/>
                <a:gd name="T10" fmla="*/ 225 w 373"/>
                <a:gd name="T11" fmla="*/ 144 h 656"/>
                <a:gd name="T12" fmla="*/ 320 w 373"/>
                <a:gd name="T13" fmla="*/ 240 h 656"/>
                <a:gd name="T14" fmla="*/ 373 w 373"/>
                <a:gd name="T15" fmla="*/ 186 h 656"/>
                <a:gd name="T16" fmla="*/ 187 w 373"/>
                <a:gd name="T17" fmla="*/ 0 h 656"/>
                <a:gd name="T18" fmla="*/ 0 w 373"/>
                <a:gd name="T19" fmla="*/ 18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0" y="186"/>
                  </a:moveTo>
                  <a:lnTo>
                    <a:pt x="54" y="240"/>
                  </a:lnTo>
                  <a:lnTo>
                    <a:pt x="149" y="144"/>
                  </a:lnTo>
                  <a:lnTo>
                    <a:pt x="149" y="656"/>
                  </a:lnTo>
                  <a:lnTo>
                    <a:pt x="225" y="656"/>
                  </a:lnTo>
                  <a:lnTo>
                    <a:pt x="225" y="144"/>
                  </a:lnTo>
                  <a:lnTo>
                    <a:pt x="320" y="240"/>
                  </a:lnTo>
                  <a:lnTo>
                    <a:pt x="373" y="186"/>
                  </a:lnTo>
                  <a:lnTo>
                    <a:pt x="187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846">
              <a:extLst>
                <a:ext uri="{FF2B5EF4-FFF2-40B4-BE49-F238E27FC236}">
                  <a16:creationId xmlns:a16="http://schemas.microsoft.com/office/drawing/2014/main" id="{7E05406D-C347-47FE-998F-A79ABC25E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5807076"/>
              <a:ext cx="79375" cy="139700"/>
            </a:xfrm>
            <a:custGeom>
              <a:avLst/>
              <a:gdLst>
                <a:gd name="T0" fmla="*/ 0 w 373"/>
                <a:gd name="T1" fmla="*/ 186 h 656"/>
                <a:gd name="T2" fmla="*/ 53 w 373"/>
                <a:gd name="T3" fmla="*/ 240 h 656"/>
                <a:gd name="T4" fmla="*/ 148 w 373"/>
                <a:gd name="T5" fmla="*/ 144 h 656"/>
                <a:gd name="T6" fmla="*/ 148 w 373"/>
                <a:gd name="T7" fmla="*/ 656 h 656"/>
                <a:gd name="T8" fmla="*/ 224 w 373"/>
                <a:gd name="T9" fmla="*/ 656 h 656"/>
                <a:gd name="T10" fmla="*/ 224 w 373"/>
                <a:gd name="T11" fmla="*/ 144 h 656"/>
                <a:gd name="T12" fmla="*/ 319 w 373"/>
                <a:gd name="T13" fmla="*/ 240 h 656"/>
                <a:gd name="T14" fmla="*/ 373 w 373"/>
                <a:gd name="T15" fmla="*/ 186 h 656"/>
                <a:gd name="T16" fmla="*/ 186 w 373"/>
                <a:gd name="T17" fmla="*/ 0 h 656"/>
                <a:gd name="T18" fmla="*/ 0 w 373"/>
                <a:gd name="T19" fmla="*/ 18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0" y="186"/>
                  </a:moveTo>
                  <a:lnTo>
                    <a:pt x="53" y="240"/>
                  </a:lnTo>
                  <a:lnTo>
                    <a:pt x="148" y="144"/>
                  </a:lnTo>
                  <a:lnTo>
                    <a:pt x="148" y="656"/>
                  </a:lnTo>
                  <a:lnTo>
                    <a:pt x="224" y="656"/>
                  </a:lnTo>
                  <a:lnTo>
                    <a:pt x="224" y="144"/>
                  </a:lnTo>
                  <a:lnTo>
                    <a:pt x="319" y="240"/>
                  </a:lnTo>
                  <a:lnTo>
                    <a:pt x="373" y="186"/>
                  </a:lnTo>
                  <a:lnTo>
                    <a:pt x="186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F66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0651022"/>
      </p:ext>
    </p:extLst>
  </p:cSld>
  <p:clrMapOvr>
    <a:masterClrMapping/>
  </p:clrMapOvr>
  <p:transition spd="slow">
    <p:push dir="u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5" name="Group 2524">
            <a:extLst>
              <a:ext uri="{FF2B5EF4-FFF2-40B4-BE49-F238E27FC236}">
                <a16:creationId xmlns:a16="http://schemas.microsoft.com/office/drawing/2014/main" id="{47581E2B-DE6B-4DB9-9536-AD2C0F7F1AB4}"/>
              </a:ext>
            </a:extLst>
          </p:cNvPr>
          <p:cNvGrpSpPr/>
          <p:nvPr/>
        </p:nvGrpSpPr>
        <p:grpSpPr>
          <a:xfrm>
            <a:off x="5854701" y="2089151"/>
            <a:ext cx="484188" cy="482600"/>
            <a:chOff x="5854701" y="2089151"/>
            <a:chExt cx="484188" cy="482600"/>
          </a:xfrm>
        </p:grpSpPr>
        <p:sp>
          <p:nvSpPr>
            <p:cNvPr id="2309" name="Freeform 5">
              <a:extLst>
                <a:ext uri="{FF2B5EF4-FFF2-40B4-BE49-F238E27FC236}">
                  <a16:creationId xmlns:a16="http://schemas.microsoft.com/office/drawing/2014/main" id="{1ABC816C-3650-4842-B787-D13FD59917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438" y="2273301"/>
              <a:ext cx="241300" cy="290513"/>
            </a:xfrm>
            <a:custGeom>
              <a:avLst/>
              <a:gdLst>
                <a:gd name="T0" fmla="*/ 0 w 1131"/>
                <a:gd name="T1" fmla="*/ 0 h 1357"/>
                <a:gd name="T2" fmla="*/ 0 w 1131"/>
                <a:gd name="T3" fmla="*/ 1357 h 1357"/>
                <a:gd name="T4" fmla="*/ 1131 w 1131"/>
                <a:gd name="T5" fmla="*/ 1357 h 1357"/>
                <a:gd name="T6" fmla="*/ 1131 w 1131"/>
                <a:gd name="T7" fmla="*/ 302 h 1357"/>
                <a:gd name="T8" fmla="*/ 226 w 1131"/>
                <a:gd name="T9" fmla="*/ 302 h 1357"/>
                <a:gd name="T10" fmla="*/ 0 w 1131"/>
                <a:gd name="T11" fmla="*/ 0 h 1357"/>
                <a:gd name="T12" fmla="*/ 565 w 1131"/>
                <a:gd name="T13" fmla="*/ 490 h 1357"/>
                <a:gd name="T14" fmla="*/ 879 w 1131"/>
                <a:gd name="T15" fmla="*/ 700 h 1357"/>
                <a:gd name="T16" fmla="*/ 805 w 1131"/>
                <a:gd name="T17" fmla="*/ 1069 h 1357"/>
                <a:gd name="T18" fmla="*/ 435 w 1131"/>
                <a:gd name="T19" fmla="*/ 1143 h 1357"/>
                <a:gd name="T20" fmla="*/ 226 w 1131"/>
                <a:gd name="T21" fmla="*/ 829 h 1357"/>
                <a:gd name="T22" fmla="*/ 565 w 1131"/>
                <a:gd name="T23" fmla="*/ 490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1" h="1357">
                  <a:moveTo>
                    <a:pt x="0" y="0"/>
                  </a:moveTo>
                  <a:lnTo>
                    <a:pt x="0" y="1357"/>
                  </a:lnTo>
                  <a:lnTo>
                    <a:pt x="1131" y="1357"/>
                  </a:lnTo>
                  <a:lnTo>
                    <a:pt x="1131" y="302"/>
                  </a:lnTo>
                  <a:lnTo>
                    <a:pt x="226" y="302"/>
                  </a:lnTo>
                  <a:lnTo>
                    <a:pt x="0" y="0"/>
                  </a:lnTo>
                  <a:close/>
                  <a:moveTo>
                    <a:pt x="565" y="490"/>
                  </a:moveTo>
                  <a:cubicBezTo>
                    <a:pt x="702" y="490"/>
                    <a:pt x="826" y="573"/>
                    <a:pt x="879" y="700"/>
                  </a:cubicBezTo>
                  <a:cubicBezTo>
                    <a:pt x="931" y="826"/>
                    <a:pt x="902" y="972"/>
                    <a:pt x="805" y="1069"/>
                  </a:cubicBezTo>
                  <a:cubicBezTo>
                    <a:pt x="708" y="1166"/>
                    <a:pt x="562" y="1195"/>
                    <a:pt x="435" y="1143"/>
                  </a:cubicBezTo>
                  <a:cubicBezTo>
                    <a:pt x="309" y="1090"/>
                    <a:pt x="226" y="967"/>
                    <a:pt x="226" y="829"/>
                  </a:cubicBezTo>
                  <a:cubicBezTo>
                    <a:pt x="226" y="642"/>
                    <a:pt x="378" y="490"/>
                    <a:pt x="565" y="49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0" name="Freeform 6">
              <a:extLst>
                <a:ext uri="{FF2B5EF4-FFF2-40B4-BE49-F238E27FC236}">
                  <a16:creationId xmlns:a16="http://schemas.microsoft.com/office/drawing/2014/main" id="{2E2696AE-2711-43AA-8602-3E12AD0D7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2273301"/>
              <a:ext cx="128588" cy="290513"/>
            </a:xfrm>
            <a:custGeom>
              <a:avLst/>
              <a:gdLst>
                <a:gd name="T0" fmla="*/ 377 w 603"/>
                <a:gd name="T1" fmla="*/ 302 h 1357"/>
                <a:gd name="T2" fmla="*/ 0 w 603"/>
                <a:gd name="T3" fmla="*/ 302 h 1357"/>
                <a:gd name="T4" fmla="*/ 0 w 603"/>
                <a:gd name="T5" fmla="*/ 1357 h 1357"/>
                <a:gd name="T6" fmla="*/ 603 w 603"/>
                <a:gd name="T7" fmla="*/ 1357 h 1357"/>
                <a:gd name="T8" fmla="*/ 603 w 603"/>
                <a:gd name="T9" fmla="*/ 0 h 1357"/>
                <a:gd name="T10" fmla="*/ 377 w 603"/>
                <a:gd name="T11" fmla="*/ 302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1357">
                  <a:moveTo>
                    <a:pt x="377" y="302"/>
                  </a:moveTo>
                  <a:lnTo>
                    <a:pt x="0" y="302"/>
                  </a:lnTo>
                  <a:lnTo>
                    <a:pt x="0" y="1357"/>
                  </a:lnTo>
                  <a:lnTo>
                    <a:pt x="603" y="1357"/>
                  </a:lnTo>
                  <a:lnTo>
                    <a:pt x="603" y="0"/>
                  </a:lnTo>
                  <a:lnTo>
                    <a:pt x="377" y="302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1" name="Freeform 7">
              <a:extLst>
                <a:ext uri="{FF2B5EF4-FFF2-40B4-BE49-F238E27FC236}">
                  <a16:creationId xmlns:a16="http://schemas.microsoft.com/office/drawing/2014/main" id="{AD87E67B-916B-4374-989D-C1A320FDB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2273301"/>
              <a:ext cx="177800" cy="65088"/>
            </a:xfrm>
            <a:custGeom>
              <a:avLst/>
              <a:gdLst>
                <a:gd name="T0" fmla="*/ 829 w 829"/>
                <a:gd name="T1" fmla="*/ 0 h 302"/>
                <a:gd name="T2" fmla="*/ 226 w 829"/>
                <a:gd name="T3" fmla="*/ 0 h 302"/>
                <a:gd name="T4" fmla="*/ 0 w 829"/>
                <a:gd name="T5" fmla="*/ 302 h 302"/>
                <a:gd name="T6" fmla="*/ 603 w 829"/>
                <a:gd name="T7" fmla="*/ 302 h 302"/>
                <a:gd name="T8" fmla="*/ 829 w 829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302">
                  <a:moveTo>
                    <a:pt x="829" y="0"/>
                  </a:moveTo>
                  <a:lnTo>
                    <a:pt x="226" y="0"/>
                  </a:lnTo>
                  <a:lnTo>
                    <a:pt x="0" y="302"/>
                  </a:lnTo>
                  <a:lnTo>
                    <a:pt x="603" y="302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2" name="Freeform 8">
              <a:extLst>
                <a:ext uri="{FF2B5EF4-FFF2-40B4-BE49-F238E27FC236}">
                  <a16:creationId xmlns:a16="http://schemas.microsoft.com/office/drawing/2014/main" id="{A963209F-F94F-4695-BDD3-720CB3B1C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438" y="2273301"/>
              <a:ext cx="290513" cy="65088"/>
            </a:xfrm>
            <a:custGeom>
              <a:avLst/>
              <a:gdLst>
                <a:gd name="T0" fmla="*/ 0 w 1357"/>
                <a:gd name="T1" fmla="*/ 0 h 302"/>
                <a:gd name="T2" fmla="*/ 226 w 1357"/>
                <a:gd name="T3" fmla="*/ 302 h 302"/>
                <a:gd name="T4" fmla="*/ 1357 w 1357"/>
                <a:gd name="T5" fmla="*/ 302 h 302"/>
                <a:gd name="T6" fmla="*/ 1131 w 1357"/>
                <a:gd name="T7" fmla="*/ 0 h 302"/>
                <a:gd name="T8" fmla="*/ 0 w 1357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7" h="302">
                  <a:moveTo>
                    <a:pt x="0" y="0"/>
                  </a:moveTo>
                  <a:lnTo>
                    <a:pt x="226" y="302"/>
                  </a:lnTo>
                  <a:lnTo>
                    <a:pt x="1357" y="302"/>
                  </a:lnTo>
                  <a:lnTo>
                    <a:pt x="11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3" name="Freeform 9">
              <a:extLst>
                <a:ext uri="{FF2B5EF4-FFF2-40B4-BE49-F238E27FC236}">
                  <a16:creationId xmlns:a16="http://schemas.microsoft.com/office/drawing/2014/main" id="{E7922D50-F0E9-47B2-ABC2-05A554D373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2265363"/>
              <a:ext cx="484188" cy="306388"/>
            </a:xfrm>
            <a:custGeom>
              <a:avLst/>
              <a:gdLst>
                <a:gd name="T0" fmla="*/ 2254 w 2261"/>
                <a:gd name="T1" fmla="*/ 316 h 1432"/>
                <a:gd name="T2" fmla="*/ 2028 w 2261"/>
                <a:gd name="T3" fmla="*/ 15 h 1432"/>
                <a:gd name="T4" fmla="*/ 1998 w 2261"/>
                <a:gd name="T5" fmla="*/ 0 h 1432"/>
                <a:gd name="T6" fmla="*/ 264 w 2261"/>
                <a:gd name="T7" fmla="*/ 0 h 1432"/>
                <a:gd name="T8" fmla="*/ 234 w 2261"/>
                <a:gd name="T9" fmla="*/ 15 h 1432"/>
                <a:gd name="T10" fmla="*/ 8 w 2261"/>
                <a:gd name="T11" fmla="*/ 316 h 1432"/>
                <a:gd name="T12" fmla="*/ 0 w 2261"/>
                <a:gd name="T13" fmla="*/ 339 h 1432"/>
                <a:gd name="T14" fmla="*/ 0 w 2261"/>
                <a:gd name="T15" fmla="*/ 339 h 1432"/>
                <a:gd name="T16" fmla="*/ 4 w 2261"/>
                <a:gd name="T17" fmla="*/ 356 h 1432"/>
                <a:gd name="T18" fmla="*/ 38 w 2261"/>
                <a:gd name="T19" fmla="*/ 377 h 1432"/>
                <a:gd name="T20" fmla="*/ 226 w 2261"/>
                <a:gd name="T21" fmla="*/ 377 h 1432"/>
                <a:gd name="T22" fmla="*/ 226 w 2261"/>
                <a:gd name="T23" fmla="*/ 1394 h 1432"/>
                <a:gd name="T24" fmla="*/ 237 w 2261"/>
                <a:gd name="T25" fmla="*/ 1421 h 1432"/>
                <a:gd name="T26" fmla="*/ 264 w 2261"/>
                <a:gd name="T27" fmla="*/ 1432 h 1432"/>
                <a:gd name="T28" fmla="*/ 1998 w 2261"/>
                <a:gd name="T29" fmla="*/ 1432 h 1432"/>
                <a:gd name="T30" fmla="*/ 2035 w 2261"/>
                <a:gd name="T31" fmla="*/ 1394 h 1432"/>
                <a:gd name="T32" fmla="*/ 2035 w 2261"/>
                <a:gd name="T33" fmla="*/ 377 h 1432"/>
                <a:gd name="T34" fmla="*/ 2224 w 2261"/>
                <a:gd name="T35" fmla="*/ 377 h 1432"/>
                <a:gd name="T36" fmla="*/ 2257 w 2261"/>
                <a:gd name="T37" fmla="*/ 356 h 1432"/>
                <a:gd name="T38" fmla="*/ 2261 w 2261"/>
                <a:gd name="T39" fmla="*/ 339 h 1432"/>
                <a:gd name="T40" fmla="*/ 2261 w 2261"/>
                <a:gd name="T41" fmla="*/ 339 h 1432"/>
                <a:gd name="T42" fmla="*/ 2254 w 2261"/>
                <a:gd name="T43" fmla="*/ 316 h 1432"/>
                <a:gd name="T44" fmla="*/ 283 w 2261"/>
                <a:gd name="T45" fmla="*/ 75 h 1432"/>
                <a:gd name="T46" fmla="*/ 792 w 2261"/>
                <a:gd name="T47" fmla="*/ 75 h 1432"/>
                <a:gd name="T48" fmla="*/ 622 w 2261"/>
                <a:gd name="T49" fmla="*/ 301 h 1432"/>
                <a:gd name="T50" fmla="*/ 113 w 2261"/>
                <a:gd name="T51" fmla="*/ 301 h 1432"/>
                <a:gd name="T52" fmla="*/ 283 w 2261"/>
                <a:gd name="T53" fmla="*/ 75 h 1432"/>
                <a:gd name="T54" fmla="*/ 302 w 2261"/>
                <a:gd name="T55" fmla="*/ 1356 h 1432"/>
                <a:gd name="T56" fmla="*/ 302 w 2261"/>
                <a:gd name="T57" fmla="*/ 377 h 1432"/>
                <a:gd name="T58" fmla="*/ 641 w 2261"/>
                <a:gd name="T59" fmla="*/ 377 h 1432"/>
                <a:gd name="T60" fmla="*/ 671 w 2261"/>
                <a:gd name="T61" fmla="*/ 361 h 1432"/>
                <a:gd name="T62" fmla="*/ 829 w 2261"/>
                <a:gd name="T63" fmla="*/ 150 h 1432"/>
                <a:gd name="T64" fmla="*/ 829 w 2261"/>
                <a:gd name="T65" fmla="*/ 1356 h 1432"/>
                <a:gd name="T66" fmla="*/ 302 w 2261"/>
                <a:gd name="T67" fmla="*/ 1356 h 1432"/>
                <a:gd name="T68" fmla="*/ 1960 w 2261"/>
                <a:gd name="T69" fmla="*/ 1356 h 1432"/>
                <a:gd name="T70" fmla="*/ 905 w 2261"/>
                <a:gd name="T71" fmla="*/ 1356 h 1432"/>
                <a:gd name="T72" fmla="*/ 905 w 2261"/>
                <a:gd name="T73" fmla="*/ 150 h 1432"/>
                <a:gd name="T74" fmla="*/ 1063 w 2261"/>
                <a:gd name="T75" fmla="*/ 361 h 1432"/>
                <a:gd name="T76" fmla="*/ 1093 w 2261"/>
                <a:gd name="T77" fmla="*/ 377 h 1432"/>
                <a:gd name="T78" fmla="*/ 1960 w 2261"/>
                <a:gd name="T79" fmla="*/ 377 h 1432"/>
                <a:gd name="T80" fmla="*/ 1960 w 2261"/>
                <a:gd name="T81" fmla="*/ 1356 h 1432"/>
                <a:gd name="T82" fmla="*/ 1112 w 2261"/>
                <a:gd name="T83" fmla="*/ 301 h 1432"/>
                <a:gd name="T84" fmla="*/ 942 w 2261"/>
                <a:gd name="T85" fmla="*/ 75 h 1432"/>
                <a:gd name="T86" fmla="*/ 1979 w 2261"/>
                <a:gd name="T87" fmla="*/ 75 h 1432"/>
                <a:gd name="T88" fmla="*/ 2148 w 2261"/>
                <a:gd name="T89" fmla="*/ 301 h 1432"/>
                <a:gd name="T90" fmla="*/ 1112 w 2261"/>
                <a:gd name="T91" fmla="*/ 301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61" h="1432">
                  <a:moveTo>
                    <a:pt x="2254" y="316"/>
                  </a:moveTo>
                  <a:lnTo>
                    <a:pt x="2028" y="15"/>
                  </a:lnTo>
                  <a:cubicBezTo>
                    <a:pt x="2021" y="5"/>
                    <a:pt x="2009" y="0"/>
                    <a:pt x="1998" y="0"/>
                  </a:cubicBezTo>
                  <a:lnTo>
                    <a:pt x="264" y="0"/>
                  </a:lnTo>
                  <a:cubicBezTo>
                    <a:pt x="252" y="0"/>
                    <a:pt x="241" y="5"/>
                    <a:pt x="234" y="15"/>
                  </a:cubicBezTo>
                  <a:lnTo>
                    <a:pt x="8" y="316"/>
                  </a:lnTo>
                  <a:cubicBezTo>
                    <a:pt x="3" y="323"/>
                    <a:pt x="0" y="331"/>
                    <a:pt x="0" y="339"/>
                  </a:cubicBezTo>
                  <a:lnTo>
                    <a:pt x="0" y="339"/>
                  </a:lnTo>
                  <a:cubicBezTo>
                    <a:pt x="0" y="345"/>
                    <a:pt x="1" y="350"/>
                    <a:pt x="4" y="356"/>
                  </a:cubicBezTo>
                  <a:cubicBezTo>
                    <a:pt x="10" y="368"/>
                    <a:pt x="24" y="377"/>
                    <a:pt x="38" y="377"/>
                  </a:cubicBezTo>
                  <a:lnTo>
                    <a:pt x="226" y="377"/>
                  </a:lnTo>
                  <a:lnTo>
                    <a:pt x="226" y="1394"/>
                  </a:lnTo>
                  <a:cubicBezTo>
                    <a:pt x="226" y="1404"/>
                    <a:pt x="230" y="1414"/>
                    <a:pt x="237" y="1421"/>
                  </a:cubicBezTo>
                  <a:cubicBezTo>
                    <a:pt x="244" y="1428"/>
                    <a:pt x="254" y="1432"/>
                    <a:pt x="264" y="1432"/>
                  </a:cubicBezTo>
                  <a:lnTo>
                    <a:pt x="1998" y="1432"/>
                  </a:lnTo>
                  <a:cubicBezTo>
                    <a:pt x="2018" y="1432"/>
                    <a:pt x="2035" y="1415"/>
                    <a:pt x="2035" y="1394"/>
                  </a:cubicBezTo>
                  <a:lnTo>
                    <a:pt x="2035" y="377"/>
                  </a:lnTo>
                  <a:lnTo>
                    <a:pt x="2224" y="377"/>
                  </a:lnTo>
                  <a:cubicBezTo>
                    <a:pt x="2238" y="377"/>
                    <a:pt x="2251" y="368"/>
                    <a:pt x="2257" y="356"/>
                  </a:cubicBezTo>
                  <a:cubicBezTo>
                    <a:pt x="2260" y="350"/>
                    <a:pt x="2261" y="345"/>
                    <a:pt x="2261" y="339"/>
                  </a:cubicBezTo>
                  <a:lnTo>
                    <a:pt x="2261" y="339"/>
                  </a:lnTo>
                  <a:cubicBezTo>
                    <a:pt x="2261" y="331"/>
                    <a:pt x="2259" y="323"/>
                    <a:pt x="2254" y="316"/>
                  </a:cubicBezTo>
                  <a:close/>
                  <a:moveTo>
                    <a:pt x="283" y="75"/>
                  </a:moveTo>
                  <a:lnTo>
                    <a:pt x="792" y="75"/>
                  </a:lnTo>
                  <a:lnTo>
                    <a:pt x="622" y="301"/>
                  </a:lnTo>
                  <a:lnTo>
                    <a:pt x="113" y="301"/>
                  </a:lnTo>
                  <a:lnTo>
                    <a:pt x="283" y="75"/>
                  </a:lnTo>
                  <a:close/>
                  <a:moveTo>
                    <a:pt x="302" y="1356"/>
                  </a:moveTo>
                  <a:lnTo>
                    <a:pt x="302" y="377"/>
                  </a:lnTo>
                  <a:lnTo>
                    <a:pt x="641" y="377"/>
                  </a:lnTo>
                  <a:cubicBezTo>
                    <a:pt x="653" y="377"/>
                    <a:pt x="664" y="371"/>
                    <a:pt x="671" y="361"/>
                  </a:cubicBezTo>
                  <a:lnTo>
                    <a:pt x="829" y="150"/>
                  </a:lnTo>
                  <a:lnTo>
                    <a:pt x="829" y="1356"/>
                  </a:lnTo>
                  <a:lnTo>
                    <a:pt x="302" y="1356"/>
                  </a:lnTo>
                  <a:close/>
                  <a:moveTo>
                    <a:pt x="1960" y="1356"/>
                  </a:moveTo>
                  <a:lnTo>
                    <a:pt x="905" y="1356"/>
                  </a:lnTo>
                  <a:lnTo>
                    <a:pt x="905" y="150"/>
                  </a:lnTo>
                  <a:lnTo>
                    <a:pt x="1063" y="361"/>
                  </a:lnTo>
                  <a:cubicBezTo>
                    <a:pt x="1070" y="371"/>
                    <a:pt x="1081" y="377"/>
                    <a:pt x="1093" y="377"/>
                  </a:cubicBezTo>
                  <a:lnTo>
                    <a:pt x="1960" y="377"/>
                  </a:lnTo>
                  <a:lnTo>
                    <a:pt x="1960" y="1356"/>
                  </a:lnTo>
                  <a:close/>
                  <a:moveTo>
                    <a:pt x="1112" y="301"/>
                  </a:moveTo>
                  <a:lnTo>
                    <a:pt x="942" y="75"/>
                  </a:lnTo>
                  <a:lnTo>
                    <a:pt x="1979" y="75"/>
                  </a:lnTo>
                  <a:lnTo>
                    <a:pt x="2148" y="301"/>
                  </a:lnTo>
                  <a:lnTo>
                    <a:pt x="1112" y="30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4" name="Freeform 10">
              <a:extLst>
                <a:ext uri="{FF2B5EF4-FFF2-40B4-BE49-F238E27FC236}">
                  <a16:creationId xmlns:a16="http://schemas.microsoft.com/office/drawing/2014/main" id="{179DE71C-8504-43E0-B70B-99FCB37C8E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376" y="2089151"/>
              <a:ext cx="96838" cy="160338"/>
            </a:xfrm>
            <a:custGeom>
              <a:avLst/>
              <a:gdLst>
                <a:gd name="T0" fmla="*/ 229 w 458"/>
                <a:gd name="T1" fmla="*/ 753 h 753"/>
                <a:gd name="T2" fmla="*/ 200 w 458"/>
                <a:gd name="T3" fmla="*/ 740 h 753"/>
                <a:gd name="T4" fmla="*/ 11 w 458"/>
                <a:gd name="T5" fmla="*/ 514 h 753"/>
                <a:gd name="T6" fmla="*/ 6 w 458"/>
                <a:gd name="T7" fmla="*/ 473 h 753"/>
                <a:gd name="T8" fmla="*/ 40 w 458"/>
                <a:gd name="T9" fmla="*/ 452 h 753"/>
                <a:gd name="T10" fmla="*/ 116 w 458"/>
                <a:gd name="T11" fmla="*/ 452 h 753"/>
                <a:gd name="T12" fmla="*/ 116 w 458"/>
                <a:gd name="T13" fmla="*/ 37 h 753"/>
                <a:gd name="T14" fmla="*/ 153 w 458"/>
                <a:gd name="T15" fmla="*/ 0 h 753"/>
                <a:gd name="T16" fmla="*/ 304 w 458"/>
                <a:gd name="T17" fmla="*/ 0 h 753"/>
                <a:gd name="T18" fmla="*/ 342 w 458"/>
                <a:gd name="T19" fmla="*/ 37 h 753"/>
                <a:gd name="T20" fmla="*/ 342 w 458"/>
                <a:gd name="T21" fmla="*/ 452 h 753"/>
                <a:gd name="T22" fmla="*/ 417 w 458"/>
                <a:gd name="T23" fmla="*/ 452 h 753"/>
                <a:gd name="T24" fmla="*/ 451 w 458"/>
                <a:gd name="T25" fmla="*/ 473 h 753"/>
                <a:gd name="T26" fmla="*/ 446 w 458"/>
                <a:gd name="T27" fmla="*/ 514 h 753"/>
                <a:gd name="T28" fmla="*/ 258 w 458"/>
                <a:gd name="T29" fmla="*/ 740 h 753"/>
                <a:gd name="T30" fmla="*/ 229 w 458"/>
                <a:gd name="T31" fmla="*/ 753 h 753"/>
                <a:gd name="T32" fmla="*/ 121 w 458"/>
                <a:gd name="T33" fmla="*/ 527 h 753"/>
                <a:gd name="T34" fmla="*/ 229 w 458"/>
                <a:gd name="T35" fmla="*/ 657 h 753"/>
                <a:gd name="T36" fmla="*/ 337 w 458"/>
                <a:gd name="T37" fmla="*/ 527 h 753"/>
                <a:gd name="T38" fmla="*/ 304 w 458"/>
                <a:gd name="T39" fmla="*/ 527 h 753"/>
                <a:gd name="T40" fmla="*/ 266 w 458"/>
                <a:gd name="T41" fmla="*/ 489 h 753"/>
                <a:gd name="T42" fmla="*/ 266 w 458"/>
                <a:gd name="T43" fmla="*/ 75 h 753"/>
                <a:gd name="T44" fmla="*/ 191 w 458"/>
                <a:gd name="T45" fmla="*/ 75 h 753"/>
                <a:gd name="T46" fmla="*/ 191 w 458"/>
                <a:gd name="T47" fmla="*/ 489 h 753"/>
                <a:gd name="T48" fmla="*/ 153 w 458"/>
                <a:gd name="T49" fmla="*/ 527 h 753"/>
                <a:gd name="T50" fmla="*/ 121 w 458"/>
                <a:gd name="T51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8" h="753">
                  <a:moveTo>
                    <a:pt x="229" y="753"/>
                  </a:moveTo>
                  <a:cubicBezTo>
                    <a:pt x="218" y="753"/>
                    <a:pt x="207" y="748"/>
                    <a:pt x="200" y="740"/>
                  </a:cubicBezTo>
                  <a:lnTo>
                    <a:pt x="11" y="514"/>
                  </a:lnTo>
                  <a:cubicBezTo>
                    <a:pt x="2" y="502"/>
                    <a:pt x="0" y="487"/>
                    <a:pt x="6" y="473"/>
                  </a:cubicBezTo>
                  <a:cubicBezTo>
                    <a:pt x="12" y="460"/>
                    <a:pt x="26" y="452"/>
                    <a:pt x="40" y="452"/>
                  </a:cubicBezTo>
                  <a:lnTo>
                    <a:pt x="116" y="452"/>
                  </a:lnTo>
                  <a:lnTo>
                    <a:pt x="116" y="37"/>
                  </a:lnTo>
                  <a:cubicBezTo>
                    <a:pt x="116" y="16"/>
                    <a:pt x="133" y="0"/>
                    <a:pt x="153" y="0"/>
                  </a:cubicBezTo>
                  <a:lnTo>
                    <a:pt x="304" y="0"/>
                  </a:lnTo>
                  <a:cubicBezTo>
                    <a:pt x="325" y="0"/>
                    <a:pt x="342" y="16"/>
                    <a:pt x="342" y="37"/>
                  </a:cubicBezTo>
                  <a:lnTo>
                    <a:pt x="342" y="452"/>
                  </a:lnTo>
                  <a:lnTo>
                    <a:pt x="417" y="452"/>
                  </a:lnTo>
                  <a:cubicBezTo>
                    <a:pt x="432" y="452"/>
                    <a:pt x="445" y="460"/>
                    <a:pt x="451" y="473"/>
                  </a:cubicBezTo>
                  <a:cubicBezTo>
                    <a:pt x="458" y="487"/>
                    <a:pt x="456" y="502"/>
                    <a:pt x="446" y="514"/>
                  </a:cubicBezTo>
                  <a:lnTo>
                    <a:pt x="258" y="740"/>
                  </a:lnTo>
                  <a:cubicBezTo>
                    <a:pt x="251" y="748"/>
                    <a:pt x="240" y="753"/>
                    <a:pt x="229" y="753"/>
                  </a:cubicBezTo>
                  <a:close/>
                  <a:moveTo>
                    <a:pt x="121" y="527"/>
                  </a:moveTo>
                  <a:lnTo>
                    <a:pt x="229" y="657"/>
                  </a:lnTo>
                  <a:lnTo>
                    <a:pt x="337" y="527"/>
                  </a:lnTo>
                  <a:lnTo>
                    <a:pt x="304" y="527"/>
                  </a:lnTo>
                  <a:cubicBezTo>
                    <a:pt x="283" y="527"/>
                    <a:pt x="266" y="510"/>
                    <a:pt x="266" y="489"/>
                  </a:cubicBezTo>
                  <a:lnTo>
                    <a:pt x="266" y="75"/>
                  </a:lnTo>
                  <a:lnTo>
                    <a:pt x="191" y="75"/>
                  </a:lnTo>
                  <a:lnTo>
                    <a:pt x="191" y="489"/>
                  </a:lnTo>
                  <a:cubicBezTo>
                    <a:pt x="191" y="510"/>
                    <a:pt x="174" y="527"/>
                    <a:pt x="153" y="527"/>
                  </a:cubicBezTo>
                  <a:lnTo>
                    <a:pt x="121" y="5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5" name="Freeform 11">
              <a:extLst>
                <a:ext uri="{FF2B5EF4-FFF2-40B4-BE49-F238E27FC236}">
                  <a16:creationId xmlns:a16="http://schemas.microsoft.com/office/drawing/2014/main" id="{FDEF28C4-C0F6-4168-BC91-12A97CCFC7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6963" y="2089151"/>
              <a:ext cx="161925" cy="160338"/>
            </a:xfrm>
            <a:custGeom>
              <a:avLst/>
              <a:gdLst>
                <a:gd name="T0" fmla="*/ 229 w 756"/>
                <a:gd name="T1" fmla="*/ 753 h 753"/>
                <a:gd name="T2" fmla="*/ 200 w 756"/>
                <a:gd name="T3" fmla="*/ 740 h 753"/>
                <a:gd name="T4" fmla="*/ 11 w 756"/>
                <a:gd name="T5" fmla="*/ 514 h 753"/>
                <a:gd name="T6" fmla="*/ 6 w 756"/>
                <a:gd name="T7" fmla="*/ 473 h 753"/>
                <a:gd name="T8" fmla="*/ 40 w 756"/>
                <a:gd name="T9" fmla="*/ 452 h 753"/>
                <a:gd name="T10" fmla="*/ 116 w 756"/>
                <a:gd name="T11" fmla="*/ 452 h 753"/>
                <a:gd name="T12" fmla="*/ 116 w 756"/>
                <a:gd name="T13" fmla="*/ 263 h 753"/>
                <a:gd name="T14" fmla="*/ 379 w 756"/>
                <a:gd name="T15" fmla="*/ 0 h 753"/>
                <a:gd name="T16" fmla="*/ 719 w 756"/>
                <a:gd name="T17" fmla="*/ 0 h 753"/>
                <a:gd name="T18" fmla="*/ 756 w 756"/>
                <a:gd name="T19" fmla="*/ 37 h 753"/>
                <a:gd name="T20" fmla="*/ 756 w 756"/>
                <a:gd name="T21" fmla="*/ 188 h 753"/>
                <a:gd name="T22" fmla="*/ 719 w 756"/>
                <a:gd name="T23" fmla="*/ 226 h 753"/>
                <a:gd name="T24" fmla="*/ 379 w 756"/>
                <a:gd name="T25" fmla="*/ 226 h 753"/>
                <a:gd name="T26" fmla="*/ 342 w 756"/>
                <a:gd name="T27" fmla="*/ 263 h 753"/>
                <a:gd name="T28" fmla="*/ 342 w 756"/>
                <a:gd name="T29" fmla="*/ 452 h 753"/>
                <a:gd name="T30" fmla="*/ 417 w 756"/>
                <a:gd name="T31" fmla="*/ 452 h 753"/>
                <a:gd name="T32" fmla="*/ 451 w 756"/>
                <a:gd name="T33" fmla="*/ 473 h 753"/>
                <a:gd name="T34" fmla="*/ 446 w 756"/>
                <a:gd name="T35" fmla="*/ 514 h 753"/>
                <a:gd name="T36" fmla="*/ 258 w 756"/>
                <a:gd name="T37" fmla="*/ 740 h 753"/>
                <a:gd name="T38" fmla="*/ 229 w 756"/>
                <a:gd name="T39" fmla="*/ 753 h 753"/>
                <a:gd name="T40" fmla="*/ 121 w 756"/>
                <a:gd name="T41" fmla="*/ 527 h 753"/>
                <a:gd name="T42" fmla="*/ 229 w 756"/>
                <a:gd name="T43" fmla="*/ 657 h 753"/>
                <a:gd name="T44" fmla="*/ 337 w 756"/>
                <a:gd name="T45" fmla="*/ 527 h 753"/>
                <a:gd name="T46" fmla="*/ 304 w 756"/>
                <a:gd name="T47" fmla="*/ 527 h 753"/>
                <a:gd name="T48" fmla="*/ 266 w 756"/>
                <a:gd name="T49" fmla="*/ 489 h 753"/>
                <a:gd name="T50" fmla="*/ 266 w 756"/>
                <a:gd name="T51" fmla="*/ 263 h 753"/>
                <a:gd name="T52" fmla="*/ 379 w 756"/>
                <a:gd name="T53" fmla="*/ 150 h 753"/>
                <a:gd name="T54" fmla="*/ 681 w 756"/>
                <a:gd name="T55" fmla="*/ 150 h 753"/>
                <a:gd name="T56" fmla="*/ 681 w 756"/>
                <a:gd name="T57" fmla="*/ 75 h 753"/>
                <a:gd name="T58" fmla="*/ 379 w 756"/>
                <a:gd name="T59" fmla="*/ 75 h 753"/>
                <a:gd name="T60" fmla="*/ 191 w 756"/>
                <a:gd name="T61" fmla="*/ 263 h 753"/>
                <a:gd name="T62" fmla="*/ 191 w 756"/>
                <a:gd name="T63" fmla="*/ 489 h 753"/>
                <a:gd name="T64" fmla="*/ 153 w 756"/>
                <a:gd name="T65" fmla="*/ 527 h 753"/>
                <a:gd name="T66" fmla="*/ 121 w 756"/>
                <a:gd name="T67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6" h="753">
                  <a:moveTo>
                    <a:pt x="229" y="753"/>
                  </a:moveTo>
                  <a:cubicBezTo>
                    <a:pt x="218" y="753"/>
                    <a:pt x="207" y="748"/>
                    <a:pt x="200" y="740"/>
                  </a:cubicBezTo>
                  <a:lnTo>
                    <a:pt x="11" y="514"/>
                  </a:lnTo>
                  <a:cubicBezTo>
                    <a:pt x="2" y="502"/>
                    <a:pt x="0" y="487"/>
                    <a:pt x="6" y="473"/>
                  </a:cubicBezTo>
                  <a:cubicBezTo>
                    <a:pt x="12" y="460"/>
                    <a:pt x="26" y="452"/>
                    <a:pt x="40" y="452"/>
                  </a:cubicBezTo>
                  <a:lnTo>
                    <a:pt x="116" y="452"/>
                  </a:lnTo>
                  <a:lnTo>
                    <a:pt x="116" y="263"/>
                  </a:lnTo>
                  <a:cubicBezTo>
                    <a:pt x="116" y="118"/>
                    <a:pt x="234" y="0"/>
                    <a:pt x="379" y="0"/>
                  </a:cubicBezTo>
                  <a:lnTo>
                    <a:pt x="719" y="0"/>
                  </a:lnTo>
                  <a:cubicBezTo>
                    <a:pt x="739" y="0"/>
                    <a:pt x="756" y="16"/>
                    <a:pt x="756" y="37"/>
                  </a:cubicBezTo>
                  <a:lnTo>
                    <a:pt x="756" y="188"/>
                  </a:lnTo>
                  <a:cubicBezTo>
                    <a:pt x="756" y="209"/>
                    <a:pt x="739" y="226"/>
                    <a:pt x="719" y="226"/>
                  </a:cubicBezTo>
                  <a:lnTo>
                    <a:pt x="379" y="226"/>
                  </a:lnTo>
                  <a:cubicBezTo>
                    <a:pt x="359" y="226"/>
                    <a:pt x="342" y="243"/>
                    <a:pt x="342" y="263"/>
                  </a:cubicBezTo>
                  <a:lnTo>
                    <a:pt x="342" y="452"/>
                  </a:lnTo>
                  <a:lnTo>
                    <a:pt x="417" y="452"/>
                  </a:lnTo>
                  <a:cubicBezTo>
                    <a:pt x="432" y="452"/>
                    <a:pt x="445" y="460"/>
                    <a:pt x="451" y="473"/>
                  </a:cubicBezTo>
                  <a:cubicBezTo>
                    <a:pt x="458" y="487"/>
                    <a:pt x="456" y="502"/>
                    <a:pt x="446" y="514"/>
                  </a:cubicBezTo>
                  <a:lnTo>
                    <a:pt x="258" y="740"/>
                  </a:lnTo>
                  <a:cubicBezTo>
                    <a:pt x="251" y="748"/>
                    <a:pt x="240" y="753"/>
                    <a:pt x="229" y="753"/>
                  </a:cubicBezTo>
                  <a:close/>
                  <a:moveTo>
                    <a:pt x="121" y="527"/>
                  </a:moveTo>
                  <a:lnTo>
                    <a:pt x="229" y="657"/>
                  </a:lnTo>
                  <a:lnTo>
                    <a:pt x="337" y="527"/>
                  </a:lnTo>
                  <a:lnTo>
                    <a:pt x="304" y="527"/>
                  </a:lnTo>
                  <a:cubicBezTo>
                    <a:pt x="283" y="527"/>
                    <a:pt x="266" y="510"/>
                    <a:pt x="266" y="489"/>
                  </a:cubicBezTo>
                  <a:lnTo>
                    <a:pt x="266" y="263"/>
                  </a:lnTo>
                  <a:cubicBezTo>
                    <a:pt x="266" y="201"/>
                    <a:pt x="317" y="150"/>
                    <a:pt x="379" y="150"/>
                  </a:cubicBezTo>
                  <a:lnTo>
                    <a:pt x="681" y="150"/>
                  </a:lnTo>
                  <a:lnTo>
                    <a:pt x="681" y="75"/>
                  </a:lnTo>
                  <a:lnTo>
                    <a:pt x="379" y="75"/>
                  </a:lnTo>
                  <a:cubicBezTo>
                    <a:pt x="275" y="75"/>
                    <a:pt x="191" y="159"/>
                    <a:pt x="191" y="263"/>
                  </a:cubicBezTo>
                  <a:lnTo>
                    <a:pt x="191" y="489"/>
                  </a:lnTo>
                  <a:cubicBezTo>
                    <a:pt x="191" y="510"/>
                    <a:pt x="174" y="527"/>
                    <a:pt x="153" y="527"/>
                  </a:cubicBezTo>
                  <a:lnTo>
                    <a:pt x="121" y="5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6" name="Freeform 12">
              <a:extLst>
                <a:ext uri="{FF2B5EF4-FFF2-40B4-BE49-F238E27FC236}">
                  <a16:creationId xmlns:a16="http://schemas.microsoft.com/office/drawing/2014/main" id="{CA1D59A8-A4DF-468A-976C-F8905C9AED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2089151"/>
              <a:ext cx="161925" cy="160338"/>
            </a:xfrm>
            <a:custGeom>
              <a:avLst/>
              <a:gdLst>
                <a:gd name="T0" fmla="*/ 528 w 757"/>
                <a:gd name="T1" fmla="*/ 753 h 753"/>
                <a:gd name="T2" fmla="*/ 499 w 757"/>
                <a:gd name="T3" fmla="*/ 740 h 753"/>
                <a:gd name="T4" fmla="*/ 310 w 757"/>
                <a:gd name="T5" fmla="*/ 514 h 753"/>
                <a:gd name="T6" fmla="*/ 305 w 757"/>
                <a:gd name="T7" fmla="*/ 473 h 753"/>
                <a:gd name="T8" fmla="*/ 339 w 757"/>
                <a:gd name="T9" fmla="*/ 452 h 753"/>
                <a:gd name="T10" fmla="*/ 415 w 757"/>
                <a:gd name="T11" fmla="*/ 452 h 753"/>
                <a:gd name="T12" fmla="*/ 415 w 757"/>
                <a:gd name="T13" fmla="*/ 263 h 753"/>
                <a:gd name="T14" fmla="*/ 377 w 757"/>
                <a:gd name="T15" fmla="*/ 226 h 753"/>
                <a:gd name="T16" fmla="*/ 38 w 757"/>
                <a:gd name="T17" fmla="*/ 226 h 753"/>
                <a:gd name="T18" fmla="*/ 0 w 757"/>
                <a:gd name="T19" fmla="*/ 188 h 753"/>
                <a:gd name="T20" fmla="*/ 0 w 757"/>
                <a:gd name="T21" fmla="*/ 37 h 753"/>
                <a:gd name="T22" fmla="*/ 38 w 757"/>
                <a:gd name="T23" fmla="*/ 0 h 753"/>
                <a:gd name="T24" fmla="*/ 377 w 757"/>
                <a:gd name="T25" fmla="*/ 0 h 753"/>
                <a:gd name="T26" fmla="*/ 641 w 757"/>
                <a:gd name="T27" fmla="*/ 263 h 753"/>
                <a:gd name="T28" fmla="*/ 641 w 757"/>
                <a:gd name="T29" fmla="*/ 452 h 753"/>
                <a:gd name="T30" fmla="*/ 716 w 757"/>
                <a:gd name="T31" fmla="*/ 452 h 753"/>
                <a:gd name="T32" fmla="*/ 750 w 757"/>
                <a:gd name="T33" fmla="*/ 473 h 753"/>
                <a:gd name="T34" fmla="*/ 745 w 757"/>
                <a:gd name="T35" fmla="*/ 514 h 753"/>
                <a:gd name="T36" fmla="*/ 557 w 757"/>
                <a:gd name="T37" fmla="*/ 740 h 753"/>
                <a:gd name="T38" fmla="*/ 528 w 757"/>
                <a:gd name="T39" fmla="*/ 753 h 753"/>
                <a:gd name="T40" fmla="*/ 420 w 757"/>
                <a:gd name="T41" fmla="*/ 527 h 753"/>
                <a:gd name="T42" fmla="*/ 528 w 757"/>
                <a:gd name="T43" fmla="*/ 657 h 753"/>
                <a:gd name="T44" fmla="*/ 636 w 757"/>
                <a:gd name="T45" fmla="*/ 527 h 753"/>
                <a:gd name="T46" fmla="*/ 603 w 757"/>
                <a:gd name="T47" fmla="*/ 527 h 753"/>
                <a:gd name="T48" fmla="*/ 565 w 757"/>
                <a:gd name="T49" fmla="*/ 489 h 753"/>
                <a:gd name="T50" fmla="*/ 565 w 757"/>
                <a:gd name="T51" fmla="*/ 263 h 753"/>
                <a:gd name="T52" fmla="*/ 377 w 757"/>
                <a:gd name="T53" fmla="*/ 75 h 753"/>
                <a:gd name="T54" fmla="*/ 75 w 757"/>
                <a:gd name="T55" fmla="*/ 75 h 753"/>
                <a:gd name="T56" fmla="*/ 75 w 757"/>
                <a:gd name="T57" fmla="*/ 150 h 753"/>
                <a:gd name="T58" fmla="*/ 377 w 757"/>
                <a:gd name="T59" fmla="*/ 150 h 753"/>
                <a:gd name="T60" fmla="*/ 490 w 757"/>
                <a:gd name="T61" fmla="*/ 263 h 753"/>
                <a:gd name="T62" fmla="*/ 490 w 757"/>
                <a:gd name="T63" fmla="*/ 489 h 753"/>
                <a:gd name="T64" fmla="*/ 452 w 757"/>
                <a:gd name="T65" fmla="*/ 527 h 753"/>
                <a:gd name="T66" fmla="*/ 420 w 757"/>
                <a:gd name="T67" fmla="*/ 52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57" h="753">
                  <a:moveTo>
                    <a:pt x="528" y="753"/>
                  </a:moveTo>
                  <a:cubicBezTo>
                    <a:pt x="517" y="753"/>
                    <a:pt x="506" y="748"/>
                    <a:pt x="499" y="740"/>
                  </a:cubicBezTo>
                  <a:lnTo>
                    <a:pt x="310" y="514"/>
                  </a:lnTo>
                  <a:cubicBezTo>
                    <a:pt x="301" y="502"/>
                    <a:pt x="299" y="487"/>
                    <a:pt x="305" y="473"/>
                  </a:cubicBezTo>
                  <a:cubicBezTo>
                    <a:pt x="311" y="460"/>
                    <a:pt x="325" y="452"/>
                    <a:pt x="339" y="452"/>
                  </a:cubicBezTo>
                  <a:lnTo>
                    <a:pt x="415" y="452"/>
                  </a:lnTo>
                  <a:lnTo>
                    <a:pt x="415" y="263"/>
                  </a:lnTo>
                  <a:cubicBezTo>
                    <a:pt x="415" y="243"/>
                    <a:pt x="398" y="226"/>
                    <a:pt x="377" y="226"/>
                  </a:cubicBez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7"/>
                  </a:lnTo>
                  <a:cubicBezTo>
                    <a:pt x="0" y="16"/>
                    <a:pt x="17" y="0"/>
                    <a:pt x="38" y="0"/>
                  </a:cubicBezTo>
                  <a:lnTo>
                    <a:pt x="377" y="0"/>
                  </a:lnTo>
                  <a:cubicBezTo>
                    <a:pt x="523" y="0"/>
                    <a:pt x="641" y="118"/>
                    <a:pt x="641" y="263"/>
                  </a:cubicBezTo>
                  <a:lnTo>
                    <a:pt x="641" y="452"/>
                  </a:lnTo>
                  <a:lnTo>
                    <a:pt x="716" y="452"/>
                  </a:lnTo>
                  <a:cubicBezTo>
                    <a:pt x="731" y="452"/>
                    <a:pt x="744" y="460"/>
                    <a:pt x="750" y="473"/>
                  </a:cubicBezTo>
                  <a:cubicBezTo>
                    <a:pt x="757" y="487"/>
                    <a:pt x="755" y="502"/>
                    <a:pt x="745" y="514"/>
                  </a:cubicBezTo>
                  <a:lnTo>
                    <a:pt x="557" y="740"/>
                  </a:lnTo>
                  <a:cubicBezTo>
                    <a:pt x="550" y="748"/>
                    <a:pt x="539" y="753"/>
                    <a:pt x="528" y="753"/>
                  </a:cubicBezTo>
                  <a:close/>
                  <a:moveTo>
                    <a:pt x="420" y="527"/>
                  </a:moveTo>
                  <a:lnTo>
                    <a:pt x="528" y="657"/>
                  </a:lnTo>
                  <a:lnTo>
                    <a:pt x="636" y="527"/>
                  </a:lnTo>
                  <a:lnTo>
                    <a:pt x="603" y="527"/>
                  </a:lnTo>
                  <a:cubicBezTo>
                    <a:pt x="582" y="527"/>
                    <a:pt x="565" y="510"/>
                    <a:pt x="565" y="489"/>
                  </a:cubicBezTo>
                  <a:lnTo>
                    <a:pt x="565" y="263"/>
                  </a:lnTo>
                  <a:cubicBezTo>
                    <a:pt x="565" y="159"/>
                    <a:pt x="481" y="75"/>
                    <a:pt x="377" y="75"/>
                  </a:cubicBezTo>
                  <a:lnTo>
                    <a:pt x="75" y="75"/>
                  </a:lnTo>
                  <a:lnTo>
                    <a:pt x="75" y="150"/>
                  </a:lnTo>
                  <a:lnTo>
                    <a:pt x="377" y="150"/>
                  </a:lnTo>
                  <a:cubicBezTo>
                    <a:pt x="439" y="150"/>
                    <a:pt x="490" y="201"/>
                    <a:pt x="490" y="263"/>
                  </a:cubicBezTo>
                  <a:lnTo>
                    <a:pt x="490" y="489"/>
                  </a:lnTo>
                  <a:cubicBezTo>
                    <a:pt x="490" y="510"/>
                    <a:pt x="473" y="527"/>
                    <a:pt x="452" y="527"/>
                  </a:cubicBezTo>
                  <a:lnTo>
                    <a:pt x="420" y="5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7" name="Freeform 13">
              <a:extLst>
                <a:ext uri="{FF2B5EF4-FFF2-40B4-BE49-F238E27FC236}">
                  <a16:creationId xmlns:a16="http://schemas.microsoft.com/office/drawing/2014/main" id="{A4A62E36-4998-4637-9E83-B312811C33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3776" y="2363788"/>
              <a:ext cx="168275" cy="168275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1 h 783"/>
                <a:gd name="T4" fmla="*/ 140 w 783"/>
                <a:gd name="T5" fmla="*/ 140 h 783"/>
                <a:gd name="T6" fmla="*/ 550 w 783"/>
                <a:gd name="T7" fmla="*/ 58 h 783"/>
                <a:gd name="T8" fmla="*/ 783 w 783"/>
                <a:gd name="T9" fmla="*/ 406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20 h 783"/>
                <a:gd name="T18" fmla="*/ 522 w 783"/>
                <a:gd name="T19" fmla="*/ 685 h 783"/>
                <a:gd name="T20" fmla="*/ 708 w 783"/>
                <a:gd name="T21" fmla="*/ 406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6" y="692"/>
                    <a:pt x="58" y="551"/>
                  </a:cubicBezTo>
                  <a:cubicBezTo>
                    <a:pt x="0" y="410"/>
                    <a:pt x="32" y="248"/>
                    <a:pt x="140" y="140"/>
                  </a:cubicBezTo>
                  <a:cubicBezTo>
                    <a:pt x="248" y="32"/>
                    <a:pt x="410" y="0"/>
                    <a:pt x="550" y="58"/>
                  </a:cubicBezTo>
                  <a:cubicBezTo>
                    <a:pt x="691" y="117"/>
                    <a:pt x="783" y="254"/>
                    <a:pt x="783" y="406"/>
                  </a:cubicBezTo>
                  <a:cubicBezTo>
                    <a:pt x="783" y="615"/>
                    <a:pt x="614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4" y="105"/>
                    <a:pt x="174" y="178"/>
                    <a:pt x="128" y="291"/>
                  </a:cubicBezTo>
                  <a:cubicBezTo>
                    <a:pt x="81" y="404"/>
                    <a:pt x="107" y="533"/>
                    <a:pt x="193" y="620"/>
                  </a:cubicBezTo>
                  <a:cubicBezTo>
                    <a:pt x="279" y="706"/>
                    <a:pt x="409" y="732"/>
                    <a:pt x="522" y="685"/>
                  </a:cubicBezTo>
                  <a:cubicBezTo>
                    <a:pt x="634" y="638"/>
                    <a:pt x="708" y="528"/>
                    <a:pt x="708" y="406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8" name="Freeform 14">
              <a:extLst>
                <a:ext uri="{FF2B5EF4-FFF2-40B4-BE49-F238E27FC236}">
                  <a16:creationId xmlns:a16="http://schemas.microsoft.com/office/drawing/2014/main" id="{97B45D8B-AB13-4A76-840D-411C147A6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5688" y="2395538"/>
              <a:ext cx="50800" cy="112713"/>
            </a:xfrm>
            <a:custGeom>
              <a:avLst/>
              <a:gdLst>
                <a:gd name="T0" fmla="*/ 120 w 241"/>
                <a:gd name="T1" fmla="*/ 226 h 527"/>
                <a:gd name="T2" fmla="*/ 85 w 241"/>
                <a:gd name="T3" fmla="*/ 203 h 527"/>
                <a:gd name="T4" fmla="*/ 94 w 241"/>
                <a:gd name="T5" fmla="*/ 161 h 527"/>
                <a:gd name="T6" fmla="*/ 135 w 241"/>
                <a:gd name="T7" fmla="*/ 153 h 527"/>
                <a:gd name="T8" fmla="*/ 158 w 241"/>
                <a:gd name="T9" fmla="*/ 188 h 527"/>
                <a:gd name="T10" fmla="*/ 196 w 241"/>
                <a:gd name="T11" fmla="*/ 226 h 527"/>
                <a:gd name="T12" fmla="*/ 233 w 241"/>
                <a:gd name="T13" fmla="*/ 188 h 527"/>
                <a:gd name="T14" fmla="*/ 158 w 241"/>
                <a:gd name="T15" fmla="*/ 82 h 527"/>
                <a:gd name="T16" fmla="*/ 158 w 241"/>
                <a:gd name="T17" fmla="*/ 37 h 527"/>
                <a:gd name="T18" fmla="*/ 120 w 241"/>
                <a:gd name="T19" fmla="*/ 0 h 527"/>
                <a:gd name="T20" fmla="*/ 83 w 241"/>
                <a:gd name="T21" fmla="*/ 37 h 527"/>
                <a:gd name="T22" fmla="*/ 83 w 241"/>
                <a:gd name="T23" fmla="*/ 82 h 527"/>
                <a:gd name="T24" fmla="*/ 9 w 241"/>
                <a:gd name="T25" fmla="*/ 207 h 527"/>
                <a:gd name="T26" fmla="*/ 120 w 241"/>
                <a:gd name="T27" fmla="*/ 301 h 527"/>
                <a:gd name="T28" fmla="*/ 155 w 241"/>
                <a:gd name="T29" fmla="*/ 324 h 527"/>
                <a:gd name="T30" fmla="*/ 147 w 241"/>
                <a:gd name="T31" fmla="*/ 365 h 527"/>
                <a:gd name="T32" fmla="*/ 106 w 241"/>
                <a:gd name="T33" fmla="*/ 374 h 527"/>
                <a:gd name="T34" fmla="*/ 83 w 241"/>
                <a:gd name="T35" fmla="*/ 339 h 527"/>
                <a:gd name="T36" fmla="*/ 45 w 241"/>
                <a:gd name="T37" fmla="*/ 301 h 527"/>
                <a:gd name="T38" fmla="*/ 7 w 241"/>
                <a:gd name="T39" fmla="*/ 339 h 527"/>
                <a:gd name="T40" fmla="*/ 83 w 241"/>
                <a:gd name="T41" fmla="*/ 445 h 527"/>
                <a:gd name="T42" fmla="*/ 83 w 241"/>
                <a:gd name="T43" fmla="*/ 490 h 527"/>
                <a:gd name="T44" fmla="*/ 120 w 241"/>
                <a:gd name="T45" fmla="*/ 527 h 527"/>
                <a:gd name="T46" fmla="*/ 158 w 241"/>
                <a:gd name="T47" fmla="*/ 490 h 527"/>
                <a:gd name="T48" fmla="*/ 158 w 241"/>
                <a:gd name="T49" fmla="*/ 445 h 527"/>
                <a:gd name="T50" fmla="*/ 232 w 241"/>
                <a:gd name="T51" fmla="*/ 319 h 527"/>
                <a:gd name="T52" fmla="*/ 120 w 241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7">
                  <a:moveTo>
                    <a:pt x="120" y="226"/>
                  </a:moveTo>
                  <a:cubicBezTo>
                    <a:pt x="105" y="226"/>
                    <a:pt x="91" y="217"/>
                    <a:pt x="85" y="203"/>
                  </a:cubicBezTo>
                  <a:cubicBezTo>
                    <a:pt x="80" y="188"/>
                    <a:pt x="83" y="172"/>
                    <a:pt x="94" y="161"/>
                  </a:cubicBezTo>
                  <a:cubicBezTo>
                    <a:pt x="104" y="151"/>
                    <a:pt x="121" y="147"/>
                    <a:pt x="135" y="153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6" y="226"/>
                    <a:pt x="233" y="209"/>
                    <a:pt x="233" y="188"/>
                  </a:cubicBezTo>
                  <a:cubicBezTo>
                    <a:pt x="233" y="140"/>
                    <a:pt x="203" y="98"/>
                    <a:pt x="158" y="82"/>
                  </a:cubicBezTo>
                  <a:lnTo>
                    <a:pt x="158" y="37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99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9" y="207"/>
                  </a:cubicBezTo>
                  <a:cubicBezTo>
                    <a:pt x="18" y="262"/>
                    <a:pt x="65" y="301"/>
                    <a:pt x="120" y="301"/>
                  </a:cubicBezTo>
                  <a:cubicBezTo>
                    <a:pt x="135" y="301"/>
                    <a:pt x="149" y="310"/>
                    <a:pt x="155" y="324"/>
                  </a:cubicBezTo>
                  <a:cubicBezTo>
                    <a:pt x="161" y="338"/>
                    <a:pt x="158" y="355"/>
                    <a:pt x="147" y="365"/>
                  </a:cubicBezTo>
                  <a:cubicBezTo>
                    <a:pt x="136" y="376"/>
                    <a:pt x="120" y="379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5" y="301"/>
                  </a:cubicBezTo>
                  <a:cubicBezTo>
                    <a:pt x="24" y="301"/>
                    <a:pt x="7" y="318"/>
                    <a:pt x="7" y="339"/>
                  </a:cubicBezTo>
                  <a:cubicBezTo>
                    <a:pt x="7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99" y="527"/>
                    <a:pt x="120" y="527"/>
                  </a:cubicBezTo>
                  <a:cubicBezTo>
                    <a:pt x="141" y="527"/>
                    <a:pt x="158" y="510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19"/>
                  </a:cubicBezTo>
                  <a:cubicBezTo>
                    <a:pt x="222" y="265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4" name="Group 2553">
            <a:extLst>
              <a:ext uri="{FF2B5EF4-FFF2-40B4-BE49-F238E27FC236}">
                <a16:creationId xmlns:a16="http://schemas.microsoft.com/office/drawing/2014/main" id="{A4A446B2-3DA2-454E-A66A-B5FB2D071FD5}"/>
              </a:ext>
            </a:extLst>
          </p:cNvPr>
          <p:cNvGrpSpPr/>
          <p:nvPr/>
        </p:nvGrpSpPr>
        <p:grpSpPr>
          <a:xfrm>
            <a:off x="2936876" y="5464176"/>
            <a:ext cx="355600" cy="482600"/>
            <a:chOff x="2936876" y="5464176"/>
            <a:chExt cx="355600" cy="482600"/>
          </a:xfrm>
        </p:grpSpPr>
        <p:sp>
          <p:nvSpPr>
            <p:cNvPr id="2319" name="Freeform 15">
              <a:extLst>
                <a:ext uri="{FF2B5EF4-FFF2-40B4-BE49-F238E27FC236}">
                  <a16:creationId xmlns:a16="http://schemas.microsoft.com/office/drawing/2014/main" id="{14456611-2C51-4C80-8E95-21A4ADCBE9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4813" y="5584826"/>
              <a:ext cx="306388" cy="354013"/>
            </a:xfrm>
            <a:custGeom>
              <a:avLst/>
              <a:gdLst>
                <a:gd name="T0" fmla="*/ 1281 w 1432"/>
                <a:gd name="T1" fmla="*/ 1508 h 1658"/>
                <a:gd name="T2" fmla="*/ 1281 w 1432"/>
                <a:gd name="T3" fmla="*/ 0 h 1658"/>
                <a:gd name="T4" fmla="*/ 0 w 1432"/>
                <a:gd name="T5" fmla="*/ 0 h 1658"/>
                <a:gd name="T6" fmla="*/ 0 w 1432"/>
                <a:gd name="T7" fmla="*/ 1508 h 1658"/>
                <a:gd name="T8" fmla="*/ 150 w 1432"/>
                <a:gd name="T9" fmla="*/ 1658 h 1658"/>
                <a:gd name="T10" fmla="*/ 1432 w 1432"/>
                <a:gd name="T11" fmla="*/ 1658 h 1658"/>
                <a:gd name="T12" fmla="*/ 1281 w 1432"/>
                <a:gd name="T13" fmla="*/ 1508 h 1658"/>
                <a:gd name="T14" fmla="*/ 980 w 1432"/>
                <a:gd name="T15" fmla="*/ 792 h 1658"/>
                <a:gd name="T16" fmla="*/ 640 w 1432"/>
                <a:gd name="T17" fmla="*/ 1357 h 1658"/>
                <a:gd name="T18" fmla="*/ 301 w 1432"/>
                <a:gd name="T19" fmla="*/ 792 h 1658"/>
                <a:gd name="T20" fmla="*/ 640 w 1432"/>
                <a:gd name="T21" fmla="*/ 452 h 1658"/>
                <a:gd name="T22" fmla="*/ 980 w 1432"/>
                <a:gd name="T23" fmla="*/ 792 h 1658"/>
                <a:gd name="T24" fmla="*/ 339 w 1432"/>
                <a:gd name="T25" fmla="*/ 151 h 1658"/>
                <a:gd name="T26" fmla="*/ 443 w 1432"/>
                <a:gd name="T27" fmla="*/ 221 h 1658"/>
                <a:gd name="T28" fmla="*/ 419 w 1432"/>
                <a:gd name="T29" fmla="*/ 344 h 1658"/>
                <a:gd name="T30" fmla="*/ 296 w 1432"/>
                <a:gd name="T31" fmla="*/ 368 h 1658"/>
                <a:gd name="T32" fmla="*/ 226 w 1432"/>
                <a:gd name="T33" fmla="*/ 264 h 1658"/>
                <a:gd name="T34" fmla="*/ 339 w 1432"/>
                <a:gd name="T35" fmla="*/ 151 h 1658"/>
                <a:gd name="T36" fmla="*/ 942 w 1432"/>
                <a:gd name="T37" fmla="*/ 377 h 1658"/>
                <a:gd name="T38" fmla="*/ 837 w 1432"/>
                <a:gd name="T39" fmla="*/ 307 h 1658"/>
                <a:gd name="T40" fmla="*/ 862 w 1432"/>
                <a:gd name="T41" fmla="*/ 184 h 1658"/>
                <a:gd name="T42" fmla="*/ 985 w 1432"/>
                <a:gd name="T43" fmla="*/ 160 h 1658"/>
                <a:gd name="T44" fmla="*/ 1055 w 1432"/>
                <a:gd name="T45" fmla="*/ 264 h 1658"/>
                <a:gd name="T46" fmla="*/ 942 w 1432"/>
                <a:gd name="T47" fmla="*/ 37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2" h="1658">
                  <a:moveTo>
                    <a:pt x="1281" y="1508"/>
                  </a:moveTo>
                  <a:lnTo>
                    <a:pt x="1281" y="0"/>
                  </a:lnTo>
                  <a:lnTo>
                    <a:pt x="0" y="0"/>
                  </a:lnTo>
                  <a:lnTo>
                    <a:pt x="0" y="1508"/>
                  </a:lnTo>
                  <a:cubicBezTo>
                    <a:pt x="0" y="1591"/>
                    <a:pt x="67" y="1658"/>
                    <a:pt x="150" y="1658"/>
                  </a:cubicBezTo>
                  <a:lnTo>
                    <a:pt x="1432" y="1658"/>
                  </a:lnTo>
                  <a:cubicBezTo>
                    <a:pt x="1349" y="1658"/>
                    <a:pt x="1281" y="1591"/>
                    <a:pt x="1281" y="1508"/>
                  </a:cubicBezTo>
                  <a:close/>
                  <a:moveTo>
                    <a:pt x="980" y="792"/>
                  </a:moveTo>
                  <a:cubicBezTo>
                    <a:pt x="980" y="979"/>
                    <a:pt x="640" y="1357"/>
                    <a:pt x="640" y="1357"/>
                  </a:cubicBezTo>
                  <a:cubicBezTo>
                    <a:pt x="640" y="1357"/>
                    <a:pt x="301" y="979"/>
                    <a:pt x="301" y="792"/>
                  </a:cubicBezTo>
                  <a:cubicBezTo>
                    <a:pt x="301" y="604"/>
                    <a:pt x="453" y="452"/>
                    <a:pt x="640" y="452"/>
                  </a:cubicBezTo>
                  <a:cubicBezTo>
                    <a:pt x="828" y="452"/>
                    <a:pt x="980" y="604"/>
                    <a:pt x="980" y="792"/>
                  </a:cubicBezTo>
                  <a:close/>
                  <a:moveTo>
                    <a:pt x="339" y="151"/>
                  </a:moveTo>
                  <a:cubicBezTo>
                    <a:pt x="385" y="151"/>
                    <a:pt x="426" y="179"/>
                    <a:pt x="443" y="221"/>
                  </a:cubicBezTo>
                  <a:cubicBezTo>
                    <a:pt x="461" y="263"/>
                    <a:pt x="451" y="312"/>
                    <a:pt x="419" y="344"/>
                  </a:cubicBezTo>
                  <a:cubicBezTo>
                    <a:pt x="387" y="376"/>
                    <a:pt x="338" y="386"/>
                    <a:pt x="296" y="368"/>
                  </a:cubicBezTo>
                  <a:cubicBezTo>
                    <a:pt x="253" y="351"/>
                    <a:pt x="226" y="310"/>
                    <a:pt x="226" y="264"/>
                  </a:cubicBezTo>
                  <a:cubicBezTo>
                    <a:pt x="226" y="202"/>
                    <a:pt x="276" y="151"/>
                    <a:pt x="339" y="151"/>
                  </a:cubicBezTo>
                  <a:close/>
                  <a:moveTo>
                    <a:pt x="942" y="377"/>
                  </a:moveTo>
                  <a:cubicBezTo>
                    <a:pt x="896" y="377"/>
                    <a:pt x="855" y="350"/>
                    <a:pt x="837" y="307"/>
                  </a:cubicBezTo>
                  <a:cubicBezTo>
                    <a:pt x="820" y="265"/>
                    <a:pt x="830" y="216"/>
                    <a:pt x="862" y="184"/>
                  </a:cubicBezTo>
                  <a:cubicBezTo>
                    <a:pt x="894" y="152"/>
                    <a:pt x="943" y="142"/>
                    <a:pt x="985" y="160"/>
                  </a:cubicBezTo>
                  <a:cubicBezTo>
                    <a:pt x="1027" y="177"/>
                    <a:pt x="1055" y="218"/>
                    <a:pt x="1055" y="264"/>
                  </a:cubicBezTo>
                  <a:cubicBezTo>
                    <a:pt x="1055" y="326"/>
                    <a:pt x="1004" y="377"/>
                    <a:pt x="942" y="3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0" name="Oval 16">
              <a:extLst>
                <a:ext uri="{FF2B5EF4-FFF2-40B4-BE49-F238E27FC236}">
                  <a16:creationId xmlns:a16="http://schemas.microsoft.com/office/drawing/2014/main" id="{D88CF33E-0F4E-42E2-BCF2-CDD5649C0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526" y="5729288"/>
              <a:ext cx="49213" cy="49213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1" name="Freeform 17">
              <a:extLst>
                <a:ext uri="{FF2B5EF4-FFF2-40B4-BE49-F238E27FC236}">
                  <a16:creationId xmlns:a16="http://schemas.microsoft.com/office/drawing/2014/main" id="{1521C811-8791-4693-8994-3960530DB9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6876" y="5464176"/>
              <a:ext cx="355600" cy="482600"/>
            </a:xfrm>
            <a:custGeom>
              <a:avLst/>
              <a:gdLst>
                <a:gd name="T0" fmla="*/ 1357 w 1658"/>
                <a:gd name="T1" fmla="*/ 528 h 2261"/>
                <a:gd name="T2" fmla="*/ 1187 w 1658"/>
                <a:gd name="T3" fmla="*/ 45 h 2261"/>
                <a:gd name="T4" fmla="*/ 1017 w 1658"/>
                <a:gd name="T5" fmla="*/ 0 h 2261"/>
                <a:gd name="T6" fmla="*/ 679 w 1658"/>
                <a:gd name="T7" fmla="*/ 0 h 2261"/>
                <a:gd name="T8" fmla="*/ 509 w 1658"/>
                <a:gd name="T9" fmla="*/ 45 h 2261"/>
                <a:gd name="T10" fmla="*/ 339 w 1658"/>
                <a:gd name="T11" fmla="*/ 528 h 2261"/>
                <a:gd name="T12" fmla="*/ 0 w 1658"/>
                <a:gd name="T13" fmla="*/ 565 h 2261"/>
                <a:gd name="T14" fmla="*/ 188 w 1658"/>
                <a:gd name="T15" fmla="*/ 2261 h 2261"/>
                <a:gd name="T16" fmla="*/ 1658 w 1658"/>
                <a:gd name="T17" fmla="*/ 2073 h 2261"/>
                <a:gd name="T18" fmla="*/ 1621 w 1658"/>
                <a:gd name="T19" fmla="*/ 528 h 2261"/>
                <a:gd name="T20" fmla="*/ 1281 w 1658"/>
                <a:gd name="T21" fmla="*/ 339 h 2261"/>
                <a:gd name="T22" fmla="*/ 1018 w 1658"/>
                <a:gd name="T23" fmla="*/ 528 h 2261"/>
                <a:gd name="T24" fmla="*/ 915 w 1658"/>
                <a:gd name="T25" fmla="*/ 96 h 2261"/>
                <a:gd name="T26" fmla="*/ 848 w 1658"/>
                <a:gd name="T27" fmla="*/ 137 h 2261"/>
                <a:gd name="T28" fmla="*/ 942 w 1658"/>
                <a:gd name="T29" fmla="*/ 528 h 2261"/>
                <a:gd name="T30" fmla="*/ 754 w 1658"/>
                <a:gd name="T31" fmla="*/ 339 h 2261"/>
                <a:gd name="T32" fmla="*/ 415 w 1658"/>
                <a:gd name="T33" fmla="*/ 339 h 2261"/>
                <a:gd name="T34" fmla="*/ 781 w 1658"/>
                <a:gd name="T35" fmla="*/ 96 h 2261"/>
                <a:gd name="T36" fmla="*/ 678 w 1658"/>
                <a:gd name="T37" fmla="*/ 528 h 2261"/>
                <a:gd name="T38" fmla="*/ 415 w 1658"/>
                <a:gd name="T39" fmla="*/ 339 h 2261"/>
                <a:gd name="T40" fmla="*/ 75 w 1658"/>
                <a:gd name="T41" fmla="*/ 603 h 2261"/>
                <a:gd name="T42" fmla="*/ 339 w 1658"/>
                <a:gd name="T43" fmla="*/ 684 h 2261"/>
                <a:gd name="T44" fmla="*/ 377 w 1658"/>
                <a:gd name="T45" fmla="*/ 980 h 2261"/>
                <a:gd name="T46" fmla="*/ 415 w 1658"/>
                <a:gd name="T47" fmla="*/ 684 h 2261"/>
                <a:gd name="T48" fmla="*/ 942 w 1658"/>
                <a:gd name="T49" fmla="*/ 603 h 2261"/>
                <a:gd name="T50" fmla="*/ 830 w 1658"/>
                <a:gd name="T51" fmla="*/ 849 h 2261"/>
                <a:gd name="T52" fmla="*/ 1129 w 1658"/>
                <a:gd name="T53" fmla="*/ 849 h 2261"/>
                <a:gd name="T54" fmla="*/ 1018 w 1658"/>
                <a:gd name="T55" fmla="*/ 603 h 2261"/>
                <a:gd name="T56" fmla="*/ 1281 w 1658"/>
                <a:gd name="T57" fmla="*/ 2073 h 2261"/>
                <a:gd name="T58" fmla="*/ 188 w 1658"/>
                <a:gd name="T59" fmla="*/ 2186 h 2261"/>
                <a:gd name="T60" fmla="*/ 75 w 1658"/>
                <a:gd name="T61" fmla="*/ 2073 h 2261"/>
                <a:gd name="T62" fmla="*/ 415 w 1658"/>
                <a:gd name="T63" fmla="*/ 829 h 2261"/>
                <a:gd name="T64" fmla="*/ 450 w 1658"/>
                <a:gd name="T65" fmla="*/ 849 h 2261"/>
                <a:gd name="T66" fmla="*/ 304 w 1658"/>
                <a:gd name="T67" fmla="*/ 849 h 2261"/>
                <a:gd name="T68" fmla="*/ 339 w 1658"/>
                <a:gd name="T69" fmla="*/ 829 h 2261"/>
                <a:gd name="T70" fmla="*/ 980 w 1658"/>
                <a:gd name="T71" fmla="*/ 867 h 2261"/>
                <a:gd name="T72" fmla="*/ 1018 w 1658"/>
                <a:gd name="T73" fmla="*/ 764 h 2261"/>
                <a:gd name="T74" fmla="*/ 980 w 1658"/>
                <a:gd name="T75" fmla="*/ 905 h 2261"/>
                <a:gd name="T76" fmla="*/ 942 w 1658"/>
                <a:gd name="T77" fmla="*/ 764 h 2261"/>
                <a:gd name="T78" fmla="*/ 980 w 1658"/>
                <a:gd name="T79" fmla="*/ 867 h 2261"/>
                <a:gd name="T80" fmla="*/ 1470 w 1658"/>
                <a:gd name="T81" fmla="*/ 2186 h 2261"/>
                <a:gd name="T82" fmla="*/ 1357 w 1658"/>
                <a:gd name="T83" fmla="*/ 603 h 2261"/>
                <a:gd name="T84" fmla="*/ 1583 w 1658"/>
                <a:gd name="T85" fmla="*/ 2073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8" h="2261">
                  <a:moveTo>
                    <a:pt x="1621" y="528"/>
                  </a:moveTo>
                  <a:lnTo>
                    <a:pt x="1357" y="528"/>
                  </a:lnTo>
                  <a:lnTo>
                    <a:pt x="1357" y="339"/>
                  </a:lnTo>
                  <a:cubicBezTo>
                    <a:pt x="1357" y="218"/>
                    <a:pt x="1292" y="106"/>
                    <a:pt x="1187" y="45"/>
                  </a:cubicBezTo>
                  <a:cubicBezTo>
                    <a:pt x="1135" y="15"/>
                    <a:pt x="1077" y="0"/>
                    <a:pt x="1019" y="0"/>
                  </a:cubicBezTo>
                  <a:lnTo>
                    <a:pt x="1017" y="0"/>
                  </a:lnTo>
                  <a:cubicBezTo>
                    <a:pt x="959" y="0"/>
                    <a:pt x="900" y="15"/>
                    <a:pt x="848" y="46"/>
                  </a:cubicBezTo>
                  <a:cubicBezTo>
                    <a:pt x="796" y="15"/>
                    <a:pt x="737" y="0"/>
                    <a:pt x="679" y="0"/>
                  </a:cubicBezTo>
                  <a:lnTo>
                    <a:pt x="678" y="0"/>
                  </a:lnTo>
                  <a:cubicBezTo>
                    <a:pt x="619" y="0"/>
                    <a:pt x="561" y="15"/>
                    <a:pt x="509" y="45"/>
                  </a:cubicBezTo>
                  <a:cubicBezTo>
                    <a:pt x="404" y="106"/>
                    <a:pt x="339" y="218"/>
                    <a:pt x="339" y="339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4"/>
                    <a:pt x="0" y="565"/>
                  </a:cubicBezTo>
                  <a:lnTo>
                    <a:pt x="0" y="2073"/>
                  </a:lnTo>
                  <a:cubicBezTo>
                    <a:pt x="0" y="2177"/>
                    <a:pt x="84" y="2261"/>
                    <a:pt x="188" y="2261"/>
                  </a:cubicBezTo>
                  <a:lnTo>
                    <a:pt x="1470" y="2261"/>
                  </a:lnTo>
                  <a:cubicBezTo>
                    <a:pt x="1574" y="2261"/>
                    <a:pt x="1658" y="2177"/>
                    <a:pt x="1658" y="2073"/>
                  </a:cubicBezTo>
                  <a:lnTo>
                    <a:pt x="1658" y="565"/>
                  </a:lnTo>
                  <a:cubicBezTo>
                    <a:pt x="1658" y="544"/>
                    <a:pt x="1641" y="528"/>
                    <a:pt x="1621" y="528"/>
                  </a:cubicBezTo>
                  <a:close/>
                  <a:moveTo>
                    <a:pt x="1018" y="75"/>
                  </a:moveTo>
                  <a:cubicBezTo>
                    <a:pt x="1163" y="75"/>
                    <a:pt x="1281" y="193"/>
                    <a:pt x="1281" y="339"/>
                  </a:cubicBezTo>
                  <a:lnTo>
                    <a:pt x="1281" y="528"/>
                  </a:lnTo>
                  <a:lnTo>
                    <a:pt x="1018" y="528"/>
                  </a:lnTo>
                  <a:lnTo>
                    <a:pt x="1018" y="339"/>
                  </a:lnTo>
                  <a:cubicBezTo>
                    <a:pt x="1018" y="248"/>
                    <a:pt x="981" y="160"/>
                    <a:pt x="915" y="96"/>
                  </a:cubicBezTo>
                  <a:cubicBezTo>
                    <a:pt x="947" y="82"/>
                    <a:pt x="982" y="75"/>
                    <a:pt x="1018" y="75"/>
                  </a:cubicBezTo>
                  <a:close/>
                  <a:moveTo>
                    <a:pt x="848" y="137"/>
                  </a:moveTo>
                  <a:cubicBezTo>
                    <a:pt x="908" y="187"/>
                    <a:pt x="942" y="261"/>
                    <a:pt x="942" y="339"/>
                  </a:cubicBezTo>
                  <a:lnTo>
                    <a:pt x="942" y="528"/>
                  </a:lnTo>
                  <a:lnTo>
                    <a:pt x="754" y="528"/>
                  </a:lnTo>
                  <a:lnTo>
                    <a:pt x="754" y="339"/>
                  </a:lnTo>
                  <a:cubicBezTo>
                    <a:pt x="754" y="261"/>
                    <a:pt x="788" y="187"/>
                    <a:pt x="848" y="137"/>
                  </a:cubicBezTo>
                  <a:close/>
                  <a:moveTo>
                    <a:pt x="415" y="339"/>
                  </a:moveTo>
                  <a:cubicBezTo>
                    <a:pt x="415" y="251"/>
                    <a:pt x="459" y="168"/>
                    <a:pt x="533" y="119"/>
                  </a:cubicBezTo>
                  <a:cubicBezTo>
                    <a:pt x="607" y="70"/>
                    <a:pt x="700" y="62"/>
                    <a:pt x="781" y="96"/>
                  </a:cubicBezTo>
                  <a:cubicBezTo>
                    <a:pt x="716" y="160"/>
                    <a:pt x="678" y="248"/>
                    <a:pt x="678" y="339"/>
                  </a:cubicBezTo>
                  <a:lnTo>
                    <a:pt x="678" y="528"/>
                  </a:lnTo>
                  <a:lnTo>
                    <a:pt x="415" y="528"/>
                  </a:lnTo>
                  <a:lnTo>
                    <a:pt x="415" y="339"/>
                  </a:lnTo>
                  <a:close/>
                  <a:moveTo>
                    <a:pt x="75" y="2073"/>
                  </a:moveTo>
                  <a:lnTo>
                    <a:pt x="75" y="603"/>
                  </a:lnTo>
                  <a:lnTo>
                    <a:pt x="339" y="603"/>
                  </a:lnTo>
                  <a:lnTo>
                    <a:pt x="339" y="684"/>
                  </a:lnTo>
                  <a:cubicBezTo>
                    <a:pt x="266" y="703"/>
                    <a:pt x="218" y="773"/>
                    <a:pt x="227" y="849"/>
                  </a:cubicBezTo>
                  <a:cubicBezTo>
                    <a:pt x="237" y="924"/>
                    <a:pt x="301" y="980"/>
                    <a:pt x="377" y="980"/>
                  </a:cubicBezTo>
                  <a:cubicBezTo>
                    <a:pt x="453" y="980"/>
                    <a:pt x="517" y="924"/>
                    <a:pt x="526" y="849"/>
                  </a:cubicBezTo>
                  <a:cubicBezTo>
                    <a:pt x="536" y="773"/>
                    <a:pt x="488" y="703"/>
                    <a:pt x="415" y="684"/>
                  </a:cubicBezTo>
                  <a:lnTo>
                    <a:pt x="415" y="603"/>
                  </a:lnTo>
                  <a:lnTo>
                    <a:pt x="942" y="603"/>
                  </a:lnTo>
                  <a:lnTo>
                    <a:pt x="942" y="684"/>
                  </a:lnTo>
                  <a:cubicBezTo>
                    <a:pt x="869" y="703"/>
                    <a:pt x="821" y="773"/>
                    <a:pt x="830" y="849"/>
                  </a:cubicBezTo>
                  <a:cubicBezTo>
                    <a:pt x="840" y="924"/>
                    <a:pt x="904" y="980"/>
                    <a:pt x="980" y="980"/>
                  </a:cubicBezTo>
                  <a:cubicBezTo>
                    <a:pt x="1056" y="980"/>
                    <a:pt x="1120" y="924"/>
                    <a:pt x="1129" y="849"/>
                  </a:cubicBezTo>
                  <a:cubicBezTo>
                    <a:pt x="1139" y="773"/>
                    <a:pt x="1091" y="703"/>
                    <a:pt x="1018" y="684"/>
                  </a:cubicBezTo>
                  <a:lnTo>
                    <a:pt x="1018" y="603"/>
                  </a:lnTo>
                  <a:lnTo>
                    <a:pt x="1281" y="603"/>
                  </a:lnTo>
                  <a:lnTo>
                    <a:pt x="1281" y="2073"/>
                  </a:lnTo>
                  <a:cubicBezTo>
                    <a:pt x="1282" y="2114"/>
                    <a:pt x="1295" y="2153"/>
                    <a:pt x="1320" y="2186"/>
                  </a:cubicBezTo>
                  <a:lnTo>
                    <a:pt x="188" y="2186"/>
                  </a:lnTo>
                  <a:cubicBezTo>
                    <a:pt x="159" y="2186"/>
                    <a:pt x="130" y="2174"/>
                    <a:pt x="109" y="2153"/>
                  </a:cubicBezTo>
                  <a:cubicBezTo>
                    <a:pt x="87" y="2131"/>
                    <a:pt x="75" y="2103"/>
                    <a:pt x="75" y="2073"/>
                  </a:cubicBezTo>
                  <a:close/>
                  <a:moveTo>
                    <a:pt x="377" y="867"/>
                  </a:moveTo>
                  <a:cubicBezTo>
                    <a:pt x="398" y="867"/>
                    <a:pt x="415" y="850"/>
                    <a:pt x="415" y="829"/>
                  </a:cubicBezTo>
                  <a:lnTo>
                    <a:pt x="415" y="764"/>
                  </a:lnTo>
                  <a:cubicBezTo>
                    <a:pt x="444" y="781"/>
                    <a:pt x="459" y="816"/>
                    <a:pt x="450" y="849"/>
                  </a:cubicBezTo>
                  <a:cubicBezTo>
                    <a:pt x="441" y="882"/>
                    <a:pt x="411" y="905"/>
                    <a:pt x="377" y="905"/>
                  </a:cubicBezTo>
                  <a:cubicBezTo>
                    <a:pt x="343" y="905"/>
                    <a:pt x="313" y="882"/>
                    <a:pt x="304" y="849"/>
                  </a:cubicBezTo>
                  <a:cubicBezTo>
                    <a:pt x="295" y="816"/>
                    <a:pt x="310" y="781"/>
                    <a:pt x="339" y="764"/>
                  </a:cubicBezTo>
                  <a:lnTo>
                    <a:pt x="339" y="829"/>
                  </a:lnTo>
                  <a:cubicBezTo>
                    <a:pt x="339" y="850"/>
                    <a:pt x="356" y="867"/>
                    <a:pt x="377" y="867"/>
                  </a:cubicBezTo>
                  <a:close/>
                  <a:moveTo>
                    <a:pt x="980" y="867"/>
                  </a:moveTo>
                  <a:cubicBezTo>
                    <a:pt x="1001" y="867"/>
                    <a:pt x="1018" y="850"/>
                    <a:pt x="1018" y="829"/>
                  </a:cubicBezTo>
                  <a:lnTo>
                    <a:pt x="1018" y="764"/>
                  </a:lnTo>
                  <a:cubicBezTo>
                    <a:pt x="1047" y="781"/>
                    <a:pt x="1062" y="816"/>
                    <a:pt x="1053" y="849"/>
                  </a:cubicBezTo>
                  <a:cubicBezTo>
                    <a:pt x="1044" y="882"/>
                    <a:pt x="1014" y="905"/>
                    <a:pt x="980" y="905"/>
                  </a:cubicBezTo>
                  <a:cubicBezTo>
                    <a:pt x="946" y="905"/>
                    <a:pt x="916" y="882"/>
                    <a:pt x="907" y="849"/>
                  </a:cubicBezTo>
                  <a:cubicBezTo>
                    <a:pt x="898" y="816"/>
                    <a:pt x="913" y="781"/>
                    <a:pt x="942" y="764"/>
                  </a:cubicBezTo>
                  <a:lnTo>
                    <a:pt x="942" y="829"/>
                  </a:lnTo>
                  <a:cubicBezTo>
                    <a:pt x="942" y="850"/>
                    <a:pt x="959" y="867"/>
                    <a:pt x="980" y="867"/>
                  </a:cubicBezTo>
                  <a:close/>
                  <a:moveTo>
                    <a:pt x="1583" y="2073"/>
                  </a:moveTo>
                  <a:cubicBezTo>
                    <a:pt x="1583" y="2135"/>
                    <a:pt x="1532" y="2186"/>
                    <a:pt x="1470" y="2186"/>
                  </a:cubicBezTo>
                  <a:cubicBezTo>
                    <a:pt x="1407" y="2186"/>
                    <a:pt x="1357" y="2135"/>
                    <a:pt x="1357" y="2073"/>
                  </a:cubicBezTo>
                  <a:lnTo>
                    <a:pt x="1357" y="603"/>
                  </a:lnTo>
                  <a:lnTo>
                    <a:pt x="1583" y="603"/>
                  </a:lnTo>
                  <a:lnTo>
                    <a:pt x="1583" y="2073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2" name="Freeform 18">
              <a:extLst>
                <a:ext uri="{FF2B5EF4-FFF2-40B4-BE49-F238E27FC236}">
                  <a16:creationId xmlns:a16="http://schemas.microsoft.com/office/drawing/2014/main" id="{DF037121-38DC-417E-9433-4271440068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1963" y="5673726"/>
              <a:ext cx="160338" cy="209550"/>
            </a:xfrm>
            <a:custGeom>
              <a:avLst/>
              <a:gdLst>
                <a:gd name="T0" fmla="*/ 753 w 753"/>
                <a:gd name="T1" fmla="*/ 377 h 980"/>
                <a:gd name="T2" fmla="*/ 376 w 753"/>
                <a:gd name="T3" fmla="*/ 0 h 980"/>
                <a:gd name="T4" fmla="*/ 0 w 753"/>
                <a:gd name="T5" fmla="*/ 377 h 980"/>
                <a:gd name="T6" fmla="*/ 348 w 753"/>
                <a:gd name="T7" fmla="*/ 967 h 980"/>
                <a:gd name="T8" fmla="*/ 376 w 753"/>
                <a:gd name="T9" fmla="*/ 980 h 980"/>
                <a:gd name="T10" fmla="*/ 404 w 753"/>
                <a:gd name="T11" fmla="*/ 967 h 980"/>
                <a:gd name="T12" fmla="*/ 753 w 753"/>
                <a:gd name="T13" fmla="*/ 377 h 980"/>
                <a:gd name="T14" fmla="*/ 75 w 753"/>
                <a:gd name="T15" fmla="*/ 377 h 980"/>
                <a:gd name="T16" fmla="*/ 376 w 753"/>
                <a:gd name="T17" fmla="*/ 75 h 980"/>
                <a:gd name="T18" fmla="*/ 678 w 753"/>
                <a:gd name="T19" fmla="*/ 377 h 980"/>
                <a:gd name="T20" fmla="*/ 376 w 753"/>
                <a:gd name="T21" fmla="*/ 885 h 980"/>
                <a:gd name="T22" fmla="*/ 75 w 753"/>
                <a:gd name="T23" fmla="*/ 377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3" h="980">
                  <a:moveTo>
                    <a:pt x="753" y="377"/>
                  </a:moveTo>
                  <a:cubicBezTo>
                    <a:pt x="753" y="169"/>
                    <a:pt x="585" y="0"/>
                    <a:pt x="376" y="0"/>
                  </a:cubicBezTo>
                  <a:cubicBezTo>
                    <a:pt x="168" y="0"/>
                    <a:pt x="0" y="169"/>
                    <a:pt x="0" y="377"/>
                  </a:cubicBezTo>
                  <a:cubicBezTo>
                    <a:pt x="0" y="573"/>
                    <a:pt x="313" y="927"/>
                    <a:pt x="348" y="967"/>
                  </a:cubicBezTo>
                  <a:cubicBezTo>
                    <a:pt x="356" y="975"/>
                    <a:pt x="366" y="980"/>
                    <a:pt x="376" y="980"/>
                  </a:cubicBezTo>
                  <a:cubicBezTo>
                    <a:pt x="387" y="980"/>
                    <a:pt x="397" y="975"/>
                    <a:pt x="404" y="967"/>
                  </a:cubicBezTo>
                  <a:cubicBezTo>
                    <a:pt x="440" y="927"/>
                    <a:pt x="753" y="573"/>
                    <a:pt x="753" y="377"/>
                  </a:cubicBezTo>
                  <a:close/>
                  <a:moveTo>
                    <a:pt x="75" y="377"/>
                  </a:moveTo>
                  <a:cubicBezTo>
                    <a:pt x="75" y="210"/>
                    <a:pt x="210" y="75"/>
                    <a:pt x="376" y="75"/>
                  </a:cubicBezTo>
                  <a:cubicBezTo>
                    <a:pt x="543" y="75"/>
                    <a:pt x="678" y="210"/>
                    <a:pt x="678" y="377"/>
                  </a:cubicBezTo>
                  <a:cubicBezTo>
                    <a:pt x="678" y="506"/>
                    <a:pt x="481" y="763"/>
                    <a:pt x="376" y="885"/>
                  </a:cubicBezTo>
                  <a:cubicBezTo>
                    <a:pt x="272" y="763"/>
                    <a:pt x="75" y="506"/>
                    <a:pt x="75" y="37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3" name="Freeform 19">
              <a:extLst>
                <a:ext uri="{FF2B5EF4-FFF2-40B4-BE49-F238E27FC236}">
                  <a16:creationId xmlns:a16="http://schemas.microsoft.com/office/drawing/2014/main" id="{5F8B9C39-BA1A-4849-8D6D-A799B4A7C4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8001" y="5721351"/>
              <a:ext cx="66675" cy="66675"/>
            </a:xfrm>
            <a:custGeom>
              <a:avLst/>
              <a:gdLst>
                <a:gd name="T0" fmla="*/ 162 w 313"/>
                <a:gd name="T1" fmla="*/ 0 h 313"/>
                <a:gd name="T2" fmla="*/ 23 w 313"/>
                <a:gd name="T3" fmla="*/ 93 h 313"/>
                <a:gd name="T4" fmla="*/ 56 w 313"/>
                <a:gd name="T5" fmla="*/ 257 h 313"/>
                <a:gd name="T6" fmla="*/ 220 w 313"/>
                <a:gd name="T7" fmla="*/ 290 h 313"/>
                <a:gd name="T8" fmla="*/ 313 w 313"/>
                <a:gd name="T9" fmla="*/ 151 h 313"/>
                <a:gd name="T10" fmla="*/ 162 w 313"/>
                <a:gd name="T11" fmla="*/ 0 h 313"/>
                <a:gd name="T12" fmla="*/ 162 w 313"/>
                <a:gd name="T13" fmla="*/ 226 h 313"/>
                <a:gd name="T14" fmla="*/ 93 w 313"/>
                <a:gd name="T15" fmla="*/ 180 h 313"/>
                <a:gd name="T16" fmla="*/ 109 w 313"/>
                <a:gd name="T17" fmla="*/ 97 h 313"/>
                <a:gd name="T18" fmla="*/ 191 w 313"/>
                <a:gd name="T19" fmla="*/ 81 h 313"/>
                <a:gd name="T20" fmla="*/ 238 w 313"/>
                <a:gd name="T21" fmla="*/ 151 h 313"/>
                <a:gd name="T22" fmla="*/ 162 w 313"/>
                <a:gd name="T23" fmla="*/ 22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3" h="313">
                  <a:moveTo>
                    <a:pt x="162" y="0"/>
                  </a:moveTo>
                  <a:cubicBezTo>
                    <a:pt x="101" y="0"/>
                    <a:pt x="47" y="37"/>
                    <a:pt x="23" y="93"/>
                  </a:cubicBezTo>
                  <a:cubicBezTo>
                    <a:pt x="0" y="149"/>
                    <a:pt x="13" y="214"/>
                    <a:pt x="56" y="257"/>
                  </a:cubicBezTo>
                  <a:cubicBezTo>
                    <a:pt x="99" y="300"/>
                    <a:pt x="164" y="313"/>
                    <a:pt x="220" y="290"/>
                  </a:cubicBezTo>
                  <a:cubicBezTo>
                    <a:pt x="276" y="267"/>
                    <a:pt x="313" y="212"/>
                    <a:pt x="313" y="151"/>
                  </a:cubicBezTo>
                  <a:cubicBezTo>
                    <a:pt x="313" y="67"/>
                    <a:pt x="246" y="0"/>
                    <a:pt x="162" y="0"/>
                  </a:cubicBezTo>
                  <a:close/>
                  <a:moveTo>
                    <a:pt x="162" y="226"/>
                  </a:moveTo>
                  <a:cubicBezTo>
                    <a:pt x="132" y="226"/>
                    <a:pt x="104" y="208"/>
                    <a:pt x="93" y="180"/>
                  </a:cubicBezTo>
                  <a:cubicBezTo>
                    <a:pt x="81" y="151"/>
                    <a:pt x="88" y="119"/>
                    <a:pt x="109" y="97"/>
                  </a:cubicBezTo>
                  <a:cubicBezTo>
                    <a:pt x="131" y="76"/>
                    <a:pt x="163" y="69"/>
                    <a:pt x="191" y="81"/>
                  </a:cubicBezTo>
                  <a:cubicBezTo>
                    <a:pt x="219" y="93"/>
                    <a:pt x="238" y="120"/>
                    <a:pt x="238" y="151"/>
                  </a:cubicBezTo>
                  <a:cubicBezTo>
                    <a:pt x="238" y="192"/>
                    <a:pt x="204" y="226"/>
                    <a:pt x="162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4" name="Freeform 20">
              <a:extLst>
                <a:ext uri="{FF2B5EF4-FFF2-40B4-BE49-F238E27FC236}">
                  <a16:creationId xmlns:a16="http://schemas.microsoft.com/office/drawing/2014/main" id="{AEA6D7EC-AAD0-482E-89EE-1E3943926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5883276"/>
              <a:ext cx="193675" cy="15875"/>
            </a:xfrm>
            <a:custGeom>
              <a:avLst/>
              <a:gdLst>
                <a:gd name="T0" fmla="*/ 867 w 905"/>
                <a:gd name="T1" fmla="*/ 0 h 75"/>
                <a:gd name="T2" fmla="*/ 38 w 905"/>
                <a:gd name="T3" fmla="*/ 0 h 75"/>
                <a:gd name="T4" fmla="*/ 0 w 905"/>
                <a:gd name="T5" fmla="*/ 37 h 75"/>
                <a:gd name="T6" fmla="*/ 38 w 905"/>
                <a:gd name="T7" fmla="*/ 75 h 75"/>
                <a:gd name="T8" fmla="*/ 867 w 905"/>
                <a:gd name="T9" fmla="*/ 75 h 75"/>
                <a:gd name="T10" fmla="*/ 905 w 905"/>
                <a:gd name="T11" fmla="*/ 37 h 75"/>
                <a:gd name="T12" fmla="*/ 867 w 90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75">
                  <a:moveTo>
                    <a:pt x="86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867" y="75"/>
                  </a:lnTo>
                  <a:cubicBezTo>
                    <a:pt x="888" y="75"/>
                    <a:pt x="905" y="58"/>
                    <a:pt x="905" y="37"/>
                  </a:cubicBezTo>
                  <a:cubicBezTo>
                    <a:pt x="905" y="17"/>
                    <a:pt x="888" y="0"/>
                    <a:pt x="86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5" name="Freeform 21">
              <a:extLst>
                <a:ext uri="{FF2B5EF4-FFF2-40B4-BE49-F238E27FC236}">
                  <a16:creationId xmlns:a16="http://schemas.microsoft.com/office/drawing/2014/main" id="{55D5C7AE-BD6E-40BA-AE5C-BDCF1D63E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263" y="5608638"/>
              <a:ext cx="15875" cy="128588"/>
            </a:xfrm>
            <a:custGeom>
              <a:avLst/>
              <a:gdLst>
                <a:gd name="T0" fmla="*/ 38 w 76"/>
                <a:gd name="T1" fmla="*/ 603 h 603"/>
                <a:gd name="T2" fmla="*/ 76 w 76"/>
                <a:gd name="T3" fmla="*/ 566 h 603"/>
                <a:gd name="T4" fmla="*/ 76 w 76"/>
                <a:gd name="T5" fmla="*/ 38 h 603"/>
                <a:gd name="T6" fmla="*/ 38 w 76"/>
                <a:gd name="T7" fmla="*/ 0 h 603"/>
                <a:gd name="T8" fmla="*/ 0 w 76"/>
                <a:gd name="T9" fmla="*/ 38 h 603"/>
                <a:gd name="T10" fmla="*/ 0 w 76"/>
                <a:gd name="T11" fmla="*/ 566 h 603"/>
                <a:gd name="T12" fmla="*/ 38 w 76"/>
                <a:gd name="T13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3">
                  <a:moveTo>
                    <a:pt x="38" y="603"/>
                  </a:moveTo>
                  <a:cubicBezTo>
                    <a:pt x="59" y="603"/>
                    <a:pt x="76" y="586"/>
                    <a:pt x="76" y="566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6"/>
                    <a:pt x="17" y="603"/>
                    <a:pt x="38" y="60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6" name="Freeform 22">
              <a:extLst>
                <a:ext uri="{FF2B5EF4-FFF2-40B4-BE49-F238E27FC236}">
                  <a16:creationId xmlns:a16="http://schemas.microsoft.com/office/drawing/2014/main" id="{5509FBCE-434C-4A36-BC6D-D0610069C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263" y="5786438"/>
              <a:ext cx="15875" cy="128588"/>
            </a:xfrm>
            <a:custGeom>
              <a:avLst/>
              <a:gdLst>
                <a:gd name="T0" fmla="*/ 38 w 76"/>
                <a:gd name="T1" fmla="*/ 603 h 603"/>
                <a:gd name="T2" fmla="*/ 76 w 76"/>
                <a:gd name="T3" fmla="*/ 566 h 603"/>
                <a:gd name="T4" fmla="*/ 76 w 76"/>
                <a:gd name="T5" fmla="*/ 38 h 603"/>
                <a:gd name="T6" fmla="*/ 38 w 76"/>
                <a:gd name="T7" fmla="*/ 0 h 603"/>
                <a:gd name="T8" fmla="*/ 0 w 76"/>
                <a:gd name="T9" fmla="*/ 38 h 603"/>
                <a:gd name="T10" fmla="*/ 0 w 76"/>
                <a:gd name="T11" fmla="*/ 566 h 603"/>
                <a:gd name="T12" fmla="*/ 38 w 76"/>
                <a:gd name="T13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3">
                  <a:moveTo>
                    <a:pt x="38" y="603"/>
                  </a:moveTo>
                  <a:cubicBezTo>
                    <a:pt x="59" y="603"/>
                    <a:pt x="76" y="587"/>
                    <a:pt x="76" y="566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7"/>
                    <a:pt x="17" y="603"/>
                    <a:pt x="38" y="60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7" name="Oval 23">
              <a:extLst>
                <a:ext uri="{FF2B5EF4-FFF2-40B4-BE49-F238E27FC236}">
                  <a16:creationId xmlns:a16="http://schemas.microsoft.com/office/drawing/2014/main" id="{7BF3DEE6-E4AB-4EA5-8DA9-2573F46AA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263" y="5753101"/>
              <a:ext cx="15875" cy="17463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4" name="Group 2523">
            <a:extLst>
              <a:ext uri="{FF2B5EF4-FFF2-40B4-BE49-F238E27FC236}">
                <a16:creationId xmlns:a16="http://schemas.microsoft.com/office/drawing/2014/main" id="{8F712D7F-5A6F-4B46-BD80-318BDE08359C}"/>
              </a:ext>
            </a:extLst>
          </p:cNvPr>
          <p:cNvGrpSpPr/>
          <p:nvPr/>
        </p:nvGrpSpPr>
        <p:grpSpPr>
          <a:xfrm>
            <a:off x="6664326" y="2087563"/>
            <a:ext cx="355600" cy="484188"/>
            <a:chOff x="6664326" y="2087563"/>
            <a:chExt cx="355600" cy="484188"/>
          </a:xfrm>
        </p:grpSpPr>
        <p:sp>
          <p:nvSpPr>
            <p:cNvPr id="2328" name="Freeform 24">
              <a:extLst>
                <a:ext uri="{FF2B5EF4-FFF2-40B4-BE49-F238E27FC236}">
                  <a16:creationId xmlns:a16="http://schemas.microsoft.com/office/drawing/2014/main" id="{9998BB8A-A094-4A6B-9F44-810EF980B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276" y="2279651"/>
              <a:ext cx="122238" cy="193675"/>
            </a:xfrm>
            <a:custGeom>
              <a:avLst/>
              <a:gdLst>
                <a:gd name="T0" fmla="*/ 0 w 571"/>
                <a:gd name="T1" fmla="*/ 901 h 901"/>
                <a:gd name="T2" fmla="*/ 571 w 571"/>
                <a:gd name="T3" fmla="*/ 329 h 901"/>
                <a:gd name="T4" fmla="*/ 524 w 571"/>
                <a:gd name="T5" fmla="*/ 0 h 901"/>
                <a:gd name="T6" fmla="*/ 63 w 571"/>
                <a:gd name="T7" fmla="*/ 461 h 901"/>
                <a:gd name="T8" fmla="*/ 0 w 571"/>
                <a:gd name="T9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1" h="901">
                  <a:moveTo>
                    <a:pt x="0" y="901"/>
                  </a:moveTo>
                  <a:lnTo>
                    <a:pt x="571" y="329"/>
                  </a:lnTo>
                  <a:lnTo>
                    <a:pt x="524" y="0"/>
                  </a:lnTo>
                  <a:lnTo>
                    <a:pt x="63" y="461"/>
                  </a:lnTo>
                  <a:lnTo>
                    <a:pt x="0" y="901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9" name="Freeform 25">
              <a:extLst>
                <a:ext uri="{FF2B5EF4-FFF2-40B4-BE49-F238E27FC236}">
                  <a16:creationId xmlns:a16="http://schemas.microsoft.com/office/drawing/2014/main" id="{C4FD2AE5-B0CD-4BD2-87B9-5EAE8E1C9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1" y="2351088"/>
              <a:ext cx="134938" cy="173038"/>
            </a:xfrm>
            <a:custGeom>
              <a:avLst/>
              <a:gdLst>
                <a:gd name="T0" fmla="*/ 0 w 631"/>
                <a:gd name="T1" fmla="*/ 660 h 811"/>
                <a:gd name="T2" fmla="*/ 151 w 631"/>
                <a:gd name="T3" fmla="*/ 811 h 811"/>
                <a:gd name="T4" fmla="*/ 631 w 631"/>
                <a:gd name="T5" fmla="*/ 330 h 811"/>
                <a:gd name="T6" fmla="*/ 584 w 631"/>
                <a:gd name="T7" fmla="*/ 0 h 811"/>
                <a:gd name="T8" fmla="*/ 13 w 631"/>
                <a:gd name="T9" fmla="*/ 572 h 811"/>
                <a:gd name="T10" fmla="*/ 0 w 631"/>
                <a:gd name="T11" fmla="*/ 66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1" h="811">
                  <a:moveTo>
                    <a:pt x="0" y="660"/>
                  </a:moveTo>
                  <a:lnTo>
                    <a:pt x="151" y="811"/>
                  </a:lnTo>
                  <a:lnTo>
                    <a:pt x="631" y="330"/>
                  </a:lnTo>
                  <a:lnTo>
                    <a:pt x="584" y="0"/>
                  </a:lnTo>
                  <a:lnTo>
                    <a:pt x="13" y="572"/>
                  </a:lnTo>
                  <a:lnTo>
                    <a:pt x="0" y="66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0" name="Freeform 26">
              <a:extLst>
                <a:ext uri="{FF2B5EF4-FFF2-40B4-BE49-F238E27FC236}">
                  <a16:creationId xmlns:a16="http://schemas.microsoft.com/office/drawing/2014/main" id="{B50025E2-6275-4983-B81E-24E9D2F9E7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4976" y="2160588"/>
              <a:ext cx="100013" cy="217488"/>
            </a:xfrm>
            <a:custGeom>
              <a:avLst/>
              <a:gdLst>
                <a:gd name="T0" fmla="*/ 129 w 461"/>
                <a:gd name="T1" fmla="*/ 436 h 1017"/>
                <a:gd name="T2" fmla="*/ 384 w 461"/>
                <a:gd name="T3" fmla="*/ 181 h 1017"/>
                <a:gd name="T4" fmla="*/ 263 w 461"/>
                <a:gd name="T5" fmla="*/ 0 h 1017"/>
                <a:gd name="T6" fmla="*/ 113 w 461"/>
                <a:gd name="T7" fmla="*/ 226 h 1017"/>
                <a:gd name="T8" fmla="*/ 0 w 461"/>
                <a:gd name="T9" fmla="*/ 1017 h 1017"/>
                <a:gd name="T10" fmla="*/ 461 w 461"/>
                <a:gd name="T11" fmla="*/ 556 h 1017"/>
                <a:gd name="T12" fmla="*/ 414 w 461"/>
                <a:gd name="T13" fmla="*/ 226 h 1017"/>
                <a:gd name="T14" fmla="*/ 384 w 461"/>
                <a:gd name="T15" fmla="*/ 181 h 1017"/>
                <a:gd name="T16" fmla="*/ 129 w 461"/>
                <a:gd name="T17" fmla="*/ 436 h 1017"/>
                <a:gd name="T18" fmla="*/ 263 w 461"/>
                <a:gd name="T19" fmla="*/ 490 h 1017"/>
                <a:gd name="T20" fmla="*/ 85 w 461"/>
                <a:gd name="T21" fmla="*/ 418 h 1017"/>
                <a:gd name="T22" fmla="*/ 263 w 461"/>
                <a:gd name="T23" fmla="*/ 490 h 1017"/>
                <a:gd name="T24" fmla="*/ 443 w 461"/>
                <a:gd name="T25" fmla="*/ 430 h 1017"/>
                <a:gd name="T26" fmla="*/ 263 w 461"/>
                <a:gd name="T27" fmla="*/ 490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1" h="1017">
                  <a:moveTo>
                    <a:pt x="129" y="436"/>
                  </a:moveTo>
                  <a:lnTo>
                    <a:pt x="384" y="181"/>
                  </a:lnTo>
                  <a:lnTo>
                    <a:pt x="263" y="0"/>
                  </a:lnTo>
                  <a:lnTo>
                    <a:pt x="113" y="226"/>
                  </a:lnTo>
                  <a:lnTo>
                    <a:pt x="0" y="1017"/>
                  </a:lnTo>
                  <a:lnTo>
                    <a:pt x="461" y="556"/>
                  </a:lnTo>
                  <a:lnTo>
                    <a:pt x="414" y="226"/>
                  </a:lnTo>
                  <a:lnTo>
                    <a:pt x="384" y="181"/>
                  </a:lnTo>
                  <a:lnTo>
                    <a:pt x="129" y="436"/>
                  </a:lnTo>
                  <a:close/>
                  <a:moveTo>
                    <a:pt x="263" y="490"/>
                  </a:moveTo>
                  <a:lnTo>
                    <a:pt x="85" y="418"/>
                  </a:lnTo>
                  <a:lnTo>
                    <a:pt x="263" y="490"/>
                  </a:lnTo>
                  <a:lnTo>
                    <a:pt x="443" y="430"/>
                  </a:lnTo>
                  <a:lnTo>
                    <a:pt x="263" y="49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1" name="Freeform 27">
              <a:extLst>
                <a:ext uri="{FF2B5EF4-FFF2-40B4-BE49-F238E27FC236}">
                  <a16:creationId xmlns:a16="http://schemas.microsoft.com/office/drawing/2014/main" id="{E769D233-A6EC-4AB8-B7B3-2CAE88D25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2420938"/>
              <a:ext cx="112713" cy="142875"/>
            </a:xfrm>
            <a:custGeom>
              <a:avLst/>
              <a:gdLst>
                <a:gd name="T0" fmla="*/ 188 w 528"/>
                <a:gd name="T1" fmla="*/ 669 h 669"/>
                <a:gd name="T2" fmla="*/ 528 w 528"/>
                <a:gd name="T3" fmla="*/ 330 h 669"/>
                <a:gd name="T4" fmla="*/ 480 w 528"/>
                <a:gd name="T5" fmla="*/ 0 h 669"/>
                <a:gd name="T6" fmla="*/ 0 w 528"/>
                <a:gd name="T7" fmla="*/ 481 h 669"/>
                <a:gd name="T8" fmla="*/ 188 w 528"/>
                <a:gd name="T9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669">
                  <a:moveTo>
                    <a:pt x="188" y="669"/>
                  </a:moveTo>
                  <a:lnTo>
                    <a:pt x="528" y="330"/>
                  </a:lnTo>
                  <a:lnTo>
                    <a:pt x="480" y="0"/>
                  </a:lnTo>
                  <a:lnTo>
                    <a:pt x="0" y="481"/>
                  </a:lnTo>
                  <a:lnTo>
                    <a:pt x="188" y="669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2" name="Freeform 28">
              <a:extLst>
                <a:ext uri="{FF2B5EF4-FFF2-40B4-BE49-F238E27FC236}">
                  <a16:creationId xmlns:a16="http://schemas.microsoft.com/office/drawing/2014/main" id="{8AC60C14-1B07-4B98-9099-0488C913F5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6" y="2087563"/>
              <a:ext cx="355600" cy="484188"/>
            </a:xfrm>
            <a:custGeom>
              <a:avLst/>
              <a:gdLst>
                <a:gd name="T0" fmla="*/ 1131 w 1659"/>
                <a:gd name="T1" fmla="*/ 832 h 2264"/>
                <a:gd name="T2" fmla="*/ 1649 w 1659"/>
                <a:gd name="T3" fmla="*/ 253 h 2264"/>
                <a:gd name="T4" fmla="*/ 1643 w 1659"/>
                <a:gd name="T5" fmla="*/ 198 h 2264"/>
                <a:gd name="T6" fmla="*/ 1338 w 1659"/>
                <a:gd name="T7" fmla="*/ 8 h 2264"/>
                <a:gd name="T8" fmla="*/ 282 w 1659"/>
                <a:gd name="T9" fmla="*/ 7 h 2264"/>
                <a:gd name="T10" fmla="*/ 14 w 1659"/>
                <a:gd name="T11" fmla="*/ 200 h 2264"/>
                <a:gd name="T12" fmla="*/ 9 w 1659"/>
                <a:gd name="T13" fmla="*/ 253 h 2264"/>
                <a:gd name="T14" fmla="*/ 528 w 1659"/>
                <a:gd name="T15" fmla="*/ 832 h 2264"/>
                <a:gd name="T16" fmla="*/ 559 w 1659"/>
                <a:gd name="T17" fmla="*/ 815 h 2264"/>
                <a:gd name="T18" fmla="*/ 453 w 1659"/>
                <a:gd name="T19" fmla="*/ 1882 h 2264"/>
                <a:gd name="T20" fmla="*/ 803 w 1659"/>
                <a:gd name="T21" fmla="*/ 2253 h 2264"/>
                <a:gd name="T22" fmla="*/ 856 w 1659"/>
                <a:gd name="T23" fmla="*/ 2253 h 2264"/>
                <a:gd name="T24" fmla="*/ 1206 w 1659"/>
                <a:gd name="T25" fmla="*/ 1882 h 2264"/>
                <a:gd name="T26" fmla="*/ 1099 w 1659"/>
                <a:gd name="T27" fmla="*/ 815 h 2264"/>
                <a:gd name="T28" fmla="*/ 1355 w 1659"/>
                <a:gd name="T29" fmla="*/ 85 h 2264"/>
                <a:gd name="T30" fmla="*/ 1135 w 1659"/>
                <a:gd name="T31" fmla="*/ 732 h 2264"/>
                <a:gd name="T32" fmla="*/ 1355 w 1659"/>
                <a:gd name="T33" fmla="*/ 85 h 2264"/>
                <a:gd name="T34" fmla="*/ 815 w 1659"/>
                <a:gd name="T35" fmla="*/ 867 h 2264"/>
                <a:gd name="T36" fmla="*/ 978 w 1659"/>
                <a:gd name="T37" fmla="*/ 822 h 2264"/>
                <a:gd name="T38" fmla="*/ 619 w 1659"/>
                <a:gd name="T39" fmla="*/ 1253 h 2264"/>
                <a:gd name="T40" fmla="*/ 601 w 1659"/>
                <a:gd name="T41" fmla="*/ 1377 h 2264"/>
                <a:gd name="T42" fmla="*/ 1034 w 1659"/>
                <a:gd name="T43" fmla="*/ 1214 h 2264"/>
                <a:gd name="T44" fmla="*/ 601 w 1659"/>
                <a:gd name="T45" fmla="*/ 1377 h 2264"/>
                <a:gd name="T46" fmla="*/ 762 w 1659"/>
                <a:gd name="T47" fmla="*/ 764 h 2264"/>
                <a:gd name="T48" fmla="*/ 967 w 1659"/>
                <a:gd name="T49" fmla="*/ 746 h 2264"/>
                <a:gd name="T50" fmla="*/ 524 w 1659"/>
                <a:gd name="T51" fmla="*/ 732 h 2264"/>
                <a:gd name="T52" fmla="*/ 269 w 1659"/>
                <a:gd name="T53" fmla="*/ 85 h 2264"/>
                <a:gd name="T54" fmla="*/ 524 w 1659"/>
                <a:gd name="T55" fmla="*/ 732 h 2264"/>
                <a:gd name="T56" fmla="*/ 901 w 1659"/>
                <a:gd name="T57" fmla="*/ 518 h 2264"/>
                <a:gd name="T58" fmla="*/ 715 w 1659"/>
                <a:gd name="T59" fmla="*/ 582 h 2264"/>
                <a:gd name="T60" fmla="*/ 538 w 1659"/>
                <a:gd name="T61" fmla="*/ 1817 h 2264"/>
                <a:gd name="T62" fmla="*/ 1082 w 1659"/>
                <a:gd name="T63" fmla="*/ 1544 h 2264"/>
                <a:gd name="T64" fmla="*/ 530 w 1659"/>
                <a:gd name="T65" fmla="*/ 1874 h 2264"/>
                <a:gd name="T66" fmla="*/ 829 w 1659"/>
                <a:gd name="T67" fmla="*/ 2173 h 2264"/>
                <a:gd name="T68" fmla="*/ 1095 w 1659"/>
                <a:gd name="T69" fmla="*/ 1637 h 2264"/>
                <a:gd name="T70" fmla="*/ 829 w 1659"/>
                <a:gd name="T71" fmla="*/ 2173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59" h="2264">
                  <a:moveTo>
                    <a:pt x="1128" y="832"/>
                  </a:moveTo>
                  <a:lnTo>
                    <a:pt x="1131" y="832"/>
                  </a:lnTo>
                  <a:cubicBezTo>
                    <a:pt x="1142" y="832"/>
                    <a:pt x="1152" y="827"/>
                    <a:pt x="1159" y="819"/>
                  </a:cubicBezTo>
                  <a:lnTo>
                    <a:pt x="1649" y="253"/>
                  </a:lnTo>
                  <a:cubicBezTo>
                    <a:pt x="1656" y="245"/>
                    <a:pt x="1659" y="235"/>
                    <a:pt x="1658" y="224"/>
                  </a:cubicBezTo>
                  <a:cubicBezTo>
                    <a:pt x="1657" y="214"/>
                    <a:pt x="1651" y="204"/>
                    <a:pt x="1643" y="198"/>
                  </a:cubicBezTo>
                  <a:lnTo>
                    <a:pt x="1379" y="10"/>
                  </a:lnTo>
                  <a:cubicBezTo>
                    <a:pt x="1367" y="1"/>
                    <a:pt x="1351" y="0"/>
                    <a:pt x="1338" y="8"/>
                  </a:cubicBezTo>
                  <a:lnTo>
                    <a:pt x="829" y="299"/>
                  </a:lnTo>
                  <a:lnTo>
                    <a:pt x="282" y="7"/>
                  </a:lnTo>
                  <a:cubicBezTo>
                    <a:pt x="268" y="0"/>
                    <a:pt x="252" y="1"/>
                    <a:pt x="240" y="11"/>
                  </a:cubicBezTo>
                  <a:lnTo>
                    <a:pt x="14" y="200"/>
                  </a:lnTo>
                  <a:cubicBezTo>
                    <a:pt x="6" y="206"/>
                    <a:pt x="1" y="216"/>
                    <a:pt x="0" y="226"/>
                  </a:cubicBezTo>
                  <a:cubicBezTo>
                    <a:pt x="0" y="236"/>
                    <a:pt x="3" y="246"/>
                    <a:pt x="9" y="253"/>
                  </a:cubicBezTo>
                  <a:lnTo>
                    <a:pt x="499" y="819"/>
                  </a:lnTo>
                  <a:cubicBezTo>
                    <a:pt x="507" y="827"/>
                    <a:pt x="517" y="832"/>
                    <a:pt x="528" y="832"/>
                  </a:cubicBezTo>
                  <a:lnTo>
                    <a:pt x="530" y="832"/>
                  </a:lnTo>
                  <a:cubicBezTo>
                    <a:pt x="542" y="831"/>
                    <a:pt x="553" y="825"/>
                    <a:pt x="559" y="815"/>
                  </a:cubicBezTo>
                  <a:lnTo>
                    <a:pt x="618" y="727"/>
                  </a:lnTo>
                  <a:lnTo>
                    <a:pt x="453" y="1882"/>
                  </a:lnTo>
                  <a:cubicBezTo>
                    <a:pt x="451" y="1893"/>
                    <a:pt x="455" y="1905"/>
                    <a:pt x="464" y="1914"/>
                  </a:cubicBezTo>
                  <a:lnTo>
                    <a:pt x="803" y="2253"/>
                  </a:lnTo>
                  <a:cubicBezTo>
                    <a:pt x="810" y="2260"/>
                    <a:pt x="820" y="2264"/>
                    <a:pt x="829" y="2264"/>
                  </a:cubicBezTo>
                  <a:cubicBezTo>
                    <a:pt x="839" y="2264"/>
                    <a:pt x="849" y="2260"/>
                    <a:pt x="856" y="2253"/>
                  </a:cubicBezTo>
                  <a:lnTo>
                    <a:pt x="1195" y="1914"/>
                  </a:lnTo>
                  <a:cubicBezTo>
                    <a:pt x="1204" y="1905"/>
                    <a:pt x="1208" y="1893"/>
                    <a:pt x="1206" y="1882"/>
                  </a:cubicBezTo>
                  <a:lnTo>
                    <a:pt x="1041" y="727"/>
                  </a:lnTo>
                  <a:lnTo>
                    <a:pt x="1099" y="815"/>
                  </a:lnTo>
                  <a:cubicBezTo>
                    <a:pt x="1106" y="825"/>
                    <a:pt x="1117" y="831"/>
                    <a:pt x="1128" y="832"/>
                  </a:cubicBezTo>
                  <a:close/>
                  <a:moveTo>
                    <a:pt x="1355" y="85"/>
                  </a:moveTo>
                  <a:lnTo>
                    <a:pt x="1565" y="235"/>
                  </a:lnTo>
                  <a:lnTo>
                    <a:pt x="1135" y="732"/>
                  </a:lnTo>
                  <a:lnTo>
                    <a:pt x="883" y="354"/>
                  </a:lnTo>
                  <a:lnTo>
                    <a:pt x="1355" y="85"/>
                  </a:lnTo>
                  <a:close/>
                  <a:moveTo>
                    <a:pt x="682" y="813"/>
                  </a:moveTo>
                  <a:lnTo>
                    <a:pt x="815" y="867"/>
                  </a:lnTo>
                  <a:cubicBezTo>
                    <a:pt x="824" y="870"/>
                    <a:pt x="833" y="870"/>
                    <a:pt x="841" y="867"/>
                  </a:cubicBezTo>
                  <a:lnTo>
                    <a:pt x="978" y="822"/>
                  </a:lnTo>
                  <a:lnTo>
                    <a:pt x="987" y="884"/>
                  </a:lnTo>
                  <a:lnTo>
                    <a:pt x="619" y="1253"/>
                  </a:lnTo>
                  <a:lnTo>
                    <a:pt x="682" y="813"/>
                  </a:lnTo>
                  <a:close/>
                  <a:moveTo>
                    <a:pt x="601" y="1377"/>
                  </a:moveTo>
                  <a:lnTo>
                    <a:pt x="1001" y="978"/>
                  </a:lnTo>
                  <a:lnTo>
                    <a:pt x="1034" y="1214"/>
                  </a:lnTo>
                  <a:lnTo>
                    <a:pt x="556" y="1692"/>
                  </a:lnTo>
                  <a:lnTo>
                    <a:pt x="601" y="1377"/>
                  </a:lnTo>
                  <a:close/>
                  <a:moveTo>
                    <a:pt x="831" y="792"/>
                  </a:moveTo>
                  <a:lnTo>
                    <a:pt x="762" y="764"/>
                  </a:lnTo>
                  <a:lnTo>
                    <a:pt x="944" y="582"/>
                  </a:lnTo>
                  <a:lnTo>
                    <a:pt x="967" y="746"/>
                  </a:lnTo>
                  <a:lnTo>
                    <a:pt x="831" y="792"/>
                  </a:lnTo>
                  <a:close/>
                  <a:moveTo>
                    <a:pt x="524" y="732"/>
                  </a:moveTo>
                  <a:lnTo>
                    <a:pt x="92" y="233"/>
                  </a:lnTo>
                  <a:lnTo>
                    <a:pt x="269" y="85"/>
                  </a:lnTo>
                  <a:lnTo>
                    <a:pt x="775" y="355"/>
                  </a:lnTo>
                  <a:lnTo>
                    <a:pt x="524" y="732"/>
                  </a:lnTo>
                  <a:close/>
                  <a:moveTo>
                    <a:pt x="829" y="410"/>
                  </a:moveTo>
                  <a:lnTo>
                    <a:pt x="901" y="518"/>
                  </a:lnTo>
                  <a:lnTo>
                    <a:pt x="694" y="725"/>
                  </a:lnTo>
                  <a:lnTo>
                    <a:pt x="715" y="582"/>
                  </a:lnTo>
                  <a:lnTo>
                    <a:pt x="829" y="410"/>
                  </a:lnTo>
                  <a:close/>
                  <a:moveTo>
                    <a:pt x="538" y="1817"/>
                  </a:moveTo>
                  <a:lnTo>
                    <a:pt x="1048" y="1307"/>
                  </a:lnTo>
                  <a:lnTo>
                    <a:pt x="1082" y="1544"/>
                  </a:lnTo>
                  <a:lnTo>
                    <a:pt x="641" y="1984"/>
                  </a:lnTo>
                  <a:lnTo>
                    <a:pt x="530" y="1874"/>
                  </a:lnTo>
                  <a:lnTo>
                    <a:pt x="538" y="1817"/>
                  </a:lnTo>
                  <a:close/>
                  <a:moveTo>
                    <a:pt x="829" y="2173"/>
                  </a:moveTo>
                  <a:lnTo>
                    <a:pt x="694" y="2038"/>
                  </a:lnTo>
                  <a:lnTo>
                    <a:pt x="1095" y="1637"/>
                  </a:lnTo>
                  <a:lnTo>
                    <a:pt x="1129" y="1874"/>
                  </a:lnTo>
                  <a:lnTo>
                    <a:pt x="829" y="2173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0" name="Group 2529">
            <a:extLst>
              <a:ext uri="{FF2B5EF4-FFF2-40B4-BE49-F238E27FC236}">
                <a16:creationId xmlns:a16="http://schemas.microsoft.com/office/drawing/2014/main" id="{4056A024-E7E1-4963-BD62-E43B2F1C3935}"/>
              </a:ext>
            </a:extLst>
          </p:cNvPr>
          <p:cNvGrpSpPr/>
          <p:nvPr/>
        </p:nvGrpSpPr>
        <p:grpSpPr>
          <a:xfrm>
            <a:off x="2116138" y="2081213"/>
            <a:ext cx="500063" cy="500063"/>
            <a:chOff x="2116138" y="2081213"/>
            <a:chExt cx="500063" cy="500063"/>
          </a:xfrm>
        </p:grpSpPr>
        <p:sp>
          <p:nvSpPr>
            <p:cNvPr id="2333" name="Freeform 29">
              <a:extLst>
                <a:ext uri="{FF2B5EF4-FFF2-40B4-BE49-F238E27FC236}">
                  <a16:creationId xmlns:a16="http://schemas.microsoft.com/office/drawing/2014/main" id="{8789839B-C4C3-43B8-B946-4347C9E3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776" y="2351088"/>
              <a:ext cx="214313" cy="215900"/>
            </a:xfrm>
            <a:custGeom>
              <a:avLst/>
              <a:gdLst>
                <a:gd name="T0" fmla="*/ 932 w 1004"/>
                <a:gd name="T1" fmla="*/ 612 h 1003"/>
                <a:gd name="T2" fmla="*/ 587 w 1004"/>
                <a:gd name="T3" fmla="*/ 266 h 1003"/>
                <a:gd name="T4" fmla="*/ 527 w 1004"/>
                <a:gd name="T5" fmla="*/ 288 h 1003"/>
                <a:gd name="T6" fmla="*/ 472 w 1004"/>
                <a:gd name="T7" fmla="*/ 257 h 1003"/>
                <a:gd name="T8" fmla="*/ 483 w 1004"/>
                <a:gd name="T9" fmla="*/ 157 h 1003"/>
                <a:gd name="T10" fmla="*/ 507 w 1004"/>
                <a:gd name="T11" fmla="*/ 133 h 1003"/>
                <a:gd name="T12" fmla="*/ 373 w 1004"/>
                <a:gd name="T13" fmla="*/ 0 h 1003"/>
                <a:gd name="T14" fmla="*/ 240 w 1004"/>
                <a:gd name="T15" fmla="*/ 133 h 1003"/>
                <a:gd name="T16" fmla="*/ 0 w 1004"/>
                <a:gd name="T17" fmla="*/ 373 h 1003"/>
                <a:gd name="T18" fmla="*/ 133 w 1004"/>
                <a:gd name="T19" fmla="*/ 506 h 1003"/>
                <a:gd name="T20" fmla="*/ 157 w 1004"/>
                <a:gd name="T21" fmla="*/ 482 h 1003"/>
                <a:gd name="T22" fmla="*/ 257 w 1004"/>
                <a:gd name="T23" fmla="*/ 471 h 1003"/>
                <a:gd name="T24" fmla="*/ 289 w 1004"/>
                <a:gd name="T25" fmla="*/ 526 h 1003"/>
                <a:gd name="T26" fmla="*/ 267 w 1004"/>
                <a:gd name="T27" fmla="*/ 586 h 1003"/>
                <a:gd name="T28" fmla="*/ 612 w 1004"/>
                <a:gd name="T29" fmla="*/ 932 h 1003"/>
                <a:gd name="T30" fmla="*/ 774 w 1004"/>
                <a:gd name="T31" fmla="*/ 1002 h 1003"/>
                <a:gd name="T32" fmla="*/ 937 w 1004"/>
                <a:gd name="T33" fmla="*/ 936 h 1003"/>
                <a:gd name="T34" fmla="*/ 1003 w 1004"/>
                <a:gd name="T35" fmla="*/ 773 h 1003"/>
                <a:gd name="T36" fmla="*/ 932 w 1004"/>
                <a:gd name="T37" fmla="*/ 612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4" h="1003">
                  <a:moveTo>
                    <a:pt x="932" y="612"/>
                  </a:moveTo>
                  <a:lnTo>
                    <a:pt x="587" y="266"/>
                  </a:lnTo>
                  <a:cubicBezTo>
                    <a:pt x="571" y="282"/>
                    <a:pt x="549" y="290"/>
                    <a:pt x="527" y="288"/>
                  </a:cubicBezTo>
                  <a:cubicBezTo>
                    <a:pt x="505" y="286"/>
                    <a:pt x="485" y="275"/>
                    <a:pt x="472" y="257"/>
                  </a:cubicBezTo>
                  <a:cubicBezTo>
                    <a:pt x="451" y="225"/>
                    <a:pt x="455" y="183"/>
                    <a:pt x="483" y="157"/>
                  </a:cubicBezTo>
                  <a:lnTo>
                    <a:pt x="507" y="133"/>
                  </a:lnTo>
                  <a:lnTo>
                    <a:pt x="373" y="0"/>
                  </a:lnTo>
                  <a:lnTo>
                    <a:pt x="240" y="133"/>
                  </a:lnTo>
                  <a:lnTo>
                    <a:pt x="0" y="373"/>
                  </a:lnTo>
                  <a:lnTo>
                    <a:pt x="133" y="506"/>
                  </a:lnTo>
                  <a:lnTo>
                    <a:pt x="157" y="482"/>
                  </a:lnTo>
                  <a:cubicBezTo>
                    <a:pt x="183" y="455"/>
                    <a:pt x="225" y="450"/>
                    <a:pt x="257" y="471"/>
                  </a:cubicBezTo>
                  <a:cubicBezTo>
                    <a:pt x="275" y="484"/>
                    <a:pt x="287" y="504"/>
                    <a:pt x="289" y="526"/>
                  </a:cubicBezTo>
                  <a:cubicBezTo>
                    <a:pt x="290" y="549"/>
                    <a:pt x="282" y="570"/>
                    <a:pt x="267" y="586"/>
                  </a:cubicBezTo>
                  <a:lnTo>
                    <a:pt x="612" y="932"/>
                  </a:lnTo>
                  <a:cubicBezTo>
                    <a:pt x="654" y="976"/>
                    <a:pt x="712" y="1001"/>
                    <a:pt x="774" y="1002"/>
                  </a:cubicBezTo>
                  <a:cubicBezTo>
                    <a:pt x="835" y="1003"/>
                    <a:pt x="893" y="979"/>
                    <a:pt x="937" y="936"/>
                  </a:cubicBezTo>
                  <a:cubicBezTo>
                    <a:pt x="980" y="893"/>
                    <a:pt x="1004" y="834"/>
                    <a:pt x="1003" y="773"/>
                  </a:cubicBezTo>
                  <a:cubicBezTo>
                    <a:pt x="1002" y="712"/>
                    <a:pt x="976" y="654"/>
                    <a:pt x="932" y="612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4" name="Freeform 30">
              <a:extLst>
                <a:ext uri="{FF2B5EF4-FFF2-40B4-BE49-F238E27FC236}">
                  <a16:creationId xmlns:a16="http://schemas.microsoft.com/office/drawing/2014/main" id="{83E7C869-E617-4879-A7C7-9E7FFB2BA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463" y="2379663"/>
              <a:ext cx="11113" cy="11113"/>
            </a:xfrm>
            <a:custGeom>
              <a:avLst/>
              <a:gdLst>
                <a:gd name="T0" fmla="*/ 53 w 53"/>
                <a:gd name="T1" fmla="*/ 0 h 53"/>
                <a:gd name="T2" fmla="*/ 0 w 53"/>
                <a:gd name="T3" fmla="*/ 53 h 53"/>
                <a:gd name="T4" fmla="*/ 53 w 53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53">
                  <a:moveTo>
                    <a:pt x="53" y="0"/>
                  </a:moveTo>
                  <a:lnTo>
                    <a:pt x="0" y="5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5" name="Freeform 31">
              <a:extLst>
                <a:ext uri="{FF2B5EF4-FFF2-40B4-BE49-F238E27FC236}">
                  <a16:creationId xmlns:a16="http://schemas.microsoft.com/office/drawing/2014/main" id="{3A54520F-4470-4E3F-B5D7-2540BBFC44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5188" y="2362201"/>
              <a:ext cx="200025" cy="201613"/>
            </a:xfrm>
            <a:custGeom>
              <a:avLst/>
              <a:gdLst>
                <a:gd name="T0" fmla="*/ 453 w 940"/>
                <a:gd name="T1" fmla="*/ 940 h 940"/>
                <a:gd name="T2" fmla="*/ 870 w 940"/>
                <a:gd name="T3" fmla="*/ 661 h 940"/>
                <a:gd name="T4" fmla="*/ 772 w 940"/>
                <a:gd name="T5" fmla="*/ 168 h 940"/>
                <a:gd name="T6" fmla="*/ 280 w 940"/>
                <a:gd name="T7" fmla="*/ 70 h 940"/>
                <a:gd name="T8" fmla="*/ 0 w 940"/>
                <a:gd name="T9" fmla="*/ 487 h 940"/>
                <a:gd name="T10" fmla="*/ 453 w 940"/>
                <a:gd name="T11" fmla="*/ 940 h 940"/>
                <a:gd name="T12" fmla="*/ 151 w 940"/>
                <a:gd name="T13" fmla="*/ 412 h 940"/>
                <a:gd name="T14" fmla="*/ 271 w 940"/>
                <a:gd name="T15" fmla="*/ 412 h 940"/>
                <a:gd name="T16" fmla="*/ 186 w 940"/>
                <a:gd name="T17" fmla="*/ 328 h 940"/>
                <a:gd name="T18" fmla="*/ 293 w 940"/>
                <a:gd name="T19" fmla="*/ 221 h 940"/>
                <a:gd name="T20" fmla="*/ 377 w 940"/>
                <a:gd name="T21" fmla="*/ 305 h 940"/>
                <a:gd name="T22" fmla="*/ 377 w 940"/>
                <a:gd name="T23" fmla="*/ 186 h 940"/>
                <a:gd name="T24" fmla="*/ 528 w 940"/>
                <a:gd name="T25" fmla="*/ 186 h 940"/>
                <a:gd name="T26" fmla="*/ 528 w 940"/>
                <a:gd name="T27" fmla="*/ 305 h 940"/>
                <a:gd name="T28" fmla="*/ 612 w 940"/>
                <a:gd name="T29" fmla="*/ 221 h 940"/>
                <a:gd name="T30" fmla="*/ 719 w 940"/>
                <a:gd name="T31" fmla="*/ 328 h 940"/>
                <a:gd name="T32" fmla="*/ 635 w 940"/>
                <a:gd name="T33" fmla="*/ 412 h 940"/>
                <a:gd name="T34" fmla="*/ 754 w 940"/>
                <a:gd name="T35" fmla="*/ 412 h 940"/>
                <a:gd name="T36" fmla="*/ 754 w 940"/>
                <a:gd name="T37" fmla="*/ 563 h 940"/>
                <a:gd name="T38" fmla="*/ 635 w 940"/>
                <a:gd name="T39" fmla="*/ 563 h 940"/>
                <a:gd name="T40" fmla="*/ 719 w 940"/>
                <a:gd name="T41" fmla="*/ 647 h 940"/>
                <a:gd name="T42" fmla="*/ 612 w 940"/>
                <a:gd name="T43" fmla="*/ 754 h 940"/>
                <a:gd name="T44" fmla="*/ 528 w 940"/>
                <a:gd name="T45" fmla="*/ 670 h 940"/>
                <a:gd name="T46" fmla="*/ 528 w 940"/>
                <a:gd name="T47" fmla="*/ 789 h 940"/>
                <a:gd name="T48" fmla="*/ 377 w 940"/>
                <a:gd name="T49" fmla="*/ 789 h 940"/>
                <a:gd name="T50" fmla="*/ 377 w 940"/>
                <a:gd name="T51" fmla="*/ 670 h 940"/>
                <a:gd name="T52" fmla="*/ 293 w 940"/>
                <a:gd name="T53" fmla="*/ 754 h 940"/>
                <a:gd name="T54" fmla="*/ 186 w 940"/>
                <a:gd name="T55" fmla="*/ 647 h 940"/>
                <a:gd name="T56" fmla="*/ 271 w 940"/>
                <a:gd name="T57" fmla="*/ 563 h 940"/>
                <a:gd name="T58" fmla="*/ 151 w 940"/>
                <a:gd name="T59" fmla="*/ 563 h 940"/>
                <a:gd name="T60" fmla="*/ 151 w 940"/>
                <a:gd name="T61" fmla="*/ 412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40" h="940">
                  <a:moveTo>
                    <a:pt x="453" y="940"/>
                  </a:moveTo>
                  <a:cubicBezTo>
                    <a:pt x="636" y="940"/>
                    <a:pt x="800" y="830"/>
                    <a:pt x="870" y="661"/>
                  </a:cubicBezTo>
                  <a:cubicBezTo>
                    <a:pt x="940" y="492"/>
                    <a:pt x="902" y="297"/>
                    <a:pt x="772" y="168"/>
                  </a:cubicBezTo>
                  <a:cubicBezTo>
                    <a:pt x="643" y="38"/>
                    <a:pt x="449" y="0"/>
                    <a:pt x="280" y="70"/>
                  </a:cubicBezTo>
                  <a:cubicBezTo>
                    <a:pt x="111" y="140"/>
                    <a:pt x="0" y="305"/>
                    <a:pt x="0" y="487"/>
                  </a:cubicBezTo>
                  <a:cubicBezTo>
                    <a:pt x="0" y="737"/>
                    <a:pt x="203" y="940"/>
                    <a:pt x="453" y="940"/>
                  </a:cubicBezTo>
                  <a:close/>
                  <a:moveTo>
                    <a:pt x="151" y="412"/>
                  </a:moveTo>
                  <a:lnTo>
                    <a:pt x="271" y="412"/>
                  </a:lnTo>
                  <a:lnTo>
                    <a:pt x="186" y="328"/>
                  </a:lnTo>
                  <a:lnTo>
                    <a:pt x="293" y="221"/>
                  </a:lnTo>
                  <a:lnTo>
                    <a:pt x="377" y="305"/>
                  </a:lnTo>
                  <a:lnTo>
                    <a:pt x="377" y="186"/>
                  </a:lnTo>
                  <a:lnTo>
                    <a:pt x="528" y="186"/>
                  </a:lnTo>
                  <a:lnTo>
                    <a:pt x="528" y="305"/>
                  </a:lnTo>
                  <a:lnTo>
                    <a:pt x="612" y="221"/>
                  </a:lnTo>
                  <a:lnTo>
                    <a:pt x="719" y="328"/>
                  </a:lnTo>
                  <a:lnTo>
                    <a:pt x="635" y="412"/>
                  </a:lnTo>
                  <a:lnTo>
                    <a:pt x="754" y="412"/>
                  </a:lnTo>
                  <a:lnTo>
                    <a:pt x="754" y="563"/>
                  </a:lnTo>
                  <a:lnTo>
                    <a:pt x="635" y="563"/>
                  </a:lnTo>
                  <a:lnTo>
                    <a:pt x="719" y="647"/>
                  </a:lnTo>
                  <a:lnTo>
                    <a:pt x="612" y="754"/>
                  </a:lnTo>
                  <a:lnTo>
                    <a:pt x="528" y="670"/>
                  </a:lnTo>
                  <a:lnTo>
                    <a:pt x="528" y="789"/>
                  </a:lnTo>
                  <a:lnTo>
                    <a:pt x="377" y="789"/>
                  </a:lnTo>
                  <a:lnTo>
                    <a:pt x="377" y="670"/>
                  </a:lnTo>
                  <a:lnTo>
                    <a:pt x="293" y="754"/>
                  </a:lnTo>
                  <a:lnTo>
                    <a:pt x="186" y="647"/>
                  </a:lnTo>
                  <a:lnTo>
                    <a:pt x="271" y="563"/>
                  </a:lnTo>
                  <a:lnTo>
                    <a:pt x="151" y="563"/>
                  </a:lnTo>
                  <a:lnTo>
                    <a:pt x="151" y="412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6" name="Oval 32">
              <a:extLst>
                <a:ext uri="{FF2B5EF4-FFF2-40B4-BE49-F238E27FC236}">
                  <a16:creationId xmlns:a16="http://schemas.microsoft.com/office/drawing/2014/main" id="{C2B37884-922B-4EF4-81CF-A224B07F2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563" y="2451101"/>
              <a:ext cx="33338" cy="317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7" name="Freeform 33">
              <a:extLst>
                <a:ext uri="{FF2B5EF4-FFF2-40B4-BE49-F238E27FC236}">
                  <a16:creationId xmlns:a16="http://schemas.microsoft.com/office/drawing/2014/main" id="{B959068D-F4B8-4D1E-A091-9FF3BB861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476" y="2089151"/>
              <a:ext cx="206375" cy="206375"/>
            </a:xfrm>
            <a:custGeom>
              <a:avLst/>
              <a:gdLst>
                <a:gd name="T0" fmla="*/ 797 w 963"/>
                <a:gd name="T1" fmla="*/ 802 h 962"/>
                <a:gd name="T2" fmla="*/ 901 w 963"/>
                <a:gd name="T3" fmla="*/ 324 h 962"/>
                <a:gd name="T4" fmla="*/ 584 w 963"/>
                <a:gd name="T5" fmla="*/ 642 h 962"/>
                <a:gd name="T6" fmla="*/ 397 w 963"/>
                <a:gd name="T7" fmla="*/ 562 h 962"/>
                <a:gd name="T8" fmla="*/ 317 w 963"/>
                <a:gd name="T9" fmla="*/ 376 h 962"/>
                <a:gd name="T10" fmla="*/ 635 w 963"/>
                <a:gd name="T11" fmla="*/ 58 h 962"/>
                <a:gd name="T12" fmla="*/ 181 w 963"/>
                <a:gd name="T13" fmla="*/ 140 h 962"/>
                <a:gd name="T14" fmla="*/ 35 w 963"/>
                <a:gd name="T15" fmla="*/ 578 h 962"/>
                <a:gd name="T16" fmla="*/ 350 w 963"/>
                <a:gd name="T17" fmla="*/ 916 h 962"/>
                <a:gd name="T18" fmla="*/ 797 w 963"/>
                <a:gd name="T19" fmla="*/ 802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3" h="962">
                  <a:moveTo>
                    <a:pt x="797" y="802"/>
                  </a:moveTo>
                  <a:cubicBezTo>
                    <a:pt x="922" y="677"/>
                    <a:pt x="963" y="490"/>
                    <a:pt x="901" y="324"/>
                  </a:cubicBezTo>
                  <a:lnTo>
                    <a:pt x="584" y="642"/>
                  </a:lnTo>
                  <a:lnTo>
                    <a:pt x="397" y="562"/>
                  </a:lnTo>
                  <a:lnTo>
                    <a:pt x="317" y="376"/>
                  </a:lnTo>
                  <a:lnTo>
                    <a:pt x="635" y="58"/>
                  </a:lnTo>
                  <a:cubicBezTo>
                    <a:pt x="480" y="0"/>
                    <a:pt x="306" y="32"/>
                    <a:pt x="181" y="140"/>
                  </a:cubicBezTo>
                  <a:cubicBezTo>
                    <a:pt x="56" y="249"/>
                    <a:pt x="0" y="417"/>
                    <a:pt x="35" y="578"/>
                  </a:cubicBezTo>
                  <a:cubicBezTo>
                    <a:pt x="71" y="740"/>
                    <a:pt x="191" y="869"/>
                    <a:pt x="350" y="916"/>
                  </a:cubicBezTo>
                  <a:cubicBezTo>
                    <a:pt x="508" y="962"/>
                    <a:pt x="680" y="919"/>
                    <a:pt x="797" y="80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8" name="Freeform 34">
              <a:extLst>
                <a:ext uri="{FF2B5EF4-FFF2-40B4-BE49-F238E27FC236}">
                  <a16:creationId xmlns:a16="http://schemas.microsoft.com/office/drawing/2014/main" id="{622A4C1A-900D-43DD-9EA4-853F495B1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326" y="2217738"/>
              <a:ext cx="133350" cy="134938"/>
            </a:xfrm>
            <a:custGeom>
              <a:avLst/>
              <a:gdLst>
                <a:gd name="T0" fmla="*/ 320 w 630"/>
                <a:gd name="T1" fmla="*/ 630 h 630"/>
                <a:gd name="T2" fmla="*/ 630 w 630"/>
                <a:gd name="T3" fmla="*/ 320 h 630"/>
                <a:gd name="T4" fmla="*/ 310 w 630"/>
                <a:gd name="T5" fmla="*/ 0 h 630"/>
                <a:gd name="T6" fmla="*/ 0 w 630"/>
                <a:gd name="T7" fmla="*/ 311 h 630"/>
                <a:gd name="T8" fmla="*/ 0 w 630"/>
                <a:gd name="T9" fmla="*/ 311 h 630"/>
                <a:gd name="T10" fmla="*/ 320 w 630"/>
                <a:gd name="T11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0" h="630">
                  <a:moveTo>
                    <a:pt x="320" y="630"/>
                  </a:moveTo>
                  <a:lnTo>
                    <a:pt x="630" y="320"/>
                  </a:lnTo>
                  <a:lnTo>
                    <a:pt x="310" y="0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320" y="63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9" name="Freeform 35">
              <a:extLst>
                <a:ext uri="{FF2B5EF4-FFF2-40B4-BE49-F238E27FC236}">
                  <a16:creationId xmlns:a16="http://schemas.microsoft.com/office/drawing/2014/main" id="{1A6E5AF9-4C3E-4466-8E6E-E814BA09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2306638"/>
              <a:ext cx="134938" cy="134938"/>
            </a:xfrm>
            <a:custGeom>
              <a:avLst/>
              <a:gdLst>
                <a:gd name="T0" fmla="*/ 310 w 630"/>
                <a:gd name="T1" fmla="*/ 0 h 630"/>
                <a:gd name="T2" fmla="*/ 0 w 630"/>
                <a:gd name="T3" fmla="*/ 311 h 630"/>
                <a:gd name="T4" fmla="*/ 319 w 630"/>
                <a:gd name="T5" fmla="*/ 630 h 630"/>
                <a:gd name="T6" fmla="*/ 630 w 630"/>
                <a:gd name="T7" fmla="*/ 320 h 630"/>
                <a:gd name="T8" fmla="*/ 630 w 630"/>
                <a:gd name="T9" fmla="*/ 320 h 630"/>
                <a:gd name="T10" fmla="*/ 310 w 630"/>
                <a:gd name="T11" fmla="*/ 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0" h="630">
                  <a:moveTo>
                    <a:pt x="310" y="0"/>
                  </a:moveTo>
                  <a:lnTo>
                    <a:pt x="0" y="311"/>
                  </a:lnTo>
                  <a:lnTo>
                    <a:pt x="319" y="630"/>
                  </a:lnTo>
                  <a:lnTo>
                    <a:pt x="630" y="320"/>
                  </a:lnTo>
                  <a:lnTo>
                    <a:pt x="630" y="32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0" name="Freeform 36">
              <a:extLst>
                <a:ext uri="{FF2B5EF4-FFF2-40B4-BE49-F238E27FC236}">
                  <a16:creationId xmlns:a16="http://schemas.microsoft.com/office/drawing/2014/main" id="{483FA10E-38B2-4FE4-9413-F41429A9AC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6138" y="2081213"/>
              <a:ext cx="500063" cy="500063"/>
            </a:xfrm>
            <a:custGeom>
              <a:avLst/>
              <a:gdLst>
                <a:gd name="T0" fmla="*/ 1894 w 2338"/>
                <a:gd name="T1" fmla="*/ 1507 h 2341"/>
                <a:gd name="T2" fmla="*/ 1841 w 2338"/>
                <a:gd name="T3" fmla="*/ 1507 h 2341"/>
                <a:gd name="T4" fmla="*/ 1783 w 2338"/>
                <a:gd name="T5" fmla="*/ 1502 h 2341"/>
                <a:gd name="T6" fmla="*/ 1814 w 2338"/>
                <a:gd name="T7" fmla="*/ 1427 h 2341"/>
                <a:gd name="T8" fmla="*/ 1681 w 2338"/>
                <a:gd name="T9" fmla="*/ 1240 h 2341"/>
                <a:gd name="T10" fmla="*/ 1521 w 2338"/>
                <a:gd name="T11" fmla="*/ 1347 h 2341"/>
                <a:gd name="T12" fmla="*/ 1713 w 2338"/>
                <a:gd name="T13" fmla="*/ 1000 h 2341"/>
                <a:gd name="T14" fmla="*/ 2221 w 2338"/>
                <a:gd name="T15" fmla="*/ 802 h 2341"/>
                <a:gd name="T16" fmla="*/ 2251 w 2338"/>
                <a:gd name="T17" fmla="*/ 328 h 2341"/>
                <a:gd name="T18" fmla="*/ 1916 w 2338"/>
                <a:gd name="T19" fmla="*/ 637 h 2341"/>
                <a:gd name="T20" fmla="*/ 1703 w 2338"/>
                <a:gd name="T21" fmla="*/ 424 h 2341"/>
                <a:gd name="T22" fmla="*/ 2013 w 2338"/>
                <a:gd name="T23" fmla="*/ 90 h 2341"/>
                <a:gd name="T24" fmla="*/ 1497 w 2338"/>
                <a:gd name="T25" fmla="*/ 152 h 2341"/>
                <a:gd name="T26" fmla="*/ 1071 w 2338"/>
                <a:gd name="T27" fmla="*/ 897 h 2341"/>
                <a:gd name="T28" fmla="*/ 573 w 2338"/>
                <a:gd name="T29" fmla="*/ 301 h 2341"/>
                <a:gd name="T30" fmla="*/ 289 w 2338"/>
                <a:gd name="T31" fmla="*/ 116 h 2341"/>
                <a:gd name="T32" fmla="*/ 136 w 2338"/>
                <a:gd name="T33" fmla="*/ 228 h 2341"/>
                <a:gd name="T34" fmla="*/ 290 w 2338"/>
                <a:gd name="T35" fmla="*/ 541 h 2341"/>
                <a:gd name="T36" fmla="*/ 437 w 2338"/>
                <a:gd name="T37" fmla="*/ 583 h 2341"/>
                <a:gd name="T38" fmla="*/ 642 w 2338"/>
                <a:gd name="T39" fmla="*/ 1325 h 2341"/>
                <a:gd name="T40" fmla="*/ 188 w 2338"/>
                <a:gd name="T41" fmla="*/ 2152 h 2341"/>
                <a:gd name="T42" fmla="*/ 1015 w 2338"/>
                <a:gd name="T43" fmla="*/ 1698 h 2341"/>
                <a:gd name="T44" fmla="*/ 1361 w 2338"/>
                <a:gd name="T45" fmla="*/ 1507 h 2341"/>
                <a:gd name="T46" fmla="*/ 1255 w 2338"/>
                <a:gd name="T47" fmla="*/ 1666 h 2341"/>
                <a:gd name="T48" fmla="*/ 1441 w 2338"/>
                <a:gd name="T49" fmla="*/ 1800 h 2341"/>
                <a:gd name="T50" fmla="*/ 1516 w 2338"/>
                <a:gd name="T51" fmla="*/ 1769 h 2341"/>
                <a:gd name="T52" fmla="*/ 1521 w 2338"/>
                <a:gd name="T53" fmla="*/ 1826 h 2341"/>
                <a:gd name="T54" fmla="*/ 1521 w 2338"/>
                <a:gd name="T55" fmla="*/ 1880 h 2341"/>
                <a:gd name="T56" fmla="*/ 2053 w 2338"/>
                <a:gd name="T57" fmla="*/ 2302 h 2341"/>
                <a:gd name="T58" fmla="*/ 2297 w 2338"/>
                <a:gd name="T59" fmla="*/ 2139 h 2341"/>
                <a:gd name="T60" fmla="*/ 1525 w 2338"/>
                <a:gd name="T61" fmla="*/ 229 h 2341"/>
                <a:gd name="T62" fmla="*/ 1631 w 2338"/>
                <a:gd name="T63" fmla="*/ 389 h 2341"/>
                <a:gd name="T64" fmla="*/ 1703 w 2338"/>
                <a:gd name="T65" fmla="*/ 617 h 2341"/>
                <a:gd name="T66" fmla="*/ 1910 w 2338"/>
                <a:gd name="T67" fmla="*/ 717 h 2341"/>
                <a:gd name="T68" fmla="*/ 2224 w 2338"/>
                <a:gd name="T69" fmla="*/ 436 h 2341"/>
                <a:gd name="T70" fmla="*/ 1817 w 2338"/>
                <a:gd name="T71" fmla="*/ 940 h 2341"/>
                <a:gd name="T72" fmla="*/ 1400 w 2338"/>
                <a:gd name="T73" fmla="*/ 523 h 2341"/>
                <a:gd name="T74" fmla="*/ 1365 w 2338"/>
                <a:gd name="T75" fmla="*/ 709 h 2341"/>
                <a:gd name="T76" fmla="*/ 1391 w 2338"/>
                <a:gd name="T77" fmla="*/ 1216 h 2341"/>
                <a:gd name="T78" fmla="*/ 1365 w 2338"/>
                <a:gd name="T79" fmla="*/ 709 h 2341"/>
                <a:gd name="T80" fmla="*/ 154 w 2338"/>
                <a:gd name="T81" fmla="*/ 1962 h 2341"/>
                <a:gd name="T82" fmla="*/ 695 w 2338"/>
                <a:gd name="T83" fmla="*/ 1420 h 2341"/>
                <a:gd name="T84" fmla="*/ 537 w 2338"/>
                <a:gd name="T85" fmla="*/ 2218 h 2341"/>
                <a:gd name="T86" fmla="*/ 723 w 2338"/>
                <a:gd name="T87" fmla="*/ 1351 h 2341"/>
                <a:gd name="T88" fmla="*/ 1231 w 2338"/>
                <a:gd name="T89" fmla="*/ 1376 h 2341"/>
                <a:gd name="T90" fmla="*/ 483 w 2338"/>
                <a:gd name="T91" fmla="*/ 521 h 2341"/>
                <a:gd name="T92" fmla="*/ 346 w 2338"/>
                <a:gd name="T93" fmla="*/ 488 h 2341"/>
                <a:gd name="T94" fmla="*/ 275 w 2338"/>
                <a:gd name="T95" fmla="*/ 196 h 2341"/>
                <a:gd name="T96" fmla="*/ 526 w 2338"/>
                <a:gd name="T97" fmla="*/ 449 h 2341"/>
                <a:gd name="T98" fmla="*/ 1468 w 2338"/>
                <a:gd name="T99" fmla="*/ 1400 h 2341"/>
                <a:gd name="T100" fmla="*/ 483 w 2338"/>
                <a:gd name="T101" fmla="*/ 521 h 2341"/>
                <a:gd name="T102" fmla="*/ 2054 w 2338"/>
                <a:gd name="T103" fmla="*/ 2227 h 2341"/>
                <a:gd name="T104" fmla="*/ 1920 w 2338"/>
                <a:gd name="T105" fmla="*/ 2172 h 2341"/>
                <a:gd name="T106" fmla="*/ 1560 w 2338"/>
                <a:gd name="T107" fmla="*/ 1708 h 2341"/>
                <a:gd name="T108" fmla="*/ 1334 w 2338"/>
                <a:gd name="T109" fmla="*/ 1640 h 2341"/>
                <a:gd name="T110" fmla="*/ 1734 w 2338"/>
                <a:gd name="T111" fmla="*/ 1400 h 2341"/>
                <a:gd name="T112" fmla="*/ 1863 w 2338"/>
                <a:gd name="T113" fmla="*/ 1582 h 2341"/>
                <a:gd name="T114" fmla="*/ 2187 w 2338"/>
                <a:gd name="T115" fmla="*/ 2171 h 2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38" h="2341">
                  <a:moveTo>
                    <a:pt x="2240" y="1852"/>
                  </a:moveTo>
                  <a:lnTo>
                    <a:pt x="1894" y="1507"/>
                  </a:lnTo>
                  <a:cubicBezTo>
                    <a:pt x="1887" y="1499"/>
                    <a:pt x="1878" y="1496"/>
                    <a:pt x="1868" y="1496"/>
                  </a:cubicBezTo>
                  <a:cubicBezTo>
                    <a:pt x="1858" y="1496"/>
                    <a:pt x="1848" y="1499"/>
                    <a:pt x="1841" y="1507"/>
                  </a:cubicBezTo>
                  <a:cubicBezTo>
                    <a:pt x="1833" y="1514"/>
                    <a:pt x="1822" y="1518"/>
                    <a:pt x="1811" y="1517"/>
                  </a:cubicBezTo>
                  <a:cubicBezTo>
                    <a:pt x="1800" y="1517"/>
                    <a:pt x="1790" y="1511"/>
                    <a:pt x="1783" y="1502"/>
                  </a:cubicBezTo>
                  <a:cubicBezTo>
                    <a:pt x="1773" y="1485"/>
                    <a:pt x="1776" y="1464"/>
                    <a:pt x="1790" y="1450"/>
                  </a:cubicBezTo>
                  <a:lnTo>
                    <a:pt x="1814" y="1427"/>
                  </a:lnTo>
                  <a:cubicBezTo>
                    <a:pt x="1829" y="1412"/>
                    <a:pt x="1829" y="1388"/>
                    <a:pt x="1814" y="1373"/>
                  </a:cubicBezTo>
                  <a:lnTo>
                    <a:pt x="1681" y="1240"/>
                  </a:lnTo>
                  <a:cubicBezTo>
                    <a:pt x="1666" y="1225"/>
                    <a:pt x="1642" y="1225"/>
                    <a:pt x="1628" y="1240"/>
                  </a:cubicBezTo>
                  <a:lnTo>
                    <a:pt x="1521" y="1347"/>
                  </a:lnTo>
                  <a:lnTo>
                    <a:pt x="1444" y="1269"/>
                  </a:lnTo>
                  <a:lnTo>
                    <a:pt x="1713" y="1000"/>
                  </a:lnTo>
                  <a:cubicBezTo>
                    <a:pt x="1747" y="1008"/>
                    <a:pt x="1783" y="1012"/>
                    <a:pt x="1818" y="1012"/>
                  </a:cubicBezTo>
                  <a:cubicBezTo>
                    <a:pt x="1979" y="1012"/>
                    <a:pt x="2129" y="934"/>
                    <a:pt x="2221" y="802"/>
                  </a:cubicBezTo>
                  <a:cubicBezTo>
                    <a:pt x="2312" y="670"/>
                    <a:pt x="2334" y="502"/>
                    <a:pt x="2278" y="351"/>
                  </a:cubicBezTo>
                  <a:cubicBezTo>
                    <a:pt x="2273" y="339"/>
                    <a:pt x="2263" y="330"/>
                    <a:pt x="2251" y="328"/>
                  </a:cubicBezTo>
                  <a:cubicBezTo>
                    <a:pt x="2238" y="325"/>
                    <a:pt x="2225" y="329"/>
                    <a:pt x="2216" y="338"/>
                  </a:cubicBezTo>
                  <a:lnTo>
                    <a:pt x="1916" y="637"/>
                  </a:lnTo>
                  <a:lnTo>
                    <a:pt x="1767" y="573"/>
                  </a:lnTo>
                  <a:lnTo>
                    <a:pt x="1703" y="424"/>
                  </a:lnTo>
                  <a:lnTo>
                    <a:pt x="2003" y="124"/>
                  </a:lnTo>
                  <a:cubicBezTo>
                    <a:pt x="2012" y="115"/>
                    <a:pt x="2015" y="102"/>
                    <a:pt x="2013" y="90"/>
                  </a:cubicBezTo>
                  <a:cubicBezTo>
                    <a:pt x="2010" y="77"/>
                    <a:pt x="2001" y="67"/>
                    <a:pt x="1989" y="62"/>
                  </a:cubicBezTo>
                  <a:cubicBezTo>
                    <a:pt x="1821" y="0"/>
                    <a:pt x="1632" y="34"/>
                    <a:pt x="1497" y="152"/>
                  </a:cubicBezTo>
                  <a:cubicBezTo>
                    <a:pt x="1362" y="270"/>
                    <a:pt x="1301" y="452"/>
                    <a:pt x="1340" y="627"/>
                  </a:cubicBezTo>
                  <a:lnTo>
                    <a:pt x="1071" y="897"/>
                  </a:lnTo>
                  <a:lnTo>
                    <a:pt x="597" y="423"/>
                  </a:lnTo>
                  <a:lnTo>
                    <a:pt x="573" y="301"/>
                  </a:lnTo>
                  <a:cubicBezTo>
                    <a:pt x="571" y="290"/>
                    <a:pt x="564" y="281"/>
                    <a:pt x="555" y="276"/>
                  </a:cubicBezTo>
                  <a:lnTo>
                    <a:pt x="289" y="116"/>
                  </a:lnTo>
                  <a:cubicBezTo>
                    <a:pt x="274" y="107"/>
                    <a:pt x="255" y="109"/>
                    <a:pt x="243" y="122"/>
                  </a:cubicBezTo>
                  <a:lnTo>
                    <a:pt x="136" y="228"/>
                  </a:lnTo>
                  <a:cubicBezTo>
                    <a:pt x="124" y="240"/>
                    <a:pt x="122" y="259"/>
                    <a:pt x="130" y="274"/>
                  </a:cubicBezTo>
                  <a:lnTo>
                    <a:pt x="290" y="541"/>
                  </a:lnTo>
                  <a:cubicBezTo>
                    <a:pt x="296" y="550"/>
                    <a:pt x="305" y="556"/>
                    <a:pt x="315" y="558"/>
                  </a:cubicBezTo>
                  <a:lnTo>
                    <a:pt x="437" y="583"/>
                  </a:lnTo>
                  <a:lnTo>
                    <a:pt x="911" y="1056"/>
                  </a:lnTo>
                  <a:lnTo>
                    <a:pt x="642" y="1325"/>
                  </a:lnTo>
                  <a:cubicBezTo>
                    <a:pt x="429" y="1278"/>
                    <a:pt x="210" y="1377"/>
                    <a:pt x="105" y="1568"/>
                  </a:cubicBezTo>
                  <a:cubicBezTo>
                    <a:pt x="0" y="1760"/>
                    <a:pt x="34" y="1998"/>
                    <a:pt x="188" y="2152"/>
                  </a:cubicBezTo>
                  <a:cubicBezTo>
                    <a:pt x="342" y="2307"/>
                    <a:pt x="580" y="2341"/>
                    <a:pt x="772" y="2235"/>
                  </a:cubicBezTo>
                  <a:cubicBezTo>
                    <a:pt x="963" y="2130"/>
                    <a:pt x="1062" y="1911"/>
                    <a:pt x="1015" y="1698"/>
                  </a:cubicBezTo>
                  <a:lnTo>
                    <a:pt x="1284" y="1429"/>
                  </a:lnTo>
                  <a:lnTo>
                    <a:pt x="1361" y="1507"/>
                  </a:lnTo>
                  <a:lnTo>
                    <a:pt x="1255" y="1613"/>
                  </a:lnTo>
                  <a:cubicBezTo>
                    <a:pt x="1240" y="1628"/>
                    <a:pt x="1240" y="1652"/>
                    <a:pt x="1255" y="1666"/>
                  </a:cubicBezTo>
                  <a:lnTo>
                    <a:pt x="1388" y="1800"/>
                  </a:lnTo>
                  <a:cubicBezTo>
                    <a:pt x="1403" y="1814"/>
                    <a:pt x="1426" y="1814"/>
                    <a:pt x="1441" y="1800"/>
                  </a:cubicBezTo>
                  <a:lnTo>
                    <a:pt x="1465" y="1776"/>
                  </a:lnTo>
                  <a:cubicBezTo>
                    <a:pt x="1478" y="1762"/>
                    <a:pt x="1499" y="1759"/>
                    <a:pt x="1516" y="1769"/>
                  </a:cubicBezTo>
                  <a:cubicBezTo>
                    <a:pt x="1525" y="1775"/>
                    <a:pt x="1531" y="1785"/>
                    <a:pt x="1532" y="1796"/>
                  </a:cubicBezTo>
                  <a:cubicBezTo>
                    <a:pt x="1533" y="1807"/>
                    <a:pt x="1529" y="1818"/>
                    <a:pt x="1521" y="1826"/>
                  </a:cubicBezTo>
                  <a:cubicBezTo>
                    <a:pt x="1514" y="1833"/>
                    <a:pt x="1510" y="1843"/>
                    <a:pt x="1510" y="1853"/>
                  </a:cubicBezTo>
                  <a:cubicBezTo>
                    <a:pt x="1510" y="1863"/>
                    <a:pt x="1514" y="1873"/>
                    <a:pt x="1521" y="1880"/>
                  </a:cubicBezTo>
                  <a:lnTo>
                    <a:pt x="1867" y="2225"/>
                  </a:lnTo>
                  <a:cubicBezTo>
                    <a:pt x="1916" y="2275"/>
                    <a:pt x="1983" y="2303"/>
                    <a:pt x="2053" y="2302"/>
                  </a:cubicBezTo>
                  <a:lnTo>
                    <a:pt x="2054" y="2302"/>
                  </a:lnTo>
                  <a:cubicBezTo>
                    <a:pt x="2160" y="2302"/>
                    <a:pt x="2256" y="2238"/>
                    <a:pt x="2297" y="2139"/>
                  </a:cubicBezTo>
                  <a:cubicBezTo>
                    <a:pt x="2338" y="2041"/>
                    <a:pt x="2315" y="1927"/>
                    <a:pt x="2240" y="1852"/>
                  </a:cubicBezTo>
                  <a:close/>
                  <a:moveTo>
                    <a:pt x="1525" y="229"/>
                  </a:moveTo>
                  <a:cubicBezTo>
                    <a:pt x="1624" y="130"/>
                    <a:pt x="1767" y="88"/>
                    <a:pt x="1904" y="116"/>
                  </a:cubicBezTo>
                  <a:lnTo>
                    <a:pt x="1631" y="389"/>
                  </a:lnTo>
                  <a:cubicBezTo>
                    <a:pt x="1621" y="400"/>
                    <a:pt x="1617" y="416"/>
                    <a:pt x="1623" y="430"/>
                  </a:cubicBezTo>
                  <a:lnTo>
                    <a:pt x="1703" y="617"/>
                  </a:lnTo>
                  <a:cubicBezTo>
                    <a:pt x="1707" y="626"/>
                    <a:pt x="1714" y="633"/>
                    <a:pt x="1723" y="637"/>
                  </a:cubicBezTo>
                  <a:lnTo>
                    <a:pt x="1910" y="717"/>
                  </a:lnTo>
                  <a:cubicBezTo>
                    <a:pt x="1924" y="723"/>
                    <a:pt x="1940" y="719"/>
                    <a:pt x="1951" y="709"/>
                  </a:cubicBezTo>
                  <a:lnTo>
                    <a:pt x="2224" y="436"/>
                  </a:lnTo>
                  <a:cubicBezTo>
                    <a:pt x="2252" y="573"/>
                    <a:pt x="2210" y="716"/>
                    <a:pt x="2111" y="815"/>
                  </a:cubicBezTo>
                  <a:cubicBezTo>
                    <a:pt x="2034" y="895"/>
                    <a:pt x="1928" y="940"/>
                    <a:pt x="1817" y="940"/>
                  </a:cubicBezTo>
                  <a:cubicBezTo>
                    <a:pt x="1706" y="941"/>
                    <a:pt x="1599" y="898"/>
                    <a:pt x="1521" y="819"/>
                  </a:cubicBezTo>
                  <a:cubicBezTo>
                    <a:pt x="1443" y="741"/>
                    <a:pt x="1399" y="634"/>
                    <a:pt x="1400" y="523"/>
                  </a:cubicBezTo>
                  <a:cubicBezTo>
                    <a:pt x="1400" y="412"/>
                    <a:pt x="1445" y="306"/>
                    <a:pt x="1525" y="229"/>
                  </a:cubicBezTo>
                  <a:close/>
                  <a:moveTo>
                    <a:pt x="1365" y="709"/>
                  </a:moveTo>
                  <a:cubicBezTo>
                    <a:pt x="1415" y="829"/>
                    <a:pt x="1511" y="925"/>
                    <a:pt x="1631" y="975"/>
                  </a:cubicBezTo>
                  <a:lnTo>
                    <a:pt x="1391" y="1216"/>
                  </a:lnTo>
                  <a:lnTo>
                    <a:pt x="1124" y="950"/>
                  </a:lnTo>
                  <a:lnTo>
                    <a:pt x="1365" y="709"/>
                  </a:lnTo>
                  <a:close/>
                  <a:moveTo>
                    <a:pt x="537" y="2218"/>
                  </a:moveTo>
                  <a:cubicBezTo>
                    <a:pt x="369" y="2218"/>
                    <a:pt x="218" y="2117"/>
                    <a:pt x="154" y="1962"/>
                  </a:cubicBezTo>
                  <a:cubicBezTo>
                    <a:pt x="89" y="1807"/>
                    <a:pt x="125" y="1629"/>
                    <a:pt x="243" y="1510"/>
                  </a:cubicBezTo>
                  <a:cubicBezTo>
                    <a:pt x="362" y="1392"/>
                    <a:pt x="540" y="1356"/>
                    <a:pt x="695" y="1420"/>
                  </a:cubicBezTo>
                  <a:cubicBezTo>
                    <a:pt x="850" y="1485"/>
                    <a:pt x="951" y="1636"/>
                    <a:pt x="951" y="1803"/>
                  </a:cubicBezTo>
                  <a:cubicBezTo>
                    <a:pt x="951" y="2032"/>
                    <a:pt x="765" y="2218"/>
                    <a:pt x="537" y="2218"/>
                  </a:cubicBezTo>
                  <a:close/>
                  <a:moveTo>
                    <a:pt x="989" y="1617"/>
                  </a:moveTo>
                  <a:cubicBezTo>
                    <a:pt x="940" y="1496"/>
                    <a:pt x="844" y="1401"/>
                    <a:pt x="723" y="1351"/>
                  </a:cubicBezTo>
                  <a:lnTo>
                    <a:pt x="964" y="1110"/>
                  </a:lnTo>
                  <a:lnTo>
                    <a:pt x="1231" y="1376"/>
                  </a:lnTo>
                  <a:lnTo>
                    <a:pt x="989" y="1617"/>
                  </a:lnTo>
                  <a:close/>
                  <a:moveTo>
                    <a:pt x="483" y="521"/>
                  </a:moveTo>
                  <a:cubicBezTo>
                    <a:pt x="477" y="516"/>
                    <a:pt x="471" y="512"/>
                    <a:pt x="463" y="511"/>
                  </a:cubicBezTo>
                  <a:lnTo>
                    <a:pt x="346" y="488"/>
                  </a:lnTo>
                  <a:lnTo>
                    <a:pt x="210" y="261"/>
                  </a:lnTo>
                  <a:lnTo>
                    <a:pt x="275" y="196"/>
                  </a:lnTo>
                  <a:lnTo>
                    <a:pt x="502" y="332"/>
                  </a:lnTo>
                  <a:lnTo>
                    <a:pt x="526" y="449"/>
                  </a:lnTo>
                  <a:cubicBezTo>
                    <a:pt x="527" y="456"/>
                    <a:pt x="531" y="463"/>
                    <a:pt x="536" y="468"/>
                  </a:cubicBezTo>
                  <a:lnTo>
                    <a:pt x="1468" y="1400"/>
                  </a:lnTo>
                  <a:lnTo>
                    <a:pt x="1414" y="1453"/>
                  </a:lnTo>
                  <a:lnTo>
                    <a:pt x="483" y="521"/>
                  </a:lnTo>
                  <a:close/>
                  <a:moveTo>
                    <a:pt x="2187" y="2171"/>
                  </a:moveTo>
                  <a:cubicBezTo>
                    <a:pt x="2152" y="2207"/>
                    <a:pt x="2104" y="2227"/>
                    <a:pt x="2054" y="2227"/>
                  </a:cubicBezTo>
                  <a:lnTo>
                    <a:pt x="2053" y="2227"/>
                  </a:lnTo>
                  <a:cubicBezTo>
                    <a:pt x="2003" y="2227"/>
                    <a:pt x="1955" y="2207"/>
                    <a:pt x="1920" y="2172"/>
                  </a:cubicBezTo>
                  <a:lnTo>
                    <a:pt x="1596" y="1848"/>
                  </a:lnTo>
                  <a:cubicBezTo>
                    <a:pt x="1620" y="1799"/>
                    <a:pt x="1605" y="1739"/>
                    <a:pt x="1560" y="1708"/>
                  </a:cubicBezTo>
                  <a:cubicBezTo>
                    <a:pt x="1515" y="1677"/>
                    <a:pt x="1454" y="1682"/>
                    <a:pt x="1414" y="1720"/>
                  </a:cubicBezTo>
                  <a:lnTo>
                    <a:pt x="1334" y="1640"/>
                  </a:lnTo>
                  <a:lnTo>
                    <a:pt x="1654" y="1320"/>
                  </a:lnTo>
                  <a:lnTo>
                    <a:pt x="1734" y="1400"/>
                  </a:lnTo>
                  <a:cubicBezTo>
                    <a:pt x="1696" y="1440"/>
                    <a:pt x="1691" y="1500"/>
                    <a:pt x="1722" y="1546"/>
                  </a:cubicBezTo>
                  <a:cubicBezTo>
                    <a:pt x="1754" y="1590"/>
                    <a:pt x="1813" y="1606"/>
                    <a:pt x="1863" y="1582"/>
                  </a:cubicBezTo>
                  <a:lnTo>
                    <a:pt x="2186" y="1905"/>
                  </a:lnTo>
                  <a:cubicBezTo>
                    <a:pt x="2260" y="1979"/>
                    <a:pt x="2260" y="2097"/>
                    <a:pt x="2187" y="217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1" name="Freeform 37">
              <a:extLst>
                <a:ext uri="{FF2B5EF4-FFF2-40B4-BE49-F238E27FC236}">
                  <a16:creationId xmlns:a16="http://schemas.microsoft.com/office/drawing/2014/main" id="{D70F2403-5B12-4441-A025-06E4F1175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738" y="2457451"/>
              <a:ext cx="82550" cy="82550"/>
            </a:xfrm>
            <a:custGeom>
              <a:avLst/>
              <a:gdLst>
                <a:gd name="T0" fmla="*/ 68 w 383"/>
                <a:gd name="T1" fmla="*/ 14 h 383"/>
                <a:gd name="T2" fmla="*/ 15 w 383"/>
                <a:gd name="T3" fmla="*/ 14 h 383"/>
                <a:gd name="T4" fmla="*/ 14 w 383"/>
                <a:gd name="T5" fmla="*/ 67 h 383"/>
                <a:gd name="T6" fmla="*/ 316 w 383"/>
                <a:gd name="T7" fmla="*/ 369 h 383"/>
                <a:gd name="T8" fmla="*/ 369 w 383"/>
                <a:gd name="T9" fmla="*/ 368 h 383"/>
                <a:gd name="T10" fmla="*/ 369 w 383"/>
                <a:gd name="T11" fmla="*/ 315 h 383"/>
                <a:gd name="T12" fmla="*/ 68 w 383"/>
                <a:gd name="T13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383">
                  <a:moveTo>
                    <a:pt x="68" y="14"/>
                  </a:moveTo>
                  <a:cubicBezTo>
                    <a:pt x="53" y="0"/>
                    <a:pt x="29" y="0"/>
                    <a:pt x="15" y="14"/>
                  </a:cubicBezTo>
                  <a:cubicBezTo>
                    <a:pt x="0" y="29"/>
                    <a:pt x="0" y="52"/>
                    <a:pt x="14" y="67"/>
                  </a:cubicBezTo>
                  <a:lnTo>
                    <a:pt x="316" y="369"/>
                  </a:lnTo>
                  <a:cubicBezTo>
                    <a:pt x="331" y="383"/>
                    <a:pt x="354" y="383"/>
                    <a:pt x="369" y="368"/>
                  </a:cubicBezTo>
                  <a:cubicBezTo>
                    <a:pt x="383" y="354"/>
                    <a:pt x="383" y="330"/>
                    <a:pt x="369" y="315"/>
                  </a:cubicBezTo>
                  <a:lnTo>
                    <a:pt x="68" y="1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2" name="Freeform 38">
              <a:extLst>
                <a:ext uri="{FF2B5EF4-FFF2-40B4-BE49-F238E27FC236}">
                  <a16:creationId xmlns:a16="http://schemas.microsoft.com/office/drawing/2014/main" id="{5C3100C1-BC04-4BA0-AE8D-B6B330705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138" y="2433638"/>
              <a:ext cx="80963" cy="82550"/>
            </a:xfrm>
            <a:custGeom>
              <a:avLst/>
              <a:gdLst>
                <a:gd name="T0" fmla="*/ 68 w 383"/>
                <a:gd name="T1" fmla="*/ 15 h 384"/>
                <a:gd name="T2" fmla="*/ 15 w 383"/>
                <a:gd name="T3" fmla="*/ 15 h 384"/>
                <a:gd name="T4" fmla="*/ 14 w 383"/>
                <a:gd name="T5" fmla="*/ 68 h 384"/>
                <a:gd name="T6" fmla="*/ 316 w 383"/>
                <a:gd name="T7" fmla="*/ 370 h 384"/>
                <a:gd name="T8" fmla="*/ 369 w 383"/>
                <a:gd name="T9" fmla="*/ 369 h 384"/>
                <a:gd name="T10" fmla="*/ 369 w 383"/>
                <a:gd name="T11" fmla="*/ 316 h 384"/>
                <a:gd name="T12" fmla="*/ 68 w 383"/>
                <a:gd name="T13" fmla="*/ 1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3" h="384">
                  <a:moveTo>
                    <a:pt x="68" y="15"/>
                  </a:moveTo>
                  <a:cubicBezTo>
                    <a:pt x="53" y="0"/>
                    <a:pt x="29" y="1"/>
                    <a:pt x="15" y="15"/>
                  </a:cubicBezTo>
                  <a:cubicBezTo>
                    <a:pt x="0" y="30"/>
                    <a:pt x="0" y="53"/>
                    <a:pt x="14" y="68"/>
                  </a:cubicBezTo>
                  <a:lnTo>
                    <a:pt x="316" y="370"/>
                  </a:lnTo>
                  <a:cubicBezTo>
                    <a:pt x="331" y="384"/>
                    <a:pt x="354" y="384"/>
                    <a:pt x="369" y="369"/>
                  </a:cubicBezTo>
                  <a:cubicBezTo>
                    <a:pt x="383" y="355"/>
                    <a:pt x="383" y="331"/>
                    <a:pt x="369" y="316"/>
                  </a:cubicBezTo>
                  <a:lnTo>
                    <a:pt x="68" y="1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3" name="Freeform 39">
              <a:extLst>
                <a:ext uri="{FF2B5EF4-FFF2-40B4-BE49-F238E27FC236}">
                  <a16:creationId xmlns:a16="http://schemas.microsoft.com/office/drawing/2014/main" id="{AB2D290F-8901-49AC-81D6-086E5CA563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001" y="2393951"/>
              <a:ext cx="144463" cy="144463"/>
            </a:xfrm>
            <a:custGeom>
              <a:avLst/>
              <a:gdLst>
                <a:gd name="T0" fmla="*/ 453 w 679"/>
                <a:gd name="T1" fmla="*/ 66 h 679"/>
                <a:gd name="T2" fmla="*/ 415 w 679"/>
                <a:gd name="T3" fmla="*/ 0 h 679"/>
                <a:gd name="T4" fmla="*/ 227 w 679"/>
                <a:gd name="T5" fmla="*/ 38 h 679"/>
                <a:gd name="T6" fmla="*/ 206 w 679"/>
                <a:gd name="T7" fmla="*/ 46 h 679"/>
                <a:gd name="T8" fmla="*/ 47 w 679"/>
                <a:gd name="T9" fmla="*/ 153 h 679"/>
                <a:gd name="T10" fmla="*/ 67 w 679"/>
                <a:gd name="T11" fmla="*/ 226 h 679"/>
                <a:gd name="T12" fmla="*/ 0 w 679"/>
                <a:gd name="T13" fmla="*/ 264 h 679"/>
                <a:gd name="T14" fmla="*/ 38 w 679"/>
                <a:gd name="T15" fmla="*/ 453 h 679"/>
                <a:gd name="T16" fmla="*/ 47 w 679"/>
                <a:gd name="T17" fmla="*/ 473 h 679"/>
                <a:gd name="T18" fmla="*/ 153 w 679"/>
                <a:gd name="T19" fmla="*/ 633 h 679"/>
                <a:gd name="T20" fmla="*/ 227 w 679"/>
                <a:gd name="T21" fmla="*/ 612 h 679"/>
                <a:gd name="T22" fmla="*/ 264 w 679"/>
                <a:gd name="T23" fmla="*/ 679 h 679"/>
                <a:gd name="T24" fmla="*/ 453 w 679"/>
                <a:gd name="T25" fmla="*/ 641 h 679"/>
                <a:gd name="T26" fmla="*/ 473 w 679"/>
                <a:gd name="T27" fmla="*/ 633 h 679"/>
                <a:gd name="T28" fmla="*/ 633 w 679"/>
                <a:gd name="T29" fmla="*/ 526 h 679"/>
                <a:gd name="T30" fmla="*/ 613 w 679"/>
                <a:gd name="T31" fmla="*/ 453 h 679"/>
                <a:gd name="T32" fmla="*/ 679 w 679"/>
                <a:gd name="T33" fmla="*/ 415 h 679"/>
                <a:gd name="T34" fmla="*/ 641 w 679"/>
                <a:gd name="T35" fmla="*/ 226 h 679"/>
                <a:gd name="T36" fmla="*/ 633 w 679"/>
                <a:gd name="T37" fmla="*/ 206 h 679"/>
                <a:gd name="T38" fmla="*/ 526 w 679"/>
                <a:gd name="T39" fmla="*/ 46 h 679"/>
                <a:gd name="T40" fmla="*/ 487 w 679"/>
                <a:gd name="T41" fmla="*/ 279 h 679"/>
                <a:gd name="T42" fmla="*/ 603 w 679"/>
                <a:gd name="T43" fmla="*/ 302 h 679"/>
                <a:gd name="T44" fmla="*/ 522 w 679"/>
                <a:gd name="T45" fmla="*/ 377 h 679"/>
                <a:gd name="T46" fmla="*/ 495 w 679"/>
                <a:gd name="T47" fmla="*/ 442 h 679"/>
                <a:gd name="T48" fmla="*/ 499 w 679"/>
                <a:gd name="T49" fmla="*/ 553 h 679"/>
                <a:gd name="T50" fmla="*/ 401 w 679"/>
                <a:gd name="T51" fmla="*/ 487 h 679"/>
                <a:gd name="T52" fmla="*/ 377 w 679"/>
                <a:gd name="T53" fmla="*/ 603 h 679"/>
                <a:gd name="T54" fmla="*/ 302 w 679"/>
                <a:gd name="T55" fmla="*/ 522 h 679"/>
                <a:gd name="T56" fmla="*/ 238 w 679"/>
                <a:gd name="T57" fmla="*/ 495 h 679"/>
                <a:gd name="T58" fmla="*/ 126 w 679"/>
                <a:gd name="T59" fmla="*/ 499 h 679"/>
                <a:gd name="T60" fmla="*/ 192 w 679"/>
                <a:gd name="T61" fmla="*/ 400 h 679"/>
                <a:gd name="T62" fmla="*/ 76 w 679"/>
                <a:gd name="T63" fmla="*/ 377 h 679"/>
                <a:gd name="T64" fmla="*/ 158 w 679"/>
                <a:gd name="T65" fmla="*/ 302 h 679"/>
                <a:gd name="T66" fmla="*/ 184 w 679"/>
                <a:gd name="T67" fmla="*/ 237 h 679"/>
                <a:gd name="T68" fmla="*/ 180 w 679"/>
                <a:gd name="T69" fmla="*/ 126 h 679"/>
                <a:gd name="T70" fmla="*/ 279 w 679"/>
                <a:gd name="T71" fmla="*/ 192 h 679"/>
                <a:gd name="T72" fmla="*/ 302 w 679"/>
                <a:gd name="T73" fmla="*/ 76 h 679"/>
                <a:gd name="T74" fmla="*/ 377 w 679"/>
                <a:gd name="T75" fmla="*/ 157 h 679"/>
                <a:gd name="T76" fmla="*/ 442 w 679"/>
                <a:gd name="T77" fmla="*/ 184 h 679"/>
                <a:gd name="T78" fmla="*/ 553 w 679"/>
                <a:gd name="T79" fmla="*/ 180 h 679"/>
                <a:gd name="T80" fmla="*/ 487 w 679"/>
                <a:gd name="T81" fmla="*/ 2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9" h="679">
                  <a:moveTo>
                    <a:pt x="473" y="46"/>
                  </a:moveTo>
                  <a:lnTo>
                    <a:pt x="453" y="66"/>
                  </a:lnTo>
                  <a:lnTo>
                    <a:pt x="453" y="38"/>
                  </a:lnTo>
                  <a:cubicBezTo>
                    <a:pt x="453" y="17"/>
                    <a:pt x="436" y="0"/>
                    <a:pt x="415" y="0"/>
                  </a:cubicBezTo>
                  <a:lnTo>
                    <a:pt x="264" y="0"/>
                  </a:lnTo>
                  <a:cubicBezTo>
                    <a:pt x="243" y="0"/>
                    <a:pt x="227" y="17"/>
                    <a:pt x="227" y="38"/>
                  </a:cubicBezTo>
                  <a:lnTo>
                    <a:pt x="227" y="66"/>
                  </a:lnTo>
                  <a:lnTo>
                    <a:pt x="206" y="46"/>
                  </a:lnTo>
                  <a:cubicBezTo>
                    <a:pt x="192" y="32"/>
                    <a:pt x="168" y="32"/>
                    <a:pt x="153" y="46"/>
                  </a:cubicBezTo>
                  <a:lnTo>
                    <a:pt x="47" y="153"/>
                  </a:lnTo>
                  <a:cubicBezTo>
                    <a:pt x="32" y="168"/>
                    <a:pt x="32" y="192"/>
                    <a:pt x="47" y="206"/>
                  </a:cubicBezTo>
                  <a:lnTo>
                    <a:pt x="67" y="226"/>
                  </a:lnTo>
                  <a:lnTo>
                    <a:pt x="38" y="226"/>
                  </a:lnTo>
                  <a:cubicBezTo>
                    <a:pt x="17" y="226"/>
                    <a:pt x="0" y="243"/>
                    <a:pt x="0" y="264"/>
                  </a:cubicBezTo>
                  <a:lnTo>
                    <a:pt x="0" y="415"/>
                  </a:lnTo>
                  <a:cubicBezTo>
                    <a:pt x="0" y="436"/>
                    <a:pt x="17" y="453"/>
                    <a:pt x="38" y="453"/>
                  </a:cubicBezTo>
                  <a:lnTo>
                    <a:pt x="67" y="453"/>
                  </a:lnTo>
                  <a:lnTo>
                    <a:pt x="47" y="473"/>
                  </a:lnTo>
                  <a:cubicBezTo>
                    <a:pt x="32" y="487"/>
                    <a:pt x="32" y="511"/>
                    <a:pt x="47" y="526"/>
                  </a:cubicBezTo>
                  <a:lnTo>
                    <a:pt x="153" y="633"/>
                  </a:lnTo>
                  <a:cubicBezTo>
                    <a:pt x="168" y="647"/>
                    <a:pt x="192" y="647"/>
                    <a:pt x="206" y="633"/>
                  </a:cubicBezTo>
                  <a:lnTo>
                    <a:pt x="227" y="612"/>
                  </a:lnTo>
                  <a:lnTo>
                    <a:pt x="227" y="641"/>
                  </a:lnTo>
                  <a:cubicBezTo>
                    <a:pt x="227" y="662"/>
                    <a:pt x="243" y="679"/>
                    <a:pt x="264" y="679"/>
                  </a:cubicBezTo>
                  <a:lnTo>
                    <a:pt x="415" y="679"/>
                  </a:lnTo>
                  <a:cubicBezTo>
                    <a:pt x="436" y="679"/>
                    <a:pt x="453" y="662"/>
                    <a:pt x="453" y="641"/>
                  </a:cubicBezTo>
                  <a:lnTo>
                    <a:pt x="453" y="612"/>
                  </a:lnTo>
                  <a:lnTo>
                    <a:pt x="473" y="633"/>
                  </a:lnTo>
                  <a:cubicBezTo>
                    <a:pt x="487" y="647"/>
                    <a:pt x="511" y="647"/>
                    <a:pt x="526" y="633"/>
                  </a:cubicBezTo>
                  <a:lnTo>
                    <a:pt x="633" y="526"/>
                  </a:lnTo>
                  <a:cubicBezTo>
                    <a:pt x="647" y="511"/>
                    <a:pt x="647" y="487"/>
                    <a:pt x="633" y="473"/>
                  </a:cubicBezTo>
                  <a:lnTo>
                    <a:pt x="613" y="453"/>
                  </a:lnTo>
                  <a:lnTo>
                    <a:pt x="641" y="453"/>
                  </a:lnTo>
                  <a:cubicBezTo>
                    <a:pt x="662" y="453"/>
                    <a:pt x="679" y="436"/>
                    <a:pt x="679" y="415"/>
                  </a:cubicBezTo>
                  <a:lnTo>
                    <a:pt x="679" y="264"/>
                  </a:lnTo>
                  <a:cubicBezTo>
                    <a:pt x="679" y="243"/>
                    <a:pt x="662" y="226"/>
                    <a:pt x="641" y="226"/>
                  </a:cubicBezTo>
                  <a:lnTo>
                    <a:pt x="613" y="226"/>
                  </a:lnTo>
                  <a:lnTo>
                    <a:pt x="633" y="206"/>
                  </a:lnTo>
                  <a:cubicBezTo>
                    <a:pt x="647" y="192"/>
                    <a:pt x="647" y="168"/>
                    <a:pt x="633" y="153"/>
                  </a:cubicBezTo>
                  <a:lnTo>
                    <a:pt x="526" y="46"/>
                  </a:lnTo>
                  <a:cubicBezTo>
                    <a:pt x="511" y="32"/>
                    <a:pt x="487" y="32"/>
                    <a:pt x="473" y="46"/>
                  </a:cubicBezTo>
                  <a:close/>
                  <a:moveTo>
                    <a:pt x="487" y="279"/>
                  </a:moveTo>
                  <a:cubicBezTo>
                    <a:pt x="493" y="293"/>
                    <a:pt x="506" y="302"/>
                    <a:pt x="522" y="302"/>
                  </a:cubicBezTo>
                  <a:lnTo>
                    <a:pt x="603" y="302"/>
                  </a:lnTo>
                  <a:lnTo>
                    <a:pt x="603" y="377"/>
                  </a:lnTo>
                  <a:lnTo>
                    <a:pt x="522" y="377"/>
                  </a:lnTo>
                  <a:cubicBezTo>
                    <a:pt x="506" y="377"/>
                    <a:pt x="493" y="386"/>
                    <a:pt x="487" y="400"/>
                  </a:cubicBezTo>
                  <a:cubicBezTo>
                    <a:pt x="481" y="415"/>
                    <a:pt x="484" y="431"/>
                    <a:pt x="495" y="442"/>
                  </a:cubicBezTo>
                  <a:lnTo>
                    <a:pt x="553" y="499"/>
                  </a:lnTo>
                  <a:lnTo>
                    <a:pt x="499" y="553"/>
                  </a:lnTo>
                  <a:lnTo>
                    <a:pt x="442" y="495"/>
                  </a:lnTo>
                  <a:cubicBezTo>
                    <a:pt x="431" y="484"/>
                    <a:pt x="415" y="481"/>
                    <a:pt x="401" y="487"/>
                  </a:cubicBezTo>
                  <a:cubicBezTo>
                    <a:pt x="386" y="493"/>
                    <a:pt x="377" y="506"/>
                    <a:pt x="377" y="522"/>
                  </a:cubicBezTo>
                  <a:lnTo>
                    <a:pt x="377" y="603"/>
                  </a:lnTo>
                  <a:lnTo>
                    <a:pt x="302" y="603"/>
                  </a:lnTo>
                  <a:lnTo>
                    <a:pt x="302" y="522"/>
                  </a:lnTo>
                  <a:cubicBezTo>
                    <a:pt x="302" y="506"/>
                    <a:pt x="293" y="493"/>
                    <a:pt x="279" y="487"/>
                  </a:cubicBezTo>
                  <a:cubicBezTo>
                    <a:pt x="265" y="481"/>
                    <a:pt x="248" y="484"/>
                    <a:pt x="238" y="495"/>
                  </a:cubicBezTo>
                  <a:lnTo>
                    <a:pt x="180" y="553"/>
                  </a:lnTo>
                  <a:lnTo>
                    <a:pt x="126" y="499"/>
                  </a:lnTo>
                  <a:lnTo>
                    <a:pt x="184" y="442"/>
                  </a:lnTo>
                  <a:cubicBezTo>
                    <a:pt x="195" y="431"/>
                    <a:pt x="198" y="415"/>
                    <a:pt x="192" y="400"/>
                  </a:cubicBezTo>
                  <a:cubicBezTo>
                    <a:pt x="187" y="386"/>
                    <a:pt x="173" y="377"/>
                    <a:pt x="158" y="377"/>
                  </a:cubicBezTo>
                  <a:lnTo>
                    <a:pt x="76" y="377"/>
                  </a:lnTo>
                  <a:lnTo>
                    <a:pt x="76" y="302"/>
                  </a:lnTo>
                  <a:lnTo>
                    <a:pt x="158" y="302"/>
                  </a:lnTo>
                  <a:cubicBezTo>
                    <a:pt x="173" y="302"/>
                    <a:pt x="187" y="293"/>
                    <a:pt x="192" y="279"/>
                  </a:cubicBezTo>
                  <a:cubicBezTo>
                    <a:pt x="198" y="264"/>
                    <a:pt x="195" y="248"/>
                    <a:pt x="184" y="237"/>
                  </a:cubicBezTo>
                  <a:lnTo>
                    <a:pt x="126" y="180"/>
                  </a:lnTo>
                  <a:lnTo>
                    <a:pt x="180" y="126"/>
                  </a:lnTo>
                  <a:lnTo>
                    <a:pt x="238" y="184"/>
                  </a:lnTo>
                  <a:cubicBezTo>
                    <a:pt x="248" y="195"/>
                    <a:pt x="265" y="198"/>
                    <a:pt x="279" y="192"/>
                  </a:cubicBezTo>
                  <a:cubicBezTo>
                    <a:pt x="293" y="186"/>
                    <a:pt x="302" y="173"/>
                    <a:pt x="302" y="157"/>
                  </a:cubicBezTo>
                  <a:lnTo>
                    <a:pt x="302" y="76"/>
                  </a:lnTo>
                  <a:lnTo>
                    <a:pt x="377" y="76"/>
                  </a:lnTo>
                  <a:lnTo>
                    <a:pt x="377" y="157"/>
                  </a:lnTo>
                  <a:cubicBezTo>
                    <a:pt x="377" y="173"/>
                    <a:pt x="386" y="186"/>
                    <a:pt x="401" y="192"/>
                  </a:cubicBezTo>
                  <a:cubicBezTo>
                    <a:pt x="415" y="198"/>
                    <a:pt x="431" y="195"/>
                    <a:pt x="442" y="184"/>
                  </a:cubicBezTo>
                  <a:lnTo>
                    <a:pt x="499" y="126"/>
                  </a:lnTo>
                  <a:lnTo>
                    <a:pt x="553" y="180"/>
                  </a:lnTo>
                  <a:lnTo>
                    <a:pt x="495" y="237"/>
                  </a:lnTo>
                  <a:cubicBezTo>
                    <a:pt x="484" y="248"/>
                    <a:pt x="481" y="264"/>
                    <a:pt x="487" y="27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4" name="Freeform 40">
              <a:extLst>
                <a:ext uri="{FF2B5EF4-FFF2-40B4-BE49-F238E27FC236}">
                  <a16:creationId xmlns:a16="http://schemas.microsoft.com/office/drawing/2014/main" id="{037F6B13-395C-472E-A34A-9388A220B0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5038" y="2441576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9 h 235"/>
                <a:gd name="T20" fmla="*/ 159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7" y="70"/>
                  </a:cubicBezTo>
                  <a:cubicBezTo>
                    <a:pt x="0" y="112"/>
                    <a:pt x="9" y="161"/>
                    <a:pt x="42" y="193"/>
                  </a:cubicBezTo>
                  <a:cubicBezTo>
                    <a:pt x="74" y="226"/>
                    <a:pt x="123" y="235"/>
                    <a:pt x="165" y="218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6" y="151"/>
                    <a:pt x="93" y="142"/>
                    <a:pt x="87" y="128"/>
                  </a:cubicBezTo>
                  <a:cubicBezTo>
                    <a:pt x="81" y="114"/>
                    <a:pt x="84" y="98"/>
                    <a:pt x="95" y="87"/>
                  </a:cubicBezTo>
                  <a:cubicBezTo>
                    <a:pt x="106" y="76"/>
                    <a:pt x="122" y="73"/>
                    <a:pt x="136" y="79"/>
                  </a:cubicBezTo>
                  <a:cubicBezTo>
                    <a:pt x="150" y="85"/>
                    <a:pt x="159" y="98"/>
                    <a:pt x="159" y="113"/>
                  </a:cubicBezTo>
                  <a:cubicBezTo>
                    <a:pt x="159" y="134"/>
                    <a:pt x="142" y="151"/>
                    <a:pt x="122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5" name="Freeform 41">
              <a:extLst>
                <a:ext uri="{FF2B5EF4-FFF2-40B4-BE49-F238E27FC236}">
                  <a16:creationId xmlns:a16="http://schemas.microsoft.com/office/drawing/2014/main" id="{C9C63CFF-99AB-45E5-86B8-81BFA024C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401" y="2352676"/>
              <a:ext cx="33338" cy="33338"/>
            </a:xfrm>
            <a:custGeom>
              <a:avLst/>
              <a:gdLst>
                <a:gd name="T0" fmla="*/ 12 w 154"/>
                <a:gd name="T1" fmla="*/ 89 h 154"/>
                <a:gd name="T2" fmla="*/ 0 w 154"/>
                <a:gd name="T3" fmla="*/ 116 h 154"/>
                <a:gd name="T4" fmla="*/ 11 w 154"/>
                <a:gd name="T5" fmla="*/ 143 h 154"/>
                <a:gd name="T6" fmla="*/ 38 w 154"/>
                <a:gd name="T7" fmla="*/ 154 h 154"/>
                <a:gd name="T8" fmla="*/ 65 w 154"/>
                <a:gd name="T9" fmla="*/ 143 h 154"/>
                <a:gd name="T10" fmla="*/ 140 w 154"/>
                <a:gd name="T11" fmla="*/ 67 h 154"/>
                <a:gd name="T12" fmla="*/ 140 w 154"/>
                <a:gd name="T13" fmla="*/ 14 h 154"/>
                <a:gd name="T14" fmla="*/ 87 w 154"/>
                <a:gd name="T15" fmla="*/ 14 h 154"/>
                <a:gd name="T16" fmla="*/ 12 w 154"/>
                <a:gd name="T17" fmla="*/ 8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54">
                  <a:moveTo>
                    <a:pt x="12" y="89"/>
                  </a:moveTo>
                  <a:cubicBezTo>
                    <a:pt x="4" y="96"/>
                    <a:pt x="0" y="106"/>
                    <a:pt x="0" y="116"/>
                  </a:cubicBezTo>
                  <a:cubicBezTo>
                    <a:pt x="0" y="126"/>
                    <a:pt x="4" y="136"/>
                    <a:pt x="11" y="143"/>
                  </a:cubicBezTo>
                  <a:cubicBezTo>
                    <a:pt x="18" y="150"/>
                    <a:pt x="28" y="154"/>
                    <a:pt x="38" y="154"/>
                  </a:cubicBezTo>
                  <a:cubicBezTo>
                    <a:pt x="48" y="154"/>
                    <a:pt x="58" y="150"/>
                    <a:pt x="65" y="143"/>
                  </a:cubicBezTo>
                  <a:lnTo>
                    <a:pt x="140" y="67"/>
                  </a:lnTo>
                  <a:cubicBezTo>
                    <a:pt x="154" y="52"/>
                    <a:pt x="154" y="29"/>
                    <a:pt x="140" y="14"/>
                  </a:cubicBezTo>
                  <a:cubicBezTo>
                    <a:pt x="125" y="0"/>
                    <a:pt x="102" y="0"/>
                    <a:pt x="87" y="14"/>
                  </a:cubicBezTo>
                  <a:lnTo>
                    <a:pt x="12" y="89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6" name="Freeform 42">
              <a:extLst>
                <a:ext uri="{FF2B5EF4-FFF2-40B4-BE49-F238E27FC236}">
                  <a16:creationId xmlns:a16="http://schemas.microsoft.com/office/drawing/2014/main" id="{21C83CFA-BEE1-4664-9C8B-20BF759C3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363" y="2271713"/>
              <a:ext cx="33338" cy="33338"/>
            </a:xfrm>
            <a:custGeom>
              <a:avLst/>
              <a:gdLst>
                <a:gd name="T0" fmla="*/ 140 w 154"/>
                <a:gd name="T1" fmla="*/ 67 h 154"/>
                <a:gd name="T2" fmla="*/ 140 w 154"/>
                <a:gd name="T3" fmla="*/ 14 h 154"/>
                <a:gd name="T4" fmla="*/ 87 w 154"/>
                <a:gd name="T5" fmla="*/ 14 h 154"/>
                <a:gd name="T6" fmla="*/ 11 w 154"/>
                <a:gd name="T7" fmla="*/ 89 h 154"/>
                <a:gd name="T8" fmla="*/ 0 w 154"/>
                <a:gd name="T9" fmla="*/ 116 h 154"/>
                <a:gd name="T10" fmla="*/ 11 w 154"/>
                <a:gd name="T11" fmla="*/ 143 h 154"/>
                <a:gd name="T12" fmla="*/ 38 w 154"/>
                <a:gd name="T13" fmla="*/ 154 h 154"/>
                <a:gd name="T14" fmla="*/ 65 w 154"/>
                <a:gd name="T15" fmla="*/ 143 h 154"/>
                <a:gd name="T16" fmla="*/ 140 w 154"/>
                <a:gd name="T17" fmla="*/ 6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154">
                  <a:moveTo>
                    <a:pt x="140" y="67"/>
                  </a:moveTo>
                  <a:cubicBezTo>
                    <a:pt x="154" y="53"/>
                    <a:pt x="154" y="29"/>
                    <a:pt x="140" y="14"/>
                  </a:cubicBezTo>
                  <a:cubicBezTo>
                    <a:pt x="125" y="0"/>
                    <a:pt x="102" y="0"/>
                    <a:pt x="87" y="14"/>
                  </a:cubicBezTo>
                  <a:lnTo>
                    <a:pt x="11" y="89"/>
                  </a:lnTo>
                  <a:cubicBezTo>
                    <a:pt x="4" y="96"/>
                    <a:pt x="0" y="106"/>
                    <a:pt x="0" y="116"/>
                  </a:cubicBezTo>
                  <a:cubicBezTo>
                    <a:pt x="0" y="126"/>
                    <a:pt x="4" y="136"/>
                    <a:pt x="11" y="143"/>
                  </a:cubicBezTo>
                  <a:cubicBezTo>
                    <a:pt x="18" y="150"/>
                    <a:pt x="28" y="154"/>
                    <a:pt x="38" y="154"/>
                  </a:cubicBezTo>
                  <a:cubicBezTo>
                    <a:pt x="48" y="154"/>
                    <a:pt x="58" y="150"/>
                    <a:pt x="65" y="143"/>
                  </a:cubicBezTo>
                  <a:lnTo>
                    <a:pt x="140" y="6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6" name="Group 2525">
            <a:extLst>
              <a:ext uri="{FF2B5EF4-FFF2-40B4-BE49-F238E27FC236}">
                <a16:creationId xmlns:a16="http://schemas.microsoft.com/office/drawing/2014/main" id="{730C9579-97C3-42F2-99E7-929E4ABBB095}"/>
              </a:ext>
            </a:extLst>
          </p:cNvPr>
          <p:cNvGrpSpPr/>
          <p:nvPr/>
        </p:nvGrpSpPr>
        <p:grpSpPr>
          <a:xfrm>
            <a:off x="5102226" y="2089151"/>
            <a:ext cx="495300" cy="488950"/>
            <a:chOff x="5102226" y="2089151"/>
            <a:chExt cx="495300" cy="488950"/>
          </a:xfrm>
        </p:grpSpPr>
        <p:sp>
          <p:nvSpPr>
            <p:cNvPr id="2347" name="Freeform 43">
              <a:extLst>
                <a:ext uri="{FF2B5EF4-FFF2-40B4-BE49-F238E27FC236}">
                  <a16:creationId xmlns:a16="http://schemas.microsoft.com/office/drawing/2014/main" id="{96A183D9-94D2-439A-A659-25232AAFD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2185988"/>
              <a:ext cx="15875" cy="15875"/>
            </a:xfrm>
            <a:custGeom>
              <a:avLst/>
              <a:gdLst>
                <a:gd name="T0" fmla="*/ 76 w 76"/>
                <a:gd name="T1" fmla="*/ 0 h 75"/>
                <a:gd name="T2" fmla="*/ 0 w 76"/>
                <a:gd name="T3" fmla="*/ 75 h 75"/>
                <a:gd name="T4" fmla="*/ 76 w 76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75">
                  <a:moveTo>
                    <a:pt x="76" y="0"/>
                  </a:moveTo>
                  <a:cubicBezTo>
                    <a:pt x="34" y="0"/>
                    <a:pt x="0" y="34"/>
                    <a:pt x="0" y="75"/>
                  </a:cubicBezTo>
                  <a:cubicBezTo>
                    <a:pt x="1" y="34"/>
                    <a:pt x="34" y="0"/>
                    <a:pt x="76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8" name="Freeform 44">
              <a:extLst>
                <a:ext uri="{FF2B5EF4-FFF2-40B4-BE49-F238E27FC236}">
                  <a16:creationId xmlns:a16="http://schemas.microsoft.com/office/drawing/2014/main" id="{50BA4588-0E08-415C-949A-4DA4CDB1C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6" y="2185988"/>
              <a:ext cx="17463" cy="15875"/>
            </a:xfrm>
            <a:custGeom>
              <a:avLst/>
              <a:gdLst>
                <a:gd name="T0" fmla="*/ 76 w 76"/>
                <a:gd name="T1" fmla="*/ 75 h 75"/>
                <a:gd name="T2" fmla="*/ 0 w 76"/>
                <a:gd name="T3" fmla="*/ 0 h 75"/>
                <a:gd name="T4" fmla="*/ 76 w 76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75">
                  <a:moveTo>
                    <a:pt x="76" y="75"/>
                  </a:moveTo>
                  <a:cubicBezTo>
                    <a:pt x="76" y="34"/>
                    <a:pt x="42" y="0"/>
                    <a:pt x="0" y="0"/>
                  </a:cubicBezTo>
                  <a:cubicBezTo>
                    <a:pt x="42" y="0"/>
                    <a:pt x="76" y="34"/>
                    <a:pt x="76" y="75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9" name="Freeform 45">
              <a:extLst>
                <a:ext uri="{FF2B5EF4-FFF2-40B4-BE49-F238E27FC236}">
                  <a16:creationId xmlns:a16="http://schemas.microsoft.com/office/drawing/2014/main" id="{31BFBF53-1481-4313-9D8C-55C017546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2097088"/>
              <a:ext cx="177800" cy="88900"/>
            </a:xfrm>
            <a:custGeom>
              <a:avLst/>
              <a:gdLst>
                <a:gd name="T0" fmla="*/ 114 w 830"/>
                <a:gd name="T1" fmla="*/ 151 h 415"/>
                <a:gd name="T2" fmla="*/ 151 w 830"/>
                <a:gd name="T3" fmla="*/ 113 h 415"/>
                <a:gd name="T4" fmla="*/ 679 w 830"/>
                <a:gd name="T5" fmla="*/ 113 h 415"/>
                <a:gd name="T6" fmla="*/ 717 w 830"/>
                <a:gd name="T7" fmla="*/ 151 h 415"/>
                <a:gd name="T8" fmla="*/ 717 w 830"/>
                <a:gd name="T9" fmla="*/ 415 h 415"/>
                <a:gd name="T10" fmla="*/ 830 w 830"/>
                <a:gd name="T11" fmla="*/ 415 h 415"/>
                <a:gd name="T12" fmla="*/ 830 w 830"/>
                <a:gd name="T13" fmla="*/ 151 h 415"/>
                <a:gd name="T14" fmla="*/ 679 w 830"/>
                <a:gd name="T15" fmla="*/ 0 h 415"/>
                <a:gd name="T16" fmla="*/ 151 w 830"/>
                <a:gd name="T17" fmla="*/ 0 h 415"/>
                <a:gd name="T18" fmla="*/ 0 w 830"/>
                <a:gd name="T19" fmla="*/ 151 h 415"/>
                <a:gd name="T20" fmla="*/ 0 w 830"/>
                <a:gd name="T21" fmla="*/ 415 h 415"/>
                <a:gd name="T22" fmla="*/ 114 w 830"/>
                <a:gd name="T23" fmla="*/ 415 h 415"/>
                <a:gd name="T24" fmla="*/ 114 w 830"/>
                <a:gd name="T25" fmla="*/ 15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0" h="415">
                  <a:moveTo>
                    <a:pt x="114" y="151"/>
                  </a:moveTo>
                  <a:cubicBezTo>
                    <a:pt x="114" y="130"/>
                    <a:pt x="130" y="113"/>
                    <a:pt x="151" y="113"/>
                  </a:cubicBezTo>
                  <a:lnTo>
                    <a:pt x="679" y="113"/>
                  </a:lnTo>
                  <a:cubicBezTo>
                    <a:pt x="700" y="113"/>
                    <a:pt x="717" y="130"/>
                    <a:pt x="717" y="151"/>
                  </a:cubicBezTo>
                  <a:lnTo>
                    <a:pt x="717" y="415"/>
                  </a:lnTo>
                  <a:lnTo>
                    <a:pt x="830" y="415"/>
                  </a:lnTo>
                  <a:lnTo>
                    <a:pt x="830" y="151"/>
                  </a:lnTo>
                  <a:cubicBezTo>
                    <a:pt x="830" y="68"/>
                    <a:pt x="762" y="0"/>
                    <a:pt x="679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415"/>
                  </a:lnTo>
                  <a:lnTo>
                    <a:pt x="114" y="415"/>
                  </a:lnTo>
                  <a:lnTo>
                    <a:pt x="114" y="151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0" name="Freeform 46">
              <a:extLst>
                <a:ext uri="{FF2B5EF4-FFF2-40B4-BE49-F238E27FC236}">
                  <a16:creationId xmlns:a16="http://schemas.microsoft.com/office/drawing/2014/main" id="{4B795AD2-12EE-4AB9-B4C1-B084C0210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2435226"/>
              <a:ext cx="17463" cy="15875"/>
            </a:xfrm>
            <a:custGeom>
              <a:avLst/>
              <a:gdLst>
                <a:gd name="T0" fmla="*/ 37 w 78"/>
                <a:gd name="T1" fmla="*/ 78 h 78"/>
                <a:gd name="T2" fmla="*/ 72 w 78"/>
                <a:gd name="T3" fmla="*/ 55 h 78"/>
                <a:gd name="T4" fmla="*/ 64 w 78"/>
                <a:gd name="T5" fmla="*/ 14 h 78"/>
                <a:gd name="T6" fmla="*/ 23 w 78"/>
                <a:gd name="T7" fmla="*/ 6 h 78"/>
                <a:gd name="T8" fmla="*/ 0 w 78"/>
                <a:gd name="T9" fmla="*/ 41 h 78"/>
                <a:gd name="T10" fmla="*/ 5 w 78"/>
                <a:gd name="T11" fmla="*/ 59 h 78"/>
                <a:gd name="T12" fmla="*/ 37 w 78"/>
                <a:gd name="T1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78">
                  <a:moveTo>
                    <a:pt x="37" y="78"/>
                  </a:moveTo>
                  <a:cubicBezTo>
                    <a:pt x="53" y="78"/>
                    <a:pt x="66" y="69"/>
                    <a:pt x="72" y="55"/>
                  </a:cubicBezTo>
                  <a:cubicBezTo>
                    <a:pt x="78" y="41"/>
                    <a:pt x="75" y="25"/>
                    <a:pt x="64" y="14"/>
                  </a:cubicBezTo>
                  <a:cubicBezTo>
                    <a:pt x="53" y="3"/>
                    <a:pt x="37" y="0"/>
                    <a:pt x="23" y="6"/>
                  </a:cubicBezTo>
                  <a:cubicBezTo>
                    <a:pt x="9" y="12"/>
                    <a:pt x="0" y="26"/>
                    <a:pt x="0" y="41"/>
                  </a:cubicBezTo>
                  <a:cubicBezTo>
                    <a:pt x="0" y="47"/>
                    <a:pt x="2" y="54"/>
                    <a:pt x="5" y="59"/>
                  </a:cubicBezTo>
                  <a:cubicBezTo>
                    <a:pt x="12" y="71"/>
                    <a:pt x="24" y="78"/>
                    <a:pt x="37" y="78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1" name="Freeform 47">
              <a:extLst>
                <a:ext uri="{FF2B5EF4-FFF2-40B4-BE49-F238E27FC236}">
                  <a16:creationId xmlns:a16="http://schemas.microsoft.com/office/drawing/2014/main" id="{66D35B25-8FF7-4E55-B138-8340CAE3B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2185988"/>
              <a:ext cx="436563" cy="112713"/>
            </a:xfrm>
            <a:custGeom>
              <a:avLst/>
              <a:gdLst>
                <a:gd name="T0" fmla="*/ 1960 w 2036"/>
                <a:gd name="T1" fmla="*/ 0 h 527"/>
                <a:gd name="T2" fmla="*/ 76 w 2036"/>
                <a:gd name="T3" fmla="*/ 0 h 527"/>
                <a:gd name="T4" fmla="*/ 0 w 2036"/>
                <a:gd name="T5" fmla="*/ 75 h 527"/>
                <a:gd name="T6" fmla="*/ 0 w 2036"/>
                <a:gd name="T7" fmla="*/ 226 h 527"/>
                <a:gd name="T8" fmla="*/ 377 w 2036"/>
                <a:gd name="T9" fmla="*/ 527 h 527"/>
                <a:gd name="T10" fmla="*/ 943 w 2036"/>
                <a:gd name="T11" fmla="*/ 527 h 527"/>
                <a:gd name="T12" fmla="*/ 943 w 2036"/>
                <a:gd name="T13" fmla="*/ 414 h 527"/>
                <a:gd name="T14" fmla="*/ 980 w 2036"/>
                <a:gd name="T15" fmla="*/ 377 h 527"/>
                <a:gd name="T16" fmla="*/ 1056 w 2036"/>
                <a:gd name="T17" fmla="*/ 377 h 527"/>
                <a:gd name="T18" fmla="*/ 1093 w 2036"/>
                <a:gd name="T19" fmla="*/ 414 h 527"/>
                <a:gd name="T20" fmla="*/ 1093 w 2036"/>
                <a:gd name="T21" fmla="*/ 527 h 527"/>
                <a:gd name="T22" fmla="*/ 1659 w 2036"/>
                <a:gd name="T23" fmla="*/ 527 h 527"/>
                <a:gd name="T24" fmla="*/ 2036 w 2036"/>
                <a:gd name="T25" fmla="*/ 226 h 527"/>
                <a:gd name="T26" fmla="*/ 2036 w 2036"/>
                <a:gd name="T27" fmla="*/ 75 h 527"/>
                <a:gd name="T28" fmla="*/ 1960 w 2036"/>
                <a:gd name="T29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6" h="527">
                  <a:moveTo>
                    <a:pt x="1960" y="0"/>
                  </a:moveTo>
                  <a:lnTo>
                    <a:pt x="76" y="0"/>
                  </a:lnTo>
                  <a:cubicBezTo>
                    <a:pt x="34" y="0"/>
                    <a:pt x="1" y="34"/>
                    <a:pt x="0" y="75"/>
                  </a:cubicBezTo>
                  <a:lnTo>
                    <a:pt x="0" y="226"/>
                  </a:lnTo>
                  <a:lnTo>
                    <a:pt x="377" y="527"/>
                  </a:lnTo>
                  <a:lnTo>
                    <a:pt x="943" y="527"/>
                  </a:lnTo>
                  <a:lnTo>
                    <a:pt x="943" y="414"/>
                  </a:lnTo>
                  <a:cubicBezTo>
                    <a:pt x="943" y="394"/>
                    <a:pt x="960" y="377"/>
                    <a:pt x="980" y="377"/>
                  </a:cubicBezTo>
                  <a:lnTo>
                    <a:pt x="1056" y="377"/>
                  </a:lnTo>
                  <a:cubicBezTo>
                    <a:pt x="1077" y="377"/>
                    <a:pt x="1093" y="394"/>
                    <a:pt x="1093" y="414"/>
                  </a:cubicBezTo>
                  <a:lnTo>
                    <a:pt x="1093" y="527"/>
                  </a:lnTo>
                  <a:lnTo>
                    <a:pt x="1659" y="527"/>
                  </a:lnTo>
                  <a:lnTo>
                    <a:pt x="2036" y="226"/>
                  </a:lnTo>
                  <a:lnTo>
                    <a:pt x="2036" y="75"/>
                  </a:lnTo>
                  <a:cubicBezTo>
                    <a:pt x="2036" y="34"/>
                    <a:pt x="2002" y="0"/>
                    <a:pt x="1960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2" name="Freeform 48">
              <a:extLst>
                <a:ext uri="{FF2B5EF4-FFF2-40B4-BE49-F238E27FC236}">
                  <a16:creationId xmlns:a16="http://schemas.microsoft.com/office/drawing/2014/main" id="{92AA8784-95BC-44C0-988C-55EBCBBDA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026" y="2233613"/>
              <a:ext cx="436563" cy="241300"/>
            </a:xfrm>
            <a:custGeom>
              <a:avLst/>
              <a:gdLst>
                <a:gd name="T0" fmla="*/ 1093 w 2036"/>
                <a:gd name="T1" fmla="*/ 301 h 1131"/>
                <a:gd name="T2" fmla="*/ 1093 w 2036"/>
                <a:gd name="T3" fmla="*/ 490 h 1131"/>
                <a:gd name="T4" fmla="*/ 1056 w 2036"/>
                <a:gd name="T5" fmla="*/ 528 h 1131"/>
                <a:gd name="T6" fmla="*/ 980 w 2036"/>
                <a:gd name="T7" fmla="*/ 528 h 1131"/>
                <a:gd name="T8" fmla="*/ 943 w 2036"/>
                <a:gd name="T9" fmla="*/ 490 h 1131"/>
                <a:gd name="T10" fmla="*/ 943 w 2036"/>
                <a:gd name="T11" fmla="*/ 301 h 1131"/>
                <a:gd name="T12" fmla="*/ 377 w 2036"/>
                <a:gd name="T13" fmla="*/ 301 h 1131"/>
                <a:gd name="T14" fmla="*/ 0 w 2036"/>
                <a:gd name="T15" fmla="*/ 0 h 1131"/>
                <a:gd name="T16" fmla="*/ 0 w 2036"/>
                <a:gd name="T17" fmla="*/ 559 h 1131"/>
                <a:gd name="T18" fmla="*/ 676 w 2036"/>
                <a:gd name="T19" fmla="*/ 499 h 1131"/>
                <a:gd name="T20" fmla="*/ 922 w 2036"/>
                <a:gd name="T21" fmla="*/ 1131 h 1131"/>
                <a:gd name="T22" fmla="*/ 1960 w 2036"/>
                <a:gd name="T23" fmla="*/ 1131 h 1131"/>
                <a:gd name="T24" fmla="*/ 2036 w 2036"/>
                <a:gd name="T25" fmla="*/ 1055 h 1131"/>
                <a:gd name="T26" fmla="*/ 2036 w 2036"/>
                <a:gd name="T27" fmla="*/ 0 h 1131"/>
                <a:gd name="T28" fmla="*/ 1659 w 2036"/>
                <a:gd name="T29" fmla="*/ 301 h 1131"/>
                <a:gd name="T30" fmla="*/ 1093 w 2036"/>
                <a:gd name="T31" fmla="*/ 301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6" h="1131">
                  <a:moveTo>
                    <a:pt x="1093" y="301"/>
                  </a:moveTo>
                  <a:lnTo>
                    <a:pt x="1093" y="490"/>
                  </a:lnTo>
                  <a:cubicBezTo>
                    <a:pt x="1093" y="511"/>
                    <a:pt x="1077" y="528"/>
                    <a:pt x="1056" y="528"/>
                  </a:cubicBezTo>
                  <a:lnTo>
                    <a:pt x="980" y="528"/>
                  </a:lnTo>
                  <a:cubicBezTo>
                    <a:pt x="960" y="528"/>
                    <a:pt x="943" y="511"/>
                    <a:pt x="943" y="490"/>
                  </a:cubicBezTo>
                  <a:lnTo>
                    <a:pt x="943" y="301"/>
                  </a:lnTo>
                  <a:lnTo>
                    <a:pt x="377" y="301"/>
                  </a:lnTo>
                  <a:lnTo>
                    <a:pt x="0" y="0"/>
                  </a:lnTo>
                  <a:lnTo>
                    <a:pt x="0" y="559"/>
                  </a:lnTo>
                  <a:cubicBezTo>
                    <a:pt x="187" y="391"/>
                    <a:pt x="462" y="366"/>
                    <a:pt x="676" y="499"/>
                  </a:cubicBezTo>
                  <a:cubicBezTo>
                    <a:pt x="889" y="631"/>
                    <a:pt x="990" y="889"/>
                    <a:pt x="922" y="1131"/>
                  </a:cubicBezTo>
                  <a:lnTo>
                    <a:pt x="1960" y="1131"/>
                  </a:lnTo>
                  <a:cubicBezTo>
                    <a:pt x="2002" y="1131"/>
                    <a:pt x="2036" y="1097"/>
                    <a:pt x="2036" y="1055"/>
                  </a:cubicBezTo>
                  <a:lnTo>
                    <a:pt x="2036" y="0"/>
                  </a:lnTo>
                  <a:lnTo>
                    <a:pt x="1659" y="301"/>
                  </a:lnTo>
                  <a:lnTo>
                    <a:pt x="1093" y="301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3" name="Freeform 49">
              <a:extLst>
                <a:ext uri="{FF2B5EF4-FFF2-40B4-BE49-F238E27FC236}">
                  <a16:creationId xmlns:a16="http://schemas.microsoft.com/office/drawing/2014/main" id="{1E8C847D-2435-4F7C-A563-C22F1843A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2406651"/>
              <a:ext cx="7938" cy="36513"/>
            </a:xfrm>
            <a:custGeom>
              <a:avLst/>
              <a:gdLst>
                <a:gd name="T0" fmla="*/ 37 w 37"/>
                <a:gd name="T1" fmla="*/ 171 h 171"/>
                <a:gd name="T2" fmla="*/ 37 w 37"/>
                <a:gd name="T3" fmla="*/ 0 h 171"/>
                <a:gd name="T4" fmla="*/ 0 w 37"/>
                <a:gd name="T5" fmla="*/ 171 h 171"/>
                <a:gd name="T6" fmla="*/ 37 w 37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71">
                  <a:moveTo>
                    <a:pt x="37" y="171"/>
                  </a:moveTo>
                  <a:lnTo>
                    <a:pt x="37" y="0"/>
                  </a:lnTo>
                  <a:cubicBezTo>
                    <a:pt x="13" y="54"/>
                    <a:pt x="0" y="112"/>
                    <a:pt x="0" y="171"/>
                  </a:cubicBezTo>
                  <a:lnTo>
                    <a:pt x="37" y="171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4" name="Freeform 50">
              <a:extLst>
                <a:ext uri="{FF2B5EF4-FFF2-40B4-BE49-F238E27FC236}">
                  <a16:creationId xmlns:a16="http://schemas.microsoft.com/office/drawing/2014/main" id="{C849F3D4-4FB7-4A05-B26D-C6D46F836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051" y="2435226"/>
              <a:ext cx="17463" cy="15875"/>
            </a:xfrm>
            <a:custGeom>
              <a:avLst/>
              <a:gdLst>
                <a:gd name="T0" fmla="*/ 37 w 78"/>
                <a:gd name="T1" fmla="*/ 78 h 78"/>
                <a:gd name="T2" fmla="*/ 72 w 78"/>
                <a:gd name="T3" fmla="*/ 55 h 78"/>
                <a:gd name="T4" fmla="*/ 64 w 78"/>
                <a:gd name="T5" fmla="*/ 14 h 78"/>
                <a:gd name="T6" fmla="*/ 23 w 78"/>
                <a:gd name="T7" fmla="*/ 6 h 78"/>
                <a:gd name="T8" fmla="*/ 0 w 78"/>
                <a:gd name="T9" fmla="*/ 41 h 78"/>
                <a:gd name="T10" fmla="*/ 5 w 78"/>
                <a:gd name="T11" fmla="*/ 59 h 78"/>
                <a:gd name="T12" fmla="*/ 37 w 78"/>
                <a:gd name="T13" fmla="*/ 41 h 78"/>
                <a:gd name="T14" fmla="*/ 5 w 78"/>
                <a:gd name="T15" fmla="*/ 59 h 78"/>
                <a:gd name="T16" fmla="*/ 37 w 78"/>
                <a:gd name="T1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78">
                  <a:moveTo>
                    <a:pt x="37" y="78"/>
                  </a:moveTo>
                  <a:cubicBezTo>
                    <a:pt x="53" y="78"/>
                    <a:pt x="66" y="69"/>
                    <a:pt x="72" y="55"/>
                  </a:cubicBezTo>
                  <a:cubicBezTo>
                    <a:pt x="78" y="41"/>
                    <a:pt x="75" y="25"/>
                    <a:pt x="64" y="14"/>
                  </a:cubicBezTo>
                  <a:cubicBezTo>
                    <a:pt x="53" y="3"/>
                    <a:pt x="37" y="0"/>
                    <a:pt x="23" y="6"/>
                  </a:cubicBezTo>
                  <a:cubicBezTo>
                    <a:pt x="9" y="12"/>
                    <a:pt x="0" y="26"/>
                    <a:pt x="0" y="41"/>
                  </a:cubicBezTo>
                  <a:cubicBezTo>
                    <a:pt x="0" y="47"/>
                    <a:pt x="2" y="54"/>
                    <a:pt x="5" y="59"/>
                  </a:cubicBezTo>
                  <a:lnTo>
                    <a:pt x="37" y="41"/>
                  </a:lnTo>
                  <a:lnTo>
                    <a:pt x="5" y="59"/>
                  </a:lnTo>
                  <a:cubicBezTo>
                    <a:pt x="12" y="71"/>
                    <a:pt x="24" y="78"/>
                    <a:pt x="37" y="78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5" name="Freeform 51">
              <a:extLst>
                <a:ext uri="{FF2B5EF4-FFF2-40B4-BE49-F238E27FC236}">
                  <a16:creationId xmlns:a16="http://schemas.microsoft.com/office/drawing/2014/main" id="{B0BCF10B-01C6-4421-AA80-D1A4A7D039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2226" y="2089151"/>
              <a:ext cx="495300" cy="488950"/>
            </a:xfrm>
            <a:custGeom>
              <a:avLst/>
              <a:gdLst>
                <a:gd name="T0" fmla="*/ 2087 w 2313"/>
                <a:gd name="T1" fmla="*/ 414 h 2288"/>
                <a:gd name="T2" fmla="*/ 2012 w 2313"/>
                <a:gd name="T3" fmla="*/ 263 h 2288"/>
                <a:gd name="T4" fmla="*/ 1861 w 2313"/>
                <a:gd name="T5" fmla="*/ 339 h 2288"/>
                <a:gd name="T6" fmla="*/ 1710 w 2313"/>
                <a:gd name="T7" fmla="*/ 414 h 2288"/>
                <a:gd name="T8" fmla="*/ 1522 w 2313"/>
                <a:gd name="T9" fmla="*/ 0 h 2288"/>
                <a:gd name="T10" fmla="*/ 806 w 2313"/>
                <a:gd name="T11" fmla="*/ 188 h 2288"/>
                <a:gd name="T12" fmla="*/ 655 w 2313"/>
                <a:gd name="T13" fmla="*/ 414 h 2288"/>
                <a:gd name="T14" fmla="*/ 580 w 2313"/>
                <a:gd name="T15" fmla="*/ 263 h 2288"/>
                <a:gd name="T16" fmla="*/ 429 w 2313"/>
                <a:gd name="T17" fmla="*/ 339 h 2288"/>
                <a:gd name="T18" fmla="*/ 316 w 2313"/>
                <a:gd name="T19" fmla="*/ 414 h 2288"/>
                <a:gd name="T20" fmla="*/ 203 w 2313"/>
                <a:gd name="T21" fmla="*/ 1221 h 2288"/>
                <a:gd name="T22" fmla="*/ 295 w 2313"/>
                <a:gd name="T23" fmla="*/ 2167 h 2288"/>
                <a:gd name="T24" fmla="*/ 1190 w 2313"/>
                <a:gd name="T25" fmla="*/ 1846 h 2288"/>
                <a:gd name="T26" fmla="*/ 2313 w 2313"/>
                <a:gd name="T27" fmla="*/ 1733 h 2288"/>
                <a:gd name="T28" fmla="*/ 2200 w 2313"/>
                <a:gd name="T29" fmla="*/ 414 h 2288"/>
                <a:gd name="T30" fmla="*/ 2012 w 2313"/>
                <a:gd name="T31" fmla="*/ 339 h 2288"/>
                <a:gd name="T32" fmla="*/ 1936 w 2313"/>
                <a:gd name="T33" fmla="*/ 414 h 2288"/>
                <a:gd name="T34" fmla="*/ 881 w 2313"/>
                <a:gd name="T35" fmla="*/ 188 h 2288"/>
                <a:gd name="T36" fmla="*/ 1522 w 2313"/>
                <a:gd name="T37" fmla="*/ 75 h 2288"/>
                <a:gd name="T38" fmla="*/ 1635 w 2313"/>
                <a:gd name="T39" fmla="*/ 414 h 2288"/>
                <a:gd name="T40" fmla="*/ 1597 w 2313"/>
                <a:gd name="T41" fmla="*/ 188 h 2288"/>
                <a:gd name="T42" fmla="*/ 994 w 2313"/>
                <a:gd name="T43" fmla="*/ 113 h 2288"/>
                <a:gd name="T44" fmla="*/ 919 w 2313"/>
                <a:gd name="T45" fmla="*/ 414 h 2288"/>
                <a:gd name="T46" fmla="*/ 881 w 2313"/>
                <a:gd name="T47" fmla="*/ 188 h 2288"/>
                <a:gd name="T48" fmla="*/ 1522 w 2313"/>
                <a:gd name="T49" fmla="*/ 414 h 2288"/>
                <a:gd name="T50" fmla="*/ 994 w 2313"/>
                <a:gd name="T51" fmla="*/ 188 h 2288"/>
                <a:gd name="T52" fmla="*/ 504 w 2313"/>
                <a:gd name="T53" fmla="*/ 339 h 2288"/>
                <a:gd name="T54" fmla="*/ 580 w 2313"/>
                <a:gd name="T55" fmla="*/ 414 h 2288"/>
                <a:gd name="T56" fmla="*/ 504 w 2313"/>
                <a:gd name="T57" fmla="*/ 339 h 2288"/>
                <a:gd name="T58" fmla="*/ 130 w 2313"/>
                <a:gd name="T59" fmla="*/ 1860 h 2288"/>
                <a:gd name="T60" fmla="*/ 819 w 2313"/>
                <a:gd name="T61" fmla="*/ 1170 h 2288"/>
                <a:gd name="T62" fmla="*/ 617 w 2313"/>
                <a:gd name="T63" fmla="*/ 2185 h 2288"/>
                <a:gd name="T64" fmla="*/ 2200 w 2313"/>
                <a:gd name="T65" fmla="*/ 1771 h 2288"/>
                <a:gd name="T66" fmla="*/ 948 w 2313"/>
                <a:gd name="T67" fmla="*/ 1154 h 2288"/>
                <a:gd name="T68" fmla="*/ 278 w 2313"/>
                <a:gd name="T69" fmla="*/ 756 h 2288"/>
                <a:gd name="T70" fmla="*/ 617 w 2313"/>
                <a:gd name="T71" fmla="*/ 1017 h 2288"/>
                <a:gd name="T72" fmla="*/ 1145 w 2313"/>
                <a:gd name="T73" fmla="*/ 1168 h 2288"/>
                <a:gd name="T74" fmla="*/ 1296 w 2313"/>
                <a:gd name="T75" fmla="*/ 1243 h 2288"/>
                <a:gd name="T76" fmla="*/ 1371 w 2313"/>
                <a:gd name="T77" fmla="*/ 1017 h 2288"/>
                <a:gd name="T78" fmla="*/ 1922 w 2313"/>
                <a:gd name="T79" fmla="*/ 1009 h 2288"/>
                <a:gd name="T80" fmla="*/ 2238 w 2313"/>
                <a:gd name="T81" fmla="*/ 1733 h 2288"/>
                <a:gd name="T82" fmla="*/ 1296 w 2313"/>
                <a:gd name="T83" fmla="*/ 1168 h 2288"/>
                <a:gd name="T84" fmla="*/ 1220 w 2313"/>
                <a:gd name="T85" fmla="*/ 1017 h 2288"/>
                <a:gd name="T86" fmla="*/ 1220 w 2313"/>
                <a:gd name="T87" fmla="*/ 942 h 2288"/>
                <a:gd name="T88" fmla="*/ 1296 w 2313"/>
                <a:gd name="T89" fmla="*/ 866 h 2288"/>
                <a:gd name="T90" fmla="*/ 1220 w 2313"/>
                <a:gd name="T91" fmla="*/ 942 h 2288"/>
                <a:gd name="T92" fmla="*/ 1886 w 2313"/>
                <a:gd name="T93" fmla="*/ 942 h 2288"/>
                <a:gd name="T94" fmla="*/ 1371 w 2313"/>
                <a:gd name="T95" fmla="*/ 866 h 2288"/>
                <a:gd name="T96" fmla="*/ 1220 w 2313"/>
                <a:gd name="T97" fmla="*/ 791 h 2288"/>
                <a:gd name="T98" fmla="*/ 1145 w 2313"/>
                <a:gd name="T99" fmla="*/ 942 h 2288"/>
                <a:gd name="T100" fmla="*/ 278 w 2313"/>
                <a:gd name="T101" fmla="*/ 660 h 2288"/>
                <a:gd name="T102" fmla="*/ 316 w 2313"/>
                <a:gd name="T103" fmla="*/ 489 h 2288"/>
                <a:gd name="T104" fmla="*/ 2238 w 2313"/>
                <a:gd name="T105" fmla="*/ 527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13" h="2288">
                  <a:moveTo>
                    <a:pt x="2200" y="414"/>
                  </a:moveTo>
                  <a:lnTo>
                    <a:pt x="2087" y="414"/>
                  </a:lnTo>
                  <a:lnTo>
                    <a:pt x="2087" y="339"/>
                  </a:lnTo>
                  <a:cubicBezTo>
                    <a:pt x="2087" y="297"/>
                    <a:pt x="2053" y="263"/>
                    <a:pt x="2012" y="263"/>
                  </a:cubicBezTo>
                  <a:lnTo>
                    <a:pt x="1936" y="263"/>
                  </a:lnTo>
                  <a:cubicBezTo>
                    <a:pt x="1895" y="263"/>
                    <a:pt x="1861" y="297"/>
                    <a:pt x="1861" y="339"/>
                  </a:cubicBezTo>
                  <a:lnTo>
                    <a:pt x="1861" y="414"/>
                  </a:lnTo>
                  <a:lnTo>
                    <a:pt x="1710" y="414"/>
                  </a:lnTo>
                  <a:lnTo>
                    <a:pt x="1710" y="188"/>
                  </a:lnTo>
                  <a:cubicBezTo>
                    <a:pt x="1710" y="84"/>
                    <a:pt x="1626" y="0"/>
                    <a:pt x="1522" y="0"/>
                  </a:cubicBezTo>
                  <a:lnTo>
                    <a:pt x="994" y="0"/>
                  </a:lnTo>
                  <a:cubicBezTo>
                    <a:pt x="890" y="0"/>
                    <a:pt x="806" y="84"/>
                    <a:pt x="806" y="188"/>
                  </a:cubicBezTo>
                  <a:lnTo>
                    <a:pt x="806" y="414"/>
                  </a:lnTo>
                  <a:lnTo>
                    <a:pt x="655" y="414"/>
                  </a:lnTo>
                  <a:lnTo>
                    <a:pt x="655" y="339"/>
                  </a:lnTo>
                  <a:cubicBezTo>
                    <a:pt x="655" y="297"/>
                    <a:pt x="621" y="263"/>
                    <a:pt x="580" y="263"/>
                  </a:cubicBezTo>
                  <a:lnTo>
                    <a:pt x="504" y="263"/>
                  </a:lnTo>
                  <a:cubicBezTo>
                    <a:pt x="463" y="263"/>
                    <a:pt x="429" y="297"/>
                    <a:pt x="429" y="339"/>
                  </a:cubicBezTo>
                  <a:lnTo>
                    <a:pt x="429" y="414"/>
                  </a:lnTo>
                  <a:lnTo>
                    <a:pt x="316" y="414"/>
                  </a:lnTo>
                  <a:cubicBezTo>
                    <a:pt x="253" y="414"/>
                    <a:pt x="203" y="465"/>
                    <a:pt x="203" y="527"/>
                  </a:cubicBezTo>
                  <a:lnTo>
                    <a:pt x="203" y="1221"/>
                  </a:lnTo>
                  <a:cubicBezTo>
                    <a:pt x="68" y="1349"/>
                    <a:pt x="0" y="1532"/>
                    <a:pt x="18" y="1717"/>
                  </a:cubicBezTo>
                  <a:cubicBezTo>
                    <a:pt x="36" y="1902"/>
                    <a:pt x="138" y="2068"/>
                    <a:pt x="295" y="2167"/>
                  </a:cubicBezTo>
                  <a:cubicBezTo>
                    <a:pt x="452" y="2267"/>
                    <a:pt x="646" y="2288"/>
                    <a:pt x="821" y="2225"/>
                  </a:cubicBezTo>
                  <a:cubicBezTo>
                    <a:pt x="996" y="2163"/>
                    <a:pt x="1132" y="2023"/>
                    <a:pt x="1190" y="1846"/>
                  </a:cubicBezTo>
                  <a:lnTo>
                    <a:pt x="2200" y="1846"/>
                  </a:lnTo>
                  <a:cubicBezTo>
                    <a:pt x="2263" y="1846"/>
                    <a:pt x="2313" y="1796"/>
                    <a:pt x="2313" y="1733"/>
                  </a:cubicBezTo>
                  <a:lnTo>
                    <a:pt x="2313" y="527"/>
                  </a:lnTo>
                  <a:cubicBezTo>
                    <a:pt x="2313" y="465"/>
                    <a:pt x="2263" y="414"/>
                    <a:pt x="2200" y="414"/>
                  </a:cubicBezTo>
                  <a:close/>
                  <a:moveTo>
                    <a:pt x="1936" y="339"/>
                  </a:moveTo>
                  <a:lnTo>
                    <a:pt x="2012" y="339"/>
                  </a:lnTo>
                  <a:lnTo>
                    <a:pt x="2012" y="414"/>
                  </a:lnTo>
                  <a:lnTo>
                    <a:pt x="1936" y="414"/>
                  </a:lnTo>
                  <a:lnTo>
                    <a:pt x="1936" y="339"/>
                  </a:lnTo>
                  <a:close/>
                  <a:moveTo>
                    <a:pt x="881" y="188"/>
                  </a:moveTo>
                  <a:cubicBezTo>
                    <a:pt x="881" y="126"/>
                    <a:pt x="932" y="75"/>
                    <a:pt x="994" y="75"/>
                  </a:cubicBezTo>
                  <a:lnTo>
                    <a:pt x="1522" y="75"/>
                  </a:lnTo>
                  <a:cubicBezTo>
                    <a:pt x="1584" y="75"/>
                    <a:pt x="1635" y="126"/>
                    <a:pt x="1635" y="188"/>
                  </a:cubicBezTo>
                  <a:lnTo>
                    <a:pt x="1635" y="414"/>
                  </a:lnTo>
                  <a:lnTo>
                    <a:pt x="1597" y="414"/>
                  </a:lnTo>
                  <a:lnTo>
                    <a:pt x="1597" y="188"/>
                  </a:lnTo>
                  <a:cubicBezTo>
                    <a:pt x="1597" y="146"/>
                    <a:pt x="1564" y="113"/>
                    <a:pt x="1522" y="113"/>
                  </a:cubicBezTo>
                  <a:lnTo>
                    <a:pt x="994" y="113"/>
                  </a:lnTo>
                  <a:cubicBezTo>
                    <a:pt x="953" y="113"/>
                    <a:pt x="919" y="146"/>
                    <a:pt x="919" y="188"/>
                  </a:cubicBezTo>
                  <a:lnTo>
                    <a:pt x="919" y="414"/>
                  </a:lnTo>
                  <a:lnTo>
                    <a:pt x="881" y="414"/>
                  </a:lnTo>
                  <a:lnTo>
                    <a:pt x="881" y="188"/>
                  </a:lnTo>
                  <a:close/>
                  <a:moveTo>
                    <a:pt x="1522" y="188"/>
                  </a:moveTo>
                  <a:lnTo>
                    <a:pt x="1522" y="414"/>
                  </a:lnTo>
                  <a:lnTo>
                    <a:pt x="994" y="414"/>
                  </a:lnTo>
                  <a:lnTo>
                    <a:pt x="994" y="188"/>
                  </a:lnTo>
                  <a:lnTo>
                    <a:pt x="1522" y="188"/>
                  </a:lnTo>
                  <a:close/>
                  <a:moveTo>
                    <a:pt x="504" y="339"/>
                  </a:moveTo>
                  <a:lnTo>
                    <a:pt x="580" y="339"/>
                  </a:lnTo>
                  <a:lnTo>
                    <a:pt x="580" y="414"/>
                  </a:lnTo>
                  <a:lnTo>
                    <a:pt x="504" y="414"/>
                  </a:lnTo>
                  <a:lnTo>
                    <a:pt x="504" y="339"/>
                  </a:lnTo>
                  <a:close/>
                  <a:moveTo>
                    <a:pt x="617" y="2185"/>
                  </a:moveTo>
                  <a:cubicBezTo>
                    <a:pt x="404" y="2185"/>
                    <a:pt x="212" y="2057"/>
                    <a:pt x="130" y="1860"/>
                  </a:cubicBezTo>
                  <a:cubicBezTo>
                    <a:pt x="48" y="1663"/>
                    <a:pt x="93" y="1436"/>
                    <a:pt x="244" y="1285"/>
                  </a:cubicBezTo>
                  <a:cubicBezTo>
                    <a:pt x="395" y="1134"/>
                    <a:pt x="622" y="1089"/>
                    <a:pt x="819" y="1170"/>
                  </a:cubicBezTo>
                  <a:cubicBezTo>
                    <a:pt x="1016" y="1252"/>
                    <a:pt x="1145" y="1444"/>
                    <a:pt x="1145" y="1658"/>
                  </a:cubicBezTo>
                  <a:cubicBezTo>
                    <a:pt x="1145" y="1949"/>
                    <a:pt x="909" y="2185"/>
                    <a:pt x="617" y="2185"/>
                  </a:cubicBezTo>
                  <a:close/>
                  <a:moveTo>
                    <a:pt x="2238" y="1733"/>
                  </a:moveTo>
                  <a:cubicBezTo>
                    <a:pt x="2238" y="1754"/>
                    <a:pt x="2221" y="1771"/>
                    <a:pt x="2200" y="1771"/>
                  </a:cubicBezTo>
                  <a:lnTo>
                    <a:pt x="1209" y="1771"/>
                  </a:lnTo>
                  <a:cubicBezTo>
                    <a:pt x="1255" y="1531"/>
                    <a:pt x="1152" y="1288"/>
                    <a:pt x="948" y="1154"/>
                  </a:cubicBezTo>
                  <a:cubicBezTo>
                    <a:pt x="744" y="1020"/>
                    <a:pt x="480" y="1022"/>
                    <a:pt x="278" y="1160"/>
                  </a:cubicBezTo>
                  <a:lnTo>
                    <a:pt x="278" y="756"/>
                  </a:lnTo>
                  <a:lnTo>
                    <a:pt x="594" y="1009"/>
                  </a:lnTo>
                  <a:cubicBezTo>
                    <a:pt x="601" y="1014"/>
                    <a:pt x="609" y="1017"/>
                    <a:pt x="617" y="1017"/>
                  </a:cubicBezTo>
                  <a:lnTo>
                    <a:pt x="1145" y="1017"/>
                  </a:lnTo>
                  <a:lnTo>
                    <a:pt x="1145" y="1168"/>
                  </a:lnTo>
                  <a:cubicBezTo>
                    <a:pt x="1145" y="1210"/>
                    <a:pt x="1179" y="1243"/>
                    <a:pt x="1220" y="1243"/>
                  </a:cubicBezTo>
                  <a:lnTo>
                    <a:pt x="1296" y="1243"/>
                  </a:lnTo>
                  <a:cubicBezTo>
                    <a:pt x="1337" y="1243"/>
                    <a:pt x="1371" y="1210"/>
                    <a:pt x="1371" y="1168"/>
                  </a:cubicBezTo>
                  <a:lnTo>
                    <a:pt x="1371" y="1017"/>
                  </a:lnTo>
                  <a:lnTo>
                    <a:pt x="1899" y="1017"/>
                  </a:lnTo>
                  <a:cubicBezTo>
                    <a:pt x="1907" y="1017"/>
                    <a:pt x="1916" y="1014"/>
                    <a:pt x="1922" y="1009"/>
                  </a:cubicBezTo>
                  <a:lnTo>
                    <a:pt x="2238" y="756"/>
                  </a:lnTo>
                  <a:lnTo>
                    <a:pt x="2238" y="1733"/>
                  </a:lnTo>
                  <a:close/>
                  <a:moveTo>
                    <a:pt x="1296" y="1017"/>
                  </a:moveTo>
                  <a:lnTo>
                    <a:pt x="1296" y="1168"/>
                  </a:lnTo>
                  <a:lnTo>
                    <a:pt x="1220" y="1168"/>
                  </a:lnTo>
                  <a:lnTo>
                    <a:pt x="1220" y="1017"/>
                  </a:lnTo>
                  <a:lnTo>
                    <a:pt x="1296" y="1017"/>
                  </a:lnTo>
                  <a:close/>
                  <a:moveTo>
                    <a:pt x="1220" y="942"/>
                  </a:moveTo>
                  <a:lnTo>
                    <a:pt x="1220" y="866"/>
                  </a:lnTo>
                  <a:lnTo>
                    <a:pt x="1296" y="866"/>
                  </a:lnTo>
                  <a:lnTo>
                    <a:pt x="1296" y="942"/>
                  </a:lnTo>
                  <a:lnTo>
                    <a:pt x="1220" y="942"/>
                  </a:lnTo>
                  <a:close/>
                  <a:moveTo>
                    <a:pt x="2238" y="660"/>
                  </a:moveTo>
                  <a:lnTo>
                    <a:pt x="1886" y="942"/>
                  </a:lnTo>
                  <a:lnTo>
                    <a:pt x="1371" y="942"/>
                  </a:lnTo>
                  <a:lnTo>
                    <a:pt x="1371" y="866"/>
                  </a:lnTo>
                  <a:cubicBezTo>
                    <a:pt x="1371" y="825"/>
                    <a:pt x="1337" y="791"/>
                    <a:pt x="1296" y="791"/>
                  </a:cubicBezTo>
                  <a:lnTo>
                    <a:pt x="1220" y="791"/>
                  </a:lnTo>
                  <a:cubicBezTo>
                    <a:pt x="1179" y="791"/>
                    <a:pt x="1145" y="825"/>
                    <a:pt x="1145" y="866"/>
                  </a:cubicBezTo>
                  <a:lnTo>
                    <a:pt x="1145" y="942"/>
                  </a:lnTo>
                  <a:lnTo>
                    <a:pt x="631" y="942"/>
                  </a:lnTo>
                  <a:lnTo>
                    <a:pt x="278" y="660"/>
                  </a:lnTo>
                  <a:lnTo>
                    <a:pt x="278" y="527"/>
                  </a:lnTo>
                  <a:cubicBezTo>
                    <a:pt x="278" y="506"/>
                    <a:pt x="295" y="489"/>
                    <a:pt x="316" y="489"/>
                  </a:cubicBezTo>
                  <a:lnTo>
                    <a:pt x="2200" y="489"/>
                  </a:lnTo>
                  <a:cubicBezTo>
                    <a:pt x="2221" y="489"/>
                    <a:pt x="2238" y="506"/>
                    <a:pt x="2238" y="527"/>
                  </a:cubicBezTo>
                  <a:lnTo>
                    <a:pt x="2238" y="66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6" name="Freeform 52">
              <a:extLst>
                <a:ext uri="{FF2B5EF4-FFF2-40B4-BE49-F238E27FC236}">
                  <a16:creationId xmlns:a16="http://schemas.microsoft.com/office/drawing/2014/main" id="{60FE00F6-EC60-4D1E-98DC-157FC9D61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9213" y="2346326"/>
              <a:ext cx="201613" cy="201613"/>
            </a:xfrm>
            <a:custGeom>
              <a:avLst/>
              <a:gdLst>
                <a:gd name="T0" fmla="*/ 70 w 940"/>
                <a:gd name="T1" fmla="*/ 279 h 940"/>
                <a:gd name="T2" fmla="*/ 660 w 940"/>
                <a:gd name="T3" fmla="*/ 870 h 940"/>
                <a:gd name="T4" fmla="*/ 487 w 940"/>
                <a:gd name="T5" fmla="*/ 0 h 940"/>
                <a:gd name="T6" fmla="*/ 690 w 940"/>
                <a:gd name="T7" fmla="*/ 727 h 940"/>
                <a:gd name="T8" fmla="*/ 638 w 940"/>
                <a:gd name="T9" fmla="*/ 713 h 940"/>
                <a:gd name="T10" fmla="*/ 624 w 940"/>
                <a:gd name="T11" fmla="*/ 764 h 940"/>
                <a:gd name="T12" fmla="*/ 525 w 940"/>
                <a:gd name="T13" fmla="*/ 827 h 940"/>
                <a:gd name="T14" fmla="*/ 488 w 940"/>
                <a:gd name="T15" fmla="*/ 753 h 940"/>
                <a:gd name="T16" fmla="*/ 450 w 940"/>
                <a:gd name="T17" fmla="*/ 827 h 940"/>
                <a:gd name="T18" fmla="*/ 351 w 940"/>
                <a:gd name="T19" fmla="*/ 764 h 940"/>
                <a:gd name="T20" fmla="*/ 285 w 940"/>
                <a:gd name="T21" fmla="*/ 727 h 940"/>
                <a:gd name="T22" fmla="*/ 182 w 940"/>
                <a:gd name="T23" fmla="*/ 672 h 940"/>
                <a:gd name="T24" fmla="*/ 230 w 940"/>
                <a:gd name="T25" fmla="*/ 631 h 940"/>
                <a:gd name="T26" fmla="*/ 204 w 940"/>
                <a:gd name="T27" fmla="*/ 585 h 940"/>
                <a:gd name="T28" fmla="*/ 144 w 940"/>
                <a:gd name="T29" fmla="*/ 606 h 940"/>
                <a:gd name="T30" fmla="*/ 148 w 940"/>
                <a:gd name="T31" fmla="*/ 490 h 940"/>
                <a:gd name="T32" fmla="*/ 148 w 940"/>
                <a:gd name="T33" fmla="*/ 414 h 940"/>
                <a:gd name="T34" fmla="*/ 144 w 940"/>
                <a:gd name="T35" fmla="*/ 297 h 940"/>
                <a:gd name="T36" fmla="*/ 203 w 940"/>
                <a:gd name="T37" fmla="*/ 319 h 940"/>
                <a:gd name="T38" fmla="*/ 230 w 940"/>
                <a:gd name="T39" fmla="*/ 273 h 940"/>
                <a:gd name="T40" fmla="*/ 182 w 940"/>
                <a:gd name="T41" fmla="*/ 232 h 940"/>
                <a:gd name="T42" fmla="*/ 285 w 940"/>
                <a:gd name="T43" fmla="*/ 177 h 940"/>
                <a:gd name="T44" fmla="*/ 337 w 940"/>
                <a:gd name="T45" fmla="*/ 191 h 940"/>
                <a:gd name="T46" fmla="*/ 350 w 940"/>
                <a:gd name="T47" fmla="*/ 139 h 940"/>
                <a:gd name="T48" fmla="*/ 450 w 940"/>
                <a:gd name="T49" fmla="*/ 77 h 940"/>
                <a:gd name="T50" fmla="*/ 487 w 940"/>
                <a:gd name="T51" fmla="*/ 150 h 940"/>
                <a:gd name="T52" fmla="*/ 525 w 940"/>
                <a:gd name="T53" fmla="*/ 77 h 940"/>
                <a:gd name="T54" fmla="*/ 624 w 940"/>
                <a:gd name="T55" fmla="*/ 139 h 940"/>
                <a:gd name="T56" fmla="*/ 638 w 940"/>
                <a:gd name="T57" fmla="*/ 191 h 940"/>
                <a:gd name="T58" fmla="*/ 689 w 940"/>
                <a:gd name="T59" fmla="*/ 177 h 940"/>
                <a:gd name="T60" fmla="*/ 793 w 940"/>
                <a:gd name="T61" fmla="*/ 232 h 940"/>
                <a:gd name="T62" fmla="*/ 744 w 940"/>
                <a:gd name="T63" fmla="*/ 272 h 940"/>
                <a:gd name="T64" fmla="*/ 771 w 940"/>
                <a:gd name="T65" fmla="*/ 319 h 940"/>
                <a:gd name="T66" fmla="*/ 830 w 940"/>
                <a:gd name="T67" fmla="*/ 297 h 940"/>
                <a:gd name="T68" fmla="*/ 827 w 940"/>
                <a:gd name="T69" fmla="*/ 414 h 940"/>
                <a:gd name="T70" fmla="*/ 827 w 940"/>
                <a:gd name="T71" fmla="*/ 489 h 940"/>
                <a:gd name="T72" fmla="*/ 831 w 940"/>
                <a:gd name="T73" fmla="*/ 606 h 940"/>
                <a:gd name="T74" fmla="*/ 749 w 940"/>
                <a:gd name="T75" fmla="*/ 602 h 940"/>
                <a:gd name="T76" fmla="*/ 793 w 940"/>
                <a:gd name="T77" fmla="*/ 671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40" h="940">
                  <a:moveTo>
                    <a:pt x="487" y="0"/>
                  </a:moveTo>
                  <a:cubicBezTo>
                    <a:pt x="304" y="0"/>
                    <a:pt x="140" y="110"/>
                    <a:pt x="70" y="279"/>
                  </a:cubicBezTo>
                  <a:cubicBezTo>
                    <a:pt x="0" y="448"/>
                    <a:pt x="38" y="642"/>
                    <a:pt x="168" y="772"/>
                  </a:cubicBezTo>
                  <a:cubicBezTo>
                    <a:pt x="297" y="901"/>
                    <a:pt x="491" y="940"/>
                    <a:pt x="660" y="870"/>
                  </a:cubicBezTo>
                  <a:cubicBezTo>
                    <a:pt x="829" y="800"/>
                    <a:pt x="940" y="635"/>
                    <a:pt x="940" y="452"/>
                  </a:cubicBezTo>
                  <a:cubicBezTo>
                    <a:pt x="939" y="202"/>
                    <a:pt x="737" y="0"/>
                    <a:pt x="487" y="0"/>
                  </a:cubicBezTo>
                  <a:close/>
                  <a:moveTo>
                    <a:pt x="707" y="757"/>
                  </a:moveTo>
                  <a:lnTo>
                    <a:pt x="690" y="727"/>
                  </a:lnTo>
                  <a:cubicBezTo>
                    <a:pt x="685" y="718"/>
                    <a:pt x="676" y="711"/>
                    <a:pt x="667" y="709"/>
                  </a:cubicBezTo>
                  <a:cubicBezTo>
                    <a:pt x="657" y="706"/>
                    <a:pt x="647" y="707"/>
                    <a:pt x="638" y="713"/>
                  </a:cubicBezTo>
                  <a:cubicBezTo>
                    <a:pt x="629" y="718"/>
                    <a:pt x="623" y="726"/>
                    <a:pt x="620" y="735"/>
                  </a:cubicBezTo>
                  <a:cubicBezTo>
                    <a:pt x="618" y="745"/>
                    <a:pt x="619" y="756"/>
                    <a:pt x="624" y="764"/>
                  </a:cubicBezTo>
                  <a:lnTo>
                    <a:pt x="642" y="795"/>
                  </a:lnTo>
                  <a:cubicBezTo>
                    <a:pt x="605" y="812"/>
                    <a:pt x="566" y="822"/>
                    <a:pt x="525" y="827"/>
                  </a:cubicBezTo>
                  <a:lnTo>
                    <a:pt x="525" y="791"/>
                  </a:lnTo>
                  <a:cubicBezTo>
                    <a:pt x="525" y="770"/>
                    <a:pt x="508" y="753"/>
                    <a:pt x="488" y="753"/>
                  </a:cubicBezTo>
                  <a:cubicBezTo>
                    <a:pt x="467" y="753"/>
                    <a:pt x="450" y="770"/>
                    <a:pt x="450" y="791"/>
                  </a:cubicBezTo>
                  <a:lnTo>
                    <a:pt x="450" y="827"/>
                  </a:lnTo>
                  <a:cubicBezTo>
                    <a:pt x="409" y="823"/>
                    <a:pt x="370" y="812"/>
                    <a:pt x="333" y="795"/>
                  </a:cubicBezTo>
                  <a:lnTo>
                    <a:pt x="351" y="764"/>
                  </a:lnTo>
                  <a:cubicBezTo>
                    <a:pt x="361" y="746"/>
                    <a:pt x="355" y="723"/>
                    <a:pt x="337" y="713"/>
                  </a:cubicBezTo>
                  <a:cubicBezTo>
                    <a:pt x="319" y="703"/>
                    <a:pt x="296" y="709"/>
                    <a:pt x="285" y="727"/>
                  </a:cubicBezTo>
                  <a:lnTo>
                    <a:pt x="268" y="757"/>
                  </a:lnTo>
                  <a:cubicBezTo>
                    <a:pt x="235" y="734"/>
                    <a:pt x="206" y="705"/>
                    <a:pt x="182" y="672"/>
                  </a:cubicBezTo>
                  <a:lnTo>
                    <a:pt x="213" y="654"/>
                  </a:lnTo>
                  <a:cubicBezTo>
                    <a:pt x="221" y="649"/>
                    <a:pt x="228" y="641"/>
                    <a:pt x="230" y="631"/>
                  </a:cubicBezTo>
                  <a:cubicBezTo>
                    <a:pt x="233" y="621"/>
                    <a:pt x="232" y="611"/>
                    <a:pt x="227" y="602"/>
                  </a:cubicBezTo>
                  <a:cubicBezTo>
                    <a:pt x="222" y="594"/>
                    <a:pt x="213" y="587"/>
                    <a:pt x="204" y="585"/>
                  </a:cubicBezTo>
                  <a:cubicBezTo>
                    <a:pt x="194" y="582"/>
                    <a:pt x="184" y="584"/>
                    <a:pt x="175" y="589"/>
                  </a:cubicBezTo>
                  <a:lnTo>
                    <a:pt x="144" y="606"/>
                  </a:lnTo>
                  <a:cubicBezTo>
                    <a:pt x="127" y="570"/>
                    <a:pt x="117" y="530"/>
                    <a:pt x="113" y="490"/>
                  </a:cubicBezTo>
                  <a:lnTo>
                    <a:pt x="148" y="490"/>
                  </a:lnTo>
                  <a:cubicBezTo>
                    <a:pt x="169" y="490"/>
                    <a:pt x="186" y="473"/>
                    <a:pt x="186" y="452"/>
                  </a:cubicBezTo>
                  <a:cubicBezTo>
                    <a:pt x="186" y="431"/>
                    <a:pt x="169" y="414"/>
                    <a:pt x="148" y="414"/>
                  </a:cubicBezTo>
                  <a:lnTo>
                    <a:pt x="112" y="414"/>
                  </a:lnTo>
                  <a:cubicBezTo>
                    <a:pt x="117" y="374"/>
                    <a:pt x="127" y="334"/>
                    <a:pt x="144" y="297"/>
                  </a:cubicBezTo>
                  <a:lnTo>
                    <a:pt x="175" y="315"/>
                  </a:lnTo>
                  <a:cubicBezTo>
                    <a:pt x="183" y="320"/>
                    <a:pt x="194" y="322"/>
                    <a:pt x="203" y="319"/>
                  </a:cubicBezTo>
                  <a:cubicBezTo>
                    <a:pt x="213" y="317"/>
                    <a:pt x="221" y="310"/>
                    <a:pt x="226" y="301"/>
                  </a:cubicBezTo>
                  <a:cubicBezTo>
                    <a:pt x="232" y="293"/>
                    <a:pt x="233" y="282"/>
                    <a:pt x="230" y="273"/>
                  </a:cubicBezTo>
                  <a:cubicBezTo>
                    <a:pt x="228" y="263"/>
                    <a:pt x="221" y="255"/>
                    <a:pt x="212" y="250"/>
                  </a:cubicBezTo>
                  <a:lnTo>
                    <a:pt x="182" y="232"/>
                  </a:lnTo>
                  <a:cubicBezTo>
                    <a:pt x="206" y="199"/>
                    <a:pt x="235" y="170"/>
                    <a:pt x="267" y="147"/>
                  </a:cubicBezTo>
                  <a:lnTo>
                    <a:pt x="285" y="177"/>
                  </a:lnTo>
                  <a:cubicBezTo>
                    <a:pt x="290" y="186"/>
                    <a:pt x="298" y="192"/>
                    <a:pt x="308" y="195"/>
                  </a:cubicBezTo>
                  <a:cubicBezTo>
                    <a:pt x="318" y="197"/>
                    <a:pt x="328" y="196"/>
                    <a:pt x="337" y="191"/>
                  </a:cubicBezTo>
                  <a:cubicBezTo>
                    <a:pt x="345" y="186"/>
                    <a:pt x="352" y="178"/>
                    <a:pt x="354" y="168"/>
                  </a:cubicBezTo>
                  <a:cubicBezTo>
                    <a:pt x="357" y="158"/>
                    <a:pt x="355" y="148"/>
                    <a:pt x="350" y="139"/>
                  </a:cubicBezTo>
                  <a:lnTo>
                    <a:pt x="333" y="109"/>
                  </a:lnTo>
                  <a:cubicBezTo>
                    <a:pt x="370" y="92"/>
                    <a:pt x="409" y="81"/>
                    <a:pt x="450" y="77"/>
                  </a:cubicBezTo>
                  <a:lnTo>
                    <a:pt x="450" y="113"/>
                  </a:lnTo>
                  <a:cubicBezTo>
                    <a:pt x="450" y="133"/>
                    <a:pt x="466" y="150"/>
                    <a:pt x="487" y="150"/>
                  </a:cubicBezTo>
                  <a:cubicBezTo>
                    <a:pt x="508" y="150"/>
                    <a:pt x="525" y="133"/>
                    <a:pt x="525" y="113"/>
                  </a:cubicBezTo>
                  <a:lnTo>
                    <a:pt x="525" y="77"/>
                  </a:lnTo>
                  <a:cubicBezTo>
                    <a:pt x="565" y="81"/>
                    <a:pt x="605" y="92"/>
                    <a:pt x="642" y="109"/>
                  </a:cubicBezTo>
                  <a:lnTo>
                    <a:pt x="624" y="139"/>
                  </a:lnTo>
                  <a:cubicBezTo>
                    <a:pt x="619" y="148"/>
                    <a:pt x="618" y="158"/>
                    <a:pt x="620" y="168"/>
                  </a:cubicBezTo>
                  <a:cubicBezTo>
                    <a:pt x="623" y="178"/>
                    <a:pt x="629" y="186"/>
                    <a:pt x="638" y="191"/>
                  </a:cubicBezTo>
                  <a:cubicBezTo>
                    <a:pt x="646" y="196"/>
                    <a:pt x="657" y="197"/>
                    <a:pt x="666" y="195"/>
                  </a:cubicBezTo>
                  <a:cubicBezTo>
                    <a:pt x="676" y="192"/>
                    <a:pt x="684" y="186"/>
                    <a:pt x="689" y="177"/>
                  </a:cubicBezTo>
                  <a:lnTo>
                    <a:pt x="707" y="146"/>
                  </a:lnTo>
                  <a:cubicBezTo>
                    <a:pt x="740" y="170"/>
                    <a:pt x="769" y="199"/>
                    <a:pt x="793" y="232"/>
                  </a:cubicBezTo>
                  <a:lnTo>
                    <a:pt x="762" y="250"/>
                  </a:lnTo>
                  <a:cubicBezTo>
                    <a:pt x="753" y="255"/>
                    <a:pt x="747" y="263"/>
                    <a:pt x="744" y="272"/>
                  </a:cubicBezTo>
                  <a:cubicBezTo>
                    <a:pt x="742" y="282"/>
                    <a:pt x="743" y="292"/>
                    <a:pt x="748" y="301"/>
                  </a:cubicBezTo>
                  <a:cubicBezTo>
                    <a:pt x="753" y="310"/>
                    <a:pt x="761" y="316"/>
                    <a:pt x="771" y="319"/>
                  </a:cubicBezTo>
                  <a:cubicBezTo>
                    <a:pt x="781" y="321"/>
                    <a:pt x="791" y="320"/>
                    <a:pt x="800" y="315"/>
                  </a:cubicBezTo>
                  <a:lnTo>
                    <a:pt x="830" y="297"/>
                  </a:lnTo>
                  <a:cubicBezTo>
                    <a:pt x="847" y="334"/>
                    <a:pt x="858" y="374"/>
                    <a:pt x="862" y="414"/>
                  </a:cubicBezTo>
                  <a:lnTo>
                    <a:pt x="827" y="414"/>
                  </a:lnTo>
                  <a:cubicBezTo>
                    <a:pt x="806" y="414"/>
                    <a:pt x="789" y="431"/>
                    <a:pt x="789" y="452"/>
                  </a:cubicBezTo>
                  <a:cubicBezTo>
                    <a:pt x="789" y="472"/>
                    <a:pt x="806" y="489"/>
                    <a:pt x="827" y="489"/>
                  </a:cubicBezTo>
                  <a:lnTo>
                    <a:pt x="862" y="489"/>
                  </a:lnTo>
                  <a:cubicBezTo>
                    <a:pt x="858" y="530"/>
                    <a:pt x="848" y="569"/>
                    <a:pt x="831" y="606"/>
                  </a:cubicBezTo>
                  <a:lnTo>
                    <a:pt x="800" y="588"/>
                  </a:lnTo>
                  <a:cubicBezTo>
                    <a:pt x="782" y="578"/>
                    <a:pt x="759" y="584"/>
                    <a:pt x="749" y="602"/>
                  </a:cubicBezTo>
                  <a:cubicBezTo>
                    <a:pt x="738" y="620"/>
                    <a:pt x="744" y="643"/>
                    <a:pt x="762" y="654"/>
                  </a:cubicBezTo>
                  <a:lnTo>
                    <a:pt x="793" y="671"/>
                  </a:lnTo>
                  <a:cubicBezTo>
                    <a:pt x="769" y="704"/>
                    <a:pt x="740" y="733"/>
                    <a:pt x="707" y="75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7" name="Freeform 53">
              <a:extLst>
                <a:ext uri="{FF2B5EF4-FFF2-40B4-BE49-F238E27FC236}">
                  <a16:creationId xmlns:a16="http://schemas.microsoft.com/office/drawing/2014/main" id="{0ADEA5F9-D8CA-4EC9-A61E-E4440F465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6" y="2386013"/>
              <a:ext cx="53975" cy="80963"/>
            </a:xfrm>
            <a:custGeom>
              <a:avLst/>
              <a:gdLst>
                <a:gd name="T0" fmla="*/ 207 w 251"/>
                <a:gd name="T1" fmla="*/ 199 h 378"/>
                <a:gd name="T2" fmla="*/ 207 w 251"/>
                <a:gd name="T3" fmla="*/ 38 h 378"/>
                <a:gd name="T4" fmla="*/ 169 w 251"/>
                <a:gd name="T5" fmla="*/ 0 h 378"/>
                <a:gd name="T6" fmla="*/ 132 w 251"/>
                <a:gd name="T7" fmla="*/ 38 h 378"/>
                <a:gd name="T8" fmla="*/ 132 w 251"/>
                <a:gd name="T9" fmla="*/ 199 h 378"/>
                <a:gd name="T10" fmla="*/ 94 w 251"/>
                <a:gd name="T11" fmla="*/ 264 h 378"/>
                <a:gd name="T12" fmla="*/ 20 w 251"/>
                <a:gd name="T13" fmla="*/ 307 h 378"/>
                <a:gd name="T14" fmla="*/ 2 w 251"/>
                <a:gd name="T15" fmla="*/ 329 h 378"/>
                <a:gd name="T16" fmla="*/ 6 w 251"/>
                <a:gd name="T17" fmla="*/ 358 h 378"/>
                <a:gd name="T18" fmla="*/ 29 w 251"/>
                <a:gd name="T19" fmla="*/ 376 h 378"/>
                <a:gd name="T20" fmla="*/ 58 w 251"/>
                <a:gd name="T21" fmla="*/ 372 h 378"/>
                <a:gd name="T22" fmla="*/ 132 w 251"/>
                <a:gd name="T23" fmla="*/ 329 h 378"/>
                <a:gd name="T24" fmla="*/ 169 w 251"/>
                <a:gd name="T25" fmla="*/ 339 h 378"/>
                <a:gd name="T26" fmla="*/ 242 w 251"/>
                <a:gd name="T27" fmla="*/ 284 h 378"/>
                <a:gd name="T28" fmla="*/ 207 w 251"/>
                <a:gd name="T29" fmla="*/ 19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1" h="378">
                  <a:moveTo>
                    <a:pt x="207" y="199"/>
                  </a:moveTo>
                  <a:lnTo>
                    <a:pt x="207" y="38"/>
                  </a:lnTo>
                  <a:cubicBezTo>
                    <a:pt x="207" y="17"/>
                    <a:pt x="190" y="0"/>
                    <a:pt x="169" y="0"/>
                  </a:cubicBezTo>
                  <a:cubicBezTo>
                    <a:pt x="149" y="0"/>
                    <a:pt x="132" y="17"/>
                    <a:pt x="132" y="38"/>
                  </a:cubicBezTo>
                  <a:lnTo>
                    <a:pt x="132" y="199"/>
                  </a:lnTo>
                  <a:cubicBezTo>
                    <a:pt x="108" y="212"/>
                    <a:pt x="94" y="237"/>
                    <a:pt x="94" y="264"/>
                  </a:cubicBezTo>
                  <a:lnTo>
                    <a:pt x="20" y="307"/>
                  </a:lnTo>
                  <a:cubicBezTo>
                    <a:pt x="11" y="312"/>
                    <a:pt x="5" y="320"/>
                    <a:pt x="2" y="329"/>
                  </a:cubicBezTo>
                  <a:cubicBezTo>
                    <a:pt x="0" y="339"/>
                    <a:pt x="1" y="349"/>
                    <a:pt x="6" y="358"/>
                  </a:cubicBezTo>
                  <a:cubicBezTo>
                    <a:pt x="11" y="367"/>
                    <a:pt x="19" y="373"/>
                    <a:pt x="29" y="376"/>
                  </a:cubicBezTo>
                  <a:cubicBezTo>
                    <a:pt x="39" y="378"/>
                    <a:pt x="49" y="377"/>
                    <a:pt x="58" y="372"/>
                  </a:cubicBezTo>
                  <a:lnTo>
                    <a:pt x="132" y="329"/>
                  </a:lnTo>
                  <a:cubicBezTo>
                    <a:pt x="143" y="336"/>
                    <a:pt x="156" y="339"/>
                    <a:pt x="169" y="339"/>
                  </a:cubicBezTo>
                  <a:cubicBezTo>
                    <a:pt x="203" y="339"/>
                    <a:pt x="233" y="316"/>
                    <a:pt x="242" y="284"/>
                  </a:cubicBezTo>
                  <a:cubicBezTo>
                    <a:pt x="251" y="251"/>
                    <a:pt x="237" y="216"/>
                    <a:pt x="207" y="19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9" name="Group 2528">
            <a:extLst>
              <a:ext uri="{FF2B5EF4-FFF2-40B4-BE49-F238E27FC236}">
                <a16:creationId xmlns:a16="http://schemas.microsoft.com/office/drawing/2014/main" id="{AC723C72-7AE9-40AC-9590-7DC15D111930}"/>
              </a:ext>
            </a:extLst>
          </p:cNvPr>
          <p:cNvGrpSpPr/>
          <p:nvPr/>
        </p:nvGrpSpPr>
        <p:grpSpPr>
          <a:xfrm>
            <a:off x="2873376" y="2087563"/>
            <a:ext cx="482600" cy="484188"/>
            <a:chOff x="2873376" y="2087563"/>
            <a:chExt cx="482600" cy="484188"/>
          </a:xfrm>
        </p:grpSpPr>
        <p:sp>
          <p:nvSpPr>
            <p:cNvPr id="2358" name="Freeform 54">
              <a:extLst>
                <a:ext uri="{FF2B5EF4-FFF2-40B4-BE49-F238E27FC236}">
                  <a16:creationId xmlns:a16="http://schemas.microsoft.com/office/drawing/2014/main" id="{0DA8206A-9D3C-4A35-8E64-86B944EA0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2516188"/>
              <a:ext cx="144463" cy="47625"/>
            </a:xfrm>
            <a:custGeom>
              <a:avLst/>
              <a:gdLst>
                <a:gd name="T0" fmla="*/ 0 w 678"/>
                <a:gd name="T1" fmla="*/ 0 h 226"/>
                <a:gd name="T2" fmla="*/ 0 w 678"/>
                <a:gd name="T3" fmla="*/ 75 h 226"/>
                <a:gd name="T4" fmla="*/ 151 w 678"/>
                <a:gd name="T5" fmla="*/ 226 h 226"/>
                <a:gd name="T6" fmla="*/ 527 w 678"/>
                <a:gd name="T7" fmla="*/ 226 h 226"/>
                <a:gd name="T8" fmla="*/ 678 w 678"/>
                <a:gd name="T9" fmla="*/ 75 h 226"/>
                <a:gd name="T10" fmla="*/ 678 w 678"/>
                <a:gd name="T11" fmla="*/ 0 h 226"/>
                <a:gd name="T12" fmla="*/ 0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0" y="0"/>
                  </a:moveTo>
                  <a:lnTo>
                    <a:pt x="0" y="75"/>
                  </a:lnTo>
                  <a:cubicBezTo>
                    <a:pt x="0" y="159"/>
                    <a:pt x="67" y="226"/>
                    <a:pt x="151" y="226"/>
                  </a:cubicBezTo>
                  <a:lnTo>
                    <a:pt x="527" y="226"/>
                  </a:lnTo>
                  <a:cubicBezTo>
                    <a:pt x="611" y="226"/>
                    <a:pt x="678" y="159"/>
                    <a:pt x="678" y="75"/>
                  </a:cubicBezTo>
                  <a:lnTo>
                    <a:pt x="6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9" name="Freeform 55">
              <a:extLst>
                <a:ext uri="{FF2B5EF4-FFF2-40B4-BE49-F238E27FC236}">
                  <a16:creationId xmlns:a16="http://schemas.microsoft.com/office/drawing/2014/main" id="{CBE73858-DAA9-4ECC-AFC6-C18899710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76" y="2322513"/>
              <a:ext cx="144463" cy="47625"/>
            </a:xfrm>
            <a:custGeom>
              <a:avLst/>
              <a:gdLst>
                <a:gd name="T0" fmla="*/ 527 w 678"/>
                <a:gd name="T1" fmla="*/ 0 h 226"/>
                <a:gd name="T2" fmla="*/ 151 w 678"/>
                <a:gd name="T3" fmla="*/ 0 h 226"/>
                <a:gd name="T4" fmla="*/ 0 w 678"/>
                <a:gd name="T5" fmla="*/ 150 h 226"/>
                <a:gd name="T6" fmla="*/ 0 w 678"/>
                <a:gd name="T7" fmla="*/ 226 h 226"/>
                <a:gd name="T8" fmla="*/ 678 w 678"/>
                <a:gd name="T9" fmla="*/ 226 h 226"/>
                <a:gd name="T10" fmla="*/ 678 w 678"/>
                <a:gd name="T11" fmla="*/ 150 h 226"/>
                <a:gd name="T12" fmla="*/ 527 w 678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226">
                  <a:moveTo>
                    <a:pt x="527" y="0"/>
                  </a:move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lnTo>
                    <a:pt x="0" y="226"/>
                  </a:lnTo>
                  <a:lnTo>
                    <a:pt x="678" y="226"/>
                  </a:lnTo>
                  <a:lnTo>
                    <a:pt x="678" y="150"/>
                  </a:lnTo>
                  <a:cubicBezTo>
                    <a:pt x="678" y="67"/>
                    <a:pt x="611" y="0"/>
                    <a:pt x="527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0" name="Freeform 56">
              <a:extLst>
                <a:ext uri="{FF2B5EF4-FFF2-40B4-BE49-F238E27FC236}">
                  <a16:creationId xmlns:a16="http://schemas.microsoft.com/office/drawing/2014/main" id="{BDE8E8A6-B665-4AE7-ABDE-C5A780C73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2516188"/>
              <a:ext cx="288925" cy="47625"/>
            </a:xfrm>
            <a:custGeom>
              <a:avLst/>
              <a:gdLst>
                <a:gd name="T0" fmla="*/ 151 w 1357"/>
                <a:gd name="T1" fmla="*/ 226 h 226"/>
                <a:gd name="T2" fmla="*/ 1206 w 1357"/>
                <a:gd name="T3" fmla="*/ 226 h 226"/>
                <a:gd name="T4" fmla="*/ 1357 w 1357"/>
                <a:gd name="T5" fmla="*/ 75 h 226"/>
                <a:gd name="T6" fmla="*/ 1357 w 1357"/>
                <a:gd name="T7" fmla="*/ 0 h 226"/>
                <a:gd name="T8" fmla="*/ 829 w 1357"/>
                <a:gd name="T9" fmla="*/ 0 h 226"/>
                <a:gd name="T10" fmla="*/ 829 w 1357"/>
                <a:gd name="T11" fmla="*/ 38 h 226"/>
                <a:gd name="T12" fmla="*/ 754 w 1357"/>
                <a:gd name="T13" fmla="*/ 113 h 226"/>
                <a:gd name="T14" fmla="*/ 603 w 1357"/>
                <a:gd name="T15" fmla="*/ 113 h 226"/>
                <a:gd name="T16" fmla="*/ 528 w 1357"/>
                <a:gd name="T17" fmla="*/ 38 h 226"/>
                <a:gd name="T18" fmla="*/ 528 w 1357"/>
                <a:gd name="T19" fmla="*/ 0 h 226"/>
                <a:gd name="T20" fmla="*/ 0 w 1357"/>
                <a:gd name="T21" fmla="*/ 0 h 226"/>
                <a:gd name="T22" fmla="*/ 0 w 1357"/>
                <a:gd name="T23" fmla="*/ 75 h 226"/>
                <a:gd name="T24" fmla="*/ 151 w 1357"/>
                <a:gd name="T2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7" h="226">
                  <a:moveTo>
                    <a:pt x="151" y="226"/>
                  </a:moveTo>
                  <a:lnTo>
                    <a:pt x="1206" y="226"/>
                  </a:lnTo>
                  <a:cubicBezTo>
                    <a:pt x="1290" y="226"/>
                    <a:pt x="1357" y="159"/>
                    <a:pt x="1357" y="75"/>
                  </a:cubicBezTo>
                  <a:lnTo>
                    <a:pt x="1357" y="0"/>
                  </a:lnTo>
                  <a:lnTo>
                    <a:pt x="829" y="0"/>
                  </a:lnTo>
                  <a:lnTo>
                    <a:pt x="829" y="38"/>
                  </a:lnTo>
                  <a:cubicBezTo>
                    <a:pt x="829" y="79"/>
                    <a:pt x="796" y="113"/>
                    <a:pt x="754" y="113"/>
                  </a:cubicBezTo>
                  <a:lnTo>
                    <a:pt x="603" y="113"/>
                  </a:lnTo>
                  <a:cubicBezTo>
                    <a:pt x="562" y="113"/>
                    <a:pt x="528" y="79"/>
                    <a:pt x="528" y="38"/>
                  </a:cubicBezTo>
                  <a:lnTo>
                    <a:pt x="528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1" name="Freeform 57">
              <a:extLst>
                <a:ext uri="{FF2B5EF4-FFF2-40B4-BE49-F238E27FC236}">
                  <a16:creationId xmlns:a16="http://schemas.microsoft.com/office/drawing/2014/main" id="{298A1836-8214-4FAF-A8E4-CE0902ED1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97188" y="2322513"/>
              <a:ext cx="257175" cy="193675"/>
            </a:xfrm>
            <a:custGeom>
              <a:avLst/>
              <a:gdLst>
                <a:gd name="T0" fmla="*/ 753 w 1206"/>
                <a:gd name="T1" fmla="*/ 904 h 904"/>
                <a:gd name="T2" fmla="*/ 1206 w 1206"/>
                <a:gd name="T3" fmla="*/ 904 h 904"/>
                <a:gd name="T4" fmla="*/ 1206 w 1206"/>
                <a:gd name="T5" fmla="*/ 75 h 904"/>
                <a:gd name="T6" fmla="*/ 1130 w 1206"/>
                <a:gd name="T7" fmla="*/ 0 h 904"/>
                <a:gd name="T8" fmla="*/ 75 w 1206"/>
                <a:gd name="T9" fmla="*/ 0 h 904"/>
                <a:gd name="T10" fmla="*/ 0 w 1206"/>
                <a:gd name="T11" fmla="*/ 75 h 904"/>
                <a:gd name="T12" fmla="*/ 0 w 1206"/>
                <a:gd name="T13" fmla="*/ 904 h 904"/>
                <a:gd name="T14" fmla="*/ 753 w 1206"/>
                <a:gd name="T15" fmla="*/ 904 h 904"/>
                <a:gd name="T16" fmla="*/ 150 w 1206"/>
                <a:gd name="T17" fmla="*/ 150 h 904"/>
                <a:gd name="T18" fmla="*/ 1055 w 1206"/>
                <a:gd name="T19" fmla="*/ 150 h 904"/>
                <a:gd name="T20" fmla="*/ 1055 w 1206"/>
                <a:gd name="T21" fmla="*/ 753 h 904"/>
                <a:gd name="T22" fmla="*/ 150 w 1206"/>
                <a:gd name="T23" fmla="*/ 753 h 904"/>
                <a:gd name="T24" fmla="*/ 150 w 1206"/>
                <a:gd name="T25" fmla="*/ 15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6" h="904">
                  <a:moveTo>
                    <a:pt x="753" y="904"/>
                  </a:moveTo>
                  <a:lnTo>
                    <a:pt x="1206" y="904"/>
                  </a:lnTo>
                  <a:lnTo>
                    <a:pt x="1206" y="75"/>
                  </a:lnTo>
                  <a:cubicBezTo>
                    <a:pt x="1206" y="33"/>
                    <a:pt x="1172" y="0"/>
                    <a:pt x="1130" y="0"/>
                  </a:cubicBezTo>
                  <a:lnTo>
                    <a:pt x="75" y="0"/>
                  </a:lnTo>
                  <a:cubicBezTo>
                    <a:pt x="33" y="0"/>
                    <a:pt x="0" y="33"/>
                    <a:pt x="0" y="75"/>
                  </a:cubicBezTo>
                  <a:lnTo>
                    <a:pt x="0" y="904"/>
                  </a:lnTo>
                  <a:lnTo>
                    <a:pt x="753" y="904"/>
                  </a:lnTo>
                  <a:close/>
                  <a:moveTo>
                    <a:pt x="150" y="150"/>
                  </a:moveTo>
                  <a:lnTo>
                    <a:pt x="1055" y="150"/>
                  </a:lnTo>
                  <a:lnTo>
                    <a:pt x="1055" y="753"/>
                  </a:lnTo>
                  <a:lnTo>
                    <a:pt x="150" y="753"/>
                  </a:lnTo>
                  <a:lnTo>
                    <a:pt x="150" y="15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2" name="Freeform 58">
              <a:extLst>
                <a:ext uri="{FF2B5EF4-FFF2-40B4-BE49-F238E27FC236}">
                  <a16:creationId xmlns:a16="http://schemas.microsoft.com/office/drawing/2014/main" id="{5705075D-C0C7-4A99-ABE5-9F17D5B643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2128838"/>
              <a:ext cx="130175" cy="128588"/>
            </a:xfrm>
            <a:custGeom>
              <a:avLst/>
              <a:gdLst>
                <a:gd name="T0" fmla="*/ 568 w 603"/>
                <a:gd name="T1" fmla="*/ 142 h 603"/>
                <a:gd name="T2" fmla="*/ 461 w 603"/>
                <a:gd name="T3" fmla="*/ 35 h 603"/>
                <a:gd name="T4" fmla="*/ 377 w 603"/>
                <a:gd name="T5" fmla="*/ 119 h 603"/>
                <a:gd name="T6" fmla="*/ 377 w 603"/>
                <a:gd name="T7" fmla="*/ 0 h 603"/>
                <a:gd name="T8" fmla="*/ 226 w 603"/>
                <a:gd name="T9" fmla="*/ 0 h 603"/>
                <a:gd name="T10" fmla="*/ 226 w 603"/>
                <a:gd name="T11" fmla="*/ 119 h 603"/>
                <a:gd name="T12" fmla="*/ 141 w 603"/>
                <a:gd name="T13" fmla="*/ 35 h 603"/>
                <a:gd name="T14" fmla="*/ 35 w 603"/>
                <a:gd name="T15" fmla="*/ 142 h 603"/>
                <a:gd name="T16" fmla="*/ 119 w 603"/>
                <a:gd name="T17" fmla="*/ 226 h 603"/>
                <a:gd name="T18" fmla="*/ 0 w 603"/>
                <a:gd name="T19" fmla="*/ 226 h 603"/>
                <a:gd name="T20" fmla="*/ 0 w 603"/>
                <a:gd name="T21" fmla="*/ 377 h 603"/>
                <a:gd name="T22" fmla="*/ 119 w 603"/>
                <a:gd name="T23" fmla="*/ 377 h 603"/>
                <a:gd name="T24" fmla="*/ 35 w 603"/>
                <a:gd name="T25" fmla="*/ 461 h 603"/>
                <a:gd name="T26" fmla="*/ 141 w 603"/>
                <a:gd name="T27" fmla="*/ 568 h 603"/>
                <a:gd name="T28" fmla="*/ 226 w 603"/>
                <a:gd name="T29" fmla="*/ 484 h 603"/>
                <a:gd name="T30" fmla="*/ 226 w 603"/>
                <a:gd name="T31" fmla="*/ 603 h 603"/>
                <a:gd name="T32" fmla="*/ 377 w 603"/>
                <a:gd name="T33" fmla="*/ 603 h 603"/>
                <a:gd name="T34" fmla="*/ 377 w 603"/>
                <a:gd name="T35" fmla="*/ 484 h 603"/>
                <a:gd name="T36" fmla="*/ 461 w 603"/>
                <a:gd name="T37" fmla="*/ 568 h 603"/>
                <a:gd name="T38" fmla="*/ 568 w 603"/>
                <a:gd name="T39" fmla="*/ 461 h 603"/>
                <a:gd name="T40" fmla="*/ 483 w 603"/>
                <a:gd name="T41" fmla="*/ 377 h 603"/>
                <a:gd name="T42" fmla="*/ 603 w 603"/>
                <a:gd name="T43" fmla="*/ 377 h 603"/>
                <a:gd name="T44" fmla="*/ 603 w 603"/>
                <a:gd name="T45" fmla="*/ 226 h 603"/>
                <a:gd name="T46" fmla="*/ 483 w 603"/>
                <a:gd name="T47" fmla="*/ 226 h 603"/>
                <a:gd name="T48" fmla="*/ 568 w 603"/>
                <a:gd name="T49" fmla="*/ 142 h 603"/>
                <a:gd name="T50" fmla="*/ 301 w 603"/>
                <a:gd name="T51" fmla="*/ 377 h 603"/>
                <a:gd name="T52" fmla="*/ 232 w 603"/>
                <a:gd name="T53" fmla="*/ 330 h 603"/>
                <a:gd name="T54" fmla="*/ 248 w 603"/>
                <a:gd name="T55" fmla="*/ 248 h 603"/>
                <a:gd name="T56" fmla="*/ 330 w 603"/>
                <a:gd name="T57" fmla="*/ 232 h 603"/>
                <a:gd name="T58" fmla="*/ 377 w 603"/>
                <a:gd name="T59" fmla="*/ 302 h 603"/>
                <a:gd name="T60" fmla="*/ 301 w 603"/>
                <a:gd name="T61" fmla="*/ 37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3" h="603">
                  <a:moveTo>
                    <a:pt x="568" y="142"/>
                  </a:moveTo>
                  <a:lnTo>
                    <a:pt x="461" y="35"/>
                  </a:lnTo>
                  <a:lnTo>
                    <a:pt x="377" y="119"/>
                  </a:lnTo>
                  <a:lnTo>
                    <a:pt x="377" y="0"/>
                  </a:lnTo>
                  <a:lnTo>
                    <a:pt x="226" y="0"/>
                  </a:lnTo>
                  <a:lnTo>
                    <a:pt x="226" y="119"/>
                  </a:lnTo>
                  <a:lnTo>
                    <a:pt x="141" y="35"/>
                  </a:lnTo>
                  <a:lnTo>
                    <a:pt x="35" y="142"/>
                  </a:lnTo>
                  <a:lnTo>
                    <a:pt x="119" y="226"/>
                  </a:lnTo>
                  <a:lnTo>
                    <a:pt x="0" y="226"/>
                  </a:lnTo>
                  <a:lnTo>
                    <a:pt x="0" y="377"/>
                  </a:lnTo>
                  <a:lnTo>
                    <a:pt x="119" y="377"/>
                  </a:lnTo>
                  <a:lnTo>
                    <a:pt x="35" y="461"/>
                  </a:lnTo>
                  <a:lnTo>
                    <a:pt x="141" y="568"/>
                  </a:lnTo>
                  <a:lnTo>
                    <a:pt x="226" y="484"/>
                  </a:lnTo>
                  <a:lnTo>
                    <a:pt x="226" y="603"/>
                  </a:lnTo>
                  <a:lnTo>
                    <a:pt x="377" y="603"/>
                  </a:lnTo>
                  <a:lnTo>
                    <a:pt x="377" y="484"/>
                  </a:lnTo>
                  <a:lnTo>
                    <a:pt x="461" y="568"/>
                  </a:lnTo>
                  <a:lnTo>
                    <a:pt x="568" y="461"/>
                  </a:lnTo>
                  <a:lnTo>
                    <a:pt x="483" y="377"/>
                  </a:lnTo>
                  <a:lnTo>
                    <a:pt x="603" y="377"/>
                  </a:lnTo>
                  <a:lnTo>
                    <a:pt x="603" y="226"/>
                  </a:lnTo>
                  <a:lnTo>
                    <a:pt x="483" y="226"/>
                  </a:lnTo>
                  <a:lnTo>
                    <a:pt x="568" y="142"/>
                  </a:lnTo>
                  <a:close/>
                  <a:moveTo>
                    <a:pt x="301" y="377"/>
                  </a:moveTo>
                  <a:cubicBezTo>
                    <a:pt x="271" y="377"/>
                    <a:pt x="243" y="359"/>
                    <a:pt x="232" y="330"/>
                  </a:cubicBezTo>
                  <a:cubicBezTo>
                    <a:pt x="220" y="302"/>
                    <a:pt x="226" y="270"/>
                    <a:pt x="248" y="248"/>
                  </a:cubicBezTo>
                  <a:cubicBezTo>
                    <a:pt x="269" y="227"/>
                    <a:pt x="302" y="220"/>
                    <a:pt x="330" y="232"/>
                  </a:cubicBezTo>
                  <a:cubicBezTo>
                    <a:pt x="358" y="244"/>
                    <a:pt x="377" y="271"/>
                    <a:pt x="377" y="302"/>
                  </a:cubicBezTo>
                  <a:cubicBezTo>
                    <a:pt x="376" y="343"/>
                    <a:pt x="343" y="377"/>
                    <a:pt x="301" y="3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3" name="Freeform 59">
              <a:extLst>
                <a:ext uri="{FF2B5EF4-FFF2-40B4-BE49-F238E27FC236}">
                  <a16:creationId xmlns:a16="http://schemas.microsoft.com/office/drawing/2014/main" id="{75256C90-B2C9-4656-91DD-83EC28D04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6" y="2087563"/>
              <a:ext cx="482600" cy="484188"/>
            </a:xfrm>
            <a:custGeom>
              <a:avLst/>
              <a:gdLst>
                <a:gd name="T0" fmla="*/ 1922 w 2261"/>
                <a:gd name="T1" fmla="*/ 1056 h 2262"/>
                <a:gd name="T2" fmla="*/ 1809 w 2261"/>
                <a:gd name="T3" fmla="*/ 453 h 2262"/>
                <a:gd name="T4" fmla="*/ 1130 w 2261"/>
                <a:gd name="T5" fmla="*/ 0 h 2262"/>
                <a:gd name="T6" fmla="*/ 640 w 2261"/>
                <a:gd name="T7" fmla="*/ 453 h 2262"/>
                <a:gd name="T8" fmla="*/ 301 w 2261"/>
                <a:gd name="T9" fmla="*/ 566 h 2262"/>
                <a:gd name="T10" fmla="*/ 188 w 2261"/>
                <a:gd name="T11" fmla="*/ 1056 h 2262"/>
                <a:gd name="T12" fmla="*/ 75 w 2261"/>
                <a:gd name="T13" fmla="*/ 1960 h 2262"/>
                <a:gd name="T14" fmla="*/ 0 w 2261"/>
                <a:gd name="T15" fmla="*/ 1998 h 2262"/>
                <a:gd name="T16" fmla="*/ 188 w 2261"/>
                <a:gd name="T17" fmla="*/ 2262 h 2262"/>
                <a:gd name="T18" fmla="*/ 1432 w 2261"/>
                <a:gd name="T19" fmla="*/ 2073 h 2262"/>
                <a:gd name="T20" fmla="*/ 1394 w 2261"/>
                <a:gd name="T21" fmla="*/ 1960 h 2262"/>
                <a:gd name="T22" fmla="*/ 1356 w 2261"/>
                <a:gd name="T23" fmla="*/ 1169 h 2262"/>
                <a:gd name="T24" fmla="*/ 376 w 2261"/>
                <a:gd name="T25" fmla="*/ 1056 h 2262"/>
                <a:gd name="T26" fmla="*/ 414 w 2261"/>
                <a:gd name="T27" fmla="*/ 528 h 2262"/>
                <a:gd name="T28" fmla="*/ 642 w 2261"/>
                <a:gd name="T29" fmla="*/ 528 h 2262"/>
                <a:gd name="T30" fmla="*/ 1618 w 2261"/>
                <a:gd name="T31" fmla="*/ 528 h 2262"/>
                <a:gd name="T32" fmla="*/ 1846 w 2261"/>
                <a:gd name="T33" fmla="*/ 566 h 2262"/>
                <a:gd name="T34" fmla="*/ 1696 w 2261"/>
                <a:gd name="T35" fmla="*/ 1056 h 2262"/>
                <a:gd name="T36" fmla="*/ 1507 w 2261"/>
                <a:gd name="T37" fmla="*/ 2073 h 2262"/>
                <a:gd name="T38" fmla="*/ 2072 w 2261"/>
                <a:gd name="T39" fmla="*/ 2262 h 2262"/>
                <a:gd name="T40" fmla="*/ 2261 w 2261"/>
                <a:gd name="T41" fmla="*/ 1244 h 2262"/>
                <a:gd name="T42" fmla="*/ 1356 w 2261"/>
                <a:gd name="T43" fmla="*/ 2073 h 2262"/>
                <a:gd name="T44" fmla="*/ 188 w 2261"/>
                <a:gd name="T45" fmla="*/ 2186 h 2262"/>
                <a:gd name="T46" fmla="*/ 75 w 2261"/>
                <a:gd name="T47" fmla="*/ 2036 h 2262"/>
                <a:gd name="T48" fmla="*/ 640 w 2261"/>
                <a:gd name="T49" fmla="*/ 2149 h 2262"/>
                <a:gd name="T50" fmla="*/ 904 w 2261"/>
                <a:gd name="T51" fmla="*/ 2036 h 2262"/>
                <a:gd name="T52" fmla="*/ 1356 w 2261"/>
                <a:gd name="T53" fmla="*/ 2073 h 2262"/>
                <a:gd name="T54" fmla="*/ 829 w 2261"/>
                <a:gd name="T55" fmla="*/ 2036 h 2262"/>
                <a:gd name="T56" fmla="*/ 640 w 2261"/>
                <a:gd name="T57" fmla="*/ 2073 h 2262"/>
                <a:gd name="T58" fmla="*/ 1243 w 2261"/>
                <a:gd name="T59" fmla="*/ 1131 h 2262"/>
                <a:gd name="T60" fmla="*/ 1281 w 2261"/>
                <a:gd name="T61" fmla="*/ 1960 h 2262"/>
                <a:gd name="T62" fmla="*/ 150 w 2261"/>
                <a:gd name="T63" fmla="*/ 1169 h 2262"/>
                <a:gd name="T64" fmla="*/ 1243 w 2261"/>
                <a:gd name="T65" fmla="*/ 1131 h 2262"/>
                <a:gd name="T66" fmla="*/ 747 w 2261"/>
                <a:gd name="T67" fmla="*/ 649 h 2262"/>
                <a:gd name="T68" fmla="*/ 1289 w 2261"/>
                <a:gd name="T69" fmla="*/ 107 h 2262"/>
                <a:gd name="T70" fmla="*/ 1130 w 2261"/>
                <a:gd name="T71" fmla="*/ 905 h 2262"/>
                <a:gd name="T72" fmla="*/ 2185 w 2261"/>
                <a:gd name="T73" fmla="*/ 1357 h 2262"/>
                <a:gd name="T74" fmla="*/ 1582 w 2261"/>
                <a:gd name="T75" fmla="*/ 1960 h 2262"/>
                <a:gd name="T76" fmla="*/ 1696 w 2261"/>
                <a:gd name="T77" fmla="*/ 1131 h 2262"/>
                <a:gd name="T78" fmla="*/ 2185 w 2261"/>
                <a:gd name="T79" fmla="*/ 1244 h 2262"/>
                <a:gd name="T80" fmla="*/ 1582 w 2261"/>
                <a:gd name="T81" fmla="*/ 1282 h 2262"/>
                <a:gd name="T82" fmla="*/ 1696 w 2261"/>
                <a:gd name="T83" fmla="*/ 1131 h 2262"/>
                <a:gd name="T84" fmla="*/ 1696 w 2261"/>
                <a:gd name="T85" fmla="*/ 2186 h 2262"/>
                <a:gd name="T86" fmla="*/ 1582 w 2261"/>
                <a:gd name="T87" fmla="*/ 2036 h 2262"/>
                <a:gd name="T88" fmla="*/ 2185 w 2261"/>
                <a:gd name="T89" fmla="*/ 2073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1" h="2262">
                  <a:moveTo>
                    <a:pt x="2072" y="1056"/>
                  </a:moveTo>
                  <a:lnTo>
                    <a:pt x="1922" y="1056"/>
                  </a:lnTo>
                  <a:lnTo>
                    <a:pt x="1922" y="566"/>
                  </a:lnTo>
                  <a:cubicBezTo>
                    <a:pt x="1922" y="503"/>
                    <a:pt x="1871" y="453"/>
                    <a:pt x="1809" y="453"/>
                  </a:cubicBezTo>
                  <a:lnTo>
                    <a:pt x="1618" y="453"/>
                  </a:lnTo>
                  <a:cubicBezTo>
                    <a:pt x="1599" y="198"/>
                    <a:pt x="1386" y="0"/>
                    <a:pt x="1130" y="0"/>
                  </a:cubicBezTo>
                  <a:cubicBezTo>
                    <a:pt x="874" y="1"/>
                    <a:pt x="661" y="198"/>
                    <a:pt x="642" y="453"/>
                  </a:cubicBezTo>
                  <a:cubicBezTo>
                    <a:pt x="641" y="453"/>
                    <a:pt x="641" y="453"/>
                    <a:pt x="640" y="453"/>
                  </a:cubicBezTo>
                  <a:lnTo>
                    <a:pt x="414" y="453"/>
                  </a:lnTo>
                  <a:cubicBezTo>
                    <a:pt x="352" y="453"/>
                    <a:pt x="301" y="503"/>
                    <a:pt x="301" y="566"/>
                  </a:cubicBezTo>
                  <a:lnTo>
                    <a:pt x="301" y="1056"/>
                  </a:lnTo>
                  <a:lnTo>
                    <a:pt x="188" y="1056"/>
                  </a:lnTo>
                  <a:cubicBezTo>
                    <a:pt x="126" y="1056"/>
                    <a:pt x="75" y="1106"/>
                    <a:pt x="75" y="1169"/>
                  </a:cubicBezTo>
                  <a:lnTo>
                    <a:pt x="75" y="1960"/>
                  </a:lnTo>
                  <a:lnTo>
                    <a:pt x="37" y="1960"/>
                  </a:lnTo>
                  <a:cubicBezTo>
                    <a:pt x="16" y="1960"/>
                    <a:pt x="0" y="1977"/>
                    <a:pt x="0" y="1998"/>
                  </a:cubicBezTo>
                  <a:lnTo>
                    <a:pt x="0" y="2073"/>
                  </a:lnTo>
                  <a:cubicBezTo>
                    <a:pt x="0" y="2177"/>
                    <a:pt x="84" y="2262"/>
                    <a:pt x="188" y="2262"/>
                  </a:cubicBezTo>
                  <a:lnTo>
                    <a:pt x="1243" y="2262"/>
                  </a:lnTo>
                  <a:cubicBezTo>
                    <a:pt x="1347" y="2262"/>
                    <a:pt x="1432" y="2177"/>
                    <a:pt x="1432" y="2073"/>
                  </a:cubicBezTo>
                  <a:lnTo>
                    <a:pt x="1432" y="1998"/>
                  </a:lnTo>
                  <a:cubicBezTo>
                    <a:pt x="1432" y="1977"/>
                    <a:pt x="1415" y="1960"/>
                    <a:pt x="1394" y="1960"/>
                  </a:cubicBezTo>
                  <a:lnTo>
                    <a:pt x="1356" y="1960"/>
                  </a:lnTo>
                  <a:lnTo>
                    <a:pt x="1356" y="1169"/>
                  </a:lnTo>
                  <a:cubicBezTo>
                    <a:pt x="1356" y="1106"/>
                    <a:pt x="1306" y="1056"/>
                    <a:pt x="1243" y="1056"/>
                  </a:cubicBezTo>
                  <a:lnTo>
                    <a:pt x="376" y="1056"/>
                  </a:lnTo>
                  <a:lnTo>
                    <a:pt x="376" y="566"/>
                  </a:lnTo>
                  <a:cubicBezTo>
                    <a:pt x="376" y="545"/>
                    <a:pt x="393" y="528"/>
                    <a:pt x="414" y="528"/>
                  </a:cubicBezTo>
                  <a:lnTo>
                    <a:pt x="640" y="528"/>
                  </a:lnTo>
                  <a:cubicBezTo>
                    <a:pt x="641" y="528"/>
                    <a:pt x="641" y="528"/>
                    <a:pt x="642" y="528"/>
                  </a:cubicBezTo>
                  <a:cubicBezTo>
                    <a:pt x="661" y="783"/>
                    <a:pt x="874" y="980"/>
                    <a:pt x="1130" y="981"/>
                  </a:cubicBezTo>
                  <a:cubicBezTo>
                    <a:pt x="1386" y="981"/>
                    <a:pt x="1599" y="783"/>
                    <a:pt x="1618" y="528"/>
                  </a:cubicBezTo>
                  <a:lnTo>
                    <a:pt x="1809" y="528"/>
                  </a:lnTo>
                  <a:cubicBezTo>
                    <a:pt x="1829" y="528"/>
                    <a:pt x="1846" y="545"/>
                    <a:pt x="1846" y="566"/>
                  </a:cubicBezTo>
                  <a:lnTo>
                    <a:pt x="1846" y="1056"/>
                  </a:lnTo>
                  <a:lnTo>
                    <a:pt x="1696" y="1056"/>
                  </a:lnTo>
                  <a:cubicBezTo>
                    <a:pt x="1591" y="1056"/>
                    <a:pt x="1507" y="1140"/>
                    <a:pt x="1507" y="1244"/>
                  </a:cubicBezTo>
                  <a:lnTo>
                    <a:pt x="1507" y="2073"/>
                  </a:lnTo>
                  <a:cubicBezTo>
                    <a:pt x="1507" y="2177"/>
                    <a:pt x="1591" y="2262"/>
                    <a:pt x="1696" y="2262"/>
                  </a:cubicBezTo>
                  <a:lnTo>
                    <a:pt x="2072" y="2262"/>
                  </a:lnTo>
                  <a:cubicBezTo>
                    <a:pt x="2176" y="2262"/>
                    <a:pt x="2261" y="2177"/>
                    <a:pt x="2261" y="2073"/>
                  </a:cubicBezTo>
                  <a:lnTo>
                    <a:pt x="2261" y="1244"/>
                  </a:lnTo>
                  <a:cubicBezTo>
                    <a:pt x="2261" y="1140"/>
                    <a:pt x="2176" y="1056"/>
                    <a:pt x="2072" y="1056"/>
                  </a:cubicBezTo>
                  <a:close/>
                  <a:moveTo>
                    <a:pt x="1356" y="2073"/>
                  </a:moveTo>
                  <a:cubicBezTo>
                    <a:pt x="1356" y="2136"/>
                    <a:pt x="1306" y="2186"/>
                    <a:pt x="1243" y="2186"/>
                  </a:cubicBezTo>
                  <a:lnTo>
                    <a:pt x="188" y="2186"/>
                  </a:lnTo>
                  <a:cubicBezTo>
                    <a:pt x="126" y="2186"/>
                    <a:pt x="75" y="2136"/>
                    <a:pt x="75" y="2073"/>
                  </a:cubicBezTo>
                  <a:lnTo>
                    <a:pt x="75" y="2036"/>
                  </a:lnTo>
                  <a:lnTo>
                    <a:pt x="527" y="2036"/>
                  </a:lnTo>
                  <a:cubicBezTo>
                    <a:pt x="527" y="2098"/>
                    <a:pt x="578" y="2149"/>
                    <a:pt x="640" y="2149"/>
                  </a:cubicBezTo>
                  <a:lnTo>
                    <a:pt x="791" y="2149"/>
                  </a:lnTo>
                  <a:cubicBezTo>
                    <a:pt x="853" y="2149"/>
                    <a:pt x="904" y="2098"/>
                    <a:pt x="904" y="2036"/>
                  </a:cubicBezTo>
                  <a:lnTo>
                    <a:pt x="1356" y="2036"/>
                  </a:lnTo>
                  <a:lnTo>
                    <a:pt x="1356" y="2073"/>
                  </a:lnTo>
                  <a:close/>
                  <a:moveTo>
                    <a:pt x="603" y="2036"/>
                  </a:moveTo>
                  <a:lnTo>
                    <a:pt x="829" y="2036"/>
                  </a:lnTo>
                  <a:cubicBezTo>
                    <a:pt x="829" y="2057"/>
                    <a:pt x="812" y="2073"/>
                    <a:pt x="791" y="2073"/>
                  </a:cubicBezTo>
                  <a:lnTo>
                    <a:pt x="640" y="2073"/>
                  </a:lnTo>
                  <a:cubicBezTo>
                    <a:pt x="619" y="2073"/>
                    <a:pt x="603" y="2057"/>
                    <a:pt x="603" y="2036"/>
                  </a:cubicBezTo>
                  <a:close/>
                  <a:moveTo>
                    <a:pt x="1243" y="1131"/>
                  </a:moveTo>
                  <a:cubicBezTo>
                    <a:pt x="1264" y="1131"/>
                    <a:pt x="1281" y="1148"/>
                    <a:pt x="1281" y="1169"/>
                  </a:cubicBezTo>
                  <a:lnTo>
                    <a:pt x="1281" y="1960"/>
                  </a:lnTo>
                  <a:lnTo>
                    <a:pt x="150" y="1960"/>
                  </a:lnTo>
                  <a:lnTo>
                    <a:pt x="150" y="1169"/>
                  </a:lnTo>
                  <a:cubicBezTo>
                    <a:pt x="150" y="1148"/>
                    <a:pt x="167" y="1131"/>
                    <a:pt x="188" y="1131"/>
                  </a:cubicBezTo>
                  <a:lnTo>
                    <a:pt x="1243" y="1131"/>
                  </a:lnTo>
                  <a:close/>
                  <a:moveTo>
                    <a:pt x="1130" y="905"/>
                  </a:moveTo>
                  <a:cubicBezTo>
                    <a:pt x="963" y="905"/>
                    <a:pt x="811" y="804"/>
                    <a:pt x="747" y="649"/>
                  </a:cubicBezTo>
                  <a:cubicBezTo>
                    <a:pt x="683" y="494"/>
                    <a:pt x="718" y="316"/>
                    <a:pt x="837" y="197"/>
                  </a:cubicBezTo>
                  <a:cubicBezTo>
                    <a:pt x="956" y="79"/>
                    <a:pt x="1134" y="43"/>
                    <a:pt x="1289" y="107"/>
                  </a:cubicBezTo>
                  <a:cubicBezTo>
                    <a:pt x="1444" y="172"/>
                    <a:pt x="1545" y="323"/>
                    <a:pt x="1545" y="491"/>
                  </a:cubicBezTo>
                  <a:cubicBezTo>
                    <a:pt x="1544" y="719"/>
                    <a:pt x="1359" y="905"/>
                    <a:pt x="1130" y="905"/>
                  </a:cubicBezTo>
                  <a:close/>
                  <a:moveTo>
                    <a:pt x="1582" y="1357"/>
                  </a:moveTo>
                  <a:lnTo>
                    <a:pt x="2185" y="1357"/>
                  </a:lnTo>
                  <a:lnTo>
                    <a:pt x="2185" y="1960"/>
                  </a:lnTo>
                  <a:lnTo>
                    <a:pt x="1582" y="1960"/>
                  </a:lnTo>
                  <a:lnTo>
                    <a:pt x="1582" y="1357"/>
                  </a:lnTo>
                  <a:close/>
                  <a:moveTo>
                    <a:pt x="1696" y="1131"/>
                  </a:moveTo>
                  <a:lnTo>
                    <a:pt x="2072" y="1131"/>
                  </a:lnTo>
                  <a:cubicBezTo>
                    <a:pt x="2135" y="1131"/>
                    <a:pt x="2185" y="1182"/>
                    <a:pt x="2185" y="1244"/>
                  </a:cubicBezTo>
                  <a:lnTo>
                    <a:pt x="2185" y="1282"/>
                  </a:lnTo>
                  <a:lnTo>
                    <a:pt x="1582" y="1282"/>
                  </a:lnTo>
                  <a:lnTo>
                    <a:pt x="1582" y="1244"/>
                  </a:lnTo>
                  <a:cubicBezTo>
                    <a:pt x="1582" y="1182"/>
                    <a:pt x="1633" y="1131"/>
                    <a:pt x="1696" y="1131"/>
                  </a:cubicBezTo>
                  <a:close/>
                  <a:moveTo>
                    <a:pt x="2072" y="2186"/>
                  </a:moveTo>
                  <a:lnTo>
                    <a:pt x="1696" y="2186"/>
                  </a:lnTo>
                  <a:cubicBezTo>
                    <a:pt x="1633" y="2186"/>
                    <a:pt x="1582" y="2136"/>
                    <a:pt x="1582" y="2073"/>
                  </a:cubicBezTo>
                  <a:lnTo>
                    <a:pt x="1582" y="2036"/>
                  </a:lnTo>
                  <a:lnTo>
                    <a:pt x="2185" y="2036"/>
                  </a:lnTo>
                  <a:lnTo>
                    <a:pt x="2185" y="2073"/>
                  </a:lnTo>
                  <a:cubicBezTo>
                    <a:pt x="2185" y="2136"/>
                    <a:pt x="2135" y="2186"/>
                    <a:pt x="2072" y="218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4" name="Freeform 60">
              <a:extLst>
                <a:ext uri="{FF2B5EF4-FFF2-40B4-BE49-F238E27FC236}">
                  <a16:creationId xmlns:a16="http://schemas.microsoft.com/office/drawing/2014/main" id="{15EF5B27-381F-4385-AD3D-2178A9976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532063"/>
              <a:ext cx="33338" cy="15875"/>
            </a:xfrm>
            <a:custGeom>
              <a:avLst/>
              <a:gdLst>
                <a:gd name="T0" fmla="*/ 113 w 150"/>
                <a:gd name="T1" fmla="*/ 0 h 76"/>
                <a:gd name="T2" fmla="*/ 37 w 150"/>
                <a:gd name="T3" fmla="*/ 0 h 76"/>
                <a:gd name="T4" fmla="*/ 0 w 150"/>
                <a:gd name="T5" fmla="*/ 38 h 76"/>
                <a:gd name="T6" fmla="*/ 37 w 150"/>
                <a:gd name="T7" fmla="*/ 76 h 76"/>
                <a:gd name="T8" fmla="*/ 113 w 150"/>
                <a:gd name="T9" fmla="*/ 76 h 76"/>
                <a:gd name="T10" fmla="*/ 150 w 150"/>
                <a:gd name="T11" fmla="*/ 38 h 76"/>
                <a:gd name="T12" fmla="*/ 113 w 1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113" y="76"/>
                  </a:lnTo>
                  <a:cubicBezTo>
                    <a:pt x="133" y="76"/>
                    <a:pt x="150" y="59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5" name="Freeform 61">
              <a:extLst>
                <a:ext uri="{FF2B5EF4-FFF2-40B4-BE49-F238E27FC236}">
                  <a16:creationId xmlns:a16="http://schemas.microsoft.com/office/drawing/2014/main" id="{4F4CDCF1-5F6C-45E6-8599-896937987A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1001" y="2346326"/>
              <a:ext cx="209550" cy="146050"/>
            </a:xfrm>
            <a:custGeom>
              <a:avLst/>
              <a:gdLst>
                <a:gd name="T0" fmla="*/ 37 w 980"/>
                <a:gd name="T1" fmla="*/ 678 h 678"/>
                <a:gd name="T2" fmla="*/ 942 w 980"/>
                <a:gd name="T3" fmla="*/ 678 h 678"/>
                <a:gd name="T4" fmla="*/ 980 w 980"/>
                <a:gd name="T5" fmla="*/ 640 h 678"/>
                <a:gd name="T6" fmla="*/ 980 w 980"/>
                <a:gd name="T7" fmla="*/ 37 h 678"/>
                <a:gd name="T8" fmla="*/ 942 w 980"/>
                <a:gd name="T9" fmla="*/ 0 h 678"/>
                <a:gd name="T10" fmla="*/ 37 w 980"/>
                <a:gd name="T11" fmla="*/ 0 h 678"/>
                <a:gd name="T12" fmla="*/ 0 w 980"/>
                <a:gd name="T13" fmla="*/ 37 h 678"/>
                <a:gd name="T14" fmla="*/ 0 w 980"/>
                <a:gd name="T15" fmla="*/ 640 h 678"/>
                <a:gd name="T16" fmla="*/ 37 w 980"/>
                <a:gd name="T17" fmla="*/ 678 h 678"/>
                <a:gd name="T18" fmla="*/ 75 w 980"/>
                <a:gd name="T19" fmla="*/ 75 h 678"/>
                <a:gd name="T20" fmla="*/ 904 w 980"/>
                <a:gd name="T21" fmla="*/ 75 h 678"/>
                <a:gd name="T22" fmla="*/ 904 w 980"/>
                <a:gd name="T23" fmla="*/ 603 h 678"/>
                <a:gd name="T24" fmla="*/ 75 w 980"/>
                <a:gd name="T25" fmla="*/ 603 h 678"/>
                <a:gd name="T26" fmla="*/ 75 w 980"/>
                <a:gd name="T27" fmla="*/ 75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678">
                  <a:moveTo>
                    <a:pt x="37" y="678"/>
                  </a:moveTo>
                  <a:lnTo>
                    <a:pt x="942" y="678"/>
                  </a:lnTo>
                  <a:cubicBezTo>
                    <a:pt x="963" y="678"/>
                    <a:pt x="980" y="661"/>
                    <a:pt x="980" y="640"/>
                  </a:cubicBezTo>
                  <a:lnTo>
                    <a:pt x="980" y="37"/>
                  </a:lnTo>
                  <a:cubicBezTo>
                    <a:pt x="980" y="16"/>
                    <a:pt x="963" y="0"/>
                    <a:pt x="942" y="0"/>
                  </a:cubicBezTo>
                  <a:lnTo>
                    <a:pt x="37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640"/>
                  </a:lnTo>
                  <a:cubicBezTo>
                    <a:pt x="0" y="661"/>
                    <a:pt x="17" y="678"/>
                    <a:pt x="37" y="678"/>
                  </a:cubicBezTo>
                  <a:close/>
                  <a:moveTo>
                    <a:pt x="75" y="75"/>
                  </a:moveTo>
                  <a:lnTo>
                    <a:pt x="904" y="75"/>
                  </a:lnTo>
                  <a:lnTo>
                    <a:pt x="904" y="603"/>
                  </a:lnTo>
                  <a:lnTo>
                    <a:pt x="75" y="603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6" name="Freeform 62">
              <a:extLst>
                <a:ext uri="{FF2B5EF4-FFF2-40B4-BE49-F238E27FC236}">
                  <a16:creationId xmlns:a16="http://schemas.microsoft.com/office/drawing/2014/main" id="{F330B832-8F06-424A-B0ED-05FBE73FA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338388"/>
              <a:ext cx="33338" cy="15875"/>
            </a:xfrm>
            <a:custGeom>
              <a:avLst/>
              <a:gdLst>
                <a:gd name="T0" fmla="*/ 37 w 150"/>
                <a:gd name="T1" fmla="*/ 75 h 75"/>
                <a:gd name="T2" fmla="*/ 113 w 150"/>
                <a:gd name="T3" fmla="*/ 75 h 75"/>
                <a:gd name="T4" fmla="*/ 150 w 150"/>
                <a:gd name="T5" fmla="*/ 38 h 75"/>
                <a:gd name="T6" fmla="*/ 113 w 150"/>
                <a:gd name="T7" fmla="*/ 0 h 75"/>
                <a:gd name="T8" fmla="*/ 37 w 150"/>
                <a:gd name="T9" fmla="*/ 0 h 75"/>
                <a:gd name="T10" fmla="*/ 0 w 150"/>
                <a:gd name="T11" fmla="*/ 38 h 75"/>
                <a:gd name="T12" fmla="*/ 37 w 150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5">
                  <a:moveTo>
                    <a:pt x="37" y="75"/>
                  </a:moveTo>
                  <a:lnTo>
                    <a:pt x="113" y="75"/>
                  </a:lnTo>
                  <a:cubicBezTo>
                    <a:pt x="133" y="75"/>
                    <a:pt x="150" y="58"/>
                    <a:pt x="150" y="38"/>
                  </a:cubicBezTo>
                  <a:cubicBezTo>
                    <a:pt x="150" y="17"/>
                    <a:pt x="133" y="0"/>
                    <a:pt x="11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7" name="Freeform 63">
              <a:extLst>
                <a:ext uri="{FF2B5EF4-FFF2-40B4-BE49-F238E27FC236}">
                  <a16:creationId xmlns:a16="http://schemas.microsoft.com/office/drawing/2014/main" id="{1F06D46E-2577-4C70-B606-378EFA30EF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1651" y="2120901"/>
              <a:ext cx="146050" cy="144463"/>
            </a:xfrm>
            <a:custGeom>
              <a:avLst/>
              <a:gdLst>
                <a:gd name="T0" fmla="*/ 452 w 678"/>
                <a:gd name="T1" fmla="*/ 66 h 679"/>
                <a:gd name="T2" fmla="*/ 415 w 678"/>
                <a:gd name="T3" fmla="*/ 0 h 679"/>
                <a:gd name="T4" fmla="*/ 226 w 678"/>
                <a:gd name="T5" fmla="*/ 38 h 679"/>
                <a:gd name="T6" fmla="*/ 206 w 678"/>
                <a:gd name="T7" fmla="*/ 46 h 679"/>
                <a:gd name="T8" fmla="*/ 46 w 678"/>
                <a:gd name="T9" fmla="*/ 153 h 679"/>
                <a:gd name="T10" fmla="*/ 66 w 678"/>
                <a:gd name="T11" fmla="*/ 226 h 679"/>
                <a:gd name="T12" fmla="*/ 0 w 678"/>
                <a:gd name="T13" fmla="*/ 264 h 679"/>
                <a:gd name="T14" fmla="*/ 38 w 678"/>
                <a:gd name="T15" fmla="*/ 453 h 679"/>
                <a:gd name="T16" fmla="*/ 46 w 678"/>
                <a:gd name="T17" fmla="*/ 473 h 679"/>
                <a:gd name="T18" fmla="*/ 153 w 678"/>
                <a:gd name="T19" fmla="*/ 633 h 679"/>
                <a:gd name="T20" fmla="*/ 226 w 678"/>
                <a:gd name="T21" fmla="*/ 613 h 679"/>
                <a:gd name="T22" fmla="*/ 264 w 678"/>
                <a:gd name="T23" fmla="*/ 679 h 679"/>
                <a:gd name="T24" fmla="*/ 452 w 678"/>
                <a:gd name="T25" fmla="*/ 641 h 679"/>
                <a:gd name="T26" fmla="*/ 472 w 678"/>
                <a:gd name="T27" fmla="*/ 633 h 679"/>
                <a:gd name="T28" fmla="*/ 632 w 678"/>
                <a:gd name="T29" fmla="*/ 526 h 679"/>
                <a:gd name="T30" fmla="*/ 612 w 678"/>
                <a:gd name="T31" fmla="*/ 453 h 679"/>
                <a:gd name="T32" fmla="*/ 678 w 678"/>
                <a:gd name="T33" fmla="*/ 415 h 679"/>
                <a:gd name="T34" fmla="*/ 641 w 678"/>
                <a:gd name="T35" fmla="*/ 226 h 679"/>
                <a:gd name="T36" fmla="*/ 632 w 678"/>
                <a:gd name="T37" fmla="*/ 206 h 679"/>
                <a:gd name="T38" fmla="*/ 526 w 678"/>
                <a:gd name="T39" fmla="*/ 46 h 679"/>
                <a:gd name="T40" fmla="*/ 486 w 678"/>
                <a:gd name="T41" fmla="*/ 279 h 679"/>
                <a:gd name="T42" fmla="*/ 603 w 678"/>
                <a:gd name="T43" fmla="*/ 302 h 679"/>
                <a:gd name="T44" fmla="*/ 521 w 678"/>
                <a:gd name="T45" fmla="*/ 377 h 679"/>
                <a:gd name="T46" fmla="*/ 495 w 678"/>
                <a:gd name="T47" fmla="*/ 442 h 679"/>
                <a:gd name="T48" fmla="*/ 499 w 678"/>
                <a:gd name="T49" fmla="*/ 553 h 679"/>
                <a:gd name="T50" fmla="*/ 400 w 678"/>
                <a:gd name="T51" fmla="*/ 487 h 679"/>
                <a:gd name="T52" fmla="*/ 377 w 678"/>
                <a:gd name="T53" fmla="*/ 603 h 679"/>
                <a:gd name="T54" fmla="*/ 302 w 678"/>
                <a:gd name="T55" fmla="*/ 522 h 679"/>
                <a:gd name="T56" fmla="*/ 237 w 678"/>
                <a:gd name="T57" fmla="*/ 495 h 679"/>
                <a:gd name="T58" fmla="*/ 126 w 678"/>
                <a:gd name="T59" fmla="*/ 499 h 679"/>
                <a:gd name="T60" fmla="*/ 192 w 678"/>
                <a:gd name="T61" fmla="*/ 400 h 679"/>
                <a:gd name="T62" fmla="*/ 75 w 678"/>
                <a:gd name="T63" fmla="*/ 377 h 679"/>
                <a:gd name="T64" fmla="*/ 157 w 678"/>
                <a:gd name="T65" fmla="*/ 302 h 679"/>
                <a:gd name="T66" fmla="*/ 184 w 678"/>
                <a:gd name="T67" fmla="*/ 237 h 679"/>
                <a:gd name="T68" fmla="*/ 179 w 678"/>
                <a:gd name="T69" fmla="*/ 126 h 679"/>
                <a:gd name="T70" fmla="*/ 278 w 678"/>
                <a:gd name="T71" fmla="*/ 192 h 679"/>
                <a:gd name="T72" fmla="*/ 302 w 678"/>
                <a:gd name="T73" fmla="*/ 76 h 679"/>
                <a:gd name="T74" fmla="*/ 377 w 678"/>
                <a:gd name="T75" fmla="*/ 157 h 679"/>
                <a:gd name="T76" fmla="*/ 441 w 678"/>
                <a:gd name="T77" fmla="*/ 184 h 679"/>
                <a:gd name="T78" fmla="*/ 552 w 678"/>
                <a:gd name="T79" fmla="*/ 180 h 679"/>
                <a:gd name="T80" fmla="*/ 486 w 678"/>
                <a:gd name="T81" fmla="*/ 2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8" h="679">
                  <a:moveTo>
                    <a:pt x="472" y="46"/>
                  </a:moveTo>
                  <a:lnTo>
                    <a:pt x="452" y="66"/>
                  </a:lnTo>
                  <a:lnTo>
                    <a:pt x="452" y="38"/>
                  </a:lnTo>
                  <a:cubicBezTo>
                    <a:pt x="452" y="17"/>
                    <a:pt x="435" y="0"/>
                    <a:pt x="415" y="0"/>
                  </a:cubicBezTo>
                  <a:lnTo>
                    <a:pt x="264" y="0"/>
                  </a:lnTo>
                  <a:cubicBezTo>
                    <a:pt x="243" y="0"/>
                    <a:pt x="226" y="17"/>
                    <a:pt x="226" y="38"/>
                  </a:cubicBezTo>
                  <a:lnTo>
                    <a:pt x="226" y="66"/>
                  </a:lnTo>
                  <a:lnTo>
                    <a:pt x="206" y="46"/>
                  </a:lnTo>
                  <a:cubicBezTo>
                    <a:pt x="191" y="32"/>
                    <a:pt x="167" y="32"/>
                    <a:pt x="153" y="46"/>
                  </a:cubicBezTo>
                  <a:lnTo>
                    <a:pt x="46" y="153"/>
                  </a:lnTo>
                  <a:cubicBezTo>
                    <a:pt x="31" y="168"/>
                    <a:pt x="31" y="192"/>
                    <a:pt x="46" y="206"/>
                  </a:cubicBezTo>
                  <a:lnTo>
                    <a:pt x="66" y="226"/>
                  </a:lnTo>
                  <a:lnTo>
                    <a:pt x="38" y="226"/>
                  </a:lnTo>
                  <a:cubicBezTo>
                    <a:pt x="17" y="226"/>
                    <a:pt x="0" y="243"/>
                    <a:pt x="0" y="264"/>
                  </a:cubicBezTo>
                  <a:lnTo>
                    <a:pt x="0" y="415"/>
                  </a:lnTo>
                  <a:cubicBezTo>
                    <a:pt x="0" y="436"/>
                    <a:pt x="17" y="453"/>
                    <a:pt x="38" y="453"/>
                  </a:cubicBezTo>
                  <a:lnTo>
                    <a:pt x="66" y="453"/>
                  </a:lnTo>
                  <a:lnTo>
                    <a:pt x="46" y="473"/>
                  </a:lnTo>
                  <a:cubicBezTo>
                    <a:pt x="31" y="487"/>
                    <a:pt x="31" y="511"/>
                    <a:pt x="46" y="526"/>
                  </a:cubicBezTo>
                  <a:lnTo>
                    <a:pt x="153" y="633"/>
                  </a:lnTo>
                  <a:cubicBezTo>
                    <a:pt x="167" y="647"/>
                    <a:pt x="191" y="647"/>
                    <a:pt x="206" y="633"/>
                  </a:cubicBezTo>
                  <a:lnTo>
                    <a:pt x="226" y="613"/>
                  </a:lnTo>
                  <a:lnTo>
                    <a:pt x="226" y="641"/>
                  </a:lnTo>
                  <a:cubicBezTo>
                    <a:pt x="226" y="662"/>
                    <a:pt x="243" y="679"/>
                    <a:pt x="264" y="679"/>
                  </a:cubicBezTo>
                  <a:lnTo>
                    <a:pt x="415" y="679"/>
                  </a:lnTo>
                  <a:cubicBezTo>
                    <a:pt x="435" y="679"/>
                    <a:pt x="452" y="662"/>
                    <a:pt x="452" y="641"/>
                  </a:cubicBezTo>
                  <a:lnTo>
                    <a:pt x="452" y="613"/>
                  </a:lnTo>
                  <a:lnTo>
                    <a:pt x="472" y="633"/>
                  </a:lnTo>
                  <a:cubicBezTo>
                    <a:pt x="487" y="647"/>
                    <a:pt x="511" y="647"/>
                    <a:pt x="526" y="633"/>
                  </a:cubicBezTo>
                  <a:lnTo>
                    <a:pt x="632" y="526"/>
                  </a:lnTo>
                  <a:cubicBezTo>
                    <a:pt x="647" y="511"/>
                    <a:pt x="647" y="487"/>
                    <a:pt x="632" y="473"/>
                  </a:cubicBezTo>
                  <a:lnTo>
                    <a:pt x="612" y="453"/>
                  </a:lnTo>
                  <a:lnTo>
                    <a:pt x="641" y="453"/>
                  </a:lnTo>
                  <a:cubicBezTo>
                    <a:pt x="661" y="453"/>
                    <a:pt x="678" y="436"/>
                    <a:pt x="678" y="415"/>
                  </a:cubicBezTo>
                  <a:lnTo>
                    <a:pt x="678" y="264"/>
                  </a:lnTo>
                  <a:cubicBezTo>
                    <a:pt x="678" y="243"/>
                    <a:pt x="661" y="226"/>
                    <a:pt x="641" y="226"/>
                  </a:cubicBezTo>
                  <a:lnTo>
                    <a:pt x="612" y="226"/>
                  </a:lnTo>
                  <a:lnTo>
                    <a:pt x="632" y="206"/>
                  </a:lnTo>
                  <a:cubicBezTo>
                    <a:pt x="647" y="192"/>
                    <a:pt x="647" y="168"/>
                    <a:pt x="632" y="153"/>
                  </a:cubicBezTo>
                  <a:lnTo>
                    <a:pt x="526" y="46"/>
                  </a:lnTo>
                  <a:cubicBezTo>
                    <a:pt x="511" y="32"/>
                    <a:pt x="487" y="32"/>
                    <a:pt x="472" y="46"/>
                  </a:cubicBezTo>
                  <a:close/>
                  <a:moveTo>
                    <a:pt x="486" y="279"/>
                  </a:moveTo>
                  <a:cubicBezTo>
                    <a:pt x="492" y="293"/>
                    <a:pt x="506" y="302"/>
                    <a:pt x="521" y="302"/>
                  </a:cubicBezTo>
                  <a:lnTo>
                    <a:pt x="603" y="302"/>
                  </a:lnTo>
                  <a:lnTo>
                    <a:pt x="603" y="377"/>
                  </a:lnTo>
                  <a:lnTo>
                    <a:pt x="521" y="377"/>
                  </a:lnTo>
                  <a:cubicBezTo>
                    <a:pt x="506" y="377"/>
                    <a:pt x="492" y="386"/>
                    <a:pt x="486" y="400"/>
                  </a:cubicBezTo>
                  <a:cubicBezTo>
                    <a:pt x="481" y="415"/>
                    <a:pt x="484" y="431"/>
                    <a:pt x="495" y="442"/>
                  </a:cubicBezTo>
                  <a:lnTo>
                    <a:pt x="552" y="499"/>
                  </a:lnTo>
                  <a:lnTo>
                    <a:pt x="499" y="553"/>
                  </a:lnTo>
                  <a:lnTo>
                    <a:pt x="441" y="495"/>
                  </a:lnTo>
                  <a:cubicBezTo>
                    <a:pt x="430" y="484"/>
                    <a:pt x="414" y="481"/>
                    <a:pt x="400" y="487"/>
                  </a:cubicBezTo>
                  <a:cubicBezTo>
                    <a:pt x="386" y="493"/>
                    <a:pt x="377" y="506"/>
                    <a:pt x="377" y="522"/>
                  </a:cubicBezTo>
                  <a:lnTo>
                    <a:pt x="377" y="603"/>
                  </a:lnTo>
                  <a:lnTo>
                    <a:pt x="302" y="603"/>
                  </a:lnTo>
                  <a:lnTo>
                    <a:pt x="302" y="522"/>
                  </a:lnTo>
                  <a:cubicBezTo>
                    <a:pt x="302" y="506"/>
                    <a:pt x="292" y="493"/>
                    <a:pt x="278" y="487"/>
                  </a:cubicBezTo>
                  <a:cubicBezTo>
                    <a:pt x="264" y="481"/>
                    <a:pt x="248" y="484"/>
                    <a:pt x="237" y="495"/>
                  </a:cubicBezTo>
                  <a:lnTo>
                    <a:pt x="179" y="553"/>
                  </a:lnTo>
                  <a:lnTo>
                    <a:pt x="126" y="499"/>
                  </a:lnTo>
                  <a:lnTo>
                    <a:pt x="184" y="442"/>
                  </a:lnTo>
                  <a:cubicBezTo>
                    <a:pt x="195" y="431"/>
                    <a:pt x="198" y="415"/>
                    <a:pt x="192" y="400"/>
                  </a:cubicBezTo>
                  <a:cubicBezTo>
                    <a:pt x="186" y="386"/>
                    <a:pt x="172" y="377"/>
                    <a:pt x="157" y="377"/>
                  </a:cubicBezTo>
                  <a:lnTo>
                    <a:pt x="75" y="377"/>
                  </a:lnTo>
                  <a:lnTo>
                    <a:pt x="75" y="302"/>
                  </a:lnTo>
                  <a:lnTo>
                    <a:pt x="157" y="302"/>
                  </a:lnTo>
                  <a:cubicBezTo>
                    <a:pt x="172" y="302"/>
                    <a:pt x="186" y="293"/>
                    <a:pt x="192" y="279"/>
                  </a:cubicBezTo>
                  <a:cubicBezTo>
                    <a:pt x="198" y="264"/>
                    <a:pt x="195" y="248"/>
                    <a:pt x="184" y="237"/>
                  </a:cubicBezTo>
                  <a:lnTo>
                    <a:pt x="126" y="180"/>
                  </a:lnTo>
                  <a:lnTo>
                    <a:pt x="179" y="126"/>
                  </a:lnTo>
                  <a:lnTo>
                    <a:pt x="237" y="184"/>
                  </a:lnTo>
                  <a:cubicBezTo>
                    <a:pt x="248" y="195"/>
                    <a:pt x="264" y="198"/>
                    <a:pt x="278" y="192"/>
                  </a:cubicBezTo>
                  <a:cubicBezTo>
                    <a:pt x="292" y="186"/>
                    <a:pt x="302" y="173"/>
                    <a:pt x="302" y="157"/>
                  </a:cubicBezTo>
                  <a:lnTo>
                    <a:pt x="302" y="76"/>
                  </a:lnTo>
                  <a:lnTo>
                    <a:pt x="377" y="76"/>
                  </a:lnTo>
                  <a:lnTo>
                    <a:pt x="377" y="157"/>
                  </a:lnTo>
                  <a:cubicBezTo>
                    <a:pt x="377" y="173"/>
                    <a:pt x="386" y="186"/>
                    <a:pt x="400" y="192"/>
                  </a:cubicBezTo>
                  <a:cubicBezTo>
                    <a:pt x="414" y="198"/>
                    <a:pt x="430" y="195"/>
                    <a:pt x="441" y="184"/>
                  </a:cubicBezTo>
                  <a:lnTo>
                    <a:pt x="499" y="126"/>
                  </a:lnTo>
                  <a:lnTo>
                    <a:pt x="552" y="180"/>
                  </a:lnTo>
                  <a:lnTo>
                    <a:pt x="495" y="237"/>
                  </a:lnTo>
                  <a:cubicBezTo>
                    <a:pt x="484" y="248"/>
                    <a:pt x="481" y="264"/>
                    <a:pt x="486" y="27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8" name="Freeform 64">
              <a:extLst>
                <a:ext uri="{FF2B5EF4-FFF2-40B4-BE49-F238E27FC236}">
                  <a16:creationId xmlns:a16="http://schemas.microsoft.com/office/drawing/2014/main" id="{9F3A085A-1284-4BB3-907B-9AA9B7E26F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688" y="2168526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4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6 w 235"/>
                <a:gd name="T17" fmla="*/ 87 h 235"/>
                <a:gd name="T18" fmla="*/ 137 w 235"/>
                <a:gd name="T19" fmla="*/ 79 h 235"/>
                <a:gd name="T20" fmla="*/ 160 w 235"/>
                <a:gd name="T21" fmla="*/ 114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5" y="226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4"/>
                  </a:cubicBezTo>
                  <a:cubicBezTo>
                    <a:pt x="235" y="51"/>
                    <a:pt x="185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2" y="114"/>
                    <a:pt x="85" y="98"/>
                    <a:pt x="96" y="87"/>
                  </a:cubicBezTo>
                  <a:cubicBezTo>
                    <a:pt x="106" y="76"/>
                    <a:pt x="123" y="73"/>
                    <a:pt x="137" y="79"/>
                  </a:cubicBezTo>
                  <a:cubicBezTo>
                    <a:pt x="151" y="85"/>
                    <a:pt x="160" y="98"/>
                    <a:pt x="160" y="114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9" name="Freeform 65">
              <a:extLst>
                <a:ext uri="{FF2B5EF4-FFF2-40B4-BE49-F238E27FC236}">
                  <a16:creationId xmlns:a16="http://schemas.microsoft.com/office/drawing/2014/main" id="{350CD0E9-E296-4AC0-B6B4-432C9A2C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395538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7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0" name="Freeform 66">
              <a:extLst>
                <a:ext uri="{FF2B5EF4-FFF2-40B4-BE49-F238E27FC236}">
                  <a16:creationId xmlns:a16="http://schemas.microsoft.com/office/drawing/2014/main" id="{20111352-70AF-44C2-BD8E-33C245AA1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395538"/>
              <a:ext cx="65088" cy="15875"/>
            </a:xfrm>
            <a:custGeom>
              <a:avLst/>
              <a:gdLst>
                <a:gd name="T0" fmla="*/ 37 w 301"/>
                <a:gd name="T1" fmla="*/ 75 h 75"/>
                <a:gd name="T2" fmla="*/ 263 w 301"/>
                <a:gd name="T3" fmla="*/ 75 h 75"/>
                <a:gd name="T4" fmla="*/ 301 w 301"/>
                <a:gd name="T5" fmla="*/ 37 h 75"/>
                <a:gd name="T6" fmla="*/ 263 w 301"/>
                <a:gd name="T7" fmla="*/ 0 h 75"/>
                <a:gd name="T8" fmla="*/ 37 w 301"/>
                <a:gd name="T9" fmla="*/ 0 h 75"/>
                <a:gd name="T10" fmla="*/ 0 w 301"/>
                <a:gd name="T11" fmla="*/ 37 h 75"/>
                <a:gd name="T12" fmla="*/ 37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37" y="75"/>
                  </a:moveTo>
                  <a:lnTo>
                    <a:pt x="263" y="75"/>
                  </a:lnTo>
                  <a:cubicBezTo>
                    <a:pt x="284" y="75"/>
                    <a:pt x="301" y="58"/>
                    <a:pt x="301" y="37"/>
                  </a:cubicBezTo>
                  <a:cubicBezTo>
                    <a:pt x="301" y="17"/>
                    <a:pt x="284" y="0"/>
                    <a:pt x="263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1" name="Freeform 67">
              <a:extLst>
                <a:ext uri="{FF2B5EF4-FFF2-40B4-BE49-F238E27FC236}">
                  <a16:creationId xmlns:a16="http://schemas.microsoft.com/office/drawing/2014/main" id="{316F64EF-FDAC-4E21-BAAA-7E95D67A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427288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2" name="Freeform 68">
              <a:extLst>
                <a:ext uri="{FF2B5EF4-FFF2-40B4-BE49-F238E27FC236}">
                  <a16:creationId xmlns:a16="http://schemas.microsoft.com/office/drawing/2014/main" id="{05ACAB45-7315-4D2B-A347-36587ED04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427288"/>
              <a:ext cx="65088" cy="1587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3" name="Freeform 69">
              <a:extLst>
                <a:ext uri="{FF2B5EF4-FFF2-40B4-BE49-F238E27FC236}">
                  <a16:creationId xmlns:a16="http://schemas.microsoft.com/office/drawing/2014/main" id="{AF09360C-53E9-4C8F-8FED-D06722E5E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388" y="2459038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4" name="Freeform 70">
              <a:extLst>
                <a:ext uri="{FF2B5EF4-FFF2-40B4-BE49-F238E27FC236}">
                  <a16:creationId xmlns:a16="http://schemas.microsoft.com/office/drawing/2014/main" id="{C933303F-13F8-4945-A2D8-F41571780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2459038"/>
              <a:ext cx="65088" cy="15875"/>
            </a:xfrm>
            <a:custGeom>
              <a:avLst/>
              <a:gdLst>
                <a:gd name="T0" fmla="*/ 263 w 301"/>
                <a:gd name="T1" fmla="*/ 0 h 76"/>
                <a:gd name="T2" fmla="*/ 37 w 301"/>
                <a:gd name="T3" fmla="*/ 0 h 76"/>
                <a:gd name="T4" fmla="*/ 0 w 301"/>
                <a:gd name="T5" fmla="*/ 38 h 76"/>
                <a:gd name="T6" fmla="*/ 37 w 301"/>
                <a:gd name="T7" fmla="*/ 76 h 76"/>
                <a:gd name="T8" fmla="*/ 263 w 301"/>
                <a:gd name="T9" fmla="*/ 76 h 76"/>
                <a:gd name="T10" fmla="*/ 301 w 301"/>
                <a:gd name="T11" fmla="*/ 38 h 76"/>
                <a:gd name="T12" fmla="*/ 263 w 30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6">
                  <a:moveTo>
                    <a:pt x="263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263" y="76"/>
                  </a:lnTo>
                  <a:cubicBezTo>
                    <a:pt x="284" y="76"/>
                    <a:pt x="301" y="59"/>
                    <a:pt x="301" y="38"/>
                  </a:cubicBezTo>
                  <a:cubicBezTo>
                    <a:pt x="301" y="17"/>
                    <a:pt x="284" y="0"/>
                    <a:pt x="26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5" name="Freeform 71">
              <a:extLst>
                <a:ext uri="{FF2B5EF4-FFF2-40B4-BE49-F238E27FC236}">
                  <a16:creationId xmlns:a16="http://schemas.microsoft.com/office/drawing/2014/main" id="{AB6CDEE1-523D-4614-82D8-6253370B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378076"/>
              <a:ext cx="23813" cy="17463"/>
            </a:xfrm>
            <a:custGeom>
              <a:avLst/>
              <a:gdLst>
                <a:gd name="T0" fmla="*/ 75 w 113"/>
                <a:gd name="T1" fmla="*/ 0 h 76"/>
                <a:gd name="T2" fmla="*/ 37 w 113"/>
                <a:gd name="T3" fmla="*/ 0 h 76"/>
                <a:gd name="T4" fmla="*/ 0 w 113"/>
                <a:gd name="T5" fmla="*/ 38 h 76"/>
                <a:gd name="T6" fmla="*/ 37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7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6" name="Freeform 72">
              <a:extLst>
                <a:ext uri="{FF2B5EF4-FFF2-40B4-BE49-F238E27FC236}">
                  <a16:creationId xmlns:a16="http://schemas.microsoft.com/office/drawing/2014/main" id="{42EDF030-78F2-4F95-B53E-037BA5A2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378076"/>
              <a:ext cx="73025" cy="17463"/>
            </a:xfrm>
            <a:custGeom>
              <a:avLst/>
              <a:gdLst>
                <a:gd name="T0" fmla="*/ 301 w 339"/>
                <a:gd name="T1" fmla="*/ 0 h 76"/>
                <a:gd name="T2" fmla="*/ 37 w 339"/>
                <a:gd name="T3" fmla="*/ 0 h 76"/>
                <a:gd name="T4" fmla="*/ 0 w 339"/>
                <a:gd name="T5" fmla="*/ 38 h 76"/>
                <a:gd name="T6" fmla="*/ 37 w 339"/>
                <a:gd name="T7" fmla="*/ 76 h 76"/>
                <a:gd name="T8" fmla="*/ 301 w 339"/>
                <a:gd name="T9" fmla="*/ 76 h 76"/>
                <a:gd name="T10" fmla="*/ 339 w 339"/>
                <a:gd name="T11" fmla="*/ 38 h 76"/>
                <a:gd name="T12" fmla="*/ 301 w 339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301" y="76"/>
                  </a:lnTo>
                  <a:cubicBezTo>
                    <a:pt x="322" y="76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7" name="Freeform 73">
              <a:extLst>
                <a:ext uri="{FF2B5EF4-FFF2-40B4-BE49-F238E27FC236}">
                  <a16:creationId xmlns:a16="http://schemas.microsoft.com/office/drawing/2014/main" id="{A9A43C47-DE78-4D58-BCB4-C01283595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411413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8" name="Freeform 74">
              <a:extLst>
                <a:ext uri="{FF2B5EF4-FFF2-40B4-BE49-F238E27FC236}">
                  <a16:creationId xmlns:a16="http://schemas.microsoft.com/office/drawing/2014/main" id="{7222DA9E-93EA-4653-AB83-B96C38E8E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411413"/>
              <a:ext cx="73025" cy="1587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9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9" name="Freeform 75">
              <a:extLst>
                <a:ext uri="{FF2B5EF4-FFF2-40B4-BE49-F238E27FC236}">
                  <a16:creationId xmlns:a16="http://schemas.microsoft.com/office/drawing/2014/main" id="{4EEBB76E-7784-4A23-B02F-A37D88B17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213" y="2443163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7 w 113"/>
                <a:gd name="T3" fmla="*/ 0 h 75"/>
                <a:gd name="T4" fmla="*/ 0 w 113"/>
                <a:gd name="T5" fmla="*/ 38 h 75"/>
                <a:gd name="T6" fmla="*/ 37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0" name="Freeform 76">
              <a:extLst>
                <a:ext uri="{FF2B5EF4-FFF2-40B4-BE49-F238E27FC236}">
                  <a16:creationId xmlns:a16="http://schemas.microsoft.com/office/drawing/2014/main" id="{CF4174C0-F320-44E4-AE6B-C5852EE57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2443163"/>
              <a:ext cx="73025" cy="15875"/>
            </a:xfrm>
            <a:custGeom>
              <a:avLst/>
              <a:gdLst>
                <a:gd name="T0" fmla="*/ 301 w 339"/>
                <a:gd name="T1" fmla="*/ 0 h 75"/>
                <a:gd name="T2" fmla="*/ 37 w 339"/>
                <a:gd name="T3" fmla="*/ 0 h 75"/>
                <a:gd name="T4" fmla="*/ 0 w 339"/>
                <a:gd name="T5" fmla="*/ 38 h 75"/>
                <a:gd name="T6" fmla="*/ 37 w 339"/>
                <a:gd name="T7" fmla="*/ 75 h 75"/>
                <a:gd name="T8" fmla="*/ 301 w 339"/>
                <a:gd name="T9" fmla="*/ 75 h 75"/>
                <a:gd name="T10" fmla="*/ 339 w 339"/>
                <a:gd name="T11" fmla="*/ 38 h 75"/>
                <a:gd name="T12" fmla="*/ 301 w 33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01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301" y="75"/>
                  </a:lnTo>
                  <a:cubicBezTo>
                    <a:pt x="322" y="75"/>
                    <a:pt x="339" y="58"/>
                    <a:pt x="339" y="38"/>
                  </a:cubicBezTo>
                  <a:cubicBezTo>
                    <a:pt x="339" y="17"/>
                    <a:pt x="322" y="0"/>
                    <a:pt x="30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8" name="Group 2527">
            <a:extLst>
              <a:ext uri="{FF2B5EF4-FFF2-40B4-BE49-F238E27FC236}">
                <a16:creationId xmlns:a16="http://schemas.microsoft.com/office/drawing/2014/main" id="{CF07268C-AB61-42D4-B0CD-EA6A24C5314B}"/>
              </a:ext>
            </a:extLst>
          </p:cNvPr>
          <p:cNvGrpSpPr/>
          <p:nvPr/>
        </p:nvGrpSpPr>
        <p:grpSpPr>
          <a:xfrm>
            <a:off x="3617913" y="2105026"/>
            <a:ext cx="484188" cy="450850"/>
            <a:chOff x="3617913" y="2105026"/>
            <a:chExt cx="484188" cy="450850"/>
          </a:xfrm>
        </p:grpSpPr>
        <p:sp>
          <p:nvSpPr>
            <p:cNvPr id="2381" name="Freeform 77">
              <a:extLst>
                <a:ext uri="{FF2B5EF4-FFF2-40B4-BE49-F238E27FC236}">
                  <a16:creationId xmlns:a16="http://schemas.microsoft.com/office/drawing/2014/main" id="{6FB0751C-0E82-4E55-9428-8D36814D8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1" y="2290763"/>
              <a:ext cx="468313" cy="257175"/>
            </a:xfrm>
            <a:custGeom>
              <a:avLst/>
              <a:gdLst>
                <a:gd name="T0" fmla="*/ 2186 w 2186"/>
                <a:gd name="T1" fmla="*/ 1130 h 1206"/>
                <a:gd name="T2" fmla="*/ 2186 w 2186"/>
                <a:gd name="T3" fmla="*/ 0 h 1206"/>
                <a:gd name="T4" fmla="*/ 1696 w 2186"/>
                <a:gd name="T5" fmla="*/ 377 h 1206"/>
                <a:gd name="T6" fmla="*/ 1206 w 2186"/>
                <a:gd name="T7" fmla="*/ 377 h 1206"/>
                <a:gd name="T8" fmla="*/ 1206 w 2186"/>
                <a:gd name="T9" fmla="*/ 565 h 1206"/>
                <a:gd name="T10" fmla="*/ 1168 w 2186"/>
                <a:gd name="T11" fmla="*/ 603 h 1206"/>
                <a:gd name="T12" fmla="*/ 1017 w 2186"/>
                <a:gd name="T13" fmla="*/ 603 h 1206"/>
                <a:gd name="T14" fmla="*/ 980 w 2186"/>
                <a:gd name="T15" fmla="*/ 565 h 1206"/>
                <a:gd name="T16" fmla="*/ 980 w 2186"/>
                <a:gd name="T17" fmla="*/ 377 h 1206"/>
                <a:gd name="T18" fmla="*/ 490 w 2186"/>
                <a:gd name="T19" fmla="*/ 377 h 1206"/>
                <a:gd name="T20" fmla="*/ 0 w 2186"/>
                <a:gd name="T21" fmla="*/ 0 h 1206"/>
                <a:gd name="T22" fmla="*/ 0 w 2186"/>
                <a:gd name="T23" fmla="*/ 1130 h 1206"/>
                <a:gd name="T24" fmla="*/ 75 w 2186"/>
                <a:gd name="T25" fmla="*/ 1206 h 1206"/>
                <a:gd name="T26" fmla="*/ 2110 w 2186"/>
                <a:gd name="T27" fmla="*/ 1206 h 1206"/>
                <a:gd name="T28" fmla="*/ 2186 w 2186"/>
                <a:gd name="T29" fmla="*/ 113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206">
                  <a:moveTo>
                    <a:pt x="2186" y="1130"/>
                  </a:moveTo>
                  <a:lnTo>
                    <a:pt x="2186" y="0"/>
                  </a:lnTo>
                  <a:lnTo>
                    <a:pt x="1696" y="377"/>
                  </a:lnTo>
                  <a:lnTo>
                    <a:pt x="1206" y="377"/>
                  </a:lnTo>
                  <a:lnTo>
                    <a:pt x="1206" y="565"/>
                  </a:lnTo>
                  <a:cubicBezTo>
                    <a:pt x="1206" y="586"/>
                    <a:pt x="1189" y="603"/>
                    <a:pt x="1168" y="603"/>
                  </a:cubicBezTo>
                  <a:lnTo>
                    <a:pt x="1017" y="603"/>
                  </a:lnTo>
                  <a:cubicBezTo>
                    <a:pt x="997" y="603"/>
                    <a:pt x="980" y="586"/>
                    <a:pt x="980" y="565"/>
                  </a:cubicBezTo>
                  <a:lnTo>
                    <a:pt x="980" y="377"/>
                  </a:lnTo>
                  <a:lnTo>
                    <a:pt x="490" y="377"/>
                  </a:lnTo>
                  <a:lnTo>
                    <a:pt x="0" y="0"/>
                  </a:lnTo>
                  <a:lnTo>
                    <a:pt x="0" y="1130"/>
                  </a:lnTo>
                  <a:cubicBezTo>
                    <a:pt x="0" y="1172"/>
                    <a:pt x="34" y="1206"/>
                    <a:pt x="75" y="1206"/>
                  </a:cubicBezTo>
                  <a:lnTo>
                    <a:pt x="2110" y="1206"/>
                  </a:lnTo>
                  <a:cubicBezTo>
                    <a:pt x="2152" y="1206"/>
                    <a:pt x="2186" y="1172"/>
                    <a:pt x="2186" y="113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2" name="Freeform 78">
              <a:extLst>
                <a:ext uri="{FF2B5EF4-FFF2-40B4-BE49-F238E27FC236}">
                  <a16:creationId xmlns:a16="http://schemas.microsoft.com/office/drawing/2014/main" id="{58FAE890-C34C-49F8-A1B7-76E72DA3D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1" y="2225676"/>
              <a:ext cx="468313" cy="144463"/>
            </a:xfrm>
            <a:custGeom>
              <a:avLst/>
              <a:gdLst>
                <a:gd name="T0" fmla="*/ 980 w 2186"/>
                <a:gd name="T1" fmla="*/ 679 h 679"/>
                <a:gd name="T2" fmla="*/ 980 w 2186"/>
                <a:gd name="T3" fmla="*/ 566 h 679"/>
                <a:gd name="T4" fmla="*/ 1017 w 2186"/>
                <a:gd name="T5" fmla="*/ 528 h 679"/>
                <a:gd name="T6" fmla="*/ 1168 w 2186"/>
                <a:gd name="T7" fmla="*/ 528 h 679"/>
                <a:gd name="T8" fmla="*/ 1206 w 2186"/>
                <a:gd name="T9" fmla="*/ 566 h 679"/>
                <a:gd name="T10" fmla="*/ 1206 w 2186"/>
                <a:gd name="T11" fmla="*/ 679 h 679"/>
                <a:gd name="T12" fmla="*/ 1696 w 2186"/>
                <a:gd name="T13" fmla="*/ 679 h 679"/>
                <a:gd name="T14" fmla="*/ 2186 w 2186"/>
                <a:gd name="T15" fmla="*/ 302 h 679"/>
                <a:gd name="T16" fmla="*/ 2186 w 2186"/>
                <a:gd name="T17" fmla="*/ 76 h 679"/>
                <a:gd name="T18" fmla="*/ 2110 w 2186"/>
                <a:gd name="T19" fmla="*/ 0 h 679"/>
                <a:gd name="T20" fmla="*/ 75 w 2186"/>
                <a:gd name="T21" fmla="*/ 0 h 679"/>
                <a:gd name="T22" fmla="*/ 0 w 2186"/>
                <a:gd name="T23" fmla="*/ 76 h 679"/>
                <a:gd name="T24" fmla="*/ 0 w 2186"/>
                <a:gd name="T25" fmla="*/ 302 h 679"/>
                <a:gd name="T26" fmla="*/ 490 w 2186"/>
                <a:gd name="T27" fmla="*/ 679 h 679"/>
                <a:gd name="T28" fmla="*/ 980 w 2186"/>
                <a:gd name="T29" fmla="*/ 679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679">
                  <a:moveTo>
                    <a:pt x="980" y="679"/>
                  </a:moveTo>
                  <a:lnTo>
                    <a:pt x="980" y="566"/>
                  </a:lnTo>
                  <a:cubicBezTo>
                    <a:pt x="980" y="545"/>
                    <a:pt x="997" y="528"/>
                    <a:pt x="1017" y="528"/>
                  </a:cubicBezTo>
                  <a:lnTo>
                    <a:pt x="1168" y="528"/>
                  </a:lnTo>
                  <a:cubicBezTo>
                    <a:pt x="1189" y="528"/>
                    <a:pt x="1206" y="545"/>
                    <a:pt x="1206" y="566"/>
                  </a:cubicBezTo>
                  <a:lnTo>
                    <a:pt x="1206" y="679"/>
                  </a:lnTo>
                  <a:lnTo>
                    <a:pt x="1696" y="679"/>
                  </a:lnTo>
                  <a:lnTo>
                    <a:pt x="2186" y="302"/>
                  </a:lnTo>
                  <a:lnTo>
                    <a:pt x="2186" y="76"/>
                  </a:lnTo>
                  <a:cubicBezTo>
                    <a:pt x="2186" y="34"/>
                    <a:pt x="2152" y="0"/>
                    <a:pt x="2110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302"/>
                  </a:lnTo>
                  <a:lnTo>
                    <a:pt x="490" y="679"/>
                  </a:lnTo>
                  <a:lnTo>
                    <a:pt x="980" y="679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3" name="Freeform 79">
              <a:extLst>
                <a:ext uri="{FF2B5EF4-FFF2-40B4-BE49-F238E27FC236}">
                  <a16:creationId xmlns:a16="http://schemas.microsoft.com/office/drawing/2014/main" id="{87E6D68D-2CDF-481D-96D3-EA4FF7097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6" y="2112963"/>
              <a:ext cx="209550" cy="112713"/>
            </a:xfrm>
            <a:custGeom>
              <a:avLst/>
              <a:gdLst>
                <a:gd name="T0" fmla="*/ 151 w 980"/>
                <a:gd name="T1" fmla="*/ 226 h 527"/>
                <a:gd name="T2" fmla="*/ 226 w 980"/>
                <a:gd name="T3" fmla="*/ 150 h 527"/>
                <a:gd name="T4" fmla="*/ 754 w 980"/>
                <a:gd name="T5" fmla="*/ 150 h 527"/>
                <a:gd name="T6" fmla="*/ 829 w 980"/>
                <a:gd name="T7" fmla="*/ 226 h 527"/>
                <a:gd name="T8" fmla="*/ 829 w 980"/>
                <a:gd name="T9" fmla="*/ 527 h 527"/>
                <a:gd name="T10" fmla="*/ 980 w 980"/>
                <a:gd name="T11" fmla="*/ 527 h 527"/>
                <a:gd name="T12" fmla="*/ 980 w 980"/>
                <a:gd name="T13" fmla="*/ 226 h 527"/>
                <a:gd name="T14" fmla="*/ 754 w 980"/>
                <a:gd name="T15" fmla="*/ 0 h 527"/>
                <a:gd name="T16" fmla="*/ 226 w 980"/>
                <a:gd name="T17" fmla="*/ 0 h 527"/>
                <a:gd name="T18" fmla="*/ 0 w 980"/>
                <a:gd name="T19" fmla="*/ 226 h 527"/>
                <a:gd name="T20" fmla="*/ 0 w 980"/>
                <a:gd name="T21" fmla="*/ 527 h 527"/>
                <a:gd name="T22" fmla="*/ 151 w 980"/>
                <a:gd name="T23" fmla="*/ 527 h 527"/>
                <a:gd name="T24" fmla="*/ 151 w 980"/>
                <a:gd name="T25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0" h="527">
                  <a:moveTo>
                    <a:pt x="151" y="226"/>
                  </a:moveTo>
                  <a:cubicBezTo>
                    <a:pt x="151" y="184"/>
                    <a:pt x="184" y="150"/>
                    <a:pt x="226" y="150"/>
                  </a:cubicBezTo>
                  <a:lnTo>
                    <a:pt x="754" y="150"/>
                  </a:lnTo>
                  <a:cubicBezTo>
                    <a:pt x="795" y="150"/>
                    <a:pt x="829" y="184"/>
                    <a:pt x="829" y="226"/>
                  </a:cubicBezTo>
                  <a:lnTo>
                    <a:pt x="829" y="527"/>
                  </a:lnTo>
                  <a:lnTo>
                    <a:pt x="980" y="527"/>
                  </a:lnTo>
                  <a:lnTo>
                    <a:pt x="980" y="226"/>
                  </a:lnTo>
                  <a:cubicBezTo>
                    <a:pt x="980" y="101"/>
                    <a:pt x="879" y="0"/>
                    <a:pt x="754" y="0"/>
                  </a:cubicBez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527"/>
                  </a:lnTo>
                  <a:lnTo>
                    <a:pt x="151" y="527"/>
                  </a:lnTo>
                  <a:lnTo>
                    <a:pt x="151" y="22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4" name="Freeform 80">
              <a:extLst>
                <a:ext uri="{FF2B5EF4-FFF2-40B4-BE49-F238E27FC236}">
                  <a16:creationId xmlns:a16="http://schemas.microsoft.com/office/drawing/2014/main" id="{052B92C8-C999-4CC0-889D-D21F29F649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7913" y="2105026"/>
              <a:ext cx="484188" cy="450850"/>
            </a:xfrm>
            <a:custGeom>
              <a:avLst/>
              <a:gdLst>
                <a:gd name="T0" fmla="*/ 2035 w 2261"/>
                <a:gd name="T1" fmla="*/ 528 h 2110"/>
                <a:gd name="T2" fmla="*/ 1960 w 2261"/>
                <a:gd name="T3" fmla="*/ 377 h 2110"/>
                <a:gd name="T4" fmla="*/ 1809 w 2261"/>
                <a:gd name="T5" fmla="*/ 452 h 2110"/>
                <a:gd name="T6" fmla="*/ 1658 w 2261"/>
                <a:gd name="T7" fmla="*/ 528 h 2110"/>
                <a:gd name="T8" fmla="*/ 1395 w 2261"/>
                <a:gd name="T9" fmla="*/ 0 h 2110"/>
                <a:gd name="T10" fmla="*/ 603 w 2261"/>
                <a:gd name="T11" fmla="*/ 264 h 2110"/>
                <a:gd name="T12" fmla="*/ 452 w 2261"/>
                <a:gd name="T13" fmla="*/ 528 h 2110"/>
                <a:gd name="T14" fmla="*/ 377 w 2261"/>
                <a:gd name="T15" fmla="*/ 377 h 2110"/>
                <a:gd name="T16" fmla="*/ 226 w 2261"/>
                <a:gd name="T17" fmla="*/ 452 h 2110"/>
                <a:gd name="T18" fmla="*/ 113 w 2261"/>
                <a:gd name="T19" fmla="*/ 528 h 2110"/>
                <a:gd name="T20" fmla="*/ 0 w 2261"/>
                <a:gd name="T21" fmla="*/ 1997 h 2110"/>
                <a:gd name="T22" fmla="*/ 2148 w 2261"/>
                <a:gd name="T23" fmla="*/ 2110 h 2110"/>
                <a:gd name="T24" fmla="*/ 2261 w 2261"/>
                <a:gd name="T25" fmla="*/ 641 h 2110"/>
                <a:gd name="T26" fmla="*/ 1885 w 2261"/>
                <a:gd name="T27" fmla="*/ 452 h 2110"/>
                <a:gd name="T28" fmla="*/ 1960 w 2261"/>
                <a:gd name="T29" fmla="*/ 528 h 2110"/>
                <a:gd name="T30" fmla="*/ 1885 w 2261"/>
                <a:gd name="T31" fmla="*/ 452 h 2110"/>
                <a:gd name="T32" fmla="*/ 867 w 2261"/>
                <a:gd name="T33" fmla="*/ 75 h 2110"/>
                <a:gd name="T34" fmla="*/ 1583 w 2261"/>
                <a:gd name="T35" fmla="*/ 264 h 2110"/>
                <a:gd name="T36" fmla="*/ 1508 w 2261"/>
                <a:gd name="T37" fmla="*/ 528 h 2110"/>
                <a:gd name="T38" fmla="*/ 1395 w 2261"/>
                <a:gd name="T39" fmla="*/ 151 h 2110"/>
                <a:gd name="T40" fmla="*/ 754 w 2261"/>
                <a:gd name="T41" fmla="*/ 264 h 2110"/>
                <a:gd name="T42" fmla="*/ 679 w 2261"/>
                <a:gd name="T43" fmla="*/ 528 h 2110"/>
                <a:gd name="T44" fmla="*/ 1432 w 2261"/>
                <a:gd name="T45" fmla="*/ 528 h 2110"/>
                <a:gd name="T46" fmla="*/ 829 w 2261"/>
                <a:gd name="T47" fmla="*/ 264 h 2110"/>
                <a:gd name="T48" fmla="*/ 1395 w 2261"/>
                <a:gd name="T49" fmla="*/ 226 h 2110"/>
                <a:gd name="T50" fmla="*/ 1432 w 2261"/>
                <a:gd name="T51" fmla="*/ 528 h 2110"/>
                <a:gd name="T52" fmla="*/ 377 w 2261"/>
                <a:gd name="T53" fmla="*/ 452 h 2110"/>
                <a:gd name="T54" fmla="*/ 302 w 2261"/>
                <a:gd name="T55" fmla="*/ 528 h 2110"/>
                <a:gd name="T56" fmla="*/ 76 w 2261"/>
                <a:gd name="T57" fmla="*/ 641 h 2110"/>
                <a:gd name="T58" fmla="*/ 2148 w 2261"/>
                <a:gd name="T59" fmla="*/ 603 h 2110"/>
                <a:gd name="T60" fmla="*/ 2186 w 2261"/>
                <a:gd name="T61" fmla="*/ 848 h 2110"/>
                <a:gd name="T62" fmla="*/ 1282 w 2261"/>
                <a:gd name="T63" fmla="*/ 1206 h 2110"/>
                <a:gd name="T64" fmla="*/ 1206 w 2261"/>
                <a:gd name="T65" fmla="*/ 1055 h 2110"/>
                <a:gd name="T66" fmla="*/ 980 w 2261"/>
                <a:gd name="T67" fmla="*/ 1131 h 2110"/>
                <a:gd name="T68" fmla="*/ 541 w 2261"/>
                <a:gd name="T69" fmla="*/ 1206 h 2110"/>
                <a:gd name="T70" fmla="*/ 76 w 2261"/>
                <a:gd name="T71" fmla="*/ 641 h 2110"/>
                <a:gd name="T72" fmla="*/ 1055 w 2261"/>
                <a:gd name="T73" fmla="*/ 1432 h 2110"/>
                <a:gd name="T74" fmla="*/ 1206 w 2261"/>
                <a:gd name="T75" fmla="*/ 1281 h 2110"/>
                <a:gd name="T76" fmla="*/ 1206 w 2261"/>
                <a:gd name="T77" fmla="*/ 1206 h 2110"/>
                <a:gd name="T78" fmla="*/ 1055 w 2261"/>
                <a:gd name="T79" fmla="*/ 1131 h 2110"/>
                <a:gd name="T80" fmla="*/ 1206 w 2261"/>
                <a:gd name="T81" fmla="*/ 1206 h 2110"/>
                <a:gd name="T82" fmla="*/ 113 w 2261"/>
                <a:gd name="T83" fmla="*/ 2035 h 2110"/>
                <a:gd name="T84" fmla="*/ 76 w 2261"/>
                <a:gd name="T85" fmla="*/ 943 h 2110"/>
                <a:gd name="T86" fmla="*/ 528 w 2261"/>
                <a:gd name="T87" fmla="*/ 1281 h 2110"/>
                <a:gd name="T88" fmla="*/ 980 w 2261"/>
                <a:gd name="T89" fmla="*/ 1432 h 2110"/>
                <a:gd name="T90" fmla="*/ 1206 w 2261"/>
                <a:gd name="T91" fmla="*/ 1507 h 2110"/>
                <a:gd name="T92" fmla="*/ 1282 w 2261"/>
                <a:gd name="T93" fmla="*/ 1281 h 2110"/>
                <a:gd name="T94" fmla="*/ 1757 w 2261"/>
                <a:gd name="T95" fmla="*/ 1273 h 2110"/>
                <a:gd name="T96" fmla="*/ 2186 w 2261"/>
                <a:gd name="T97" fmla="*/ 1997 h 2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110">
                  <a:moveTo>
                    <a:pt x="2148" y="528"/>
                  </a:moveTo>
                  <a:lnTo>
                    <a:pt x="2035" y="528"/>
                  </a:lnTo>
                  <a:lnTo>
                    <a:pt x="2035" y="452"/>
                  </a:lnTo>
                  <a:cubicBezTo>
                    <a:pt x="2035" y="411"/>
                    <a:pt x="2002" y="377"/>
                    <a:pt x="1960" y="377"/>
                  </a:cubicBezTo>
                  <a:lnTo>
                    <a:pt x="1885" y="377"/>
                  </a:lnTo>
                  <a:cubicBezTo>
                    <a:pt x="1843" y="377"/>
                    <a:pt x="1809" y="411"/>
                    <a:pt x="1809" y="452"/>
                  </a:cubicBezTo>
                  <a:lnTo>
                    <a:pt x="1809" y="528"/>
                  </a:lnTo>
                  <a:lnTo>
                    <a:pt x="1658" y="528"/>
                  </a:lnTo>
                  <a:lnTo>
                    <a:pt x="1658" y="264"/>
                  </a:lnTo>
                  <a:cubicBezTo>
                    <a:pt x="1658" y="118"/>
                    <a:pt x="1540" y="0"/>
                    <a:pt x="1395" y="0"/>
                  </a:cubicBezTo>
                  <a:lnTo>
                    <a:pt x="867" y="0"/>
                  </a:lnTo>
                  <a:cubicBezTo>
                    <a:pt x="721" y="0"/>
                    <a:pt x="603" y="118"/>
                    <a:pt x="603" y="264"/>
                  </a:cubicBezTo>
                  <a:lnTo>
                    <a:pt x="603" y="528"/>
                  </a:lnTo>
                  <a:lnTo>
                    <a:pt x="452" y="528"/>
                  </a:lnTo>
                  <a:lnTo>
                    <a:pt x="452" y="452"/>
                  </a:lnTo>
                  <a:cubicBezTo>
                    <a:pt x="452" y="411"/>
                    <a:pt x="419" y="377"/>
                    <a:pt x="377" y="377"/>
                  </a:cubicBezTo>
                  <a:lnTo>
                    <a:pt x="302" y="377"/>
                  </a:lnTo>
                  <a:cubicBezTo>
                    <a:pt x="260" y="377"/>
                    <a:pt x="226" y="411"/>
                    <a:pt x="226" y="452"/>
                  </a:cubicBezTo>
                  <a:lnTo>
                    <a:pt x="226" y="528"/>
                  </a:lnTo>
                  <a:lnTo>
                    <a:pt x="113" y="528"/>
                  </a:lnTo>
                  <a:cubicBezTo>
                    <a:pt x="51" y="528"/>
                    <a:pt x="0" y="578"/>
                    <a:pt x="0" y="641"/>
                  </a:cubicBezTo>
                  <a:lnTo>
                    <a:pt x="0" y="1997"/>
                  </a:lnTo>
                  <a:cubicBezTo>
                    <a:pt x="0" y="2060"/>
                    <a:pt x="51" y="2110"/>
                    <a:pt x="113" y="2110"/>
                  </a:cubicBez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641"/>
                  </a:lnTo>
                  <a:cubicBezTo>
                    <a:pt x="2261" y="578"/>
                    <a:pt x="2211" y="528"/>
                    <a:pt x="2148" y="528"/>
                  </a:cubicBezTo>
                  <a:close/>
                  <a:moveTo>
                    <a:pt x="1885" y="452"/>
                  </a:moveTo>
                  <a:lnTo>
                    <a:pt x="1960" y="452"/>
                  </a:lnTo>
                  <a:lnTo>
                    <a:pt x="1960" y="528"/>
                  </a:lnTo>
                  <a:lnTo>
                    <a:pt x="1885" y="528"/>
                  </a:lnTo>
                  <a:lnTo>
                    <a:pt x="1885" y="452"/>
                  </a:lnTo>
                  <a:close/>
                  <a:moveTo>
                    <a:pt x="679" y="264"/>
                  </a:moveTo>
                  <a:cubicBezTo>
                    <a:pt x="679" y="160"/>
                    <a:pt x="763" y="75"/>
                    <a:pt x="867" y="75"/>
                  </a:cubicBezTo>
                  <a:lnTo>
                    <a:pt x="1395" y="75"/>
                  </a:lnTo>
                  <a:cubicBezTo>
                    <a:pt x="1499" y="75"/>
                    <a:pt x="1583" y="160"/>
                    <a:pt x="1583" y="264"/>
                  </a:cubicBezTo>
                  <a:lnTo>
                    <a:pt x="1583" y="528"/>
                  </a:lnTo>
                  <a:lnTo>
                    <a:pt x="1508" y="528"/>
                  </a:lnTo>
                  <a:lnTo>
                    <a:pt x="1508" y="264"/>
                  </a:lnTo>
                  <a:cubicBezTo>
                    <a:pt x="1508" y="201"/>
                    <a:pt x="1457" y="151"/>
                    <a:pt x="1395" y="151"/>
                  </a:cubicBezTo>
                  <a:lnTo>
                    <a:pt x="867" y="151"/>
                  </a:lnTo>
                  <a:cubicBezTo>
                    <a:pt x="805" y="151"/>
                    <a:pt x="754" y="201"/>
                    <a:pt x="754" y="264"/>
                  </a:cubicBezTo>
                  <a:lnTo>
                    <a:pt x="754" y="528"/>
                  </a:lnTo>
                  <a:lnTo>
                    <a:pt x="679" y="528"/>
                  </a:lnTo>
                  <a:lnTo>
                    <a:pt x="679" y="264"/>
                  </a:lnTo>
                  <a:close/>
                  <a:moveTo>
                    <a:pt x="1432" y="528"/>
                  </a:moveTo>
                  <a:lnTo>
                    <a:pt x="829" y="528"/>
                  </a:lnTo>
                  <a:lnTo>
                    <a:pt x="829" y="264"/>
                  </a:lnTo>
                  <a:cubicBezTo>
                    <a:pt x="829" y="243"/>
                    <a:pt x="846" y="226"/>
                    <a:pt x="867" y="226"/>
                  </a:cubicBezTo>
                  <a:lnTo>
                    <a:pt x="1395" y="226"/>
                  </a:lnTo>
                  <a:cubicBezTo>
                    <a:pt x="1415" y="226"/>
                    <a:pt x="1432" y="243"/>
                    <a:pt x="1432" y="264"/>
                  </a:cubicBezTo>
                  <a:lnTo>
                    <a:pt x="1432" y="528"/>
                  </a:lnTo>
                  <a:close/>
                  <a:moveTo>
                    <a:pt x="302" y="452"/>
                  </a:moveTo>
                  <a:lnTo>
                    <a:pt x="377" y="452"/>
                  </a:lnTo>
                  <a:lnTo>
                    <a:pt x="377" y="528"/>
                  </a:lnTo>
                  <a:lnTo>
                    <a:pt x="302" y="528"/>
                  </a:lnTo>
                  <a:lnTo>
                    <a:pt x="302" y="452"/>
                  </a:lnTo>
                  <a:close/>
                  <a:moveTo>
                    <a:pt x="76" y="641"/>
                  </a:moveTo>
                  <a:cubicBezTo>
                    <a:pt x="76" y="620"/>
                    <a:pt x="92" y="603"/>
                    <a:pt x="113" y="603"/>
                  </a:cubicBezTo>
                  <a:lnTo>
                    <a:pt x="2148" y="603"/>
                  </a:lnTo>
                  <a:cubicBezTo>
                    <a:pt x="2169" y="603"/>
                    <a:pt x="2186" y="620"/>
                    <a:pt x="2186" y="641"/>
                  </a:cubicBezTo>
                  <a:lnTo>
                    <a:pt x="2186" y="848"/>
                  </a:lnTo>
                  <a:lnTo>
                    <a:pt x="1721" y="1206"/>
                  </a:lnTo>
                  <a:lnTo>
                    <a:pt x="1282" y="1206"/>
                  </a:lnTo>
                  <a:lnTo>
                    <a:pt x="1282" y="1131"/>
                  </a:lnTo>
                  <a:cubicBezTo>
                    <a:pt x="1282" y="1089"/>
                    <a:pt x="1248" y="1055"/>
                    <a:pt x="1206" y="1055"/>
                  </a:cubicBezTo>
                  <a:lnTo>
                    <a:pt x="1055" y="1055"/>
                  </a:lnTo>
                  <a:cubicBezTo>
                    <a:pt x="1014" y="1055"/>
                    <a:pt x="980" y="1089"/>
                    <a:pt x="980" y="1131"/>
                  </a:cubicBezTo>
                  <a:lnTo>
                    <a:pt x="980" y="1206"/>
                  </a:lnTo>
                  <a:lnTo>
                    <a:pt x="541" y="1206"/>
                  </a:lnTo>
                  <a:lnTo>
                    <a:pt x="76" y="848"/>
                  </a:lnTo>
                  <a:lnTo>
                    <a:pt x="76" y="641"/>
                  </a:lnTo>
                  <a:close/>
                  <a:moveTo>
                    <a:pt x="1206" y="1432"/>
                  </a:moveTo>
                  <a:lnTo>
                    <a:pt x="1055" y="1432"/>
                  </a:lnTo>
                  <a:lnTo>
                    <a:pt x="1055" y="1281"/>
                  </a:lnTo>
                  <a:lnTo>
                    <a:pt x="1206" y="1281"/>
                  </a:lnTo>
                  <a:lnTo>
                    <a:pt x="1206" y="1432"/>
                  </a:lnTo>
                  <a:close/>
                  <a:moveTo>
                    <a:pt x="1206" y="1206"/>
                  </a:moveTo>
                  <a:lnTo>
                    <a:pt x="1055" y="1206"/>
                  </a:lnTo>
                  <a:lnTo>
                    <a:pt x="1055" y="1131"/>
                  </a:lnTo>
                  <a:lnTo>
                    <a:pt x="1206" y="1131"/>
                  </a:lnTo>
                  <a:lnTo>
                    <a:pt x="1206" y="1206"/>
                  </a:lnTo>
                  <a:close/>
                  <a:moveTo>
                    <a:pt x="2148" y="2035"/>
                  </a:moveTo>
                  <a:lnTo>
                    <a:pt x="113" y="2035"/>
                  </a:lnTo>
                  <a:cubicBezTo>
                    <a:pt x="92" y="2035"/>
                    <a:pt x="76" y="2018"/>
                    <a:pt x="76" y="1997"/>
                  </a:cubicBezTo>
                  <a:lnTo>
                    <a:pt x="76" y="943"/>
                  </a:lnTo>
                  <a:lnTo>
                    <a:pt x="505" y="1273"/>
                  </a:lnTo>
                  <a:cubicBezTo>
                    <a:pt x="511" y="1279"/>
                    <a:pt x="520" y="1281"/>
                    <a:pt x="528" y="1281"/>
                  </a:cubicBezTo>
                  <a:lnTo>
                    <a:pt x="980" y="1281"/>
                  </a:lnTo>
                  <a:lnTo>
                    <a:pt x="980" y="1432"/>
                  </a:lnTo>
                  <a:cubicBezTo>
                    <a:pt x="980" y="1474"/>
                    <a:pt x="1014" y="1507"/>
                    <a:pt x="1055" y="1507"/>
                  </a:cubicBezTo>
                  <a:lnTo>
                    <a:pt x="1206" y="1507"/>
                  </a:lnTo>
                  <a:cubicBezTo>
                    <a:pt x="1248" y="1507"/>
                    <a:pt x="1282" y="1474"/>
                    <a:pt x="1282" y="1432"/>
                  </a:cubicBezTo>
                  <a:lnTo>
                    <a:pt x="1282" y="1281"/>
                  </a:lnTo>
                  <a:lnTo>
                    <a:pt x="1734" y="1281"/>
                  </a:lnTo>
                  <a:cubicBezTo>
                    <a:pt x="1742" y="1281"/>
                    <a:pt x="1750" y="1279"/>
                    <a:pt x="1757" y="1273"/>
                  </a:cubicBezTo>
                  <a:lnTo>
                    <a:pt x="2186" y="943"/>
                  </a:lnTo>
                  <a:lnTo>
                    <a:pt x="2186" y="1997"/>
                  </a:lnTo>
                  <a:cubicBezTo>
                    <a:pt x="2186" y="2018"/>
                    <a:pt x="2169" y="2035"/>
                    <a:pt x="2148" y="203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7" name="Group 2526">
            <a:extLst>
              <a:ext uri="{FF2B5EF4-FFF2-40B4-BE49-F238E27FC236}">
                <a16:creationId xmlns:a16="http://schemas.microsoft.com/office/drawing/2014/main" id="{913EBA50-5EE3-4C1F-93AE-A173A00CF2B7}"/>
              </a:ext>
            </a:extLst>
          </p:cNvPr>
          <p:cNvGrpSpPr/>
          <p:nvPr/>
        </p:nvGrpSpPr>
        <p:grpSpPr>
          <a:xfrm>
            <a:off x="4364038" y="2087563"/>
            <a:ext cx="482600" cy="484188"/>
            <a:chOff x="4364038" y="2087563"/>
            <a:chExt cx="482600" cy="484188"/>
          </a:xfrm>
        </p:grpSpPr>
        <p:sp>
          <p:nvSpPr>
            <p:cNvPr id="2385" name="Freeform 81">
              <a:extLst>
                <a:ext uri="{FF2B5EF4-FFF2-40B4-BE49-F238E27FC236}">
                  <a16:creationId xmlns:a16="http://schemas.microsoft.com/office/drawing/2014/main" id="{A058CDD4-CCBA-4B49-A6F9-653C66C57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976" y="2306638"/>
              <a:ext cx="466725" cy="257175"/>
            </a:xfrm>
            <a:custGeom>
              <a:avLst/>
              <a:gdLst>
                <a:gd name="T0" fmla="*/ 414 w 2185"/>
                <a:gd name="T1" fmla="*/ 0 h 1206"/>
                <a:gd name="T2" fmla="*/ 0 w 2185"/>
                <a:gd name="T3" fmla="*/ 0 h 1206"/>
                <a:gd name="T4" fmla="*/ 0 w 2185"/>
                <a:gd name="T5" fmla="*/ 1206 h 1206"/>
                <a:gd name="T6" fmla="*/ 2185 w 2185"/>
                <a:gd name="T7" fmla="*/ 1206 h 1206"/>
                <a:gd name="T8" fmla="*/ 2185 w 2185"/>
                <a:gd name="T9" fmla="*/ 0 h 1206"/>
                <a:gd name="T10" fmla="*/ 414 w 2185"/>
                <a:gd name="T11" fmla="*/ 0 h 1206"/>
                <a:gd name="T12" fmla="*/ 2035 w 2185"/>
                <a:gd name="T13" fmla="*/ 302 h 1206"/>
                <a:gd name="T14" fmla="*/ 2035 w 2185"/>
                <a:gd name="T15" fmla="*/ 905 h 1206"/>
                <a:gd name="T16" fmla="*/ 1884 w 2185"/>
                <a:gd name="T17" fmla="*/ 1055 h 1206"/>
                <a:gd name="T18" fmla="*/ 301 w 2185"/>
                <a:gd name="T19" fmla="*/ 1055 h 1206"/>
                <a:gd name="T20" fmla="*/ 150 w 2185"/>
                <a:gd name="T21" fmla="*/ 905 h 1206"/>
                <a:gd name="T22" fmla="*/ 150 w 2185"/>
                <a:gd name="T23" fmla="*/ 302 h 1206"/>
                <a:gd name="T24" fmla="*/ 301 w 2185"/>
                <a:gd name="T25" fmla="*/ 151 h 1206"/>
                <a:gd name="T26" fmla="*/ 1884 w 2185"/>
                <a:gd name="T27" fmla="*/ 151 h 1206"/>
                <a:gd name="T28" fmla="*/ 2035 w 2185"/>
                <a:gd name="T29" fmla="*/ 302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5" h="1206">
                  <a:moveTo>
                    <a:pt x="414" y="0"/>
                  </a:moveTo>
                  <a:lnTo>
                    <a:pt x="0" y="0"/>
                  </a:lnTo>
                  <a:lnTo>
                    <a:pt x="0" y="1206"/>
                  </a:lnTo>
                  <a:lnTo>
                    <a:pt x="2185" y="1206"/>
                  </a:lnTo>
                  <a:lnTo>
                    <a:pt x="2185" y="0"/>
                  </a:lnTo>
                  <a:lnTo>
                    <a:pt x="414" y="0"/>
                  </a:lnTo>
                  <a:close/>
                  <a:moveTo>
                    <a:pt x="2035" y="302"/>
                  </a:moveTo>
                  <a:lnTo>
                    <a:pt x="2035" y="905"/>
                  </a:lnTo>
                  <a:cubicBezTo>
                    <a:pt x="1951" y="905"/>
                    <a:pt x="1884" y="972"/>
                    <a:pt x="1884" y="1055"/>
                  </a:cubicBezTo>
                  <a:lnTo>
                    <a:pt x="301" y="1055"/>
                  </a:lnTo>
                  <a:cubicBezTo>
                    <a:pt x="301" y="972"/>
                    <a:pt x="234" y="905"/>
                    <a:pt x="150" y="905"/>
                  </a:cubicBezTo>
                  <a:lnTo>
                    <a:pt x="150" y="302"/>
                  </a:lnTo>
                  <a:cubicBezTo>
                    <a:pt x="234" y="302"/>
                    <a:pt x="301" y="234"/>
                    <a:pt x="301" y="151"/>
                  </a:cubicBezTo>
                  <a:lnTo>
                    <a:pt x="1884" y="151"/>
                  </a:lnTo>
                  <a:cubicBezTo>
                    <a:pt x="1884" y="234"/>
                    <a:pt x="1951" y="302"/>
                    <a:pt x="2035" y="30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6" name="Freeform 82">
              <a:extLst>
                <a:ext uri="{FF2B5EF4-FFF2-40B4-BE49-F238E27FC236}">
                  <a16:creationId xmlns:a16="http://schemas.microsoft.com/office/drawing/2014/main" id="{491E66A4-3C28-41A1-8B22-22526AB532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3726" y="2338388"/>
              <a:ext cx="403225" cy="193675"/>
            </a:xfrm>
            <a:custGeom>
              <a:avLst/>
              <a:gdLst>
                <a:gd name="T0" fmla="*/ 1734 w 1885"/>
                <a:gd name="T1" fmla="*/ 0 h 904"/>
                <a:gd name="T2" fmla="*/ 151 w 1885"/>
                <a:gd name="T3" fmla="*/ 0 h 904"/>
                <a:gd name="T4" fmla="*/ 0 w 1885"/>
                <a:gd name="T5" fmla="*/ 151 h 904"/>
                <a:gd name="T6" fmla="*/ 0 w 1885"/>
                <a:gd name="T7" fmla="*/ 754 h 904"/>
                <a:gd name="T8" fmla="*/ 151 w 1885"/>
                <a:gd name="T9" fmla="*/ 904 h 904"/>
                <a:gd name="T10" fmla="*/ 1734 w 1885"/>
                <a:gd name="T11" fmla="*/ 904 h 904"/>
                <a:gd name="T12" fmla="*/ 1885 w 1885"/>
                <a:gd name="T13" fmla="*/ 754 h 904"/>
                <a:gd name="T14" fmla="*/ 1885 w 1885"/>
                <a:gd name="T15" fmla="*/ 151 h 904"/>
                <a:gd name="T16" fmla="*/ 1734 w 1885"/>
                <a:gd name="T17" fmla="*/ 0 h 904"/>
                <a:gd name="T18" fmla="*/ 942 w 1885"/>
                <a:gd name="T19" fmla="*/ 791 h 904"/>
                <a:gd name="T20" fmla="*/ 629 w 1885"/>
                <a:gd name="T21" fmla="*/ 582 h 904"/>
                <a:gd name="T22" fmla="*/ 703 w 1885"/>
                <a:gd name="T23" fmla="*/ 212 h 904"/>
                <a:gd name="T24" fmla="*/ 1072 w 1885"/>
                <a:gd name="T25" fmla="*/ 139 h 904"/>
                <a:gd name="T26" fmla="*/ 1282 w 1885"/>
                <a:gd name="T27" fmla="*/ 452 h 904"/>
                <a:gd name="T28" fmla="*/ 942 w 1885"/>
                <a:gd name="T29" fmla="*/ 791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5" h="904">
                  <a:moveTo>
                    <a:pt x="1734" y="0"/>
                  </a:moveTo>
                  <a:lnTo>
                    <a:pt x="151" y="0"/>
                  </a:lnTo>
                  <a:cubicBezTo>
                    <a:pt x="151" y="83"/>
                    <a:pt x="84" y="151"/>
                    <a:pt x="0" y="151"/>
                  </a:cubicBezTo>
                  <a:lnTo>
                    <a:pt x="0" y="754"/>
                  </a:lnTo>
                  <a:cubicBezTo>
                    <a:pt x="84" y="754"/>
                    <a:pt x="151" y="821"/>
                    <a:pt x="151" y="904"/>
                  </a:cubicBezTo>
                  <a:lnTo>
                    <a:pt x="1734" y="904"/>
                  </a:lnTo>
                  <a:cubicBezTo>
                    <a:pt x="1734" y="821"/>
                    <a:pt x="1801" y="754"/>
                    <a:pt x="1885" y="754"/>
                  </a:cubicBezTo>
                  <a:lnTo>
                    <a:pt x="1885" y="151"/>
                  </a:lnTo>
                  <a:cubicBezTo>
                    <a:pt x="1801" y="151"/>
                    <a:pt x="1734" y="83"/>
                    <a:pt x="1734" y="0"/>
                  </a:cubicBezTo>
                  <a:close/>
                  <a:moveTo>
                    <a:pt x="942" y="791"/>
                  </a:moveTo>
                  <a:cubicBezTo>
                    <a:pt x="805" y="791"/>
                    <a:pt x="682" y="709"/>
                    <a:pt x="629" y="582"/>
                  </a:cubicBezTo>
                  <a:cubicBezTo>
                    <a:pt x="577" y="455"/>
                    <a:pt x="606" y="309"/>
                    <a:pt x="703" y="212"/>
                  </a:cubicBezTo>
                  <a:cubicBezTo>
                    <a:pt x="800" y="115"/>
                    <a:pt x="946" y="86"/>
                    <a:pt x="1072" y="139"/>
                  </a:cubicBezTo>
                  <a:cubicBezTo>
                    <a:pt x="1199" y="191"/>
                    <a:pt x="1282" y="315"/>
                    <a:pt x="1282" y="452"/>
                  </a:cubicBezTo>
                  <a:cubicBezTo>
                    <a:pt x="1282" y="639"/>
                    <a:pt x="1130" y="791"/>
                    <a:pt x="942" y="79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7" name="Oval 83">
              <a:extLst>
                <a:ext uri="{FF2B5EF4-FFF2-40B4-BE49-F238E27FC236}">
                  <a16:creationId xmlns:a16="http://schemas.microsoft.com/office/drawing/2014/main" id="{D140D9B7-7796-4471-90E0-D171EEED1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313" y="2362201"/>
              <a:ext cx="146050" cy="1460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8" name="Freeform 84">
              <a:extLst>
                <a:ext uri="{FF2B5EF4-FFF2-40B4-BE49-F238E27FC236}">
                  <a16:creationId xmlns:a16="http://schemas.microsoft.com/office/drawing/2014/main" id="{3FA4D3C5-8098-4920-B8B9-D3B787906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5788" y="2330451"/>
              <a:ext cx="419100" cy="209550"/>
            </a:xfrm>
            <a:custGeom>
              <a:avLst/>
              <a:gdLst>
                <a:gd name="T0" fmla="*/ 1771 w 1959"/>
                <a:gd name="T1" fmla="*/ 980 h 980"/>
                <a:gd name="T2" fmla="*/ 188 w 1959"/>
                <a:gd name="T3" fmla="*/ 980 h 980"/>
                <a:gd name="T4" fmla="*/ 150 w 1959"/>
                <a:gd name="T5" fmla="*/ 942 h 980"/>
                <a:gd name="T6" fmla="*/ 37 w 1959"/>
                <a:gd name="T7" fmla="*/ 829 h 980"/>
                <a:gd name="T8" fmla="*/ 0 w 1959"/>
                <a:gd name="T9" fmla="*/ 792 h 980"/>
                <a:gd name="T10" fmla="*/ 0 w 1959"/>
                <a:gd name="T11" fmla="*/ 189 h 980"/>
                <a:gd name="T12" fmla="*/ 37 w 1959"/>
                <a:gd name="T13" fmla="*/ 151 h 980"/>
                <a:gd name="T14" fmla="*/ 150 w 1959"/>
                <a:gd name="T15" fmla="*/ 38 h 980"/>
                <a:gd name="T16" fmla="*/ 188 w 1959"/>
                <a:gd name="T17" fmla="*/ 0 h 980"/>
                <a:gd name="T18" fmla="*/ 1771 w 1959"/>
                <a:gd name="T19" fmla="*/ 0 h 980"/>
                <a:gd name="T20" fmla="*/ 1809 w 1959"/>
                <a:gd name="T21" fmla="*/ 38 h 980"/>
                <a:gd name="T22" fmla="*/ 1922 w 1959"/>
                <a:gd name="T23" fmla="*/ 151 h 980"/>
                <a:gd name="T24" fmla="*/ 1959 w 1959"/>
                <a:gd name="T25" fmla="*/ 189 h 980"/>
                <a:gd name="T26" fmla="*/ 1959 w 1959"/>
                <a:gd name="T27" fmla="*/ 792 h 980"/>
                <a:gd name="T28" fmla="*/ 1922 w 1959"/>
                <a:gd name="T29" fmla="*/ 829 h 980"/>
                <a:gd name="T30" fmla="*/ 1809 w 1959"/>
                <a:gd name="T31" fmla="*/ 942 h 980"/>
                <a:gd name="T32" fmla="*/ 1771 w 1959"/>
                <a:gd name="T33" fmla="*/ 980 h 980"/>
                <a:gd name="T34" fmla="*/ 222 w 1959"/>
                <a:gd name="T35" fmla="*/ 905 h 980"/>
                <a:gd name="T36" fmla="*/ 1737 w 1959"/>
                <a:gd name="T37" fmla="*/ 905 h 980"/>
                <a:gd name="T38" fmla="*/ 1884 w 1959"/>
                <a:gd name="T39" fmla="*/ 758 h 980"/>
                <a:gd name="T40" fmla="*/ 1884 w 1959"/>
                <a:gd name="T41" fmla="*/ 223 h 980"/>
                <a:gd name="T42" fmla="*/ 1737 w 1959"/>
                <a:gd name="T43" fmla="*/ 76 h 980"/>
                <a:gd name="T44" fmla="*/ 222 w 1959"/>
                <a:gd name="T45" fmla="*/ 76 h 980"/>
                <a:gd name="T46" fmla="*/ 75 w 1959"/>
                <a:gd name="T47" fmla="*/ 223 h 980"/>
                <a:gd name="T48" fmla="*/ 75 w 1959"/>
                <a:gd name="T49" fmla="*/ 758 h 980"/>
                <a:gd name="T50" fmla="*/ 222 w 1959"/>
                <a:gd name="T51" fmla="*/ 90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59" h="980">
                  <a:moveTo>
                    <a:pt x="1771" y="980"/>
                  </a:moveTo>
                  <a:lnTo>
                    <a:pt x="188" y="980"/>
                  </a:lnTo>
                  <a:cubicBezTo>
                    <a:pt x="167" y="980"/>
                    <a:pt x="150" y="963"/>
                    <a:pt x="150" y="942"/>
                  </a:cubicBezTo>
                  <a:cubicBezTo>
                    <a:pt x="150" y="880"/>
                    <a:pt x="100" y="829"/>
                    <a:pt x="37" y="829"/>
                  </a:cubicBezTo>
                  <a:cubicBezTo>
                    <a:pt x="16" y="829"/>
                    <a:pt x="0" y="812"/>
                    <a:pt x="0" y="792"/>
                  </a:cubicBezTo>
                  <a:lnTo>
                    <a:pt x="0" y="189"/>
                  </a:lnTo>
                  <a:cubicBezTo>
                    <a:pt x="0" y="168"/>
                    <a:pt x="16" y="151"/>
                    <a:pt x="37" y="151"/>
                  </a:cubicBezTo>
                  <a:cubicBezTo>
                    <a:pt x="100" y="151"/>
                    <a:pt x="150" y="100"/>
                    <a:pt x="150" y="38"/>
                  </a:cubicBezTo>
                  <a:cubicBezTo>
                    <a:pt x="150" y="17"/>
                    <a:pt x="167" y="0"/>
                    <a:pt x="188" y="0"/>
                  </a:cubicBezTo>
                  <a:lnTo>
                    <a:pt x="1771" y="0"/>
                  </a:lnTo>
                  <a:cubicBezTo>
                    <a:pt x="1792" y="0"/>
                    <a:pt x="1809" y="17"/>
                    <a:pt x="1809" y="38"/>
                  </a:cubicBezTo>
                  <a:cubicBezTo>
                    <a:pt x="1809" y="100"/>
                    <a:pt x="1859" y="151"/>
                    <a:pt x="1922" y="151"/>
                  </a:cubicBezTo>
                  <a:cubicBezTo>
                    <a:pt x="1942" y="151"/>
                    <a:pt x="1959" y="168"/>
                    <a:pt x="1959" y="189"/>
                  </a:cubicBezTo>
                  <a:lnTo>
                    <a:pt x="1959" y="792"/>
                  </a:lnTo>
                  <a:cubicBezTo>
                    <a:pt x="1959" y="812"/>
                    <a:pt x="1942" y="829"/>
                    <a:pt x="1922" y="829"/>
                  </a:cubicBezTo>
                  <a:cubicBezTo>
                    <a:pt x="1859" y="829"/>
                    <a:pt x="1809" y="880"/>
                    <a:pt x="1809" y="942"/>
                  </a:cubicBezTo>
                  <a:cubicBezTo>
                    <a:pt x="1809" y="963"/>
                    <a:pt x="1792" y="980"/>
                    <a:pt x="1771" y="980"/>
                  </a:cubicBezTo>
                  <a:close/>
                  <a:moveTo>
                    <a:pt x="222" y="905"/>
                  </a:moveTo>
                  <a:lnTo>
                    <a:pt x="1737" y="905"/>
                  </a:lnTo>
                  <a:cubicBezTo>
                    <a:pt x="1752" y="831"/>
                    <a:pt x="1810" y="773"/>
                    <a:pt x="1884" y="758"/>
                  </a:cubicBezTo>
                  <a:lnTo>
                    <a:pt x="1884" y="223"/>
                  </a:lnTo>
                  <a:cubicBezTo>
                    <a:pt x="1810" y="207"/>
                    <a:pt x="1752" y="150"/>
                    <a:pt x="1737" y="76"/>
                  </a:cubicBezTo>
                  <a:lnTo>
                    <a:pt x="222" y="76"/>
                  </a:lnTo>
                  <a:cubicBezTo>
                    <a:pt x="207" y="150"/>
                    <a:pt x="149" y="207"/>
                    <a:pt x="75" y="223"/>
                  </a:cubicBezTo>
                  <a:lnTo>
                    <a:pt x="75" y="758"/>
                  </a:lnTo>
                  <a:cubicBezTo>
                    <a:pt x="149" y="773"/>
                    <a:pt x="207" y="831"/>
                    <a:pt x="222" y="90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9" name="Freeform 85">
              <a:extLst>
                <a:ext uri="{FF2B5EF4-FFF2-40B4-BE49-F238E27FC236}">
                  <a16:creationId xmlns:a16="http://schemas.microsoft.com/office/drawing/2014/main" id="{0B6F4540-36EB-48AB-803F-7EFF3DF5A0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026" y="2347913"/>
              <a:ext cx="168275" cy="168275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0 h 783"/>
                <a:gd name="T4" fmla="*/ 140 w 783"/>
                <a:gd name="T5" fmla="*/ 140 h 783"/>
                <a:gd name="T6" fmla="*/ 551 w 783"/>
                <a:gd name="T7" fmla="*/ 58 h 783"/>
                <a:gd name="T8" fmla="*/ 783 w 783"/>
                <a:gd name="T9" fmla="*/ 406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19 h 783"/>
                <a:gd name="T18" fmla="*/ 522 w 783"/>
                <a:gd name="T19" fmla="*/ 685 h 783"/>
                <a:gd name="T20" fmla="*/ 708 w 783"/>
                <a:gd name="T21" fmla="*/ 406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7" y="691"/>
                    <a:pt x="58" y="550"/>
                  </a:cubicBezTo>
                  <a:cubicBezTo>
                    <a:pt x="0" y="409"/>
                    <a:pt x="32" y="247"/>
                    <a:pt x="140" y="140"/>
                  </a:cubicBezTo>
                  <a:cubicBezTo>
                    <a:pt x="248" y="32"/>
                    <a:pt x="410" y="0"/>
                    <a:pt x="551" y="58"/>
                  </a:cubicBezTo>
                  <a:cubicBezTo>
                    <a:pt x="692" y="116"/>
                    <a:pt x="783" y="254"/>
                    <a:pt x="783" y="406"/>
                  </a:cubicBezTo>
                  <a:cubicBezTo>
                    <a:pt x="783" y="614"/>
                    <a:pt x="615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5" y="105"/>
                    <a:pt x="175" y="178"/>
                    <a:pt x="128" y="291"/>
                  </a:cubicBezTo>
                  <a:cubicBezTo>
                    <a:pt x="81" y="403"/>
                    <a:pt x="107" y="533"/>
                    <a:pt x="193" y="619"/>
                  </a:cubicBezTo>
                  <a:cubicBezTo>
                    <a:pt x="279" y="706"/>
                    <a:pt x="409" y="731"/>
                    <a:pt x="522" y="685"/>
                  </a:cubicBezTo>
                  <a:cubicBezTo>
                    <a:pt x="635" y="638"/>
                    <a:pt x="708" y="528"/>
                    <a:pt x="708" y="406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0" name="Freeform 86">
              <a:extLst>
                <a:ext uri="{FF2B5EF4-FFF2-40B4-BE49-F238E27FC236}">
                  <a16:creationId xmlns:a16="http://schemas.microsoft.com/office/drawing/2014/main" id="{68DB52E0-F4E8-461F-968F-20EFBB6C1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938" y="2378076"/>
              <a:ext cx="50800" cy="114300"/>
            </a:xfrm>
            <a:custGeom>
              <a:avLst/>
              <a:gdLst>
                <a:gd name="T0" fmla="*/ 120 w 241"/>
                <a:gd name="T1" fmla="*/ 226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6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0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0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39 h 528"/>
                <a:gd name="T36" fmla="*/ 45 w 241"/>
                <a:gd name="T37" fmla="*/ 302 h 528"/>
                <a:gd name="T38" fmla="*/ 7 w 241"/>
                <a:gd name="T39" fmla="*/ 339 h 528"/>
                <a:gd name="T40" fmla="*/ 83 w 241"/>
                <a:gd name="T41" fmla="*/ 446 h 528"/>
                <a:gd name="T42" fmla="*/ 83 w 241"/>
                <a:gd name="T43" fmla="*/ 490 h 528"/>
                <a:gd name="T44" fmla="*/ 120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0 w 241"/>
                <a:gd name="T53" fmla="*/ 2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0" y="226"/>
                  </a:moveTo>
                  <a:cubicBezTo>
                    <a:pt x="105" y="226"/>
                    <a:pt x="91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3"/>
                    <a:pt x="158" y="189"/>
                  </a:cubicBezTo>
                  <a:cubicBezTo>
                    <a:pt x="158" y="210"/>
                    <a:pt x="175" y="226"/>
                    <a:pt x="196" y="226"/>
                  </a:cubicBezTo>
                  <a:cubicBezTo>
                    <a:pt x="217" y="226"/>
                    <a:pt x="234" y="210"/>
                    <a:pt x="234" y="189"/>
                  </a:cubicBezTo>
                  <a:cubicBezTo>
                    <a:pt x="233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8" y="262"/>
                    <a:pt x="65" y="302"/>
                    <a:pt x="120" y="302"/>
                  </a:cubicBezTo>
                  <a:cubicBezTo>
                    <a:pt x="136" y="302"/>
                    <a:pt x="149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8"/>
                    <a:pt x="83" y="355"/>
                    <a:pt x="83" y="339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7" y="319"/>
                    <a:pt x="7" y="339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0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1" name="Freeform 87">
              <a:extLst>
                <a:ext uri="{FF2B5EF4-FFF2-40B4-BE49-F238E27FC236}">
                  <a16:creationId xmlns:a16="http://schemas.microsoft.com/office/drawing/2014/main" id="{B7FEA43C-68AF-4E5D-BE45-5C73F9B2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976" y="2152651"/>
              <a:ext cx="52388" cy="112713"/>
            </a:xfrm>
            <a:custGeom>
              <a:avLst/>
              <a:gdLst>
                <a:gd name="T0" fmla="*/ 121 w 241"/>
                <a:gd name="T1" fmla="*/ 226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8 h 528"/>
                <a:gd name="T10" fmla="*/ 196 w 241"/>
                <a:gd name="T11" fmla="*/ 226 h 528"/>
                <a:gd name="T12" fmla="*/ 234 w 241"/>
                <a:gd name="T13" fmla="*/ 188 h 528"/>
                <a:gd name="T14" fmla="*/ 158 w 241"/>
                <a:gd name="T15" fmla="*/ 82 h 528"/>
                <a:gd name="T16" fmla="*/ 158 w 241"/>
                <a:gd name="T17" fmla="*/ 38 h 528"/>
                <a:gd name="T18" fmla="*/ 121 w 241"/>
                <a:gd name="T19" fmla="*/ 0 h 528"/>
                <a:gd name="T20" fmla="*/ 83 w 241"/>
                <a:gd name="T21" fmla="*/ 38 h 528"/>
                <a:gd name="T22" fmla="*/ 83 w 241"/>
                <a:gd name="T23" fmla="*/ 82 h 528"/>
                <a:gd name="T24" fmla="*/ 9 w 241"/>
                <a:gd name="T25" fmla="*/ 208 h 528"/>
                <a:gd name="T26" fmla="*/ 121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39 h 528"/>
                <a:gd name="T36" fmla="*/ 45 w 241"/>
                <a:gd name="T37" fmla="*/ 302 h 528"/>
                <a:gd name="T38" fmla="*/ 8 w 241"/>
                <a:gd name="T39" fmla="*/ 339 h 528"/>
                <a:gd name="T40" fmla="*/ 83 w 241"/>
                <a:gd name="T41" fmla="*/ 445 h 528"/>
                <a:gd name="T42" fmla="*/ 83 w 241"/>
                <a:gd name="T43" fmla="*/ 490 h 528"/>
                <a:gd name="T44" fmla="*/ 121 w 241"/>
                <a:gd name="T45" fmla="*/ 528 h 528"/>
                <a:gd name="T46" fmla="*/ 158 w 241"/>
                <a:gd name="T47" fmla="*/ 490 h 528"/>
                <a:gd name="T48" fmla="*/ 158 w 241"/>
                <a:gd name="T49" fmla="*/ 445 h 528"/>
                <a:gd name="T50" fmla="*/ 232 w 241"/>
                <a:gd name="T51" fmla="*/ 320 h 528"/>
                <a:gd name="T52" fmla="*/ 121 w 241"/>
                <a:gd name="T53" fmla="*/ 2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1" y="226"/>
                  </a:moveTo>
                  <a:cubicBezTo>
                    <a:pt x="105" y="226"/>
                    <a:pt x="92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3" y="141"/>
                    <a:pt x="203" y="98"/>
                    <a:pt x="158" y="82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2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2"/>
                    <a:pt x="45" y="302"/>
                  </a:cubicBezTo>
                  <a:cubicBezTo>
                    <a:pt x="24" y="302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6" y="226"/>
                    <a:pt x="121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2" name="Freeform 88">
              <a:extLst>
                <a:ext uri="{FF2B5EF4-FFF2-40B4-BE49-F238E27FC236}">
                  <a16:creationId xmlns:a16="http://schemas.microsoft.com/office/drawing/2014/main" id="{2076DD3A-D9E4-4A64-A857-4A8155E25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2427288"/>
              <a:ext cx="49213" cy="15875"/>
            </a:xfrm>
            <a:custGeom>
              <a:avLst/>
              <a:gdLst>
                <a:gd name="T0" fmla="*/ 189 w 226"/>
                <a:gd name="T1" fmla="*/ 76 h 76"/>
                <a:gd name="T2" fmla="*/ 38 w 226"/>
                <a:gd name="T3" fmla="*/ 76 h 76"/>
                <a:gd name="T4" fmla="*/ 0 w 226"/>
                <a:gd name="T5" fmla="*/ 38 h 76"/>
                <a:gd name="T6" fmla="*/ 38 w 226"/>
                <a:gd name="T7" fmla="*/ 0 h 76"/>
                <a:gd name="T8" fmla="*/ 189 w 226"/>
                <a:gd name="T9" fmla="*/ 0 h 76"/>
                <a:gd name="T10" fmla="*/ 226 w 226"/>
                <a:gd name="T11" fmla="*/ 38 h 76"/>
                <a:gd name="T12" fmla="*/ 189 w 226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9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89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9"/>
                    <a:pt x="209" y="76"/>
                    <a:pt x="189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3" name="Freeform 89">
              <a:extLst>
                <a:ext uri="{FF2B5EF4-FFF2-40B4-BE49-F238E27FC236}">
                  <a16:creationId xmlns:a16="http://schemas.microsoft.com/office/drawing/2014/main" id="{2C14556A-1B29-42D7-95C1-CD7A6508B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001" y="2427288"/>
              <a:ext cx="47625" cy="15875"/>
            </a:xfrm>
            <a:custGeom>
              <a:avLst/>
              <a:gdLst>
                <a:gd name="T0" fmla="*/ 188 w 226"/>
                <a:gd name="T1" fmla="*/ 76 h 76"/>
                <a:gd name="T2" fmla="*/ 37 w 226"/>
                <a:gd name="T3" fmla="*/ 76 h 76"/>
                <a:gd name="T4" fmla="*/ 0 w 226"/>
                <a:gd name="T5" fmla="*/ 38 h 76"/>
                <a:gd name="T6" fmla="*/ 37 w 226"/>
                <a:gd name="T7" fmla="*/ 0 h 76"/>
                <a:gd name="T8" fmla="*/ 188 w 226"/>
                <a:gd name="T9" fmla="*/ 0 h 76"/>
                <a:gd name="T10" fmla="*/ 226 w 226"/>
                <a:gd name="T11" fmla="*/ 38 h 76"/>
                <a:gd name="T12" fmla="*/ 188 w 226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76"/>
                  </a:move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9"/>
                    <a:pt x="209" y="76"/>
                    <a:pt x="188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4" name="Freeform 90">
              <a:extLst>
                <a:ext uri="{FF2B5EF4-FFF2-40B4-BE49-F238E27FC236}">
                  <a16:creationId xmlns:a16="http://schemas.microsoft.com/office/drawing/2014/main" id="{0CAB00E5-0C21-4DA0-B907-DD58A35C05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2087563"/>
              <a:ext cx="482600" cy="484188"/>
            </a:xfrm>
            <a:custGeom>
              <a:avLst/>
              <a:gdLst>
                <a:gd name="T0" fmla="*/ 2223 w 2261"/>
                <a:gd name="T1" fmla="*/ 982 h 2264"/>
                <a:gd name="T2" fmla="*/ 1847 w 2261"/>
                <a:gd name="T3" fmla="*/ 982 h 2264"/>
                <a:gd name="T4" fmla="*/ 1847 w 2261"/>
                <a:gd name="T5" fmla="*/ 40 h 2264"/>
                <a:gd name="T6" fmla="*/ 1827 w 2261"/>
                <a:gd name="T7" fmla="*/ 7 h 2264"/>
                <a:gd name="T8" fmla="*/ 1788 w 2261"/>
                <a:gd name="T9" fmla="*/ 9 h 2264"/>
                <a:gd name="T10" fmla="*/ 1696 w 2261"/>
                <a:gd name="T11" fmla="*/ 70 h 2264"/>
                <a:gd name="T12" fmla="*/ 1603 w 2261"/>
                <a:gd name="T13" fmla="*/ 9 h 2264"/>
                <a:gd name="T14" fmla="*/ 1561 w 2261"/>
                <a:gd name="T15" fmla="*/ 9 h 2264"/>
                <a:gd name="T16" fmla="*/ 1469 w 2261"/>
                <a:gd name="T17" fmla="*/ 70 h 2264"/>
                <a:gd name="T18" fmla="*/ 1377 w 2261"/>
                <a:gd name="T19" fmla="*/ 9 h 2264"/>
                <a:gd name="T20" fmla="*/ 1335 w 2261"/>
                <a:gd name="T21" fmla="*/ 9 h 2264"/>
                <a:gd name="T22" fmla="*/ 1243 w 2261"/>
                <a:gd name="T23" fmla="*/ 70 h 2264"/>
                <a:gd name="T24" fmla="*/ 1151 w 2261"/>
                <a:gd name="T25" fmla="*/ 9 h 2264"/>
                <a:gd name="T26" fmla="*/ 1109 w 2261"/>
                <a:gd name="T27" fmla="*/ 9 h 2264"/>
                <a:gd name="T28" fmla="*/ 1017 w 2261"/>
                <a:gd name="T29" fmla="*/ 70 h 2264"/>
                <a:gd name="T30" fmla="*/ 925 w 2261"/>
                <a:gd name="T31" fmla="*/ 9 h 2264"/>
                <a:gd name="T32" fmla="*/ 883 w 2261"/>
                <a:gd name="T33" fmla="*/ 9 h 2264"/>
                <a:gd name="T34" fmla="*/ 791 w 2261"/>
                <a:gd name="T35" fmla="*/ 70 h 2264"/>
                <a:gd name="T36" fmla="*/ 699 w 2261"/>
                <a:gd name="T37" fmla="*/ 9 h 2264"/>
                <a:gd name="T38" fmla="*/ 657 w 2261"/>
                <a:gd name="T39" fmla="*/ 9 h 2264"/>
                <a:gd name="T40" fmla="*/ 565 w 2261"/>
                <a:gd name="T41" fmla="*/ 70 h 2264"/>
                <a:gd name="T42" fmla="*/ 473 w 2261"/>
                <a:gd name="T43" fmla="*/ 9 h 2264"/>
                <a:gd name="T44" fmla="*/ 434 w 2261"/>
                <a:gd name="T45" fmla="*/ 7 h 2264"/>
                <a:gd name="T46" fmla="*/ 414 w 2261"/>
                <a:gd name="T47" fmla="*/ 40 h 2264"/>
                <a:gd name="T48" fmla="*/ 414 w 2261"/>
                <a:gd name="T49" fmla="*/ 982 h 2264"/>
                <a:gd name="T50" fmla="*/ 38 w 2261"/>
                <a:gd name="T51" fmla="*/ 982 h 2264"/>
                <a:gd name="T52" fmla="*/ 0 w 2261"/>
                <a:gd name="T53" fmla="*/ 1020 h 2264"/>
                <a:gd name="T54" fmla="*/ 0 w 2261"/>
                <a:gd name="T55" fmla="*/ 2226 h 2264"/>
                <a:gd name="T56" fmla="*/ 38 w 2261"/>
                <a:gd name="T57" fmla="*/ 2264 h 2264"/>
                <a:gd name="T58" fmla="*/ 2223 w 2261"/>
                <a:gd name="T59" fmla="*/ 2264 h 2264"/>
                <a:gd name="T60" fmla="*/ 2261 w 2261"/>
                <a:gd name="T61" fmla="*/ 2226 h 2264"/>
                <a:gd name="T62" fmla="*/ 2261 w 2261"/>
                <a:gd name="T63" fmla="*/ 1020 h 2264"/>
                <a:gd name="T64" fmla="*/ 2223 w 2261"/>
                <a:gd name="T65" fmla="*/ 982 h 2264"/>
                <a:gd name="T66" fmla="*/ 490 w 2261"/>
                <a:gd name="T67" fmla="*/ 111 h 2264"/>
                <a:gd name="T68" fmla="*/ 544 w 2261"/>
                <a:gd name="T69" fmla="*/ 147 h 2264"/>
                <a:gd name="T70" fmla="*/ 586 w 2261"/>
                <a:gd name="T71" fmla="*/ 147 h 2264"/>
                <a:gd name="T72" fmla="*/ 678 w 2261"/>
                <a:gd name="T73" fmla="*/ 85 h 2264"/>
                <a:gd name="T74" fmla="*/ 770 w 2261"/>
                <a:gd name="T75" fmla="*/ 147 h 2264"/>
                <a:gd name="T76" fmla="*/ 812 w 2261"/>
                <a:gd name="T77" fmla="*/ 147 h 2264"/>
                <a:gd name="T78" fmla="*/ 904 w 2261"/>
                <a:gd name="T79" fmla="*/ 85 h 2264"/>
                <a:gd name="T80" fmla="*/ 996 w 2261"/>
                <a:gd name="T81" fmla="*/ 147 h 2264"/>
                <a:gd name="T82" fmla="*/ 1038 w 2261"/>
                <a:gd name="T83" fmla="*/ 147 h 2264"/>
                <a:gd name="T84" fmla="*/ 1130 w 2261"/>
                <a:gd name="T85" fmla="*/ 85 h 2264"/>
                <a:gd name="T86" fmla="*/ 1222 w 2261"/>
                <a:gd name="T87" fmla="*/ 147 h 2264"/>
                <a:gd name="T88" fmla="*/ 1264 w 2261"/>
                <a:gd name="T89" fmla="*/ 147 h 2264"/>
                <a:gd name="T90" fmla="*/ 1356 w 2261"/>
                <a:gd name="T91" fmla="*/ 85 h 2264"/>
                <a:gd name="T92" fmla="*/ 1448 w 2261"/>
                <a:gd name="T93" fmla="*/ 147 h 2264"/>
                <a:gd name="T94" fmla="*/ 1490 w 2261"/>
                <a:gd name="T95" fmla="*/ 147 h 2264"/>
                <a:gd name="T96" fmla="*/ 1582 w 2261"/>
                <a:gd name="T97" fmla="*/ 85 h 2264"/>
                <a:gd name="T98" fmla="*/ 1675 w 2261"/>
                <a:gd name="T99" fmla="*/ 147 h 2264"/>
                <a:gd name="T100" fmla="*/ 1716 w 2261"/>
                <a:gd name="T101" fmla="*/ 147 h 2264"/>
                <a:gd name="T102" fmla="*/ 1771 w 2261"/>
                <a:gd name="T103" fmla="*/ 111 h 2264"/>
                <a:gd name="T104" fmla="*/ 1771 w 2261"/>
                <a:gd name="T105" fmla="*/ 982 h 2264"/>
                <a:gd name="T106" fmla="*/ 490 w 2261"/>
                <a:gd name="T107" fmla="*/ 982 h 2264"/>
                <a:gd name="T108" fmla="*/ 490 w 2261"/>
                <a:gd name="T109" fmla="*/ 111 h 2264"/>
                <a:gd name="T110" fmla="*/ 2186 w 2261"/>
                <a:gd name="T111" fmla="*/ 2188 h 2264"/>
                <a:gd name="T112" fmla="*/ 75 w 2261"/>
                <a:gd name="T113" fmla="*/ 2188 h 2264"/>
                <a:gd name="T114" fmla="*/ 75 w 2261"/>
                <a:gd name="T115" fmla="*/ 1058 h 2264"/>
                <a:gd name="T116" fmla="*/ 2186 w 2261"/>
                <a:gd name="T117" fmla="*/ 1058 h 2264"/>
                <a:gd name="T118" fmla="*/ 2186 w 2261"/>
                <a:gd name="T119" fmla="*/ 2188 h 2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1" h="2264">
                  <a:moveTo>
                    <a:pt x="2223" y="982"/>
                  </a:moveTo>
                  <a:lnTo>
                    <a:pt x="1847" y="982"/>
                  </a:lnTo>
                  <a:lnTo>
                    <a:pt x="1847" y="40"/>
                  </a:lnTo>
                  <a:cubicBezTo>
                    <a:pt x="1847" y="26"/>
                    <a:pt x="1839" y="14"/>
                    <a:pt x="1827" y="7"/>
                  </a:cubicBezTo>
                  <a:cubicBezTo>
                    <a:pt x="1814" y="0"/>
                    <a:pt x="1800" y="1"/>
                    <a:pt x="1788" y="9"/>
                  </a:cubicBezTo>
                  <a:lnTo>
                    <a:pt x="1696" y="70"/>
                  </a:lnTo>
                  <a:lnTo>
                    <a:pt x="1603" y="9"/>
                  </a:lnTo>
                  <a:cubicBezTo>
                    <a:pt x="1590" y="0"/>
                    <a:pt x="1574" y="0"/>
                    <a:pt x="1561" y="9"/>
                  </a:cubicBezTo>
                  <a:lnTo>
                    <a:pt x="1469" y="70"/>
                  </a:lnTo>
                  <a:lnTo>
                    <a:pt x="1377" y="9"/>
                  </a:lnTo>
                  <a:cubicBezTo>
                    <a:pt x="1364" y="0"/>
                    <a:pt x="1348" y="0"/>
                    <a:pt x="1335" y="9"/>
                  </a:cubicBezTo>
                  <a:lnTo>
                    <a:pt x="1243" y="70"/>
                  </a:lnTo>
                  <a:lnTo>
                    <a:pt x="1151" y="9"/>
                  </a:lnTo>
                  <a:cubicBezTo>
                    <a:pt x="1138" y="0"/>
                    <a:pt x="1122" y="0"/>
                    <a:pt x="1109" y="9"/>
                  </a:cubicBezTo>
                  <a:lnTo>
                    <a:pt x="1017" y="70"/>
                  </a:lnTo>
                  <a:lnTo>
                    <a:pt x="925" y="9"/>
                  </a:lnTo>
                  <a:cubicBezTo>
                    <a:pt x="912" y="0"/>
                    <a:pt x="896" y="0"/>
                    <a:pt x="883" y="9"/>
                  </a:cubicBezTo>
                  <a:lnTo>
                    <a:pt x="791" y="70"/>
                  </a:lnTo>
                  <a:lnTo>
                    <a:pt x="699" y="9"/>
                  </a:lnTo>
                  <a:cubicBezTo>
                    <a:pt x="686" y="0"/>
                    <a:pt x="670" y="0"/>
                    <a:pt x="657" y="9"/>
                  </a:cubicBezTo>
                  <a:lnTo>
                    <a:pt x="565" y="70"/>
                  </a:lnTo>
                  <a:lnTo>
                    <a:pt x="473" y="9"/>
                  </a:lnTo>
                  <a:cubicBezTo>
                    <a:pt x="462" y="1"/>
                    <a:pt x="447" y="0"/>
                    <a:pt x="434" y="7"/>
                  </a:cubicBezTo>
                  <a:cubicBezTo>
                    <a:pt x="422" y="13"/>
                    <a:pt x="414" y="26"/>
                    <a:pt x="414" y="40"/>
                  </a:cubicBezTo>
                  <a:lnTo>
                    <a:pt x="414" y="982"/>
                  </a:lnTo>
                  <a:lnTo>
                    <a:pt x="38" y="982"/>
                  </a:lnTo>
                  <a:cubicBezTo>
                    <a:pt x="17" y="982"/>
                    <a:pt x="0" y="999"/>
                    <a:pt x="0" y="1020"/>
                  </a:cubicBezTo>
                  <a:lnTo>
                    <a:pt x="0" y="2226"/>
                  </a:lnTo>
                  <a:cubicBezTo>
                    <a:pt x="0" y="2247"/>
                    <a:pt x="17" y="2264"/>
                    <a:pt x="38" y="2264"/>
                  </a:cubicBezTo>
                  <a:lnTo>
                    <a:pt x="2223" y="2264"/>
                  </a:lnTo>
                  <a:cubicBezTo>
                    <a:pt x="2244" y="2264"/>
                    <a:pt x="2261" y="2247"/>
                    <a:pt x="2261" y="2226"/>
                  </a:cubicBezTo>
                  <a:lnTo>
                    <a:pt x="2261" y="1020"/>
                  </a:lnTo>
                  <a:cubicBezTo>
                    <a:pt x="2261" y="999"/>
                    <a:pt x="2244" y="982"/>
                    <a:pt x="2223" y="982"/>
                  </a:cubicBezTo>
                  <a:close/>
                  <a:moveTo>
                    <a:pt x="490" y="111"/>
                  </a:moveTo>
                  <a:lnTo>
                    <a:pt x="544" y="147"/>
                  </a:lnTo>
                  <a:cubicBezTo>
                    <a:pt x="557" y="155"/>
                    <a:pt x="573" y="155"/>
                    <a:pt x="586" y="147"/>
                  </a:cubicBezTo>
                  <a:lnTo>
                    <a:pt x="678" y="85"/>
                  </a:lnTo>
                  <a:lnTo>
                    <a:pt x="770" y="147"/>
                  </a:lnTo>
                  <a:cubicBezTo>
                    <a:pt x="783" y="155"/>
                    <a:pt x="799" y="155"/>
                    <a:pt x="812" y="147"/>
                  </a:cubicBezTo>
                  <a:lnTo>
                    <a:pt x="904" y="85"/>
                  </a:lnTo>
                  <a:lnTo>
                    <a:pt x="996" y="147"/>
                  </a:lnTo>
                  <a:cubicBezTo>
                    <a:pt x="1009" y="155"/>
                    <a:pt x="1025" y="155"/>
                    <a:pt x="1038" y="147"/>
                  </a:cubicBezTo>
                  <a:lnTo>
                    <a:pt x="1130" y="85"/>
                  </a:lnTo>
                  <a:lnTo>
                    <a:pt x="1222" y="147"/>
                  </a:lnTo>
                  <a:cubicBezTo>
                    <a:pt x="1235" y="155"/>
                    <a:pt x="1251" y="155"/>
                    <a:pt x="1264" y="147"/>
                  </a:cubicBezTo>
                  <a:lnTo>
                    <a:pt x="1356" y="85"/>
                  </a:lnTo>
                  <a:lnTo>
                    <a:pt x="1448" y="147"/>
                  </a:lnTo>
                  <a:cubicBezTo>
                    <a:pt x="1461" y="155"/>
                    <a:pt x="1477" y="155"/>
                    <a:pt x="1490" y="147"/>
                  </a:cubicBezTo>
                  <a:lnTo>
                    <a:pt x="1582" y="85"/>
                  </a:lnTo>
                  <a:lnTo>
                    <a:pt x="1675" y="147"/>
                  </a:lnTo>
                  <a:cubicBezTo>
                    <a:pt x="1687" y="155"/>
                    <a:pt x="1704" y="155"/>
                    <a:pt x="1716" y="147"/>
                  </a:cubicBezTo>
                  <a:lnTo>
                    <a:pt x="1771" y="111"/>
                  </a:lnTo>
                  <a:lnTo>
                    <a:pt x="1771" y="982"/>
                  </a:lnTo>
                  <a:lnTo>
                    <a:pt x="490" y="982"/>
                  </a:lnTo>
                  <a:lnTo>
                    <a:pt x="490" y="111"/>
                  </a:lnTo>
                  <a:close/>
                  <a:moveTo>
                    <a:pt x="2186" y="2188"/>
                  </a:moveTo>
                  <a:lnTo>
                    <a:pt x="75" y="2188"/>
                  </a:lnTo>
                  <a:lnTo>
                    <a:pt x="75" y="1058"/>
                  </a:lnTo>
                  <a:lnTo>
                    <a:pt x="2186" y="1058"/>
                  </a:lnTo>
                  <a:lnTo>
                    <a:pt x="2186" y="218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5" name="Freeform 91">
              <a:extLst>
                <a:ext uri="{FF2B5EF4-FFF2-40B4-BE49-F238E27FC236}">
                  <a16:creationId xmlns:a16="http://schemas.microsoft.com/office/drawing/2014/main" id="{84478D78-C0D6-492C-B656-8502A1179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2168526"/>
              <a:ext cx="160338" cy="17463"/>
            </a:xfrm>
            <a:custGeom>
              <a:avLst/>
              <a:gdLst>
                <a:gd name="T0" fmla="*/ 716 w 754"/>
                <a:gd name="T1" fmla="*/ 76 h 76"/>
                <a:gd name="T2" fmla="*/ 38 w 754"/>
                <a:gd name="T3" fmla="*/ 76 h 76"/>
                <a:gd name="T4" fmla="*/ 0 w 754"/>
                <a:gd name="T5" fmla="*/ 38 h 76"/>
                <a:gd name="T6" fmla="*/ 38 w 754"/>
                <a:gd name="T7" fmla="*/ 0 h 76"/>
                <a:gd name="T8" fmla="*/ 716 w 754"/>
                <a:gd name="T9" fmla="*/ 0 h 76"/>
                <a:gd name="T10" fmla="*/ 754 w 754"/>
                <a:gd name="T11" fmla="*/ 38 h 76"/>
                <a:gd name="T12" fmla="*/ 716 w 75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9"/>
                    <a:pt x="737" y="76"/>
                    <a:pt x="716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6" name="Freeform 92">
              <a:extLst>
                <a:ext uri="{FF2B5EF4-FFF2-40B4-BE49-F238E27FC236}">
                  <a16:creationId xmlns:a16="http://schemas.microsoft.com/office/drawing/2014/main" id="{93778E31-3CA7-404F-A5E0-893F7DE38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2201863"/>
              <a:ext cx="160338" cy="15875"/>
            </a:xfrm>
            <a:custGeom>
              <a:avLst/>
              <a:gdLst>
                <a:gd name="T0" fmla="*/ 716 w 754"/>
                <a:gd name="T1" fmla="*/ 76 h 76"/>
                <a:gd name="T2" fmla="*/ 38 w 754"/>
                <a:gd name="T3" fmla="*/ 76 h 76"/>
                <a:gd name="T4" fmla="*/ 0 w 754"/>
                <a:gd name="T5" fmla="*/ 38 h 76"/>
                <a:gd name="T6" fmla="*/ 38 w 754"/>
                <a:gd name="T7" fmla="*/ 0 h 76"/>
                <a:gd name="T8" fmla="*/ 716 w 754"/>
                <a:gd name="T9" fmla="*/ 0 h 76"/>
                <a:gd name="T10" fmla="*/ 754 w 754"/>
                <a:gd name="T11" fmla="*/ 38 h 76"/>
                <a:gd name="T12" fmla="*/ 716 w 75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9"/>
                    <a:pt x="737" y="76"/>
                    <a:pt x="716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7" name="Freeform 93">
              <a:extLst>
                <a:ext uri="{FF2B5EF4-FFF2-40B4-BE49-F238E27FC236}">
                  <a16:creationId xmlns:a16="http://schemas.microsoft.com/office/drawing/2014/main" id="{FB494B37-6BF9-4247-A328-C16EFA047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1" y="2233613"/>
              <a:ext cx="160338" cy="15875"/>
            </a:xfrm>
            <a:custGeom>
              <a:avLst/>
              <a:gdLst>
                <a:gd name="T0" fmla="*/ 716 w 754"/>
                <a:gd name="T1" fmla="*/ 75 h 75"/>
                <a:gd name="T2" fmla="*/ 38 w 754"/>
                <a:gd name="T3" fmla="*/ 75 h 75"/>
                <a:gd name="T4" fmla="*/ 0 w 754"/>
                <a:gd name="T5" fmla="*/ 38 h 75"/>
                <a:gd name="T6" fmla="*/ 38 w 754"/>
                <a:gd name="T7" fmla="*/ 0 h 75"/>
                <a:gd name="T8" fmla="*/ 716 w 754"/>
                <a:gd name="T9" fmla="*/ 0 h 75"/>
                <a:gd name="T10" fmla="*/ 754 w 754"/>
                <a:gd name="T11" fmla="*/ 38 h 75"/>
                <a:gd name="T12" fmla="*/ 716 w 754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16" y="0"/>
                  </a:lnTo>
                  <a:cubicBezTo>
                    <a:pt x="737" y="0"/>
                    <a:pt x="754" y="17"/>
                    <a:pt x="754" y="38"/>
                  </a:cubicBezTo>
                  <a:cubicBezTo>
                    <a:pt x="754" y="58"/>
                    <a:pt x="737" y="75"/>
                    <a:pt x="716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8" name="Freeform 94">
              <a:extLst>
                <a:ext uri="{FF2B5EF4-FFF2-40B4-BE49-F238E27FC236}">
                  <a16:creationId xmlns:a16="http://schemas.microsoft.com/office/drawing/2014/main" id="{120E1167-B487-4C34-96BC-82C981A1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613" y="2265363"/>
              <a:ext cx="79375" cy="15875"/>
            </a:xfrm>
            <a:custGeom>
              <a:avLst/>
              <a:gdLst>
                <a:gd name="T0" fmla="*/ 339 w 377"/>
                <a:gd name="T1" fmla="*/ 75 h 75"/>
                <a:gd name="T2" fmla="*/ 38 w 377"/>
                <a:gd name="T3" fmla="*/ 75 h 75"/>
                <a:gd name="T4" fmla="*/ 0 w 377"/>
                <a:gd name="T5" fmla="*/ 37 h 75"/>
                <a:gd name="T6" fmla="*/ 38 w 377"/>
                <a:gd name="T7" fmla="*/ 0 h 75"/>
                <a:gd name="T8" fmla="*/ 339 w 377"/>
                <a:gd name="T9" fmla="*/ 0 h 75"/>
                <a:gd name="T10" fmla="*/ 377 w 377"/>
                <a:gd name="T11" fmla="*/ 37 h 75"/>
                <a:gd name="T12" fmla="*/ 339 w 37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39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339" y="0"/>
                  </a:lnTo>
                  <a:cubicBezTo>
                    <a:pt x="360" y="0"/>
                    <a:pt x="377" y="17"/>
                    <a:pt x="377" y="37"/>
                  </a:cubicBezTo>
                  <a:cubicBezTo>
                    <a:pt x="377" y="58"/>
                    <a:pt x="360" y="75"/>
                    <a:pt x="339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3" name="Group 2522">
            <a:extLst>
              <a:ext uri="{FF2B5EF4-FFF2-40B4-BE49-F238E27FC236}">
                <a16:creationId xmlns:a16="http://schemas.microsoft.com/office/drawing/2014/main" id="{EEBD6DA8-542F-4761-9D5C-65618015AB09}"/>
              </a:ext>
            </a:extLst>
          </p:cNvPr>
          <p:cNvGrpSpPr/>
          <p:nvPr/>
        </p:nvGrpSpPr>
        <p:grpSpPr>
          <a:xfrm>
            <a:off x="7402513" y="2089151"/>
            <a:ext cx="369888" cy="482600"/>
            <a:chOff x="7402513" y="2089151"/>
            <a:chExt cx="369888" cy="482600"/>
          </a:xfrm>
        </p:grpSpPr>
        <p:sp>
          <p:nvSpPr>
            <p:cNvPr id="2399" name="Rectangle 95">
              <a:extLst>
                <a:ext uri="{FF2B5EF4-FFF2-40B4-BE49-F238E27FC236}">
                  <a16:creationId xmlns:a16="http://schemas.microsoft.com/office/drawing/2014/main" id="{E17BDC05-8FCD-4A03-B6BF-E88F7520F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128838"/>
              <a:ext cx="290513" cy="73025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0" name="Rectangle 96">
              <a:extLst>
                <a:ext uri="{FF2B5EF4-FFF2-40B4-BE49-F238E27FC236}">
                  <a16:creationId xmlns:a16="http://schemas.microsoft.com/office/drawing/2014/main" id="{223CBB9A-2206-4CA8-92CE-980FA9F09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233613"/>
              <a:ext cx="4921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1" name="Rectangle 97">
              <a:extLst>
                <a:ext uri="{FF2B5EF4-FFF2-40B4-BE49-F238E27FC236}">
                  <a16:creationId xmlns:a16="http://schemas.microsoft.com/office/drawing/2014/main" id="{0251C212-BAEF-4CFA-A58B-0E7DC716E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306638"/>
              <a:ext cx="4921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2" name="Rectangle 98">
              <a:extLst>
                <a:ext uri="{FF2B5EF4-FFF2-40B4-BE49-F238E27FC236}">
                  <a16:creationId xmlns:a16="http://schemas.microsoft.com/office/drawing/2014/main" id="{FCC9B9C2-33CE-42E5-920D-5EEC42941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378076"/>
              <a:ext cx="49213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3" name="Rectangle 99">
              <a:extLst>
                <a:ext uri="{FF2B5EF4-FFF2-40B4-BE49-F238E27FC236}">
                  <a16:creationId xmlns:a16="http://schemas.microsoft.com/office/drawing/2014/main" id="{8689E443-6E2E-4B45-9735-42938FBC7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2201" y="2451101"/>
              <a:ext cx="128588" cy="4921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4" name="Rectangle 100">
              <a:extLst>
                <a:ext uri="{FF2B5EF4-FFF2-40B4-BE49-F238E27FC236}">
                  <a16:creationId xmlns:a16="http://schemas.microsoft.com/office/drawing/2014/main" id="{96A47E11-5279-443C-98B1-351AE6DA9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233613"/>
              <a:ext cx="47625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5" name="Rectangle 101">
              <a:extLst>
                <a:ext uri="{FF2B5EF4-FFF2-40B4-BE49-F238E27FC236}">
                  <a16:creationId xmlns:a16="http://schemas.microsoft.com/office/drawing/2014/main" id="{DAB1DED9-F5A0-4753-9F4C-425A5A0E8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306638"/>
              <a:ext cx="47625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6" name="Rectangle 102">
              <a:extLst>
                <a:ext uri="{FF2B5EF4-FFF2-40B4-BE49-F238E27FC236}">
                  <a16:creationId xmlns:a16="http://schemas.microsoft.com/office/drawing/2014/main" id="{B5BC7A5A-E462-4DCD-9E31-1A92E407B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163" y="2378076"/>
              <a:ext cx="47625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7" name="Rectangle 103">
              <a:extLst>
                <a:ext uri="{FF2B5EF4-FFF2-40B4-BE49-F238E27FC236}">
                  <a16:creationId xmlns:a16="http://schemas.microsoft.com/office/drawing/2014/main" id="{6F948E02-F901-462B-8357-42A56B3F5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233613"/>
              <a:ext cx="47625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8" name="Rectangle 104">
              <a:extLst>
                <a:ext uri="{FF2B5EF4-FFF2-40B4-BE49-F238E27FC236}">
                  <a16:creationId xmlns:a16="http://schemas.microsoft.com/office/drawing/2014/main" id="{83C359E5-AD34-456F-96F4-8084A4FDA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306638"/>
              <a:ext cx="47625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9" name="Rectangle 105">
              <a:extLst>
                <a:ext uri="{FF2B5EF4-FFF2-40B4-BE49-F238E27FC236}">
                  <a16:creationId xmlns:a16="http://schemas.microsoft.com/office/drawing/2014/main" id="{E9625B75-4FAB-4148-A054-83520C05F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378076"/>
              <a:ext cx="47625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0" name="Rectangle 106">
              <a:extLst>
                <a:ext uri="{FF2B5EF4-FFF2-40B4-BE49-F238E27FC236}">
                  <a16:creationId xmlns:a16="http://schemas.microsoft.com/office/drawing/2014/main" id="{AD399419-4376-44C7-9A18-0A0A3E49B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4126" y="2451101"/>
              <a:ext cx="47625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1" name="Rectangle 107">
              <a:extLst>
                <a:ext uri="{FF2B5EF4-FFF2-40B4-BE49-F238E27FC236}">
                  <a16:creationId xmlns:a16="http://schemas.microsoft.com/office/drawing/2014/main" id="{C702CF92-52E7-4469-94F0-58771AB4C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233613"/>
              <a:ext cx="4921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2" name="Rectangle 108">
              <a:extLst>
                <a:ext uri="{FF2B5EF4-FFF2-40B4-BE49-F238E27FC236}">
                  <a16:creationId xmlns:a16="http://schemas.microsoft.com/office/drawing/2014/main" id="{D31B21ED-CE03-4B25-928E-7134CAF88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306638"/>
              <a:ext cx="4921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3" name="Rectangle 109">
              <a:extLst>
                <a:ext uri="{FF2B5EF4-FFF2-40B4-BE49-F238E27FC236}">
                  <a16:creationId xmlns:a16="http://schemas.microsoft.com/office/drawing/2014/main" id="{84467AAF-1DAA-4ED3-B0A5-E77E239D7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3501" y="2378076"/>
              <a:ext cx="49213" cy="12223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4" name="Freeform 110">
              <a:extLst>
                <a:ext uri="{FF2B5EF4-FFF2-40B4-BE49-F238E27FC236}">
                  <a16:creationId xmlns:a16="http://schemas.microsoft.com/office/drawing/2014/main" id="{00A41E6F-56E0-4321-9EB6-902DD9CAB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1" y="2500313"/>
              <a:ext cx="354013" cy="63500"/>
            </a:xfrm>
            <a:custGeom>
              <a:avLst/>
              <a:gdLst>
                <a:gd name="T0" fmla="*/ 1507 w 1658"/>
                <a:gd name="T1" fmla="*/ 150 h 301"/>
                <a:gd name="T2" fmla="*/ 151 w 1658"/>
                <a:gd name="T3" fmla="*/ 150 h 301"/>
                <a:gd name="T4" fmla="*/ 0 w 1658"/>
                <a:gd name="T5" fmla="*/ 0 h 301"/>
                <a:gd name="T6" fmla="*/ 0 w 1658"/>
                <a:gd name="T7" fmla="*/ 150 h 301"/>
                <a:gd name="T8" fmla="*/ 151 w 1658"/>
                <a:gd name="T9" fmla="*/ 301 h 301"/>
                <a:gd name="T10" fmla="*/ 1507 w 1658"/>
                <a:gd name="T11" fmla="*/ 301 h 301"/>
                <a:gd name="T12" fmla="*/ 1658 w 1658"/>
                <a:gd name="T13" fmla="*/ 150 h 301"/>
                <a:gd name="T14" fmla="*/ 1658 w 1658"/>
                <a:gd name="T15" fmla="*/ 0 h 301"/>
                <a:gd name="T16" fmla="*/ 1507 w 1658"/>
                <a:gd name="T17" fmla="*/ 15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8" h="301">
                  <a:moveTo>
                    <a:pt x="1507" y="150"/>
                  </a:moveTo>
                  <a:lnTo>
                    <a:pt x="151" y="150"/>
                  </a:lnTo>
                  <a:cubicBezTo>
                    <a:pt x="67" y="150"/>
                    <a:pt x="0" y="83"/>
                    <a:pt x="0" y="0"/>
                  </a:cubicBezTo>
                  <a:lnTo>
                    <a:pt x="0" y="150"/>
                  </a:lnTo>
                  <a:cubicBezTo>
                    <a:pt x="0" y="234"/>
                    <a:pt x="67" y="301"/>
                    <a:pt x="151" y="301"/>
                  </a:cubicBezTo>
                  <a:lnTo>
                    <a:pt x="1507" y="301"/>
                  </a:lnTo>
                  <a:cubicBezTo>
                    <a:pt x="1591" y="301"/>
                    <a:pt x="1658" y="234"/>
                    <a:pt x="1658" y="150"/>
                  </a:cubicBezTo>
                  <a:lnTo>
                    <a:pt x="1658" y="0"/>
                  </a:lnTo>
                  <a:cubicBezTo>
                    <a:pt x="1658" y="83"/>
                    <a:pt x="1591" y="150"/>
                    <a:pt x="1507" y="15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5" name="Freeform 111">
              <a:extLst>
                <a:ext uri="{FF2B5EF4-FFF2-40B4-BE49-F238E27FC236}">
                  <a16:creationId xmlns:a16="http://schemas.microsoft.com/office/drawing/2014/main" id="{FAF5CE44-B90F-4E09-897B-564BA0FF8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120901"/>
              <a:ext cx="306388" cy="88900"/>
            </a:xfrm>
            <a:custGeom>
              <a:avLst/>
              <a:gdLst>
                <a:gd name="T0" fmla="*/ 1394 w 1432"/>
                <a:gd name="T1" fmla="*/ 415 h 415"/>
                <a:gd name="T2" fmla="*/ 38 w 1432"/>
                <a:gd name="T3" fmla="*/ 415 h 415"/>
                <a:gd name="T4" fmla="*/ 0 w 1432"/>
                <a:gd name="T5" fmla="*/ 377 h 415"/>
                <a:gd name="T6" fmla="*/ 0 w 1432"/>
                <a:gd name="T7" fmla="*/ 38 h 415"/>
                <a:gd name="T8" fmla="*/ 38 w 1432"/>
                <a:gd name="T9" fmla="*/ 0 h 415"/>
                <a:gd name="T10" fmla="*/ 1394 w 1432"/>
                <a:gd name="T11" fmla="*/ 0 h 415"/>
                <a:gd name="T12" fmla="*/ 1432 w 1432"/>
                <a:gd name="T13" fmla="*/ 38 h 415"/>
                <a:gd name="T14" fmla="*/ 1432 w 1432"/>
                <a:gd name="T15" fmla="*/ 377 h 415"/>
                <a:gd name="T16" fmla="*/ 1394 w 1432"/>
                <a:gd name="T17" fmla="*/ 415 h 415"/>
                <a:gd name="T18" fmla="*/ 75 w 1432"/>
                <a:gd name="T19" fmla="*/ 339 h 415"/>
                <a:gd name="T20" fmla="*/ 1357 w 1432"/>
                <a:gd name="T21" fmla="*/ 339 h 415"/>
                <a:gd name="T22" fmla="*/ 1357 w 1432"/>
                <a:gd name="T23" fmla="*/ 76 h 415"/>
                <a:gd name="T24" fmla="*/ 75 w 1432"/>
                <a:gd name="T25" fmla="*/ 76 h 415"/>
                <a:gd name="T26" fmla="*/ 75 w 1432"/>
                <a:gd name="T27" fmla="*/ 33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32" h="415">
                  <a:moveTo>
                    <a:pt x="1394" y="415"/>
                  </a:moveTo>
                  <a:lnTo>
                    <a:pt x="38" y="415"/>
                  </a:lnTo>
                  <a:cubicBezTo>
                    <a:pt x="17" y="415"/>
                    <a:pt x="0" y="398"/>
                    <a:pt x="0" y="377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1394" y="0"/>
                  </a:lnTo>
                  <a:cubicBezTo>
                    <a:pt x="1415" y="0"/>
                    <a:pt x="1432" y="17"/>
                    <a:pt x="1432" y="38"/>
                  </a:cubicBezTo>
                  <a:lnTo>
                    <a:pt x="1432" y="377"/>
                  </a:lnTo>
                  <a:cubicBezTo>
                    <a:pt x="1432" y="398"/>
                    <a:pt x="1415" y="415"/>
                    <a:pt x="1394" y="415"/>
                  </a:cubicBezTo>
                  <a:close/>
                  <a:moveTo>
                    <a:pt x="75" y="339"/>
                  </a:moveTo>
                  <a:lnTo>
                    <a:pt x="1357" y="339"/>
                  </a:lnTo>
                  <a:lnTo>
                    <a:pt x="1357" y="76"/>
                  </a:lnTo>
                  <a:lnTo>
                    <a:pt x="75" y="76"/>
                  </a:lnTo>
                  <a:lnTo>
                    <a:pt x="75" y="339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6" name="Freeform 112">
              <a:extLst>
                <a:ext uri="{FF2B5EF4-FFF2-40B4-BE49-F238E27FC236}">
                  <a16:creationId xmlns:a16="http://schemas.microsoft.com/office/drawing/2014/main" id="{40CAEF76-C4DF-4F02-8AF7-B7B26B124E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225676"/>
              <a:ext cx="65088" cy="65088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7" name="Freeform 113">
              <a:extLst>
                <a:ext uri="{FF2B5EF4-FFF2-40B4-BE49-F238E27FC236}">
                  <a16:creationId xmlns:a16="http://schemas.microsoft.com/office/drawing/2014/main" id="{C07024BB-1B53-45C9-91D2-715906131B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298701"/>
              <a:ext cx="65088" cy="63500"/>
            </a:xfrm>
            <a:custGeom>
              <a:avLst/>
              <a:gdLst>
                <a:gd name="T0" fmla="*/ 264 w 301"/>
                <a:gd name="T1" fmla="*/ 302 h 302"/>
                <a:gd name="T2" fmla="*/ 38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8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8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5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8" name="Freeform 114">
              <a:extLst>
                <a:ext uri="{FF2B5EF4-FFF2-40B4-BE49-F238E27FC236}">
                  <a16:creationId xmlns:a16="http://schemas.microsoft.com/office/drawing/2014/main" id="{7FF1D7F3-D1D5-4A9D-BE83-61A0C6963A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370138"/>
              <a:ext cx="65088" cy="65088"/>
            </a:xfrm>
            <a:custGeom>
              <a:avLst/>
              <a:gdLst>
                <a:gd name="T0" fmla="*/ 264 w 301"/>
                <a:gd name="T1" fmla="*/ 301 h 301"/>
                <a:gd name="T2" fmla="*/ 38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8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8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5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9" name="Freeform 115">
              <a:extLst>
                <a:ext uri="{FF2B5EF4-FFF2-40B4-BE49-F238E27FC236}">
                  <a16:creationId xmlns:a16="http://schemas.microsoft.com/office/drawing/2014/main" id="{019E9840-4AC3-4424-A50D-C8ED7A34C7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2513" y="2089151"/>
              <a:ext cx="369888" cy="482600"/>
            </a:xfrm>
            <a:custGeom>
              <a:avLst/>
              <a:gdLst>
                <a:gd name="T0" fmla="*/ 1734 w 1734"/>
                <a:gd name="T1" fmla="*/ 188 h 2261"/>
                <a:gd name="T2" fmla="*/ 1545 w 1734"/>
                <a:gd name="T3" fmla="*/ 0 h 2261"/>
                <a:gd name="T4" fmla="*/ 189 w 1734"/>
                <a:gd name="T5" fmla="*/ 0 h 2261"/>
                <a:gd name="T6" fmla="*/ 0 w 1734"/>
                <a:gd name="T7" fmla="*/ 188 h 2261"/>
                <a:gd name="T8" fmla="*/ 0 w 1734"/>
                <a:gd name="T9" fmla="*/ 2072 h 2261"/>
                <a:gd name="T10" fmla="*/ 189 w 1734"/>
                <a:gd name="T11" fmla="*/ 2261 h 2261"/>
                <a:gd name="T12" fmla="*/ 1545 w 1734"/>
                <a:gd name="T13" fmla="*/ 2261 h 2261"/>
                <a:gd name="T14" fmla="*/ 1734 w 1734"/>
                <a:gd name="T15" fmla="*/ 2072 h 2261"/>
                <a:gd name="T16" fmla="*/ 1734 w 1734"/>
                <a:gd name="T17" fmla="*/ 188 h 2261"/>
                <a:gd name="T18" fmla="*/ 76 w 1734"/>
                <a:gd name="T19" fmla="*/ 188 h 2261"/>
                <a:gd name="T20" fmla="*/ 189 w 1734"/>
                <a:gd name="T21" fmla="*/ 75 h 2261"/>
                <a:gd name="T22" fmla="*/ 1545 w 1734"/>
                <a:gd name="T23" fmla="*/ 75 h 2261"/>
                <a:gd name="T24" fmla="*/ 1658 w 1734"/>
                <a:gd name="T25" fmla="*/ 188 h 2261"/>
                <a:gd name="T26" fmla="*/ 1658 w 1734"/>
                <a:gd name="T27" fmla="*/ 1922 h 2261"/>
                <a:gd name="T28" fmla="*/ 1545 w 1734"/>
                <a:gd name="T29" fmla="*/ 2035 h 2261"/>
                <a:gd name="T30" fmla="*/ 189 w 1734"/>
                <a:gd name="T31" fmla="*/ 2035 h 2261"/>
                <a:gd name="T32" fmla="*/ 76 w 1734"/>
                <a:gd name="T33" fmla="*/ 1922 h 2261"/>
                <a:gd name="T34" fmla="*/ 76 w 1734"/>
                <a:gd name="T35" fmla="*/ 188 h 2261"/>
                <a:gd name="T36" fmla="*/ 1545 w 1734"/>
                <a:gd name="T37" fmla="*/ 2185 h 2261"/>
                <a:gd name="T38" fmla="*/ 189 w 1734"/>
                <a:gd name="T39" fmla="*/ 2185 h 2261"/>
                <a:gd name="T40" fmla="*/ 76 w 1734"/>
                <a:gd name="T41" fmla="*/ 2072 h 2261"/>
                <a:gd name="T42" fmla="*/ 76 w 1734"/>
                <a:gd name="T43" fmla="*/ 2071 h 2261"/>
                <a:gd name="T44" fmla="*/ 189 w 1734"/>
                <a:gd name="T45" fmla="*/ 2110 h 2261"/>
                <a:gd name="T46" fmla="*/ 1545 w 1734"/>
                <a:gd name="T47" fmla="*/ 2110 h 2261"/>
                <a:gd name="T48" fmla="*/ 1658 w 1734"/>
                <a:gd name="T49" fmla="*/ 2071 h 2261"/>
                <a:gd name="T50" fmla="*/ 1658 w 1734"/>
                <a:gd name="T51" fmla="*/ 2072 h 2261"/>
                <a:gd name="T52" fmla="*/ 1545 w 1734"/>
                <a:gd name="T53" fmla="*/ 218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4" h="2261">
                  <a:moveTo>
                    <a:pt x="1734" y="188"/>
                  </a:moveTo>
                  <a:cubicBezTo>
                    <a:pt x="1734" y="84"/>
                    <a:pt x="1649" y="0"/>
                    <a:pt x="1545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2072"/>
                  </a:lnTo>
                  <a:cubicBezTo>
                    <a:pt x="0" y="2176"/>
                    <a:pt x="85" y="2261"/>
                    <a:pt x="189" y="2261"/>
                  </a:cubicBezTo>
                  <a:lnTo>
                    <a:pt x="1545" y="2261"/>
                  </a:lnTo>
                  <a:cubicBezTo>
                    <a:pt x="1649" y="2261"/>
                    <a:pt x="1734" y="2176"/>
                    <a:pt x="1734" y="2072"/>
                  </a:cubicBezTo>
                  <a:lnTo>
                    <a:pt x="1734" y="188"/>
                  </a:lnTo>
                  <a:close/>
                  <a:moveTo>
                    <a:pt x="76" y="188"/>
                  </a:moveTo>
                  <a:cubicBezTo>
                    <a:pt x="76" y="126"/>
                    <a:pt x="126" y="75"/>
                    <a:pt x="189" y="75"/>
                  </a:cubicBezTo>
                  <a:lnTo>
                    <a:pt x="1545" y="75"/>
                  </a:lnTo>
                  <a:cubicBezTo>
                    <a:pt x="1608" y="75"/>
                    <a:pt x="1658" y="126"/>
                    <a:pt x="1658" y="188"/>
                  </a:cubicBezTo>
                  <a:lnTo>
                    <a:pt x="1658" y="1922"/>
                  </a:lnTo>
                  <a:cubicBezTo>
                    <a:pt x="1658" y="1984"/>
                    <a:pt x="1608" y="2035"/>
                    <a:pt x="1545" y="2035"/>
                  </a:cubicBezTo>
                  <a:lnTo>
                    <a:pt x="189" y="2035"/>
                  </a:lnTo>
                  <a:cubicBezTo>
                    <a:pt x="126" y="2035"/>
                    <a:pt x="76" y="1984"/>
                    <a:pt x="76" y="1922"/>
                  </a:cubicBezTo>
                  <a:lnTo>
                    <a:pt x="76" y="188"/>
                  </a:lnTo>
                  <a:close/>
                  <a:moveTo>
                    <a:pt x="1545" y="2185"/>
                  </a:moveTo>
                  <a:lnTo>
                    <a:pt x="189" y="2185"/>
                  </a:lnTo>
                  <a:cubicBezTo>
                    <a:pt x="126" y="2185"/>
                    <a:pt x="76" y="2135"/>
                    <a:pt x="76" y="2072"/>
                  </a:cubicBezTo>
                  <a:lnTo>
                    <a:pt x="76" y="2071"/>
                  </a:lnTo>
                  <a:cubicBezTo>
                    <a:pt x="108" y="2096"/>
                    <a:pt x="148" y="2110"/>
                    <a:pt x="189" y="2110"/>
                  </a:cubicBezTo>
                  <a:lnTo>
                    <a:pt x="1545" y="2110"/>
                  </a:lnTo>
                  <a:cubicBezTo>
                    <a:pt x="1586" y="2110"/>
                    <a:pt x="1626" y="2096"/>
                    <a:pt x="1658" y="2071"/>
                  </a:cubicBezTo>
                  <a:lnTo>
                    <a:pt x="1658" y="2072"/>
                  </a:lnTo>
                  <a:cubicBezTo>
                    <a:pt x="1658" y="2135"/>
                    <a:pt x="1608" y="2185"/>
                    <a:pt x="1545" y="218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0" name="Freeform 116">
              <a:extLst>
                <a:ext uri="{FF2B5EF4-FFF2-40B4-BE49-F238E27FC236}">
                  <a16:creationId xmlns:a16="http://schemas.microsoft.com/office/drawing/2014/main" id="{79C7000A-3EB0-4541-B420-57186A56C7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4263" y="2443163"/>
              <a:ext cx="144463" cy="65088"/>
            </a:xfrm>
            <a:custGeom>
              <a:avLst/>
              <a:gdLst>
                <a:gd name="T0" fmla="*/ 38 w 678"/>
                <a:gd name="T1" fmla="*/ 301 h 301"/>
                <a:gd name="T2" fmla="*/ 641 w 678"/>
                <a:gd name="T3" fmla="*/ 301 h 301"/>
                <a:gd name="T4" fmla="*/ 678 w 678"/>
                <a:gd name="T5" fmla="*/ 264 h 301"/>
                <a:gd name="T6" fmla="*/ 678 w 678"/>
                <a:gd name="T7" fmla="*/ 37 h 301"/>
                <a:gd name="T8" fmla="*/ 641 w 678"/>
                <a:gd name="T9" fmla="*/ 0 h 301"/>
                <a:gd name="T10" fmla="*/ 38 w 678"/>
                <a:gd name="T11" fmla="*/ 0 h 301"/>
                <a:gd name="T12" fmla="*/ 0 w 678"/>
                <a:gd name="T13" fmla="*/ 37 h 301"/>
                <a:gd name="T14" fmla="*/ 0 w 678"/>
                <a:gd name="T15" fmla="*/ 264 h 301"/>
                <a:gd name="T16" fmla="*/ 38 w 678"/>
                <a:gd name="T17" fmla="*/ 301 h 301"/>
                <a:gd name="T18" fmla="*/ 75 w 678"/>
                <a:gd name="T19" fmla="*/ 75 h 301"/>
                <a:gd name="T20" fmla="*/ 603 w 678"/>
                <a:gd name="T21" fmla="*/ 75 h 301"/>
                <a:gd name="T22" fmla="*/ 603 w 678"/>
                <a:gd name="T23" fmla="*/ 226 h 301"/>
                <a:gd name="T24" fmla="*/ 75 w 678"/>
                <a:gd name="T25" fmla="*/ 226 h 301"/>
                <a:gd name="T26" fmla="*/ 75 w 678"/>
                <a:gd name="T27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8" h="301">
                  <a:moveTo>
                    <a:pt x="38" y="301"/>
                  </a:moveTo>
                  <a:lnTo>
                    <a:pt x="641" y="301"/>
                  </a:lnTo>
                  <a:cubicBezTo>
                    <a:pt x="661" y="301"/>
                    <a:pt x="678" y="284"/>
                    <a:pt x="678" y="264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8" y="301"/>
                  </a:cubicBezTo>
                  <a:close/>
                  <a:moveTo>
                    <a:pt x="75" y="75"/>
                  </a:moveTo>
                  <a:lnTo>
                    <a:pt x="603" y="75"/>
                  </a:lnTo>
                  <a:lnTo>
                    <a:pt x="603" y="226"/>
                  </a:lnTo>
                  <a:lnTo>
                    <a:pt x="75" y="226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1" name="Freeform 117">
              <a:extLst>
                <a:ext uri="{FF2B5EF4-FFF2-40B4-BE49-F238E27FC236}">
                  <a16:creationId xmlns:a16="http://schemas.microsoft.com/office/drawing/2014/main" id="{A2B72E88-7536-4E9E-ACD6-BA69E79BC2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225676"/>
              <a:ext cx="63500" cy="65088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2" name="Freeform 118">
              <a:extLst>
                <a:ext uri="{FF2B5EF4-FFF2-40B4-BE49-F238E27FC236}">
                  <a16:creationId xmlns:a16="http://schemas.microsoft.com/office/drawing/2014/main" id="{26887914-09CE-45E9-BFCA-647CAEDA13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298701"/>
              <a:ext cx="63500" cy="63500"/>
            </a:xfrm>
            <a:custGeom>
              <a:avLst/>
              <a:gdLst>
                <a:gd name="T0" fmla="*/ 264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4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4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4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4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3" name="Freeform 119">
              <a:extLst>
                <a:ext uri="{FF2B5EF4-FFF2-40B4-BE49-F238E27FC236}">
                  <a16:creationId xmlns:a16="http://schemas.microsoft.com/office/drawing/2014/main" id="{A5727D6A-FF93-41AE-9293-D0E4A759EE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15226" y="2370138"/>
              <a:ext cx="63500" cy="65088"/>
            </a:xfrm>
            <a:custGeom>
              <a:avLst/>
              <a:gdLst>
                <a:gd name="T0" fmla="*/ 264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4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4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4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4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4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4" name="Freeform 120">
              <a:extLst>
                <a:ext uri="{FF2B5EF4-FFF2-40B4-BE49-F238E27FC236}">
                  <a16:creationId xmlns:a16="http://schemas.microsoft.com/office/drawing/2014/main" id="{AF9E4B83-E879-494A-9FF2-DD9AA0CE04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225676"/>
              <a:ext cx="63500" cy="65088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5" name="Freeform 121">
              <a:extLst>
                <a:ext uri="{FF2B5EF4-FFF2-40B4-BE49-F238E27FC236}">
                  <a16:creationId xmlns:a16="http://schemas.microsoft.com/office/drawing/2014/main" id="{EEB513A8-F490-47BB-A678-FCF2E619E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298701"/>
              <a:ext cx="63500" cy="63500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7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6" name="Freeform 122">
              <a:extLst>
                <a:ext uri="{FF2B5EF4-FFF2-40B4-BE49-F238E27FC236}">
                  <a16:creationId xmlns:a16="http://schemas.microsoft.com/office/drawing/2014/main" id="{65561691-ED95-43ED-9330-6FA35D96A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370138"/>
              <a:ext cx="63500" cy="65088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3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3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3"/>
                  </a:cubicBezTo>
                  <a:lnTo>
                    <a:pt x="0" y="37"/>
                  </a:lnTo>
                  <a:cubicBezTo>
                    <a:pt x="0" y="16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263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7" name="Freeform 123">
              <a:extLst>
                <a:ext uri="{FF2B5EF4-FFF2-40B4-BE49-F238E27FC236}">
                  <a16:creationId xmlns:a16="http://schemas.microsoft.com/office/drawing/2014/main" id="{C67FBF5B-D22D-4AAB-BA48-BA96434380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6188" y="2443163"/>
              <a:ext cx="63500" cy="65088"/>
            </a:xfrm>
            <a:custGeom>
              <a:avLst/>
              <a:gdLst>
                <a:gd name="T0" fmla="*/ 263 w 301"/>
                <a:gd name="T1" fmla="*/ 301 h 301"/>
                <a:gd name="T2" fmla="*/ 37 w 301"/>
                <a:gd name="T3" fmla="*/ 301 h 301"/>
                <a:gd name="T4" fmla="*/ 0 w 301"/>
                <a:gd name="T5" fmla="*/ 264 h 301"/>
                <a:gd name="T6" fmla="*/ 0 w 301"/>
                <a:gd name="T7" fmla="*/ 37 h 301"/>
                <a:gd name="T8" fmla="*/ 37 w 301"/>
                <a:gd name="T9" fmla="*/ 0 h 301"/>
                <a:gd name="T10" fmla="*/ 263 w 301"/>
                <a:gd name="T11" fmla="*/ 0 h 301"/>
                <a:gd name="T12" fmla="*/ 301 w 301"/>
                <a:gd name="T13" fmla="*/ 37 h 301"/>
                <a:gd name="T14" fmla="*/ 301 w 301"/>
                <a:gd name="T15" fmla="*/ 264 h 301"/>
                <a:gd name="T16" fmla="*/ 263 w 301"/>
                <a:gd name="T17" fmla="*/ 301 h 301"/>
                <a:gd name="T18" fmla="*/ 75 w 301"/>
                <a:gd name="T19" fmla="*/ 226 h 301"/>
                <a:gd name="T20" fmla="*/ 226 w 301"/>
                <a:gd name="T21" fmla="*/ 226 h 301"/>
                <a:gd name="T22" fmla="*/ 226 w 301"/>
                <a:gd name="T23" fmla="*/ 75 h 301"/>
                <a:gd name="T24" fmla="*/ 75 w 301"/>
                <a:gd name="T25" fmla="*/ 75 h 301"/>
                <a:gd name="T26" fmla="*/ 75 w 301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1">
                  <a:moveTo>
                    <a:pt x="263" y="301"/>
                  </a:moveTo>
                  <a:lnTo>
                    <a:pt x="37" y="301"/>
                  </a:lnTo>
                  <a:cubicBezTo>
                    <a:pt x="17" y="301"/>
                    <a:pt x="0" y="284"/>
                    <a:pt x="0" y="264"/>
                  </a:cubicBezTo>
                  <a:lnTo>
                    <a:pt x="0" y="37"/>
                  </a:ln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7"/>
                  </a:cubicBezTo>
                  <a:lnTo>
                    <a:pt x="301" y="264"/>
                  </a:lnTo>
                  <a:cubicBezTo>
                    <a:pt x="301" y="284"/>
                    <a:pt x="284" y="301"/>
                    <a:pt x="263" y="301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8" name="Freeform 124">
              <a:extLst>
                <a:ext uri="{FF2B5EF4-FFF2-40B4-BE49-F238E27FC236}">
                  <a16:creationId xmlns:a16="http://schemas.microsoft.com/office/drawing/2014/main" id="{FF1AD443-FBB1-4DF1-B081-D7029C3F35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225676"/>
              <a:ext cx="65088" cy="65088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6 h 302"/>
                <a:gd name="T20" fmla="*/ 226 w 301"/>
                <a:gd name="T21" fmla="*/ 226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6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6"/>
                  </a:moveTo>
                  <a:lnTo>
                    <a:pt x="226" y="226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9" name="Freeform 125">
              <a:extLst>
                <a:ext uri="{FF2B5EF4-FFF2-40B4-BE49-F238E27FC236}">
                  <a16:creationId xmlns:a16="http://schemas.microsoft.com/office/drawing/2014/main" id="{AF6E2D2F-128C-4CF8-B206-0BE6D10562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298701"/>
              <a:ext cx="65088" cy="63500"/>
            </a:xfrm>
            <a:custGeom>
              <a:avLst/>
              <a:gdLst>
                <a:gd name="T0" fmla="*/ 263 w 301"/>
                <a:gd name="T1" fmla="*/ 302 h 302"/>
                <a:gd name="T2" fmla="*/ 37 w 301"/>
                <a:gd name="T3" fmla="*/ 302 h 302"/>
                <a:gd name="T4" fmla="*/ 0 w 301"/>
                <a:gd name="T5" fmla="*/ 264 h 302"/>
                <a:gd name="T6" fmla="*/ 0 w 301"/>
                <a:gd name="T7" fmla="*/ 38 h 302"/>
                <a:gd name="T8" fmla="*/ 37 w 301"/>
                <a:gd name="T9" fmla="*/ 0 h 302"/>
                <a:gd name="T10" fmla="*/ 263 w 301"/>
                <a:gd name="T11" fmla="*/ 0 h 302"/>
                <a:gd name="T12" fmla="*/ 301 w 301"/>
                <a:gd name="T13" fmla="*/ 38 h 302"/>
                <a:gd name="T14" fmla="*/ 301 w 301"/>
                <a:gd name="T15" fmla="*/ 264 h 302"/>
                <a:gd name="T16" fmla="*/ 263 w 301"/>
                <a:gd name="T17" fmla="*/ 302 h 302"/>
                <a:gd name="T18" fmla="*/ 75 w 301"/>
                <a:gd name="T19" fmla="*/ 227 h 302"/>
                <a:gd name="T20" fmla="*/ 226 w 301"/>
                <a:gd name="T21" fmla="*/ 227 h 302"/>
                <a:gd name="T22" fmla="*/ 226 w 301"/>
                <a:gd name="T23" fmla="*/ 76 h 302"/>
                <a:gd name="T24" fmla="*/ 75 w 301"/>
                <a:gd name="T25" fmla="*/ 76 h 302"/>
                <a:gd name="T26" fmla="*/ 75 w 301"/>
                <a:gd name="T27" fmla="*/ 22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02">
                  <a:moveTo>
                    <a:pt x="263" y="302"/>
                  </a:moveTo>
                  <a:lnTo>
                    <a:pt x="37" y="302"/>
                  </a:lnTo>
                  <a:cubicBezTo>
                    <a:pt x="16" y="302"/>
                    <a:pt x="0" y="285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7"/>
                    <a:pt x="301" y="38"/>
                  </a:cubicBezTo>
                  <a:lnTo>
                    <a:pt x="301" y="264"/>
                  </a:lnTo>
                  <a:cubicBezTo>
                    <a:pt x="301" y="285"/>
                    <a:pt x="284" y="302"/>
                    <a:pt x="263" y="302"/>
                  </a:cubicBezTo>
                  <a:close/>
                  <a:moveTo>
                    <a:pt x="75" y="227"/>
                  </a:moveTo>
                  <a:lnTo>
                    <a:pt x="226" y="227"/>
                  </a:lnTo>
                  <a:lnTo>
                    <a:pt x="226" y="76"/>
                  </a:lnTo>
                  <a:lnTo>
                    <a:pt x="75" y="76"/>
                  </a:lnTo>
                  <a:lnTo>
                    <a:pt x="75" y="2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0" name="Freeform 126">
              <a:extLst>
                <a:ext uri="{FF2B5EF4-FFF2-40B4-BE49-F238E27FC236}">
                  <a16:creationId xmlns:a16="http://schemas.microsoft.com/office/drawing/2014/main" id="{4935DB9A-56F4-4C19-BE91-4FD62DE15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370138"/>
              <a:ext cx="65088" cy="138113"/>
            </a:xfrm>
            <a:custGeom>
              <a:avLst/>
              <a:gdLst>
                <a:gd name="T0" fmla="*/ 263 w 301"/>
                <a:gd name="T1" fmla="*/ 640 h 640"/>
                <a:gd name="T2" fmla="*/ 37 w 301"/>
                <a:gd name="T3" fmla="*/ 640 h 640"/>
                <a:gd name="T4" fmla="*/ 0 w 301"/>
                <a:gd name="T5" fmla="*/ 603 h 640"/>
                <a:gd name="T6" fmla="*/ 0 w 301"/>
                <a:gd name="T7" fmla="*/ 37 h 640"/>
                <a:gd name="T8" fmla="*/ 37 w 301"/>
                <a:gd name="T9" fmla="*/ 0 h 640"/>
                <a:gd name="T10" fmla="*/ 263 w 301"/>
                <a:gd name="T11" fmla="*/ 0 h 640"/>
                <a:gd name="T12" fmla="*/ 301 w 301"/>
                <a:gd name="T13" fmla="*/ 37 h 640"/>
                <a:gd name="T14" fmla="*/ 301 w 301"/>
                <a:gd name="T15" fmla="*/ 603 h 640"/>
                <a:gd name="T16" fmla="*/ 263 w 301"/>
                <a:gd name="T17" fmla="*/ 640 h 640"/>
                <a:gd name="T18" fmla="*/ 75 w 301"/>
                <a:gd name="T19" fmla="*/ 565 h 640"/>
                <a:gd name="T20" fmla="*/ 226 w 301"/>
                <a:gd name="T21" fmla="*/ 565 h 640"/>
                <a:gd name="T22" fmla="*/ 226 w 301"/>
                <a:gd name="T23" fmla="*/ 75 h 640"/>
                <a:gd name="T24" fmla="*/ 75 w 301"/>
                <a:gd name="T25" fmla="*/ 75 h 640"/>
                <a:gd name="T26" fmla="*/ 75 w 301"/>
                <a:gd name="T27" fmla="*/ 565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640">
                  <a:moveTo>
                    <a:pt x="263" y="640"/>
                  </a:moveTo>
                  <a:lnTo>
                    <a:pt x="37" y="640"/>
                  </a:lnTo>
                  <a:cubicBezTo>
                    <a:pt x="16" y="640"/>
                    <a:pt x="0" y="623"/>
                    <a:pt x="0" y="603"/>
                  </a:cubicBezTo>
                  <a:lnTo>
                    <a:pt x="0" y="37"/>
                  </a:lnTo>
                  <a:cubicBezTo>
                    <a:pt x="0" y="16"/>
                    <a:pt x="16" y="0"/>
                    <a:pt x="37" y="0"/>
                  </a:cubicBezTo>
                  <a:lnTo>
                    <a:pt x="263" y="0"/>
                  </a:lnTo>
                  <a:cubicBezTo>
                    <a:pt x="284" y="0"/>
                    <a:pt x="301" y="16"/>
                    <a:pt x="301" y="37"/>
                  </a:cubicBezTo>
                  <a:lnTo>
                    <a:pt x="301" y="603"/>
                  </a:lnTo>
                  <a:cubicBezTo>
                    <a:pt x="301" y="623"/>
                    <a:pt x="284" y="640"/>
                    <a:pt x="263" y="640"/>
                  </a:cubicBezTo>
                  <a:close/>
                  <a:moveTo>
                    <a:pt x="75" y="565"/>
                  </a:moveTo>
                  <a:lnTo>
                    <a:pt x="226" y="565"/>
                  </a:lnTo>
                  <a:lnTo>
                    <a:pt x="226" y="75"/>
                  </a:lnTo>
                  <a:lnTo>
                    <a:pt x="75" y="75"/>
                  </a:lnTo>
                  <a:lnTo>
                    <a:pt x="75" y="56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0" name="Group 2519">
            <a:extLst>
              <a:ext uri="{FF2B5EF4-FFF2-40B4-BE49-F238E27FC236}">
                <a16:creationId xmlns:a16="http://schemas.microsoft.com/office/drawing/2014/main" id="{66D88B65-B547-4441-AE25-2C4A3D48A8F1}"/>
              </a:ext>
            </a:extLst>
          </p:cNvPr>
          <p:cNvGrpSpPr/>
          <p:nvPr/>
        </p:nvGrpSpPr>
        <p:grpSpPr>
          <a:xfrm>
            <a:off x="9582151" y="2087563"/>
            <a:ext cx="484187" cy="484188"/>
            <a:chOff x="9582151" y="2087563"/>
            <a:chExt cx="484187" cy="484188"/>
          </a:xfrm>
        </p:grpSpPr>
        <p:sp>
          <p:nvSpPr>
            <p:cNvPr id="2431" name="Freeform 127">
              <a:extLst>
                <a:ext uri="{FF2B5EF4-FFF2-40B4-BE49-F238E27FC236}">
                  <a16:creationId xmlns:a16="http://schemas.microsoft.com/office/drawing/2014/main" id="{7EF0FFAA-1957-45BB-8226-BEB960B3E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2193926"/>
              <a:ext cx="249238" cy="274638"/>
            </a:xfrm>
            <a:custGeom>
              <a:avLst/>
              <a:gdLst>
                <a:gd name="T0" fmla="*/ 301 w 1168"/>
                <a:gd name="T1" fmla="*/ 1130 h 1289"/>
                <a:gd name="T2" fmla="*/ 370 w 1168"/>
                <a:gd name="T3" fmla="*/ 1257 h 1289"/>
                <a:gd name="T4" fmla="*/ 514 w 1168"/>
                <a:gd name="T5" fmla="*/ 1268 h 1289"/>
                <a:gd name="T6" fmla="*/ 601 w 1168"/>
                <a:gd name="T7" fmla="*/ 1153 h 1289"/>
                <a:gd name="T8" fmla="*/ 552 w 1168"/>
                <a:gd name="T9" fmla="*/ 1017 h 1289"/>
                <a:gd name="T10" fmla="*/ 904 w 1168"/>
                <a:gd name="T11" fmla="*/ 1017 h 1289"/>
                <a:gd name="T12" fmla="*/ 904 w 1168"/>
                <a:gd name="T13" fmla="*/ 664 h 1289"/>
                <a:gd name="T14" fmla="*/ 1071 w 1168"/>
                <a:gd name="T15" fmla="*/ 706 h 1289"/>
                <a:gd name="T16" fmla="*/ 1168 w 1168"/>
                <a:gd name="T17" fmla="*/ 565 h 1289"/>
                <a:gd name="T18" fmla="*/ 1071 w 1168"/>
                <a:gd name="T19" fmla="*/ 424 h 1289"/>
                <a:gd name="T20" fmla="*/ 904 w 1168"/>
                <a:gd name="T21" fmla="*/ 465 h 1289"/>
                <a:gd name="T22" fmla="*/ 904 w 1168"/>
                <a:gd name="T23" fmla="*/ 301 h 1289"/>
                <a:gd name="T24" fmla="*/ 603 w 1168"/>
                <a:gd name="T25" fmla="*/ 0 h 1289"/>
                <a:gd name="T26" fmla="*/ 565 w 1168"/>
                <a:gd name="T27" fmla="*/ 0 h 1289"/>
                <a:gd name="T28" fmla="*/ 565 w 1168"/>
                <a:gd name="T29" fmla="*/ 37 h 1289"/>
                <a:gd name="T30" fmla="*/ 490 w 1168"/>
                <a:gd name="T31" fmla="*/ 113 h 1289"/>
                <a:gd name="T32" fmla="*/ 565 w 1168"/>
                <a:gd name="T33" fmla="*/ 716 h 1289"/>
                <a:gd name="T34" fmla="*/ 452 w 1168"/>
                <a:gd name="T35" fmla="*/ 866 h 1289"/>
                <a:gd name="T36" fmla="*/ 339 w 1168"/>
                <a:gd name="T37" fmla="*/ 716 h 1289"/>
                <a:gd name="T38" fmla="*/ 415 w 1168"/>
                <a:gd name="T39" fmla="*/ 113 h 1289"/>
                <a:gd name="T40" fmla="*/ 339 w 1168"/>
                <a:gd name="T41" fmla="*/ 37 h 1289"/>
                <a:gd name="T42" fmla="*/ 339 w 1168"/>
                <a:gd name="T43" fmla="*/ 0 h 1289"/>
                <a:gd name="T44" fmla="*/ 301 w 1168"/>
                <a:gd name="T45" fmla="*/ 0 h 1289"/>
                <a:gd name="T46" fmla="*/ 0 w 1168"/>
                <a:gd name="T47" fmla="*/ 301 h 1289"/>
                <a:gd name="T48" fmla="*/ 0 w 1168"/>
                <a:gd name="T49" fmla="*/ 1017 h 1289"/>
                <a:gd name="T50" fmla="*/ 353 w 1168"/>
                <a:gd name="T51" fmla="*/ 1017 h 1289"/>
                <a:gd name="T52" fmla="*/ 301 w 1168"/>
                <a:gd name="T53" fmla="*/ 1130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8" h="1289">
                  <a:moveTo>
                    <a:pt x="301" y="1130"/>
                  </a:moveTo>
                  <a:cubicBezTo>
                    <a:pt x="301" y="1182"/>
                    <a:pt x="327" y="1229"/>
                    <a:pt x="370" y="1257"/>
                  </a:cubicBezTo>
                  <a:cubicBezTo>
                    <a:pt x="413" y="1285"/>
                    <a:pt x="468" y="1289"/>
                    <a:pt x="514" y="1268"/>
                  </a:cubicBezTo>
                  <a:cubicBezTo>
                    <a:pt x="561" y="1247"/>
                    <a:pt x="594" y="1203"/>
                    <a:pt x="601" y="1153"/>
                  </a:cubicBezTo>
                  <a:cubicBezTo>
                    <a:pt x="609" y="1102"/>
                    <a:pt x="590" y="1051"/>
                    <a:pt x="552" y="1017"/>
                  </a:cubicBezTo>
                  <a:lnTo>
                    <a:pt x="904" y="1017"/>
                  </a:lnTo>
                  <a:lnTo>
                    <a:pt x="904" y="664"/>
                  </a:lnTo>
                  <a:cubicBezTo>
                    <a:pt x="946" y="712"/>
                    <a:pt x="1012" y="728"/>
                    <a:pt x="1071" y="706"/>
                  </a:cubicBezTo>
                  <a:cubicBezTo>
                    <a:pt x="1130" y="684"/>
                    <a:pt x="1168" y="628"/>
                    <a:pt x="1168" y="565"/>
                  </a:cubicBezTo>
                  <a:cubicBezTo>
                    <a:pt x="1168" y="502"/>
                    <a:pt x="1130" y="446"/>
                    <a:pt x="1071" y="424"/>
                  </a:cubicBezTo>
                  <a:cubicBezTo>
                    <a:pt x="1012" y="402"/>
                    <a:pt x="946" y="418"/>
                    <a:pt x="904" y="465"/>
                  </a:cubicBezTo>
                  <a:lnTo>
                    <a:pt x="904" y="301"/>
                  </a:lnTo>
                  <a:cubicBezTo>
                    <a:pt x="904" y="135"/>
                    <a:pt x="769" y="0"/>
                    <a:pt x="603" y="0"/>
                  </a:cubicBezTo>
                  <a:lnTo>
                    <a:pt x="565" y="0"/>
                  </a:lnTo>
                  <a:lnTo>
                    <a:pt x="565" y="37"/>
                  </a:lnTo>
                  <a:cubicBezTo>
                    <a:pt x="565" y="79"/>
                    <a:pt x="532" y="113"/>
                    <a:pt x="490" y="113"/>
                  </a:cubicBezTo>
                  <a:lnTo>
                    <a:pt x="565" y="716"/>
                  </a:lnTo>
                  <a:lnTo>
                    <a:pt x="452" y="866"/>
                  </a:lnTo>
                  <a:lnTo>
                    <a:pt x="339" y="716"/>
                  </a:lnTo>
                  <a:lnTo>
                    <a:pt x="415" y="113"/>
                  </a:lnTo>
                  <a:cubicBezTo>
                    <a:pt x="373" y="113"/>
                    <a:pt x="339" y="79"/>
                    <a:pt x="339" y="37"/>
                  </a:cubicBezTo>
                  <a:lnTo>
                    <a:pt x="339" y="0"/>
                  </a:lnTo>
                  <a:lnTo>
                    <a:pt x="301" y="0"/>
                  </a:lnTo>
                  <a:cubicBezTo>
                    <a:pt x="135" y="0"/>
                    <a:pt x="0" y="135"/>
                    <a:pt x="0" y="301"/>
                  </a:cubicBezTo>
                  <a:lnTo>
                    <a:pt x="0" y="1017"/>
                  </a:lnTo>
                  <a:lnTo>
                    <a:pt x="353" y="1017"/>
                  </a:lnTo>
                  <a:cubicBezTo>
                    <a:pt x="320" y="1046"/>
                    <a:pt x="301" y="1087"/>
                    <a:pt x="301" y="113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2" name="Freeform 128">
              <a:extLst>
                <a:ext uri="{FF2B5EF4-FFF2-40B4-BE49-F238E27FC236}">
                  <a16:creationId xmlns:a16="http://schemas.microsoft.com/office/drawing/2014/main" id="{28EAEEC4-E72B-4411-A27A-996C45D61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6" y="2344738"/>
              <a:ext cx="219075" cy="219075"/>
            </a:xfrm>
            <a:custGeom>
              <a:avLst/>
              <a:gdLst>
                <a:gd name="T0" fmla="*/ 792 w 1018"/>
                <a:gd name="T1" fmla="*/ 158 h 1025"/>
                <a:gd name="T2" fmla="*/ 723 w 1018"/>
                <a:gd name="T3" fmla="*/ 32 h 1025"/>
                <a:gd name="T4" fmla="*/ 579 w 1018"/>
                <a:gd name="T5" fmla="*/ 21 h 1025"/>
                <a:gd name="T6" fmla="*/ 492 w 1018"/>
                <a:gd name="T7" fmla="*/ 136 h 1025"/>
                <a:gd name="T8" fmla="*/ 541 w 1018"/>
                <a:gd name="T9" fmla="*/ 272 h 1025"/>
                <a:gd name="T10" fmla="*/ 264 w 1018"/>
                <a:gd name="T11" fmla="*/ 272 h 1025"/>
                <a:gd name="T12" fmla="*/ 264 w 1018"/>
                <a:gd name="T13" fmla="*/ 549 h 1025"/>
                <a:gd name="T14" fmla="*/ 98 w 1018"/>
                <a:gd name="T15" fmla="*/ 507 h 1025"/>
                <a:gd name="T16" fmla="*/ 0 w 1018"/>
                <a:gd name="T17" fmla="*/ 648 h 1025"/>
                <a:gd name="T18" fmla="*/ 98 w 1018"/>
                <a:gd name="T19" fmla="*/ 789 h 1025"/>
                <a:gd name="T20" fmla="*/ 264 w 1018"/>
                <a:gd name="T21" fmla="*/ 748 h 1025"/>
                <a:gd name="T22" fmla="*/ 264 w 1018"/>
                <a:gd name="T23" fmla="*/ 1025 h 1025"/>
                <a:gd name="T24" fmla="*/ 541 w 1018"/>
                <a:gd name="T25" fmla="*/ 1025 h 1025"/>
                <a:gd name="T26" fmla="*/ 500 w 1018"/>
                <a:gd name="T27" fmla="*/ 859 h 1025"/>
                <a:gd name="T28" fmla="*/ 641 w 1018"/>
                <a:gd name="T29" fmla="*/ 761 h 1025"/>
                <a:gd name="T30" fmla="*/ 782 w 1018"/>
                <a:gd name="T31" fmla="*/ 859 h 1025"/>
                <a:gd name="T32" fmla="*/ 740 w 1018"/>
                <a:gd name="T33" fmla="*/ 1025 h 1025"/>
                <a:gd name="T34" fmla="*/ 1018 w 1018"/>
                <a:gd name="T35" fmla="*/ 1025 h 1025"/>
                <a:gd name="T36" fmla="*/ 1018 w 1018"/>
                <a:gd name="T37" fmla="*/ 272 h 1025"/>
                <a:gd name="T38" fmla="*/ 740 w 1018"/>
                <a:gd name="T39" fmla="*/ 272 h 1025"/>
                <a:gd name="T40" fmla="*/ 792 w 1018"/>
                <a:gd name="T41" fmla="*/ 15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8" h="1025">
                  <a:moveTo>
                    <a:pt x="792" y="158"/>
                  </a:moveTo>
                  <a:cubicBezTo>
                    <a:pt x="792" y="107"/>
                    <a:pt x="766" y="60"/>
                    <a:pt x="723" y="32"/>
                  </a:cubicBezTo>
                  <a:cubicBezTo>
                    <a:pt x="680" y="4"/>
                    <a:pt x="626" y="0"/>
                    <a:pt x="579" y="21"/>
                  </a:cubicBezTo>
                  <a:cubicBezTo>
                    <a:pt x="532" y="42"/>
                    <a:pt x="499" y="85"/>
                    <a:pt x="492" y="136"/>
                  </a:cubicBezTo>
                  <a:cubicBezTo>
                    <a:pt x="484" y="187"/>
                    <a:pt x="503" y="238"/>
                    <a:pt x="541" y="272"/>
                  </a:cubicBezTo>
                  <a:lnTo>
                    <a:pt x="264" y="272"/>
                  </a:lnTo>
                  <a:lnTo>
                    <a:pt x="264" y="549"/>
                  </a:lnTo>
                  <a:cubicBezTo>
                    <a:pt x="223" y="502"/>
                    <a:pt x="156" y="485"/>
                    <a:pt x="98" y="507"/>
                  </a:cubicBezTo>
                  <a:cubicBezTo>
                    <a:pt x="39" y="530"/>
                    <a:pt x="0" y="586"/>
                    <a:pt x="0" y="648"/>
                  </a:cubicBezTo>
                  <a:cubicBezTo>
                    <a:pt x="0" y="711"/>
                    <a:pt x="39" y="767"/>
                    <a:pt x="98" y="789"/>
                  </a:cubicBezTo>
                  <a:cubicBezTo>
                    <a:pt x="156" y="812"/>
                    <a:pt x="223" y="795"/>
                    <a:pt x="264" y="748"/>
                  </a:cubicBezTo>
                  <a:lnTo>
                    <a:pt x="264" y="1025"/>
                  </a:lnTo>
                  <a:lnTo>
                    <a:pt x="541" y="1025"/>
                  </a:lnTo>
                  <a:cubicBezTo>
                    <a:pt x="494" y="984"/>
                    <a:pt x="478" y="918"/>
                    <a:pt x="500" y="859"/>
                  </a:cubicBezTo>
                  <a:cubicBezTo>
                    <a:pt x="522" y="800"/>
                    <a:pt x="578" y="761"/>
                    <a:pt x="641" y="761"/>
                  </a:cubicBezTo>
                  <a:cubicBezTo>
                    <a:pt x="704" y="761"/>
                    <a:pt x="760" y="800"/>
                    <a:pt x="782" y="859"/>
                  </a:cubicBezTo>
                  <a:cubicBezTo>
                    <a:pt x="804" y="918"/>
                    <a:pt x="788" y="984"/>
                    <a:pt x="740" y="1025"/>
                  </a:cubicBezTo>
                  <a:lnTo>
                    <a:pt x="1018" y="1025"/>
                  </a:lnTo>
                  <a:lnTo>
                    <a:pt x="1018" y="272"/>
                  </a:lnTo>
                  <a:lnTo>
                    <a:pt x="740" y="272"/>
                  </a:lnTo>
                  <a:cubicBezTo>
                    <a:pt x="773" y="243"/>
                    <a:pt x="792" y="202"/>
                    <a:pt x="792" y="158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3" name="Rectangle 129">
              <a:extLst>
                <a:ext uri="{FF2B5EF4-FFF2-40B4-BE49-F238E27FC236}">
                  <a16:creationId xmlns:a16="http://schemas.microsoft.com/office/drawing/2014/main" id="{900A9CEF-37E8-4C27-A5C6-D95A8605C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4101" y="2241551"/>
              <a:ext cx="65088" cy="31750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4" name="Freeform 130">
              <a:extLst>
                <a:ext uri="{FF2B5EF4-FFF2-40B4-BE49-F238E27FC236}">
                  <a16:creationId xmlns:a16="http://schemas.microsoft.com/office/drawing/2014/main" id="{C7494DE7-CFE6-45F7-9040-819CC4F51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1563" y="2273301"/>
              <a:ext cx="31750" cy="33338"/>
            </a:xfrm>
            <a:custGeom>
              <a:avLst/>
              <a:gdLst>
                <a:gd name="T0" fmla="*/ 150 w 150"/>
                <a:gd name="T1" fmla="*/ 75 h 150"/>
                <a:gd name="T2" fmla="*/ 150 w 150"/>
                <a:gd name="T3" fmla="*/ 0 h 150"/>
                <a:gd name="T4" fmla="*/ 0 w 150"/>
                <a:gd name="T5" fmla="*/ 0 h 150"/>
                <a:gd name="T6" fmla="*/ 0 w 150"/>
                <a:gd name="T7" fmla="*/ 75 h 150"/>
                <a:gd name="T8" fmla="*/ 75 w 150"/>
                <a:gd name="T9" fmla="*/ 150 h 150"/>
                <a:gd name="T10" fmla="*/ 150 w 150"/>
                <a:gd name="T11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0">
                  <a:moveTo>
                    <a:pt x="150" y="75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17"/>
                    <a:pt x="33" y="150"/>
                    <a:pt x="75" y="150"/>
                  </a:cubicBezTo>
                  <a:cubicBezTo>
                    <a:pt x="117" y="150"/>
                    <a:pt x="150" y="117"/>
                    <a:pt x="150" y="75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5" name="Freeform 131">
              <a:extLst>
                <a:ext uri="{FF2B5EF4-FFF2-40B4-BE49-F238E27FC236}">
                  <a16:creationId xmlns:a16="http://schemas.microsoft.com/office/drawing/2014/main" id="{2AFD3655-5DCA-4623-BD50-0BCDE69D3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2087563"/>
              <a:ext cx="268288" cy="387350"/>
            </a:xfrm>
            <a:custGeom>
              <a:avLst/>
              <a:gdLst>
                <a:gd name="T0" fmla="*/ 980 w 1252"/>
                <a:gd name="T1" fmla="*/ 883 h 1810"/>
                <a:gd name="T2" fmla="*/ 673 w 1252"/>
                <a:gd name="T3" fmla="*/ 455 h 1810"/>
                <a:gd name="T4" fmla="*/ 490 w 1252"/>
                <a:gd name="T5" fmla="*/ 0 h 1810"/>
                <a:gd name="T6" fmla="*/ 308 w 1252"/>
                <a:gd name="T7" fmla="*/ 455 h 1810"/>
                <a:gd name="T8" fmla="*/ 0 w 1252"/>
                <a:gd name="T9" fmla="*/ 1508 h 1810"/>
                <a:gd name="T10" fmla="*/ 318 w 1252"/>
                <a:gd name="T11" fmla="*/ 1546 h 1810"/>
                <a:gd name="T12" fmla="*/ 490 w 1252"/>
                <a:gd name="T13" fmla="*/ 1810 h 1810"/>
                <a:gd name="T14" fmla="*/ 663 w 1252"/>
                <a:gd name="T15" fmla="*/ 1546 h 1810"/>
                <a:gd name="T16" fmla="*/ 980 w 1252"/>
                <a:gd name="T17" fmla="*/ 1508 h 1810"/>
                <a:gd name="T18" fmla="*/ 1142 w 1252"/>
                <a:gd name="T19" fmla="*/ 1223 h 1810"/>
                <a:gd name="T20" fmla="*/ 1202 w 1252"/>
                <a:gd name="T21" fmla="*/ 937 h 1810"/>
                <a:gd name="T22" fmla="*/ 566 w 1252"/>
                <a:gd name="T23" fmla="*/ 528 h 1810"/>
                <a:gd name="T24" fmla="*/ 453 w 1252"/>
                <a:gd name="T25" fmla="*/ 566 h 1810"/>
                <a:gd name="T26" fmla="*/ 566 w 1252"/>
                <a:gd name="T27" fmla="*/ 528 h 1810"/>
                <a:gd name="T28" fmla="*/ 495 w 1252"/>
                <a:gd name="T29" fmla="*/ 641 h 1810"/>
                <a:gd name="T30" fmla="*/ 490 w 1252"/>
                <a:gd name="T31" fmla="*/ 1295 h 1810"/>
                <a:gd name="T32" fmla="*/ 486 w 1252"/>
                <a:gd name="T33" fmla="*/ 641 h 1810"/>
                <a:gd name="T34" fmla="*/ 418 w 1252"/>
                <a:gd name="T35" fmla="*/ 90 h 1810"/>
                <a:gd name="T36" fmla="*/ 664 w 1252"/>
                <a:gd name="T37" fmla="*/ 337 h 1810"/>
                <a:gd name="T38" fmla="*/ 302 w 1252"/>
                <a:gd name="T39" fmla="*/ 265 h 1810"/>
                <a:gd name="T40" fmla="*/ 971 w 1252"/>
                <a:gd name="T41" fmla="*/ 1131 h 1810"/>
                <a:gd name="T42" fmla="*/ 905 w 1252"/>
                <a:gd name="T43" fmla="*/ 1155 h 1810"/>
                <a:gd name="T44" fmla="*/ 590 w 1252"/>
                <a:gd name="T45" fmla="*/ 1471 h 1810"/>
                <a:gd name="T46" fmla="*/ 565 w 1252"/>
                <a:gd name="T47" fmla="*/ 1537 h 1810"/>
                <a:gd name="T48" fmla="*/ 490 w 1252"/>
                <a:gd name="T49" fmla="*/ 1735 h 1810"/>
                <a:gd name="T50" fmla="*/ 416 w 1252"/>
                <a:gd name="T51" fmla="*/ 1537 h 1810"/>
                <a:gd name="T52" fmla="*/ 391 w 1252"/>
                <a:gd name="T53" fmla="*/ 1471 h 1810"/>
                <a:gd name="T54" fmla="*/ 76 w 1252"/>
                <a:gd name="T55" fmla="*/ 792 h 1810"/>
                <a:gd name="T56" fmla="*/ 411 w 1252"/>
                <a:gd name="T57" fmla="*/ 633 h 1810"/>
                <a:gd name="T58" fmla="*/ 347 w 1252"/>
                <a:gd name="T59" fmla="*/ 1229 h 1810"/>
                <a:gd name="T60" fmla="*/ 490 w 1252"/>
                <a:gd name="T61" fmla="*/ 1395 h 1810"/>
                <a:gd name="T62" fmla="*/ 633 w 1252"/>
                <a:gd name="T63" fmla="*/ 1229 h 1810"/>
                <a:gd name="T64" fmla="*/ 570 w 1252"/>
                <a:gd name="T65" fmla="*/ 633 h 1810"/>
                <a:gd name="T66" fmla="*/ 905 w 1252"/>
                <a:gd name="T67" fmla="*/ 792 h 1810"/>
                <a:gd name="T68" fmla="*/ 929 w 1252"/>
                <a:gd name="T69" fmla="*/ 992 h 1810"/>
                <a:gd name="T70" fmla="*/ 1072 w 1252"/>
                <a:gd name="T71" fmla="*/ 944 h 1810"/>
                <a:gd name="T72" fmla="*/ 1151 w 1252"/>
                <a:gd name="T73" fmla="*/ 1117 h 1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52" h="1810">
                  <a:moveTo>
                    <a:pt x="1056" y="868"/>
                  </a:moveTo>
                  <a:cubicBezTo>
                    <a:pt x="1030" y="868"/>
                    <a:pt x="1004" y="873"/>
                    <a:pt x="980" y="883"/>
                  </a:cubicBezTo>
                  <a:lnTo>
                    <a:pt x="980" y="792"/>
                  </a:lnTo>
                  <a:cubicBezTo>
                    <a:pt x="980" y="617"/>
                    <a:pt x="847" y="471"/>
                    <a:pt x="673" y="455"/>
                  </a:cubicBezTo>
                  <a:cubicBezTo>
                    <a:pt x="751" y="380"/>
                    <a:pt x="775" y="266"/>
                    <a:pt x="735" y="166"/>
                  </a:cubicBezTo>
                  <a:cubicBezTo>
                    <a:pt x="695" y="66"/>
                    <a:pt x="598" y="0"/>
                    <a:pt x="490" y="0"/>
                  </a:cubicBezTo>
                  <a:cubicBezTo>
                    <a:pt x="382" y="0"/>
                    <a:pt x="286" y="66"/>
                    <a:pt x="245" y="166"/>
                  </a:cubicBezTo>
                  <a:cubicBezTo>
                    <a:pt x="205" y="266"/>
                    <a:pt x="230" y="380"/>
                    <a:pt x="308" y="455"/>
                  </a:cubicBezTo>
                  <a:cubicBezTo>
                    <a:pt x="134" y="471"/>
                    <a:pt x="1" y="617"/>
                    <a:pt x="0" y="792"/>
                  </a:cubicBezTo>
                  <a:lnTo>
                    <a:pt x="0" y="1508"/>
                  </a:lnTo>
                  <a:cubicBezTo>
                    <a:pt x="0" y="1529"/>
                    <a:pt x="17" y="1546"/>
                    <a:pt x="38" y="1546"/>
                  </a:cubicBezTo>
                  <a:lnTo>
                    <a:pt x="318" y="1546"/>
                  </a:lnTo>
                  <a:cubicBezTo>
                    <a:pt x="292" y="1604"/>
                    <a:pt x="298" y="1671"/>
                    <a:pt x="333" y="1725"/>
                  </a:cubicBezTo>
                  <a:cubicBezTo>
                    <a:pt x="367" y="1778"/>
                    <a:pt x="427" y="1810"/>
                    <a:pt x="490" y="1810"/>
                  </a:cubicBezTo>
                  <a:cubicBezTo>
                    <a:pt x="554" y="1810"/>
                    <a:pt x="613" y="1778"/>
                    <a:pt x="648" y="1725"/>
                  </a:cubicBezTo>
                  <a:cubicBezTo>
                    <a:pt x="683" y="1671"/>
                    <a:pt x="688" y="1604"/>
                    <a:pt x="663" y="1546"/>
                  </a:cubicBezTo>
                  <a:lnTo>
                    <a:pt x="942" y="1546"/>
                  </a:lnTo>
                  <a:cubicBezTo>
                    <a:pt x="963" y="1546"/>
                    <a:pt x="980" y="1529"/>
                    <a:pt x="980" y="1508"/>
                  </a:cubicBezTo>
                  <a:lnTo>
                    <a:pt x="980" y="1229"/>
                  </a:lnTo>
                  <a:cubicBezTo>
                    <a:pt x="1032" y="1251"/>
                    <a:pt x="1092" y="1249"/>
                    <a:pt x="1142" y="1223"/>
                  </a:cubicBezTo>
                  <a:cubicBezTo>
                    <a:pt x="1193" y="1197"/>
                    <a:pt x="1229" y="1150"/>
                    <a:pt x="1240" y="1094"/>
                  </a:cubicBezTo>
                  <a:cubicBezTo>
                    <a:pt x="1252" y="1039"/>
                    <a:pt x="1238" y="981"/>
                    <a:pt x="1202" y="937"/>
                  </a:cubicBezTo>
                  <a:cubicBezTo>
                    <a:pt x="1166" y="893"/>
                    <a:pt x="1112" y="868"/>
                    <a:pt x="1056" y="868"/>
                  </a:cubicBezTo>
                  <a:close/>
                  <a:moveTo>
                    <a:pt x="566" y="528"/>
                  </a:moveTo>
                  <a:cubicBezTo>
                    <a:pt x="566" y="549"/>
                    <a:pt x="549" y="566"/>
                    <a:pt x="528" y="566"/>
                  </a:cubicBezTo>
                  <a:lnTo>
                    <a:pt x="453" y="566"/>
                  </a:lnTo>
                  <a:cubicBezTo>
                    <a:pt x="432" y="566"/>
                    <a:pt x="415" y="549"/>
                    <a:pt x="415" y="528"/>
                  </a:cubicBezTo>
                  <a:lnTo>
                    <a:pt x="566" y="528"/>
                  </a:lnTo>
                  <a:close/>
                  <a:moveTo>
                    <a:pt x="486" y="641"/>
                  </a:moveTo>
                  <a:lnTo>
                    <a:pt x="495" y="641"/>
                  </a:lnTo>
                  <a:lnTo>
                    <a:pt x="564" y="1196"/>
                  </a:lnTo>
                  <a:lnTo>
                    <a:pt x="490" y="1295"/>
                  </a:lnTo>
                  <a:lnTo>
                    <a:pt x="416" y="1196"/>
                  </a:lnTo>
                  <a:lnTo>
                    <a:pt x="486" y="641"/>
                  </a:lnTo>
                  <a:close/>
                  <a:moveTo>
                    <a:pt x="302" y="265"/>
                  </a:moveTo>
                  <a:cubicBezTo>
                    <a:pt x="302" y="188"/>
                    <a:pt x="348" y="120"/>
                    <a:pt x="418" y="90"/>
                  </a:cubicBezTo>
                  <a:cubicBezTo>
                    <a:pt x="489" y="61"/>
                    <a:pt x="570" y="77"/>
                    <a:pt x="623" y="131"/>
                  </a:cubicBezTo>
                  <a:cubicBezTo>
                    <a:pt x="677" y="185"/>
                    <a:pt x="693" y="266"/>
                    <a:pt x="664" y="337"/>
                  </a:cubicBezTo>
                  <a:cubicBezTo>
                    <a:pt x="635" y="407"/>
                    <a:pt x="566" y="453"/>
                    <a:pt x="490" y="453"/>
                  </a:cubicBezTo>
                  <a:cubicBezTo>
                    <a:pt x="386" y="453"/>
                    <a:pt x="302" y="369"/>
                    <a:pt x="302" y="265"/>
                  </a:cubicBezTo>
                  <a:close/>
                  <a:moveTo>
                    <a:pt x="1056" y="1169"/>
                  </a:moveTo>
                  <a:cubicBezTo>
                    <a:pt x="1023" y="1169"/>
                    <a:pt x="992" y="1155"/>
                    <a:pt x="971" y="1131"/>
                  </a:cubicBezTo>
                  <a:cubicBezTo>
                    <a:pt x="960" y="1119"/>
                    <a:pt x="944" y="1115"/>
                    <a:pt x="929" y="1120"/>
                  </a:cubicBezTo>
                  <a:cubicBezTo>
                    <a:pt x="914" y="1126"/>
                    <a:pt x="905" y="1140"/>
                    <a:pt x="905" y="1155"/>
                  </a:cubicBezTo>
                  <a:lnTo>
                    <a:pt x="905" y="1471"/>
                  </a:lnTo>
                  <a:lnTo>
                    <a:pt x="590" y="1471"/>
                  </a:lnTo>
                  <a:cubicBezTo>
                    <a:pt x="574" y="1471"/>
                    <a:pt x="560" y="1480"/>
                    <a:pt x="554" y="1495"/>
                  </a:cubicBezTo>
                  <a:cubicBezTo>
                    <a:pt x="549" y="1510"/>
                    <a:pt x="553" y="1526"/>
                    <a:pt x="565" y="1537"/>
                  </a:cubicBezTo>
                  <a:cubicBezTo>
                    <a:pt x="600" y="1568"/>
                    <a:pt x="613" y="1617"/>
                    <a:pt x="596" y="1661"/>
                  </a:cubicBezTo>
                  <a:cubicBezTo>
                    <a:pt x="579" y="1705"/>
                    <a:pt x="537" y="1735"/>
                    <a:pt x="490" y="1735"/>
                  </a:cubicBezTo>
                  <a:cubicBezTo>
                    <a:pt x="443" y="1735"/>
                    <a:pt x="401" y="1705"/>
                    <a:pt x="384" y="1661"/>
                  </a:cubicBezTo>
                  <a:cubicBezTo>
                    <a:pt x="368" y="1617"/>
                    <a:pt x="380" y="1568"/>
                    <a:pt x="416" y="1537"/>
                  </a:cubicBezTo>
                  <a:cubicBezTo>
                    <a:pt x="427" y="1526"/>
                    <a:pt x="432" y="1510"/>
                    <a:pt x="426" y="1495"/>
                  </a:cubicBezTo>
                  <a:cubicBezTo>
                    <a:pt x="420" y="1480"/>
                    <a:pt x="406" y="1471"/>
                    <a:pt x="391" y="1471"/>
                  </a:cubicBezTo>
                  <a:lnTo>
                    <a:pt x="76" y="1471"/>
                  </a:lnTo>
                  <a:lnTo>
                    <a:pt x="76" y="792"/>
                  </a:lnTo>
                  <a:cubicBezTo>
                    <a:pt x="76" y="647"/>
                    <a:pt x="194" y="529"/>
                    <a:pt x="339" y="528"/>
                  </a:cubicBezTo>
                  <a:cubicBezTo>
                    <a:pt x="340" y="575"/>
                    <a:pt x="368" y="616"/>
                    <a:pt x="411" y="633"/>
                  </a:cubicBezTo>
                  <a:lnTo>
                    <a:pt x="340" y="1202"/>
                  </a:lnTo>
                  <a:cubicBezTo>
                    <a:pt x="339" y="1212"/>
                    <a:pt x="341" y="1222"/>
                    <a:pt x="347" y="1229"/>
                  </a:cubicBezTo>
                  <a:lnTo>
                    <a:pt x="460" y="1380"/>
                  </a:lnTo>
                  <a:cubicBezTo>
                    <a:pt x="467" y="1390"/>
                    <a:pt x="478" y="1395"/>
                    <a:pt x="490" y="1395"/>
                  </a:cubicBezTo>
                  <a:cubicBezTo>
                    <a:pt x="502" y="1395"/>
                    <a:pt x="513" y="1390"/>
                    <a:pt x="520" y="1380"/>
                  </a:cubicBezTo>
                  <a:lnTo>
                    <a:pt x="633" y="1229"/>
                  </a:lnTo>
                  <a:cubicBezTo>
                    <a:pt x="639" y="1222"/>
                    <a:pt x="642" y="1212"/>
                    <a:pt x="641" y="1202"/>
                  </a:cubicBezTo>
                  <a:lnTo>
                    <a:pt x="570" y="633"/>
                  </a:lnTo>
                  <a:cubicBezTo>
                    <a:pt x="613" y="616"/>
                    <a:pt x="641" y="575"/>
                    <a:pt x="641" y="528"/>
                  </a:cubicBezTo>
                  <a:cubicBezTo>
                    <a:pt x="787" y="529"/>
                    <a:pt x="905" y="647"/>
                    <a:pt x="905" y="792"/>
                  </a:cubicBezTo>
                  <a:lnTo>
                    <a:pt x="905" y="956"/>
                  </a:lnTo>
                  <a:cubicBezTo>
                    <a:pt x="905" y="972"/>
                    <a:pt x="914" y="986"/>
                    <a:pt x="929" y="992"/>
                  </a:cubicBezTo>
                  <a:cubicBezTo>
                    <a:pt x="944" y="997"/>
                    <a:pt x="960" y="993"/>
                    <a:pt x="971" y="981"/>
                  </a:cubicBezTo>
                  <a:cubicBezTo>
                    <a:pt x="996" y="952"/>
                    <a:pt x="1034" y="938"/>
                    <a:pt x="1072" y="944"/>
                  </a:cubicBezTo>
                  <a:cubicBezTo>
                    <a:pt x="1110" y="950"/>
                    <a:pt x="1143" y="974"/>
                    <a:pt x="1159" y="1009"/>
                  </a:cubicBezTo>
                  <a:cubicBezTo>
                    <a:pt x="1175" y="1044"/>
                    <a:pt x="1172" y="1085"/>
                    <a:pt x="1151" y="1117"/>
                  </a:cubicBezTo>
                  <a:cubicBezTo>
                    <a:pt x="1130" y="1150"/>
                    <a:pt x="1094" y="1169"/>
                    <a:pt x="1056" y="116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6" name="Freeform 132">
              <a:extLst>
                <a:ext uri="{FF2B5EF4-FFF2-40B4-BE49-F238E27FC236}">
                  <a16:creationId xmlns:a16="http://schemas.microsoft.com/office/drawing/2014/main" id="{894113C2-E308-42EE-8318-2B643686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501" y="2128838"/>
              <a:ext cx="15875" cy="23813"/>
            </a:xfrm>
            <a:custGeom>
              <a:avLst/>
              <a:gdLst>
                <a:gd name="T0" fmla="*/ 38 w 76"/>
                <a:gd name="T1" fmla="*/ 113 h 113"/>
                <a:gd name="T2" fmla="*/ 0 w 76"/>
                <a:gd name="T3" fmla="*/ 76 h 113"/>
                <a:gd name="T4" fmla="*/ 0 w 76"/>
                <a:gd name="T5" fmla="*/ 38 h 113"/>
                <a:gd name="T6" fmla="*/ 38 w 76"/>
                <a:gd name="T7" fmla="*/ 0 h 113"/>
                <a:gd name="T8" fmla="*/ 76 w 76"/>
                <a:gd name="T9" fmla="*/ 38 h 113"/>
                <a:gd name="T10" fmla="*/ 76 w 76"/>
                <a:gd name="T11" fmla="*/ 76 h 113"/>
                <a:gd name="T12" fmla="*/ 38 w 76"/>
                <a:gd name="T1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113"/>
                  </a:moveTo>
                  <a:cubicBezTo>
                    <a:pt x="17" y="113"/>
                    <a:pt x="0" y="96"/>
                    <a:pt x="0" y="76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6" y="17"/>
                    <a:pt x="76" y="38"/>
                  </a:cubicBezTo>
                  <a:lnTo>
                    <a:pt x="76" y="76"/>
                  </a:lnTo>
                  <a:cubicBezTo>
                    <a:pt x="76" y="96"/>
                    <a:pt x="59" y="113"/>
                    <a:pt x="38" y="11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7" name="Freeform 133">
              <a:extLst>
                <a:ext uri="{FF2B5EF4-FFF2-40B4-BE49-F238E27FC236}">
                  <a16:creationId xmlns:a16="http://schemas.microsoft.com/office/drawing/2014/main" id="{DC67EEA7-39F5-4CBF-9BC3-9E1A559076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2089151"/>
              <a:ext cx="234950" cy="482600"/>
            </a:xfrm>
            <a:custGeom>
              <a:avLst/>
              <a:gdLst>
                <a:gd name="T0" fmla="*/ 852 w 1094"/>
                <a:gd name="T1" fmla="*/ 1432 h 2261"/>
                <a:gd name="T2" fmla="*/ 717 w 1094"/>
                <a:gd name="T3" fmla="*/ 1172 h 2261"/>
                <a:gd name="T4" fmla="*/ 792 w 1094"/>
                <a:gd name="T5" fmla="*/ 942 h 2261"/>
                <a:gd name="T6" fmla="*/ 830 w 1094"/>
                <a:gd name="T7" fmla="*/ 904 h 2261"/>
                <a:gd name="T8" fmla="*/ 867 w 1094"/>
                <a:gd name="T9" fmla="*/ 716 h 2261"/>
                <a:gd name="T10" fmla="*/ 830 w 1094"/>
                <a:gd name="T11" fmla="*/ 665 h 2261"/>
                <a:gd name="T12" fmla="*/ 1007 w 1094"/>
                <a:gd name="T13" fmla="*/ 251 h 2261"/>
                <a:gd name="T14" fmla="*/ 352 w 1094"/>
                <a:gd name="T15" fmla="*/ 250 h 2261"/>
                <a:gd name="T16" fmla="*/ 528 w 1094"/>
                <a:gd name="T17" fmla="*/ 665 h 2261"/>
                <a:gd name="T18" fmla="*/ 491 w 1094"/>
                <a:gd name="T19" fmla="*/ 716 h 2261"/>
                <a:gd name="T20" fmla="*/ 528 w 1094"/>
                <a:gd name="T21" fmla="*/ 904 h 2261"/>
                <a:gd name="T22" fmla="*/ 566 w 1094"/>
                <a:gd name="T23" fmla="*/ 942 h 2261"/>
                <a:gd name="T24" fmla="*/ 641 w 1094"/>
                <a:gd name="T25" fmla="*/ 1172 h 2261"/>
                <a:gd name="T26" fmla="*/ 506 w 1094"/>
                <a:gd name="T27" fmla="*/ 1432 h 2261"/>
                <a:gd name="T28" fmla="*/ 264 w 1094"/>
                <a:gd name="T29" fmla="*/ 1470 h 2261"/>
                <a:gd name="T30" fmla="*/ 86 w 1094"/>
                <a:gd name="T31" fmla="*/ 1689 h 2261"/>
                <a:gd name="T32" fmla="*/ 86 w 1094"/>
                <a:gd name="T33" fmla="*/ 2004 h 2261"/>
                <a:gd name="T34" fmla="*/ 264 w 1094"/>
                <a:gd name="T35" fmla="*/ 2223 h 2261"/>
                <a:gd name="T36" fmla="*/ 579 w 1094"/>
                <a:gd name="T37" fmla="*/ 2261 h 2261"/>
                <a:gd name="T38" fmla="*/ 604 w 1094"/>
                <a:gd name="T39" fmla="*/ 2195 h 2261"/>
                <a:gd name="T40" fmla="*/ 679 w 1094"/>
                <a:gd name="T41" fmla="*/ 1997 h 2261"/>
                <a:gd name="T42" fmla="*/ 754 w 1094"/>
                <a:gd name="T43" fmla="*/ 2195 h 2261"/>
                <a:gd name="T44" fmla="*/ 778 w 1094"/>
                <a:gd name="T45" fmla="*/ 2261 h 2261"/>
                <a:gd name="T46" fmla="*/ 1094 w 1094"/>
                <a:gd name="T47" fmla="*/ 2223 h 2261"/>
                <a:gd name="T48" fmla="*/ 1056 w 1094"/>
                <a:gd name="T49" fmla="*/ 1432 h 2261"/>
                <a:gd name="T50" fmla="*/ 566 w 1094"/>
                <a:gd name="T51" fmla="*/ 829 h 2261"/>
                <a:gd name="T52" fmla="*/ 792 w 1094"/>
                <a:gd name="T53" fmla="*/ 753 h 2261"/>
                <a:gd name="T54" fmla="*/ 546 w 1094"/>
                <a:gd name="T55" fmla="*/ 567 h 2261"/>
                <a:gd name="T56" fmla="*/ 503 w 1094"/>
                <a:gd name="T57" fmla="*/ 142 h 2261"/>
                <a:gd name="T58" fmla="*/ 940 w 1094"/>
                <a:gd name="T59" fmla="*/ 304 h 2261"/>
                <a:gd name="T60" fmla="*/ 754 w 1094"/>
                <a:gd name="T61" fmla="*/ 665 h 2261"/>
                <a:gd name="T62" fmla="*/ 717 w 1094"/>
                <a:gd name="T63" fmla="*/ 678 h 2261"/>
                <a:gd name="T64" fmla="*/ 679 w 1094"/>
                <a:gd name="T65" fmla="*/ 377 h 2261"/>
                <a:gd name="T66" fmla="*/ 641 w 1094"/>
                <a:gd name="T67" fmla="*/ 678 h 2261"/>
                <a:gd name="T68" fmla="*/ 604 w 1094"/>
                <a:gd name="T69" fmla="*/ 665 h 2261"/>
                <a:gd name="T70" fmla="*/ 717 w 1094"/>
                <a:gd name="T71" fmla="*/ 904 h 2261"/>
                <a:gd name="T72" fmla="*/ 679 w 1094"/>
                <a:gd name="T73" fmla="*/ 980 h 2261"/>
                <a:gd name="T74" fmla="*/ 641 w 1094"/>
                <a:gd name="T75" fmla="*/ 904 h 2261"/>
                <a:gd name="T76" fmla="*/ 1018 w 1094"/>
                <a:gd name="T77" fmla="*/ 2186 h 2261"/>
                <a:gd name="T78" fmla="*/ 837 w 1094"/>
                <a:gd name="T79" fmla="*/ 2007 h 2261"/>
                <a:gd name="T80" fmla="*/ 521 w 1094"/>
                <a:gd name="T81" fmla="*/ 2007 h 2261"/>
                <a:gd name="T82" fmla="*/ 340 w 1094"/>
                <a:gd name="T83" fmla="*/ 2186 h 2261"/>
                <a:gd name="T84" fmla="*/ 315 w 1094"/>
                <a:gd name="T85" fmla="*/ 1911 h 2261"/>
                <a:gd name="T86" fmla="*/ 149 w 1094"/>
                <a:gd name="T87" fmla="*/ 1952 h 2261"/>
                <a:gd name="T88" fmla="*/ 149 w 1094"/>
                <a:gd name="T89" fmla="*/ 1741 h 2261"/>
                <a:gd name="T90" fmla="*/ 315 w 1094"/>
                <a:gd name="T91" fmla="*/ 1782 h 2261"/>
                <a:gd name="T92" fmla="*/ 340 w 1094"/>
                <a:gd name="T93" fmla="*/ 1507 h 2261"/>
                <a:gd name="T94" fmla="*/ 615 w 1094"/>
                <a:gd name="T95" fmla="*/ 1483 h 2261"/>
                <a:gd name="T96" fmla="*/ 573 w 1094"/>
                <a:gd name="T97" fmla="*/ 1316 h 2261"/>
                <a:gd name="T98" fmla="*/ 785 w 1094"/>
                <a:gd name="T99" fmla="*/ 1316 h 2261"/>
                <a:gd name="T100" fmla="*/ 743 w 1094"/>
                <a:gd name="T101" fmla="*/ 1483 h 2261"/>
                <a:gd name="T102" fmla="*/ 1018 w 1094"/>
                <a:gd name="T103" fmla="*/ 150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94" h="2261">
                  <a:moveTo>
                    <a:pt x="1056" y="1432"/>
                  </a:moveTo>
                  <a:lnTo>
                    <a:pt x="852" y="1432"/>
                  </a:lnTo>
                  <a:cubicBezTo>
                    <a:pt x="874" y="1380"/>
                    <a:pt x="872" y="1320"/>
                    <a:pt x="846" y="1270"/>
                  </a:cubicBezTo>
                  <a:cubicBezTo>
                    <a:pt x="820" y="1219"/>
                    <a:pt x="772" y="1183"/>
                    <a:pt x="717" y="1172"/>
                  </a:cubicBezTo>
                  <a:lnTo>
                    <a:pt x="717" y="1048"/>
                  </a:lnTo>
                  <a:cubicBezTo>
                    <a:pt x="762" y="1032"/>
                    <a:pt x="792" y="990"/>
                    <a:pt x="792" y="942"/>
                  </a:cubicBezTo>
                  <a:lnTo>
                    <a:pt x="792" y="904"/>
                  </a:lnTo>
                  <a:lnTo>
                    <a:pt x="830" y="904"/>
                  </a:lnTo>
                  <a:cubicBezTo>
                    <a:pt x="851" y="904"/>
                    <a:pt x="867" y="887"/>
                    <a:pt x="867" y="867"/>
                  </a:cubicBezTo>
                  <a:lnTo>
                    <a:pt x="867" y="716"/>
                  </a:lnTo>
                  <a:cubicBezTo>
                    <a:pt x="867" y="695"/>
                    <a:pt x="851" y="678"/>
                    <a:pt x="830" y="678"/>
                  </a:cubicBezTo>
                  <a:lnTo>
                    <a:pt x="830" y="665"/>
                  </a:lnTo>
                  <a:cubicBezTo>
                    <a:pt x="830" y="652"/>
                    <a:pt x="837" y="639"/>
                    <a:pt x="849" y="633"/>
                  </a:cubicBezTo>
                  <a:cubicBezTo>
                    <a:pt x="982" y="556"/>
                    <a:pt x="1046" y="399"/>
                    <a:pt x="1007" y="251"/>
                  </a:cubicBezTo>
                  <a:cubicBezTo>
                    <a:pt x="967" y="103"/>
                    <a:pt x="833" y="0"/>
                    <a:pt x="679" y="0"/>
                  </a:cubicBezTo>
                  <a:cubicBezTo>
                    <a:pt x="526" y="0"/>
                    <a:pt x="392" y="102"/>
                    <a:pt x="352" y="250"/>
                  </a:cubicBezTo>
                  <a:cubicBezTo>
                    <a:pt x="312" y="398"/>
                    <a:pt x="376" y="555"/>
                    <a:pt x="508" y="632"/>
                  </a:cubicBezTo>
                  <a:cubicBezTo>
                    <a:pt x="520" y="639"/>
                    <a:pt x="528" y="651"/>
                    <a:pt x="528" y="665"/>
                  </a:cubicBezTo>
                  <a:lnTo>
                    <a:pt x="528" y="678"/>
                  </a:lnTo>
                  <a:cubicBezTo>
                    <a:pt x="507" y="678"/>
                    <a:pt x="491" y="695"/>
                    <a:pt x="491" y="716"/>
                  </a:cubicBezTo>
                  <a:lnTo>
                    <a:pt x="491" y="867"/>
                  </a:lnTo>
                  <a:cubicBezTo>
                    <a:pt x="491" y="887"/>
                    <a:pt x="507" y="904"/>
                    <a:pt x="528" y="904"/>
                  </a:cubicBezTo>
                  <a:lnTo>
                    <a:pt x="566" y="904"/>
                  </a:lnTo>
                  <a:lnTo>
                    <a:pt x="566" y="942"/>
                  </a:lnTo>
                  <a:cubicBezTo>
                    <a:pt x="566" y="990"/>
                    <a:pt x="596" y="1032"/>
                    <a:pt x="641" y="1048"/>
                  </a:cubicBezTo>
                  <a:lnTo>
                    <a:pt x="641" y="1172"/>
                  </a:lnTo>
                  <a:cubicBezTo>
                    <a:pt x="586" y="1183"/>
                    <a:pt x="538" y="1219"/>
                    <a:pt x="512" y="1270"/>
                  </a:cubicBezTo>
                  <a:cubicBezTo>
                    <a:pt x="486" y="1320"/>
                    <a:pt x="484" y="1380"/>
                    <a:pt x="506" y="1432"/>
                  </a:cubicBezTo>
                  <a:lnTo>
                    <a:pt x="302" y="1432"/>
                  </a:lnTo>
                  <a:cubicBezTo>
                    <a:pt x="281" y="1432"/>
                    <a:pt x="264" y="1449"/>
                    <a:pt x="264" y="1470"/>
                  </a:cubicBezTo>
                  <a:lnTo>
                    <a:pt x="264" y="1674"/>
                  </a:lnTo>
                  <a:cubicBezTo>
                    <a:pt x="206" y="1648"/>
                    <a:pt x="139" y="1654"/>
                    <a:pt x="86" y="1689"/>
                  </a:cubicBezTo>
                  <a:cubicBezTo>
                    <a:pt x="33" y="1724"/>
                    <a:pt x="0" y="1783"/>
                    <a:pt x="0" y="1846"/>
                  </a:cubicBezTo>
                  <a:cubicBezTo>
                    <a:pt x="0" y="1910"/>
                    <a:pt x="33" y="1969"/>
                    <a:pt x="86" y="2004"/>
                  </a:cubicBezTo>
                  <a:cubicBezTo>
                    <a:pt x="139" y="2039"/>
                    <a:pt x="206" y="2045"/>
                    <a:pt x="264" y="2019"/>
                  </a:cubicBezTo>
                  <a:lnTo>
                    <a:pt x="264" y="2223"/>
                  </a:lnTo>
                  <a:cubicBezTo>
                    <a:pt x="264" y="2244"/>
                    <a:pt x="281" y="2261"/>
                    <a:pt x="302" y="2261"/>
                  </a:cubicBezTo>
                  <a:lnTo>
                    <a:pt x="579" y="2261"/>
                  </a:lnTo>
                  <a:cubicBezTo>
                    <a:pt x="595" y="2261"/>
                    <a:pt x="609" y="2251"/>
                    <a:pt x="615" y="2237"/>
                  </a:cubicBezTo>
                  <a:cubicBezTo>
                    <a:pt x="620" y="2222"/>
                    <a:pt x="616" y="2205"/>
                    <a:pt x="604" y="2195"/>
                  </a:cubicBezTo>
                  <a:cubicBezTo>
                    <a:pt x="569" y="2164"/>
                    <a:pt x="557" y="2114"/>
                    <a:pt x="573" y="2070"/>
                  </a:cubicBezTo>
                  <a:cubicBezTo>
                    <a:pt x="590" y="2026"/>
                    <a:pt x="632" y="1997"/>
                    <a:pt x="679" y="1997"/>
                  </a:cubicBezTo>
                  <a:cubicBezTo>
                    <a:pt x="726" y="1997"/>
                    <a:pt x="768" y="2026"/>
                    <a:pt x="785" y="2070"/>
                  </a:cubicBezTo>
                  <a:cubicBezTo>
                    <a:pt x="801" y="2114"/>
                    <a:pt x="789" y="2164"/>
                    <a:pt x="754" y="2195"/>
                  </a:cubicBezTo>
                  <a:cubicBezTo>
                    <a:pt x="742" y="2205"/>
                    <a:pt x="738" y="2222"/>
                    <a:pt x="743" y="2237"/>
                  </a:cubicBezTo>
                  <a:cubicBezTo>
                    <a:pt x="749" y="2251"/>
                    <a:pt x="763" y="2261"/>
                    <a:pt x="778" y="2261"/>
                  </a:cubicBezTo>
                  <a:lnTo>
                    <a:pt x="1056" y="2261"/>
                  </a:lnTo>
                  <a:cubicBezTo>
                    <a:pt x="1077" y="2261"/>
                    <a:pt x="1094" y="2244"/>
                    <a:pt x="1094" y="2223"/>
                  </a:cubicBezTo>
                  <a:lnTo>
                    <a:pt x="1094" y="1470"/>
                  </a:lnTo>
                  <a:cubicBezTo>
                    <a:pt x="1094" y="1449"/>
                    <a:pt x="1077" y="1432"/>
                    <a:pt x="1056" y="1432"/>
                  </a:cubicBezTo>
                  <a:close/>
                  <a:moveTo>
                    <a:pt x="792" y="829"/>
                  </a:moveTo>
                  <a:lnTo>
                    <a:pt x="566" y="829"/>
                  </a:lnTo>
                  <a:lnTo>
                    <a:pt x="566" y="753"/>
                  </a:lnTo>
                  <a:lnTo>
                    <a:pt x="792" y="753"/>
                  </a:lnTo>
                  <a:lnTo>
                    <a:pt x="792" y="829"/>
                  </a:lnTo>
                  <a:close/>
                  <a:moveTo>
                    <a:pt x="546" y="567"/>
                  </a:moveTo>
                  <a:cubicBezTo>
                    <a:pt x="473" y="525"/>
                    <a:pt x="425" y="450"/>
                    <a:pt x="416" y="366"/>
                  </a:cubicBezTo>
                  <a:cubicBezTo>
                    <a:pt x="408" y="281"/>
                    <a:pt x="440" y="198"/>
                    <a:pt x="503" y="142"/>
                  </a:cubicBezTo>
                  <a:cubicBezTo>
                    <a:pt x="576" y="77"/>
                    <a:pt x="679" y="58"/>
                    <a:pt x="771" y="92"/>
                  </a:cubicBezTo>
                  <a:cubicBezTo>
                    <a:pt x="862" y="126"/>
                    <a:pt x="928" y="207"/>
                    <a:pt x="940" y="304"/>
                  </a:cubicBezTo>
                  <a:cubicBezTo>
                    <a:pt x="954" y="410"/>
                    <a:pt x="903" y="514"/>
                    <a:pt x="811" y="567"/>
                  </a:cubicBezTo>
                  <a:cubicBezTo>
                    <a:pt x="776" y="588"/>
                    <a:pt x="755" y="625"/>
                    <a:pt x="754" y="665"/>
                  </a:cubicBezTo>
                  <a:lnTo>
                    <a:pt x="754" y="678"/>
                  </a:lnTo>
                  <a:lnTo>
                    <a:pt x="717" y="678"/>
                  </a:lnTo>
                  <a:lnTo>
                    <a:pt x="717" y="414"/>
                  </a:lnTo>
                  <a:cubicBezTo>
                    <a:pt x="717" y="393"/>
                    <a:pt x="700" y="377"/>
                    <a:pt x="679" y="377"/>
                  </a:cubicBezTo>
                  <a:cubicBezTo>
                    <a:pt x="658" y="377"/>
                    <a:pt x="641" y="393"/>
                    <a:pt x="641" y="414"/>
                  </a:cubicBezTo>
                  <a:lnTo>
                    <a:pt x="641" y="678"/>
                  </a:lnTo>
                  <a:lnTo>
                    <a:pt x="604" y="678"/>
                  </a:lnTo>
                  <a:lnTo>
                    <a:pt x="604" y="665"/>
                  </a:lnTo>
                  <a:cubicBezTo>
                    <a:pt x="603" y="625"/>
                    <a:pt x="581" y="587"/>
                    <a:pt x="546" y="567"/>
                  </a:cubicBezTo>
                  <a:close/>
                  <a:moveTo>
                    <a:pt x="717" y="904"/>
                  </a:moveTo>
                  <a:lnTo>
                    <a:pt x="717" y="942"/>
                  </a:lnTo>
                  <a:cubicBezTo>
                    <a:pt x="717" y="963"/>
                    <a:pt x="700" y="980"/>
                    <a:pt x="679" y="980"/>
                  </a:cubicBezTo>
                  <a:cubicBezTo>
                    <a:pt x="658" y="980"/>
                    <a:pt x="641" y="963"/>
                    <a:pt x="641" y="942"/>
                  </a:cubicBezTo>
                  <a:lnTo>
                    <a:pt x="641" y="904"/>
                  </a:lnTo>
                  <a:lnTo>
                    <a:pt x="717" y="904"/>
                  </a:lnTo>
                  <a:close/>
                  <a:moveTo>
                    <a:pt x="1018" y="2186"/>
                  </a:moveTo>
                  <a:lnTo>
                    <a:pt x="852" y="2186"/>
                  </a:lnTo>
                  <a:cubicBezTo>
                    <a:pt x="877" y="2127"/>
                    <a:pt x="871" y="2060"/>
                    <a:pt x="837" y="2007"/>
                  </a:cubicBezTo>
                  <a:cubicBezTo>
                    <a:pt x="802" y="1954"/>
                    <a:pt x="743" y="1922"/>
                    <a:pt x="679" y="1922"/>
                  </a:cubicBezTo>
                  <a:cubicBezTo>
                    <a:pt x="615" y="1922"/>
                    <a:pt x="556" y="1954"/>
                    <a:pt x="521" y="2007"/>
                  </a:cubicBezTo>
                  <a:cubicBezTo>
                    <a:pt x="486" y="2060"/>
                    <a:pt x="481" y="2127"/>
                    <a:pt x="506" y="2186"/>
                  </a:cubicBezTo>
                  <a:lnTo>
                    <a:pt x="340" y="2186"/>
                  </a:lnTo>
                  <a:lnTo>
                    <a:pt x="340" y="1946"/>
                  </a:lnTo>
                  <a:cubicBezTo>
                    <a:pt x="340" y="1930"/>
                    <a:pt x="330" y="1916"/>
                    <a:pt x="315" y="1911"/>
                  </a:cubicBezTo>
                  <a:cubicBezTo>
                    <a:pt x="301" y="1905"/>
                    <a:pt x="284" y="1909"/>
                    <a:pt x="274" y="1921"/>
                  </a:cubicBezTo>
                  <a:cubicBezTo>
                    <a:pt x="243" y="1956"/>
                    <a:pt x="193" y="1969"/>
                    <a:pt x="149" y="1952"/>
                  </a:cubicBezTo>
                  <a:cubicBezTo>
                    <a:pt x="105" y="1936"/>
                    <a:pt x="76" y="1893"/>
                    <a:pt x="76" y="1846"/>
                  </a:cubicBezTo>
                  <a:cubicBezTo>
                    <a:pt x="76" y="1799"/>
                    <a:pt x="105" y="1757"/>
                    <a:pt x="149" y="1741"/>
                  </a:cubicBezTo>
                  <a:cubicBezTo>
                    <a:pt x="193" y="1724"/>
                    <a:pt x="243" y="1736"/>
                    <a:pt x="274" y="1772"/>
                  </a:cubicBezTo>
                  <a:cubicBezTo>
                    <a:pt x="284" y="1784"/>
                    <a:pt x="301" y="1788"/>
                    <a:pt x="315" y="1782"/>
                  </a:cubicBezTo>
                  <a:cubicBezTo>
                    <a:pt x="330" y="1777"/>
                    <a:pt x="340" y="1763"/>
                    <a:pt x="340" y="1747"/>
                  </a:cubicBezTo>
                  <a:lnTo>
                    <a:pt x="340" y="1507"/>
                  </a:lnTo>
                  <a:lnTo>
                    <a:pt x="579" y="1507"/>
                  </a:lnTo>
                  <a:cubicBezTo>
                    <a:pt x="595" y="1507"/>
                    <a:pt x="609" y="1498"/>
                    <a:pt x="615" y="1483"/>
                  </a:cubicBezTo>
                  <a:cubicBezTo>
                    <a:pt x="620" y="1468"/>
                    <a:pt x="616" y="1452"/>
                    <a:pt x="604" y="1441"/>
                  </a:cubicBezTo>
                  <a:cubicBezTo>
                    <a:pt x="569" y="1410"/>
                    <a:pt x="557" y="1360"/>
                    <a:pt x="573" y="1316"/>
                  </a:cubicBezTo>
                  <a:cubicBezTo>
                    <a:pt x="590" y="1272"/>
                    <a:pt x="632" y="1243"/>
                    <a:pt x="679" y="1243"/>
                  </a:cubicBezTo>
                  <a:cubicBezTo>
                    <a:pt x="726" y="1243"/>
                    <a:pt x="768" y="1272"/>
                    <a:pt x="785" y="1316"/>
                  </a:cubicBezTo>
                  <a:cubicBezTo>
                    <a:pt x="801" y="1360"/>
                    <a:pt x="789" y="1410"/>
                    <a:pt x="754" y="1441"/>
                  </a:cubicBezTo>
                  <a:cubicBezTo>
                    <a:pt x="742" y="1452"/>
                    <a:pt x="738" y="1468"/>
                    <a:pt x="743" y="1483"/>
                  </a:cubicBezTo>
                  <a:cubicBezTo>
                    <a:pt x="749" y="1498"/>
                    <a:pt x="763" y="1507"/>
                    <a:pt x="778" y="1507"/>
                  </a:cubicBezTo>
                  <a:lnTo>
                    <a:pt x="1018" y="1507"/>
                  </a:lnTo>
                  <a:lnTo>
                    <a:pt x="1018" y="218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8" name="Rectangle 134">
              <a:extLst>
                <a:ext uri="{FF2B5EF4-FFF2-40B4-BE49-F238E27FC236}">
                  <a16:creationId xmlns:a16="http://schemas.microsoft.com/office/drawing/2014/main" id="{C11C2312-C78E-475D-AD97-145E97833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2013" y="2128838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9" name="Rectangle 135">
              <a:extLst>
                <a:ext uri="{FF2B5EF4-FFF2-40B4-BE49-F238E27FC236}">
                  <a16:creationId xmlns:a16="http://schemas.microsoft.com/office/drawing/2014/main" id="{EB69B5BC-61A3-48A1-A2AA-CEEEFAAE6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3763" y="2128838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0" name="Rectangle 136">
              <a:extLst>
                <a:ext uri="{FF2B5EF4-FFF2-40B4-BE49-F238E27FC236}">
                  <a16:creationId xmlns:a16="http://schemas.microsoft.com/office/drawing/2014/main" id="{622216F7-E4E3-45E9-B748-BAE34D1B9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5513" y="2128838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1" name="Rectangle 137">
              <a:extLst>
                <a:ext uri="{FF2B5EF4-FFF2-40B4-BE49-F238E27FC236}">
                  <a16:creationId xmlns:a16="http://schemas.microsoft.com/office/drawing/2014/main" id="{700CDE85-379C-4F7B-955F-73D3EF692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8851" y="2128838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2" name="Rectangle 138">
              <a:extLst>
                <a:ext uri="{FF2B5EF4-FFF2-40B4-BE49-F238E27FC236}">
                  <a16:creationId xmlns:a16="http://schemas.microsoft.com/office/drawing/2014/main" id="{BFE4DDC3-F669-4032-99AD-B61E476A6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0601" y="2128838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3" name="Rectangle 139">
              <a:extLst>
                <a:ext uri="{FF2B5EF4-FFF2-40B4-BE49-F238E27FC236}">
                  <a16:creationId xmlns:a16="http://schemas.microsoft.com/office/drawing/2014/main" id="{BCF2A64C-9AFF-4B20-9FF4-D570570B0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2555876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4" name="Rectangle 140">
              <a:extLst>
                <a:ext uri="{FF2B5EF4-FFF2-40B4-BE49-F238E27FC236}">
                  <a16:creationId xmlns:a16="http://schemas.microsoft.com/office/drawing/2014/main" id="{AF5D7866-E195-4DD8-BDB9-A250F5D0C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2524126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5" name="Rectangle 141">
              <a:extLst>
                <a:ext uri="{FF2B5EF4-FFF2-40B4-BE49-F238E27FC236}">
                  <a16:creationId xmlns:a16="http://schemas.microsoft.com/office/drawing/2014/main" id="{2B03798A-FB42-47F0-8621-F88C1FF0A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8988" y="2492376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6" name="Rectangle 142">
              <a:extLst>
                <a:ext uri="{FF2B5EF4-FFF2-40B4-BE49-F238E27FC236}">
                  <a16:creationId xmlns:a16="http://schemas.microsoft.com/office/drawing/2014/main" id="{0BE4AF9F-1811-49BE-A108-D6A3DBC85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738" y="2555876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7" name="Rectangle 143">
              <a:extLst>
                <a:ext uri="{FF2B5EF4-FFF2-40B4-BE49-F238E27FC236}">
                  <a16:creationId xmlns:a16="http://schemas.microsoft.com/office/drawing/2014/main" id="{493CCE50-4D48-4809-BA28-F255549BF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4076" y="2555876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8" name="Rectangle 144">
              <a:extLst>
                <a:ext uri="{FF2B5EF4-FFF2-40B4-BE49-F238E27FC236}">
                  <a16:creationId xmlns:a16="http://schemas.microsoft.com/office/drawing/2014/main" id="{19C75C47-64A0-4F6F-9C7E-B5739AE23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5826" y="2555876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9" name="Rectangle 145">
              <a:extLst>
                <a:ext uri="{FF2B5EF4-FFF2-40B4-BE49-F238E27FC236}">
                  <a16:creationId xmlns:a16="http://schemas.microsoft.com/office/drawing/2014/main" id="{C82232AC-6415-4D81-AD41-C77327A38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7576" y="2555876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0" name="Rectangle 146">
              <a:extLst>
                <a:ext uri="{FF2B5EF4-FFF2-40B4-BE49-F238E27FC236}">
                  <a16:creationId xmlns:a16="http://schemas.microsoft.com/office/drawing/2014/main" id="{D23F39A3-43D2-43B4-AB89-9A26517CF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9326" y="2555876"/>
              <a:ext cx="17463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2" name="Group 2521">
            <a:extLst>
              <a:ext uri="{FF2B5EF4-FFF2-40B4-BE49-F238E27FC236}">
                <a16:creationId xmlns:a16="http://schemas.microsoft.com/office/drawing/2014/main" id="{92E9A729-7FAD-4ECC-8A67-D86834A0E745}"/>
              </a:ext>
            </a:extLst>
          </p:cNvPr>
          <p:cNvGrpSpPr/>
          <p:nvPr/>
        </p:nvGrpSpPr>
        <p:grpSpPr>
          <a:xfrm>
            <a:off x="8091488" y="2089151"/>
            <a:ext cx="482600" cy="482600"/>
            <a:chOff x="8091488" y="2089151"/>
            <a:chExt cx="482600" cy="482600"/>
          </a:xfrm>
        </p:grpSpPr>
        <p:sp>
          <p:nvSpPr>
            <p:cNvPr id="2451" name="Freeform 147">
              <a:extLst>
                <a:ext uri="{FF2B5EF4-FFF2-40B4-BE49-F238E27FC236}">
                  <a16:creationId xmlns:a16="http://schemas.microsoft.com/office/drawing/2014/main" id="{5BD84BD3-9689-4EC8-887E-0F3C8F72B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363" y="2532063"/>
              <a:ext cx="152400" cy="31750"/>
            </a:xfrm>
            <a:custGeom>
              <a:avLst/>
              <a:gdLst>
                <a:gd name="T0" fmla="*/ 15 w 709"/>
                <a:gd name="T1" fmla="*/ 151 h 151"/>
                <a:gd name="T2" fmla="*/ 694 w 709"/>
                <a:gd name="T3" fmla="*/ 151 h 151"/>
                <a:gd name="T4" fmla="*/ 709 w 709"/>
                <a:gd name="T5" fmla="*/ 0 h 151"/>
                <a:gd name="T6" fmla="*/ 0 w 709"/>
                <a:gd name="T7" fmla="*/ 0 h 151"/>
                <a:gd name="T8" fmla="*/ 15 w 709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" h="151">
                  <a:moveTo>
                    <a:pt x="15" y="151"/>
                  </a:moveTo>
                  <a:lnTo>
                    <a:pt x="694" y="151"/>
                  </a:lnTo>
                  <a:lnTo>
                    <a:pt x="709" y="0"/>
                  </a:lnTo>
                  <a:lnTo>
                    <a:pt x="0" y="0"/>
                  </a:lnTo>
                  <a:lnTo>
                    <a:pt x="15" y="151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2" name="Freeform 148">
              <a:extLst>
                <a:ext uri="{FF2B5EF4-FFF2-40B4-BE49-F238E27FC236}">
                  <a16:creationId xmlns:a16="http://schemas.microsoft.com/office/drawing/2014/main" id="{F14730A7-CFA5-42CD-AD38-67BEA23CA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2788" y="2249488"/>
              <a:ext cx="209550" cy="88900"/>
            </a:xfrm>
            <a:custGeom>
              <a:avLst/>
              <a:gdLst>
                <a:gd name="T0" fmla="*/ 42 w 980"/>
                <a:gd name="T1" fmla="*/ 415 h 415"/>
                <a:gd name="T2" fmla="*/ 937 w 980"/>
                <a:gd name="T3" fmla="*/ 415 h 415"/>
                <a:gd name="T4" fmla="*/ 980 w 980"/>
                <a:gd name="T5" fmla="*/ 0 h 415"/>
                <a:gd name="T6" fmla="*/ 0 w 980"/>
                <a:gd name="T7" fmla="*/ 0 h 415"/>
                <a:gd name="T8" fmla="*/ 11 w 980"/>
                <a:gd name="T9" fmla="*/ 108 h 415"/>
                <a:gd name="T10" fmla="*/ 11 w 980"/>
                <a:gd name="T11" fmla="*/ 108 h 415"/>
                <a:gd name="T12" fmla="*/ 11 w 980"/>
                <a:gd name="T13" fmla="*/ 108 h 415"/>
                <a:gd name="T14" fmla="*/ 11 w 980"/>
                <a:gd name="T15" fmla="*/ 116 h 415"/>
                <a:gd name="T16" fmla="*/ 42 w 980"/>
                <a:gd name="T17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415">
                  <a:moveTo>
                    <a:pt x="42" y="415"/>
                  </a:moveTo>
                  <a:lnTo>
                    <a:pt x="937" y="415"/>
                  </a:lnTo>
                  <a:lnTo>
                    <a:pt x="980" y="0"/>
                  </a:lnTo>
                  <a:lnTo>
                    <a:pt x="0" y="0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6"/>
                  </a:lnTo>
                  <a:lnTo>
                    <a:pt x="42" y="415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3" name="Freeform 149">
              <a:extLst>
                <a:ext uri="{FF2B5EF4-FFF2-40B4-BE49-F238E27FC236}">
                  <a16:creationId xmlns:a16="http://schemas.microsoft.com/office/drawing/2014/main" id="{3308A1EB-51FD-4CA5-A977-56424BC5E5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2451" y="2290763"/>
              <a:ext cx="95250" cy="241300"/>
            </a:xfrm>
            <a:custGeom>
              <a:avLst/>
              <a:gdLst>
                <a:gd name="T0" fmla="*/ 452 w 452"/>
                <a:gd name="T1" fmla="*/ 0 h 1130"/>
                <a:gd name="T2" fmla="*/ 0 w 452"/>
                <a:gd name="T3" fmla="*/ 0 h 1130"/>
                <a:gd name="T4" fmla="*/ 0 w 452"/>
                <a:gd name="T5" fmla="*/ 1130 h 1130"/>
                <a:gd name="T6" fmla="*/ 452 w 452"/>
                <a:gd name="T7" fmla="*/ 1130 h 1130"/>
                <a:gd name="T8" fmla="*/ 452 w 452"/>
                <a:gd name="T9" fmla="*/ 0 h 1130"/>
                <a:gd name="T10" fmla="*/ 226 w 452"/>
                <a:gd name="T11" fmla="*/ 980 h 1130"/>
                <a:gd name="T12" fmla="*/ 156 w 452"/>
                <a:gd name="T13" fmla="*/ 933 h 1130"/>
                <a:gd name="T14" fmla="*/ 173 w 452"/>
                <a:gd name="T15" fmla="*/ 851 h 1130"/>
                <a:gd name="T16" fmla="*/ 255 w 452"/>
                <a:gd name="T17" fmla="*/ 835 h 1130"/>
                <a:gd name="T18" fmla="*/ 301 w 452"/>
                <a:gd name="T19" fmla="*/ 904 h 1130"/>
                <a:gd name="T20" fmla="*/ 226 w 452"/>
                <a:gd name="T21" fmla="*/ 98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1130">
                  <a:moveTo>
                    <a:pt x="452" y="0"/>
                  </a:moveTo>
                  <a:lnTo>
                    <a:pt x="0" y="0"/>
                  </a:lnTo>
                  <a:lnTo>
                    <a:pt x="0" y="1130"/>
                  </a:lnTo>
                  <a:lnTo>
                    <a:pt x="452" y="1130"/>
                  </a:lnTo>
                  <a:lnTo>
                    <a:pt x="452" y="0"/>
                  </a:lnTo>
                  <a:close/>
                  <a:moveTo>
                    <a:pt x="226" y="980"/>
                  </a:moveTo>
                  <a:cubicBezTo>
                    <a:pt x="195" y="980"/>
                    <a:pt x="168" y="961"/>
                    <a:pt x="156" y="933"/>
                  </a:cubicBezTo>
                  <a:cubicBezTo>
                    <a:pt x="145" y="905"/>
                    <a:pt x="151" y="872"/>
                    <a:pt x="173" y="851"/>
                  </a:cubicBezTo>
                  <a:cubicBezTo>
                    <a:pt x="194" y="829"/>
                    <a:pt x="227" y="823"/>
                    <a:pt x="255" y="835"/>
                  </a:cubicBezTo>
                  <a:cubicBezTo>
                    <a:pt x="283" y="846"/>
                    <a:pt x="301" y="874"/>
                    <a:pt x="301" y="904"/>
                  </a:cubicBezTo>
                  <a:cubicBezTo>
                    <a:pt x="301" y="946"/>
                    <a:pt x="268" y="980"/>
                    <a:pt x="226" y="98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4" name="Rectangle 150">
              <a:extLst>
                <a:ext uri="{FF2B5EF4-FFF2-40B4-BE49-F238E27FC236}">
                  <a16:creationId xmlns:a16="http://schemas.microsoft.com/office/drawing/2014/main" id="{CECFEB9D-77E3-42C6-A778-C4E048B3A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1488" y="2314576"/>
              <a:ext cx="80963" cy="193675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5" name="Freeform 151">
              <a:extLst>
                <a:ext uri="{FF2B5EF4-FFF2-40B4-BE49-F238E27FC236}">
                  <a16:creationId xmlns:a16="http://schemas.microsoft.com/office/drawing/2014/main" id="{68CC928C-C104-4F6C-86AB-0C5EE1EE7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2089151"/>
              <a:ext cx="96838" cy="79375"/>
            </a:xfrm>
            <a:custGeom>
              <a:avLst/>
              <a:gdLst>
                <a:gd name="T0" fmla="*/ 415 w 452"/>
                <a:gd name="T1" fmla="*/ 376 h 376"/>
                <a:gd name="T2" fmla="*/ 377 w 452"/>
                <a:gd name="T3" fmla="*/ 339 h 376"/>
                <a:gd name="T4" fmla="*/ 377 w 452"/>
                <a:gd name="T5" fmla="*/ 263 h 376"/>
                <a:gd name="T6" fmla="*/ 189 w 452"/>
                <a:gd name="T7" fmla="*/ 75 h 376"/>
                <a:gd name="T8" fmla="*/ 38 w 452"/>
                <a:gd name="T9" fmla="*/ 75 h 376"/>
                <a:gd name="T10" fmla="*/ 0 w 452"/>
                <a:gd name="T11" fmla="*/ 37 h 376"/>
                <a:gd name="T12" fmla="*/ 38 w 452"/>
                <a:gd name="T13" fmla="*/ 0 h 376"/>
                <a:gd name="T14" fmla="*/ 189 w 452"/>
                <a:gd name="T15" fmla="*/ 0 h 376"/>
                <a:gd name="T16" fmla="*/ 452 w 452"/>
                <a:gd name="T17" fmla="*/ 263 h 376"/>
                <a:gd name="T18" fmla="*/ 452 w 452"/>
                <a:gd name="T19" fmla="*/ 339 h 376"/>
                <a:gd name="T20" fmla="*/ 415 w 452"/>
                <a:gd name="T21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376">
                  <a:moveTo>
                    <a:pt x="415" y="376"/>
                  </a:moveTo>
                  <a:cubicBezTo>
                    <a:pt x="394" y="376"/>
                    <a:pt x="377" y="360"/>
                    <a:pt x="377" y="339"/>
                  </a:cubicBezTo>
                  <a:lnTo>
                    <a:pt x="377" y="263"/>
                  </a:lnTo>
                  <a:cubicBezTo>
                    <a:pt x="377" y="159"/>
                    <a:pt x="293" y="75"/>
                    <a:pt x="189" y="75"/>
                  </a:cubicBez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334" y="0"/>
                    <a:pt x="452" y="118"/>
                    <a:pt x="452" y="263"/>
                  </a:cubicBezTo>
                  <a:lnTo>
                    <a:pt x="452" y="339"/>
                  </a:lnTo>
                  <a:cubicBezTo>
                    <a:pt x="452" y="360"/>
                    <a:pt x="435" y="376"/>
                    <a:pt x="415" y="3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6" name="Freeform 152">
              <a:extLst>
                <a:ext uri="{FF2B5EF4-FFF2-40B4-BE49-F238E27FC236}">
                  <a16:creationId xmlns:a16="http://schemas.microsoft.com/office/drawing/2014/main" id="{636A0B78-FB4C-4AB0-BA45-623B0CD83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2788" y="2120901"/>
              <a:ext cx="96838" cy="47625"/>
            </a:xfrm>
            <a:custGeom>
              <a:avLst/>
              <a:gdLst>
                <a:gd name="T0" fmla="*/ 414 w 452"/>
                <a:gd name="T1" fmla="*/ 226 h 226"/>
                <a:gd name="T2" fmla="*/ 377 w 452"/>
                <a:gd name="T3" fmla="*/ 189 h 226"/>
                <a:gd name="T4" fmla="*/ 263 w 452"/>
                <a:gd name="T5" fmla="*/ 76 h 226"/>
                <a:gd name="T6" fmla="*/ 37 w 452"/>
                <a:gd name="T7" fmla="*/ 76 h 226"/>
                <a:gd name="T8" fmla="*/ 0 w 452"/>
                <a:gd name="T9" fmla="*/ 38 h 226"/>
                <a:gd name="T10" fmla="*/ 37 w 452"/>
                <a:gd name="T11" fmla="*/ 0 h 226"/>
                <a:gd name="T12" fmla="*/ 263 w 452"/>
                <a:gd name="T13" fmla="*/ 0 h 226"/>
                <a:gd name="T14" fmla="*/ 452 w 452"/>
                <a:gd name="T15" fmla="*/ 189 h 226"/>
                <a:gd name="T16" fmla="*/ 414 w 452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2" h="226">
                  <a:moveTo>
                    <a:pt x="414" y="226"/>
                  </a:moveTo>
                  <a:cubicBezTo>
                    <a:pt x="393" y="226"/>
                    <a:pt x="377" y="210"/>
                    <a:pt x="377" y="189"/>
                  </a:cubicBezTo>
                  <a:cubicBezTo>
                    <a:pt x="377" y="126"/>
                    <a:pt x="326" y="76"/>
                    <a:pt x="263" y="76"/>
                  </a:cubicBezTo>
                  <a:lnTo>
                    <a:pt x="37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263" y="0"/>
                  </a:lnTo>
                  <a:cubicBezTo>
                    <a:pt x="367" y="0"/>
                    <a:pt x="452" y="85"/>
                    <a:pt x="452" y="189"/>
                  </a:cubicBezTo>
                  <a:cubicBezTo>
                    <a:pt x="452" y="210"/>
                    <a:pt x="435" y="226"/>
                    <a:pt x="414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7" name="Freeform 153">
              <a:extLst>
                <a:ext uri="{FF2B5EF4-FFF2-40B4-BE49-F238E27FC236}">
                  <a16:creationId xmlns:a16="http://schemas.microsoft.com/office/drawing/2014/main" id="{3DADA705-EB92-4C15-9340-FE6CE3BD4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2120901"/>
              <a:ext cx="31750" cy="15875"/>
            </a:xfrm>
            <a:custGeom>
              <a:avLst/>
              <a:gdLst>
                <a:gd name="T0" fmla="*/ 114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4 w 151"/>
                <a:gd name="T9" fmla="*/ 0 h 76"/>
                <a:gd name="T10" fmla="*/ 151 w 151"/>
                <a:gd name="T11" fmla="*/ 38 h 76"/>
                <a:gd name="T12" fmla="*/ 114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4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4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4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8" name="Freeform 154">
              <a:extLst>
                <a:ext uri="{FF2B5EF4-FFF2-40B4-BE49-F238E27FC236}">
                  <a16:creationId xmlns:a16="http://schemas.microsoft.com/office/drawing/2014/main" id="{B3D54F07-4A59-4226-97A1-1F63BB0E9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8663" y="2089151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9" name="Freeform 155">
              <a:extLst>
                <a:ext uri="{FF2B5EF4-FFF2-40B4-BE49-F238E27FC236}">
                  <a16:creationId xmlns:a16="http://schemas.microsoft.com/office/drawing/2014/main" id="{E7DAE57D-F010-4488-BC49-DD3036675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4676" y="2459038"/>
              <a:ext cx="49213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8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1 h 235"/>
                <a:gd name="T14" fmla="*/ 87 w 235"/>
                <a:gd name="T15" fmla="*/ 128 h 235"/>
                <a:gd name="T16" fmla="*/ 95 w 235"/>
                <a:gd name="T17" fmla="*/ 87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8"/>
                    <a:pt x="18" y="70"/>
                  </a:cubicBezTo>
                  <a:cubicBezTo>
                    <a:pt x="0" y="112"/>
                    <a:pt x="10" y="161"/>
                    <a:pt x="42" y="193"/>
                  </a:cubicBezTo>
                  <a:cubicBezTo>
                    <a:pt x="74" y="225"/>
                    <a:pt x="123" y="235"/>
                    <a:pt x="165" y="218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1"/>
                    <a:pt x="184" y="0"/>
                    <a:pt x="122" y="0"/>
                  </a:cubicBezTo>
                  <a:close/>
                  <a:moveTo>
                    <a:pt x="122" y="151"/>
                  </a:moveTo>
                  <a:cubicBezTo>
                    <a:pt x="107" y="151"/>
                    <a:pt x="93" y="142"/>
                    <a:pt x="87" y="128"/>
                  </a:cubicBezTo>
                  <a:cubicBezTo>
                    <a:pt x="81" y="114"/>
                    <a:pt x="85" y="97"/>
                    <a:pt x="95" y="87"/>
                  </a:cubicBezTo>
                  <a:cubicBezTo>
                    <a:pt x="106" y="76"/>
                    <a:pt x="122" y="73"/>
                    <a:pt x="136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1"/>
                    <a:pt x="122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0" name="Freeform 156">
              <a:extLst>
                <a:ext uri="{FF2B5EF4-FFF2-40B4-BE49-F238E27FC236}">
                  <a16:creationId xmlns:a16="http://schemas.microsoft.com/office/drawing/2014/main" id="{744EF149-F73D-43A5-893D-43B9B72DCA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2193926"/>
              <a:ext cx="482600" cy="377825"/>
            </a:xfrm>
            <a:custGeom>
              <a:avLst/>
              <a:gdLst>
                <a:gd name="T0" fmla="*/ 2187 w 2261"/>
                <a:gd name="T1" fmla="*/ 889 h 1772"/>
                <a:gd name="T2" fmla="*/ 2109 w 2261"/>
                <a:gd name="T3" fmla="*/ 646 h 1772"/>
                <a:gd name="T4" fmla="*/ 2186 w 2261"/>
                <a:gd name="T5" fmla="*/ 302 h 1772"/>
                <a:gd name="T6" fmla="*/ 2224 w 2261"/>
                <a:gd name="T7" fmla="*/ 38 h 1772"/>
                <a:gd name="T8" fmla="*/ 1055 w 2261"/>
                <a:gd name="T9" fmla="*/ 0 h 1772"/>
                <a:gd name="T10" fmla="*/ 1018 w 2261"/>
                <a:gd name="T11" fmla="*/ 264 h 1772"/>
                <a:gd name="T12" fmla="*/ 1097 w 2261"/>
                <a:gd name="T13" fmla="*/ 302 h 1772"/>
                <a:gd name="T14" fmla="*/ 996 w 2261"/>
                <a:gd name="T15" fmla="*/ 487 h 1772"/>
                <a:gd name="T16" fmla="*/ 867 w 2261"/>
                <a:gd name="T17" fmla="*/ 528 h 1772"/>
                <a:gd name="T18" fmla="*/ 829 w 2261"/>
                <a:gd name="T19" fmla="*/ 415 h 1772"/>
                <a:gd name="T20" fmla="*/ 339 w 2261"/>
                <a:gd name="T21" fmla="*/ 453 h 1772"/>
                <a:gd name="T22" fmla="*/ 38 w 2261"/>
                <a:gd name="T23" fmla="*/ 528 h 1772"/>
                <a:gd name="T24" fmla="*/ 38 w 2261"/>
                <a:gd name="T25" fmla="*/ 603 h 1772"/>
                <a:gd name="T26" fmla="*/ 339 w 2261"/>
                <a:gd name="T27" fmla="*/ 1433 h 1772"/>
                <a:gd name="T28" fmla="*/ 0 w 2261"/>
                <a:gd name="T29" fmla="*/ 1470 h 1772"/>
                <a:gd name="T30" fmla="*/ 339 w 2261"/>
                <a:gd name="T31" fmla="*/ 1508 h 1772"/>
                <a:gd name="T32" fmla="*/ 377 w 2261"/>
                <a:gd name="T33" fmla="*/ 1621 h 1772"/>
                <a:gd name="T34" fmla="*/ 867 w 2261"/>
                <a:gd name="T35" fmla="*/ 1583 h 1772"/>
                <a:gd name="T36" fmla="*/ 930 w 2261"/>
                <a:gd name="T37" fmla="*/ 1508 h 1772"/>
                <a:gd name="T38" fmla="*/ 1068 w 2261"/>
                <a:gd name="T39" fmla="*/ 1583 h 1772"/>
                <a:gd name="T40" fmla="*/ 1232 w 2261"/>
                <a:gd name="T41" fmla="*/ 1621 h 1772"/>
                <a:gd name="T42" fmla="*/ 1281 w 2261"/>
                <a:gd name="T43" fmla="*/ 1772 h 1772"/>
                <a:gd name="T44" fmla="*/ 1997 w 2261"/>
                <a:gd name="T45" fmla="*/ 1738 h 1772"/>
                <a:gd name="T46" fmla="*/ 2137 w 2261"/>
                <a:gd name="T47" fmla="*/ 1528 h 1772"/>
                <a:gd name="T48" fmla="*/ 2182 w 2261"/>
                <a:gd name="T49" fmla="*/ 1277 h 1772"/>
                <a:gd name="T50" fmla="*/ 2261 w 2261"/>
                <a:gd name="T51" fmla="*/ 1018 h 1772"/>
                <a:gd name="T52" fmla="*/ 2148 w 2261"/>
                <a:gd name="T53" fmla="*/ 76 h 1772"/>
                <a:gd name="T54" fmla="*/ 1093 w 2261"/>
                <a:gd name="T55" fmla="*/ 227 h 1772"/>
                <a:gd name="T56" fmla="*/ 2069 w 2261"/>
                <a:gd name="T57" fmla="*/ 302 h 1772"/>
                <a:gd name="T58" fmla="*/ 1207 w 2261"/>
                <a:gd name="T59" fmla="*/ 641 h 1772"/>
                <a:gd name="T60" fmla="*/ 2069 w 2261"/>
                <a:gd name="T61" fmla="*/ 302 h 1772"/>
                <a:gd name="T62" fmla="*/ 415 w 2261"/>
                <a:gd name="T63" fmla="*/ 1546 h 1772"/>
                <a:gd name="T64" fmla="*/ 791 w 2261"/>
                <a:gd name="T65" fmla="*/ 490 h 1772"/>
                <a:gd name="T66" fmla="*/ 1315 w 2261"/>
                <a:gd name="T67" fmla="*/ 1696 h 1772"/>
                <a:gd name="T68" fmla="*/ 1933 w 2261"/>
                <a:gd name="T69" fmla="*/ 1621 h 1772"/>
                <a:gd name="T70" fmla="*/ 1315 w 2261"/>
                <a:gd name="T71" fmla="*/ 1696 h 1772"/>
                <a:gd name="T72" fmla="*/ 1734 w 2261"/>
                <a:gd name="T73" fmla="*/ 1093 h 1772"/>
                <a:gd name="T74" fmla="*/ 1734 w 2261"/>
                <a:gd name="T75" fmla="*/ 1169 h 1772"/>
                <a:gd name="T76" fmla="*/ 2111 w 2261"/>
                <a:gd name="T77" fmla="*/ 1244 h 1772"/>
                <a:gd name="T78" fmla="*/ 1734 w 2261"/>
                <a:gd name="T79" fmla="*/ 1320 h 1772"/>
                <a:gd name="T80" fmla="*/ 1734 w 2261"/>
                <a:gd name="T81" fmla="*/ 1395 h 1772"/>
                <a:gd name="T82" fmla="*/ 2073 w 2261"/>
                <a:gd name="T83" fmla="*/ 1470 h 1772"/>
                <a:gd name="T84" fmla="*/ 1181 w 2261"/>
                <a:gd name="T85" fmla="*/ 1546 h 1772"/>
                <a:gd name="T86" fmla="*/ 1043 w 2261"/>
                <a:gd name="T87" fmla="*/ 1470 h 1772"/>
                <a:gd name="T88" fmla="*/ 867 w 2261"/>
                <a:gd name="T89" fmla="*/ 1433 h 1772"/>
                <a:gd name="T90" fmla="*/ 909 w 2261"/>
                <a:gd name="T91" fmla="*/ 603 h 1772"/>
                <a:gd name="T92" fmla="*/ 1113 w 2261"/>
                <a:gd name="T93" fmla="*/ 464 h 1772"/>
                <a:gd name="T94" fmla="*/ 1166 w 2261"/>
                <a:gd name="T95" fmla="*/ 715 h 1772"/>
                <a:gd name="T96" fmla="*/ 2073 w 2261"/>
                <a:gd name="T97" fmla="*/ 717 h 1772"/>
                <a:gd name="T98" fmla="*/ 2073 w 2261"/>
                <a:gd name="T99" fmla="*/ 867 h 1772"/>
                <a:gd name="T100" fmla="*/ 1696 w 2261"/>
                <a:gd name="T101" fmla="*/ 905 h 1772"/>
                <a:gd name="T102" fmla="*/ 2111 w 2261"/>
                <a:gd name="T103" fmla="*/ 943 h 1772"/>
                <a:gd name="T104" fmla="*/ 2111 w 2261"/>
                <a:gd name="T105" fmla="*/ 1093 h 1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1772">
                  <a:moveTo>
                    <a:pt x="2261" y="1018"/>
                  </a:moveTo>
                  <a:cubicBezTo>
                    <a:pt x="2261" y="965"/>
                    <a:pt x="2233" y="916"/>
                    <a:pt x="2187" y="889"/>
                  </a:cubicBezTo>
                  <a:cubicBezTo>
                    <a:pt x="2211" y="862"/>
                    <a:pt x="2223" y="828"/>
                    <a:pt x="2224" y="792"/>
                  </a:cubicBezTo>
                  <a:cubicBezTo>
                    <a:pt x="2223" y="723"/>
                    <a:pt x="2176" y="663"/>
                    <a:pt x="2109" y="646"/>
                  </a:cubicBezTo>
                  <a:lnTo>
                    <a:pt x="2144" y="302"/>
                  </a:lnTo>
                  <a:lnTo>
                    <a:pt x="2186" y="302"/>
                  </a:lnTo>
                  <a:cubicBezTo>
                    <a:pt x="2207" y="302"/>
                    <a:pt x="2224" y="285"/>
                    <a:pt x="2224" y="264"/>
                  </a:cubicBezTo>
                  <a:lnTo>
                    <a:pt x="2224" y="38"/>
                  </a:lnTo>
                  <a:cubicBezTo>
                    <a:pt x="2224" y="17"/>
                    <a:pt x="2207" y="0"/>
                    <a:pt x="2186" y="0"/>
                  </a:cubicBezTo>
                  <a:lnTo>
                    <a:pt x="1055" y="0"/>
                  </a:lnTo>
                  <a:cubicBezTo>
                    <a:pt x="1034" y="0"/>
                    <a:pt x="1018" y="17"/>
                    <a:pt x="1018" y="38"/>
                  </a:cubicBezTo>
                  <a:lnTo>
                    <a:pt x="1018" y="264"/>
                  </a:lnTo>
                  <a:cubicBezTo>
                    <a:pt x="1018" y="285"/>
                    <a:pt x="1034" y="302"/>
                    <a:pt x="1055" y="302"/>
                  </a:cubicBezTo>
                  <a:lnTo>
                    <a:pt x="1097" y="302"/>
                  </a:lnTo>
                  <a:lnTo>
                    <a:pt x="1103" y="360"/>
                  </a:lnTo>
                  <a:lnTo>
                    <a:pt x="996" y="487"/>
                  </a:lnTo>
                  <a:cubicBezTo>
                    <a:pt x="975" y="513"/>
                    <a:pt x="943" y="528"/>
                    <a:pt x="909" y="528"/>
                  </a:cubicBezTo>
                  <a:lnTo>
                    <a:pt x="867" y="528"/>
                  </a:lnTo>
                  <a:lnTo>
                    <a:pt x="867" y="453"/>
                  </a:lnTo>
                  <a:cubicBezTo>
                    <a:pt x="867" y="432"/>
                    <a:pt x="850" y="415"/>
                    <a:pt x="829" y="415"/>
                  </a:cubicBezTo>
                  <a:lnTo>
                    <a:pt x="377" y="415"/>
                  </a:lnTo>
                  <a:cubicBezTo>
                    <a:pt x="356" y="415"/>
                    <a:pt x="339" y="432"/>
                    <a:pt x="339" y="453"/>
                  </a:cubicBezTo>
                  <a:lnTo>
                    <a:pt x="339" y="528"/>
                  </a:lnTo>
                  <a:lnTo>
                    <a:pt x="38" y="528"/>
                  </a:lnTo>
                  <a:cubicBezTo>
                    <a:pt x="17" y="528"/>
                    <a:pt x="0" y="545"/>
                    <a:pt x="0" y="566"/>
                  </a:cubicBezTo>
                  <a:cubicBezTo>
                    <a:pt x="0" y="587"/>
                    <a:pt x="17" y="603"/>
                    <a:pt x="38" y="603"/>
                  </a:cubicBezTo>
                  <a:lnTo>
                    <a:pt x="339" y="603"/>
                  </a:lnTo>
                  <a:lnTo>
                    <a:pt x="339" y="1433"/>
                  </a:lnTo>
                  <a:lnTo>
                    <a:pt x="38" y="1433"/>
                  </a:lnTo>
                  <a:cubicBezTo>
                    <a:pt x="17" y="1433"/>
                    <a:pt x="0" y="1449"/>
                    <a:pt x="0" y="1470"/>
                  </a:cubicBezTo>
                  <a:cubicBezTo>
                    <a:pt x="0" y="1491"/>
                    <a:pt x="17" y="1508"/>
                    <a:pt x="38" y="1508"/>
                  </a:cubicBezTo>
                  <a:lnTo>
                    <a:pt x="339" y="1508"/>
                  </a:lnTo>
                  <a:lnTo>
                    <a:pt x="339" y="1583"/>
                  </a:lnTo>
                  <a:cubicBezTo>
                    <a:pt x="339" y="1604"/>
                    <a:pt x="356" y="1621"/>
                    <a:pt x="377" y="1621"/>
                  </a:cubicBezTo>
                  <a:lnTo>
                    <a:pt x="829" y="1621"/>
                  </a:lnTo>
                  <a:cubicBezTo>
                    <a:pt x="850" y="1621"/>
                    <a:pt x="867" y="1604"/>
                    <a:pt x="867" y="1583"/>
                  </a:cubicBezTo>
                  <a:lnTo>
                    <a:pt x="867" y="1508"/>
                  </a:lnTo>
                  <a:lnTo>
                    <a:pt x="930" y="1508"/>
                  </a:lnTo>
                  <a:cubicBezTo>
                    <a:pt x="954" y="1508"/>
                    <a:pt x="978" y="1516"/>
                    <a:pt x="997" y="1531"/>
                  </a:cubicBezTo>
                  <a:lnTo>
                    <a:pt x="1068" y="1583"/>
                  </a:lnTo>
                  <a:cubicBezTo>
                    <a:pt x="1100" y="1608"/>
                    <a:pt x="1140" y="1621"/>
                    <a:pt x="1181" y="1621"/>
                  </a:cubicBezTo>
                  <a:lnTo>
                    <a:pt x="1232" y="1621"/>
                  </a:lnTo>
                  <a:lnTo>
                    <a:pt x="1244" y="1738"/>
                  </a:lnTo>
                  <a:cubicBezTo>
                    <a:pt x="1246" y="1757"/>
                    <a:pt x="1262" y="1772"/>
                    <a:pt x="1281" y="1772"/>
                  </a:cubicBezTo>
                  <a:lnTo>
                    <a:pt x="1960" y="1772"/>
                  </a:lnTo>
                  <a:cubicBezTo>
                    <a:pt x="1979" y="1772"/>
                    <a:pt x="1996" y="1757"/>
                    <a:pt x="1997" y="1738"/>
                  </a:cubicBezTo>
                  <a:lnTo>
                    <a:pt x="2010" y="1620"/>
                  </a:lnTo>
                  <a:cubicBezTo>
                    <a:pt x="2066" y="1616"/>
                    <a:pt x="2115" y="1580"/>
                    <a:pt x="2137" y="1528"/>
                  </a:cubicBezTo>
                  <a:cubicBezTo>
                    <a:pt x="2159" y="1476"/>
                    <a:pt x="2149" y="1416"/>
                    <a:pt x="2112" y="1373"/>
                  </a:cubicBezTo>
                  <a:cubicBezTo>
                    <a:pt x="2148" y="1352"/>
                    <a:pt x="2173" y="1317"/>
                    <a:pt x="2182" y="1277"/>
                  </a:cubicBezTo>
                  <a:cubicBezTo>
                    <a:pt x="2192" y="1236"/>
                    <a:pt x="2183" y="1194"/>
                    <a:pt x="2160" y="1160"/>
                  </a:cubicBezTo>
                  <a:cubicBezTo>
                    <a:pt x="2221" y="1139"/>
                    <a:pt x="2261" y="1082"/>
                    <a:pt x="2261" y="1018"/>
                  </a:cubicBezTo>
                  <a:close/>
                  <a:moveTo>
                    <a:pt x="1093" y="76"/>
                  </a:moveTo>
                  <a:lnTo>
                    <a:pt x="2148" y="76"/>
                  </a:lnTo>
                  <a:lnTo>
                    <a:pt x="2148" y="227"/>
                  </a:lnTo>
                  <a:lnTo>
                    <a:pt x="1093" y="227"/>
                  </a:lnTo>
                  <a:lnTo>
                    <a:pt x="1093" y="76"/>
                  </a:lnTo>
                  <a:close/>
                  <a:moveTo>
                    <a:pt x="2069" y="302"/>
                  </a:moveTo>
                  <a:lnTo>
                    <a:pt x="2034" y="641"/>
                  </a:lnTo>
                  <a:lnTo>
                    <a:pt x="1207" y="641"/>
                  </a:lnTo>
                  <a:lnTo>
                    <a:pt x="1172" y="302"/>
                  </a:lnTo>
                  <a:lnTo>
                    <a:pt x="2069" y="302"/>
                  </a:lnTo>
                  <a:close/>
                  <a:moveTo>
                    <a:pt x="791" y="1546"/>
                  </a:moveTo>
                  <a:lnTo>
                    <a:pt x="415" y="1546"/>
                  </a:lnTo>
                  <a:lnTo>
                    <a:pt x="415" y="490"/>
                  </a:lnTo>
                  <a:lnTo>
                    <a:pt x="791" y="490"/>
                  </a:lnTo>
                  <a:lnTo>
                    <a:pt x="791" y="1546"/>
                  </a:lnTo>
                  <a:close/>
                  <a:moveTo>
                    <a:pt x="1315" y="1696"/>
                  </a:moveTo>
                  <a:lnTo>
                    <a:pt x="1308" y="1621"/>
                  </a:lnTo>
                  <a:lnTo>
                    <a:pt x="1933" y="1621"/>
                  </a:lnTo>
                  <a:lnTo>
                    <a:pt x="1926" y="1696"/>
                  </a:lnTo>
                  <a:lnTo>
                    <a:pt x="1315" y="1696"/>
                  </a:lnTo>
                  <a:close/>
                  <a:moveTo>
                    <a:pt x="2111" y="1093"/>
                  </a:moveTo>
                  <a:lnTo>
                    <a:pt x="1734" y="1093"/>
                  </a:lnTo>
                  <a:cubicBezTo>
                    <a:pt x="1713" y="1093"/>
                    <a:pt x="1696" y="1110"/>
                    <a:pt x="1696" y="1131"/>
                  </a:cubicBezTo>
                  <a:cubicBezTo>
                    <a:pt x="1696" y="1152"/>
                    <a:pt x="1713" y="1169"/>
                    <a:pt x="1734" y="1169"/>
                  </a:cubicBezTo>
                  <a:lnTo>
                    <a:pt x="2035" y="1169"/>
                  </a:lnTo>
                  <a:cubicBezTo>
                    <a:pt x="2077" y="1169"/>
                    <a:pt x="2111" y="1203"/>
                    <a:pt x="2111" y="1244"/>
                  </a:cubicBezTo>
                  <a:cubicBezTo>
                    <a:pt x="2111" y="1286"/>
                    <a:pt x="2077" y="1320"/>
                    <a:pt x="2035" y="1320"/>
                  </a:cubicBezTo>
                  <a:lnTo>
                    <a:pt x="1734" y="1320"/>
                  </a:lnTo>
                  <a:cubicBezTo>
                    <a:pt x="1713" y="1320"/>
                    <a:pt x="1696" y="1336"/>
                    <a:pt x="1696" y="1357"/>
                  </a:cubicBezTo>
                  <a:cubicBezTo>
                    <a:pt x="1696" y="1378"/>
                    <a:pt x="1713" y="1395"/>
                    <a:pt x="1734" y="1395"/>
                  </a:cubicBezTo>
                  <a:lnTo>
                    <a:pt x="1997" y="1395"/>
                  </a:lnTo>
                  <a:cubicBezTo>
                    <a:pt x="2039" y="1395"/>
                    <a:pt x="2073" y="1429"/>
                    <a:pt x="2073" y="1470"/>
                  </a:cubicBezTo>
                  <a:cubicBezTo>
                    <a:pt x="2073" y="1512"/>
                    <a:pt x="2039" y="1546"/>
                    <a:pt x="1997" y="1546"/>
                  </a:cubicBezTo>
                  <a:lnTo>
                    <a:pt x="1181" y="1546"/>
                  </a:lnTo>
                  <a:cubicBezTo>
                    <a:pt x="1156" y="1546"/>
                    <a:pt x="1133" y="1538"/>
                    <a:pt x="1113" y="1523"/>
                  </a:cubicBezTo>
                  <a:lnTo>
                    <a:pt x="1043" y="1470"/>
                  </a:lnTo>
                  <a:cubicBezTo>
                    <a:pt x="1010" y="1446"/>
                    <a:pt x="970" y="1433"/>
                    <a:pt x="930" y="1433"/>
                  </a:cubicBezTo>
                  <a:lnTo>
                    <a:pt x="867" y="1433"/>
                  </a:lnTo>
                  <a:lnTo>
                    <a:pt x="867" y="603"/>
                  </a:lnTo>
                  <a:lnTo>
                    <a:pt x="909" y="603"/>
                  </a:lnTo>
                  <a:cubicBezTo>
                    <a:pt x="965" y="604"/>
                    <a:pt x="1018" y="579"/>
                    <a:pt x="1054" y="536"/>
                  </a:cubicBezTo>
                  <a:lnTo>
                    <a:pt x="1113" y="464"/>
                  </a:lnTo>
                  <a:lnTo>
                    <a:pt x="1136" y="683"/>
                  </a:lnTo>
                  <a:cubicBezTo>
                    <a:pt x="1137" y="699"/>
                    <a:pt x="1150" y="713"/>
                    <a:pt x="1166" y="715"/>
                  </a:cubicBezTo>
                  <a:cubicBezTo>
                    <a:pt x="1169" y="716"/>
                    <a:pt x="1171" y="717"/>
                    <a:pt x="1173" y="717"/>
                  </a:cubicBezTo>
                  <a:lnTo>
                    <a:pt x="2073" y="717"/>
                  </a:lnTo>
                  <a:cubicBezTo>
                    <a:pt x="2114" y="717"/>
                    <a:pt x="2148" y="750"/>
                    <a:pt x="2148" y="792"/>
                  </a:cubicBezTo>
                  <a:cubicBezTo>
                    <a:pt x="2148" y="834"/>
                    <a:pt x="2114" y="867"/>
                    <a:pt x="2073" y="867"/>
                  </a:cubicBezTo>
                  <a:lnTo>
                    <a:pt x="1734" y="867"/>
                  </a:lnTo>
                  <a:cubicBezTo>
                    <a:pt x="1713" y="867"/>
                    <a:pt x="1696" y="884"/>
                    <a:pt x="1696" y="905"/>
                  </a:cubicBezTo>
                  <a:cubicBezTo>
                    <a:pt x="1696" y="926"/>
                    <a:pt x="1713" y="943"/>
                    <a:pt x="1734" y="943"/>
                  </a:cubicBezTo>
                  <a:lnTo>
                    <a:pt x="2111" y="943"/>
                  </a:lnTo>
                  <a:cubicBezTo>
                    <a:pt x="2152" y="943"/>
                    <a:pt x="2186" y="976"/>
                    <a:pt x="2186" y="1018"/>
                  </a:cubicBezTo>
                  <a:cubicBezTo>
                    <a:pt x="2186" y="1060"/>
                    <a:pt x="2152" y="1093"/>
                    <a:pt x="2111" y="109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21" name="Group 2520">
            <a:extLst>
              <a:ext uri="{FF2B5EF4-FFF2-40B4-BE49-F238E27FC236}">
                <a16:creationId xmlns:a16="http://schemas.microsoft.com/office/drawing/2014/main" id="{80E846DA-C250-4666-A4E7-E58B85BF8A0D}"/>
              </a:ext>
            </a:extLst>
          </p:cNvPr>
          <p:cNvGrpSpPr/>
          <p:nvPr/>
        </p:nvGrpSpPr>
        <p:grpSpPr>
          <a:xfrm>
            <a:off x="8816976" y="2087563"/>
            <a:ext cx="503238" cy="503238"/>
            <a:chOff x="8816976" y="2087563"/>
            <a:chExt cx="503238" cy="503238"/>
          </a:xfrm>
        </p:grpSpPr>
        <p:sp>
          <p:nvSpPr>
            <p:cNvPr id="2461" name="Freeform 157">
              <a:extLst>
                <a:ext uri="{FF2B5EF4-FFF2-40B4-BE49-F238E27FC236}">
                  <a16:creationId xmlns:a16="http://schemas.microsoft.com/office/drawing/2014/main" id="{ACD8B6A4-8381-498D-BC41-108449A053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6501" y="2097088"/>
              <a:ext cx="485775" cy="485775"/>
            </a:xfrm>
            <a:custGeom>
              <a:avLst/>
              <a:gdLst>
                <a:gd name="T0" fmla="*/ 1179 w 2272"/>
                <a:gd name="T1" fmla="*/ 0 h 2272"/>
                <a:gd name="T2" fmla="*/ 170 w 2272"/>
                <a:gd name="T3" fmla="*/ 675 h 2272"/>
                <a:gd name="T4" fmla="*/ 406 w 2272"/>
                <a:gd name="T5" fmla="*/ 1866 h 2272"/>
                <a:gd name="T6" fmla="*/ 1598 w 2272"/>
                <a:gd name="T7" fmla="*/ 2103 h 2272"/>
                <a:gd name="T8" fmla="*/ 2272 w 2272"/>
                <a:gd name="T9" fmla="*/ 1093 h 2272"/>
                <a:gd name="T10" fmla="*/ 1179 w 2272"/>
                <a:gd name="T11" fmla="*/ 0 h 2272"/>
                <a:gd name="T12" fmla="*/ 1179 w 2272"/>
                <a:gd name="T13" fmla="*/ 1960 h 2272"/>
                <a:gd name="T14" fmla="*/ 378 w 2272"/>
                <a:gd name="T15" fmla="*/ 1425 h 2272"/>
                <a:gd name="T16" fmla="*/ 566 w 2272"/>
                <a:gd name="T17" fmla="*/ 480 h 2272"/>
                <a:gd name="T18" fmla="*/ 1511 w 2272"/>
                <a:gd name="T19" fmla="*/ 292 h 2272"/>
                <a:gd name="T20" fmla="*/ 2046 w 2272"/>
                <a:gd name="T21" fmla="*/ 1093 h 2272"/>
                <a:gd name="T22" fmla="*/ 1179 w 2272"/>
                <a:gd name="T23" fmla="*/ 1960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2" h="2272">
                  <a:moveTo>
                    <a:pt x="1179" y="0"/>
                  </a:moveTo>
                  <a:cubicBezTo>
                    <a:pt x="737" y="0"/>
                    <a:pt x="339" y="266"/>
                    <a:pt x="170" y="675"/>
                  </a:cubicBezTo>
                  <a:cubicBezTo>
                    <a:pt x="0" y="1083"/>
                    <a:pt x="94" y="1553"/>
                    <a:pt x="406" y="1866"/>
                  </a:cubicBezTo>
                  <a:cubicBezTo>
                    <a:pt x="719" y="2179"/>
                    <a:pt x="1189" y="2272"/>
                    <a:pt x="1598" y="2103"/>
                  </a:cubicBezTo>
                  <a:cubicBezTo>
                    <a:pt x="2006" y="1934"/>
                    <a:pt x="2272" y="1535"/>
                    <a:pt x="2272" y="1093"/>
                  </a:cubicBezTo>
                  <a:cubicBezTo>
                    <a:pt x="2272" y="490"/>
                    <a:pt x="1783" y="0"/>
                    <a:pt x="1179" y="0"/>
                  </a:cubicBezTo>
                  <a:close/>
                  <a:moveTo>
                    <a:pt x="1179" y="1960"/>
                  </a:moveTo>
                  <a:cubicBezTo>
                    <a:pt x="829" y="1960"/>
                    <a:pt x="513" y="1749"/>
                    <a:pt x="378" y="1425"/>
                  </a:cubicBezTo>
                  <a:cubicBezTo>
                    <a:pt x="244" y="1101"/>
                    <a:pt x="318" y="728"/>
                    <a:pt x="566" y="480"/>
                  </a:cubicBezTo>
                  <a:cubicBezTo>
                    <a:pt x="814" y="232"/>
                    <a:pt x="1187" y="158"/>
                    <a:pt x="1511" y="292"/>
                  </a:cubicBezTo>
                  <a:cubicBezTo>
                    <a:pt x="1835" y="426"/>
                    <a:pt x="2046" y="743"/>
                    <a:pt x="2046" y="1093"/>
                  </a:cubicBezTo>
                  <a:cubicBezTo>
                    <a:pt x="2046" y="1572"/>
                    <a:pt x="1658" y="1959"/>
                    <a:pt x="1179" y="196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2" name="Freeform 158">
              <a:extLst>
                <a:ext uri="{FF2B5EF4-FFF2-40B4-BE49-F238E27FC236}">
                  <a16:creationId xmlns:a16="http://schemas.microsoft.com/office/drawing/2014/main" id="{A89D80BA-AA93-4908-A49D-591E4B61A3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7313" y="2230438"/>
              <a:ext cx="201613" cy="200025"/>
            </a:xfrm>
            <a:custGeom>
              <a:avLst/>
              <a:gdLst>
                <a:gd name="T0" fmla="*/ 0 w 941"/>
                <a:gd name="T1" fmla="*/ 941 h 941"/>
                <a:gd name="T2" fmla="*/ 621 w 941"/>
                <a:gd name="T3" fmla="*/ 621 h 941"/>
                <a:gd name="T4" fmla="*/ 941 w 941"/>
                <a:gd name="T5" fmla="*/ 0 h 941"/>
                <a:gd name="T6" fmla="*/ 320 w 941"/>
                <a:gd name="T7" fmla="*/ 319 h 941"/>
                <a:gd name="T8" fmla="*/ 0 w 941"/>
                <a:gd name="T9" fmla="*/ 941 h 941"/>
                <a:gd name="T10" fmla="*/ 470 w 941"/>
                <a:gd name="T11" fmla="*/ 395 h 941"/>
                <a:gd name="T12" fmla="*/ 540 w 941"/>
                <a:gd name="T13" fmla="*/ 441 h 941"/>
                <a:gd name="T14" fmla="*/ 524 w 941"/>
                <a:gd name="T15" fmla="*/ 523 h 941"/>
                <a:gd name="T16" fmla="*/ 441 w 941"/>
                <a:gd name="T17" fmla="*/ 540 h 941"/>
                <a:gd name="T18" fmla="*/ 395 w 941"/>
                <a:gd name="T19" fmla="*/ 470 h 941"/>
                <a:gd name="T20" fmla="*/ 470 w 941"/>
                <a:gd name="T21" fmla="*/ 395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1" h="941">
                  <a:moveTo>
                    <a:pt x="0" y="941"/>
                  </a:moveTo>
                  <a:lnTo>
                    <a:pt x="621" y="621"/>
                  </a:lnTo>
                  <a:lnTo>
                    <a:pt x="941" y="0"/>
                  </a:lnTo>
                  <a:lnTo>
                    <a:pt x="320" y="319"/>
                  </a:lnTo>
                  <a:lnTo>
                    <a:pt x="0" y="941"/>
                  </a:lnTo>
                  <a:close/>
                  <a:moveTo>
                    <a:pt x="470" y="395"/>
                  </a:moveTo>
                  <a:cubicBezTo>
                    <a:pt x="501" y="395"/>
                    <a:pt x="528" y="413"/>
                    <a:pt x="540" y="441"/>
                  </a:cubicBezTo>
                  <a:cubicBezTo>
                    <a:pt x="552" y="469"/>
                    <a:pt x="545" y="502"/>
                    <a:pt x="524" y="523"/>
                  </a:cubicBezTo>
                  <a:cubicBezTo>
                    <a:pt x="502" y="545"/>
                    <a:pt x="470" y="551"/>
                    <a:pt x="441" y="540"/>
                  </a:cubicBezTo>
                  <a:cubicBezTo>
                    <a:pt x="413" y="528"/>
                    <a:pt x="395" y="501"/>
                    <a:pt x="395" y="470"/>
                  </a:cubicBezTo>
                  <a:cubicBezTo>
                    <a:pt x="395" y="428"/>
                    <a:pt x="429" y="395"/>
                    <a:pt x="470" y="395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3" name="Freeform 159">
              <a:extLst>
                <a:ext uri="{FF2B5EF4-FFF2-40B4-BE49-F238E27FC236}">
                  <a16:creationId xmlns:a16="http://schemas.microsoft.com/office/drawing/2014/main" id="{9F030A1F-EDFC-46D8-BEA2-EEB59CEBAA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6976" y="2087563"/>
              <a:ext cx="503238" cy="503238"/>
            </a:xfrm>
            <a:custGeom>
              <a:avLst/>
              <a:gdLst>
                <a:gd name="T0" fmla="*/ 1219 w 2350"/>
                <a:gd name="T1" fmla="*/ 8 h 2358"/>
                <a:gd name="T2" fmla="*/ 175 w 2350"/>
                <a:gd name="T3" fmla="*/ 705 h 2358"/>
                <a:gd name="T4" fmla="*/ 420 w 2350"/>
                <a:gd name="T5" fmla="*/ 1938 h 2358"/>
                <a:gd name="T6" fmla="*/ 1652 w 2350"/>
                <a:gd name="T7" fmla="*/ 2183 h 2358"/>
                <a:gd name="T8" fmla="*/ 2350 w 2350"/>
                <a:gd name="T9" fmla="*/ 1138 h 2358"/>
                <a:gd name="T10" fmla="*/ 1219 w 2350"/>
                <a:gd name="T11" fmla="*/ 8 h 2358"/>
                <a:gd name="T12" fmla="*/ 1219 w 2350"/>
                <a:gd name="T13" fmla="*/ 2193 h 2358"/>
                <a:gd name="T14" fmla="*/ 244 w 2350"/>
                <a:gd name="T15" fmla="*/ 1542 h 2358"/>
                <a:gd name="T16" fmla="*/ 473 w 2350"/>
                <a:gd name="T17" fmla="*/ 392 h 2358"/>
                <a:gd name="T18" fmla="*/ 1623 w 2350"/>
                <a:gd name="T19" fmla="*/ 163 h 2358"/>
                <a:gd name="T20" fmla="*/ 2275 w 2350"/>
                <a:gd name="T21" fmla="*/ 1138 h 2358"/>
                <a:gd name="T22" fmla="*/ 1219 w 2350"/>
                <a:gd name="T23" fmla="*/ 2193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0" h="2358">
                  <a:moveTo>
                    <a:pt x="1219" y="8"/>
                  </a:moveTo>
                  <a:cubicBezTo>
                    <a:pt x="762" y="8"/>
                    <a:pt x="350" y="283"/>
                    <a:pt x="175" y="705"/>
                  </a:cubicBezTo>
                  <a:cubicBezTo>
                    <a:pt x="0" y="1128"/>
                    <a:pt x="96" y="1614"/>
                    <a:pt x="420" y="1938"/>
                  </a:cubicBezTo>
                  <a:cubicBezTo>
                    <a:pt x="743" y="2261"/>
                    <a:pt x="1229" y="2358"/>
                    <a:pt x="1652" y="2183"/>
                  </a:cubicBezTo>
                  <a:cubicBezTo>
                    <a:pt x="2074" y="2008"/>
                    <a:pt x="2350" y="1595"/>
                    <a:pt x="2350" y="1138"/>
                  </a:cubicBezTo>
                  <a:cubicBezTo>
                    <a:pt x="2349" y="514"/>
                    <a:pt x="1843" y="8"/>
                    <a:pt x="1219" y="8"/>
                  </a:cubicBezTo>
                  <a:close/>
                  <a:moveTo>
                    <a:pt x="1219" y="2193"/>
                  </a:moveTo>
                  <a:cubicBezTo>
                    <a:pt x="792" y="2193"/>
                    <a:pt x="408" y="1936"/>
                    <a:pt x="244" y="1542"/>
                  </a:cubicBezTo>
                  <a:cubicBezTo>
                    <a:pt x="81" y="1148"/>
                    <a:pt x="171" y="694"/>
                    <a:pt x="473" y="392"/>
                  </a:cubicBezTo>
                  <a:cubicBezTo>
                    <a:pt x="775" y="90"/>
                    <a:pt x="1229" y="0"/>
                    <a:pt x="1623" y="163"/>
                  </a:cubicBezTo>
                  <a:cubicBezTo>
                    <a:pt x="2017" y="327"/>
                    <a:pt x="2275" y="711"/>
                    <a:pt x="2275" y="1138"/>
                  </a:cubicBezTo>
                  <a:cubicBezTo>
                    <a:pt x="2274" y="1721"/>
                    <a:pt x="1802" y="2193"/>
                    <a:pt x="1219" y="219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4" name="Freeform 160">
              <a:extLst>
                <a:ext uri="{FF2B5EF4-FFF2-40B4-BE49-F238E27FC236}">
                  <a16:creationId xmlns:a16="http://schemas.microsoft.com/office/drawing/2014/main" id="{ECC2326B-613E-4612-A95A-5E5B87735F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9363" y="2136776"/>
              <a:ext cx="403225" cy="401638"/>
            </a:xfrm>
            <a:custGeom>
              <a:avLst/>
              <a:gdLst>
                <a:gd name="T0" fmla="*/ 975 w 1880"/>
                <a:gd name="T1" fmla="*/ 0 h 1880"/>
                <a:gd name="T2" fmla="*/ 140 w 1880"/>
                <a:gd name="T3" fmla="*/ 558 h 1880"/>
                <a:gd name="T4" fmla="*/ 336 w 1880"/>
                <a:gd name="T5" fmla="*/ 1544 h 1880"/>
                <a:gd name="T6" fmla="*/ 1321 w 1880"/>
                <a:gd name="T7" fmla="*/ 1740 h 1880"/>
                <a:gd name="T8" fmla="*/ 1880 w 1880"/>
                <a:gd name="T9" fmla="*/ 904 h 1880"/>
                <a:gd name="T10" fmla="*/ 975 w 1880"/>
                <a:gd name="T11" fmla="*/ 0 h 1880"/>
                <a:gd name="T12" fmla="*/ 975 w 1880"/>
                <a:gd name="T13" fmla="*/ 1733 h 1880"/>
                <a:gd name="T14" fmla="*/ 209 w 1880"/>
                <a:gd name="T15" fmla="*/ 1221 h 1880"/>
                <a:gd name="T16" fmla="*/ 389 w 1880"/>
                <a:gd name="T17" fmla="*/ 318 h 1880"/>
                <a:gd name="T18" fmla="*/ 1293 w 1880"/>
                <a:gd name="T19" fmla="*/ 138 h 1880"/>
                <a:gd name="T20" fmla="*/ 1804 w 1880"/>
                <a:gd name="T21" fmla="*/ 904 h 1880"/>
                <a:gd name="T22" fmla="*/ 975 w 1880"/>
                <a:gd name="T23" fmla="*/ 1733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0" h="1880">
                  <a:moveTo>
                    <a:pt x="975" y="0"/>
                  </a:moveTo>
                  <a:cubicBezTo>
                    <a:pt x="609" y="0"/>
                    <a:pt x="280" y="220"/>
                    <a:pt x="140" y="558"/>
                  </a:cubicBezTo>
                  <a:cubicBezTo>
                    <a:pt x="0" y="896"/>
                    <a:pt x="77" y="1285"/>
                    <a:pt x="336" y="1544"/>
                  </a:cubicBezTo>
                  <a:cubicBezTo>
                    <a:pt x="594" y="1802"/>
                    <a:pt x="983" y="1880"/>
                    <a:pt x="1321" y="1740"/>
                  </a:cubicBezTo>
                  <a:cubicBezTo>
                    <a:pt x="1659" y="1600"/>
                    <a:pt x="1880" y="1270"/>
                    <a:pt x="1880" y="904"/>
                  </a:cubicBezTo>
                  <a:cubicBezTo>
                    <a:pt x="1879" y="405"/>
                    <a:pt x="1475" y="0"/>
                    <a:pt x="975" y="0"/>
                  </a:cubicBezTo>
                  <a:close/>
                  <a:moveTo>
                    <a:pt x="975" y="1733"/>
                  </a:moveTo>
                  <a:cubicBezTo>
                    <a:pt x="640" y="1733"/>
                    <a:pt x="338" y="1531"/>
                    <a:pt x="209" y="1221"/>
                  </a:cubicBezTo>
                  <a:cubicBezTo>
                    <a:pt x="81" y="912"/>
                    <a:pt x="152" y="555"/>
                    <a:pt x="389" y="318"/>
                  </a:cubicBezTo>
                  <a:cubicBezTo>
                    <a:pt x="626" y="81"/>
                    <a:pt x="983" y="10"/>
                    <a:pt x="1293" y="138"/>
                  </a:cubicBezTo>
                  <a:cubicBezTo>
                    <a:pt x="1602" y="266"/>
                    <a:pt x="1804" y="569"/>
                    <a:pt x="1804" y="904"/>
                  </a:cubicBezTo>
                  <a:cubicBezTo>
                    <a:pt x="1804" y="1362"/>
                    <a:pt x="1433" y="1733"/>
                    <a:pt x="975" y="173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5" name="Freeform 161">
              <a:extLst>
                <a:ext uri="{FF2B5EF4-FFF2-40B4-BE49-F238E27FC236}">
                  <a16:creationId xmlns:a16="http://schemas.microsoft.com/office/drawing/2014/main" id="{35135ABF-5EF2-4044-AE0A-2845EDC85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0976" y="2168526"/>
              <a:ext cx="15875" cy="49213"/>
            </a:xfrm>
            <a:custGeom>
              <a:avLst/>
              <a:gdLst>
                <a:gd name="T0" fmla="*/ 37 w 75"/>
                <a:gd name="T1" fmla="*/ 227 h 227"/>
                <a:gd name="T2" fmla="*/ 75 w 75"/>
                <a:gd name="T3" fmla="*/ 189 h 227"/>
                <a:gd name="T4" fmla="*/ 75 w 75"/>
                <a:gd name="T5" fmla="*/ 38 h 227"/>
                <a:gd name="T6" fmla="*/ 37 w 75"/>
                <a:gd name="T7" fmla="*/ 0 h 227"/>
                <a:gd name="T8" fmla="*/ 0 w 75"/>
                <a:gd name="T9" fmla="*/ 38 h 227"/>
                <a:gd name="T10" fmla="*/ 0 w 75"/>
                <a:gd name="T11" fmla="*/ 189 h 227"/>
                <a:gd name="T12" fmla="*/ 37 w 75"/>
                <a:gd name="T13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7">
                  <a:moveTo>
                    <a:pt x="37" y="227"/>
                  </a:moveTo>
                  <a:cubicBezTo>
                    <a:pt x="58" y="227"/>
                    <a:pt x="75" y="210"/>
                    <a:pt x="75" y="189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6" y="227"/>
                    <a:pt x="37" y="22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6" name="Freeform 162">
              <a:extLst>
                <a:ext uri="{FF2B5EF4-FFF2-40B4-BE49-F238E27FC236}">
                  <a16:creationId xmlns:a16="http://schemas.microsoft.com/office/drawing/2014/main" id="{3ECE58D1-B6B9-4F1A-9B43-ED255137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8" y="2322513"/>
              <a:ext cx="49213" cy="15875"/>
            </a:xfrm>
            <a:custGeom>
              <a:avLst/>
              <a:gdLst>
                <a:gd name="T0" fmla="*/ 188 w 226"/>
                <a:gd name="T1" fmla="*/ 0 h 76"/>
                <a:gd name="T2" fmla="*/ 37 w 226"/>
                <a:gd name="T3" fmla="*/ 0 h 76"/>
                <a:gd name="T4" fmla="*/ 0 w 226"/>
                <a:gd name="T5" fmla="*/ 38 h 76"/>
                <a:gd name="T6" fmla="*/ 37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7" name="Freeform 163">
              <a:extLst>
                <a:ext uri="{FF2B5EF4-FFF2-40B4-BE49-F238E27FC236}">
                  <a16:creationId xmlns:a16="http://schemas.microsoft.com/office/drawing/2014/main" id="{37715DD1-0B6C-4EC8-95E5-3CCD985D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0976" y="2443163"/>
              <a:ext cx="15875" cy="49213"/>
            </a:xfrm>
            <a:custGeom>
              <a:avLst/>
              <a:gdLst>
                <a:gd name="T0" fmla="*/ 37 w 75"/>
                <a:gd name="T1" fmla="*/ 0 h 226"/>
                <a:gd name="T2" fmla="*/ 0 w 75"/>
                <a:gd name="T3" fmla="*/ 37 h 226"/>
                <a:gd name="T4" fmla="*/ 0 w 75"/>
                <a:gd name="T5" fmla="*/ 188 h 226"/>
                <a:gd name="T6" fmla="*/ 37 w 75"/>
                <a:gd name="T7" fmla="*/ 226 h 226"/>
                <a:gd name="T8" fmla="*/ 75 w 75"/>
                <a:gd name="T9" fmla="*/ 188 h 226"/>
                <a:gd name="T10" fmla="*/ 75 w 75"/>
                <a:gd name="T11" fmla="*/ 37 h 226"/>
                <a:gd name="T12" fmla="*/ 37 w 75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6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6" y="226"/>
                    <a:pt x="37" y="226"/>
                  </a:cubicBezTo>
                  <a:cubicBezTo>
                    <a:pt x="58" y="226"/>
                    <a:pt x="75" y="209"/>
                    <a:pt x="75" y="188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8" name="Freeform 164">
              <a:extLst>
                <a:ext uri="{FF2B5EF4-FFF2-40B4-BE49-F238E27FC236}">
                  <a16:creationId xmlns:a16="http://schemas.microsoft.com/office/drawing/2014/main" id="{F362B8FE-B254-43FF-AD4F-AD7911B8E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26" y="2322513"/>
              <a:ext cx="47625" cy="15875"/>
            </a:xfrm>
            <a:custGeom>
              <a:avLst/>
              <a:gdLst>
                <a:gd name="T0" fmla="*/ 188 w 226"/>
                <a:gd name="T1" fmla="*/ 0 h 76"/>
                <a:gd name="T2" fmla="*/ 38 w 226"/>
                <a:gd name="T3" fmla="*/ 0 h 76"/>
                <a:gd name="T4" fmla="*/ 0 w 226"/>
                <a:gd name="T5" fmla="*/ 38 h 76"/>
                <a:gd name="T6" fmla="*/ 38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9" name="Freeform 165">
              <a:extLst>
                <a:ext uri="{FF2B5EF4-FFF2-40B4-BE49-F238E27FC236}">
                  <a16:creationId xmlns:a16="http://schemas.microsoft.com/office/drawing/2014/main" id="{2B8B587E-6670-46D5-B8A1-C1E0B7517E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9376" y="2220913"/>
              <a:ext cx="219075" cy="219075"/>
            </a:xfrm>
            <a:custGeom>
              <a:avLst/>
              <a:gdLst>
                <a:gd name="T0" fmla="*/ 965 w 1023"/>
                <a:gd name="T1" fmla="*/ 7 h 1023"/>
                <a:gd name="T2" fmla="*/ 343 w 1023"/>
                <a:gd name="T3" fmla="*/ 327 h 1023"/>
                <a:gd name="T4" fmla="*/ 327 w 1023"/>
                <a:gd name="T5" fmla="*/ 343 h 1023"/>
                <a:gd name="T6" fmla="*/ 7 w 1023"/>
                <a:gd name="T7" fmla="*/ 964 h 1023"/>
                <a:gd name="T8" fmla="*/ 14 w 1023"/>
                <a:gd name="T9" fmla="*/ 1008 h 1023"/>
                <a:gd name="T10" fmla="*/ 58 w 1023"/>
                <a:gd name="T11" fmla="*/ 1015 h 1023"/>
                <a:gd name="T12" fmla="*/ 679 w 1023"/>
                <a:gd name="T13" fmla="*/ 695 h 1023"/>
                <a:gd name="T14" fmla="*/ 696 w 1023"/>
                <a:gd name="T15" fmla="*/ 679 h 1023"/>
                <a:gd name="T16" fmla="*/ 1015 w 1023"/>
                <a:gd name="T17" fmla="*/ 58 h 1023"/>
                <a:gd name="T18" fmla="*/ 1009 w 1023"/>
                <a:gd name="T19" fmla="*/ 14 h 1023"/>
                <a:gd name="T20" fmla="*/ 965 w 1023"/>
                <a:gd name="T21" fmla="*/ 7 h 1023"/>
                <a:gd name="T22" fmla="*/ 634 w 1023"/>
                <a:gd name="T23" fmla="*/ 634 h 1023"/>
                <a:gd name="T24" fmla="*/ 128 w 1023"/>
                <a:gd name="T25" fmla="*/ 894 h 1023"/>
                <a:gd name="T26" fmla="*/ 389 w 1023"/>
                <a:gd name="T27" fmla="*/ 388 h 1023"/>
                <a:gd name="T28" fmla="*/ 894 w 1023"/>
                <a:gd name="T29" fmla="*/ 128 h 1023"/>
                <a:gd name="T30" fmla="*/ 634 w 1023"/>
                <a:gd name="T31" fmla="*/ 634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3" h="1023">
                  <a:moveTo>
                    <a:pt x="965" y="7"/>
                  </a:moveTo>
                  <a:lnTo>
                    <a:pt x="343" y="327"/>
                  </a:lnTo>
                  <a:cubicBezTo>
                    <a:pt x="336" y="330"/>
                    <a:pt x="331" y="336"/>
                    <a:pt x="327" y="343"/>
                  </a:cubicBezTo>
                  <a:lnTo>
                    <a:pt x="7" y="964"/>
                  </a:lnTo>
                  <a:cubicBezTo>
                    <a:pt x="0" y="979"/>
                    <a:pt x="2" y="997"/>
                    <a:pt x="14" y="1008"/>
                  </a:cubicBezTo>
                  <a:cubicBezTo>
                    <a:pt x="26" y="1020"/>
                    <a:pt x="43" y="1023"/>
                    <a:pt x="58" y="1015"/>
                  </a:cubicBezTo>
                  <a:lnTo>
                    <a:pt x="679" y="695"/>
                  </a:lnTo>
                  <a:cubicBezTo>
                    <a:pt x="686" y="692"/>
                    <a:pt x="692" y="686"/>
                    <a:pt x="696" y="679"/>
                  </a:cubicBezTo>
                  <a:lnTo>
                    <a:pt x="1015" y="58"/>
                  </a:lnTo>
                  <a:cubicBezTo>
                    <a:pt x="1023" y="43"/>
                    <a:pt x="1020" y="26"/>
                    <a:pt x="1009" y="14"/>
                  </a:cubicBezTo>
                  <a:cubicBezTo>
                    <a:pt x="997" y="2"/>
                    <a:pt x="979" y="0"/>
                    <a:pt x="965" y="7"/>
                  </a:cubicBezTo>
                  <a:close/>
                  <a:moveTo>
                    <a:pt x="634" y="634"/>
                  </a:moveTo>
                  <a:lnTo>
                    <a:pt x="128" y="894"/>
                  </a:lnTo>
                  <a:lnTo>
                    <a:pt x="389" y="388"/>
                  </a:lnTo>
                  <a:lnTo>
                    <a:pt x="894" y="128"/>
                  </a:lnTo>
                  <a:lnTo>
                    <a:pt x="634" y="63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0" name="Freeform 166">
              <a:extLst>
                <a:ext uri="{FF2B5EF4-FFF2-40B4-BE49-F238E27FC236}">
                  <a16:creationId xmlns:a16="http://schemas.microsoft.com/office/drawing/2014/main" id="{C0F3CC13-D300-4E78-9436-D7404409EE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3513" y="2303463"/>
              <a:ext cx="50800" cy="50800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8" y="165"/>
                  </a:cubicBezTo>
                  <a:cubicBezTo>
                    <a:pt x="235" y="123"/>
                    <a:pt x="226" y="75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5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4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60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2" y="84"/>
                    <a:pt x="113" y="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3" name="Group 2552">
            <a:extLst>
              <a:ext uri="{FF2B5EF4-FFF2-40B4-BE49-F238E27FC236}">
                <a16:creationId xmlns:a16="http://schemas.microsoft.com/office/drawing/2014/main" id="{EFC1E391-C623-4E6E-8F1B-6D64B784F174}"/>
              </a:ext>
            </a:extLst>
          </p:cNvPr>
          <p:cNvGrpSpPr/>
          <p:nvPr/>
        </p:nvGrpSpPr>
        <p:grpSpPr>
          <a:xfrm>
            <a:off x="2127251" y="5464176"/>
            <a:ext cx="484187" cy="482600"/>
            <a:chOff x="2127251" y="5464176"/>
            <a:chExt cx="484187" cy="482600"/>
          </a:xfrm>
        </p:grpSpPr>
        <p:sp>
          <p:nvSpPr>
            <p:cNvPr id="2471" name="Freeform 167">
              <a:extLst>
                <a:ext uri="{FF2B5EF4-FFF2-40B4-BE49-F238E27FC236}">
                  <a16:creationId xmlns:a16="http://schemas.microsoft.com/office/drawing/2014/main" id="{8E4A99E2-0FE6-4F7E-8021-D33A3197D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026" y="5511801"/>
              <a:ext cx="274638" cy="250825"/>
            </a:xfrm>
            <a:custGeom>
              <a:avLst/>
              <a:gdLst>
                <a:gd name="T0" fmla="*/ 339 w 1281"/>
                <a:gd name="T1" fmla="*/ 641 h 1174"/>
                <a:gd name="T2" fmla="*/ 490 w 1281"/>
                <a:gd name="T3" fmla="*/ 379 h 1174"/>
                <a:gd name="T4" fmla="*/ 791 w 1281"/>
                <a:gd name="T5" fmla="*/ 379 h 1174"/>
                <a:gd name="T6" fmla="*/ 942 w 1281"/>
                <a:gd name="T7" fmla="*/ 640 h 1174"/>
                <a:gd name="T8" fmla="*/ 791 w 1281"/>
                <a:gd name="T9" fmla="*/ 901 h 1174"/>
                <a:gd name="T10" fmla="*/ 791 w 1281"/>
                <a:gd name="T11" fmla="*/ 1107 h 1174"/>
                <a:gd name="T12" fmla="*/ 898 w 1281"/>
                <a:gd name="T13" fmla="*/ 1057 h 1174"/>
                <a:gd name="T14" fmla="*/ 1014 w 1281"/>
                <a:gd name="T15" fmla="*/ 1174 h 1174"/>
                <a:gd name="T16" fmla="*/ 1173 w 1281"/>
                <a:gd name="T17" fmla="*/ 1014 h 1174"/>
                <a:gd name="T18" fmla="*/ 1057 w 1281"/>
                <a:gd name="T19" fmla="*/ 898 h 1174"/>
                <a:gd name="T20" fmla="*/ 1117 w 1281"/>
                <a:gd name="T21" fmla="*/ 754 h 1174"/>
                <a:gd name="T22" fmla="*/ 1281 w 1281"/>
                <a:gd name="T23" fmla="*/ 754 h 1174"/>
                <a:gd name="T24" fmla="*/ 1281 w 1281"/>
                <a:gd name="T25" fmla="*/ 528 h 1174"/>
                <a:gd name="T26" fmla="*/ 1117 w 1281"/>
                <a:gd name="T27" fmla="*/ 528 h 1174"/>
                <a:gd name="T28" fmla="*/ 1057 w 1281"/>
                <a:gd name="T29" fmla="*/ 384 h 1174"/>
                <a:gd name="T30" fmla="*/ 1173 w 1281"/>
                <a:gd name="T31" fmla="*/ 268 h 1174"/>
                <a:gd name="T32" fmla="*/ 1014 w 1281"/>
                <a:gd name="T33" fmla="*/ 108 h 1174"/>
                <a:gd name="T34" fmla="*/ 898 w 1281"/>
                <a:gd name="T35" fmla="*/ 224 h 1174"/>
                <a:gd name="T36" fmla="*/ 754 w 1281"/>
                <a:gd name="T37" fmla="*/ 164 h 1174"/>
                <a:gd name="T38" fmla="*/ 754 w 1281"/>
                <a:gd name="T39" fmla="*/ 0 h 1174"/>
                <a:gd name="T40" fmla="*/ 527 w 1281"/>
                <a:gd name="T41" fmla="*/ 0 h 1174"/>
                <a:gd name="T42" fmla="*/ 527 w 1281"/>
                <a:gd name="T43" fmla="*/ 164 h 1174"/>
                <a:gd name="T44" fmla="*/ 384 w 1281"/>
                <a:gd name="T45" fmla="*/ 224 h 1174"/>
                <a:gd name="T46" fmla="*/ 267 w 1281"/>
                <a:gd name="T47" fmla="*/ 108 h 1174"/>
                <a:gd name="T48" fmla="*/ 108 w 1281"/>
                <a:gd name="T49" fmla="*/ 268 h 1174"/>
                <a:gd name="T50" fmla="*/ 224 w 1281"/>
                <a:gd name="T51" fmla="*/ 384 h 1174"/>
                <a:gd name="T52" fmla="*/ 164 w 1281"/>
                <a:gd name="T53" fmla="*/ 528 h 1174"/>
                <a:gd name="T54" fmla="*/ 0 w 1281"/>
                <a:gd name="T55" fmla="*/ 528 h 1174"/>
                <a:gd name="T56" fmla="*/ 0 w 1281"/>
                <a:gd name="T57" fmla="*/ 754 h 1174"/>
                <a:gd name="T58" fmla="*/ 164 w 1281"/>
                <a:gd name="T59" fmla="*/ 754 h 1174"/>
                <a:gd name="T60" fmla="*/ 224 w 1281"/>
                <a:gd name="T61" fmla="*/ 898 h 1174"/>
                <a:gd name="T62" fmla="*/ 108 w 1281"/>
                <a:gd name="T63" fmla="*/ 1014 h 1174"/>
                <a:gd name="T64" fmla="*/ 267 w 1281"/>
                <a:gd name="T65" fmla="*/ 1174 h 1174"/>
                <a:gd name="T66" fmla="*/ 384 w 1281"/>
                <a:gd name="T67" fmla="*/ 1057 h 1174"/>
                <a:gd name="T68" fmla="*/ 490 w 1281"/>
                <a:gd name="T69" fmla="*/ 1107 h 1174"/>
                <a:gd name="T70" fmla="*/ 490 w 1281"/>
                <a:gd name="T71" fmla="*/ 901 h 1174"/>
                <a:gd name="T72" fmla="*/ 339 w 1281"/>
                <a:gd name="T73" fmla="*/ 641 h 1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1" h="1174">
                  <a:moveTo>
                    <a:pt x="339" y="641"/>
                  </a:moveTo>
                  <a:cubicBezTo>
                    <a:pt x="339" y="533"/>
                    <a:pt x="396" y="433"/>
                    <a:pt x="490" y="379"/>
                  </a:cubicBezTo>
                  <a:cubicBezTo>
                    <a:pt x="583" y="325"/>
                    <a:pt x="698" y="325"/>
                    <a:pt x="791" y="379"/>
                  </a:cubicBezTo>
                  <a:cubicBezTo>
                    <a:pt x="885" y="433"/>
                    <a:pt x="942" y="533"/>
                    <a:pt x="942" y="640"/>
                  </a:cubicBezTo>
                  <a:cubicBezTo>
                    <a:pt x="942" y="748"/>
                    <a:pt x="885" y="848"/>
                    <a:pt x="791" y="901"/>
                  </a:cubicBezTo>
                  <a:lnTo>
                    <a:pt x="791" y="1107"/>
                  </a:lnTo>
                  <a:cubicBezTo>
                    <a:pt x="829" y="1095"/>
                    <a:pt x="864" y="1078"/>
                    <a:pt x="898" y="1057"/>
                  </a:cubicBezTo>
                  <a:lnTo>
                    <a:pt x="1014" y="1174"/>
                  </a:lnTo>
                  <a:lnTo>
                    <a:pt x="1173" y="1014"/>
                  </a:lnTo>
                  <a:lnTo>
                    <a:pt x="1057" y="898"/>
                  </a:lnTo>
                  <a:cubicBezTo>
                    <a:pt x="1085" y="853"/>
                    <a:pt x="1105" y="805"/>
                    <a:pt x="1117" y="754"/>
                  </a:cubicBezTo>
                  <a:lnTo>
                    <a:pt x="1281" y="754"/>
                  </a:lnTo>
                  <a:lnTo>
                    <a:pt x="1281" y="528"/>
                  </a:lnTo>
                  <a:lnTo>
                    <a:pt x="1117" y="528"/>
                  </a:lnTo>
                  <a:cubicBezTo>
                    <a:pt x="1105" y="477"/>
                    <a:pt x="1085" y="428"/>
                    <a:pt x="1057" y="384"/>
                  </a:cubicBezTo>
                  <a:lnTo>
                    <a:pt x="1173" y="268"/>
                  </a:lnTo>
                  <a:lnTo>
                    <a:pt x="1014" y="108"/>
                  </a:lnTo>
                  <a:lnTo>
                    <a:pt x="898" y="224"/>
                  </a:lnTo>
                  <a:cubicBezTo>
                    <a:pt x="853" y="196"/>
                    <a:pt x="805" y="176"/>
                    <a:pt x="754" y="164"/>
                  </a:cubicBezTo>
                  <a:lnTo>
                    <a:pt x="754" y="0"/>
                  </a:lnTo>
                  <a:lnTo>
                    <a:pt x="527" y="0"/>
                  </a:lnTo>
                  <a:lnTo>
                    <a:pt x="527" y="164"/>
                  </a:lnTo>
                  <a:cubicBezTo>
                    <a:pt x="477" y="176"/>
                    <a:pt x="428" y="196"/>
                    <a:pt x="384" y="224"/>
                  </a:cubicBezTo>
                  <a:lnTo>
                    <a:pt x="267" y="108"/>
                  </a:lnTo>
                  <a:lnTo>
                    <a:pt x="108" y="268"/>
                  </a:lnTo>
                  <a:lnTo>
                    <a:pt x="224" y="384"/>
                  </a:lnTo>
                  <a:cubicBezTo>
                    <a:pt x="196" y="428"/>
                    <a:pt x="176" y="477"/>
                    <a:pt x="164" y="528"/>
                  </a:cubicBezTo>
                  <a:lnTo>
                    <a:pt x="0" y="528"/>
                  </a:lnTo>
                  <a:lnTo>
                    <a:pt x="0" y="754"/>
                  </a:lnTo>
                  <a:lnTo>
                    <a:pt x="164" y="754"/>
                  </a:lnTo>
                  <a:cubicBezTo>
                    <a:pt x="176" y="805"/>
                    <a:pt x="196" y="853"/>
                    <a:pt x="224" y="898"/>
                  </a:cubicBezTo>
                  <a:lnTo>
                    <a:pt x="108" y="1014"/>
                  </a:lnTo>
                  <a:lnTo>
                    <a:pt x="267" y="1174"/>
                  </a:lnTo>
                  <a:lnTo>
                    <a:pt x="384" y="1057"/>
                  </a:lnTo>
                  <a:cubicBezTo>
                    <a:pt x="417" y="1078"/>
                    <a:pt x="452" y="1095"/>
                    <a:pt x="490" y="1107"/>
                  </a:cubicBezTo>
                  <a:lnTo>
                    <a:pt x="490" y="901"/>
                  </a:lnTo>
                  <a:cubicBezTo>
                    <a:pt x="396" y="848"/>
                    <a:pt x="339" y="748"/>
                    <a:pt x="339" y="641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2" name="Freeform 168">
              <a:extLst>
                <a:ext uri="{FF2B5EF4-FFF2-40B4-BE49-F238E27FC236}">
                  <a16:creationId xmlns:a16="http://schemas.microsoft.com/office/drawing/2014/main" id="{8AF3F56E-0211-4FFD-A18F-092DA1605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176" y="5859463"/>
              <a:ext cx="160338" cy="47625"/>
            </a:xfrm>
            <a:custGeom>
              <a:avLst/>
              <a:gdLst>
                <a:gd name="T0" fmla="*/ 377 w 753"/>
                <a:gd name="T1" fmla="*/ 0 h 226"/>
                <a:gd name="T2" fmla="*/ 0 w 753"/>
                <a:gd name="T3" fmla="*/ 0 h 226"/>
                <a:gd name="T4" fmla="*/ 0 w 753"/>
                <a:gd name="T5" fmla="*/ 226 h 226"/>
                <a:gd name="T6" fmla="*/ 753 w 753"/>
                <a:gd name="T7" fmla="*/ 226 h 226"/>
                <a:gd name="T8" fmla="*/ 753 w 753"/>
                <a:gd name="T9" fmla="*/ 0 h 226"/>
                <a:gd name="T10" fmla="*/ 377 w 753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3" h="226">
                  <a:moveTo>
                    <a:pt x="377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753" y="226"/>
                  </a:lnTo>
                  <a:lnTo>
                    <a:pt x="753" y="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3" name="Freeform 169">
              <a:extLst>
                <a:ext uri="{FF2B5EF4-FFF2-40B4-BE49-F238E27FC236}">
                  <a16:creationId xmlns:a16="http://schemas.microsoft.com/office/drawing/2014/main" id="{F6C2EAB5-006C-4499-B2DA-1556FE122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551" y="5665788"/>
              <a:ext cx="33338" cy="193675"/>
            </a:xfrm>
            <a:custGeom>
              <a:avLst/>
              <a:gdLst>
                <a:gd name="T0" fmla="*/ 150 w 150"/>
                <a:gd name="T1" fmla="*/ 0 h 905"/>
                <a:gd name="T2" fmla="*/ 0 w 150"/>
                <a:gd name="T3" fmla="*/ 113 h 905"/>
                <a:gd name="T4" fmla="*/ 0 w 150"/>
                <a:gd name="T5" fmla="*/ 905 h 905"/>
                <a:gd name="T6" fmla="*/ 150 w 150"/>
                <a:gd name="T7" fmla="*/ 905 h 905"/>
                <a:gd name="T8" fmla="*/ 150 w 150"/>
                <a:gd name="T9" fmla="*/ 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905">
                  <a:moveTo>
                    <a:pt x="150" y="0"/>
                  </a:moveTo>
                  <a:lnTo>
                    <a:pt x="0" y="113"/>
                  </a:lnTo>
                  <a:lnTo>
                    <a:pt x="0" y="905"/>
                  </a:lnTo>
                  <a:lnTo>
                    <a:pt x="150" y="90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4" name="Freeform 170">
              <a:extLst>
                <a:ext uri="{FF2B5EF4-FFF2-40B4-BE49-F238E27FC236}">
                  <a16:creationId xmlns:a16="http://schemas.microsoft.com/office/drawing/2014/main" id="{FEA4DD17-463F-4CCE-BD3A-5B0DE186E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801" y="5665788"/>
              <a:ext cx="31750" cy="193675"/>
            </a:xfrm>
            <a:custGeom>
              <a:avLst/>
              <a:gdLst>
                <a:gd name="T0" fmla="*/ 151 w 151"/>
                <a:gd name="T1" fmla="*/ 113 h 905"/>
                <a:gd name="T2" fmla="*/ 0 w 151"/>
                <a:gd name="T3" fmla="*/ 0 h 905"/>
                <a:gd name="T4" fmla="*/ 0 w 151"/>
                <a:gd name="T5" fmla="*/ 905 h 905"/>
                <a:gd name="T6" fmla="*/ 151 w 151"/>
                <a:gd name="T7" fmla="*/ 905 h 905"/>
                <a:gd name="T8" fmla="*/ 151 w 151"/>
                <a:gd name="T9" fmla="*/ 113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05">
                  <a:moveTo>
                    <a:pt x="151" y="113"/>
                  </a:moveTo>
                  <a:lnTo>
                    <a:pt x="0" y="0"/>
                  </a:lnTo>
                  <a:lnTo>
                    <a:pt x="0" y="905"/>
                  </a:lnTo>
                  <a:lnTo>
                    <a:pt x="151" y="905"/>
                  </a:lnTo>
                  <a:lnTo>
                    <a:pt x="151" y="113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5" name="Freeform 171">
              <a:extLst>
                <a:ext uri="{FF2B5EF4-FFF2-40B4-BE49-F238E27FC236}">
                  <a16:creationId xmlns:a16="http://schemas.microsoft.com/office/drawing/2014/main" id="{20E1C78A-5A2D-47D0-B737-BBBA2C59E7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8526" y="5464176"/>
              <a:ext cx="401638" cy="482600"/>
            </a:xfrm>
            <a:custGeom>
              <a:avLst/>
              <a:gdLst>
                <a:gd name="T0" fmla="*/ 937 w 1873"/>
                <a:gd name="T1" fmla="*/ 0 h 2261"/>
                <a:gd name="T2" fmla="*/ 597 w 1873"/>
                <a:gd name="T3" fmla="*/ 1736 h 2261"/>
                <a:gd name="T4" fmla="*/ 522 w 1873"/>
                <a:gd name="T5" fmla="*/ 1847 h 2261"/>
                <a:gd name="T6" fmla="*/ 673 w 1873"/>
                <a:gd name="T7" fmla="*/ 2110 h 2261"/>
                <a:gd name="T8" fmla="*/ 1087 w 1873"/>
                <a:gd name="T9" fmla="*/ 2261 h 2261"/>
                <a:gd name="T10" fmla="*/ 1313 w 1873"/>
                <a:gd name="T11" fmla="*/ 2110 h 2261"/>
                <a:gd name="T12" fmla="*/ 1313 w 1873"/>
                <a:gd name="T13" fmla="*/ 1809 h 2261"/>
                <a:gd name="T14" fmla="*/ 1334 w 1873"/>
                <a:gd name="T15" fmla="*/ 1637 h 2261"/>
                <a:gd name="T16" fmla="*/ 786 w 1873"/>
                <a:gd name="T17" fmla="*/ 2186 h 2261"/>
                <a:gd name="T18" fmla="*/ 1125 w 1873"/>
                <a:gd name="T19" fmla="*/ 2110 h 2261"/>
                <a:gd name="T20" fmla="*/ 597 w 1873"/>
                <a:gd name="T21" fmla="*/ 2035 h 2261"/>
                <a:gd name="T22" fmla="*/ 1276 w 1873"/>
                <a:gd name="T23" fmla="*/ 2035 h 2261"/>
                <a:gd name="T24" fmla="*/ 460 w 1873"/>
                <a:gd name="T25" fmla="*/ 942 h 2261"/>
                <a:gd name="T26" fmla="*/ 460 w 1873"/>
                <a:gd name="T27" fmla="*/ 791 h 2261"/>
                <a:gd name="T28" fmla="*/ 546 w 1873"/>
                <a:gd name="T29" fmla="*/ 583 h 2261"/>
                <a:gd name="T30" fmla="*/ 653 w 1873"/>
                <a:gd name="T31" fmla="*/ 476 h 2261"/>
                <a:gd name="T32" fmla="*/ 861 w 1873"/>
                <a:gd name="T33" fmla="*/ 390 h 2261"/>
                <a:gd name="T34" fmla="*/ 1012 w 1873"/>
                <a:gd name="T35" fmla="*/ 390 h 2261"/>
                <a:gd name="T36" fmla="*/ 1220 w 1873"/>
                <a:gd name="T37" fmla="*/ 476 h 2261"/>
                <a:gd name="T38" fmla="*/ 1327 w 1873"/>
                <a:gd name="T39" fmla="*/ 583 h 2261"/>
                <a:gd name="T40" fmla="*/ 1413 w 1873"/>
                <a:gd name="T41" fmla="*/ 791 h 2261"/>
                <a:gd name="T42" fmla="*/ 1413 w 1873"/>
                <a:gd name="T43" fmla="*/ 942 h 2261"/>
                <a:gd name="T44" fmla="*/ 1327 w 1873"/>
                <a:gd name="T45" fmla="*/ 1150 h 2261"/>
                <a:gd name="T46" fmla="*/ 1220 w 1873"/>
                <a:gd name="T47" fmla="*/ 1257 h 2261"/>
                <a:gd name="T48" fmla="*/ 1125 w 1873"/>
                <a:gd name="T49" fmla="*/ 1148 h 2261"/>
                <a:gd name="T50" fmla="*/ 612 w 1873"/>
                <a:gd name="T51" fmla="*/ 767 h 2261"/>
                <a:gd name="T52" fmla="*/ 700 w 1873"/>
                <a:gd name="T53" fmla="*/ 1252 h 2261"/>
                <a:gd name="T54" fmla="*/ 457 w 1873"/>
                <a:gd name="T55" fmla="*/ 1240 h 2261"/>
                <a:gd name="T56" fmla="*/ 937 w 1873"/>
                <a:gd name="T57" fmla="*/ 1008 h 2261"/>
                <a:gd name="T58" fmla="*/ 1036 w 1873"/>
                <a:gd name="T59" fmla="*/ 933 h 2261"/>
                <a:gd name="T60" fmla="*/ 1050 w 1873"/>
                <a:gd name="T61" fmla="*/ 1017 h 2261"/>
                <a:gd name="T62" fmla="*/ 974 w 1873"/>
                <a:gd name="T63" fmla="*/ 1074 h 2261"/>
                <a:gd name="T64" fmla="*/ 905 w 1873"/>
                <a:gd name="T65" fmla="*/ 695 h 2261"/>
                <a:gd name="T66" fmla="*/ 748 w 1873"/>
                <a:gd name="T67" fmla="*/ 1051 h 2261"/>
                <a:gd name="T68" fmla="*/ 1180 w 1873"/>
                <a:gd name="T69" fmla="*/ 764 h 2261"/>
                <a:gd name="T70" fmla="*/ 1119 w 1873"/>
                <a:gd name="T71" fmla="*/ 921 h 2261"/>
                <a:gd name="T72" fmla="*/ 899 w 1873"/>
                <a:gd name="T73" fmla="*/ 1074 h 2261"/>
                <a:gd name="T74" fmla="*/ 823 w 1873"/>
                <a:gd name="T75" fmla="*/ 1017 h 2261"/>
                <a:gd name="T76" fmla="*/ 1188 w 1873"/>
                <a:gd name="T77" fmla="*/ 1331 h 2261"/>
                <a:gd name="T78" fmla="*/ 1496 w 1873"/>
                <a:gd name="T79" fmla="*/ 1266 h 2261"/>
                <a:gd name="T80" fmla="*/ 1442 w 1873"/>
                <a:gd name="T81" fmla="*/ 1017 h 2261"/>
                <a:gd name="T82" fmla="*/ 1615 w 1873"/>
                <a:gd name="T83" fmla="*/ 754 h 2261"/>
                <a:gd name="T84" fmla="*/ 1401 w 1873"/>
                <a:gd name="T85" fmla="*/ 616 h 2261"/>
                <a:gd name="T86" fmla="*/ 1336 w 1873"/>
                <a:gd name="T87" fmla="*/ 307 h 2261"/>
                <a:gd name="T88" fmla="*/ 1087 w 1873"/>
                <a:gd name="T89" fmla="*/ 361 h 2261"/>
                <a:gd name="T90" fmla="*/ 823 w 1873"/>
                <a:gd name="T91" fmla="*/ 188 h 2261"/>
                <a:gd name="T92" fmla="*/ 686 w 1873"/>
                <a:gd name="T93" fmla="*/ 403 h 2261"/>
                <a:gd name="T94" fmla="*/ 377 w 1873"/>
                <a:gd name="T95" fmla="*/ 467 h 2261"/>
                <a:gd name="T96" fmla="*/ 431 w 1873"/>
                <a:gd name="T97" fmla="*/ 716 h 2261"/>
                <a:gd name="T98" fmla="*/ 258 w 1873"/>
                <a:gd name="T99" fmla="*/ 980 h 2261"/>
                <a:gd name="T100" fmla="*/ 472 w 1873"/>
                <a:gd name="T101" fmla="*/ 1118 h 2261"/>
                <a:gd name="T102" fmla="*/ 537 w 1873"/>
                <a:gd name="T103" fmla="*/ 1426 h 2261"/>
                <a:gd name="T104" fmla="*/ 748 w 1873"/>
                <a:gd name="T105" fmla="*/ 1359 h 2261"/>
                <a:gd name="T106" fmla="*/ 673 w 1873"/>
                <a:gd name="T107" fmla="*/ 1736 h 2261"/>
                <a:gd name="T108" fmla="*/ 937 w 1873"/>
                <a:gd name="T109" fmla="*/ 75 h 2261"/>
                <a:gd name="T110" fmla="*/ 1200 w 1873"/>
                <a:gd name="T111" fmla="*/ 173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3" h="2261">
                  <a:moveTo>
                    <a:pt x="1334" y="1637"/>
                  </a:moveTo>
                  <a:cubicBezTo>
                    <a:pt x="1689" y="1454"/>
                    <a:pt x="1873" y="1051"/>
                    <a:pt x="1779" y="663"/>
                  </a:cubicBezTo>
                  <a:cubicBezTo>
                    <a:pt x="1685" y="274"/>
                    <a:pt x="1337" y="0"/>
                    <a:pt x="937" y="0"/>
                  </a:cubicBezTo>
                  <a:cubicBezTo>
                    <a:pt x="537" y="0"/>
                    <a:pt x="189" y="273"/>
                    <a:pt x="94" y="662"/>
                  </a:cubicBezTo>
                  <a:cubicBezTo>
                    <a:pt x="0" y="1051"/>
                    <a:pt x="183" y="1454"/>
                    <a:pt x="539" y="1637"/>
                  </a:cubicBezTo>
                  <a:cubicBezTo>
                    <a:pt x="575" y="1656"/>
                    <a:pt x="598" y="1695"/>
                    <a:pt x="597" y="1736"/>
                  </a:cubicBezTo>
                  <a:lnTo>
                    <a:pt x="597" y="1809"/>
                  </a:lnTo>
                  <a:lnTo>
                    <a:pt x="560" y="1809"/>
                  </a:lnTo>
                  <a:cubicBezTo>
                    <a:pt x="539" y="1809"/>
                    <a:pt x="522" y="1826"/>
                    <a:pt x="522" y="1847"/>
                  </a:cubicBezTo>
                  <a:lnTo>
                    <a:pt x="522" y="2073"/>
                  </a:lnTo>
                  <a:cubicBezTo>
                    <a:pt x="522" y="2093"/>
                    <a:pt x="539" y="2110"/>
                    <a:pt x="560" y="2110"/>
                  </a:cubicBezTo>
                  <a:lnTo>
                    <a:pt x="673" y="2110"/>
                  </a:lnTo>
                  <a:lnTo>
                    <a:pt x="673" y="2148"/>
                  </a:lnTo>
                  <a:cubicBezTo>
                    <a:pt x="673" y="2210"/>
                    <a:pt x="723" y="2261"/>
                    <a:pt x="786" y="2261"/>
                  </a:cubicBezTo>
                  <a:lnTo>
                    <a:pt x="1087" y="2261"/>
                  </a:lnTo>
                  <a:cubicBezTo>
                    <a:pt x="1150" y="2261"/>
                    <a:pt x="1200" y="2210"/>
                    <a:pt x="1200" y="2148"/>
                  </a:cubicBezTo>
                  <a:lnTo>
                    <a:pt x="1200" y="2110"/>
                  </a:lnTo>
                  <a:lnTo>
                    <a:pt x="1313" y="2110"/>
                  </a:lnTo>
                  <a:cubicBezTo>
                    <a:pt x="1334" y="2110"/>
                    <a:pt x="1351" y="2093"/>
                    <a:pt x="1351" y="2073"/>
                  </a:cubicBezTo>
                  <a:lnTo>
                    <a:pt x="1351" y="1847"/>
                  </a:lnTo>
                  <a:cubicBezTo>
                    <a:pt x="1351" y="1826"/>
                    <a:pt x="1334" y="1809"/>
                    <a:pt x="1313" y="1809"/>
                  </a:cubicBezTo>
                  <a:lnTo>
                    <a:pt x="1276" y="1809"/>
                  </a:lnTo>
                  <a:lnTo>
                    <a:pt x="1276" y="1736"/>
                  </a:lnTo>
                  <a:cubicBezTo>
                    <a:pt x="1275" y="1695"/>
                    <a:pt x="1298" y="1657"/>
                    <a:pt x="1334" y="1637"/>
                  </a:cubicBezTo>
                  <a:close/>
                  <a:moveTo>
                    <a:pt x="1125" y="2148"/>
                  </a:moveTo>
                  <a:cubicBezTo>
                    <a:pt x="1125" y="2169"/>
                    <a:pt x="1108" y="2186"/>
                    <a:pt x="1087" y="2186"/>
                  </a:cubicBezTo>
                  <a:lnTo>
                    <a:pt x="786" y="2186"/>
                  </a:lnTo>
                  <a:cubicBezTo>
                    <a:pt x="765" y="2186"/>
                    <a:pt x="748" y="2169"/>
                    <a:pt x="748" y="2148"/>
                  </a:cubicBezTo>
                  <a:lnTo>
                    <a:pt x="748" y="2110"/>
                  </a:lnTo>
                  <a:lnTo>
                    <a:pt x="1125" y="2110"/>
                  </a:lnTo>
                  <a:lnTo>
                    <a:pt x="1125" y="2148"/>
                  </a:lnTo>
                  <a:close/>
                  <a:moveTo>
                    <a:pt x="1276" y="2035"/>
                  </a:moveTo>
                  <a:lnTo>
                    <a:pt x="597" y="2035"/>
                  </a:lnTo>
                  <a:lnTo>
                    <a:pt x="597" y="1884"/>
                  </a:lnTo>
                  <a:lnTo>
                    <a:pt x="1276" y="1884"/>
                  </a:lnTo>
                  <a:lnTo>
                    <a:pt x="1276" y="2035"/>
                  </a:lnTo>
                  <a:close/>
                  <a:moveTo>
                    <a:pt x="552" y="1104"/>
                  </a:moveTo>
                  <a:cubicBezTo>
                    <a:pt x="526" y="1063"/>
                    <a:pt x="507" y="1018"/>
                    <a:pt x="497" y="971"/>
                  </a:cubicBezTo>
                  <a:cubicBezTo>
                    <a:pt x="493" y="954"/>
                    <a:pt x="477" y="942"/>
                    <a:pt x="460" y="942"/>
                  </a:cubicBezTo>
                  <a:lnTo>
                    <a:pt x="334" y="942"/>
                  </a:lnTo>
                  <a:lnTo>
                    <a:pt x="334" y="791"/>
                  </a:lnTo>
                  <a:lnTo>
                    <a:pt x="460" y="791"/>
                  </a:lnTo>
                  <a:cubicBezTo>
                    <a:pt x="477" y="791"/>
                    <a:pt x="493" y="779"/>
                    <a:pt x="497" y="762"/>
                  </a:cubicBezTo>
                  <a:cubicBezTo>
                    <a:pt x="507" y="715"/>
                    <a:pt x="526" y="670"/>
                    <a:pt x="552" y="630"/>
                  </a:cubicBezTo>
                  <a:cubicBezTo>
                    <a:pt x="561" y="615"/>
                    <a:pt x="559" y="595"/>
                    <a:pt x="546" y="583"/>
                  </a:cubicBezTo>
                  <a:lnTo>
                    <a:pt x="457" y="494"/>
                  </a:lnTo>
                  <a:lnTo>
                    <a:pt x="563" y="387"/>
                  </a:lnTo>
                  <a:lnTo>
                    <a:pt x="653" y="476"/>
                  </a:lnTo>
                  <a:cubicBezTo>
                    <a:pt x="665" y="489"/>
                    <a:pt x="685" y="491"/>
                    <a:pt x="700" y="482"/>
                  </a:cubicBezTo>
                  <a:cubicBezTo>
                    <a:pt x="740" y="456"/>
                    <a:pt x="785" y="437"/>
                    <a:pt x="832" y="427"/>
                  </a:cubicBezTo>
                  <a:cubicBezTo>
                    <a:pt x="849" y="423"/>
                    <a:pt x="861" y="407"/>
                    <a:pt x="861" y="390"/>
                  </a:cubicBezTo>
                  <a:lnTo>
                    <a:pt x="861" y="264"/>
                  </a:lnTo>
                  <a:lnTo>
                    <a:pt x="1012" y="264"/>
                  </a:lnTo>
                  <a:lnTo>
                    <a:pt x="1012" y="390"/>
                  </a:lnTo>
                  <a:cubicBezTo>
                    <a:pt x="1012" y="407"/>
                    <a:pt x="1024" y="423"/>
                    <a:pt x="1041" y="427"/>
                  </a:cubicBezTo>
                  <a:cubicBezTo>
                    <a:pt x="1088" y="437"/>
                    <a:pt x="1133" y="456"/>
                    <a:pt x="1173" y="482"/>
                  </a:cubicBezTo>
                  <a:cubicBezTo>
                    <a:pt x="1188" y="491"/>
                    <a:pt x="1208" y="489"/>
                    <a:pt x="1220" y="476"/>
                  </a:cubicBezTo>
                  <a:lnTo>
                    <a:pt x="1310" y="387"/>
                  </a:lnTo>
                  <a:lnTo>
                    <a:pt x="1416" y="494"/>
                  </a:lnTo>
                  <a:lnTo>
                    <a:pt x="1327" y="583"/>
                  </a:lnTo>
                  <a:cubicBezTo>
                    <a:pt x="1314" y="595"/>
                    <a:pt x="1312" y="615"/>
                    <a:pt x="1321" y="629"/>
                  </a:cubicBezTo>
                  <a:cubicBezTo>
                    <a:pt x="1347" y="670"/>
                    <a:pt x="1365" y="715"/>
                    <a:pt x="1376" y="762"/>
                  </a:cubicBezTo>
                  <a:cubicBezTo>
                    <a:pt x="1380" y="779"/>
                    <a:pt x="1395" y="791"/>
                    <a:pt x="1413" y="791"/>
                  </a:cubicBezTo>
                  <a:lnTo>
                    <a:pt x="1540" y="791"/>
                  </a:lnTo>
                  <a:lnTo>
                    <a:pt x="1540" y="942"/>
                  </a:lnTo>
                  <a:lnTo>
                    <a:pt x="1413" y="942"/>
                  </a:lnTo>
                  <a:cubicBezTo>
                    <a:pt x="1395" y="942"/>
                    <a:pt x="1380" y="954"/>
                    <a:pt x="1376" y="971"/>
                  </a:cubicBezTo>
                  <a:cubicBezTo>
                    <a:pt x="1365" y="1018"/>
                    <a:pt x="1347" y="1063"/>
                    <a:pt x="1321" y="1104"/>
                  </a:cubicBezTo>
                  <a:cubicBezTo>
                    <a:pt x="1312" y="1119"/>
                    <a:pt x="1314" y="1138"/>
                    <a:pt x="1327" y="1150"/>
                  </a:cubicBezTo>
                  <a:lnTo>
                    <a:pt x="1416" y="1240"/>
                  </a:lnTo>
                  <a:lnTo>
                    <a:pt x="1310" y="1346"/>
                  </a:lnTo>
                  <a:lnTo>
                    <a:pt x="1220" y="1257"/>
                  </a:lnTo>
                  <a:cubicBezTo>
                    <a:pt x="1208" y="1244"/>
                    <a:pt x="1188" y="1242"/>
                    <a:pt x="1173" y="1252"/>
                  </a:cubicBezTo>
                  <a:cubicBezTo>
                    <a:pt x="1158" y="1261"/>
                    <a:pt x="1142" y="1270"/>
                    <a:pt x="1125" y="1278"/>
                  </a:cubicBezTo>
                  <a:lnTo>
                    <a:pt x="1125" y="1148"/>
                  </a:lnTo>
                  <a:cubicBezTo>
                    <a:pt x="1249" y="1065"/>
                    <a:pt x="1304" y="910"/>
                    <a:pt x="1261" y="767"/>
                  </a:cubicBezTo>
                  <a:cubicBezTo>
                    <a:pt x="1218" y="624"/>
                    <a:pt x="1086" y="526"/>
                    <a:pt x="937" y="526"/>
                  </a:cubicBezTo>
                  <a:cubicBezTo>
                    <a:pt x="787" y="526"/>
                    <a:pt x="655" y="624"/>
                    <a:pt x="612" y="767"/>
                  </a:cubicBezTo>
                  <a:cubicBezTo>
                    <a:pt x="569" y="910"/>
                    <a:pt x="624" y="1065"/>
                    <a:pt x="748" y="1148"/>
                  </a:cubicBezTo>
                  <a:lnTo>
                    <a:pt x="748" y="1278"/>
                  </a:lnTo>
                  <a:cubicBezTo>
                    <a:pt x="731" y="1270"/>
                    <a:pt x="715" y="1261"/>
                    <a:pt x="700" y="1252"/>
                  </a:cubicBezTo>
                  <a:cubicBezTo>
                    <a:pt x="685" y="1242"/>
                    <a:pt x="665" y="1244"/>
                    <a:pt x="653" y="1257"/>
                  </a:cubicBezTo>
                  <a:lnTo>
                    <a:pt x="563" y="1346"/>
                  </a:lnTo>
                  <a:lnTo>
                    <a:pt x="457" y="1240"/>
                  </a:lnTo>
                  <a:lnTo>
                    <a:pt x="546" y="1150"/>
                  </a:lnTo>
                  <a:cubicBezTo>
                    <a:pt x="559" y="1138"/>
                    <a:pt x="561" y="1118"/>
                    <a:pt x="552" y="1104"/>
                  </a:cubicBezTo>
                  <a:close/>
                  <a:moveTo>
                    <a:pt x="937" y="1008"/>
                  </a:moveTo>
                  <a:lnTo>
                    <a:pt x="837" y="933"/>
                  </a:lnTo>
                  <a:lnTo>
                    <a:pt x="937" y="784"/>
                  </a:lnTo>
                  <a:lnTo>
                    <a:pt x="1036" y="933"/>
                  </a:lnTo>
                  <a:lnTo>
                    <a:pt x="937" y="1008"/>
                  </a:lnTo>
                  <a:close/>
                  <a:moveTo>
                    <a:pt x="974" y="1074"/>
                  </a:moveTo>
                  <a:lnTo>
                    <a:pt x="1050" y="1017"/>
                  </a:lnTo>
                  <a:lnTo>
                    <a:pt x="1050" y="1809"/>
                  </a:lnTo>
                  <a:lnTo>
                    <a:pt x="974" y="1809"/>
                  </a:lnTo>
                  <a:lnTo>
                    <a:pt x="974" y="1074"/>
                  </a:lnTo>
                  <a:close/>
                  <a:moveTo>
                    <a:pt x="968" y="695"/>
                  </a:moveTo>
                  <a:cubicBezTo>
                    <a:pt x="961" y="685"/>
                    <a:pt x="949" y="679"/>
                    <a:pt x="937" y="679"/>
                  </a:cubicBezTo>
                  <a:cubicBezTo>
                    <a:pt x="924" y="679"/>
                    <a:pt x="913" y="685"/>
                    <a:pt x="905" y="695"/>
                  </a:cubicBezTo>
                  <a:lnTo>
                    <a:pt x="754" y="921"/>
                  </a:lnTo>
                  <a:cubicBezTo>
                    <a:pt x="750" y="927"/>
                    <a:pt x="748" y="935"/>
                    <a:pt x="748" y="942"/>
                  </a:cubicBezTo>
                  <a:lnTo>
                    <a:pt x="748" y="1051"/>
                  </a:lnTo>
                  <a:cubicBezTo>
                    <a:pt x="674" y="975"/>
                    <a:pt x="652" y="862"/>
                    <a:pt x="693" y="764"/>
                  </a:cubicBezTo>
                  <a:cubicBezTo>
                    <a:pt x="734" y="666"/>
                    <a:pt x="830" y="602"/>
                    <a:pt x="937" y="602"/>
                  </a:cubicBezTo>
                  <a:cubicBezTo>
                    <a:pt x="1043" y="602"/>
                    <a:pt x="1139" y="666"/>
                    <a:pt x="1180" y="764"/>
                  </a:cubicBezTo>
                  <a:cubicBezTo>
                    <a:pt x="1221" y="862"/>
                    <a:pt x="1199" y="975"/>
                    <a:pt x="1125" y="1051"/>
                  </a:cubicBezTo>
                  <a:lnTo>
                    <a:pt x="1125" y="942"/>
                  </a:lnTo>
                  <a:cubicBezTo>
                    <a:pt x="1125" y="935"/>
                    <a:pt x="1123" y="927"/>
                    <a:pt x="1119" y="921"/>
                  </a:cubicBezTo>
                  <a:lnTo>
                    <a:pt x="968" y="695"/>
                  </a:lnTo>
                  <a:close/>
                  <a:moveTo>
                    <a:pt x="823" y="1017"/>
                  </a:moveTo>
                  <a:lnTo>
                    <a:pt x="899" y="1074"/>
                  </a:lnTo>
                  <a:lnTo>
                    <a:pt x="899" y="1809"/>
                  </a:lnTo>
                  <a:lnTo>
                    <a:pt x="823" y="1809"/>
                  </a:lnTo>
                  <a:lnTo>
                    <a:pt x="823" y="1017"/>
                  </a:lnTo>
                  <a:close/>
                  <a:moveTo>
                    <a:pt x="1125" y="1809"/>
                  </a:moveTo>
                  <a:lnTo>
                    <a:pt x="1125" y="1359"/>
                  </a:lnTo>
                  <a:cubicBezTo>
                    <a:pt x="1146" y="1351"/>
                    <a:pt x="1167" y="1342"/>
                    <a:pt x="1188" y="1331"/>
                  </a:cubicBezTo>
                  <a:lnTo>
                    <a:pt x="1283" y="1426"/>
                  </a:lnTo>
                  <a:cubicBezTo>
                    <a:pt x="1298" y="1441"/>
                    <a:pt x="1322" y="1441"/>
                    <a:pt x="1336" y="1426"/>
                  </a:cubicBezTo>
                  <a:lnTo>
                    <a:pt x="1496" y="1266"/>
                  </a:lnTo>
                  <a:cubicBezTo>
                    <a:pt x="1511" y="1252"/>
                    <a:pt x="1511" y="1228"/>
                    <a:pt x="1496" y="1213"/>
                  </a:cubicBezTo>
                  <a:lnTo>
                    <a:pt x="1401" y="1118"/>
                  </a:lnTo>
                  <a:cubicBezTo>
                    <a:pt x="1418" y="1086"/>
                    <a:pt x="1432" y="1052"/>
                    <a:pt x="1442" y="1017"/>
                  </a:cubicBezTo>
                  <a:lnTo>
                    <a:pt x="1577" y="1017"/>
                  </a:lnTo>
                  <a:cubicBezTo>
                    <a:pt x="1598" y="1017"/>
                    <a:pt x="1615" y="1001"/>
                    <a:pt x="1615" y="980"/>
                  </a:cubicBezTo>
                  <a:lnTo>
                    <a:pt x="1615" y="754"/>
                  </a:lnTo>
                  <a:cubicBezTo>
                    <a:pt x="1615" y="733"/>
                    <a:pt x="1598" y="716"/>
                    <a:pt x="1577" y="716"/>
                  </a:cubicBezTo>
                  <a:lnTo>
                    <a:pt x="1442" y="716"/>
                  </a:lnTo>
                  <a:cubicBezTo>
                    <a:pt x="1432" y="681"/>
                    <a:pt x="1418" y="648"/>
                    <a:pt x="1401" y="616"/>
                  </a:cubicBezTo>
                  <a:lnTo>
                    <a:pt x="1496" y="520"/>
                  </a:lnTo>
                  <a:cubicBezTo>
                    <a:pt x="1511" y="505"/>
                    <a:pt x="1511" y="482"/>
                    <a:pt x="1496" y="467"/>
                  </a:cubicBezTo>
                  <a:lnTo>
                    <a:pt x="1336" y="307"/>
                  </a:lnTo>
                  <a:cubicBezTo>
                    <a:pt x="1322" y="292"/>
                    <a:pt x="1298" y="292"/>
                    <a:pt x="1283" y="307"/>
                  </a:cubicBezTo>
                  <a:lnTo>
                    <a:pt x="1188" y="403"/>
                  </a:lnTo>
                  <a:cubicBezTo>
                    <a:pt x="1156" y="385"/>
                    <a:pt x="1122" y="371"/>
                    <a:pt x="1087" y="361"/>
                  </a:cubicBezTo>
                  <a:lnTo>
                    <a:pt x="1087" y="226"/>
                  </a:lnTo>
                  <a:cubicBezTo>
                    <a:pt x="1087" y="205"/>
                    <a:pt x="1070" y="188"/>
                    <a:pt x="1050" y="188"/>
                  </a:cubicBezTo>
                  <a:lnTo>
                    <a:pt x="823" y="188"/>
                  </a:lnTo>
                  <a:cubicBezTo>
                    <a:pt x="803" y="188"/>
                    <a:pt x="786" y="205"/>
                    <a:pt x="786" y="226"/>
                  </a:cubicBezTo>
                  <a:lnTo>
                    <a:pt x="786" y="361"/>
                  </a:lnTo>
                  <a:cubicBezTo>
                    <a:pt x="751" y="371"/>
                    <a:pt x="717" y="385"/>
                    <a:pt x="686" y="403"/>
                  </a:cubicBezTo>
                  <a:lnTo>
                    <a:pt x="590" y="307"/>
                  </a:lnTo>
                  <a:cubicBezTo>
                    <a:pt x="575" y="292"/>
                    <a:pt x="551" y="292"/>
                    <a:pt x="537" y="307"/>
                  </a:cubicBezTo>
                  <a:lnTo>
                    <a:pt x="377" y="467"/>
                  </a:lnTo>
                  <a:cubicBezTo>
                    <a:pt x="362" y="482"/>
                    <a:pt x="362" y="505"/>
                    <a:pt x="377" y="520"/>
                  </a:cubicBezTo>
                  <a:lnTo>
                    <a:pt x="472" y="616"/>
                  </a:lnTo>
                  <a:cubicBezTo>
                    <a:pt x="455" y="647"/>
                    <a:pt x="441" y="681"/>
                    <a:pt x="431" y="716"/>
                  </a:cubicBezTo>
                  <a:lnTo>
                    <a:pt x="296" y="716"/>
                  </a:lnTo>
                  <a:cubicBezTo>
                    <a:pt x="275" y="716"/>
                    <a:pt x="258" y="733"/>
                    <a:pt x="258" y="754"/>
                  </a:cubicBezTo>
                  <a:lnTo>
                    <a:pt x="258" y="980"/>
                  </a:lnTo>
                  <a:cubicBezTo>
                    <a:pt x="258" y="1001"/>
                    <a:pt x="275" y="1017"/>
                    <a:pt x="296" y="1017"/>
                  </a:cubicBezTo>
                  <a:lnTo>
                    <a:pt x="431" y="1017"/>
                  </a:lnTo>
                  <a:cubicBezTo>
                    <a:pt x="441" y="1052"/>
                    <a:pt x="455" y="1086"/>
                    <a:pt x="472" y="1118"/>
                  </a:cubicBezTo>
                  <a:lnTo>
                    <a:pt x="377" y="1213"/>
                  </a:lnTo>
                  <a:cubicBezTo>
                    <a:pt x="362" y="1228"/>
                    <a:pt x="362" y="1252"/>
                    <a:pt x="377" y="1266"/>
                  </a:cubicBezTo>
                  <a:lnTo>
                    <a:pt x="537" y="1426"/>
                  </a:lnTo>
                  <a:cubicBezTo>
                    <a:pt x="551" y="1441"/>
                    <a:pt x="575" y="1441"/>
                    <a:pt x="590" y="1426"/>
                  </a:cubicBezTo>
                  <a:lnTo>
                    <a:pt x="686" y="1331"/>
                  </a:lnTo>
                  <a:cubicBezTo>
                    <a:pt x="706" y="1342"/>
                    <a:pt x="727" y="1351"/>
                    <a:pt x="748" y="1359"/>
                  </a:cubicBezTo>
                  <a:lnTo>
                    <a:pt x="748" y="1809"/>
                  </a:lnTo>
                  <a:lnTo>
                    <a:pt x="673" y="1809"/>
                  </a:lnTo>
                  <a:lnTo>
                    <a:pt x="673" y="1736"/>
                  </a:lnTo>
                  <a:cubicBezTo>
                    <a:pt x="673" y="1666"/>
                    <a:pt x="635" y="1602"/>
                    <a:pt x="574" y="1570"/>
                  </a:cubicBezTo>
                  <a:cubicBezTo>
                    <a:pt x="249" y="1403"/>
                    <a:pt x="81" y="1035"/>
                    <a:pt x="167" y="680"/>
                  </a:cubicBezTo>
                  <a:cubicBezTo>
                    <a:pt x="254" y="325"/>
                    <a:pt x="572" y="75"/>
                    <a:pt x="937" y="75"/>
                  </a:cubicBezTo>
                  <a:cubicBezTo>
                    <a:pt x="1302" y="76"/>
                    <a:pt x="1620" y="326"/>
                    <a:pt x="1706" y="680"/>
                  </a:cubicBezTo>
                  <a:cubicBezTo>
                    <a:pt x="1792" y="1035"/>
                    <a:pt x="1624" y="1403"/>
                    <a:pt x="1299" y="1570"/>
                  </a:cubicBezTo>
                  <a:cubicBezTo>
                    <a:pt x="1238" y="1603"/>
                    <a:pt x="1200" y="1667"/>
                    <a:pt x="1200" y="1736"/>
                  </a:cubicBezTo>
                  <a:lnTo>
                    <a:pt x="1200" y="1809"/>
                  </a:lnTo>
                  <a:lnTo>
                    <a:pt x="1125" y="1809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6" name="Freeform 172">
              <a:extLst>
                <a:ext uri="{FF2B5EF4-FFF2-40B4-BE49-F238E27FC236}">
                  <a16:creationId xmlns:a16="http://schemas.microsoft.com/office/drawing/2014/main" id="{332B6CB8-246B-495C-9264-4F87286D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163" y="5640388"/>
              <a:ext cx="41275" cy="15875"/>
            </a:xfrm>
            <a:custGeom>
              <a:avLst/>
              <a:gdLst>
                <a:gd name="T0" fmla="*/ 150 w 188"/>
                <a:gd name="T1" fmla="*/ 75 h 75"/>
                <a:gd name="T2" fmla="*/ 37 w 188"/>
                <a:gd name="T3" fmla="*/ 75 h 75"/>
                <a:gd name="T4" fmla="*/ 0 w 188"/>
                <a:gd name="T5" fmla="*/ 38 h 75"/>
                <a:gd name="T6" fmla="*/ 37 w 188"/>
                <a:gd name="T7" fmla="*/ 0 h 75"/>
                <a:gd name="T8" fmla="*/ 150 w 188"/>
                <a:gd name="T9" fmla="*/ 0 h 75"/>
                <a:gd name="T10" fmla="*/ 188 w 188"/>
                <a:gd name="T11" fmla="*/ 38 h 75"/>
                <a:gd name="T12" fmla="*/ 150 w 18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75">
                  <a:moveTo>
                    <a:pt x="150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150" y="0"/>
                  </a:lnTo>
                  <a:cubicBezTo>
                    <a:pt x="171" y="0"/>
                    <a:pt x="188" y="17"/>
                    <a:pt x="188" y="38"/>
                  </a:cubicBezTo>
                  <a:cubicBezTo>
                    <a:pt x="188" y="58"/>
                    <a:pt x="171" y="75"/>
                    <a:pt x="150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7" name="Freeform 173">
              <a:extLst>
                <a:ext uri="{FF2B5EF4-FFF2-40B4-BE49-F238E27FC236}">
                  <a16:creationId xmlns:a16="http://schemas.microsoft.com/office/drawing/2014/main" id="{A565B4EA-4C5C-4373-9120-D7A9A1EF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6" y="5580063"/>
              <a:ext cx="41275" cy="22225"/>
            </a:xfrm>
            <a:custGeom>
              <a:avLst/>
              <a:gdLst>
                <a:gd name="T0" fmla="*/ 40 w 188"/>
                <a:gd name="T1" fmla="*/ 106 h 106"/>
                <a:gd name="T2" fmla="*/ 3 w 188"/>
                <a:gd name="T3" fmla="*/ 73 h 106"/>
                <a:gd name="T4" fmla="*/ 30 w 188"/>
                <a:gd name="T5" fmla="*/ 32 h 106"/>
                <a:gd name="T6" fmla="*/ 140 w 188"/>
                <a:gd name="T7" fmla="*/ 2 h 106"/>
                <a:gd name="T8" fmla="*/ 168 w 188"/>
                <a:gd name="T9" fmla="*/ 6 h 106"/>
                <a:gd name="T10" fmla="*/ 186 w 188"/>
                <a:gd name="T11" fmla="*/ 29 h 106"/>
                <a:gd name="T12" fmla="*/ 182 w 188"/>
                <a:gd name="T13" fmla="*/ 58 h 106"/>
                <a:gd name="T14" fmla="*/ 159 w 188"/>
                <a:gd name="T15" fmla="*/ 75 h 106"/>
                <a:gd name="T16" fmla="*/ 50 w 188"/>
                <a:gd name="T17" fmla="*/ 104 h 106"/>
                <a:gd name="T18" fmla="*/ 40 w 188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06">
                  <a:moveTo>
                    <a:pt x="40" y="106"/>
                  </a:moveTo>
                  <a:cubicBezTo>
                    <a:pt x="21" y="106"/>
                    <a:pt x="5" y="92"/>
                    <a:pt x="3" y="73"/>
                  </a:cubicBezTo>
                  <a:cubicBezTo>
                    <a:pt x="0" y="54"/>
                    <a:pt x="12" y="37"/>
                    <a:pt x="30" y="32"/>
                  </a:cubicBezTo>
                  <a:lnTo>
                    <a:pt x="140" y="2"/>
                  </a:lnTo>
                  <a:cubicBezTo>
                    <a:pt x="149" y="0"/>
                    <a:pt x="160" y="1"/>
                    <a:pt x="168" y="6"/>
                  </a:cubicBezTo>
                  <a:cubicBezTo>
                    <a:pt x="177" y="11"/>
                    <a:pt x="183" y="19"/>
                    <a:pt x="186" y="29"/>
                  </a:cubicBezTo>
                  <a:cubicBezTo>
                    <a:pt x="188" y="39"/>
                    <a:pt x="187" y="49"/>
                    <a:pt x="182" y="58"/>
                  </a:cubicBezTo>
                  <a:cubicBezTo>
                    <a:pt x="177" y="66"/>
                    <a:pt x="169" y="73"/>
                    <a:pt x="159" y="75"/>
                  </a:cubicBezTo>
                  <a:lnTo>
                    <a:pt x="50" y="104"/>
                  </a:lnTo>
                  <a:cubicBezTo>
                    <a:pt x="47" y="105"/>
                    <a:pt x="43" y="106"/>
                    <a:pt x="40" y="10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8" name="Freeform 174">
              <a:extLst>
                <a:ext uri="{FF2B5EF4-FFF2-40B4-BE49-F238E27FC236}">
                  <a16:creationId xmlns:a16="http://schemas.microsoft.com/office/drawing/2014/main" id="{CFEE174C-DB12-4C6F-9CCF-412E2C22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588" y="5522913"/>
              <a:ext cx="39688" cy="28575"/>
            </a:xfrm>
            <a:custGeom>
              <a:avLst/>
              <a:gdLst>
                <a:gd name="T0" fmla="*/ 41 w 182"/>
                <a:gd name="T1" fmla="*/ 137 h 137"/>
                <a:gd name="T2" fmla="*/ 5 w 182"/>
                <a:gd name="T3" fmla="*/ 109 h 137"/>
                <a:gd name="T4" fmla="*/ 22 w 182"/>
                <a:gd name="T5" fmla="*/ 67 h 137"/>
                <a:gd name="T6" fmla="*/ 120 w 182"/>
                <a:gd name="T7" fmla="*/ 11 h 137"/>
                <a:gd name="T8" fmla="*/ 172 w 182"/>
                <a:gd name="T9" fmla="*/ 24 h 137"/>
                <a:gd name="T10" fmla="*/ 158 w 182"/>
                <a:gd name="T11" fmla="*/ 76 h 137"/>
                <a:gd name="T12" fmla="*/ 60 w 182"/>
                <a:gd name="T13" fmla="*/ 132 h 137"/>
                <a:gd name="T14" fmla="*/ 41 w 182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37">
                  <a:moveTo>
                    <a:pt x="41" y="137"/>
                  </a:moveTo>
                  <a:cubicBezTo>
                    <a:pt x="24" y="137"/>
                    <a:pt x="9" y="126"/>
                    <a:pt x="5" y="109"/>
                  </a:cubicBezTo>
                  <a:cubicBezTo>
                    <a:pt x="0" y="93"/>
                    <a:pt x="8" y="76"/>
                    <a:pt x="22" y="67"/>
                  </a:cubicBezTo>
                  <a:lnTo>
                    <a:pt x="120" y="11"/>
                  </a:lnTo>
                  <a:cubicBezTo>
                    <a:pt x="138" y="0"/>
                    <a:pt x="161" y="7"/>
                    <a:pt x="172" y="24"/>
                  </a:cubicBezTo>
                  <a:cubicBezTo>
                    <a:pt x="182" y="42"/>
                    <a:pt x="176" y="65"/>
                    <a:pt x="158" y="76"/>
                  </a:cubicBezTo>
                  <a:lnTo>
                    <a:pt x="60" y="132"/>
                  </a:lnTo>
                  <a:cubicBezTo>
                    <a:pt x="54" y="136"/>
                    <a:pt x="48" y="137"/>
                    <a:pt x="41" y="13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9" name="Freeform 175">
              <a:extLst>
                <a:ext uri="{FF2B5EF4-FFF2-40B4-BE49-F238E27FC236}">
                  <a16:creationId xmlns:a16="http://schemas.microsoft.com/office/drawing/2014/main" id="{86085871-A760-4425-8751-F3F311895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1" y="5475288"/>
              <a:ext cx="34925" cy="33338"/>
            </a:xfrm>
            <a:custGeom>
              <a:avLst/>
              <a:gdLst>
                <a:gd name="T0" fmla="*/ 40 w 159"/>
                <a:gd name="T1" fmla="*/ 156 h 156"/>
                <a:gd name="T2" fmla="*/ 6 w 159"/>
                <a:gd name="T3" fmla="*/ 133 h 156"/>
                <a:gd name="T4" fmla="*/ 14 w 159"/>
                <a:gd name="T5" fmla="*/ 92 h 156"/>
                <a:gd name="T6" fmla="*/ 94 w 159"/>
                <a:gd name="T7" fmla="*/ 12 h 156"/>
                <a:gd name="T8" fmla="*/ 121 w 159"/>
                <a:gd name="T9" fmla="*/ 0 h 156"/>
                <a:gd name="T10" fmla="*/ 148 w 159"/>
                <a:gd name="T11" fmla="*/ 11 h 156"/>
                <a:gd name="T12" fmla="*/ 159 w 159"/>
                <a:gd name="T13" fmla="*/ 38 h 156"/>
                <a:gd name="T14" fmla="*/ 147 w 159"/>
                <a:gd name="T15" fmla="*/ 65 h 156"/>
                <a:gd name="T16" fmla="*/ 67 w 159"/>
                <a:gd name="T17" fmla="*/ 145 h 156"/>
                <a:gd name="T18" fmla="*/ 40 w 159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6">
                  <a:moveTo>
                    <a:pt x="40" y="156"/>
                  </a:moveTo>
                  <a:cubicBezTo>
                    <a:pt x="25" y="156"/>
                    <a:pt x="11" y="147"/>
                    <a:pt x="6" y="133"/>
                  </a:cubicBezTo>
                  <a:cubicBezTo>
                    <a:pt x="0" y="119"/>
                    <a:pt x="3" y="103"/>
                    <a:pt x="14" y="92"/>
                  </a:cubicBezTo>
                  <a:lnTo>
                    <a:pt x="94" y="12"/>
                  </a:lnTo>
                  <a:cubicBezTo>
                    <a:pt x="101" y="5"/>
                    <a:pt x="110" y="0"/>
                    <a:pt x="121" y="0"/>
                  </a:cubicBezTo>
                  <a:cubicBezTo>
                    <a:pt x="131" y="0"/>
                    <a:pt x="141" y="4"/>
                    <a:pt x="148" y="11"/>
                  </a:cubicBezTo>
                  <a:cubicBezTo>
                    <a:pt x="155" y="18"/>
                    <a:pt x="159" y="28"/>
                    <a:pt x="159" y="38"/>
                  </a:cubicBezTo>
                  <a:cubicBezTo>
                    <a:pt x="159" y="49"/>
                    <a:pt x="155" y="58"/>
                    <a:pt x="147" y="65"/>
                  </a:cubicBezTo>
                  <a:lnTo>
                    <a:pt x="67" y="145"/>
                  </a:lnTo>
                  <a:cubicBezTo>
                    <a:pt x="60" y="152"/>
                    <a:pt x="50" y="156"/>
                    <a:pt x="40" y="15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0" name="Freeform 176">
              <a:extLst>
                <a:ext uri="{FF2B5EF4-FFF2-40B4-BE49-F238E27FC236}">
                  <a16:creationId xmlns:a16="http://schemas.microsoft.com/office/drawing/2014/main" id="{AE73EBAB-02CC-4C9D-BB83-653F56BA9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6" y="5694363"/>
              <a:ext cx="41275" cy="23813"/>
            </a:xfrm>
            <a:custGeom>
              <a:avLst/>
              <a:gdLst>
                <a:gd name="T0" fmla="*/ 149 w 189"/>
                <a:gd name="T1" fmla="*/ 106 h 106"/>
                <a:gd name="T2" fmla="*/ 140 w 189"/>
                <a:gd name="T3" fmla="*/ 105 h 106"/>
                <a:gd name="T4" fmla="*/ 30 w 189"/>
                <a:gd name="T5" fmla="*/ 76 h 106"/>
                <a:gd name="T6" fmla="*/ 7 w 189"/>
                <a:gd name="T7" fmla="*/ 58 h 106"/>
                <a:gd name="T8" fmla="*/ 3 w 189"/>
                <a:gd name="T9" fmla="*/ 29 h 106"/>
                <a:gd name="T10" fmla="*/ 21 w 189"/>
                <a:gd name="T11" fmla="*/ 6 h 106"/>
                <a:gd name="T12" fmla="*/ 50 w 189"/>
                <a:gd name="T13" fmla="*/ 3 h 106"/>
                <a:gd name="T14" fmla="*/ 159 w 189"/>
                <a:gd name="T15" fmla="*/ 32 h 106"/>
                <a:gd name="T16" fmla="*/ 187 w 189"/>
                <a:gd name="T17" fmla="*/ 73 h 106"/>
                <a:gd name="T18" fmla="*/ 149 w 189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106">
                  <a:moveTo>
                    <a:pt x="149" y="106"/>
                  </a:moveTo>
                  <a:cubicBezTo>
                    <a:pt x="146" y="106"/>
                    <a:pt x="143" y="106"/>
                    <a:pt x="140" y="105"/>
                  </a:cubicBezTo>
                  <a:lnTo>
                    <a:pt x="30" y="76"/>
                  </a:lnTo>
                  <a:cubicBezTo>
                    <a:pt x="20" y="73"/>
                    <a:pt x="12" y="67"/>
                    <a:pt x="7" y="58"/>
                  </a:cubicBezTo>
                  <a:cubicBezTo>
                    <a:pt x="1" y="50"/>
                    <a:pt x="0" y="39"/>
                    <a:pt x="3" y="29"/>
                  </a:cubicBezTo>
                  <a:cubicBezTo>
                    <a:pt x="5" y="19"/>
                    <a:pt x="12" y="11"/>
                    <a:pt x="21" y="6"/>
                  </a:cubicBezTo>
                  <a:cubicBezTo>
                    <a:pt x="29" y="1"/>
                    <a:pt x="40" y="0"/>
                    <a:pt x="50" y="3"/>
                  </a:cubicBezTo>
                  <a:lnTo>
                    <a:pt x="159" y="32"/>
                  </a:lnTo>
                  <a:cubicBezTo>
                    <a:pt x="177" y="37"/>
                    <a:pt x="189" y="55"/>
                    <a:pt x="187" y="73"/>
                  </a:cubicBezTo>
                  <a:cubicBezTo>
                    <a:pt x="184" y="92"/>
                    <a:pt x="168" y="106"/>
                    <a:pt x="149" y="10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1" name="Freeform 177">
              <a:extLst>
                <a:ext uri="{FF2B5EF4-FFF2-40B4-BE49-F238E27FC236}">
                  <a16:creationId xmlns:a16="http://schemas.microsoft.com/office/drawing/2014/main" id="{E34FC1BD-8DDC-4C16-9CFD-77F8D1185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588" y="5745163"/>
              <a:ext cx="38100" cy="28575"/>
            </a:xfrm>
            <a:custGeom>
              <a:avLst/>
              <a:gdLst>
                <a:gd name="T0" fmla="*/ 137 w 178"/>
                <a:gd name="T1" fmla="*/ 134 h 134"/>
                <a:gd name="T2" fmla="*/ 118 w 178"/>
                <a:gd name="T3" fmla="*/ 129 h 134"/>
                <a:gd name="T4" fmla="*/ 20 w 178"/>
                <a:gd name="T5" fmla="*/ 72 h 134"/>
                <a:gd name="T6" fmla="*/ 2 w 178"/>
                <a:gd name="T7" fmla="*/ 49 h 134"/>
                <a:gd name="T8" fmla="*/ 6 w 178"/>
                <a:gd name="T9" fmla="*/ 21 h 134"/>
                <a:gd name="T10" fmla="*/ 29 w 178"/>
                <a:gd name="T11" fmla="*/ 3 h 134"/>
                <a:gd name="T12" fmla="*/ 58 w 178"/>
                <a:gd name="T13" fmla="*/ 7 h 134"/>
                <a:gd name="T14" fmla="*/ 156 w 178"/>
                <a:gd name="T15" fmla="*/ 63 h 134"/>
                <a:gd name="T16" fmla="*/ 173 w 178"/>
                <a:gd name="T17" fmla="*/ 106 h 134"/>
                <a:gd name="T18" fmla="*/ 137 w 178"/>
                <a:gd name="T1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34">
                  <a:moveTo>
                    <a:pt x="137" y="134"/>
                  </a:moveTo>
                  <a:cubicBezTo>
                    <a:pt x="130" y="134"/>
                    <a:pt x="124" y="132"/>
                    <a:pt x="118" y="129"/>
                  </a:cubicBezTo>
                  <a:lnTo>
                    <a:pt x="20" y="72"/>
                  </a:lnTo>
                  <a:cubicBezTo>
                    <a:pt x="11" y="67"/>
                    <a:pt x="5" y="59"/>
                    <a:pt x="2" y="49"/>
                  </a:cubicBezTo>
                  <a:cubicBezTo>
                    <a:pt x="0" y="40"/>
                    <a:pt x="1" y="29"/>
                    <a:pt x="6" y="21"/>
                  </a:cubicBezTo>
                  <a:cubicBezTo>
                    <a:pt x="11" y="12"/>
                    <a:pt x="20" y="6"/>
                    <a:pt x="29" y="3"/>
                  </a:cubicBezTo>
                  <a:cubicBezTo>
                    <a:pt x="39" y="0"/>
                    <a:pt x="49" y="2"/>
                    <a:pt x="58" y="7"/>
                  </a:cubicBezTo>
                  <a:lnTo>
                    <a:pt x="156" y="63"/>
                  </a:lnTo>
                  <a:cubicBezTo>
                    <a:pt x="171" y="72"/>
                    <a:pt x="178" y="89"/>
                    <a:pt x="173" y="106"/>
                  </a:cubicBezTo>
                  <a:cubicBezTo>
                    <a:pt x="169" y="122"/>
                    <a:pt x="154" y="134"/>
                    <a:pt x="137" y="13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2" name="Freeform 178">
              <a:extLst>
                <a:ext uri="{FF2B5EF4-FFF2-40B4-BE49-F238E27FC236}">
                  <a16:creationId xmlns:a16="http://schemas.microsoft.com/office/drawing/2014/main" id="{CA5B9B7B-C9DD-4B76-818A-E4F4F8050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251" y="5788026"/>
              <a:ext cx="34925" cy="34925"/>
            </a:xfrm>
            <a:custGeom>
              <a:avLst/>
              <a:gdLst>
                <a:gd name="T0" fmla="*/ 120 w 161"/>
                <a:gd name="T1" fmla="*/ 158 h 158"/>
                <a:gd name="T2" fmla="*/ 94 w 161"/>
                <a:gd name="T3" fmla="*/ 147 h 158"/>
                <a:gd name="T4" fmla="*/ 14 w 161"/>
                <a:gd name="T5" fmla="*/ 67 h 158"/>
                <a:gd name="T6" fmla="*/ 14 w 161"/>
                <a:gd name="T7" fmla="*/ 14 h 158"/>
                <a:gd name="T8" fmla="*/ 67 w 161"/>
                <a:gd name="T9" fmla="*/ 14 h 158"/>
                <a:gd name="T10" fmla="*/ 147 w 161"/>
                <a:gd name="T11" fmla="*/ 94 h 158"/>
                <a:gd name="T12" fmla="*/ 155 w 161"/>
                <a:gd name="T13" fmla="*/ 135 h 158"/>
                <a:gd name="T14" fmla="*/ 120 w 161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8">
                  <a:moveTo>
                    <a:pt x="120" y="158"/>
                  </a:moveTo>
                  <a:cubicBezTo>
                    <a:pt x="110" y="158"/>
                    <a:pt x="101" y="154"/>
                    <a:pt x="94" y="147"/>
                  </a:cubicBezTo>
                  <a:lnTo>
                    <a:pt x="14" y="67"/>
                  </a:lnTo>
                  <a:cubicBezTo>
                    <a:pt x="0" y="52"/>
                    <a:pt x="0" y="29"/>
                    <a:pt x="14" y="14"/>
                  </a:cubicBezTo>
                  <a:cubicBezTo>
                    <a:pt x="29" y="0"/>
                    <a:pt x="52" y="0"/>
                    <a:pt x="67" y="14"/>
                  </a:cubicBezTo>
                  <a:lnTo>
                    <a:pt x="147" y="94"/>
                  </a:lnTo>
                  <a:cubicBezTo>
                    <a:pt x="158" y="105"/>
                    <a:pt x="161" y="121"/>
                    <a:pt x="155" y="135"/>
                  </a:cubicBezTo>
                  <a:cubicBezTo>
                    <a:pt x="149" y="149"/>
                    <a:pt x="136" y="158"/>
                    <a:pt x="120" y="15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3" name="Freeform 179">
              <a:extLst>
                <a:ext uri="{FF2B5EF4-FFF2-40B4-BE49-F238E27FC236}">
                  <a16:creationId xmlns:a16="http://schemas.microsoft.com/office/drawing/2014/main" id="{A4378395-989D-413F-A60E-03F6A00F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251" y="5640388"/>
              <a:ext cx="39688" cy="15875"/>
            </a:xfrm>
            <a:custGeom>
              <a:avLst/>
              <a:gdLst>
                <a:gd name="T0" fmla="*/ 151 w 188"/>
                <a:gd name="T1" fmla="*/ 75 h 75"/>
                <a:gd name="T2" fmla="*/ 38 w 188"/>
                <a:gd name="T3" fmla="*/ 75 h 75"/>
                <a:gd name="T4" fmla="*/ 0 w 188"/>
                <a:gd name="T5" fmla="*/ 38 h 75"/>
                <a:gd name="T6" fmla="*/ 38 w 188"/>
                <a:gd name="T7" fmla="*/ 0 h 75"/>
                <a:gd name="T8" fmla="*/ 151 w 188"/>
                <a:gd name="T9" fmla="*/ 0 h 75"/>
                <a:gd name="T10" fmla="*/ 188 w 188"/>
                <a:gd name="T11" fmla="*/ 38 h 75"/>
                <a:gd name="T12" fmla="*/ 151 w 18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75">
                  <a:moveTo>
                    <a:pt x="151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51" y="0"/>
                  </a:lnTo>
                  <a:cubicBezTo>
                    <a:pt x="171" y="0"/>
                    <a:pt x="188" y="17"/>
                    <a:pt x="188" y="38"/>
                  </a:cubicBezTo>
                  <a:cubicBezTo>
                    <a:pt x="188" y="58"/>
                    <a:pt x="171" y="75"/>
                    <a:pt x="151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4" name="Freeform 180">
              <a:extLst>
                <a:ext uri="{FF2B5EF4-FFF2-40B4-BE49-F238E27FC236}">
                  <a16:creationId xmlns:a16="http://schemas.microsoft.com/office/drawing/2014/main" id="{BF737C5B-DB65-41E5-A03B-AE3B23AB5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188" y="5580063"/>
              <a:ext cx="39688" cy="22225"/>
            </a:xfrm>
            <a:custGeom>
              <a:avLst/>
              <a:gdLst>
                <a:gd name="T0" fmla="*/ 148 w 188"/>
                <a:gd name="T1" fmla="*/ 106 h 106"/>
                <a:gd name="T2" fmla="*/ 138 w 188"/>
                <a:gd name="T3" fmla="*/ 104 h 106"/>
                <a:gd name="T4" fmla="*/ 29 w 188"/>
                <a:gd name="T5" fmla="*/ 75 h 106"/>
                <a:gd name="T6" fmla="*/ 6 w 188"/>
                <a:gd name="T7" fmla="*/ 58 h 106"/>
                <a:gd name="T8" fmla="*/ 2 w 188"/>
                <a:gd name="T9" fmla="*/ 29 h 106"/>
                <a:gd name="T10" fmla="*/ 20 w 188"/>
                <a:gd name="T11" fmla="*/ 6 h 106"/>
                <a:gd name="T12" fmla="*/ 49 w 188"/>
                <a:gd name="T13" fmla="*/ 2 h 106"/>
                <a:gd name="T14" fmla="*/ 158 w 188"/>
                <a:gd name="T15" fmla="*/ 32 h 106"/>
                <a:gd name="T16" fmla="*/ 185 w 188"/>
                <a:gd name="T17" fmla="*/ 73 h 106"/>
                <a:gd name="T18" fmla="*/ 148 w 188"/>
                <a:gd name="T1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8" h="106">
                  <a:moveTo>
                    <a:pt x="148" y="106"/>
                  </a:moveTo>
                  <a:cubicBezTo>
                    <a:pt x="145" y="106"/>
                    <a:pt x="141" y="105"/>
                    <a:pt x="138" y="104"/>
                  </a:cubicBezTo>
                  <a:lnTo>
                    <a:pt x="29" y="75"/>
                  </a:lnTo>
                  <a:cubicBezTo>
                    <a:pt x="19" y="73"/>
                    <a:pt x="11" y="66"/>
                    <a:pt x="6" y="58"/>
                  </a:cubicBezTo>
                  <a:cubicBezTo>
                    <a:pt x="1" y="49"/>
                    <a:pt x="0" y="39"/>
                    <a:pt x="2" y="29"/>
                  </a:cubicBezTo>
                  <a:cubicBezTo>
                    <a:pt x="5" y="19"/>
                    <a:pt x="11" y="11"/>
                    <a:pt x="20" y="6"/>
                  </a:cubicBezTo>
                  <a:cubicBezTo>
                    <a:pt x="29" y="1"/>
                    <a:pt x="39" y="0"/>
                    <a:pt x="49" y="2"/>
                  </a:cubicBezTo>
                  <a:lnTo>
                    <a:pt x="158" y="32"/>
                  </a:lnTo>
                  <a:cubicBezTo>
                    <a:pt x="176" y="37"/>
                    <a:pt x="188" y="54"/>
                    <a:pt x="185" y="73"/>
                  </a:cubicBezTo>
                  <a:cubicBezTo>
                    <a:pt x="183" y="92"/>
                    <a:pt x="167" y="106"/>
                    <a:pt x="148" y="10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5" name="Freeform 181">
              <a:extLst>
                <a:ext uri="{FF2B5EF4-FFF2-40B4-BE49-F238E27FC236}">
                  <a16:creationId xmlns:a16="http://schemas.microsoft.com/office/drawing/2014/main" id="{5D382B7F-ACE6-450D-822F-8173983B2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5522913"/>
              <a:ext cx="38100" cy="28575"/>
            </a:xfrm>
            <a:custGeom>
              <a:avLst/>
              <a:gdLst>
                <a:gd name="T0" fmla="*/ 141 w 182"/>
                <a:gd name="T1" fmla="*/ 137 h 137"/>
                <a:gd name="T2" fmla="*/ 122 w 182"/>
                <a:gd name="T3" fmla="*/ 132 h 137"/>
                <a:gd name="T4" fmla="*/ 24 w 182"/>
                <a:gd name="T5" fmla="*/ 76 h 137"/>
                <a:gd name="T6" fmla="*/ 10 w 182"/>
                <a:gd name="T7" fmla="*/ 24 h 137"/>
                <a:gd name="T8" fmla="*/ 62 w 182"/>
                <a:gd name="T9" fmla="*/ 11 h 137"/>
                <a:gd name="T10" fmla="*/ 160 w 182"/>
                <a:gd name="T11" fmla="*/ 67 h 137"/>
                <a:gd name="T12" fmla="*/ 177 w 182"/>
                <a:gd name="T13" fmla="*/ 109 h 137"/>
                <a:gd name="T14" fmla="*/ 141 w 182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37">
                  <a:moveTo>
                    <a:pt x="141" y="137"/>
                  </a:moveTo>
                  <a:cubicBezTo>
                    <a:pt x="134" y="137"/>
                    <a:pt x="128" y="136"/>
                    <a:pt x="122" y="132"/>
                  </a:cubicBezTo>
                  <a:lnTo>
                    <a:pt x="24" y="76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7"/>
                    <a:pt x="44" y="0"/>
                    <a:pt x="62" y="11"/>
                  </a:cubicBezTo>
                  <a:lnTo>
                    <a:pt x="160" y="67"/>
                  </a:lnTo>
                  <a:cubicBezTo>
                    <a:pt x="175" y="76"/>
                    <a:pt x="182" y="93"/>
                    <a:pt x="177" y="109"/>
                  </a:cubicBezTo>
                  <a:cubicBezTo>
                    <a:pt x="173" y="126"/>
                    <a:pt x="158" y="137"/>
                    <a:pt x="141" y="13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6" name="Freeform 182">
              <a:extLst>
                <a:ext uri="{FF2B5EF4-FFF2-40B4-BE49-F238E27FC236}">
                  <a16:creationId xmlns:a16="http://schemas.microsoft.com/office/drawing/2014/main" id="{96D99473-FCA9-4124-A694-41FB0F1E4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513" y="5475288"/>
              <a:ext cx="33338" cy="33338"/>
            </a:xfrm>
            <a:custGeom>
              <a:avLst/>
              <a:gdLst>
                <a:gd name="T0" fmla="*/ 119 w 159"/>
                <a:gd name="T1" fmla="*/ 156 h 156"/>
                <a:gd name="T2" fmla="*/ 92 w 159"/>
                <a:gd name="T3" fmla="*/ 145 h 156"/>
                <a:gd name="T4" fmla="*/ 12 w 159"/>
                <a:gd name="T5" fmla="*/ 65 h 156"/>
                <a:gd name="T6" fmla="*/ 0 w 159"/>
                <a:gd name="T7" fmla="*/ 38 h 156"/>
                <a:gd name="T8" fmla="*/ 11 w 159"/>
                <a:gd name="T9" fmla="*/ 11 h 156"/>
                <a:gd name="T10" fmla="*/ 38 w 159"/>
                <a:gd name="T11" fmla="*/ 0 h 156"/>
                <a:gd name="T12" fmla="*/ 65 w 159"/>
                <a:gd name="T13" fmla="*/ 12 h 156"/>
                <a:gd name="T14" fmla="*/ 145 w 159"/>
                <a:gd name="T15" fmla="*/ 92 h 156"/>
                <a:gd name="T16" fmla="*/ 153 w 159"/>
                <a:gd name="T17" fmla="*/ 133 h 156"/>
                <a:gd name="T18" fmla="*/ 119 w 159"/>
                <a:gd name="T1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6">
                  <a:moveTo>
                    <a:pt x="119" y="156"/>
                  </a:moveTo>
                  <a:cubicBezTo>
                    <a:pt x="109" y="156"/>
                    <a:pt x="99" y="152"/>
                    <a:pt x="92" y="145"/>
                  </a:cubicBezTo>
                  <a:lnTo>
                    <a:pt x="12" y="65"/>
                  </a:lnTo>
                  <a:cubicBezTo>
                    <a:pt x="5" y="58"/>
                    <a:pt x="0" y="49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8" y="4"/>
                    <a:pt x="28" y="0"/>
                    <a:pt x="38" y="0"/>
                  </a:cubicBezTo>
                  <a:cubicBezTo>
                    <a:pt x="49" y="0"/>
                    <a:pt x="58" y="5"/>
                    <a:pt x="65" y="12"/>
                  </a:cubicBezTo>
                  <a:lnTo>
                    <a:pt x="145" y="92"/>
                  </a:lnTo>
                  <a:cubicBezTo>
                    <a:pt x="156" y="103"/>
                    <a:pt x="159" y="119"/>
                    <a:pt x="153" y="133"/>
                  </a:cubicBezTo>
                  <a:cubicBezTo>
                    <a:pt x="148" y="147"/>
                    <a:pt x="134" y="156"/>
                    <a:pt x="119" y="15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7" name="Freeform 183">
              <a:extLst>
                <a:ext uri="{FF2B5EF4-FFF2-40B4-BE49-F238E27FC236}">
                  <a16:creationId xmlns:a16="http://schemas.microsoft.com/office/drawing/2014/main" id="{577B4DFF-CAAD-4C4F-B8FB-D408F3B94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188" y="5694363"/>
              <a:ext cx="39688" cy="23813"/>
            </a:xfrm>
            <a:custGeom>
              <a:avLst/>
              <a:gdLst>
                <a:gd name="T0" fmla="*/ 40 w 191"/>
                <a:gd name="T1" fmla="*/ 108 h 108"/>
                <a:gd name="T2" fmla="*/ 2 w 191"/>
                <a:gd name="T3" fmla="*/ 75 h 108"/>
                <a:gd name="T4" fmla="*/ 30 w 191"/>
                <a:gd name="T5" fmla="*/ 34 h 108"/>
                <a:gd name="T6" fmla="*/ 139 w 191"/>
                <a:gd name="T7" fmla="*/ 5 h 108"/>
                <a:gd name="T8" fmla="*/ 186 w 191"/>
                <a:gd name="T9" fmla="*/ 32 h 108"/>
                <a:gd name="T10" fmla="*/ 159 w 191"/>
                <a:gd name="T11" fmla="*/ 78 h 108"/>
                <a:gd name="T12" fmla="*/ 50 w 191"/>
                <a:gd name="T13" fmla="*/ 107 h 108"/>
                <a:gd name="T14" fmla="*/ 40 w 191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08">
                  <a:moveTo>
                    <a:pt x="40" y="108"/>
                  </a:moveTo>
                  <a:cubicBezTo>
                    <a:pt x="21" y="108"/>
                    <a:pt x="5" y="94"/>
                    <a:pt x="2" y="75"/>
                  </a:cubicBezTo>
                  <a:cubicBezTo>
                    <a:pt x="0" y="57"/>
                    <a:pt x="12" y="39"/>
                    <a:pt x="30" y="34"/>
                  </a:cubicBezTo>
                  <a:lnTo>
                    <a:pt x="139" y="5"/>
                  </a:lnTo>
                  <a:cubicBezTo>
                    <a:pt x="160" y="0"/>
                    <a:pt x="180" y="11"/>
                    <a:pt x="186" y="32"/>
                  </a:cubicBezTo>
                  <a:cubicBezTo>
                    <a:pt x="191" y="52"/>
                    <a:pt x="179" y="72"/>
                    <a:pt x="159" y="78"/>
                  </a:cubicBezTo>
                  <a:lnTo>
                    <a:pt x="50" y="107"/>
                  </a:lnTo>
                  <a:cubicBezTo>
                    <a:pt x="46" y="108"/>
                    <a:pt x="43" y="108"/>
                    <a:pt x="40" y="10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8" name="Freeform 184">
              <a:extLst>
                <a:ext uri="{FF2B5EF4-FFF2-40B4-BE49-F238E27FC236}">
                  <a16:creationId xmlns:a16="http://schemas.microsoft.com/office/drawing/2014/main" id="{89FD558B-0FCE-4821-B89C-B26ECD30E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413" y="5745163"/>
              <a:ext cx="38100" cy="28575"/>
            </a:xfrm>
            <a:custGeom>
              <a:avLst/>
              <a:gdLst>
                <a:gd name="T0" fmla="*/ 41 w 178"/>
                <a:gd name="T1" fmla="*/ 134 h 134"/>
                <a:gd name="T2" fmla="*/ 5 w 178"/>
                <a:gd name="T3" fmla="*/ 106 h 134"/>
                <a:gd name="T4" fmla="*/ 22 w 178"/>
                <a:gd name="T5" fmla="*/ 63 h 134"/>
                <a:gd name="T6" fmla="*/ 120 w 178"/>
                <a:gd name="T7" fmla="*/ 7 h 134"/>
                <a:gd name="T8" fmla="*/ 149 w 178"/>
                <a:gd name="T9" fmla="*/ 3 h 134"/>
                <a:gd name="T10" fmla="*/ 172 w 178"/>
                <a:gd name="T11" fmla="*/ 21 h 134"/>
                <a:gd name="T12" fmla="*/ 176 w 178"/>
                <a:gd name="T13" fmla="*/ 49 h 134"/>
                <a:gd name="T14" fmla="*/ 158 w 178"/>
                <a:gd name="T15" fmla="*/ 72 h 134"/>
                <a:gd name="T16" fmla="*/ 60 w 178"/>
                <a:gd name="T17" fmla="*/ 129 h 134"/>
                <a:gd name="T18" fmla="*/ 41 w 178"/>
                <a:gd name="T1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34">
                  <a:moveTo>
                    <a:pt x="41" y="134"/>
                  </a:moveTo>
                  <a:cubicBezTo>
                    <a:pt x="24" y="134"/>
                    <a:pt x="9" y="122"/>
                    <a:pt x="5" y="106"/>
                  </a:cubicBezTo>
                  <a:cubicBezTo>
                    <a:pt x="0" y="89"/>
                    <a:pt x="7" y="72"/>
                    <a:pt x="22" y="63"/>
                  </a:cubicBezTo>
                  <a:lnTo>
                    <a:pt x="120" y="7"/>
                  </a:lnTo>
                  <a:cubicBezTo>
                    <a:pt x="129" y="2"/>
                    <a:pt x="139" y="0"/>
                    <a:pt x="149" y="3"/>
                  </a:cubicBezTo>
                  <a:cubicBezTo>
                    <a:pt x="159" y="6"/>
                    <a:pt x="167" y="12"/>
                    <a:pt x="172" y="21"/>
                  </a:cubicBezTo>
                  <a:cubicBezTo>
                    <a:pt x="177" y="29"/>
                    <a:pt x="178" y="40"/>
                    <a:pt x="176" y="49"/>
                  </a:cubicBezTo>
                  <a:cubicBezTo>
                    <a:pt x="173" y="59"/>
                    <a:pt x="167" y="67"/>
                    <a:pt x="158" y="72"/>
                  </a:cubicBezTo>
                  <a:lnTo>
                    <a:pt x="60" y="129"/>
                  </a:lnTo>
                  <a:cubicBezTo>
                    <a:pt x="54" y="132"/>
                    <a:pt x="48" y="134"/>
                    <a:pt x="41" y="13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9" name="Freeform 185">
              <a:extLst>
                <a:ext uri="{FF2B5EF4-FFF2-40B4-BE49-F238E27FC236}">
                  <a16:creationId xmlns:a16="http://schemas.microsoft.com/office/drawing/2014/main" id="{8133C0E1-38CC-43E9-892F-D972CCFC4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513" y="5788026"/>
              <a:ext cx="34925" cy="34925"/>
            </a:xfrm>
            <a:custGeom>
              <a:avLst/>
              <a:gdLst>
                <a:gd name="T0" fmla="*/ 41 w 162"/>
                <a:gd name="T1" fmla="*/ 158 h 158"/>
                <a:gd name="T2" fmla="*/ 6 w 162"/>
                <a:gd name="T3" fmla="*/ 135 h 158"/>
                <a:gd name="T4" fmla="*/ 14 w 162"/>
                <a:gd name="T5" fmla="*/ 94 h 158"/>
                <a:gd name="T6" fmla="*/ 94 w 162"/>
                <a:gd name="T7" fmla="*/ 14 h 158"/>
                <a:gd name="T8" fmla="*/ 147 w 162"/>
                <a:gd name="T9" fmla="*/ 14 h 158"/>
                <a:gd name="T10" fmla="*/ 147 w 162"/>
                <a:gd name="T11" fmla="*/ 67 h 158"/>
                <a:gd name="T12" fmla="*/ 67 w 162"/>
                <a:gd name="T13" fmla="*/ 147 h 158"/>
                <a:gd name="T14" fmla="*/ 41 w 162"/>
                <a:gd name="T15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58">
                  <a:moveTo>
                    <a:pt x="41" y="158"/>
                  </a:moveTo>
                  <a:cubicBezTo>
                    <a:pt x="25" y="158"/>
                    <a:pt x="12" y="149"/>
                    <a:pt x="6" y="135"/>
                  </a:cubicBezTo>
                  <a:cubicBezTo>
                    <a:pt x="0" y="121"/>
                    <a:pt x="3" y="105"/>
                    <a:pt x="14" y="94"/>
                  </a:cubicBezTo>
                  <a:lnTo>
                    <a:pt x="94" y="14"/>
                  </a:lnTo>
                  <a:cubicBezTo>
                    <a:pt x="109" y="0"/>
                    <a:pt x="132" y="0"/>
                    <a:pt x="147" y="14"/>
                  </a:cubicBezTo>
                  <a:cubicBezTo>
                    <a:pt x="161" y="29"/>
                    <a:pt x="162" y="52"/>
                    <a:pt x="147" y="67"/>
                  </a:cubicBezTo>
                  <a:lnTo>
                    <a:pt x="67" y="147"/>
                  </a:lnTo>
                  <a:cubicBezTo>
                    <a:pt x="60" y="154"/>
                    <a:pt x="51" y="158"/>
                    <a:pt x="41" y="15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4" name="Group 2513">
            <a:extLst>
              <a:ext uri="{FF2B5EF4-FFF2-40B4-BE49-F238E27FC236}">
                <a16:creationId xmlns:a16="http://schemas.microsoft.com/office/drawing/2014/main" id="{E0E611CA-8795-4E52-8CF4-291808808B73}"/>
              </a:ext>
            </a:extLst>
          </p:cNvPr>
          <p:cNvGrpSpPr/>
          <p:nvPr/>
        </p:nvGrpSpPr>
        <p:grpSpPr>
          <a:xfrm>
            <a:off x="5854701" y="908051"/>
            <a:ext cx="484187" cy="484188"/>
            <a:chOff x="5854701" y="908051"/>
            <a:chExt cx="484187" cy="484188"/>
          </a:xfrm>
        </p:grpSpPr>
        <p:sp>
          <p:nvSpPr>
            <p:cNvPr id="2490" name="Freeform 186">
              <a:extLst>
                <a:ext uri="{FF2B5EF4-FFF2-40B4-BE49-F238E27FC236}">
                  <a16:creationId xmlns:a16="http://schemas.microsoft.com/office/drawing/2014/main" id="{281DD0EF-E3E0-4B09-ABE4-294359BC3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6176" y="1076326"/>
              <a:ext cx="84138" cy="222250"/>
            </a:xfrm>
            <a:custGeom>
              <a:avLst/>
              <a:gdLst>
                <a:gd name="T0" fmla="*/ 386 w 392"/>
                <a:gd name="T1" fmla="*/ 941 h 1042"/>
                <a:gd name="T2" fmla="*/ 134 w 392"/>
                <a:gd name="T3" fmla="*/ 0 h 1042"/>
                <a:gd name="T4" fmla="*/ 0 w 392"/>
                <a:gd name="T5" fmla="*/ 81 h 1042"/>
                <a:gd name="T6" fmla="*/ 240 w 392"/>
                <a:gd name="T7" fmla="*/ 979 h 1042"/>
                <a:gd name="T8" fmla="*/ 275 w 392"/>
                <a:gd name="T9" fmla="*/ 1028 h 1042"/>
                <a:gd name="T10" fmla="*/ 334 w 392"/>
                <a:gd name="T11" fmla="*/ 1036 h 1042"/>
                <a:gd name="T12" fmla="*/ 380 w 392"/>
                <a:gd name="T13" fmla="*/ 1000 h 1042"/>
                <a:gd name="T14" fmla="*/ 386 w 392"/>
                <a:gd name="T15" fmla="*/ 941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2" h="1042">
                  <a:moveTo>
                    <a:pt x="386" y="941"/>
                  </a:moveTo>
                  <a:lnTo>
                    <a:pt x="134" y="0"/>
                  </a:lnTo>
                  <a:cubicBezTo>
                    <a:pt x="100" y="42"/>
                    <a:pt x="53" y="71"/>
                    <a:pt x="0" y="81"/>
                  </a:cubicBezTo>
                  <a:lnTo>
                    <a:pt x="240" y="979"/>
                  </a:lnTo>
                  <a:cubicBezTo>
                    <a:pt x="245" y="1000"/>
                    <a:pt x="257" y="1017"/>
                    <a:pt x="275" y="1028"/>
                  </a:cubicBezTo>
                  <a:cubicBezTo>
                    <a:pt x="292" y="1039"/>
                    <a:pt x="314" y="1042"/>
                    <a:pt x="334" y="1036"/>
                  </a:cubicBezTo>
                  <a:cubicBezTo>
                    <a:pt x="354" y="1031"/>
                    <a:pt x="370" y="1018"/>
                    <a:pt x="380" y="1000"/>
                  </a:cubicBezTo>
                  <a:cubicBezTo>
                    <a:pt x="390" y="982"/>
                    <a:pt x="392" y="960"/>
                    <a:pt x="386" y="94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1" name="Freeform 187">
              <a:extLst>
                <a:ext uri="{FF2B5EF4-FFF2-40B4-BE49-F238E27FC236}">
                  <a16:creationId xmlns:a16="http://schemas.microsoft.com/office/drawing/2014/main" id="{D8DE54DC-5F6D-4C7D-955A-9F1950BE8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76" y="1076326"/>
              <a:ext cx="84138" cy="222250"/>
            </a:xfrm>
            <a:custGeom>
              <a:avLst/>
              <a:gdLst>
                <a:gd name="T0" fmla="*/ 258 w 392"/>
                <a:gd name="T1" fmla="*/ 0 h 1042"/>
                <a:gd name="T2" fmla="*/ 6 w 392"/>
                <a:gd name="T3" fmla="*/ 941 h 1042"/>
                <a:gd name="T4" fmla="*/ 12 w 392"/>
                <a:gd name="T5" fmla="*/ 1000 h 1042"/>
                <a:gd name="T6" fmla="*/ 58 w 392"/>
                <a:gd name="T7" fmla="*/ 1036 h 1042"/>
                <a:gd name="T8" fmla="*/ 117 w 392"/>
                <a:gd name="T9" fmla="*/ 1028 h 1042"/>
                <a:gd name="T10" fmla="*/ 152 w 392"/>
                <a:gd name="T11" fmla="*/ 979 h 1042"/>
                <a:gd name="T12" fmla="*/ 392 w 392"/>
                <a:gd name="T13" fmla="*/ 81 h 1042"/>
                <a:gd name="T14" fmla="*/ 258 w 392"/>
                <a:gd name="T15" fmla="*/ 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2" h="1042">
                  <a:moveTo>
                    <a:pt x="258" y="0"/>
                  </a:moveTo>
                  <a:lnTo>
                    <a:pt x="6" y="941"/>
                  </a:lnTo>
                  <a:cubicBezTo>
                    <a:pt x="0" y="960"/>
                    <a:pt x="2" y="982"/>
                    <a:pt x="12" y="1000"/>
                  </a:cubicBezTo>
                  <a:cubicBezTo>
                    <a:pt x="22" y="1018"/>
                    <a:pt x="39" y="1031"/>
                    <a:pt x="58" y="1036"/>
                  </a:cubicBezTo>
                  <a:cubicBezTo>
                    <a:pt x="78" y="1042"/>
                    <a:pt x="100" y="1039"/>
                    <a:pt x="117" y="1028"/>
                  </a:cubicBezTo>
                  <a:cubicBezTo>
                    <a:pt x="135" y="1017"/>
                    <a:pt x="147" y="1000"/>
                    <a:pt x="152" y="979"/>
                  </a:cubicBezTo>
                  <a:lnTo>
                    <a:pt x="392" y="81"/>
                  </a:lnTo>
                  <a:cubicBezTo>
                    <a:pt x="340" y="71"/>
                    <a:pt x="292" y="42"/>
                    <a:pt x="258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2" name="Freeform 188">
              <a:extLst>
                <a:ext uri="{FF2B5EF4-FFF2-40B4-BE49-F238E27FC236}">
                  <a16:creationId xmlns:a16="http://schemas.microsoft.com/office/drawing/2014/main" id="{BD420F4D-E1C4-4C4E-9F37-56EEC25B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0776" y="915988"/>
              <a:ext cx="33338" cy="84138"/>
            </a:xfrm>
            <a:custGeom>
              <a:avLst/>
              <a:gdLst>
                <a:gd name="T0" fmla="*/ 150 w 150"/>
                <a:gd name="T1" fmla="*/ 390 h 390"/>
                <a:gd name="T2" fmla="*/ 150 w 150"/>
                <a:gd name="T3" fmla="*/ 76 h 390"/>
                <a:gd name="T4" fmla="*/ 75 w 150"/>
                <a:gd name="T5" fmla="*/ 0 h 390"/>
                <a:gd name="T6" fmla="*/ 0 w 150"/>
                <a:gd name="T7" fmla="*/ 76 h 390"/>
                <a:gd name="T8" fmla="*/ 0 w 150"/>
                <a:gd name="T9" fmla="*/ 390 h 390"/>
                <a:gd name="T10" fmla="*/ 150 w 150"/>
                <a:gd name="T11" fmla="*/ 39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390">
                  <a:moveTo>
                    <a:pt x="150" y="390"/>
                  </a:moveTo>
                  <a:lnTo>
                    <a:pt x="150" y="76"/>
                  </a:lnTo>
                  <a:cubicBezTo>
                    <a:pt x="150" y="34"/>
                    <a:pt x="117" y="1"/>
                    <a:pt x="75" y="0"/>
                  </a:cubicBezTo>
                  <a:cubicBezTo>
                    <a:pt x="33" y="0"/>
                    <a:pt x="0" y="34"/>
                    <a:pt x="0" y="76"/>
                  </a:cubicBezTo>
                  <a:lnTo>
                    <a:pt x="0" y="390"/>
                  </a:lnTo>
                  <a:cubicBezTo>
                    <a:pt x="48" y="373"/>
                    <a:pt x="102" y="373"/>
                    <a:pt x="150" y="39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3" name="Freeform 189">
              <a:extLst>
                <a:ext uri="{FF2B5EF4-FFF2-40B4-BE49-F238E27FC236}">
                  <a16:creationId xmlns:a16="http://schemas.microsoft.com/office/drawing/2014/main" id="{4CA4D96E-22C8-49EA-A2A8-E0C12FA8B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915988"/>
              <a:ext cx="290513" cy="96838"/>
            </a:xfrm>
            <a:custGeom>
              <a:avLst/>
              <a:gdLst>
                <a:gd name="T0" fmla="*/ 1206 w 1357"/>
                <a:gd name="T1" fmla="*/ 0 h 453"/>
                <a:gd name="T2" fmla="*/ 0 w 1357"/>
                <a:gd name="T3" fmla="*/ 0 h 453"/>
                <a:gd name="T4" fmla="*/ 0 w 1357"/>
                <a:gd name="T5" fmla="*/ 453 h 453"/>
                <a:gd name="T6" fmla="*/ 1357 w 1357"/>
                <a:gd name="T7" fmla="*/ 453 h 453"/>
                <a:gd name="T8" fmla="*/ 1357 w 1357"/>
                <a:gd name="T9" fmla="*/ 0 h 453"/>
                <a:gd name="T10" fmla="*/ 1206 w 1357"/>
                <a:gd name="T11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7" h="453">
                  <a:moveTo>
                    <a:pt x="1206" y="0"/>
                  </a:moveTo>
                  <a:lnTo>
                    <a:pt x="0" y="0"/>
                  </a:lnTo>
                  <a:lnTo>
                    <a:pt x="0" y="453"/>
                  </a:lnTo>
                  <a:lnTo>
                    <a:pt x="1357" y="453"/>
                  </a:lnTo>
                  <a:lnTo>
                    <a:pt x="1357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4" name="Freeform 190">
              <a:extLst>
                <a:ext uri="{FF2B5EF4-FFF2-40B4-BE49-F238E27FC236}">
                  <a16:creationId xmlns:a16="http://schemas.microsoft.com/office/drawing/2014/main" id="{93B39CC3-C3BD-47E1-8667-A992E48C9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1125538"/>
              <a:ext cx="33338" cy="201613"/>
            </a:xfrm>
            <a:custGeom>
              <a:avLst/>
              <a:gdLst>
                <a:gd name="T0" fmla="*/ 0 w 150"/>
                <a:gd name="T1" fmla="*/ 792 h 942"/>
                <a:gd name="T2" fmla="*/ 150 w 150"/>
                <a:gd name="T3" fmla="*/ 942 h 942"/>
                <a:gd name="T4" fmla="*/ 150 w 150"/>
                <a:gd name="T5" fmla="*/ 0 h 942"/>
                <a:gd name="T6" fmla="*/ 0 w 150"/>
                <a:gd name="T7" fmla="*/ 0 h 942"/>
                <a:gd name="T8" fmla="*/ 0 w 150"/>
                <a:gd name="T9" fmla="*/ 79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942">
                  <a:moveTo>
                    <a:pt x="0" y="792"/>
                  </a:moveTo>
                  <a:lnTo>
                    <a:pt x="150" y="942"/>
                  </a:lnTo>
                  <a:lnTo>
                    <a:pt x="150" y="0"/>
                  </a:lnTo>
                  <a:lnTo>
                    <a:pt x="0" y="0"/>
                  </a:lnTo>
                  <a:lnTo>
                    <a:pt x="0" y="792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5" name="Freeform 191">
              <a:extLst>
                <a:ext uri="{FF2B5EF4-FFF2-40B4-BE49-F238E27FC236}">
                  <a16:creationId xmlns:a16="http://schemas.microsoft.com/office/drawing/2014/main" id="{48091AE1-4F29-4133-A159-8E0F32F8E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1125538"/>
              <a:ext cx="31750" cy="201613"/>
            </a:xfrm>
            <a:custGeom>
              <a:avLst/>
              <a:gdLst>
                <a:gd name="T0" fmla="*/ 151 w 151"/>
                <a:gd name="T1" fmla="*/ 0 h 942"/>
                <a:gd name="T2" fmla="*/ 0 w 151"/>
                <a:gd name="T3" fmla="*/ 0 h 942"/>
                <a:gd name="T4" fmla="*/ 0 w 151"/>
                <a:gd name="T5" fmla="*/ 942 h 942"/>
                <a:gd name="T6" fmla="*/ 151 w 151"/>
                <a:gd name="T7" fmla="*/ 792 h 942"/>
                <a:gd name="T8" fmla="*/ 151 w 151"/>
                <a:gd name="T9" fmla="*/ 0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942">
                  <a:moveTo>
                    <a:pt x="151" y="0"/>
                  </a:moveTo>
                  <a:lnTo>
                    <a:pt x="0" y="0"/>
                  </a:lnTo>
                  <a:lnTo>
                    <a:pt x="0" y="942"/>
                  </a:lnTo>
                  <a:lnTo>
                    <a:pt x="151" y="79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6" name="Rectangle 192">
              <a:extLst>
                <a:ext uri="{FF2B5EF4-FFF2-40B4-BE49-F238E27FC236}">
                  <a16:creationId xmlns:a16="http://schemas.microsoft.com/office/drawing/2014/main" id="{54E263DA-49E9-44ED-9699-1D2C528FF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2638" y="1093788"/>
              <a:ext cx="650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7" name="Freeform 193">
              <a:extLst>
                <a:ext uri="{FF2B5EF4-FFF2-40B4-BE49-F238E27FC236}">
                  <a16:creationId xmlns:a16="http://schemas.microsoft.com/office/drawing/2014/main" id="{A49AAE2A-F229-4059-923D-D70DA04CB9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7438" y="996951"/>
              <a:ext cx="100013" cy="96838"/>
            </a:xfrm>
            <a:custGeom>
              <a:avLst/>
              <a:gdLst>
                <a:gd name="T0" fmla="*/ 190 w 466"/>
                <a:gd name="T1" fmla="*/ 452 h 458"/>
                <a:gd name="T2" fmla="*/ 276 w 466"/>
                <a:gd name="T3" fmla="*/ 452 h 458"/>
                <a:gd name="T4" fmla="*/ 459 w 466"/>
                <a:gd name="T5" fmla="*/ 247 h 458"/>
                <a:gd name="T6" fmla="*/ 308 w 466"/>
                <a:gd name="T7" fmla="*/ 17 h 458"/>
                <a:gd name="T8" fmla="*/ 158 w 466"/>
                <a:gd name="T9" fmla="*/ 17 h 458"/>
                <a:gd name="T10" fmla="*/ 8 w 466"/>
                <a:gd name="T11" fmla="*/ 247 h 458"/>
                <a:gd name="T12" fmla="*/ 190 w 466"/>
                <a:gd name="T13" fmla="*/ 452 h 458"/>
                <a:gd name="T14" fmla="*/ 233 w 466"/>
                <a:gd name="T15" fmla="*/ 155 h 458"/>
                <a:gd name="T16" fmla="*/ 303 w 466"/>
                <a:gd name="T17" fmla="*/ 201 h 458"/>
                <a:gd name="T18" fmla="*/ 286 w 466"/>
                <a:gd name="T19" fmla="*/ 284 h 458"/>
                <a:gd name="T20" fmla="*/ 204 w 466"/>
                <a:gd name="T21" fmla="*/ 300 h 458"/>
                <a:gd name="T22" fmla="*/ 158 w 466"/>
                <a:gd name="T23" fmla="*/ 230 h 458"/>
                <a:gd name="T24" fmla="*/ 233 w 466"/>
                <a:gd name="T25" fmla="*/ 15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6" h="458">
                  <a:moveTo>
                    <a:pt x="190" y="452"/>
                  </a:moveTo>
                  <a:cubicBezTo>
                    <a:pt x="219" y="458"/>
                    <a:pt x="248" y="458"/>
                    <a:pt x="276" y="452"/>
                  </a:cubicBezTo>
                  <a:cubicBezTo>
                    <a:pt x="376" y="433"/>
                    <a:pt x="451" y="349"/>
                    <a:pt x="459" y="247"/>
                  </a:cubicBezTo>
                  <a:cubicBezTo>
                    <a:pt x="466" y="146"/>
                    <a:pt x="405" y="51"/>
                    <a:pt x="308" y="17"/>
                  </a:cubicBezTo>
                  <a:cubicBezTo>
                    <a:pt x="260" y="0"/>
                    <a:pt x="206" y="0"/>
                    <a:pt x="158" y="17"/>
                  </a:cubicBezTo>
                  <a:cubicBezTo>
                    <a:pt x="61" y="51"/>
                    <a:pt x="0" y="146"/>
                    <a:pt x="8" y="247"/>
                  </a:cubicBezTo>
                  <a:cubicBezTo>
                    <a:pt x="15" y="349"/>
                    <a:pt x="90" y="433"/>
                    <a:pt x="190" y="452"/>
                  </a:cubicBezTo>
                  <a:close/>
                  <a:moveTo>
                    <a:pt x="233" y="155"/>
                  </a:moveTo>
                  <a:cubicBezTo>
                    <a:pt x="264" y="155"/>
                    <a:pt x="291" y="173"/>
                    <a:pt x="303" y="201"/>
                  </a:cubicBezTo>
                  <a:cubicBezTo>
                    <a:pt x="314" y="230"/>
                    <a:pt x="308" y="262"/>
                    <a:pt x="286" y="284"/>
                  </a:cubicBezTo>
                  <a:cubicBezTo>
                    <a:pt x="265" y="305"/>
                    <a:pt x="232" y="312"/>
                    <a:pt x="204" y="300"/>
                  </a:cubicBezTo>
                  <a:cubicBezTo>
                    <a:pt x="176" y="288"/>
                    <a:pt x="158" y="261"/>
                    <a:pt x="158" y="230"/>
                  </a:cubicBezTo>
                  <a:cubicBezTo>
                    <a:pt x="158" y="189"/>
                    <a:pt x="191" y="155"/>
                    <a:pt x="233" y="155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8" name="Rectangle 194">
              <a:extLst>
                <a:ext uri="{FF2B5EF4-FFF2-40B4-BE49-F238E27FC236}">
                  <a16:creationId xmlns:a16="http://schemas.microsoft.com/office/drawing/2014/main" id="{CCDC39BD-05AD-4F56-99EF-79C480CDE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101" y="1093788"/>
              <a:ext cx="80963" cy="65088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9" name="Rectangle 195">
              <a:extLst>
                <a:ext uri="{FF2B5EF4-FFF2-40B4-BE49-F238E27FC236}">
                  <a16:creationId xmlns:a16="http://schemas.microsoft.com/office/drawing/2014/main" id="{4E7482D4-2D86-498A-B66E-CFF8CBF2F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101" y="1198563"/>
              <a:ext cx="80963" cy="65088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0" name="Freeform 196">
              <a:extLst>
                <a:ext uri="{FF2B5EF4-FFF2-40B4-BE49-F238E27FC236}">
                  <a16:creationId xmlns:a16="http://schemas.microsoft.com/office/drawing/2014/main" id="{0D57D10E-5C42-41AC-B220-97D68D169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1" y="1344613"/>
              <a:ext cx="6350" cy="1588"/>
            </a:xfrm>
            <a:custGeom>
              <a:avLst/>
              <a:gdLst>
                <a:gd name="T0" fmla="*/ 31 w 31"/>
                <a:gd name="T1" fmla="*/ 0 h 9"/>
                <a:gd name="T2" fmla="*/ 0 w 31"/>
                <a:gd name="T3" fmla="*/ 9 h 9"/>
                <a:gd name="T4" fmla="*/ 31 w 3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9">
                  <a:moveTo>
                    <a:pt x="31" y="0"/>
                  </a:moveTo>
                  <a:cubicBezTo>
                    <a:pt x="20" y="2"/>
                    <a:pt x="10" y="5"/>
                    <a:pt x="0" y="9"/>
                  </a:cubicBezTo>
                  <a:cubicBezTo>
                    <a:pt x="10" y="5"/>
                    <a:pt x="20" y="2"/>
                    <a:pt x="31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1" name="Freeform 197">
              <a:extLst>
                <a:ext uri="{FF2B5EF4-FFF2-40B4-BE49-F238E27FC236}">
                  <a16:creationId xmlns:a16="http://schemas.microsoft.com/office/drawing/2014/main" id="{70BCC8E0-1683-49B5-BEEF-00A935B64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1344613"/>
              <a:ext cx="6350" cy="1588"/>
            </a:xfrm>
            <a:custGeom>
              <a:avLst/>
              <a:gdLst>
                <a:gd name="T0" fmla="*/ 31 w 31"/>
                <a:gd name="T1" fmla="*/ 9 h 9"/>
                <a:gd name="T2" fmla="*/ 0 w 31"/>
                <a:gd name="T3" fmla="*/ 0 h 9"/>
                <a:gd name="T4" fmla="*/ 31 w 31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9">
                  <a:moveTo>
                    <a:pt x="31" y="9"/>
                  </a:moveTo>
                  <a:cubicBezTo>
                    <a:pt x="21" y="5"/>
                    <a:pt x="11" y="2"/>
                    <a:pt x="0" y="0"/>
                  </a:cubicBezTo>
                  <a:cubicBezTo>
                    <a:pt x="11" y="2"/>
                    <a:pt x="21" y="5"/>
                    <a:pt x="31" y="9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2" name="Freeform 198">
              <a:extLst>
                <a:ext uri="{FF2B5EF4-FFF2-40B4-BE49-F238E27FC236}">
                  <a16:creationId xmlns:a16="http://schemas.microsoft.com/office/drawing/2014/main" id="{BAC49895-A97C-4E82-8173-C2AD13089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1344613"/>
              <a:ext cx="7938" cy="0"/>
            </a:xfrm>
            <a:custGeom>
              <a:avLst/>
              <a:gdLst>
                <a:gd name="T0" fmla="*/ 33 w 33"/>
                <a:gd name="T1" fmla="*/ 3 h 3"/>
                <a:gd name="T2" fmla="*/ 0 w 33"/>
                <a:gd name="T3" fmla="*/ 0 h 3"/>
                <a:gd name="T4" fmla="*/ 33 w 3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">
                  <a:moveTo>
                    <a:pt x="33" y="3"/>
                  </a:moveTo>
                  <a:cubicBezTo>
                    <a:pt x="22" y="1"/>
                    <a:pt x="11" y="0"/>
                    <a:pt x="0" y="0"/>
                  </a:cubicBezTo>
                  <a:cubicBezTo>
                    <a:pt x="11" y="0"/>
                    <a:pt x="22" y="1"/>
                    <a:pt x="33" y="3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3" name="Freeform 199">
              <a:extLst>
                <a:ext uri="{FF2B5EF4-FFF2-40B4-BE49-F238E27FC236}">
                  <a16:creationId xmlns:a16="http://schemas.microsoft.com/office/drawing/2014/main" id="{14A739F7-0EE9-4055-99A5-41A5910B3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8" y="1344613"/>
              <a:ext cx="6350" cy="0"/>
            </a:xfrm>
            <a:custGeom>
              <a:avLst/>
              <a:gdLst>
                <a:gd name="T0" fmla="*/ 34 w 34"/>
                <a:gd name="T1" fmla="*/ 0 h 3"/>
                <a:gd name="T2" fmla="*/ 0 w 34"/>
                <a:gd name="T3" fmla="*/ 3 h 3"/>
                <a:gd name="T4" fmla="*/ 34 w 3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">
                  <a:moveTo>
                    <a:pt x="34" y="0"/>
                  </a:moveTo>
                  <a:cubicBezTo>
                    <a:pt x="22" y="0"/>
                    <a:pt x="11" y="1"/>
                    <a:pt x="0" y="3"/>
                  </a:cubicBezTo>
                  <a:cubicBezTo>
                    <a:pt x="11" y="1"/>
                    <a:pt x="22" y="0"/>
                    <a:pt x="34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4" name="Freeform 200">
              <a:extLst>
                <a:ext uri="{FF2B5EF4-FFF2-40B4-BE49-F238E27FC236}">
                  <a16:creationId xmlns:a16="http://schemas.microsoft.com/office/drawing/2014/main" id="{F171444A-5FBA-4BC9-80F2-2D3334938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0263" y="1346201"/>
              <a:ext cx="1588" cy="158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5" name="Freeform 201">
              <a:extLst>
                <a:ext uri="{FF2B5EF4-FFF2-40B4-BE49-F238E27FC236}">
                  <a16:creationId xmlns:a16="http://schemas.microsoft.com/office/drawing/2014/main" id="{BC68D159-2B41-4E33-A224-358D592E9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2326" y="1344613"/>
              <a:ext cx="1588" cy="0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1"/>
                    <a:pt x="3" y="1"/>
                    <a:pt x="0" y="0"/>
                  </a:cubicBezTo>
                  <a:cubicBezTo>
                    <a:pt x="3" y="1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6" name="Freeform 202">
              <a:extLst>
                <a:ext uri="{FF2B5EF4-FFF2-40B4-BE49-F238E27FC236}">
                  <a16:creationId xmlns:a16="http://schemas.microsoft.com/office/drawing/2014/main" id="{3C74646B-80D1-44B1-B79C-3C4ABCCBA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1" y="1344613"/>
              <a:ext cx="1588" cy="0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1"/>
                    <a:pt x="2" y="1"/>
                    <a:pt x="0" y="2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7" name="Freeform 203">
              <a:extLst>
                <a:ext uri="{FF2B5EF4-FFF2-40B4-BE49-F238E27FC236}">
                  <a16:creationId xmlns:a16="http://schemas.microsoft.com/office/drawing/2014/main" id="{EA5514E0-3C48-4011-9031-AAD687A4D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513" y="1346201"/>
              <a:ext cx="1588" cy="158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8" name="Freeform 204">
              <a:extLst>
                <a:ext uri="{FF2B5EF4-FFF2-40B4-BE49-F238E27FC236}">
                  <a16:creationId xmlns:a16="http://schemas.microsoft.com/office/drawing/2014/main" id="{6067CF99-6FAF-455B-8A2E-5312E5840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1344613"/>
              <a:ext cx="39688" cy="39688"/>
            </a:xfrm>
            <a:custGeom>
              <a:avLst/>
              <a:gdLst>
                <a:gd name="T0" fmla="*/ 186 w 186"/>
                <a:gd name="T1" fmla="*/ 25 h 188"/>
                <a:gd name="T2" fmla="*/ 169 w 186"/>
                <a:gd name="T3" fmla="*/ 16 h 188"/>
                <a:gd name="T4" fmla="*/ 165 w 186"/>
                <a:gd name="T5" fmla="*/ 14 h 188"/>
                <a:gd name="T6" fmla="*/ 135 w 186"/>
                <a:gd name="T7" fmla="*/ 5 h 188"/>
                <a:gd name="T8" fmla="*/ 126 w 186"/>
                <a:gd name="T9" fmla="*/ 3 h 188"/>
                <a:gd name="T10" fmla="*/ 93 w 186"/>
                <a:gd name="T11" fmla="*/ 0 h 188"/>
                <a:gd name="T12" fmla="*/ 59 w 186"/>
                <a:gd name="T13" fmla="*/ 3 h 188"/>
                <a:gd name="T14" fmla="*/ 51 w 186"/>
                <a:gd name="T15" fmla="*/ 5 h 188"/>
                <a:gd name="T16" fmla="*/ 20 w 186"/>
                <a:gd name="T17" fmla="*/ 14 h 188"/>
                <a:gd name="T18" fmla="*/ 16 w 186"/>
                <a:gd name="T19" fmla="*/ 16 h 188"/>
                <a:gd name="T20" fmla="*/ 0 w 186"/>
                <a:gd name="T21" fmla="*/ 25 h 188"/>
                <a:gd name="T22" fmla="*/ 93 w 186"/>
                <a:gd name="T23" fmla="*/ 188 h 188"/>
                <a:gd name="T24" fmla="*/ 186 w 186"/>
                <a:gd name="T25" fmla="*/ 2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" h="188">
                  <a:moveTo>
                    <a:pt x="186" y="25"/>
                  </a:moveTo>
                  <a:cubicBezTo>
                    <a:pt x="180" y="22"/>
                    <a:pt x="175" y="19"/>
                    <a:pt x="169" y="16"/>
                  </a:cubicBezTo>
                  <a:cubicBezTo>
                    <a:pt x="168" y="16"/>
                    <a:pt x="166" y="15"/>
                    <a:pt x="165" y="14"/>
                  </a:cubicBezTo>
                  <a:cubicBezTo>
                    <a:pt x="155" y="10"/>
                    <a:pt x="145" y="7"/>
                    <a:pt x="135" y="5"/>
                  </a:cubicBezTo>
                  <a:cubicBezTo>
                    <a:pt x="132" y="4"/>
                    <a:pt x="129" y="4"/>
                    <a:pt x="126" y="3"/>
                  </a:cubicBezTo>
                  <a:cubicBezTo>
                    <a:pt x="115" y="1"/>
                    <a:pt x="104" y="0"/>
                    <a:pt x="93" y="0"/>
                  </a:cubicBezTo>
                  <a:cubicBezTo>
                    <a:pt x="81" y="0"/>
                    <a:pt x="70" y="1"/>
                    <a:pt x="59" y="3"/>
                  </a:cubicBezTo>
                  <a:cubicBezTo>
                    <a:pt x="56" y="4"/>
                    <a:pt x="53" y="4"/>
                    <a:pt x="51" y="5"/>
                  </a:cubicBezTo>
                  <a:cubicBezTo>
                    <a:pt x="40" y="7"/>
                    <a:pt x="30" y="10"/>
                    <a:pt x="20" y="14"/>
                  </a:cubicBezTo>
                  <a:cubicBezTo>
                    <a:pt x="19" y="15"/>
                    <a:pt x="17" y="16"/>
                    <a:pt x="16" y="16"/>
                  </a:cubicBezTo>
                  <a:cubicBezTo>
                    <a:pt x="10" y="19"/>
                    <a:pt x="5" y="22"/>
                    <a:pt x="0" y="25"/>
                  </a:cubicBezTo>
                  <a:lnTo>
                    <a:pt x="93" y="188"/>
                  </a:lnTo>
                  <a:lnTo>
                    <a:pt x="186" y="25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206">
              <a:extLst>
                <a:ext uri="{FF2B5EF4-FFF2-40B4-BE49-F238E27FC236}">
                  <a16:creationId xmlns:a16="http://schemas.microsoft.com/office/drawing/2014/main" id="{B515B4FF-37D5-4B4A-8944-4CB7453403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908051"/>
              <a:ext cx="306388" cy="112713"/>
            </a:xfrm>
            <a:custGeom>
              <a:avLst/>
              <a:gdLst>
                <a:gd name="T0" fmla="*/ 1395 w 1432"/>
                <a:gd name="T1" fmla="*/ 0 h 527"/>
                <a:gd name="T2" fmla="*/ 38 w 1432"/>
                <a:gd name="T3" fmla="*/ 0 h 527"/>
                <a:gd name="T4" fmla="*/ 0 w 1432"/>
                <a:gd name="T5" fmla="*/ 37 h 527"/>
                <a:gd name="T6" fmla="*/ 0 w 1432"/>
                <a:gd name="T7" fmla="*/ 490 h 527"/>
                <a:gd name="T8" fmla="*/ 38 w 1432"/>
                <a:gd name="T9" fmla="*/ 527 h 527"/>
                <a:gd name="T10" fmla="*/ 1395 w 1432"/>
                <a:gd name="T11" fmla="*/ 527 h 527"/>
                <a:gd name="T12" fmla="*/ 1432 w 1432"/>
                <a:gd name="T13" fmla="*/ 490 h 527"/>
                <a:gd name="T14" fmla="*/ 1432 w 1432"/>
                <a:gd name="T15" fmla="*/ 37 h 527"/>
                <a:gd name="T16" fmla="*/ 1395 w 1432"/>
                <a:gd name="T17" fmla="*/ 0 h 527"/>
                <a:gd name="T18" fmla="*/ 1357 w 1432"/>
                <a:gd name="T19" fmla="*/ 452 h 527"/>
                <a:gd name="T20" fmla="*/ 75 w 1432"/>
                <a:gd name="T21" fmla="*/ 452 h 527"/>
                <a:gd name="T22" fmla="*/ 75 w 1432"/>
                <a:gd name="T23" fmla="*/ 75 h 527"/>
                <a:gd name="T24" fmla="*/ 151 w 1432"/>
                <a:gd name="T25" fmla="*/ 75 h 527"/>
                <a:gd name="T26" fmla="*/ 151 w 1432"/>
                <a:gd name="T27" fmla="*/ 226 h 527"/>
                <a:gd name="T28" fmla="*/ 226 w 1432"/>
                <a:gd name="T29" fmla="*/ 226 h 527"/>
                <a:gd name="T30" fmla="*/ 226 w 1432"/>
                <a:gd name="T31" fmla="*/ 75 h 527"/>
                <a:gd name="T32" fmla="*/ 302 w 1432"/>
                <a:gd name="T33" fmla="*/ 75 h 527"/>
                <a:gd name="T34" fmla="*/ 302 w 1432"/>
                <a:gd name="T35" fmla="*/ 226 h 527"/>
                <a:gd name="T36" fmla="*/ 377 w 1432"/>
                <a:gd name="T37" fmla="*/ 226 h 527"/>
                <a:gd name="T38" fmla="*/ 377 w 1432"/>
                <a:gd name="T39" fmla="*/ 75 h 527"/>
                <a:gd name="T40" fmla="*/ 452 w 1432"/>
                <a:gd name="T41" fmla="*/ 75 h 527"/>
                <a:gd name="T42" fmla="*/ 452 w 1432"/>
                <a:gd name="T43" fmla="*/ 226 h 527"/>
                <a:gd name="T44" fmla="*/ 528 w 1432"/>
                <a:gd name="T45" fmla="*/ 226 h 527"/>
                <a:gd name="T46" fmla="*/ 528 w 1432"/>
                <a:gd name="T47" fmla="*/ 75 h 527"/>
                <a:gd name="T48" fmla="*/ 603 w 1432"/>
                <a:gd name="T49" fmla="*/ 75 h 527"/>
                <a:gd name="T50" fmla="*/ 603 w 1432"/>
                <a:gd name="T51" fmla="*/ 226 h 527"/>
                <a:gd name="T52" fmla="*/ 678 w 1432"/>
                <a:gd name="T53" fmla="*/ 226 h 527"/>
                <a:gd name="T54" fmla="*/ 678 w 1432"/>
                <a:gd name="T55" fmla="*/ 75 h 527"/>
                <a:gd name="T56" fmla="*/ 754 w 1432"/>
                <a:gd name="T57" fmla="*/ 75 h 527"/>
                <a:gd name="T58" fmla="*/ 754 w 1432"/>
                <a:gd name="T59" fmla="*/ 226 h 527"/>
                <a:gd name="T60" fmla="*/ 829 w 1432"/>
                <a:gd name="T61" fmla="*/ 226 h 527"/>
                <a:gd name="T62" fmla="*/ 829 w 1432"/>
                <a:gd name="T63" fmla="*/ 75 h 527"/>
                <a:gd name="T64" fmla="*/ 905 w 1432"/>
                <a:gd name="T65" fmla="*/ 75 h 527"/>
                <a:gd name="T66" fmla="*/ 905 w 1432"/>
                <a:gd name="T67" fmla="*/ 226 h 527"/>
                <a:gd name="T68" fmla="*/ 980 w 1432"/>
                <a:gd name="T69" fmla="*/ 226 h 527"/>
                <a:gd name="T70" fmla="*/ 980 w 1432"/>
                <a:gd name="T71" fmla="*/ 75 h 527"/>
                <a:gd name="T72" fmla="*/ 1055 w 1432"/>
                <a:gd name="T73" fmla="*/ 75 h 527"/>
                <a:gd name="T74" fmla="*/ 1055 w 1432"/>
                <a:gd name="T75" fmla="*/ 226 h 527"/>
                <a:gd name="T76" fmla="*/ 1131 w 1432"/>
                <a:gd name="T77" fmla="*/ 226 h 527"/>
                <a:gd name="T78" fmla="*/ 1131 w 1432"/>
                <a:gd name="T79" fmla="*/ 75 h 527"/>
                <a:gd name="T80" fmla="*/ 1206 w 1432"/>
                <a:gd name="T81" fmla="*/ 75 h 527"/>
                <a:gd name="T82" fmla="*/ 1206 w 1432"/>
                <a:gd name="T83" fmla="*/ 226 h 527"/>
                <a:gd name="T84" fmla="*/ 1281 w 1432"/>
                <a:gd name="T85" fmla="*/ 226 h 527"/>
                <a:gd name="T86" fmla="*/ 1281 w 1432"/>
                <a:gd name="T87" fmla="*/ 75 h 527"/>
                <a:gd name="T88" fmla="*/ 1357 w 1432"/>
                <a:gd name="T89" fmla="*/ 75 h 527"/>
                <a:gd name="T90" fmla="*/ 1357 w 1432"/>
                <a:gd name="T91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2" h="527">
                  <a:moveTo>
                    <a:pt x="1395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490"/>
                  </a:lnTo>
                  <a:cubicBezTo>
                    <a:pt x="0" y="510"/>
                    <a:pt x="17" y="527"/>
                    <a:pt x="38" y="527"/>
                  </a:cubicBezTo>
                  <a:lnTo>
                    <a:pt x="1395" y="527"/>
                  </a:lnTo>
                  <a:cubicBezTo>
                    <a:pt x="1415" y="527"/>
                    <a:pt x="1432" y="510"/>
                    <a:pt x="1432" y="490"/>
                  </a:cubicBezTo>
                  <a:lnTo>
                    <a:pt x="1432" y="37"/>
                  </a:lnTo>
                  <a:cubicBezTo>
                    <a:pt x="1432" y="16"/>
                    <a:pt x="1415" y="0"/>
                    <a:pt x="1395" y="0"/>
                  </a:cubicBezTo>
                  <a:close/>
                  <a:moveTo>
                    <a:pt x="1357" y="452"/>
                  </a:moveTo>
                  <a:lnTo>
                    <a:pt x="75" y="452"/>
                  </a:lnTo>
                  <a:lnTo>
                    <a:pt x="75" y="75"/>
                  </a:lnTo>
                  <a:lnTo>
                    <a:pt x="151" y="75"/>
                  </a:lnTo>
                  <a:lnTo>
                    <a:pt x="151" y="226"/>
                  </a:lnTo>
                  <a:lnTo>
                    <a:pt x="226" y="226"/>
                  </a:lnTo>
                  <a:lnTo>
                    <a:pt x="226" y="75"/>
                  </a:lnTo>
                  <a:lnTo>
                    <a:pt x="302" y="75"/>
                  </a:lnTo>
                  <a:lnTo>
                    <a:pt x="302" y="226"/>
                  </a:lnTo>
                  <a:lnTo>
                    <a:pt x="377" y="226"/>
                  </a:lnTo>
                  <a:lnTo>
                    <a:pt x="377" y="75"/>
                  </a:lnTo>
                  <a:lnTo>
                    <a:pt x="452" y="75"/>
                  </a:lnTo>
                  <a:lnTo>
                    <a:pt x="452" y="226"/>
                  </a:lnTo>
                  <a:lnTo>
                    <a:pt x="528" y="226"/>
                  </a:lnTo>
                  <a:lnTo>
                    <a:pt x="528" y="75"/>
                  </a:lnTo>
                  <a:lnTo>
                    <a:pt x="603" y="75"/>
                  </a:lnTo>
                  <a:lnTo>
                    <a:pt x="603" y="226"/>
                  </a:lnTo>
                  <a:lnTo>
                    <a:pt x="678" y="226"/>
                  </a:lnTo>
                  <a:lnTo>
                    <a:pt x="678" y="75"/>
                  </a:lnTo>
                  <a:lnTo>
                    <a:pt x="754" y="75"/>
                  </a:lnTo>
                  <a:lnTo>
                    <a:pt x="754" y="226"/>
                  </a:lnTo>
                  <a:lnTo>
                    <a:pt x="829" y="226"/>
                  </a:lnTo>
                  <a:lnTo>
                    <a:pt x="829" y="75"/>
                  </a:lnTo>
                  <a:lnTo>
                    <a:pt x="905" y="75"/>
                  </a:lnTo>
                  <a:lnTo>
                    <a:pt x="905" y="226"/>
                  </a:lnTo>
                  <a:lnTo>
                    <a:pt x="980" y="226"/>
                  </a:lnTo>
                  <a:lnTo>
                    <a:pt x="980" y="75"/>
                  </a:lnTo>
                  <a:lnTo>
                    <a:pt x="1055" y="75"/>
                  </a:lnTo>
                  <a:lnTo>
                    <a:pt x="1055" y="226"/>
                  </a:lnTo>
                  <a:lnTo>
                    <a:pt x="1131" y="226"/>
                  </a:lnTo>
                  <a:lnTo>
                    <a:pt x="1131" y="75"/>
                  </a:lnTo>
                  <a:lnTo>
                    <a:pt x="1206" y="75"/>
                  </a:lnTo>
                  <a:lnTo>
                    <a:pt x="1206" y="226"/>
                  </a:lnTo>
                  <a:lnTo>
                    <a:pt x="1281" y="226"/>
                  </a:lnTo>
                  <a:lnTo>
                    <a:pt x="1281" y="75"/>
                  </a:lnTo>
                  <a:lnTo>
                    <a:pt x="1357" y="75"/>
                  </a:lnTo>
                  <a:lnTo>
                    <a:pt x="1357" y="452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207">
              <a:extLst>
                <a:ext uri="{FF2B5EF4-FFF2-40B4-BE49-F238E27FC236}">
                  <a16:creationId xmlns:a16="http://schemas.microsoft.com/office/drawing/2014/main" id="{9BE2406E-9E9B-4855-801A-A4E140D1A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1085851"/>
              <a:ext cx="96838" cy="80963"/>
            </a:xfrm>
            <a:custGeom>
              <a:avLst/>
              <a:gdLst>
                <a:gd name="T0" fmla="*/ 415 w 453"/>
                <a:gd name="T1" fmla="*/ 377 h 377"/>
                <a:gd name="T2" fmla="*/ 38 w 453"/>
                <a:gd name="T3" fmla="*/ 377 h 377"/>
                <a:gd name="T4" fmla="*/ 0 w 453"/>
                <a:gd name="T5" fmla="*/ 339 h 377"/>
                <a:gd name="T6" fmla="*/ 0 w 453"/>
                <a:gd name="T7" fmla="*/ 37 h 377"/>
                <a:gd name="T8" fmla="*/ 38 w 453"/>
                <a:gd name="T9" fmla="*/ 0 h 377"/>
                <a:gd name="T10" fmla="*/ 415 w 453"/>
                <a:gd name="T11" fmla="*/ 0 h 377"/>
                <a:gd name="T12" fmla="*/ 453 w 453"/>
                <a:gd name="T13" fmla="*/ 37 h 377"/>
                <a:gd name="T14" fmla="*/ 453 w 453"/>
                <a:gd name="T15" fmla="*/ 339 h 377"/>
                <a:gd name="T16" fmla="*/ 415 w 453"/>
                <a:gd name="T17" fmla="*/ 377 h 377"/>
                <a:gd name="T18" fmla="*/ 76 w 453"/>
                <a:gd name="T19" fmla="*/ 301 h 377"/>
                <a:gd name="T20" fmla="*/ 377 w 453"/>
                <a:gd name="T21" fmla="*/ 301 h 377"/>
                <a:gd name="T22" fmla="*/ 377 w 453"/>
                <a:gd name="T23" fmla="*/ 75 h 377"/>
                <a:gd name="T24" fmla="*/ 76 w 453"/>
                <a:gd name="T25" fmla="*/ 75 h 377"/>
                <a:gd name="T26" fmla="*/ 76 w 453"/>
                <a:gd name="T27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77">
                  <a:moveTo>
                    <a:pt x="415" y="377"/>
                  </a:moveTo>
                  <a:lnTo>
                    <a:pt x="38" y="377"/>
                  </a:lnTo>
                  <a:cubicBezTo>
                    <a:pt x="17" y="377"/>
                    <a:pt x="0" y="360"/>
                    <a:pt x="0" y="339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lnTo>
                    <a:pt x="453" y="339"/>
                  </a:lnTo>
                  <a:cubicBezTo>
                    <a:pt x="453" y="360"/>
                    <a:pt x="436" y="377"/>
                    <a:pt x="415" y="377"/>
                  </a:cubicBezTo>
                  <a:close/>
                  <a:moveTo>
                    <a:pt x="76" y="301"/>
                  </a:moveTo>
                  <a:lnTo>
                    <a:pt x="377" y="301"/>
                  </a:lnTo>
                  <a:lnTo>
                    <a:pt x="377" y="75"/>
                  </a:lnTo>
                  <a:lnTo>
                    <a:pt x="76" y="75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Freeform 208">
              <a:extLst>
                <a:ext uri="{FF2B5EF4-FFF2-40B4-BE49-F238E27FC236}">
                  <a16:creationId xmlns:a16="http://schemas.microsoft.com/office/drawing/2014/main" id="{CE5C3794-3DBC-40E2-949C-ABDDBA870A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9163" y="1190626"/>
              <a:ext cx="96838" cy="80963"/>
            </a:xfrm>
            <a:custGeom>
              <a:avLst/>
              <a:gdLst>
                <a:gd name="T0" fmla="*/ 415 w 453"/>
                <a:gd name="T1" fmla="*/ 377 h 377"/>
                <a:gd name="T2" fmla="*/ 38 w 453"/>
                <a:gd name="T3" fmla="*/ 377 h 377"/>
                <a:gd name="T4" fmla="*/ 0 w 453"/>
                <a:gd name="T5" fmla="*/ 339 h 377"/>
                <a:gd name="T6" fmla="*/ 0 w 453"/>
                <a:gd name="T7" fmla="*/ 37 h 377"/>
                <a:gd name="T8" fmla="*/ 38 w 453"/>
                <a:gd name="T9" fmla="*/ 0 h 377"/>
                <a:gd name="T10" fmla="*/ 415 w 453"/>
                <a:gd name="T11" fmla="*/ 0 h 377"/>
                <a:gd name="T12" fmla="*/ 453 w 453"/>
                <a:gd name="T13" fmla="*/ 37 h 377"/>
                <a:gd name="T14" fmla="*/ 453 w 453"/>
                <a:gd name="T15" fmla="*/ 339 h 377"/>
                <a:gd name="T16" fmla="*/ 415 w 453"/>
                <a:gd name="T17" fmla="*/ 377 h 377"/>
                <a:gd name="T18" fmla="*/ 76 w 453"/>
                <a:gd name="T19" fmla="*/ 301 h 377"/>
                <a:gd name="T20" fmla="*/ 377 w 453"/>
                <a:gd name="T21" fmla="*/ 301 h 377"/>
                <a:gd name="T22" fmla="*/ 377 w 453"/>
                <a:gd name="T23" fmla="*/ 75 h 377"/>
                <a:gd name="T24" fmla="*/ 76 w 453"/>
                <a:gd name="T25" fmla="*/ 75 h 377"/>
                <a:gd name="T26" fmla="*/ 76 w 453"/>
                <a:gd name="T27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77">
                  <a:moveTo>
                    <a:pt x="415" y="377"/>
                  </a:moveTo>
                  <a:lnTo>
                    <a:pt x="38" y="377"/>
                  </a:lnTo>
                  <a:cubicBezTo>
                    <a:pt x="17" y="377"/>
                    <a:pt x="0" y="360"/>
                    <a:pt x="0" y="339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lnTo>
                    <a:pt x="453" y="339"/>
                  </a:lnTo>
                  <a:cubicBezTo>
                    <a:pt x="453" y="360"/>
                    <a:pt x="436" y="377"/>
                    <a:pt x="415" y="377"/>
                  </a:cubicBezTo>
                  <a:close/>
                  <a:moveTo>
                    <a:pt x="76" y="301"/>
                  </a:moveTo>
                  <a:lnTo>
                    <a:pt x="377" y="301"/>
                  </a:lnTo>
                  <a:lnTo>
                    <a:pt x="377" y="75"/>
                  </a:lnTo>
                  <a:lnTo>
                    <a:pt x="76" y="75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Freeform 209">
              <a:extLst>
                <a:ext uri="{FF2B5EF4-FFF2-40B4-BE49-F238E27FC236}">
                  <a16:creationId xmlns:a16="http://schemas.microsoft.com/office/drawing/2014/main" id="{3CF98152-7124-4A87-ACF9-233E9A289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1295401"/>
              <a:ext cx="96838" cy="15875"/>
            </a:xfrm>
            <a:custGeom>
              <a:avLst/>
              <a:gdLst>
                <a:gd name="T0" fmla="*/ 415 w 453"/>
                <a:gd name="T1" fmla="*/ 75 h 75"/>
                <a:gd name="T2" fmla="*/ 38 w 453"/>
                <a:gd name="T3" fmla="*/ 75 h 75"/>
                <a:gd name="T4" fmla="*/ 0 w 453"/>
                <a:gd name="T5" fmla="*/ 37 h 75"/>
                <a:gd name="T6" fmla="*/ 38 w 453"/>
                <a:gd name="T7" fmla="*/ 0 h 75"/>
                <a:gd name="T8" fmla="*/ 415 w 453"/>
                <a:gd name="T9" fmla="*/ 0 h 75"/>
                <a:gd name="T10" fmla="*/ 453 w 453"/>
                <a:gd name="T11" fmla="*/ 37 h 75"/>
                <a:gd name="T12" fmla="*/ 415 w 45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75">
                  <a:moveTo>
                    <a:pt x="415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7"/>
                  </a:cubicBezTo>
                  <a:cubicBezTo>
                    <a:pt x="453" y="58"/>
                    <a:pt x="436" y="75"/>
                    <a:pt x="415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3" name="Freeform 210">
              <a:extLst>
                <a:ext uri="{FF2B5EF4-FFF2-40B4-BE49-F238E27FC236}">
                  <a16:creationId xmlns:a16="http://schemas.microsoft.com/office/drawing/2014/main" id="{91099BDD-878D-441A-AE60-835EFD4C2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1327151"/>
              <a:ext cx="96838" cy="17463"/>
            </a:xfrm>
            <a:custGeom>
              <a:avLst/>
              <a:gdLst>
                <a:gd name="T0" fmla="*/ 415 w 453"/>
                <a:gd name="T1" fmla="*/ 76 h 76"/>
                <a:gd name="T2" fmla="*/ 38 w 453"/>
                <a:gd name="T3" fmla="*/ 76 h 76"/>
                <a:gd name="T4" fmla="*/ 0 w 453"/>
                <a:gd name="T5" fmla="*/ 38 h 76"/>
                <a:gd name="T6" fmla="*/ 38 w 453"/>
                <a:gd name="T7" fmla="*/ 0 h 76"/>
                <a:gd name="T8" fmla="*/ 415 w 453"/>
                <a:gd name="T9" fmla="*/ 0 h 76"/>
                <a:gd name="T10" fmla="*/ 453 w 453"/>
                <a:gd name="T11" fmla="*/ 38 h 76"/>
                <a:gd name="T12" fmla="*/ 415 w 45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76">
                  <a:moveTo>
                    <a:pt x="415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6" y="0"/>
                    <a:pt x="453" y="17"/>
                    <a:pt x="453" y="38"/>
                  </a:cubicBezTo>
                  <a:cubicBezTo>
                    <a:pt x="453" y="59"/>
                    <a:pt x="436" y="76"/>
                    <a:pt x="415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4" name="Freeform 211">
              <a:extLst>
                <a:ext uri="{FF2B5EF4-FFF2-40B4-BE49-F238E27FC236}">
                  <a16:creationId xmlns:a16="http://schemas.microsoft.com/office/drawing/2014/main" id="{49F5E76A-C050-4348-98A3-E2F69BE09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1" y="1038226"/>
              <a:ext cx="80963" cy="354013"/>
            </a:xfrm>
            <a:custGeom>
              <a:avLst/>
              <a:gdLst>
                <a:gd name="T0" fmla="*/ 189 w 377"/>
                <a:gd name="T1" fmla="*/ 0 h 1658"/>
                <a:gd name="T2" fmla="*/ 0 w 377"/>
                <a:gd name="T3" fmla="*/ 188 h 1658"/>
                <a:gd name="T4" fmla="*/ 0 w 377"/>
                <a:gd name="T5" fmla="*/ 1356 h 1658"/>
                <a:gd name="T6" fmla="*/ 0 w 377"/>
                <a:gd name="T7" fmla="*/ 1357 h 1658"/>
                <a:gd name="T8" fmla="*/ 5 w 377"/>
                <a:gd name="T9" fmla="*/ 1375 h 1658"/>
                <a:gd name="T10" fmla="*/ 156 w 377"/>
                <a:gd name="T11" fmla="*/ 1639 h 1658"/>
                <a:gd name="T12" fmla="*/ 189 w 377"/>
                <a:gd name="T13" fmla="*/ 1658 h 1658"/>
                <a:gd name="T14" fmla="*/ 221 w 377"/>
                <a:gd name="T15" fmla="*/ 1639 h 1658"/>
                <a:gd name="T16" fmla="*/ 372 w 377"/>
                <a:gd name="T17" fmla="*/ 1375 h 1658"/>
                <a:gd name="T18" fmla="*/ 377 w 377"/>
                <a:gd name="T19" fmla="*/ 1356 h 1658"/>
                <a:gd name="T20" fmla="*/ 377 w 377"/>
                <a:gd name="T21" fmla="*/ 188 h 1658"/>
                <a:gd name="T22" fmla="*/ 189 w 377"/>
                <a:gd name="T23" fmla="*/ 0 h 1658"/>
                <a:gd name="T24" fmla="*/ 302 w 377"/>
                <a:gd name="T25" fmla="*/ 376 h 1658"/>
                <a:gd name="T26" fmla="*/ 75 w 377"/>
                <a:gd name="T27" fmla="*/ 376 h 1658"/>
                <a:gd name="T28" fmla="*/ 75 w 377"/>
                <a:gd name="T29" fmla="*/ 301 h 1658"/>
                <a:gd name="T30" fmla="*/ 302 w 377"/>
                <a:gd name="T31" fmla="*/ 301 h 1658"/>
                <a:gd name="T32" fmla="*/ 302 w 377"/>
                <a:gd name="T33" fmla="*/ 376 h 1658"/>
                <a:gd name="T34" fmla="*/ 75 w 377"/>
                <a:gd name="T35" fmla="*/ 452 h 1658"/>
                <a:gd name="T36" fmla="*/ 151 w 377"/>
                <a:gd name="T37" fmla="*/ 452 h 1658"/>
                <a:gd name="T38" fmla="*/ 151 w 377"/>
                <a:gd name="T39" fmla="*/ 1190 h 1658"/>
                <a:gd name="T40" fmla="*/ 75 w 377"/>
                <a:gd name="T41" fmla="*/ 1265 h 1658"/>
                <a:gd name="T42" fmla="*/ 75 w 377"/>
                <a:gd name="T43" fmla="*/ 452 h 1658"/>
                <a:gd name="T44" fmla="*/ 189 w 377"/>
                <a:gd name="T45" fmla="*/ 1259 h 1658"/>
                <a:gd name="T46" fmla="*/ 292 w 377"/>
                <a:gd name="T47" fmla="*/ 1363 h 1658"/>
                <a:gd name="T48" fmla="*/ 266 w 377"/>
                <a:gd name="T49" fmla="*/ 1408 h 1658"/>
                <a:gd name="T50" fmla="*/ 111 w 377"/>
                <a:gd name="T51" fmla="*/ 1408 h 1658"/>
                <a:gd name="T52" fmla="*/ 85 w 377"/>
                <a:gd name="T53" fmla="*/ 1363 h 1658"/>
                <a:gd name="T54" fmla="*/ 189 w 377"/>
                <a:gd name="T55" fmla="*/ 1259 h 1658"/>
                <a:gd name="T56" fmla="*/ 226 w 377"/>
                <a:gd name="T57" fmla="*/ 1190 h 1658"/>
                <a:gd name="T58" fmla="*/ 226 w 377"/>
                <a:gd name="T59" fmla="*/ 452 h 1658"/>
                <a:gd name="T60" fmla="*/ 302 w 377"/>
                <a:gd name="T61" fmla="*/ 452 h 1658"/>
                <a:gd name="T62" fmla="*/ 302 w 377"/>
                <a:gd name="T63" fmla="*/ 1265 h 1658"/>
                <a:gd name="T64" fmla="*/ 226 w 377"/>
                <a:gd name="T65" fmla="*/ 1190 h 1658"/>
                <a:gd name="T66" fmla="*/ 75 w 377"/>
                <a:gd name="T67" fmla="*/ 188 h 1658"/>
                <a:gd name="T68" fmla="*/ 189 w 377"/>
                <a:gd name="T69" fmla="*/ 75 h 1658"/>
                <a:gd name="T70" fmla="*/ 302 w 377"/>
                <a:gd name="T71" fmla="*/ 188 h 1658"/>
                <a:gd name="T72" fmla="*/ 302 w 377"/>
                <a:gd name="T73" fmla="*/ 226 h 1658"/>
                <a:gd name="T74" fmla="*/ 75 w 377"/>
                <a:gd name="T75" fmla="*/ 226 h 1658"/>
                <a:gd name="T76" fmla="*/ 75 w 377"/>
                <a:gd name="T77" fmla="*/ 188 h 1658"/>
                <a:gd name="T78" fmla="*/ 189 w 377"/>
                <a:gd name="T79" fmla="*/ 1544 h 1658"/>
                <a:gd name="T80" fmla="*/ 149 w 377"/>
                <a:gd name="T81" fmla="*/ 1475 h 1658"/>
                <a:gd name="T82" fmla="*/ 228 w 377"/>
                <a:gd name="T83" fmla="*/ 1475 h 1658"/>
                <a:gd name="T84" fmla="*/ 189 w 377"/>
                <a:gd name="T85" fmla="*/ 1544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7" h="1658">
                  <a:moveTo>
                    <a:pt x="189" y="0"/>
                  </a:moveTo>
                  <a:cubicBezTo>
                    <a:pt x="85" y="0"/>
                    <a:pt x="0" y="84"/>
                    <a:pt x="0" y="188"/>
                  </a:cubicBezTo>
                  <a:lnTo>
                    <a:pt x="0" y="1356"/>
                  </a:lnTo>
                  <a:lnTo>
                    <a:pt x="0" y="1357"/>
                  </a:lnTo>
                  <a:cubicBezTo>
                    <a:pt x="0" y="1363"/>
                    <a:pt x="2" y="1370"/>
                    <a:pt x="5" y="1375"/>
                  </a:cubicBezTo>
                  <a:lnTo>
                    <a:pt x="156" y="1639"/>
                  </a:lnTo>
                  <a:cubicBezTo>
                    <a:pt x="163" y="1651"/>
                    <a:pt x="175" y="1658"/>
                    <a:pt x="189" y="1658"/>
                  </a:cubicBezTo>
                  <a:cubicBezTo>
                    <a:pt x="202" y="1658"/>
                    <a:pt x="215" y="1651"/>
                    <a:pt x="221" y="1639"/>
                  </a:cubicBezTo>
                  <a:lnTo>
                    <a:pt x="372" y="1375"/>
                  </a:lnTo>
                  <a:cubicBezTo>
                    <a:pt x="375" y="1369"/>
                    <a:pt x="377" y="1363"/>
                    <a:pt x="377" y="1356"/>
                  </a:cubicBezTo>
                  <a:lnTo>
                    <a:pt x="377" y="188"/>
                  </a:lnTo>
                  <a:cubicBezTo>
                    <a:pt x="377" y="84"/>
                    <a:pt x="293" y="0"/>
                    <a:pt x="189" y="0"/>
                  </a:cubicBezTo>
                  <a:close/>
                  <a:moveTo>
                    <a:pt x="302" y="376"/>
                  </a:moveTo>
                  <a:lnTo>
                    <a:pt x="75" y="376"/>
                  </a:lnTo>
                  <a:lnTo>
                    <a:pt x="75" y="301"/>
                  </a:lnTo>
                  <a:lnTo>
                    <a:pt x="302" y="301"/>
                  </a:lnTo>
                  <a:lnTo>
                    <a:pt x="302" y="376"/>
                  </a:lnTo>
                  <a:close/>
                  <a:moveTo>
                    <a:pt x="75" y="452"/>
                  </a:moveTo>
                  <a:lnTo>
                    <a:pt x="151" y="452"/>
                  </a:lnTo>
                  <a:lnTo>
                    <a:pt x="151" y="1190"/>
                  </a:lnTo>
                  <a:lnTo>
                    <a:pt x="75" y="1265"/>
                  </a:lnTo>
                  <a:lnTo>
                    <a:pt x="75" y="452"/>
                  </a:lnTo>
                  <a:close/>
                  <a:moveTo>
                    <a:pt x="189" y="1259"/>
                  </a:moveTo>
                  <a:lnTo>
                    <a:pt x="292" y="1363"/>
                  </a:lnTo>
                  <a:lnTo>
                    <a:pt x="266" y="1408"/>
                  </a:lnTo>
                  <a:cubicBezTo>
                    <a:pt x="216" y="1391"/>
                    <a:pt x="161" y="1391"/>
                    <a:pt x="111" y="1408"/>
                  </a:cubicBezTo>
                  <a:lnTo>
                    <a:pt x="85" y="1363"/>
                  </a:lnTo>
                  <a:lnTo>
                    <a:pt x="189" y="1259"/>
                  </a:lnTo>
                  <a:close/>
                  <a:moveTo>
                    <a:pt x="226" y="1190"/>
                  </a:moveTo>
                  <a:lnTo>
                    <a:pt x="226" y="452"/>
                  </a:lnTo>
                  <a:lnTo>
                    <a:pt x="302" y="452"/>
                  </a:lnTo>
                  <a:lnTo>
                    <a:pt x="302" y="1265"/>
                  </a:lnTo>
                  <a:lnTo>
                    <a:pt x="226" y="1190"/>
                  </a:lnTo>
                  <a:close/>
                  <a:moveTo>
                    <a:pt x="75" y="188"/>
                  </a:moveTo>
                  <a:cubicBezTo>
                    <a:pt x="75" y="126"/>
                    <a:pt x="126" y="75"/>
                    <a:pt x="189" y="75"/>
                  </a:cubicBezTo>
                  <a:cubicBezTo>
                    <a:pt x="251" y="75"/>
                    <a:pt x="302" y="126"/>
                    <a:pt x="302" y="188"/>
                  </a:cubicBezTo>
                  <a:lnTo>
                    <a:pt x="302" y="226"/>
                  </a:lnTo>
                  <a:lnTo>
                    <a:pt x="75" y="226"/>
                  </a:lnTo>
                  <a:lnTo>
                    <a:pt x="75" y="188"/>
                  </a:lnTo>
                  <a:close/>
                  <a:moveTo>
                    <a:pt x="189" y="1544"/>
                  </a:moveTo>
                  <a:lnTo>
                    <a:pt x="149" y="1475"/>
                  </a:lnTo>
                  <a:cubicBezTo>
                    <a:pt x="175" y="1468"/>
                    <a:pt x="202" y="1468"/>
                    <a:pt x="228" y="1475"/>
                  </a:cubicBezTo>
                  <a:lnTo>
                    <a:pt x="189" y="154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5" name="Freeform 212">
              <a:extLst>
                <a:ext uri="{FF2B5EF4-FFF2-40B4-BE49-F238E27FC236}">
                  <a16:creationId xmlns:a16="http://schemas.microsoft.com/office/drawing/2014/main" id="{B83F0D5F-25E0-4BD6-BF45-AEC1A79631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92838" y="1019176"/>
              <a:ext cx="50800" cy="50800"/>
            </a:xfrm>
            <a:custGeom>
              <a:avLst/>
              <a:gdLst>
                <a:gd name="T0" fmla="*/ 113 w 235"/>
                <a:gd name="T1" fmla="*/ 235 h 235"/>
                <a:gd name="T2" fmla="*/ 217 w 235"/>
                <a:gd name="T3" fmla="*/ 166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5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5 w 235"/>
                <a:gd name="T21" fmla="*/ 122 h 235"/>
                <a:gd name="T22" fmla="*/ 113 w 235"/>
                <a:gd name="T23" fmla="*/ 8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7" y="166"/>
                  </a:cubicBezTo>
                  <a:cubicBezTo>
                    <a:pt x="235" y="123"/>
                    <a:pt x="225" y="75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7"/>
                    <a:pt x="0" y="122"/>
                  </a:cubicBezTo>
                  <a:cubicBezTo>
                    <a:pt x="0" y="185"/>
                    <a:pt x="51" y="235"/>
                    <a:pt x="113" y="235"/>
                  </a:cubicBezTo>
                  <a:close/>
                  <a:moveTo>
                    <a:pt x="113" y="85"/>
                  </a:moveTo>
                  <a:cubicBezTo>
                    <a:pt x="128" y="85"/>
                    <a:pt x="142" y="94"/>
                    <a:pt x="148" y="108"/>
                  </a:cubicBezTo>
                  <a:cubicBezTo>
                    <a:pt x="154" y="122"/>
                    <a:pt x="150" y="138"/>
                    <a:pt x="140" y="149"/>
                  </a:cubicBezTo>
                  <a:cubicBezTo>
                    <a:pt x="129" y="160"/>
                    <a:pt x="113" y="163"/>
                    <a:pt x="99" y="157"/>
                  </a:cubicBezTo>
                  <a:cubicBezTo>
                    <a:pt x="85" y="151"/>
                    <a:pt x="75" y="138"/>
                    <a:pt x="75" y="122"/>
                  </a:cubicBezTo>
                  <a:cubicBezTo>
                    <a:pt x="75" y="102"/>
                    <a:pt x="92" y="85"/>
                    <a:pt x="113" y="8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6" name="Freeform 213">
              <a:extLst>
                <a:ext uri="{FF2B5EF4-FFF2-40B4-BE49-F238E27FC236}">
                  <a16:creationId xmlns:a16="http://schemas.microsoft.com/office/drawing/2014/main" id="{106ECC1A-3AAE-4F69-B9FD-F8ACD32851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1538" y="908051"/>
              <a:ext cx="387350" cy="484188"/>
            </a:xfrm>
            <a:custGeom>
              <a:avLst/>
              <a:gdLst>
                <a:gd name="T0" fmla="*/ 1505 w 1809"/>
                <a:gd name="T1" fmla="*/ 603 h 2261"/>
                <a:gd name="T2" fmla="*/ 1357 w 1809"/>
                <a:gd name="T3" fmla="*/ 113 h 2261"/>
                <a:gd name="T4" fmla="*/ 1131 w 1809"/>
                <a:gd name="T5" fmla="*/ 113 h 2261"/>
                <a:gd name="T6" fmla="*/ 983 w 1809"/>
                <a:gd name="T7" fmla="*/ 603 h 2261"/>
                <a:gd name="T8" fmla="*/ 0 w 1809"/>
                <a:gd name="T9" fmla="*/ 640 h 2261"/>
                <a:gd name="T10" fmla="*/ 38 w 1809"/>
                <a:gd name="T11" fmla="*/ 2261 h 2261"/>
                <a:gd name="T12" fmla="*/ 1809 w 1809"/>
                <a:gd name="T13" fmla="*/ 2223 h 2261"/>
                <a:gd name="T14" fmla="*/ 1772 w 1809"/>
                <a:gd name="T15" fmla="*/ 603 h 2261"/>
                <a:gd name="T16" fmla="*/ 1610 w 1809"/>
                <a:gd name="T17" fmla="*/ 1777 h 2261"/>
                <a:gd name="T18" fmla="*/ 1564 w 1809"/>
                <a:gd name="T19" fmla="*/ 1751 h 2261"/>
                <a:gd name="T20" fmla="*/ 1401 w 1809"/>
                <a:gd name="T21" fmla="*/ 852 h 2261"/>
                <a:gd name="T22" fmla="*/ 1610 w 1809"/>
                <a:gd name="T23" fmla="*/ 1777 h 2261"/>
                <a:gd name="T24" fmla="*/ 1206 w 1809"/>
                <a:gd name="T25" fmla="*/ 1206 h 2261"/>
                <a:gd name="T26" fmla="*/ 1141 w 1809"/>
                <a:gd name="T27" fmla="*/ 1234 h 2261"/>
                <a:gd name="T28" fmla="*/ 1244 w 1809"/>
                <a:gd name="T29" fmla="*/ 904 h 2261"/>
                <a:gd name="T30" fmla="*/ 1347 w 1809"/>
                <a:gd name="T31" fmla="*/ 1234 h 2261"/>
                <a:gd name="T32" fmla="*/ 1282 w 1809"/>
                <a:gd name="T33" fmla="*/ 1206 h 2261"/>
                <a:gd name="T34" fmla="*/ 1206 w 1809"/>
                <a:gd name="T35" fmla="*/ 113 h 2261"/>
                <a:gd name="T36" fmla="*/ 1271 w 1809"/>
                <a:gd name="T37" fmla="*/ 87 h 2261"/>
                <a:gd name="T38" fmla="*/ 1282 w 1809"/>
                <a:gd name="T39" fmla="*/ 380 h 2261"/>
                <a:gd name="T40" fmla="*/ 1206 w 1809"/>
                <a:gd name="T41" fmla="*/ 113 h 2261"/>
                <a:gd name="T42" fmla="*/ 1418 w 1809"/>
                <a:gd name="T43" fmla="*/ 568 h 2261"/>
                <a:gd name="T44" fmla="*/ 1172 w 1809"/>
                <a:gd name="T45" fmla="*/ 814 h 2261"/>
                <a:gd name="T46" fmla="*/ 1244 w 1809"/>
                <a:gd name="T47" fmla="*/ 452 h 2261"/>
                <a:gd name="T48" fmla="*/ 1155 w 1809"/>
                <a:gd name="T49" fmla="*/ 888 h 2261"/>
                <a:gd name="T50" fmla="*/ 879 w 1809"/>
                <a:gd name="T51" fmla="*/ 1778 h 2261"/>
                <a:gd name="T52" fmla="*/ 852 w 1809"/>
                <a:gd name="T53" fmla="*/ 1732 h 2261"/>
                <a:gd name="T54" fmla="*/ 1734 w 1809"/>
                <a:gd name="T55" fmla="*/ 2186 h 2261"/>
                <a:gd name="T56" fmla="*/ 76 w 1809"/>
                <a:gd name="T57" fmla="*/ 678 h 2261"/>
                <a:gd name="T58" fmla="*/ 1026 w 1809"/>
                <a:gd name="T59" fmla="*/ 789 h 2261"/>
                <a:gd name="T60" fmla="*/ 824 w 1809"/>
                <a:gd name="T61" fmla="*/ 1834 h 2261"/>
                <a:gd name="T62" fmla="*/ 797 w 1809"/>
                <a:gd name="T63" fmla="*/ 1978 h 2261"/>
                <a:gd name="T64" fmla="*/ 829 w 1809"/>
                <a:gd name="T65" fmla="*/ 1997 h 2261"/>
                <a:gd name="T66" fmla="*/ 897 w 1809"/>
                <a:gd name="T67" fmla="*/ 1853 h 2261"/>
                <a:gd name="T68" fmla="*/ 1121 w 1809"/>
                <a:gd name="T69" fmla="*/ 1307 h 2261"/>
                <a:gd name="T70" fmla="*/ 1206 w 1809"/>
                <a:gd name="T71" fmla="*/ 1356 h 2261"/>
                <a:gd name="T72" fmla="*/ 1282 w 1809"/>
                <a:gd name="T73" fmla="*/ 1356 h 2261"/>
                <a:gd name="T74" fmla="*/ 1367 w 1809"/>
                <a:gd name="T75" fmla="*/ 1307 h 2261"/>
                <a:gd name="T76" fmla="*/ 1591 w 1809"/>
                <a:gd name="T77" fmla="*/ 1853 h 2261"/>
                <a:gd name="T78" fmla="*/ 1659 w 1809"/>
                <a:gd name="T79" fmla="*/ 1997 h 2261"/>
                <a:gd name="T80" fmla="*/ 1691 w 1809"/>
                <a:gd name="T81" fmla="*/ 1978 h 2261"/>
                <a:gd name="T82" fmla="*/ 1664 w 1809"/>
                <a:gd name="T83" fmla="*/ 1834 h 2261"/>
                <a:gd name="T84" fmla="*/ 1462 w 1809"/>
                <a:gd name="T85" fmla="*/ 789 h 2261"/>
                <a:gd name="T86" fmla="*/ 1734 w 1809"/>
                <a:gd name="T87" fmla="*/ 678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09" h="2261">
                  <a:moveTo>
                    <a:pt x="1772" y="603"/>
                  </a:moveTo>
                  <a:lnTo>
                    <a:pt x="1505" y="603"/>
                  </a:lnTo>
                  <a:cubicBezTo>
                    <a:pt x="1492" y="515"/>
                    <a:pt x="1437" y="440"/>
                    <a:pt x="1357" y="402"/>
                  </a:cubicBezTo>
                  <a:lnTo>
                    <a:pt x="1357" y="113"/>
                  </a:lnTo>
                  <a:cubicBezTo>
                    <a:pt x="1357" y="50"/>
                    <a:pt x="1306" y="0"/>
                    <a:pt x="1244" y="0"/>
                  </a:cubicBezTo>
                  <a:cubicBezTo>
                    <a:pt x="1182" y="0"/>
                    <a:pt x="1131" y="50"/>
                    <a:pt x="1131" y="113"/>
                  </a:cubicBezTo>
                  <a:lnTo>
                    <a:pt x="1131" y="402"/>
                  </a:lnTo>
                  <a:cubicBezTo>
                    <a:pt x="1051" y="440"/>
                    <a:pt x="996" y="515"/>
                    <a:pt x="983" y="603"/>
                  </a:cubicBezTo>
                  <a:lnTo>
                    <a:pt x="38" y="603"/>
                  </a:lnTo>
                  <a:cubicBezTo>
                    <a:pt x="17" y="603"/>
                    <a:pt x="0" y="620"/>
                    <a:pt x="0" y="640"/>
                  </a:cubicBezTo>
                  <a:lnTo>
                    <a:pt x="0" y="2223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772" y="2261"/>
                  </a:lnTo>
                  <a:cubicBezTo>
                    <a:pt x="1792" y="2261"/>
                    <a:pt x="1809" y="2244"/>
                    <a:pt x="1809" y="2223"/>
                  </a:cubicBezTo>
                  <a:lnTo>
                    <a:pt x="1809" y="640"/>
                  </a:lnTo>
                  <a:cubicBezTo>
                    <a:pt x="1809" y="620"/>
                    <a:pt x="1792" y="603"/>
                    <a:pt x="1772" y="603"/>
                  </a:cubicBezTo>
                  <a:close/>
                  <a:moveTo>
                    <a:pt x="1610" y="1777"/>
                  </a:moveTo>
                  <a:lnTo>
                    <a:pt x="1610" y="1777"/>
                  </a:lnTo>
                  <a:cubicBezTo>
                    <a:pt x="1600" y="1780"/>
                    <a:pt x="1590" y="1779"/>
                    <a:pt x="1581" y="1774"/>
                  </a:cubicBezTo>
                  <a:cubicBezTo>
                    <a:pt x="1573" y="1769"/>
                    <a:pt x="1567" y="1760"/>
                    <a:pt x="1564" y="1751"/>
                  </a:cubicBezTo>
                  <a:lnTo>
                    <a:pt x="1333" y="888"/>
                  </a:lnTo>
                  <a:cubicBezTo>
                    <a:pt x="1357" y="880"/>
                    <a:pt x="1380" y="867"/>
                    <a:pt x="1401" y="852"/>
                  </a:cubicBezTo>
                  <a:lnTo>
                    <a:pt x="1636" y="1731"/>
                  </a:lnTo>
                  <a:cubicBezTo>
                    <a:pt x="1642" y="1751"/>
                    <a:pt x="1630" y="1772"/>
                    <a:pt x="1610" y="1777"/>
                  </a:cubicBezTo>
                  <a:close/>
                  <a:moveTo>
                    <a:pt x="1244" y="1168"/>
                  </a:moveTo>
                  <a:cubicBezTo>
                    <a:pt x="1223" y="1168"/>
                    <a:pt x="1206" y="1185"/>
                    <a:pt x="1206" y="1206"/>
                  </a:cubicBezTo>
                  <a:lnTo>
                    <a:pt x="1206" y="1241"/>
                  </a:lnTo>
                  <a:cubicBezTo>
                    <a:pt x="1184" y="1240"/>
                    <a:pt x="1163" y="1237"/>
                    <a:pt x="1141" y="1234"/>
                  </a:cubicBezTo>
                  <a:lnTo>
                    <a:pt x="1229" y="903"/>
                  </a:lnTo>
                  <a:cubicBezTo>
                    <a:pt x="1234" y="904"/>
                    <a:pt x="1239" y="904"/>
                    <a:pt x="1244" y="904"/>
                  </a:cubicBezTo>
                  <a:cubicBezTo>
                    <a:pt x="1249" y="904"/>
                    <a:pt x="1254" y="904"/>
                    <a:pt x="1259" y="903"/>
                  </a:cubicBezTo>
                  <a:lnTo>
                    <a:pt x="1347" y="1234"/>
                  </a:lnTo>
                  <a:cubicBezTo>
                    <a:pt x="1325" y="1237"/>
                    <a:pt x="1304" y="1240"/>
                    <a:pt x="1282" y="1241"/>
                  </a:cubicBezTo>
                  <a:lnTo>
                    <a:pt x="1282" y="1206"/>
                  </a:lnTo>
                  <a:cubicBezTo>
                    <a:pt x="1282" y="1185"/>
                    <a:pt x="1265" y="1168"/>
                    <a:pt x="1244" y="1168"/>
                  </a:cubicBezTo>
                  <a:close/>
                  <a:moveTo>
                    <a:pt x="1206" y="113"/>
                  </a:moveTo>
                  <a:cubicBezTo>
                    <a:pt x="1206" y="92"/>
                    <a:pt x="1223" y="75"/>
                    <a:pt x="1244" y="75"/>
                  </a:cubicBezTo>
                  <a:cubicBezTo>
                    <a:pt x="1254" y="75"/>
                    <a:pt x="1264" y="79"/>
                    <a:pt x="1271" y="87"/>
                  </a:cubicBezTo>
                  <a:cubicBezTo>
                    <a:pt x="1278" y="93"/>
                    <a:pt x="1282" y="103"/>
                    <a:pt x="1282" y="113"/>
                  </a:cubicBezTo>
                  <a:lnTo>
                    <a:pt x="1282" y="380"/>
                  </a:lnTo>
                  <a:cubicBezTo>
                    <a:pt x="1257" y="375"/>
                    <a:pt x="1231" y="375"/>
                    <a:pt x="1206" y="380"/>
                  </a:cubicBezTo>
                  <a:lnTo>
                    <a:pt x="1206" y="113"/>
                  </a:lnTo>
                  <a:close/>
                  <a:moveTo>
                    <a:pt x="1244" y="452"/>
                  </a:moveTo>
                  <a:cubicBezTo>
                    <a:pt x="1320" y="452"/>
                    <a:pt x="1389" y="498"/>
                    <a:pt x="1418" y="568"/>
                  </a:cubicBezTo>
                  <a:cubicBezTo>
                    <a:pt x="1447" y="639"/>
                    <a:pt x="1431" y="720"/>
                    <a:pt x="1377" y="774"/>
                  </a:cubicBezTo>
                  <a:cubicBezTo>
                    <a:pt x="1323" y="827"/>
                    <a:pt x="1242" y="844"/>
                    <a:pt x="1172" y="814"/>
                  </a:cubicBezTo>
                  <a:cubicBezTo>
                    <a:pt x="1102" y="785"/>
                    <a:pt x="1056" y="717"/>
                    <a:pt x="1056" y="640"/>
                  </a:cubicBezTo>
                  <a:cubicBezTo>
                    <a:pt x="1056" y="536"/>
                    <a:pt x="1140" y="452"/>
                    <a:pt x="1244" y="452"/>
                  </a:cubicBezTo>
                  <a:close/>
                  <a:moveTo>
                    <a:pt x="1087" y="852"/>
                  </a:moveTo>
                  <a:cubicBezTo>
                    <a:pt x="1108" y="867"/>
                    <a:pt x="1131" y="880"/>
                    <a:pt x="1155" y="888"/>
                  </a:cubicBezTo>
                  <a:lnTo>
                    <a:pt x="924" y="1751"/>
                  </a:lnTo>
                  <a:cubicBezTo>
                    <a:pt x="919" y="1771"/>
                    <a:pt x="899" y="1783"/>
                    <a:pt x="879" y="1778"/>
                  </a:cubicBezTo>
                  <a:lnTo>
                    <a:pt x="878" y="1778"/>
                  </a:lnTo>
                  <a:cubicBezTo>
                    <a:pt x="858" y="1772"/>
                    <a:pt x="847" y="1752"/>
                    <a:pt x="852" y="1732"/>
                  </a:cubicBezTo>
                  <a:lnTo>
                    <a:pt x="1087" y="852"/>
                  </a:lnTo>
                  <a:close/>
                  <a:moveTo>
                    <a:pt x="1734" y="2186"/>
                  </a:moveTo>
                  <a:lnTo>
                    <a:pt x="76" y="2186"/>
                  </a:lnTo>
                  <a:lnTo>
                    <a:pt x="76" y="678"/>
                  </a:lnTo>
                  <a:lnTo>
                    <a:pt x="983" y="678"/>
                  </a:lnTo>
                  <a:cubicBezTo>
                    <a:pt x="989" y="718"/>
                    <a:pt x="1004" y="756"/>
                    <a:pt x="1026" y="789"/>
                  </a:cubicBezTo>
                  <a:lnTo>
                    <a:pt x="779" y="1712"/>
                  </a:lnTo>
                  <a:cubicBezTo>
                    <a:pt x="767" y="1758"/>
                    <a:pt x="785" y="1807"/>
                    <a:pt x="824" y="1834"/>
                  </a:cubicBezTo>
                  <a:lnTo>
                    <a:pt x="793" y="1950"/>
                  </a:lnTo>
                  <a:cubicBezTo>
                    <a:pt x="790" y="1959"/>
                    <a:pt x="792" y="1970"/>
                    <a:pt x="797" y="1978"/>
                  </a:cubicBezTo>
                  <a:cubicBezTo>
                    <a:pt x="802" y="1987"/>
                    <a:pt x="810" y="1993"/>
                    <a:pt x="820" y="1996"/>
                  </a:cubicBezTo>
                  <a:cubicBezTo>
                    <a:pt x="823" y="1997"/>
                    <a:pt x="826" y="1997"/>
                    <a:pt x="829" y="1997"/>
                  </a:cubicBezTo>
                  <a:cubicBezTo>
                    <a:pt x="847" y="1997"/>
                    <a:pt x="861" y="1986"/>
                    <a:pt x="866" y="1969"/>
                  </a:cubicBezTo>
                  <a:lnTo>
                    <a:pt x="897" y="1853"/>
                  </a:lnTo>
                  <a:cubicBezTo>
                    <a:pt x="945" y="1850"/>
                    <a:pt x="985" y="1816"/>
                    <a:pt x="997" y="1770"/>
                  </a:cubicBezTo>
                  <a:lnTo>
                    <a:pt x="1121" y="1307"/>
                  </a:lnTo>
                  <a:cubicBezTo>
                    <a:pt x="1149" y="1313"/>
                    <a:pt x="1178" y="1316"/>
                    <a:pt x="1206" y="1318"/>
                  </a:cubicBezTo>
                  <a:lnTo>
                    <a:pt x="1206" y="1356"/>
                  </a:lnTo>
                  <a:cubicBezTo>
                    <a:pt x="1206" y="1377"/>
                    <a:pt x="1223" y="1394"/>
                    <a:pt x="1244" y="1394"/>
                  </a:cubicBezTo>
                  <a:cubicBezTo>
                    <a:pt x="1265" y="1394"/>
                    <a:pt x="1282" y="1377"/>
                    <a:pt x="1282" y="1356"/>
                  </a:cubicBezTo>
                  <a:lnTo>
                    <a:pt x="1282" y="1318"/>
                  </a:lnTo>
                  <a:cubicBezTo>
                    <a:pt x="1310" y="1316"/>
                    <a:pt x="1339" y="1313"/>
                    <a:pt x="1367" y="1307"/>
                  </a:cubicBezTo>
                  <a:lnTo>
                    <a:pt x="1491" y="1770"/>
                  </a:lnTo>
                  <a:cubicBezTo>
                    <a:pt x="1503" y="1816"/>
                    <a:pt x="1543" y="1850"/>
                    <a:pt x="1591" y="1853"/>
                  </a:cubicBezTo>
                  <a:lnTo>
                    <a:pt x="1622" y="1969"/>
                  </a:lnTo>
                  <a:cubicBezTo>
                    <a:pt x="1627" y="1986"/>
                    <a:pt x="1642" y="1997"/>
                    <a:pt x="1659" y="1997"/>
                  </a:cubicBezTo>
                  <a:cubicBezTo>
                    <a:pt x="1662" y="1997"/>
                    <a:pt x="1665" y="1997"/>
                    <a:pt x="1668" y="1996"/>
                  </a:cubicBezTo>
                  <a:cubicBezTo>
                    <a:pt x="1678" y="1993"/>
                    <a:pt x="1686" y="1987"/>
                    <a:pt x="1691" y="1978"/>
                  </a:cubicBezTo>
                  <a:cubicBezTo>
                    <a:pt x="1696" y="1970"/>
                    <a:pt x="1698" y="1959"/>
                    <a:pt x="1695" y="1950"/>
                  </a:cubicBezTo>
                  <a:lnTo>
                    <a:pt x="1664" y="1834"/>
                  </a:lnTo>
                  <a:cubicBezTo>
                    <a:pt x="1703" y="1807"/>
                    <a:pt x="1721" y="1758"/>
                    <a:pt x="1709" y="1712"/>
                  </a:cubicBezTo>
                  <a:lnTo>
                    <a:pt x="1462" y="789"/>
                  </a:lnTo>
                  <a:cubicBezTo>
                    <a:pt x="1484" y="756"/>
                    <a:pt x="1499" y="718"/>
                    <a:pt x="1505" y="678"/>
                  </a:cubicBezTo>
                  <a:lnTo>
                    <a:pt x="1734" y="678"/>
                  </a:lnTo>
                  <a:lnTo>
                    <a:pt x="1734" y="218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5" name="Group 2514">
            <a:extLst>
              <a:ext uri="{FF2B5EF4-FFF2-40B4-BE49-F238E27FC236}">
                <a16:creationId xmlns:a16="http://schemas.microsoft.com/office/drawing/2014/main" id="{B321808F-C3CD-43CF-AE0C-05E73DFDBCC8}"/>
              </a:ext>
            </a:extLst>
          </p:cNvPr>
          <p:cNvGrpSpPr/>
          <p:nvPr/>
        </p:nvGrpSpPr>
        <p:grpSpPr>
          <a:xfrm>
            <a:off x="6600826" y="908051"/>
            <a:ext cx="482600" cy="484188"/>
            <a:chOff x="6600826" y="908051"/>
            <a:chExt cx="482600" cy="484188"/>
          </a:xfrm>
        </p:grpSpPr>
        <p:sp>
          <p:nvSpPr>
            <p:cNvPr id="2117" name="Rectangle 214">
              <a:extLst>
                <a:ext uri="{FF2B5EF4-FFF2-40B4-BE49-F238E27FC236}">
                  <a16:creationId xmlns:a16="http://schemas.microsoft.com/office/drawing/2014/main" id="{00283B1B-2C90-4C98-AF68-8CED92818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1062038"/>
              <a:ext cx="79375" cy="47625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Rectangle 215">
              <a:extLst>
                <a:ext uri="{FF2B5EF4-FFF2-40B4-BE49-F238E27FC236}">
                  <a16:creationId xmlns:a16="http://schemas.microsoft.com/office/drawing/2014/main" id="{12506AA7-F5AE-4DBD-9EA1-02BF4AB56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915988"/>
              <a:ext cx="79375" cy="4921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9" name="Rectangle 216">
              <a:extLst>
                <a:ext uri="{FF2B5EF4-FFF2-40B4-BE49-F238E27FC236}">
                  <a16:creationId xmlns:a16="http://schemas.microsoft.com/office/drawing/2014/main" id="{AFC9AF69-6AC6-4D95-8660-196486484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2438" y="1206501"/>
              <a:ext cx="79375" cy="17780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0" name="Freeform 217">
              <a:extLst>
                <a:ext uri="{FF2B5EF4-FFF2-40B4-BE49-F238E27FC236}">
                  <a16:creationId xmlns:a16="http://schemas.microsoft.com/office/drawing/2014/main" id="{E1F4D34C-2404-4C03-B513-27DA2E4C35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0826" y="908051"/>
              <a:ext cx="482600" cy="484188"/>
            </a:xfrm>
            <a:custGeom>
              <a:avLst/>
              <a:gdLst>
                <a:gd name="T0" fmla="*/ 1944 w 2261"/>
                <a:gd name="T1" fmla="*/ 912 h 2261"/>
                <a:gd name="T2" fmla="*/ 1356 w 2261"/>
                <a:gd name="T3" fmla="*/ 904 h 2261"/>
                <a:gd name="T4" fmla="*/ 1846 w 2261"/>
                <a:gd name="T5" fmla="*/ 753 h 2261"/>
                <a:gd name="T6" fmla="*/ 1884 w 2261"/>
                <a:gd name="T7" fmla="*/ 263 h 2261"/>
                <a:gd name="T8" fmla="*/ 1356 w 2261"/>
                <a:gd name="T9" fmla="*/ 226 h 2261"/>
                <a:gd name="T10" fmla="*/ 1319 w 2261"/>
                <a:gd name="T11" fmla="*/ 0 h 2261"/>
                <a:gd name="T12" fmla="*/ 904 w 2261"/>
                <a:gd name="T13" fmla="*/ 37 h 2261"/>
                <a:gd name="T14" fmla="*/ 414 w 2261"/>
                <a:gd name="T15" fmla="*/ 226 h 2261"/>
                <a:gd name="T16" fmla="*/ 18 w 2261"/>
                <a:gd name="T17" fmla="*/ 457 h 2261"/>
                <a:gd name="T18" fmla="*/ 18 w 2261"/>
                <a:gd name="T19" fmla="*/ 522 h 2261"/>
                <a:gd name="T20" fmla="*/ 414 w 2261"/>
                <a:gd name="T21" fmla="*/ 753 h 2261"/>
                <a:gd name="T22" fmla="*/ 904 w 2261"/>
                <a:gd name="T23" fmla="*/ 904 h 2261"/>
                <a:gd name="T24" fmla="*/ 377 w 2261"/>
                <a:gd name="T25" fmla="*/ 942 h 2261"/>
                <a:gd name="T26" fmla="*/ 414 w 2261"/>
                <a:gd name="T27" fmla="*/ 1432 h 2261"/>
                <a:gd name="T28" fmla="*/ 904 w 2261"/>
                <a:gd name="T29" fmla="*/ 2223 h 2261"/>
                <a:gd name="T30" fmla="*/ 1319 w 2261"/>
                <a:gd name="T31" fmla="*/ 2261 h 2261"/>
                <a:gd name="T32" fmla="*/ 1356 w 2261"/>
                <a:gd name="T33" fmla="*/ 1432 h 2261"/>
                <a:gd name="T34" fmla="*/ 1944 w 2261"/>
                <a:gd name="T35" fmla="*/ 1424 h 2261"/>
                <a:gd name="T36" fmla="*/ 2261 w 2261"/>
                <a:gd name="T37" fmla="*/ 1168 h 2261"/>
                <a:gd name="T38" fmla="*/ 980 w 2261"/>
                <a:gd name="T39" fmla="*/ 75 h 2261"/>
                <a:gd name="T40" fmla="*/ 1281 w 2261"/>
                <a:gd name="T41" fmla="*/ 226 h 2261"/>
                <a:gd name="T42" fmla="*/ 980 w 2261"/>
                <a:gd name="T43" fmla="*/ 75 h 2261"/>
                <a:gd name="T44" fmla="*/ 425 w 2261"/>
                <a:gd name="T45" fmla="*/ 301 h 2261"/>
                <a:gd name="T46" fmla="*/ 1809 w 2261"/>
                <a:gd name="T47" fmla="*/ 678 h 2261"/>
                <a:gd name="T48" fmla="*/ 111 w 2261"/>
                <a:gd name="T49" fmla="*/ 490 h 2261"/>
                <a:gd name="T50" fmla="*/ 1281 w 2261"/>
                <a:gd name="T51" fmla="*/ 753 h 2261"/>
                <a:gd name="T52" fmla="*/ 980 w 2261"/>
                <a:gd name="T53" fmla="*/ 904 h 2261"/>
                <a:gd name="T54" fmla="*/ 1281 w 2261"/>
                <a:gd name="T55" fmla="*/ 2186 h 2261"/>
                <a:gd name="T56" fmla="*/ 980 w 2261"/>
                <a:gd name="T57" fmla="*/ 1432 h 2261"/>
                <a:gd name="T58" fmla="*/ 1281 w 2261"/>
                <a:gd name="T59" fmla="*/ 2186 h 2261"/>
                <a:gd name="T60" fmla="*/ 452 w 2261"/>
                <a:gd name="T61" fmla="*/ 1356 h 2261"/>
                <a:gd name="T62" fmla="*/ 1909 w 2261"/>
                <a:gd name="T63" fmla="*/ 980 h 2261"/>
                <a:gd name="T64" fmla="*/ 1909 w 2261"/>
                <a:gd name="T65" fmla="*/ 135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61" h="2261">
                  <a:moveTo>
                    <a:pt x="2246" y="1138"/>
                  </a:moveTo>
                  <a:lnTo>
                    <a:pt x="1944" y="912"/>
                  </a:lnTo>
                  <a:cubicBezTo>
                    <a:pt x="1938" y="907"/>
                    <a:pt x="1930" y="904"/>
                    <a:pt x="1922" y="904"/>
                  </a:cubicBezTo>
                  <a:lnTo>
                    <a:pt x="1356" y="904"/>
                  </a:lnTo>
                  <a:lnTo>
                    <a:pt x="1356" y="753"/>
                  </a:lnTo>
                  <a:lnTo>
                    <a:pt x="1846" y="753"/>
                  </a:lnTo>
                  <a:cubicBezTo>
                    <a:pt x="1867" y="753"/>
                    <a:pt x="1884" y="737"/>
                    <a:pt x="1884" y="716"/>
                  </a:cubicBezTo>
                  <a:lnTo>
                    <a:pt x="1884" y="263"/>
                  </a:lnTo>
                  <a:cubicBezTo>
                    <a:pt x="1884" y="243"/>
                    <a:pt x="1867" y="226"/>
                    <a:pt x="1846" y="226"/>
                  </a:cubicBezTo>
                  <a:lnTo>
                    <a:pt x="1356" y="226"/>
                  </a:lnTo>
                  <a:lnTo>
                    <a:pt x="1356" y="37"/>
                  </a:lnTo>
                  <a:cubicBezTo>
                    <a:pt x="1356" y="17"/>
                    <a:pt x="1340" y="0"/>
                    <a:pt x="1319" y="0"/>
                  </a:cubicBezTo>
                  <a:lnTo>
                    <a:pt x="942" y="0"/>
                  </a:lnTo>
                  <a:cubicBezTo>
                    <a:pt x="921" y="0"/>
                    <a:pt x="904" y="17"/>
                    <a:pt x="904" y="37"/>
                  </a:cubicBezTo>
                  <a:lnTo>
                    <a:pt x="904" y="226"/>
                  </a:lnTo>
                  <a:lnTo>
                    <a:pt x="414" y="226"/>
                  </a:lnTo>
                  <a:cubicBezTo>
                    <a:pt x="407" y="226"/>
                    <a:pt x="401" y="228"/>
                    <a:pt x="395" y="231"/>
                  </a:cubicBezTo>
                  <a:lnTo>
                    <a:pt x="18" y="457"/>
                  </a:lnTo>
                  <a:cubicBezTo>
                    <a:pt x="7" y="464"/>
                    <a:pt x="0" y="476"/>
                    <a:pt x="0" y="490"/>
                  </a:cubicBezTo>
                  <a:cubicBezTo>
                    <a:pt x="0" y="503"/>
                    <a:pt x="7" y="515"/>
                    <a:pt x="18" y="522"/>
                  </a:cubicBezTo>
                  <a:lnTo>
                    <a:pt x="395" y="748"/>
                  </a:lnTo>
                  <a:cubicBezTo>
                    <a:pt x="401" y="752"/>
                    <a:pt x="407" y="753"/>
                    <a:pt x="414" y="753"/>
                  </a:cubicBezTo>
                  <a:lnTo>
                    <a:pt x="904" y="753"/>
                  </a:lnTo>
                  <a:lnTo>
                    <a:pt x="904" y="904"/>
                  </a:lnTo>
                  <a:lnTo>
                    <a:pt x="414" y="904"/>
                  </a:lnTo>
                  <a:cubicBezTo>
                    <a:pt x="393" y="904"/>
                    <a:pt x="377" y="921"/>
                    <a:pt x="377" y="942"/>
                  </a:cubicBezTo>
                  <a:lnTo>
                    <a:pt x="377" y="1394"/>
                  </a:lnTo>
                  <a:cubicBezTo>
                    <a:pt x="377" y="1415"/>
                    <a:pt x="393" y="1432"/>
                    <a:pt x="414" y="1432"/>
                  </a:cubicBezTo>
                  <a:lnTo>
                    <a:pt x="904" y="1432"/>
                  </a:lnTo>
                  <a:lnTo>
                    <a:pt x="904" y="2223"/>
                  </a:lnTo>
                  <a:cubicBezTo>
                    <a:pt x="904" y="2244"/>
                    <a:pt x="921" y="2261"/>
                    <a:pt x="942" y="2261"/>
                  </a:cubicBezTo>
                  <a:lnTo>
                    <a:pt x="1319" y="2261"/>
                  </a:lnTo>
                  <a:cubicBezTo>
                    <a:pt x="1340" y="2261"/>
                    <a:pt x="1356" y="2244"/>
                    <a:pt x="1356" y="2223"/>
                  </a:cubicBezTo>
                  <a:lnTo>
                    <a:pt x="1356" y="1432"/>
                  </a:lnTo>
                  <a:lnTo>
                    <a:pt x="1922" y="1432"/>
                  </a:lnTo>
                  <a:cubicBezTo>
                    <a:pt x="1930" y="1432"/>
                    <a:pt x="1938" y="1429"/>
                    <a:pt x="1944" y="1424"/>
                  </a:cubicBezTo>
                  <a:lnTo>
                    <a:pt x="2246" y="1198"/>
                  </a:lnTo>
                  <a:cubicBezTo>
                    <a:pt x="2255" y="1191"/>
                    <a:pt x="2261" y="1180"/>
                    <a:pt x="2261" y="1168"/>
                  </a:cubicBezTo>
                  <a:cubicBezTo>
                    <a:pt x="2261" y="1156"/>
                    <a:pt x="2255" y="1145"/>
                    <a:pt x="2246" y="1138"/>
                  </a:cubicBezTo>
                  <a:close/>
                  <a:moveTo>
                    <a:pt x="980" y="75"/>
                  </a:moveTo>
                  <a:lnTo>
                    <a:pt x="1281" y="75"/>
                  </a:lnTo>
                  <a:lnTo>
                    <a:pt x="1281" y="226"/>
                  </a:lnTo>
                  <a:lnTo>
                    <a:pt x="980" y="226"/>
                  </a:lnTo>
                  <a:lnTo>
                    <a:pt x="980" y="75"/>
                  </a:lnTo>
                  <a:close/>
                  <a:moveTo>
                    <a:pt x="111" y="490"/>
                  </a:moveTo>
                  <a:lnTo>
                    <a:pt x="425" y="301"/>
                  </a:lnTo>
                  <a:lnTo>
                    <a:pt x="1809" y="301"/>
                  </a:lnTo>
                  <a:lnTo>
                    <a:pt x="1809" y="678"/>
                  </a:lnTo>
                  <a:lnTo>
                    <a:pt x="425" y="678"/>
                  </a:lnTo>
                  <a:lnTo>
                    <a:pt x="111" y="490"/>
                  </a:lnTo>
                  <a:close/>
                  <a:moveTo>
                    <a:pt x="980" y="753"/>
                  </a:moveTo>
                  <a:lnTo>
                    <a:pt x="1281" y="753"/>
                  </a:lnTo>
                  <a:lnTo>
                    <a:pt x="1281" y="904"/>
                  </a:lnTo>
                  <a:lnTo>
                    <a:pt x="980" y="904"/>
                  </a:lnTo>
                  <a:lnTo>
                    <a:pt x="980" y="753"/>
                  </a:lnTo>
                  <a:close/>
                  <a:moveTo>
                    <a:pt x="1281" y="2186"/>
                  </a:moveTo>
                  <a:lnTo>
                    <a:pt x="980" y="2186"/>
                  </a:lnTo>
                  <a:lnTo>
                    <a:pt x="980" y="1432"/>
                  </a:lnTo>
                  <a:lnTo>
                    <a:pt x="1281" y="1432"/>
                  </a:lnTo>
                  <a:lnTo>
                    <a:pt x="1281" y="2186"/>
                  </a:lnTo>
                  <a:close/>
                  <a:moveTo>
                    <a:pt x="1909" y="1356"/>
                  </a:moveTo>
                  <a:lnTo>
                    <a:pt x="452" y="1356"/>
                  </a:lnTo>
                  <a:lnTo>
                    <a:pt x="452" y="980"/>
                  </a:lnTo>
                  <a:lnTo>
                    <a:pt x="1909" y="980"/>
                  </a:lnTo>
                  <a:lnTo>
                    <a:pt x="2160" y="1168"/>
                  </a:lnTo>
                  <a:lnTo>
                    <a:pt x="1909" y="135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6" name="Group 2515">
            <a:extLst>
              <a:ext uri="{FF2B5EF4-FFF2-40B4-BE49-F238E27FC236}">
                <a16:creationId xmlns:a16="http://schemas.microsoft.com/office/drawing/2014/main" id="{5247833F-2E85-4EF5-A362-5182FCF554AF}"/>
              </a:ext>
            </a:extLst>
          </p:cNvPr>
          <p:cNvGrpSpPr/>
          <p:nvPr/>
        </p:nvGrpSpPr>
        <p:grpSpPr>
          <a:xfrm>
            <a:off x="7345363" y="908051"/>
            <a:ext cx="484188" cy="484188"/>
            <a:chOff x="7345363" y="908051"/>
            <a:chExt cx="484188" cy="484188"/>
          </a:xfrm>
        </p:grpSpPr>
        <p:sp>
          <p:nvSpPr>
            <p:cNvPr id="2121" name="Freeform 218">
              <a:extLst>
                <a:ext uri="{FF2B5EF4-FFF2-40B4-BE49-F238E27FC236}">
                  <a16:creationId xmlns:a16="http://schemas.microsoft.com/office/drawing/2014/main" id="{566BF319-BFCD-4CA9-9086-6EDD010C59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301" y="915988"/>
              <a:ext cx="468313" cy="355600"/>
            </a:xfrm>
            <a:custGeom>
              <a:avLst/>
              <a:gdLst>
                <a:gd name="T0" fmla="*/ 2035 w 2186"/>
                <a:gd name="T1" fmla="*/ 0 h 1659"/>
                <a:gd name="T2" fmla="*/ 151 w 2186"/>
                <a:gd name="T3" fmla="*/ 0 h 1659"/>
                <a:gd name="T4" fmla="*/ 0 w 2186"/>
                <a:gd name="T5" fmla="*/ 151 h 1659"/>
                <a:gd name="T6" fmla="*/ 0 w 2186"/>
                <a:gd name="T7" fmla="*/ 1508 h 1659"/>
                <a:gd name="T8" fmla="*/ 151 w 2186"/>
                <a:gd name="T9" fmla="*/ 1659 h 1659"/>
                <a:gd name="T10" fmla="*/ 1457 w 2186"/>
                <a:gd name="T11" fmla="*/ 1659 h 1659"/>
                <a:gd name="T12" fmla="*/ 1452 w 2186"/>
                <a:gd name="T13" fmla="*/ 1648 h 1659"/>
                <a:gd name="T14" fmla="*/ 1347 w 2186"/>
                <a:gd name="T15" fmla="*/ 1357 h 1659"/>
                <a:gd name="T16" fmla="*/ 151 w 2186"/>
                <a:gd name="T17" fmla="*/ 1357 h 1659"/>
                <a:gd name="T18" fmla="*/ 151 w 2186"/>
                <a:gd name="T19" fmla="*/ 151 h 1659"/>
                <a:gd name="T20" fmla="*/ 2035 w 2186"/>
                <a:gd name="T21" fmla="*/ 151 h 1659"/>
                <a:gd name="T22" fmla="*/ 2035 w 2186"/>
                <a:gd name="T23" fmla="*/ 1244 h 1659"/>
                <a:gd name="T24" fmla="*/ 2111 w 2186"/>
                <a:gd name="T25" fmla="*/ 1169 h 1659"/>
                <a:gd name="T26" fmla="*/ 2186 w 2186"/>
                <a:gd name="T27" fmla="*/ 1244 h 1659"/>
                <a:gd name="T28" fmla="*/ 2186 w 2186"/>
                <a:gd name="T29" fmla="*/ 151 h 1659"/>
                <a:gd name="T30" fmla="*/ 2035 w 2186"/>
                <a:gd name="T31" fmla="*/ 0 h 1659"/>
                <a:gd name="T32" fmla="*/ 1093 w 2186"/>
                <a:gd name="T33" fmla="*/ 1432 h 1659"/>
                <a:gd name="T34" fmla="*/ 1163 w 2186"/>
                <a:gd name="T35" fmla="*/ 1479 h 1659"/>
                <a:gd name="T36" fmla="*/ 1146 w 2186"/>
                <a:gd name="T37" fmla="*/ 1561 h 1659"/>
                <a:gd name="T38" fmla="*/ 1064 w 2186"/>
                <a:gd name="T39" fmla="*/ 1577 h 1659"/>
                <a:gd name="T40" fmla="*/ 1018 w 2186"/>
                <a:gd name="T41" fmla="*/ 1508 h 1659"/>
                <a:gd name="T42" fmla="*/ 1093 w 2186"/>
                <a:gd name="T43" fmla="*/ 1432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86" h="1659">
                  <a:moveTo>
                    <a:pt x="2035" y="0"/>
                  </a:move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1508"/>
                  </a:lnTo>
                  <a:cubicBezTo>
                    <a:pt x="0" y="1591"/>
                    <a:pt x="68" y="1659"/>
                    <a:pt x="151" y="1659"/>
                  </a:cubicBezTo>
                  <a:lnTo>
                    <a:pt x="1457" y="1659"/>
                  </a:lnTo>
                  <a:cubicBezTo>
                    <a:pt x="1456" y="1655"/>
                    <a:pt x="1454" y="1651"/>
                    <a:pt x="1452" y="1648"/>
                  </a:cubicBezTo>
                  <a:lnTo>
                    <a:pt x="1347" y="1357"/>
                  </a:lnTo>
                  <a:lnTo>
                    <a:pt x="151" y="1357"/>
                  </a:lnTo>
                  <a:lnTo>
                    <a:pt x="151" y="151"/>
                  </a:lnTo>
                  <a:lnTo>
                    <a:pt x="2035" y="151"/>
                  </a:lnTo>
                  <a:lnTo>
                    <a:pt x="2035" y="1244"/>
                  </a:lnTo>
                  <a:cubicBezTo>
                    <a:pt x="2035" y="1202"/>
                    <a:pt x="2069" y="1169"/>
                    <a:pt x="2111" y="1169"/>
                  </a:cubicBezTo>
                  <a:cubicBezTo>
                    <a:pt x="2152" y="1169"/>
                    <a:pt x="2186" y="1203"/>
                    <a:pt x="2186" y="1244"/>
                  </a:cubicBezTo>
                  <a:lnTo>
                    <a:pt x="2186" y="151"/>
                  </a:lnTo>
                  <a:cubicBezTo>
                    <a:pt x="2186" y="68"/>
                    <a:pt x="2118" y="0"/>
                    <a:pt x="2035" y="0"/>
                  </a:cubicBezTo>
                  <a:close/>
                  <a:moveTo>
                    <a:pt x="1093" y="1432"/>
                  </a:moveTo>
                  <a:cubicBezTo>
                    <a:pt x="1123" y="1432"/>
                    <a:pt x="1151" y="1451"/>
                    <a:pt x="1163" y="1479"/>
                  </a:cubicBezTo>
                  <a:cubicBezTo>
                    <a:pt x="1174" y="1507"/>
                    <a:pt x="1168" y="1540"/>
                    <a:pt x="1146" y="1561"/>
                  </a:cubicBezTo>
                  <a:cubicBezTo>
                    <a:pt x="1125" y="1583"/>
                    <a:pt x="1092" y="1589"/>
                    <a:pt x="1064" y="1577"/>
                  </a:cubicBezTo>
                  <a:cubicBezTo>
                    <a:pt x="1036" y="1566"/>
                    <a:pt x="1018" y="1538"/>
                    <a:pt x="1018" y="1508"/>
                  </a:cubicBezTo>
                  <a:cubicBezTo>
                    <a:pt x="1018" y="1466"/>
                    <a:pt x="1051" y="1432"/>
                    <a:pt x="1093" y="143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2" name="Freeform 219">
              <a:extLst>
                <a:ext uri="{FF2B5EF4-FFF2-40B4-BE49-F238E27FC236}">
                  <a16:creationId xmlns:a16="http://schemas.microsoft.com/office/drawing/2014/main" id="{31108E88-6AA0-4496-B1B9-4EEC7FF72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1335088"/>
              <a:ext cx="241300" cy="49213"/>
            </a:xfrm>
            <a:custGeom>
              <a:avLst/>
              <a:gdLst>
                <a:gd name="T0" fmla="*/ 980 w 1131"/>
                <a:gd name="T1" fmla="*/ 0 h 226"/>
                <a:gd name="T2" fmla="*/ 151 w 1131"/>
                <a:gd name="T3" fmla="*/ 0 h 226"/>
                <a:gd name="T4" fmla="*/ 0 w 1131"/>
                <a:gd name="T5" fmla="*/ 151 h 226"/>
                <a:gd name="T6" fmla="*/ 0 w 1131"/>
                <a:gd name="T7" fmla="*/ 226 h 226"/>
                <a:gd name="T8" fmla="*/ 1131 w 1131"/>
                <a:gd name="T9" fmla="*/ 226 h 226"/>
                <a:gd name="T10" fmla="*/ 1131 w 1131"/>
                <a:gd name="T11" fmla="*/ 0 h 226"/>
                <a:gd name="T12" fmla="*/ 980 w 1131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226">
                  <a:moveTo>
                    <a:pt x="980" y="0"/>
                  </a:move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226"/>
                  </a:lnTo>
                  <a:lnTo>
                    <a:pt x="1131" y="226"/>
                  </a:lnTo>
                  <a:lnTo>
                    <a:pt x="1131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3" name="Freeform 220">
              <a:extLst>
                <a:ext uri="{FF2B5EF4-FFF2-40B4-BE49-F238E27FC236}">
                  <a16:creationId xmlns:a16="http://schemas.microsoft.com/office/drawing/2014/main" id="{F7AF2314-273E-4F08-874A-15C958F0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5563" y="1335088"/>
              <a:ext cx="146050" cy="49213"/>
            </a:xfrm>
            <a:custGeom>
              <a:avLst/>
              <a:gdLst>
                <a:gd name="T0" fmla="*/ 75 w 678"/>
                <a:gd name="T1" fmla="*/ 0 h 226"/>
                <a:gd name="T2" fmla="*/ 0 w 678"/>
                <a:gd name="T3" fmla="*/ 0 h 226"/>
                <a:gd name="T4" fmla="*/ 0 w 678"/>
                <a:gd name="T5" fmla="*/ 226 h 226"/>
                <a:gd name="T6" fmla="*/ 678 w 678"/>
                <a:gd name="T7" fmla="*/ 226 h 226"/>
                <a:gd name="T8" fmla="*/ 678 w 678"/>
                <a:gd name="T9" fmla="*/ 0 h 226"/>
                <a:gd name="T10" fmla="*/ 75 w 678"/>
                <a:gd name="T1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226">
                  <a:moveTo>
                    <a:pt x="75" y="0"/>
                  </a:moveTo>
                  <a:lnTo>
                    <a:pt x="0" y="0"/>
                  </a:lnTo>
                  <a:lnTo>
                    <a:pt x="0" y="226"/>
                  </a:lnTo>
                  <a:lnTo>
                    <a:pt x="678" y="226"/>
                  </a:lnTo>
                  <a:lnTo>
                    <a:pt x="678" y="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4" name="Rectangle 221">
              <a:extLst>
                <a:ext uri="{FF2B5EF4-FFF2-40B4-BE49-F238E27FC236}">
                  <a16:creationId xmlns:a16="http://schemas.microsoft.com/office/drawing/2014/main" id="{49A2AB2A-0010-4B18-BAA0-C936EA301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01" y="1271588"/>
              <a:ext cx="112713" cy="6350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5" name="Freeform 222">
              <a:extLst>
                <a:ext uri="{FF2B5EF4-FFF2-40B4-BE49-F238E27FC236}">
                  <a16:creationId xmlns:a16="http://schemas.microsoft.com/office/drawing/2014/main" id="{73E1DB52-D1AB-498E-B04A-C0023B24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51" y="1004888"/>
              <a:ext cx="227013" cy="146050"/>
            </a:xfrm>
            <a:custGeom>
              <a:avLst/>
              <a:gdLst>
                <a:gd name="T0" fmla="*/ 76 w 1056"/>
                <a:gd name="T1" fmla="*/ 0 h 678"/>
                <a:gd name="T2" fmla="*/ 980 w 1056"/>
                <a:gd name="T3" fmla="*/ 0 h 678"/>
                <a:gd name="T4" fmla="*/ 1056 w 1056"/>
                <a:gd name="T5" fmla="*/ 75 h 678"/>
                <a:gd name="T6" fmla="*/ 1056 w 1056"/>
                <a:gd name="T7" fmla="*/ 603 h 678"/>
                <a:gd name="T8" fmla="*/ 980 w 1056"/>
                <a:gd name="T9" fmla="*/ 678 h 678"/>
                <a:gd name="T10" fmla="*/ 76 w 1056"/>
                <a:gd name="T11" fmla="*/ 678 h 678"/>
                <a:gd name="T12" fmla="*/ 0 w 1056"/>
                <a:gd name="T13" fmla="*/ 603 h 678"/>
                <a:gd name="T14" fmla="*/ 0 w 1056"/>
                <a:gd name="T15" fmla="*/ 75 h 678"/>
                <a:gd name="T16" fmla="*/ 76 w 1056"/>
                <a:gd name="T17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6" h="678">
                  <a:moveTo>
                    <a:pt x="76" y="0"/>
                  </a:moveTo>
                  <a:lnTo>
                    <a:pt x="980" y="0"/>
                  </a:lnTo>
                  <a:cubicBezTo>
                    <a:pt x="1022" y="0"/>
                    <a:pt x="1056" y="34"/>
                    <a:pt x="1056" y="75"/>
                  </a:cubicBezTo>
                  <a:lnTo>
                    <a:pt x="1056" y="603"/>
                  </a:lnTo>
                  <a:cubicBezTo>
                    <a:pt x="1056" y="645"/>
                    <a:pt x="1022" y="678"/>
                    <a:pt x="980" y="678"/>
                  </a:cubicBezTo>
                  <a:lnTo>
                    <a:pt x="76" y="678"/>
                  </a:lnTo>
                  <a:cubicBezTo>
                    <a:pt x="34" y="678"/>
                    <a:pt x="0" y="645"/>
                    <a:pt x="0" y="603"/>
                  </a:cubicBezTo>
                  <a:lnTo>
                    <a:pt x="0" y="75"/>
                  </a:lnTo>
                  <a:cubicBezTo>
                    <a:pt x="0" y="34"/>
                    <a:pt x="34" y="0"/>
                    <a:pt x="76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6" name="Freeform 223">
              <a:extLst>
                <a:ext uri="{FF2B5EF4-FFF2-40B4-BE49-F238E27FC236}">
                  <a16:creationId xmlns:a16="http://schemas.microsoft.com/office/drawing/2014/main" id="{8FCFF0C8-CBD6-4ACD-95FD-3E01E4F4CB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908051"/>
              <a:ext cx="484188" cy="484188"/>
            </a:xfrm>
            <a:custGeom>
              <a:avLst/>
              <a:gdLst>
                <a:gd name="T0" fmla="*/ 2243 w 2262"/>
                <a:gd name="T1" fmla="*/ 1811 h 2261"/>
                <a:gd name="T2" fmla="*/ 2262 w 2262"/>
                <a:gd name="T3" fmla="*/ 188 h 2261"/>
                <a:gd name="T4" fmla="*/ 189 w 2262"/>
                <a:gd name="T5" fmla="*/ 0 h 2261"/>
                <a:gd name="T6" fmla="*/ 0 w 2262"/>
                <a:gd name="T7" fmla="*/ 1545 h 2261"/>
                <a:gd name="T8" fmla="*/ 829 w 2262"/>
                <a:gd name="T9" fmla="*/ 1733 h 2261"/>
                <a:gd name="T10" fmla="*/ 566 w 2262"/>
                <a:gd name="T11" fmla="*/ 1959 h 2261"/>
                <a:gd name="T12" fmla="*/ 377 w 2262"/>
                <a:gd name="T13" fmla="*/ 2223 h 2261"/>
                <a:gd name="T14" fmla="*/ 2224 w 2262"/>
                <a:gd name="T15" fmla="*/ 2261 h 2261"/>
                <a:gd name="T16" fmla="*/ 2262 w 2262"/>
                <a:gd name="T17" fmla="*/ 1997 h 2261"/>
                <a:gd name="T18" fmla="*/ 2186 w 2262"/>
                <a:gd name="T19" fmla="*/ 1959 h 2261"/>
                <a:gd name="T20" fmla="*/ 2193 w 2262"/>
                <a:gd name="T21" fmla="*/ 1886 h 2261"/>
                <a:gd name="T22" fmla="*/ 76 w 2262"/>
                <a:gd name="T23" fmla="*/ 188 h 2261"/>
                <a:gd name="T24" fmla="*/ 2073 w 2262"/>
                <a:gd name="T25" fmla="*/ 75 h 2261"/>
                <a:gd name="T26" fmla="*/ 2186 w 2262"/>
                <a:gd name="T27" fmla="*/ 1175 h 2261"/>
                <a:gd name="T28" fmla="*/ 2111 w 2262"/>
                <a:gd name="T29" fmla="*/ 188 h 2261"/>
                <a:gd name="T30" fmla="*/ 189 w 2262"/>
                <a:gd name="T31" fmla="*/ 150 h 2261"/>
                <a:gd name="T32" fmla="*/ 151 w 2262"/>
                <a:gd name="T33" fmla="*/ 1394 h 2261"/>
                <a:gd name="T34" fmla="*/ 1358 w 2262"/>
                <a:gd name="T35" fmla="*/ 1432 h 2261"/>
                <a:gd name="T36" fmla="*/ 189 w 2262"/>
                <a:gd name="T37" fmla="*/ 1658 h 2261"/>
                <a:gd name="T38" fmla="*/ 1776 w 2262"/>
                <a:gd name="T39" fmla="*/ 712 h 2261"/>
                <a:gd name="T40" fmla="*/ 1583 w 2262"/>
                <a:gd name="T41" fmla="*/ 795 h 2261"/>
                <a:gd name="T42" fmla="*/ 1539 w 2262"/>
                <a:gd name="T43" fmla="*/ 1283 h 2261"/>
                <a:gd name="T44" fmla="*/ 1401 w 2262"/>
                <a:gd name="T45" fmla="*/ 1207 h 2261"/>
                <a:gd name="T46" fmla="*/ 1320 w 2262"/>
                <a:gd name="T47" fmla="*/ 1253 h 2261"/>
                <a:gd name="T48" fmla="*/ 1331 w 2262"/>
                <a:gd name="T49" fmla="*/ 1356 h 2261"/>
                <a:gd name="T50" fmla="*/ 226 w 2262"/>
                <a:gd name="T51" fmla="*/ 226 h 2261"/>
                <a:gd name="T52" fmla="*/ 2036 w 2262"/>
                <a:gd name="T53" fmla="*/ 1100 h 2261"/>
                <a:gd name="T54" fmla="*/ 1927 w 2262"/>
                <a:gd name="T55" fmla="*/ 1051 h 2261"/>
                <a:gd name="T56" fmla="*/ 1809 w 2262"/>
                <a:gd name="T57" fmla="*/ 791 h 2261"/>
                <a:gd name="T58" fmla="*/ 1433 w 2262"/>
                <a:gd name="T59" fmla="*/ 1959 h 2261"/>
                <a:gd name="T60" fmla="*/ 1471 w 2262"/>
                <a:gd name="T61" fmla="*/ 1733 h 2261"/>
                <a:gd name="T62" fmla="*/ 1574 w 2262"/>
                <a:gd name="T63" fmla="*/ 1891 h 2261"/>
                <a:gd name="T64" fmla="*/ 1582 w 2262"/>
                <a:gd name="T65" fmla="*/ 1959 h 2261"/>
                <a:gd name="T66" fmla="*/ 905 w 2262"/>
                <a:gd name="T67" fmla="*/ 1733 h 2261"/>
                <a:gd name="T68" fmla="*/ 1357 w 2262"/>
                <a:gd name="T69" fmla="*/ 1959 h 2261"/>
                <a:gd name="T70" fmla="*/ 905 w 2262"/>
                <a:gd name="T71" fmla="*/ 1733 h 2261"/>
                <a:gd name="T72" fmla="*/ 566 w 2262"/>
                <a:gd name="T73" fmla="*/ 2035 h 2261"/>
                <a:gd name="T74" fmla="*/ 1508 w 2262"/>
                <a:gd name="T75" fmla="*/ 2186 h 2261"/>
                <a:gd name="T76" fmla="*/ 453 w 2262"/>
                <a:gd name="T77" fmla="*/ 2148 h 2261"/>
                <a:gd name="T78" fmla="*/ 1583 w 2262"/>
                <a:gd name="T79" fmla="*/ 2186 h 2261"/>
                <a:gd name="T80" fmla="*/ 2186 w 2262"/>
                <a:gd name="T81" fmla="*/ 2035 h 2261"/>
                <a:gd name="T82" fmla="*/ 1658 w 2262"/>
                <a:gd name="T83" fmla="*/ 1959 h 2261"/>
                <a:gd name="T84" fmla="*/ 1636 w 2262"/>
                <a:gd name="T85" fmla="*/ 1847 h 2261"/>
                <a:gd name="T86" fmla="*/ 1526 w 2262"/>
                <a:gd name="T87" fmla="*/ 1672 h 2261"/>
                <a:gd name="T88" fmla="*/ 1421 w 2262"/>
                <a:gd name="T89" fmla="*/ 1279 h 2261"/>
                <a:gd name="T90" fmla="*/ 1470 w 2262"/>
                <a:gd name="T91" fmla="*/ 1312 h 2261"/>
                <a:gd name="T92" fmla="*/ 1629 w 2262"/>
                <a:gd name="T93" fmla="*/ 1581 h 2261"/>
                <a:gd name="T94" fmla="*/ 1659 w 2262"/>
                <a:gd name="T95" fmla="*/ 795 h 2261"/>
                <a:gd name="T96" fmla="*/ 1722 w 2262"/>
                <a:gd name="T97" fmla="*/ 763 h 2261"/>
                <a:gd name="T98" fmla="*/ 1734 w 2262"/>
                <a:gd name="T99" fmla="*/ 1394 h 2261"/>
                <a:gd name="T100" fmla="*/ 1809 w 2262"/>
                <a:gd name="T101" fmla="*/ 1394 h 2261"/>
                <a:gd name="T102" fmla="*/ 1847 w 2262"/>
                <a:gd name="T103" fmla="*/ 1093 h 2261"/>
                <a:gd name="T104" fmla="*/ 1885 w 2262"/>
                <a:gd name="T105" fmla="*/ 1130 h 2261"/>
                <a:gd name="T106" fmla="*/ 1922 w 2262"/>
                <a:gd name="T107" fmla="*/ 1432 h 2261"/>
                <a:gd name="T108" fmla="*/ 1960 w 2262"/>
                <a:gd name="T109" fmla="*/ 1206 h 2261"/>
                <a:gd name="T110" fmla="*/ 2025 w 2262"/>
                <a:gd name="T111" fmla="*/ 1180 h 2261"/>
                <a:gd name="T112" fmla="*/ 2036 w 2262"/>
                <a:gd name="T113" fmla="*/ 1394 h 2261"/>
                <a:gd name="T114" fmla="*/ 2111 w 2262"/>
                <a:gd name="T115" fmla="*/ 1394 h 2261"/>
                <a:gd name="T116" fmla="*/ 2149 w 2262"/>
                <a:gd name="T117" fmla="*/ 1243 h 2261"/>
                <a:gd name="T118" fmla="*/ 2186 w 2262"/>
                <a:gd name="T119" fmla="*/ 1281 h 2261"/>
                <a:gd name="T120" fmla="*/ 2180 w 2262"/>
                <a:gd name="T121" fmla="*/ 1769 h 2261"/>
                <a:gd name="T122" fmla="*/ 2111 w 2262"/>
                <a:gd name="T123" fmla="*/ 1907 h 2261"/>
                <a:gd name="T124" fmla="*/ 1658 w 2262"/>
                <a:gd name="T125" fmla="*/ 1959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62" h="2261">
                  <a:moveTo>
                    <a:pt x="2193" y="1886"/>
                  </a:moveTo>
                  <a:lnTo>
                    <a:pt x="2243" y="1811"/>
                  </a:lnTo>
                  <a:cubicBezTo>
                    <a:pt x="2255" y="1792"/>
                    <a:pt x="2262" y="1771"/>
                    <a:pt x="2262" y="1748"/>
                  </a:cubicBezTo>
                  <a:lnTo>
                    <a:pt x="2262" y="188"/>
                  </a:lnTo>
                  <a:cubicBezTo>
                    <a:pt x="2262" y="84"/>
                    <a:pt x="2177" y="0"/>
                    <a:pt x="2073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5" y="1733"/>
                    <a:pt x="189" y="1733"/>
                  </a:cubicBezTo>
                  <a:lnTo>
                    <a:pt x="829" y="1733"/>
                  </a:lnTo>
                  <a:lnTo>
                    <a:pt x="829" y="1959"/>
                  </a:lnTo>
                  <a:lnTo>
                    <a:pt x="566" y="1959"/>
                  </a:lnTo>
                  <a:cubicBezTo>
                    <a:pt x="462" y="1960"/>
                    <a:pt x="377" y="2044"/>
                    <a:pt x="377" y="2148"/>
                  </a:cubicBezTo>
                  <a:lnTo>
                    <a:pt x="377" y="2223"/>
                  </a:lnTo>
                  <a:cubicBezTo>
                    <a:pt x="377" y="2244"/>
                    <a:pt x="394" y="2261"/>
                    <a:pt x="415" y="2261"/>
                  </a:cubicBezTo>
                  <a:lnTo>
                    <a:pt x="2224" y="2261"/>
                  </a:lnTo>
                  <a:cubicBezTo>
                    <a:pt x="2245" y="2261"/>
                    <a:pt x="2262" y="2244"/>
                    <a:pt x="2262" y="2223"/>
                  </a:cubicBezTo>
                  <a:lnTo>
                    <a:pt x="2262" y="1997"/>
                  </a:lnTo>
                  <a:cubicBezTo>
                    <a:pt x="2262" y="1976"/>
                    <a:pt x="2245" y="1959"/>
                    <a:pt x="2224" y="1959"/>
                  </a:cubicBezTo>
                  <a:lnTo>
                    <a:pt x="2186" y="1959"/>
                  </a:lnTo>
                  <a:lnTo>
                    <a:pt x="2186" y="1907"/>
                  </a:lnTo>
                  <a:cubicBezTo>
                    <a:pt x="2186" y="1899"/>
                    <a:pt x="2188" y="1892"/>
                    <a:pt x="2193" y="1886"/>
                  </a:cubicBezTo>
                  <a:close/>
                  <a:moveTo>
                    <a:pt x="76" y="1545"/>
                  </a:move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175"/>
                  </a:lnTo>
                  <a:cubicBezTo>
                    <a:pt x="2162" y="1166"/>
                    <a:pt x="2135" y="1166"/>
                    <a:pt x="2111" y="1175"/>
                  </a:cubicBezTo>
                  <a:lnTo>
                    <a:pt x="2111" y="188"/>
                  </a:lnTo>
                  <a:cubicBezTo>
                    <a:pt x="2111" y="167"/>
                    <a:pt x="2094" y="150"/>
                    <a:pt x="2073" y="150"/>
                  </a:cubicBezTo>
                  <a:lnTo>
                    <a:pt x="189" y="150"/>
                  </a:lnTo>
                  <a:cubicBezTo>
                    <a:pt x="168" y="150"/>
                    <a:pt x="151" y="167"/>
                    <a:pt x="151" y="188"/>
                  </a:cubicBezTo>
                  <a:lnTo>
                    <a:pt x="151" y="1394"/>
                  </a:lnTo>
                  <a:cubicBezTo>
                    <a:pt x="151" y="1415"/>
                    <a:pt x="168" y="1432"/>
                    <a:pt x="189" y="1432"/>
                  </a:cubicBezTo>
                  <a:lnTo>
                    <a:pt x="1358" y="1432"/>
                  </a:lnTo>
                  <a:lnTo>
                    <a:pt x="1440" y="1658"/>
                  </a:lnTo>
                  <a:lnTo>
                    <a:pt x="189" y="1658"/>
                  </a:lnTo>
                  <a:cubicBezTo>
                    <a:pt x="126" y="1658"/>
                    <a:pt x="76" y="1607"/>
                    <a:pt x="76" y="1545"/>
                  </a:cubicBezTo>
                  <a:close/>
                  <a:moveTo>
                    <a:pt x="1776" y="712"/>
                  </a:moveTo>
                  <a:cubicBezTo>
                    <a:pt x="1753" y="688"/>
                    <a:pt x="1720" y="675"/>
                    <a:pt x="1686" y="678"/>
                  </a:cubicBezTo>
                  <a:cubicBezTo>
                    <a:pt x="1627" y="685"/>
                    <a:pt x="1582" y="736"/>
                    <a:pt x="1583" y="795"/>
                  </a:cubicBezTo>
                  <a:lnTo>
                    <a:pt x="1583" y="1377"/>
                  </a:lnTo>
                  <a:lnTo>
                    <a:pt x="1539" y="1283"/>
                  </a:lnTo>
                  <a:cubicBezTo>
                    <a:pt x="1531" y="1256"/>
                    <a:pt x="1513" y="1233"/>
                    <a:pt x="1488" y="1218"/>
                  </a:cubicBezTo>
                  <a:cubicBezTo>
                    <a:pt x="1462" y="1203"/>
                    <a:pt x="1431" y="1199"/>
                    <a:pt x="1401" y="1207"/>
                  </a:cubicBezTo>
                  <a:lnTo>
                    <a:pt x="1367" y="1216"/>
                  </a:lnTo>
                  <a:cubicBezTo>
                    <a:pt x="1347" y="1221"/>
                    <a:pt x="1330" y="1235"/>
                    <a:pt x="1320" y="1253"/>
                  </a:cubicBezTo>
                  <a:cubicBezTo>
                    <a:pt x="1310" y="1271"/>
                    <a:pt x="1308" y="1293"/>
                    <a:pt x="1315" y="1313"/>
                  </a:cubicBezTo>
                  <a:lnTo>
                    <a:pt x="1331" y="1356"/>
                  </a:lnTo>
                  <a:lnTo>
                    <a:pt x="226" y="1356"/>
                  </a:lnTo>
                  <a:lnTo>
                    <a:pt x="226" y="226"/>
                  </a:lnTo>
                  <a:lnTo>
                    <a:pt x="2036" y="226"/>
                  </a:lnTo>
                  <a:lnTo>
                    <a:pt x="2036" y="1100"/>
                  </a:lnTo>
                  <a:cubicBezTo>
                    <a:pt x="2010" y="1091"/>
                    <a:pt x="1982" y="1091"/>
                    <a:pt x="1956" y="1101"/>
                  </a:cubicBezTo>
                  <a:cubicBezTo>
                    <a:pt x="1951" y="1082"/>
                    <a:pt x="1941" y="1064"/>
                    <a:pt x="1927" y="1051"/>
                  </a:cubicBezTo>
                  <a:cubicBezTo>
                    <a:pt x="1896" y="1020"/>
                    <a:pt x="1851" y="1010"/>
                    <a:pt x="1809" y="1024"/>
                  </a:cubicBezTo>
                  <a:lnTo>
                    <a:pt x="1809" y="791"/>
                  </a:lnTo>
                  <a:cubicBezTo>
                    <a:pt x="1810" y="761"/>
                    <a:pt x="1798" y="733"/>
                    <a:pt x="1776" y="712"/>
                  </a:cubicBezTo>
                  <a:close/>
                  <a:moveTo>
                    <a:pt x="1433" y="1959"/>
                  </a:moveTo>
                  <a:lnTo>
                    <a:pt x="1433" y="1733"/>
                  </a:lnTo>
                  <a:lnTo>
                    <a:pt x="1471" y="1733"/>
                  </a:lnTo>
                  <a:cubicBezTo>
                    <a:pt x="1481" y="1756"/>
                    <a:pt x="1493" y="1777"/>
                    <a:pt x="1507" y="1797"/>
                  </a:cubicBezTo>
                  <a:lnTo>
                    <a:pt x="1574" y="1891"/>
                  </a:lnTo>
                  <a:cubicBezTo>
                    <a:pt x="1579" y="1897"/>
                    <a:pt x="1581" y="1904"/>
                    <a:pt x="1581" y="1912"/>
                  </a:cubicBezTo>
                  <a:lnTo>
                    <a:pt x="1582" y="1959"/>
                  </a:lnTo>
                  <a:lnTo>
                    <a:pt x="1433" y="1959"/>
                  </a:lnTo>
                  <a:close/>
                  <a:moveTo>
                    <a:pt x="905" y="1733"/>
                  </a:moveTo>
                  <a:lnTo>
                    <a:pt x="1357" y="1733"/>
                  </a:lnTo>
                  <a:lnTo>
                    <a:pt x="1357" y="1959"/>
                  </a:lnTo>
                  <a:lnTo>
                    <a:pt x="905" y="1959"/>
                  </a:lnTo>
                  <a:lnTo>
                    <a:pt x="905" y="1733"/>
                  </a:lnTo>
                  <a:close/>
                  <a:moveTo>
                    <a:pt x="453" y="2148"/>
                  </a:moveTo>
                  <a:cubicBezTo>
                    <a:pt x="453" y="2085"/>
                    <a:pt x="503" y="2035"/>
                    <a:pt x="566" y="2035"/>
                  </a:cubicBezTo>
                  <a:lnTo>
                    <a:pt x="1508" y="2035"/>
                  </a:lnTo>
                  <a:lnTo>
                    <a:pt x="1508" y="2186"/>
                  </a:lnTo>
                  <a:lnTo>
                    <a:pt x="453" y="2186"/>
                  </a:lnTo>
                  <a:lnTo>
                    <a:pt x="453" y="2148"/>
                  </a:lnTo>
                  <a:close/>
                  <a:moveTo>
                    <a:pt x="2186" y="2186"/>
                  </a:moveTo>
                  <a:lnTo>
                    <a:pt x="1583" y="2186"/>
                  </a:lnTo>
                  <a:lnTo>
                    <a:pt x="1583" y="2035"/>
                  </a:lnTo>
                  <a:lnTo>
                    <a:pt x="2186" y="2035"/>
                  </a:lnTo>
                  <a:lnTo>
                    <a:pt x="2186" y="2186"/>
                  </a:lnTo>
                  <a:close/>
                  <a:moveTo>
                    <a:pt x="1658" y="1959"/>
                  </a:moveTo>
                  <a:lnTo>
                    <a:pt x="1657" y="1910"/>
                  </a:lnTo>
                  <a:cubicBezTo>
                    <a:pt x="1656" y="1888"/>
                    <a:pt x="1649" y="1865"/>
                    <a:pt x="1636" y="1847"/>
                  </a:cubicBezTo>
                  <a:lnTo>
                    <a:pt x="1569" y="1754"/>
                  </a:lnTo>
                  <a:cubicBezTo>
                    <a:pt x="1551" y="1728"/>
                    <a:pt x="1536" y="1701"/>
                    <a:pt x="1526" y="1672"/>
                  </a:cubicBezTo>
                  <a:lnTo>
                    <a:pt x="1386" y="1289"/>
                  </a:lnTo>
                  <a:lnTo>
                    <a:pt x="1421" y="1279"/>
                  </a:lnTo>
                  <a:cubicBezTo>
                    <a:pt x="1431" y="1277"/>
                    <a:pt x="1441" y="1278"/>
                    <a:pt x="1450" y="1283"/>
                  </a:cubicBezTo>
                  <a:cubicBezTo>
                    <a:pt x="1459" y="1291"/>
                    <a:pt x="1465" y="1301"/>
                    <a:pt x="1470" y="1312"/>
                  </a:cubicBezTo>
                  <a:lnTo>
                    <a:pt x="1587" y="1561"/>
                  </a:lnTo>
                  <a:cubicBezTo>
                    <a:pt x="1594" y="1577"/>
                    <a:pt x="1612" y="1585"/>
                    <a:pt x="1629" y="1581"/>
                  </a:cubicBezTo>
                  <a:cubicBezTo>
                    <a:pt x="1646" y="1578"/>
                    <a:pt x="1658" y="1562"/>
                    <a:pt x="1659" y="1545"/>
                  </a:cubicBezTo>
                  <a:lnTo>
                    <a:pt x="1659" y="795"/>
                  </a:lnTo>
                  <a:cubicBezTo>
                    <a:pt x="1658" y="775"/>
                    <a:pt x="1672" y="757"/>
                    <a:pt x="1693" y="753"/>
                  </a:cubicBezTo>
                  <a:cubicBezTo>
                    <a:pt x="1703" y="753"/>
                    <a:pt x="1714" y="756"/>
                    <a:pt x="1722" y="763"/>
                  </a:cubicBezTo>
                  <a:cubicBezTo>
                    <a:pt x="1729" y="770"/>
                    <a:pt x="1734" y="781"/>
                    <a:pt x="1734" y="791"/>
                  </a:cubicBezTo>
                  <a:lnTo>
                    <a:pt x="1734" y="1394"/>
                  </a:lnTo>
                  <a:cubicBezTo>
                    <a:pt x="1734" y="1415"/>
                    <a:pt x="1751" y="1432"/>
                    <a:pt x="1772" y="1432"/>
                  </a:cubicBezTo>
                  <a:cubicBezTo>
                    <a:pt x="1792" y="1432"/>
                    <a:pt x="1809" y="1415"/>
                    <a:pt x="1809" y="1394"/>
                  </a:cubicBezTo>
                  <a:lnTo>
                    <a:pt x="1809" y="1130"/>
                  </a:lnTo>
                  <a:cubicBezTo>
                    <a:pt x="1809" y="1109"/>
                    <a:pt x="1826" y="1093"/>
                    <a:pt x="1847" y="1093"/>
                  </a:cubicBezTo>
                  <a:cubicBezTo>
                    <a:pt x="1857" y="1093"/>
                    <a:pt x="1867" y="1097"/>
                    <a:pt x="1874" y="1104"/>
                  </a:cubicBezTo>
                  <a:cubicBezTo>
                    <a:pt x="1881" y="1111"/>
                    <a:pt x="1885" y="1120"/>
                    <a:pt x="1885" y="1130"/>
                  </a:cubicBezTo>
                  <a:lnTo>
                    <a:pt x="1885" y="1394"/>
                  </a:lnTo>
                  <a:cubicBezTo>
                    <a:pt x="1885" y="1415"/>
                    <a:pt x="1902" y="1432"/>
                    <a:pt x="1922" y="1432"/>
                  </a:cubicBezTo>
                  <a:cubicBezTo>
                    <a:pt x="1943" y="1432"/>
                    <a:pt x="1960" y="1415"/>
                    <a:pt x="1960" y="1394"/>
                  </a:cubicBezTo>
                  <a:lnTo>
                    <a:pt x="1960" y="1206"/>
                  </a:lnTo>
                  <a:cubicBezTo>
                    <a:pt x="1960" y="1185"/>
                    <a:pt x="1977" y="1168"/>
                    <a:pt x="1998" y="1168"/>
                  </a:cubicBezTo>
                  <a:cubicBezTo>
                    <a:pt x="2008" y="1168"/>
                    <a:pt x="2018" y="1172"/>
                    <a:pt x="2025" y="1180"/>
                  </a:cubicBezTo>
                  <a:cubicBezTo>
                    <a:pt x="2032" y="1186"/>
                    <a:pt x="2036" y="1196"/>
                    <a:pt x="2036" y="1206"/>
                  </a:cubicBezTo>
                  <a:lnTo>
                    <a:pt x="2036" y="1394"/>
                  </a:lnTo>
                  <a:cubicBezTo>
                    <a:pt x="2036" y="1415"/>
                    <a:pt x="2052" y="1432"/>
                    <a:pt x="2073" y="1432"/>
                  </a:cubicBezTo>
                  <a:cubicBezTo>
                    <a:pt x="2094" y="1432"/>
                    <a:pt x="2111" y="1415"/>
                    <a:pt x="2111" y="1394"/>
                  </a:cubicBezTo>
                  <a:lnTo>
                    <a:pt x="2111" y="1281"/>
                  </a:lnTo>
                  <a:cubicBezTo>
                    <a:pt x="2111" y="1260"/>
                    <a:pt x="2128" y="1243"/>
                    <a:pt x="2149" y="1243"/>
                  </a:cubicBezTo>
                  <a:cubicBezTo>
                    <a:pt x="2159" y="1243"/>
                    <a:pt x="2168" y="1248"/>
                    <a:pt x="2175" y="1255"/>
                  </a:cubicBezTo>
                  <a:cubicBezTo>
                    <a:pt x="2182" y="1262"/>
                    <a:pt x="2186" y="1271"/>
                    <a:pt x="2186" y="1281"/>
                  </a:cubicBezTo>
                  <a:lnTo>
                    <a:pt x="2186" y="1748"/>
                  </a:lnTo>
                  <a:cubicBezTo>
                    <a:pt x="2186" y="1756"/>
                    <a:pt x="2184" y="1763"/>
                    <a:pt x="2180" y="1769"/>
                  </a:cubicBezTo>
                  <a:lnTo>
                    <a:pt x="2130" y="1844"/>
                  </a:lnTo>
                  <a:cubicBezTo>
                    <a:pt x="2117" y="1863"/>
                    <a:pt x="2111" y="1885"/>
                    <a:pt x="2111" y="1907"/>
                  </a:cubicBezTo>
                  <a:lnTo>
                    <a:pt x="2111" y="1959"/>
                  </a:lnTo>
                  <a:lnTo>
                    <a:pt x="1658" y="1959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7" name="Freeform 224">
              <a:extLst>
                <a:ext uri="{FF2B5EF4-FFF2-40B4-BE49-F238E27FC236}">
                  <a16:creationId xmlns:a16="http://schemas.microsoft.com/office/drawing/2014/main" id="{0682D934-2D9B-4F01-ABA6-5B09ED6BA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2851" y="1214438"/>
              <a:ext cx="50800" cy="50800"/>
            </a:xfrm>
            <a:custGeom>
              <a:avLst/>
              <a:gdLst>
                <a:gd name="T0" fmla="*/ 0 w 235"/>
                <a:gd name="T1" fmla="*/ 113 h 235"/>
                <a:gd name="T2" fmla="*/ 70 w 235"/>
                <a:gd name="T3" fmla="*/ 217 h 235"/>
                <a:gd name="T4" fmla="*/ 193 w 235"/>
                <a:gd name="T5" fmla="*/ 193 h 235"/>
                <a:gd name="T6" fmla="*/ 217 w 235"/>
                <a:gd name="T7" fmla="*/ 70 h 235"/>
                <a:gd name="T8" fmla="*/ 113 w 235"/>
                <a:gd name="T9" fmla="*/ 0 h 235"/>
                <a:gd name="T10" fmla="*/ 0 w 235"/>
                <a:gd name="T11" fmla="*/ 113 h 235"/>
                <a:gd name="T12" fmla="*/ 113 w 235"/>
                <a:gd name="T13" fmla="*/ 75 h 235"/>
                <a:gd name="T14" fmla="*/ 148 w 235"/>
                <a:gd name="T15" fmla="*/ 98 h 235"/>
                <a:gd name="T16" fmla="*/ 140 w 235"/>
                <a:gd name="T17" fmla="*/ 140 h 235"/>
                <a:gd name="T18" fmla="*/ 99 w 235"/>
                <a:gd name="T19" fmla="*/ 148 h 235"/>
                <a:gd name="T20" fmla="*/ 75 w 235"/>
                <a:gd name="T21" fmla="*/ 113 h 235"/>
                <a:gd name="T22" fmla="*/ 113 w 235"/>
                <a:gd name="T23" fmla="*/ 7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0" y="113"/>
                  </a:moveTo>
                  <a:cubicBezTo>
                    <a:pt x="0" y="159"/>
                    <a:pt x="27" y="200"/>
                    <a:pt x="70" y="217"/>
                  </a:cubicBezTo>
                  <a:cubicBezTo>
                    <a:pt x="112" y="235"/>
                    <a:pt x="161" y="225"/>
                    <a:pt x="193" y="193"/>
                  </a:cubicBezTo>
                  <a:cubicBezTo>
                    <a:pt x="225" y="160"/>
                    <a:pt x="235" y="112"/>
                    <a:pt x="217" y="70"/>
                  </a:cubicBezTo>
                  <a:cubicBezTo>
                    <a:pt x="200" y="27"/>
                    <a:pt x="159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lose/>
                  <a:moveTo>
                    <a:pt x="113" y="75"/>
                  </a:moveTo>
                  <a:cubicBezTo>
                    <a:pt x="128" y="75"/>
                    <a:pt x="142" y="84"/>
                    <a:pt x="148" y="98"/>
                  </a:cubicBezTo>
                  <a:cubicBezTo>
                    <a:pt x="154" y="113"/>
                    <a:pt x="150" y="129"/>
                    <a:pt x="140" y="140"/>
                  </a:cubicBezTo>
                  <a:cubicBezTo>
                    <a:pt x="129" y="150"/>
                    <a:pt x="113" y="154"/>
                    <a:pt x="99" y="148"/>
                  </a:cubicBezTo>
                  <a:cubicBezTo>
                    <a:pt x="84" y="142"/>
                    <a:pt x="75" y="128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8" name="Freeform 225">
              <a:extLst>
                <a:ext uri="{FF2B5EF4-FFF2-40B4-BE49-F238E27FC236}">
                  <a16:creationId xmlns:a16="http://schemas.microsoft.com/office/drawing/2014/main" id="{9A319138-D88D-4021-9666-E346550FD7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9351" y="1038226"/>
              <a:ext cx="49213" cy="79375"/>
            </a:xfrm>
            <a:custGeom>
              <a:avLst/>
              <a:gdLst>
                <a:gd name="T0" fmla="*/ 227 w 235"/>
                <a:gd name="T1" fmla="*/ 113 h 377"/>
                <a:gd name="T2" fmla="*/ 113 w 235"/>
                <a:gd name="T3" fmla="*/ 0 h 377"/>
                <a:gd name="T4" fmla="*/ 38 w 235"/>
                <a:gd name="T5" fmla="*/ 0 h 377"/>
                <a:gd name="T6" fmla="*/ 0 w 235"/>
                <a:gd name="T7" fmla="*/ 37 h 377"/>
                <a:gd name="T8" fmla="*/ 0 w 235"/>
                <a:gd name="T9" fmla="*/ 339 h 377"/>
                <a:gd name="T10" fmla="*/ 38 w 235"/>
                <a:gd name="T11" fmla="*/ 377 h 377"/>
                <a:gd name="T12" fmla="*/ 113 w 235"/>
                <a:gd name="T13" fmla="*/ 377 h 377"/>
                <a:gd name="T14" fmla="*/ 217 w 235"/>
                <a:gd name="T15" fmla="*/ 310 h 377"/>
                <a:gd name="T16" fmla="*/ 197 w 235"/>
                <a:gd name="T17" fmla="*/ 188 h 377"/>
                <a:gd name="T18" fmla="*/ 227 w 235"/>
                <a:gd name="T19" fmla="*/ 113 h 377"/>
                <a:gd name="T20" fmla="*/ 76 w 235"/>
                <a:gd name="T21" fmla="*/ 75 h 377"/>
                <a:gd name="T22" fmla="*/ 113 w 235"/>
                <a:gd name="T23" fmla="*/ 75 h 377"/>
                <a:gd name="T24" fmla="*/ 151 w 235"/>
                <a:gd name="T25" fmla="*/ 113 h 377"/>
                <a:gd name="T26" fmla="*/ 113 w 235"/>
                <a:gd name="T27" fmla="*/ 150 h 377"/>
                <a:gd name="T28" fmla="*/ 76 w 235"/>
                <a:gd name="T29" fmla="*/ 150 h 377"/>
                <a:gd name="T30" fmla="*/ 76 w 235"/>
                <a:gd name="T31" fmla="*/ 75 h 377"/>
                <a:gd name="T32" fmla="*/ 113 w 235"/>
                <a:gd name="T33" fmla="*/ 301 h 377"/>
                <a:gd name="T34" fmla="*/ 76 w 235"/>
                <a:gd name="T35" fmla="*/ 301 h 377"/>
                <a:gd name="T36" fmla="*/ 76 w 235"/>
                <a:gd name="T37" fmla="*/ 226 h 377"/>
                <a:gd name="T38" fmla="*/ 113 w 235"/>
                <a:gd name="T39" fmla="*/ 226 h 377"/>
                <a:gd name="T40" fmla="*/ 151 w 235"/>
                <a:gd name="T41" fmla="*/ 263 h 377"/>
                <a:gd name="T42" fmla="*/ 113 w 235"/>
                <a:gd name="T43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377">
                  <a:moveTo>
                    <a:pt x="227" y="113"/>
                  </a:moveTo>
                  <a:cubicBezTo>
                    <a:pt x="227" y="50"/>
                    <a:pt x="176" y="0"/>
                    <a:pt x="113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339"/>
                  </a:lnTo>
                  <a:cubicBezTo>
                    <a:pt x="0" y="360"/>
                    <a:pt x="17" y="377"/>
                    <a:pt x="38" y="377"/>
                  </a:cubicBezTo>
                  <a:lnTo>
                    <a:pt x="113" y="377"/>
                  </a:lnTo>
                  <a:cubicBezTo>
                    <a:pt x="158" y="377"/>
                    <a:pt x="199" y="350"/>
                    <a:pt x="217" y="310"/>
                  </a:cubicBezTo>
                  <a:cubicBezTo>
                    <a:pt x="235" y="269"/>
                    <a:pt x="227" y="221"/>
                    <a:pt x="197" y="188"/>
                  </a:cubicBezTo>
                  <a:cubicBezTo>
                    <a:pt x="216" y="168"/>
                    <a:pt x="226" y="141"/>
                    <a:pt x="227" y="113"/>
                  </a:cubicBezTo>
                  <a:close/>
                  <a:moveTo>
                    <a:pt x="76" y="75"/>
                  </a:moveTo>
                  <a:lnTo>
                    <a:pt x="113" y="75"/>
                  </a:lnTo>
                  <a:cubicBezTo>
                    <a:pt x="134" y="75"/>
                    <a:pt x="151" y="92"/>
                    <a:pt x="151" y="113"/>
                  </a:cubicBezTo>
                  <a:cubicBezTo>
                    <a:pt x="151" y="134"/>
                    <a:pt x="134" y="150"/>
                    <a:pt x="113" y="150"/>
                  </a:cubicBezTo>
                  <a:lnTo>
                    <a:pt x="76" y="150"/>
                  </a:lnTo>
                  <a:lnTo>
                    <a:pt x="76" y="75"/>
                  </a:lnTo>
                  <a:close/>
                  <a:moveTo>
                    <a:pt x="113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113" y="226"/>
                  </a:lnTo>
                  <a:cubicBezTo>
                    <a:pt x="134" y="226"/>
                    <a:pt x="151" y="243"/>
                    <a:pt x="151" y="263"/>
                  </a:cubicBezTo>
                  <a:cubicBezTo>
                    <a:pt x="151" y="284"/>
                    <a:pt x="134" y="301"/>
                    <a:pt x="113" y="30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9" name="Freeform 226">
              <a:extLst>
                <a:ext uri="{FF2B5EF4-FFF2-40B4-BE49-F238E27FC236}">
                  <a16:creationId xmlns:a16="http://schemas.microsoft.com/office/drawing/2014/main" id="{66BDEE7A-24A5-4B4E-A226-7C0FBA264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1038226"/>
              <a:ext cx="49213" cy="79375"/>
            </a:xfrm>
            <a:custGeom>
              <a:avLst/>
              <a:gdLst>
                <a:gd name="T0" fmla="*/ 113 w 226"/>
                <a:gd name="T1" fmla="*/ 377 h 377"/>
                <a:gd name="T2" fmla="*/ 0 w 226"/>
                <a:gd name="T3" fmla="*/ 263 h 377"/>
                <a:gd name="T4" fmla="*/ 0 w 226"/>
                <a:gd name="T5" fmla="*/ 37 h 377"/>
                <a:gd name="T6" fmla="*/ 38 w 226"/>
                <a:gd name="T7" fmla="*/ 0 h 377"/>
                <a:gd name="T8" fmla="*/ 75 w 226"/>
                <a:gd name="T9" fmla="*/ 37 h 377"/>
                <a:gd name="T10" fmla="*/ 75 w 226"/>
                <a:gd name="T11" fmla="*/ 263 h 377"/>
                <a:gd name="T12" fmla="*/ 113 w 226"/>
                <a:gd name="T13" fmla="*/ 301 h 377"/>
                <a:gd name="T14" fmla="*/ 151 w 226"/>
                <a:gd name="T15" fmla="*/ 263 h 377"/>
                <a:gd name="T16" fmla="*/ 151 w 226"/>
                <a:gd name="T17" fmla="*/ 37 h 377"/>
                <a:gd name="T18" fmla="*/ 188 w 226"/>
                <a:gd name="T19" fmla="*/ 0 h 377"/>
                <a:gd name="T20" fmla="*/ 226 w 226"/>
                <a:gd name="T21" fmla="*/ 37 h 377"/>
                <a:gd name="T22" fmla="*/ 226 w 226"/>
                <a:gd name="T23" fmla="*/ 263 h 377"/>
                <a:gd name="T24" fmla="*/ 113 w 226"/>
                <a:gd name="T2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377">
                  <a:moveTo>
                    <a:pt x="113" y="377"/>
                  </a:moveTo>
                  <a:cubicBezTo>
                    <a:pt x="51" y="377"/>
                    <a:pt x="0" y="326"/>
                    <a:pt x="0" y="263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8" y="0"/>
                    <a:pt x="75" y="17"/>
                    <a:pt x="75" y="37"/>
                  </a:cubicBezTo>
                  <a:lnTo>
                    <a:pt x="75" y="263"/>
                  </a:lnTo>
                  <a:cubicBezTo>
                    <a:pt x="75" y="284"/>
                    <a:pt x="92" y="301"/>
                    <a:pt x="113" y="301"/>
                  </a:cubicBezTo>
                  <a:cubicBezTo>
                    <a:pt x="134" y="301"/>
                    <a:pt x="151" y="284"/>
                    <a:pt x="151" y="263"/>
                  </a:cubicBezTo>
                  <a:lnTo>
                    <a:pt x="151" y="37"/>
                  </a:lnTo>
                  <a:cubicBezTo>
                    <a:pt x="151" y="17"/>
                    <a:pt x="168" y="0"/>
                    <a:pt x="188" y="0"/>
                  </a:cubicBezTo>
                  <a:cubicBezTo>
                    <a:pt x="209" y="0"/>
                    <a:pt x="226" y="17"/>
                    <a:pt x="226" y="37"/>
                  </a:cubicBezTo>
                  <a:lnTo>
                    <a:pt x="226" y="263"/>
                  </a:lnTo>
                  <a:cubicBezTo>
                    <a:pt x="226" y="326"/>
                    <a:pt x="175" y="377"/>
                    <a:pt x="113" y="37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0" name="Freeform 227">
              <a:extLst>
                <a:ext uri="{FF2B5EF4-FFF2-40B4-BE49-F238E27FC236}">
                  <a16:creationId xmlns:a16="http://schemas.microsoft.com/office/drawing/2014/main" id="{1CF5AA8E-B573-4AEB-BE02-36A8F247C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351" y="1036638"/>
              <a:ext cx="50800" cy="80963"/>
            </a:xfrm>
            <a:custGeom>
              <a:avLst/>
              <a:gdLst>
                <a:gd name="T0" fmla="*/ 211 w 233"/>
                <a:gd name="T1" fmla="*/ 10 h 383"/>
                <a:gd name="T2" fmla="*/ 182 w 233"/>
                <a:gd name="T3" fmla="*/ 8 h 383"/>
                <a:gd name="T4" fmla="*/ 160 w 233"/>
                <a:gd name="T5" fmla="*/ 26 h 383"/>
                <a:gd name="T6" fmla="*/ 119 w 233"/>
                <a:gd name="T7" fmla="*/ 110 h 383"/>
                <a:gd name="T8" fmla="*/ 77 w 233"/>
                <a:gd name="T9" fmla="*/ 26 h 383"/>
                <a:gd name="T10" fmla="*/ 26 w 233"/>
                <a:gd name="T11" fmla="*/ 10 h 383"/>
                <a:gd name="T12" fmla="*/ 10 w 233"/>
                <a:gd name="T13" fmla="*/ 60 h 383"/>
                <a:gd name="T14" fmla="*/ 81 w 233"/>
                <a:gd name="T15" fmla="*/ 203 h 383"/>
                <a:gd name="T16" fmla="*/ 81 w 233"/>
                <a:gd name="T17" fmla="*/ 345 h 383"/>
                <a:gd name="T18" fmla="*/ 119 w 233"/>
                <a:gd name="T19" fmla="*/ 383 h 383"/>
                <a:gd name="T20" fmla="*/ 156 w 233"/>
                <a:gd name="T21" fmla="*/ 345 h 383"/>
                <a:gd name="T22" fmla="*/ 156 w 233"/>
                <a:gd name="T23" fmla="*/ 203 h 383"/>
                <a:gd name="T24" fmla="*/ 228 w 233"/>
                <a:gd name="T25" fmla="*/ 60 h 383"/>
                <a:gd name="T26" fmla="*/ 230 w 233"/>
                <a:gd name="T27" fmla="*/ 31 h 383"/>
                <a:gd name="T28" fmla="*/ 211 w 233"/>
                <a:gd name="T29" fmla="*/ 1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3" h="383">
                  <a:moveTo>
                    <a:pt x="211" y="10"/>
                  </a:moveTo>
                  <a:cubicBezTo>
                    <a:pt x="202" y="5"/>
                    <a:pt x="191" y="4"/>
                    <a:pt x="182" y="8"/>
                  </a:cubicBezTo>
                  <a:cubicBezTo>
                    <a:pt x="172" y="11"/>
                    <a:pt x="165" y="18"/>
                    <a:pt x="160" y="26"/>
                  </a:cubicBezTo>
                  <a:lnTo>
                    <a:pt x="119" y="110"/>
                  </a:lnTo>
                  <a:lnTo>
                    <a:pt x="77" y="26"/>
                  </a:lnTo>
                  <a:cubicBezTo>
                    <a:pt x="68" y="8"/>
                    <a:pt x="45" y="0"/>
                    <a:pt x="26" y="10"/>
                  </a:cubicBezTo>
                  <a:cubicBezTo>
                    <a:pt x="8" y="19"/>
                    <a:pt x="0" y="42"/>
                    <a:pt x="10" y="60"/>
                  </a:cubicBezTo>
                  <a:lnTo>
                    <a:pt x="81" y="203"/>
                  </a:lnTo>
                  <a:lnTo>
                    <a:pt x="81" y="345"/>
                  </a:lnTo>
                  <a:cubicBezTo>
                    <a:pt x="81" y="366"/>
                    <a:pt x="98" y="383"/>
                    <a:pt x="119" y="383"/>
                  </a:cubicBezTo>
                  <a:cubicBezTo>
                    <a:pt x="139" y="383"/>
                    <a:pt x="156" y="366"/>
                    <a:pt x="156" y="345"/>
                  </a:cubicBezTo>
                  <a:lnTo>
                    <a:pt x="156" y="203"/>
                  </a:lnTo>
                  <a:lnTo>
                    <a:pt x="228" y="60"/>
                  </a:lnTo>
                  <a:cubicBezTo>
                    <a:pt x="232" y="51"/>
                    <a:pt x="233" y="41"/>
                    <a:pt x="230" y="31"/>
                  </a:cubicBezTo>
                  <a:cubicBezTo>
                    <a:pt x="227" y="22"/>
                    <a:pt x="220" y="14"/>
                    <a:pt x="211" y="1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1" name="Freeform 228">
              <a:extLst>
                <a:ext uri="{FF2B5EF4-FFF2-40B4-BE49-F238E27FC236}">
                  <a16:creationId xmlns:a16="http://schemas.microsoft.com/office/drawing/2014/main" id="{3709D36E-2DE4-4150-941D-3C978925B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6013" y="996951"/>
              <a:ext cx="242888" cy="161925"/>
            </a:xfrm>
            <a:custGeom>
              <a:avLst/>
              <a:gdLst>
                <a:gd name="T0" fmla="*/ 942 w 1130"/>
                <a:gd name="T1" fmla="*/ 754 h 754"/>
                <a:gd name="T2" fmla="*/ 113 w 1130"/>
                <a:gd name="T3" fmla="*/ 754 h 754"/>
                <a:gd name="T4" fmla="*/ 0 w 1130"/>
                <a:gd name="T5" fmla="*/ 641 h 754"/>
                <a:gd name="T6" fmla="*/ 0 w 1130"/>
                <a:gd name="T7" fmla="*/ 113 h 754"/>
                <a:gd name="T8" fmla="*/ 113 w 1130"/>
                <a:gd name="T9" fmla="*/ 0 h 754"/>
                <a:gd name="T10" fmla="*/ 1017 w 1130"/>
                <a:gd name="T11" fmla="*/ 0 h 754"/>
                <a:gd name="T12" fmla="*/ 1130 w 1130"/>
                <a:gd name="T13" fmla="*/ 113 h 754"/>
                <a:gd name="T14" fmla="*/ 1130 w 1130"/>
                <a:gd name="T15" fmla="*/ 189 h 754"/>
                <a:gd name="T16" fmla="*/ 1093 w 1130"/>
                <a:gd name="T17" fmla="*/ 226 h 754"/>
                <a:gd name="T18" fmla="*/ 1055 w 1130"/>
                <a:gd name="T19" fmla="*/ 189 h 754"/>
                <a:gd name="T20" fmla="*/ 1055 w 1130"/>
                <a:gd name="T21" fmla="*/ 113 h 754"/>
                <a:gd name="T22" fmla="*/ 1017 w 1130"/>
                <a:gd name="T23" fmla="*/ 76 h 754"/>
                <a:gd name="T24" fmla="*/ 113 w 1130"/>
                <a:gd name="T25" fmla="*/ 76 h 754"/>
                <a:gd name="T26" fmla="*/ 75 w 1130"/>
                <a:gd name="T27" fmla="*/ 113 h 754"/>
                <a:gd name="T28" fmla="*/ 75 w 1130"/>
                <a:gd name="T29" fmla="*/ 641 h 754"/>
                <a:gd name="T30" fmla="*/ 113 w 1130"/>
                <a:gd name="T31" fmla="*/ 679 h 754"/>
                <a:gd name="T32" fmla="*/ 942 w 1130"/>
                <a:gd name="T33" fmla="*/ 679 h 754"/>
                <a:gd name="T34" fmla="*/ 980 w 1130"/>
                <a:gd name="T35" fmla="*/ 716 h 754"/>
                <a:gd name="T36" fmla="*/ 942 w 1130"/>
                <a:gd name="T37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0" h="754">
                  <a:moveTo>
                    <a:pt x="942" y="754"/>
                  </a:moveTo>
                  <a:lnTo>
                    <a:pt x="113" y="754"/>
                  </a:lnTo>
                  <a:cubicBezTo>
                    <a:pt x="50" y="754"/>
                    <a:pt x="0" y="703"/>
                    <a:pt x="0" y="641"/>
                  </a:cubicBezTo>
                  <a:lnTo>
                    <a:pt x="0" y="113"/>
                  </a:lnTo>
                  <a:cubicBezTo>
                    <a:pt x="0" y="51"/>
                    <a:pt x="50" y="0"/>
                    <a:pt x="113" y="0"/>
                  </a:cubicBezTo>
                  <a:lnTo>
                    <a:pt x="1017" y="0"/>
                  </a:lnTo>
                  <a:cubicBezTo>
                    <a:pt x="1080" y="0"/>
                    <a:pt x="1130" y="51"/>
                    <a:pt x="1130" y="113"/>
                  </a:cubicBezTo>
                  <a:lnTo>
                    <a:pt x="1130" y="189"/>
                  </a:lnTo>
                  <a:cubicBezTo>
                    <a:pt x="1130" y="209"/>
                    <a:pt x="1113" y="226"/>
                    <a:pt x="1093" y="226"/>
                  </a:cubicBezTo>
                  <a:cubicBezTo>
                    <a:pt x="1072" y="226"/>
                    <a:pt x="1055" y="209"/>
                    <a:pt x="1055" y="189"/>
                  </a:cubicBezTo>
                  <a:lnTo>
                    <a:pt x="1055" y="113"/>
                  </a:lnTo>
                  <a:cubicBezTo>
                    <a:pt x="1055" y="92"/>
                    <a:pt x="1038" y="76"/>
                    <a:pt x="1017" y="76"/>
                  </a:cubicBezTo>
                  <a:lnTo>
                    <a:pt x="113" y="76"/>
                  </a:lnTo>
                  <a:cubicBezTo>
                    <a:pt x="92" y="76"/>
                    <a:pt x="75" y="92"/>
                    <a:pt x="75" y="113"/>
                  </a:cubicBezTo>
                  <a:lnTo>
                    <a:pt x="75" y="641"/>
                  </a:lnTo>
                  <a:cubicBezTo>
                    <a:pt x="75" y="662"/>
                    <a:pt x="92" y="679"/>
                    <a:pt x="113" y="679"/>
                  </a:cubicBezTo>
                  <a:lnTo>
                    <a:pt x="942" y="679"/>
                  </a:lnTo>
                  <a:cubicBezTo>
                    <a:pt x="963" y="679"/>
                    <a:pt x="980" y="695"/>
                    <a:pt x="980" y="716"/>
                  </a:cubicBezTo>
                  <a:cubicBezTo>
                    <a:pt x="980" y="737"/>
                    <a:pt x="963" y="754"/>
                    <a:pt x="942" y="75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7" name="Group 2516">
            <a:extLst>
              <a:ext uri="{FF2B5EF4-FFF2-40B4-BE49-F238E27FC236}">
                <a16:creationId xmlns:a16="http://schemas.microsoft.com/office/drawing/2014/main" id="{BC968564-5FA9-4834-81EF-7F567CA8E328}"/>
              </a:ext>
            </a:extLst>
          </p:cNvPr>
          <p:cNvGrpSpPr/>
          <p:nvPr/>
        </p:nvGrpSpPr>
        <p:grpSpPr>
          <a:xfrm>
            <a:off x="8091488" y="908051"/>
            <a:ext cx="482601" cy="484188"/>
            <a:chOff x="8091488" y="908051"/>
            <a:chExt cx="482601" cy="484188"/>
          </a:xfrm>
        </p:grpSpPr>
        <p:sp>
          <p:nvSpPr>
            <p:cNvPr id="2132" name="Freeform 229">
              <a:extLst>
                <a:ext uri="{FF2B5EF4-FFF2-40B4-BE49-F238E27FC236}">
                  <a16:creationId xmlns:a16="http://schemas.microsoft.com/office/drawing/2014/main" id="{39316671-B297-4EEA-B8F0-32ED0F26AB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9313" y="1190626"/>
              <a:ext cx="96838" cy="193675"/>
            </a:xfrm>
            <a:custGeom>
              <a:avLst/>
              <a:gdLst>
                <a:gd name="T0" fmla="*/ 0 w 453"/>
                <a:gd name="T1" fmla="*/ 75 h 904"/>
                <a:gd name="T2" fmla="*/ 0 w 453"/>
                <a:gd name="T3" fmla="*/ 904 h 904"/>
                <a:gd name="T4" fmla="*/ 453 w 453"/>
                <a:gd name="T5" fmla="*/ 904 h 904"/>
                <a:gd name="T6" fmla="*/ 453 w 453"/>
                <a:gd name="T7" fmla="*/ 0 h 904"/>
                <a:gd name="T8" fmla="*/ 0 w 453"/>
                <a:gd name="T9" fmla="*/ 0 h 904"/>
                <a:gd name="T10" fmla="*/ 0 w 453"/>
                <a:gd name="T11" fmla="*/ 75 h 904"/>
                <a:gd name="T12" fmla="*/ 226 w 453"/>
                <a:gd name="T13" fmla="*/ 603 h 904"/>
                <a:gd name="T14" fmla="*/ 296 w 453"/>
                <a:gd name="T15" fmla="*/ 649 h 904"/>
                <a:gd name="T16" fmla="*/ 280 w 453"/>
                <a:gd name="T17" fmla="*/ 731 h 904"/>
                <a:gd name="T18" fmla="*/ 198 w 453"/>
                <a:gd name="T19" fmla="*/ 748 h 904"/>
                <a:gd name="T20" fmla="*/ 151 w 453"/>
                <a:gd name="T21" fmla="*/ 678 h 904"/>
                <a:gd name="T22" fmla="*/ 226 w 453"/>
                <a:gd name="T23" fmla="*/ 603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3" h="904">
                  <a:moveTo>
                    <a:pt x="0" y="75"/>
                  </a:moveTo>
                  <a:lnTo>
                    <a:pt x="0" y="904"/>
                  </a:lnTo>
                  <a:lnTo>
                    <a:pt x="453" y="904"/>
                  </a:lnTo>
                  <a:lnTo>
                    <a:pt x="453" y="0"/>
                  </a:lnTo>
                  <a:lnTo>
                    <a:pt x="0" y="0"/>
                  </a:lnTo>
                  <a:lnTo>
                    <a:pt x="0" y="75"/>
                  </a:lnTo>
                  <a:close/>
                  <a:moveTo>
                    <a:pt x="226" y="603"/>
                  </a:moveTo>
                  <a:cubicBezTo>
                    <a:pt x="257" y="603"/>
                    <a:pt x="284" y="621"/>
                    <a:pt x="296" y="649"/>
                  </a:cubicBezTo>
                  <a:cubicBezTo>
                    <a:pt x="308" y="677"/>
                    <a:pt x="301" y="710"/>
                    <a:pt x="280" y="731"/>
                  </a:cubicBezTo>
                  <a:cubicBezTo>
                    <a:pt x="258" y="753"/>
                    <a:pt x="226" y="759"/>
                    <a:pt x="198" y="748"/>
                  </a:cubicBezTo>
                  <a:cubicBezTo>
                    <a:pt x="169" y="736"/>
                    <a:pt x="151" y="709"/>
                    <a:pt x="151" y="678"/>
                  </a:cubicBezTo>
                  <a:cubicBezTo>
                    <a:pt x="151" y="636"/>
                    <a:pt x="185" y="603"/>
                    <a:pt x="226" y="603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3" name="Freeform 230">
              <a:extLst>
                <a:ext uri="{FF2B5EF4-FFF2-40B4-BE49-F238E27FC236}">
                  <a16:creationId xmlns:a16="http://schemas.microsoft.com/office/drawing/2014/main" id="{665AA8C2-B120-4C1B-870F-EA7D0538E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9426" y="941388"/>
              <a:ext cx="96838" cy="192088"/>
            </a:xfrm>
            <a:custGeom>
              <a:avLst/>
              <a:gdLst>
                <a:gd name="T0" fmla="*/ 452 w 452"/>
                <a:gd name="T1" fmla="*/ 829 h 905"/>
                <a:gd name="T2" fmla="*/ 452 w 452"/>
                <a:gd name="T3" fmla="*/ 0 h 905"/>
                <a:gd name="T4" fmla="*/ 0 w 452"/>
                <a:gd name="T5" fmla="*/ 0 h 905"/>
                <a:gd name="T6" fmla="*/ 0 w 452"/>
                <a:gd name="T7" fmla="*/ 905 h 905"/>
                <a:gd name="T8" fmla="*/ 452 w 452"/>
                <a:gd name="T9" fmla="*/ 905 h 905"/>
                <a:gd name="T10" fmla="*/ 452 w 452"/>
                <a:gd name="T11" fmla="*/ 829 h 905"/>
                <a:gd name="T12" fmla="*/ 226 w 452"/>
                <a:gd name="T13" fmla="*/ 754 h 905"/>
                <a:gd name="T14" fmla="*/ 156 w 452"/>
                <a:gd name="T15" fmla="*/ 708 h 905"/>
                <a:gd name="T16" fmla="*/ 173 w 452"/>
                <a:gd name="T17" fmla="*/ 625 h 905"/>
                <a:gd name="T18" fmla="*/ 255 w 452"/>
                <a:gd name="T19" fmla="*/ 609 h 905"/>
                <a:gd name="T20" fmla="*/ 301 w 452"/>
                <a:gd name="T21" fmla="*/ 679 h 905"/>
                <a:gd name="T22" fmla="*/ 226 w 452"/>
                <a:gd name="T23" fmla="*/ 75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2" h="905">
                  <a:moveTo>
                    <a:pt x="452" y="829"/>
                  </a:moveTo>
                  <a:lnTo>
                    <a:pt x="452" y="0"/>
                  </a:lnTo>
                  <a:lnTo>
                    <a:pt x="0" y="0"/>
                  </a:lnTo>
                  <a:lnTo>
                    <a:pt x="0" y="905"/>
                  </a:lnTo>
                  <a:lnTo>
                    <a:pt x="452" y="905"/>
                  </a:lnTo>
                  <a:lnTo>
                    <a:pt x="452" y="829"/>
                  </a:lnTo>
                  <a:close/>
                  <a:moveTo>
                    <a:pt x="226" y="754"/>
                  </a:moveTo>
                  <a:cubicBezTo>
                    <a:pt x="195" y="754"/>
                    <a:pt x="168" y="736"/>
                    <a:pt x="156" y="708"/>
                  </a:cubicBezTo>
                  <a:cubicBezTo>
                    <a:pt x="144" y="679"/>
                    <a:pt x="151" y="647"/>
                    <a:pt x="173" y="625"/>
                  </a:cubicBezTo>
                  <a:cubicBezTo>
                    <a:pt x="194" y="604"/>
                    <a:pt x="226" y="597"/>
                    <a:pt x="255" y="609"/>
                  </a:cubicBezTo>
                  <a:cubicBezTo>
                    <a:pt x="283" y="621"/>
                    <a:pt x="301" y="648"/>
                    <a:pt x="301" y="679"/>
                  </a:cubicBezTo>
                  <a:cubicBezTo>
                    <a:pt x="301" y="720"/>
                    <a:pt x="267" y="754"/>
                    <a:pt x="226" y="754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4" name="Freeform 231">
              <a:extLst>
                <a:ext uri="{FF2B5EF4-FFF2-40B4-BE49-F238E27FC236}">
                  <a16:creationId xmlns:a16="http://schemas.microsoft.com/office/drawing/2014/main" id="{FDBFC1E6-D706-49D1-A4A6-DECDEF9B33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4201" y="1158876"/>
              <a:ext cx="369888" cy="233363"/>
            </a:xfrm>
            <a:custGeom>
              <a:avLst/>
              <a:gdLst>
                <a:gd name="T0" fmla="*/ 1243 w 1733"/>
                <a:gd name="T1" fmla="*/ 113 h 1093"/>
                <a:gd name="T2" fmla="*/ 1206 w 1733"/>
                <a:gd name="T3" fmla="*/ 188 h 1093"/>
                <a:gd name="T4" fmla="*/ 1133 w 1733"/>
                <a:gd name="T5" fmla="*/ 181 h 1093"/>
                <a:gd name="T6" fmla="*/ 818 w 1733"/>
                <a:gd name="T7" fmla="*/ 0 h 1093"/>
                <a:gd name="T8" fmla="*/ 415 w 1733"/>
                <a:gd name="T9" fmla="*/ 75 h 1093"/>
                <a:gd name="T10" fmla="*/ 226 w 1733"/>
                <a:gd name="T11" fmla="*/ 75 h 1093"/>
                <a:gd name="T12" fmla="*/ 101 w 1733"/>
                <a:gd name="T13" fmla="*/ 310 h 1093"/>
                <a:gd name="T14" fmla="*/ 101 w 1733"/>
                <a:gd name="T15" fmla="*/ 594 h 1093"/>
                <a:gd name="T16" fmla="*/ 176 w 1733"/>
                <a:gd name="T17" fmla="*/ 820 h 1093"/>
                <a:gd name="T18" fmla="*/ 301 w 1733"/>
                <a:gd name="T19" fmla="*/ 1055 h 1093"/>
                <a:gd name="T20" fmla="*/ 1088 w 1733"/>
                <a:gd name="T21" fmla="*/ 1043 h 1093"/>
                <a:gd name="T22" fmla="*/ 1148 w 1733"/>
                <a:gd name="T23" fmla="*/ 1018 h 1093"/>
                <a:gd name="T24" fmla="*/ 1206 w 1733"/>
                <a:gd name="T25" fmla="*/ 1055 h 1093"/>
                <a:gd name="T26" fmla="*/ 1696 w 1733"/>
                <a:gd name="T27" fmla="*/ 1093 h 1093"/>
                <a:gd name="T28" fmla="*/ 1733 w 1733"/>
                <a:gd name="T29" fmla="*/ 151 h 1093"/>
                <a:gd name="T30" fmla="*/ 173 w 1733"/>
                <a:gd name="T31" fmla="*/ 173 h 1093"/>
                <a:gd name="T32" fmla="*/ 380 w 1733"/>
                <a:gd name="T33" fmla="*/ 151 h 1093"/>
                <a:gd name="T34" fmla="*/ 377 w 1733"/>
                <a:gd name="T35" fmla="*/ 301 h 1093"/>
                <a:gd name="T36" fmla="*/ 156 w 1733"/>
                <a:gd name="T37" fmla="*/ 255 h 1093"/>
                <a:gd name="T38" fmla="*/ 75 w 1733"/>
                <a:gd name="T39" fmla="*/ 452 h 1093"/>
                <a:gd name="T40" fmla="*/ 377 w 1733"/>
                <a:gd name="T41" fmla="*/ 377 h 1093"/>
                <a:gd name="T42" fmla="*/ 414 w 1733"/>
                <a:gd name="T43" fmla="*/ 517 h 1093"/>
                <a:gd name="T44" fmla="*/ 150 w 1733"/>
                <a:gd name="T45" fmla="*/ 528 h 1093"/>
                <a:gd name="T46" fmla="*/ 150 w 1733"/>
                <a:gd name="T47" fmla="*/ 678 h 1093"/>
                <a:gd name="T48" fmla="*/ 452 w 1733"/>
                <a:gd name="T49" fmla="*/ 603 h 1093"/>
                <a:gd name="T50" fmla="*/ 452 w 1733"/>
                <a:gd name="T51" fmla="*/ 754 h 1093"/>
                <a:gd name="T52" fmla="*/ 150 w 1733"/>
                <a:gd name="T53" fmla="*/ 678 h 1093"/>
                <a:gd name="T54" fmla="*/ 226 w 1733"/>
                <a:gd name="T55" fmla="*/ 904 h 1093"/>
                <a:gd name="T56" fmla="*/ 527 w 1733"/>
                <a:gd name="T57" fmla="*/ 829 h 1093"/>
                <a:gd name="T58" fmla="*/ 527 w 1733"/>
                <a:gd name="T59" fmla="*/ 980 h 1093"/>
                <a:gd name="T60" fmla="*/ 1148 w 1733"/>
                <a:gd name="T61" fmla="*/ 942 h 1093"/>
                <a:gd name="T62" fmla="*/ 1054 w 1733"/>
                <a:gd name="T63" fmla="*/ 976 h 1093"/>
                <a:gd name="T64" fmla="*/ 657 w 1733"/>
                <a:gd name="T65" fmla="*/ 980 h 1093"/>
                <a:gd name="T66" fmla="*/ 577 w 1733"/>
                <a:gd name="T67" fmla="*/ 762 h 1093"/>
                <a:gd name="T68" fmla="*/ 501 w 1733"/>
                <a:gd name="T69" fmla="*/ 536 h 1093"/>
                <a:gd name="T70" fmla="*/ 527 w 1733"/>
                <a:gd name="T71" fmla="*/ 527 h 1093"/>
                <a:gd name="T72" fmla="*/ 753 w 1733"/>
                <a:gd name="T73" fmla="*/ 339 h 1093"/>
                <a:gd name="T74" fmla="*/ 791 w 1733"/>
                <a:gd name="T75" fmla="*/ 490 h 1093"/>
                <a:gd name="T76" fmla="*/ 1017 w 1733"/>
                <a:gd name="T77" fmla="*/ 678 h 1093"/>
                <a:gd name="T78" fmla="*/ 1017 w 1733"/>
                <a:gd name="T79" fmla="*/ 603 h 1093"/>
                <a:gd name="T80" fmla="*/ 866 w 1733"/>
                <a:gd name="T81" fmla="*/ 490 h 1093"/>
                <a:gd name="T82" fmla="*/ 753 w 1733"/>
                <a:gd name="T83" fmla="*/ 264 h 1093"/>
                <a:gd name="T84" fmla="*/ 640 w 1733"/>
                <a:gd name="T85" fmla="*/ 339 h 1093"/>
                <a:gd name="T86" fmla="*/ 452 w 1733"/>
                <a:gd name="T87" fmla="*/ 452 h 1093"/>
                <a:gd name="T88" fmla="*/ 565 w 1733"/>
                <a:gd name="T89" fmla="*/ 75 h 1093"/>
                <a:gd name="T90" fmla="*/ 884 w 1733"/>
                <a:gd name="T91" fmla="*/ 96 h 1093"/>
                <a:gd name="T92" fmla="*/ 1154 w 1733"/>
                <a:gd name="T93" fmla="*/ 264 h 1093"/>
                <a:gd name="T94" fmla="*/ 1206 w 1733"/>
                <a:gd name="T95" fmla="*/ 942 h 1093"/>
                <a:gd name="T96" fmla="*/ 1658 w 1733"/>
                <a:gd name="T97" fmla="*/ 1017 h 1093"/>
                <a:gd name="T98" fmla="*/ 1281 w 1733"/>
                <a:gd name="T99" fmla="*/ 188 h 1093"/>
                <a:gd name="T100" fmla="*/ 1658 w 1733"/>
                <a:gd name="T101" fmla="*/ 1017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33" h="1093">
                  <a:moveTo>
                    <a:pt x="1696" y="113"/>
                  </a:moveTo>
                  <a:lnTo>
                    <a:pt x="1243" y="113"/>
                  </a:lnTo>
                  <a:cubicBezTo>
                    <a:pt x="1223" y="113"/>
                    <a:pt x="1206" y="130"/>
                    <a:pt x="1206" y="151"/>
                  </a:cubicBezTo>
                  <a:lnTo>
                    <a:pt x="1206" y="188"/>
                  </a:lnTo>
                  <a:lnTo>
                    <a:pt x="1154" y="188"/>
                  </a:lnTo>
                  <a:cubicBezTo>
                    <a:pt x="1147" y="188"/>
                    <a:pt x="1139" y="186"/>
                    <a:pt x="1133" y="181"/>
                  </a:cubicBezTo>
                  <a:lnTo>
                    <a:pt x="928" y="35"/>
                  </a:lnTo>
                  <a:cubicBezTo>
                    <a:pt x="896" y="12"/>
                    <a:pt x="857" y="0"/>
                    <a:pt x="818" y="0"/>
                  </a:cubicBezTo>
                  <a:lnTo>
                    <a:pt x="565" y="0"/>
                  </a:lnTo>
                  <a:cubicBezTo>
                    <a:pt x="506" y="0"/>
                    <a:pt x="450" y="28"/>
                    <a:pt x="415" y="75"/>
                  </a:cubicBezTo>
                  <a:cubicBezTo>
                    <a:pt x="415" y="75"/>
                    <a:pt x="414" y="75"/>
                    <a:pt x="414" y="75"/>
                  </a:cubicBezTo>
                  <a:lnTo>
                    <a:pt x="226" y="75"/>
                  </a:lnTo>
                  <a:cubicBezTo>
                    <a:pt x="170" y="75"/>
                    <a:pt x="119" y="106"/>
                    <a:pt x="93" y="155"/>
                  </a:cubicBezTo>
                  <a:cubicBezTo>
                    <a:pt x="67" y="205"/>
                    <a:pt x="70" y="264"/>
                    <a:pt x="101" y="310"/>
                  </a:cubicBezTo>
                  <a:cubicBezTo>
                    <a:pt x="40" y="331"/>
                    <a:pt x="0" y="388"/>
                    <a:pt x="0" y="452"/>
                  </a:cubicBezTo>
                  <a:cubicBezTo>
                    <a:pt x="0" y="516"/>
                    <a:pt x="40" y="573"/>
                    <a:pt x="101" y="594"/>
                  </a:cubicBezTo>
                  <a:cubicBezTo>
                    <a:pt x="75" y="633"/>
                    <a:pt x="68" y="681"/>
                    <a:pt x="83" y="726"/>
                  </a:cubicBezTo>
                  <a:cubicBezTo>
                    <a:pt x="97" y="770"/>
                    <a:pt x="132" y="805"/>
                    <a:pt x="176" y="820"/>
                  </a:cubicBezTo>
                  <a:cubicBezTo>
                    <a:pt x="145" y="866"/>
                    <a:pt x="142" y="926"/>
                    <a:pt x="168" y="975"/>
                  </a:cubicBezTo>
                  <a:cubicBezTo>
                    <a:pt x="194" y="1024"/>
                    <a:pt x="245" y="1055"/>
                    <a:pt x="301" y="1055"/>
                  </a:cubicBezTo>
                  <a:lnTo>
                    <a:pt x="1037" y="1055"/>
                  </a:lnTo>
                  <a:cubicBezTo>
                    <a:pt x="1055" y="1055"/>
                    <a:pt x="1072" y="1051"/>
                    <a:pt x="1088" y="1043"/>
                  </a:cubicBezTo>
                  <a:lnTo>
                    <a:pt x="1131" y="1021"/>
                  </a:lnTo>
                  <a:cubicBezTo>
                    <a:pt x="1136" y="1019"/>
                    <a:pt x="1142" y="1018"/>
                    <a:pt x="1148" y="1018"/>
                  </a:cubicBezTo>
                  <a:lnTo>
                    <a:pt x="1206" y="1018"/>
                  </a:lnTo>
                  <a:lnTo>
                    <a:pt x="1206" y="1055"/>
                  </a:lnTo>
                  <a:cubicBezTo>
                    <a:pt x="1206" y="1076"/>
                    <a:pt x="1223" y="1093"/>
                    <a:pt x="1243" y="1093"/>
                  </a:cubicBezTo>
                  <a:lnTo>
                    <a:pt x="1696" y="1093"/>
                  </a:lnTo>
                  <a:cubicBezTo>
                    <a:pt x="1716" y="1093"/>
                    <a:pt x="1733" y="1076"/>
                    <a:pt x="1733" y="1055"/>
                  </a:cubicBezTo>
                  <a:lnTo>
                    <a:pt x="1733" y="151"/>
                  </a:lnTo>
                  <a:cubicBezTo>
                    <a:pt x="1733" y="130"/>
                    <a:pt x="1716" y="113"/>
                    <a:pt x="1696" y="113"/>
                  </a:cubicBezTo>
                  <a:close/>
                  <a:moveTo>
                    <a:pt x="173" y="173"/>
                  </a:moveTo>
                  <a:cubicBezTo>
                    <a:pt x="187" y="159"/>
                    <a:pt x="206" y="151"/>
                    <a:pt x="226" y="151"/>
                  </a:cubicBezTo>
                  <a:lnTo>
                    <a:pt x="380" y="151"/>
                  </a:lnTo>
                  <a:cubicBezTo>
                    <a:pt x="378" y="163"/>
                    <a:pt x="376" y="176"/>
                    <a:pt x="377" y="188"/>
                  </a:cubicBezTo>
                  <a:lnTo>
                    <a:pt x="377" y="301"/>
                  </a:lnTo>
                  <a:lnTo>
                    <a:pt x="226" y="301"/>
                  </a:lnTo>
                  <a:cubicBezTo>
                    <a:pt x="195" y="301"/>
                    <a:pt x="168" y="283"/>
                    <a:pt x="156" y="255"/>
                  </a:cubicBezTo>
                  <a:cubicBezTo>
                    <a:pt x="145" y="227"/>
                    <a:pt x="151" y="194"/>
                    <a:pt x="173" y="173"/>
                  </a:cubicBezTo>
                  <a:close/>
                  <a:moveTo>
                    <a:pt x="75" y="452"/>
                  </a:moveTo>
                  <a:cubicBezTo>
                    <a:pt x="75" y="411"/>
                    <a:pt x="109" y="377"/>
                    <a:pt x="150" y="377"/>
                  </a:cubicBezTo>
                  <a:lnTo>
                    <a:pt x="377" y="377"/>
                  </a:lnTo>
                  <a:lnTo>
                    <a:pt x="377" y="452"/>
                  </a:lnTo>
                  <a:cubicBezTo>
                    <a:pt x="377" y="479"/>
                    <a:pt x="391" y="504"/>
                    <a:pt x="414" y="517"/>
                  </a:cubicBezTo>
                  <a:cubicBezTo>
                    <a:pt x="403" y="524"/>
                    <a:pt x="390" y="527"/>
                    <a:pt x="377" y="528"/>
                  </a:cubicBezTo>
                  <a:lnTo>
                    <a:pt x="150" y="528"/>
                  </a:lnTo>
                  <a:cubicBezTo>
                    <a:pt x="109" y="528"/>
                    <a:pt x="75" y="494"/>
                    <a:pt x="75" y="452"/>
                  </a:cubicBezTo>
                  <a:close/>
                  <a:moveTo>
                    <a:pt x="150" y="678"/>
                  </a:moveTo>
                  <a:cubicBezTo>
                    <a:pt x="150" y="637"/>
                    <a:pt x="184" y="603"/>
                    <a:pt x="226" y="603"/>
                  </a:cubicBezTo>
                  <a:lnTo>
                    <a:pt x="452" y="603"/>
                  </a:lnTo>
                  <a:cubicBezTo>
                    <a:pt x="494" y="603"/>
                    <a:pt x="527" y="637"/>
                    <a:pt x="527" y="678"/>
                  </a:cubicBezTo>
                  <a:cubicBezTo>
                    <a:pt x="527" y="720"/>
                    <a:pt x="494" y="754"/>
                    <a:pt x="452" y="754"/>
                  </a:cubicBezTo>
                  <a:lnTo>
                    <a:pt x="226" y="754"/>
                  </a:lnTo>
                  <a:cubicBezTo>
                    <a:pt x="184" y="754"/>
                    <a:pt x="150" y="720"/>
                    <a:pt x="150" y="678"/>
                  </a:cubicBezTo>
                  <a:close/>
                  <a:moveTo>
                    <a:pt x="301" y="980"/>
                  </a:moveTo>
                  <a:cubicBezTo>
                    <a:pt x="259" y="980"/>
                    <a:pt x="226" y="946"/>
                    <a:pt x="226" y="904"/>
                  </a:cubicBezTo>
                  <a:cubicBezTo>
                    <a:pt x="226" y="863"/>
                    <a:pt x="259" y="829"/>
                    <a:pt x="301" y="829"/>
                  </a:cubicBezTo>
                  <a:lnTo>
                    <a:pt x="527" y="829"/>
                  </a:lnTo>
                  <a:cubicBezTo>
                    <a:pt x="569" y="829"/>
                    <a:pt x="603" y="863"/>
                    <a:pt x="603" y="904"/>
                  </a:cubicBezTo>
                  <a:cubicBezTo>
                    <a:pt x="603" y="946"/>
                    <a:pt x="569" y="980"/>
                    <a:pt x="527" y="980"/>
                  </a:cubicBezTo>
                  <a:lnTo>
                    <a:pt x="301" y="980"/>
                  </a:lnTo>
                  <a:close/>
                  <a:moveTo>
                    <a:pt x="1148" y="942"/>
                  </a:moveTo>
                  <a:cubicBezTo>
                    <a:pt x="1130" y="942"/>
                    <a:pt x="1113" y="946"/>
                    <a:pt x="1097" y="954"/>
                  </a:cubicBezTo>
                  <a:lnTo>
                    <a:pt x="1054" y="976"/>
                  </a:lnTo>
                  <a:cubicBezTo>
                    <a:pt x="1049" y="978"/>
                    <a:pt x="1043" y="980"/>
                    <a:pt x="1037" y="980"/>
                  </a:cubicBezTo>
                  <a:lnTo>
                    <a:pt x="657" y="980"/>
                  </a:lnTo>
                  <a:cubicBezTo>
                    <a:pt x="680" y="941"/>
                    <a:pt x="684" y="894"/>
                    <a:pt x="669" y="852"/>
                  </a:cubicBezTo>
                  <a:cubicBezTo>
                    <a:pt x="653" y="810"/>
                    <a:pt x="619" y="777"/>
                    <a:pt x="577" y="762"/>
                  </a:cubicBezTo>
                  <a:cubicBezTo>
                    <a:pt x="603" y="724"/>
                    <a:pt x="610" y="675"/>
                    <a:pt x="595" y="631"/>
                  </a:cubicBezTo>
                  <a:cubicBezTo>
                    <a:pt x="580" y="586"/>
                    <a:pt x="545" y="551"/>
                    <a:pt x="501" y="536"/>
                  </a:cubicBezTo>
                  <a:cubicBezTo>
                    <a:pt x="503" y="533"/>
                    <a:pt x="505" y="531"/>
                    <a:pt x="506" y="527"/>
                  </a:cubicBezTo>
                  <a:lnTo>
                    <a:pt x="527" y="527"/>
                  </a:lnTo>
                  <a:cubicBezTo>
                    <a:pt x="631" y="527"/>
                    <a:pt x="716" y="443"/>
                    <a:pt x="716" y="339"/>
                  </a:cubicBezTo>
                  <a:lnTo>
                    <a:pt x="753" y="339"/>
                  </a:lnTo>
                  <a:cubicBezTo>
                    <a:pt x="774" y="339"/>
                    <a:pt x="791" y="356"/>
                    <a:pt x="791" y="377"/>
                  </a:cubicBezTo>
                  <a:lnTo>
                    <a:pt x="791" y="490"/>
                  </a:lnTo>
                  <a:cubicBezTo>
                    <a:pt x="791" y="594"/>
                    <a:pt x="875" y="678"/>
                    <a:pt x="980" y="678"/>
                  </a:cubicBezTo>
                  <a:lnTo>
                    <a:pt x="1017" y="678"/>
                  </a:lnTo>
                  <a:cubicBezTo>
                    <a:pt x="1038" y="678"/>
                    <a:pt x="1055" y="661"/>
                    <a:pt x="1055" y="641"/>
                  </a:cubicBezTo>
                  <a:cubicBezTo>
                    <a:pt x="1055" y="620"/>
                    <a:pt x="1038" y="603"/>
                    <a:pt x="1017" y="603"/>
                  </a:cubicBezTo>
                  <a:lnTo>
                    <a:pt x="980" y="603"/>
                  </a:lnTo>
                  <a:cubicBezTo>
                    <a:pt x="917" y="603"/>
                    <a:pt x="866" y="552"/>
                    <a:pt x="866" y="490"/>
                  </a:cubicBezTo>
                  <a:lnTo>
                    <a:pt x="866" y="377"/>
                  </a:lnTo>
                  <a:cubicBezTo>
                    <a:pt x="866" y="314"/>
                    <a:pt x="816" y="264"/>
                    <a:pt x="753" y="264"/>
                  </a:cubicBezTo>
                  <a:lnTo>
                    <a:pt x="716" y="264"/>
                  </a:lnTo>
                  <a:cubicBezTo>
                    <a:pt x="674" y="264"/>
                    <a:pt x="640" y="297"/>
                    <a:pt x="640" y="339"/>
                  </a:cubicBezTo>
                  <a:cubicBezTo>
                    <a:pt x="640" y="402"/>
                    <a:pt x="590" y="452"/>
                    <a:pt x="527" y="452"/>
                  </a:cubicBezTo>
                  <a:lnTo>
                    <a:pt x="452" y="452"/>
                  </a:lnTo>
                  <a:lnTo>
                    <a:pt x="452" y="188"/>
                  </a:lnTo>
                  <a:cubicBezTo>
                    <a:pt x="452" y="126"/>
                    <a:pt x="502" y="75"/>
                    <a:pt x="565" y="75"/>
                  </a:cubicBezTo>
                  <a:lnTo>
                    <a:pt x="818" y="75"/>
                  </a:lnTo>
                  <a:cubicBezTo>
                    <a:pt x="842" y="75"/>
                    <a:pt x="865" y="83"/>
                    <a:pt x="884" y="96"/>
                  </a:cubicBezTo>
                  <a:lnTo>
                    <a:pt x="1089" y="243"/>
                  </a:lnTo>
                  <a:cubicBezTo>
                    <a:pt x="1108" y="256"/>
                    <a:pt x="1131" y="264"/>
                    <a:pt x="1154" y="264"/>
                  </a:cubicBezTo>
                  <a:lnTo>
                    <a:pt x="1206" y="264"/>
                  </a:lnTo>
                  <a:lnTo>
                    <a:pt x="1206" y="942"/>
                  </a:lnTo>
                  <a:lnTo>
                    <a:pt x="1148" y="942"/>
                  </a:lnTo>
                  <a:close/>
                  <a:moveTo>
                    <a:pt x="1658" y="1017"/>
                  </a:moveTo>
                  <a:lnTo>
                    <a:pt x="1281" y="1017"/>
                  </a:lnTo>
                  <a:lnTo>
                    <a:pt x="1281" y="188"/>
                  </a:lnTo>
                  <a:lnTo>
                    <a:pt x="1658" y="188"/>
                  </a:lnTo>
                  <a:lnTo>
                    <a:pt x="1658" y="101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5" name="Freeform 232">
              <a:extLst>
                <a:ext uri="{FF2B5EF4-FFF2-40B4-BE49-F238E27FC236}">
                  <a16:creationId xmlns:a16="http://schemas.microsoft.com/office/drawing/2014/main" id="{AF4D85F3-2711-41B6-8D01-C2CF8AC639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4713" y="1309688"/>
              <a:ext cx="49213" cy="50800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8"/>
                    <a:pt x="218" y="165"/>
                  </a:cubicBezTo>
                  <a:cubicBezTo>
                    <a:pt x="235" y="123"/>
                    <a:pt x="226" y="74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4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4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59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3" y="84"/>
                    <a:pt x="113" y="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6" name="Freeform 233">
              <a:extLst>
                <a:ext uri="{FF2B5EF4-FFF2-40B4-BE49-F238E27FC236}">
                  <a16:creationId xmlns:a16="http://schemas.microsoft.com/office/drawing/2014/main" id="{2F58AC37-3942-4FD4-A93F-ED752925C1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1651" y="1062038"/>
              <a:ext cx="50800" cy="49213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69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59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7" y="69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8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1" y="113"/>
                    <a:pt x="84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59" y="97"/>
                    <a:pt x="159" y="113"/>
                  </a:cubicBezTo>
                  <a:cubicBezTo>
                    <a:pt x="159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7" name="Freeform 234">
              <a:extLst>
                <a:ext uri="{FF2B5EF4-FFF2-40B4-BE49-F238E27FC236}">
                  <a16:creationId xmlns:a16="http://schemas.microsoft.com/office/drawing/2014/main" id="{120B0249-979A-46AB-8A66-15DDF5E11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908051"/>
              <a:ext cx="369888" cy="234950"/>
            </a:xfrm>
            <a:custGeom>
              <a:avLst/>
              <a:gdLst>
                <a:gd name="T0" fmla="*/ 1632 w 1734"/>
                <a:gd name="T1" fmla="*/ 311 h 1094"/>
                <a:gd name="T2" fmla="*/ 1508 w 1734"/>
                <a:gd name="T3" fmla="*/ 76 h 1094"/>
                <a:gd name="T4" fmla="*/ 1318 w 1734"/>
                <a:gd name="T5" fmla="*/ 76 h 1094"/>
                <a:gd name="T6" fmla="*/ 915 w 1734"/>
                <a:gd name="T7" fmla="*/ 1 h 1094"/>
                <a:gd name="T8" fmla="*/ 601 w 1734"/>
                <a:gd name="T9" fmla="*/ 182 h 1094"/>
                <a:gd name="T10" fmla="*/ 528 w 1734"/>
                <a:gd name="T11" fmla="*/ 189 h 1094"/>
                <a:gd name="T12" fmla="*/ 490 w 1734"/>
                <a:gd name="T13" fmla="*/ 114 h 1094"/>
                <a:gd name="T14" fmla="*/ 0 w 1734"/>
                <a:gd name="T15" fmla="*/ 151 h 1094"/>
                <a:gd name="T16" fmla="*/ 38 w 1734"/>
                <a:gd name="T17" fmla="*/ 1094 h 1094"/>
                <a:gd name="T18" fmla="*/ 528 w 1734"/>
                <a:gd name="T19" fmla="*/ 1056 h 1094"/>
                <a:gd name="T20" fmla="*/ 585 w 1734"/>
                <a:gd name="T21" fmla="*/ 1018 h 1094"/>
                <a:gd name="T22" fmla="*/ 646 w 1734"/>
                <a:gd name="T23" fmla="*/ 1044 h 1094"/>
                <a:gd name="T24" fmla="*/ 1432 w 1734"/>
                <a:gd name="T25" fmla="*/ 1056 h 1094"/>
                <a:gd name="T26" fmla="*/ 1557 w 1734"/>
                <a:gd name="T27" fmla="*/ 821 h 1094"/>
                <a:gd name="T28" fmla="*/ 1632 w 1734"/>
                <a:gd name="T29" fmla="*/ 595 h 1094"/>
                <a:gd name="T30" fmla="*/ 1508 w 1734"/>
                <a:gd name="T31" fmla="*/ 151 h 1094"/>
                <a:gd name="T32" fmla="*/ 1508 w 1734"/>
                <a:gd name="T33" fmla="*/ 302 h 1094"/>
                <a:gd name="T34" fmla="*/ 1357 w 1734"/>
                <a:gd name="T35" fmla="*/ 189 h 1094"/>
                <a:gd name="T36" fmla="*/ 1508 w 1734"/>
                <a:gd name="T37" fmla="*/ 151 h 1094"/>
                <a:gd name="T38" fmla="*/ 75 w 1734"/>
                <a:gd name="T39" fmla="*/ 1018 h 1094"/>
                <a:gd name="T40" fmla="*/ 452 w 1734"/>
                <a:gd name="T41" fmla="*/ 189 h 1094"/>
                <a:gd name="T42" fmla="*/ 679 w 1734"/>
                <a:gd name="T43" fmla="*/ 977 h 1094"/>
                <a:gd name="T44" fmla="*/ 585 w 1734"/>
                <a:gd name="T45" fmla="*/ 943 h 1094"/>
                <a:gd name="T46" fmla="*/ 528 w 1734"/>
                <a:gd name="T47" fmla="*/ 264 h 1094"/>
                <a:gd name="T48" fmla="*/ 644 w 1734"/>
                <a:gd name="T49" fmla="*/ 243 h 1094"/>
                <a:gd name="T50" fmla="*/ 915 w 1734"/>
                <a:gd name="T51" fmla="*/ 76 h 1094"/>
                <a:gd name="T52" fmla="*/ 1281 w 1734"/>
                <a:gd name="T53" fmla="*/ 189 h 1094"/>
                <a:gd name="T54" fmla="*/ 1206 w 1734"/>
                <a:gd name="T55" fmla="*/ 453 h 1094"/>
                <a:gd name="T56" fmla="*/ 1018 w 1734"/>
                <a:gd name="T57" fmla="*/ 264 h 1094"/>
                <a:gd name="T58" fmla="*/ 867 w 1734"/>
                <a:gd name="T59" fmla="*/ 377 h 1094"/>
                <a:gd name="T60" fmla="*/ 754 w 1734"/>
                <a:gd name="T61" fmla="*/ 604 h 1094"/>
                <a:gd name="T62" fmla="*/ 678 w 1734"/>
                <a:gd name="T63" fmla="*/ 641 h 1094"/>
                <a:gd name="T64" fmla="*/ 754 w 1734"/>
                <a:gd name="T65" fmla="*/ 679 h 1094"/>
                <a:gd name="T66" fmla="*/ 942 w 1734"/>
                <a:gd name="T67" fmla="*/ 377 h 1094"/>
                <a:gd name="T68" fmla="*/ 1018 w 1734"/>
                <a:gd name="T69" fmla="*/ 340 h 1094"/>
                <a:gd name="T70" fmla="*/ 1227 w 1734"/>
                <a:gd name="T71" fmla="*/ 528 h 1094"/>
                <a:gd name="T72" fmla="*/ 1139 w 1734"/>
                <a:gd name="T73" fmla="*/ 631 h 1094"/>
                <a:gd name="T74" fmla="*/ 1064 w 1734"/>
                <a:gd name="T75" fmla="*/ 853 h 1094"/>
                <a:gd name="T76" fmla="*/ 696 w 1734"/>
                <a:gd name="T77" fmla="*/ 980 h 1094"/>
                <a:gd name="T78" fmla="*/ 1432 w 1734"/>
                <a:gd name="T79" fmla="*/ 980 h 1094"/>
                <a:gd name="T80" fmla="*/ 1131 w 1734"/>
                <a:gd name="T81" fmla="*/ 905 h 1094"/>
                <a:gd name="T82" fmla="*/ 1432 w 1734"/>
                <a:gd name="T83" fmla="*/ 830 h 1094"/>
                <a:gd name="T84" fmla="*/ 1432 w 1734"/>
                <a:gd name="T85" fmla="*/ 980 h 1094"/>
                <a:gd name="T86" fmla="*/ 1281 w 1734"/>
                <a:gd name="T87" fmla="*/ 754 h 1094"/>
                <a:gd name="T88" fmla="*/ 1281 w 1734"/>
                <a:gd name="T89" fmla="*/ 604 h 1094"/>
                <a:gd name="T90" fmla="*/ 1583 w 1734"/>
                <a:gd name="T91" fmla="*/ 679 h 1094"/>
                <a:gd name="T92" fmla="*/ 1583 w 1734"/>
                <a:gd name="T93" fmla="*/ 528 h 1094"/>
                <a:gd name="T94" fmla="*/ 1319 w 1734"/>
                <a:gd name="T95" fmla="*/ 518 h 1094"/>
                <a:gd name="T96" fmla="*/ 1357 w 1734"/>
                <a:gd name="T97" fmla="*/ 377 h 1094"/>
                <a:gd name="T98" fmla="*/ 1658 w 1734"/>
                <a:gd name="T99" fmla="*/ 453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4" h="1094">
                  <a:moveTo>
                    <a:pt x="1734" y="453"/>
                  </a:moveTo>
                  <a:cubicBezTo>
                    <a:pt x="1733" y="389"/>
                    <a:pt x="1693" y="332"/>
                    <a:pt x="1632" y="311"/>
                  </a:cubicBezTo>
                  <a:cubicBezTo>
                    <a:pt x="1664" y="265"/>
                    <a:pt x="1667" y="205"/>
                    <a:pt x="1641" y="156"/>
                  </a:cubicBezTo>
                  <a:cubicBezTo>
                    <a:pt x="1614" y="107"/>
                    <a:pt x="1563" y="76"/>
                    <a:pt x="1508" y="76"/>
                  </a:cubicBezTo>
                  <a:lnTo>
                    <a:pt x="1319" y="76"/>
                  </a:lnTo>
                  <a:cubicBezTo>
                    <a:pt x="1319" y="76"/>
                    <a:pt x="1319" y="76"/>
                    <a:pt x="1318" y="76"/>
                  </a:cubicBezTo>
                  <a:cubicBezTo>
                    <a:pt x="1283" y="29"/>
                    <a:pt x="1227" y="1"/>
                    <a:pt x="1168" y="1"/>
                  </a:cubicBezTo>
                  <a:lnTo>
                    <a:pt x="915" y="1"/>
                  </a:lnTo>
                  <a:cubicBezTo>
                    <a:pt x="876" y="0"/>
                    <a:pt x="838" y="13"/>
                    <a:pt x="806" y="36"/>
                  </a:cubicBezTo>
                  <a:lnTo>
                    <a:pt x="601" y="182"/>
                  </a:lnTo>
                  <a:cubicBezTo>
                    <a:pt x="594" y="187"/>
                    <a:pt x="587" y="189"/>
                    <a:pt x="579" y="189"/>
                  </a:cubicBezTo>
                  <a:lnTo>
                    <a:pt x="528" y="189"/>
                  </a:lnTo>
                  <a:lnTo>
                    <a:pt x="528" y="151"/>
                  </a:lnTo>
                  <a:cubicBezTo>
                    <a:pt x="528" y="131"/>
                    <a:pt x="511" y="114"/>
                    <a:pt x="490" y="114"/>
                  </a:cubicBezTo>
                  <a:lnTo>
                    <a:pt x="38" y="114"/>
                  </a:lnTo>
                  <a:cubicBezTo>
                    <a:pt x="17" y="114"/>
                    <a:pt x="0" y="131"/>
                    <a:pt x="0" y="151"/>
                  </a:cubicBezTo>
                  <a:lnTo>
                    <a:pt x="0" y="1056"/>
                  </a:lnTo>
                  <a:cubicBezTo>
                    <a:pt x="0" y="1077"/>
                    <a:pt x="17" y="1094"/>
                    <a:pt x="38" y="1094"/>
                  </a:cubicBezTo>
                  <a:lnTo>
                    <a:pt x="490" y="1094"/>
                  </a:lnTo>
                  <a:cubicBezTo>
                    <a:pt x="511" y="1094"/>
                    <a:pt x="528" y="1077"/>
                    <a:pt x="528" y="1056"/>
                  </a:cubicBezTo>
                  <a:lnTo>
                    <a:pt x="528" y="1018"/>
                  </a:lnTo>
                  <a:lnTo>
                    <a:pt x="585" y="1018"/>
                  </a:lnTo>
                  <a:cubicBezTo>
                    <a:pt x="591" y="1018"/>
                    <a:pt x="597" y="1020"/>
                    <a:pt x="602" y="1022"/>
                  </a:cubicBezTo>
                  <a:lnTo>
                    <a:pt x="646" y="1044"/>
                  </a:lnTo>
                  <a:cubicBezTo>
                    <a:pt x="661" y="1052"/>
                    <a:pt x="679" y="1056"/>
                    <a:pt x="696" y="1056"/>
                  </a:cubicBezTo>
                  <a:lnTo>
                    <a:pt x="1432" y="1056"/>
                  </a:lnTo>
                  <a:cubicBezTo>
                    <a:pt x="1488" y="1056"/>
                    <a:pt x="1539" y="1025"/>
                    <a:pt x="1565" y="976"/>
                  </a:cubicBezTo>
                  <a:cubicBezTo>
                    <a:pt x="1591" y="927"/>
                    <a:pt x="1588" y="867"/>
                    <a:pt x="1557" y="821"/>
                  </a:cubicBezTo>
                  <a:cubicBezTo>
                    <a:pt x="1601" y="806"/>
                    <a:pt x="1636" y="771"/>
                    <a:pt x="1651" y="726"/>
                  </a:cubicBezTo>
                  <a:cubicBezTo>
                    <a:pt x="1665" y="682"/>
                    <a:pt x="1659" y="633"/>
                    <a:pt x="1632" y="595"/>
                  </a:cubicBezTo>
                  <a:cubicBezTo>
                    <a:pt x="1693" y="574"/>
                    <a:pt x="1733" y="517"/>
                    <a:pt x="1734" y="453"/>
                  </a:cubicBezTo>
                  <a:close/>
                  <a:moveTo>
                    <a:pt x="1508" y="151"/>
                  </a:moveTo>
                  <a:cubicBezTo>
                    <a:pt x="1549" y="151"/>
                    <a:pt x="1583" y="185"/>
                    <a:pt x="1583" y="227"/>
                  </a:cubicBezTo>
                  <a:cubicBezTo>
                    <a:pt x="1583" y="268"/>
                    <a:pt x="1549" y="302"/>
                    <a:pt x="1508" y="302"/>
                  </a:cubicBezTo>
                  <a:lnTo>
                    <a:pt x="1357" y="302"/>
                  </a:lnTo>
                  <a:lnTo>
                    <a:pt x="1357" y="189"/>
                  </a:lnTo>
                  <a:cubicBezTo>
                    <a:pt x="1357" y="176"/>
                    <a:pt x="1356" y="164"/>
                    <a:pt x="1353" y="151"/>
                  </a:cubicBezTo>
                  <a:lnTo>
                    <a:pt x="1508" y="151"/>
                  </a:lnTo>
                  <a:close/>
                  <a:moveTo>
                    <a:pt x="452" y="1018"/>
                  </a:moveTo>
                  <a:lnTo>
                    <a:pt x="75" y="1018"/>
                  </a:lnTo>
                  <a:lnTo>
                    <a:pt x="75" y="189"/>
                  </a:lnTo>
                  <a:lnTo>
                    <a:pt x="452" y="189"/>
                  </a:lnTo>
                  <a:lnTo>
                    <a:pt x="452" y="1018"/>
                  </a:lnTo>
                  <a:close/>
                  <a:moveTo>
                    <a:pt x="679" y="977"/>
                  </a:moveTo>
                  <a:lnTo>
                    <a:pt x="636" y="955"/>
                  </a:lnTo>
                  <a:cubicBezTo>
                    <a:pt x="620" y="947"/>
                    <a:pt x="603" y="943"/>
                    <a:pt x="585" y="943"/>
                  </a:cubicBezTo>
                  <a:lnTo>
                    <a:pt x="528" y="943"/>
                  </a:lnTo>
                  <a:lnTo>
                    <a:pt x="528" y="264"/>
                  </a:lnTo>
                  <a:lnTo>
                    <a:pt x="579" y="264"/>
                  </a:lnTo>
                  <a:cubicBezTo>
                    <a:pt x="602" y="264"/>
                    <a:pt x="625" y="257"/>
                    <a:pt x="644" y="243"/>
                  </a:cubicBezTo>
                  <a:lnTo>
                    <a:pt x="849" y="97"/>
                  </a:lnTo>
                  <a:cubicBezTo>
                    <a:pt x="869" y="83"/>
                    <a:pt x="892" y="76"/>
                    <a:pt x="915" y="76"/>
                  </a:cubicBezTo>
                  <a:lnTo>
                    <a:pt x="1168" y="76"/>
                  </a:lnTo>
                  <a:cubicBezTo>
                    <a:pt x="1231" y="76"/>
                    <a:pt x="1281" y="127"/>
                    <a:pt x="1281" y="189"/>
                  </a:cubicBezTo>
                  <a:lnTo>
                    <a:pt x="1281" y="453"/>
                  </a:lnTo>
                  <a:lnTo>
                    <a:pt x="1206" y="453"/>
                  </a:lnTo>
                  <a:cubicBezTo>
                    <a:pt x="1144" y="453"/>
                    <a:pt x="1093" y="402"/>
                    <a:pt x="1093" y="340"/>
                  </a:cubicBezTo>
                  <a:cubicBezTo>
                    <a:pt x="1093" y="298"/>
                    <a:pt x="1059" y="264"/>
                    <a:pt x="1018" y="264"/>
                  </a:cubicBezTo>
                  <a:lnTo>
                    <a:pt x="980" y="264"/>
                  </a:lnTo>
                  <a:cubicBezTo>
                    <a:pt x="917" y="264"/>
                    <a:pt x="867" y="315"/>
                    <a:pt x="867" y="377"/>
                  </a:cubicBezTo>
                  <a:lnTo>
                    <a:pt x="867" y="491"/>
                  </a:lnTo>
                  <a:cubicBezTo>
                    <a:pt x="867" y="553"/>
                    <a:pt x="816" y="604"/>
                    <a:pt x="754" y="604"/>
                  </a:cubicBezTo>
                  <a:lnTo>
                    <a:pt x="716" y="604"/>
                  </a:lnTo>
                  <a:cubicBezTo>
                    <a:pt x="695" y="604"/>
                    <a:pt x="678" y="620"/>
                    <a:pt x="678" y="641"/>
                  </a:cubicBezTo>
                  <a:cubicBezTo>
                    <a:pt x="678" y="662"/>
                    <a:pt x="695" y="679"/>
                    <a:pt x="716" y="679"/>
                  </a:cubicBezTo>
                  <a:lnTo>
                    <a:pt x="754" y="679"/>
                  </a:lnTo>
                  <a:cubicBezTo>
                    <a:pt x="858" y="679"/>
                    <a:pt x="942" y="595"/>
                    <a:pt x="942" y="491"/>
                  </a:cubicBezTo>
                  <a:lnTo>
                    <a:pt x="942" y="377"/>
                  </a:lnTo>
                  <a:cubicBezTo>
                    <a:pt x="942" y="357"/>
                    <a:pt x="959" y="340"/>
                    <a:pt x="980" y="340"/>
                  </a:cubicBezTo>
                  <a:lnTo>
                    <a:pt x="1018" y="340"/>
                  </a:lnTo>
                  <a:cubicBezTo>
                    <a:pt x="1018" y="444"/>
                    <a:pt x="1102" y="528"/>
                    <a:pt x="1206" y="528"/>
                  </a:cubicBezTo>
                  <a:lnTo>
                    <a:pt x="1227" y="528"/>
                  </a:lnTo>
                  <a:cubicBezTo>
                    <a:pt x="1229" y="531"/>
                    <a:pt x="1231" y="534"/>
                    <a:pt x="1232" y="537"/>
                  </a:cubicBezTo>
                  <a:cubicBezTo>
                    <a:pt x="1188" y="552"/>
                    <a:pt x="1153" y="587"/>
                    <a:pt x="1139" y="631"/>
                  </a:cubicBezTo>
                  <a:cubicBezTo>
                    <a:pt x="1124" y="676"/>
                    <a:pt x="1130" y="724"/>
                    <a:pt x="1157" y="763"/>
                  </a:cubicBezTo>
                  <a:cubicBezTo>
                    <a:pt x="1114" y="778"/>
                    <a:pt x="1080" y="810"/>
                    <a:pt x="1064" y="853"/>
                  </a:cubicBezTo>
                  <a:cubicBezTo>
                    <a:pt x="1049" y="895"/>
                    <a:pt x="1053" y="942"/>
                    <a:pt x="1076" y="980"/>
                  </a:cubicBezTo>
                  <a:lnTo>
                    <a:pt x="696" y="980"/>
                  </a:lnTo>
                  <a:cubicBezTo>
                    <a:pt x="690" y="981"/>
                    <a:pt x="685" y="979"/>
                    <a:pt x="679" y="977"/>
                  </a:cubicBezTo>
                  <a:close/>
                  <a:moveTo>
                    <a:pt x="1432" y="980"/>
                  </a:moveTo>
                  <a:lnTo>
                    <a:pt x="1206" y="980"/>
                  </a:lnTo>
                  <a:cubicBezTo>
                    <a:pt x="1164" y="980"/>
                    <a:pt x="1131" y="947"/>
                    <a:pt x="1131" y="905"/>
                  </a:cubicBezTo>
                  <a:cubicBezTo>
                    <a:pt x="1131" y="863"/>
                    <a:pt x="1164" y="830"/>
                    <a:pt x="1206" y="830"/>
                  </a:cubicBezTo>
                  <a:lnTo>
                    <a:pt x="1432" y="830"/>
                  </a:lnTo>
                  <a:cubicBezTo>
                    <a:pt x="1474" y="830"/>
                    <a:pt x="1508" y="863"/>
                    <a:pt x="1508" y="905"/>
                  </a:cubicBezTo>
                  <a:cubicBezTo>
                    <a:pt x="1508" y="947"/>
                    <a:pt x="1474" y="980"/>
                    <a:pt x="1432" y="980"/>
                  </a:cubicBezTo>
                  <a:close/>
                  <a:moveTo>
                    <a:pt x="1508" y="754"/>
                  </a:moveTo>
                  <a:lnTo>
                    <a:pt x="1281" y="754"/>
                  </a:lnTo>
                  <a:cubicBezTo>
                    <a:pt x="1240" y="754"/>
                    <a:pt x="1206" y="721"/>
                    <a:pt x="1206" y="679"/>
                  </a:cubicBezTo>
                  <a:cubicBezTo>
                    <a:pt x="1206" y="637"/>
                    <a:pt x="1240" y="604"/>
                    <a:pt x="1281" y="604"/>
                  </a:cubicBezTo>
                  <a:lnTo>
                    <a:pt x="1508" y="604"/>
                  </a:lnTo>
                  <a:cubicBezTo>
                    <a:pt x="1549" y="604"/>
                    <a:pt x="1583" y="637"/>
                    <a:pt x="1583" y="679"/>
                  </a:cubicBezTo>
                  <a:cubicBezTo>
                    <a:pt x="1583" y="721"/>
                    <a:pt x="1549" y="754"/>
                    <a:pt x="1508" y="754"/>
                  </a:cubicBezTo>
                  <a:close/>
                  <a:moveTo>
                    <a:pt x="1583" y="528"/>
                  </a:moveTo>
                  <a:lnTo>
                    <a:pt x="1357" y="528"/>
                  </a:lnTo>
                  <a:cubicBezTo>
                    <a:pt x="1343" y="528"/>
                    <a:pt x="1330" y="524"/>
                    <a:pt x="1319" y="518"/>
                  </a:cubicBezTo>
                  <a:cubicBezTo>
                    <a:pt x="1342" y="504"/>
                    <a:pt x="1357" y="480"/>
                    <a:pt x="1357" y="453"/>
                  </a:cubicBezTo>
                  <a:lnTo>
                    <a:pt x="1357" y="377"/>
                  </a:lnTo>
                  <a:lnTo>
                    <a:pt x="1583" y="377"/>
                  </a:lnTo>
                  <a:cubicBezTo>
                    <a:pt x="1625" y="377"/>
                    <a:pt x="1658" y="411"/>
                    <a:pt x="1658" y="453"/>
                  </a:cubicBezTo>
                  <a:cubicBezTo>
                    <a:pt x="1658" y="494"/>
                    <a:pt x="1625" y="528"/>
                    <a:pt x="1583" y="52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8" name="Freeform 235">
              <a:extLst>
                <a:ext uri="{FF2B5EF4-FFF2-40B4-BE49-F238E27FC236}">
                  <a16:creationId xmlns:a16="http://schemas.microsoft.com/office/drawing/2014/main" id="{32763E18-D4B4-4E97-A114-07C9835EB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238" y="1271588"/>
              <a:ext cx="49213" cy="15875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7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7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6"/>
                    <a:pt x="226" y="37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9" name="Freeform 236">
              <a:extLst>
                <a:ext uri="{FF2B5EF4-FFF2-40B4-BE49-F238E27FC236}">
                  <a16:creationId xmlns:a16="http://schemas.microsoft.com/office/drawing/2014/main" id="{77779EB4-BB8B-4BDD-B452-3DF581F9A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0226" y="1355726"/>
              <a:ext cx="44450" cy="31750"/>
            </a:xfrm>
            <a:custGeom>
              <a:avLst/>
              <a:gdLst>
                <a:gd name="T0" fmla="*/ 41 w 210"/>
                <a:gd name="T1" fmla="*/ 152 h 152"/>
                <a:gd name="T2" fmla="*/ 4 w 210"/>
                <a:gd name="T3" fmla="*/ 124 h 152"/>
                <a:gd name="T4" fmla="*/ 22 w 210"/>
                <a:gd name="T5" fmla="*/ 82 h 152"/>
                <a:gd name="T6" fmla="*/ 152 w 210"/>
                <a:gd name="T7" fmla="*/ 6 h 152"/>
                <a:gd name="T8" fmla="*/ 181 w 210"/>
                <a:gd name="T9" fmla="*/ 2 h 152"/>
                <a:gd name="T10" fmla="*/ 204 w 210"/>
                <a:gd name="T11" fmla="*/ 20 h 152"/>
                <a:gd name="T12" fmla="*/ 208 w 210"/>
                <a:gd name="T13" fmla="*/ 49 h 152"/>
                <a:gd name="T14" fmla="*/ 190 w 210"/>
                <a:gd name="T15" fmla="*/ 72 h 152"/>
                <a:gd name="T16" fmla="*/ 60 w 210"/>
                <a:gd name="T17" fmla="*/ 147 h 152"/>
                <a:gd name="T18" fmla="*/ 41 w 210"/>
                <a:gd name="T1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152">
                  <a:moveTo>
                    <a:pt x="41" y="152"/>
                  </a:moveTo>
                  <a:cubicBezTo>
                    <a:pt x="24" y="152"/>
                    <a:pt x="9" y="141"/>
                    <a:pt x="4" y="124"/>
                  </a:cubicBezTo>
                  <a:cubicBezTo>
                    <a:pt x="0" y="108"/>
                    <a:pt x="7" y="90"/>
                    <a:pt x="22" y="82"/>
                  </a:cubicBezTo>
                  <a:lnTo>
                    <a:pt x="152" y="6"/>
                  </a:lnTo>
                  <a:cubicBezTo>
                    <a:pt x="161" y="1"/>
                    <a:pt x="171" y="0"/>
                    <a:pt x="181" y="2"/>
                  </a:cubicBezTo>
                  <a:cubicBezTo>
                    <a:pt x="191" y="5"/>
                    <a:pt x="199" y="11"/>
                    <a:pt x="204" y="20"/>
                  </a:cubicBezTo>
                  <a:cubicBezTo>
                    <a:pt x="209" y="29"/>
                    <a:pt x="210" y="39"/>
                    <a:pt x="208" y="49"/>
                  </a:cubicBezTo>
                  <a:cubicBezTo>
                    <a:pt x="205" y="58"/>
                    <a:pt x="199" y="67"/>
                    <a:pt x="190" y="72"/>
                  </a:cubicBezTo>
                  <a:lnTo>
                    <a:pt x="60" y="147"/>
                  </a:lnTo>
                  <a:cubicBezTo>
                    <a:pt x="54" y="150"/>
                    <a:pt x="47" y="152"/>
                    <a:pt x="41" y="15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0" name="Freeform 237">
              <a:extLst>
                <a:ext uri="{FF2B5EF4-FFF2-40B4-BE49-F238E27FC236}">
                  <a16:creationId xmlns:a16="http://schemas.microsoft.com/office/drawing/2014/main" id="{D01289CA-8803-431D-A98B-8B5D2D6C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8638" y="1169988"/>
              <a:ext cx="46038" cy="33338"/>
            </a:xfrm>
            <a:custGeom>
              <a:avLst/>
              <a:gdLst>
                <a:gd name="T0" fmla="*/ 173 w 214"/>
                <a:gd name="T1" fmla="*/ 156 h 156"/>
                <a:gd name="T2" fmla="*/ 154 w 214"/>
                <a:gd name="T3" fmla="*/ 151 h 156"/>
                <a:gd name="T4" fmla="*/ 24 w 214"/>
                <a:gd name="T5" fmla="*/ 76 h 156"/>
                <a:gd name="T6" fmla="*/ 10 w 214"/>
                <a:gd name="T7" fmla="*/ 24 h 156"/>
                <a:gd name="T8" fmla="*/ 61 w 214"/>
                <a:gd name="T9" fmla="*/ 10 h 156"/>
                <a:gd name="T10" fmla="*/ 192 w 214"/>
                <a:gd name="T11" fmla="*/ 86 h 156"/>
                <a:gd name="T12" fmla="*/ 210 w 214"/>
                <a:gd name="T13" fmla="*/ 128 h 156"/>
                <a:gd name="T14" fmla="*/ 173 w 214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56">
                  <a:moveTo>
                    <a:pt x="173" y="156"/>
                  </a:moveTo>
                  <a:cubicBezTo>
                    <a:pt x="167" y="156"/>
                    <a:pt x="160" y="154"/>
                    <a:pt x="154" y="151"/>
                  </a:cubicBezTo>
                  <a:lnTo>
                    <a:pt x="24" y="76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6"/>
                    <a:pt x="43" y="0"/>
                    <a:pt x="61" y="10"/>
                  </a:cubicBezTo>
                  <a:lnTo>
                    <a:pt x="192" y="86"/>
                  </a:lnTo>
                  <a:cubicBezTo>
                    <a:pt x="207" y="94"/>
                    <a:pt x="214" y="112"/>
                    <a:pt x="210" y="128"/>
                  </a:cubicBezTo>
                  <a:cubicBezTo>
                    <a:pt x="205" y="145"/>
                    <a:pt x="190" y="156"/>
                    <a:pt x="173" y="15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Freeform 238">
              <a:extLst>
                <a:ext uri="{FF2B5EF4-FFF2-40B4-BE49-F238E27FC236}">
                  <a16:creationId xmlns:a16="http://schemas.microsoft.com/office/drawing/2014/main" id="{E2510110-5DB6-4796-8B47-8D167E451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4713" y="1012826"/>
              <a:ext cx="47625" cy="15875"/>
            </a:xfrm>
            <a:custGeom>
              <a:avLst/>
              <a:gdLst>
                <a:gd name="T0" fmla="*/ 189 w 227"/>
                <a:gd name="T1" fmla="*/ 75 h 75"/>
                <a:gd name="T2" fmla="*/ 38 w 227"/>
                <a:gd name="T3" fmla="*/ 75 h 75"/>
                <a:gd name="T4" fmla="*/ 0 w 227"/>
                <a:gd name="T5" fmla="*/ 37 h 75"/>
                <a:gd name="T6" fmla="*/ 38 w 227"/>
                <a:gd name="T7" fmla="*/ 0 h 75"/>
                <a:gd name="T8" fmla="*/ 189 w 227"/>
                <a:gd name="T9" fmla="*/ 0 h 75"/>
                <a:gd name="T10" fmla="*/ 227 w 227"/>
                <a:gd name="T11" fmla="*/ 37 h 75"/>
                <a:gd name="T12" fmla="*/ 189 w 22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" h="75">
                  <a:moveTo>
                    <a:pt x="189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89" y="0"/>
                  </a:lnTo>
                  <a:cubicBezTo>
                    <a:pt x="210" y="0"/>
                    <a:pt x="227" y="16"/>
                    <a:pt x="227" y="37"/>
                  </a:cubicBezTo>
                  <a:cubicBezTo>
                    <a:pt x="227" y="58"/>
                    <a:pt x="210" y="75"/>
                    <a:pt x="189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2" name="Freeform 239">
              <a:extLst>
                <a:ext uri="{FF2B5EF4-FFF2-40B4-BE49-F238E27FC236}">
                  <a16:creationId xmlns:a16="http://schemas.microsoft.com/office/drawing/2014/main" id="{173393E2-DCD4-4D7E-A296-8F149DCAC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1" y="1096963"/>
              <a:ext cx="46038" cy="33338"/>
            </a:xfrm>
            <a:custGeom>
              <a:avLst/>
              <a:gdLst>
                <a:gd name="T0" fmla="*/ 170 w 210"/>
                <a:gd name="T1" fmla="*/ 152 h 152"/>
                <a:gd name="T2" fmla="*/ 151 w 210"/>
                <a:gd name="T3" fmla="*/ 147 h 152"/>
                <a:gd name="T4" fmla="*/ 20 w 210"/>
                <a:gd name="T5" fmla="*/ 72 h 152"/>
                <a:gd name="T6" fmla="*/ 2 w 210"/>
                <a:gd name="T7" fmla="*/ 49 h 152"/>
                <a:gd name="T8" fmla="*/ 6 w 210"/>
                <a:gd name="T9" fmla="*/ 20 h 152"/>
                <a:gd name="T10" fmla="*/ 29 w 210"/>
                <a:gd name="T11" fmla="*/ 2 h 152"/>
                <a:gd name="T12" fmla="*/ 58 w 210"/>
                <a:gd name="T13" fmla="*/ 6 h 152"/>
                <a:gd name="T14" fmla="*/ 188 w 210"/>
                <a:gd name="T15" fmla="*/ 82 h 152"/>
                <a:gd name="T16" fmla="*/ 206 w 210"/>
                <a:gd name="T17" fmla="*/ 124 h 152"/>
                <a:gd name="T18" fmla="*/ 170 w 210"/>
                <a:gd name="T1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152">
                  <a:moveTo>
                    <a:pt x="170" y="152"/>
                  </a:moveTo>
                  <a:cubicBezTo>
                    <a:pt x="163" y="152"/>
                    <a:pt x="156" y="150"/>
                    <a:pt x="151" y="147"/>
                  </a:cubicBezTo>
                  <a:lnTo>
                    <a:pt x="20" y="72"/>
                  </a:lnTo>
                  <a:cubicBezTo>
                    <a:pt x="11" y="67"/>
                    <a:pt x="5" y="58"/>
                    <a:pt x="2" y="49"/>
                  </a:cubicBezTo>
                  <a:cubicBezTo>
                    <a:pt x="0" y="39"/>
                    <a:pt x="1" y="29"/>
                    <a:pt x="6" y="20"/>
                  </a:cubicBezTo>
                  <a:cubicBezTo>
                    <a:pt x="11" y="11"/>
                    <a:pt x="19" y="5"/>
                    <a:pt x="29" y="2"/>
                  </a:cubicBezTo>
                  <a:cubicBezTo>
                    <a:pt x="39" y="0"/>
                    <a:pt x="49" y="1"/>
                    <a:pt x="58" y="6"/>
                  </a:cubicBezTo>
                  <a:lnTo>
                    <a:pt x="188" y="82"/>
                  </a:lnTo>
                  <a:cubicBezTo>
                    <a:pt x="203" y="90"/>
                    <a:pt x="210" y="108"/>
                    <a:pt x="206" y="124"/>
                  </a:cubicBezTo>
                  <a:cubicBezTo>
                    <a:pt x="202" y="141"/>
                    <a:pt x="187" y="152"/>
                    <a:pt x="170" y="15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3" name="Freeform 240">
              <a:extLst>
                <a:ext uri="{FF2B5EF4-FFF2-40B4-BE49-F238E27FC236}">
                  <a16:creationId xmlns:a16="http://schemas.microsoft.com/office/drawing/2014/main" id="{72733442-EEC1-46D2-B1A3-BE58E3CA2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1" y="911226"/>
              <a:ext cx="46038" cy="33338"/>
            </a:xfrm>
            <a:custGeom>
              <a:avLst/>
              <a:gdLst>
                <a:gd name="T0" fmla="*/ 41 w 214"/>
                <a:gd name="T1" fmla="*/ 156 h 156"/>
                <a:gd name="T2" fmla="*/ 5 w 214"/>
                <a:gd name="T3" fmla="*/ 128 h 156"/>
                <a:gd name="T4" fmla="*/ 22 w 214"/>
                <a:gd name="T5" fmla="*/ 86 h 156"/>
                <a:gd name="T6" fmla="*/ 153 w 214"/>
                <a:gd name="T7" fmla="*/ 10 h 156"/>
                <a:gd name="T8" fmla="*/ 204 w 214"/>
                <a:gd name="T9" fmla="*/ 24 h 156"/>
                <a:gd name="T10" fmla="*/ 190 w 214"/>
                <a:gd name="T11" fmla="*/ 76 h 156"/>
                <a:gd name="T12" fmla="*/ 60 w 214"/>
                <a:gd name="T13" fmla="*/ 151 h 156"/>
                <a:gd name="T14" fmla="*/ 41 w 214"/>
                <a:gd name="T15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56">
                  <a:moveTo>
                    <a:pt x="41" y="156"/>
                  </a:moveTo>
                  <a:cubicBezTo>
                    <a:pt x="24" y="156"/>
                    <a:pt x="9" y="145"/>
                    <a:pt x="5" y="128"/>
                  </a:cubicBezTo>
                  <a:cubicBezTo>
                    <a:pt x="0" y="112"/>
                    <a:pt x="7" y="94"/>
                    <a:pt x="22" y="86"/>
                  </a:cubicBezTo>
                  <a:lnTo>
                    <a:pt x="153" y="10"/>
                  </a:lnTo>
                  <a:cubicBezTo>
                    <a:pt x="171" y="0"/>
                    <a:pt x="194" y="6"/>
                    <a:pt x="204" y="24"/>
                  </a:cubicBezTo>
                  <a:cubicBezTo>
                    <a:pt x="214" y="42"/>
                    <a:pt x="208" y="65"/>
                    <a:pt x="190" y="76"/>
                  </a:cubicBezTo>
                  <a:lnTo>
                    <a:pt x="60" y="151"/>
                  </a:lnTo>
                  <a:cubicBezTo>
                    <a:pt x="54" y="154"/>
                    <a:pt x="48" y="156"/>
                    <a:pt x="41" y="15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8" name="Group 2517">
            <a:extLst>
              <a:ext uri="{FF2B5EF4-FFF2-40B4-BE49-F238E27FC236}">
                <a16:creationId xmlns:a16="http://schemas.microsoft.com/office/drawing/2014/main" id="{89AE88DD-5E24-491F-AF14-9306C8C7FABA}"/>
              </a:ext>
            </a:extLst>
          </p:cNvPr>
          <p:cNvGrpSpPr/>
          <p:nvPr/>
        </p:nvGrpSpPr>
        <p:grpSpPr>
          <a:xfrm>
            <a:off x="8836026" y="908051"/>
            <a:ext cx="484187" cy="484187"/>
            <a:chOff x="8836026" y="908051"/>
            <a:chExt cx="484187" cy="484187"/>
          </a:xfrm>
        </p:grpSpPr>
        <p:sp>
          <p:nvSpPr>
            <p:cNvPr id="2144" name="Freeform 241">
              <a:extLst>
                <a:ext uri="{FF2B5EF4-FFF2-40B4-BE49-F238E27FC236}">
                  <a16:creationId xmlns:a16="http://schemas.microsoft.com/office/drawing/2014/main" id="{18112908-8D1B-4CAD-982A-F14F224B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1" y="1255713"/>
              <a:ext cx="33338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5" name="Freeform 242">
              <a:extLst>
                <a:ext uri="{FF2B5EF4-FFF2-40B4-BE49-F238E27FC236}">
                  <a16:creationId xmlns:a16="http://schemas.microsoft.com/office/drawing/2014/main" id="{C510DDEA-5B4B-4D03-B389-CEEF729D4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1255713"/>
              <a:ext cx="31750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6" name="Freeform 243">
              <a:extLst>
                <a:ext uri="{FF2B5EF4-FFF2-40B4-BE49-F238E27FC236}">
                  <a16:creationId xmlns:a16="http://schemas.microsoft.com/office/drawing/2014/main" id="{C903E171-BAEC-49FF-8751-3C95CCF0C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5438" y="1255713"/>
              <a:ext cx="31750" cy="317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7" name="Freeform 244">
              <a:extLst>
                <a:ext uri="{FF2B5EF4-FFF2-40B4-BE49-F238E27FC236}">
                  <a16:creationId xmlns:a16="http://schemas.microsoft.com/office/drawing/2014/main" id="{33CCC87E-2B74-4B57-8859-4ACC6298A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8601" y="1255713"/>
              <a:ext cx="31750" cy="31750"/>
            </a:xfrm>
            <a:custGeom>
              <a:avLst/>
              <a:gdLst>
                <a:gd name="T0" fmla="*/ 150 w 150"/>
                <a:gd name="T1" fmla="*/ 76 h 151"/>
                <a:gd name="T2" fmla="*/ 150 w 150"/>
                <a:gd name="T3" fmla="*/ 0 h 151"/>
                <a:gd name="T4" fmla="*/ 0 w 150"/>
                <a:gd name="T5" fmla="*/ 0 h 151"/>
                <a:gd name="T6" fmla="*/ 0 w 150"/>
                <a:gd name="T7" fmla="*/ 76 h 151"/>
                <a:gd name="T8" fmla="*/ 75 w 150"/>
                <a:gd name="T9" fmla="*/ 151 h 151"/>
                <a:gd name="T10" fmla="*/ 150 w 150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150" y="76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0" y="117"/>
                    <a:pt x="150" y="7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8" name="Freeform 245">
              <a:extLst>
                <a:ext uri="{FF2B5EF4-FFF2-40B4-BE49-F238E27FC236}">
                  <a16:creationId xmlns:a16="http://schemas.microsoft.com/office/drawing/2014/main" id="{9AD1C36C-103F-4278-9C35-76C2239F8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7188" y="1255713"/>
              <a:ext cx="33338" cy="31750"/>
            </a:xfrm>
            <a:custGeom>
              <a:avLst/>
              <a:gdLst>
                <a:gd name="T0" fmla="*/ 75 w 150"/>
                <a:gd name="T1" fmla="*/ 151 h 151"/>
                <a:gd name="T2" fmla="*/ 150 w 150"/>
                <a:gd name="T3" fmla="*/ 76 h 151"/>
                <a:gd name="T4" fmla="*/ 150 w 150"/>
                <a:gd name="T5" fmla="*/ 0 h 151"/>
                <a:gd name="T6" fmla="*/ 0 w 150"/>
                <a:gd name="T7" fmla="*/ 0 h 151"/>
                <a:gd name="T8" fmla="*/ 0 w 150"/>
                <a:gd name="T9" fmla="*/ 76 h 151"/>
                <a:gd name="T10" fmla="*/ 75 w 150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75" y="151"/>
                  </a:moveTo>
                  <a:cubicBezTo>
                    <a:pt x="117" y="151"/>
                    <a:pt x="150" y="117"/>
                    <a:pt x="150" y="76"/>
                  </a:cubicBez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9" name="Rectangle 246">
              <a:extLst>
                <a:ext uri="{FF2B5EF4-FFF2-40B4-BE49-F238E27FC236}">
                  <a16:creationId xmlns:a16="http://schemas.microsoft.com/office/drawing/2014/main" id="{CB2CF15B-B24E-4D0E-8E56-9515CFF08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8601" y="1222376"/>
              <a:ext cx="193675" cy="3333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0" name="Freeform 247">
              <a:extLst>
                <a:ext uri="{FF2B5EF4-FFF2-40B4-BE49-F238E27FC236}">
                  <a16:creationId xmlns:a16="http://schemas.microsoft.com/office/drawing/2014/main" id="{FB0E00B2-EC47-4680-A084-12C7A26B1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8601" y="1190626"/>
              <a:ext cx="193675" cy="31750"/>
            </a:xfrm>
            <a:custGeom>
              <a:avLst/>
              <a:gdLst>
                <a:gd name="T0" fmla="*/ 150 w 904"/>
                <a:gd name="T1" fmla="*/ 0 h 150"/>
                <a:gd name="T2" fmla="*/ 0 w 904"/>
                <a:gd name="T3" fmla="*/ 150 h 150"/>
                <a:gd name="T4" fmla="*/ 904 w 904"/>
                <a:gd name="T5" fmla="*/ 150 h 150"/>
                <a:gd name="T6" fmla="*/ 753 w 904"/>
                <a:gd name="T7" fmla="*/ 0 h 150"/>
                <a:gd name="T8" fmla="*/ 150 w 904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150">
                  <a:moveTo>
                    <a:pt x="150" y="0"/>
                  </a:moveTo>
                  <a:lnTo>
                    <a:pt x="0" y="150"/>
                  </a:lnTo>
                  <a:lnTo>
                    <a:pt x="904" y="150"/>
                  </a:lnTo>
                  <a:lnTo>
                    <a:pt x="753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1" name="Freeform 248">
              <a:extLst>
                <a:ext uri="{FF2B5EF4-FFF2-40B4-BE49-F238E27FC236}">
                  <a16:creationId xmlns:a16="http://schemas.microsoft.com/office/drawing/2014/main" id="{5BE65B9F-00D8-4A84-B58D-BB12DDFBD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0526" y="1255713"/>
              <a:ext cx="31750" cy="31750"/>
            </a:xfrm>
            <a:custGeom>
              <a:avLst/>
              <a:gdLst>
                <a:gd name="T0" fmla="*/ 0 w 151"/>
                <a:gd name="T1" fmla="*/ 76 h 151"/>
                <a:gd name="T2" fmla="*/ 76 w 151"/>
                <a:gd name="T3" fmla="*/ 151 h 151"/>
                <a:gd name="T4" fmla="*/ 151 w 151"/>
                <a:gd name="T5" fmla="*/ 76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6"/>
                  </a:moveTo>
                  <a:cubicBezTo>
                    <a:pt x="0" y="117"/>
                    <a:pt x="34" y="151"/>
                    <a:pt x="76" y="151"/>
                  </a:cubicBez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2" name="Rectangle 249">
              <a:extLst>
                <a:ext uri="{FF2B5EF4-FFF2-40B4-BE49-F238E27FC236}">
                  <a16:creationId xmlns:a16="http://schemas.microsoft.com/office/drawing/2014/main" id="{DD0FF4B0-FAC3-46D2-BC9E-F6863FCAF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9876" y="1319213"/>
              <a:ext cx="47625" cy="650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3" name="Rectangle 250">
              <a:extLst>
                <a:ext uri="{FF2B5EF4-FFF2-40B4-BE49-F238E27FC236}">
                  <a16:creationId xmlns:a16="http://schemas.microsoft.com/office/drawing/2014/main" id="{0E2C3BAA-271E-48F7-A5E9-D2D1E0274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1313" y="1319213"/>
              <a:ext cx="41275" cy="3333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4" name="Freeform 251">
              <a:extLst>
                <a:ext uri="{FF2B5EF4-FFF2-40B4-BE49-F238E27FC236}">
                  <a16:creationId xmlns:a16="http://schemas.microsoft.com/office/drawing/2014/main" id="{520FD2EF-8242-4F25-BF05-DB831A68C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7301" y="1255713"/>
              <a:ext cx="31750" cy="317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5" name="Freeform 252">
              <a:extLst>
                <a:ext uri="{FF2B5EF4-FFF2-40B4-BE49-F238E27FC236}">
                  <a16:creationId xmlns:a16="http://schemas.microsoft.com/office/drawing/2014/main" id="{37FBAE61-99E0-4D4E-BA67-1B25B0B43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9051" y="1255713"/>
              <a:ext cx="31750" cy="31750"/>
            </a:xfrm>
            <a:custGeom>
              <a:avLst/>
              <a:gdLst>
                <a:gd name="T0" fmla="*/ 75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5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5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5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6" name="Freeform 253">
              <a:extLst>
                <a:ext uri="{FF2B5EF4-FFF2-40B4-BE49-F238E27FC236}">
                  <a16:creationId xmlns:a16="http://schemas.microsoft.com/office/drawing/2014/main" id="{4321DB14-F95A-4781-8B70-F4146809F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801" y="1255713"/>
              <a:ext cx="33338" cy="31750"/>
            </a:xfrm>
            <a:custGeom>
              <a:avLst/>
              <a:gdLst>
                <a:gd name="T0" fmla="*/ 75 w 150"/>
                <a:gd name="T1" fmla="*/ 151 h 151"/>
                <a:gd name="T2" fmla="*/ 150 w 150"/>
                <a:gd name="T3" fmla="*/ 76 h 151"/>
                <a:gd name="T4" fmla="*/ 150 w 150"/>
                <a:gd name="T5" fmla="*/ 0 h 151"/>
                <a:gd name="T6" fmla="*/ 0 w 150"/>
                <a:gd name="T7" fmla="*/ 0 h 151"/>
                <a:gd name="T8" fmla="*/ 0 w 150"/>
                <a:gd name="T9" fmla="*/ 76 h 151"/>
                <a:gd name="T10" fmla="*/ 75 w 150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75" y="151"/>
                  </a:moveTo>
                  <a:cubicBezTo>
                    <a:pt x="117" y="151"/>
                    <a:pt x="150" y="117"/>
                    <a:pt x="150" y="76"/>
                  </a:cubicBezTo>
                  <a:lnTo>
                    <a:pt x="150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3" y="151"/>
                    <a:pt x="75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7" name="Freeform 254">
              <a:extLst>
                <a:ext uri="{FF2B5EF4-FFF2-40B4-BE49-F238E27FC236}">
                  <a16:creationId xmlns:a16="http://schemas.microsoft.com/office/drawing/2014/main" id="{4AB2AEE1-37D7-4EA6-B940-EFD3D5EA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1255713"/>
              <a:ext cx="33338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8" name="Freeform 255">
              <a:extLst>
                <a:ext uri="{FF2B5EF4-FFF2-40B4-BE49-F238E27FC236}">
                  <a16:creationId xmlns:a16="http://schemas.microsoft.com/office/drawing/2014/main" id="{FC1549D5-B2AB-4B05-8A79-F7E2E6019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1255713"/>
              <a:ext cx="31750" cy="31750"/>
            </a:xfrm>
            <a:custGeom>
              <a:avLst/>
              <a:gdLst>
                <a:gd name="T0" fmla="*/ 76 w 151"/>
                <a:gd name="T1" fmla="*/ 151 h 151"/>
                <a:gd name="T2" fmla="*/ 151 w 151"/>
                <a:gd name="T3" fmla="*/ 76 h 151"/>
                <a:gd name="T4" fmla="*/ 151 w 151"/>
                <a:gd name="T5" fmla="*/ 0 h 151"/>
                <a:gd name="T6" fmla="*/ 0 w 151"/>
                <a:gd name="T7" fmla="*/ 0 h 151"/>
                <a:gd name="T8" fmla="*/ 0 w 151"/>
                <a:gd name="T9" fmla="*/ 76 h 151"/>
                <a:gd name="T10" fmla="*/ 76 w 151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76" y="151"/>
                  </a:move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17"/>
                    <a:pt x="34" y="151"/>
                    <a:pt x="76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9" name="Freeform 256">
              <a:extLst>
                <a:ext uri="{FF2B5EF4-FFF2-40B4-BE49-F238E27FC236}">
                  <a16:creationId xmlns:a16="http://schemas.microsoft.com/office/drawing/2014/main" id="{E2A1BFE1-887E-4916-A8DF-A8BAACCD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1222376"/>
              <a:ext cx="193675" cy="33338"/>
            </a:xfrm>
            <a:custGeom>
              <a:avLst/>
              <a:gdLst>
                <a:gd name="T0" fmla="*/ 302 w 905"/>
                <a:gd name="T1" fmla="*/ 151 h 151"/>
                <a:gd name="T2" fmla="*/ 905 w 905"/>
                <a:gd name="T3" fmla="*/ 151 h 151"/>
                <a:gd name="T4" fmla="*/ 905 w 905"/>
                <a:gd name="T5" fmla="*/ 0 h 151"/>
                <a:gd name="T6" fmla="*/ 0 w 905"/>
                <a:gd name="T7" fmla="*/ 0 h 151"/>
                <a:gd name="T8" fmla="*/ 0 w 905"/>
                <a:gd name="T9" fmla="*/ 151 h 151"/>
                <a:gd name="T10" fmla="*/ 302 w 905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151">
                  <a:moveTo>
                    <a:pt x="302" y="151"/>
                  </a:moveTo>
                  <a:lnTo>
                    <a:pt x="905" y="151"/>
                  </a:lnTo>
                  <a:lnTo>
                    <a:pt x="905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302" y="151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0" name="Freeform 257">
              <a:extLst>
                <a:ext uri="{FF2B5EF4-FFF2-40B4-BE49-F238E27FC236}">
                  <a16:creationId xmlns:a16="http://schemas.microsoft.com/office/drawing/2014/main" id="{CBEA71BA-F5B3-4566-8128-94C016639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1190626"/>
              <a:ext cx="193675" cy="31750"/>
            </a:xfrm>
            <a:custGeom>
              <a:avLst/>
              <a:gdLst>
                <a:gd name="T0" fmla="*/ 754 w 905"/>
                <a:gd name="T1" fmla="*/ 0 h 150"/>
                <a:gd name="T2" fmla="*/ 151 w 905"/>
                <a:gd name="T3" fmla="*/ 0 h 150"/>
                <a:gd name="T4" fmla="*/ 0 w 905"/>
                <a:gd name="T5" fmla="*/ 150 h 150"/>
                <a:gd name="T6" fmla="*/ 905 w 905"/>
                <a:gd name="T7" fmla="*/ 150 h 150"/>
                <a:gd name="T8" fmla="*/ 754 w 905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50">
                  <a:moveTo>
                    <a:pt x="754" y="0"/>
                  </a:moveTo>
                  <a:lnTo>
                    <a:pt x="151" y="0"/>
                  </a:lnTo>
                  <a:lnTo>
                    <a:pt x="0" y="150"/>
                  </a:lnTo>
                  <a:lnTo>
                    <a:pt x="905" y="15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1" name="Freeform 258">
              <a:extLst>
                <a:ext uri="{FF2B5EF4-FFF2-40B4-BE49-F238E27FC236}">
                  <a16:creationId xmlns:a16="http://schemas.microsoft.com/office/drawing/2014/main" id="{0D02643B-92CE-4BC2-BB19-A6F20E3D5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5888" y="1255713"/>
              <a:ext cx="31750" cy="31750"/>
            </a:xfrm>
            <a:custGeom>
              <a:avLst/>
              <a:gdLst>
                <a:gd name="T0" fmla="*/ 0 w 151"/>
                <a:gd name="T1" fmla="*/ 76 h 151"/>
                <a:gd name="T2" fmla="*/ 75 w 151"/>
                <a:gd name="T3" fmla="*/ 151 h 151"/>
                <a:gd name="T4" fmla="*/ 151 w 151"/>
                <a:gd name="T5" fmla="*/ 76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6"/>
                  </a:move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6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2" name="Rectangle 259">
              <a:extLst>
                <a:ext uri="{FF2B5EF4-FFF2-40B4-BE49-F238E27FC236}">
                  <a16:creationId xmlns:a16="http://schemas.microsoft.com/office/drawing/2014/main" id="{C8B0F1F8-3A8B-4A3E-A2D7-76E806118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5238" y="1319213"/>
              <a:ext cx="47625" cy="650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3" name="Rectangle 260">
              <a:extLst>
                <a:ext uri="{FF2B5EF4-FFF2-40B4-BE49-F238E27FC236}">
                  <a16:creationId xmlns:a16="http://schemas.microsoft.com/office/drawing/2014/main" id="{ACBB8CE9-4148-4E64-B5A0-9C2E55F33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8263" y="1319213"/>
              <a:ext cx="39688" cy="3333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4" name="Freeform 261">
              <a:extLst>
                <a:ext uri="{FF2B5EF4-FFF2-40B4-BE49-F238E27FC236}">
                  <a16:creationId xmlns:a16="http://schemas.microsoft.com/office/drawing/2014/main" id="{585FB2BF-C144-406D-84B6-D519DD5B0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3826" y="981076"/>
              <a:ext cx="31750" cy="317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5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5" name="Freeform 262">
              <a:extLst>
                <a:ext uri="{FF2B5EF4-FFF2-40B4-BE49-F238E27FC236}">
                  <a16:creationId xmlns:a16="http://schemas.microsoft.com/office/drawing/2014/main" id="{E6D81BA2-FAE4-4FDF-9BD2-B594A538B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5576" y="981076"/>
              <a:ext cx="33338" cy="31750"/>
            </a:xfrm>
            <a:custGeom>
              <a:avLst/>
              <a:gdLst>
                <a:gd name="T0" fmla="*/ 0 w 150"/>
                <a:gd name="T1" fmla="*/ 0 h 151"/>
                <a:gd name="T2" fmla="*/ 0 w 150"/>
                <a:gd name="T3" fmla="*/ 75 h 151"/>
                <a:gd name="T4" fmla="*/ 75 w 150"/>
                <a:gd name="T5" fmla="*/ 151 h 151"/>
                <a:gd name="T6" fmla="*/ 150 w 150"/>
                <a:gd name="T7" fmla="*/ 75 h 151"/>
                <a:gd name="T8" fmla="*/ 150 w 150"/>
                <a:gd name="T9" fmla="*/ 0 h 151"/>
                <a:gd name="T10" fmla="*/ 0 w 150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0" y="117"/>
                    <a:pt x="150" y="75"/>
                  </a:cubicBezTo>
                  <a:lnTo>
                    <a:pt x="1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6" name="Freeform 263">
              <a:extLst>
                <a:ext uri="{FF2B5EF4-FFF2-40B4-BE49-F238E27FC236}">
                  <a16:creationId xmlns:a16="http://schemas.microsoft.com/office/drawing/2014/main" id="{8ED02B1B-EBD5-4C24-A0E3-9B7707EDE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913" y="981076"/>
              <a:ext cx="31750" cy="317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6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4" y="151"/>
                    <a:pt x="76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7" name="Freeform 264">
              <a:extLst>
                <a:ext uri="{FF2B5EF4-FFF2-40B4-BE49-F238E27FC236}">
                  <a16:creationId xmlns:a16="http://schemas.microsoft.com/office/drawing/2014/main" id="{FBF518AE-5C9C-4982-99D7-82455252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981076"/>
              <a:ext cx="31750" cy="31750"/>
            </a:xfrm>
            <a:custGeom>
              <a:avLst/>
              <a:gdLst>
                <a:gd name="T0" fmla="*/ 151 w 151"/>
                <a:gd name="T1" fmla="*/ 75 h 151"/>
                <a:gd name="T2" fmla="*/ 151 w 151"/>
                <a:gd name="T3" fmla="*/ 0 h 151"/>
                <a:gd name="T4" fmla="*/ 0 w 151"/>
                <a:gd name="T5" fmla="*/ 0 h 151"/>
                <a:gd name="T6" fmla="*/ 0 w 151"/>
                <a:gd name="T7" fmla="*/ 75 h 151"/>
                <a:gd name="T8" fmla="*/ 75 w 151"/>
                <a:gd name="T9" fmla="*/ 151 h 151"/>
                <a:gd name="T10" fmla="*/ 151 w 151"/>
                <a:gd name="T11" fmla="*/ 7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151" y="75"/>
                  </a:moveTo>
                  <a:lnTo>
                    <a:pt x="151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8" name="Freeform 265">
              <a:extLst>
                <a:ext uri="{FF2B5EF4-FFF2-40B4-BE49-F238E27FC236}">
                  <a16:creationId xmlns:a16="http://schemas.microsoft.com/office/drawing/2014/main" id="{4603FE92-C13B-42EA-94B7-F48427AA7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981076"/>
              <a:ext cx="31750" cy="31750"/>
            </a:xfrm>
            <a:custGeom>
              <a:avLst/>
              <a:gdLst>
                <a:gd name="T0" fmla="*/ 0 w 151"/>
                <a:gd name="T1" fmla="*/ 0 h 151"/>
                <a:gd name="T2" fmla="*/ 0 w 151"/>
                <a:gd name="T3" fmla="*/ 75 h 151"/>
                <a:gd name="T4" fmla="*/ 75 w 151"/>
                <a:gd name="T5" fmla="*/ 151 h 151"/>
                <a:gd name="T6" fmla="*/ 151 w 151"/>
                <a:gd name="T7" fmla="*/ 75 h 151"/>
                <a:gd name="T8" fmla="*/ 151 w 151"/>
                <a:gd name="T9" fmla="*/ 0 h 151"/>
                <a:gd name="T10" fmla="*/ 0 w 151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0"/>
                  </a:moveTo>
                  <a:lnTo>
                    <a:pt x="0" y="75"/>
                  </a:lnTo>
                  <a:cubicBezTo>
                    <a:pt x="0" y="117"/>
                    <a:pt x="34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9" name="Freeform 266">
              <a:extLst>
                <a:ext uri="{FF2B5EF4-FFF2-40B4-BE49-F238E27FC236}">
                  <a16:creationId xmlns:a16="http://schemas.microsoft.com/office/drawing/2014/main" id="{5D37C3E4-511F-4C4F-8747-1E5CDBE68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949326"/>
              <a:ext cx="193675" cy="31750"/>
            </a:xfrm>
            <a:custGeom>
              <a:avLst/>
              <a:gdLst>
                <a:gd name="T0" fmla="*/ 302 w 905"/>
                <a:gd name="T1" fmla="*/ 151 h 151"/>
                <a:gd name="T2" fmla="*/ 905 w 905"/>
                <a:gd name="T3" fmla="*/ 151 h 151"/>
                <a:gd name="T4" fmla="*/ 905 w 905"/>
                <a:gd name="T5" fmla="*/ 0 h 151"/>
                <a:gd name="T6" fmla="*/ 0 w 905"/>
                <a:gd name="T7" fmla="*/ 0 h 151"/>
                <a:gd name="T8" fmla="*/ 0 w 905"/>
                <a:gd name="T9" fmla="*/ 151 h 151"/>
                <a:gd name="T10" fmla="*/ 302 w 905"/>
                <a:gd name="T11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5" h="151">
                  <a:moveTo>
                    <a:pt x="302" y="151"/>
                  </a:moveTo>
                  <a:lnTo>
                    <a:pt x="905" y="151"/>
                  </a:lnTo>
                  <a:lnTo>
                    <a:pt x="905" y="0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302" y="151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0" name="Freeform 267">
              <a:extLst>
                <a:ext uri="{FF2B5EF4-FFF2-40B4-BE49-F238E27FC236}">
                  <a16:creationId xmlns:a16="http://schemas.microsoft.com/office/drawing/2014/main" id="{645928EA-8FFB-4765-B83F-5D0BD7F27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915988"/>
              <a:ext cx="193675" cy="33338"/>
            </a:xfrm>
            <a:custGeom>
              <a:avLst/>
              <a:gdLst>
                <a:gd name="T0" fmla="*/ 754 w 905"/>
                <a:gd name="T1" fmla="*/ 0 h 151"/>
                <a:gd name="T2" fmla="*/ 151 w 905"/>
                <a:gd name="T3" fmla="*/ 0 h 151"/>
                <a:gd name="T4" fmla="*/ 0 w 905"/>
                <a:gd name="T5" fmla="*/ 151 h 151"/>
                <a:gd name="T6" fmla="*/ 905 w 905"/>
                <a:gd name="T7" fmla="*/ 151 h 151"/>
                <a:gd name="T8" fmla="*/ 754 w 905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5" h="151">
                  <a:moveTo>
                    <a:pt x="754" y="0"/>
                  </a:moveTo>
                  <a:lnTo>
                    <a:pt x="151" y="0"/>
                  </a:lnTo>
                  <a:lnTo>
                    <a:pt x="0" y="151"/>
                  </a:lnTo>
                  <a:lnTo>
                    <a:pt x="905" y="151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1" name="Freeform 268">
              <a:extLst>
                <a:ext uri="{FF2B5EF4-FFF2-40B4-BE49-F238E27FC236}">
                  <a16:creationId xmlns:a16="http://schemas.microsoft.com/office/drawing/2014/main" id="{8158D54B-DBB1-46D6-A87C-C4A2FD44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2413" y="981076"/>
              <a:ext cx="33338" cy="31750"/>
            </a:xfrm>
            <a:custGeom>
              <a:avLst/>
              <a:gdLst>
                <a:gd name="T0" fmla="*/ 0 w 151"/>
                <a:gd name="T1" fmla="*/ 75 h 151"/>
                <a:gd name="T2" fmla="*/ 75 w 151"/>
                <a:gd name="T3" fmla="*/ 151 h 151"/>
                <a:gd name="T4" fmla="*/ 151 w 151"/>
                <a:gd name="T5" fmla="*/ 75 h 151"/>
                <a:gd name="T6" fmla="*/ 151 w 151"/>
                <a:gd name="T7" fmla="*/ 0 h 151"/>
                <a:gd name="T8" fmla="*/ 0 w 151"/>
                <a:gd name="T9" fmla="*/ 0 h 151"/>
                <a:gd name="T10" fmla="*/ 0 w 151"/>
                <a:gd name="T11" fmla="*/ 7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51">
                  <a:moveTo>
                    <a:pt x="0" y="75"/>
                  </a:moveTo>
                  <a:cubicBezTo>
                    <a:pt x="0" y="117"/>
                    <a:pt x="33" y="151"/>
                    <a:pt x="75" y="151"/>
                  </a:cubicBezTo>
                  <a:cubicBezTo>
                    <a:pt x="117" y="151"/>
                    <a:pt x="151" y="117"/>
                    <a:pt x="151" y="75"/>
                  </a:cubicBezTo>
                  <a:lnTo>
                    <a:pt x="151" y="0"/>
                  </a:lnTo>
                  <a:lnTo>
                    <a:pt x="0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2" name="Rectangle 269">
              <a:extLst>
                <a:ext uri="{FF2B5EF4-FFF2-40B4-BE49-F238E27FC236}">
                  <a16:creationId xmlns:a16="http://schemas.microsoft.com/office/drawing/2014/main" id="{06FC3536-6AA3-4DDA-9FEC-27EE0A7DD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1763" y="1046163"/>
              <a:ext cx="49213" cy="63500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3" name="Rectangle 270">
              <a:extLst>
                <a:ext uri="{FF2B5EF4-FFF2-40B4-BE49-F238E27FC236}">
                  <a16:creationId xmlns:a16="http://schemas.microsoft.com/office/drawing/2014/main" id="{9568DA7C-333E-4D36-9558-D22D09ACA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4788" y="1046163"/>
              <a:ext cx="39688" cy="31750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4" name="Freeform 271">
              <a:extLst>
                <a:ext uri="{FF2B5EF4-FFF2-40B4-BE49-F238E27FC236}">
                  <a16:creationId xmlns:a16="http://schemas.microsoft.com/office/drawing/2014/main" id="{81586E4B-EDB7-4D38-92DF-6F298A57BA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0663" y="1182688"/>
              <a:ext cx="209550" cy="209550"/>
            </a:xfrm>
            <a:custGeom>
              <a:avLst/>
              <a:gdLst>
                <a:gd name="T0" fmla="*/ 818 w 980"/>
                <a:gd name="T1" fmla="*/ 11 h 980"/>
                <a:gd name="T2" fmla="*/ 188 w 980"/>
                <a:gd name="T3" fmla="*/ 0 h 980"/>
                <a:gd name="T4" fmla="*/ 11 w 980"/>
                <a:gd name="T5" fmla="*/ 162 h 980"/>
                <a:gd name="T6" fmla="*/ 0 w 980"/>
                <a:gd name="T7" fmla="*/ 415 h 980"/>
                <a:gd name="T8" fmla="*/ 75 w 980"/>
                <a:gd name="T9" fmla="*/ 942 h 980"/>
                <a:gd name="T10" fmla="*/ 867 w 980"/>
                <a:gd name="T11" fmla="*/ 980 h 980"/>
                <a:gd name="T12" fmla="*/ 905 w 980"/>
                <a:gd name="T13" fmla="*/ 521 h 980"/>
                <a:gd name="T14" fmla="*/ 980 w 980"/>
                <a:gd name="T15" fmla="*/ 188 h 980"/>
                <a:gd name="T16" fmla="*/ 754 w 980"/>
                <a:gd name="T17" fmla="*/ 415 h 980"/>
                <a:gd name="T18" fmla="*/ 678 w 980"/>
                <a:gd name="T19" fmla="*/ 415 h 980"/>
                <a:gd name="T20" fmla="*/ 754 w 980"/>
                <a:gd name="T21" fmla="*/ 377 h 980"/>
                <a:gd name="T22" fmla="*/ 603 w 980"/>
                <a:gd name="T23" fmla="*/ 415 h 980"/>
                <a:gd name="T24" fmla="*/ 528 w 980"/>
                <a:gd name="T25" fmla="*/ 415 h 980"/>
                <a:gd name="T26" fmla="*/ 603 w 980"/>
                <a:gd name="T27" fmla="*/ 377 h 980"/>
                <a:gd name="T28" fmla="*/ 452 w 980"/>
                <a:gd name="T29" fmla="*/ 415 h 980"/>
                <a:gd name="T30" fmla="*/ 377 w 980"/>
                <a:gd name="T31" fmla="*/ 415 h 980"/>
                <a:gd name="T32" fmla="*/ 452 w 980"/>
                <a:gd name="T33" fmla="*/ 377 h 980"/>
                <a:gd name="T34" fmla="*/ 302 w 980"/>
                <a:gd name="T35" fmla="*/ 415 h 980"/>
                <a:gd name="T36" fmla="*/ 226 w 980"/>
                <a:gd name="T37" fmla="*/ 415 h 980"/>
                <a:gd name="T38" fmla="*/ 302 w 980"/>
                <a:gd name="T39" fmla="*/ 377 h 980"/>
                <a:gd name="T40" fmla="*/ 151 w 980"/>
                <a:gd name="T41" fmla="*/ 415 h 980"/>
                <a:gd name="T42" fmla="*/ 75 w 980"/>
                <a:gd name="T43" fmla="*/ 415 h 980"/>
                <a:gd name="T44" fmla="*/ 151 w 980"/>
                <a:gd name="T45" fmla="*/ 377 h 980"/>
                <a:gd name="T46" fmla="*/ 75 w 980"/>
                <a:gd name="T47" fmla="*/ 302 h 980"/>
                <a:gd name="T48" fmla="*/ 905 w 980"/>
                <a:gd name="T49" fmla="*/ 226 h 980"/>
                <a:gd name="T50" fmla="*/ 75 w 980"/>
                <a:gd name="T51" fmla="*/ 302 h 980"/>
                <a:gd name="T52" fmla="*/ 776 w 980"/>
                <a:gd name="T53" fmla="*/ 75 h 980"/>
                <a:gd name="T54" fmla="*/ 129 w 980"/>
                <a:gd name="T55" fmla="*/ 151 h 980"/>
                <a:gd name="T56" fmla="*/ 264 w 980"/>
                <a:gd name="T57" fmla="*/ 905 h 980"/>
                <a:gd name="T58" fmla="*/ 415 w 980"/>
                <a:gd name="T59" fmla="*/ 678 h 980"/>
                <a:gd name="T60" fmla="*/ 264 w 980"/>
                <a:gd name="T61" fmla="*/ 905 h 980"/>
                <a:gd name="T62" fmla="*/ 490 w 980"/>
                <a:gd name="T63" fmla="*/ 641 h 980"/>
                <a:gd name="T64" fmla="*/ 226 w 980"/>
                <a:gd name="T65" fmla="*/ 603 h 980"/>
                <a:gd name="T66" fmla="*/ 188 w 980"/>
                <a:gd name="T67" fmla="*/ 905 h 980"/>
                <a:gd name="T68" fmla="*/ 151 w 980"/>
                <a:gd name="T69" fmla="*/ 521 h 980"/>
                <a:gd name="T70" fmla="*/ 339 w 980"/>
                <a:gd name="T71" fmla="*/ 498 h 980"/>
                <a:gd name="T72" fmla="*/ 641 w 980"/>
                <a:gd name="T73" fmla="*/ 498 h 980"/>
                <a:gd name="T74" fmla="*/ 829 w 980"/>
                <a:gd name="T75" fmla="*/ 521 h 980"/>
                <a:gd name="T76" fmla="*/ 490 w 980"/>
                <a:gd name="T77" fmla="*/ 905 h 980"/>
                <a:gd name="T78" fmla="*/ 867 w 980"/>
                <a:gd name="T79" fmla="*/ 452 h 980"/>
                <a:gd name="T80" fmla="*/ 829 w 980"/>
                <a:gd name="T81" fmla="*/ 377 h 980"/>
                <a:gd name="T82" fmla="*/ 905 w 980"/>
                <a:gd name="T83" fmla="*/ 41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9" y="162"/>
                  </a:moveTo>
                  <a:lnTo>
                    <a:pt x="818" y="11"/>
                  </a:lnTo>
                  <a:cubicBezTo>
                    <a:pt x="811" y="4"/>
                    <a:pt x="801" y="0"/>
                    <a:pt x="791" y="0"/>
                  </a:cubicBezTo>
                  <a:lnTo>
                    <a:pt x="188" y="0"/>
                  </a:lnTo>
                  <a:cubicBezTo>
                    <a:pt x="178" y="0"/>
                    <a:pt x="169" y="4"/>
                    <a:pt x="162" y="11"/>
                  </a:cubicBezTo>
                  <a:lnTo>
                    <a:pt x="11" y="162"/>
                  </a:lnTo>
                  <a:cubicBezTo>
                    <a:pt x="4" y="169"/>
                    <a:pt x="0" y="179"/>
                    <a:pt x="0" y="188"/>
                  </a:cubicBezTo>
                  <a:lnTo>
                    <a:pt x="0" y="415"/>
                  </a:lnTo>
                  <a:cubicBezTo>
                    <a:pt x="0" y="462"/>
                    <a:pt x="30" y="505"/>
                    <a:pt x="75" y="521"/>
                  </a:cubicBezTo>
                  <a:lnTo>
                    <a:pt x="75" y="942"/>
                  </a:lnTo>
                  <a:cubicBezTo>
                    <a:pt x="75" y="963"/>
                    <a:pt x="92" y="980"/>
                    <a:pt x="113" y="980"/>
                  </a:cubicBezTo>
                  <a:lnTo>
                    <a:pt x="867" y="980"/>
                  </a:lnTo>
                  <a:cubicBezTo>
                    <a:pt x="888" y="980"/>
                    <a:pt x="905" y="963"/>
                    <a:pt x="905" y="942"/>
                  </a:cubicBezTo>
                  <a:lnTo>
                    <a:pt x="905" y="521"/>
                  </a:lnTo>
                  <a:cubicBezTo>
                    <a:pt x="950" y="505"/>
                    <a:pt x="980" y="462"/>
                    <a:pt x="980" y="415"/>
                  </a:cubicBezTo>
                  <a:lnTo>
                    <a:pt x="980" y="188"/>
                  </a:lnTo>
                  <a:cubicBezTo>
                    <a:pt x="980" y="179"/>
                    <a:pt x="976" y="169"/>
                    <a:pt x="969" y="162"/>
                  </a:cubicBezTo>
                  <a:close/>
                  <a:moveTo>
                    <a:pt x="754" y="415"/>
                  </a:moveTo>
                  <a:cubicBezTo>
                    <a:pt x="754" y="435"/>
                    <a:pt x="737" y="452"/>
                    <a:pt x="716" y="452"/>
                  </a:cubicBezTo>
                  <a:cubicBezTo>
                    <a:pt x="695" y="452"/>
                    <a:pt x="678" y="435"/>
                    <a:pt x="678" y="415"/>
                  </a:cubicBezTo>
                  <a:lnTo>
                    <a:pt x="678" y="377"/>
                  </a:lnTo>
                  <a:lnTo>
                    <a:pt x="754" y="377"/>
                  </a:lnTo>
                  <a:lnTo>
                    <a:pt x="754" y="415"/>
                  </a:lnTo>
                  <a:close/>
                  <a:moveTo>
                    <a:pt x="603" y="415"/>
                  </a:moveTo>
                  <a:cubicBezTo>
                    <a:pt x="603" y="435"/>
                    <a:pt x="586" y="452"/>
                    <a:pt x="565" y="452"/>
                  </a:cubicBezTo>
                  <a:cubicBezTo>
                    <a:pt x="545" y="452"/>
                    <a:pt x="528" y="435"/>
                    <a:pt x="528" y="415"/>
                  </a:cubicBezTo>
                  <a:lnTo>
                    <a:pt x="528" y="377"/>
                  </a:lnTo>
                  <a:lnTo>
                    <a:pt x="603" y="377"/>
                  </a:lnTo>
                  <a:lnTo>
                    <a:pt x="603" y="415"/>
                  </a:lnTo>
                  <a:close/>
                  <a:moveTo>
                    <a:pt x="452" y="415"/>
                  </a:moveTo>
                  <a:cubicBezTo>
                    <a:pt x="452" y="435"/>
                    <a:pt x="435" y="452"/>
                    <a:pt x="415" y="452"/>
                  </a:cubicBezTo>
                  <a:cubicBezTo>
                    <a:pt x="394" y="452"/>
                    <a:pt x="377" y="435"/>
                    <a:pt x="377" y="415"/>
                  </a:cubicBezTo>
                  <a:lnTo>
                    <a:pt x="377" y="377"/>
                  </a:lnTo>
                  <a:lnTo>
                    <a:pt x="452" y="377"/>
                  </a:lnTo>
                  <a:lnTo>
                    <a:pt x="452" y="415"/>
                  </a:lnTo>
                  <a:close/>
                  <a:moveTo>
                    <a:pt x="302" y="415"/>
                  </a:moveTo>
                  <a:cubicBezTo>
                    <a:pt x="302" y="435"/>
                    <a:pt x="285" y="452"/>
                    <a:pt x="264" y="452"/>
                  </a:cubicBezTo>
                  <a:cubicBezTo>
                    <a:pt x="243" y="452"/>
                    <a:pt x="226" y="435"/>
                    <a:pt x="226" y="415"/>
                  </a:cubicBezTo>
                  <a:lnTo>
                    <a:pt x="226" y="377"/>
                  </a:lnTo>
                  <a:lnTo>
                    <a:pt x="302" y="377"/>
                  </a:lnTo>
                  <a:lnTo>
                    <a:pt x="302" y="415"/>
                  </a:lnTo>
                  <a:close/>
                  <a:moveTo>
                    <a:pt x="151" y="415"/>
                  </a:moveTo>
                  <a:cubicBezTo>
                    <a:pt x="151" y="435"/>
                    <a:pt x="134" y="452"/>
                    <a:pt x="113" y="452"/>
                  </a:cubicBezTo>
                  <a:cubicBezTo>
                    <a:pt x="92" y="452"/>
                    <a:pt x="75" y="435"/>
                    <a:pt x="75" y="415"/>
                  </a:cubicBezTo>
                  <a:lnTo>
                    <a:pt x="75" y="377"/>
                  </a:lnTo>
                  <a:lnTo>
                    <a:pt x="151" y="377"/>
                  </a:lnTo>
                  <a:lnTo>
                    <a:pt x="151" y="415"/>
                  </a:lnTo>
                  <a:close/>
                  <a:moveTo>
                    <a:pt x="75" y="302"/>
                  </a:moveTo>
                  <a:lnTo>
                    <a:pt x="75" y="226"/>
                  </a:lnTo>
                  <a:lnTo>
                    <a:pt x="905" y="226"/>
                  </a:lnTo>
                  <a:lnTo>
                    <a:pt x="905" y="302"/>
                  </a:lnTo>
                  <a:lnTo>
                    <a:pt x="75" y="302"/>
                  </a:lnTo>
                  <a:close/>
                  <a:moveTo>
                    <a:pt x="204" y="75"/>
                  </a:moveTo>
                  <a:lnTo>
                    <a:pt x="776" y="75"/>
                  </a:lnTo>
                  <a:lnTo>
                    <a:pt x="851" y="151"/>
                  </a:lnTo>
                  <a:lnTo>
                    <a:pt x="129" y="151"/>
                  </a:lnTo>
                  <a:lnTo>
                    <a:pt x="204" y="75"/>
                  </a:lnTo>
                  <a:close/>
                  <a:moveTo>
                    <a:pt x="264" y="905"/>
                  </a:moveTo>
                  <a:lnTo>
                    <a:pt x="264" y="678"/>
                  </a:lnTo>
                  <a:lnTo>
                    <a:pt x="415" y="678"/>
                  </a:lnTo>
                  <a:lnTo>
                    <a:pt x="415" y="905"/>
                  </a:lnTo>
                  <a:lnTo>
                    <a:pt x="264" y="905"/>
                  </a:lnTo>
                  <a:close/>
                  <a:moveTo>
                    <a:pt x="490" y="905"/>
                  </a:moveTo>
                  <a:lnTo>
                    <a:pt x="490" y="641"/>
                  </a:lnTo>
                  <a:cubicBezTo>
                    <a:pt x="490" y="620"/>
                    <a:pt x="473" y="603"/>
                    <a:pt x="452" y="603"/>
                  </a:cubicBezTo>
                  <a:lnTo>
                    <a:pt x="226" y="603"/>
                  </a:lnTo>
                  <a:cubicBezTo>
                    <a:pt x="205" y="603"/>
                    <a:pt x="188" y="620"/>
                    <a:pt x="188" y="641"/>
                  </a:cubicBezTo>
                  <a:lnTo>
                    <a:pt x="188" y="905"/>
                  </a:lnTo>
                  <a:lnTo>
                    <a:pt x="151" y="905"/>
                  </a:lnTo>
                  <a:lnTo>
                    <a:pt x="151" y="521"/>
                  </a:lnTo>
                  <a:cubicBezTo>
                    <a:pt x="165" y="516"/>
                    <a:pt x="177" y="508"/>
                    <a:pt x="188" y="498"/>
                  </a:cubicBezTo>
                  <a:cubicBezTo>
                    <a:pt x="231" y="537"/>
                    <a:pt x="297" y="537"/>
                    <a:pt x="339" y="498"/>
                  </a:cubicBezTo>
                  <a:cubicBezTo>
                    <a:pt x="382" y="537"/>
                    <a:pt x="447" y="537"/>
                    <a:pt x="490" y="498"/>
                  </a:cubicBezTo>
                  <a:cubicBezTo>
                    <a:pt x="533" y="537"/>
                    <a:pt x="598" y="537"/>
                    <a:pt x="641" y="498"/>
                  </a:cubicBezTo>
                  <a:cubicBezTo>
                    <a:pt x="683" y="537"/>
                    <a:pt x="749" y="537"/>
                    <a:pt x="791" y="498"/>
                  </a:cubicBezTo>
                  <a:cubicBezTo>
                    <a:pt x="802" y="508"/>
                    <a:pt x="815" y="516"/>
                    <a:pt x="829" y="521"/>
                  </a:cubicBezTo>
                  <a:lnTo>
                    <a:pt x="829" y="905"/>
                  </a:lnTo>
                  <a:lnTo>
                    <a:pt x="490" y="905"/>
                  </a:lnTo>
                  <a:close/>
                  <a:moveTo>
                    <a:pt x="905" y="415"/>
                  </a:moveTo>
                  <a:cubicBezTo>
                    <a:pt x="905" y="435"/>
                    <a:pt x="888" y="452"/>
                    <a:pt x="867" y="452"/>
                  </a:cubicBezTo>
                  <a:cubicBezTo>
                    <a:pt x="846" y="452"/>
                    <a:pt x="829" y="435"/>
                    <a:pt x="829" y="415"/>
                  </a:cubicBezTo>
                  <a:lnTo>
                    <a:pt x="829" y="377"/>
                  </a:lnTo>
                  <a:lnTo>
                    <a:pt x="905" y="377"/>
                  </a:lnTo>
                  <a:lnTo>
                    <a:pt x="905" y="41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5" name="Freeform 272">
              <a:extLst>
                <a:ext uri="{FF2B5EF4-FFF2-40B4-BE49-F238E27FC236}">
                  <a16:creationId xmlns:a16="http://schemas.microsoft.com/office/drawing/2014/main" id="{F95CFD71-5318-4507-91DC-309D31294C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23376" y="1311276"/>
              <a:ext cx="57150" cy="49213"/>
            </a:xfrm>
            <a:custGeom>
              <a:avLst/>
              <a:gdLst>
                <a:gd name="T0" fmla="*/ 226 w 263"/>
                <a:gd name="T1" fmla="*/ 0 h 226"/>
                <a:gd name="T2" fmla="*/ 37 w 263"/>
                <a:gd name="T3" fmla="*/ 0 h 226"/>
                <a:gd name="T4" fmla="*/ 0 w 263"/>
                <a:gd name="T5" fmla="*/ 38 h 226"/>
                <a:gd name="T6" fmla="*/ 0 w 263"/>
                <a:gd name="T7" fmla="*/ 188 h 226"/>
                <a:gd name="T8" fmla="*/ 37 w 263"/>
                <a:gd name="T9" fmla="*/ 226 h 226"/>
                <a:gd name="T10" fmla="*/ 226 w 263"/>
                <a:gd name="T11" fmla="*/ 226 h 226"/>
                <a:gd name="T12" fmla="*/ 263 w 263"/>
                <a:gd name="T13" fmla="*/ 188 h 226"/>
                <a:gd name="T14" fmla="*/ 263 w 263"/>
                <a:gd name="T15" fmla="*/ 38 h 226"/>
                <a:gd name="T16" fmla="*/ 226 w 263"/>
                <a:gd name="T17" fmla="*/ 0 h 226"/>
                <a:gd name="T18" fmla="*/ 188 w 263"/>
                <a:gd name="T19" fmla="*/ 151 h 226"/>
                <a:gd name="T20" fmla="*/ 75 w 263"/>
                <a:gd name="T21" fmla="*/ 151 h 226"/>
                <a:gd name="T22" fmla="*/ 75 w 263"/>
                <a:gd name="T23" fmla="*/ 75 h 226"/>
                <a:gd name="T24" fmla="*/ 188 w 263"/>
                <a:gd name="T25" fmla="*/ 75 h 226"/>
                <a:gd name="T26" fmla="*/ 188 w 263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3" h="226">
                  <a:moveTo>
                    <a:pt x="226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7" y="226"/>
                  </a:cubicBezTo>
                  <a:lnTo>
                    <a:pt x="226" y="226"/>
                  </a:lnTo>
                  <a:cubicBezTo>
                    <a:pt x="247" y="226"/>
                    <a:pt x="263" y="209"/>
                    <a:pt x="263" y="188"/>
                  </a:cubicBezTo>
                  <a:lnTo>
                    <a:pt x="263" y="38"/>
                  </a:lnTo>
                  <a:cubicBezTo>
                    <a:pt x="263" y="17"/>
                    <a:pt x="247" y="0"/>
                    <a:pt x="226" y="0"/>
                  </a:cubicBezTo>
                  <a:close/>
                  <a:moveTo>
                    <a:pt x="188" y="151"/>
                  </a:moveTo>
                  <a:lnTo>
                    <a:pt x="75" y="151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15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6" name="Freeform 273">
              <a:extLst>
                <a:ext uri="{FF2B5EF4-FFF2-40B4-BE49-F238E27FC236}">
                  <a16:creationId xmlns:a16="http://schemas.microsoft.com/office/drawing/2014/main" id="{B95616F8-C4A9-4AC4-8374-44864459C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6" y="1182688"/>
              <a:ext cx="209550" cy="209550"/>
            </a:xfrm>
            <a:custGeom>
              <a:avLst/>
              <a:gdLst>
                <a:gd name="T0" fmla="*/ 818 w 980"/>
                <a:gd name="T1" fmla="*/ 11 h 980"/>
                <a:gd name="T2" fmla="*/ 188 w 980"/>
                <a:gd name="T3" fmla="*/ 0 h 980"/>
                <a:gd name="T4" fmla="*/ 11 w 980"/>
                <a:gd name="T5" fmla="*/ 162 h 980"/>
                <a:gd name="T6" fmla="*/ 0 w 980"/>
                <a:gd name="T7" fmla="*/ 415 h 980"/>
                <a:gd name="T8" fmla="*/ 75 w 980"/>
                <a:gd name="T9" fmla="*/ 942 h 980"/>
                <a:gd name="T10" fmla="*/ 866 w 980"/>
                <a:gd name="T11" fmla="*/ 980 h 980"/>
                <a:gd name="T12" fmla="*/ 904 w 980"/>
                <a:gd name="T13" fmla="*/ 521 h 980"/>
                <a:gd name="T14" fmla="*/ 980 w 980"/>
                <a:gd name="T15" fmla="*/ 188 h 980"/>
                <a:gd name="T16" fmla="*/ 753 w 980"/>
                <a:gd name="T17" fmla="*/ 415 h 980"/>
                <a:gd name="T18" fmla="*/ 678 w 980"/>
                <a:gd name="T19" fmla="*/ 415 h 980"/>
                <a:gd name="T20" fmla="*/ 753 w 980"/>
                <a:gd name="T21" fmla="*/ 377 h 980"/>
                <a:gd name="T22" fmla="*/ 603 w 980"/>
                <a:gd name="T23" fmla="*/ 415 h 980"/>
                <a:gd name="T24" fmla="*/ 527 w 980"/>
                <a:gd name="T25" fmla="*/ 415 h 980"/>
                <a:gd name="T26" fmla="*/ 603 w 980"/>
                <a:gd name="T27" fmla="*/ 377 h 980"/>
                <a:gd name="T28" fmla="*/ 452 w 980"/>
                <a:gd name="T29" fmla="*/ 415 h 980"/>
                <a:gd name="T30" fmla="*/ 377 w 980"/>
                <a:gd name="T31" fmla="*/ 415 h 980"/>
                <a:gd name="T32" fmla="*/ 452 w 980"/>
                <a:gd name="T33" fmla="*/ 377 h 980"/>
                <a:gd name="T34" fmla="*/ 301 w 980"/>
                <a:gd name="T35" fmla="*/ 415 h 980"/>
                <a:gd name="T36" fmla="*/ 226 w 980"/>
                <a:gd name="T37" fmla="*/ 415 h 980"/>
                <a:gd name="T38" fmla="*/ 301 w 980"/>
                <a:gd name="T39" fmla="*/ 377 h 980"/>
                <a:gd name="T40" fmla="*/ 150 w 980"/>
                <a:gd name="T41" fmla="*/ 415 h 980"/>
                <a:gd name="T42" fmla="*/ 75 w 980"/>
                <a:gd name="T43" fmla="*/ 415 h 980"/>
                <a:gd name="T44" fmla="*/ 150 w 980"/>
                <a:gd name="T45" fmla="*/ 377 h 980"/>
                <a:gd name="T46" fmla="*/ 75 w 980"/>
                <a:gd name="T47" fmla="*/ 302 h 980"/>
                <a:gd name="T48" fmla="*/ 904 w 980"/>
                <a:gd name="T49" fmla="*/ 226 h 980"/>
                <a:gd name="T50" fmla="*/ 75 w 980"/>
                <a:gd name="T51" fmla="*/ 302 h 980"/>
                <a:gd name="T52" fmla="*/ 775 w 980"/>
                <a:gd name="T53" fmla="*/ 75 h 980"/>
                <a:gd name="T54" fmla="*/ 128 w 980"/>
                <a:gd name="T55" fmla="*/ 151 h 980"/>
                <a:gd name="T56" fmla="*/ 263 w 980"/>
                <a:gd name="T57" fmla="*/ 905 h 980"/>
                <a:gd name="T58" fmla="*/ 414 w 980"/>
                <a:gd name="T59" fmla="*/ 678 h 980"/>
                <a:gd name="T60" fmla="*/ 263 w 980"/>
                <a:gd name="T61" fmla="*/ 905 h 980"/>
                <a:gd name="T62" fmla="*/ 490 w 980"/>
                <a:gd name="T63" fmla="*/ 641 h 980"/>
                <a:gd name="T64" fmla="*/ 226 w 980"/>
                <a:gd name="T65" fmla="*/ 603 h 980"/>
                <a:gd name="T66" fmla="*/ 188 w 980"/>
                <a:gd name="T67" fmla="*/ 905 h 980"/>
                <a:gd name="T68" fmla="*/ 150 w 980"/>
                <a:gd name="T69" fmla="*/ 521 h 980"/>
                <a:gd name="T70" fmla="*/ 339 w 980"/>
                <a:gd name="T71" fmla="*/ 498 h 980"/>
                <a:gd name="T72" fmla="*/ 640 w 980"/>
                <a:gd name="T73" fmla="*/ 498 h 980"/>
                <a:gd name="T74" fmla="*/ 829 w 980"/>
                <a:gd name="T75" fmla="*/ 521 h 980"/>
                <a:gd name="T76" fmla="*/ 490 w 980"/>
                <a:gd name="T77" fmla="*/ 905 h 980"/>
                <a:gd name="T78" fmla="*/ 866 w 980"/>
                <a:gd name="T79" fmla="*/ 452 h 980"/>
                <a:gd name="T80" fmla="*/ 829 w 980"/>
                <a:gd name="T81" fmla="*/ 377 h 980"/>
                <a:gd name="T82" fmla="*/ 904 w 980"/>
                <a:gd name="T83" fmla="*/ 415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8" y="162"/>
                  </a:moveTo>
                  <a:lnTo>
                    <a:pt x="818" y="11"/>
                  </a:lnTo>
                  <a:cubicBezTo>
                    <a:pt x="811" y="4"/>
                    <a:pt x="801" y="0"/>
                    <a:pt x="791" y="0"/>
                  </a:cubicBezTo>
                  <a:lnTo>
                    <a:pt x="188" y="0"/>
                  </a:lnTo>
                  <a:cubicBezTo>
                    <a:pt x="178" y="0"/>
                    <a:pt x="168" y="4"/>
                    <a:pt x="161" y="11"/>
                  </a:cubicBezTo>
                  <a:lnTo>
                    <a:pt x="11" y="162"/>
                  </a:lnTo>
                  <a:cubicBezTo>
                    <a:pt x="4" y="169"/>
                    <a:pt x="0" y="179"/>
                    <a:pt x="0" y="188"/>
                  </a:cubicBezTo>
                  <a:lnTo>
                    <a:pt x="0" y="415"/>
                  </a:lnTo>
                  <a:cubicBezTo>
                    <a:pt x="0" y="462"/>
                    <a:pt x="30" y="505"/>
                    <a:pt x="75" y="521"/>
                  </a:cubicBezTo>
                  <a:lnTo>
                    <a:pt x="75" y="942"/>
                  </a:lnTo>
                  <a:cubicBezTo>
                    <a:pt x="75" y="963"/>
                    <a:pt x="92" y="980"/>
                    <a:pt x="113" y="980"/>
                  </a:cubicBezTo>
                  <a:lnTo>
                    <a:pt x="866" y="980"/>
                  </a:lnTo>
                  <a:cubicBezTo>
                    <a:pt x="887" y="980"/>
                    <a:pt x="904" y="963"/>
                    <a:pt x="904" y="942"/>
                  </a:cubicBezTo>
                  <a:lnTo>
                    <a:pt x="904" y="521"/>
                  </a:lnTo>
                  <a:cubicBezTo>
                    <a:pt x="949" y="505"/>
                    <a:pt x="979" y="462"/>
                    <a:pt x="980" y="415"/>
                  </a:cubicBezTo>
                  <a:lnTo>
                    <a:pt x="980" y="188"/>
                  </a:lnTo>
                  <a:cubicBezTo>
                    <a:pt x="980" y="179"/>
                    <a:pt x="976" y="169"/>
                    <a:pt x="968" y="162"/>
                  </a:cubicBezTo>
                  <a:close/>
                  <a:moveTo>
                    <a:pt x="753" y="415"/>
                  </a:moveTo>
                  <a:cubicBezTo>
                    <a:pt x="753" y="435"/>
                    <a:pt x="736" y="452"/>
                    <a:pt x="716" y="452"/>
                  </a:cubicBezTo>
                  <a:cubicBezTo>
                    <a:pt x="695" y="452"/>
                    <a:pt x="678" y="435"/>
                    <a:pt x="678" y="415"/>
                  </a:cubicBezTo>
                  <a:lnTo>
                    <a:pt x="678" y="377"/>
                  </a:lnTo>
                  <a:lnTo>
                    <a:pt x="753" y="377"/>
                  </a:lnTo>
                  <a:lnTo>
                    <a:pt x="753" y="415"/>
                  </a:lnTo>
                  <a:close/>
                  <a:moveTo>
                    <a:pt x="603" y="415"/>
                  </a:moveTo>
                  <a:cubicBezTo>
                    <a:pt x="603" y="435"/>
                    <a:pt x="586" y="452"/>
                    <a:pt x="565" y="452"/>
                  </a:cubicBezTo>
                  <a:cubicBezTo>
                    <a:pt x="544" y="452"/>
                    <a:pt x="527" y="435"/>
                    <a:pt x="527" y="415"/>
                  </a:cubicBezTo>
                  <a:lnTo>
                    <a:pt x="527" y="377"/>
                  </a:lnTo>
                  <a:lnTo>
                    <a:pt x="603" y="377"/>
                  </a:lnTo>
                  <a:lnTo>
                    <a:pt x="603" y="415"/>
                  </a:lnTo>
                  <a:close/>
                  <a:moveTo>
                    <a:pt x="452" y="415"/>
                  </a:moveTo>
                  <a:cubicBezTo>
                    <a:pt x="452" y="435"/>
                    <a:pt x="435" y="452"/>
                    <a:pt x="414" y="452"/>
                  </a:cubicBezTo>
                  <a:cubicBezTo>
                    <a:pt x="393" y="452"/>
                    <a:pt x="377" y="435"/>
                    <a:pt x="377" y="415"/>
                  </a:cubicBezTo>
                  <a:lnTo>
                    <a:pt x="377" y="377"/>
                  </a:lnTo>
                  <a:lnTo>
                    <a:pt x="452" y="377"/>
                  </a:lnTo>
                  <a:lnTo>
                    <a:pt x="452" y="415"/>
                  </a:lnTo>
                  <a:close/>
                  <a:moveTo>
                    <a:pt x="301" y="415"/>
                  </a:moveTo>
                  <a:cubicBezTo>
                    <a:pt x="301" y="435"/>
                    <a:pt x="284" y="452"/>
                    <a:pt x="263" y="452"/>
                  </a:cubicBezTo>
                  <a:cubicBezTo>
                    <a:pt x="243" y="452"/>
                    <a:pt x="226" y="435"/>
                    <a:pt x="226" y="415"/>
                  </a:cubicBezTo>
                  <a:lnTo>
                    <a:pt x="226" y="377"/>
                  </a:lnTo>
                  <a:lnTo>
                    <a:pt x="301" y="377"/>
                  </a:lnTo>
                  <a:lnTo>
                    <a:pt x="301" y="415"/>
                  </a:lnTo>
                  <a:close/>
                  <a:moveTo>
                    <a:pt x="150" y="415"/>
                  </a:moveTo>
                  <a:cubicBezTo>
                    <a:pt x="150" y="435"/>
                    <a:pt x="133" y="452"/>
                    <a:pt x="113" y="452"/>
                  </a:cubicBezTo>
                  <a:cubicBezTo>
                    <a:pt x="92" y="452"/>
                    <a:pt x="75" y="435"/>
                    <a:pt x="75" y="415"/>
                  </a:cubicBezTo>
                  <a:lnTo>
                    <a:pt x="75" y="377"/>
                  </a:lnTo>
                  <a:lnTo>
                    <a:pt x="150" y="377"/>
                  </a:lnTo>
                  <a:lnTo>
                    <a:pt x="150" y="415"/>
                  </a:lnTo>
                  <a:close/>
                  <a:moveTo>
                    <a:pt x="75" y="302"/>
                  </a:moveTo>
                  <a:lnTo>
                    <a:pt x="75" y="226"/>
                  </a:lnTo>
                  <a:lnTo>
                    <a:pt x="904" y="226"/>
                  </a:lnTo>
                  <a:lnTo>
                    <a:pt x="904" y="302"/>
                  </a:lnTo>
                  <a:lnTo>
                    <a:pt x="75" y="302"/>
                  </a:lnTo>
                  <a:close/>
                  <a:moveTo>
                    <a:pt x="204" y="75"/>
                  </a:moveTo>
                  <a:lnTo>
                    <a:pt x="775" y="75"/>
                  </a:lnTo>
                  <a:lnTo>
                    <a:pt x="851" y="151"/>
                  </a:lnTo>
                  <a:lnTo>
                    <a:pt x="128" y="151"/>
                  </a:lnTo>
                  <a:lnTo>
                    <a:pt x="204" y="75"/>
                  </a:lnTo>
                  <a:close/>
                  <a:moveTo>
                    <a:pt x="263" y="905"/>
                  </a:moveTo>
                  <a:lnTo>
                    <a:pt x="263" y="678"/>
                  </a:lnTo>
                  <a:lnTo>
                    <a:pt x="414" y="678"/>
                  </a:lnTo>
                  <a:lnTo>
                    <a:pt x="414" y="905"/>
                  </a:lnTo>
                  <a:lnTo>
                    <a:pt x="263" y="905"/>
                  </a:lnTo>
                  <a:close/>
                  <a:moveTo>
                    <a:pt x="490" y="905"/>
                  </a:moveTo>
                  <a:lnTo>
                    <a:pt x="490" y="641"/>
                  </a:lnTo>
                  <a:cubicBezTo>
                    <a:pt x="490" y="620"/>
                    <a:pt x="473" y="603"/>
                    <a:pt x="452" y="603"/>
                  </a:cubicBezTo>
                  <a:lnTo>
                    <a:pt x="226" y="603"/>
                  </a:lnTo>
                  <a:cubicBezTo>
                    <a:pt x="205" y="603"/>
                    <a:pt x="188" y="620"/>
                    <a:pt x="188" y="641"/>
                  </a:cubicBezTo>
                  <a:lnTo>
                    <a:pt x="188" y="905"/>
                  </a:lnTo>
                  <a:lnTo>
                    <a:pt x="150" y="905"/>
                  </a:lnTo>
                  <a:lnTo>
                    <a:pt x="150" y="521"/>
                  </a:lnTo>
                  <a:cubicBezTo>
                    <a:pt x="164" y="516"/>
                    <a:pt x="177" y="508"/>
                    <a:pt x="188" y="498"/>
                  </a:cubicBezTo>
                  <a:cubicBezTo>
                    <a:pt x="231" y="537"/>
                    <a:pt x="296" y="537"/>
                    <a:pt x="339" y="498"/>
                  </a:cubicBezTo>
                  <a:cubicBezTo>
                    <a:pt x="381" y="537"/>
                    <a:pt x="447" y="537"/>
                    <a:pt x="490" y="498"/>
                  </a:cubicBezTo>
                  <a:cubicBezTo>
                    <a:pt x="532" y="537"/>
                    <a:pt x="598" y="537"/>
                    <a:pt x="640" y="498"/>
                  </a:cubicBezTo>
                  <a:cubicBezTo>
                    <a:pt x="683" y="537"/>
                    <a:pt x="748" y="537"/>
                    <a:pt x="791" y="498"/>
                  </a:cubicBezTo>
                  <a:cubicBezTo>
                    <a:pt x="802" y="508"/>
                    <a:pt x="815" y="516"/>
                    <a:pt x="829" y="521"/>
                  </a:cubicBezTo>
                  <a:lnTo>
                    <a:pt x="829" y="905"/>
                  </a:lnTo>
                  <a:lnTo>
                    <a:pt x="490" y="905"/>
                  </a:lnTo>
                  <a:close/>
                  <a:moveTo>
                    <a:pt x="904" y="415"/>
                  </a:moveTo>
                  <a:cubicBezTo>
                    <a:pt x="904" y="435"/>
                    <a:pt x="887" y="452"/>
                    <a:pt x="866" y="452"/>
                  </a:cubicBezTo>
                  <a:cubicBezTo>
                    <a:pt x="846" y="452"/>
                    <a:pt x="829" y="435"/>
                    <a:pt x="829" y="415"/>
                  </a:cubicBezTo>
                  <a:lnTo>
                    <a:pt x="829" y="377"/>
                  </a:lnTo>
                  <a:lnTo>
                    <a:pt x="904" y="377"/>
                  </a:lnTo>
                  <a:lnTo>
                    <a:pt x="904" y="41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7" name="Freeform 274">
              <a:extLst>
                <a:ext uri="{FF2B5EF4-FFF2-40B4-BE49-F238E27FC236}">
                  <a16:creationId xmlns:a16="http://schemas.microsoft.com/office/drawing/2014/main" id="{4EE0704F-28D2-4F9B-818A-6BA830B1FD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8738" y="1311276"/>
              <a:ext cx="57150" cy="49213"/>
            </a:xfrm>
            <a:custGeom>
              <a:avLst/>
              <a:gdLst>
                <a:gd name="T0" fmla="*/ 226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8 h 226"/>
                <a:gd name="T8" fmla="*/ 38 w 264"/>
                <a:gd name="T9" fmla="*/ 226 h 226"/>
                <a:gd name="T10" fmla="*/ 226 w 264"/>
                <a:gd name="T11" fmla="*/ 226 h 226"/>
                <a:gd name="T12" fmla="*/ 264 w 264"/>
                <a:gd name="T13" fmla="*/ 188 h 226"/>
                <a:gd name="T14" fmla="*/ 264 w 264"/>
                <a:gd name="T15" fmla="*/ 38 h 226"/>
                <a:gd name="T16" fmla="*/ 226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5 h 226"/>
                <a:gd name="T24" fmla="*/ 189 w 264"/>
                <a:gd name="T25" fmla="*/ 75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8" name="Freeform 275">
              <a:extLst>
                <a:ext uri="{FF2B5EF4-FFF2-40B4-BE49-F238E27FC236}">
                  <a16:creationId xmlns:a16="http://schemas.microsoft.com/office/drawing/2014/main" id="{5ECAAB8A-0E5D-4AFF-AA0E-FD42F68DDE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4138" y="908051"/>
              <a:ext cx="209550" cy="209550"/>
            </a:xfrm>
            <a:custGeom>
              <a:avLst/>
              <a:gdLst>
                <a:gd name="T0" fmla="*/ 818 w 980"/>
                <a:gd name="T1" fmla="*/ 11 h 980"/>
                <a:gd name="T2" fmla="*/ 189 w 980"/>
                <a:gd name="T3" fmla="*/ 0 h 980"/>
                <a:gd name="T4" fmla="*/ 11 w 980"/>
                <a:gd name="T5" fmla="*/ 161 h 980"/>
                <a:gd name="T6" fmla="*/ 0 w 980"/>
                <a:gd name="T7" fmla="*/ 414 h 980"/>
                <a:gd name="T8" fmla="*/ 76 w 980"/>
                <a:gd name="T9" fmla="*/ 942 h 980"/>
                <a:gd name="T10" fmla="*/ 867 w 980"/>
                <a:gd name="T11" fmla="*/ 980 h 980"/>
                <a:gd name="T12" fmla="*/ 905 w 980"/>
                <a:gd name="T13" fmla="*/ 520 h 980"/>
                <a:gd name="T14" fmla="*/ 980 w 980"/>
                <a:gd name="T15" fmla="*/ 188 h 980"/>
                <a:gd name="T16" fmla="*/ 204 w 980"/>
                <a:gd name="T17" fmla="*/ 75 h 980"/>
                <a:gd name="T18" fmla="*/ 852 w 980"/>
                <a:gd name="T19" fmla="*/ 150 h 980"/>
                <a:gd name="T20" fmla="*/ 204 w 980"/>
                <a:gd name="T21" fmla="*/ 75 h 980"/>
                <a:gd name="T22" fmla="*/ 151 w 980"/>
                <a:gd name="T23" fmla="*/ 377 h 980"/>
                <a:gd name="T24" fmla="*/ 113 w 980"/>
                <a:gd name="T25" fmla="*/ 452 h 980"/>
                <a:gd name="T26" fmla="*/ 76 w 980"/>
                <a:gd name="T27" fmla="*/ 377 h 980"/>
                <a:gd name="T28" fmla="*/ 264 w 980"/>
                <a:gd name="T29" fmla="*/ 678 h 980"/>
                <a:gd name="T30" fmla="*/ 415 w 980"/>
                <a:gd name="T31" fmla="*/ 904 h 980"/>
                <a:gd name="T32" fmla="*/ 490 w 980"/>
                <a:gd name="T33" fmla="*/ 904 h 980"/>
                <a:gd name="T34" fmla="*/ 453 w 980"/>
                <a:gd name="T35" fmla="*/ 603 h 980"/>
                <a:gd name="T36" fmla="*/ 189 w 980"/>
                <a:gd name="T37" fmla="*/ 640 h 980"/>
                <a:gd name="T38" fmla="*/ 151 w 980"/>
                <a:gd name="T39" fmla="*/ 904 h 980"/>
                <a:gd name="T40" fmla="*/ 189 w 980"/>
                <a:gd name="T41" fmla="*/ 498 h 980"/>
                <a:gd name="T42" fmla="*/ 490 w 980"/>
                <a:gd name="T43" fmla="*/ 498 h 980"/>
                <a:gd name="T44" fmla="*/ 792 w 980"/>
                <a:gd name="T45" fmla="*/ 498 h 980"/>
                <a:gd name="T46" fmla="*/ 829 w 980"/>
                <a:gd name="T47" fmla="*/ 904 h 980"/>
                <a:gd name="T48" fmla="*/ 226 w 980"/>
                <a:gd name="T49" fmla="*/ 414 h 980"/>
                <a:gd name="T50" fmla="*/ 302 w 980"/>
                <a:gd name="T51" fmla="*/ 377 h 980"/>
                <a:gd name="T52" fmla="*/ 264 w 980"/>
                <a:gd name="T53" fmla="*/ 452 h 980"/>
                <a:gd name="T54" fmla="*/ 377 w 980"/>
                <a:gd name="T55" fmla="*/ 414 h 980"/>
                <a:gd name="T56" fmla="*/ 453 w 980"/>
                <a:gd name="T57" fmla="*/ 377 h 980"/>
                <a:gd name="T58" fmla="*/ 415 w 980"/>
                <a:gd name="T59" fmla="*/ 452 h 980"/>
                <a:gd name="T60" fmla="*/ 528 w 980"/>
                <a:gd name="T61" fmla="*/ 414 h 980"/>
                <a:gd name="T62" fmla="*/ 603 w 980"/>
                <a:gd name="T63" fmla="*/ 377 h 980"/>
                <a:gd name="T64" fmla="*/ 566 w 980"/>
                <a:gd name="T65" fmla="*/ 452 h 980"/>
                <a:gd name="T66" fmla="*/ 679 w 980"/>
                <a:gd name="T67" fmla="*/ 414 h 980"/>
                <a:gd name="T68" fmla="*/ 754 w 980"/>
                <a:gd name="T69" fmla="*/ 377 h 980"/>
                <a:gd name="T70" fmla="*/ 716 w 980"/>
                <a:gd name="T71" fmla="*/ 452 h 980"/>
                <a:gd name="T72" fmla="*/ 905 w 980"/>
                <a:gd name="T73" fmla="*/ 414 h 980"/>
                <a:gd name="T74" fmla="*/ 829 w 980"/>
                <a:gd name="T75" fmla="*/ 414 h 980"/>
                <a:gd name="T76" fmla="*/ 905 w 980"/>
                <a:gd name="T77" fmla="*/ 377 h 980"/>
                <a:gd name="T78" fmla="*/ 905 w 980"/>
                <a:gd name="T79" fmla="*/ 301 h 980"/>
                <a:gd name="T80" fmla="*/ 76 w 980"/>
                <a:gd name="T81" fmla="*/ 226 h 980"/>
                <a:gd name="T82" fmla="*/ 905 w 980"/>
                <a:gd name="T83" fmla="*/ 30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0" h="980">
                  <a:moveTo>
                    <a:pt x="969" y="161"/>
                  </a:moveTo>
                  <a:lnTo>
                    <a:pt x="818" y="11"/>
                  </a:lnTo>
                  <a:cubicBezTo>
                    <a:pt x="811" y="4"/>
                    <a:pt x="802" y="0"/>
                    <a:pt x="792" y="0"/>
                  </a:cubicBezTo>
                  <a:lnTo>
                    <a:pt x="189" y="0"/>
                  </a:lnTo>
                  <a:cubicBezTo>
                    <a:pt x="179" y="0"/>
                    <a:pt x="169" y="4"/>
                    <a:pt x="162" y="11"/>
                  </a:cubicBezTo>
                  <a:lnTo>
                    <a:pt x="11" y="161"/>
                  </a:lnTo>
                  <a:cubicBezTo>
                    <a:pt x="4" y="169"/>
                    <a:pt x="0" y="178"/>
                    <a:pt x="0" y="188"/>
                  </a:cubicBezTo>
                  <a:lnTo>
                    <a:pt x="0" y="414"/>
                  </a:lnTo>
                  <a:cubicBezTo>
                    <a:pt x="1" y="462"/>
                    <a:pt x="31" y="504"/>
                    <a:pt x="76" y="520"/>
                  </a:cubicBezTo>
                  <a:lnTo>
                    <a:pt x="76" y="942"/>
                  </a:lnTo>
                  <a:cubicBezTo>
                    <a:pt x="76" y="963"/>
                    <a:pt x="93" y="980"/>
                    <a:pt x="113" y="980"/>
                  </a:cubicBezTo>
                  <a:lnTo>
                    <a:pt x="867" y="980"/>
                  </a:lnTo>
                  <a:cubicBezTo>
                    <a:pt x="888" y="980"/>
                    <a:pt x="905" y="963"/>
                    <a:pt x="905" y="942"/>
                  </a:cubicBezTo>
                  <a:lnTo>
                    <a:pt x="905" y="520"/>
                  </a:lnTo>
                  <a:cubicBezTo>
                    <a:pt x="950" y="504"/>
                    <a:pt x="980" y="462"/>
                    <a:pt x="980" y="414"/>
                  </a:cubicBezTo>
                  <a:lnTo>
                    <a:pt x="980" y="188"/>
                  </a:lnTo>
                  <a:cubicBezTo>
                    <a:pt x="980" y="178"/>
                    <a:pt x="976" y="169"/>
                    <a:pt x="969" y="161"/>
                  </a:cubicBezTo>
                  <a:close/>
                  <a:moveTo>
                    <a:pt x="204" y="75"/>
                  </a:moveTo>
                  <a:lnTo>
                    <a:pt x="776" y="75"/>
                  </a:lnTo>
                  <a:lnTo>
                    <a:pt x="852" y="150"/>
                  </a:lnTo>
                  <a:lnTo>
                    <a:pt x="129" y="150"/>
                  </a:lnTo>
                  <a:lnTo>
                    <a:pt x="204" y="75"/>
                  </a:lnTo>
                  <a:close/>
                  <a:moveTo>
                    <a:pt x="76" y="377"/>
                  </a:moveTo>
                  <a:lnTo>
                    <a:pt x="151" y="377"/>
                  </a:lnTo>
                  <a:lnTo>
                    <a:pt x="151" y="414"/>
                  </a:lnTo>
                  <a:cubicBezTo>
                    <a:pt x="151" y="435"/>
                    <a:pt x="134" y="452"/>
                    <a:pt x="113" y="452"/>
                  </a:cubicBezTo>
                  <a:cubicBezTo>
                    <a:pt x="93" y="452"/>
                    <a:pt x="76" y="435"/>
                    <a:pt x="76" y="414"/>
                  </a:cubicBezTo>
                  <a:lnTo>
                    <a:pt x="76" y="377"/>
                  </a:lnTo>
                  <a:close/>
                  <a:moveTo>
                    <a:pt x="264" y="904"/>
                  </a:moveTo>
                  <a:lnTo>
                    <a:pt x="264" y="678"/>
                  </a:lnTo>
                  <a:lnTo>
                    <a:pt x="415" y="678"/>
                  </a:lnTo>
                  <a:lnTo>
                    <a:pt x="415" y="904"/>
                  </a:lnTo>
                  <a:lnTo>
                    <a:pt x="264" y="904"/>
                  </a:lnTo>
                  <a:close/>
                  <a:moveTo>
                    <a:pt x="490" y="904"/>
                  </a:moveTo>
                  <a:lnTo>
                    <a:pt x="490" y="640"/>
                  </a:lnTo>
                  <a:cubicBezTo>
                    <a:pt x="490" y="620"/>
                    <a:pt x="473" y="603"/>
                    <a:pt x="453" y="603"/>
                  </a:cubicBezTo>
                  <a:lnTo>
                    <a:pt x="226" y="603"/>
                  </a:lnTo>
                  <a:cubicBezTo>
                    <a:pt x="206" y="603"/>
                    <a:pt x="189" y="620"/>
                    <a:pt x="189" y="640"/>
                  </a:cubicBezTo>
                  <a:lnTo>
                    <a:pt x="189" y="904"/>
                  </a:lnTo>
                  <a:lnTo>
                    <a:pt x="151" y="904"/>
                  </a:lnTo>
                  <a:lnTo>
                    <a:pt x="151" y="520"/>
                  </a:lnTo>
                  <a:cubicBezTo>
                    <a:pt x="165" y="515"/>
                    <a:pt x="178" y="508"/>
                    <a:pt x="189" y="498"/>
                  </a:cubicBezTo>
                  <a:cubicBezTo>
                    <a:pt x="231" y="537"/>
                    <a:pt x="297" y="537"/>
                    <a:pt x="340" y="498"/>
                  </a:cubicBezTo>
                  <a:cubicBezTo>
                    <a:pt x="382" y="537"/>
                    <a:pt x="448" y="537"/>
                    <a:pt x="490" y="498"/>
                  </a:cubicBezTo>
                  <a:cubicBezTo>
                    <a:pt x="533" y="537"/>
                    <a:pt x="598" y="537"/>
                    <a:pt x="641" y="498"/>
                  </a:cubicBezTo>
                  <a:cubicBezTo>
                    <a:pt x="684" y="537"/>
                    <a:pt x="749" y="537"/>
                    <a:pt x="792" y="498"/>
                  </a:cubicBezTo>
                  <a:cubicBezTo>
                    <a:pt x="803" y="508"/>
                    <a:pt x="816" y="515"/>
                    <a:pt x="829" y="520"/>
                  </a:cubicBezTo>
                  <a:lnTo>
                    <a:pt x="829" y="904"/>
                  </a:lnTo>
                  <a:lnTo>
                    <a:pt x="490" y="904"/>
                  </a:lnTo>
                  <a:close/>
                  <a:moveTo>
                    <a:pt x="226" y="414"/>
                  </a:moveTo>
                  <a:lnTo>
                    <a:pt x="226" y="377"/>
                  </a:lnTo>
                  <a:lnTo>
                    <a:pt x="302" y="377"/>
                  </a:lnTo>
                  <a:lnTo>
                    <a:pt x="302" y="414"/>
                  </a:lnTo>
                  <a:cubicBezTo>
                    <a:pt x="302" y="435"/>
                    <a:pt x="285" y="452"/>
                    <a:pt x="264" y="452"/>
                  </a:cubicBezTo>
                  <a:cubicBezTo>
                    <a:pt x="243" y="452"/>
                    <a:pt x="226" y="435"/>
                    <a:pt x="226" y="414"/>
                  </a:cubicBezTo>
                  <a:close/>
                  <a:moveTo>
                    <a:pt x="377" y="414"/>
                  </a:moveTo>
                  <a:lnTo>
                    <a:pt x="377" y="377"/>
                  </a:lnTo>
                  <a:lnTo>
                    <a:pt x="453" y="377"/>
                  </a:lnTo>
                  <a:lnTo>
                    <a:pt x="453" y="414"/>
                  </a:lnTo>
                  <a:cubicBezTo>
                    <a:pt x="453" y="435"/>
                    <a:pt x="436" y="452"/>
                    <a:pt x="415" y="452"/>
                  </a:cubicBezTo>
                  <a:cubicBezTo>
                    <a:pt x="394" y="452"/>
                    <a:pt x="377" y="435"/>
                    <a:pt x="377" y="414"/>
                  </a:cubicBezTo>
                  <a:close/>
                  <a:moveTo>
                    <a:pt x="528" y="414"/>
                  </a:moveTo>
                  <a:lnTo>
                    <a:pt x="528" y="377"/>
                  </a:lnTo>
                  <a:lnTo>
                    <a:pt x="603" y="377"/>
                  </a:lnTo>
                  <a:lnTo>
                    <a:pt x="603" y="414"/>
                  </a:lnTo>
                  <a:cubicBezTo>
                    <a:pt x="603" y="435"/>
                    <a:pt x="586" y="452"/>
                    <a:pt x="566" y="452"/>
                  </a:cubicBezTo>
                  <a:cubicBezTo>
                    <a:pt x="545" y="452"/>
                    <a:pt x="528" y="435"/>
                    <a:pt x="528" y="414"/>
                  </a:cubicBezTo>
                  <a:close/>
                  <a:moveTo>
                    <a:pt x="679" y="414"/>
                  </a:moveTo>
                  <a:lnTo>
                    <a:pt x="679" y="377"/>
                  </a:lnTo>
                  <a:lnTo>
                    <a:pt x="754" y="377"/>
                  </a:lnTo>
                  <a:lnTo>
                    <a:pt x="754" y="414"/>
                  </a:lnTo>
                  <a:cubicBezTo>
                    <a:pt x="754" y="435"/>
                    <a:pt x="737" y="452"/>
                    <a:pt x="716" y="452"/>
                  </a:cubicBezTo>
                  <a:cubicBezTo>
                    <a:pt x="696" y="452"/>
                    <a:pt x="679" y="435"/>
                    <a:pt x="679" y="414"/>
                  </a:cubicBezTo>
                  <a:close/>
                  <a:moveTo>
                    <a:pt x="905" y="414"/>
                  </a:moveTo>
                  <a:cubicBezTo>
                    <a:pt x="905" y="435"/>
                    <a:pt x="888" y="452"/>
                    <a:pt x="867" y="452"/>
                  </a:cubicBezTo>
                  <a:cubicBezTo>
                    <a:pt x="846" y="452"/>
                    <a:pt x="829" y="435"/>
                    <a:pt x="829" y="414"/>
                  </a:cubicBezTo>
                  <a:lnTo>
                    <a:pt x="829" y="377"/>
                  </a:lnTo>
                  <a:lnTo>
                    <a:pt x="905" y="377"/>
                  </a:lnTo>
                  <a:lnTo>
                    <a:pt x="905" y="414"/>
                  </a:lnTo>
                  <a:close/>
                  <a:moveTo>
                    <a:pt x="905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905" y="226"/>
                  </a:lnTo>
                  <a:lnTo>
                    <a:pt x="905" y="30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9" name="Freeform 276">
              <a:extLst>
                <a:ext uri="{FF2B5EF4-FFF2-40B4-BE49-F238E27FC236}">
                  <a16:creationId xmlns:a16="http://schemas.microsoft.com/office/drawing/2014/main" id="{FB5C17EC-097A-47A7-9952-9BC6CFC6B0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6851" y="1038226"/>
              <a:ext cx="55563" cy="47625"/>
            </a:xfrm>
            <a:custGeom>
              <a:avLst/>
              <a:gdLst>
                <a:gd name="T0" fmla="*/ 226 w 264"/>
                <a:gd name="T1" fmla="*/ 0 h 226"/>
                <a:gd name="T2" fmla="*/ 38 w 264"/>
                <a:gd name="T3" fmla="*/ 0 h 226"/>
                <a:gd name="T4" fmla="*/ 0 w 264"/>
                <a:gd name="T5" fmla="*/ 37 h 226"/>
                <a:gd name="T6" fmla="*/ 0 w 264"/>
                <a:gd name="T7" fmla="*/ 188 h 226"/>
                <a:gd name="T8" fmla="*/ 38 w 264"/>
                <a:gd name="T9" fmla="*/ 226 h 226"/>
                <a:gd name="T10" fmla="*/ 226 w 264"/>
                <a:gd name="T11" fmla="*/ 226 h 226"/>
                <a:gd name="T12" fmla="*/ 264 w 264"/>
                <a:gd name="T13" fmla="*/ 188 h 226"/>
                <a:gd name="T14" fmla="*/ 264 w 264"/>
                <a:gd name="T15" fmla="*/ 37 h 226"/>
                <a:gd name="T16" fmla="*/ 226 w 264"/>
                <a:gd name="T17" fmla="*/ 0 h 226"/>
                <a:gd name="T18" fmla="*/ 188 w 264"/>
                <a:gd name="T19" fmla="*/ 150 h 226"/>
                <a:gd name="T20" fmla="*/ 75 w 264"/>
                <a:gd name="T21" fmla="*/ 150 h 226"/>
                <a:gd name="T22" fmla="*/ 75 w 264"/>
                <a:gd name="T23" fmla="*/ 75 h 226"/>
                <a:gd name="T24" fmla="*/ 188 w 264"/>
                <a:gd name="T25" fmla="*/ 75 h 226"/>
                <a:gd name="T26" fmla="*/ 188 w 264"/>
                <a:gd name="T27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close/>
                  <a:moveTo>
                    <a:pt x="188" y="150"/>
                  </a:moveTo>
                  <a:lnTo>
                    <a:pt x="75" y="150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15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0" name="Rectangle 277">
              <a:extLst>
                <a:ext uri="{FF2B5EF4-FFF2-40B4-BE49-F238E27FC236}">
                  <a16:creationId xmlns:a16="http://schemas.microsoft.com/office/drawing/2014/main" id="{20A2129D-DF39-484D-B9AC-7112588ED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3688" y="1054101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1" name="Rectangle 278">
              <a:extLst>
                <a:ext uri="{FF2B5EF4-FFF2-40B4-BE49-F238E27FC236}">
                  <a16:creationId xmlns:a16="http://schemas.microsoft.com/office/drawing/2014/main" id="{89F1E65B-7447-41A1-80B4-D9B01CBA7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5438" y="1054101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2" name="Rectangle 279">
              <a:extLst>
                <a:ext uri="{FF2B5EF4-FFF2-40B4-BE49-F238E27FC236}">
                  <a16:creationId xmlns:a16="http://schemas.microsoft.com/office/drawing/2014/main" id="{243C4683-83AC-4FA4-9E34-B514E9E01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054101"/>
              <a:ext cx="17463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3" name="Rectangle 280">
              <a:extLst>
                <a:ext uri="{FF2B5EF4-FFF2-40B4-BE49-F238E27FC236}">
                  <a16:creationId xmlns:a16="http://schemas.microsoft.com/office/drawing/2014/main" id="{A4D097CC-B011-4659-96CF-B077ECFFC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085851"/>
              <a:ext cx="17463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4" name="Rectangle 281">
              <a:extLst>
                <a:ext uri="{FF2B5EF4-FFF2-40B4-BE49-F238E27FC236}">
                  <a16:creationId xmlns:a16="http://schemas.microsoft.com/office/drawing/2014/main" id="{8CA37DF8-5C26-43C0-AF9A-CC0041CDE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117601"/>
              <a:ext cx="17463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5" name="Rectangle 282">
              <a:extLst>
                <a:ext uri="{FF2B5EF4-FFF2-40B4-BE49-F238E27FC236}">
                  <a16:creationId xmlns:a16="http://schemas.microsoft.com/office/drawing/2014/main" id="{74BF696D-372F-4774-9C86-6AD5B9831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7188" y="1150938"/>
              <a:ext cx="17463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6" name="Rectangle 283">
              <a:extLst>
                <a:ext uri="{FF2B5EF4-FFF2-40B4-BE49-F238E27FC236}">
                  <a16:creationId xmlns:a16="http://schemas.microsoft.com/office/drawing/2014/main" id="{6EF17E75-5C4C-4C77-A400-179CBF649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8263" y="1054101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7" name="Rectangle 284">
              <a:extLst>
                <a:ext uri="{FF2B5EF4-FFF2-40B4-BE49-F238E27FC236}">
                  <a16:creationId xmlns:a16="http://schemas.microsoft.com/office/drawing/2014/main" id="{6A98EF0A-EA63-4B2B-94A9-E79C8D573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4926" y="1054101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8" name="Rectangle 285">
              <a:extLst>
                <a:ext uri="{FF2B5EF4-FFF2-40B4-BE49-F238E27FC236}">
                  <a16:creationId xmlns:a16="http://schemas.microsoft.com/office/drawing/2014/main" id="{B99EB398-D061-4B3E-861D-33007E08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054101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9" name="Rectangle 286">
              <a:extLst>
                <a:ext uri="{FF2B5EF4-FFF2-40B4-BE49-F238E27FC236}">
                  <a16:creationId xmlns:a16="http://schemas.microsoft.com/office/drawing/2014/main" id="{477926F6-C320-424E-A093-55ADA1CBD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085851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0" name="Rectangle 287">
              <a:extLst>
                <a:ext uri="{FF2B5EF4-FFF2-40B4-BE49-F238E27FC236}">
                  <a16:creationId xmlns:a16="http://schemas.microsoft.com/office/drawing/2014/main" id="{CAEEF0A7-9525-43DB-A66D-7426A22AE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117601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1" name="Rectangle 288">
              <a:extLst>
                <a:ext uri="{FF2B5EF4-FFF2-40B4-BE49-F238E27FC236}">
                  <a16:creationId xmlns:a16="http://schemas.microsoft.com/office/drawing/2014/main" id="{99637397-0810-40C3-B100-FB785E6F4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3176" y="1150938"/>
              <a:ext cx="15875" cy="15875"/>
            </a:xfrm>
            <a:prstGeom prst="rect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9" name="Group 2518">
            <a:extLst>
              <a:ext uri="{FF2B5EF4-FFF2-40B4-BE49-F238E27FC236}">
                <a16:creationId xmlns:a16="http://schemas.microsoft.com/office/drawing/2014/main" id="{FB48E315-5DF4-48C9-AA70-C8A05D01AB0D}"/>
              </a:ext>
            </a:extLst>
          </p:cNvPr>
          <p:cNvGrpSpPr/>
          <p:nvPr/>
        </p:nvGrpSpPr>
        <p:grpSpPr>
          <a:xfrm>
            <a:off x="9580563" y="908051"/>
            <a:ext cx="485775" cy="484187"/>
            <a:chOff x="9580563" y="908051"/>
            <a:chExt cx="485775" cy="484187"/>
          </a:xfrm>
        </p:grpSpPr>
        <p:sp>
          <p:nvSpPr>
            <p:cNvPr id="2192" name="Freeform 289">
              <a:extLst>
                <a:ext uri="{FF2B5EF4-FFF2-40B4-BE49-F238E27FC236}">
                  <a16:creationId xmlns:a16="http://schemas.microsoft.com/office/drawing/2014/main" id="{48997856-1768-4710-BA2D-B6EA0CF5D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1" y="1085851"/>
              <a:ext cx="96838" cy="96838"/>
            </a:xfrm>
            <a:custGeom>
              <a:avLst/>
              <a:gdLst>
                <a:gd name="T0" fmla="*/ 0 w 452"/>
                <a:gd name="T1" fmla="*/ 452 h 452"/>
                <a:gd name="T2" fmla="*/ 151 w 452"/>
                <a:gd name="T3" fmla="*/ 452 h 452"/>
                <a:gd name="T4" fmla="*/ 452 w 452"/>
                <a:gd name="T5" fmla="*/ 151 h 452"/>
                <a:gd name="T6" fmla="*/ 452 w 452"/>
                <a:gd name="T7" fmla="*/ 0 h 452"/>
                <a:gd name="T8" fmla="*/ 301 w 452"/>
                <a:gd name="T9" fmla="*/ 0 h 452"/>
                <a:gd name="T10" fmla="*/ 0 w 452"/>
                <a:gd name="T11" fmla="*/ 301 h 452"/>
                <a:gd name="T12" fmla="*/ 0 w 452"/>
                <a:gd name="T13" fmla="*/ 45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52">
                  <a:moveTo>
                    <a:pt x="0" y="452"/>
                  </a:moveTo>
                  <a:lnTo>
                    <a:pt x="151" y="452"/>
                  </a:lnTo>
                  <a:cubicBezTo>
                    <a:pt x="317" y="452"/>
                    <a:pt x="452" y="317"/>
                    <a:pt x="452" y="151"/>
                  </a:cubicBezTo>
                  <a:lnTo>
                    <a:pt x="452" y="0"/>
                  </a:lnTo>
                  <a:lnTo>
                    <a:pt x="301" y="0"/>
                  </a:lnTo>
                  <a:cubicBezTo>
                    <a:pt x="135" y="0"/>
                    <a:pt x="0" y="135"/>
                    <a:pt x="0" y="301"/>
                  </a:cubicBezTo>
                  <a:lnTo>
                    <a:pt x="0" y="452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3" name="Freeform 290">
              <a:extLst>
                <a:ext uri="{FF2B5EF4-FFF2-40B4-BE49-F238E27FC236}">
                  <a16:creationId xmlns:a16="http://schemas.microsoft.com/office/drawing/2014/main" id="{15ED90E8-43BB-4BEB-8069-8EA160FB4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6613" y="1109663"/>
              <a:ext cx="96838" cy="96838"/>
            </a:xfrm>
            <a:custGeom>
              <a:avLst/>
              <a:gdLst>
                <a:gd name="T0" fmla="*/ 150 w 452"/>
                <a:gd name="T1" fmla="*/ 0 h 452"/>
                <a:gd name="T2" fmla="*/ 0 w 452"/>
                <a:gd name="T3" fmla="*/ 0 h 452"/>
                <a:gd name="T4" fmla="*/ 0 w 452"/>
                <a:gd name="T5" fmla="*/ 151 h 452"/>
                <a:gd name="T6" fmla="*/ 301 w 452"/>
                <a:gd name="T7" fmla="*/ 452 h 452"/>
                <a:gd name="T8" fmla="*/ 452 w 452"/>
                <a:gd name="T9" fmla="*/ 452 h 452"/>
                <a:gd name="T10" fmla="*/ 452 w 452"/>
                <a:gd name="T11" fmla="*/ 301 h 452"/>
                <a:gd name="T12" fmla="*/ 150 w 452"/>
                <a:gd name="T13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452">
                  <a:moveTo>
                    <a:pt x="150" y="0"/>
                  </a:moveTo>
                  <a:lnTo>
                    <a:pt x="0" y="0"/>
                  </a:lnTo>
                  <a:lnTo>
                    <a:pt x="0" y="151"/>
                  </a:lnTo>
                  <a:cubicBezTo>
                    <a:pt x="0" y="317"/>
                    <a:pt x="135" y="452"/>
                    <a:pt x="301" y="452"/>
                  </a:cubicBezTo>
                  <a:lnTo>
                    <a:pt x="452" y="452"/>
                  </a:lnTo>
                  <a:lnTo>
                    <a:pt x="452" y="301"/>
                  </a:lnTo>
                  <a:cubicBezTo>
                    <a:pt x="452" y="135"/>
                    <a:pt x="317" y="0"/>
                    <a:pt x="150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4" name="Oval 291">
              <a:extLst>
                <a:ext uri="{FF2B5EF4-FFF2-40B4-BE49-F238E27FC236}">
                  <a16:creationId xmlns:a16="http://schemas.microsoft.com/office/drawing/2014/main" id="{09003829-9B0A-4691-8388-68BBEF46C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2013" y="915988"/>
              <a:ext cx="144463" cy="1460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5" name="Freeform 292">
              <a:extLst>
                <a:ext uri="{FF2B5EF4-FFF2-40B4-BE49-F238E27FC236}">
                  <a16:creationId xmlns:a16="http://schemas.microsoft.com/office/drawing/2014/main" id="{6E8C310C-696D-483F-A2CD-62E229114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1096963"/>
              <a:ext cx="234950" cy="295275"/>
            </a:xfrm>
            <a:custGeom>
              <a:avLst/>
              <a:gdLst>
                <a:gd name="T0" fmla="*/ 973 w 1098"/>
                <a:gd name="T1" fmla="*/ 16 h 1379"/>
                <a:gd name="T2" fmla="*/ 795 w 1098"/>
                <a:gd name="T3" fmla="*/ 130 h 1379"/>
                <a:gd name="T4" fmla="*/ 710 w 1098"/>
                <a:gd name="T5" fmla="*/ 448 h 1379"/>
                <a:gd name="T6" fmla="*/ 523 w 1098"/>
                <a:gd name="T7" fmla="*/ 464 h 1379"/>
                <a:gd name="T8" fmla="*/ 194 w 1098"/>
                <a:gd name="T9" fmla="*/ 671 h 1379"/>
                <a:gd name="T10" fmla="*/ 1 w 1098"/>
                <a:gd name="T11" fmla="*/ 1022 h 1379"/>
                <a:gd name="T12" fmla="*/ 1 w 1098"/>
                <a:gd name="T13" fmla="*/ 1341 h 1379"/>
                <a:gd name="T14" fmla="*/ 38 w 1098"/>
                <a:gd name="T15" fmla="*/ 1379 h 1379"/>
                <a:gd name="T16" fmla="*/ 76 w 1098"/>
                <a:gd name="T17" fmla="*/ 1341 h 1379"/>
                <a:gd name="T18" fmla="*/ 76 w 1098"/>
                <a:gd name="T19" fmla="*/ 1022 h 1379"/>
                <a:gd name="T20" fmla="*/ 234 w 1098"/>
                <a:gd name="T21" fmla="*/ 735 h 1379"/>
                <a:gd name="T22" fmla="*/ 573 w 1098"/>
                <a:gd name="T23" fmla="*/ 520 h 1379"/>
                <a:gd name="T24" fmla="*/ 680 w 1098"/>
                <a:gd name="T25" fmla="*/ 520 h 1379"/>
                <a:gd name="T26" fmla="*/ 682 w 1098"/>
                <a:gd name="T27" fmla="*/ 625 h 1379"/>
                <a:gd name="T28" fmla="*/ 431 w 1098"/>
                <a:gd name="T29" fmla="*/ 801 h 1379"/>
                <a:gd name="T30" fmla="*/ 422 w 1098"/>
                <a:gd name="T31" fmla="*/ 854 h 1379"/>
                <a:gd name="T32" fmla="*/ 474 w 1098"/>
                <a:gd name="T33" fmla="*/ 863 h 1379"/>
                <a:gd name="T34" fmla="*/ 733 w 1098"/>
                <a:gd name="T35" fmla="*/ 680 h 1379"/>
                <a:gd name="T36" fmla="*/ 768 w 1098"/>
                <a:gd name="T37" fmla="*/ 523 h 1379"/>
                <a:gd name="T38" fmla="*/ 868 w 1098"/>
                <a:gd name="T39" fmla="*/ 149 h 1379"/>
                <a:gd name="T40" fmla="*/ 958 w 1098"/>
                <a:gd name="T41" fmla="*/ 89 h 1379"/>
                <a:gd name="T42" fmla="*/ 1017 w 1098"/>
                <a:gd name="T43" fmla="*/ 163 h 1379"/>
                <a:gd name="T44" fmla="*/ 1015 w 1098"/>
                <a:gd name="T45" fmla="*/ 182 h 1379"/>
                <a:gd name="T46" fmla="*/ 884 w 1098"/>
                <a:gd name="T47" fmla="*/ 670 h 1379"/>
                <a:gd name="T48" fmla="*/ 836 w 1098"/>
                <a:gd name="T49" fmla="*/ 754 h 1379"/>
                <a:gd name="T50" fmla="*/ 568 w 1098"/>
                <a:gd name="T51" fmla="*/ 1022 h 1379"/>
                <a:gd name="T52" fmla="*/ 491 w 1098"/>
                <a:gd name="T53" fmla="*/ 1209 h 1379"/>
                <a:gd name="T54" fmla="*/ 491 w 1098"/>
                <a:gd name="T55" fmla="*/ 1341 h 1379"/>
                <a:gd name="T56" fmla="*/ 528 w 1098"/>
                <a:gd name="T57" fmla="*/ 1379 h 1379"/>
                <a:gd name="T58" fmla="*/ 566 w 1098"/>
                <a:gd name="T59" fmla="*/ 1341 h 1379"/>
                <a:gd name="T60" fmla="*/ 566 w 1098"/>
                <a:gd name="T61" fmla="*/ 1209 h 1379"/>
                <a:gd name="T62" fmla="*/ 621 w 1098"/>
                <a:gd name="T63" fmla="*/ 1076 h 1379"/>
                <a:gd name="T64" fmla="*/ 889 w 1098"/>
                <a:gd name="T65" fmla="*/ 808 h 1379"/>
                <a:gd name="T66" fmla="*/ 957 w 1098"/>
                <a:gd name="T67" fmla="*/ 689 h 1379"/>
                <a:gd name="T68" fmla="*/ 1088 w 1098"/>
                <a:gd name="T69" fmla="*/ 202 h 1379"/>
                <a:gd name="T70" fmla="*/ 1071 w 1098"/>
                <a:gd name="T71" fmla="*/ 84 h 1379"/>
                <a:gd name="T72" fmla="*/ 973 w 1098"/>
                <a:gd name="T73" fmla="*/ 16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8" h="1379">
                  <a:moveTo>
                    <a:pt x="973" y="16"/>
                  </a:moveTo>
                  <a:cubicBezTo>
                    <a:pt x="893" y="0"/>
                    <a:pt x="815" y="50"/>
                    <a:pt x="795" y="130"/>
                  </a:cubicBezTo>
                  <a:lnTo>
                    <a:pt x="710" y="448"/>
                  </a:lnTo>
                  <a:cubicBezTo>
                    <a:pt x="651" y="411"/>
                    <a:pt x="575" y="418"/>
                    <a:pt x="523" y="464"/>
                  </a:cubicBezTo>
                  <a:lnTo>
                    <a:pt x="194" y="671"/>
                  </a:lnTo>
                  <a:cubicBezTo>
                    <a:pt x="73" y="746"/>
                    <a:pt x="0" y="879"/>
                    <a:pt x="1" y="1022"/>
                  </a:cubicBezTo>
                  <a:lnTo>
                    <a:pt x="1" y="1341"/>
                  </a:lnTo>
                  <a:cubicBezTo>
                    <a:pt x="1" y="1362"/>
                    <a:pt x="17" y="1379"/>
                    <a:pt x="38" y="1379"/>
                  </a:cubicBezTo>
                  <a:cubicBezTo>
                    <a:pt x="59" y="1379"/>
                    <a:pt x="76" y="1362"/>
                    <a:pt x="76" y="1341"/>
                  </a:cubicBezTo>
                  <a:lnTo>
                    <a:pt x="76" y="1022"/>
                  </a:lnTo>
                  <a:cubicBezTo>
                    <a:pt x="76" y="905"/>
                    <a:pt x="136" y="796"/>
                    <a:pt x="234" y="735"/>
                  </a:cubicBezTo>
                  <a:cubicBezTo>
                    <a:pt x="234" y="735"/>
                    <a:pt x="571" y="522"/>
                    <a:pt x="573" y="520"/>
                  </a:cubicBezTo>
                  <a:cubicBezTo>
                    <a:pt x="603" y="492"/>
                    <a:pt x="650" y="492"/>
                    <a:pt x="680" y="520"/>
                  </a:cubicBezTo>
                  <a:cubicBezTo>
                    <a:pt x="708" y="549"/>
                    <a:pt x="709" y="595"/>
                    <a:pt x="682" y="625"/>
                  </a:cubicBezTo>
                  <a:lnTo>
                    <a:pt x="431" y="801"/>
                  </a:lnTo>
                  <a:cubicBezTo>
                    <a:pt x="414" y="813"/>
                    <a:pt x="410" y="837"/>
                    <a:pt x="422" y="854"/>
                  </a:cubicBezTo>
                  <a:cubicBezTo>
                    <a:pt x="434" y="871"/>
                    <a:pt x="457" y="875"/>
                    <a:pt x="474" y="863"/>
                  </a:cubicBezTo>
                  <a:cubicBezTo>
                    <a:pt x="474" y="863"/>
                    <a:pt x="731" y="682"/>
                    <a:pt x="733" y="680"/>
                  </a:cubicBezTo>
                  <a:cubicBezTo>
                    <a:pt x="775" y="639"/>
                    <a:pt x="788" y="577"/>
                    <a:pt x="768" y="523"/>
                  </a:cubicBezTo>
                  <a:lnTo>
                    <a:pt x="868" y="149"/>
                  </a:lnTo>
                  <a:cubicBezTo>
                    <a:pt x="877" y="109"/>
                    <a:pt x="917" y="83"/>
                    <a:pt x="958" y="89"/>
                  </a:cubicBezTo>
                  <a:cubicBezTo>
                    <a:pt x="992" y="97"/>
                    <a:pt x="1017" y="127"/>
                    <a:pt x="1017" y="163"/>
                  </a:cubicBezTo>
                  <a:cubicBezTo>
                    <a:pt x="1017" y="169"/>
                    <a:pt x="1017" y="176"/>
                    <a:pt x="1015" y="182"/>
                  </a:cubicBezTo>
                  <a:lnTo>
                    <a:pt x="884" y="670"/>
                  </a:lnTo>
                  <a:cubicBezTo>
                    <a:pt x="876" y="702"/>
                    <a:pt x="859" y="731"/>
                    <a:pt x="836" y="754"/>
                  </a:cubicBezTo>
                  <a:lnTo>
                    <a:pt x="568" y="1022"/>
                  </a:lnTo>
                  <a:cubicBezTo>
                    <a:pt x="518" y="1071"/>
                    <a:pt x="490" y="1139"/>
                    <a:pt x="491" y="1209"/>
                  </a:cubicBezTo>
                  <a:lnTo>
                    <a:pt x="491" y="1341"/>
                  </a:lnTo>
                  <a:cubicBezTo>
                    <a:pt x="491" y="1362"/>
                    <a:pt x="507" y="1379"/>
                    <a:pt x="528" y="1379"/>
                  </a:cubicBezTo>
                  <a:cubicBezTo>
                    <a:pt x="549" y="1379"/>
                    <a:pt x="566" y="1362"/>
                    <a:pt x="566" y="1341"/>
                  </a:cubicBezTo>
                  <a:lnTo>
                    <a:pt x="566" y="1209"/>
                  </a:lnTo>
                  <a:cubicBezTo>
                    <a:pt x="566" y="1159"/>
                    <a:pt x="586" y="1111"/>
                    <a:pt x="621" y="1076"/>
                  </a:cubicBezTo>
                  <a:lnTo>
                    <a:pt x="889" y="808"/>
                  </a:lnTo>
                  <a:cubicBezTo>
                    <a:pt x="922" y="775"/>
                    <a:pt x="945" y="734"/>
                    <a:pt x="957" y="689"/>
                  </a:cubicBezTo>
                  <a:lnTo>
                    <a:pt x="1088" y="202"/>
                  </a:lnTo>
                  <a:cubicBezTo>
                    <a:pt x="1098" y="162"/>
                    <a:pt x="1092" y="119"/>
                    <a:pt x="1071" y="84"/>
                  </a:cubicBezTo>
                  <a:cubicBezTo>
                    <a:pt x="1049" y="49"/>
                    <a:pt x="1014" y="24"/>
                    <a:pt x="973" y="1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6" name="Freeform 293">
              <a:extLst>
                <a:ext uri="{FF2B5EF4-FFF2-40B4-BE49-F238E27FC236}">
                  <a16:creationId xmlns:a16="http://schemas.microsoft.com/office/drawing/2014/main" id="{5283DB8D-11DF-49E7-AD4B-795FE2CDD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0563" y="1096963"/>
              <a:ext cx="234950" cy="295275"/>
            </a:xfrm>
            <a:custGeom>
              <a:avLst/>
              <a:gdLst>
                <a:gd name="T0" fmla="*/ 904 w 1099"/>
                <a:gd name="T1" fmla="*/ 671 h 1379"/>
                <a:gd name="T2" fmla="*/ 576 w 1099"/>
                <a:gd name="T3" fmla="*/ 464 h 1379"/>
                <a:gd name="T4" fmla="*/ 389 w 1099"/>
                <a:gd name="T5" fmla="*/ 448 h 1379"/>
                <a:gd name="T6" fmla="*/ 304 w 1099"/>
                <a:gd name="T7" fmla="*/ 130 h 1379"/>
                <a:gd name="T8" fmla="*/ 126 w 1099"/>
                <a:gd name="T9" fmla="*/ 16 h 1379"/>
                <a:gd name="T10" fmla="*/ 28 w 1099"/>
                <a:gd name="T11" fmla="*/ 84 h 1379"/>
                <a:gd name="T12" fmla="*/ 11 w 1099"/>
                <a:gd name="T13" fmla="*/ 202 h 1379"/>
                <a:gd name="T14" fmla="*/ 142 w 1099"/>
                <a:gd name="T15" fmla="*/ 689 h 1379"/>
                <a:gd name="T16" fmla="*/ 210 w 1099"/>
                <a:gd name="T17" fmla="*/ 808 h 1379"/>
                <a:gd name="T18" fmla="*/ 478 w 1099"/>
                <a:gd name="T19" fmla="*/ 1076 h 1379"/>
                <a:gd name="T20" fmla="*/ 533 w 1099"/>
                <a:gd name="T21" fmla="*/ 1209 h 1379"/>
                <a:gd name="T22" fmla="*/ 533 w 1099"/>
                <a:gd name="T23" fmla="*/ 1341 h 1379"/>
                <a:gd name="T24" fmla="*/ 571 w 1099"/>
                <a:gd name="T25" fmla="*/ 1379 h 1379"/>
                <a:gd name="T26" fmla="*/ 608 w 1099"/>
                <a:gd name="T27" fmla="*/ 1341 h 1379"/>
                <a:gd name="T28" fmla="*/ 608 w 1099"/>
                <a:gd name="T29" fmla="*/ 1209 h 1379"/>
                <a:gd name="T30" fmla="*/ 531 w 1099"/>
                <a:gd name="T31" fmla="*/ 1022 h 1379"/>
                <a:gd name="T32" fmla="*/ 263 w 1099"/>
                <a:gd name="T33" fmla="*/ 754 h 1379"/>
                <a:gd name="T34" fmla="*/ 214 w 1099"/>
                <a:gd name="T35" fmla="*/ 670 h 1379"/>
                <a:gd name="T36" fmla="*/ 84 w 1099"/>
                <a:gd name="T37" fmla="*/ 182 h 1379"/>
                <a:gd name="T38" fmla="*/ 93 w 1099"/>
                <a:gd name="T39" fmla="*/ 124 h 1379"/>
                <a:gd name="T40" fmla="*/ 141 w 1099"/>
                <a:gd name="T41" fmla="*/ 89 h 1379"/>
                <a:gd name="T42" fmla="*/ 231 w 1099"/>
                <a:gd name="T43" fmla="*/ 149 h 1379"/>
                <a:gd name="T44" fmla="*/ 331 w 1099"/>
                <a:gd name="T45" fmla="*/ 522 h 1379"/>
                <a:gd name="T46" fmla="*/ 366 w 1099"/>
                <a:gd name="T47" fmla="*/ 680 h 1379"/>
                <a:gd name="T48" fmla="*/ 624 w 1099"/>
                <a:gd name="T49" fmla="*/ 863 h 1379"/>
                <a:gd name="T50" fmla="*/ 677 w 1099"/>
                <a:gd name="T51" fmla="*/ 853 h 1379"/>
                <a:gd name="T52" fmla="*/ 668 w 1099"/>
                <a:gd name="T53" fmla="*/ 801 h 1379"/>
                <a:gd name="T54" fmla="*/ 417 w 1099"/>
                <a:gd name="T55" fmla="*/ 625 h 1379"/>
                <a:gd name="T56" fmla="*/ 420 w 1099"/>
                <a:gd name="T57" fmla="*/ 519 h 1379"/>
                <a:gd name="T58" fmla="*/ 526 w 1099"/>
                <a:gd name="T59" fmla="*/ 520 h 1379"/>
                <a:gd name="T60" fmla="*/ 864 w 1099"/>
                <a:gd name="T61" fmla="*/ 735 h 1379"/>
                <a:gd name="T62" fmla="*/ 1023 w 1099"/>
                <a:gd name="T63" fmla="*/ 1022 h 1379"/>
                <a:gd name="T64" fmla="*/ 1023 w 1099"/>
                <a:gd name="T65" fmla="*/ 1341 h 1379"/>
                <a:gd name="T66" fmla="*/ 1061 w 1099"/>
                <a:gd name="T67" fmla="*/ 1379 h 1379"/>
                <a:gd name="T68" fmla="*/ 1098 w 1099"/>
                <a:gd name="T69" fmla="*/ 1341 h 1379"/>
                <a:gd name="T70" fmla="*/ 1098 w 1099"/>
                <a:gd name="T71" fmla="*/ 1022 h 1379"/>
                <a:gd name="T72" fmla="*/ 904 w 1099"/>
                <a:gd name="T73" fmla="*/ 671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9" h="1379">
                  <a:moveTo>
                    <a:pt x="904" y="671"/>
                  </a:moveTo>
                  <a:lnTo>
                    <a:pt x="576" y="464"/>
                  </a:lnTo>
                  <a:cubicBezTo>
                    <a:pt x="525" y="416"/>
                    <a:pt x="447" y="410"/>
                    <a:pt x="389" y="448"/>
                  </a:cubicBezTo>
                  <a:lnTo>
                    <a:pt x="304" y="130"/>
                  </a:lnTo>
                  <a:cubicBezTo>
                    <a:pt x="284" y="50"/>
                    <a:pt x="206" y="0"/>
                    <a:pt x="126" y="16"/>
                  </a:cubicBezTo>
                  <a:cubicBezTo>
                    <a:pt x="85" y="24"/>
                    <a:pt x="50" y="49"/>
                    <a:pt x="28" y="84"/>
                  </a:cubicBezTo>
                  <a:cubicBezTo>
                    <a:pt x="7" y="119"/>
                    <a:pt x="0" y="162"/>
                    <a:pt x="11" y="202"/>
                  </a:cubicBezTo>
                  <a:lnTo>
                    <a:pt x="142" y="689"/>
                  </a:lnTo>
                  <a:cubicBezTo>
                    <a:pt x="154" y="734"/>
                    <a:pt x="177" y="775"/>
                    <a:pt x="210" y="808"/>
                  </a:cubicBezTo>
                  <a:lnTo>
                    <a:pt x="478" y="1076"/>
                  </a:lnTo>
                  <a:cubicBezTo>
                    <a:pt x="513" y="1111"/>
                    <a:pt x="533" y="1159"/>
                    <a:pt x="533" y="1209"/>
                  </a:cubicBezTo>
                  <a:lnTo>
                    <a:pt x="533" y="1341"/>
                  </a:lnTo>
                  <a:cubicBezTo>
                    <a:pt x="533" y="1362"/>
                    <a:pt x="550" y="1379"/>
                    <a:pt x="571" y="1379"/>
                  </a:cubicBezTo>
                  <a:cubicBezTo>
                    <a:pt x="591" y="1379"/>
                    <a:pt x="608" y="1362"/>
                    <a:pt x="608" y="1341"/>
                  </a:cubicBezTo>
                  <a:lnTo>
                    <a:pt x="608" y="1209"/>
                  </a:lnTo>
                  <a:cubicBezTo>
                    <a:pt x="608" y="1139"/>
                    <a:pt x="581" y="1072"/>
                    <a:pt x="531" y="1022"/>
                  </a:cubicBezTo>
                  <a:lnTo>
                    <a:pt x="263" y="754"/>
                  </a:lnTo>
                  <a:cubicBezTo>
                    <a:pt x="240" y="731"/>
                    <a:pt x="223" y="702"/>
                    <a:pt x="214" y="670"/>
                  </a:cubicBezTo>
                  <a:lnTo>
                    <a:pt x="84" y="182"/>
                  </a:lnTo>
                  <a:cubicBezTo>
                    <a:pt x="79" y="162"/>
                    <a:pt x="82" y="141"/>
                    <a:pt x="93" y="124"/>
                  </a:cubicBezTo>
                  <a:cubicBezTo>
                    <a:pt x="103" y="106"/>
                    <a:pt x="121" y="94"/>
                    <a:pt x="141" y="89"/>
                  </a:cubicBezTo>
                  <a:cubicBezTo>
                    <a:pt x="182" y="83"/>
                    <a:pt x="221" y="109"/>
                    <a:pt x="231" y="149"/>
                  </a:cubicBezTo>
                  <a:lnTo>
                    <a:pt x="331" y="522"/>
                  </a:lnTo>
                  <a:cubicBezTo>
                    <a:pt x="311" y="577"/>
                    <a:pt x="325" y="639"/>
                    <a:pt x="366" y="680"/>
                  </a:cubicBezTo>
                  <a:cubicBezTo>
                    <a:pt x="367" y="682"/>
                    <a:pt x="624" y="863"/>
                    <a:pt x="624" y="863"/>
                  </a:cubicBezTo>
                  <a:cubicBezTo>
                    <a:pt x="641" y="875"/>
                    <a:pt x="665" y="870"/>
                    <a:pt x="677" y="853"/>
                  </a:cubicBezTo>
                  <a:cubicBezTo>
                    <a:pt x="689" y="836"/>
                    <a:pt x="685" y="813"/>
                    <a:pt x="668" y="801"/>
                  </a:cubicBezTo>
                  <a:lnTo>
                    <a:pt x="417" y="625"/>
                  </a:lnTo>
                  <a:cubicBezTo>
                    <a:pt x="389" y="595"/>
                    <a:pt x="390" y="548"/>
                    <a:pt x="420" y="519"/>
                  </a:cubicBezTo>
                  <a:cubicBezTo>
                    <a:pt x="450" y="491"/>
                    <a:pt x="497" y="491"/>
                    <a:pt x="526" y="520"/>
                  </a:cubicBezTo>
                  <a:cubicBezTo>
                    <a:pt x="528" y="522"/>
                    <a:pt x="864" y="735"/>
                    <a:pt x="864" y="735"/>
                  </a:cubicBezTo>
                  <a:cubicBezTo>
                    <a:pt x="963" y="796"/>
                    <a:pt x="1023" y="905"/>
                    <a:pt x="1023" y="1022"/>
                  </a:cubicBezTo>
                  <a:lnTo>
                    <a:pt x="1023" y="1341"/>
                  </a:lnTo>
                  <a:cubicBezTo>
                    <a:pt x="1023" y="1362"/>
                    <a:pt x="1040" y="1379"/>
                    <a:pt x="1061" y="1379"/>
                  </a:cubicBezTo>
                  <a:cubicBezTo>
                    <a:pt x="1081" y="1379"/>
                    <a:pt x="1098" y="1362"/>
                    <a:pt x="1098" y="1341"/>
                  </a:cubicBezTo>
                  <a:lnTo>
                    <a:pt x="1098" y="1022"/>
                  </a:lnTo>
                  <a:cubicBezTo>
                    <a:pt x="1099" y="879"/>
                    <a:pt x="1025" y="746"/>
                    <a:pt x="904" y="67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7" name="Freeform 294">
              <a:extLst>
                <a:ext uri="{FF2B5EF4-FFF2-40B4-BE49-F238E27FC236}">
                  <a16:creationId xmlns:a16="http://schemas.microsoft.com/office/drawing/2014/main" id="{6F68C4FC-A046-4C10-B4FA-5CCDE05888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18676" y="908051"/>
              <a:ext cx="209550" cy="355600"/>
            </a:xfrm>
            <a:custGeom>
              <a:avLst/>
              <a:gdLst>
                <a:gd name="T0" fmla="*/ 528 w 980"/>
                <a:gd name="T1" fmla="*/ 1319 h 1658"/>
                <a:gd name="T2" fmla="*/ 641 w 980"/>
                <a:gd name="T3" fmla="*/ 1319 h 1658"/>
                <a:gd name="T4" fmla="*/ 980 w 980"/>
                <a:gd name="T5" fmla="*/ 980 h 1658"/>
                <a:gd name="T6" fmla="*/ 980 w 980"/>
                <a:gd name="T7" fmla="*/ 829 h 1658"/>
                <a:gd name="T8" fmla="*/ 942 w 980"/>
                <a:gd name="T9" fmla="*/ 791 h 1658"/>
                <a:gd name="T10" fmla="*/ 791 w 980"/>
                <a:gd name="T11" fmla="*/ 791 h 1658"/>
                <a:gd name="T12" fmla="*/ 528 w 980"/>
                <a:gd name="T13" fmla="*/ 918 h 1658"/>
                <a:gd name="T14" fmla="*/ 528 w 980"/>
                <a:gd name="T15" fmla="*/ 752 h 1658"/>
                <a:gd name="T16" fmla="*/ 866 w 980"/>
                <a:gd name="T17" fmla="*/ 358 h 1658"/>
                <a:gd name="T18" fmla="*/ 490 w 980"/>
                <a:gd name="T19" fmla="*/ 0 h 1658"/>
                <a:gd name="T20" fmla="*/ 113 w 980"/>
                <a:gd name="T21" fmla="*/ 358 h 1658"/>
                <a:gd name="T22" fmla="*/ 452 w 980"/>
                <a:gd name="T23" fmla="*/ 752 h 1658"/>
                <a:gd name="T24" fmla="*/ 452 w 980"/>
                <a:gd name="T25" fmla="*/ 1031 h 1658"/>
                <a:gd name="T26" fmla="*/ 188 w 980"/>
                <a:gd name="T27" fmla="*/ 904 h 1658"/>
                <a:gd name="T28" fmla="*/ 38 w 980"/>
                <a:gd name="T29" fmla="*/ 904 h 1658"/>
                <a:gd name="T30" fmla="*/ 0 w 980"/>
                <a:gd name="T31" fmla="*/ 942 h 1658"/>
                <a:gd name="T32" fmla="*/ 0 w 980"/>
                <a:gd name="T33" fmla="*/ 1093 h 1658"/>
                <a:gd name="T34" fmla="*/ 339 w 980"/>
                <a:gd name="T35" fmla="*/ 1432 h 1658"/>
                <a:gd name="T36" fmla="*/ 452 w 980"/>
                <a:gd name="T37" fmla="*/ 1432 h 1658"/>
                <a:gd name="T38" fmla="*/ 452 w 980"/>
                <a:gd name="T39" fmla="*/ 1620 h 1658"/>
                <a:gd name="T40" fmla="*/ 490 w 980"/>
                <a:gd name="T41" fmla="*/ 1658 h 1658"/>
                <a:gd name="T42" fmla="*/ 528 w 980"/>
                <a:gd name="T43" fmla="*/ 1620 h 1658"/>
                <a:gd name="T44" fmla="*/ 528 w 980"/>
                <a:gd name="T45" fmla="*/ 1319 h 1658"/>
                <a:gd name="T46" fmla="*/ 791 w 980"/>
                <a:gd name="T47" fmla="*/ 866 h 1658"/>
                <a:gd name="T48" fmla="*/ 904 w 980"/>
                <a:gd name="T49" fmla="*/ 866 h 1658"/>
                <a:gd name="T50" fmla="*/ 904 w 980"/>
                <a:gd name="T51" fmla="*/ 980 h 1658"/>
                <a:gd name="T52" fmla="*/ 641 w 980"/>
                <a:gd name="T53" fmla="*/ 1243 h 1658"/>
                <a:gd name="T54" fmla="*/ 528 w 980"/>
                <a:gd name="T55" fmla="*/ 1243 h 1658"/>
                <a:gd name="T56" fmla="*/ 528 w 980"/>
                <a:gd name="T57" fmla="*/ 1130 h 1658"/>
                <a:gd name="T58" fmla="*/ 791 w 980"/>
                <a:gd name="T59" fmla="*/ 866 h 1658"/>
                <a:gd name="T60" fmla="*/ 188 w 980"/>
                <a:gd name="T61" fmla="*/ 377 h 1658"/>
                <a:gd name="T62" fmla="*/ 375 w 980"/>
                <a:gd name="T63" fmla="*/ 98 h 1658"/>
                <a:gd name="T64" fmla="*/ 703 w 980"/>
                <a:gd name="T65" fmla="*/ 163 h 1658"/>
                <a:gd name="T66" fmla="*/ 768 w 980"/>
                <a:gd name="T67" fmla="*/ 492 h 1658"/>
                <a:gd name="T68" fmla="*/ 490 w 980"/>
                <a:gd name="T69" fmla="*/ 678 h 1658"/>
                <a:gd name="T70" fmla="*/ 188 w 980"/>
                <a:gd name="T71" fmla="*/ 377 h 1658"/>
                <a:gd name="T72" fmla="*/ 339 w 980"/>
                <a:gd name="T73" fmla="*/ 1356 h 1658"/>
                <a:gd name="T74" fmla="*/ 75 w 980"/>
                <a:gd name="T75" fmla="*/ 1093 h 1658"/>
                <a:gd name="T76" fmla="*/ 75 w 980"/>
                <a:gd name="T77" fmla="*/ 980 h 1658"/>
                <a:gd name="T78" fmla="*/ 188 w 980"/>
                <a:gd name="T79" fmla="*/ 980 h 1658"/>
                <a:gd name="T80" fmla="*/ 452 w 980"/>
                <a:gd name="T81" fmla="*/ 1243 h 1658"/>
                <a:gd name="T82" fmla="*/ 452 w 980"/>
                <a:gd name="T83" fmla="*/ 1356 h 1658"/>
                <a:gd name="T84" fmla="*/ 339 w 980"/>
                <a:gd name="T85" fmla="*/ 1356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80" h="1658">
                  <a:moveTo>
                    <a:pt x="528" y="1319"/>
                  </a:moveTo>
                  <a:lnTo>
                    <a:pt x="641" y="1319"/>
                  </a:lnTo>
                  <a:cubicBezTo>
                    <a:pt x="828" y="1319"/>
                    <a:pt x="980" y="1167"/>
                    <a:pt x="980" y="980"/>
                  </a:cubicBezTo>
                  <a:lnTo>
                    <a:pt x="980" y="829"/>
                  </a:lnTo>
                  <a:cubicBezTo>
                    <a:pt x="980" y="808"/>
                    <a:pt x="963" y="791"/>
                    <a:pt x="942" y="791"/>
                  </a:cubicBezTo>
                  <a:lnTo>
                    <a:pt x="791" y="791"/>
                  </a:lnTo>
                  <a:cubicBezTo>
                    <a:pt x="689" y="791"/>
                    <a:pt x="592" y="838"/>
                    <a:pt x="528" y="918"/>
                  </a:cubicBezTo>
                  <a:lnTo>
                    <a:pt x="528" y="752"/>
                  </a:lnTo>
                  <a:cubicBezTo>
                    <a:pt x="727" y="731"/>
                    <a:pt x="876" y="558"/>
                    <a:pt x="866" y="358"/>
                  </a:cubicBezTo>
                  <a:cubicBezTo>
                    <a:pt x="856" y="157"/>
                    <a:pt x="691" y="0"/>
                    <a:pt x="490" y="0"/>
                  </a:cubicBezTo>
                  <a:cubicBezTo>
                    <a:pt x="289" y="0"/>
                    <a:pt x="124" y="157"/>
                    <a:pt x="113" y="358"/>
                  </a:cubicBezTo>
                  <a:cubicBezTo>
                    <a:pt x="103" y="558"/>
                    <a:pt x="252" y="731"/>
                    <a:pt x="452" y="752"/>
                  </a:cubicBezTo>
                  <a:lnTo>
                    <a:pt x="452" y="1031"/>
                  </a:lnTo>
                  <a:cubicBezTo>
                    <a:pt x="388" y="951"/>
                    <a:pt x="291" y="904"/>
                    <a:pt x="188" y="904"/>
                  </a:cubicBezTo>
                  <a:lnTo>
                    <a:pt x="38" y="904"/>
                  </a:lnTo>
                  <a:cubicBezTo>
                    <a:pt x="17" y="904"/>
                    <a:pt x="0" y="921"/>
                    <a:pt x="0" y="942"/>
                  </a:cubicBezTo>
                  <a:lnTo>
                    <a:pt x="0" y="1093"/>
                  </a:lnTo>
                  <a:cubicBezTo>
                    <a:pt x="0" y="1280"/>
                    <a:pt x="152" y="1432"/>
                    <a:pt x="339" y="1432"/>
                  </a:cubicBezTo>
                  <a:lnTo>
                    <a:pt x="452" y="1432"/>
                  </a:lnTo>
                  <a:lnTo>
                    <a:pt x="452" y="1620"/>
                  </a:lnTo>
                  <a:cubicBezTo>
                    <a:pt x="452" y="1641"/>
                    <a:pt x="469" y="1658"/>
                    <a:pt x="490" y="1658"/>
                  </a:cubicBezTo>
                  <a:cubicBezTo>
                    <a:pt x="511" y="1658"/>
                    <a:pt x="528" y="1641"/>
                    <a:pt x="528" y="1620"/>
                  </a:cubicBezTo>
                  <a:lnTo>
                    <a:pt x="528" y="1319"/>
                  </a:lnTo>
                  <a:close/>
                  <a:moveTo>
                    <a:pt x="791" y="866"/>
                  </a:moveTo>
                  <a:lnTo>
                    <a:pt x="904" y="866"/>
                  </a:lnTo>
                  <a:lnTo>
                    <a:pt x="904" y="980"/>
                  </a:lnTo>
                  <a:cubicBezTo>
                    <a:pt x="904" y="1125"/>
                    <a:pt x="786" y="1243"/>
                    <a:pt x="641" y="1243"/>
                  </a:cubicBezTo>
                  <a:lnTo>
                    <a:pt x="528" y="1243"/>
                  </a:lnTo>
                  <a:lnTo>
                    <a:pt x="528" y="1130"/>
                  </a:lnTo>
                  <a:cubicBezTo>
                    <a:pt x="528" y="985"/>
                    <a:pt x="646" y="867"/>
                    <a:pt x="791" y="866"/>
                  </a:cubicBezTo>
                  <a:close/>
                  <a:moveTo>
                    <a:pt x="188" y="377"/>
                  </a:moveTo>
                  <a:cubicBezTo>
                    <a:pt x="188" y="255"/>
                    <a:pt x="262" y="145"/>
                    <a:pt x="375" y="98"/>
                  </a:cubicBezTo>
                  <a:cubicBezTo>
                    <a:pt x="487" y="51"/>
                    <a:pt x="617" y="77"/>
                    <a:pt x="703" y="163"/>
                  </a:cubicBezTo>
                  <a:cubicBezTo>
                    <a:pt x="789" y="250"/>
                    <a:pt x="815" y="379"/>
                    <a:pt x="768" y="492"/>
                  </a:cubicBezTo>
                  <a:cubicBezTo>
                    <a:pt x="722" y="605"/>
                    <a:pt x="612" y="678"/>
                    <a:pt x="490" y="678"/>
                  </a:cubicBezTo>
                  <a:cubicBezTo>
                    <a:pt x="323" y="678"/>
                    <a:pt x="189" y="543"/>
                    <a:pt x="188" y="377"/>
                  </a:cubicBezTo>
                  <a:close/>
                  <a:moveTo>
                    <a:pt x="339" y="1356"/>
                  </a:moveTo>
                  <a:cubicBezTo>
                    <a:pt x="194" y="1356"/>
                    <a:pt x="75" y="1238"/>
                    <a:pt x="75" y="1093"/>
                  </a:cubicBezTo>
                  <a:lnTo>
                    <a:pt x="75" y="980"/>
                  </a:lnTo>
                  <a:lnTo>
                    <a:pt x="188" y="980"/>
                  </a:lnTo>
                  <a:cubicBezTo>
                    <a:pt x="334" y="980"/>
                    <a:pt x="452" y="1098"/>
                    <a:pt x="452" y="1243"/>
                  </a:cubicBezTo>
                  <a:lnTo>
                    <a:pt x="452" y="1356"/>
                  </a:lnTo>
                  <a:lnTo>
                    <a:pt x="339" y="135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8" name="Freeform 295">
              <a:extLst>
                <a:ext uri="{FF2B5EF4-FFF2-40B4-BE49-F238E27FC236}">
                  <a16:creationId xmlns:a16="http://schemas.microsoft.com/office/drawing/2014/main" id="{29E065C2-174E-4906-8A8F-CC2F3B429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051" y="933451"/>
              <a:ext cx="52388" cy="112713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5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6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0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3" y="172"/>
                    <a:pt x="94" y="162"/>
                  </a:cubicBezTo>
                  <a:cubicBezTo>
                    <a:pt x="105" y="151"/>
                    <a:pt x="121" y="148"/>
                    <a:pt x="135" y="153"/>
                  </a:cubicBezTo>
                  <a:cubicBezTo>
                    <a:pt x="149" y="159"/>
                    <a:pt x="159" y="173"/>
                    <a:pt x="159" y="188"/>
                  </a:cubicBezTo>
                  <a:cubicBezTo>
                    <a:pt x="159" y="209"/>
                    <a:pt x="175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8" y="355"/>
                    <a:pt x="148" y="366"/>
                  </a:cubicBezTo>
                  <a:cubicBezTo>
                    <a:pt x="137" y="376"/>
                    <a:pt x="121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100" y="527"/>
                    <a:pt x="121" y="527"/>
                  </a:cubicBezTo>
                  <a:cubicBezTo>
                    <a:pt x="142" y="527"/>
                    <a:pt x="159" y="510"/>
                    <a:pt x="159" y="49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1" name="Group 2510">
            <a:extLst>
              <a:ext uri="{FF2B5EF4-FFF2-40B4-BE49-F238E27FC236}">
                <a16:creationId xmlns:a16="http://schemas.microsoft.com/office/drawing/2014/main" id="{C4114751-1AF3-4D32-9FE3-B978872C1964}"/>
              </a:ext>
            </a:extLst>
          </p:cNvPr>
          <p:cNvGrpSpPr/>
          <p:nvPr/>
        </p:nvGrpSpPr>
        <p:grpSpPr>
          <a:xfrm>
            <a:off x="3649663" y="908051"/>
            <a:ext cx="420688" cy="484188"/>
            <a:chOff x="3649663" y="908051"/>
            <a:chExt cx="420688" cy="484188"/>
          </a:xfrm>
        </p:grpSpPr>
        <p:sp>
          <p:nvSpPr>
            <p:cNvPr id="2199" name="Freeform 296">
              <a:extLst>
                <a:ext uri="{FF2B5EF4-FFF2-40B4-BE49-F238E27FC236}">
                  <a16:creationId xmlns:a16="http://schemas.microsoft.com/office/drawing/2014/main" id="{D5DD4E39-5286-4481-9B53-315707D82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9188" y="1109663"/>
              <a:ext cx="176213" cy="274638"/>
            </a:xfrm>
            <a:custGeom>
              <a:avLst/>
              <a:gdLst>
                <a:gd name="T0" fmla="*/ 0 w 829"/>
                <a:gd name="T1" fmla="*/ 0 h 1281"/>
                <a:gd name="T2" fmla="*/ 0 w 829"/>
                <a:gd name="T3" fmla="*/ 1281 h 1281"/>
                <a:gd name="T4" fmla="*/ 829 w 829"/>
                <a:gd name="T5" fmla="*/ 1281 h 1281"/>
                <a:gd name="T6" fmla="*/ 829 w 829"/>
                <a:gd name="T7" fmla="*/ 0 h 1281"/>
                <a:gd name="T8" fmla="*/ 0 w 829"/>
                <a:gd name="T9" fmla="*/ 0 h 1281"/>
                <a:gd name="T10" fmla="*/ 603 w 829"/>
                <a:gd name="T11" fmla="*/ 980 h 1281"/>
                <a:gd name="T12" fmla="*/ 226 w 829"/>
                <a:gd name="T13" fmla="*/ 980 h 1281"/>
                <a:gd name="T14" fmla="*/ 226 w 829"/>
                <a:gd name="T15" fmla="*/ 301 h 1281"/>
                <a:gd name="T16" fmla="*/ 603 w 829"/>
                <a:gd name="T17" fmla="*/ 301 h 1281"/>
                <a:gd name="T18" fmla="*/ 603 w 829"/>
                <a:gd name="T19" fmla="*/ 98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9" h="1281">
                  <a:moveTo>
                    <a:pt x="0" y="0"/>
                  </a:moveTo>
                  <a:lnTo>
                    <a:pt x="0" y="1281"/>
                  </a:lnTo>
                  <a:lnTo>
                    <a:pt x="829" y="1281"/>
                  </a:lnTo>
                  <a:lnTo>
                    <a:pt x="829" y="0"/>
                  </a:lnTo>
                  <a:lnTo>
                    <a:pt x="0" y="0"/>
                  </a:lnTo>
                  <a:close/>
                  <a:moveTo>
                    <a:pt x="603" y="980"/>
                  </a:moveTo>
                  <a:lnTo>
                    <a:pt x="226" y="980"/>
                  </a:lnTo>
                  <a:lnTo>
                    <a:pt x="226" y="301"/>
                  </a:lnTo>
                  <a:lnTo>
                    <a:pt x="603" y="301"/>
                  </a:lnTo>
                  <a:lnTo>
                    <a:pt x="603" y="98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0" name="Freeform 297">
              <a:extLst>
                <a:ext uri="{FF2B5EF4-FFF2-40B4-BE49-F238E27FC236}">
                  <a16:creationId xmlns:a16="http://schemas.microsoft.com/office/drawing/2014/main" id="{27920B21-8165-4683-AA09-A8367FC1C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1046163"/>
              <a:ext cx="225425" cy="63500"/>
            </a:xfrm>
            <a:custGeom>
              <a:avLst/>
              <a:gdLst>
                <a:gd name="T0" fmla="*/ 0 w 1055"/>
                <a:gd name="T1" fmla="*/ 302 h 302"/>
                <a:gd name="T2" fmla="*/ 829 w 1055"/>
                <a:gd name="T3" fmla="*/ 302 h 302"/>
                <a:gd name="T4" fmla="*/ 1055 w 1055"/>
                <a:gd name="T5" fmla="*/ 0 h 302"/>
                <a:gd name="T6" fmla="*/ 226 w 1055"/>
                <a:gd name="T7" fmla="*/ 0 h 302"/>
                <a:gd name="T8" fmla="*/ 0 w 1055"/>
                <a:gd name="T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5" h="302">
                  <a:moveTo>
                    <a:pt x="0" y="302"/>
                  </a:moveTo>
                  <a:lnTo>
                    <a:pt x="829" y="302"/>
                  </a:lnTo>
                  <a:lnTo>
                    <a:pt x="1055" y="0"/>
                  </a:lnTo>
                  <a:lnTo>
                    <a:pt x="226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1" name="Freeform 298">
              <a:extLst>
                <a:ext uri="{FF2B5EF4-FFF2-40B4-BE49-F238E27FC236}">
                  <a16:creationId xmlns:a16="http://schemas.microsoft.com/office/drawing/2014/main" id="{9183B1FD-DDA3-49F8-B6F4-1979797660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4613" y="973138"/>
              <a:ext cx="176213" cy="411163"/>
            </a:xfrm>
            <a:custGeom>
              <a:avLst/>
              <a:gdLst>
                <a:gd name="T0" fmla="*/ 0 w 829"/>
                <a:gd name="T1" fmla="*/ 1922 h 1922"/>
                <a:gd name="T2" fmla="*/ 829 w 829"/>
                <a:gd name="T3" fmla="*/ 1922 h 1922"/>
                <a:gd name="T4" fmla="*/ 829 w 829"/>
                <a:gd name="T5" fmla="*/ 770 h 1922"/>
                <a:gd name="T6" fmla="*/ 579 w 829"/>
                <a:gd name="T7" fmla="*/ 365 h 1922"/>
                <a:gd name="T8" fmla="*/ 569 w 829"/>
                <a:gd name="T9" fmla="*/ 360 h 1922"/>
                <a:gd name="T10" fmla="*/ 528 w 829"/>
                <a:gd name="T11" fmla="*/ 293 h 1922"/>
                <a:gd name="T12" fmla="*/ 528 w 829"/>
                <a:gd name="T13" fmla="*/ 0 h 1922"/>
                <a:gd name="T14" fmla="*/ 301 w 829"/>
                <a:gd name="T15" fmla="*/ 0 h 1922"/>
                <a:gd name="T16" fmla="*/ 301 w 829"/>
                <a:gd name="T17" fmla="*/ 293 h 1922"/>
                <a:gd name="T18" fmla="*/ 260 w 829"/>
                <a:gd name="T19" fmla="*/ 360 h 1922"/>
                <a:gd name="T20" fmla="*/ 250 w 829"/>
                <a:gd name="T21" fmla="*/ 365 h 1922"/>
                <a:gd name="T22" fmla="*/ 105 w 829"/>
                <a:gd name="T23" fmla="*/ 480 h 1922"/>
                <a:gd name="T24" fmla="*/ 0 w 829"/>
                <a:gd name="T25" fmla="*/ 770 h 1922"/>
                <a:gd name="T26" fmla="*/ 0 w 829"/>
                <a:gd name="T27" fmla="*/ 1922 h 1922"/>
                <a:gd name="T28" fmla="*/ 414 w 829"/>
                <a:gd name="T29" fmla="*/ 942 h 1922"/>
                <a:gd name="T30" fmla="*/ 658 w 829"/>
                <a:gd name="T31" fmla="*/ 1105 h 1922"/>
                <a:gd name="T32" fmla="*/ 601 w 829"/>
                <a:gd name="T33" fmla="*/ 1393 h 1922"/>
                <a:gd name="T34" fmla="*/ 313 w 829"/>
                <a:gd name="T35" fmla="*/ 1450 h 1922"/>
                <a:gd name="T36" fmla="*/ 151 w 829"/>
                <a:gd name="T37" fmla="*/ 1206 h 1922"/>
                <a:gd name="T38" fmla="*/ 414 w 829"/>
                <a:gd name="T39" fmla="*/ 942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29" h="1922">
                  <a:moveTo>
                    <a:pt x="0" y="1922"/>
                  </a:moveTo>
                  <a:lnTo>
                    <a:pt x="829" y="1922"/>
                  </a:lnTo>
                  <a:lnTo>
                    <a:pt x="829" y="770"/>
                  </a:lnTo>
                  <a:cubicBezTo>
                    <a:pt x="829" y="598"/>
                    <a:pt x="732" y="442"/>
                    <a:pt x="579" y="365"/>
                  </a:cubicBezTo>
                  <a:lnTo>
                    <a:pt x="569" y="360"/>
                  </a:lnTo>
                  <a:cubicBezTo>
                    <a:pt x="544" y="347"/>
                    <a:pt x="528" y="321"/>
                    <a:pt x="528" y="293"/>
                  </a:cubicBezTo>
                  <a:lnTo>
                    <a:pt x="528" y="0"/>
                  </a:lnTo>
                  <a:lnTo>
                    <a:pt x="301" y="0"/>
                  </a:lnTo>
                  <a:lnTo>
                    <a:pt x="301" y="293"/>
                  </a:lnTo>
                  <a:cubicBezTo>
                    <a:pt x="301" y="321"/>
                    <a:pt x="285" y="347"/>
                    <a:pt x="260" y="360"/>
                  </a:cubicBezTo>
                  <a:lnTo>
                    <a:pt x="250" y="365"/>
                  </a:lnTo>
                  <a:cubicBezTo>
                    <a:pt x="194" y="393"/>
                    <a:pt x="145" y="432"/>
                    <a:pt x="105" y="480"/>
                  </a:cubicBezTo>
                  <a:cubicBezTo>
                    <a:pt x="37" y="561"/>
                    <a:pt x="0" y="664"/>
                    <a:pt x="0" y="770"/>
                  </a:cubicBezTo>
                  <a:lnTo>
                    <a:pt x="0" y="1922"/>
                  </a:lnTo>
                  <a:close/>
                  <a:moveTo>
                    <a:pt x="414" y="942"/>
                  </a:moveTo>
                  <a:cubicBezTo>
                    <a:pt x="521" y="942"/>
                    <a:pt x="617" y="1007"/>
                    <a:pt x="658" y="1105"/>
                  </a:cubicBezTo>
                  <a:cubicBezTo>
                    <a:pt x="699" y="1204"/>
                    <a:pt x="676" y="1317"/>
                    <a:pt x="601" y="1393"/>
                  </a:cubicBezTo>
                  <a:cubicBezTo>
                    <a:pt x="526" y="1468"/>
                    <a:pt x="412" y="1491"/>
                    <a:pt x="313" y="1450"/>
                  </a:cubicBezTo>
                  <a:cubicBezTo>
                    <a:pt x="215" y="1409"/>
                    <a:pt x="151" y="1313"/>
                    <a:pt x="151" y="1206"/>
                  </a:cubicBezTo>
                  <a:cubicBezTo>
                    <a:pt x="151" y="1060"/>
                    <a:pt x="269" y="942"/>
                    <a:pt x="414" y="94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2" name="Rectangle 299">
              <a:extLst>
                <a:ext uri="{FF2B5EF4-FFF2-40B4-BE49-F238E27FC236}">
                  <a16:creationId xmlns:a16="http://schemas.microsoft.com/office/drawing/2014/main" id="{4FE3F1BB-9301-490B-AF74-BCDB66D1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915988"/>
              <a:ext cx="49213" cy="33338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3" name="Freeform 300">
              <a:extLst>
                <a:ext uri="{FF2B5EF4-FFF2-40B4-BE49-F238E27FC236}">
                  <a16:creationId xmlns:a16="http://schemas.microsoft.com/office/drawing/2014/main" id="{8FE628E7-DD1B-4484-9F65-7F9ED06E36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876" y="1166813"/>
              <a:ext cx="96838" cy="160338"/>
            </a:xfrm>
            <a:custGeom>
              <a:avLst/>
              <a:gdLst>
                <a:gd name="T0" fmla="*/ 415 w 452"/>
                <a:gd name="T1" fmla="*/ 753 h 753"/>
                <a:gd name="T2" fmla="*/ 38 w 452"/>
                <a:gd name="T3" fmla="*/ 753 h 753"/>
                <a:gd name="T4" fmla="*/ 0 w 452"/>
                <a:gd name="T5" fmla="*/ 716 h 753"/>
                <a:gd name="T6" fmla="*/ 0 w 452"/>
                <a:gd name="T7" fmla="*/ 37 h 753"/>
                <a:gd name="T8" fmla="*/ 38 w 452"/>
                <a:gd name="T9" fmla="*/ 0 h 753"/>
                <a:gd name="T10" fmla="*/ 415 w 452"/>
                <a:gd name="T11" fmla="*/ 0 h 753"/>
                <a:gd name="T12" fmla="*/ 452 w 452"/>
                <a:gd name="T13" fmla="*/ 37 h 753"/>
                <a:gd name="T14" fmla="*/ 452 w 452"/>
                <a:gd name="T15" fmla="*/ 716 h 753"/>
                <a:gd name="T16" fmla="*/ 415 w 452"/>
                <a:gd name="T17" fmla="*/ 753 h 753"/>
                <a:gd name="T18" fmla="*/ 75 w 452"/>
                <a:gd name="T19" fmla="*/ 678 h 753"/>
                <a:gd name="T20" fmla="*/ 377 w 452"/>
                <a:gd name="T21" fmla="*/ 678 h 753"/>
                <a:gd name="T22" fmla="*/ 377 w 452"/>
                <a:gd name="T23" fmla="*/ 75 h 753"/>
                <a:gd name="T24" fmla="*/ 75 w 452"/>
                <a:gd name="T25" fmla="*/ 75 h 753"/>
                <a:gd name="T26" fmla="*/ 75 w 452"/>
                <a:gd name="T27" fmla="*/ 678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2" h="753">
                  <a:moveTo>
                    <a:pt x="415" y="753"/>
                  </a:moveTo>
                  <a:lnTo>
                    <a:pt x="38" y="753"/>
                  </a:lnTo>
                  <a:cubicBezTo>
                    <a:pt x="17" y="753"/>
                    <a:pt x="0" y="737"/>
                    <a:pt x="0" y="716"/>
                  </a:cubicBezTo>
                  <a:lnTo>
                    <a:pt x="0" y="37"/>
                  </a:lnTo>
                  <a:cubicBezTo>
                    <a:pt x="0" y="17"/>
                    <a:pt x="17" y="0"/>
                    <a:pt x="38" y="0"/>
                  </a:cubicBezTo>
                  <a:lnTo>
                    <a:pt x="415" y="0"/>
                  </a:lnTo>
                  <a:cubicBezTo>
                    <a:pt x="435" y="0"/>
                    <a:pt x="452" y="17"/>
                    <a:pt x="452" y="37"/>
                  </a:cubicBezTo>
                  <a:lnTo>
                    <a:pt x="452" y="716"/>
                  </a:lnTo>
                  <a:cubicBezTo>
                    <a:pt x="452" y="737"/>
                    <a:pt x="435" y="753"/>
                    <a:pt x="415" y="753"/>
                  </a:cubicBezTo>
                  <a:close/>
                  <a:moveTo>
                    <a:pt x="75" y="678"/>
                  </a:moveTo>
                  <a:lnTo>
                    <a:pt x="377" y="678"/>
                  </a:lnTo>
                  <a:lnTo>
                    <a:pt x="377" y="75"/>
                  </a:lnTo>
                  <a:lnTo>
                    <a:pt x="75" y="75"/>
                  </a:lnTo>
                  <a:lnTo>
                    <a:pt x="75" y="67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4" name="Freeform 301">
              <a:extLst>
                <a:ext uri="{FF2B5EF4-FFF2-40B4-BE49-F238E27FC236}">
                  <a16:creationId xmlns:a16="http://schemas.microsoft.com/office/drawing/2014/main" id="{D472305B-4DC3-41EF-9EDF-95F8584CB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9663" y="908051"/>
              <a:ext cx="420688" cy="484188"/>
            </a:xfrm>
            <a:custGeom>
              <a:avLst/>
              <a:gdLst>
                <a:gd name="T0" fmla="*/ 1679 w 1960"/>
                <a:gd name="T1" fmla="*/ 627 h 2261"/>
                <a:gd name="T2" fmla="*/ 1658 w 1960"/>
                <a:gd name="T3" fmla="*/ 37 h 2261"/>
                <a:gd name="T4" fmla="*/ 1394 w 1960"/>
                <a:gd name="T5" fmla="*/ 0 h 2261"/>
                <a:gd name="T6" fmla="*/ 1357 w 1960"/>
                <a:gd name="T7" fmla="*/ 594 h 2261"/>
                <a:gd name="T8" fmla="*/ 1326 w 1960"/>
                <a:gd name="T9" fmla="*/ 632 h 2261"/>
                <a:gd name="T10" fmla="*/ 1131 w 1960"/>
                <a:gd name="T11" fmla="*/ 628 h 2261"/>
                <a:gd name="T12" fmla="*/ 1093 w 1960"/>
                <a:gd name="T13" fmla="*/ 377 h 2261"/>
                <a:gd name="T14" fmla="*/ 226 w 1960"/>
                <a:gd name="T15" fmla="*/ 414 h 2261"/>
                <a:gd name="T16" fmla="*/ 7 w 1960"/>
                <a:gd name="T17" fmla="*/ 919 h 2261"/>
                <a:gd name="T18" fmla="*/ 0 w 1960"/>
                <a:gd name="T19" fmla="*/ 2223 h 2261"/>
                <a:gd name="T20" fmla="*/ 1922 w 1960"/>
                <a:gd name="T21" fmla="*/ 2261 h 2261"/>
                <a:gd name="T22" fmla="*/ 1960 w 1960"/>
                <a:gd name="T23" fmla="*/ 1071 h 2261"/>
                <a:gd name="T24" fmla="*/ 1432 w 1960"/>
                <a:gd name="T25" fmla="*/ 75 h 2261"/>
                <a:gd name="T26" fmla="*/ 1583 w 1960"/>
                <a:gd name="T27" fmla="*/ 150 h 2261"/>
                <a:gd name="T28" fmla="*/ 1432 w 1960"/>
                <a:gd name="T29" fmla="*/ 75 h 2261"/>
                <a:gd name="T30" fmla="*/ 1583 w 1960"/>
                <a:gd name="T31" fmla="*/ 226 h 2261"/>
                <a:gd name="T32" fmla="*/ 1432 w 1960"/>
                <a:gd name="T33" fmla="*/ 263 h 2261"/>
                <a:gd name="T34" fmla="*/ 1150 w 1960"/>
                <a:gd name="T35" fmla="*/ 780 h 2261"/>
                <a:gd name="T36" fmla="*/ 1055 w 1960"/>
                <a:gd name="T37" fmla="*/ 2186 h 2261"/>
                <a:gd name="T38" fmla="*/ 904 w 1960"/>
                <a:gd name="T39" fmla="*/ 954 h 2261"/>
                <a:gd name="T40" fmla="*/ 1150 w 1960"/>
                <a:gd name="T41" fmla="*/ 780 h 2261"/>
                <a:gd name="T42" fmla="*/ 1055 w 1960"/>
                <a:gd name="T43" fmla="*/ 452 h 2261"/>
                <a:gd name="T44" fmla="*/ 301 w 1960"/>
                <a:gd name="T45" fmla="*/ 603 h 2261"/>
                <a:gd name="T46" fmla="*/ 283 w 1960"/>
                <a:gd name="T47" fmla="*/ 678 h 2261"/>
                <a:gd name="T48" fmla="*/ 848 w 1960"/>
                <a:gd name="T49" fmla="*/ 904 h 2261"/>
                <a:gd name="T50" fmla="*/ 283 w 1960"/>
                <a:gd name="T51" fmla="*/ 678 h 2261"/>
                <a:gd name="T52" fmla="*/ 829 w 1960"/>
                <a:gd name="T53" fmla="*/ 980 h 2261"/>
                <a:gd name="T54" fmla="*/ 75 w 1960"/>
                <a:gd name="T55" fmla="*/ 2186 h 2261"/>
                <a:gd name="T56" fmla="*/ 1884 w 1960"/>
                <a:gd name="T57" fmla="*/ 2186 h 2261"/>
                <a:gd name="T58" fmla="*/ 1131 w 1960"/>
                <a:gd name="T59" fmla="*/ 1071 h 2261"/>
                <a:gd name="T60" fmla="*/ 1370 w 1960"/>
                <a:gd name="T61" fmla="*/ 695 h 2261"/>
                <a:gd name="T62" fmla="*/ 1432 w 1960"/>
                <a:gd name="T63" fmla="*/ 339 h 2261"/>
                <a:gd name="T64" fmla="*/ 1583 w 1960"/>
                <a:gd name="T65" fmla="*/ 594 h 2261"/>
                <a:gd name="T66" fmla="*/ 1655 w 1960"/>
                <a:gd name="T67" fmla="*/ 700 h 2261"/>
                <a:gd name="T68" fmla="*/ 1884 w 1960"/>
                <a:gd name="T69" fmla="*/ 218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60" h="2261">
                  <a:moveTo>
                    <a:pt x="1689" y="632"/>
                  </a:moveTo>
                  <a:lnTo>
                    <a:pt x="1679" y="627"/>
                  </a:lnTo>
                  <a:cubicBezTo>
                    <a:pt x="1666" y="621"/>
                    <a:pt x="1658" y="608"/>
                    <a:pt x="1658" y="594"/>
                  </a:cubicBezTo>
                  <a:lnTo>
                    <a:pt x="1658" y="37"/>
                  </a:lnTo>
                  <a:cubicBezTo>
                    <a:pt x="1658" y="17"/>
                    <a:pt x="1641" y="0"/>
                    <a:pt x="1621" y="0"/>
                  </a:cubicBezTo>
                  <a:lnTo>
                    <a:pt x="1394" y="0"/>
                  </a:lnTo>
                  <a:cubicBezTo>
                    <a:pt x="1374" y="0"/>
                    <a:pt x="1357" y="17"/>
                    <a:pt x="1357" y="37"/>
                  </a:cubicBezTo>
                  <a:lnTo>
                    <a:pt x="1357" y="594"/>
                  </a:lnTo>
                  <a:cubicBezTo>
                    <a:pt x="1357" y="608"/>
                    <a:pt x="1349" y="621"/>
                    <a:pt x="1336" y="627"/>
                  </a:cubicBezTo>
                  <a:lnTo>
                    <a:pt x="1326" y="632"/>
                  </a:lnTo>
                  <a:cubicBezTo>
                    <a:pt x="1280" y="656"/>
                    <a:pt x="1238" y="686"/>
                    <a:pt x="1201" y="722"/>
                  </a:cubicBezTo>
                  <a:lnTo>
                    <a:pt x="1131" y="628"/>
                  </a:lnTo>
                  <a:lnTo>
                    <a:pt x="1131" y="414"/>
                  </a:lnTo>
                  <a:cubicBezTo>
                    <a:pt x="1131" y="393"/>
                    <a:pt x="1114" y="377"/>
                    <a:pt x="1093" y="377"/>
                  </a:cubicBezTo>
                  <a:lnTo>
                    <a:pt x="264" y="377"/>
                  </a:lnTo>
                  <a:cubicBezTo>
                    <a:pt x="243" y="377"/>
                    <a:pt x="226" y="393"/>
                    <a:pt x="226" y="414"/>
                  </a:cubicBezTo>
                  <a:lnTo>
                    <a:pt x="226" y="628"/>
                  </a:lnTo>
                  <a:lnTo>
                    <a:pt x="7" y="919"/>
                  </a:lnTo>
                  <a:cubicBezTo>
                    <a:pt x="4" y="926"/>
                    <a:pt x="1" y="934"/>
                    <a:pt x="0" y="942"/>
                  </a:cubicBezTo>
                  <a:lnTo>
                    <a:pt x="0" y="2223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922" y="2261"/>
                  </a:lnTo>
                  <a:cubicBezTo>
                    <a:pt x="1943" y="2261"/>
                    <a:pt x="1960" y="2244"/>
                    <a:pt x="1960" y="2223"/>
                  </a:cubicBezTo>
                  <a:lnTo>
                    <a:pt x="1960" y="1071"/>
                  </a:lnTo>
                  <a:cubicBezTo>
                    <a:pt x="1960" y="885"/>
                    <a:pt x="1855" y="715"/>
                    <a:pt x="1689" y="632"/>
                  </a:cubicBezTo>
                  <a:close/>
                  <a:moveTo>
                    <a:pt x="1432" y="75"/>
                  </a:moveTo>
                  <a:lnTo>
                    <a:pt x="1583" y="75"/>
                  </a:lnTo>
                  <a:lnTo>
                    <a:pt x="1583" y="150"/>
                  </a:lnTo>
                  <a:lnTo>
                    <a:pt x="1432" y="150"/>
                  </a:lnTo>
                  <a:lnTo>
                    <a:pt x="1432" y="75"/>
                  </a:lnTo>
                  <a:close/>
                  <a:moveTo>
                    <a:pt x="1432" y="226"/>
                  </a:moveTo>
                  <a:lnTo>
                    <a:pt x="1583" y="226"/>
                  </a:lnTo>
                  <a:lnTo>
                    <a:pt x="1583" y="263"/>
                  </a:lnTo>
                  <a:lnTo>
                    <a:pt x="1432" y="263"/>
                  </a:lnTo>
                  <a:lnTo>
                    <a:pt x="1432" y="226"/>
                  </a:lnTo>
                  <a:close/>
                  <a:moveTo>
                    <a:pt x="1150" y="780"/>
                  </a:moveTo>
                  <a:cubicBezTo>
                    <a:pt x="1088" y="864"/>
                    <a:pt x="1055" y="966"/>
                    <a:pt x="1055" y="1071"/>
                  </a:cubicBezTo>
                  <a:lnTo>
                    <a:pt x="1055" y="2186"/>
                  </a:lnTo>
                  <a:lnTo>
                    <a:pt x="904" y="2186"/>
                  </a:lnTo>
                  <a:lnTo>
                    <a:pt x="904" y="954"/>
                  </a:lnTo>
                  <a:lnTo>
                    <a:pt x="1093" y="703"/>
                  </a:lnTo>
                  <a:lnTo>
                    <a:pt x="1150" y="780"/>
                  </a:lnTo>
                  <a:close/>
                  <a:moveTo>
                    <a:pt x="301" y="452"/>
                  </a:moveTo>
                  <a:lnTo>
                    <a:pt x="1055" y="452"/>
                  </a:lnTo>
                  <a:lnTo>
                    <a:pt x="1055" y="603"/>
                  </a:lnTo>
                  <a:lnTo>
                    <a:pt x="301" y="603"/>
                  </a:lnTo>
                  <a:lnTo>
                    <a:pt x="301" y="452"/>
                  </a:lnTo>
                  <a:close/>
                  <a:moveTo>
                    <a:pt x="283" y="678"/>
                  </a:moveTo>
                  <a:lnTo>
                    <a:pt x="1018" y="678"/>
                  </a:lnTo>
                  <a:lnTo>
                    <a:pt x="848" y="904"/>
                  </a:lnTo>
                  <a:lnTo>
                    <a:pt x="113" y="904"/>
                  </a:lnTo>
                  <a:lnTo>
                    <a:pt x="283" y="678"/>
                  </a:lnTo>
                  <a:close/>
                  <a:moveTo>
                    <a:pt x="75" y="980"/>
                  </a:moveTo>
                  <a:lnTo>
                    <a:pt x="829" y="980"/>
                  </a:lnTo>
                  <a:lnTo>
                    <a:pt x="829" y="2186"/>
                  </a:lnTo>
                  <a:lnTo>
                    <a:pt x="75" y="2186"/>
                  </a:lnTo>
                  <a:lnTo>
                    <a:pt x="75" y="980"/>
                  </a:lnTo>
                  <a:close/>
                  <a:moveTo>
                    <a:pt x="1884" y="2186"/>
                  </a:moveTo>
                  <a:lnTo>
                    <a:pt x="1131" y="2186"/>
                  </a:lnTo>
                  <a:lnTo>
                    <a:pt x="1131" y="1071"/>
                  </a:lnTo>
                  <a:cubicBezTo>
                    <a:pt x="1130" y="913"/>
                    <a:pt x="1219" y="770"/>
                    <a:pt x="1360" y="700"/>
                  </a:cubicBezTo>
                  <a:lnTo>
                    <a:pt x="1370" y="695"/>
                  </a:lnTo>
                  <a:cubicBezTo>
                    <a:pt x="1408" y="676"/>
                    <a:pt x="1432" y="637"/>
                    <a:pt x="1432" y="594"/>
                  </a:cubicBezTo>
                  <a:lnTo>
                    <a:pt x="1432" y="339"/>
                  </a:lnTo>
                  <a:lnTo>
                    <a:pt x="1583" y="339"/>
                  </a:lnTo>
                  <a:lnTo>
                    <a:pt x="1583" y="594"/>
                  </a:lnTo>
                  <a:cubicBezTo>
                    <a:pt x="1583" y="637"/>
                    <a:pt x="1607" y="676"/>
                    <a:pt x="1645" y="695"/>
                  </a:cubicBezTo>
                  <a:lnTo>
                    <a:pt x="1655" y="700"/>
                  </a:lnTo>
                  <a:cubicBezTo>
                    <a:pt x="1796" y="770"/>
                    <a:pt x="1885" y="913"/>
                    <a:pt x="1884" y="1071"/>
                  </a:cubicBezTo>
                  <a:lnTo>
                    <a:pt x="1884" y="218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5" name="Freeform 302">
              <a:extLst>
                <a:ext uri="{FF2B5EF4-FFF2-40B4-BE49-F238E27FC236}">
                  <a16:creationId xmlns:a16="http://schemas.microsoft.com/office/drawing/2014/main" id="{D7C2C689-78C5-4058-9ACD-3509F86455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3663" y="1162051"/>
              <a:ext cx="133350" cy="133350"/>
            </a:xfrm>
            <a:custGeom>
              <a:avLst/>
              <a:gdLst>
                <a:gd name="T0" fmla="*/ 325 w 627"/>
                <a:gd name="T1" fmla="*/ 627 h 627"/>
                <a:gd name="T2" fmla="*/ 47 w 627"/>
                <a:gd name="T3" fmla="*/ 441 h 627"/>
                <a:gd name="T4" fmla="*/ 112 w 627"/>
                <a:gd name="T5" fmla="*/ 112 h 627"/>
                <a:gd name="T6" fmla="*/ 441 w 627"/>
                <a:gd name="T7" fmla="*/ 47 h 627"/>
                <a:gd name="T8" fmla="*/ 627 w 627"/>
                <a:gd name="T9" fmla="*/ 325 h 627"/>
                <a:gd name="T10" fmla="*/ 325 w 627"/>
                <a:gd name="T11" fmla="*/ 627 h 627"/>
                <a:gd name="T12" fmla="*/ 325 w 627"/>
                <a:gd name="T13" fmla="*/ 99 h 627"/>
                <a:gd name="T14" fmla="*/ 117 w 627"/>
                <a:gd name="T15" fmla="*/ 239 h 627"/>
                <a:gd name="T16" fmla="*/ 166 w 627"/>
                <a:gd name="T17" fmla="*/ 485 h 627"/>
                <a:gd name="T18" fmla="*/ 412 w 627"/>
                <a:gd name="T19" fmla="*/ 534 h 627"/>
                <a:gd name="T20" fmla="*/ 552 w 627"/>
                <a:gd name="T21" fmla="*/ 325 h 627"/>
                <a:gd name="T22" fmla="*/ 325 w 627"/>
                <a:gd name="T23" fmla="*/ 99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7" h="627">
                  <a:moveTo>
                    <a:pt x="325" y="627"/>
                  </a:moveTo>
                  <a:cubicBezTo>
                    <a:pt x="204" y="627"/>
                    <a:pt x="94" y="553"/>
                    <a:pt x="47" y="441"/>
                  </a:cubicBezTo>
                  <a:cubicBezTo>
                    <a:pt x="0" y="328"/>
                    <a:pt x="26" y="198"/>
                    <a:pt x="112" y="112"/>
                  </a:cubicBezTo>
                  <a:cubicBezTo>
                    <a:pt x="198" y="26"/>
                    <a:pt x="328" y="0"/>
                    <a:pt x="441" y="47"/>
                  </a:cubicBezTo>
                  <a:cubicBezTo>
                    <a:pt x="554" y="93"/>
                    <a:pt x="627" y="203"/>
                    <a:pt x="627" y="325"/>
                  </a:cubicBezTo>
                  <a:cubicBezTo>
                    <a:pt x="627" y="492"/>
                    <a:pt x="492" y="626"/>
                    <a:pt x="325" y="627"/>
                  </a:cubicBezTo>
                  <a:close/>
                  <a:moveTo>
                    <a:pt x="325" y="99"/>
                  </a:moveTo>
                  <a:cubicBezTo>
                    <a:pt x="234" y="99"/>
                    <a:pt x="152" y="154"/>
                    <a:pt x="117" y="239"/>
                  </a:cubicBezTo>
                  <a:cubicBezTo>
                    <a:pt x="82" y="323"/>
                    <a:pt x="101" y="420"/>
                    <a:pt x="166" y="485"/>
                  </a:cubicBezTo>
                  <a:cubicBezTo>
                    <a:pt x="230" y="550"/>
                    <a:pt x="328" y="569"/>
                    <a:pt x="412" y="534"/>
                  </a:cubicBezTo>
                  <a:cubicBezTo>
                    <a:pt x="497" y="499"/>
                    <a:pt x="552" y="417"/>
                    <a:pt x="552" y="325"/>
                  </a:cubicBezTo>
                  <a:cubicBezTo>
                    <a:pt x="551" y="200"/>
                    <a:pt x="450" y="99"/>
                    <a:pt x="325" y="9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3" name="Group 2512">
            <a:extLst>
              <a:ext uri="{FF2B5EF4-FFF2-40B4-BE49-F238E27FC236}">
                <a16:creationId xmlns:a16="http://schemas.microsoft.com/office/drawing/2014/main" id="{218C67D9-601D-4B48-9A58-4FFD1EF96374}"/>
              </a:ext>
            </a:extLst>
          </p:cNvPr>
          <p:cNvGrpSpPr/>
          <p:nvPr/>
        </p:nvGrpSpPr>
        <p:grpSpPr>
          <a:xfrm>
            <a:off x="5108576" y="908051"/>
            <a:ext cx="487363" cy="484188"/>
            <a:chOff x="5108576" y="908051"/>
            <a:chExt cx="487363" cy="484188"/>
          </a:xfrm>
        </p:grpSpPr>
        <p:sp>
          <p:nvSpPr>
            <p:cNvPr id="2206" name="Freeform 303">
              <a:extLst>
                <a:ext uri="{FF2B5EF4-FFF2-40B4-BE49-F238E27FC236}">
                  <a16:creationId xmlns:a16="http://schemas.microsoft.com/office/drawing/2014/main" id="{1F5BEA70-0585-47F4-A8F3-81AA9FC35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1" y="1300163"/>
              <a:ext cx="100013" cy="84138"/>
            </a:xfrm>
            <a:custGeom>
              <a:avLst/>
              <a:gdLst>
                <a:gd name="T0" fmla="*/ 464 w 464"/>
                <a:gd name="T1" fmla="*/ 238 h 389"/>
                <a:gd name="T2" fmla="*/ 366 w 464"/>
                <a:gd name="T3" fmla="*/ 52 h 389"/>
                <a:gd name="T4" fmla="*/ 157 w 464"/>
                <a:gd name="T5" fmla="*/ 27 h 389"/>
                <a:gd name="T6" fmla="*/ 18 w 464"/>
                <a:gd name="T7" fmla="*/ 185 h 389"/>
                <a:gd name="T8" fmla="*/ 70 w 464"/>
                <a:gd name="T9" fmla="*/ 389 h 389"/>
                <a:gd name="T10" fmla="*/ 406 w 464"/>
                <a:gd name="T11" fmla="*/ 389 h 389"/>
                <a:gd name="T12" fmla="*/ 464 w 464"/>
                <a:gd name="T13" fmla="*/ 23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389">
                  <a:moveTo>
                    <a:pt x="464" y="238"/>
                  </a:moveTo>
                  <a:cubicBezTo>
                    <a:pt x="464" y="164"/>
                    <a:pt x="427" y="94"/>
                    <a:pt x="366" y="52"/>
                  </a:cubicBezTo>
                  <a:cubicBezTo>
                    <a:pt x="305" y="10"/>
                    <a:pt x="227" y="0"/>
                    <a:pt x="157" y="27"/>
                  </a:cubicBezTo>
                  <a:cubicBezTo>
                    <a:pt x="87" y="53"/>
                    <a:pt x="35" y="113"/>
                    <a:pt x="18" y="185"/>
                  </a:cubicBezTo>
                  <a:cubicBezTo>
                    <a:pt x="0" y="257"/>
                    <a:pt x="20" y="334"/>
                    <a:pt x="70" y="389"/>
                  </a:cubicBezTo>
                  <a:lnTo>
                    <a:pt x="406" y="389"/>
                  </a:lnTo>
                  <a:cubicBezTo>
                    <a:pt x="443" y="348"/>
                    <a:pt x="464" y="294"/>
                    <a:pt x="464" y="238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7" name="Freeform 304">
              <a:extLst>
                <a:ext uri="{FF2B5EF4-FFF2-40B4-BE49-F238E27FC236}">
                  <a16:creationId xmlns:a16="http://schemas.microsoft.com/office/drawing/2014/main" id="{8E8897BF-E3CF-4BC6-9E00-F3EDCE1E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1" y="1300163"/>
              <a:ext cx="98425" cy="84138"/>
            </a:xfrm>
            <a:custGeom>
              <a:avLst/>
              <a:gdLst>
                <a:gd name="T0" fmla="*/ 463 w 463"/>
                <a:gd name="T1" fmla="*/ 238 h 389"/>
                <a:gd name="T2" fmla="*/ 365 w 463"/>
                <a:gd name="T3" fmla="*/ 52 h 389"/>
                <a:gd name="T4" fmla="*/ 156 w 463"/>
                <a:gd name="T5" fmla="*/ 27 h 389"/>
                <a:gd name="T6" fmla="*/ 17 w 463"/>
                <a:gd name="T7" fmla="*/ 185 h 389"/>
                <a:gd name="T8" fmla="*/ 69 w 463"/>
                <a:gd name="T9" fmla="*/ 389 h 389"/>
                <a:gd name="T10" fmla="*/ 405 w 463"/>
                <a:gd name="T11" fmla="*/ 389 h 389"/>
                <a:gd name="T12" fmla="*/ 463 w 463"/>
                <a:gd name="T13" fmla="*/ 23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389">
                  <a:moveTo>
                    <a:pt x="463" y="238"/>
                  </a:moveTo>
                  <a:cubicBezTo>
                    <a:pt x="463" y="164"/>
                    <a:pt x="427" y="94"/>
                    <a:pt x="365" y="52"/>
                  </a:cubicBezTo>
                  <a:cubicBezTo>
                    <a:pt x="304" y="10"/>
                    <a:pt x="226" y="0"/>
                    <a:pt x="156" y="27"/>
                  </a:cubicBezTo>
                  <a:cubicBezTo>
                    <a:pt x="87" y="53"/>
                    <a:pt x="35" y="113"/>
                    <a:pt x="17" y="185"/>
                  </a:cubicBezTo>
                  <a:cubicBezTo>
                    <a:pt x="0" y="257"/>
                    <a:pt x="19" y="334"/>
                    <a:pt x="69" y="389"/>
                  </a:cubicBezTo>
                  <a:lnTo>
                    <a:pt x="405" y="389"/>
                  </a:lnTo>
                  <a:cubicBezTo>
                    <a:pt x="442" y="348"/>
                    <a:pt x="463" y="294"/>
                    <a:pt x="463" y="238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8" name="Freeform 305">
              <a:extLst>
                <a:ext uri="{FF2B5EF4-FFF2-40B4-BE49-F238E27FC236}">
                  <a16:creationId xmlns:a16="http://schemas.microsoft.com/office/drawing/2014/main" id="{F061F5A4-AA8B-4EFB-9E16-8649DEF3A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1" y="1093788"/>
              <a:ext cx="65088" cy="49213"/>
            </a:xfrm>
            <a:custGeom>
              <a:avLst/>
              <a:gdLst>
                <a:gd name="T0" fmla="*/ 301 w 301"/>
                <a:gd name="T1" fmla="*/ 76 h 227"/>
                <a:gd name="T2" fmla="*/ 301 w 301"/>
                <a:gd name="T3" fmla="*/ 0 h 227"/>
                <a:gd name="T4" fmla="*/ 0 w 301"/>
                <a:gd name="T5" fmla="*/ 0 h 227"/>
                <a:gd name="T6" fmla="*/ 0 w 301"/>
                <a:gd name="T7" fmla="*/ 76 h 227"/>
                <a:gd name="T8" fmla="*/ 151 w 301"/>
                <a:gd name="T9" fmla="*/ 227 h 227"/>
                <a:gd name="T10" fmla="*/ 301 w 301"/>
                <a:gd name="T11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301" y="76"/>
                  </a:moveTo>
                  <a:lnTo>
                    <a:pt x="30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9" name="Freeform 306">
              <a:extLst>
                <a:ext uri="{FF2B5EF4-FFF2-40B4-BE49-F238E27FC236}">
                  <a16:creationId xmlns:a16="http://schemas.microsoft.com/office/drawing/2014/main" id="{217D9FD3-0742-4505-B584-A702A88EA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651" y="1335088"/>
              <a:ext cx="66675" cy="49213"/>
            </a:xfrm>
            <a:custGeom>
              <a:avLst/>
              <a:gdLst>
                <a:gd name="T0" fmla="*/ 271 w 315"/>
                <a:gd name="T1" fmla="*/ 226 h 226"/>
                <a:gd name="T2" fmla="*/ 288 w 315"/>
                <a:gd name="T3" fmla="*/ 226 h 226"/>
                <a:gd name="T4" fmla="*/ 292 w 315"/>
                <a:gd name="T5" fmla="*/ 81 h 226"/>
                <a:gd name="T6" fmla="*/ 171 w 315"/>
                <a:gd name="T7" fmla="*/ 1 h 226"/>
                <a:gd name="T8" fmla="*/ 158 w 315"/>
                <a:gd name="T9" fmla="*/ 0 h 226"/>
                <a:gd name="T10" fmla="*/ 27 w 315"/>
                <a:gd name="T11" fmla="*/ 75 h 226"/>
                <a:gd name="T12" fmla="*/ 27 w 315"/>
                <a:gd name="T13" fmla="*/ 226 h 226"/>
                <a:gd name="T14" fmla="*/ 271 w 315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5" h="226">
                  <a:moveTo>
                    <a:pt x="271" y="226"/>
                  </a:moveTo>
                  <a:lnTo>
                    <a:pt x="288" y="226"/>
                  </a:lnTo>
                  <a:cubicBezTo>
                    <a:pt x="314" y="182"/>
                    <a:pt x="315" y="127"/>
                    <a:pt x="292" y="81"/>
                  </a:cubicBezTo>
                  <a:cubicBezTo>
                    <a:pt x="268" y="35"/>
                    <a:pt x="222" y="5"/>
                    <a:pt x="171" y="1"/>
                  </a:cubicBezTo>
                  <a:cubicBezTo>
                    <a:pt x="166" y="0"/>
                    <a:pt x="162" y="0"/>
                    <a:pt x="158" y="0"/>
                  </a:cubicBezTo>
                  <a:cubicBezTo>
                    <a:pt x="104" y="0"/>
                    <a:pt x="54" y="29"/>
                    <a:pt x="27" y="75"/>
                  </a:cubicBezTo>
                  <a:cubicBezTo>
                    <a:pt x="0" y="122"/>
                    <a:pt x="0" y="180"/>
                    <a:pt x="27" y="226"/>
                  </a:cubicBezTo>
                  <a:lnTo>
                    <a:pt x="271" y="22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0" name="Freeform 307">
              <a:extLst>
                <a:ext uri="{FF2B5EF4-FFF2-40B4-BE49-F238E27FC236}">
                  <a16:creationId xmlns:a16="http://schemas.microsoft.com/office/drawing/2014/main" id="{D381F867-98B6-437B-8CFF-8E6FD3946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4176" y="1012826"/>
              <a:ext cx="112713" cy="80963"/>
            </a:xfrm>
            <a:custGeom>
              <a:avLst/>
              <a:gdLst>
                <a:gd name="T0" fmla="*/ 226 w 527"/>
                <a:gd name="T1" fmla="*/ 376 h 376"/>
                <a:gd name="T2" fmla="*/ 527 w 527"/>
                <a:gd name="T3" fmla="*/ 376 h 376"/>
                <a:gd name="T4" fmla="*/ 226 w 527"/>
                <a:gd name="T5" fmla="*/ 0 h 376"/>
                <a:gd name="T6" fmla="*/ 0 w 527"/>
                <a:gd name="T7" fmla="*/ 0 h 376"/>
                <a:gd name="T8" fmla="*/ 226 w 527"/>
                <a:gd name="T9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" h="376">
                  <a:moveTo>
                    <a:pt x="226" y="376"/>
                  </a:moveTo>
                  <a:lnTo>
                    <a:pt x="527" y="37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226" y="376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1" name="Freeform 308">
              <a:extLst>
                <a:ext uri="{FF2B5EF4-FFF2-40B4-BE49-F238E27FC236}">
                  <a16:creationId xmlns:a16="http://schemas.microsoft.com/office/drawing/2014/main" id="{9167608E-8DC7-4768-8299-D4A148400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1012826"/>
              <a:ext cx="112713" cy="80963"/>
            </a:xfrm>
            <a:custGeom>
              <a:avLst/>
              <a:gdLst>
                <a:gd name="T0" fmla="*/ 528 w 528"/>
                <a:gd name="T1" fmla="*/ 0 h 376"/>
                <a:gd name="T2" fmla="*/ 301 w 528"/>
                <a:gd name="T3" fmla="*/ 0 h 376"/>
                <a:gd name="T4" fmla="*/ 0 w 528"/>
                <a:gd name="T5" fmla="*/ 376 h 376"/>
                <a:gd name="T6" fmla="*/ 301 w 528"/>
                <a:gd name="T7" fmla="*/ 376 h 376"/>
                <a:gd name="T8" fmla="*/ 528 w 528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8" h="376">
                  <a:moveTo>
                    <a:pt x="528" y="0"/>
                  </a:moveTo>
                  <a:lnTo>
                    <a:pt x="301" y="0"/>
                  </a:lnTo>
                  <a:lnTo>
                    <a:pt x="0" y="376"/>
                  </a:lnTo>
                  <a:lnTo>
                    <a:pt x="301" y="376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2" name="Freeform 309">
              <a:extLst>
                <a:ext uri="{FF2B5EF4-FFF2-40B4-BE49-F238E27FC236}">
                  <a16:creationId xmlns:a16="http://schemas.microsoft.com/office/drawing/2014/main" id="{FB5483EA-35C8-4E0A-A618-6B1B87A8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949326"/>
              <a:ext cx="322263" cy="63500"/>
            </a:xfrm>
            <a:custGeom>
              <a:avLst/>
              <a:gdLst>
                <a:gd name="T0" fmla="*/ 453 w 1508"/>
                <a:gd name="T1" fmla="*/ 302 h 302"/>
                <a:gd name="T2" fmla="*/ 1508 w 1508"/>
                <a:gd name="T3" fmla="*/ 302 h 302"/>
                <a:gd name="T4" fmla="*/ 1508 w 1508"/>
                <a:gd name="T5" fmla="*/ 75 h 302"/>
                <a:gd name="T6" fmla="*/ 1433 w 1508"/>
                <a:gd name="T7" fmla="*/ 0 h 302"/>
                <a:gd name="T8" fmla="*/ 1206 w 1508"/>
                <a:gd name="T9" fmla="*/ 0 h 302"/>
                <a:gd name="T10" fmla="*/ 1206 w 1508"/>
                <a:gd name="T11" fmla="*/ 151 h 302"/>
                <a:gd name="T12" fmla="*/ 302 w 1508"/>
                <a:gd name="T13" fmla="*/ 151 h 302"/>
                <a:gd name="T14" fmla="*/ 302 w 1508"/>
                <a:gd name="T15" fmla="*/ 0 h 302"/>
                <a:gd name="T16" fmla="*/ 76 w 1508"/>
                <a:gd name="T17" fmla="*/ 0 h 302"/>
                <a:gd name="T18" fmla="*/ 0 w 1508"/>
                <a:gd name="T19" fmla="*/ 75 h 302"/>
                <a:gd name="T20" fmla="*/ 0 w 1508"/>
                <a:gd name="T21" fmla="*/ 302 h 302"/>
                <a:gd name="T22" fmla="*/ 453 w 1508"/>
                <a:gd name="T23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8" h="302">
                  <a:moveTo>
                    <a:pt x="453" y="302"/>
                  </a:moveTo>
                  <a:lnTo>
                    <a:pt x="1508" y="302"/>
                  </a:lnTo>
                  <a:lnTo>
                    <a:pt x="1508" y="75"/>
                  </a:lnTo>
                  <a:cubicBezTo>
                    <a:pt x="1508" y="34"/>
                    <a:pt x="1474" y="0"/>
                    <a:pt x="1433" y="0"/>
                  </a:cubicBezTo>
                  <a:lnTo>
                    <a:pt x="1206" y="0"/>
                  </a:lnTo>
                  <a:lnTo>
                    <a:pt x="1206" y="151"/>
                  </a:lnTo>
                  <a:lnTo>
                    <a:pt x="302" y="151"/>
                  </a:lnTo>
                  <a:lnTo>
                    <a:pt x="302" y="0"/>
                  </a:lnTo>
                  <a:lnTo>
                    <a:pt x="76" y="0"/>
                  </a:lnTo>
                  <a:cubicBezTo>
                    <a:pt x="34" y="0"/>
                    <a:pt x="1" y="34"/>
                    <a:pt x="0" y="75"/>
                  </a:cubicBezTo>
                  <a:lnTo>
                    <a:pt x="0" y="302"/>
                  </a:lnTo>
                  <a:lnTo>
                    <a:pt x="453" y="302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3" name="Freeform 310">
              <a:extLst>
                <a:ext uri="{FF2B5EF4-FFF2-40B4-BE49-F238E27FC236}">
                  <a16:creationId xmlns:a16="http://schemas.microsoft.com/office/drawing/2014/main" id="{9758038F-70FA-45C0-8C68-BB3B771EC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26" y="1335088"/>
              <a:ext cx="66675" cy="49213"/>
            </a:xfrm>
            <a:custGeom>
              <a:avLst/>
              <a:gdLst>
                <a:gd name="T0" fmla="*/ 308 w 308"/>
                <a:gd name="T1" fmla="*/ 151 h 226"/>
                <a:gd name="T2" fmla="*/ 158 w 308"/>
                <a:gd name="T3" fmla="*/ 0 h 226"/>
                <a:gd name="T4" fmla="*/ 145 w 308"/>
                <a:gd name="T5" fmla="*/ 1 h 226"/>
                <a:gd name="T6" fmla="*/ 24 w 308"/>
                <a:gd name="T7" fmla="*/ 81 h 226"/>
                <a:gd name="T8" fmla="*/ 27 w 308"/>
                <a:gd name="T9" fmla="*/ 226 h 226"/>
                <a:gd name="T10" fmla="*/ 288 w 308"/>
                <a:gd name="T11" fmla="*/ 226 h 226"/>
                <a:gd name="T12" fmla="*/ 308 w 308"/>
                <a:gd name="T13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8" h="226">
                  <a:moveTo>
                    <a:pt x="308" y="151"/>
                  </a:moveTo>
                  <a:cubicBezTo>
                    <a:pt x="308" y="68"/>
                    <a:pt x="241" y="0"/>
                    <a:pt x="158" y="0"/>
                  </a:cubicBezTo>
                  <a:cubicBezTo>
                    <a:pt x="153" y="0"/>
                    <a:pt x="149" y="0"/>
                    <a:pt x="145" y="1"/>
                  </a:cubicBezTo>
                  <a:cubicBezTo>
                    <a:pt x="93" y="5"/>
                    <a:pt x="48" y="35"/>
                    <a:pt x="24" y="81"/>
                  </a:cubicBezTo>
                  <a:cubicBezTo>
                    <a:pt x="0" y="127"/>
                    <a:pt x="1" y="182"/>
                    <a:pt x="27" y="226"/>
                  </a:cubicBezTo>
                  <a:lnTo>
                    <a:pt x="288" y="226"/>
                  </a:lnTo>
                  <a:cubicBezTo>
                    <a:pt x="301" y="203"/>
                    <a:pt x="308" y="177"/>
                    <a:pt x="308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4" name="Freeform 311">
              <a:extLst>
                <a:ext uri="{FF2B5EF4-FFF2-40B4-BE49-F238E27FC236}">
                  <a16:creationId xmlns:a16="http://schemas.microsoft.com/office/drawing/2014/main" id="{2DAF7077-58DF-436B-BF91-73BFDE428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1093788"/>
              <a:ext cx="63500" cy="49213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5" name="Freeform 312">
              <a:extLst>
                <a:ext uri="{FF2B5EF4-FFF2-40B4-BE49-F238E27FC236}">
                  <a16:creationId xmlns:a16="http://schemas.microsoft.com/office/drawing/2014/main" id="{68D15D28-E299-4C13-8D08-3A077618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6" y="1093788"/>
              <a:ext cx="65088" cy="49213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6" name="Freeform 313">
              <a:extLst>
                <a:ext uri="{FF2B5EF4-FFF2-40B4-BE49-F238E27FC236}">
                  <a16:creationId xmlns:a16="http://schemas.microsoft.com/office/drawing/2014/main" id="{A99AA53C-33E4-428F-A5A9-9DB0E60D0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93788"/>
              <a:ext cx="65088" cy="49213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7" name="Freeform 314">
              <a:extLst>
                <a:ext uri="{FF2B5EF4-FFF2-40B4-BE49-F238E27FC236}">
                  <a16:creationId xmlns:a16="http://schemas.microsoft.com/office/drawing/2014/main" id="{094ABF94-8FCB-4189-B93C-AFC075CD4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1" y="1093788"/>
              <a:ext cx="63500" cy="49213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8" name="Freeform 315">
              <a:extLst>
                <a:ext uri="{FF2B5EF4-FFF2-40B4-BE49-F238E27FC236}">
                  <a16:creationId xmlns:a16="http://schemas.microsoft.com/office/drawing/2014/main" id="{522E4D38-B4A3-4088-9181-27B2C894E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8126" y="1012826"/>
              <a:ext cx="65088" cy="80963"/>
            </a:xfrm>
            <a:custGeom>
              <a:avLst/>
              <a:gdLst>
                <a:gd name="T0" fmla="*/ 76 w 302"/>
                <a:gd name="T1" fmla="*/ 0 h 376"/>
                <a:gd name="T2" fmla="*/ 0 w 302"/>
                <a:gd name="T3" fmla="*/ 376 h 376"/>
                <a:gd name="T4" fmla="*/ 302 w 302"/>
                <a:gd name="T5" fmla="*/ 376 h 376"/>
                <a:gd name="T6" fmla="*/ 227 w 302"/>
                <a:gd name="T7" fmla="*/ 0 h 376"/>
                <a:gd name="T8" fmla="*/ 76 w 302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376">
                  <a:moveTo>
                    <a:pt x="76" y="0"/>
                  </a:moveTo>
                  <a:lnTo>
                    <a:pt x="0" y="376"/>
                  </a:lnTo>
                  <a:lnTo>
                    <a:pt x="302" y="376"/>
                  </a:lnTo>
                  <a:lnTo>
                    <a:pt x="227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9" name="Freeform 316">
              <a:extLst>
                <a:ext uri="{FF2B5EF4-FFF2-40B4-BE49-F238E27FC236}">
                  <a16:creationId xmlns:a16="http://schemas.microsoft.com/office/drawing/2014/main" id="{6B652A69-077E-4C6D-A030-4D04A91C7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338" y="1012826"/>
              <a:ext cx="80963" cy="80963"/>
            </a:xfrm>
            <a:custGeom>
              <a:avLst/>
              <a:gdLst>
                <a:gd name="T0" fmla="*/ 0 w 376"/>
                <a:gd name="T1" fmla="*/ 0 h 376"/>
                <a:gd name="T2" fmla="*/ 75 w 376"/>
                <a:gd name="T3" fmla="*/ 376 h 376"/>
                <a:gd name="T4" fmla="*/ 376 w 376"/>
                <a:gd name="T5" fmla="*/ 376 h 376"/>
                <a:gd name="T6" fmla="*/ 226 w 376"/>
                <a:gd name="T7" fmla="*/ 0 h 376"/>
                <a:gd name="T8" fmla="*/ 0 w 376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376">
                  <a:moveTo>
                    <a:pt x="0" y="0"/>
                  </a:moveTo>
                  <a:lnTo>
                    <a:pt x="75" y="376"/>
                  </a:lnTo>
                  <a:lnTo>
                    <a:pt x="376" y="376"/>
                  </a:lnTo>
                  <a:lnTo>
                    <a:pt x="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0" name="Freeform 317">
              <a:extLst>
                <a:ext uri="{FF2B5EF4-FFF2-40B4-BE49-F238E27FC236}">
                  <a16:creationId xmlns:a16="http://schemas.microsoft.com/office/drawing/2014/main" id="{17BD4A73-DE63-42E7-8CF7-AA9FC023B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1012826"/>
              <a:ext cx="96838" cy="80963"/>
            </a:xfrm>
            <a:custGeom>
              <a:avLst/>
              <a:gdLst>
                <a:gd name="T0" fmla="*/ 0 w 452"/>
                <a:gd name="T1" fmla="*/ 0 h 376"/>
                <a:gd name="T2" fmla="*/ 150 w 452"/>
                <a:gd name="T3" fmla="*/ 376 h 376"/>
                <a:gd name="T4" fmla="*/ 452 w 452"/>
                <a:gd name="T5" fmla="*/ 376 h 376"/>
                <a:gd name="T6" fmla="*/ 226 w 452"/>
                <a:gd name="T7" fmla="*/ 0 h 376"/>
                <a:gd name="T8" fmla="*/ 0 w 452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376">
                  <a:moveTo>
                    <a:pt x="0" y="0"/>
                  </a:moveTo>
                  <a:lnTo>
                    <a:pt x="150" y="376"/>
                  </a:lnTo>
                  <a:lnTo>
                    <a:pt x="452" y="376"/>
                  </a:lnTo>
                  <a:lnTo>
                    <a:pt x="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1" name="Freeform 318">
              <a:extLst>
                <a:ext uri="{FF2B5EF4-FFF2-40B4-BE49-F238E27FC236}">
                  <a16:creationId xmlns:a16="http://schemas.microsoft.com/office/drawing/2014/main" id="{AEEF475F-D55C-4631-9CA2-4540187B5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6" y="1093788"/>
              <a:ext cx="63500" cy="49213"/>
            </a:xfrm>
            <a:custGeom>
              <a:avLst/>
              <a:gdLst>
                <a:gd name="T0" fmla="*/ 0 w 301"/>
                <a:gd name="T1" fmla="*/ 0 h 227"/>
                <a:gd name="T2" fmla="*/ 0 w 301"/>
                <a:gd name="T3" fmla="*/ 76 h 227"/>
                <a:gd name="T4" fmla="*/ 151 w 301"/>
                <a:gd name="T5" fmla="*/ 227 h 227"/>
                <a:gd name="T6" fmla="*/ 301 w 301"/>
                <a:gd name="T7" fmla="*/ 76 h 227"/>
                <a:gd name="T8" fmla="*/ 301 w 301"/>
                <a:gd name="T9" fmla="*/ 0 h 227"/>
                <a:gd name="T10" fmla="*/ 0 w 301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1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1" y="227"/>
                  </a:cubicBezTo>
                  <a:cubicBezTo>
                    <a:pt x="234" y="227"/>
                    <a:pt x="301" y="159"/>
                    <a:pt x="301" y="76"/>
                  </a:cubicBezTo>
                  <a:lnTo>
                    <a:pt x="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2" name="Freeform 319">
              <a:extLst>
                <a:ext uri="{FF2B5EF4-FFF2-40B4-BE49-F238E27FC236}">
                  <a16:creationId xmlns:a16="http://schemas.microsoft.com/office/drawing/2014/main" id="{E1EC2DDB-50BE-4F24-B6A7-3B6851FCE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093788"/>
              <a:ext cx="65088" cy="49213"/>
            </a:xfrm>
            <a:custGeom>
              <a:avLst/>
              <a:gdLst>
                <a:gd name="T0" fmla="*/ 0 w 302"/>
                <a:gd name="T1" fmla="*/ 0 h 227"/>
                <a:gd name="T2" fmla="*/ 0 w 302"/>
                <a:gd name="T3" fmla="*/ 76 h 227"/>
                <a:gd name="T4" fmla="*/ 151 w 302"/>
                <a:gd name="T5" fmla="*/ 227 h 227"/>
                <a:gd name="T6" fmla="*/ 302 w 302"/>
                <a:gd name="T7" fmla="*/ 76 h 227"/>
                <a:gd name="T8" fmla="*/ 302 w 302"/>
                <a:gd name="T9" fmla="*/ 0 h 227"/>
                <a:gd name="T10" fmla="*/ 0 w 302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8" y="227"/>
                    <a:pt x="151" y="227"/>
                  </a:cubicBezTo>
                  <a:cubicBezTo>
                    <a:pt x="234" y="227"/>
                    <a:pt x="302" y="159"/>
                    <a:pt x="302" y="76"/>
                  </a:cubicBezTo>
                  <a:lnTo>
                    <a:pt x="3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3" name="Freeform 320">
              <a:extLst>
                <a:ext uri="{FF2B5EF4-FFF2-40B4-BE49-F238E27FC236}">
                  <a16:creationId xmlns:a16="http://schemas.microsoft.com/office/drawing/2014/main" id="{5B4F373B-5FE3-4D83-8BC9-6909E3FC4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6" y="1012826"/>
              <a:ext cx="80963" cy="80963"/>
            </a:xfrm>
            <a:custGeom>
              <a:avLst/>
              <a:gdLst>
                <a:gd name="T0" fmla="*/ 151 w 377"/>
                <a:gd name="T1" fmla="*/ 0 h 376"/>
                <a:gd name="T2" fmla="*/ 0 w 377"/>
                <a:gd name="T3" fmla="*/ 376 h 376"/>
                <a:gd name="T4" fmla="*/ 301 w 377"/>
                <a:gd name="T5" fmla="*/ 376 h 376"/>
                <a:gd name="T6" fmla="*/ 377 w 377"/>
                <a:gd name="T7" fmla="*/ 0 h 376"/>
                <a:gd name="T8" fmla="*/ 151 w 377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7" h="376">
                  <a:moveTo>
                    <a:pt x="151" y="0"/>
                  </a:moveTo>
                  <a:lnTo>
                    <a:pt x="0" y="376"/>
                  </a:lnTo>
                  <a:lnTo>
                    <a:pt x="301" y="376"/>
                  </a:lnTo>
                  <a:lnTo>
                    <a:pt x="377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4" name="Freeform 321">
              <a:extLst>
                <a:ext uri="{FF2B5EF4-FFF2-40B4-BE49-F238E27FC236}">
                  <a16:creationId xmlns:a16="http://schemas.microsoft.com/office/drawing/2014/main" id="{653DD594-3398-4EF3-ACA4-4C3A04D20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1012826"/>
              <a:ext cx="96838" cy="80963"/>
            </a:xfrm>
            <a:custGeom>
              <a:avLst/>
              <a:gdLst>
                <a:gd name="T0" fmla="*/ 227 w 453"/>
                <a:gd name="T1" fmla="*/ 0 h 376"/>
                <a:gd name="T2" fmla="*/ 0 w 453"/>
                <a:gd name="T3" fmla="*/ 376 h 376"/>
                <a:gd name="T4" fmla="*/ 302 w 453"/>
                <a:gd name="T5" fmla="*/ 376 h 376"/>
                <a:gd name="T6" fmla="*/ 453 w 453"/>
                <a:gd name="T7" fmla="*/ 0 h 376"/>
                <a:gd name="T8" fmla="*/ 227 w 453"/>
                <a:gd name="T9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376">
                  <a:moveTo>
                    <a:pt x="227" y="0"/>
                  </a:moveTo>
                  <a:lnTo>
                    <a:pt x="0" y="376"/>
                  </a:lnTo>
                  <a:lnTo>
                    <a:pt x="302" y="376"/>
                  </a:lnTo>
                  <a:lnTo>
                    <a:pt x="453" y="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5" name="Freeform 322">
              <a:extLst>
                <a:ext uri="{FF2B5EF4-FFF2-40B4-BE49-F238E27FC236}">
                  <a16:creationId xmlns:a16="http://schemas.microsoft.com/office/drawing/2014/main" id="{B4483A68-6BBE-4E64-A301-34EB49FB5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1" y="1190626"/>
              <a:ext cx="96838" cy="193675"/>
            </a:xfrm>
            <a:custGeom>
              <a:avLst/>
              <a:gdLst>
                <a:gd name="T0" fmla="*/ 377 w 452"/>
                <a:gd name="T1" fmla="*/ 0 h 904"/>
                <a:gd name="T2" fmla="*/ 75 w 452"/>
                <a:gd name="T3" fmla="*/ 0 h 904"/>
                <a:gd name="T4" fmla="*/ 0 w 452"/>
                <a:gd name="T5" fmla="*/ 75 h 904"/>
                <a:gd name="T6" fmla="*/ 0 w 452"/>
                <a:gd name="T7" fmla="*/ 904 h 904"/>
                <a:gd name="T8" fmla="*/ 452 w 452"/>
                <a:gd name="T9" fmla="*/ 904 h 904"/>
                <a:gd name="T10" fmla="*/ 452 w 452"/>
                <a:gd name="T11" fmla="*/ 75 h 904"/>
                <a:gd name="T12" fmla="*/ 377 w 452"/>
                <a:gd name="T1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904">
                  <a:moveTo>
                    <a:pt x="377" y="0"/>
                  </a:moveTo>
                  <a:lnTo>
                    <a:pt x="75" y="0"/>
                  </a:lnTo>
                  <a:cubicBezTo>
                    <a:pt x="34" y="0"/>
                    <a:pt x="0" y="33"/>
                    <a:pt x="0" y="75"/>
                  </a:cubicBezTo>
                  <a:lnTo>
                    <a:pt x="0" y="904"/>
                  </a:lnTo>
                  <a:lnTo>
                    <a:pt x="452" y="904"/>
                  </a:lnTo>
                  <a:lnTo>
                    <a:pt x="452" y="75"/>
                  </a:lnTo>
                  <a:cubicBezTo>
                    <a:pt x="452" y="33"/>
                    <a:pt x="419" y="0"/>
                    <a:pt x="377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6" name="Freeform 323">
              <a:extLst>
                <a:ext uri="{FF2B5EF4-FFF2-40B4-BE49-F238E27FC236}">
                  <a16:creationId xmlns:a16="http://schemas.microsoft.com/office/drawing/2014/main" id="{BE89DC6F-FD8B-49F5-82D6-AAD1B0B8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513" y="1344613"/>
              <a:ext cx="50800" cy="39688"/>
            </a:xfrm>
            <a:custGeom>
              <a:avLst/>
              <a:gdLst>
                <a:gd name="T0" fmla="*/ 113 w 235"/>
                <a:gd name="T1" fmla="*/ 188 h 188"/>
                <a:gd name="T2" fmla="*/ 197 w 235"/>
                <a:gd name="T3" fmla="*/ 188 h 188"/>
                <a:gd name="T4" fmla="*/ 217 w 235"/>
                <a:gd name="T5" fmla="*/ 68 h 188"/>
                <a:gd name="T6" fmla="*/ 117 w 235"/>
                <a:gd name="T7" fmla="*/ 0 h 188"/>
                <a:gd name="T8" fmla="*/ 113 w 235"/>
                <a:gd name="T9" fmla="*/ 0 h 188"/>
                <a:gd name="T10" fmla="*/ 0 w 235"/>
                <a:gd name="T11" fmla="*/ 113 h 188"/>
                <a:gd name="T12" fmla="*/ 29 w 235"/>
                <a:gd name="T13" fmla="*/ 188 h 188"/>
                <a:gd name="T14" fmla="*/ 113 w 235"/>
                <a:gd name="T1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188">
                  <a:moveTo>
                    <a:pt x="113" y="188"/>
                  </a:moveTo>
                  <a:lnTo>
                    <a:pt x="197" y="188"/>
                  </a:lnTo>
                  <a:cubicBezTo>
                    <a:pt x="227" y="156"/>
                    <a:pt x="235" y="109"/>
                    <a:pt x="217" y="68"/>
                  </a:cubicBezTo>
                  <a:cubicBezTo>
                    <a:pt x="200" y="28"/>
                    <a:pt x="161" y="1"/>
                    <a:pt x="117" y="0"/>
                  </a:cubicBezTo>
                  <a:cubicBezTo>
                    <a:pt x="116" y="0"/>
                    <a:pt x="11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41"/>
                    <a:pt x="10" y="168"/>
                    <a:pt x="29" y="188"/>
                  </a:cubicBezTo>
                  <a:lnTo>
                    <a:pt x="113" y="188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7" name="Rectangle 324">
              <a:extLst>
                <a:ext uri="{FF2B5EF4-FFF2-40B4-BE49-F238E27FC236}">
                  <a16:creationId xmlns:a16="http://schemas.microsoft.com/office/drawing/2014/main" id="{47E359C5-292B-42C5-8649-458AF5C87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426" y="1222376"/>
              <a:ext cx="79375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8" name="Rectangle 325">
              <a:extLst>
                <a:ext uri="{FF2B5EF4-FFF2-40B4-BE49-F238E27FC236}">
                  <a16:creationId xmlns:a16="http://schemas.microsoft.com/office/drawing/2014/main" id="{21BDC737-8C26-491C-8AAB-B6547F58D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9538" y="1222376"/>
              <a:ext cx="80963" cy="49213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9" name="Freeform 326">
              <a:extLst>
                <a:ext uri="{FF2B5EF4-FFF2-40B4-BE49-F238E27FC236}">
                  <a16:creationId xmlns:a16="http://schemas.microsoft.com/office/drawing/2014/main" id="{29972319-BC55-4AF7-A0FC-DF08C62A09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8576" y="908051"/>
              <a:ext cx="487363" cy="484188"/>
            </a:xfrm>
            <a:custGeom>
              <a:avLst/>
              <a:gdLst>
                <a:gd name="T0" fmla="*/ 2229 w 2281"/>
                <a:gd name="T1" fmla="*/ 853 h 2261"/>
                <a:gd name="T2" fmla="*/ 1626 w 2281"/>
                <a:gd name="T3" fmla="*/ 150 h 2261"/>
                <a:gd name="T4" fmla="*/ 646 w 2281"/>
                <a:gd name="T5" fmla="*/ 37 h 2261"/>
                <a:gd name="T6" fmla="*/ 345 w 2281"/>
                <a:gd name="T7" fmla="*/ 476 h 2261"/>
                <a:gd name="T8" fmla="*/ 194 w 2281"/>
                <a:gd name="T9" fmla="*/ 1856 h 2261"/>
                <a:gd name="T10" fmla="*/ 72 w 2281"/>
                <a:gd name="T11" fmla="*/ 2261 h 2261"/>
                <a:gd name="T12" fmla="*/ 2078 w 2281"/>
                <a:gd name="T13" fmla="*/ 1820 h 2261"/>
                <a:gd name="T14" fmla="*/ 2154 w 2281"/>
                <a:gd name="T15" fmla="*/ 904 h 2261"/>
                <a:gd name="T16" fmla="*/ 1739 w 2281"/>
                <a:gd name="T17" fmla="*/ 1055 h 2261"/>
                <a:gd name="T18" fmla="*/ 1852 w 2281"/>
                <a:gd name="T19" fmla="*/ 942 h 2261"/>
                <a:gd name="T20" fmla="*/ 722 w 2281"/>
                <a:gd name="T21" fmla="*/ 904 h 2261"/>
                <a:gd name="T22" fmla="*/ 533 w 2281"/>
                <a:gd name="T23" fmla="*/ 1055 h 2261"/>
                <a:gd name="T24" fmla="*/ 646 w 2281"/>
                <a:gd name="T25" fmla="*/ 942 h 2261"/>
                <a:gd name="T26" fmla="*/ 2113 w 2281"/>
                <a:gd name="T27" fmla="*/ 829 h 2261"/>
                <a:gd name="T28" fmla="*/ 1493 w 2281"/>
                <a:gd name="T29" fmla="*/ 527 h 2261"/>
                <a:gd name="T30" fmla="*/ 1318 w 2281"/>
                <a:gd name="T31" fmla="*/ 829 h 2261"/>
                <a:gd name="T32" fmla="*/ 1241 w 2281"/>
                <a:gd name="T33" fmla="*/ 829 h 2261"/>
                <a:gd name="T34" fmla="*/ 1241 w 2281"/>
                <a:gd name="T35" fmla="*/ 829 h 2261"/>
                <a:gd name="T36" fmla="*/ 1015 w 2281"/>
                <a:gd name="T37" fmla="*/ 527 h 2261"/>
                <a:gd name="T38" fmla="*/ 630 w 2281"/>
                <a:gd name="T39" fmla="*/ 527 h 2261"/>
                <a:gd name="T40" fmla="*/ 159 w 2281"/>
                <a:gd name="T41" fmla="*/ 829 h 2261"/>
                <a:gd name="T42" fmla="*/ 1023 w 2281"/>
                <a:gd name="T43" fmla="*/ 904 h 2261"/>
                <a:gd name="T44" fmla="*/ 1023 w 2281"/>
                <a:gd name="T45" fmla="*/ 942 h 2261"/>
                <a:gd name="T46" fmla="*/ 1551 w 2281"/>
                <a:gd name="T47" fmla="*/ 942 h 2261"/>
                <a:gd name="T48" fmla="*/ 722 w 2281"/>
                <a:gd name="T49" fmla="*/ 75 h 2261"/>
                <a:gd name="T50" fmla="*/ 722 w 2281"/>
                <a:gd name="T51" fmla="*/ 75 h 2261"/>
                <a:gd name="T52" fmla="*/ 646 w 2281"/>
                <a:gd name="T53" fmla="*/ 339 h 2261"/>
                <a:gd name="T54" fmla="*/ 1626 w 2281"/>
                <a:gd name="T55" fmla="*/ 226 h 2261"/>
                <a:gd name="T56" fmla="*/ 420 w 2281"/>
                <a:gd name="T57" fmla="*/ 452 h 2261"/>
                <a:gd name="T58" fmla="*/ 345 w 2281"/>
                <a:gd name="T59" fmla="*/ 904 h 2261"/>
                <a:gd name="T60" fmla="*/ 714 w 2281"/>
                <a:gd name="T61" fmla="*/ 2186 h 2261"/>
                <a:gd name="T62" fmla="*/ 609 w 2281"/>
                <a:gd name="T63" fmla="*/ 2035 h 2261"/>
                <a:gd name="T64" fmla="*/ 424 w 2281"/>
                <a:gd name="T65" fmla="*/ 2186 h 2261"/>
                <a:gd name="T66" fmla="*/ 338 w 2281"/>
                <a:gd name="T67" fmla="*/ 1884 h 2261"/>
                <a:gd name="T68" fmla="*/ 91 w 2281"/>
                <a:gd name="T69" fmla="*/ 2186 h 2261"/>
                <a:gd name="T70" fmla="*/ 222 w 2281"/>
                <a:gd name="T71" fmla="*/ 2111 h 2261"/>
                <a:gd name="T72" fmla="*/ 948 w 2281"/>
                <a:gd name="T73" fmla="*/ 1394 h 2261"/>
                <a:gd name="T74" fmla="*/ 1325 w 2281"/>
                <a:gd name="T75" fmla="*/ 2186 h 2261"/>
                <a:gd name="T76" fmla="*/ 872 w 2281"/>
                <a:gd name="T77" fmla="*/ 1394 h 2261"/>
                <a:gd name="T78" fmla="*/ 609 w 2281"/>
                <a:gd name="T79" fmla="*/ 1959 h 2261"/>
                <a:gd name="T80" fmla="*/ 269 w 2281"/>
                <a:gd name="T81" fmla="*/ 1127 h 2261"/>
                <a:gd name="T82" fmla="*/ 835 w 2281"/>
                <a:gd name="T83" fmla="*/ 1130 h 2261"/>
                <a:gd name="T84" fmla="*/ 1438 w 2281"/>
                <a:gd name="T85" fmla="*/ 1130 h 2261"/>
                <a:gd name="T86" fmla="*/ 2003 w 2281"/>
                <a:gd name="T87" fmla="*/ 1127 h 2261"/>
                <a:gd name="T88" fmla="*/ 1593 w 2281"/>
                <a:gd name="T89" fmla="*/ 2186 h 2261"/>
                <a:gd name="T90" fmla="*/ 1671 w 2281"/>
                <a:gd name="T91" fmla="*/ 2186 h 2261"/>
                <a:gd name="T92" fmla="*/ 1890 w 2281"/>
                <a:gd name="T93" fmla="*/ 2148 h 2261"/>
                <a:gd name="T94" fmla="*/ 1961 w 2281"/>
                <a:gd name="T95" fmla="*/ 2186 h 2261"/>
                <a:gd name="T96" fmla="*/ 2110 w 2281"/>
                <a:gd name="T97" fmla="*/ 191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81" h="2261">
                  <a:moveTo>
                    <a:pt x="2078" y="1820"/>
                  </a:moveTo>
                  <a:lnTo>
                    <a:pt x="2078" y="1127"/>
                  </a:lnTo>
                  <a:cubicBezTo>
                    <a:pt x="2166" y="1109"/>
                    <a:pt x="2229" y="1031"/>
                    <a:pt x="2229" y="942"/>
                  </a:cubicBezTo>
                  <a:lnTo>
                    <a:pt x="2229" y="853"/>
                  </a:lnTo>
                  <a:lnTo>
                    <a:pt x="1928" y="476"/>
                  </a:lnTo>
                  <a:lnTo>
                    <a:pt x="1928" y="263"/>
                  </a:lnTo>
                  <a:cubicBezTo>
                    <a:pt x="1928" y="201"/>
                    <a:pt x="1877" y="150"/>
                    <a:pt x="1815" y="150"/>
                  </a:cubicBezTo>
                  <a:lnTo>
                    <a:pt x="1626" y="150"/>
                  </a:lnTo>
                  <a:lnTo>
                    <a:pt x="1626" y="37"/>
                  </a:lnTo>
                  <a:cubicBezTo>
                    <a:pt x="1626" y="17"/>
                    <a:pt x="1609" y="0"/>
                    <a:pt x="1588" y="0"/>
                  </a:cubicBezTo>
                  <a:lnTo>
                    <a:pt x="684" y="0"/>
                  </a:lnTo>
                  <a:cubicBezTo>
                    <a:pt x="663" y="0"/>
                    <a:pt x="646" y="17"/>
                    <a:pt x="646" y="37"/>
                  </a:cubicBezTo>
                  <a:lnTo>
                    <a:pt x="646" y="150"/>
                  </a:lnTo>
                  <a:lnTo>
                    <a:pt x="458" y="150"/>
                  </a:lnTo>
                  <a:cubicBezTo>
                    <a:pt x="395" y="150"/>
                    <a:pt x="345" y="201"/>
                    <a:pt x="345" y="263"/>
                  </a:cubicBezTo>
                  <a:lnTo>
                    <a:pt x="345" y="476"/>
                  </a:lnTo>
                  <a:lnTo>
                    <a:pt x="43" y="853"/>
                  </a:lnTo>
                  <a:lnTo>
                    <a:pt x="43" y="942"/>
                  </a:lnTo>
                  <a:cubicBezTo>
                    <a:pt x="43" y="1031"/>
                    <a:pt x="106" y="1109"/>
                    <a:pt x="194" y="1127"/>
                  </a:cubicBezTo>
                  <a:lnTo>
                    <a:pt x="194" y="1856"/>
                  </a:lnTo>
                  <a:cubicBezTo>
                    <a:pt x="140" y="1893"/>
                    <a:pt x="102" y="1950"/>
                    <a:pt x="88" y="2014"/>
                  </a:cubicBezTo>
                  <a:cubicBezTo>
                    <a:pt x="46" y="2035"/>
                    <a:pt x="17" y="2074"/>
                    <a:pt x="8" y="2120"/>
                  </a:cubicBezTo>
                  <a:cubicBezTo>
                    <a:pt x="0" y="2166"/>
                    <a:pt x="13" y="2214"/>
                    <a:pt x="44" y="2248"/>
                  </a:cubicBezTo>
                  <a:cubicBezTo>
                    <a:pt x="51" y="2256"/>
                    <a:pt x="62" y="2261"/>
                    <a:pt x="72" y="2261"/>
                  </a:cubicBezTo>
                  <a:lnTo>
                    <a:pt x="2171" y="2261"/>
                  </a:lnTo>
                  <a:cubicBezTo>
                    <a:pt x="2182" y="2261"/>
                    <a:pt x="2192" y="2256"/>
                    <a:pt x="2199" y="2249"/>
                  </a:cubicBezTo>
                  <a:cubicBezTo>
                    <a:pt x="2259" y="2181"/>
                    <a:pt x="2281" y="2088"/>
                    <a:pt x="2257" y="2001"/>
                  </a:cubicBezTo>
                  <a:cubicBezTo>
                    <a:pt x="2232" y="1914"/>
                    <a:pt x="2165" y="1846"/>
                    <a:pt x="2078" y="1820"/>
                  </a:cubicBezTo>
                  <a:close/>
                  <a:moveTo>
                    <a:pt x="2041" y="1055"/>
                  </a:moveTo>
                  <a:cubicBezTo>
                    <a:pt x="1978" y="1055"/>
                    <a:pt x="1928" y="1004"/>
                    <a:pt x="1928" y="942"/>
                  </a:cubicBezTo>
                  <a:lnTo>
                    <a:pt x="1928" y="904"/>
                  </a:lnTo>
                  <a:lnTo>
                    <a:pt x="2154" y="904"/>
                  </a:lnTo>
                  <a:lnTo>
                    <a:pt x="2154" y="942"/>
                  </a:lnTo>
                  <a:cubicBezTo>
                    <a:pt x="2154" y="1004"/>
                    <a:pt x="2103" y="1055"/>
                    <a:pt x="2041" y="1055"/>
                  </a:cubicBezTo>
                  <a:close/>
                  <a:moveTo>
                    <a:pt x="1852" y="942"/>
                  </a:moveTo>
                  <a:cubicBezTo>
                    <a:pt x="1852" y="1004"/>
                    <a:pt x="1802" y="1055"/>
                    <a:pt x="1739" y="1055"/>
                  </a:cubicBezTo>
                  <a:cubicBezTo>
                    <a:pt x="1677" y="1055"/>
                    <a:pt x="1626" y="1004"/>
                    <a:pt x="1626" y="942"/>
                  </a:cubicBezTo>
                  <a:lnTo>
                    <a:pt x="1626" y="904"/>
                  </a:lnTo>
                  <a:lnTo>
                    <a:pt x="1852" y="904"/>
                  </a:lnTo>
                  <a:lnTo>
                    <a:pt x="1852" y="942"/>
                  </a:lnTo>
                  <a:close/>
                  <a:moveTo>
                    <a:pt x="948" y="942"/>
                  </a:moveTo>
                  <a:cubicBezTo>
                    <a:pt x="948" y="1004"/>
                    <a:pt x="897" y="1055"/>
                    <a:pt x="835" y="1055"/>
                  </a:cubicBezTo>
                  <a:cubicBezTo>
                    <a:pt x="772" y="1055"/>
                    <a:pt x="722" y="1004"/>
                    <a:pt x="722" y="942"/>
                  </a:cubicBezTo>
                  <a:lnTo>
                    <a:pt x="722" y="904"/>
                  </a:lnTo>
                  <a:lnTo>
                    <a:pt x="948" y="904"/>
                  </a:lnTo>
                  <a:lnTo>
                    <a:pt x="948" y="942"/>
                  </a:lnTo>
                  <a:close/>
                  <a:moveTo>
                    <a:pt x="646" y="942"/>
                  </a:moveTo>
                  <a:cubicBezTo>
                    <a:pt x="646" y="1004"/>
                    <a:pt x="596" y="1055"/>
                    <a:pt x="533" y="1055"/>
                  </a:cubicBezTo>
                  <a:cubicBezTo>
                    <a:pt x="471" y="1055"/>
                    <a:pt x="420" y="1004"/>
                    <a:pt x="420" y="942"/>
                  </a:cubicBezTo>
                  <a:lnTo>
                    <a:pt x="420" y="904"/>
                  </a:lnTo>
                  <a:lnTo>
                    <a:pt x="646" y="904"/>
                  </a:lnTo>
                  <a:lnTo>
                    <a:pt x="646" y="942"/>
                  </a:lnTo>
                  <a:close/>
                  <a:moveTo>
                    <a:pt x="1911" y="829"/>
                  </a:moveTo>
                  <a:lnTo>
                    <a:pt x="1730" y="527"/>
                  </a:lnTo>
                  <a:lnTo>
                    <a:pt x="1872" y="527"/>
                  </a:lnTo>
                  <a:lnTo>
                    <a:pt x="2113" y="829"/>
                  </a:lnTo>
                  <a:lnTo>
                    <a:pt x="1911" y="829"/>
                  </a:lnTo>
                  <a:close/>
                  <a:moveTo>
                    <a:pt x="1823" y="829"/>
                  </a:moveTo>
                  <a:lnTo>
                    <a:pt x="1614" y="829"/>
                  </a:lnTo>
                  <a:lnTo>
                    <a:pt x="1493" y="527"/>
                  </a:lnTo>
                  <a:lnTo>
                    <a:pt x="1642" y="527"/>
                  </a:lnTo>
                  <a:lnTo>
                    <a:pt x="1823" y="829"/>
                  </a:lnTo>
                  <a:close/>
                  <a:moveTo>
                    <a:pt x="1533" y="829"/>
                  </a:moveTo>
                  <a:lnTo>
                    <a:pt x="1318" y="829"/>
                  </a:lnTo>
                  <a:lnTo>
                    <a:pt x="1258" y="527"/>
                  </a:lnTo>
                  <a:lnTo>
                    <a:pt x="1412" y="527"/>
                  </a:lnTo>
                  <a:lnTo>
                    <a:pt x="1533" y="829"/>
                  </a:lnTo>
                  <a:close/>
                  <a:moveTo>
                    <a:pt x="1241" y="829"/>
                  </a:moveTo>
                  <a:lnTo>
                    <a:pt x="1031" y="829"/>
                  </a:lnTo>
                  <a:lnTo>
                    <a:pt x="1092" y="527"/>
                  </a:lnTo>
                  <a:lnTo>
                    <a:pt x="1181" y="527"/>
                  </a:lnTo>
                  <a:lnTo>
                    <a:pt x="1241" y="829"/>
                  </a:lnTo>
                  <a:close/>
                  <a:moveTo>
                    <a:pt x="954" y="829"/>
                  </a:moveTo>
                  <a:lnTo>
                    <a:pt x="740" y="829"/>
                  </a:lnTo>
                  <a:lnTo>
                    <a:pt x="860" y="527"/>
                  </a:lnTo>
                  <a:lnTo>
                    <a:pt x="1015" y="527"/>
                  </a:lnTo>
                  <a:lnTo>
                    <a:pt x="954" y="829"/>
                  </a:lnTo>
                  <a:close/>
                  <a:moveTo>
                    <a:pt x="658" y="829"/>
                  </a:moveTo>
                  <a:lnTo>
                    <a:pt x="449" y="829"/>
                  </a:lnTo>
                  <a:lnTo>
                    <a:pt x="630" y="527"/>
                  </a:lnTo>
                  <a:lnTo>
                    <a:pt x="779" y="527"/>
                  </a:lnTo>
                  <a:lnTo>
                    <a:pt x="658" y="829"/>
                  </a:lnTo>
                  <a:close/>
                  <a:moveTo>
                    <a:pt x="361" y="829"/>
                  </a:moveTo>
                  <a:lnTo>
                    <a:pt x="159" y="829"/>
                  </a:lnTo>
                  <a:lnTo>
                    <a:pt x="400" y="527"/>
                  </a:lnTo>
                  <a:lnTo>
                    <a:pt x="542" y="527"/>
                  </a:lnTo>
                  <a:lnTo>
                    <a:pt x="361" y="829"/>
                  </a:lnTo>
                  <a:close/>
                  <a:moveTo>
                    <a:pt x="1023" y="904"/>
                  </a:moveTo>
                  <a:lnTo>
                    <a:pt x="1249" y="904"/>
                  </a:lnTo>
                  <a:lnTo>
                    <a:pt x="1249" y="942"/>
                  </a:lnTo>
                  <a:cubicBezTo>
                    <a:pt x="1249" y="1004"/>
                    <a:pt x="1199" y="1055"/>
                    <a:pt x="1136" y="1055"/>
                  </a:cubicBezTo>
                  <a:cubicBezTo>
                    <a:pt x="1074" y="1055"/>
                    <a:pt x="1023" y="1004"/>
                    <a:pt x="1023" y="942"/>
                  </a:cubicBezTo>
                  <a:lnTo>
                    <a:pt x="1023" y="904"/>
                  </a:lnTo>
                  <a:close/>
                  <a:moveTo>
                    <a:pt x="1325" y="904"/>
                  </a:moveTo>
                  <a:lnTo>
                    <a:pt x="1551" y="904"/>
                  </a:lnTo>
                  <a:lnTo>
                    <a:pt x="1551" y="942"/>
                  </a:lnTo>
                  <a:cubicBezTo>
                    <a:pt x="1551" y="1004"/>
                    <a:pt x="1500" y="1055"/>
                    <a:pt x="1438" y="1055"/>
                  </a:cubicBezTo>
                  <a:cubicBezTo>
                    <a:pt x="1375" y="1055"/>
                    <a:pt x="1325" y="1004"/>
                    <a:pt x="1325" y="942"/>
                  </a:cubicBezTo>
                  <a:lnTo>
                    <a:pt x="1325" y="904"/>
                  </a:lnTo>
                  <a:close/>
                  <a:moveTo>
                    <a:pt x="722" y="75"/>
                  </a:moveTo>
                  <a:lnTo>
                    <a:pt x="1551" y="75"/>
                  </a:lnTo>
                  <a:lnTo>
                    <a:pt x="1551" y="301"/>
                  </a:lnTo>
                  <a:lnTo>
                    <a:pt x="722" y="301"/>
                  </a:lnTo>
                  <a:lnTo>
                    <a:pt x="722" y="75"/>
                  </a:lnTo>
                  <a:close/>
                  <a:moveTo>
                    <a:pt x="420" y="263"/>
                  </a:moveTo>
                  <a:cubicBezTo>
                    <a:pt x="420" y="243"/>
                    <a:pt x="437" y="226"/>
                    <a:pt x="458" y="226"/>
                  </a:cubicBezTo>
                  <a:lnTo>
                    <a:pt x="646" y="226"/>
                  </a:lnTo>
                  <a:lnTo>
                    <a:pt x="646" y="339"/>
                  </a:lnTo>
                  <a:cubicBezTo>
                    <a:pt x="646" y="360"/>
                    <a:pt x="663" y="377"/>
                    <a:pt x="684" y="377"/>
                  </a:cubicBezTo>
                  <a:lnTo>
                    <a:pt x="1588" y="377"/>
                  </a:lnTo>
                  <a:cubicBezTo>
                    <a:pt x="1609" y="377"/>
                    <a:pt x="1626" y="360"/>
                    <a:pt x="1626" y="339"/>
                  </a:cubicBezTo>
                  <a:lnTo>
                    <a:pt x="1626" y="226"/>
                  </a:lnTo>
                  <a:lnTo>
                    <a:pt x="1815" y="226"/>
                  </a:lnTo>
                  <a:cubicBezTo>
                    <a:pt x="1835" y="226"/>
                    <a:pt x="1852" y="243"/>
                    <a:pt x="1852" y="263"/>
                  </a:cubicBezTo>
                  <a:lnTo>
                    <a:pt x="1852" y="452"/>
                  </a:lnTo>
                  <a:lnTo>
                    <a:pt x="420" y="452"/>
                  </a:lnTo>
                  <a:lnTo>
                    <a:pt x="420" y="263"/>
                  </a:lnTo>
                  <a:close/>
                  <a:moveTo>
                    <a:pt x="119" y="942"/>
                  </a:moveTo>
                  <a:lnTo>
                    <a:pt x="119" y="904"/>
                  </a:lnTo>
                  <a:lnTo>
                    <a:pt x="345" y="904"/>
                  </a:lnTo>
                  <a:lnTo>
                    <a:pt x="345" y="942"/>
                  </a:lnTo>
                  <a:cubicBezTo>
                    <a:pt x="345" y="1004"/>
                    <a:pt x="294" y="1055"/>
                    <a:pt x="232" y="1055"/>
                  </a:cubicBezTo>
                  <a:cubicBezTo>
                    <a:pt x="169" y="1055"/>
                    <a:pt x="119" y="1004"/>
                    <a:pt x="119" y="942"/>
                  </a:cubicBezTo>
                  <a:close/>
                  <a:moveTo>
                    <a:pt x="714" y="2186"/>
                  </a:moveTo>
                  <a:lnTo>
                    <a:pt x="503" y="2186"/>
                  </a:lnTo>
                  <a:cubicBezTo>
                    <a:pt x="498" y="2174"/>
                    <a:pt x="496" y="2161"/>
                    <a:pt x="495" y="2148"/>
                  </a:cubicBezTo>
                  <a:cubicBezTo>
                    <a:pt x="495" y="2088"/>
                    <a:pt x="542" y="2038"/>
                    <a:pt x="602" y="2035"/>
                  </a:cubicBezTo>
                  <a:cubicBezTo>
                    <a:pt x="604" y="2035"/>
                    <a:pt x="606" y="2035"/>
                    <a:pt x="609" y="2035"/>
                  </a:cubicBezTo>
                  <a:cubicBezTo>
                    <a:pt x="671" y="2035"/>
                    <a:pt x="722" y="2085"/>
                    <a:pt x="722" y="2148"/>
                  </a:cubicBezTo>
                  <a:cubicBezTo>
                    <a:pt x="721" y="2161"/>
                    <a:pt x="719" y="2174"/>
                    <a:pt x="714" y="2186"/>
                  </a:cubicBezTo>
                  <a:close/>
                  <a:moveTo>
                    <a:pt x="420" y="2148"/>
                  </a:moveTo>
                  <a:cubicBezTo>
                    <a:pt x="420" y="2161"/>
                    <a:pt x="422" y="2173"/>
                    <a:pt x="424" y="2186"/>
                  </a:cubicBezTo>
                  <a:lnTo>
                    <a:pt x="302" y="2186"/>
                  </a:lnTo>
                  <a:cubicBezTo>
                    <a:pt x="313" y="2143"/>
                    <a:pt x="306" y="2098"/>
                    <a:pt x="281" y="2062"/>
                  </a:cubicBezTo>
                  <a:cubicBezTo>
                    <a:pt x="256" y="2026"/>
                    <a:pt x="216" y="2003"/>
                    <a:pt x="172" y="1999"/>
                  </a:cubicBezTo>
                  <a:cubicBezTo>
                    <a:pt x="200" y="1932"/>
                    <a:pt x="265" y="1887"/>
                    <a:pt x="338" y="1884"/>
                  </a:cubicBezTo>
                  <a:cubicBezTo>
                    <a:pt x="411" y="1882"/>
                    <a:pt x="479" y="1921"/>
                    <a:pt x="512" y="1987"/>
                  </a:cubicBezTo>
                  <a:cubicBezTo>
                    <a:pt x="455" y="2020"/>
                    <a:pt x="420" y="2082"/>
                    <a:pt x="420" y="2148"/>
                  </a:cubicBezTo>
                  <a:close/>
                  <a:moveTo>
                    <a:pt x="156" y="2186"/>
                  </a:moveTo>
                  <a:lnTo>
                    <a:pt x="91" y="2186"/>
                  </a:lnTo>
                  <a:cubicBezTo>
                    <a:pt x="84" y="2174"/>
                    <a:pt x="81" y="2161"/>
                    <a:pt x="81" y="2148"/>
                  </a:cubicBezTo>
                  <a:cubicBezTo>
                    <a:pt x="81" y="2107"/>
                    <a:pt x="114" y="2073"/>
                    <a:pt x="155" y="2072"/>
                  </a:cubicBezTo>
                  <a:cubicBezTo>
                    <a:pt x="156" y="2073"/>
                    <a:pt x="157" y="2073"/>
                    <a:pt x="159" y="2073"/>
                  </a:cubicBezTo>
                  <a:cubicBezTo>
                    <a:pt x="185" y="2074"/>
                    <a:pt x="209" y="2088"/>
                    <a:pt x="222" y="2111"/>
                  </a:cubicBezTo>
                  <a:cubicBezTo>
                    <a:pt x="235" y="2134"/>
                    <a:pt x="235" y="2163"/>
                    <a:pt x="221" y="2186"/>
                  </a:cubicBezTo>
                  <a:lnTo>
                    <a:pt x="156" y="2186"/>
                  </a:lnTo>
                  <a:close/>
                  <a:moveTo>
                    <a:pt x="948" y="2186"/>
                  </a:moveTo>
                  <a:lnTo>
                    <a:pt x="948" y="1394"/>
                  </a:lnTo>
                  <a:cubicBezTo>
                    <a:pt x="948" y="1373"/>
                    <a:pt x="965" y="1356"/>
                    <a:pt x="985" y="1356"/>
                  </a:cubicBezTo>
                  <a:lnTo>
                    <a:pt x="1287" y="1356"/>
                  </a:lnTo>
                  <a:cubicBezTo>
                    <a:pt x="1308" y="1356"/>
                    <a:pt x="1325" y="1373"/>
                    <a:pt x="1325" y="1394"/>
                  </a:cubicBezTo>
                  <a:lnTo>
                    <a:pt x="1325" y="2186"/>
                  </a:lnTo>
                  <a:lnTo>
                    <a:pt x="948" y="2186"/>
                  </a:lnTo>
                  <a:close/>
                  <a:moveTo>
                    <a:pt x="1287" y="1281"/>
                  </a:moveTo>
                  <a:lnTo>
                    <a:pt x="985" y="1281"/>
                  </a:lnTo>
                  <a:cubicBezTo>
                    <a:pt x="923" y="1281"/>
                    <a:pt x="872" y="1332"/>
                    <a:pt x="872" y="1394"/>
                  </a:cubicBezTo>
                  <a:lnTo>
                    <a:pt x="872" y="2186"/>
                  </a:lnTo>
                  <a:lnTo>
                    <a:pt x="793" y="2186"/>
                  </a:lnTo>
                  <a:cubicBezTo>
                    <a:pt x="795" y="2173"/>
                    <a:pt x="797" y="2161"/>
                    <a:pt x="797" y="2148"/>
                  </a:cubicBezTo>
                  <a:cubicBezTo>
                    <a:pt x="797" y="2044"/>
                    <a:pt x="713" y="1960"/>
                    <a:pt x="609" y="1959"/>
                  </a:cubicBezTo>
                  <a:cubicBezTo>
                    <a:pt x="603" y="1959"/>
                    <a:pt x="598" y="1960"/>
                    <a:pt x="593" y="1960"/>
                  </a:cubicBezTo>
                  <a:cubicBezTo>
                    <a:pt x="589" y="1961"/>
                    <a:pt x="586" y="1962"/>
                    <a:pt x="583" y="1962"/>
                  </a:cubicBezTo>
                  <a:cubicBezTo>
                    <a:pt x="529" y="1843"/>
                    <a:pt x="395" y="1782"/>
                    <a:pt x="269" y="1820"/>
                  </a:cubicBezTo>
                  <a:lnTo>
                    <a:pt x="269" y="1127"/>
                  </a:lnTo>
                  <a:cubicBezTo>
                    <a:pt x="315" y="1117"/>
                    <a:pt x="355" y="1091"/>
                    <a:pt x="382" y="1054"/>
                  </a:cubicBezTo>
                  <a:cubicBezTo>
                    <a:pt x="418" y="1102"/>
                    <a:pt x="474" y="1130"/>
                    <a:pt x="533" y="1130"/>
                  </a:cubicBezTo>
                  <a:cubicBezTo>
                    <a:pt x="593" y="1130"/>
                    <a:pt x="649" y="1102"/>
                    <a:pt x="684" y="1054"/>
                  </a:cubicBezTo>
                  <a:cubicBezTo>
                    <a:pt x="719" y="1102"/>
                    <a:pt x="775" y="1130"/>
                    <a:pt x="835" y="1130"/>
                  </a:cubicBezTo>
                  <a:cubicBezTo>
                    <a:pt x="894" y="1130"/>
                    <a:pt x="950" y="1102"/>
                    <a:pt x="985" y="1054"/>
                  </a:cubicBezTo>
                  <a:cubicBezTo>
                    <a:pt x="1021" y="1102"/>
                    <a:pt x="1077" y="1130"/>
                    <a:pt x="1136" y="1130"/>
                  </a:cubicBezTo>
                  <a:cubicBezTo>
                    <a:pt x="1196" y="1130"/>
                    <a:pt x="1252" y="1102"/>
                    <a:pt x="1287" y="1054"/>
                  </a:cubicBezTo>
                  <a:cubicBezTo>
                    <a:pt x="1322" y="1102"/>
                    <a:pt x="1378" y="1130"/>
                    <a:pt x="1438" y="1130"/>
                  </a:cubicBezTo>
                  <a:cubicBezTo>
                    <a:pt x="1497" y="1130"/>
                    <a:pt x="1553" y="1102"/>
                    <a:pt x="1588" y="1054"/>
                  </a:cubicBezTo>
                  <a:cubicBezTo>
                    <a:pt x="1624" y="1102"/>
                    <a:pt x="1680" y="1130"/>
                    <a:pt x="1739" y="1130"/>
                  </a:cubicBezTo>
                  <a:cubicBezTo>
                    <a:pt x="1799" y="1130"/>
                    <a:pt x="1855" y="1102"/>
                    <a:pt x="1890" y="1054"/>
                  </a:cubicBezTo>
                  <a:cubicBezTo>
                    <a:pt x="1917" y="1091"/>
                    <a:pt x="1958" y="1117"/>
                    <a:pt x="2003" y="1127"/>
                  </a:cubicBezTo>
                  <a:lnTo>
                    <a:pt x="2003" y="1809"/>
                  </a:lnTo>
                  <a:cubicBezTo>
                    <a:pt x="1901" y="1809"/>
                    <a:pt x="1808" y="1868"/>
                    <a:pt x="1765" y="1961"/>
                  </a:cubicBezTo>
                  <a:cubicBezTo>
                    <a:pt x="1666" y="1967"/>
                    <a:pt x="1589" y="2049"/>
                    <a:pt x="1588" y="2148"/>
                  </a:cubicBezTo>
                  <a:cubicBezTo>
                    <a:pt x="1589" y="2161"/>
                    <a:pt x="1590" y="2173"/>
                    <a:pt x="1593" y="2186"/>
                  </a:cubicBezTo>
                  <a:lnTo>
                    <a:pt x="1400" y="2186"/>
                  </a:lnTo>
                  <a:lnTo>
                    <a:pt x="1400" y="1394"/>
                  </a:lnTo>
                  <a:cubicBezTo>
                    <a:pt x="1400" y="1332"/>
                    <a:pt x="1349" y="1281"/>
                    <a:pt x="1287" y="1281"/>
                  </a:cubicBezTo>
                  <a:close/>
                  <a:moveTo>
                    <a:pt x="1671" y="2186"/>
                  </a:moveTo>
                  <a:cubicBezTo>
                    <a:pt x="1667" y="2174"/>
                    <a:pt x="1664" y="2161"/>
                    <a:pt x="1664" y="2148"/>
                  </a:cubicBezTo>
                  <a:cubicBezTo>
                    <a:pt x="1664" y="2085"/>
                    <a:pt x="1714" y="2035"/>
                    <a:pt x="1777" y="2035"/>
                  </a:cubicBezTo>
                  <a:cubicBezTo>
                    <a:pt x="1780" y="2035"/>
                    <a:pt x="1783" y="2035"/>
                    <a:pt x="1787" y="2035"/>
                  </a:cubicBezTo>
                  <a:cubicBezTo>
                    <a:pt x="1845" y="2040"/>
                    <a:pt x="1890" y="2089"/>
                    <a:pt x="1890" y="2148"/>
                  </a:cubicBezTo>
                  <a:cubicBezTo>
                    <a:pt x="1890" y="2161"/>
                    <a:pt x="1887" y="2174"/>
                    <a:pt x="1882" y="2186"/>
                  </a:cubicBezTo>
                  <a:lnTo>
                    <a:pt x="1671" y="2186"/>
                  </a:lnTo>
                  <a:close/>
                  <a:moveTo>
                    <a:pt x="2154" y="2186"/>
                  </a:moveTo>
                  <a:lnTo>
                    <a:pt x="1961" y="2186"/>
                  </a:lnTo>
                  <a:cubicBezTo>
                    <a:pt x="1964" y="2173"/>
                    <a:pt x="1965" y="2161"/>
                    <a:pt x="1965" y="2148"/>
                  </a:cubicBezTo>
                  <a:cubicBezTo>
                    <a:pt x="1966" y="2070"/>
                    <a:pt x="1917" y="2000"/>
                    <a:pt x="1844" y="1972"/>
                  </a:cubicBezTo>
                  <a:cubicBezTo>
                    <a:pt x="1871" y="1929"/>
                    <a:pt x="1915" y="1898"/>
                    <a:pt x="1966" y="1888"/>
                  </a:cubicBezTo>
                  <a:cubicBezTo>
                    <a:pt x="2016" y="1878"/>
                    <a:pt x="2068" y="1888"/>
                    <a:pt x="2110" y="1917"/>
                  </a:cubicBezTo>
                  <a:cubicBezTo>
                    <a:pt x="2153" y="1946"/>
                    <a:pt x="2181" y="1992"/>
                    <a:pt x="2189" y="2042"/>
                  </a:cubicBezTo>
                  <a:cubicBezTo>
                    <a:pt x="2197" y="2093"/>
                    <a:pt x="2184" y="2145"/>
                    <a:pt x="2153" y="2186"/>
                  </a:cubicBezTo>
                  <a:lnTo>
                    <a:pt x="2154" y="218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0" name="Freeform 327">
              <a:extLst>
                <a:ext uri="{FF2B5EF4-FFF2-40B4-BE49-F238E27FC236}">
                  <a16:creationId xmlns:a16="http://schemas.microsoft.com/office/drawing/2014/main" id="{65285425-AC12-4B98-9310-9A7BB812B0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2901" y="1214438"/>
              <a:ext cx="96838" cy="65088"/>
            </a:xfrm>
            <a:custGeom>
              <a:avLst/>
              <a:gdLst>
                <a:gd name="T0" fmla="*/ 38 w 453"/>
                <a:gd name="T1" fmla="*/ 301 h 301"/>
                <a:gd name="T2" fmla="*/ 415 w 453"/>
                <a:gd name="T3" fmla="*/ 301 h 301"/>
                <a:gd name="T4" fmla="*/ 453 w 453"/>
                <a:gd name="T5" fmla="*/ 264 h 301"/>
                <a:gd name="T6" fmla="*/ 453 w 453"/>
                <a:gd name="T7" fmla="*/ 37 h 301"/>
                <a:gd name="T8" fmla="*/ 415 w 453"/>
                <a:gd name="T9" fmla="*/ 0 h 301"/>
                <a:gd name="T10" fmla="*/ 38 w 453"/>
                <a:gd name="T11" fmla="*/ 0 h 301"/>
                <a:gd name="T12" fmla="*/ 0 w 453"/>
                <a:gd name="T13" fmla="*/ 37 h 301"/>
                <a:gd name="T14" fmla="*/ 0 w 453"/>
                <a:gd name="T15" fmla="*/ 264 h 301"/>
                <a:gd name="T16" fmla="*/ 38 w 453"/>
                <a:gd name="T17" fmla="*/ 301 h 301"/>
                <a:gd name="T18" fmla="*/ 76 w 453"/>
                <a:gd name="T19" fmla="*/ 75 h 301"/>
                <a:gd name="T20" fmla="*/ 377 w 453"/>
                <a:gd name="T21" fmla="*/ 75 h 301"/>
                <a:gd name="T22" fmla="*/ 377 w 453"/>
                <a:gd name="T23" fmla="*/ 226 h 301"/>
                <a:gd name="T24" fmla="*/ 76 w 453"/>
                <a:gd name="T25" fmla="*/ 226 h 301"/>
                <a:gd name="T26" fmla="*/ 76 w 453"/>
                <a:gd name="T27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3" h="301">
                  <a:moveTo>
                    <a:pt x="38" y="301"/>
                  </a:moveTo>
                  <a:lnTo>
                    <a:pt x="415" y="301"/>
                  </a:lnTo>
                  <a:cubicBezTo>
                    <a:pt x="436" y="301"/>
                    <a:pt x="453" y="284"/>
                    <a:pt x="453" y="264"/>
                  </a:cubicBezTo>
                  <a:lnTo>
                    <a:pt x="453" y="37"/>
                  </a:lnTo>
                  <a:cubicBezTo>
                    <a:pt x="453" y="17"/>
                    <a:pt x="436" y="0"/>
                    <a:pt x="41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8" y="301"/>
                  </a:cubicBezTo>
                  <a:close/>
                  <a:moveTo>
                    <a:pt x="76" y="75"/>
                  </a:moveTo>
                  <a:lnTo>
                    <a:pt x="377" y="75"/>
                  </a:lnTo>
                  <a:lnTo>
                    <a:pt x="377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1" name="Freeform 328">
              <a:extLst>
                <a:ext uri="{FF2B5EF4-FFF2-40B4-BE49-F238E27FC236}">
                  <a16:creationId xmlns:a16="http://schemas.microsoft.com/office/drawing/2014/main" id="{44A8A3FE-4A3D-43F5-A742-028E3B8650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1601" y="1214438"/>
              <a:ext cx="96838" cy="65088"/>
            </a:xfrm>
            <a:custGeom>
              <a:avLst/>
              <a:gdLst>
                <a:gd name="T0" fmla="*/ 414 w 452"/>
                <a:gd name="T1" fmla="*/ 0 h 301"/>
                <a:gd name="T2" fmla="*/ 37 w 452"/>
                <a:gd name="T3" fmla="*/ 0 h 301"/>
                <a:gd name="T4" fmla="*/ 0 w 452"/>
                <a:gd name="T5" fmla="*/ 37 h 301"/>
                <a:gd name="T6" fmla="*/ 0 w 452"/>
                <a:gd name="T7" fmla="*/ 264 h 301"/>
                <a:gd name="T8" fmla="*/ 37 w 452"/>
                <a:gd name="T9" fmla="*/ 301 h 301"/>
                <a:gd name="T10" fmla="*/ 414 w 452"/>
                <a:gd name="T11" fmla="*/ 301 h 301"/>
                <a:gd name="T12" fmla="*/ 452 w 452"/>
                <a:gd name="T13" fmla="*/ 264 h 301"/>
                <a:gd name="T14" fmla="*/ 452 w 452"/>
                <a:gd name="T15" fmla="*/ 37 h 301"/>
                <a:gd name="T16" fmla="*/ 414 w 452"/>
                <a:gd name="T17" fmla="*/ 0 h 301"/>
                <a:gd name="T18" fmla="*/ 377 w 452"/>
                <a:gd name="T19" fmla="*/ 226 h 301"/>
                <a:gd name="T20" fmla="*/ 75 w 452"/>
                <a:gd name="T21" fmla="*/ 226 h 301"/>
                <a:gd name="T22" fmla="*/ 75 w 452"/>
                <a:gd name="T23" fmla="*/ 75 h 301"/>
                <a:gd name="T24" fmla="*/ 377 w 452"/>
                <a:gd name="T25" fmla="*/ 75 h 301"/>
                <a:gd name="T26" fmla="*/ 377 w 452"/>
                <a:gd name="T27" fmla="*/ 22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2" h="301">
                  <a:moveTo>
                    <a:pt x="414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264"/>
                  </a:lnTo>
                  <a:cubicBezTo>
                    <a:pt x="0" y="284"/>
                    <a:pt x="17" y="301"/>
                    <a:pt x="37" y="301"/>
                  </a:cubicBezTo>
                  <a:lnTo>
                    <a:pt x="414" y="301"/>
                  </a:lnTo>
                  <a:cubicBezTo>
                    <a:pt x="435" y="301"/>
                    <a:pt x="452" y="284"/>
                    <a:pt x="452" y="264"/>
                  </a:cubicBezTo>
                  <a:lnTo>
                    <a:pt x="452" y="37"/>
                  </a:lnTo>
                  <a:cubicBezTo>
                    <a:pt x="452" y="17"/>
                    <a:pt x="435" y="0"/>
                    <a:pt x="414" y="0"/>
                  </a:cubicBezTo>
                  <a:close/>
                  <a:moveTo>
                    <a:pt x="377" y="226"/>
                  </a:moveTo>
                  <a:lnTo>
                    <a:pt x="75" y="226"/>
                  </a:lnTo>
                  <a:lnTo>
                    <a:pt x="75" y="75"/>
                  </a:lnTo>
                  <a:lnTo>
                    <a:pt x="377" y="75"/>
                  </a:lnTo>
                  <a:lnTo>
                    <a:pt x="377" y="22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2" name="Freeform 329">
              <a:extLst>
                <a:ext uri="{FF2B5EF4-FFF2-40B4-BE49-F238E27FC236}">
                  <a16:creationId xmlns:a16="http://schemas.microsoft.com/office/drawing/2014/main" id="{0A865F09-E3CC-4AFF-B8DB-9B9EF3C6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401" y="1279526"/>
              <a:ext cx="23813" cy="15875"/>
            </a:xfrm>
            <a:custGeom>
              <a:avLst/>
              <a:gdLst>
                <a:gd name="T0" fmla="*/ 75 w 113"/>
                <a:gd name="T1" fmla="*/ 0 h 76"/>
                <a:gd name="T2" fmla="*/ 38 w 113"/>
                <a:gd name="T3" fmla="*/ 0 h 76"/>
                <a:gd name="T4" fmla="*/ 0 w 113"/>
                <a:gd name="T5" fmla="*/ 38 h 76"/>
                <a:gd name="T6" fmla="*/ 38 w 113"/>
                <a:gd name="T7" fmla="*/ 76 h 76"/>
                <a:gd name="T8" fmla="*/ 75 w 113"/>
                <a:gd name="T9" fmla="*/ 76 h 76"/>
                <a:gd name="T10" fmla="*/ 113 w 113"/>
                <a:gd name="T11" fmla="*/ 38 h 76"/>
                <a:gd name="T12" fmla="*/ 75 w 11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9" name="Group 2508">
            <a:extLst>
              <a:ext uri="{FF2B5EF4-FFF2-40B4-BE49-F238E27FC236}">
                <a16:creationId xmlns:a16="http://schemas.microsoft.com/office/drawing/2014/main" id="{F70BA937-F4C1-4545-ACD8-CC79505E5F5F}"/>
              </a:ext>
            </a:extLst>
          </p:cNvPr>
          <p:cNvGrpSpPr/>
          <p:nvPr/>
        </p:nvGrpSpPr>
        <p:grpSpPr>
          <a:xfrm>
            <a:off x="2125663" y="906463"/>
            <a:ext cx="487363" cy="487363"/>
            <a:chOff x="2125663" y="906463"/>
            <a:chExt cx="487363" cy="487363"/>
          </a:xfrm>
        </p:grpSpPr>
        <p:sp>
          <p:nvSpPr>
            <p:cNvPr id="2233" name="Freeform 330">
              <a:extLst>
                <a:ext uri="{FF2B5EF4-FFF2-40B4-BE49-F238E27FC236}">
                  <a16:creationId xmlns:a16="http://schemas.microsoft.com/office/drawing/2014/main" id="{28C1D503-9399-4AB3-9F5D-FE9A36500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6" y="912813"/>
              <a:ext cx="422275" cy="471488"/>
            </a:xfrm>
            <a:custGeom>
              <a:avLst/>
              <a:gdLst>
                <a:gd name="T0" fmla="*/ 1977 w 1977"/>
                <a:gd name="T1" fmla="*/ 1107 h 2200"/>
                <a:gd name="T2" fmla="*/ 1745 w 1977"/>
                <a:gd name="T3" fmla="*/ 786 h 2200"/>
                <a:gd name="T4" fmla="*/ 1745 w 1977"/>
                <a:gd name="T5" fmla="*/ 785 h 2200"/>
                <a:gd name="T6" fmla="*/ 1801 w 1977"/>
                <a:gd name="T7" fmla="*/ 460 h 2200"/>
                <a:gd name="T8" fmla="*/ 1524 w 1977"/>
                <a:gd name="T9" fmla="*/ 278 h 2200"/>
                <a:gd name="T10" fmla="*/ 1410 w 1977"/>
                <a:gd name="T11" fmla="*/ 301 h 2200"/>
                <a:gd name="T12" fmla="*/ 1409 w 1977"/>
                <a:gd name="T13" fmla="*/ 239 h 2200"/>
                <a:gd name="T14" fmla="*/ 1252 w 1977"/>
                <a:gd name="T15" fmla="*/ 36 h 2200"/>
                <a:gd name="T16" fmla="*/ 997 w 1977"/>
                <a:gd name="T17" fmla="*/ 62 h 2200"/>
                <a:gd name="T18" fmla="*/ 817 w 1977"/>
                <a:gd name="T19" fmla="*/ 16 h 2200"/>
                <a:gd name="T20" fmla="*/ 584 w 1977"/>
                <a:gd name="T21" fmla="*/ 246 h 2200"/>
                <a:gd name="T22" fmla="*/ 583 w 1977"/>
                <a:gd name="T23" fmla="*/ 301 h 2200"/>
                <a:gd name="T24" fmla="*/ 469 w 1977"/>
                <a:gd name="T25" fmla="*/ 278 h 2200"/>
                <a:gd name="T26" fmla="*/ 193 w 1977"/>
                <a:gd name="T27" fmla="*/ 460 h 2200"/>
                <a:gd name="T28" fmla="*/ 249 w 1977"/>
                <a:gd name="T29" fmla="*/ 785 h 2200"/>
                <a:gd name="T30" fmla="*/ 249 w 1977"/>
                <a:gd name="T31" fmla="*/ 786 h 2200"/>
                <a:gd name="T32" fmla="*/ 22 w 1977"/>
                <a:gd name="T33" fmla="*/ 1048 h 2200"/>
                <a:gd name="T34" fmla="*/ 145 w 1977"/>
                <a:gd name="T35" fmla="*/ 1372 h 2200"/>
                <a:gd name="T36" fmla="*/ 161 w 1977"/>
                <a:gd name="T37" fmla="*/ 1550 h 2200"/>
                <a:gd name="T38" fmla="*/ 318 w 1977"/>
                <a:gd name="T39" fmla="*/ 1635 h 2200"/>
                <a:gd name="T40" fmla="*/ 356 w 1977"/>
                <a:gd name="T41" fmla="*/ 1631 h 2200"/>
                <a:gd name="T42" fmla="*/ 472 w 1977"/>
                <a:gd name="T43" fmla="*/ 1832 h 2200"/>
                <a:gd name="T44" fmla="*/ 704 w 1977"/>
                <a:gd name="T45" fmla="*/ 1825 h 2200"/>
                <a:gd name="T46" fmla="*/ 695 w 1977"/>
                <a:gd name="T47" fmla="*/ 1899 h 2200"/>
                <a:gd name="T48" fmla="*/ 997 w 1977"/>
                <a:gd name="T49" fmla="*/ 2200 h 2200"/>
                <a:gd name="T50" fmla="*/ 1298 w 1977"/>
                <a:gd name="T51" fmla="*/ 1899 h 2200"/>
                <a:gd name="T52" fmla="*/ 1289 w 1977"/>
                <a:gd name="T53" fmla="*/ 1825 h 2200"/>
                <a:gd name="T54" fmla="*/ 1522 w 1977"/>
                <a:gd name="T55" fmla="*/ 1832 h 2200"/>
                <a:gd name="T56" fmla="*/ 1638 w 1977"/>
                <a:gd name="T57" fmla="*/ 1631 h 2200"/>
                <a:gd name="T58" fmla="*/ 1675 w 1977"/>
                <a:gd name="T59" fmla="*/ 1635 h 2200"/>
                <a:gd name="T60" fmla="*/ 1832 w 1977"/>
                <a:gd name="T61" fmla="*/ 1550 h 2200"/>
                <a:gd name="T62" fmla="*/ 1849 w 1977"/>
                <a:gd name="T63" fmla="*/ 1372 h 2200"/>
                <a:gd name="T64" fmla="*/ 1977 w 1977"/>
                <a:gd name="T65" fmla="*/ 1107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77" h="2200">
                  <a:moveTo>
                    <a:pt x="1977" y="1107"/>
                  </a:moveTo>
                  <a:cubicBezTo>
                    <a:pt x="1977" y="961"/>
                    <a:pt x="1883" y="832"/>
                    <a:pt x="1745" y="786"/>
                  </a:cubicBezTo>
                  <a:lnTo>
                    <a:pt x="1745" y="785"/>
                  </a:lnTo>
                  <a:cubicBezTo>
                    <a:pt x="1827" y="698"/>
                    <a:pt x="1849" y="570"/>
                    <a:pt x="1801" y="460"/>
                  </a:cubicBezTo>
                  <a:cubicBezTo>
                    <a:pt x="1753" y="349"/>
                    <a:pt x="1645" y="278"/>
                    <a:pt x="1524" y="278"/>
                  </a:cubicBezTo>
                  <a:cubicBezTo>
                    <a:pt x="1485" y="278"/>
                    <a:pt x="1446" y="286"/>
                    <a:pt x="1410" y="301"/>
                  </a:cubicBezTo>
                  <a:cubicBezTo>
                    <a:pt x="1412" y="280"/>
                    <a:pt x="1412" y="260"/>
                    <a:pt x="1409" y="239"/>
                  </a:cubicBezTo>
                  <a:cubicBezTo>
                    <a:pt x="1395" y="149"/>
                    <a:pt x="1336" y="72"/>
                    <a:pt x="1252" y="36"/>
                  </a:cubicBezTo>
                  <a:cubicBezTo>
                    <a:pt x="1168" y="0"/>
                    <a:pt x="1072" y="10"/>
                    <a:pt x="997" y="62"/>
                  </a:cubicBezTo>
                  <a:cubicBezTo>
                    <a:pt x="945" y="25"/>
                    <a:pt x="881" y="9"/>
                    <a:pt x="817" y="16"/>
                  </a:cubicBezTo>
                  <a:cubicBezTo>
                    <a:pt x="696" y="30"/>
                    <a:pt x="600" y="125"/>
                    <a:pt x="584" y="246"/>
                  </a:cubicBezTo>
                  <a:cubicBezTo>
                    <a:pt x="582" y="264"/>
                    <a:pt x="582" y="282"/>
                    <a:pt x="583" y="301"/>
                  </a:cubicBezTo>
                  <a:cubicBezTo>
                    <a:pt x="547" y="286"/>
                    <a:pt x="508" y="278"/>
                    <a:pt x="469" y="278"/>
                  </a:cubicBezTo>
                  <a:cubicBezTo>
                    <a:pt x="349" y="278"/>
                    <a:pt x="240" y="349"/>
                    <a:pt x="193" y="460"/>
                  </a:cubicBezTo>
                  <a:cubicBezTo>
                    <a:pt x="145" y="570"/>
                    <a:pt x="167" y="698"/>
                    <a:pt x="249" y="785"/>
                  </a:cubicBezTo>
                  <a:lnTo>
                    <a:pt x="249" y="786"/>
                  </a:lnTo>
                  <a:cubicBezTo>
                    <a:pt x="131" y="825"/>
                    <a:pt x="44" y="926"/>
                    <a:pt x="22" y="1048"/>
                  </a:cubicBezTo>
                  <a:cubicBezTo>
                    <a:pt x="0" y="1170"/>
                    <a:pt x="48" y="1295"/>
                    <a:pt x="145" y="1372"/>
                  </a:cubicBezTo>
                  <a:cubicBezTo>
                    <a:pt x="120" y="1430"/>
                    <a:pt x="126" y="1497"/>
                    <a:pt x="161" y="1550"/>
                  </a:cubicBezTo>
                  <a:cubicBezTo>
                    <a:pt x="196" y="1603"/>
                    <a:pt x="255" y="1635"/>
                    <a:pt x="318" y="1635"/>
                  </a:cubicBezTo>
                  <a:cubicBezTo>
                    <a:pt x="331" y="1635"/>
                    <a:pt x="344" y="1634"/>
                    <a:pt x="356" y="1631"/>
                  </a:cubicBezTo>
                  <a:cubicBezTo>
                    <a:pt x="355" y="1715"/>
                    <a:pt x="399" y="1792"/>
                    <a:pt x="472" y="1832"/>
                  </a:cubicBezTo>
                  <a:cubicBezTo>
                    <a:pt x="545" y="1873"/>
                    <a:pt x="634" y="1870"/>
                    <a:pt x="704" y="1825"/>
                  </a:cubicBezTo>
                  <a:cubicBezTo>
                    <a:pt x="698" y="1849"/>
                    <a:pt x="695" y="1874"/>
                    <a:pt x="695" y="1899"/>
                  </a:cubicBezTo>
                  <a:cubicBezTo>
                    <a:pt x="695" y="2065"/>
                    <a:pt x="830" y="2200"/>
                    <a:pt x="997" y="2200"/>
                  </a:cubicBezTo>
                  <a:cubicBezTo>
                    <a:pt x="1163" y="2200"/>
                    <a:pt x="1298" y="2065"/>
                    <a:pt x="1298" y="1899"/>
                  </a:cubicBezTo>
                  <a:cubicBezTo>
                    <a:pt x="1298" y="1874"/>
                    <a:pt x="1295" y="1849"/>
                    <a:pt x="1289" y="1825"/>
                  </a:cubicBezTo>
                  <a:cubicBezTo>
                    <a:pt x="1359" y="1870"/>
                    <a:pt x="1449" y="1873"/>
                    <a:pt x="1522" y="1832"/>
                  </a:cubicBezTo>
                  <a:cubicBezTo>
                    <a:pt x="1594" y="1792"/>
                    <a:pt x="1639" y="1715"/>
                    <a:pt x="1638" y="1631"/>
                  </a:cubicBezTo>
                  <a:cubicBezTo>
                    <a:pt x="1650" y="1634"/>
                    <a:pt x="1663" y="1635"/>
                    <a:pt x="1675" y="1635"/>
                  </a:cubicBezTo>
                  <a:cubicBezTo>
                    <a:pt x="1739" y="1635"/>
                    <a:pt x="1798" y="1603"/>
                    <a:pt x="1832" y="1550"/>
                  </a:cubicBezTo>
                  <a:cubicBezTo>
                    <a:pt x="1867" y="1497"/>
                    <a:pt x="1873" y="1430"/>
                    <a:pt x="1849" y="1372"/>
                  </a:cubicBezTo>
                  <a:cubicBezTo>
                    <a:pt x="1930" y="1308"/>
                    <a:pt x="1977" y="1211"/>
                    <a:pt x="1977" y="110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4" name="Freeform 331">
              <a:extLst>
                <a:ext uri="{FF2B5EF4-FFF2-40B4-BE49-F238E27FC236}">
                  <a16:creationId xmlns:a16="http://schemas.microsoft.com/office/drawing/2014/main" id="{E13FD53B-88BB-4676-9AF0-B950F99ED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957263"/>
              <a:ext cx="15875" cy="361950"/>
            </a:xfrm>
            <a:custGeom>
              <a:avLst/>
              <a:gdLst>
                <a:gd name="T0" fmla="*/ 38 w 76"/>
                <a:gd name="T1" fmla="*/ 0 h 1696"/>
                <a:gd name="T2" fmla="*/ 0 w 76"/>
                <a:gd name="T3" fmla="*/ 37 h 1696"/>
                <a:gd name="T4" fmla="*/ 0 w 76"/>
                <a:gd name="T5" fmla="*/ 1658 h 1696"/>
                <a:gd name="T6" fmla="*/ 38 w 76"/>
                <a:gd name="T7" fmla="*/ 1696 h 1696"/>
                <a:gd name="T8" fmla="*/ 76 w 76"/>
                <a:gd name="T9" fmla="*/ 1658 h 1696"/>
                <a:gd name="T10" fmla="*/ 76 w 76"/>
                <a:gd name="T11" fmla="*/ 37 h 1696"/>
                <a:gd name="T12" fmla="*/ 38 w 76"/>
                <a:gd name="T13" fmla="*/ 0 h 1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696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658"/>
                  </a:lnTo>
                  <a:cubicBezTo>
                    <a:pt x="0" y="1679"/>
                    <a:pt x="17" y="1696"/>
                    <a:pt x="38" y="1696"/>
                  </a:cubicBezTo>
                  <a:cubicBezTo>
                    <a:pt x="59" y="1696"/>
                    <a:pt x="76" y="1679"/>
                    <a:pt x="76" y="1658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5" name="Freeform 332">
              <a:extLst>
                <a:ext uri="{FF2B5EF4-FFF2-40B4-BE49-F238E27FC236}">
                  <a16:creationId xmlns:a16="http://schemas.microsoft.com/office/drawing/2014/main" id="{66F7CCEF-8CE2-4995-BC0D-C617110D4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6" y="1125538"/>
              <a:ext cx="15875" cy="25400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6" name="Freeform 333">
              <a:extLst>
                <a:ext uri="{FF2B5EF4-FFF2-40B4-BE49-F238E27FC236}">
                  <a16:creationId xmlns:a16="http://schemas.microsoft.com/office/drawing/2014/main" id="{F510784F-3182-4037-BB99-FA8EAAE2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038226"/>
              <a:ext cx="15875" cy="23813"/>
            </a:xfrm>
            <a:custGeom>
              <a:avLst/>
              <a:gdLst>
                <a:gd name="T0" fmla="*/ 0 w 75"/>
                <a:gd name="T1" fmla="*/ 37 h 113"/>
                <a:gd name="T2" fmla="*/ 0 w 75"/>
                <a:gd name="T3" fmla="*/ 75 h 113"/>
                <a:gd name="T4" fmla="*/ 38 w 75"/>
                <a:gd name="T5" fmla="*/ 113 h 113"/>
                <a:gd name="T6" fmla="*/ 75 w 75"/>
                <a:gd name="T7" fmla="*/ 75 h 113"/>
                <a:gd name="T8" fmla="*/ 75 w 75"/>
                <a:gd name="T9" fmla="*/ 37 h 113"/>
                <a:gd name="T10" fmla="*/ 38 w 75"/>
                <a:gd name="T11" fmla="*/ 0 h 113"/>
                <a:gd name="T12" fmla="*/ 0 w 75"/>
                <a:gd name="T13" fmla="*/ 3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0" y="37"/>
                  </a:move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7" name="Freeform 334">
              <a:extLst>
                <a:ext uri="{FF2B5EF4-FFF2-40B4-BE49-F238E27FC236}">
                  <a16:creationId xmlns:a16="http://schemas.microsoft.com/office/drawing/2014/main" id="{04514D50-8EE3-41BD-BC8C-F90145C31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1101726"/>
              <a:ext cx="63500" cy="65088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38 w 302"/>
                <a:gd name="T5" fmla="*/ 189 h 302"/>
                <a:gd name="T6" fmla="*/ 76 w 302"/>
                <a:gd name="T7" fmla="*/ 151 h 302"/>
                <a:gd name="T8" fmla="*/ 122 w 302"/>
                <a:gd name="T9" fmla="*/ 81 h 302"/>
                <a:gd name="T10" fmla="*/ 204 w 302"/>
                <a:gd name="T11" fmla="*/ 98 h 302"/>
                <a:gd name="T12" fmla="*/ 221 w 302"/>
                <a:gd name="T13" fmla="*/ 180 h 302"/>
                <a:gd name="T14" fmla="*/ 151 w 302"/>
                <a:gd name="T15" fmla="*/ 226 h 302"/>
                <a:gd name="T16" fmla="*/ 113 w 302"/>
                <a:gd name="T17" fmla="*/ 264 h 302"/>
                <a:gd name="T18" fmla="*/ 151 w 302"/>
                <a:gd name="T19" fmla="*/ 302 h 302"/>
                <a:gd name="T20" fmla="*/ 302 w 302"/>
                <a:gd name="T21" fmla="*/ 151 h 302"/>
                <a:gd name="T22" fmla="*/ 151 w 302"/>
                <a:gd name="T2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172"/>
                    <a:pt x="17" y="189"/>
                    <a:pt x="38" y="189"/>
                  </a:cubicBezTo>
                  <a:cubicBezTo>
                    <a:pt x="59" y="189"/>
                    <a:pt x="76" y="172"/>
                    <a:pt x="76" y="151"/>
                  </a:cubicBezTo>
                  <a:cubicBezTo>
                    <a:pt x="76" y="120"/>
                    <a:pt x="94" y="93"/>
                    <a:pt x="122" y="81"/>
                  </a:cubicBezTo>
                  <a:cubicBezTo>
                    <a:pt x="150" y="70"/>
                    <a:pt x="183" y="76"/>
                    <a:pt x="204" y="98"/>
                  </a:cubicBezTo>
                  <a:cubicBezTo>
                    <a:pt x="226" y="119"/>
                    <a:pt x="232" y="152"/>
                    <a:pt x="221" y="180"/>
                  </a:cubicBezTo>
                  <a:cubicBezTo>
                    <a:pt x="209" y="208"/>
                    <a:pt x="182" y="226"/>
                    <a:pt x="151" y="226"/>
                  </a:cubicBezTo>
                  <a:cubicBezTo>
                    <a:pt x="130" y="226"/>
                    <a:pt x="113" y="243"/>
                    <a:pt x="113" y="264"/>
                  </a:cubicBezTo>
                  <a:cubicBezTo>
                    <a:pt x="113" y="285"/>
                    <a:pt x="130" y="302"/>
                    <a:pt x="151" y="302"/>
                  </a:cubicBezTo>
                  <a:cubicBezTo>
                    <a:pt x="234" y="302"/>
                    <a:pt x="302" y="23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8" name="Freeform 335">
              <a:extLst>
                <a:ext uri="{FF2B5EF4-FFF2-40B4-BE49-F238E27FC236}">
                  <a16:creationId xmlns:a16="http://schemas.microsoft.com/office/drawing/2014/main" id="{5204A92C-E9B3-4D97-B694-CE2854500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513" y="1125538"/>
              <a:ext cx="41275" cy="65088"/>
            </a:xfrm>
            <a:custGeom>
              <a:avLst/>
              <a:gdLst>
                <a:gd name="T0" fmla="*/ 150 w 188"/>
                <a:gd name="T1" fmla="*/ 302 h 302"/>
                <a:gd name="T2" fmla="*/ 188 w 188"/>
                <a:gd name="T3" fmla="*/ 264 h 302"/>
                <a:gd name="T4" fmla="*/ 150 w 188"/>
                <a:gd name="T5" fmla="*/ 226 h 302"/>
                <a:gd name="T6" fmla="*/ 75 w 188"/>
                <a:gd name="T7" fmla="*/ 151 h 302"/>
                <a:gd name="T8" fmla="*/ 150 w 188"/>
                <a:gd name="T9" fmla="*/ 76 h 302"/>
                <a:gd name="T10" fmla="*/ 188 w 188"/>
                <a:gd name="T11" fmla="*/ 38 h 302"/>
                <a:gd name="T12" fmla="*/ 150 w 188"/>
                <a:gd name="T13" fmla="*/ 0 h 302"/>
                <a:gd name="T14" fmla="*/ 0 w 188"/>
                <a:gd name="T15" fmla="*/ 151 h 302"/>
                <a:gd name="T16" fmla="*/ 150 w 188"/>
                <a:gd name="T17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302">
                  <a:moveTo>
                    <a:pt x="150" y="302"/>
                  </a:moveTo>
                  <a:cubicBezTo>
                    <a:pt x="171" y="302"/>
                    <a:pt x="188" y="285"/>
                    <a:pt x="188" y="264"/>
                  </a:cubicBezTo>
                  <a:cubicBezTo>
                    <a:pt x="188" y="243"/>
                    <a:pt x="171" y="226"/>
                    <a:pt x="150" y="226"/>
                  </a:cubicBezTo>
                  <a:cubicBezTo>
                    <a:pt x="109" y="226"/>
                    <a:pt x="75" y="193"/>
                    <a:pt x="75" y="151"/>
                  </a:cubicBezTo>
                  <a:cubicBezTo>
                    <a:pt x="75" y="109"/>
                    <a:pt x="109" y="76"/>
                    <a:pt x="150" y="76"/>
                  </a:cubicBezTo>
                  <a:cubicBezTo>
                    <a:pt x="171" y="76"/>
                    <a:pt x="188" y="59"/>
                    <a:pt x="188" y="38"/>
                  </a:cubicBezTo>
                  <a:cubicBezTo>
                    <a:pt x="188" y="17"/>
                    <a:pt x="171" y="0"/>
                    <a:pt x="150" y="0"/>
                  </a:cubicBezTo>
                  <a:cubicBezTo>
                    <a:pt x="67" y="0"/>
                    <a:pt x="0" y="68"/>
                    <a:pt x="0" y="151"/>
                  </a:cubicBezTo>
                  <a:cubicBezTo>
                    <a:pt x="0" y="234"/>
                    <a:pt x="67" y="302"/>
                    <a:pt x="150" y="30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9" name="Freeform 336">
              <a:extLst>
                <a:ext uri="{FF2B5EF4-FFF2-40B4-BE49-F238E27FC236}">
                  <a16:creationId xmlns:a16="http://schemas.microsoft.com/office/drawing/2014/main" id="{41425F81-35A1-45B9-B547-1A45CD7E3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1206501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0" name="Freeform 337">
              <a:extLst>
                <a:ext uri="{FF2B5EF4-FFF2-40B4-BE49-F238E27FC236}">
                  <a16:creationId xmlns:a16="http://schemas.microsoft.com/office/drawing/2014/main" id="{3A376550-40C5-4AF3-BDA6-9FFB8E2A4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8" y="1109663"/>
              <a:ext cx="41275" cy="65088"/>
            </a:xfrm>
            <a:custGeom>
              <a:avLst/>
              <a:gdLst>
                <a:gd name="T0" fmla="*/ 172 w 194"/>
                <a:gd name="T1" fmla="*/ 74 h 306"/>
                <a:gd name="T2" fmla="*/ 183 w 194"/>
                <a:gd name="T3" fmla="*/ 22 h 306"/>
                <a:gd name="T4" fmla="*/ 130 w 194"/>
                <a:gd name="T5" fmla="*/ 11 h 306"/>
                <a:gd name="T6" fmla="*/ 118 w 194"/>
                <a:gd name="T7" fmla="*/ 19 h 306"/>
                <a:gd name="T8" fmla="*/ 1 w 194"/>
                <a:gd name="T9" fmla="*/ 239 h 306"/>
                <a:gd name="T10" fmla="*/ 1 w 194"/>
                <a:gd name="T11" fmla="*/ 269 h 306"/>
                <a:gd name="T12" fmla="*/ 38 w 194"/>
                <a:gd name="T13" fmla="*/ 306 h 306"/>
                <a:gd name="T14" fmla="*/ 76 w 194"/>
                <a:gd name="T15" fmla="*/ 269 h 306"/>
                <a:gd name="T16" fmla="*/ 76 w 194"/>
                <a:gd name="T17" fmla="*/ 239 h 306"/>
                <a:gd name="T18" fmla="*/ 160 w 194"/>
                <a:gd name="T19" fmla="*/ 82 h 306"/>
                <a:gd name="T20" fmla="*/ 172 w 194"/>
                <a:gd name="T21" fmla="*/ 7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306">
                  <a:moveTo>
                    <a:pt x="172" y="74"/>
                  </a:moveTo>
                  <a:cubicBezTo>
                    <a:pt x="190" y="62"/>
                    <a:pt x="194" y="39"/>
                    <a:pt x="183" y="22"/>
                  </a:cubicBezTo>
                  <a:cubicBezTo>
                    <a:pt x="171" y="4"/>
                    <a:pt x="148" y="0"/>
                    <a:pt x="130" y="11"/>
                  </a:cubicBezTo>
                  <a:lnTo>
                    <a:pt x="118" y="19"/>
                  </a:lnTo>
                  <a:cubicBezTo>
                    <a:pt x="45" y="68"/>
                    <a:pt x="0" y="151"/>
                    <a:pt x="1" y="239"/>
                  </a:cubicBezTo>
                  <a:lnTo>
                    <a:pt x="1" y="269"/>
                  </a:lnTo>
                  <a:cubicBezTo>
                    <a:pt x="1" y="289"/>
                    <a:pt x="17" y="306"/>
                    <a:pt x="38" y="306"/>
                  </a:cubicBezTo>
                  <a:cubicBezTo>
                    <a:pt x="59" y="306"/>
                    <a:pt x="76" y="289"/>
                    <a:pt x="76" y="269"/>
                  </a:cubicBezTo>
                  <a:lnTo>
                    <a:pt x="76" y="239"/>
                  </a:lnTo>
                  <a:cubicBezTo>
                    <a:pt x="76" y="176"/>
                    <a:pt x="107" y="117"/>
                    <a:pt x="160" y="82"/>
                  </a:cubicBezTo>
                  <a:lnTo>
                    <a:pt x="172" y="7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1" name="Freeform 338">
              <a:extLst>
                <a:ext uri="{FF2B5EF4-FFF2-40B4-BE49-F238E27FC236}">
                  <a16:creationId xmlns:a16="http://schemas.microsoft.com/office/drawing/2014/main" id="{CCB199C8-D48A-452F-99F5-7B9014BC8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941388"/>
              <a:ext cx="41275" cy="39688"/>
            </a:xfrm>
            <a:custGeom>
              <a:avLst/>
              <a:gdLst>
                <a:gd name="T0" fmla="*/ 113 w 189"/>
                <a:gd name="T1" fmla="*/ 151 h 189"/>
                <a:gd name="T2" fmla="*/ 151 w 189"/>
                <a:gd name="T3" fmla="*/ 189 h 189"/>
                <a:gd name="T4" fmla="*/ 189 w 189"/>
                <a:gd name="T5" fmla="*/ 151 h 189"/>
                <a:gd name="T6" fmla="*/ 38 w 189"/>
                <a:gd name="T7" fmla="*/ 0 h 189"/>
                <a:gd name="T8" fmla="*/ 0 w 189"/>
                <a:gd name="T9" fmla="*/ 38 h 189"/>
                <a:gd name="T10" fmla="*/ 38 w 189"/>
                <a:gd name="T11" fmla="*/ 76 h 189"/>
                <a:gd name="T12" fmla="*/ 113 w 189"/>
                <a:gd name="T13" fmla="*/ 15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13" y="151"/>
                  </a:moveTo>
                  <a:cubicBezTo>
                    <a:pt x="113" y="172"/>
                    <a:pt x="130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68"/>
                    <a:pt x="121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ubicBezTo>
                    <a:pt x="80" y="76"/>
                    <a:pt x="113" y="110"/>
                    <a:pt x="113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2" name="Freeform 339">
              <a:extLst>
                <a:ext uri="{FF2B5EF4-FFF2-40B4-BE49-F238E27FC236}">
                  <a16:creationId xmlns:a16="http://schemas.microsoft.com/office/drawing/2014/main" id="{0D450221-8FB1-4B89-A3BA-1FA2F4531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238251"/>
              <a:ext cx="33338" cy="49213"/>
            </a:xfrm>
            <a:custGeom>
              <a:avLst/>
              <a:gdLst>
                <a:gd name="T0" fmla="*/ 113 w 151"/>
                <a:gd name="T1" fmla="*/ 75 h 226"/>
                <a:gd name="T2" fmla="*/ 151 w 151"/>
                <a:gd name="T3" fmla="*/ 38 h 226"/>
                <a:gd name="T4" fmla="*/ 113 w 151"/>
                <a:gd name="T5" fmla="*/ 0 h 226"/>
                <a:gd name="T6" fmla="*/ 0 w 151"/>
                <a:gd name="T7" fmla="*/ 113 h 226"/>
                <a:gd name="T8" fmla="*/ 113 w 151"/>
                <a:gd name="T9" fmla="*/ 226 h 226"/>
                <a:gd name="T10" fmla="*/ 151 w 151"/>
                <a:gd name="T11" fmla="*/ 188 h 226"/>
                <a:gd name="T12" fmla="*/ 113 w 151"/>
                <a:gd name="T13" fmla="*/ 151 h 226"/>
                <a:gd name="T14" fmla="*/ 76 w 151"/>
                <a:gd name="T15" fmla="*/ 113 h 226"/>
                <a:gd name="T16" fmla="*/ 113 w 151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226">
                  <a:moveTo>
                    <a:pt x="113" y="75"/>
                  </a:move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cubicBezTo>
                    <a:pt x="134" y="226"/>
                    <a:pt x="151" y="209"/>
                    <a:pt x="151" y="188"/>
                  </a:cubicBezTo>
                  <a:cubicBezTo>
                    <a:pt x="151" y="168"/>
                    <a:pt x="134" y="151"/>
                    <a:pt x="113" y="151"/>
                  </a:cubicBezTo>
                  <a:cubicBezTo>
                    <a:pt x="92" y="151"/>
                    <a:pt x="76" y="134"/>
                    <a:pt x="76" y="113"/>
                  </a:cubicBezTo>
                  <a:cubicBezTo>
                    <a:pt x="76" y="92"/>
                    <a:pt x="92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3" name="Freeform 340">
              <a:extLst>
                <a:ext uri="{FF2B5EF4-FFF2-40B4-BE49-F238E27FC236}">
                  <a16:creationId xmlns:a16="http://schemas.microsoft.com/office/drawing/2014/main" id="{27549A1B-1666-40D0-9D5C-574734E777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663" y="906463"/>
              <a:ext cx="487363" cy="487363"/>
            </a:xfrm>
            <a:custGeom>
              <a:avLst/>
              <a:gdLst>
                <a:gd name="T0" fmla="*/ 1629 w 2279"/>
                <a:gd name="T1" fmla="*/ 1920 h 2278"/>
                <a:gd name="T2" fmla="*/ 2034 w 2279"/>
                <a:gd name="T3" fmla="*/ 1416 h 2278"/>
                <a:gd name="T4" fmla="*/ 2119 w 2279"/>
                <a:gd name="T5" fmla="*/ 649 h 2278"/>
                <a:gd name="T6" fmla="*/ 2269 w 2279"/>
                <a:gd name="T7" fmla="*/ 157 h 2278"/>
                <a:gd name="T8" fmla="*/ 2081 w 2279"/>
                <a:gd name="T9" fmla="*/ 305 h 2278"/>
                <a:gd name="T10" fmla="*/ 1589 w 2279"/>
                <a:gd name="T11" fmla="*/ 282 h 2278"/>
                <a:gd name="T12" fmla="*/ 956 w 2279"/>
                <a:gd name="T13" fmla="*/ 10 h 2278"/>
                <a:gd name="T14" fmla="*/ 611 w 2279"/>
                <a:gd name="T15" fmla="*/ 159 h 2278"/>
                <a:gd name="T16" fmla="*/ 8 w 2279"/>
                <a:gd name="T17" fmla="*/ 159 h 2278"/>
                <a:gd name="T18" fmla="*/ 536 w 2279"/>
                <a:gd name="T19" fmla="*/ 281 h 2278"/>
                <a:gd name="T20" fmla="*/ 243 w 2279"/>
                <a:gd name="T21" fmla="*/ 1416 h 2278"/>
                <a:gd name="T22" fmla="*/ 121 w 2279"/>
                <a:gd name="T23" fmla="*/ 1974 h 2278"/>
                <a:gd name="T24" fmla="*/ 197 w 2279"/>
                <a:gd name="T25" fmla="*/ 1974 h 2278"/>
                <a:gd name="T26" fmla="*/ 463 w 2279"/>
                <a:gd name="T27" fmla="*/ 1704 h 2278"/>
                <a:gd name="T28" fmla="*/ 1139 w 2279"/>
                <a:gd name="T29" fmla="*/ 2270 h 2278"/>
                <a:gd name="T30" fmla="*/ 1553 w 2279"/>
                <a:gd name="T31" fmla="*/ 2119 h 2278"/>
                <a:gd name="T32" fmla="*/ 2238 w 2279"/>
                <a:gd name="T33" fmla="*/ 2211 h 2278"/>
                <a:gd name="T34" fmla="*/ 2090 w 2279"/>
                <a:gd name="T35" fmla="*/ 90 h 2278"/>
                <a:gd name="T36" fmla="*/ 2043 w 2279"/>
                <a:gd name="T37" fmla="*/ 159 h 2278"/>
                <a:gd name="T38" fmla="*/ 188 w 2279"/>
                <a:gd name="T39" fmla="*/ 90 h 2278"/>
                <a:gd name="T40" fmla="*/ 188 w 2279"/>
                <a:gd name="T41" fmla="*/ 2189 h 2278"/>
                <a:gd name="T42" fmla="*/ 234 w 2279"/>
                <a:gd name="T43" fmla="*/ 2119 h 2278"/>
                <a:gd name="T44" fmla="*/ 1365 w 2279"/>
                <a:gd name="T45" fmla="*/ 1667 h 2278"/>
                <a:gd name="T46" fmla="*/ 1397 w 2279"/>
                <a:gd name="T47" fmla="*/ 1879 h 2278"/>
                <a:gd name="T48" fmla="*/ 881 w 2279"/>
                <a:gd name="T49" fmla="*/ 1879 h 2278"/>
                <a:gd name="T50" fmla="*/ 721 w 2279"/>
                <a:gd name="T51" fmla="*/ 1852 h 2278"/>
                <a:gd name="T52" fmla="*/ 988 w 2279"/>
                <a:gd name="T53" fmla="*/ 1290 h 2278"/>
                <a:gd name="T54" fmla="*/ 913 w 2279"/>
                <a:gd name="T55" fmla="*/ 1290 h 2278"/>
                <a:gd name="T56" fmla="*/ 460 w 2279"/>
                <a:gd name="T57" fmla="*/ 1629 h 2278"/>
                <a:gd name="T58" fmla="*/ 385 w 2279"/>
                <a:gd name="T59" fmla="*/ 1478 h 2278"/>
                <a:gd name="T60" fmla="*/ 460 w 2279"/>
                <a:gd name="T61" fmla="*/ 1252 h 2278"/>
                <a:gd name="T62" fmla="*/ 405 w 2279"/>
                <a:gd name="T63" fmla="*/ 853 h 2278"/>
                <a:gd name="T64" fmla="*/ 768 w 2279"/>
                <a:gd name="T65" fmla="*/ 890 h 2278"/>
                <a:gd name="T66" fmla="*/ 536 w 2279"/>
                <a:gd name="T67" fmla="*/ 359 h 2278"/>
                <a:gd name="T68" fmla="*/ 611 w 2279"/>
                <a:gd name="T69" fmla="*/ 348 h 2278"/>
                <a:gd name="T70" fmla="*/ 950 w 2279"/>
                <a:gd name="T71" fmla="*/ 762 h 2278"/>
                <a:gd name="T72" fmla="*/ 904 w 2279"/>
                <a:gd name="T73" fmla="*/ 520 h 2278"/>
                <a:gd name="T74" fmla="*/ 1160 w 2279"/>
                <a:gd name="T75" fmla="*/ 125 h 2278"/>
                <a:gd name="T76" fmla="*/ 1387 w 2279"/>
                <a:gd name="T77" fmla="*/ 515 h 2278"/>
                <a:gd name="T78" fmla="*/ 1666 w 2279"/>
                <a:gd name="T79" fmla="*/ 348 h 2278"/>
                <a:gd name="T80" fmla="*/ 1666 w 2279"/>
                <a:gd name="T81" fmla="*/ 649 h 2278"/>
                <a:gd name="T82" fmla="*/ 1510 w 2279"/>
                <a:gd name="T83" fmla="*/ 890 h 2278"/>
                <a:gd name="T84" fmla="*/ 1872 w 2279"/>
                <a:gd name="T85" fmla="*/ 853 h 2278"/>
                <a:gd name="T86" fmla="*/ 1817 w 2279"/>
                <a:gd name="T87" fmla="*/ 1252 h 2278"/>
                <a:gd name="T88" fmla="*/ 1817 w 2279"/>
                <a:gd name="T89" fmla="*/ 1629 h 2278"/>
                <a:gd name="T90" fmla="*/ 1440 w 2279"/>
                <a:gd name="T91" fmla="*/ 1441 h 2278"/>
                <a:gd name="T92" fmla="*/ 1742 w 2279"/>
                <a:gd name="T93" fmla="*/ 1662 h 2278"/>
                <a:gd name="T94" fmla="*/ 1629 w 2279"/>
                <a:gd name="T95" fmla="*/ 1705 h 2278"/>
                <a:gd name="T96" fmla="*/ 1455 w 2279"/>
                <a:gd name="T97" fmla="*/ 1828 h 2278"/>
                <a:gd name="T98" fmla="*/ 2148 w 2279"/>
                <a:gd name="T99" fmla="*/ 2050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79" h="2278">
                  <a:moveTo>
                    <a:pt x="2119" y="1968"/>
                  </a:moveTo>
                  <a:cubicBezTo>
                    <a:pt x="2050" y="1969"/>
                    <a:pt x="1990" y="2015"/>
                    <a:pt x="1973" y="2081"/>
                  </a:cubicBezTo>
                  <a:lnTo>
                    <a:pt x="1629" y="2081"/>
                  </a:lnTo>
                  <a:lnTo>
                    <a:pt x="1629" y="1920"/>
                  </a:lnTo>
                  <a:cubicBezTo>
                    <a:pt x="1727" y="1890"/>
                    <a:pt x="1800" y="1806"/>
                    <a:pt x="1814" y="1705"/>
                  </a:cubicBezTo>
                  <a:lnTo>
                    <a:pt x="1817" y="1705"/>
                  </a:lnTo>
                  <a:cubicBezTo>
                    <a:pt x="1888" y="1705"/>
                    <a:pt x="1955" y="1671"/>
                    <a:pt x="1998" y="1615"/>
                  </a:cubicBezTo>
                  <a:cubicBezTo>
                    <a:pt x="2041" y="1558"/>
                    <a:pt x="2054" y="1484"/>
                    <a:pt x="2034" y="1416"/>
                  </a:cubicBezTo>
                  <a:cubicBezTo>
                    <a:pt x="2112" y="1345"/>
                    <a:pt x="2157" y="1245"/>
                    <a:pt x="2156" y="1139"/>
                  </a:cubicBezTo>
                  <a:cubicBezTo>
                    <a:pt x="2156" y="996"/>
                    <a:pt x="2075" y="866"/>
                    <a:pt x="1947" y="802"/>
                  </a:cubicBezTo>
                  <a:cubicBezTo>
                    <a:pt x="1978" y="757"/>
                    <a:pt x="1997" y="704"/>
                    <a:pt x="2003" y="649"/>
                  </a:cubicBezTo>
                  <a:lnTo>
                    <a:pt x="2119" y="649"/>
                  </a:lnTo>
                  <a:cubicBezTo>
                    <a:pt x="2140" y="649"/>
                    <a:pt x="2156" y="632"/>
                    <a:pt x="2156" y="612"/>
                  </a:cubicBezTo>
                  <a:lnTo>
                    <a:pt x="2156" y="305"/>
                  </a:lnTo>
                  <a:cubicBezTo>
                    <a:pt x="2223" y="288"/>
                    <a:pt x="2269" y="228"/>
                    <a:pt x="2269" y="161"/>
                  </a:cubicBezTo>
                  <a:lnTo>
                    <a:pt x="2269" y="157"/>
                  </a:lnTo>
                  <a:cubicBezTo>
                    <a:pt x="2269" y="151"/>
                    <a:pt x="2269" y="146"/>
                    <a:pt x="2268" y="140"/>
                  </a:cubicBezTo>
                  <a:cubicBezTo>
                    <a:pt x="2259" y="65"/>
                    <a:pt x="2195" y="8"/>
                    <a:pt x="2119" y="8"/>
                  </a:cubicBezTo>
                  <a:cubicBezTo>
                    <a:pt x="2043" y="8"/>
                    <a:pt x="1979" y="65"/>
                    <a:pt x="1969" y="140"/>
                  </a:cubicBezTo>
                  <a:cubicBezTo>
                    <a:pt x="1960" y="215"/>
                    <a:pt x="2008" y="286"/>
                    <a:pt x="2081" y="305"/>
                  </a:cubicBezTo>
                  <a:lnTo>
                    <a:pt x="2081" y="574"/>
                  </a:lnTo>
                  <a:lnTo>
                    <a:pt x="2003" y="574"/>
                  </a:lnTo>
                  <a:cubicBezTo>
                    <a:pt x="1993" y="477"/>
                    <a:pt x="1942" y="390"/>
                    <a:pt x="1862" y="334"/>
                  </a:cubicBezTo>
                  <a:cubicBezTo>
                    <a:pt x="1783" y="278"/>
                    <a:pt x="1683" y="259"/>
                    <a:pt x="1589" y="282"/>
                  </a:cubicBezTo>
                  <a:cubicBezTo>
                    <a:pt x="1588" y="277"/>
                    <a:pt x="1589" y="271"/>
                    <a:pt x="1588" y="266"/>
                  </a:cubicBezTo>
                  <a:cubicBezTo>
                    <a:pt x="1567" y="130"/>
                    <a:pt x="1458" y="26"/>
                    <a:pt x="1322" y="10"/>
                  </a:cubicBezTo>
                  <a:cubicBezTo>
                    <a:pt x="1258" y="3"/>
                    <a:pt x="1194" y="17"/>
                    <a:pt x="1139" y="49"/>
                  </a:cubicBezTo>
                  <a:cubicBezTo>
                    <a:pt x="1083" y="17"/>
                    <a:pt x="1019" y="3"/>
                    <a:pt x="956" y="10"/>
                  </a:cubicBezTo>
                  <a:cubicBezTo>
                    <a:pt x="816" y="26"/>
                    <a:pt x="706" y="134"/>
                    <a:pt x="689" y="273"/>
                  </a:cubicBezTo>
                  <a:cubicBezTo>
                    <a:pt x="688" y="276"/>
                    <a:pt x="688" y="279"/>
                    <a:pt x="688" y="282"/>
                  </a:cubicBezTo>
                  <a:cubicBezTo>
                    <a:pt x="663" y="276"/>
                    <a:pt x="637" y="273"/>
                    <a:pt x="611" y="272"/>
                  </a:cubicBezTo>
                  <a:lnTo>
                    <a:pt x="611" y="159"/>
                  </a:lnTo>
                  <a:cubicBezTo>
                    <a:pt x="611" y="139"/>
                    <a:pt x="594" y="122"/>
                    <a:pt x="574" y="122"/>
                  </a:cubicBezTo>
                  <a:lnTo>
                    <a:pt x="304" y="122"/>
                  </a:lnTo>
                  <a:cubicBezTo>
                    <a:pt x="285" y="48"/>
                    <a:pt x="215" y="0"/>
                    <a:pt x="139" y="10"/>
                  </a:cubicBezTo>
                  <a:cubicBezTo>
                    <a:pt x="64" y="19"/>
                    <a:pt x="8" y="84"/>
                    <a:pt x="8" y="159"/>
                  </a:cubicBezTo>
                  <a:cubicBezTo>
                    <a:pt x="8" y="235"/>
                    <a:pt x="64" y="299"/>
                    <a:pt x="139" y="309"/>
                  </a:cubicBezTo>
                  <a:cubicBezTo>
                    <a:pt x="215" y="319"/>
                    <a:pt x="285" y="271"/>
                    <a:pt x="304" y="197"/>
                  </a:cubicBezTo>
                  <a:lnTo>
                    <a:pt x="536" y="197"/>
                  </a:lnTo>
                  <a:lnTo>
                    <a:pt x="536" y="281"/>
                  </a:lnTo>
                  <a:cubicBezTo>
                    <a:pt x="427" y="306"/>
                    <a:pt x="337" y="383"/>
                    <a:pt x="296" y="487"/>
                  </a:cubicBezTo>
                  <a:cubicBezTo>
                    <a:pt x="254" y="592"/>
                    <a:pt x="268" y="710"/>
                    <a:pt x="331" y="802"/>
                  </a:cubicBezTo>
                  <a:cubicBezTo>
                    <a:pt x="203" y="866"/>
                    <a:pt x="121" y="996"/>
                    <a:pt x="121" y="1139"/>
                  </a:cubicBezTo>
                  <a:cubicBezTo>
                    <a:pt x="121" y="1245"/>
                    <a:pt x="165" y="1345"/>
                    <a:pt x="243" y="1416"/>
                  </a:cubicBezTo>
                  <a:cubicBezTo>
                    <a:pt x="237" y="1436"/>
                    <a:pt x="234" y="1457"/>
                    <a:pt x="234" y="1478"/>
                  </a:cubicBezTo>
                  <a:lnTo>
                    <a:pt x="159" y="1478"/>
                  </a:lnTo>
                  <a:cubicBezTo>
                    <a:pt x="138" y="1478"/>
                    <a:pt x="121" y="1495"/>
                    <a:pt x="121" y="1516"/>
                  </a:cubicBezTo>
                  <a:lnTo>
                    <a:pt x="121" y="1974"/>
                  </a:lnTo>
                  <a:cubicBezTo>
                    <a:pt x="48" y="1993"/>
                    <a:pt x="0" y="2063"/>
                    <a:pt x="9" y="2139"/>
                  </a:cubicBezTo>
                  <a:cubicBezTo>
                    <a:pt x="19" y="2214"/>
                    <a:pt x="83" y="2271"/>
                    <a:pt x="159" y="2271"/>
                  </a:cubicBezTo>
                  <a:cubicBezTo>
                    <a:pt x="235" y="2271"/>
                    <a:pt x="299" y="2214"/>
                    <a:pt x="309" y="2139"/>
                  </a:cubicBezTo>
                  <a:cubicBezTo>
                    <a:pt x="318" y="2063"/>
                    <a:pt x="270" y="1993"/>
                    <a:pt x="197" y="1974"/>
                  </a:cubicBezTo>
                  <a:lnTo>
                    <a:pt x="197" y="1554"/>
                  </a:lnTo>
                  <a:lnTo>
                    <a:pt x="248" y="1554"/>
                  </a:lnTo>
                  <a:cubicBezTo>
                    <a:pt x="279" y="1644"/>
                    <a:pt x="365" y="1705"/>
                    <a:pt x="460" y="1705"/>
                  </a:cubicBezTo>
                  <a:cubicBezTo>
                    <a:pt x="461" y="1705"/>
                    <a:pt x="462" y="1704"/>
                    <a:pt x="463" y="1704"/>
                  </a:cubicBezTo>
                  <a:cubicBezTo>
                    <a:pt x="474" y="1780"/>
                    <a:pt x="518" y="1848"/>
                    <a:pt x="582" y="1889"/>
                  </a:cubicBezTo>
                  <a:cubicBezTo>
                    <a:pt x="647" y="1931"/>
                    <a:pt x="727" y="1942"/>
                    <a:pt x="800" y="1919"/>
                  </a:cubicBezTo>
                  <a:cubicBezTo>
                    <a:pt x="800" y="1923"/>
                    <a:pt x="800" y="1927"/>
                    <a:pt x="800" y="1931"/>
                  </a:cubicBezTo>
                  <a:cubicBezTo>
                    <a:pt x="800" y="2118"/>
                    <a:pt x="951" y="2270"/>
                    <a:pt x="1139" y="2270"/>
                  </a:cubicBezTo>
                  <a:cubicBezTo>
                    <a:pt x="1326" y="2270"/>
                    <a:pt x="1478" y="2118"/>
                    <a:pt x="1478" y="1931"/>
                  </a:cubicBezTo>
                  <a:cubicBezTo>
                    <a:pt x="1478" y="1927"/>
                    <a:pt x="1477" y="1923"/>
                    <a:pt x="1477" y="1919"/>
                  </a:cubicBezTo>
                  <a:cubicBezTo>
                    <a:pt x="1502" y="1927"/>
                    <a:pt x="1528" y="1931"/>
                    <a:pt x="1553" y="1931"/>
                  </a:cubicBezTo>
                  <a:lnTo>
                    <a:pt x="1553" y="2119"/>
                  </a:lnTo>
                  <a:cubicBezTo>
                    <a:pt x="1553" y="2140"/>
                    <a:pt x="1570" y="2157"/>
                    <a:pt x="1591" y="2157"/>
                  </a:cubicBezTo>
                  <a:lnTo>
                    <a:pt x="1973" y="2157"/>
                  </a:lnTo>
                  <a:cubicBezTo>
                    <a:pt x="1988" y="2212"/>
                    <a:pt x="2033" y="2255"/>
                    <a:pt x="2089" y="2266"/>
                  </a:cubicBezTo>
                  <a:cubicBezTo>
                    <a:pt x="2145" y="2278"/>
                    <a:pt x="2203" y="2256"/>
                    <a:pt x="2238" y="2211"/>
                  </a:cubicBezTo>
                  <a:cubicBezTo>
                    <a:pt x="2273" y="2165"/>
                    <a:pt x="2279" y="2104"/>
                    <a:pt x="2254" y="2052"/>
                  </a:cubicBezTo>
                  <a:cubicBezTo>
                    <a:pt x="2229" y="2001"/>
                    <a:pt x="2176" y="1968"/>
                    <a:pt x="2119" y="1968"/>
                  </a:cubicBezTo>
                  <a:close/>
                  <a:moveTo>
                    <a:pt x="2043" y="159"/>
                  </a:moveTo>
                  <a:cubicBezTo>
                    <a:pt x="2043" y="129"/>
                    <a:pt x="2062" y="101"/>
                    <a:pt x="2090" y="90"/>
                  </a:cubicBezTo>
                  <a:cubicBezTo>
                    <a:pt x="2118" y="78"/>
                    <a:pt x="2150" y="85"/>
                    <a:pt x="2172" y="106"/>
                  </a:cubicBezTo>
                  <a:cubicBezTo>
                    <a:pt x="2194" y="128"/>
                    <a:pt x="2200" y="160"/>
                    <a:pt x="2188" y="188"/>
                  </a:cubicBezTo>
                  <a:cubicBezTo>
                    <a:pt x="2177" y="216"/>
                    <a:pt x="2149" y="235"/>
                    <a:pt x="2119" y="235"/>
                  </a:cubicBezTo>
                  <a:cubicBezTo>
                    <a:pt x="2077" y="235"/>
                    <a:pt x="2043" y="201"/>
                    <a:pt x="2043" y="159"/>
                  </a:cubicBezTo>
                  <a:close/>
                  <a:moveTo>
                    <a:pt x="159" y="235"/>
                  </a:moveTo>
                  <a:cubicBezTo>
                    <a:pt x="128" y="235"/>
                    <a:pt x="101" y="216"/>
                    <a:pt x="89" y="188"/>
                  </a:cubicBezTo>
                  <a:cubicBezTo>
                    <a:pt x="78" y="160"/>
                    <a:pt x="84" y="128"/>
                    <a:pt x="106" y="106"/>
                  </a:cubicBezTo>
                  <a:cubicBezTo>
                    <a:pt x="127" y="85"/>
                    <a:pt x="160" y="78"/>
                    <a:pt x="188" y="90"/>
                  </a:cubicBezTo>
                  <a:cubicBezTo>
                    <a:pt x="216" y="101"/>
                    <a:pt x="234" y="129"/>
                    <a:pt x="234" y="159"/>
                  </a:cubicBezTo>
                  <a:cubicBezTo>
                    <a:pt x="234" y="201"/>
                    <a:pt x="201" y="235"/>
                    <a:pt x="159" y="235"/>
                  </a:cubicBezTo>
                  <a:close/>
                  <a:moveTo>
                    <a:pt x="234" y="2119"/>
                  </a:moveTo>
                  <a:cubicBezTo>
                    <a:pt x="234" y="2150"/>
                    <a:pt x="216" y="2177"/>
                    <a:pt x="188" y="2189"/>
                  </a:cubicBezTo>
                  <a:cubicBezTo>
                    <a:pt x="160" y="2200"/>
                    <a:pt x="127" y="2194"/>
                    <a:pt x="106" y="2172"/>
                  </a:cubicBezTo>
                  <a:cubicBezTo>
                    <a:pt x="84" y="2151"/>
                    <a:pt x="78" y="2119"/>
                    <a:pt x="89" y="2090"/>
                  </a:cubicBezTo>
                  <a:cubicBezTo>
                    <a:pt x="101" y="2062"/>
                    <a:pt x="128" y="2044"/>
                    <a:pt x="159" y="2044"/>
                  </a:cubicBezTo>
                  <a:cubicBezTo>
                    <a:pt x="201" y="2044"/>
                    <a:pt x="234" y="2078"/>
                    <a:pt x="234" y="2119"/>
                  </a:cubicBezTo>
                  <a:close/>
                  <a:moveTo>
                    <a:pt x="1455" y="1828"/>
                  </a:moveTo>
                  <a:cubicBezTo>
                    <a:pt x="1454" y="1827"/>
                    <a:pt x="1453" y="1826"/>
                    <a:pt x="1452" y="1825"/>
                  </a:cubicBezTo>
                  <a:cubicBezTo>
                    <a:pt x="1405" y="1795"/>
                    <a:pt x="1374" y="1747"/>
                    <a:pt x="1367" y="1692"/>
                  </a:cubicBezTo>
                  <a:cubicBezTo>
                    <a:pt x="1366" y="1684"/>
                    <a:pt x="1365" y="1675"/>
                    <a:pt x="1365" y="1667"/>
                  </a:cubicBezTo>
                  <a:cubicBezTo>
                    <a:pt x="1365" y="1646"/>
                    <a:pt x="1348" y="1629"/>
                    <a:pt x="1327" y="1629"/>
                  </a:cubicBezTo>
                  <a:cubicBezTo>
                    <a:pt x="1306" y="1629"/>
                    <a:pt x="1290" y="1646"/>
                    <a:pt x="1290" y="1667"/>
                  </a:cubicBezTo>
                  <a:cubicBezTo>
                    <a:pt x="1290" y="1679"/>
                    <a:pt x="1290" y="1691"/>
                    <a:pt x="1292" y="1702"/>
                  </a:cubicBezTo>
                  <a:cubicBezTo>
                    <a:pt x="1301" y="1773"/>
                    <a:pt x="1339" y="1837"/>
                    <a:pt x="1397" y="1879"/>
                  </a:cubicBezTo>
                  <a:cubicBezTo>
                    <a:pt x="1401" y="1896"/>
                    <a:pt x="1403" y="1913"/>
                    <a:pt x="1403" y="1931"/>
                  </a:cubicBezTo>
                  <a:cubicBezTo>
                    <a:pt x="1403" y="2076"/>
                    <a:pt x="1285" y="2195"/>
                    <a:pt x="1139" y="2195"/>
                  </a:cubicBezTo>
                  <a:cubicBezTo>
                    <a:pt x="993" y="2195"/>
                    <a:pt x="875" y="2076"/>
                    <a:pt x="875" y="1931"/>
                  </a:cubicBezTo>
                  <a:cubicBezTo>
                    <a:pt x="875" y="1913"/>
                    <a:pt x="877" y="1896"/>
                    <a:pt x="881" y="1879"/>
                  </a:cubicBezTo>
                  <a:cubicBezTo>
                    <a:pt x="948" y="1829"/>
                    <a:pt x="988" y="1751"/>
                    <a:pt x="988" y="1667"/>
                  </a:cubicBezTo>
                  <a:cubicBezTo>
                    <a:pt x="988" y="1646"/>
                    <a:pt x="971" y="1629"/>
                    <a:pt x="950" y="1629"/>
                  </a:cubicBezTo>
                  <a:cubicBezTo>
                    <a:pt x="930" y="1629"/>
                    <a:pt x="913" y="1646"/>
                    <a:pt x="913" y="1667"/>
                  </a:cubicBezTo>
                  <a:cubicBezTo>
                    <a:pt x="911" y="1771"/>
                    <a:pt x="825" y="1854"/>
                    <a:pt x="721" y="1852"/>
                  </a:cubicBezTo>
                  <a:cubicBezTo>
                    <a:pt x="617" y="1851"/>
                    <a:pt x="534" y="1765"/>
                    <a:pt x="536" y="1661"/>
                  </a:cubicBezTo>
                  <a:cubicBezTo>
                    <a:pt x="542" y="1557"/>
                    <a:pt x="630" y="1477"/>
                    <a:pt x="734" y="1478"/>
                  </a:cubicBezTo>
                  <a:lnTo>
                    <a:pt x="800" y="1478"/>
                  </a:lnTo>
                  <a:cubicBezTo>
                    <a:pt x="904" y="1478"/>
                    <a:pt x="988" y="1394"/>
                    <a:pt x="988" y="1290"/>
                  </a:cubicBezTo>
                  <a:lnTo>
                    <a:pt x="988" y="1252"/>
                  </a:lnTo>
                  <a:cubicBezTo>
                    <a:pt x="988" y="1232"/>
                    <a:pt x="971" y="1215"/>
                    <a:pt x="950" y="1215"/>
                  </a:cubicBezTo>
                  <a:cubicBezTo>
                    <a:pt x="930" y="1215"/>
                    <a:pt x="913" y="1232"/>
                    <a:pt x="913" y="1252"/>
                  </a:cubicBezTo>
                  <a:lnTo>
                    <a:pt x="913" y="1290"/>
                  </a:lnTo>
                  <a:cubicBezTo>
                    <a:pt x="913" y="1352"/>
                    <a:pt x="862" y="1403"/>
                    <a:pt x="800" y="1403"/>
                  </a:cubicBezTo>
                  <a:lnTo>
                    <a:pt x="734" y="1403"/>
                  </a:lnTo>
                  <a:cubicBezTo>
                    <a:pt x="601" y="1402"/>
                    <a:pt x="486" y="1498"/>
                    <a:pt x="463" y="1629"/>
                  </a:cubicBezTo>
                  <a:cubicBezTo>
                    <a:pt x="462" y="1629"/>
                    <a:pt x="462" y="1629"/>
                    <a:pt x="460" y="1629"/>
                  </a:cubicBezTo>
                  <a:cubicBezTo>
                    <a:pt x="407" y="1629"/>
                    <a:pt x="357" y="1600"/>
                    <a:pt x="331" y="1554"/>
                  </a:cubicBezTo>
                  <a:lnTo>
                    <a:pt x="385" y="1554"/>
                  </a:lnTo>
                  <a:cubicBezTo>
                    <a:pt x="406" y="1554"/>
                    <a:pt x="423" y="1537"/>
                    <a:pt x="423" y="1516"/>
                  </a:cubicBezTo>
                  <a:cubicBezTo>
                    <a:pt x="423" y="1495"/>
                    <a:pt x="406" y="1478"/>
                    <a:pt x="385" y="1478"/>
                  </a:cubicBezTo>
                  <a:lnTo>
                    <a:pt x="310" y="1478"/>
                  </a:lnTo>
                  <a:cubicBezTo>
                    <a:pt x="310" y="1395"/>
                    <a:pt x="377" y="1328"/>
                    <a:pt x="460" y="1328"/>
                  </a:cubicBezTo>
                  <a:cubicBezTo>
                    <a:pt x="481" y="1328"/>
                    <a:pt x="498" y="1311"/>
                    <a:pt x="498" y="1290"/>
                  </a:cubicBezTo>
                  <a:cubicBezTo>
                    <a:pt x="498" y="1269"/>
                    <a:pt x="481" y="1252"/>
                    <a:pt x="460" y="1252"/>
                  </a:cubicBezTo>
                  <a:cubicBezTo>
                    <a:pt x="388" y="1252"/>
                    <a:pt x="321" y="1287"/>
                    <a:pt x="278" y="1345"/>
                  </a:cubicBezTo>
                  <a:cubicBezTo>
                    <a:pt x="226" y="1289"/>
                    <a:pt x="196" y="1216"/>
                    <a:pt x="197" y="1139"/>
                  </a:cubicBezTo>
                  <a:cubicBezTo>
                    <a:pt x="197" y="1009"/>
                    <a:pt x="280" y="894"/>
                    <a:pt x="404" y="853"/>
                  </a:cubicBezTo>
                  <a:cubicBezTo>
                    <a:pt x="404" y="853"/>
                    <a:pt x="405" y="853"/>
                    <a:pt x="405" y="853"/>
                  </a:cubicBezTo>
                  <a:cubicBezTo>
                    <a:pt x="509" y="819"/>
                    <a:pt x="624" y="844"/>
                    <a:pt x="704" y="919"/>
                  </a:cubicBezTo>
                  <a:cubicBezTo>
                    <a:pt x="711" y="926"/>
                    <a:pt x="721" y="930"/>
                    <a:pt x="731" y="929"/>
                  </a:cubicBezTo>
                  <a:cubicBezTo>
                    <a:pt x="741" y="929"/>
                    <a:pt x="751" y="925"/>
                    <a:pt x="757" y="917"/>
                  </a:cubicBezTo>
                  <a:cubicBezTo>
                    <a:pt x="764" y="910"/>
                    <a:pt x="768" y="900"/>
                    <a:pt x="768" y="890"/>
                  </a:cubicBezTo>
                  <a:cubicBezTo>
                    <a:pt x="767" y="880"/>
                    <a:pt x="763" y="870"/>
                    <a:pt x="755" y="864"/>
                  </a:cubicBezTo>
                  <a:cubicBezTo>
                    <a:pt x="661" y="775"/>
                    <a:pt x="528" y="742"/>
                    <a:pt x="404" y="775"/>
                  </a:cubicBezTo>
                  <a:cubicBezTo>
                    <a:pt x="350" y="706"/>
                    <a:pt x="333" y="615"/>
                    <a:pt x="360" y="532"/>
                  </a:cubicBezTo>
                  <a:cubicBezTo>
                    <a:pt x="386" y="449"/>
                    <a:pt x="452" y="384"/>
                    <a:pt x="536" y="359"/>
                  </a:cubicBezTo>
                  <a:lnTo>
                    <a:pt x="536" y="612"/>
                  </a:lnTo>
                  <a:cubicBezTo>
                    <a:pt x="536" y="632"/>
                    <a:pt x="553" y="649"/>
                    <a:pt x="574" y="649"/>
                  </a:cubicBezTo>
                  <a:cubicBezTo>
                    <a:pt x="594" y="649"/>
                    <a:pt x="611" y="632"/>
                    <a:pt x="611" y="612"/>
                  </a:cubicBezTo>
                  <a:lnTo>
                    <a:pt x="611" y="348"/>
                  </a:lnTo>
                  <a:cubicBezTo>
                    <a:pt x="638" y="348"/>
                    <a:pt x="665" y="352"/>
                    <a:pt x="691" y="360"/>
                  </a:cubicBezTo>
                  <a:cubicBezTo>
                    <a:pt x="709" y="464"/>
                    <a:pt x="779" y="551"/>
                    <a:pt x="876" y="590"/>
                  </a:cubicBezTo>
                  <a:cubicBezTo>
                    <a:pt x="919" y="606"/>
                    <a:pt x="949" y="647"/>
                    <a:pt x="950" y="693"/>
                  </a:cubicBezTo>
                  <a:lnTo>
                    <a:pt x="950" y="762"/>
                  </a:lnTo>
                  <a:cubicBezTo>
                    <a:pt x="950" y="783"/>
                    <a:pt x="967" y="800"/>
                    <a:pt x="988" y="800"/>
                  </a:cubicBezTo>
                  <a:cubicBezTo>
                    <a:pt x="1009" y="800"/>
                    <a:pt x="1026" y="783"/>
                    <a:pt x="1026" y="762"/>
                  </a:cubicBezTo>
                  <a:lnTo>
                    <a:pt x="1026" y="693"/>
                  </a:lnTo>
                  <a:cubicBezTo>
                    <a:pt x="1025" y="616"/>
                    <a:pt x="976" y="547"/>
                    <a:pt x="904" y="520"/>
                  </a:cubicBezTo>
                  <a:cubicBezTo>
                    <a:pt x="807" y="481"/>
                    <a:pt x="750" y="382"/>
                    <a:pt x="764" y="279"/>
                  </a:cubicBezTo>
                  <a:cubicBezTo>
                    <a:pt x="778" y="177"/>
                    <a:pt x="860" y="97"/>
                    <a:pt x="963" y="85"/>
                  </a:cubicBezTo>
                  <a:cubicBezTo>
                    <a:pt x="1018" y="79"/>
                    <a:pt x="1072" y="93"/>
                    <a:pt x="1117" y="125"/>
                  </a:cubicBezTo>
                  <a:cubicBezTo>
                    <a:pt x="1130" y="134"/>
                    <a:pt x="1147" y="134"/>
                    <a:pt x="1160" y="125"/>
                  </a:cubicBezTo>
                  <a:cubicBezTo>
                    <a:pt x="1212" y="88"/>
                    <a:pt x="1277" y="76"/>
                    <a:pt x="1339" y="89"/>
                  </a:cubicBezTo>
                  <a:cubicBezTo>
                    <a:pt x="1401" y="103"/>
                    <a:pt x="1454" y="142"/>
                    <a:pt x="1486" y="196"/>
                  </a:cubicBezTo>
                  <a:cubicBezTo>
                    <a:pt x="1517" y="251"/>
                    <a:pt x="1525" y="317"/>
                    <a:pt x="1506" y="377"/>
                  </a:cubicBezTo>
                  <a:cubicBezTo>
                    <a:pt x="1487" y="438"/>
                    <a:pt x="1444" y="488"/>
                    <a:pt x="1387" y="515"/>
                  </a:cubicBezTo>
                  <a:cubicBezTo>
                    <a:pt x="1368" y="523"/>
                    <a:pt x="1360" y="546"/>
                    <a:pt x="1369" y="565"/>
                  </a:cubicBezTo>
                  <a:cubicBezTo>
                    <a:pt x="1378" y="584"/>
                    <a:pt x="1400" y="592"/>
                    <a:pt x="1419" y="583"/>
                  </a:cubicBezTo>
                  <a:cubicBezTo>
                    <a:pt x="1508" y="540"/>
                    <a:pt x="1571" y="457"/>
                    <a:pt x="1587" y="360"/>
                  </a:cubicBezTo>
                  <a:cubicBezTo>
                    <a:pt x="1612" y="352"/>
                    <a:pt x="1639" y="348"/>
                    <a:pt x="1666" y="348"/>
                  </a:cubicBezTo>
                  <a:cubicBezTo>
                    <a:pt x="1797" y="348"/>
                    <a:pt x="1909" y="444"/>
                    <a:pt x="1927" y="574"/>
                  </a:cubicBezTo>
                  <a:lnTo>
                    <a:pt x="1666" y="574"/>
                  </a:lnTo>
                  <a:cubicBezTo>
                    <a:pt x="1646" y="574"/>
                    <a:pt x="1629" y="591"/>
                    <a:pt x="1629" y="612"/>
                  </a:cubicBezTo>
                  <a:cubicBezTo>
                    <a:pt x="1629" y="632"/>
                    <a:pt x="1646" y="649"/>
                    <a:pt x="1666" y="649"/>
                  </a:cubicBezTo>
                  <a:lnTo>
                    <a:pt x="1927" y="649"/>
                  </a:lnTo>
                  <a:cubicBezTo>
                    <a:pt x="1921" y="695"/>
                    <a:pt x="1902" y="738"/>
                    <a:pt x="1874" y="775"/>
                  </a:cubicBezTo>
                  <a:cubicBezTo>
                    <a:pt x="1749" y="742"/>
                    <a:pt x="1617" y="775"/>
                    <a:pt x="1523" y="864"/>
                  </a:cubicBezTo>
                  <a:cubicBezTo>
                    <a:pt x="1515" y="870"/>
                    <a:pt x="1511" y="880"/>
                    <a:pt x="1510" y="890"/>
                  </a:cubicBezTo>
                  <a:cubicBezTo>
                    <a:pt x="1510" y="900"/>
                    <a:pt x="1513" y="910"/>
                    <a:pt x="1520" y="917"/>
                  </a:cubicBezTo>
                  <a:cubicBezTo>
                    <a:pt x="1527" y="925"/>
                    <a:pt x="1537" y="929"/>
                    <a:pt x="1547" y="929"/>
                  </a:cubicBezTo>
                  <a:cubicBezTo>
                    <a:pt x="1557" y="930"/>
                    <a:pt x="1567" y="926"/>
                    <a:pt x="1574" y="919"/>
                  </a:cubicBezTo>
                  <a:cubicBezTo>
                    <a:pt x="1654" y="844"/>
                    <a:pt x="1768" y="819"/>
                    <a:pt x="1872" y="853"/>
                  </a:cubicBezTo>
                  <a:cubicBezTo>
                    <a:pt x="1873" y="853"/>
                    <a:pt x="1874" y="853"/>
                    <a:pt x="1874" y="853"/>
                  </a:cubicBezTo>
                  <a:cubicBezTo>
                    <a:pt x="1998" y="894"/>
                    <a:pt x="2081" y="1009"/>
                    <a:pt x="2081" y="1139"/>
                  </a:cubicBezTo>
                  <a:cubicBezTo>
                    <a:pt x="2081" y="1216"/>
                    <a:pt x="2052" y="1289"/>
                    <a:pt x="1999" y="1345"/>
                  </a:cubicBezTo>
                  <a:cubicBezTo>
                    <a:pt x="1957" y="1287"/>
                    <a:pt x="1889" y="1252"/>
                    <a:pt x="1817" y="1252"/>
                  </a:cubicBezTo>
                  <a:cubicBezTo>
                    <a:pt x="1796" y="1252"/>
                    <a:pt x="1780" y="1269"/>
                    <a:pt x="1780" y="1290"/>
                  </a:cubicBezTo>
                  <a:cubicBezTo>
                    <a:pt x="1780" y="1311"/>
                    <a:pt x="1796" y="1328"/>
                    <a:pt x="1817" y="1328"/>
                  </a:cubicBezTo>
                  <a:cubicBezTo>
                    <a:pt x="1900" y="1328"/>
                    <a:pt x="1968" y="1395"/>
                    <a:pt x="1968" y="1478"/>
                  </a:cubicBezTo>
                  <a:cubicBezTo>
                    <a:pt x="1968" y="1562"/>
                    <a:pt x="1900" y="1629"/>
                    <a:pt x="1817" y="1629"/>
                  </a:cubicBezTo>
                  <a:cubicBezTo>
                    <a:pt x="1816" y="1629"/>
                    <a:pt x="1815" y="1629"/>
                    <a:pt x="1814" y="1629"/>
                  </a:cubicBezTo>
                  <a:cubicBezTo>
                    <a:pt x="1791" y="1498"/>
                    <a:pt x="1677" y="1402"/>
                    <a:pt x="1544" y="1403"/>
                  </a:cubicBezTo>
                  <a:lnTo>
                    <a:pt x="1478" y="1403"/>
                  </a:lnTo>
                  <a:cubicBezTo>
                    <a:pt x="1457" y="1403"/>
                    <a:pt x="1440" y="1420"/>
                    <a:pt x="1440" y="1441"/>
                  </a:cubicBezTo>
                  <a:cubicBezTo>
                    <a:pt x="1440" y="1462"/>
                    <a:pt x="1457" y="1478"/>
                    <a:pt x="1478" y="1478"/>
                  </a:cubicBezTo>
                  <a:lnTo>
                    <a:pt x="1544" y="1478"/>
                  </a:lnTo>
                  <a:cubicBezTo>
                    <a:pt x="1648" y="1477"/>
                    <a:pt x="1735" y="1557"/>
                    <a:pt x="1742" y="1661"/>
                  </a:cubicBezTo>
                  <a:lnTo>
                    <a:pt x="1742" y="1662"/>
                  </a:lnTo>
                  <a:cubicBezTo>
                    <a:pt x="1742" y="1662"/>
                    <a:pt x="1742" y="1663"/>
                    <a:pt x="1742" y="1663"/>
                  </a:cubicBezTo>
                  <a:lnTo>
                    <a:pt x="1742" y="1663"/>
                  </a:lnTo>
                  <a:cubicBezTo>
                    <a:pt x="1743" y="1740"/>
                    <a:pt x="1699" y="1809"/>
                    <a:pt x="1629" y="1840"/>
                  </a:cubicBezTo>
                  <a:lnTo>
                    <a:pt x="1629" y="1705"/>
                  </a:lnTo>
                  <a:cubicBezTo>
                    <a:pt x="1629" y="1684"/>
                    <a:pt x="1612" y="1667"/>
                    <a:pt x="1591" y="1667"/>
                  </a:cubicBezTo>
                  <a:cubicBezTo>
                    <a:pt x="1570" y="1667"/>
                    <a:pt x="1553" y="1684"/>
                    <a:pt x="1553" y="1705"/>
                  </a:cubicBezTo>
                  <a:lnTo>
                    <a:pt x="1553" y="1855"/>
                  </a:lnTo>
                  <a:cubicBezTo>
                    <a:pt x="1519" y="1855"/>
                    <a:pt x="1485" y="1846"/>
                    <a:pt x="1455" y="1828"/>
                  </a:cubicBezTo>
                  <a:close/>
                  <a:moveTo>
                    <a:pt x="2119" y="2195"/>
                  </a:moveTo>
                  <a:cubicBezTo>
                    <a:pt x="2088" y="2195"/>
                    <a:pt x="2061" y="2176"/>
                    <a:pt x="2049" y="2148"/>
                  </a:cubicBezTo>
                  <a:cubicBezTo>
                    <a:pt x="2037" y="2120"/>
                    <a:pt x="2044" y="2087"/>
                    <a:pt x="2065" y="2066"/>
                  </a:cubicBezTo>
                  <a:cubicBezTo>
                    <a:pt x="2087" y="2044"/>
                    <a:pt x="2119" y="2038"/>
                    <a:pt x="2148" y="2050"/>
                  </a:cubicBezTo>
                  <a:cubicBezTo>
                    <a:pt x="2176" y="2061"/>
                    <a:pt x="2194" y="2089"/>
                    <a:pt x="2194" y="2119"/>
                  </a:cubicBezTo>
                  <a:cubicBezTo>
                    <a:pt x="2194" y="2161"/>
                    <a:pt x="2160" y="2195"/>
                    <a:pt x="2119" y="219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4" name="Freeform 341">
              <a:extLst>
                <a:ext uri="{FF2B5EF4-FFF2-40B4-BE49-F238E27FC236}">
                  <a16:creationId xmlns:a16="http://schemas.microsoft.com/office/drawing/2014/main" id="{54212B66-063A-43C2-A828-D606983B3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051" y="965201"/>
              <a:ext cx="39688" cy="39688"/>
            </a:xfrm>
            <a:custGeom>
              <a:avLst/>
              <a:gdLst>
                <a:gd name="T0" fmla="*/ 151 w 189"/>
                <a:gd name="T1" fmla="*/ 114 h 189"/>
                <a:gd name="T2" fmla="*/ 76 w 189"/>
                <a:gd name="T3" fmla="*/ 38 h 189"/>
                <a:gd name="T4" fmla="*/ 38 w 189"/>
                <a:gd name="T5" fmla="*/ 0 h 189"/>
                <a:gd name="T6" fmla="*/ 0 w 189"/>
                <a:gd name="T7" fmla="*/ 38 h 189"/>
                <a:gd name="T8" fmla="*/ 151 w 189"/>
                <a:gd name="T9" fmla="*/ 189 h 189"/>
                <a:gd name="T10" fmla="*/ 189 w 189"/>
                <a:gd name="T11" fmla="*/ 151 h 189"/>
                <a:gd name="T12" fmla="*/ 151 w 189"/>
                <a:gd name="T13" fmla="*/ 1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9">
                  <a:moveTo>
                    <a:pt x="151" y="114"/>
                  </a:moveTo>
                  <a:cubicBezTo>
                    <a:pt x="109" y="114"/>
                    <a:pt x="76" y="80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121"/>
                    <a:pt x="68" y="189"/>
                    <a:pt x="151" y="189"/>
                  </a:cubicBezTo>
                  <a:cubicBezTo>
                    <a:pt x="172" y="189"/>
                    <a:pt x="189" y="172"/>
                    <a:pt x="189" y="151"/>
                  </a:cubicBezTo>
                  <a:cubicBezTo>
                    <a:pt x="189" y="130"/>
                    <a:pt x="172" y="114"/>
                    <a:pt x="151" y="11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5" name="Freeform 342">
              <a:extLst>
                <a:ext uri="{FF2B5EF4-FFF2-40B4-BE49-F238E27FC236}">
                  <a16:creationId xmlns:a16="http://schemas.microsoft.com/office/drawing/2014/main" id="{4FF01440-51A5-4EED-8741-20EBD539D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109663"/>
              <a:ext cx="39688" cy="41275"/>
            </a:xfrm>
            <a:custGeom>
              <a:avLst/>
              <a:gdLst>
                <a:gd name="T0" fmla="*/ 37 w 188"/>
                <a:gd name="T1" fmla="*/ 75 h 188"/>
                <a:gd name="T2" fmla="*/ 113 w 188"/>
                <a:gd name="T3" fmla="*/ 151 h 188"/>
                <a:gd name="T4" fmla="*/ 150 w 188"/>
                <a:gd name="T5" fmla="*/ 188 h 188"/>
                <a:gd name="T6" fmla="*/ 188 w 188"/>
                <a:gd name="T7" fmla="*/ 151 h 188"/>
                <a:gd name="T8" fmla="*/ 37 w 188"/>
                <a:gd name="T9" fmla="*/ 0 h 188"/>
                <a:gd name="T10" fmla="*/ 0 w 188"/>
                <a:gd name="T11" fmla="*/ 38 h 188"/>
                <a:gd name="T12" fmla="*/ 37 w 188"/>
                <a:gd name="T13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37" y="75"/>
                  </a:moveTo>
                  <a:cubicBezTo>
                    <a:pt x="79" y="75"/>
                    <a:pt x="113" y="109"/>
                    <a:pt x="113" y="151"/>
                  </a:cubicBezTo>
                  <a:cubicBezTo>
                    <a:pt x="113" y="171"/>
                    <a:pt x="129" y="188"/>
                    <a:pt x="150" y="188"/>
                  </a:cubicBezTo>
                  <a:cubicBezTo>
                    <a:pt x="171" y="188"/>
                    <a:pt x="188" y="171"/>
                    <a:pt x="188" y="151"/>
                  </a:cubicBezTo>
                  <a:cubicBezTo>
                    <a:pt x="188" y="67"/>
                    <a:pt x="120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6" name="Freeform 343">
              <a:extLst>
                <a:ext uri="{FF2B5EF4-FFF2-40B4-BE49-F238E27FC236}">
                  <a16:creationId xmlns:a16="http://schemas.microsoft.com/office/drawing/2014/main" id="{99C4E24B-36F6-43CA-9075-56B92CD44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1335088"/>
              <a:ext cx="15875" cy="25400"/>
            </a:xfrm>
            <a:custGeom>
              <a:avLst/>
              <a:gdLst>
                <a:gd name="T0" fmla="*/ 38 w 76"/>
                <a:gd name="T1" fmla="*/ 0 h 113"/>
                <a:gd name="T2" fmla="*/ 0 w 76"/>
                <a:gd name="T3" fmla="*/ 38 h 113"/>
                <a:gd name="T4" fmla="*/ 0 w 76"/>
                <a:gd name="T5" fmla="*/ 75 h 113"/>
                <a:gd name="T6" fmla="*/ 38 w 76"/>
                <a:gd name="T7" fmla="*/ 113 h 113"/>
                <a:gd name="T8" fmla="*/ 76 w 76"/>
                <a:gd name="T9" fmla="*/ 75 h 113"/>
                <a:gd name="T10" fmla="*/ 76 w 76"/>
                <a:gd name="T11" fmla="*/ 38 h 113"/>
                <a:gd name="T12" fmla="*/ 38 w 76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3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8" y="113"/>
                  </a:cubicBezTo>
                  <a:cubicBezTo>
                    <a:pt x="59" y="113"/>
                    <a:pt x="76" y="96"/>
                    <a:pt x="76" y="75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0" name="Group 2509">
            <a:extLst>
              <a:ext uri="{FF2B5EF4-FFF2-40B4-BE49-F238E27FC236}">
                <a16:creationId xmlns:a16="http://schemas.microsoft.com/office/drawing/2014/main" id="{45758D7A-DEEE-4585-90CD-8169B9B18027}"/>
              </a:ext>
            </a:extLst>
          </p:cNvPr>
          <p:cNvGrpSpPr/>
          <p:nvPr/>
        </p:nvGrpSpPr>
        <p:grpSpPr>
          <a:xfrm>
            <a:off x="2873376" y="949326"/>
            <a:ext cx="482600" cy="403225"/>
            <a:chOff x="2873376" y="949326"/>
            <a:chExt cx="482600" cy="403225"/>
          </a:xfrm>
        </p:grpSpPr>
        <p:sp>
          <p:nvSpPr>
            <p:cNvPr id="2247" name="Freeform 344">
              <a:extLst>
                <a:ext uri="{FF2B5EF4-FFF2-40B4-BE49-F238E27FC236}">
                  <a16:creationId xmlns:a16="http://schemas.microsoft.com/office/drawing/2014/main" id="{7C8ECF00-BDD0-4233-9998-4909B3BFB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313" y="1279526"/>
              <a:ext cx="466725" cy="65088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6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6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6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6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6"/>
                  </a:lnTo>
                  <a:cubicBezTo>
                    <a:pt x="1319" y="117"/>
                    <a:pt x="1286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6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201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1"/>
                    <a:pt x="2186" y="76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8" name="Freeform 345">
              <a:extLst>
                <a:ext uri="{FF2B5EF4-FFF2-40B4-BE49-F238E27FC236}">
                  <a16:creationId xmlns:a16="http://schemas.microsoft.com/office/drawing/2014/main" id="{ECBCAF67-127E-4C8B-A985-A972F9BD19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126" y="957263"/>
              <a:ext cx="419100" cy="322263"/>
            </a:xfrm>
            <a:custGeom>
              <a:avLst/>
              <a:gdLst>
                <a:gd name="T0" fmla="*/ 1206 w 1960"/>
                <a:gd name="T1" fmla="*/ 1507 h 1507"/>
                <a:gd name="T2" fmla="*/ 1960 w 1960"/>
                <a:gd name="T3" fmla="*/ 1507 h 1507"/>
                <a:gd name="T4" fmla="*/ 1960 w 1960"/>
                <a:gd name="T5" fmla="*/ 151 h 1507"/>
                <a:gd name="T6" fmla="*/ 1809 w 1960"/>
                <a:gd name="T7" fmla="*/ 0 h 1507"/>
                <a:gd name="T8" fmla="*/ 151 w 1960"/>
                <a:gd name="T9" fmla="*/ 0 h 1507"/>
                <a:gd name="T10" fmla="*/ 0 w 1960"/>
                <a:gd name="T11" fmla="*/ 151 h 1507"/>
                <a:gd name="T12" fmla="*/ 0 w 1960"/>
                <a:gd name="T13" fmla="*/ 1507 h 1507"/>
                <a:gd name="T14" fmla="*/ 1206 w 1960"/>
                <a:gd name="T15" fmla="*/ 1507 h 1507"/>
                <a:gd name="T16" fmla="*/ 151 w 1960"/>
                <a:gd name="T17" fmla="*/ 377 h 1507"/>
                <a:gd name="T18" fmla="*/ 151 w 1960"/>
                <a:gd name="T19" fmla="*/ 151 h 1507"/>
                <a:gd name="T20" fmla="*/ 1809 w 1960"/>
                <a:gd name="T21" fmla="*/ 151 h 1507"/>
                <a:gd name="T22" fmla="*/ 1809 w 1960"/>
                <a:gd name="T23" fmla="*/ 1357 h 1507"/>
                <a:gd name="T24" fmla="*/ 151 w 1960"/>
                <a:gd name="T25" fmla="*/ 1357 h 1507"/>
                <a:gd name="T26" fmla="*/ 151 w 1960"/>
                <a:gd name="T27" fmla="*/ 37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0" h="1507">
                  <a:moveTo>
                    <a:pt x="1206" y="1507"/>
                  </a:moveTo>
                  <a:lnTo>
                    <a:pt x="1960" y="1507"/>
                  </a:lnTo>
                  <a:lnTo>
                    <a:pt x="1960" y="151"/>
                  </a:lnTo>
                  <a:cubicBezTo>
                    <a:pt x="1960" y="67"/>
                    <a:pt x="1893" y="0"/>
                    <a:pt x="1809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507"/>
                  </a:lnTo>
                  <a:lnTo>
                    <a:pt x="1206" y="1507"/>
                  </a:lnTo>
                  <a:close/>
                  <a:moveTo>
                    <a:pt x="151" y="377"/>
                  </a:moveTo>
                  <a:lnTo>
                    <a:pt x="151" y="151"/>
                  </a:lnTo>
                  <a:lnTo>
                    <a:pt x="1809" y="151"/>
                  </a:lnTo>
                  <a:lnTo>
                    <a:pt x="1809" y="1357"/>
                  </a:lnTo>
                  <a:lnTo>
                    <a:pt x="151" y="1357"/>
                  </a:lnTo>
                  <a:lnTo>
                    <a:pt x="151" y="377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9" name="Rectangle 346">
              <a:extLst>
                <a:ext uri="{FF2B5EF4-FFF2-40B4-BE49-F238E27FC236}">
                  <a16:creationId xmlns:a16="http://schemas.microsoft.com/office/drawing/2014/main" id="{453EAD6C-75B6-46BF-A037-EB9A34861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876" y="989013"/>
              <a:ext cx="355600" cy="4921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0" name="Rectangle 347">
              <a:extLst>
                <a:ext uri="{FF2B5EF4-FFF2-40B4-BE49-F238E27FC236}">
                  <a16:creationId xmlns:a16="http://schemas.microsoft.com/office/drawing/2014/main" id="{36B2E910-D773-459B-B38C-175C596E2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069976"/>
              <a:ext cx="41275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1" name="Rectangle 348">
              <a:extLst>
                <a:ext uri="{FF2B5EF4-FFF2-40B4-BE49-F238E27FC236}">
                  <a16:creationId xmlns:a16="http://schemas.microsoft.com/office/drawing/2014/main" id="{BBD44BDF-A151-4105-8677-FD742D00B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1069976"/>
              <a:ext cx="396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2" name="Rectangle 349">
              <a:extLst>
                <a:ext uri="{FF2B5EF4-FFF2-40B4-BE49-F238E27FC236}">
                  <a16:creationId xmlns:a16="http://schemas.microsoft.com/office/drawing/2014/main" id="{86E1FDC3-EEDD-4338-A8B6-5F96AD2E4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125538"/>
              <a:ext cx="112713" cy="33338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3" name="Rectangle 350">
              <a:extLst>
                <a:ext uri="{FF2B5EF4-FFF2-40B4-BE49-F238E27FC236}">
                  <a16:creationId xmlns:a16="http://schemas.microsoft.com/office/drawing/2014/main" id="{D0942035-0139-4980-B5A8-E724265B9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426" y="1182688"/>
              <a:ext cx="41275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4" name="Rectangle 351">
              <a:extLst>
                <a:ext uri="{FF2B5EF4-FFF2-40B4-BE49-F238E27FC236}">
                  <a16:creationId xmlns:a16="http://schemas.microsoft.com/office/drawing/2014/main" id="{453337BA-A480-407D-A1A2-1F77CA7CA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451" y="1182688"/>
              <a:ext cx="396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5" name="Freeform 352">
              <a:extLst>
                <a:ext uri="{FF2B5EF4-FFF2-40B4-BE49-F238E27FC236}">
                  <a16:creationId xmlns:a16="http://schemas.microsoft.com/office/drawing/2014/main" id="{9FB2B7E2-D93D-45C1-AFD6-9A6084F283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6" y="949326"/>
              <a:ext cx="482600" cy="403225"/>
            </a:xfrm>
            <a:custGeom>
              <a:avLst/>
              <a:gdLst>
                <a:gd name="T0" fmla="*/ 2223 w 2261"/>
                <a:gd name="T1" fmla="*/ 1508 h 1884"/>
                <a:gd name="T2" fmla="*/ 2148 w 2261"/>
                <a:gd name="T3" fmla="*/ 1508 h 1884"/>
                <a:gd name="T4" fmla="*/ 2148 w 2261"/>
                <a:gd name="T5" fmla="*/ 189 h 1884"/>
                <a:gd name="T6" fmla="*/ 1959 w 2261"/>
                <a:gd name="T7" fmla="*/ 0 h 1884"/>
                <a:gd name="T8" fmla="*/ 301 w 2261"/>
                <a:gd name="T9" fmla="*/ 0 h 1884"/>
                <a:gd name="T10" fmla="*/ 113 w 2261"/>
                <a:gd name="T11" fmla="*/ 189 h 1884"/>
                <a:gd name="T12" fmla="*/ 113 w 2261"/>
                <a:gd name="T13" fmla="*/ 1508 h 1884"/>
                <a:gd name="T14" fmla="*/ 37 w 2261"/>
                <a:gd name="T15" fmla="*/ 1508 h 1884"/>
                <a:gd name="T16" fmla="*/ 0 w 2261"/>
                <a:gd name="T17" fmla="*/ 1545 h 1884"/>
                <a:gd name="T18" fmla="*/ 0 w 2261"/>
                <a:gd name="T19" fmla="*/ 1621 h 1884"/>
                <a:gd name="T20" fmla="*/ 263 w 2261"/>
                <a:gd name="T21" fmla="*/ 1884 h 1884"/>
                <a:gd name="T22" fmla="*/ 1997 w 2261"/>
                <a:gd name="T23" fmla="*/ 1884 h 1884"/>
                <a:gd name="T24" fmla="*/ 2261 w 2261"/>
                <a:gd name="T25" fmla="*/ 1621 h 1884"/>
                <a:gd name="T26" fmla="*/ 2261 w 2261"/>
                <a:gd name="T27" fmla="*/ 1545 h 1884"/>
                <a:gd name="T28" fmla="*/ 2223 w 2261"/>
                <a:gd name="T29" fmla="*/ 1508 h 1884"/>
                <a:gd name="T30" fmla="*/ 188 w 2261"/>
                <a:gd name="T31" fmla="*/ 189 h 1884"/>
                <a:gd name="T32" fmla="*/ 301 w 2261"/>
                <a:gd name="T33" fmla="*/ 75 h 1884"/>
                <a:gd name="T34" fmla="*/ 1959 w 2261"/>
                <a:gd name="T35" fmla="*/ 75 h 1884"/>
                <a:gd name="T36" fmla="*/ 2072 w 2261"/>
                <a:gd name="T37" fmla="*/ 189 h 1884"/>
                <a:gd name="T38" fmla="*/ 2072 w 2261"/>
                <a:gd name="T39" fmla="*/ 1508 h 1884"/>
                <a:gd name="T40" fmla="*/ 188 w 2261"/>
                <a:gd name="T41" fmla="*/ 1508 h 1884"/>
                <a:gd name="T42" fmla="*/ 188 w 2261"/>
                <a:gd name="T43" fmla="*/ 189 h 1884"/>
                <a:gd name="T44" fmla="*/ 942 w 2261"/>
                <a:gd name="T45" fmla="*/ 1583 h 1884"/>
                <a:gd name="T46" fmla="*/ 1319 w 2261"/>
                <a:gd name="T47" fmla="*/ 1583 h 1884"/>
                <a:gd name="T48" fmla="*/ 1319 w 2261"/>
                <a:gd name="T49" fmla="*/ 1621 h 1884"/>
                <a:gd name="T50" fmla="*/ 1281 w 2261"/>
                <a:gd name="T51" fmla="*/ 1658 h 1884"/>
                <a:gd name="T52" fmla="*/ 979 w 2261"/>
                <a:gd name="T53" fmla="*/ 1658 h 1884"/>
                <a:gd name="T54" fmla="*/ 942 w 2261"/>
                <a:gd name="T55" fmla="*/ 1621 h 1884"/>
                <a:gd name="T56" fmla="*/ 942 w 2261"/>
                <a:gd name="T57" fmla="*/ 1583 h 1884"/>
                <a:gd name="T58" fmla="*/ 2185 w 2261"/>
                <a:gd name="T59" fmla="*/ 1621 h 1884"/>
                <a:gd name="T60" fmla="*/ 1997 w 2261"/>
                <a:gd name="T61" fmla="*/ 1809 h 1884"/>
                <a:gd name="T62" fmla="*/ 263 w 2261"/>
                <a:gd name="T63" fmla="*/ 1809 h 1884"/>
                <a:gd name="T64" fmla="*/ 75 w 2261"/>
                <a:gd name="T65" fmla="*/ 1621 h 1884"/>
                <a:gd name="T66" fmla="*/ 75 w 2261"/>
                <a:gd name="T67" fmla="*/ 1583 h 1884"/>
                <a:gd name="T68" fmla="*/ 866 w 2261"/>
                <a:gd name="T69" fmla="*/ 1583 h 1884"/>
                <a:gd name="T70" fmla="*/ 866 w 2261"/>
                <a:gd name="T71" fmla="*/ 1621 h 1884"/>
                <a:gd name="T72" fmla="*/ 979 w 2261"/>
                <a:gd name="T73" fmla="*/ 1734 h 1884"/>
                <a:gd name="T74" fmla="*/ 1281 w 2261"/>
                <a:gd name="T75" fmla="*/ 1734 h 1884"/>
                <a:gd name="T76" fmla="*/ 1394 w 2261"/>
                <a:gd name="T77" fmla="*/ 1621 h 1884"/>
                <a:gd name="T78" fmla="*/ 1394 w 2261"/>
                <a:gd name="T79" fmla="*/ 1583 h 1884"/>
                <a:gd name="T80" fmla="*/ 2185 w 2261"/>
                <a:gd name="T81" fmla="*/ 1583 h 1884"/>
                <a:gd name="T82" fmla="*/ 2185 w 2261"/>
                <a:gd name="T83" fmla="*/ 1621 h 1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1" h="1884">
                  <a:moveTo>
                    <a:pt x="2223" y="1508"/>
                  </a:moveTo>
                  <a:lnTo>
                    <a:pt x="2148" y="1508"/>
                  </a:lnTo>
                  <a:lnTo>
                    <a:pt x="2148" y="189"/>
                  </a:lnTo>
                  <a:cubicBezTo>
                    <a:pt x="2148" y="85"/>
                    <a:pt x="2063" y="0"/>
                    <a:pt x="1959" y="0"/>
                  </a:cubicBezTo>
                  <a:lnTo>
                    <a:pt x="301" y="0"/>
                  </a:lnTo>
                  <a:cubicBezTo>
                    <a:pt x="197" y="0"/>
                    <a:pt x="113" y="85"/>
                    <a:pt x="113" y="189"/>
                  </a:cubicBezTo>
                  <a:lnTo>
                    <a:pt x="113" y="1508"/>
                  </a:lnTo>
                  <a:lnTo>
                    <a:pt x="37" y="1508"/>
                  </a:lnTo>
                  <a:cubicBezTo>
                    <a:pt x="16" y="1508"/>
                    <a:pt x="0" y="1524"/>
                    <a:pt x="0" y="1545"/>
                  </a:cubicBezTo>
                  <a:lnTo>
                    <a:pt x="0" y="1621"/>
                  </a:lnTo>
                  <a:cubicBezTo>
                    <a:pt x="0" y="1766"/>
                    <a:pt x="118" y="1884"/>
                    <a:pt x="263" y="1884"/>
                  </a:cubicBezTo>
                  <a:lnTo>
                    <a:pt x="1997" y="1884"/>
                  </a:lnTo>
                  <a:cubicBezTo>
                    <a:pt x="2143" y="1884"/>
                    <a:pt x="2261" y="1766"/>
                    <a:pt x="2261" y="1621"/>
                  </a:cubicBezTo>
                  <a:lnTo>
                    <a:pt x="2261" y="1545"/>
                  </a:lnTo>
                  <a:cubicBezTo>
                    <a:pt x="2261" y="1524"/>
                    <a:pt x="2244" y="1508"/>
                    <a:pt x="2223" y="1508"/>
                  </a:cubicBezTo>
                  <a:close/>
                  <a:moveTo>
                    <a:pt x="188" y="189"/>
                  </a:moveTo>
                  <a:cubicBezTo>
                    <a:pt x="188" y="126"/>
                    <a:pt x="239" y="75"/>
                    <a:pt x="301" y="75"/>
                  </a:cubicBezTo>
                  <a:lnTo>
                    <a:pt x="1959" y="75"/>
                  </a:lnTo>
                  <a:cubicBezTo>
                    <a:pt x="2022" y="75"/>
                    <a:pt x="2072" y="126"/>
                    <a:pt x="2072" y="189"/>
                  </a:cubicBezTo>
                  <a:lnTo>
                    <a:pt x="2072" y="1508"/>
                  </a:lnTo>
                  <a:lnTo>
                    <a:pt x="188" y="1508"/>
                  </a:lnTo>
                  <a:lnTo>
                    <a:pt x="188" y="189"/>
                  </a:lnTo>
                  <a:close/>
                  <a:moveTo>
                    <a:pt x="942" y="1583"/>
                  </a:moveTo>
                  <a:lnTo>
                    <a:pt x="1319" y="1583"/>
                  </a:lnTo>
                  <a:lnTo>
                    <a:pt x="1319" y="1621"/>
                  </a:lnTo>
                  <a:cubicBezTo>
                    <a:pt x="1319" y="1641"/>
                    <a:pt x="1302" y="1658"/>
                    <a:pt x="1281" y="1658"/>
                  </a:cubicBezTo>
                  <a:lnTo>
                    <a:pt x="979" y="1658"/>
                  </a:lnTo>
                  <a:cubicBezTo>
                    <a:pt x="959" y="1658"/>
                    <a:pt x="942" y="1641"/>
                    <a:pt x="942" y="1621"/>
                  </a:cubicBezTo>
                  <a:lnTo>
                    <a:pt x="942" y="1583"/>
                  </a:lnTo>
                  <a:close/>
                  <a:moveTo>
                    <a:pt x="2185" y="1621"/>
                  </a:moveTo>
                  <a:cubicBezTo>
                    <a:pt x="2185" y="1725"/>
                    <a:pt x="2101" y="1809"/>
                    <a:pt x="1997" y="1809"/>
                  </a:cubicBezTo>
                  <a:lnTo>
                    <a:pt x="263" y="1809"/>
                  </a:lnTo>
                  <a:cubicBezTo>
                    <a:pt x="159" y="1809"/>
                    <a:pt x="75" y="1725"/>
                    <a:pt x="75" y="1621"/>
                  </a:cubicBezTo>
                  <a:lnTo>
                    <a:pt x="75" y="1583"/>
                  </a:lnTo>
                  <a:lnTo>
                    <a:pt x="866" y="1583"/>
                  </a:lnTo>
                  <a:lnTo>
                    <a:pt x="866" y="1621"/>
                  </a:lnTo>
                  <a:cubicBezTo>
                    <a:pt x="866" y="1683"/>
                    <a:pt x="917" y="1734"/>
                    <a:pt x="979" y="1734"/>
                  </a:cubicBezTo>
                  <a:lnTo>
                    <a:pt x="1281" y="1734"/>
                  </a:lnTo>
                  <a:cubicBezTo>
                    <a:pt x="1343" y="1734"/>
                    <a:pt x="1394" y="1683"/>
                    <a:pt x="1394" y="1621"/>
                  </a:cubicBezTo>
                  <a:lnTo>
                    <a:pt x="1394" y="1583"/>
                  </a:lnTo>
                  <a:lnTo>
                    <a:pt x="2185" y="1583"/>
                  </a:lnTo>
                  <a:lnTo>
                    <a:pt x="2185" y="162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6" name="Freeform 353">
              <a:extLst>
                <a:ext uri="{FF2B5EF4-FFF2-40B4-BE49-F238E27FC236}">
                  <a16:creationId xmlns:a16="http://schemas.microsoft.com/office/drawing/2014/main" id="{9AA8F7E3-2D33-4F2C-A792-C1C04CEA2F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8938" y="981076"/>
              <a:ext cx="371475" cy="274638"/>
            </a:xfrm>
            <a:custGeom>
              <a:avLst/>
              <a:gdLst>
                <a:gd name="T0" fmla="*/ 1696 w 1734"/>
                <a:gd name="T1" fmla="*/ 1281 h 1281"/>
                <a:gd name="T2" fmla="*/ 1734 w 1734"/>
                <a:gd name="T3" fmla="*/ 1244 h 1281"/>
                <a:gd name="T4" fmla="*/ 1734 w 1734"/>
                <a:gd name="T5" fmla="*/ 38 h 1281"/>
                <a:gd name="T6" fmla="*/ 1696 w 1734"/>
                <a:gd name="T7" fmla="*/ 0 h 1281"/>
                <a:gd name="T8" fmla="*/ 38 w 1734"/>
                <a:gd name="T9" fmla="*/ 0 h 1281"/>
                <a:gd name="T10" fmla="*/ 0 w 1734"/>
                <a:gd name="T11" fmla="*/ 38 h 1281"/>
                <a:gd name="T12" fmla="*/ 0 w 1734"/>
                <a:gd name="T13" fmla="*/ 1244 h 1281"/>
                <a:gd name="T14" fmla="*/ 38 w 1734"/>
                <a:gd name="T15" fmla="*/ 1281 h 1281"/>
                <a:gd name="T16" fmla="*/ 1696 w 1734"/>
                <a:gd name="T17" fmla="*/ 1281 h 1281"/>
                <a:gd name="T18" fmla="*/ 1659 w 1734"/>
                <a:gd name="T19" fmla="*/ 1206 h 1281"/>
                <a:gd name="T20" fmla="*/ 905 w 1734"/>
                <a:gd name="T21" fmla="*/ 1206 h 1281"/>
                <a:gd name="T22" fmla="*/ 905 w 1734"/>
                <a:gd name="T23" fmla="*/ 301 h 1281"/>
                <a:gd name="T24" fmla="*/ 1659 w 1734"/>
                <a:gd name="T25" fmla="*/ 301 h 1281"/>
                <a:gd name="T26" fmla="*/ 1659 w 1734"/>
                <a:gd name="T27" fmla="*/ 1206 h 1281"/>
                <a:gd name="T28" fmla="*/ 76 w 1734"/>
                <a:gd name="T29" fmla="*/ 75 h 1281"/>
                <a:gd name="T30" fmla="*/ 1659 w 1734"/>
                <a:gd name="T31" fmla="*/ 75 h 1281"/>
                <a:gd name="T32" fmla="*/ 1659 w 1734"/>
                <a:gd name="T33" fmla="*/ 226 h 1281"/>
                <a:gd name="T34" fmla="*/ 76 w 1734"/>
                <a:gd name="T35" fmla="*/ 226 h 1281"/>
                <a:gd name="T36" fmla="*/ 76 w 1734"/>
                <a:gd name="T37" fmla="*/ 75 h 1281"/>
                <a:gd name="T38" fmla="*/ 76 w 1734"/>
                <a:gd name="T39" fmla="*/ 301 h 1281"/>
                <a:gd name="T40" fmla="*/ 830 w 1734"/>
                <a:gd name="T41" fmla="*/ 301 h 1281"/>
                <a:gd name="T42" fmla="*/ 830 w 1734"/>
                <a:gd name="T43" fmla="*/ 1206 h 1281"/>
                <a:gd name="T44" fmla="*/ 76 w 1734"/>
                <a:gd name="T45" fmla="*/ 1206 h 1281"/>
                <a:gd name="T46" fmla="*/ 76 w 1734"/>
                <a:gd name="T47" fmla="*/ 30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4" h="1281">
                  <a:moveTo>
                    <a:pt x="1696" y="1281"/>
                  </a:moveTo>
                  <a:cubicBezTo>
                    <a:pt x="1717" y="1281"/>
                    <a:pt x="1734" y="1264"/>
                    <a:pt x="1734" y="1244"/>
                  </a:cubicBezTo>
                  <a:lnTo>
                    <a:pt x="1734" y="38"/>
                  </a:lnTo>
                  <a:cubicBezTo>
                    <a:pt x="1734" y="17"/>
                    <a:pt x="1717" y="0"/>
                    <a:pt x="169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244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696" y="1281"/>
                  </a:lnTo>
                  <a:close/>
                  <a:moveTo>
                    <a:pt x="1659" y="1206"/>
                  </a:moveTo>
                  <a:lnTo>
                    <a:pt x="905" y="1206"/>
                  </a:lnTo>
                  <a:lnTo>
                    <a:pt x="905" y="301"/>
                  </a:lnTo>
                  <a:lnTo>
                    <a:pt x="1659" y="301"/>
                  </a:lnTo>
                  <a:lnTo>
                    <a:pt x="1659" y="1206"/>
                  </a:lnTo>
                  <a:close/>
                  <a:moveTo>
                    <a:pt x="76" y="75"/>
                  </a:moveTo>
                  <a:lnTo>
                    <a:pt x="1659" y="75"/>
                  </a:lnTo>
                  <a:lnTo>
                    <a:pt x="1659" y="226"/>
                  </a:lnTo>
                  <a:lnTo>
                    <a:pt x="76" y="226"/>
                  </a:lnTo>
                  <a:lnTo>
                    <a:pt x="76" y="75"/>
                  </a:lnTo>
                  <a:close/>
                  <a:moveTo>
                    <a:pt x="76" y="301"/>
                  </a:moveTo>
                  <a:lnTo>
                    <a:pt x="830" y="301"/>
                  </a:lnTo>
                  <a:lnTo>
                    <a:pt x="830" y="1206"/>
                  </a:lnTo>
                  <a:lnTo>
                    <a:pt x="76" y="1206"/>
                  </a:lnTo>
                  <a:lnTo>
                    <a:pt x="76" y="30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7" name="Freeform 354">
              <a:extLst>
                <a:ext uri="{FF2B5EF4-FFF2-40B4-BE49-F238E27FC236}">
                  <a16:creationId xmlns:a16="http://schemas.microsoft.com/office/drawing/2014/main" id="{0ED3EBBF-F12E-4D46-9027-D403CE72A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1004888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8" name="Freeform 355">
              <a:extLst>
                <a:ext uri="{FF2B5EF4-FFF2-40B4-BE49-F238E27FC236}">
                  <a16:creationId xmlns:a16="http://schemas.microsoft.com/office/drawing/2014/main" id="{ECE6EA22-B69F-4782-A45A-4B961DA99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1004888"/>
              <a:ext cx="23813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9" name="Freeform 356">
              <a:extLst>
                <a:ext uri="{FF2B5EF4-FFF2-40B4-BE49-F238E27FC236}">
                  <a16:creationId xmlns:a16="http://schemas.microsoft.com/office/drawing/2014/main" id="{27508358-6D6A-4EEF-9E28-281D8901F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1004888"/>
              <a:ext cx="23813" cy="15875"/>
            </a:xfrm>
            <a:custGeom>
              <a:avLst/>
              <a:gdLst>
                <a:gd name="T0" fmla="*/ 75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5 w 113"/>
                <a:gd name="T9" fmla="*/ 75 h 75"/>
                <a:gd name="T10" fmla="*/ 113 w 113"/>
                <a:gd name="T11" fmla="*/ 38 h 75"/>
                <a:gd name="T12" fmla="*/ 75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0" name="Freeform 357">
              <a:extLst>
                <a:ext uri="{FF2B5EF4-FFF2-40B4-BE49-F238E27FC236}">
                  <a16:creationId xmlns:a16="http://schemas.microsoft.com/office/drawing/2014/main" id="{019E3AB0-567A-40B3-B388-A793ACE3F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062038"/>
              <a:ext cx="57150" cy="4762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1" name="Freeform 358">
              <a:extLst>
                <a:ext uri="{FF2B5EF4-FFF2-40B4-BE49-F238E27FC236}">
                  <a16:creationId xmlns:a16="http://schemas.microsoft.com/office/drawing/2014/main" id="{2CF0CDCC-CCD2-475C-A7FC-0A90B04D6E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1513" y="1062038"/>
              <a:ext cx="55563" cy="47625"/>
            </a:xfrm>
            <a:custGeom>
              <a:avLst/>
              <a:gdLst>
                <a:gd name="T0" fmla="*/ 38 w 264"/>
                <a:gd name="T1" fmla="*/ 226 h 226"/>
                <a:gd name="T2" fmla="*/ 227 w 264"/>
                <a:gd name="T3" fmla="*/ 226 h 226"/>
                <a:gd name="T4" fmla="*/ 264 w 264"/>
                <a:gd name="T5" fmla="*/ 188 h 226"/>
                <a:gd name="T6" fmla="*/ 264 w 264"/>
                <a:gd name="T7" fmla="*/ 37 h 226"/>
                <a:gd name="T8" fmla="*/ 227 w 264"/>
                <a:gd name="T9" fmla="*/ 0 h 226"/>
                <a:gd name="T10" fmla="*/ 38 w 264"/>
                <a:gd name="T11" fmla="*/ 0 h 226"/>
                <a:gd name="T12" fmla="*/ 0 w 264"/>
                <a:gd name="T13" fmla="*/ 37 h 226"/>
                <a:gd name="T14" fmla="*/ 0 w 264"/>
                <a:gd name="T15" fmla="*/ 188 h 226"/>
                <a:gd name="T16" fmla="*/ 38 w 264"/>
                <a:gd name="T17" fmla="*/ 226 h 226"/>
                <a:gd name="T18" fmla="*/ 76 w 264"/>
                <a:gd name="T19" fmla="*/ 75 h 226"/>
                <a:gd name="T20" fmla="*/ 189 w 264"/>
                <a:gd name="T21" fmla="*/ 75 h 226"/>
                <a:gd name="T22" fmla="*/ 189 w 264"/>
                <a:gd name="T23" fmla="*/ 150 h 226"/>
                <a:gd name="T24" fmla="*/ 76 w 264"/>
                <a:gd name="T25" fmla="*/ 150 h 226"/>
                <a:gd name="T26" fmla="*/ 76 w 264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7" y="226"/>
                  </a:lnTo>
                  <a:cubicBezTo>
                    <a:pt x="247" y="226"/>
                    <a:pt x="264" y="209"/>
                    <a:pt x="264" y="188"/>
                  </a:cubicBezTo>
                  <a:lnTo>
                    <a:pt x="264" y="37"/>
                  </a:lnTo>
                  <a:cubicBezTo>
                    <a:pt x="264" y="17"/>
                    <a:pt x="247" y="0"/>
                    <a:pt x="227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189" y="75"/>
                  </a:lnTo>
                  <a:lnTo>
                    <a:pt x="189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2" name="Freeform 359">
              <a:extLst>
                <a:ext uri="{FF2B5EF4-FFF2-40B4-BE49-F238E27FC236}">
                  <a16:creationId xmlns:a16="http://schemas.microsoft.com/office/drawing/2014/main" id="{495C9B7E-3A9F-4375-A2A5-921F81422D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117601"/>
              <a:ext cx="128588" cy="49213"/>
            </a:xfrm>
            <a:custGeom>
              <a:avLst/>
              <a:gdLst>
                <a:gd name="T0" fmla="*/ 38 w 603"/>
                <a:gd name="T1" fmla="*/ 226 h 226"/>
                <a:gd name="T2" fmla="*/ 566 w 603"/>
                <a:gd name="T3" fmla="*/ 226 h 226"/>
                <a:gd name="T4" fmla="*/ 603 w 603"/>
                <a:gd name="T5" fmla="*/ 188 h 226"/>
                <a:gd name="T6" fmla="*/ 603 w 603"/>
                <a:gd name="T7" fmla="*/ 37 h 226"/>
                <a:gd name="T8" fmla="*/ 566 w 603"/>
                <a:gd name="T9" fmla="*/ 0 h 226"/>
                <a:gd name="T10" fmla="*/ 38 w 603"/>
                <a:gd name="T11" fmla="*/ 0 h 226"/>
                <a:gd name="T12" fmla="*/ 0 w 603"/>
                <a:gd name="T13" fmla="*/ 37 h 226"/>
                <a:gd name="T14" fmla="*/ 0 w 603"/>
                <a:gd name="T15" fmla="*/ 188 h 226"/>
                <a:gd name="T16" fmla="*/ 38 w 603"/>
                <a:gd name="T17" fmla="*/ 226 h 226"/>
                <a:gd name="T18" fmla="*/ 76 w 603"/>
                <a:gd name="T19" fmla="*/ 75 h 226"/>
                <a:gd name="T20" fmla="*/ 528 w 603"/>
                <a:gd name="T21" fmla="*/ 75 h 226"/>
                <a:gd name="T22" fmla="*/ 528 w 603"/>
                <a:gd name="T23" fmla="*/ 150 h 226"/>
                <a:gd name="T24" fmla="*/ 76 w 603"/>
                <a:gd name="T25" fmla="*/ 150 h 226"/>
                <a:gd name="T26" fmla="*/ 76 w 603"/>
                <a:gd name="T2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38" y="226"/>
                  </a:moveTo>
                  <a:lnTo>
                    <a:pt x="566" y="226"/>
                  </a:lnTo>
                  <a:cubicBezTo>
                    <a:pt x="586" y="226"/>
                    <a:pt x="603" y="209"/>
                    <a:pt x="603" y="188"/>
                  </a:cubicBezTo>
                  <a:lnTo>
                    <a:pt x="603" y="37"/>
                  </a:lnTo>
                  <a:cubicBezTo>
                    <a:pt x="603" y="16"/>
                    <a:pt x="586" y="0"/>
                    <a:pt x="566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  <a:moveTo>
                    <a:pt x="76" y="75"/>
                  </a:moveTo>
                  <a:lnTo>
                    <a:pt x="528" y="75"/>
                  </a:lnTo>
                  <a:lnTo>
                    <a:pt x="528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3" name="Freeform 360">
              <a:extLst>
                <a:ext uri="{FF2B5EF4-FFF2-40B4-BE49-F238E27FC236}">
                  <a16:creationId xmlns:a16="http://schemas.microsoft.com/office/drawing/2014/main" id="{9A6A2642-D857-48AB-8CA5-0A074B4F0B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1174751"/>
              <a:ext cx="57150" cy="47625"/>
            </a:xfrm>
            <a:custGeom>
              <a:avLst/>
              <a:gdLst>
                <a:gd name="T0" fmla="*/ 38 w 264"/>
                <a:gd name="T1" fmla="*/ 226 h 226"/>
                <a:gd name="T2" fmla="*/ 226 w 264"/>
                <a:gd name="T3" fmla="*/ 226 h 226"/>
                <a:gd name="T4" fmla="*/ 264 w 264"/>
                <a:gd name="T5" fmla="*/ 189 h 226"/>
                <a:gd name="T6" fmla="*/ 264 w 264"/>
                <a:gd name="T7" fmla="*/ 38 h 226"/>
                <a:gd name="T8" fmla="*/ 226 w 264"/>
                <a:gd name="T9" fmla="*/ 0 h 226"/>
                <a:gd name="T10" fmla="*/ 38 w 264"/>
                <a:gd name="T11" fmla="*/ 0 h 226"/>
                <a:gd name="T12" fmla="*/ 0 w 264"/>
                <a:gd name="T13" fmla="*/ 38 h 226"/>
                <a:gd name="T14" fmla="*/ 0 w 264"/>
                <a:gd name="T15" fmla="*/ 189 h 226"/>
                <a:gd name="T16" fmla="*/ 38 w 264"/>
                <a:gd name="T17" fmla="*/ 226 h 226"/>
                <a:gd name="T18" fmla="*/ 76 w 264"/>
                <a:gd name="T19" fmla="*/ 76 h 226"/>
                <a:gd name="T20" fmla="*/ 189 w 264"/>
                <a:gd name="T21" fmla="*/ 76 h 226"/>
                <a:gd name="T22" fmla="*/ 189 w 264"/>
                <a:gd name="T23" fmla="*/ 151 h 226"/>
                <a:gd name="T24" fmla="*/ 76 w 264"/>
                <a:gd name="T25" fmla="*/ 151 h 226"/>
                <a:gd name="T26" fmla="*/ 76 w 264"/>
                <a:gd name="T2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38" y="226"/>
                  </a:moveTo>
                  <a:lnTo>
                    <a:pt x="226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lose/>
                  <a:moveTo>
                    <a:pt x="76" y="76"/>
                  </a:moveTo>
                  <a:lnTo>
                    <a:pt x="189" y="76"/>
                  </a:lnTo>
                  <a:lnTo>
                    <a:pt x="189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4" name="Freeform 361">
              <a:extLst>
                <a:ext uri="{FF2B5EF4-FFF2-40B4-BE49-F238E27FC236}">
                  <a16:creationId xmlns:a16="http://schemas.microsoft.com/office/drawing/2014/main" id="{99A16CF4-1DAC-409B-B798-960D50DE4D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11513" y="1174751"/>
              <a:ext cx="55563" cy="47625"/>
            </a:xfrm>
            <a:custGeom>
              <a:avLst/>
              <a:gdLst>
                <a:gd name="T0" fmla="*/ 227 w 264"/>
                <a:gd name="T1" fmla="*/ 0 h 226"/>
                <a:gd name="T2" fmla="*/ 38 w 264"/>
                <a:gd name="T3" fmla="*/ 0 h 226"/>
                <a:gd name="T4" fmla="*/ 0 w 264"/>
                <a:gd name="T5" fmla="*/ 38 h 226"/>
                <a:gd name="T6" fmla="*/ 0 w 264"/>
                <a:gd name="T7" fmla="*/ 189 h 226"/>
                <a:gd name="T8" fmla="*/ 38 w 264"/>
                <a:gd name="T9" fmla="*/ 226 h 226"/>
                <a:gd name="T10" fmla="*/ 227 w 264"/>
                <a:gd name="T11" fmla="*/ 226 h 226"/>
                <a:gd name="T12" fmla="*/ 264 w 264"/>
                <a:gd name="T13" fmla="*/ 189 h 226"/>
                <a:gd name="T14" fmla="*/ 264 w 264"/>
                <a:gd name="T15" fmla="*/ 38 h 226"/>
                <a:gd name="T16" fmla="*/ 227 w 264"/>
                <a:gd name="T17" fmla="*/ 0 h 226"/>
                <a:gd name="T18" fmla="*/ 189 w 264"/>
                <a:gd name="T19" fmla="*/ 151 h 226"/>
                <a:gd name="T20" fmla="*/ 76 w 264"/>
                <a:gd name="T21" fmla="*/ 151 h 226"/>
                <a:gd name="T22" fmla="*/ 76 w 264"/>
                <a:gd name="T23" fmla="*/ 76 h 226"/>
                <a:gd name="T24" fmla="*/ 189 w 264"/>
                <a:gd name="T25" fmla="*/ 76 h 226"/>
                <a:gd name="T26" fmla="*/ 189 w 264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226">
                  <a:moveTo>
                    <a:pt x="227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lnTo>
                    <a:pt x="227" y="226"/>
                  </a:lnTo>
                  <a:cubicBezTo>
                    <a:pt x="247" y="226"/>
                    <a:pt x="264" y="210"/>
                    <a:pt x="264" y="189"/>
                  </a:cubicBezTo>
                  <a:lnTo>
                    <a:pt x="264" y="38"/>
                  </a:lnTo>
                  <a:cubicBezTo>
                    <a:pt x="264" y="17"/>
                    <a:pt x="247" y="0"/>
                    <a:pt x="227" y="0"/>
                  </a:cubicBezTo>
                  <a:close/>
                  <a:moveTo>
                    <a:pt x="189" y="151"/>
                  </a:moveTo>
                  <a:lnTo>
                    <a:pt x="76" y="151"/>
                  </a:lnTo>
                  <a:lnTo>
                    <a:pt x="76" y="76"/>
                  </a:lnTo>
                  <a:lnTo>
                    <a:pt x="189" y="76"/>
                  </a:lnTo>
                  <a:lnTo>
                    <a:pt x="189" y="15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5" name="Freeform 362">
              <a:extLst>
                <a:ext uri="{FF2B5EF4-FFF2-40B4-BE49-F238E27FC236}">
                  <a16:creationId xmlns:a16="http://schemas.microsoft.com/office/drawing/2014/main" id="{6C03AC78-D302-45F3-B1E3-0069B7342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1052513"/>
              <a:ext cx="33338" cy="50800"/>
            </a:xfrm>
            <a:custGeom>
              <a:avLst/>
              <a:gdLst>
                <a:gd name="T0" fmla="*/ 143 w 158"/>
                <a:gd name="T1" fmla="*/ 15 h 233"/>
                <a:gd name="T2" fmla="*/ 90 w 158"/>
                <a:gd name="T3" fmla="*/ 15 h 233"/>
                <a:gd name="T4" fmla="*/ 14 w 158"/>
                <a:gd name="T5" fmla="*/ 90 h 233"/>
                <a:gd name="T6" fmla="*/ 14 w 158"/>
                <a:gd name="T7" fmla="*/ 144 h 233"/>
                <a:gd name="T8" fmla="*/ 90 w 158"/>
                <a:gd name="T9" fmla="*/ 219 h 233"/>
                <a:gd name="T10" fmla="*/ 143 w 158"/>
                <a:gd name="T11" fmla="*/ 219 h 233"/>
                <a:gd name="T12" fmla="*/ 143 w 158"/>
                <a:gd name="T13" fmla="*/ 166 h 233"/>
                <a:gd name="T14" fmla="*/ 94 w 158"/>
                <a:gd name="T15" fmla="*/ 117 h 233"/>
                <a:gd name="T16" fmla="*/ 143 w 158"/>
                <a:gd name="T17" fmla="*/ 68 h 233"/>
                <a:gd name="T18" fmla="*/ 143 w 158"/>
                <a:gd name="T19" fmla="*/ 1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3" y="15"/>
                  </a:moveTo>
                  <a:cubicBezTo>
                    <a:pt x="128" y="0"/>
                    <a:pt x="105" y="0"/>
                    <a:pt x="90" y="15"/>
                  </a:cubicBezTo>
                  <a:lnTo>
                    <a:pt x="14" y="90"/>
                  </a:lnTo>
                  <a:cubicBezTo>
                    <a:pt x="0" y="105"/>
                    <a:pt x="0" y="129"/>
                    <a:pt x="14" y="144"/>
                  </a:cubicBezTo>
                  <a:lnTo>
                    <a:pt x="90" y="219"/>
                  </a:lnTo>
                  <a:cubicBezTo>
                    <a:pt x="105" y="233"/>
                    <a:pt x="128" y="233"/>
                    <a:pt x="143" y="219"/>
                  </a:cubicBezTo>
                  <a:cubicBezTo>
                    <a:pt x="157" y="204"/>
                    <a:pt x="157" y="181"/>
                    <a:pt x="143" y="166"/>
                  </a:cubicBezTo>
                  <a:lnTo>
                    <a:pt x="94" y="117"/>
                  </a:lnTo>
                  <a:lnTo>
                    <a:pt x="143" y="68"/>
                  </a:lnTo>
                  <a:cubicBezTo>
                    <a:pt x="158" y="54"/>
                    <a:pt x="158" y="30"/>
                    <a:pt x="143" y="1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6" name="Freeform 363">
              <a:extLst>
                <a:ext uri="{FF2B5EF4-FFF2-40B4-BE49-F238E27FC236}">
                  <a16:creationId xmlns:a16="http://schemas.microsoft.com/office/drawing/2014/main" id="{69EC6CE7-61BB-4890-854E-7BACE3A74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1052513"/>
              <a:ext cx="33338" cy="50800"/>
            </a:xfrm>
            <a:custGeom>
              <a:avLst/>
              <a:gdLst>
                <a:gd name="T0" fmla="*/ 14 w 158"/>
                <a:gd name="T1" fmla="*/ 218 h 233"/>
                <a:gd name="T2" fmla="*/ 68 w 158"/>
                <a:gd name="T3" fmla="*/ 218 h 233"/>
                <a:gd name="T4" fmla="*/ 143 w 158"/>
                <a:gd name="T5" fmla="*/ 143 h 233"/>
                <a:gd name="T6" fmla="*/ 143 w 158"/>
                <a:gd name="T7" fmla="*/ 89 h 233"/>
                <a:gd name="T8" fmla="*/ 68 w 158"/>
                <a:gd name="T9" fmla="*/ 14 h 233"/>
                <a:gd name="T10" fmla="*/ 15 w 158"/>
                <a:gd name="T11" fmla="*/ 15 h 233"/>
                <a:gd name="T12" fmla="*/ 14 w 158"/>
                <a:gd name="T13" fmla="*/ 67 h 233"/>
                <a:gd name="T14" fmla="*/ 63 w 158"/>
                <a:gd name="T15" fmla="*/ 116 h 233"/>
                <a:gd name="T16" fmla="*/ 14 w 158"/>
                <a:gd name="T17" fmla="*/ 165 h 233"/>
                <a:gd name="T18" fmla="*/ 14 w 158"/>
                <a:gd name="T19" fmla="*/ 21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233">
                  <a:moveTo>
                    <a:pt x="14" y="218"/>
                  </a:moveTo>
                  <a:cubicBezTo>
                    <a:pt x="29" y="233"/>
                    <a:pt x="53" y="233"/>
                    <a:pt x="68" y="218"/>
                  </a:cubicBezTo>
                  <a:lnTo>
                    <a:pt x="143" y="143"/>
                  </a:lnTo>
                  <a:cubicBezTo>
                    <a:pt x="158" y="128"/>
                    <a:pt x="158" y="104"/>
                    <a:pt x="143" y="89"/>
                  </a:cubicBezTo>
                  <a:lnTo>
                    <a:pt x="68" y="14"/>
                  </a:lnTo>
                  <a:cubicBezTo>
                    <a:pt x="53" y="0"/>
                    <a:pt x="29" y="0"/>
                    <a:pt x="15" y="15"/>
                  </a:cubicBezTo>
                  <a:cubicBezTo>
                    <a:pt x="0" y="29"/>
                    <a:pt x="0" y="53"/>
                    <a:pt x="14" y="67"/>
                  </a:cubicBezTo>
                  <a:lnTo>
                    <a:pt x="63" y="116"/>
                  </a:lnTo>
                  <a:lnTo>
                    <a:pt x="14" y="165"/>
                  </a:lnTo>
                  <a:cubicBezTo>
                    <a:pt x="0" y="180"/>
                    <a:pt x="0" y="203"/>
                    <a:pt x="14" y="21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7" name="Freeform 364">
              <a:extLst>
                <a:ext uri="{FF2B5EF4-FFF2-40B4-BE49-F238E27FC236}">
                  <a16:creationId xmlns:a16="http://schemas.microsoft.com/office/drawing/2014/main" id="{5A2A68CD-1BC6-4153-A2E3-EF965B347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052513"/>
              <a:ext cx="33338" cy="49213"/>
            </a:xfrm>
            <a:custGeom>
              <a:avLst/>
              <a:gdLst>
                <a:gd name="T0" fmla="*/ 22 w 157"/>
                <a:gd name="T1" fmla="*/ 227 h 233"/>
                <a:gd name="T2" fmla="*/ 51 w 157"/>
                <a:gd name="T3" fmla="*/ 229 h 233"/>
                <a:gd name="T4" fmla="*/ 72 w 157"/>
                <a:gd name="T5" fmla="*/ 211 h 233"/>
                <a:gd name="T6" fmla="*/ 148 w 157"/>
                <a:gd name="T7" fmla="*/ 60 h 233"/>
                <a:gd name="T8" fmla="*/ 131 w 157"/>
                <a:gd name="T9" fmla="*/ 9 h 233"/>
                <a:gd name="T10" fmla="*/ 80 w 157"/>
                <a:gd name="T11" fmla="*/ 26 h 233"/>
                <a:gd name="T12" fmla="*/ 5 w 157"/>
                <a:gd name="T13" fmla="*/ 177 h 233"/>
                <a:gd name="T14" fmla="*/ 3 w 157"/>
                <a:gd name="T15" fmla="*/ 206 h 233"/>
                <a:gd name="T16" fmla="*/ 22 w 157"/>
                <a:gd name="T17" fmla="*/ 22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33">
                  <a:moveTo>
                    <a:pt x="22" y="227"/>
                  </a:moveTo>
                  <a:cubicBezTo>
                    <a:pt x="31" y="232"/>
                    <a:pt x="41" y="233"/>
                    <a:pt x="51" y="229"/>
                  </a:cubicBezTo>
                  <a:cubicBezTo>
                    <a:pt x="60" y="226"/>
                    <a:pt x="68" y="219"/>
                    <a:pt x="72" y="211"/>
                  </a:cubicBezTo>
                  <a:lnTo>
                    <a:pt x="148" y="60"/>
                  </a:lnTo>
                  <a:cubicBezTo>
                    <a:pt x="157" y="41"/>
                    <a:pt x="149" y="18"/>
                    <a:pt x="131" y="9"/>
                  </a:cubicBezTo>
                  <a:cubicBezTo>
                    <a:pt x="112" y="0"/>
                    <a:pt x="89" y="7"/>
                    <a:pt x="80" y="26"/>
                  </a:cubicBezTo>
                  <a:lnTo>
                    <a:pt x="5" y="177"/>
                  </a:lnTo>
                  <a:cubicBezTo>
                    <a:pt x="0" y="186"/>
                    <a:pt x="0" y="196"/>
                    <a:pt x="3" y="206"/>
                  </a:cubicBezTo>
                  <a:cubicBezTo>
                    <a:pt x="6" y="215"/>
                    <a:pt x="13" y="223"/>
                    <a:pt x="22" y="22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8" name="Freeform 365">
              <a:extLst>
                <a:ext uri="{FF2B5EF4-FFF2-40B4-BE49-F238E27FC236}">
                  <a16:creationId xmlns:a16="http://schemas.microsoft.com/office/drawing/2014/main" id="{0685D542-ECF4-4642-AB45-9A79F6A7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1176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9" name="Freeform 366">
              <a:extLst>
                <a:ext uri="{FF2B5EF4-FFF2-40B4-BE49-F238E27FC236}">
                  <a16:creationId xmlns:a16="http://schemas.microsoft.com/office/drawing/2014/main" id="{09813619-85B6-452A-945E-7359153F3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17601"/>
              <a:ext cx="96838" cy="15875"/>
            </a:xfrm>
            <a:custGeom>
              <a:avLst/>
              <a:gdLst>
                <a:gd name="T0" fmla="*/ 38 w 452"/>
                <a:gd name="T1" fmla="*/ 75 h 75"/>
                <a:gd name="T2" fmla="*/ 414 w 452"/>
                <a:gd name="T3" fmla="*/ 75 h 75"/>
                <a:gd name="T4" fmla="*/ 452 w 452"/>
                <a:gd name="T5" fmla="*/ 37 h 75"/>
                <a:gd name="T6" fmla="*/ 414 w 452"/>
                <a:gd name="T7" fmla="*/ 0 h 75"/>
                <a:gd name="T8" fmla="*/ 38 w 452"/>
                <a:gd name="T9" fmla="*/ 0 h 75"/>
                <a:gd name="T10" fmla="*/ 0 w 452"/>
                <a:gd name="T11" fmla="*/ 37 h 75"/>
                <a:gd name="T12" fmla="*/ 38 w 45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38" y="75"/>
                  </a:move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0" name="Freeform 367">
              <a:extLst>
                <a:ext uri="{FF2B5EF4-FFF2-40B4-BE49-F238E27FC236}">
                  <a16:creationId xmlns:a16="http://schemas.microsoft.com/office/drawing/2014/main" id="{1FBC6759-93FB-44E2-B2FE-A6A864019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1430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7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7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6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1" name="Freeform 368">
              <a:extLst>
                <a:ext uri="{FF2B5EF4-FFF2-40B4-BE49-F238E27FC236}">
                  <a16:creationId xmlns:a16="http://schemas.microsoft.com/office/drawing/2014/main" id="{0172853D-735B-4546-B7E0-7A45607C7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43001"/>
              <a:ext cx="96838" cy="1587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7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7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8"/>
                    <a:pt x="452" y="37"/>
                  </a:cubicBezTo>
                  <a:cubicBezTo>
                    <a:pt x="452" y="16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2" name="Freeform 369">
              <a:extLst>
                <a:ext uri="{FF2B5EF4-FFF2-40B4-BE49-F238E27FC236}">
                  <a16:creationId xmlns:a16="http://schemas.microsoft.com/office/drawing/2014/main" id="{721A829F-E335-40E2-B521-29893E57A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174751"/>
              <a:ext cx="23813" cy="15875"/>
            </a:xfrm>
            <a:custGeom>
              <a:avLst/>
              <a:gdLst>
                <a:gd name="T0" fmla="*/ 38 w 113"/>
                <a:gd name="T1" fmla="*/ 76 h 76"/>
                <a:gd name="T2" fmla="*/ 75 w 113"/>
                <a:gd name="T3" fmla="*/ 76 h 76"/>
                <a:gd name="T4" fmla="*/ 113 w 113"/>
                <a:gd name="T5" fmla="*/ 38 h 76"/>
                <a:gd name="T6" fmla="*/ 75 w 113"/>
                <a:gd name="T7" fmla="*/ 0 h 76"/>
                <a:gd name="T8" fmla="*/ 38 w 113"/>
                <a:gd name="T9" fmla="*/ 0 h 76"/>
                <a:gd name="T10" fmla="*/ 0 w 113"/>
                <a:gd name="T11" fmla="*/ 38 h 76"/>
                <a:gd name="T12" fmla="*/ 38 w 113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6">
                  <a:moveTo>
                    <a:pt x="38" y="76"/>
                  </a:moveTo>
                  <a:lnTo>
                    <a:pt x="75" y="76"/>
                  </a:lnTo>
                  <a:cubicBezTo>
                    <a:pt x="96" y="76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3" name="Freeform 370">
              <a:extLst>
                <a:ext uri="{FF2B5EF4-FFF2-40B4-BE49-F238E27FC236}">
                  <a16:creationId xmlns:a16="http://schemas.microsoft.com/office/drawing/2014/main" id="{6742EB3D-74C5-47EF-B2EC-2D241C366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688" y="1206501"/>
              <a:ext cx="25400" cy="15875"/>
            </a:xfrm>
            <a:custGeom>
              <a:avLst/>
              <a:gdLst>
                <a:gd name="T0" fmla="*/ 76 w 113"/>
                <a:gd name="T1" fmla="*/ 0 h 75"/>
                <a:gd name="T2" fmla="*/ 38 w 113"/>
                <a:gd name="T3" fmla="*/ 0 h 75"/>
                <a:gd name="T4" fmla="*/ 0 w 113"/>
                <a:gd name="T5" fmla="*/ 38 h 75"/>
                <a:gd name="T6" fmla="*/ 38 w 113"/>
                <a:gd name="T7" fmla="*/ 75 h 75"/>
                <a:gd name="T8" fmla="*/ 76 w 113"/>
                <a:gd name="T9" fmla="*/ 75 h 75"/>
                <a:gd name="T10" fmla="*/ 113 w 113"/>
                <a:gd name="T11" fmla="*/ 38 h 75"/>
                <a:gd name="T12" fmla="*/ 76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4" name="Freeform 371">
              <a:extLst>
                <a:ext uri="{FF2B5EF4-FFF2-40B4-BE49-F238E27FC236}">
                  <a16:creationId xmlns:a16="http://schemas.microsoft.com/office/drawing/2014/main" id="{1203BA5C-AC1E-475C-9D3E-71C50764F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1206501"/>
              <a:ext cx="96838" cy="15875"/>
            </a:xfrm>
            <a:custGeom>
              <a:avLst/>
              <a:gdLst>
                <a:gd name="T0" fmla="*/ 414 w 452"/>
                <a:gd name="T1" fmla="*/ 0 h 75"/>
                <a:gd name="T2" fmla="*/ 38 w 452"/>
                <a:gd name="T3" fmla="*/ 0 h 75"/>
                <a:gd name="T4" fmla="*/ 0 w 452"/>
                <a:gd name="T5" fmla="*/ 38 h 75"/>
                <a:gd name="T6" fmla="*/ 38 w 452"/>
                <a:gd name="T7" fmla="*/ 75 h 75"/>
                <a:gd name="T8" fmla="*/ 414 w 452"/>
                <a:gd name="T9" fmla="*/ 75 h 75"/>
                <a:gd name="T10" fmla="*/ 452 w 452"/>
                <a:gd name="T11" fmla="*/ 38 h 75"/>
                <a:gd name="T12" fmla="*/ 414 w 452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5">
                  <a:moveTo>
                    <a:pt x="414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14" y="75"/>
                  </a:lnTo>
                  <a:cubicBezTo>
                    <a:pt x="435" y="75"/>
                    <a:pt x="452" y="59"/>
                    <a:pt x="452" y="38"/>
                  </a:cubicBezTo>
                  <a:cubicBezTo>
                    <a:pt x="452" y="17"/>
                    <a:pt x="435" y="0"/>
                    <a:pt x="414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5" name="Freeform 372">
              <a:extLst>
                <a:ext uri="{FF2B5EF4-FFF2-40B4-BE49-F238E27FC236}">
                  <a16:creationId xmlns:a16="http://schemas.microsoft.com/office/drawing/2014/main" id="{BE8F226E-79B7-42D8-B511-C7548CEA0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1174751"/>
              <a:ext cx="41275" cy="15875"/>
            </a:xfrm>
            <a:custGeom>
              <a:avLst/>
              <a:gdLst>
                <a:gd name="T0" fmla="*/ 151 w 189"/>
                <a:gd name="T1" fmla="*/ 76 h 76"/>
                <a:gd name="T2" fmla="*/ 189 w 189"/>
                <a:gd name="T3" fmla="*/ 38 h 76"/>
                <a:gd name="T4" fmla="*/ 151 w 189"/>
                <a:gd name="T5" fmla="*/ 0 h 76"/>
                <a:gd name="T6" fmla="*/ 38 w 189"/>
                <a:gd name="T7" fmla="*/ 0 h 76"/>
                <a:gd name="T8" fmla="*/ 0 w 189"/>
                <a:gd name="T9" fmla="*/ 38 h 76"/>
                <a:gd name="T10" fmla="*/ 38 w 189"/>
                <a:gd name="T11" fmla="*/ 76 h 76"/>
                <a:gd name="T12" fmla="*/ 151 w 18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76">
                  <a:moveTo>
                    <a:pt x="151" y="76"/>
                  </a:moveTo>
                  <a:cubicBezTo>
                    <a:pt x="172" y="76"/>
                    <a:pt x="189" y="59"/>
                    <a:pt x="189" y="38"/>
                  </a:cubicBezTo>
                  <a:cubicBezTo>
                    <a:pt x="189" y="17"/>
                    <a:pt x="172" y="0"/>
                    <a:pt x="15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51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2" name="Group 2511">
            <a:extLst>
              <a:ext uri="{FF2B5EF4-FFF2-40B4-BE49-F238E27FC236}">
                <a16:creationId xmlns:a16="http://schemas.microsoft.com/office/drawing/2014/main" id="{7ECFE90D-7184-4987-86FD-1D4155B6D02D}"/>
              </a:ext>
            </a:extLst>
          </p:cNvPr>
          <p:cNvGrpSpPr/>
          <p:nvPr/>
        </p:nvGrpSpPr>
        <p:grpSpPr>
          <a:xfrm>
            <a:off x="4364038" y="908051"/>
            <a:ext cx="484188" cy="485775"/>
            <a:chOff x="4364038" y="908051"/>
            <a:chExt cx="484188" cy="485775"/>
          </a:xfrm>
        </p:grpSpPr>
        <p:sp>
          <p:nvSpPr>
            <p:cNvPr id="2276" name="Freeform 373">
              <a:extLst>
                <a:ext uri="{FF2B5EF4-FFF2-40B4-BE49-F238E27FC236}">
                  <a16:creationId xmlns:a16="http://schemas.microsoft.com/office/drawing/2014/main" id="{1F0F03F8-AFE6-422B-8E42-0E99A9D82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538" y="1101726"/>
              <a:ext cx="177800" cy="282575"/>
            </a:xfrm>
            <a:custGeom>
              <a:avLst/>
              <a:gdLst>
                <a:gd name="T0" fmla="*/ 829 w 829"/>
                <a:gd name="T1" fmla="*/ 1319 h 1319"/>
                <a:gd name="T2" fmla="*/ 0 w 829"/>
                <a:gd name="T3" fmla="*/ 1018 h 1319"/>
                <a:gd name="T4" fmla="*/ 0 w 829"/>
                <a:gd name="T5" fmla="*/ 0 h 1319"/>
                <a:gd name="T6" fmla="*/ 829 w 829"/>
                <a:gd name="T7" fmla="*/ 264 h 1319"/>
                <a:gd name="T8" fmla="*/ 829 w 829"/>
                <a:gd name="T9" fmla="*/ 1319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1319">
                  <a:moveTo>
                    <a:pt x="829" y="1319"/>
                  </a:moveTo>
                  <a:lnTo>
                    <a:pt x="0" y="1018"/>
                  </a:lnTo>
                  <a:lnTo>
                    <a:pt x="0" y="0"/>
                  </a:lnTo>
                  <a:lnTo>
                    <a:pt x="829" y="264"/>
                  </a:lnTo>
                  <a:lnTo>
                    <a:pt x="829" y="1319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7" name="Freeform 374">
              <a:extLst>
                <a:ext uri="{FF2B5EF4-FFF2-40B4-BE49-F238E27FC236}">
                  <a16:creationId xmlns:a16="http://schemas.microsoft.com/office/drawing/2014/main" id="{B1B5175D-7E9D-4FC7-8D6C-D008638C6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1101726"/>
              <a:ext cx="233363" cy="120650"/>
            </a:xfrm>
            <a:custGeom>
              <a:avLst/>
              <a:gdLst>
                <a:gd name="T0" fmla="*/ 0 w 1092"/>
                <a:gd name="T1" fmla="*/ 302 h 565"/>
                <a:gd name="T2" fmla="*/ 829 w 1092"/>
                <a:gd name="T3" fmla="*/ 565 h 565"/>
                <a:gd name="T4" fmla="*/ 1092 w 1092"/>
                <a:gd name="T5" fmla="*/ 264 h 565"/>
                <a:gd name="T6" fmla="*/ 263 w 1092"/>
                <a:gd name="T7" fmla="*/ 0 h 565"/>
                <a:gd name="T8" fmla="*/ 0 w 1092"/>
                <a:gd name="T9" fmla="*/ 30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0" y="302"/>
                  </a:moveTo>
                  <a:lnTo>
                    <a:pt x="829" y="565"/>
                  </a:lnTo>
                  <a:lnTo>
                    <a:pt x="1092" y="264"/>
                  </a:lnTo>
                  <a:lnTo>
                    <a:pt x="263" y="0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8" name="Freeform 375">
              <a:extLst>
                <a:ext uri="{FF2B5EF4-FFF2-40B4-BE49-F238E27FC236}">
                  <a16:creationId xmlns:a16="http://schemas.microsoft.com/office/drawing/2014/main" id="{42E86C6A-C9CD-4507-97DE-CEDE7ACE2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976" y="981076"/>
              <a:ext cx="233363" cy="120650"/>
            </a:xfrm>
            <a:custGeom>
              <a:avLst/>
              <a:gdLst>
                <a:gd name="T0" fmla="*/ 829 w 1092"/>
                <a:gd name="T1" fmla="*/ 0 h 565"/>
                <a:gd name="T2" fmla="*/ 0 w 1092"/>
                <a:gd name="T3" fmla="*/ 264 h 565"/>
                <a:gd name="T4" fmla="*/ 263 w 1092"/>
                <a:gd name="T5" fmla="*/ 565 h 565"/>
                <a:gd name="T6" fmla="*/ 1092 w 1092"/>
                <a:gd name="T7" fmla="*/ 301 h 565"/>
                <a:gd name="T8" fmla="*/ 829 w 1092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565">
                  <a:moveTo>
                    <a:pt x="829" y="0"/>
                  </a:moveTo>
                  <a:lnTo>
                    <a:pt x="0" y="264"/>
                  </a:lnTo>
                  <a:lnTo>
                    <a:pt x="263" y="565"/>
                  </a:lnTo>
                  <a:lnTo>
                    <a:pt x="1092" y="301"/>
                  </a:lnTo>
                  <a:lnTo>
                    <a:pt x="829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9" name="Freeform 376">
              <a:extLst>
                <a:ext uri="{FF2B5EF4-FFF2-40B4-BE49-F238E27FC236}">
                  <a16:creationId xmlns:a16="http://schemas.microsoft.com/office/drawing/2014/main" id="{BA5C812D-8954-4889-A102-B58391D33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981076"/>
              <a:ext cx="233363" cy="120650"/>
            </a:xfrm>
            <a:custGeom>
              <a:avLst/>
              <a:gdLst>
                <a:gd name="T0" fmla="*/ 264 w 1093"/>
                <a:gd name="T1" fmla="*/ 0 h 565"/>
                <a:gd name="T2" fmla="*/ 0 w 1093"/>
                <a:gd name="T3" fmla="*/ 301 h 565"/>
                <a:gd name="T4" fmla="*/ 830 w 1093"/>
                <a:gd name="T5" fmla="*/ 565 h 565"/>
                <a:gd name="T6" fmla="*/ 1093 w 1093"/>
                <a:gd name="T7" fmla="*/ 264 h 565"/>
                <a:gd name="T8" fmla="*/ 264 w 1093"/>
                <a:gd name="T9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0"/>
                  </a:moveTo>
                  <a:lnTo>
                    <a:pt x="0" y="301"/>
                  </a:lnTo>
                  <a:lnTo>
                    <a:pt x="830" y="565"/>
                  </a:lnTo>
                  <a:lnTo>
                    <a:pt x="1093" y="264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0" name="Freeform 377">
              <a:extLst>
                <a:ext uri="{FF2B5EF4-FFF2-40B4-BE49-F238E27FC236}">
                  <a16:creationId xmlns:a16="http://schemas.microsoft.com/office/drawing/2014/main" id="{8B72B0AF-8105-4E04-B663-DE8ABCB49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1" y="1343026"/>
              <a:ext cx="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1" name="Freeform 378">
              <a:extLst>
                <a:ext uri="{FF2B5EF4-FFF2-40B4-BE49-F238E27FC236}">
                  <a16:creationId xmlns:a16="http://schemas.microsoft.com/office/drawing/2014/main" id="{71A71368-C4BC-47A0-87BB-047A6856A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101726"/>
              <a:ext cx="177800" cy="282575"/>
            </a:xfrm>
            <a:custGeom>
              <a:avLst/>
              <a:gdLst>
                <a:gd name="T0" fmla="*/ 830 w 830"/>
                <a:gd name="T1" fmla="*/ 0 h 1319"/>
                <a:gd name="T2" fmla="*/ 0 w 830"/>
                <a:gd name="T3" fmla="*/ 264 h 1319"/>
                <a:gd name="T4" fmla="*/ 0 w 830"/>
                <a:gd name="T5" fmla="*/ 1319 h 1319"/>
                <a:gd name="T6" fmla="*/ 435 w 830"/>
                <a:gd name="T7" fmla="*/ 1161 h 1319"/>
                <a:gd name="T8" fmla="*/ 366 w 830"/>
                <a:gd name="T9" fmla="*/ 861 h 1319"/>
                <a:gd name="T10" fmla="*/ 712 w 830"/>
                <a:gd name="T11" fmla="*/ 942 h 1319"/>
                <a:gd name="T12" fmla="*/ 632 w 830"/>
                <a:gd name="T13" fmla="*/ 1022 h 1319"/>
                <a:gd name="T14" fmla="*/ 682 w 830"/>
                <a:gd name="T15" fmla="*/ 1071 h 1319"/>
                <a:gd name="T16" fmla="*/ 830 w 830"/>
                <a:gd name="T17" fmla="*/ 1018 h 1319"/>
                <a:gd name="T18" fmla="*/ 830 w 830"/>
                <a:gd name="T19" fmla="*/ 0 h 1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0" h="1319">
                  <a:moveTo>
                    <a:pt x="830" y="0"/>
                  </a:moveTo>
                  <a:lnTo>
                    <a:pt x="0" y="264"/>
                  </a:lnTo>
                  <a:lnTo>
                    <a:pt x="0" y="1319"/>
                  </a:lnTo>
                  <a:lnTo>
                    <a:pt x="435" y="1161"/>
                  </a:lnTo>
                  <a:lnTo>
                    <a:pt x="366" y="861"/>
                  </a:lnTo>
                  <a:lnTo>
                    <a:pt x="712" y="942"/>
                  </a:lnTo>
                  <a:lnTo>
                    <a:pt x="632" y="1022"/>
                  </a:lnTo>
                  <a:lnTo>
                    <a:pt x="682" y="1071"/>
                  </a:lnTo>
                  <a:lnTo>
                    <a:pt x="830" y="1018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2" name="Freeform 379">
              <a:extLst>
                <a:ext uri="{FF2B5EF4-FFF2-40B4-BE49-F238E27FC236}">
                  <a16:creationId xmlns:a16="http://schemas.microsoft.com/office/drawing/2014/main" id="{745F321F-30E8-4183-BFDF-C5D7DDA21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1" y="1343026"/>
              <a:ext cx="19050" cy="17463"/>
            </a:xfrm>
            <a:custGeom>
              <a:avLst/>
              <a:gdLst>
                <a:gd name="T0" fmla="*/ 0 w 90"/>
                <a:gd name="T1" fmla="*/ 33 h 80"/>
                <a:gd name="T2" fmla="*/ 0 w 90"/>
                <a:gd name="T3" fmla="*/ 33 h 80"/>
                <a:gd name="T4" fmla="*/ 0 w 90"/>
                <a:gd name="T5" fmla="*/ 33 h 80"/>
                <a:gd name="T6" fmla="*/ 10 w 90"/>
                <a:gd name="T7" fmla="*/ 80 h 80"/>
                <a:gd name="T8" fmla="*/ 90 w 90"/>
                <a:gd name="T9" fmla="*/ 0 h 80"/>
                <a:gd name="T10" fmla="*/ 0 w 90"/>
                <a:gd name="T11" fmla="*/ 3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80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10" y="80"/>
                  </a:lnTo>
                  <a:lnTo>
                    <a:pt x="9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3" name="Freeform 380">
              <a:extLst>
                <a:ext uri="{FF2B5EF4-FFF2-40B4-BE49-F238E27FC236}">
                  <a16:creationId xmlns:a16="http://schemas.microsoft.com/office/drawing/2014/main" id="{A8C29FAD-0DDD-40BE-A81E-EDEBB1B01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1" y="908051"/>
              <a:ext cx="65088" cy="41275"/>
            </a:xfrm>
            <a:custGeom>
              <a:avLst/>
              <a:gdLst>
                <a:gd name="T0" fmla="*/ 40 w 304"/>
                <a:gd name="T1" fmla="*/ 188 h 188"/>
                <a:gd name="T2" fmla="*/ 72 w 304"/>
                <a:gd name="T3" fmla="*/ 171 h 188"/>
                <a:gd name="T4" fmla="*/ 91 w 304"/>
                <a:gd name="T5" fmla="*/ 142 h 188"/>
                <a:gd name="T6" fmla="*/ 216 w 304"/>
                <a:gd name="T7" fmla="*/ 75 h 188"/>
                <a:gd name="T8" fmla="*/ 266 w 304"/>
                <a:gd name="T9" fmla="*/ 75 h 188"/>
                <a:gd name="T10" fmla="*/ 304 w 304"/>
                <a:gd name="T11" fmla="*/ 37 h 188"/>
                <a:gd name="T12" fmla="*/ 266 w 304"/>
                <a:gd name="T13" fmla="*/ 0 h 188"/>
                <a:gd name="T14" fmla="*/ 216 w 304"/>
                <a:gd name="T15" fmla="*/ 0 h 188"/>
                <a:gd name="T16" fmla="*/ 28 w 304"/>
                <a:gd name="T17" fmla="*/ 100 h 188"/>
                <a:gd name="T18" fmla="*/ 9 w 304"/>
                <a:gd name="T19" fmla="*/ 130 h 188"/>
                <a:gd name="T20" fmla="*/ 7 w 304"/>
                <a:gd name="T21" fmla="*/ 168 h 188"/>
                <a:gd name="T22" fmla="*/ 40 w 304"/>
                <a:gd name="T2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88">
                  <a:moveTo>
                    <a:pt x="40" y="188"/>
                  </a:moveTo>
                  <a:cubicBezTo>
                    <a:pt x="53" y="188"/>
                    <a:pt x="65" y="182"/>
                    <a:pt x="72" y="171"/>
                  </a:cubicBezTo>
                  <a:lnTo>
                    <a:pt x="91" y="142"/>
                  </a:lnTo>
                  <a:cubicBezTo>
                    <a:pt x="119" y="100"/>
                    <a:pt x="166" y="75"/>
                    <a:pt x="216" y="75"/>
                  </a:cubicBezTo>
                  <a:lnTo>
                    <a:pt x="266" y="75"/>
                  </a:lnTo>
                  <a:cubicBezTo>
                    <a:pt x="287" y="75"/>
                    <a:pt x="304" y="58"/>
                    <a:pt x="304" y="37"/>
                  </a:cubicBezTo>
                  <a:cubicBezTo>
                    <a:pt x="304" y="17"/>
                    <a:pt x="287" y="0"/>
                    <a:pt x="266" y="0"/>
                  </a:cubicBezTo>
                  <a:lnTo>
                    <a:pt x="216" y="0"/>
                  </a:lnTo>
                  <a:cubicBezTo>
                    <a:pt x="141" y="0"/>
                    <a:pt x="70" y="37"/>
                    <a:pt x="28" y="100"/>
                  </a:cubicBezTo>
                  <a:lnTo>
                    <a:pt x="9" y="130"/>
                  </a:lnTo>
                  <a:cubicBezTo>
                    <a:pt x="1" y="141"/>
                    <a:pt x="0" y="156"/>
                    <a:pt x="7" y="168"/>
                  </a:cubicBezTo>
                  <a:cubicBezTo>
                    <a:pt x="14" y="180"/>
                    <a:pt x="26" y="188"/>
                    <a:pt x="40" y="18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4" name="Freeform 381">
              <a:extLst>
                <a:ext uri="{FF2B5EF4-FFF2-40B4-BE49-F238E27FC236}">
                  <a16:creationId xmlns:a16="http://schemas.microsoft.com/office/drawing/2014/main" id="{5352F047-72D5-40C7-9BB6-BD75624F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6" y="908051"/>
              <a:ext cx="57150" cy="57150"/>
            </a:xfrm>
            <a:custGeom>
              <a:avLst/>
              <a:gdLst>
                <a:gd name="T0" fmla="*/ 34 w 267"/>
                <a:gd name="T1" fmla="*/ 74 h 263"/>
                <a:gd name="T2" fmla="*/ 101 w 267"/>
                <a:gd name="T3" fmla="*/ 88 h 263"/>
                <a:gd name="T4" fmla="*/ 192 w 267"/>
                <a:gd name="T5" fmla="*/ 199 h 263"/>
                <a:gd name="T6" fmla="*/ 192 w 267"/>
                <a:gd name="T7" fmla="*/ 226 h 263"/>
                <a:gd name="T8" fmla="*/ 230 w 267"/>
                <a:gd name="T9" fmla="*/ 263 h 263"/>
                <a:gd name="T10" fmla="*/ 267 w 267"/>
                <a:gd name="T11" fmla="*/ 226 h 263"/>
                <a:gd name="T12" fmla="*/ 267 w 267"/>
                <a:gd name="T13" fmla="*/ 199 h 263"/>
                <a:gd name="T14" fmla="*/ 116 w 267"/>
                <a:gd name="T15" fmla="*/ 14 h 263"/>
                <a:gd name="T16" fmla="*/ 49 w 267"/>
                <a:gd name="T17" fmla="*/ 0 h 263"/>
                <a:gd name="T18" fmla="*/ 42 w 267"/>
                <a:gd name="T19" fmla="*/ 0 h 263"/>
                <a:gd name="T20" fmla="*/ 40 w 267"/>
                <a:gd name="T21" fmla="*/ 0 h 263"/>
                <a:gd name="T22" fmla="*/ 4 w 267"/>
                <a:gd name="T23" fmla="*/ 30 h 263"/>
                <a:gd name="T24" fmla="*/ 34 w 267"/>
                <a:gd name="T25" fmla="*/ 7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7" h="263">
                  <a:moveTo>
                    <a:pt x="34" y="74"/>
                  </a:moveTo>
                  <a:lnTo>
                    <a:pt x="101" y="88"/>
                  </a:lnTo>
                  <a:cubicBezTo>
                    <a:pt x="154" y="98"/>
                    <a:pt x="192" y="145"/>
                    <a:pt x="192" y="199"/>
                  </a:cubicBezTo>
                  <a:lnTo>
                    <a:pt x="192" y="226"/>
                  </a:lnTo>
                  <a:cubicBezTo>
                    <a:pt x="192" y="247"/>
                    <a:pt x="209" y="263"/>
                    <a:pt x="230" y="263"/>
                  </a:cubicBezTo>
                  <a:cubicBezTo>
                    <a:pt x="251" y="263"/>
                    <a:pt x="267" y="247"/>
                    <a:pt x="267" y="226"/>
                  </a:cubicBezTo>
                  <a:lnTo>
                    <a:pt x="267" y="199"/>
                  </a:lnTo>
                  <a:cubicBezTo>
                    <a:pt x="267" y="109"/>
                    <a:pt x="204" y="32"/>
                    <a:pt x="116" y="14"/>
                  </a:cubicBezTo>
                  <a:lnTo>
                    <a:pt x="49" y="0"/>
                  </a:lnTo>
                  <a:cubicBezTo>
                    <a:pt x="47" y="0"/>
                    <a:pt x="44" y="0"/>
                    <a:pt x="42" y="0"/>
                  </a:cubicBezTo>
                  <a:lnTo>
                    <a:pt x="40" y="0"/>
                  </a:lnTo>
                  <a:cubicBezTo>
                    <a:pt x="23" y="0"/>
                    <a:pt x="8" y="12"/>
                    <a:pt x="4" y="30"/>
                  </a:cubicBezTo>
                  <a:cubicBezTo>
                    <a:pt x="0" y="50"/>
                    <a:pt x="13" y="70"/>
                    <a:pt x="34" y="7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5" name="Freeform 382">
              <a:extLst>
                <a:ext uri="{FF2B5EF4-FFF2-40B4-BE49-F238E27FC236}">
                  <a16:creationId xmlns:a16="http://schemas.microsoft.com/office/drawing/2014/main" id="{BB0B18D4-535E-4795-8E9E-3B3C949040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2338" y="909638"/>
              <a:ext cx="88900" cy="84138"/>
            </a:xfrm>
            <a:custGeom>
              <a:avLst/>
              <a:gdLst>
                <a:gd name="T0" fmla="*/ 73 w 414"/>
                <a:gd name="T1" fmla="*/ 270 h 393"/>
                <a:gd name="T2" fmla="*/ 164 w 414"/>
                <a:gd name="T3" fmla="*/ 220 h 393"/>
                <a:gd name="T4" fmla="*/ 157 w 414"/>
                <a:gd name="T5" fmla="*/ 239 h 393"/>
                <a:gd name="T6" fmla="*/ 162 w 414"/>
                <a:gd name="T7" fmla="*/ 331 h 393"/>
                <a:gd name="T8" fmla="*/ 233 w 414"/>
                <a:gd name="T9" fmla="*/ 389 h 393"/>
                <a:gd name="T10" fmla="*/ 263 w 414"/>
                <a:gd name="T11" fmla="*/ 393 h 393"/>
                <a:gd name="T12" fmla="*/ 319 w 414"/>
                <a:gd name="T13" fmla="*/ 378 h 393"/>
                <a:gd name="T14" fmla="*/ 373 w 414"/>
                <a:gd name="T15" fmla="*/ 306 h 393"/>
                <a:gd name="T16" fmla="*/ 359 w 414"/>
                <a:gd name="T17" fmla="*/ 217 h 393"/>
                <a:gd name="T18" fmla="*/ 285 w 414"/>
                <a:gd name="T19" fmla="*/ 166 h 393"/>
                <a:gd name="T20" fmla="*/ 265 w 414"/>
                <a:gd name="T21" fmla="*/ 162 h 393"/>
                <a:gd name="T22" fmla="*/ 381 w 414"/>
                <a:gd name="T23" fmla="*/ 76 h 393"/>
                <a:gd name="T24" fmla="*/ 406 w 414"/>
                <a:gd name="T25" fmla="*/ 61 h 393"/>
                <a:gd name="T26" fmla="*/ 413 w 414"/>
                <a:gd name="T27" fmla="*/ 33 h 393"/>
                <a:gd name="T28" fmla="*/ 398 w 414"/>
                <a:gd name="T29" fmla="*/ 8 h 393"/>
                <a:gd name="T30" fmla="*/ 370 w 414"/>
                <a:gd name="T31" fmla="*/ 1 h 393"/>
                <a:gd name="T32" fmla="*/ 190 w 414"/>
                <a:gd name="T33" fmla="*/ 148 h 393"/>
                <a:gd name="T34" fmla="*/ 177 w 414"/>
                <a:gd name="T35" fmla="*/ 145 h 393"/>
                <a:gd name="T36" fmla="*/ 168 w 414"/>
                <a:gd name="T37" fmla="*/ 145 h 393"/>
                <a:gd name="T38" fmla="*/ 161 w 414"/>
                <a:gd name="T39" fmla="*/ 145 h 393"/>
                <a:gd name="T40" fmla="*/ 11 w 414"/>
                <a:gd name="T41" fmla="*/ 229 h 393"/>
                <a:gd name="T42" fmla="*/ 22 w 414"/>
                <a:gd name="T43" fmla="*/ 280 h 393"/>
                <a:gd name="T44" fmla="*/ 73 w 414"/>
                <a:gd name="T45" fmla="*/ 271 h 393"/>
                <a:gd name="T46" fmla="*/ 73 w 414"/>
                <a:gd name="T47" fmla="*/ 270 h 393"/>
                <a:gd name="T48" fmla="*/ 228 w 414"/>
                <a:gd name="T49" fmla="*/ 265 h 393"/>
                <a:gd name="T50" fmla="*/ 239 w 414"/>
                <a:gd name="T51" fmla="*/ 234 h 393"/>
                <a:gd name="T52" fmla="*/ 271 w 414"/>
                <a:gd name="T53" fmla="*/ 240 h 393"/>
                <a:gd name="T54" fmla="*/ 296 w 414"/>
                <a:gd name="T55" fmla="*/ 257 h 393"/>
                <a:gd name="T56" fmla="*/ 299 w 414"/>
                <a:gd name="T57" fmla="*/ 290 h 393"/>
                <a:gd name="T58" fmla="*/ 282 w 414"/>
                <a:gd name="T59" fmla="*/ 313 h 393"/>
                <a:gd name="T60" fmla="*/ 253 w 414"/>
                <a:gd name="T61" fmla="*/ 316 h 393"/>
                <a:gd name="T62" fmla="*/ 229 w 414"/>
                <a:gd name="T63" fmla="*/ 297 h 393"/>
                <a:gd name="T64" fmla="*/ 228 w 414"/>
                <a:gd name="T65" fmla="*/ 2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4" h="393">
                  <a:moveTo>
                    <a:pt x="73" y="270"/>
                  </a:moveTo>
                  <a:cubicBezTo>
                    <a:pt x="94" y="240"/>
                    <a:pt x="127" y="221"/>
                    <a:pt x="164" y="220"/>
                  </a:cubicBezTo>
                  <a:lnTo>
                    <a:pt x="157" y="239"/>
                  </a:lnTo>
                  <a:cubicBezTo>
                    <a:pt x="145" y="269"/>
                    <a:pt x="147" y="302"/>
                    <a:pt x="162" y="331"/>
                  </a:cubicBezTo>
                  <a:cubicBezTo>
                    <a:pt x="176" y="360"/>
                    <a:pt x="202" y="381"/>
                    <a:pt x="233" y="389"/>
                  </a:cubicBezTo>
                  <a:cubicBezTo>
                    <a:pt x="243" y="392"/>
                    <a:pt x="253" y="393"/>
                    <a:pt x="263" y="393"/>
                  </a:cubicBezTo>
                  <a:cubicBezTo>
                    <a:pt x="283" y="393"/>
                    <a:pt x="302" y="388"/>
                    <a:pt x="319" y="378"/>
                  </a:cubicBezTo>
                  <a:cubicBezTo>
                    <a:pt x="346" y="362"/>
                    <a:pt x="365" y="336"/>
                    <a:pt x="373" y="306"/>
                  </a:cubicBezTo>
                  <a:cubicBezTo>
                    <a:pt x="381" y="276"/>
                    <a:pt x="376" y="243"/>
                    <a:pt x="359" y="217"/>
                  </a:cubicBezTo>
                  <a:cubicBezTo>
                    <a:pt x="343" y="190"/>
                    <a:pt x="316" y="171"/>
                    <a:pt x="285" y="166"/>
                  </a:cubicBezTo>
                  <a:lnTo>
                    <a:pt x="265" y="162"/>
                  </a:lnTo>
                  <a:cubicBezTo>
                    <a:pt x="287" y="115"/>
                    <a:pt x="330" y="83"/>
                    <a:pt x="381" y="76"/>
                  </a:cubicBezTo>
                  <a:cubicBezTo>
                    <a:pt x="391" y="74"/>
                    <a:pt x="400" y="69"/>
                    <a:pt x="406" y="61"/>
                  </a:cubicBezTo>
                  <a:cubicBezTo>
                    <a:pt x="412" y="53"/>
                    <a:pt x="414" y="43"/>
                    <a:pt x="413" y="33"/>
                  </a:cubicBezTo>
                  <a:cubicBezTo>
                    <a:pt x="411" y="23"/>
                    <a:pt x="406" y="14"/>
                    <a:pt x="398" y="8"/>
                  </a:cubicBezTo>
                  <a:cubicBezTo>
                    <a:pt x="390" y="2"/>
                    <a:pt x="380" y="0"/>
                    <a:pt x="370" y="1"/>
                  </a:cubicBezTo>
                  <a:cubicBezTo>
                    <a:pt x="287" y="13"/>
                    <a:pt x="218" y="69"/>
                    <a:pt x="190" y="148"/>
                  </a:cubicBezTo>
                  <a:lnTo>
                    <a:pt x="177" y="145"/>
                  </a:lnTo>
                  <a:cubicBezTo>
                    <a:pt x="174" y="145"/>
                    <a:pt x="171" y="145"/>
                    <a:pt x="168" y="145"/>
                  </a:cubicBezTo>
                  <a:lnTo>
                    <a:pt x="161" y="145"/>
                  </a:lnTo>
                  <a:cubicBezTo>
                    <a:pt x="100" y="147"/>
                    <a:pt x="44" y="178"/>
                    <a:pt x="11" y="229"/>
                  </a:cubicBezTo>
                  <a:cubicBezTo>
                    <a:pt x="0" y="246"/>
                    <a:pt x="5" y="269"/>
                    <a:pt x="22" y="280"/>
                  </a:cubicBezTo>
                  <a:cubicBezTo>
                    <a:pt x="39" y="291"/>
                    <a:pt x="61" y="287"/>
                    <a:pt x="73" y="271"/>
                  </a:cubicBezTo>
                  <a:lnTo>
                    <a:pt x="73" y="270"/>
                  </a:lnTo>
                  <a:close/>
                  <a:moveTo>
                    <a:pt x="228" y="265"/>
                  </a:moveTo>
                  <a:lnTo>
                    <a:pt x="239" y="234"/>
                  </a:lnTo>
                  <a:lnTo>
                    <a:pt x="271" y="240"/>
                  </a:lnTo>
                  <a:cubicBezTo>
                    <a:pt x="281" y="242"/>
                    <a:pt x="290" y="248"/>
                    <a:pt x="296" y="257"/>
                  </a:cubicBezTo>
                  <a:cubicBezTo>
                    <a:pt x="302" y="267"/>
                    <a:pt x="303" y="279"/>
                    <a:pt x="299" y="290"/>
                  </a:cubicBezTo>
                  <a:cubicBezTo>
                    <a:pt x="297" y="299"/>
                    <a:pt x="290" y="308"/>
                    <a:pt x="282" y="313"/>
                  </a:cubicBezTo>
                  <a:cubicBezTo>
                    <a:pt x="273" y="318"/>
                    <a:pt x="263" y="319"/>
                    <a:pt x="253" y="316"/>
                  </a:cubicBezTo>
                  <a:cubicBezTo>
                    <a:pt x="243" y="314"/>
                    <a:pt x="234" y="306"/>
                    <a:pt x="229" y="297"/>
                  </a:cubicBezTo>
                  <a:cubicBezTo>
                    <a:pt x="224" y="287"/>
                    <a:pt x="223" y="275"/>
                    <a:pt x="228" y="26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6" name="Freeform 383">
              <a:extLst>
                <a:ext uri="{FF2B5EF4-FFF2-40B4-BE49-F238E27FC236}">
                  <a16:creationId xmlns:a16="http://schemas.microsoft.com/office/drawing/2014/main" id="{C0453010-1335-41D2-BCB9-477CFC5C5F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5626" y="908051"/>
              <a:ext cx="88900" cy="85725"/>
            </a:xfrm>
            <a:custGeom>
              <a:avLst/>
              <a:gdLst>
                <a:gd name="T0" fmla="*/ 35 w 414"/>
                <a:gd name="T1" fmla="*/ 78 h 395"/>
                <a:gd name="T2" fmla="*/ 151 w 414"/>
                <a:gd name="T3" fmla="*/ 164 h 395"/>
                <a:gd name="T4" fmla="*/ 131 w 414"/>
                <a:gd name="T5" fmla="*/ 168 h 395"/>
                <a:gd name="T6" fmla="*/ 57 w 414"/>
                <a:gd name="T7" fmla="*/ 219 h 395"/>
                <a:gd name="T8" fmla="*/ 44 w 414"/>
                <a:gd name="T9" fmla="*/ 311 h 395"/>
                <a:gd name="T10" fmla="*/ 153 w 414"/>
                <a:gd name="T11" fmla="*/ 395 h 395"/>
                <a:gd name="T12" fmla="*/ 183 w 414"/>
                <a:gd name="T13" fmla="*/ 391 h 395"/>
                <a:gd name="T14" fmla="*/ 254 w 414"/>
                <a:gd name="T15" fmla="*/ 333 h 395"/>
                <a:gd name="T16" fmla="*/ 259 w 414"/>
                <a:gd name="T17" fmla="*/ 242 h 395"/>
                <a:gd name="T18" fmla="*/ 252 w 414"/>
                <a:gd name="T19" fmla="*/ 222 h 395"/>
                <a:gd name="T20" fmla="*/ 252 w 414"/>
                <a:gd name="T21" fmla="*/ 222 h 395"/>
                <a:gd name="T22" fmla="*/ 343 w 414"/>
                <a:gd name="T23" fmla="*/ 272 h 395"/>
                <a:gd name="T24" fmla="*/ 367 w 414"/>
                <a:gd name="T25" fmla="*/ 289 h 395"/>
                <a:gd name="T26" fmla="*/ 395 w 414"/>
                <a:gd name="T27" fmla="*/ 284 h 395"/>
                <a:gd name="T28" fmla="*/ 412 w 414"/>
                <a:gd name="T29" fmla="*/ 259 h 395"/>
                <a:gd name="T30" fmla="*/ 405 w 414"/>
                <a:gd name="T31" fmla="*/ 231 h 395"/>
                <a:gd name="T32" fmla="*/ 255 w 414"/>
                <a:gd name="T33" fmla="*/ 147 h 395"/>
                <a:gd name="T34" fmla="*/ 248 w 414"/>
                <a:gd name="T35" fmla="*/ 147 h 395"/>
                <a:gd name="T36" fmla="*/ 239 w 414"/>
                <a:gd name="T37" fmla="*/ 147 h 395"/>
                <a:gd name="T38" fmla="*/ 226 w 414"/>
                <a:gd name="T39" fmla="*/ 150 h 395"/>
                <a:gd name="T40" fmla="*/ 46 w 414"/>
                <a:gd name="T41" fmla="*/ 3 h 395"/>
                <a:gd name="T42" fmla="*/ 3 w 414"/>
                <a:gd name="T43" fmla="*/ 35 h 395"/>
                <a:gd name="T44" fmla="*/ 35 w 414"/>
                <a:gd name="T45" fmla="*/ 78 h 395"/>
                <a:gd name="T46" fmla="*/ 189 w 414"/>
                <a:gd name="T47" fmla="*/ 268 h 395"/>
                <a:gd name="T48" fmla="*/ 178 w 414"/>
                <a:gd name="T49" fmla="*/ 310 h 395"/>
                <a:gd name="T50" fmla="*/ 134 w 414"/>
                <a:gd name="T51" fmla="*/ 315 h 395"/>
                <a:gd name="T52" fmla="*/ 116 w 414"/>
                <a:gd name="T53" fmla="*/ 288 h 395"/>
                <a:gd name="T54" fmla="*/ 120 w 414"/>
                <a:gd name="T55" fmla="*/ 259 h 395"/>
                <a:gd name="T56" fmla="*/ 145 w 414"/>
                <a:gd name="T57" fmla="*/ 242 h 395"/>
                <a:gd name="T58" fmla="*/ 177 w 414"/>
                <a:gd name="T59" fmla="*/ 236 h 395"/>
                <a:gd name="T60" fmla="*/ 189 w 414"/>
                <a:gd name="T61" fmla="*/ 26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4" h="395">
                  <a:moveTo>
                    <a:pt x="35" y="78"/>
                  </a:moveTo>
                  <a:cubicBezTo>
                    <a:pt x="86" y="85"/>
                    <a:pt x="129" y="118"/>
                    <a:pt x="151" y="164"/>
                  </a:cubicBezTo>
                  <a:lnTo>
                    <a:pt x="131" y="168"/>
                  </a:lnTo>
                  <a:cubicBezTo>
                    <a:pt x="100" y="174"/>
                    <a:pt x="73" y="192"/>
                    <a:pt x="57" y="219"/>
                  </a:cubicBezTo>
                  <a:cubicBezTo>
                    <a:pt x="39" y="246"/>
                    <a:pt x="35" y="280"/>
                    <a:pt x="44" y="311"/>
                  </a:cubicBezTo>
                  <a:cubicBezTo>
                    <a:pt x="57" y="360"/>
                    <a:pt x="102" y="395"/>
                    <a:pt x="153" y="395"/>
                  </a:cubicBezTo>
                  <a:cubicBezTo>
                    <a:pt x="163" y="395"/>
                    <a:pt x="173" y="394"/>
                    <a:pt x="183" y="391"/>
                  </a:cubicBezTo>
                  <a:cubicBezTo>
                    <a:pt x="214" y="383"/>
                    <a:pt x="240" y="362"/>
                    <a:pt x="254" y="333"/>
                  </a:cubicBezTo>
                  <a:cubicBezTo>
                    <a:pt x="269" y="305"/>
                    <a:pt x="271" y="272"/>
                    <a:pt x="259" y="242"/>
                  </a:cubicBezTo>
                  <a:lnTo>
                    <a:pt x="252" y="222"/>
                  </a:lnTo>
                  <a:lnTo>
                    <a:pt x="252" y="222"/>
                  </a:lnTo>
                  <a:cubicBezTo>
                    <a:pt x="289" y="223"/>
                    <a:pt x="322" y="242"/>
                    <a:pt x="343" y="272"/>
                  </a:cubicBezTo>
                  <a:cubicBezTo>
                    <a:pt x="348" y="281"/>
                    <a:pt x="357" y="287"/>
                    <a:pt x="367" y="289"/>
                  </a:cubicBezTo>
                  <a:cubicBezTo>
                    <a:pt x="377" y="291"/>
                    <a:pt x="387" y="289"/>
                    <a:pt x="395" y="284"/>
                  </a:cubicBezTo>
                  <a:cubicBezTo>
                    <a:pt x="404" y="278"/>
                    <a:pt x="410" y="269"/>
                    <a:pt x="412" y="259"/>
                  </a:cubicBezTo>
                  <a:cubicBezTo>
                    <a:pt x="414" y="249"/>
                    <a:pt x="411" y="239"/>
                    <a:pt x="405" y="231"/>
                  </a:cubicBezTo>
                  <a:cubicBezTo>
                    <a:pt x="372" y="180"/>
                    <a:pt x="316" y="149"/>
                    <a:pt x="255" y="147"/>
                  </a:cubicBezTo>
                  <a:lnTo>
                    <a:pt x="248" y="147"/>
                  </a:lnTo>
                  <a:cubicBezTo>
                    <a:pt x="245" y="146"/>
                    <a:pt x="242" y="147"/>
                    <a:pt x="239" y="147"/>
                  </a:cubicBezTo>
                  <a:lnTo>
                    <a:pt x="226" y="150"/>
                  </a:lnTo>
                  <a:cubicBezTo>
                    <a:pt x="198" y="71"/>
                    <a:pt x="128" y="15"/>
                    <a:pt x="46" y="3"/>
                  </a:cubicBezTo>
                  <a:cubicBezTo>
                    <a:pt x="25" y="0"/>
                    <a:pt x="6" y="14"/>
                    <a:pt x="3" y="35"/>
                  </a:cubicBezTo>
                  <a:cubicBezTo>
                    <a:pt x="0" y="56"/>
                    <a:pt x="14" y="75"/>
                    <a:pt x="35" y="78"/>
                  </a:cubicBezTo>
                  <a:close/>
                  <a:moveTo>
                    <a:pt x="189" y="268"/>
                  </a:moveTo>
                  <a:cubicBezTo>
                    <a:pt x="194" y="283"/>
                    <a:pt x="190" y="300"/>
                    <a:pt x="178" y="310"/>
                  </a:cubicBezTo>
                  <a:cubicBezTo>
                    <a:pt x="166" y="321"/>
                    <a:pt x="148" y="323"/>
                    <a:pt x="134" y="315"/>
                  </a:cubicBezTo>
                  <a:cubicBezTo>
                    <a:pt x="125" y="309"/>
                    <a:pt x="118" y="299"/>
                    <a:pt x="116" y="288"/>
                  </a:cubicBezTo>
                  <a:cubicBezTo>
                    <a:pt x="113" y="278"/>
                    <a:pt x="115" y="268"/>
                    <a:pt x="120" y="259"/>
                  </a:cubicBezTo>
                  <a:cubicBezTo>
                    <a:pt x="126" y="250"/>
                    <a:pt x="135" y="244"/>
                    <a:pt x="145" y="242"/>
                  </a:cubicBezTo>
                  <a:lnTo>
                    <a:pt x="177" y="236"/>
                  </a:lnTo>
                  <a:lnTo>
                    <a:pt x="189" y="26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7" name="Oval 384">
              <a:extLst>
                <a:ext uri="{FF2B5EF4-FFF2-40B4-BE49-F238E27FC236}">
                  <a16:creationId xmlns:a16="http://schemas.microsoft.com/office/drawing/2014/main" id="{893D1F39-7DA5-420C-BF27-1AC3DEB53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1" y="1271588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8" name="Oval 385">
              <a:extLst>
                <a:ext uri="{FF2B5EF4-FFF2-40B4-BE49-F238E27FC236}">
                  <a16:creationId xmlns:a16="http://schemas.microsoft.com/office/drawing/2014/main" id="{D4A864A9-7783-4F45-943B-79CCD36A0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1" y="1117601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9" name="Oval 386">
              <a:extLst>
                <a:ext uri="{FF2B5EF4-FFF2-40B4-BE49-F238E27FC236}">
                  <a16:creationId xmlns:a16="http://schemas.microsoft.com/office/drawing/2014/main" id="{A3ABE6AA-FA2C-4CF3-9453-6B8CB61FC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276" y="957263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0" name="Oval 387">
              <a:extLst>
                <a:ext uri="{FF2B5EF4-FFF2-40B4-BE49-F238E27FC236}">
                  <a16:creationId xmlns:a16="http://schemas.microsoft.com/office/drawing/2014/main" id="{7FA00AB3-B2DC-4CAF-8B26-B1FF24094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176" y="908051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1" name="Oval 388">
              <a:extLst>
                <a:ext uri="{FF2B5EF4-FFF2-40B4-BE49-F238E27FC236}">
                  <a16:creationId xmlns:a16="http://schemas.microsoft.com/office/drawing/2014/main" id="{D845B8B5-3F00-412A-A5B8-126F75767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763" y="908051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2" name="Oval 389">
              <a:extLst>
                <a:ext uri="{FF2B5EF4-FFF2-40B4-BE49-F238E27FC236}">
                  <a16:creationId xmlns:a16="http://schemas.microsoft.com/office/drawing/2014/main" id="{6A890042-8CCD-42B4-BD5F-363A0C9AD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563" y="908051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3" name="Oval 390">
              <a:extLst>
                <a:ext uri="{FF2B5EF4-FFF2-40B4-BE49-F238E27FC236}">
                  <a16:creationId xmlns:a16="http://schemas.microsoft.com/office/drawing/2014/main" id="{2AFDD607-4E7D-4976-88CB-184ED2159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973138"/>
              <a:ext cx="15875" cy="15875"/>
            </a:xfrm>
            <a:prstGeom prst="ellipse">
              <a:avLst/>
            </a:pr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4" name="Freeform 391">
              <a:extLst>
                <a:ext uri="{FF2B5EF4-FFF2-40B4-BE49-F238E27FC236}">
                  <a16:creationId xmlns:a16="http://schemas.microsoft.com/office/drawing/2014/main" id="{384F0F0E-7003-4AD3-AEB1-B94A09705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1101726"/>
              <a:ext cx="233363" cy="120650"/>
            </a:xfrm>
            <a:custGeom>
              <a:avLst/>
              <a:gdLst>
                <a:gd name="T0" fmla="*/ 264 w 1093"/>
                <a:gd name="T1" fmla="*/ 565 h 565"/>
                <a:gd name="T2" fmla="*/ 1093 w 1093"/>
                <a:gd name="T3" fmla="*/ 302 h 565"/>
                <a:gd name="T4" fmla="*/ 830 w 1093"/>
                <a:gd name="T5" fmla="*/ 0 h 565"/>
                <a:gd name="T6" fmla="*/ 0 w 1093"/>
                <a:gd name="T7" fmla="*/ 264 h 565"/>
                <a:gd name="T8" fmla="*/ 264 w 1093"/>
                <a:gd name="T9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565">
                  <a:moveTo>
                    <a:pt x="264" y="565"/>
                  </a:moveTo>
                  <a:lnTo>
                    <a:pt x="1093" y="302"/>
                  </a:lnTo>
                  <a:lnTo>
                    <a:pt x="830" y="0"/>
                  </a:lnTo>
                  <a:lnTo>
                    <a:pt x="0" y="264"/>
                  </a:lnTo>
                  <a:lnTo>
                    <a:pt x="264" y="565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5" name="Freeform 392">
              <a:extLst>
                <a:ext uri="{FF2B5EF4-FFF2-40B4-BE49-F238E27FC236}">
                  <a16:creationId xmlns:a16="http://schemas.microsoft.com/office/drawing/2014/main" id="{B5BDD961-2BF3-4171-AE6A-63B15232DC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971551"/>
              <a:ext cx="484188" cy="422275"/>
            </a:xfrm>
            <a:custGeom>
              <a:avLst/>
              <a:gdLst>
                <a:gd name="T0" fmla="*/ 2237 w 2265"/>
                <a:gd name="T1" fmla="*/ 269 h 1967"/>
                <a:gd name="T2" fmla="*/ 1368 w 2265"/>
                <a:gd name="T3" fmla="*/ 16 h 1967"/>
                <a:gd name="T4" fmla="*/ 897 w 2265"/>
                <a:gd name="T5" fmla="*/ 16 h 1967"/>
                <a:gd name="T6" fmla="*/ 28 w 2265"/>
                <a:gd name="T7" fmla="*/ 269 h 1967"/>
                <a:gd name="T8" fmla="*/ 11 w 2265"/>
                <a:gd name="T9" fmla="*/ 329 h 1967"/>
                <a:gd name="T10" fmla="*/ 11 w 2265"/>
                <a:gd name="T11" fmla="*/ 883 h 1967"/>
                <a:gd name="T12" fmla="*/ 28 w 2265"/>
                <a:gd name="T13" fmla="*/ 944 h 1967"/>
                <a:gd name="T14" fmla="*/ 266 w 2265"/>
                <a:gd name="T15" fmla="*/ 1624 h 1967"/>
                <a:gd name="T16" fmla="*/ 1120 w 2265"/>
                <a:gd name="T17" fmla="*/ 1961 h 1967"/>
                <a:gd name="T18" fmla="*/ 1145 w 2265"/>
                <a:gd name="T19" fmla="*/ 1961 h 1967"/>
                <a:gd name="T20" fmla="*/ 1540 w 2265"/>
                <a:gd name="T21" fmla="*/ 1817 h 1967"/>
                <a:gd name="T22" fmla="*/ 1567 w 2265"/>
                <a:gd name="T23" fmla="*/ 1850 h 1967"/>
                <a:gd name="T24" fmla="*/ 1657 w 2265"/>
                <a:gd name="T25" fmla="*/ 1787 h 1967"/>
                <a:gd name="T26" fmla="*/ 1875 w 2265"/>
                <a:gd name="T27" fmla="*/ 1952 h 1967"/>
                <a:gd name="T28" fmla="*/ 1982 w 2265"/>
                <a:gd name="T29" fmla="*/ 1792 h 1967"/>
                <a:gd name="T30" fmla="*/ 1975 w 2265"/>
                <a:gd name="T31" fmla="*/ 1659 h 1967"/>
                <a:gd name="T32" fmla="*/ 1999 w 2265"/>
                <a:gd name="T33" fmla="*/ 1019 h 1967"/>
                <a:gd name="T34" fmla="*/ 2262 w 2265"/>
                <a:gd name="T35" fmla="*/ 918 h 1967"/>
                <a:gd name="T36" fmla="*/ 2012 w 2265"/>
                <a:gd name="T37" fmla="*/ 606 h 1967"/>
                <a:gd name="T38" fmla="*/ 2263 w 2265"/>
                <a:gd name="T39" fmla="*/ 305 h 1967"/>
                <a:gd name="T40" fmla="*/ 2262 w 2265"/>
                <a:gd name="T41" fmla="*/ 295 h 1967"/>
                <a:gd name="T42" fmla="*/ 428 w 2265"/>
                <a:gd name="T43" fmla="*/ 606 h 1967"/>
                <a:gd name="T44" fmla="*/ 1095 w 2265"/>
                <a:gd name="T45" fmla="*/ 568 h 1967"/>
                <a:gd name="T46" fmla="*/ 1170 w 2265"/>
                <a:gd name="T47" fmla="*/ 568 h 1967"/>
                <a:gd name="T48" fmla="*/ 1837 w 2265"/>
                <a:gd name="T49" fmla="*/ 606 h 1967"/>
                <a:gd name="T50" fmla="*/ 857 w 2265"/>
                <a:gd name="T51" fmla="*/ 84 h 1967"/>
                <a:gd name="T52" fmla="*/ 315 w 2265"/>
                <a:gd name="T53" fmla="*/ 563 h 1967"/>
                <a:gd name="T54" fmla="*/ 857 w 2265"/>
                <a:gd name="T55" fmla="*/ 84 h 1967"/>
                <a:gd name="T56" fmla="*/ 1066 w 2265"/>
                <a:gd name="T57" fmla="*/ 888 h 1967"/>
                <a:gd name="T58" fmla="*/ 106 w 2265"/>
                <a:gd name="T59" fmla="*/ 889 h 1967"/>
                <a:gd name="T60" fmla="*/ 1849 w 2265"/>
                <a:gd name="T61" fmla="*/ 1872 h 1967"/>
                <a:gd name="T62" fmla="*/ 1631 w 2265"/>
                <a:gd name="T63" fmla="*/ 1707 h 1967"/>
                <a:gd name="T64" fmla="*/ 1548 w 2265"/>
                <a:gd name="T65" fmla="*/ 1517 h 1967"/>
                <a:gd name="T66" fmla="*/ 1737 w 2265"/>
                <a:gd name="T67" fmla="*/ 1601 h 1967"/>
                <a:gd name="T68" fmla="*/ 1902 w 2265"/>
                <a:gd name="T69" fmla="*/ 1819 h 1967"/>
                <a:gd name="T70" fmla="*/ 1924 w 2265"/>
                <a:gd name="T71" fmla="*/ 1597 h 1967"/>
                <a:gd name="T72" fmla="*/ 1817 w 2265"/>
                <a:gd name="T73" fmla="*/ 1628 h 1967"/>
                <a:gd name="T74" fmla="*/ 1880 w 2265"/>
                <a:gd name="T75" fmla="*/ 1537 h 1967"/>
                <a:gd name="T76" fmla="*/ 1507 w 2265"/>
                <a:gd name="T77" fmla="*/ 1430 h 1967"/>
                <a:gd name="T78" fmla="*/ 1461 w 2265"/>
                <a:gd name="T79" fmla="*/ 1476 h 1967"/>
                <a:gd name="T80" fmla="*/ 1170 w 2265"/>
                <a:gd name="T81" fmla="*/ 1871 h 1967"/>
                <a:gd name="T82" fmla="*/ 1132 w 2265"/>
                <a:gd name="T83" fmla="*/ 1548 h 1967"/>
                <a:gd name="T84" fmla="*/ 1095 w 2265"/>
                <a:gd name="T85" fmla="*/ 1871 h 1967"/>
                <a:gd name="T86" fmla="*/ 341 w 2265"/>
                <a:gd name="T87" fmla="*/ 1043 h 1967"/>
                <a:gd name="T88" fmla="*/ 869 w 2265"/>
                <a:gd name="T89" fmla="*/ 1209 h 1967"/>
                <a:gd name="T90" fmla="*/ 1095 w 2265"/>
                <a:gd name="T91" fmla="*/ 970 h 1967"/>
                <a:gd name="T92" fmla="*/ 1132 w 2265"/>
                <a:gd name="T93" fmla="*/ 1322 h 1967"/>
                <a:gd name="T94" fmla="*/ 1170 w 2265"/>
                <a:gd name="T95" fmla="*/ 970 h 1967"/>
                <a:gd name="T96" fmla="*/ 1396 w 2265"/>
                <a:gd name="T97" fmla="*/ 1209 h 1967"/>
                <a:gd name="T98" fmla="*/ 1924 w 2265"/>
                <a:gd name="T99" fmla="*/ 1043 h 1967"/>
                <a:gd name="T100" fmla="*/ 1408 w 2265"/>
                <a:gd name="T101" fmla="*/ 1128 h 1967"/>
                <a:gd name="T102" fmla="*/ 1950 w 2265"/>
                <a:gd name="T103" fmla="*/ 650 h 1967"/>
                <a:gd name="T104" fmla="*/ 1408 w 2265"/>
                <a:gd name="T105" fmla="*/ 1128 h 1967"/>
                <a:gd name="T106" fmla="*/ 1199 w 2265"/>
                <a:gd name="T107" fmla="*/ 324 h 1967"/>
                <a:gd name="T108" fmla="*/ 2159 w 2265"/>
                <a:gd name="T109" fmla="*/ 323 h 1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5" h="1967">
                  <a:moveTo>
                    <a:pt x="2262" y="295"/>
                  </a:moveTo>
                  <a:cubicBezTo>
                    <a:pt x="2258" y="282"/>
                    <a:pt x="2249" y="273"/>
                    <a:pt x="2237" y="269"/>
                  </a:cubicBezTo>
                  <a:lnTo>
                    <a:pt x="1408" y="5"/>
                  </a:lnTo>
                  <a:cubicBezTo>
                    <a:pt x="1393" y="0"/>
                    <a:pt x="1378" y="5"/>
                    <a:pt x="1368" y="16"/>
                  </a:cubicBezTo>
                  <a:lnTo>
                    <a:pt x="1132" y="285"/>
                  </a:lnTo>
                  <a:lnTo>
                    <a:pt x="897" y="16"/>
                  </a:lnTo>
                  <a:cubicBezTo>
                    <a:pt x="887" y="5"/>
                    <a:pt x="872" y="0"/>
                    <a:pt x="857" y="5"/>
                  </a:cubicBezTo>
                  <a:lnTo>
                    <a:pt x="28" y="269"/>
                  </a:lnTo>
                  <a:cubicBezTo>
                    <a:pt x="16" y="273"/>
                    <a:pt x="7" y="282"/>
                    <a:pt x="3" y="295"/>
                  </a:cubicBezTo>
                  <a:cubicBezTo>
                    <a:pt x="0" y="307"/>
                    <a:pt x="3" y="320"/>
                    <a:pt x="11" y="329"/>
                  </a:cubicBezTo>
                  <a:lnTo>
                    <a:pt x="253" y="606"/>
                  </a:lnTo>
                  <a:lnTo>
                    <a:pt x="11" y="883"/>
                  </a:lnTo>
                  <a:cubicBezTo>
                    <a:pt x="3" y="892"/>
                    <a:pt x="0" y="906"/>
                    <a:pt x="3" y="918"/>
                  </a:cubicBezTo>
                  <a:cubicBezTo>
                    <a:pt x="7" y="930"/>
                    <a:pt x="16" y="940"/>
                    <a:pt x="28" y="944"/>
                  </a:cubicBezTo>
                  <a:lnTo>
                    <a:pt x="266" y="1019"/>
                  </a:lnTo>
                  <a:lnTo>
                    <a:pt x="266" y="1624"/>
                  </a:lnTo>
                  <a:cubicBezTo>
                    <a:pt x="266" y="1640"/>
                    <a:pt x="276" y="1654"/>
                    <a:pt x="290" y="1659"/>
                  </a:cubicBezTo>
                  <a:lnTo>
                    <a:pt x="1120" y="1961"/>
                  </a:lnTo>
                  <a:cubicBezTo>
                    <a:pt x="1120" y="1961"/>
                    <a:pt x="1120" y="1961"/>
                    <a:pt x="1120" y="1961"/>
                  </a:cubicBezTo>
                  <a:cubicBezTo>
                    <a:pt x="1128" y="1963"/>
                    <a:pt x="1137" y="1963"/>
                    <a:pt x="1145" y="1961"/>
                  </a:cubicBezTo>
                  <a:lnTo>
                    <a:pt x="1145" y="1961"/>
                  </a:lnTo>
                  <a:lnTo>
                    <a:pt x="1540" y="1817"/>
                  </a:lnTo>
                  <a:lnTo>
                    <a:pt x="1541" y="1823"/>
                  </a:lnTo>
                  <a:cubicBezTo>
                    <a:pt x="1544" y="1836"/>
                    <a:pt x="1554" y="1847"/>
                    <a:pt x="1567" y="1850"/>
                  </a:cubicBezTo>
                  <a:cubicBezTo>
                    <a:pt x="1580" y="1854"/>
                    <a:pt x="1594" y="1850"/>
                    <a:pt x="1604" y="1841"/>
                  </a:cubicBezTo>
                  <a:lnTo>
                    <a:pt x="1657" y="1787"/>
                  </a:lnTo>
                  <a:lnTo>
                    <a:pt x="1822" y="1952"/>
                  </a:lnTo>
                  <a:cubicBezTo>
                    <a:pt x="1837" y="1967"/>
                    <a:pt x="1860" y="1967"/>
                    <a:pt x="1875" y="1952"/>
                  </a:cubicBezTo>
                  <a:lnTo>
                    <a:pt x="1982" y="1845"/>
                  </a:lnTo>
                  <a:cubicBezTo>
                    <a:pt x="1996" y="1831"/>
                    <a:pt x="1996" y="1807"/>
                    <a:pt x="1982" y="1792"/>
                  </a:cubicBezTo>
                  <a:lnTo>
                    <a:pt x="1882" y="1693"/>
                  </a:lnTo>
                  <a:lnTo>
                    <a:pt x="1975" y="1659"/>
                  </a:lnTo>
                  <a:cubicBezTo>
                    <a:pt x="1989" y="1654"/>
                    <a:pt x="1999" y="1640"/>
                    <a:pt x="1999" y="1624"/>
                  </a:cubicBezTo>
                  <a:lnTo>
                    <a:pt x="1999" y="1019"/>
                  </a:lnTo>
                  <a:lnTo>
                    <a:pt x="2237" y="944"/>
                  </a:lnTo>
                  <a:cubicBezTo>
                    <a:pt x="2249" y="940"/>
                    <a:pt x="2258" y="930"/>
                    <a:pt x="2262" y="918"/>
                  </a:cubicBezTo>
                  <a:cubicBezTo>
                    <a:pt x="2265" y="906"/>
                    <a:pt x="2262" y="892"/>
                    <a:pt x="2254" y="883"/>
                  </a:cubicBezTo>
                  <a:lnTo>
                    <a:pt x="2012" y="606"/>
                  </a:lnTo>
                  <a:lnTo>
                    <a:pt x="2254" y="329"/>
                  </a:lnTo>
                  <a:cubicBezTo>
                    <a:pt x="2260" y="323"/>
                    <a:pt x="2263" y="314"/>
                    <a:pt x="2263" y="305"/>
                  </a:cubicBezTo>
                  <a:lnTo>
                    <a:pt x="2263" y="304"/>
                  </a:lnTo>
                  <a:cubicBezTo>
                    <a:pt x="2263" y="301"/>
                    <a:pt x="2263" y="298"/>
                    <a:pt x="2262" y="295"/>
                  </a:cubicBezTo>
                  <a:close/>
                  <a:moveTo>
                    <a:pt x="1132" y="830"/>
                  </a:moveTo>
                  <a:lnTo>
                    <a:pt x="428" y="606"/>
                  </a:lnTo>
                  <a:lnTo>
                    <a:pt x="1095" y="394"/>
                  </a:lnTo>
                  <a:lnTo>
                    <a:pt x="1095" y="568"/>
                  </a:lnTo>
                  <a:cubicBezTo>
                    <a:pt x="1095" y="589"/>
                    <a:pt x="1112" y="606"/>
                    <a:pt x="1132" y="606"/>
                  </a:cubicBezTo>
                  <a:cubicBezTo>
                    <a:pt x="1153" y="606"/>
                    <a:pt x="1170" y="589"/>
                    <a:pt x="1170" y="568"/>
                  </a:cubicBezTo>
                  <a:lnTo>
                    <a:pt x="1170" y="394"/>
                  </a:lnTo>
                  <a:lnTo>
                    <a:pt x="1837" y="606"/>
                  </a:lnTo>
                  <a:lnTo>
                    <a:pt x="1132" y="830"/>
                  </a:lnTo>
                  <a:close/>
                  <a:moveTo>
                    <a:pt x="857" y="84"/>
                  </a:moveTo>
                  <a:lnTo>
                    <a:pt x="1066" y="324"/>
                  </a:lnTo>
                  <a:lnTo>
                    <a:pt x="315" y="563"/>
                  </a:lnTo>
                  <a:lnTo>
                    <a:pt x="106" y="323"/>
                  </a:lnTo>
                  <a:lnTo>
                    <a:pt x="857" y="84"/>
                  </a:lnTo>
                  <a:close/>
                  <a:moveTo>
                    <a:pt x="315" y="650"/>
                  </a:moveTo>
                  <a:lnTo>
                    <a:pt x="1066" y="888"/>
                  </a:lnTo>
                  <a:lnTo>
                    <a:pt x="857" y="1128"/>
                  </a:lnTo>
                  <a:lnTo>
                    <a:pt x="106" y="889"/>
                  </a:lnTo>
                  <a:lnTo>
                    <a:pt x="315" y="650"/>
                  </a:lnTo>
                  <a:close/>
                  <a:moveTo>
                    <a:pt x="1849" y="1872"/>
                  </a:moveTo>
                  <a:lnTo>
                    <a:pt x="1684" y="1707"/>
                  </a:lnTo>
                  <a:cubicBezTo>
                    <a:pt x="1669" y="1693"/>
                    <a:pt x="1646" y="1693"/>
                    <a:pt x="1631" y="1707"/>
                  </a:cubicBezTo>
                  <a:lnTo>
                    <a:pt x="1599" y="1739"/>
                  </a:lnTo>
                  <a:lnTo>
                    <a:pt x="1548" y="1517"/>
                  </a:lnTo>
                  <a:lnTo>
                    <a:pt x="1769" y="1569"/>
                  </a:lnTo>
                  <a:lnTo>
                    <a:pt x="1737" y="1601"/>
                  </a:lnTo>
                  <a:cubicBezTo>
                    <a:pt x="1723" y="1616"/>
                    <a:pt x="1723" y="1639"/>
                    <a:pt x="1737" y="1654"/>
                  </a:cubicBezTo>
                  <a:lnTo>
                    <a:pt x="1902" y="1819"/>
                  </a:lnTo>
                  <a:lnTo>
                    <a:pt x="1849" y="1872"/>
                  </a:lnTo>
                  <a:close/>
                  <a:moveTo>
                    <a:pt x="1924" y="1597"/>
                  </a:moveTo>
                  <a:lnTo>
                    <a:pt x="1823" y="1634"/>
                  </a:lnTo>
                  <a:lnTo>
                    <a:pt x="1817" y="1628"/>
                  </a:lnTo>
                  <a:lnTo>
                    <a:pt x="1871" y="1574"/>
                  </a:lnTo>
                  <a:cubicBezTo>
                    <a:pt x="1880" y="1565"/>
                    <a:pt x="1884" y="1550"/>
                    <a:pt x="1880" y="1537"/>
                  </a:cubicBezTo>
                  <a:cubicBezTo>
                    <a:pt x="1876" y="1524"/>
                    <a:pt x="1866" y="1514"/>
                    <a:pt x="1852" y="1511"/>
                  </a:cubicBezTo>
                  <a:lnTo>
                    <a:pt x="1507" y="1430"/>
                  </a:lnTo>
                  <a:cubicBezTo>
                    <a:pt x="1494" y="1427"/>
                    <a:pt x="1481" y="1431"/>
                    <a:pt x="1471" y="1440"/>
                  </a:cubicBezTo>
                  <a:cubicBezTo>
                    <a:pt x="1462" y="1450"/>
                    <a:pt x="1458" y="1463"/>
                    <a:pt x="1461" y="1476"/>
                  </a:cubicBezTo>
                  <a:lnTo>
                    <a:pt x="1523" y="1743"/>
                  </a:lnTo>
                  <a:lnTo>
                    <a:pt x="1170" y="1871"/>
                  </a:lnTo>
                  <a:lnTo>
                    <a:pt x="1170" y="1586"/>
                  </a:lnTo>
                  <a:cubicBezTo>
                    <a:pt x="1170" y="1565"/>
                    <a:pt x="1153" y="1548"/>
                    <a:pt x="1132" y="1548"/>
                  </a:cubicBezTo>
                  <a:cubicBezTo>
                    <a:pt x="1112" y="1548"/>
                    <a:pt x="1095" y="1565"/>
                    <a:pt x="1095" y="1586"/>
                  </a:cubicBezTo>
                  <a:lnTo>
                    <a:pt x="1095" y="1871"/>
                  </a:lnTo>
                  <a:lnTo>
                    <a:pt x="341" y="1597"/>
                  </a:lnTo>
                  <a:lnTo>
                    <a:pt x="341" y="1043"/>
                  </a:lnTo>
                  <a:lnTo>
                    <a:pt x="857" y="1208"/>
                  </a:lnTo>
                  <a:cubicBezTo>
                    <a:pt x="861" y="1209"/>
                    <a:pt x="865" y="1209"/>
                    <a:pt x="869" y="1209"/>
                  </a:cubicBezTo>
                  <a:cubicBezTo>
                    <a:pt x="880" y="1209"/>
                    <a:pt x="890" y="1204"/>
                    <a:pt x="897" y="1196"/>
                  </a:cubicBezTo>
                  <a:lnTo>
                    <a:pt x="1095" y="970"/>
                  </a:lnTo>
                  <a:lnTo>
                    <a:pt x="1095" y="1285"/>
                  </a:lnTo>
                  <a:cubicBezTo>
                    <a:pt x="1095" y="1305"/>
                    <a:pt x="1112" y="1322"/>
                    <a:pt x="1132" y="1322"/>
                  </a:cubicBezTo>
                  <a:cubicBezTo>
                    <a:pt x="1153" y="1322"/>
                    <a:pt x="1170" y="1305"/>
                    <a:pt x="1170" y="1285"/>
                  </a:cubicBezTo>
                  <a:lnTo>
                    <a:pt x="1170" y="970"/>
                  </a:lnTo>
                  <a:lnTo>
                    <a:pt x="1368" y="1196"/>
                  </a:lnTo>
                  <a:cubicBezTo>
                    <a:pt x="1375" y="1205"/>
                    <a:pt x="1385" y="1209"/>
                    <a:pt x="1396" y="1209"/>
                  </a:cubicBezTo>
                  <a:cubicBezTo>
                    <a:pt x="1400" y="1209"/>
                    <a:pt x="1404" y="1209"/>
                    <a:pt x="1408" y="1207"/>
                  </a:cubicBezTo>
                  <a:lnTo>
                    <a:pt x="1924" y="1043"/>
                  </a:lnTo>
                  <a:lnTo>
                    <a:pt x="1924" y="1597"/>
                  </a:lnTo>
                  <a:close/>
                  <a:moveTo>
                    <a:pt x="1408" y="1128"/>
                  </a:moveTo>
                  <a:lnTo>
                    <a:pt x="1199" y="888"/>
                  </a:lnTo>
                  <a:lnTo>
                    <a:pt x="1950" y="650"/>
                  </a:lnTo>
                  <a:lnTo>
                    <a:pt x="2159" y="889"/>
                  </a:lnTo>
                  <a:lnTo>
                    <a:pt x="1408" y="1128"/>
                  </a:lnTo>
                  <a:close/>
                  <a:moveTo>
                    <a:pt x="1950" y="563"/>
                  </a:moveTo>
                  <a:lnTo>
                    <a:pt x="1199" y="324"/>
                  </a:lnTo>
                  <a:lnTo>
                    <a:pt x="1408" y="84"/>
                  </a:lnTo>
                  <a:lnTo>
                    <a:pt x="2159" y="323"/>
                  </a:lnTo>
                  <a:lnTo>
                    <a:pt x="1950" y="563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2" name="Group 2551">
            <a:extLst>
              <a:ext uri="{FF2B5EF4-FFF2-40B4-BE49-F238E27FC236}">
                <a16:creationId xmlns:a16="http://schemas.microsoft.com/office/drawing/2014/main" id="{F5732E92-3EB9-4D55-B084-0DBF4E62AD27}"/>
              </a:ext>
            </a:extLst>
          </p:cNvPr>
          <p:cNvGrpSpPr/>
          <p:nvPr/>
        </p:nvGrpSpPr>
        <p:grpSpPr>
          <a:xfrm>
            <a:off x="2127251" y="4395788"/>
            <a:ext cx="484188" cy="484188"/>
            <a:chOff x="2127251" y="4395788"/>
            <a:chExt cx="484188" cy="484188"/>
          </a:xfrm>
        </p:grpSpPr>
        <p:sp>
          <p:nvSpPr>
            <p:cNvPr id="2296" name="Freeform 393">
              <a:extLst>
                <a:ext uri="{FF2B5EF4-FFF2-40B4-BE49-F238E27FC236}">
                  <a16:creationId xmlns:a16="http://schemas.microsoft.com/office/drawing/2014/main" id="{525344A4-7DC8-4C95-A764-1F9CB8D332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6151" y="4435476"/>
              <a:ext cx="354013" cy="227013"/>
            </a:xfrm>
            <a:custGeom>
              <a:avLst/>
              <a:gdLst>
                <a:gd name="T0" fmla="*/ 980 w 1659"/>
                <a:gd name="T1" fmla="*/ 905 h 1056"/>
                <a:gd name="T2" fmla="*/ 980 w 1659"/>
                <a:gd name="T3" fmla="*/ 1056 h 1056"/>
                <a:gd name="T4" fmla="*/ 1659 w 1659"/>
                <a:gd name="T5" fmla="*/ 1056 h 1056"/>
                <a:gd name="T6" fmla="*/ 1659 w 1659"/>
                <a:gd name="T7" fmla="*/ 0 h 1056"/>
                <a:gd name="T8" fmla="*/ 0 w 1659"/>
                <a:gd name="T9" fmla="*/ 0 h 1056"/>
                <a:gd name="T10" fmla="*/ 0 w 1659"/>
                <a:gd name="T11" fmla="*/ 1056 h 1056"/>
                <a:gd name="T12" fmla="*/ 528 w 1659"/>
                <a:gd name="T13" fmla="*/ 1056 h 1056"/>
                <a:gd name="T14" fmla="*/ 830 w 1659"/>
                <a:gd name="T15" fmla="*/ 905 h 1056"/>
                <a:gd name="T16" fmla="*/ 980 w 1659"/>
                <a:gd name="T17" fmla="*/ 905 h 1056"/>
                <a:gd name="T18" fmla="*/ 679 w 1659"/>
                <a:gd name="T19" fmla="*/ 302 h 1056"/>
                <a:gd name="T20" fmla="*/ 1131 w 1659"/>
                <a:gd name="T21" fmla="*/ 528 h 1056"/>
                <a:gd name="T22" fmla="*/ 679 w 1659"/>
                <a:gd name="T23" fmla="*/ 754 h 1056"/>
                <a:gd name="T24" fmla="*/ 679 w 1659"/>
                <a:gd name="T25" fmla="*/ 30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9" h="1056">
                  <a:moveTo>
                    <a:pt x="980" y="905"/>
                  </a:moveTo>
                  <a:lnTo>
                    <a:pt x="980" y="1056"/>
                  </a:lnTo>
                  <a:lnTo>
                    <a:pt x="1659" y="1056"/>
                  </a:lnTo>
                  <a:lnTo>
                    <a:pt x="1659" y="0"/>
                  </a:lnTo>
                  <a:lnTo>
                    <a:pt x="0" y="0"/>
                  </a:lnTo>
                  <a:lnTo>
                    <a:pt x="0" y="1056"/>
                  </a:lnTo>
                  <a:lnTo>
                    <a:pt x="528" y="1056"/>
                  </a:lnTo>
                  <a:lnTo>
                    <a:pt x="830" y="905"/>
                  </a:lnTo>
                  <a:lnTo>
                    <a:pt x="980" y="905"/>
                  </a:lnTo>
                  <a:close/>
                  <a:moveTo>
                    <a:pt x="679" y="302"/>
                  </a:moveTo>
                  <a:lnTo>
                    <a:pt x="1131" y="528"/>
                  </a:lnTo>
                  <a:lnTo>
                    <a:pt x="679" y="754"/>
                  </a:lnTo>
                  <a:lnTo>
                    <a:pt x="679" y="302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7" name="Freeform 394">
              <a:extLst>
                <a:ext uri="{FF2B5EF4-FFF2-40B4-BE49-F238E27FC236}">
                  <a16:creationId xmlns:a16="http://schemas.microsoft.com/office/drawing/2014/main" id="{2808A0DF-E151-4F0E-BDFE-26635A74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401" y="4694238"/>
              <a:ext cx="79375" cy="80963"/>
            </a:xfrm>
            <a:custGeom>
              <a:avLst/>
              <a:gdLst>
                <a:gd name="T0" fmla="*/ 188 w 377"/>
                <a:gd name="T1" fmla="*/ 0 h 377"/>
                <a:gd name="T2" fmla="*/ 0 w 377"/>
                <a:gd name="T3" fmla="*/ 0 h 377"/>
                <a:gd name="T4" fmla="*/ 0 w 377"/>
                <a:gd name="T5" fmla="*/ 377 h 377"/>
                <a:gd name="T6" fmla="*/ 377 w 377"/>
                <a:gd name="T7" fmla="*/ 377 h 377"/>
                <a:gd name="T8" fmla="*/ 377 w 377"/>
                <a:gd name="T9" fmla="*/ 0 h 377"/>
                <a:gd name="T10" fmla="*/ 188 w 377"/>
                <a:gd name="T11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377">
                  <a:moveTo>
                    <a:pt x="188" y="0"/>
                  </a:moveTo>
                  <a:lnTo>
                    <a:pt x="0" y="0"/>
                  </a:lnTo>
                  <a:lnTo>
                    <a:pt x="0" y="377"/>
                  </a:lnTo>
                  <a:lnTo>
                    <a:pt x="377" y="377"/>
                  </a:lnTo>
                  <a:lnTo>
                    <a:pt x="377" y="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8" name="Freeform 395">
              <a:extLst>
                <a:ext uri="{FF2B5EF4-FFF2-40B4-BE49-F238E27FC236}">
                  <a16:creationId xmlns:a16="http://schemas.microsoft.com/office/drawing/2014/main" id="{DFC7C748-D071-4C65-AF3A-E27C562A1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776" y="4629151"/>
              <a:ext cx="130175" cy="211138"/>
            </a:xfrm>
            <a:custGeom>
              <a:avLst/>
              <a:gdLst>
                <a:gd name="T0" fmla="*/ 301 w 603"/>
                <a:gd name="T1" fmla="*/ 151 h 980"/>
                <a:gd name="T2" fmla="*/ 0 w 603"/>
                <a:gd name="T3" fmla="*/ 301 h 980"/>
                <a:gd name="T4" fmla="*/ 0 w 603"/>
                <a:gd name="T5" fmla="*/ 678 h 980"/>
                <a:gd name="T6" fmla="*/ 603 w 603"/>
                <a:gd name="T7" fmla="*/ 980 h 980"/>
                <a:gd name="T8" fmla="*/ 603 w 603"/>
                <a:gd name="T9" fmla="*/ 0 h 980"/>
                <a:gd name="T10" fmla="*/ 301 w 603"/>
                <a:gd name="T11" fmla="*/ 15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980">
                  <a:moveTo>
                    <a:pt x="301" y="151"/>
                  </a:moveTo>
                  <a:lnTo>
                    <a:pt x="0" y="301"/>
                  </a:lnTo>
                  <a:lnTo>
                    <a:pt x="0" y="678"/>
                  </a:lnTo>
                  <a:lnTo>
                    <a:pt x="603" y="980"/>
                  </a:lnTo>
                  <a:lnTo>
                    <a:pt x="603" y="0"/>
                  </a:lnTo>
                  <a:lnTo>
                    <a:pt x="301" y="151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9" name="Freeform 396">
              <a:extLst>
                <a:ext uri="{FF2B5EF4-FFF2-40B4-BE49-F238E27FC236}">
                  <a16:creationId xmlns:a16="http://schemas.microsoft.com/office/drawing/2014/main" id="{EE726D8F-43D4-4760-B1AF-3686794C5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701" y="4710113"/>
              <a:ext cx="23813" cy="49213"/>
            </a:xfrm>
            <a:custGeom>
              <a:avLst/>
              <a:gdLst>
                <a:gd name="T0" fmla="*/ 113 w 113"/>
                <a:gd name="T1" fmla="*/ 113 h 226"/>
                <a:gd name="T2" fmla="*/ 0 w 113"/>
                <a:gd name="T3" fmla="*/ 0 h 226"/>
                <a:gd name="T4" fmla="*/ 0 w 113"/>
                <a:gd name="T5" fmla="*/ 226 h 226"/>
                <a:gd name="T6" fmla="*/ 113 w 113"/>
                <a:gd name="T7" fmla="*/ 11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226">
                  <a:moveTo>
                    <a:pt x="113" y="113"/>
                  </a:moveTo>
                  <a:cubicBezTo>
                    <a:pt x="113" y="50"/>
                    <a:pt x="63" y="0"/>
                    <a:pt x="0" y="0"/>
                  </a:cubicBezTo>
                  <a:lnTo>
                    <a:pt x="0" y="226"/>
                  </a:lnTo>
                  <a:cubicBezTo>
                    <a:pt x="63" y="226"/>
                    <a:pt x="113" y="175"/>
                    <a:pt x="113" y="113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0" name="Freeform 397">
              <a:extLst>
                <a:ext uri="{FF2B5EF4-FFF2-40B4-BE49-F238E27FC236}">
                  <a16:creationId xmlns:a16="http://schemas.microsoft.com/office/drawing/2014/main" id="{BA6DFEA2-29CC-4680-B218-0779B1FD3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6" y="4775201"/>
              <a:ext cx="47625" cy="96838"/>
            </a:xfrm>
            <a:custGeom>
              <a:avLst/>
              <a:gdLst>
                <a:gd name="T0" fmla="*/ 75 w 226"/>
                <a:gd name="T1" fmla="*/ 453 h 453"/>
                <a:gd name="T2" fmla="*/ 226 w 226"/>
                <a:gd name="T3" fmla="*/ 453 h 453"/>
                <a:gd name="T4" fmla="*/ 226 w 226"/>
                <a:gd name="T5" fmla="*/ 0 h 453"/>
                <a:gd name="T6" fmla="*/ 0 w 226"/>
                <a:gd name="T7" fmla="*/ 0 h 453"/>
                <a:gd name="T8" fmla="*/ 75 w 226"/>
                <a:gd name="T9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453">
                  <a:moveTo>
                    <a:pt x="75" y="453"/>
                  </a:moveTo>
                  <a:lnTo>
                    <a:pt x="226" y="453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75" y="453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1" name="Freeform 398">
              <a:extLst>
                <a:ext uri="{FF2B5EF4-FFF2-40B4-BE49-F238E27FC236}">
                  <a16:creationId xmlns:a16="http://schemas.microsoft.com/office/drawing/2014/main" id="{062D6F6F-CB3C-4B62-BD3A-3735BE87A9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7251" y="4395788"/>
              <a:ext cx="484188" cy="484188"/>
            </a:xfrm>
            <a:custGeom>
              <a:avLst/>
              <a:gdLst>
                <a:gd name="T0" fmla="*/ 452 w 2261"/>
                <a:gd name="T1" fmla="*/ 0 h 2261"/>
                <a:gd name="T2" fmla="*/ 226 w 2261"/>
                <a:gd name="T3" fmla="*/ 1206 h 2261"/>
                <a:gd name="T4" fmla="*/ 226 w 2261"/>
                <a:gd name="T5" fmla="*/ 1357 h 2261"/>
                <a:gd name="T6" fmla="*/ 226 w 2261"/>
                <a:gd name="T7" fmla="*/ 1809 h 2261"/>
                <a:gd name="T8" fmla="*/ 377 w 2261"/>
                <a:gd name="T9" fmla="*/ 2230 h 2261"/>
                <a:gd name="T10" fmla="*/ 565 w 2261"/>
                <a:gd name="T11" fmla="*/ 2261 h 2261"/>
                <a:gd name="T12" fmla="*/ 603 w 2261"/>
                <a:gd name="T13" fmla="*/ 1809 h 2261"/>
                <a:gd name="T14" fmla="*/ 1227 w 2261"/>
                <a:gd name="T15" fmla="*/ 2107 h 2261"/>
                <a:gd name="T16" fmla="*/ 1244 w 2261"/>
                <a:gd name="T17" fmla="*/ 2110 h 2261"/>
                <a:gd name="T18" fmla="*/ 1432 w 2261"/>
                <a:gd name="T19" fmla="*/ 2073 h 2261"/>
                <a:gd name="T20" fmla="*/ 1545 w 2261"/>
                <a:gd name="T21" fmla="*/ 1583 h 2261"/>
                <a:gd name="T22" fmla="*/ 1432 w 2261"/>
                <a:gd name="T23" fmla="*/ 1432 h 2261"/>
                <a:gd name="T24" fmla="*/ 2261 w 2261"/>
                <a:gd name="T25" fmla="*/ 1206 h 2261"/>
                <a:gd name="T26" fmla="*/ 2035 w 2261"/>
                <a:gd name="T27" fmla="*/ 0 h 2261"/>
                <a:gd name="T28" fmla="*/ 603 w 2261"/>
                <a:gd name="T29" fmla="*/ 1734 h 2261"/>
                <a:gd name="T30" fmla="*/ 301 w 2261"/>
                <a:gd name="T31" fmla="*/ 1432 h 2261"/>
                <a:gd name="T32" fmla="*/ 75 w 2261"/>
                <a:gd name="T33" fmla="*/ 1583 h 2261"/>
                <a:gd name="T34" fmla="*/ 226 w 2261"/>
                <a:gd name="T35" fmla="*/ 1734 h 2261"/>
                <a:gd name="T36" fmla="*/ 528 w 2261"/>
                <a:gd name="T37" fmla="*/ 2186 h 2261"/>
                <a:gd name="T38" fmla="*/ 384 w 2261"/>
                <a:gd name="T39" fmla="*/ 1809 h 2261"/>
                <a:gd name="T40" fmla="*/ 528 w 2261"/>
                <a:gd name="T41" fmla="*/ 2186 h 2261"/>
                <a:gd name="T42" fmla="*/ 1206 w 2261"/>
                <a:gd name="T43" fmla="*/ 1154 h 2261"/>
                <a:gd name="T44" fmla="*/ 678 w 2261"/>
                <a:gd name="T45" fmla="*/ 1748 h 2261"/>
                <a:gd name="T46" fmla="*/ 1394 w 2261"/>
                <a:gd name="T47" fmla="*/ 1055 h 2261"/>
                <a:gd name="T48" fmla="*/ 1231 w 2261"/>
                <a:gd name="T49" fmla="*/ 1058 h 2261"/>
                <a:gd name="T50" fmla="*/ 452 w 2261"/>
                <a:gd name="T51" fmla="*/ 1206 h 2261"/>
                <a:gd name="T52" fmla="*/ 2035 w 2261"/>
                <a:gd name="T53" fmla="*/ 226 h 2261"/>
                <a:gd name="T54" fmla="*/ 1432 w 2261"/>
                <a:gd name="T55" fmla="*/ 1206 h 2261"/>
                <a:gd name="T56" fmla="*/ 1394 w 2261"/>
                <a:gd name="T57" fmla="*/ 1055 h 2261"/>
                <a:gd name="T58" fmla="*/ 1281 w 2261"/>
                <a:gd name="T59" fmla="*/ 2035 h 2261"/>
                <a:gd name="T60" fmla="*/ 1357 w 2261"/>
                <a:gd name="T61" fmla="*/ 1131 h 2261"/>
                <a:gd name="T62" fmla="*/ 1470 w 2261"/>
                <a:gd name="T63" fmla="*/ 1583 h 2261"/>
                <a:gd name="T64" fmla="*/ 1432 w 2261"/>
                <a:gd name="T65" fmla="*/ 1518 h 2261"/>
                <a:gd name="T66" fmla="*/ 2186 w 2261"/>
                <a:gd name="T67" fmla="*/ 1206 h 2261"/>
                <a:gd name="T68" fmla="*/ 1432 w 2261"/>
                <a:gd name="T69" fmla="*/ 1357 h 2261"/>
                <a:gd name="T70" fmla="*/ 2073 w 2261"/>
                <a:gd name="T71" fmla="*/ 1281 h 2261"/>
                <a:gd name="T72" fmla="*/ 2110 w 2261"/>
                <a:gd name="T73" fmla="*/ 188 h 2261"/>
                <a:gd name="T74" fmla="*/ 414 w 2261"/>
                <a:gd name="T75" fmla="*/ 151 h 2261"/>
                <a:gd name="T76" fmla="*/ 377 w 2261"/>
                <a:gd name="T77" fmla="*/ 1244 h 2261"/>
                <a:gd name="T78" fmla="*/ 782 w 2261"/>
                <a:gd name="T79" fmla="*/ 1281 h 2261"/>
                <a:gd name="T80" fmla="*/ 452 w 2261"/>
                <a:gd name="T81" fmla="*/ 1357 h 2261"/>
                <a:gd name="T82" fmla="*/ 301 w 2261"/>
                <a:gd name="T83" fmla="*/ 226 h 2261"/>
                <a:gd name="T84" fmla="*/ 2035 w 2261"/>
                <a:gd name="T85" fmla="*/ 75 h 2261"/>
                <a:gd name="T86" fmla="*/ 2186 w 2261"/>
                <a:gd name="T87" fmla="*/ 120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61" h="2261">
                  <a:moveTo>
                    <a:pt x="2035" y="0"/>
                  </a:moveTo>
                  <a:lnTo>
                    <a:pt x="452" y="0"/>
                  </a:lnTo>
                  <a:cubicBezTo>
                    <a:pt x="327" y="0"/>
                    <a:pt x="226" y="101"/>
                    <a:pt x="226" y="226"/>
                  </a:cubicBezTo>
                  <a:lnTo>
                    <a:pt x="226" y="1206"/>
                  </a:lnTo>
                  <a:cubicBezTo>
                    <a:pt x="226" y="1262"/>
                    <a:pt x="247" y="1315"/>
                    <a:pt x="284" y="1357"/>
                  </a:cubicBezTo>
                  <a:lnTo>
                    <a:pt x="226" y="1357"/>
                  </a:lnTo>
                  <a:cubicBezTo>
                    <a:pt x="101" y="1357"/>
                    <a:pt x="0" y="1458"/>
                    <a:pt x="0" y="1583"/>
                  </a:cubicBezTo>
                  <a:cubicBezTo>
                    <a:pt x="0" y="1708"/>
                    <a:pt x="101" y="1809"/>
                    <a:pt x="226" y="1809"/>
                  </a:cubicBezTo>
                  <a:lnTo>
                    <a:pt x="307" y="1809"/>
                  </a:lnTo>
                  <a:lnTo>
                    <a:pt x="377" y="2230"/>
                  </a:lnTo>
                  <a:cubicBezTo>
                    <a:pt x="380" y="2248"/>
                    <a:pt x="396" y="2261"/>
                    <a:pt x="414" y="2261"/>
                  </a:cubicBezTo>
                  <a:lnTo>
                    <a:pt x="565" y="2261"/>
                  </a:lnTo>
                  <a:cubicBezTo>
                    <a:pt x="586" y="2261"/>
                    <a:pt x="603" y="2244"/>
                    <a:pt x="603" y="2224"/>
                  </a:cubicBezTo>
                  <a:lnTo>
                    <a:pt x="603" y="1809"/>
                  </a:lnTo>
                  <a:lnTo>
                    <a:pt x="632" y="1809"/>
                  </a:lnTo>
                  <a:lnTo>
                    <a:pt x="1227" y="2107"/>
                  </a:lnTo>
                  <a:cubicBezTo>
                    <a:pt x="1227" y="2107"/>
                    <a:pt x="1227" y="2107"/>
                    <a:pt x="1228" y="2107"/>
                  </a:cubicBezTo>
                  <a:cubicBezTo>
                    <a:pt x="1233" y="2109"/>
                    <a:pt x="1238" y="2110"/>
                    <a:pt x="1244" y="2110"/>
                  </a:cubicBezTo>
                  <a:lnTo>
                    <a:pt x="1394" y="2110"/>
                  </a:lnTo>
                  <a:cubicBezTo>
                    <a:pt x="1415" y="2110"/>
                    <a:pt x="1432" y="2094"/>
                    <a:pt x="1432" y="2073"/>
                  </a:cubicBezTo>
                  <a:lnTo>
                    <a:pt x="1432" y="1728"/>
                  </a:lnTo>
                  <a:cubicBezTo>
                    <a:pt x="1499" y="1711"/>
                    <a:pt x="1545" y="1651"/>
                    <a:pt x="1545" y="1583"/>
                  </a:cubicBezTo>
                  <a:cubicBezTo>
                    <a:pt x="1545" y="1514"/>
                    <a:pt x="1499" y="1454"/>
                    <a:pt x="1432" y="1437"/>
                  </a:cubicBezTo>
                  <a:lnTo>
                    <a:pt x="1432" y="1432"/>
                  </a:lnTo>
                  <a:lnTo>
                    <a:pt x="2035" y="1432"/>
                  </a:lnTo>
                  <a:cubicBezTo>
                    <a:pt x="2160" y="1432"/>
                    <a:pt x="2261" y="1331"/>
                    <a:pt x="2261" y="1206"/>
                  </a:cubicBezTo>
                  <a:lnTo>
                    <a:pt x="2261" y="226"/>
                  </a:lnTo>
                  <a:cubicBezTo>
                    <a:pt x="2261" y="101"/>
                    <a:pt x="2160" y="0"/>
                    <a:pt x="2035" y="0"/>
                  </a:cubicBezTo>
                  <a:close/>
                  <a:moveTo>
                    <a:pt x="603" y="1432"/>
                  </a:moveTo>
                  <a:lnTo>
                    <a:pt x="603" y="1734"/>
                  </a:lnTo>
                  <a:lnTo>
                    <a:pt x="301" y="1734"/>
                  </a:lnTo>
                  <a:lnTo>
                    <a:pt x="301" y="1432"/>
                  </a:lnTo>
                  <a:lnTo>
                    <a:pt x="603" y="1432"/>
                  </a:lnTo>
                  <a:close/>
                  <a:moveTo>
                    <a:pt x="75" y="1583"/>
                  </a:moveTo>
                  <a:cubicBezTo>
                    <a:pt x="75" y="1500"/>
                    <a:pt x="143" y="1432"/>
                    <a:pt x="226" y="1432"/>
                  </a:cubicBezTo>
                  <a:lnTo>
                    <a:pt x="226" y="1734"/>
                  </a:lnTo>
                  <a:cubicBezTo>
                    <a:pt x="143" y="1734"/>
                    <a:pt x="75" y="1666"/>
                    <a:pt x="75" y="1583"/>
                  </a:cubicBezTo>
                  <a:close/>
                  <a:moveTo>
                    <a:pt x="528" y="2186"/>
                  </a:moveTo>
                  <a:lnTo>
                    <a:pt x="446" y="2186"/>
                  </a:lnTo>
                  <a:lnTo>
                    <a:pt x="384" y="1809"/>
                  </a:lnTo>
                  <a:lnTo>
                    <a:pt x="528" y="1809"/>
                  </a:lnTo>
                  <a:lnTo>
                    <a:pt x="528" y="2186"/>
                  </a:lnTo>
                  <a:close/>
                  <a:moveTo>
                    <a:pt x="678" y="1418"/>
                  </a:moveTo>
                  <a:lnTo>
                    <a:pt x="1206" y="1154"/>
                  </a:lnTo>
                  <a:lnTo>
                    <a:pt x="1206" y="2012"/>
                  </a:lnTo>
                  <a:lnTo>
                    <a:pt x="678" y="1748"/>
                  </a:lnTo>
                  <a:lnTo>
                    <a:pt x="678" y="1418"/>
                  </a:lnTo>
                  <a:close/>
                  <a:moveTo>
                    <a:pt x="1394" y="1055"/>
                  </a:moveTo>
                  <a:lnTo>
                    <a:pt x="1244" y="1055"/>
                  </a:lnTo>
                  <a:cubicBezTo>
                    <a:pt x="1239" y="1056"/>
                    <a:pt x="1235" y="1057"/>
                    <a:pt x="1231" y="1058"/>
                  </a:cubicBezTo>
                  <a:cubicBezTo>
                    <a:pt x="1230" y="1058"/>
                    <a:pt x="933" y="1206"/>
                    <a:pt x="933" y="1206"/>
                  </a:cubicBezTo>
                  <a:lnTo>
                    <a:pt x="452" y="1206"/>
                  </a:lnTo>
                  <a:lnTo>
                    <a:pt x="452" y="226"/>
                  </a:lnTo>
                  <a:lnTo>
                    <a:pt x="2035" y="226"/>
                  </a:lnTo>
                  <a:lnTo>
                    <a:pt x="2035" y="1206"/>
                  </a:lnTo>
                  <a:lnTo>
                    <a:pt x="1432" y="1206"/>
                  </a:lnTo>
                  <a:lnTo>
                    <a:pt x="1432" y="1093"/>
                  </a:lnTo>
                  <a:cubicBezTo>
                    <a:pt x="1432" y="1072"/>
                    <a:pt x="1415" y="1055"/>
                    <a:pt x="1394" y="1055"/>
                  </a:cubicBezTo>
                  <a:close/>
                  <a:moveTo>
                    <a:pt x="1357" y="2035"/>
                  </a:moveTo>
                  <a:lnTo>
                    <a:pt x="1281" y="2035"/>
                  </a:lnTo>
                  <a:lnTo>
                    <a:pt x="1281" y="1131"/>
                  </a:lnTo>
                  <a:lnTo>
                    <a:pt x="1357" y="1131"/>
                  </a:lnTo>
                  <a:lnTo>
                    <a:pt x="1357" y="2035"/>
                  </a:lnTo>
                  <a:close/>
                  <a:moveTo>
                    <a:pt x="1470" y="1583"/>
                  </a:moveTo>
                  <a:cubicBezTo>
                    <a:pt x="1470" y="1610"/>
                    <a:pt x="1455" y="1635"/>
                    <a:pt x="1432" y="1648"/>
                  </a:cubicBezTo>
                  <a:lnTo>
                    <a:pt x="1432" y="1518"/>
                  </a:lnTo>
                  <a:cubicBezTo>
                    <a:pt x="1455" y="1531"/>
                    <a:pt x="1470" y="1556"/>
                    <a:pt x="1470" y="1583"/>
                  </a:cubicBezTo>
                  <a:close/>
                  <a:moveTo>
                    <a:pt x="2186" y="1206"/>
                  </a:moveTo>
                  <a:cubicBezTo>
                    <a:pt x="2186" y="1289"/>
                    <a:pt x="2118" y="1357"/>
                    <a:pt x="2035" y="1357"/>
                  </a:cubicBezTo>
                  <a:lnTo>
                    <a:pt x="1432" y="1357"/>
                  </a:lnTo>
                  <a:lnTo>
                    <a:pt x="1432" y="1281"/>
                  </a:lnTo>
                  <a:lnTo>
                    <a:pt x="2073" y="1281"/>
                  </a:lnTo>
                  <a:cubicBezTo>
                    <a:pt x="2094" y="1281"/>
                    <a:pt x="2110" y="1264"/>
                    <a:pt x="2110" y="1244"/>
                  </a:cubicBezTo>
                  <a:lnTo>
                    <a:pt x="2110" y="188"/>
                  </a:lnTo>
                  <a:cubicBezTo>
                    <a:pt x="2110" y="168"/>
                    <a:pt x="2094" y="151"/>
                    <a:pt x="2073" y="151"/>
                  </a:cubicBezTo>
                  <a:lnTo>
                    <a:pt x="414" y="151"/>
                  </a:lnTo>
                  <a:cubicBezTo>
                    <a:pt x="394" y="151"/>
                    <a:pt x="377" y="168"/>
                    <a:pt x="377" y="188"/>
                  </a:cubicBezTo>
                  <a:lnTo>
                    <a:pt x="377" y="1244"/>
                  </a:lnTo>
                  <a:cubicBezTo>
                    <a:pt x="377" y="1264"/>
                    <a:pt x="394" y="1281"/>
                    <a:pt x="414" y="1281"/>
                  </a:cubicBezTo>
                  <a:lnTo>
                    <a:pt x="782" y="1281"/>
                  </a:lnTo>
                  <a:lnTo>
                    <a:pt x="632" y="1357"/>
                  </a:lnTo>
                  <a:lnTo>
                    <a:pt x="452" y="1357"/>
                  </a:lnTo>
                  <a:cubicBezTo>
                    <a:pt x="369" y="1357"/>
                    <a:pt x="301" y="1289"/>
                    <a:pt x="301" y="1206"/>
                  </a:cubicBezTo>
                  <a:lnTo>
                    <a:pt x="301" y="226"/>
                  </a:lnTo>
                  <a:cubicBezTo>
                    <a:pt x="301" y="143"/>
                    <a:pt x="369" y="75"/>
                    <a:pt x="452" y="75"/>
                  </a:cubicBezTo>
                  <a:lnTo>
                    <a:pt x="2035" y="75"/>
                  </a:lnTo>
                  <a:cubicBezTo>
                    <a:pt x="2118" y="75"/>
                    <a:pt x="2186" y="143"/>
                    <a:pt x="2186" y="226"/>
                  </a:cubicBezTo>
                  <a:lnTo>
                    <a:pt x="2186" y="120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2" name="Freeform 399">
              <a:extLst>
                <a:ext uri="{FF2B5EF4-FFF2-40B4-BE49-F238E27FC236}">
                  <a16:creationId xmlns:a16="http://schemas.microsoft.com/office/drawing/2014/main" id="{A428346E-9014-4B56-A13C-6CF7F86A3F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2676" y="4492626"/>
              <a:ext cx="112713" cy="112713"/>
            </a:xfrm>
            <a:custGeom>
              <a:avLst/>
              <a:gdLst>
                <a:gd name="T0" fmla="*/ 528 w 528"/>
                <a:gd name="T1" fmla="*/ 266 h 532"/>
                <a:gd name="T2" fmla="*/ 507 w 528"/>
                <a:gd name="T3" fmla="*/ 232 h 532"/>
                <a:gd name="T4" fmla="*/ 55 w 528"/>
                <a:gd name="T5" fmla="*/ 6 h 532"/>
                <a:gd name="T6" fmla="*/ 18 w 528"/>
                <a:gd name="T7" fmla="*/ 8 h 532"/>
                <a:gd name="T8" fmla="*/ 0 w 528"/>
                <a:gd name="T9" fmla="*/ 40 h 532"/>
                <a:gd name="T10" fmla="*/ 0 w 528"/>
                <a:gd name="T11" fmla="*/ 492 h 532"/>
                <a:gd name="T12" fmla="*/ 18 w 528"/>
                <a:gd name="T13" fmla="*/ 524 h 532"/>
                <a:gd name="T14" fmla="*/ 55 w 528"/>
                <a:gd name="T15" fmla="*/ 526 h 532"/>
                <a:gd name="T16" fmla="*/ 507 w 528"/>
                <a:gd name="T17" fmla="*/ 300 h 532"/>
                <a:gd name="T18" fmla="*/ 528 w 528"/>
                <a:gd name="T19" fmla="*/ 266 h 532"/>
                <a:gd name="T20" fmla="*/ 76 w 528"/>
                <a:gd name="T21" fmla="*/ 431 h 532"/>
                <a:gd name="T22" fmla="*/ 76 w 528"/>
                <a:gd name="T23" fmla="*/ 101 h 532"/>
                <a:gd name="T24" fmla="*/ 406 w 528"/>
                <a:gd name="T25" fmla="*/ 266 h 532"/>
                <a:gd name="T26" fmla="*/ 76 w 528"/>
                <a:gd name="T27" fmla="*/ 431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8" h="532">
                  <a:moveTo>
                    <a:pt x="528" y="266"/>
                  </a:moveTo>
                  <a:cubicBezTo>
                    <a:pt x="528" y="252"/>
                    <a:pt x="520" y="239"/>
                    <a:pt x="507" y="232"/>
                  </a:cubicBezTo>
                  <a:lnTo>
                    <a:pt x="55" y="6"/>
                  </a:lnTo>
                  <a:cubicBezTo>
                    <a:pt x="43" y="0"/>
                    <a:pt x="29" y="1"/>
                    <a:pt x="18" y="8"/>
                  </a:cubicBezTo>
                  <a:cubicBezTo>
                    <a:pt x="7" y="15"/>
                    <a:pt x="0" y="27"/>
                    <a:pt x="0" y="40"/>
                  </a:cubicBezTo>
                  <a:lnTo>
                    <a:pt x="0" y="492"/>
                  </a:lnTo>
                  <a:cubicBezTo>
                    <a:pt x="0" y="505"/>
                    <a:pt x="7" y="517"/>
                    <a:pt x="18" y="524"/>
                  </a:cubicBezTo>
                  <a:cubicBezTo>
                    <a:pt x="29" y="531"/>
                    <a:pt x="43" y="532"/>
                    <a:pt x="55" y="526"/>
                  </a:cubicBezTo>
                  <a:lnTo>
                    <a:pt x="507" y="300"/>
                  </a:lnTo>
                  <a:cubicBezTo>
                    <a:pt x="520" y="293"/>
                    <a:pt x="528" y="280"/>
                    <a:pt x="528" y="266"/>
                  </a:cubicBezTo>
                  <a:close/>
                  <a:moveTo>
                    <a:pt x="76" y="431"/>
                  </a:moveTo>
                  <a:lnTo>
                    <a:pt x="76" y="101"/>
                  </a:lnTo>
                  <a:lnTo>
                    <a:pt x="406" y="266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3" name="Freeform 400">
              <a:extLst>
                <a:ext uri="{FF2B5EF4-FFF2-40B4-BE49-F238E27FC236}">
                  <a16:creationId xmlns:a16="http://schemas.microsoft.com/office/drawing/2014/main" id="{FB3CA64C-8424-4352-8FAD-912FCD154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788" y="4725988"/>
              <a:ext cx="47625" cy="17463"/>
            </a:xfrm>
            <a:custGeom>
              <a:avLst/>
              <a:gdLst>
                <a:gd name="T0" fmla="*/ 188 w 226"/>
                <a:gd name="T1" fmla="*/ 0 h 76"/>
                <a:gd name="T2" fmla="*/ 38 w 226"/>
                <a:gd name="T3" fmla="*/ 0 h 76"/>
                <a:gd name="T4" fmla="*/ 0 w 226"/>
                <a:gd name="T5" fmla="*/ 38 h 76"/>
                <a:gd name="T6" fmla="*/ 38 w 226"/>
                <a:gd name="T7" fmla="*/ 76 h 76"/>
                <a:gd name="T8" fmla="*/ 188 w 226"/>
                <a:gd name="T9" fmla="*/ 76 h 76"/>
                <a:gd name="T10" fmla="*/ 226 w 226"/>
                <a:gd name="T11" fmla="*/ 38 h 76"/>
                <a:gd name="T12" fmla="*/ 188 w 22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6">
                  <a:moveTo>
                    <a:pt x="18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88" y="76"/>
                  </a:lnTo>
                  <a:cubicBezTo>
                    <a:pt x="209" y="76"/>
                    <a:pt x="226" y="59"/>
                    <a:pt x="226" y="38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4" name="Freeform 401">
              <a:extLst>
                <a:ext uri="{FF2B5EF4-FFF2-40B4-BE49-F238E27FC236}">
                  <a16:creationId xmlns:a16="http://schemas.microsoft.com/office/drawing/2014/main" id="{CD197A04-B0FE-4600-864A-B1A1F09D1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676" y="4762501"/>
              <a:ext cx="44450" cy="33338"/>
            </a:xfrm>
            <a:custGeom>
              <a:avLst/>
              <a:gdLst>
                <a:gd name="T0" fmla="*/ 192 w 213"/>
                <a:gd name="T1" fmla="*/ 85 h 157"/>
                <a:gd name="T2" fmla="*/ 62 w 213"/>
                <a:gd name="T3" fmla="*/ 10 h 157"/>
                <a:gd name="T4" fmla="*/ 11 w 213"/>
                <a:gd name="T5" fmla="*/ 24 h 157"/>
                <a:gd name="T6" fmla="*/ 24 w 213"/>
                <a:gd name="T7" fmla="*/ 75 h 157"/>
                <a:gd name="T8" fmla="*/ 155 w 213"/>
                <a:gd name="T9" fmla="*/ 150 h 157"/>
                <a:gd name="T10" fmla="*/ 184 w 213"/>
                <a:gd name="T11" fmla="*/ 154 h 157"/>
                <a:gd name="T12" fmla="*/ 206 w 213"/>
                <a:gd name="T13" fmla="*/ 137 h 157"/>
                <a:gd name="T14" fmla="*/ 210 w 213"/>
                <a:gd name="T15" fmla="*/ 108 h 157"/>
                <a:gd name="T16" fmla="*/ 192 w 213"/>
                <a:gd name="T17" fmla="*/ 8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57">
                  <a:moveTo>
                    <a:pt x="192" y="85"/>
                  </a:moveTo>
                  <a:lnTo>
                    <a:pt x="62" y="10"/>
                  </a:lnTo>
                  <a:cubicBezTo>
                    <a:pt x="44" y="0"/>
                    <a:pt x="21" y="6"/>
                    <a:pt x="11" y="24"/>
                  </a:cubicBezTo>
                  <a:cubicBezTo>
                    <a:pt x="0" y="42"/>
                    <a:pt x="6" y="65"/>
                    <a:pt x="24" y="75"/>
                  </a:cubicBezTo>
                  <a:lnTo>
                    <a:pt x="155" y="150"/>
                  </a:lnTo>
                  <a:cubicBezTo>
                    <a:pt x="163" y="156"/>
                    <a:pt x="174" y="157"/>
                    <a:pt x="184" y="154"/>
                  </a:cubicBezTo>
                  <a:cubicBezTo>
                    <a:pt x="193" y="152"/>
                    <a:pt x="201" y="145"/>
                    <a:pt x="206" y="137"/>
                  </a:cubicBezTo>
                  <a:cubicBezTo>
                    <a:pt x="212" y="128"/>
                    <a:pt x="213" y="118"/>
                    <a:pt x="210" y="108"/>
                  </a:cubicBezTo>
                  <a:cubicBezTo>
                    <a:pt x="208" y="98"/>
                    <a:pt x="201" y="90"/>
                    <a:pt x="192" y="8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5" name="Freeform 402">
              <a:extLst>
                <a:ext uri="{FF2B5EF4-FFF2-40B4-BE49-F238E27FC236}">
                  <a16:creationId xmlns:a16="http://schemas.microsoft.com/office/drawing/2014/main" id="{3E6B194B-3B63-474D-978A-7A3D9C69A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4789488"/>
              <a:ext cx="33338" cy="44450"/>
            </a:xfrm>
            <a:custGeom>
              <a:avLst/>
              <a:gdLst>
                <a:gd name="T0" fmla="*/ 72 w 153"/>
                <a:gd name="T1" fmla="*/ 21 h 209"/>
                <a:gd name="T2" fmla="*/ 49 w 153"/>
                <a:gd name="T3" fmla="*/ 3 h 209"/>
                <a:gd name="T4" fmla="*/ 20 w 153"/>
                <a:gd name="T5" fmla="*/ 7 h 209"/>
                <a:gd name="T6" fmla="*/ 2 w 153"/>
                <a:gd name="T7" fmla="*/ 30 h 209"/>
                <a:gd name="T8" fmla="*/ 6 w 153"/>
                <a:gd name="T9" fmla="*/ 58 h 209"/>
                <a:gd name="T10" fmla="*/ 82 w 153"/>
                <a:gd name="T11" fmla="*/ 189 h 209"/>
                <a:gd name="T12" fmla="*/ 105 w 153"/>
                <a:gd name="T13" fmla="*/ 207 h 209"/>
                <a:gd name="T14" fmla="*/ 133 w 153"/>
                <a:gd name="T15" fmla="*/ 203 h 209"/>
                <a:gd name="T16" fmla="*/ 151 w 153"/>
                <a:gd name="T17" fmla="*/ 180 h 209"/>
                <a:gd name="T18" fmla="*/ 147 w 153"/>
                <a:gd name="T19" fmla="*/ 151 h 209"/>
                <a:gd name="T20" fmla="*/ 72 w 153"/>
                <a:gd name="T21" fmla="*/ 2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209">
                  <a:moveTo>
                    <a:pt x="72" y="21"/>
                  </a:moveTo>
                  <a:cubicBezTo>
                    <a:pt x="67" y="12"/>
                    <a:pt x="58" y="6"/>
                    <a:pt x="49" y="3"/>
                  </a:cubicBezTo>
                  <a:cubicBezTo>
                    <a:pt x="39" y="0"/>
                    <a:pt x="29" y="2"/>
                    <a:pt x="20" y="7"/>
                  </a:cubicBezTo>
                  <a:cubicBezTo>
                    <a:pt x="11" y="12"/>
                    <a:pt x="5" y="20"/>
                    <a:pt x="2" y="30"/>
                  </a:cubicBezTo>
                  <a:cubicBezTo>
                    <a:pt x="0" y="39"/>
                    <a:pt x="1" y="50"/>
                    <a:pt x="6" y="58"/>
                  </a:cubicBezTo>
                  <a:lnTo>
                    <a:pt x="82" y="189"/>
                  </a:lnTo>
                  <a:cubicBezTo>
                    <a:pt x="87" y="198"/>
                    <a:pt x="95" y="204"/>
                    <a:pt x="105" y="207"/>
                  </a:cubicBezTo>
                  <a:cubicBezTo>
                    <a:pt x="114" y="209"/>
                    <a:pt x="125" y="208"/>
                    <a:pt x="133" y="203"/>
                  </a:cubicBezTo>
                  <a:cubicBezTo>
                    <a:pt x="142" y="198"/>
                    <a:pt x="148" y="190"/>
                    <a:pt x="151" y="180"/>
                  </a:cubicBezTo>
                  <a:cubicBezTo>
                    <a:pt x="153" y="170"/>
                    <a:pt x="152" y="160"/>
                    <a:pt x="147" y="151"/>
                  </a:cubicBezTo>
                  <a:lnTo>
                    <a:pt x="72" y="2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1" name="Group 2550">
            <a:extLst>
              <a:ext uri="{FF2B5EF4-FFF2-40B4-BE49-F238E27FC236}">
                <a16:creationId xmlns:a16="http://schemas.microsoft.com/office/drawing/2014/main" id="{D87DB7A4-B4F1-4F33-B46F-D7E3BEEE3BAB}"/>
              </a:ext>
            </a:extLst>
          </p:cNvPr>
          <p:cNvGrpSpPr/>
          <p:nvPr/>
        </p:nvGrpSpPr>
        <p:grpSpPr>
          <a:xfrm>
            <a:off x="2873375" y="4395789"/>
            <a:ext cx="482600" cy="484187"/>
            <a:chOff x="2873375" y="4395789"/>
            <a:chExt cx="482600" cy="484187"/>
          </a:xfrm>
        </p:grpSpPr>
        <p:sp>
          <p:nvSpPr>
            <p:cNvPr id="2306" name="Freeform 403">
              <a:extLst>
                <a:ext uri="{FF2B5EF4-FFF2-40B4-BE49-F238E27FC236}">
                  <a16:creationId xmlns:a16="http://schemas.microsoft.com/office/drawing/2014/main" id="{247A5A51-002B-4586-BF4A-04DDAB0364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1313" y="4403726"/>
              <a:ext cx="466725" cy="322263"/>
            </a:xfrm>
            <a:custGeom>
              <a:avLst/>
              <a:gdLst>
                <a:gd name="T0" fmla="*/ 1960 w 2186"/>
                <a:gd name="T1" fmla="*/ 0 h 1507"/>
                <a:gd name="T2" fmla="*/ 226 w 2186"/>
                <a:gd name="T3" fmla="*/ 0 h 1507"/>
                <a:gd name="T4" fmla="*/ 0 w 2186"/>
                <a:gd name="T5" fmla="*/ 226 h 1507"/>
                <a:gd name="T6" fmla="*/ 0 w 2186"/>
                <a:gd name="T7" fmla="*/ 1507 h 1507"/>
                <a:gd name="T8" fmla="*/ 452 w 2186"/>
                <a:gd name="T9" fmla="*/ 1055 h 1507"/>
                <a:gd name="T10" fmla="*/ 1960 w 2186"/>
                <a:gd name="T11" fmla="*/ 1055 h 1507"/>
                <a:gd name="T12" fmla="*/ 2186 w 2186"/>
                <a:gd name="T13" fmla="*/ 829 h 1507"/>
                <a:gd name="T14" fmla="*/ 2186 w 2186"/>
                <a:gd name="T15" fmla="*/ 226 h 1507"/>
                <a:gd name="T16" fmla="*/ 1960 w 2186"/>
                <a:gd name="T17" fmla="*/ 0 h 1507"/>
                <a:gd name="T18" fmla="*/ 716 w 2186"/>
                <a:gd name="T19" fmla="*/ 762 h 1507"/>
                <a:gd name="T20" fmla="*/ 340 w 2186"/>
                <a:gd name="T21" fmla="*/ 763 h 1507"/>
                <a:gd name="T22" fmla="*/ 256 w 2186"/>
                <a:gd name="T23" fmla="*/ 396 h 1507"/>
                <a:gd name="T24" fmla="*/ 595 w 2186"/>
                <a:gd name="T25" fmla="*/ 233 h 1507"/>
                <a:gd name="T26" fmla="*/ 829 w 2186"/>
                <a:gd name="T27" fmla="*/ 527 h 1507"/>
                <a:gd name="T28" fmla="*/ 716 w 2186"/>
                <a:gd name="T29" fmla="*/ 762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6" h="1507">
                  <a:moveTo>
                    <a:pt x="1960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1507"/>
                  </a:lnTo>
                  <a:lnTo>
                    <a:pt x="452" y="1055"/>
                  </a:lnTo>
                  <a:lnTo>
                    <a:pt x="1960" y="1055"/>
                  </a:lnTo>
                  <a:cubicBezTo>
                    <a:pt x="2085" y="1055"/>
                    <a:pt x="2186" y="954"/>
                    <a:pt x="2186" y="829"/>
                  </a:cubicBezTo>
                  <a:lnTo>
                    <a:pt x="2186" y="226"/>
                  </a:lnTo>
                  <a:cubicBezTo>
                    <a:pt x="2186" y="101"/>
                    <a:pt x="2085" y="0"/>
                    <a:pt x="1960" y="0"/>
                  </a:cubicBezTo>
                  <a:close/>
                  <a:moveTo>
                    <a:pt x="716" y="762"/>
                  </a:moveTo>
                  <a:cubicBezTo>
                    <a:pt x="606" y="850"/>
                    <a:pt x="450" y="851"/>
                    <a:pt x="340" y="763"/>
                  </a:cubicBezTo>
                  <a:cubicBezTo>
                    <a:pt x="230" y="675"/>
                    <a:pt x="195" y="523"/>
                    <a:pt x="256" y="396"/>
                  </a:cubicBezTo>
                  <a:cubicBezTo>
                    <a:pt x="317" y="270"/>
                    <a:pt x="458" y="202"/>
                    <a:pt x="595" y="233"/>
                  </a:cubicBezTo>
                  <a:cubicBezTo>
                    <a:pt x="732" y="264"/>
                    <a:pt x="829" y="387"/>
                    <a:pt x="829" y="527"/>
                  </a:cubicBezTo>
                  <a:cubicBezTo>
                    <a:pt x="830" y="619"/>
                    <a:pt x="788" y="705"/>
                    <a:pt x="716" y="76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7" name="Freeform 404">
              <a:extLst>
                <a:ext uri="{FF2B5EF4-FFF2-40B4-BE49-F238E27FC236}">
                  <a16:creationId xmlns:a16="http://schemas.microsoft.com/office/drawing/2014/main" id="{47A2D628-ACBA-45D0-88E5-15E9F3CE5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4524376"/>
              <a:ext cx="80963" cy="61913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8" name="Oval 405">
              <a:extLst>
                <a:ext uri="{FF2B5EF4-FFF2-40B4-BE49-F238E27FC236}">
                  <a16:creationId xmlns:a16="http://schemas.microsoft.com/office/drawing/2014/main" id="{8F664646-C42B-49BE-8895-444B57B0F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151" y="4476751"/>
              <a:ext cx="31750" cy="317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9" name="Freeform 407">
              <a:extLst>
                <a:ext uri="{FF2B5EF4-FFF2-40B4-BE49-F238E27FC236}">
                  <a16:creationId xmlns:a16="http://schemas.microsoft.com/office/drawing/2014/main" id="{D76C9216-0CC8-41E1-A167-848C510CD9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4813" y="4678364"/>
              <a:ext cx="403225" cy="193675"/>
            </a:xfrm>
            <a:custGeom>
              <a:avLst/>
              <a:gdLst>
                <a:gd name="T0" fmla="*/ 1658 w 1884"/>
                <a:gd name="T1" fmla="*/ 0 h 905"/>
                <a:gd name="T2" fmla="*/ 226 w 1884"/>
                <a:gd name="T3" fmla="*/ 0 h 905"/>
                <a:gd name="T4" fmla="*/ 0 w 1884"/>
                <a:gd name="T5" fmla="*/ 226 h 905"/>
                <a:gd name="T6" fmla="*/ 0 w 1884"/>
                <a:gd name="T7" fmla="*/ 678 h 905"/>
                <a:gd name="T8" fmla="*/ 226 w 1884"/>
                <a:gd name="T9" fmla="*/ 905 h 905"/>
                <a:gd name="T10" fmla="*/ 1658 w 1884"/>
                <a:gd name="T11" fmla="*/ 905 h 905"/>
                <a:gd name="T12" fmla="*/ 1884 w 1884"/>
                <a:gd name="T13" fmla="*/ 678 h 905"/>
                <a:gd name="T14" fmla="*/ 1884 w 1884"/>
                <a:gd name="T15" fmla="*/ 226 h 905"/>
                <a:gd name="T16" fmla="*/ 1658 w 1884"/>
                <a:gd name="T17" fmla="*/ 0 h 905"/>
                <a:gd name="T18" fmla="*/ 1620 w 1884"/>
                <a:gd name="T19" fmla="*/ 687 h 905"/>
                <a:gd name="T20" fmla="*/ 1244 w 1884"/>
                <a:gd name="T21" fmla="*/ 688 h 905"/>
                <a:gd name="T22" fmla="*/ 1160 w 1884"/>
                <a:gd name="T23" fmla="*/ 321 h 905"/>
                <a:gd name="T24" fmla="*/ 1499 w 1884"/>
                <a:gd name="T25" fmla="*/ 158 h 905"/>
                <a:gd name="T26" fmla="*/ 1733 w 1884"/>
                <a:gd name="T27" fmla="*/ 452 h 905"/>
                <a:gd name="T28" fmla="*/ 1620 w 1884"/>
                <a:gd name="T29" fmla="*/ 687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4" h="905">
                  <a:moveTo>
                    <a:pt x="1658" y="0"/>
                  </a:move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678"/>
                  </a:lnTo>
                  <a:cubicBezTo>
                    <a:pt x="0" y="803"/>
                    <a:pt x="101" y="905"/>
                    <a:pt x="226" y="905"/>
                  </a:cubicBezTo>
                  <a:lnTo>
                    <a:pt x="1658" y="905"/>
                  </a:lnTo>
                  <a:cubicBezTo>
                    <a:pt x="1783" y="905"/>
                    <a:pt x="1884" y="803"/>
                    <a:pt x="1884" y="678"/>
                  </a:cubicBezTo>
                  <a:lnTo>
                    <a:pt x="1884" y="226"/>
                  </a:lnTo>
                  <a:cubicBezTo>
                    <a:pt x="1884" y="101"/>
                    <a:pt x="1783" y="0"/>
                    <a:pt x="1658" y="0"/>
                  </a:cubicBezTo>
                  <a:close/>
                  <a:moveTo>
                    <a:pt x="1620" y="687"/>
                  </a:moveTo>
                  <a:cubicBezTo>
                    <a:pt x="1510" y="775"/>
                    <a:pt x="1354" y="776"/>
                    <a:pt x="1244" y="688"/>
                  </a:cubicBezTo>
                  <a:cubicBezTo>
                    <a:pt x="1134" y="600"/>
                    <a:pt x="1099" y="448"/>
                    <a:pt x="1160" y="321"/>
                  </a:cubicBezTo>
                  <a:cubicBezTo>
                    <a:pt x="1221" y="195"/>
                    <a:pt x="1362" y="127"/>
                    <a:pt x="1499" y="158"/>
                  </a:cubicBezTo>
                  <a:cubicBezTo>
                    <a:pt x="1636" y="189"/>
                    <a:pt x="1733" y="312"/>
                    <a:pt x="1733" y="452"/>
                  </a:cubicBezTo>
                  <a:cubicBezTo>
                    <a:pt x="1734" y="544"/>
                    <a:pt x="1692" y="630"/>
                    <a:pt x="1620" y="687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0" name="Freeform 408">
              <a:extLst>
                <a:ext uri="{FF2B5EF4-FFF2-40B4-BE49-F238E27FC236}">
                  <a16:creationId xmlns:a16="http://schemas.microsoft.com/office/drawing/2014/main" id="{871849BB-F6F1-4A13-BD41-CB1AE4D91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513" y="4783139"/>
              <a:ext cx="80963" cy="60325"/>
            </a:xfrm>
            <a:custGeom>
              <a:avLst/>
              <a:gdLst>
                <a:gd name="T0" fmla="*/ 227 w 377"/>
                <a:gd name="T1" fmla="*/ 0 h 286"/>
                <a:gd name="T2" fmla="*/ 151 w 377"/>
                <a:gd name="T3" fmla="*/ 0 h 286"/>
                <a:gd name="T4" fmla="*/ 0 w 377"/>
                <a:gd name="T5" fmla="*/ 151 h 286"/>
                <a:gd name="T6" fmla="*/ 0 w 377"/>
                <a:gd name="T7" fmla="*/ 197 h 286"/>
                <a:gd name="T8" fmla="*/ 377 w 377"/>
                <a:gd name="T9" fmla="*/ 197 h 286"/>
                <a:gd name="T10" fmla="*/ 377 w 377"/>
                <a:gd name="T11" fmla="*/ 151 h 286"/>
                <a:gd name="T12" fmla="*/ 227 w 377"/>
                <a:gd name="T13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86">
                  <a:moveTo>
                    <a:pt x="227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97"/>
                  </a:lnTo>
                  <a:cubicBezTo>
                    <a:pt x="111" y="286"/>
                    <a:pt x="267" y="286"/>
                    <a:pt x="377" y="197"/>
                  </a:cubicBezTo>
                  <a:lnTo>
                    <a:pt x="377" y="151"/>
                  </a:lnTo>
                  <a:cubicBezTo>
                    <a:pt x="377" y="67"/>
                    <a:pt x="310" y="0"/>
                    <a:pt x="227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1" name="Oval 409">
              <a:extLst>
                <a:ext uri="{FF2B5EF4-FFF2-40B4-BE49-F238E27FC236}">
                  <a16:creationId xmlns:a16="http://schemas.microsoft.com/office/drawing/2014/main" id="{DBCD6428-A7A6-4948-B24D-3D985515B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325" y="4733926"/>
              <a:ext cx="31750" cy="33338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2" name="Freeform 410">
              <a:extLst>
                <a:ext uri="{FF2B5EF4-FFF2-40B4-BE49-F238E27FC236}">
                  <a16:creationId xmlns:a16="http://schemas.microsoft.com/office/drawing/2014/main" id="{818CC3FB-FF8B-4E93-A090-1A644419F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5" y="4395789"/>
              <a:ext cx="482600" cy="339725"/>
            </a:xfrm>
            <a:custGeom>
              <a:avLst/>
              <a:gdLst>
                <a:gd name="T0" fmla="*/ 1997 w 2261"/>
                <a:gd name="T1" fmla="*/ 0 h 1586"/>
                <a:gd name="T2" fmla="*/ 263 w 2261"/>
                <a:gd name="T3" fmla="*/ 0 h 1586"/>
                <a:gd name="T4" fmla="*/ 0 w 2261"/>
                <a:gd name="T5" fmla="*/ 264 h 1586"/>
                <a:gd name="T6" fmla="*/ 0 w 2261"/>
                <a:gd name="T7" fmla="*/ 1545 h 1586"/>
                <a:gd name="T8" fmla="*/ 23 w 2261"/>
                <a:gd name="T9" fmla="*/ 1580 h 1586"/>
                <a:gd name="T10" fmla="*/ 64 w 2261"/>
                <a:gd name="T11" fmla="*/ 1572 h 1586"/>
                <a:gd name="T12" fmla="*/ 505 w 2261"/>
                <a:gd name="T13" fmla="*/ 1131 h 1586"/>
                <a:gd name="T14" fmla="*/ 1997 w 2261"/>
                <a:gd name="T15" fmla="*/ 1131 h 1586"/>
                <a:gd name="T16" fmla="*/ 2261 w 2261"/>
                <a:gd name="T17" fmla="*/ 867 h 1586"/>
                <a:gd name="T18" fmla="*/ 2261 w 2261"/>
                <a:gd name="T19" fmla="*/ 264 h 1586"/>
                <a:gd name="T20" fmla="*/ 1997 w 2261"/>
                <a:gd name="T21" fmla="*/ 0 h 1586"/>
                <a:gd name="T22" fmla="*/ 2185 w 2261"/>
                <a:gd name="T23" fmla="*/ 867 h 1586"/>
                <a:gd name="T24" fmla="*/ 1997 w 2261"/>
                <a:gd name="T25" fmla="*/ 1055 h 1586"/>
                <a:gd name="T26" fmla="*/ 489 w 2261"/>
                <a:gd name="T27" fmla="*/ 1055 h 1586"/>
                <a:gd name="T28" fmla="*/ 463 w 2261"/>
                <a:gd name="T29" fmla="*/ 1066 h 1586"/>
                <a:gd name="T30" fmla="*/ 75 w 2261"/>
                <a:gd name="T31" fmla="*/ 1454 h 1586"/>
                <a:gd name="T32" fmla="*/ 75 w 2261"/>
                <a:gd name="T33" fmla="*/ 264 h 1586"/>
                <a:gd name="T34" fmla="*/ 263 w 2261"/>
                <a:gd name="T35" fmla="*/ 75 h 1586"/>
                <a:gd name="T36" fmla="*/ 1997 w 2261"/>
                <a:gd name="T37" fmla="*/ 75 h 1586"/>
                <a:gd name="T38" fmla="*/ 2185 w 2261"/>
                <a:gd name="T39" fmla="*/ 264 h 1586"/>
                <a:gd name="T40" fmla="*/ 2185 w 2261"/>
                <a:gd name="T41" fmla="*/ 867 h 1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61" h="1586">
                  <a:moveTo>
                    <a:pt x="1997" y="0"/>
                  </a:moveTo>
                  <a:lnTo>
                    <a:pt x="263" y="0"/>
                  </a:lnTo>
                  <a:cubicBezTo>
                    <a:pt x="118" y="0"/>
                    <a:pt x="0" y="118"/>
                    <a:pt x="0" y="264"/>
                  </a:cubicBezTo>
                  <a:lnTo>
                    <a:pt x="0" y="1545"/>
                  </a:lnTo>
                  <a:cubicBezTo>
                    <a:pt x="0" y="1560"/>
                    <a:pt x="9" y="1574"/>
                    <a:pt x="23" y="1580"/>
                  </a:cubicBezTo>
                  <a:cubicBezTo>
                    <a:pt x="37" y="1586"/>
                    <a:pt x="53" y="1583"/>
                    <a:pt x="64" y="1572"/>
                  </a:cubicBezTo>
                  <a:lnTo>
                    <a:pt x="505" y="1131"/>
                  </a:lnTo>
                  <a:lnTo>
                    <a:pt x="1997" y="1131"/>
                  </a:lnTo>
                  <a:cubicBezTo>
                    <a:pt x="2143" y="1130"/>
                    <a:pt x="2261" y="1012"/>
                    <a:pt x="2261" y="867"/>
                  </a:cubicBezTo>
                  <a:lnTo>
                    <a:pt x="2261" y="264"/>
                  </a:lnTo>
                  <a:cubicBezTo>
                    <a:pt x="2261" y="118"/>
                    <a:pt x="2143" y="0"/>
                    <a:pt x="1997" y="0"/>
                  </a:cubicBezTo>
                  <a:close/>
                  <a:moveTo>
                    <a:pt x="2185" y="867"/>
                  </a:moveTo>
                  <a:cubicBezTo>
                    <a:pt x="2185" y="971"/>
                    <a:pt x="2101" y="1055"/>
                    <a:pt x="1997" y="1055"/>
                  </a:cubicBezTo>
                  <a:lnTo>
                    <a:pt x="489" y="1055"/>
                  </a:lnTo>
                  <a:cubicBezTo>
                    <a:pt x="480" y="1055"/>
                    <a:pt x="470" y="1059"/>
                    <a:pt x="463" y="1066"/>
                  </a:cubicBezTo>
                  <a:lnTo>
                    <a:pt x="75" y="1454"/>
                  </a:lnTo>
                  <a:lnTo>
                    <a:pt x="75" y="264"/>
                  </a:lnTo>
                  <a:cubicBezTo>
                    <a:pt x="75" y="160"/>
                    <a:pt x="159" y="75"/>
                    <a:pt x="263" y="75"/>
                  </a:cubicBezTo>
                  <a:lnTo>
                    <a:pt x="1997" y="75"/>
                  </a:lnTo>
                  <a:cubicBezTo>
                    <a:pt x="2101" y="75"/>
                    <a:pt x="2185" y="160"/>
                    <a:pt x="2185" y="264"/>
                  </a:cubicBezTo>
                  <a:lnTo>
                    <a:pt x="2185" y="86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3" name="Freeform 411">
              <a:extLst>
                <a:ext uri="{FF2B5EF4-FFF2-40B4-BE49-F238E27FC236}">
                  <a16:creationId xmlns:a16="http://schemas.microsoft.com/office/drawing/2014/main" id="{C7017F8A-23B3-4031-BA09-0C9C2223A8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4650" y="4445001"/>
              <a:ext cx="150813" cy="150813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4" name="Freeform 412">
              <a:extLst>
                <a:ext uri="{FF2B5EF4-FFF2-40B4-BE49-F238E27FC236}">
                  <a16:creationId xmlns:a16="http://schemas.microsoft.com/office/drawing/2014/main" id="{758BD04F-FA21-4076-92E4-4DEAC883A4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67038" y="4467226"/>
              <a:ext cx="50800" cy="49213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5" name="Freeform 413">
              <a:extLst>
                <a:ext uri="{FF2B5EF4-FFF2-40B4-BE49-F238E27FC236}">
                  <a16:creationId xmlns:a16="http://schemas.microsoft.com/office/drawing/2014/main" id="{8B9C5EF4-5B02-450C-981D-A48289076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3413" y="4702176"/>
              <a:ext cx="150813" cy="150813"/>
            </a:xfrm>
            <a:custGeom>
              <a:avLst/>
              <a:gdLst>
                <a:gd name="T0" fmla="*/ 366 w 705"/>
                <a:gd name="T1" fmla="*/ 0 h 705"/>
                <a:gd name="T2" fmla="*/ 52 w 705"/>
                <a:gd name="T3" fmla="*/ 209 h 705"/>
                <a:gd name="T4" fmla="*/ 126 w 705"/>
                <a:gd name="T5" fmla="*/ 579 h 705"/>
                <a:gd name="T6" fmla="*/ 496 w 705"/>
                <a:gd name="T7" fmla="*/ 653 h 705"/>
                <a:gd name="T8" fmla="*/ 705 w 705"/>
                <a:gd name="T9" fmla="*/ 339 h 705"/>
                <a:gd name="T10" fmla="*/ 366 w 705"/>
                <a:gd name="T11" fmla="*/ 0 h 705"/>
                <a:gd name="T12" fmla="*/ 215 w 705"/>
                <a:gd name="T13" fmla="*/ 555 h 705"/>
                <a:gd name="T14" fmla="*/ 215 w 705"/>
                <a:gd name="T15" fmla="*/ 528 h 705"/>
                <a:gd name="T16" fmla="*/ 328 w 705"/>
                <a:gd name="T17" fmla="*/ 415 h 705"/>
                <a:gd name="T18" fmla="*/ 404 w 705"/>
                <a:gd name="T19" fmla="*/ 415 h 705"/>
                <a:gd name="T20" fmla="*/ 517 w 705"/>
                <a:gd name="T21" fmla="*/ 528 h 705"/>
                <a:gd name="T22" fmla="*/ 517 w 705"/>
                <a:gd name="T23" fmla="*/ 555 h 705"/>
                <a:gd name="T24" fmla="*/ 215 w 705"/>
                <a:gd name="T25" fmla="*/ 555 h 705"/>
                <a:gd name="T26" fmla="*/ 586 w 705"/>
                <a:gd name="T27" fmla="*/ 484 h 705"/>
                <a:gd name="T28" fmla="*/ 404 w 705"/>
                <a:gd name="T29" fmla="*/ 339 h 705"/>
                <a:gd name="T30" fmla="*/ 328 w 705"/>
                <a:gd name="T31" fmla="*/ 339 h 705"/>
                <a:gd name="T32" fmla="*/ 145 w 705"/>
                <a:gd name="T33" fmla="*/ 484 h 705"/>
                <a:gd name="T34" fmla="*/ 134 w 705"/>
                <a:gd name="T35" fmla="*/ 214 h 705"/>
                <a:gd name="T36" fmla="*/ 366 w 705"/>
                <a:gd name="T37" fmla="*/ 75 h 705"/>
                <a:gd name="T38" fmla="*/ 598 w 705"/>
                <a:gd name="T39" fmla="*/ 214 h 705"/>
                <a:gd name="T40" fmla="*/ 586 w 705"/>
                <a:gd name="T41" fmla="*/ 484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5" h="705">
                  <a:moveTo>
                    <a:pt x="366" y="0"/>
                  </a:moveTo>
                  <a:cubicBezTo>
                    <a:pt x="229" y="0"/>
                    <a:pt x="105" y="83"/>
                    <a:pt x="52" y="209"/>
                  </a:cubicBezTo>
                  <a:cubicBezTo>
                    <a:pt x="0" y="336"/>
                    <a:pt x="29" y="482"/>
                    <a:pt x="126" y="579"/>
                  </a:cubicBezTo>
                  <a:cubicBezTo>
                    <a:pt x="223" y="676"/>
                    <a:pt x="369" y="705"/>
                    <a:pt x="496" y="653"/>
                  </a:cubicBezTo>
                  <a:cubicBezTo>
                    <a:pt x="622" y="600"/>
                    <a:pt x="705" y="476"/>
                    <a:pt x="705" y="339"/>
                  </a:cubicBezTo>
                  <a:cubicBezTo>
                    <a:pt x="705" y="152"/>
                    <a:pt x="553" y="0"/>
                    <a:pt x="366" y="0"/>
                  </a:cubicBezTo>
                  <a:close/>
                  <a:moveTo>
                    <a:pt x="215" y="555"/>
                  </a:moveTo>
                  <a:lnTo>
                    <a:pt x="215" y="528"/>
                  </a:lnTo>
                  <a:cubicBezTo>
                    <a:pt x="215" y="465"/>
                    <a:pt x="266" y="415"/>
                    <a:pt x="328" y="415"/>
                  </a:cubicBezTo>
                  <a:lnTo>
                    <a:pt x="404" y="415"/>
                  </a:lnTo>
                  <a:cubicBezTo>
                    <a:pt x="466" y="415"/>
                    <a:pt x="517" y="465"/>
                    <a:pt x="517" y="528"/>
                  </a:cubicBezTo>
                  <a:lnTo>
                    <a:pt x="517" y="555"/>
                  </a:lnTo>
                  <a:cubicBezTo>
                    <a:pt x="426" y="619"/>
                    <a:pt x="306" y="619"/>
                    <a:pt x="215" y="555"/>
                  </a:cubicBezTo>
                  <a:close/>
                  <a:moveTo>
                    <a:pt x="586" y="484"/>
                  </a:moveTo>
                  <a:cubicBezTo>
                    <a:pt x="566" y="399"/>
                    <a:pt x="491" y="340"/>
                    <a:pt x="404" y="339"/>
                  </a:cubicBezTo>
                  <a:lnTo>
                    <a:pt x="328" y="339"/>
                  </a:lnTo>
                  <a:cubicBezTo>
                    <a:pt x="241" y="340"/>
                    <a:pt x="166" y="399"/>
                    <a:pt x="145" y="484"/>
                  </a:cubicBezTo>
                  <a:cubicBezTo>
                    <a:pt x="92" y="403"/>
                    <a:pt x="88" y="299"/>
                    <a:pt x="134" y="214"/>
                  </a:cubicBezTo>
                  <a:cubicBezTo>
                    <a:pt x="180" y="128"/>
                    <a:pt x="269" y="75"/>
                    <a:pt x="366" y="75"/>
                  </a:cubicBezTo>
                  <a:cubicBezTo>
                    <a:pt x="463" y="75"/>
                    <a:pt x="552" y="128"/>
                    <a:pt x="598" y="214"/>
                  </a:cubicBezTo>
                  <a:cubicBezTo>
                    <a:pt x="644" y="299"/>
                    <a:pt x="640" y="403"/>
                    <a:pt x="586" y="4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6" name="Freeform 414">
              <a:extLst>
                <a:ext uri="{FF2B5EF4-FFF2-40B4-BE49-F238E27FC236}">
                  <a16:creationId xmlns:a16="http://schemas.microsoft.com/office/drawing/2014/main" id="{B90A6FE0-9FD3-4007-A69D-A7861D7FD9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5800" y="4724401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7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7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7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4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0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7" name="Freeform 415">
              <a:extLst>
                <a:ext uri="{FF2B5EF4-FFF2-40B4-BE49-F238E27FC236}">
                  <a16:creationId xmlns:a16="http://schemas.microsoft.com/office/drawing/2014/main" id="{59ACEE6D-ADBA-4404-8931-F524FF053C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6875" y="4670426"/>
              <a:ext cx="419100" cy="209550"/>
            </a:xfrm>
            <a:custGeom>
              <a:avLst/>
              <a:gdLst>
                <a:gd name="T0" fmla="*/ 1696 w 1960"/>
                <a:gd name="T1" fmla="*/ 0 h 980"/>
                <a:gd name="T2" fmla="*/ 264 w 1960"/>
                <a:gd name="T3" fmla="*/ 0 h 980"/>
                <a:gd name="T4" fmla="*/ 0 w 1960"/>
                <a:gd name="T5" fmla="*/ 264 h 980"/>
                <a:gd name="T6" fmla="*/ 0 w 1960"/>
                <a:gd name="T7" fmla="*/ 716 h 980"/>
                <a:gd name="T8" fmla="*/ 264 w 1960"/>
                <a:gd name="T9" fmla="*/ 980 h 980"/>
                <a:gd name="T10" fmla="*/ 1696 w 1960"/>
                <a:gd name="T11" fmla="*/ 980 h 980"/>
                <a:gd name="T12" fmla="*/ 1960 w 1960"/>
                <a:gd name="T13" fmla="*/ 716 h 980"/>
                <a:gd name="T14" fmla="*/ 1960 w 1960"/>
                <a:gd name="T15" fmla="*/ 264 h 980"/>
                <a:gd name="T16" fmla="*/ 1696 w 1960"/>
                <a:gd name="T17" fmla="*/ 0 h 980"/>
                <a:gd name="T18" fmla="*/ 1884 w 1960"/>
                <a:gd name="T19" fmla="*/ 716 h 980"/>
                <a:gd name="T20" fmla="*/ 1696 w 1960"/>
                <a:gd name="T21" fmla="*/ 905 h 980"/>
                <a:gd name="T22" fmla="*/ 264 w 1960"/>
                <a:gd name="T23" fmla="*/ 905 h 980"/>
                <a:gd name="T24" fmla="*/ 75 w 1960"/>
                <a:gd name="T25" fmla="*/ 716 h 980"/>
                <a:gd name="T26" fmla="*/ 75 w 1960"/>
                <a:gd name="T27" fmla="*/ 264 h 980"/>
                <a:gd name="T28" fmla="*/ 264 w 1960"/>
                <a:gd name="T29" fmla="*/ 76 h 980"/>
                <a:gd name="T30" fmla="*/ 1696 w 1960"/>
                <a:gd name="T31" fmla="*/ 76 h 980"/>
                <a:gd name="T32" fmla="*/ 1884 w 1960"/>
                <a:gd name="T33" fmla="*/ 264 h 980"/>
                <a:gd name="T34" fmla="*/ 1884 w 1960"/>
                <a:gd name="T35" fmla="*/ 71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0" h="980">
                  <a:moveTo>
                    <a:pt x="1696" y="0"/>
                  </a:moveTo>
                  <a:lnTo>
                    <a:pt x="264" y="0"/>
                  </a:lnTo>
                  <a:cubicBezTo>
                    <a:pt x="118" y="1"/>
                    <a:pt x="0" y="119"/>
                    <a:pt x="0" y="264"/>
                  </a:cubicBezTo>
                  <a:lnTo>
                    <a:pt x="0" y="716"/>
                  </a:lnTo>
                  <a:cubicBezTo>
                    <a:pt x="0" y="862"/>
                    <a:pt x="118" y="980"/>
                    <a:pt x="264" y="980"/>
                  </a:cubicBezTo>
                  <a:lnTo>
                    <a:pt x="1696" y="980"/>
                  </a:lnTo>
                  <a:cubicBezTo>
                    <a:pt x="1842" y="980"/>
                    <a:pt x="1960" y="862"/>
                    <a:pt x="1960" y="716"/>
                  </a:cubicBezTo>
                  <a:lnTo>
                    <a:pt x="1960" y="264"/>
                  </a:lnTo>
                  <a:cubicBezTo>
                    <a:pt x="1960" y="119"/>
                    <a:pt x="1842" y="1"/>
                    <a:pt x="1696" y="0"/>
                  </a:cubicBezTo>
                  <a:close/>
                  <a:moveTo>
                    <a:pt x="1884" y="716"/>
                  </a:moveTo>
                  <a:cubicBezTo>
                    <a:pt x="1884" y="820"/>
                    <a:pt x="1800" y="905"/>
                    <a:pt x="1696" y="905"/>
                  </a:cubicBezTo>
                  <a:lnTo>
                    <a:pt x="264" y="905"/>
                  </a:lnTo>
                  <a:cubicBezTo>
                    <a:pt x="160" y="905"/>
                    <a:pt x="76" y="820"/>
                    <a:pt x="75" y="716"/>
                  </a:cubicBezTo>
                  <a:lnTo>
                    <a:pt x="75" y="264"/>
                  </a:lnTo>
                  <a:cubicBezTo>
                    <a:pt x="76" y="160"/>
                    <a:pt x="160" y="76"/>
                    <a:pt x="264" y="76"/>
                  </a:cubicBezTo>
                  <a:lnTo>
                    <a:pt x="1696" y="76"/>
                  </a:lnTo>
                  <a:cubicBezTo>
                    <a:pt x="1800" y="76"/>
                    <a:pt x="1884" y="160"/>
                    <a:pt x="1884" y="264"/>
                  </a:cubicBezTo>
                  <a:lnTo>
                    <a:pt x="1884" y="71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8" name="Freeform 416">
              <a:extLst>
                <a:ext uri="{FF2B5EF4-FFF2-40B4-BE49-F238E27FC236}">
                  <a16:creationId xmlns:a16="http://schemas.microsoft.com/office/drawing/2014/main" id="{83376782-BEB2-4E46-8610-35B5610B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508501"/>
              <a:ext cx="209550" cy="1587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7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7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7"/>
                  </a:cubicBezTo>
                  <a:cubicBezTo>
                    <a:pt x="980" y="16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9" name="Freeform 417">
              <a:extLst>
                <a:ext uri="{FF2B5EF4-FFF2-40B4-BE49-F238E27FC236}">
                  <a16:creationId xmlns:a16="http://schemas.microsoft.com/office/drawing/2014/main" id="{388EA2C0-085B-43F3-8458-46E45C814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541839"/>
              <a:ext cx="209550" cy="15875"/>
            </a:xfrm>
            <a:custGeom>
              <a:avLst/>
              <a:gdLst>
                <a:gd name="T0" fmla="*/ 942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2 w 980"/>
                <a:gd name="T9" fmla="*/ 76 h 76"/>
                <a:gd name="T10" fmla="*/ 980 w 980"/>
                <a:gd name="T11" fmla="*/ 38 h 76"/>
                <a:gd name="T12" fmla="*/ 942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2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0" name="Freeform 418">
              <a:extLst>
                <a:ext uri="{FF2B5EF4-FFF2-40B4-BE49-F238E27FC236}">
                  <a16:creationId xmlns:a16="http://schemas.microsoft.com/office/drawing/2014/main" id="{BC2FB87B-B729-4F27-835B-DD1EA97FE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33926"/>
              <a:ext cx="160338" cy="17463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8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8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1" name="Freeform 419">
              <a:extLst>
                <a:ext uri="{FF2B5EF4-FFF2-40B4-BE49-F238E27FC236}">
                  <a16:creationId xmlns:a16="http://schemas.microsoft.com/office/drawing/2014/main" id="{438305C5-B5D8-4D50-9562-4C5CA8151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67264"/>
              <a:ext cx="160338" cy="15875"/>
            </a:xfrm>
            <a:custGeom>
              <a:avLst/>
              <a:gdLst>
                <a:gd name="T0" fmla="*/ 716 w 754"/>
                <a:gd name="T1" fmla="*/ 0 h 75"/>
                <a:gd name="T2" fmla="*/ 38 w 754"/>
                <a:gd name="T3" fmla="*/ 0 h 75"/>
                <a:gd name="T4" fmla="*/ 0 w 754"/>
                <a:gd name="T5" fmla="*/ 37 h 75"/>
                <a:gd name="T6" fmla="*/ 38 w 754"/>
                <a:gd name="T7" fmla="*/ 75 h 75"/>
                <a:gd name="T8" fmla="*/ 716 w 754"/>
                <a:gd name="T9" fmla="*/ 75 h 75"/>
                <a:gd name="T10" fmla="*/ 754 w 754"/>
                <a:gd name="T11" fmla="*/ 37 h 75"/>
                <a:gd name="T12" fmla="*/ 716 w 75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5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16" y="75"/>
                  </a:lnTo>
                  <a:cubicBezTo>
                    <a:pt x="737" y="75"/>
                    <a:pt x="754" y="58"/>
                    <a:pt x="754" y="37"/>
                  </a:cubicBezTo>
                  <a:cubicBezTo>
                    <a:pt x="754" y="16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2" name="Freeform 420">
              <a:extLst>
                <a:ext uri="{FF2B5EF4-FFF2-40B4-BE49-F238E27FC236}">
                  <a16:creationId xmlns:a16="http://schemas.microsoft.com/office/drawing/2014/main" id="{21EE93C1-FC68-4843-AFDF-7840641E9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4799014"/>
              <a:ext cx="160338" cy="15875"/>
            </a:xfrm>
            <a:custGeom>
              <a:avLst/>
              <a:gdLst>
                <a:gd name="T0" fmla="*/ 716 w 754"/>
                <a:gd name="T1" fmla="*/ 0 h 76"/>
                <a:gd name="T2" fmla="*/ 38 w 754"/>
                <a:gd name="T3" fmla="*/ 0 h 76"/>
                <a:gd name="T4" fmla="*/ 0 w 754"/>
                <a:gd name="T5" fmla="*/ 38 h 76"/>
                <a:gd name="T6" fmla="*/ 38 w 754"/>
                <a:gd name="T7" fmla="*/ 76 h 76"/>
                <a:gd name="T8" fmla="*/ 716 w 754"/>
                <a:gd name="T9" fmla="*/ 76 h 76"/>
                <a:gd name="T10" fmla="*/ 754 w 754"/>
                <a:gd name="T11" fmla="*/ 38 h 76"/>
                <a:gd name="T12" fmla="*/ 716 w 754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4" h="76">
                  <a:moveTo>
                    <a:pt x="71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716" y="76"/>
                  </a:lnTo>
                  <a:cubicBezTo>
                    <a:pt x="737" y="76"/>
                    <a:pt x="754" y="59"/>
                    <a:pt x="754" y="38"/>
                  </a:cubicBezTo>
                  <a:cubicBezTo>
                    <a:pt x="754" y="17"/>
                    <a:pt x="737" y="0"/>
                    <a:pt x="71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3" name="Freeform 421">
              <a:extLst>
                <a:ext uri="{FF2B5EF4-FFF2-40B4-BE49-F238E27FC236}">
                  <a16:creationId xmlns:a16="http://schemas.microsoft.com/office/drawing/2014/main" id="{29745025-C0E2-4181-ABDF-912B5441E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0" y="4476751"/>
              <a:ext cx="209550" cy="15875"/>
            </a:xfrm>
            <a:custGeom>
              <a:avLst/>
              <a:gdLst>
                <a:gd name="T0" fmla="*/ 942 w 980"/>
                <a:gd name="T1" fmla="*/ 0 h 75"/>
                <a:gd name="T2" fmla="*/ 38 w 980"/>
                <a:gd name="T3" fmla="*/ 0 h 75"/>
                <a:gd name="T4" fmla="*/ 0 w 980"/>
                <a:gd name="T5" fmla="*/ 38 h 75"/>
                <a:gd name="T6" fmla="*/ 38 w 980"/>
                <a:gd name="T7" fmla="*/ 75 h 75"/>
                <a:gd name="T8" fmla="*/ 942 w 980"/>
                <a:gd name="T9" fmla="*/ 75 h 75"/>
                <a:gd name="T10" fmla="*/ 980 w 980"/>
                <a:gd name="T11" fmla="*/ 38 h 75"/>
                <a:gd name="T12" fmla="*/ 942 w 980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5">
                  <a:moveTo>
                    <a:pt x="94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942" y="75"/>
                  </a:lnTo>
                  <a:cubicBezTo>
                    <a:pt x="963" y="75"/>
                    <a:pt x="980" y="58"/>
                    <a:pt x="980" y="38"/>
                  </a:cubicBezTo>
                  <a:cubicBezTo>
                    <a:pt x="980" y="17"/>
                    <a:pt x="963" y="0"/>
                    <a:pt x="942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0" name="Group 2549">
            <a:extLst>
              <a:ext uri="{FF2B5EF4-FFF2-40B4-BE49-F238E27FC236}">
                <a16:creationId xmlns:a16="http://schemas.microsoft.com/office/drawing/2014/main" id="{4F6CEA45-C6E9-48AA-A1A6-BDA95C221073}"/>
              </a:ext>
            </a:extLst>
          </p:cNvPr>
          <p:cNvGrpSpPr/>
          <p:nvPr/>
        </p:nvGrpSpPr>
        <p:grpSpPr>
          <a:xfrm>
            <a:off x="3619500" y="4395789"/>
            <a:ext cx="482600" cy="484188"/>
            <a:chOff x="3619500" y="4395789"/>
            <a:chExt cx="482600" cy="484188"/>
          </a:xfrm>
        </p:grpSpPr>
        <p:sp>
          <p:nvSpPr>
            <p:cNvPr id="1924" name="Freeform 422">
              <a:extLst>
                <a:ext uri="{FF2B5EF4-FFF2-40B4-BE49-F238E27FC236}">
                  <a16:creationId xmlns:a16="http://schemas.microsoft.com/office/drawing/2014/main" id="{3851939A-B37D-444E-8CA2-E0210CFB9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050" y="4735514"/>
              <a:ext cx="136525" cy="136525"/>
            </a:xfrm>
            <a:custGeom>
              <a:avLst/>
              <a:gdLst>
                <a:gd name="T0" fmla="*/ 160 w 640"/>
                <a:gd name="T1" fmla="*/ 640 h 640"/>
                <a:gd name="T2" fmla="*/ 640 w 640"/>
                <a:gd name="T3" fmla="*/ 160 h 640"/>
                <a:gd name="T4" fmla="*/ 480 w 640"/>
                <a:gd name="T5" fmla="*/ 0 h 640"/>
                <a:gd name="T6" fmla="*/ 426 w 640"/>
                <a:gd name="T7" fmla="*/ 53 h 640"/>
                <a:gd name="T8" fmla="*/ 53 w 640"/>
                <a:gd name="T9" fmla="*/ 426 h 640"/>
                <a:gd name="T10" fmla="*/ 0 w 640"/>
                <a:gd name="T11" fmla="*/ 480 h 640"/>
                <a:gd name="T12" fmla="*/ 160 w 640"/>
                <a:gd name="T13" fmla="*/ 64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0" h="640">
                  <a:moveTo>
                    <a:pt x="160" y="640"/>
                  </a:moveTo>
                  <a:lnTo>
                    <a:pt x="640" y="160"/>
                  </a:lnTo>
                  <a:lnTo>
                    <a:pt x="480" y="0"/>
                  </a:lnTo>
                  <a:lnTo>
                    <a:pt x="426" y="53"/>
                  </a:lnTo>
                  <a:lnTo>
                    <a:pt x="53" y="426"/>
                  </a:lnTo>
                  <a:lnTo>
                    <a:pt x="0" y="480"/>
                  </a:lnTo>
                  <a:lnTo>
                    <a:pt x="160" y="64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5" name="Freeform 423">
              <a:extLst>
                <a:ext uri="{FF2B5EF4-FFF2-40B4-BE49-F238E27FC236}">
                  <a16:creationId xmlns:a16="http://schemas.microsoft.com/office/drawing/2014/main" id="{64811891-1E9A-4C04-AC60-B23CC6DC2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88" y="4508501"/>
              <a:ext cx="192088" cy="112713"/>
            </a:xfrm>
            <a:custGeom>
              <a:avLst/>
              <a:gdLst>
                <a:gd name="T0" fmla="*/ 75 w 904"/>
                <a:gd name="T1" fmla="*/ 0 h 527"/>
                <a:gd name="T2" fmla="*/ 829 w 904"/>
                <a:gd name="T3" fmla="*/ 0 h 527"/>
                <a:gd name="T4" fmla="*/ 904 w 904"/>
                <a:gd name="T5" fmla="*/ 75 h 527"/>
                <a:gd name="T6" fmla="*/ 904 w 904"/>
                <a:gd name="T7" fmla="*/ 452 h 527"/>
                <a:gd name="T8" fmla="*/ 829 w 904"/>
                <a:gd name="T9" fmla="*/ 527 h 527"/>
                <a:gd name="T10" fmla="*/ 75 w 904"/>
                <a:gd name="T11" fmla="*/ 527 h 527"/>
                <a:gd name="T12" fmla="*/ 0 w 904"/>
                <a:gd name="T13" fmla="*/ 452 h 527"/>
                <a:gd name="T14" fmla="*/ 0 w 904"/>
                <a:gd name="T15" fmla="*/ 75 h 527"/>
                <a:gd name="T16" fmla="*/ 75 w 904"/>
                <a:gd name="T17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4" h="527">
                  <a:moveTo>
                    <a:pt x="75" y="0"/>
                  </a:moveTo>
                  <a:lnTo>
                    <a:pt x="829" y="0"/>
                  </a:lnTo>
                  <a:cubicBezTo>
                    <a:pt x="871" y="0"/>
                    <a:pt x="904" y="33"/>
                    <a:pt x="904" y="75"/>
                  </a:cubicBezTo>
                  <a:lnTo>
                    <a:pt x="904" y="452"/>
                  </a:lnTo>
                  <a:cubicBezTo>
                    <a:pt x="904" y="494"/>
                    <a:pt x="871" y="527"/>
                    <a:pt x="829" y="527"/>
                  </a:cubicBezTo>
                  <a:lnTo>
                    <a:pt x="75" y="527"/>
                  </a:lnTo>
                  <a:cubicBezTo>
                    <a:pt x="33" y="527"/>
                    <a:pt x="0" y="494"/>
                    <a:pt x="0" y="452"/>
                  </a:cubicBezTo>
                  <a:lnTo>
                    <a:pt x="0" y="75"/>
                  </a:lnTo>
                  <a:cubicBezTo>
                    <a:pt x="0" y="33"/>
                    <a:pt x="33" y="0"/>
                    <a:pt x="75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6" name="Freeform 424">
              <a:extLst>
                <a:ext uri="{FF2B5EF4-FFF2-40B4-BE49-F238E27FC236}">
                  <a16:creationId xmlns:a16="http://schemas.microsoft.com/office/drawing/2014/main" id="{5664476D-8378-4A4A-934A-1470B8A16B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7438" y="4403726"/>
              <a:ext cx="306388" cy="468313"/>
            </a:xfrm>
            <a:custGeom>
              <a:avLst/>
              <a:gdLst>
                <a:gd name="T0" fmla="*/ 1432 w 1432"/>
                <a:gd name="T1" fmla="*/ 1022 h 2186"/>
                <a:gd name="T2" fmla="*/ 1432 w 1432"/>
                <a:gd name="T3" fmla="*/ 150 h 2186"/>
                <a:gd name="T4" fmla="*/ 1281 w 1432"/>
                <a:gd name="T5" fmla="*/ 0 h 2186"/>
                <a:gd name="T6" fmla="*/ 151 w 1432"/>
                <a:gd name="T7" fmla="*/ 0 h 2186"/>
                <a:gd name="T8" fmla="*/ 0 w 1432"/>
                <a:gd name="T9" fmla="*/ 150 h 2186"/>
                <a:gd name="T10" fmla="*/ 0 w 1432"/>
                <a:gd name="T11" fmla="*/ 2035 h 2186"/>
                <a:gd name="T12" fmla="*/ 151 w 1432"/>
                <a:gd name="T13" fmla="*/ 2186 h 2186"/>
                <a:gd name="T14" fmla="*/ 1281 w 1432"/>
                <a:gd name="T15" fmla="*/ 2186 h 2186"/>
                <a:gd name="T16" fmla="*/ 1432 w 1432"/>
                <a:gd name="T17" fmla="*/ 2035 h 2186"/>
                <a:gd name="T18" fmla="*/ 1432 w 1432"/>
                <a:gd name="T19" fmla="*/ 1884 h 2186"/>
                <a:gd name="T20" fmla="*/ 1374 w 1432"/>
                <a:gd name="T21" fmla="*/ 1874 h 2186"/>
                <a:gd name="T22" fmla="*/ 1282 w 1432"/>
                <a:gd name="T23" fmla="*/ 1846 h 2186"/>
                <a:gd name="T24" fmla="*/ 1281 w 1432"/>
                <a:gd name="T25" fmla="*/ 1846 h 2186"/>
                <a:gd name="T26" fmla="*/ 151 w 1432"/>
                <a:gd name="T27" fmla="*/ 1846 h 2186"/>
                <a:gd name="T28" fmla="*/ 113 w 1432"/>
                <a:gd name="T29" fmla="*/ 1809 h 2186"/>
                <a:gd name="T30" fmla="*/ 113 w 1432"/>
                <a:gd name="T31" fmla="*/ 150 h 2186"/>
                <a:gd name="T32" fmla="*/ 151 w 1432"/>
                <a:gd name="T33" fmla="*/ 113 h 2186"/>
                <a:gd name="T34" fmla="*/ 374 w 1432"/>
                <a:gd name="T35" fmla="*/ 113 h 2186"/>
                <a:gd name="T36" fmla="*/ 437 w 1432"/>
                <a:gd name="T37" fmla="*/ 146 h 2186"/>
                <a:gd name="T38" fmla="*/ 468 w 1432"/>
                <a:gd name="T39" fmla="*/ 192 h 2186"/>
                <a:gd name="T40" fmla="*/ 530 w 1432"/>
                <a:gd name="T41" fmla="*/ 226 h 2186"/>
                <a:gd name="T42" fmla="*/ 902 w 1432"/>
                <a:gd name="T43" fmla="*/ 226 h 2186"/>
                <a:gd name="T44" fmla="*/ 965 w 1432"/>
                <a:gd name="T45" fmla="*/ 192 h 2186"/>
                <a:gd name="T46" fmla="*/ 995 w 1432"/>
                <a:gd name="T47" fmla="*/ 146 h 2186"/>
                <a:gd name="T48" fmla="*/ 1058 w 1432"/>
                <a:gd name="T49" fmla="*/ 113 h 2186"/>
                <a:gd name="T50" fmla="*/ 1281 w 1432"/>
                <a:gd name="T51" fmla="*/ 113 h 2186"/>
                <a:gd name="T52" fmla="*/ 1319 w 1432"/>
                <a:gd name="T53" fmla="*/ 150 h 2186"/>
                <a:gd name="T54" fmla="*/ 1319 w 1432"/>
                <a:gd name="T55" fmla="*/ 1075 h 2186"/>
                <a:gd name="T56" fmla="*/ 1350 w 1432"/>
                <a:gd name="T57" fmla="*/ 1093 h 2186"/>
                <a:gd name="T58" fmla="*/ 1403 w 1432"/>
                <a:gd name="T59" fmla="*/ 1146 h 2186"/>
                <a:gd name="T60" fmla="*/ 1403 w 1432"/>
                <a:gd name="T61" fmla="*/ 1040 h 2186"/>
                <a:gd name="T62" fmla="*/ 1432 w 1432"/>
                <a:gd name="T63" fmla="*/ 1022 h 2186"/>
                <a:gd name="T64" fmla="*/ 565 w 1432"/>
                <a:gd name="T65" fmla="*/ 1997 h 2186"/>
                <a:gd name="T66" fmla="*/ 603 w 1432"/>
                <a:gd name="T67" fmla="*/ 1959 h 2186"/>
                <a:gd name="T68" fmla="*/ 829 w 1432"/>
                <a:gd name="T69" fmla="*/ 1959 h 2186"/>
                <a:gd name="T70" fmla="*/ 867 w 1432"/>
                <a:gd name="T71" fmla="*/ 1997 h 2186"/>
                <a:gd name="T72" fmla="*/ 867 w 1432"/>
                <a:gd name="T73" fmla="*/ 2035 h 2186"/>
                <a:gd name="T74" fmla="*/ 829 w 1432"/>
                <a:gd name="T75" fmla="*/ 2072 h 2186"/>
                <a:gd name="T76" fmla="*/ 603 w 1432"/>
                <a:gd name="T77" fmla="*/ 2072 h 2186"/>
                <a:gd name="T78" fmla="*/ 565 w 1432"/>
                <a:gd name="T79" fmla="*/ 2035 h 2186"/>
                <a:gd name="T80" fmla="*/ 565 w 1432"/>
                <a:gd name="T81" fmla="*/ 1997 h 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2" h="2186">
                  <a:moveTo>
                    <a:pt x="1432" y="1022"/>
                  </a:moveTo>
                  <a:lnTo>
                    <a:pt x="1432" y="150"/>
                  </a:lnTo>
                  <a:cubicBezTo>
                    <a:pt x="1432" y="67"/>
                    <a:pt x="1365" y="0"/>
                    <a:pt x="1281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035"/>
                  </a:lnTo>
                  <a:cubicBezTo>
                    <a:pt x="0" y="2118"/>
                    <a:pt x="68" y="2186"/>
                    <a:pt x="151" y="2186"/>
                  </a:cubicBezTo>
                  <a:lnTo>
                    <a:pt x="1281" y="2186"/>
                  </a:lnTo>
                  <a:cubicBezTo>
                    <a:pt x="1365" y="2186"/>
                    <a:pt x="1432" y="2118"/>
                    <a:pt x="1432" y="2035"/>
                  </a:cubicBezTo>
                  <a:lnTo>
                    <a:pt x="1432" y="1884"/>
                  </a:lnTo>
                  <a:lnTo>
                    <a:pt x="1374" y="1874"/>
                  </a:lnTo>
                  <a:cubicBezTo>
                    <a:pt x="1342" y="1869"/>
                    <a:pt x="1311" y="1860"/>
                    <a:pt x="1282" y="1846"/>
                  </a:cubicBezTo>
                  <a:cubicBezTo>
                    <a:pt x="1282" y="1846"/>
                    <a:pt x="1282" y="1846"/>
                    <a:pt x="1281" y="1846"/>
                  </a:cubicBezTo>
                  <a:lnTo>
                    <a:pt x="151" y="1846"/>
                  </a:lnTo>
                  <a:cubicBezTo>
                    <a:pt x="130" y="1846"/>
                    <a:pt x="113" y="1829"/>
                    <a:pt x="113" y="1809"/>
                  </a:cubicBezTo>
                  <a:lnTo>
                    <a:pt x="113" y="150"/>
                  </a:lnTo>
                  <a:cubicBezTo>
                    <a:pt x="113" y="130"/>
                    <a:pt x="130" y="113"/>
                    <a:pt x="151" y="113"/>
                  </a:cubicBezTo>
                  <a:lnTo>
                    <a:pt x="374" y="113"/>
                  </a:lnTo>
                  <a:cubicBezTo>
                    <a:pt x="399" y="113"/>
                    <a:pt x="423" y="125"/>
                    <a:pt x="437" y="146"/>
                  </a:cubicBezTo>
                  <a:lnTo>
                    <a:pt x="468" y="192"/>
                  </a:lnTo>
                  <a:cubicBezTo>
                    <a:pt x="482" y="213"/>
                    <a:pt x="505" y="226"/>
                    <a:pt x="530" y="226"/>
                  </a:cubicBezTo>
                  <a:lnTo>
                    <a:pt x="902" y="226"/>
                  </a:lnTo>
                  <a:cubicBezTo>
                    <a:pt x="927" y="226"/>
                    <a:pt x="951" y="213"/>
                    <a:pt x="965" y="192"/>
                  </a:cubicBezTo>
                  <a:lnTo>
                    <a:pt x="995" y="146"/>
                  </a:lnTo>
                  <a:cubicBezTo>
                    <a:pt x="1009" y="125"/>
                    <a:pt x="1033" y="113"/>
                    <a:pt x="1058" y="113"/>
                  </a:cubicBezTo>
                  <a:lnTo>
                    <a:pt x="1281" y="113"/>
                  </a:lnTo>
                  <a:cubicBezTo>
                    <a:pt x="1302" y="113"/>
                    <a:pt x="1319" y="130"/>
                    <a:pt x="1319" y="150"/>
                  </a:cubicBezTo>
                  <a:lnTo>
                    <a:pt x="1319" y="1075"/>
                  </a:lnTo>
                  <a:cubicBezTo>
                    <a:pt x="1331" y="1078"/>
                    <a:pt x="1341" y="1085"/>
                    <a:pt x="1350" y="1093"/>
                  </a:cubicBezTo>
                  <a:lnTo>
                    <a:pt x="1403" y="1146"/>
                  </a:lnTo>
                  <a:cubicBezTo>
                    <a:pt x="1374" y="1117"/>
                    <a:pt x="1374" y="1069"/>
                    <a:pt x="1403" y="1040"/>
                  </a:cubicBezTo>
                  <a:cubicBezTo>
                    <a:pt x="1411" y="1031"/>
                    <a:pt x="1421" y="1025"/>
                    <a:pt x="1432" y="1022"/>
                  </a:cubicBezTo>
                  <a:close/>
                  <a:moveTo>
                    <a:pt x="565" y="1997"/>
                  </a:moveTo>
                  <a:cubicBezTo>
                    <a:pt x="565" y="1976"/>
                    <a:pt x="582" y="1959"/>
                    <a:pt x="603" y="1959"/>
                  </a:cubicBezTo>
                  <a:lnTo>
                    <a:pt x="829" y="1959"/>
                  </a:lnTo>
                  <a:cubicBezTo>
                    <a:pt x="850" y="1959"/>
                    <a:pt x="867" y="1976"/>
                    <a:pt x="867" y="1997"/>
                  </a:cubicBezTo>
                  <a:lnTo>
                    <a:pt x="867" y="2035"/>
                  </a:lnTo>
                  <a:cubicBezTo>
                    <a:pt x="867" y="2056"/>
                    <a:pt x="850" y="2072"/>
                    <a:pt x="829" y="2072"/>
                  </a:cubicBezTo>
                  <a:lnTo>
                    <a:pt x="603" y="2072"/>
                  </a:lnTo>
                  <a:cubicBezTo>
                    <a:pt x="582" y="2072"/>
                    <a:pt x="565" y="2056"/>
                    <a:pt x="565" y="2035"/>
                  </a:cubicBezTo>
                  <a:lnTo>
                    <a:pt x="565" y="1997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7" name="Freeform 425">
              <a:extLst>
                <a:ext uri="{FF2B5EF4-FFF2-40B4-BE49-F238E27FC236}">
                  <a16:creationId xmlns:a16="http://schemas.microsoft.com/office/drawing/2014/main" id="{4A00011C-718C-4EB8-A72E-F0F8328B0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088" y="4419601"/>
              <a:ext cx="23813" cy="15875"/>
            </a:xfrm>
            <a:custGeom>
              <a:avLst/>
              <a:gdLst>
                <a:gd name="T0" fmla="*/ 76 w 113"/>
                <a:gd name="T1" fmla="*/ 75 h 75"/>
                <a:gd name="T2" fmla="*/ 38 w 113"/>
                <a:gd name="T3" fmla="*/ 75 h 75"/>
                <a:gd name="T4" fmla="*/ 0 w 113"/>
                <a:gd name="T5" fmla="*/ 38 h 75"/>
                <a:gd name="T6" fmla="*/ 38 w 113"/>
                <a:gd name="T7" fmla="*/ 0 h 75"/>
                <a:gd name="T8" fmla="*/ 76 w 113"/>
                <a:gd name="T9" fmla="*/ 0 h 75"/>
                <a:gd name="T10" fmla="*/ 113 w 113"/>
                <a:gd name="T11" fmla="*/ 38 h 75"/>
                <a:gd name="T12" fmla="*/ 76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6" y="75"/>
                  </a:moveTo>
                  <a:lnTo>
                    <a:pt x="38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6" y="0"/>
                  </a:lnTo>
                  <a:cubicBezTo>
                    <a:pt x="97" y="0"/>
                    <a:pt x="113" y="17"/>
                    <a:pt x="113" y="38"/>
                  </a:cubicBezTo>
                  <a:cubicBezTo>
                    <a:pt x="113" y="59"/>
                    <a:pt x="97" y="75"/>
                    <a:pt x="76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8" name="Freeform 426">
              <a:extLst>
                <a:ext uri="{FF2B5EF4-FFF2-40B4-BE49-F238E27FC236}">
                  <a16:creationId xmlns:a16="http://schemas.microsoft.com/office/drawing/2014/main" id="{A223D06F-23AF-40AB-A030-BA87A06A8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363" y="4419601"/>
              <a:ext cx="23813" cy="15875"/>
            </a:xfrm>
            <a:custGeom>
              <a:avLst/>
              <a:gdLst>
                <a:gd name="T0" fmla="*/ 75 w 113"/>
                <a:gd name="T1" fmla="*/ 75 h 75"/>
                <a:gd name="T2" fmla="*/ 37 w 113"/>
                <a:gd name="T3" fmla="*/ 75 h 75"/>
                <a:gd name="T4" fmla="*/ 0 w 113"/>
                <a:gd name="T5" fmla="*/ 38 h 75"/>
                <a:gd name="T6" fmla="*/ 37 w 113"/>
                <a:gd name="T7" fmla="*/ 0 h 75"/>
                <a:gd name="T8" fmla="*/ 75 w 113"/>
                <a:gd name="T9" fmla="*/ 0 h 75"/>
                <a:gd name="T10" fmla="*/ 113 w 113"/>
                <a:gd name="T11" fmla="*/ 38 h 75"/>
                <a:gd name="T12" fmla="*/ 75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75" y="75"/>
                  </a:moveTo>
                  <a:lnTo>
                    <a:pt x="37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75" y="0"/>
                  </a:lnTo>
                  <a:cubicBezTo>
                    <a:pt x="96" y="0"/>
                    <a:pt x="113" y="17"/>
                    <a:pt x="113" y="38"/>
                  </a:cubicBezTo>
                  <a:cubicBezTo>
                    <a:pt x="113" y="59"/>
                    <a:pt x="96" y="75"/>
                    <a:pt x="75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9" name="Freeform 427">
              <a:extLst>
                <a:ext uri="{FF2B5EF4-FFF2-40B4-BE49-F238E27FC236}">
                  <a16:creationId xmlns:a16="http://schemas.microsoft.com/office/drawing/2014/main" id="{2CC04267-DD71-42AC-9616-EC1E6D3EDC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0" y="4814889"/>
              <a:ext cx="80963" cy="41275"/>
            </a:xfrm>
            <a:custGeom>
              <a:avLst/>
              <a:gdLst>
                <a:gd name="T0" fmla="*/ 301 w 377"/>
                <a:gd name="T1" fmla="*/ 188 h 188"/>
                <a:gd name="T2" fmla="*/ 75 w 377"/>
                <a:gd name="T3" fmla="*/ 188 h 188"/>
                <a:gd name="T4" fmla="*/ 0 w 377"/>
                <a:gd name="T5" fmla="*/ 113 h 188"/>
                <a:gd name="T6" fmla="*/ 0 w 377"/>
                <a:gd name="T7" fmla="*/ 75 h 188"/>
                <a:gd name="T8" fmla="*/ 75 w 377"/>
                <a:gd name="T9" fmla="*/ 0 h 188"/>
                <a:gd name="T10" fmla="*/ 301 w 377"/>
                <a:gd name="T11" fmla="*/ 0 h 188"/>
                <a:gd name="T12" fmla="*/ 377 w 377"/>
                <a:gd name="T13" fmla="*/ 75 h 188"/>
                <a:gd name="T14" fmla="*/ 377 w 377"/>
                <a:gd name="T15" fmla="*/ 113 h 188"/>
                <a:gd name="T16" fmla="*/ 301 w 377"/>
                <a:gd name="T17" fmla="*/ 188 h 188"/>
                <a:gd name="T18" fmla="*/ 75 w 377"/>
                <a:gd name="T19" fmla="*/ 75 h 188"/>
                <a:gd name="T20" fmla="*/ 75 w 377"/>
                <a:gd name="T21" fmla="*/ 113 h 188"/>
                <a:gd name="T22" fmla="*/ 301 w 377"/>
                <a:gd name="T23" fmla="*/ 113 h 188"/>
                <a:gd name="T24" fmla="*/ 301 w 377"/>
                <a:gd name="T25" fmla="*/ 75 h 188"/>
                <a:gd name="T26" fmla="*/ 75 w 377"/>
                <a:gd name="T27" fmla="*/ 7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7" h="188">
                  <a:moveTo>
                    <a:pt x="301" y="188"/>
                  </a:moveTo>
                  <a:lnTo>
                    <a:pt x="75" y="188"/>
                  </a:lnTo>
                  <a:cubicBezTo>
                    <a:pt x="33" y="188"/>
                    <a:pt x="0" y="154"/>
                    <a:pt x="0" y="113"/>
                  </a:cubicBezTo>
                  <a:lnTo>
                    <a:pt x="0" y="75"/>
                  </a:lnTo>
                  <a:cubicBezTo>
                    <a:pt x="0" y="33"/>
                    <a:pt x="33" y="0"/>
                    <a:pt x="75" y="0"/>
                  </a:cubicBezTo>
                  <a:lnTo>
                    <a:pt x="301" y="0"/>
                  </a:lnTo>
                  <a:cubicBezTo>
                    <a:pt x="343" y="0"/>
                    <a:pt x="377" y="33"/>
                    <a:pt x="377" y="75"/>
                  </a:cubicBezTo>
                  <a:lnTo>
                    <a:pt x="377" y="113"/>
                  </a:lnTo>
                  <a:cubicBezTo>
                    <a:pt x="377" y="154"/>
                    <a:pt x="343" y="188"/>
                    <a:pt x="301" y="188"/>
                  </a:cubicBezTo>
                  <a:close/>
                  <a:moveTo>
                    <a:pt x="75" y="75"/>
                  </a:moveTo>
                  <a:lnTo>
                    <a:pt x="75" y="113"/>
                  </a:lnTo>
                  <a:lnTo>
                    <a:pt x="301" y="113"/>
                  </a:lnTo>
                  <a:lnTo>
                    <a:pt x="301" y="75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0" name="Freeform 428">
              <a:extLst>
                <a:ext uri="{FF2B5EF4-FFF2-40B4-BE49-F238E27FC236}">
                  <a16:creationId xmlns:a16="http://schemas.microsoft.com/office/drawing/2014/main" id="{9A6AEA04-4C9B-400F-8F3B-AFAB14BFCF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9500" y="4395789"/>
              <a:ext cx="482600" cy="484188"/>
            </a:xfrm>
            <a:custGeom>
              <a:avLst/>
              <a:gdLst>
                <a:gd name="T0" fmla="*/ 2027 w 2255"/>
                <a:gd name="T1" fmla="*/ 1557 h 2261"/>
                <a:gd name="T2" fmla="*/ 1953 w 2255"/>
                <a:gd name="T3" fmla="*/ 1528 h 2261"/>
                <a:gd name="T4" fmla="*/ 1574 w 2255"/>
                <a:gd name="T5" fmla="*/ 1051 h 2261"/>
                <a:gd name="T6" fmla="*/ 1319 w 2255"/>
                <a:gd name="T7" fmla="*/ 0 h 2261"/>
                <a:gd name="T8" fmla="*/ 0 w 2255"/>
                <a:gd name="T9" fmla="*/ 2073 h 2261"/>
                <a:gd name="T10" fmla="*/ 1508 w 2255"/>
                <a:gd name="T11" fmla="*/ 2073 h 2261"/>
                <a:gd name="T12" fmla="*/ 1539 w 2255"/>
                <a:gd name="T13" fmla="*/ 1978 h 2261"/>
                <a:gd name="T14" fmla="*/ 1547 w 2255"/>
                <a:gd name="T15" fmla="*/ 2090 h 2261"/>
                <a:gd name="T16" fmla="*/ 1760 w 2255"/>
                <a:gd name="T17" fmla="*/ 2250 h 2261"/>
                <a:gd name="T18" fmla="*/ 1432 w 2255"/>
                <a:gd name="T19" fmla="*/ 2073 h 2261"/>
                <a:gd name="T20" fmla="*/ 76 w 2255"/>
                <a:gd name="T21" fmla="*/ 2073 h 2261"/>
                <a:gd name="T22" fmla="*/ 1319 w 2255"/>
                <a:gd name="T23" fmla="*/ 75 h 2261"/>
                <a:gd name="T24" fmla="*/ 1414 w 2255"/>
                <a:gd name="T25" fmla="*/ 1051 h 2261"/>
                <a:gd name="T26" fmla="*/ 1319 w 2255"/>
                <a:gd name="T27" fmla="*/ 113 h 2261"/>
                <a:gd name="T28" fmla="*/ 971 w 2255"/>
                <a:gd name="T29" fmla="*/ 209 h 2261"/>
                <a:gd name="T30" fmla="*/ 537 w 2255"/>
                <a:gd name="T31" fmla="*/ 209 h 2261"/>
                <a:gd name="T32" fmla="*/ 189 w 2255"/>
                <a:gd name="T33" fmla="*/ 113 h 2261"/>
                <a:gd name="T34" fmla="*/ 189 w 2255"/>
                <a:gd name="T35" fmla="*/ 1922 h 2261"/>
                <a:gd name="T36" fmla="*/ 1432 w 2255"/>
                <a:gd name="T37" fmla="*/ 1954 h 2261"/>
                <a:gd name="T38" fmla="*/ 1162 w 2255"/>
                <a:gd name="T39" fmla="*/ 1598 h 2261"/>
                <a:gd name="T40" fmla="*/ 913 w 2255"/>
                <a:gd name="T41" fmla="*/ 1607 h 2261"/>
                <a:gd name="T42" fmla="*/ 927 w 2255"/>
                <a:gd name="T43" fmla="*/ 1743 h 2261"/>
                <a:gd name="T44" fmla="*/ 189 w 2255"/>
                <a:gd name="T45" fmla="*/ 188 h 2261"/>
                <a:gd name="T46" fmla="*/ 474 w 2255"/>
                <a:gd name="T47" fmla="*/ 251 h 2261"/>
                <a:gd name="T48" fmla="*/ 1034 w 2255"/>
                <a:gd name="T49" fmla="*/ 251 h 2261"/>
                <a:gd name="T50" fmla="*/ 1319 w 2255"/>
                <a:gd name="T51" fmla="*/ 188 h 2261"/>
                <a:gd name="T52" fmla="*/ 1230 w 2255"/>
                <a:gd name="T53" fmla="*/ 1139 h 2261"/>
                <a:gd name="T54" fmla="*/ 1094 w 2255"/>
                <a:gd name="T55" fmla="*/ 1158 h 2261"/>
                <a:gd name="T56" fmla="*/ 823 w 2255"/>
                <a:gd name="T57" fmla="*/ 992 h 2261"/>
                <a:gd name="T58" fmla="*/ 1591 w 2255"/>
                <a:gd name="T59" fmla="*/ 1924 h 2261"/>
                <a:gd name="T60" fmla="*/ 1330 w 2255"/>
                <a:gd name="T61" fmla="*/ 1847 h 2261"/>
                <a:gd name="T62" fmla="*/ 1011 w 2255"/>
                <a:gd name="T63" fmla="*/ 1625 h 2261"/>
                <a:gd name="T64" fmla="*/ 1339 w 2255"/>
                <a:gd name="T65" fmla="*/ 1711 h 2261"/>
                <a:gd name="T66" fmla="*/ 799 w 2255"/>
                <a:gd name="T67" fmla="*/ 1080 h 2261"/>
                <a:gd name="T68" fmla="*/ 1281 w 2255"/>
                <a:gd name="T69" fmla="*/ 1504 h 2261"/>
                <a:gd name="T70" fmla="*/ 1148 w 2255"/>
                <a:gd name="T71" fmla="*/ 1264 h 2261"/>
                <a:gd name="T72" fmla="*/ 1201 w 2255"/>
                <a:gd name="T73" fmla="*/ 1211 h 2261"/>
                <a:gd name="T74" fmla="*/ 1441 w 2255"/>
                <a:gd name="T75" fmla="*/ 1344 h 2261"/>
                <a:gd name="T76" fmla="*/ 1334 w 2255"/>
                <a:gd name="T77" fmla="*/ 1147 h 2261"/>
                <a:gd name="T78" fmla="*/ 1494 w 2255"/>
                <a:gd name="T79" fmla="*/ 1291 h 2261"/>
                <a:gd name="T80" fmla="*/ 1467 w 2255"/>
                <a:gd name="T81" fmla="*/ 1158 h 2261"/>
                <a:gd name="T82" fmla="*/ 1494 w 2255"/>
                <a:gd name="T83" fmla="*/ 1094 h 2261"/>
                <a:gd name="T84" fmla="*/ 1851 w 2255"/>
                <a:gd name="T85" fmla="*/ 1435 h 2261"/>
                <a:gd name="T86" fmla="*/ 1910 w 2255"/>
                <a:gd name="T87" fmla="*/ 1600 h 2261"/>
                <a:gd name="T88" fmla="*/ 1591 w 2255"/>
                <a:gd name="T89" fmla="*/ 1924 h 2261"/>
                <a:gd name="T90" fmla="*/ 2054 w 2255"/>
                <a:gd name="T91" fmla="*/ 163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5" h="2261">
                  <a:moveTo>
                    <a:pt x="2240" y="1717"/>
                  </a:moveTo>
                  <a:lnTo>
                    <a:pt x="2080" y="1557"/>
                  </a:lnTo>
                  <a:cubicBezTo>
                    <a:pt x="2066" y="1543"/>
                    <a:pt x="2042" y="1543"/>
                    <a:pt x="2027" y="1557"/>
                  </a:cubicBezTo>
                  <a:lnTo>
                    <a:pt x="2000" y="1584"/>
                  </a:lnTo>
                  <a:lnTo>
                    <a:pt x="1963" y="1547"/>
                  </a:lnTo>
                  <a:cubicBezTo>
                    <a:pt x="1958" y="1542"/>
                    <a:pt x="1954" y="1535"/>
                    <a:pt x="1953" y="1528"/>
                  </a:cubicBezTo>
                  <a:lnTo>
                    <a:pt x="1935" y="1439"/>
                  </a:lnTo>
                  <a:cubicBezTo>
                    <a:pt x="1931" y="1417"/>
                    <a:pt x="1920" y="1397"/>
                    <a:pt x="1904" y="1381"/>
                  </a:cubicBezTo>
                  <a:lnTo>
                    <a:pt x="1574" y="1051"/>
                  </a:lnTo>
                  <a:cubicBezTo>
                    <a:pt x="1556" y="1033"/>
                    <a:pt x="1533" y="1022"/>
                    <a:pt x="1508" y="1019"/>
                  </a:cubicBezTo>
                  <a:lnTo>
                    <a:pt x="1508" y="188"/>
                  </a:lnTo>
                  <a:cubicBezTo>
                    <a:pt x="1508" y="84"/>
                    <a:pt x="1423" y="0"/>
                    <a:pt x="1319" y="0"/>
                  </a:cubicBez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2073"/>
                  </a:lnTo>
                  <a:cubicBezTo>
                    <a:pt x="0" y="2177"/>
                    <a:pt x="85" y="2261"/>
                    <a:pt x="189" y="2261"/>
                  </a:cubicBezTo>
                  <a:lnTo>
                    <a:pt x="1319" y="2261"/>
                  </a:lnTo>
                  <a:cubicBezTo>
                    <a:pt x="1423" y="2261"/>
                    <a:pt x="1508" y="2177"/>
                    <a:pt x="1508" y="2073"/>
                  </a:cubicBezTo>
                  <a:lnTo>
                    <a:pt x="1508" y="1966"/>
                  </a:lnTo>
                  <a:lnTo>
                    <a:pt x="1519" y="1968"/>
                  </a:lnTo>
                  <a:cubicBezTo>
                    <a:pt x="1527" y="1969"/>
                    <a:pt x="1534" y="1973"/>
                    <a:pt x="1539" y="1978"/>
                  </a:cubicBezTo>
                  <a:lnTo>
                    <a:pt x="1573" y="2011"/>
                  </a:lnTo>
                  <a:lnTo>
                    <a:pt x="1547" y="2037"/>
                  </a:lnTo>
                  <a:cubicBezTo>
                    <a:pt x="1533" y="2052"/>
                    <a:pt x="1533" y="2076"/>
                    <a:pt x="1547" y="2090"/>
                  </a:cubicBezTo>
                  <a:lnTo>
                    <a:pt x="1707" y="2250"/>
                  </a:lnTo>
                  <a:cubicBezTo>
                    <a:pt x="1715" y="2258"/>
                    <a:pt x="1724" y="2261"/>
                    <a:pt x="1734" y="2261"/>
                  </a:cubicBezTo>
                  <a:cubicBezTo>
                    <a:pt x="1743" y="2261"/>
                    <a:pt x="1753" y="2258"/>
                    <a:pt x="1760" y="2250"/>
                  </a:cubicBezTo>
                  <a:lnTo>
                    <a:pt x="2240" y="1771"/>
                  </a:lnTo>
                  <a:cubicBezTo>
                    <a:pt x="2255" y="1756"/>
                    <a:pt x="2255" y="1732"/>
                    <a:pt x="2240" y="1717"/>
                  </a:cubicBezTo>
                  <a:close/>
                  <a:moveTo>
                    <a:pt x="1432" y="2073"/>
                  </a:moveTo>
                  <a:cubicBezTo>
                    <a:pt x="1432" y="2135"/>
                    <a:pt x="1382" y="2186"/>
                    <a:pt x="1319" y="2186"/>
                  </a:cubicBez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1319" y="75"/>
                  </a:lnTo>
                  <a:cubicBezTo>
                    <a:pt x="1382" y="75"/>
                    <a:pt x="1432" y="126"/>
                    <a:pt x="1432" y="188"/>
                  </a:cubicBezTo>
                  <a:lnTo>
                    <a:pt x="1432" y="1036"/>
                  </a:lnTo>
                  <a:cubicBezTo>
                    <a:pt x="1426" y="1041"/>
                    <a:pt x="1420" y="1046"/>
                    <a:pt x="1414" y="1051"/>
                  </a:cubicBezTo>
                  <a:cubicBezTo>
                    <a:pt x="1406" y="1059"/>
                    <a:pt x="1400" y="1068"/>
                    <a:pt x="1395" y="1078"/>
                  </a:cubicBezTo>
                  <a:lnTo>
                    <a:pt x="1395" y="188"/>
                  </a:lnTo>
                  <a:cubicBezTo>
                    <a:pt x="1395" y="147"/>
                    <a:pt x="1361" y="113"/>
                    <a:pt x="1319" y="113"/>
                  </a:cubicBezTo>
                  <a:lnTo>
                    <a:pt x="1096" y="113"/>
                  </a:lnTo>
                  <a:cubicBezTo>
                    <a:pt x="1058" y="113"/>
                    <a:pt x="1023" y="132"/>
                    <a:pt x="1002" y="163"/>
                  </a:cubicBezTo>
                  <a:lnTo>
                    <a:pt x="971" y="209"/>
                  </a:lnTo>
                  <a:cubicBezTo>
                    <a:pt x="964" y="220"/>
                    <a:pt x="952" y="226"/>
                    <a:pt x="940" y="226"/>
                  </a:cubicBezTo>
                  <a:lnTo>
                    <a:pt x="568" y="226"/>
                  </a:lnTo>
                  <a:cubicBezTo>
                    <a:pt x="556" y="226"/>
                    <a:pt x="544" y="220"/>
                    <a:pt x="537" y="209"/>
                  </a:cubicBezTo>
                  <a:lnTo>
                    <a:pt x="506" y="163"/>
                  </a:lnTo>
                  <a:cubicBezTo>
                    <a:pt x="485" y="132"/>
                    <a:pt x="450" y="113"/>
                    <a:pt x="412" y="113"/>
                  </a:cubicBezTo>
                  <a:lnTo>
                    <a:pt x="189" y="113"/>
                  </a:lnTo>
                  <a:cubicBezTo>
                    <a:pt x="147" y="113"/>
                    <a:pt x="113" y="147"/>
                    <a:pt x="113" y="188"/>
                  </a:cubicBezTo>
                  <a:lnTo>
                    <a:pt x="113" y="1847"/>
                  </a:lnTo>
                  <a:cubicBezTo>
                    <a:pt x="113" y="1888"/>
                    <a:pt x="147" y="1922"/>
                    <a:pt x="189" y="1922"/>
                  </a:cubicBezTo>
                  <a:lnTo>
                    <a:pt x="1314" y="1922"/>
                  </a:lnTo>
                  <a:cubicBezTo>
                    <a:pt x="1343" y="1935"/>
                    <a:pt x="1374" y="1944"/>
                    <a:pt x="1406" y="1949"/>
                  </a:cubicBezTo>
                  <a:lnTo>
                    <a:pt x="1432" y="1954"/>
                  </a:lnTo>
                  <a:lnTo>
                    <a:pt x="1432" y="2073"/>
                  </a:lnTo>
                  <a:close/>
                  <a:moveTo>
                    <a:pt x="751" y="1187"/>
                  </a:moveTo>
                  <a:lnTo>
                    <a:pt x="1162" y="1598"/>
                  </a:lnTo>
                  <a:cubicBezTo>
                    <a:pt x="1162" y="1598"/>
                    <a:pt x="1059" y="1560"/>
                    <a:pt x="1056" y="1559"/>
                  </a:cubicBezTo>
                  <a:cubicBezTo>
                    <a:pt x="1032" y="1549"/>
                    <a:pt x="1007" y="1547"/>
                    <a:pt x="982" y="1554"/>
                  </a:cubicBezTo>
                  <a:cubicBezTo>
                    <a:pt x="953" y="1562"/>
                    <a:pt x="928" y="1580"/>
                    <a:pt x="913" y="1607"/>
                  </a:cubicBezTo>
                  <a:lnTo>
                    <a:pt x="895" y="1638"/>
                  </a:lnTo>
                  <a:cubicBezTo>
                    <a:pt x="885" y="1656"/>
                    <a:pt x="883" y="1677"/>
                    <a:pt x="888" y="1697"/>
                  </a:cubicBezTo>
                  <a:cubicBezTo>
                    <a:pt x="894" y="1717"/>
                    <a:pt x="909" y="1733"/>
                    <a:pt x="927" y="1743"/>
                  </a:cubicBezTo>
                  <a:lnTo>
                    <a:pt x="1150" y="1847"/>
                  </a:lnTo>
                  <a:lnTo>
                    <a:pt x="189" y="1847"/>
                  </a:lnTo>
                  <a:lnTo>
                    <a:pt x="189" y="188"/>
                  </a:lnTo>
                  <a:lnTo>
                    <a:pt x="412" y="188"/>
                  </a:lnTo>
                  <a:cubicBezTo>
                    <a:pt x="425" y="188"/>
                    <a:pt x="437" y="195"/>
                    <a:pt x="444" y="205"/>
                  </a:cubicBezTo>
                  <a:lnTo>
                    <a:pt x="474" y="251"/>
                  </a:lnTo>
                  <a:cubicBezTo>
                    <a:pt x="495" y="283"/>
                    <a:pt x="530" y="301"/>
                    <a:pt x="568" y="301"/>
                  </a:cubicBezTo>
                  <a:lnTo>
                    <a:pt x="940" y="301"/>
                  </a:lnTo>
                  <a:cubicBezTo>
                    <a:pt x="978" y="302"/>
                    <a:pt x="1013" y="283"/>
                    <a:pt x="1034" y="251"/>
                  </a:cubicBezTo>
                  <a:lnTo>
                    <a:pt x="1065" y="205"/>
                  </a:lnTo>
                  <a:cubicBezTo>
                    <a:pt x="1072" y="195"/>
                    <a:pt x="1083" y="188"/>
                    <a:pt x="1096" y="188"/>
                  </a:cubicBezTo>
                  <a:lnTo>
                    <a:pt x="1319" y="188"/>
                  </a:lnTo>
                  <a:lnTo>
                    <a:pt x="1319" y="1073"/>
                  </a:lnTo>
                  <a:cubicBezTo>
                    <a:pt x="1295" y="1076"/>
                    <a:pt x="1272" y="1087"/>
                    <a:pt x="1254" y="1104"/>
                  </a:cubicBezTo>
                  <a:cubicBezTo>
                    <a:pt x="1244" y="1114"/>
                    <a:pt x="1236" y="1126"/>
                    <a:pt x="1230" y="1139"/>
                  </a:cubicBezTo>
                  <a:cubicBezTo>
                    <a:pt x="1214" y="1130"/>
                    <a:pt x="1195" y="1125"/>
                    <a:pt x="1176" y="1125"/>
                  </a:cubicBezTo>
                  <a:lnTo>
                    <a:pt x="1173" y="1125"/>
                  </a:lnTo>
                  <a:cubicBezTo>
                    <a:pt x="1144" y="1125"/>
                    <a:pt x="1115" y="1136"/>
                    <a:pt x="1094" y="1158"/>
                  </a:cubicBezTo>
                  <a:cubicBezTo>
                    <a:pt x="1085" y="1167"/>
                    <a:pt x="1078" y="1177"/>
                    <a:pt x="1072" y="1189"/>
                  </a:cubicBezTo>
                  <a:lnTo>
                    <a:pt x="908" y="1024"/>
                  </a:lnTo>
                  <a:cubicBezTo>
                    <a:pt x="885" y="1002"/>
                    <a:pt x="855" y="990"/>
                    <a:pt x="823" y="992"/>
                  </a:cubicBezTo>
                  <a:cubicBezTo>
                    <a:pt x="791" y="993"/>
                    <a:pt x="762" y="1007"/>
                    <a:pt x="741" y="1032"/>
                  </a:cubicBezTo>
                  <a:cubicBezTo>
                    <a:pt x="704" y="1078"/>
                    <a:pt x="708" y="1145"/>
                    <a:pt x="751" y="1187"/>
                  </a:cubicBezTo>
                  <a:close/>
                  <a:moveTo>
                    <a:pt x="1591" y="1924"/>
                  </a:moveTo>
                  <a:cubicBezTo>
                    <a:pt x="1575" y="1908"/>
                    <a:pt x="1554" y="1897"/>
                    <a:pt x="1532" y="1894"/>
                  </a:cubicBezTo>
                  <a:lnTo>
                    <a:pt x="1418" y="1875"/>
                  </a:lnTo>
                  <a:cubicBezTo>
                    <a:pt x="1388" y="1870"/>
                    <a:pt x="1358" y="1861"/>
                    <a:pt x="1330" y="1847"/>
                  </a:cubicBezTo>
                  <a:lnTo>
                    <a:pt x="961" y="1675"/>
                  </a:lnTo>
                  <a:lnTo>
                    <a:pt x="979" y="1644"/>
                  </a:lnTo>
                  <a:cubicBezTo>
                    <a:pt x="985" y="1632"/>
                    <a:pt x="998" y="1625"/>
                    <a:pt x="1011" y="1625"/>
                  </a:cubicBezTo>
                  <a:cubicBezTo>
                    <a:pt x="1020" y="1627"/>
                    <a:pt x="1028" y="1630"/>
                    <a:pt x="1036" y="1633"/>
                  </a:cubicBezTo>
                  <a:lnTo>
                    <a:pt x="1295" y="1726"/>
                  </a:lnTo>
                  <a:cubicBezTo>
                    <a:pt x="1312" y="1732"/>
                    <a:pt x="1330" y="1726"/>
                    <a:pt x="1339" y="1711"/>
                  </a:cubicBezTo>
                  <a:cubicBezTo>
                    <a:pt x="1349" y="1696"/>
                    <a:pt x="1347" y="1676"/>
                    <a:pt x="1334" y="1664"/>
                  </a:cubicBezTo>
                  <a:lnTo>
                    <a:pt x="804" y="1134"/>
                  </a:lnTo>
                  <a:cubicBezTo>
                    <a:pt x="789" y="1120"/>
                    <a:pt x="787" y="1097"/>
                    <a:pt x="799" y="1080"/>
                  </a:cubicBezTo>
                  <a:cubicBezTo>
                    <a:pt x="806" y="1072"/>
                    <a:pt x="816" y="1067"/>
                    <a:pt x="826" y="1067"/>
                  </a:cubicBezTo>
                  <a:cubicBezTo>
                    <a:pt x="837" y="1066"/>
                    <a:pt x="847" y="1070"/>
                    <a:pt x="855" y="1078"/>
                  </a:cubicBezTo>
                  <a:lnTo>
                    <a:pt x="1281" y="1504"/>
                  </a:lnTo>
                  <a:cubicBezTo>
                    <a:pt x="1296" y="1519"/>
                    <a:pt x="1319" y="1519"/>
                    <a:pt x="1334" y="1504"/>
                  </a:cubicBezTo>
                  <a:cubicBezTo>
                    <a:pt x="1349" y="1489"/>
                    <a:pt x="1349" y="1465"/>
                    <a:pt x="1334" y="1451"/>
                  </a:cubicBezTo>
                  <a:lnTo>
                    <a:pt x="1148" y="1264"/>
                  </a:lnTo>
                  <a:cubicBezTo>
                    <a:pt x="1133" y="1249"/>
                    <a:pt x="1133" y="1226"/>
                    <a:pt x="1148" y="1211"/>
                  </a:cubicBezTo>
                  <a:cubicBezTo>
                    <a:pt x="1155" y="1203"/>
                    <a:pt x="1165" y="1199"/>
                    <a:pt x="1175" y="1200"/>
                  </a:cubicBezTo>
                  <a:cubicBezTo>
                    <a:pt x="1185" y="1200"/>
                    <a:pt x="1194" y="1204"/>
                    <a:pt x="1201" y="1211"/>
                  </a:cubicBezTo>
                  <a:lnTo>
                    <a:pt x="1388" y="1397"/>
                  </a:lnTo>
                  <a:cubicBezTo>
                    <a:pt x="1402" y="1412"/>
                    <a:pt x="1426" y="1412"/>
                    <a:pt x="1440" y="1397"/>
                  </a:cubicBezTo>
                  <a:cubicBezTo>
                    <a:pt x="1455" y="1382"/>
                    <a:pt x="1455" y="1359"/>
                    <a:pt x="1441" y="1344"/>
                  </a:cubicBezTo>
                  <a:lnTo>
                    <a:pt x="1308" y="1211"/>
                  </a:lnTo>
                  <a:cubicBezTo>
                    <a:pt x="1293" y="1196"/>
                    <a:pt x="1293" y="1172"/>
                    <a:pt x="1308" y="1158"/>
                  </a:cubicBezTo>
                  <a:cubicBezTo>
                    <a:pt x="1315" y="1151"/>
                    <a:pt x="1324" y="1147"/>
                    <a:pt x="1334" y="1147"/>
                  </a:cubicBezTo>
                  <a:cubicBezTo>
                    <a:pt x="1335" y="1147"/>
                    <a:pt x="1335" y="1147"/>
                    <a:pt x="1335" y="1147"/>
                  </a:cubicBezTo>
                  <a:cubicBezTo>
                    <a:pt x="1345" y="1147"/>
                    <a:pt x="1354" y="1151"/>
                    <a:pt x="1361" y="1158"/>
                  </a:cubicBezTo>
                  <a:lnTo>
                    <a:pt x="1494" y="1291"/>
                  </a:lnTo>
                  <a:cubicBezTo>
                    <a:pt x="1509" y="1305"/>
                    <a:pt x="1532" y="1305"/>
                    <a:pt x="1547" y="1290"/>
                  </a:cubicBezTo>
                  <a:cubicBezTo>
                    <a:pt x="1561" y="1276"/>
                    <a:pt x="1562" y="1252"/>
                    <a:pt x="1547" y="1238"/>
                  </a:cubicBezTo>
                  <a:lnTo>
                    <a:pt x="1467" y="1158"/>
                  </a:lnTo>
                  <a:cubicBezTo>
                    <a:pt x="1460" y="1151"/>
                    <a:pt x="1456" y="1141"/>
                    <a:pt x="1456" y="1131"/>
                  </a:cubicBezTo>
                  <a:cubicBezTo>
                    <a:pt x="1456" y="1121"/>
                    <a:pt x="1460" y="1111"/>
                    <a:pt x="1467" y="1104"/>
                  </a:cubicBezTo>
                  <a:cubicBezTo>
                    <a:pt x="1474" y="1097"/>
                    <a:pt x="1484" y="1093"/>
                    <a:pt x="1494" y="1094"/>
                  </a:cubicBezTo>
                  <a:lnTo>
                    <a:pt x="1495" y="1094"/>
                  </a:lnTo>
                  <a:cubicBezTo>
                    <a:pt x="1504" y="1093"/>
                    <a:pt x="1514" y="1097"/>
                    <a:pt x="1521" y="1104"/>
                  </a:cubicBezTo>
                  <a:lnTo>
                    <a:pt x="1851" y="1435"/>
                  </a:lnTo>
                  <a:cubicBezTo>
                    <a:pt x="1856" y="1440"/>
                    <a:pt x="1860" y="1447"/>
                    <a:pt x="1861" y="1454"/>
                  </a:cubicBezTo>
                  <a:lnTo>
                    <a:pt x="1879" y="1542"/>
                  </a:lnTo>
                  <a:cubicBezTo>
                    <a:pt x="1883" y="1564"/>
                    <a:pt x="1894" y="1584"/>
                    <a:pt x="1910" y="1600"/>
                  </a:cubicBezTo>
                  <a:lnTo>
                    <a:pt x="1947" y="1637"/>
                  </a:lnTo>
                  <a:lnTo>
                    <a:pt x="1627" y="1958"/>
                  </a:lnTo>
                  <a:lnTo>
                    <a:pt x="1591" y="1924"/>
                  </a:lnTo>
                  <a:close/>
                  <a:moveTo>
                    <a:pt x="1734" y="2170"/>
                  </a:moveTo>
                  <a:lnTo>
                    <a:pt x="1627" y="2064"/>
                  </a:lnTo>
                  <a:lnTo>
                    <a:pt x="2054" y="1637"/>
                  </a:lnTo>
                  <a:lnTo>
                    <a:pt x="2160" y="1744"/>
                  </a:lnTo>
                  <a:lnTo>
                    <a:pt x="1734" y="217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1" name="Freeform 429">
              <a:extLst>
                <a:ext uri="{FF2B5EF4-FFF2-40B4-BE49-F238E27FC236}">
                  <a16:creationId xmlns:a16="http://schemas.microsoft.com/office/drawing/2014/main" id="{72E04691-179B-4DBA-8F3A-BF64B3866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5" y="4524376"/>
              <a:ext cx="49213" cy="80963"/>
            </a:xfrm>
            <a:custGeom>
              <a:avLst/>
              <a:gdLst>
                <a:gd name="T0" fmla="*/ 113 w 226"/>
                <a:gd name="T1" fmla="*/ 377 h 377"/>
                <a:gd name="T2" fmla="*/ 0 w 226"/>
                <a:gd name="T3" fmla="*/ 264 h 377"/>
                <a:gd name="T4" fmla="*/ 0 w 226"/>
                <a:gd name="T5" fmla="*/ 38 h 377"/>
                <a:gd name="T6" fmla="*/ 38 w 226"/>
                <a:gd name="T7" fmla="*/ 0 h 377"/>
                <a:gd name="T8" fmla="*/ 75 w 226"/>
                <a:gd name="T9" fmla="*/ 38 h 377"/>
                <a:gd name="T10" fmla="*/ 75 w 226"/>
                <a:gd name="T11" fmla="*/ 264 h 377"/>
                <a:gd name="T12" fmla="*/ 113 w 226"/>
                <a:gd name="T13" fmla="*/ 301 h 377"/>
                <a:gd name="T14" fmla="*/ 151 w 226"/>
                <a:gd name="T15" fmla="*/ 264 h 377"/>
                <a:gd name="T16" fmla="*/ 151 w 226"/>
                <a:gd name="T17" fmla="*/ 38 h 377"/>
                <a:gd name="T18" fmla="*/ 188 w 226"/>
                <a:gd name="T19" fmla="*/ 0 h 377"/>
                <a:gd name="T20" fmla="*/ 226 w 226"/>
                <a:gd name="T21" fmla="*/ 38 h 377"/>
                <a:gd name="T22" fmla="*/ 226 w 226"/>
                <a:gd name="T23" fmla="*/ 264 h 377"/>
                <a:gd name="T24" fmla="*/ 113 w 226"/>
                <a:gd name="T25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6" h="377">
                  <a:moveTo>
                    <a:pt x="113" y="377"/>
                  </a:moveTo>
                  <a:cubicBezTo>
                    <a:pt x="51" y="377"/>
                    <a:pt x="0" y="326"/>
                    <a:pt x="0" y="26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cubicBezTo>
                    <a:pt x="59" y="0"/>
                    <a:pt x="75" y="17"/>
                    <a:pt x="75" y="38"/>
                  </a:cubicBezTo>
                  <a:lnTo>
                    <a:pt x="75" y="264"/>
                  </a:lnTo>
                  <a:cubicBezTo>
                    <a:pt x="75" y="285"/>
                    <a:pt x="92" y="301"/>
                    <a:pt x="113" y="301"/>
                  </a:cubicBezTo>
                  <a:cubicBezTo>
                    <a:pt x="134" y="301"/>
                    <a:pt x="151" y="285"/>
                    <a:pt x="151" y="264"/>
                  </a:cubicBezTo>
                  <a:lnTo>
                    <a:pt x="151" y="38"/>
                  </a:lnTo>
                  <a:cubicBezTo>
                    <a:pt x="151" y="17"/>
                    <a:pt x="168" y="0"/>
                    <a:pt x="188" y="0"/>
                  </a:cubicBezTo>
                  <a:cubicBezTo>
                    <a:pt x="209" y="0"/>
                    <a:pt x="226" y="17"/>
                    <a:pt x="226" y="38"/>
                  </a:cubicBezTo>
                  <a:lnTo>
                    <a:pt x="226" y="264"/>
                  </a:lnTo>
                  <a:cubicBezTo>
                    <a:pt x="226" y="326"/>
                    <a:pt x="176" y="377"/>
                    <a:pt x="113" y="37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2" name="Freeform 430">
              <a:extLst>
                <a:ext uri="{FF2B5EF4-FFF2-40B4-BE49-F238E27FC236}">
                  <a16:creationId xmlns:a16="http://schemas.microsoft.com/office/drawing/2014/main" id="{856FF704-BE67-454C-BD2B-880C21A66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588" y="4524376"/>
              <a:ext cx="49213" cy="80963"/>
            </a:xfrm>
            <a:custGeom>
              <a:avLst/>
              <a:gdLst>
                <a:gd name="T0" fmla="*/ 210 w 232"/>
                <a:gd name="T1" fmla="*/ 9 h 382"/>
                <a:gd name="T2" fmla="*/ 181 w 232"/>
                <a:gd name="T3" fmla="*/ 7 h 382"/>
                <a:gd name="T4" fmla="*/ 160 w 232"/>
                <a:gd name="T5" fmla="*/ 26 h 382"/>
                <a:gd name="T6" fmla="*/ 118 w 232"/>
                <a:gd name="T7" fmla="*/ 109 h 382"/>
                <a:gd name="T8" fmla="*/ 76 w 232"/>
                <a:gd name="T9" fmla="*/ 26 h 382"/>
                <a:gd name="T10" fmla="*/ 26 w 232"/>
                <a:gd name="T11" fmla="*/ 9 h 382"/>
                <a:gd name="T12" fmla="*/ 9 w 232"/>
                <a:gd name="T13" fmla="*/ 60 h 382"/>
                <a:gd name="T14" fmla="*/ 80 w 232"/>
                <a:gd name="T15" fmla="*/ 202 h 382"/>
                <a:gd name="T16" fmla="*/ 80 w 232"/>
                <a:gd name="T17" fmla="*/ 344 h 382"/>
                <a:gd name="T18" fmla="*/ 118 w 232"/>
                <a:gd name="T19" fmla="*/ 382 h 382"/>
                <a:gd name="T20" fmla="*/ 156 w 232"/>
                <a:gd name="T21" fmla="*/ 344 h 382"/>
                <a:gd name="T22" fmla="*/ 156 w 232"/>
                <a:gd name="T23" fmla="*/ 202 h 382"/>
                <a:gd name="T24" fmla="*/ 227 w 232"/>
                <a:gd name="T25" fmla="*/ 60 h 382"/>
                <a:gd name="T26" fmla="*/ 229 w 232"/>
                <a:gd name="T27" fmla="*/ 31 h 382"/>
                <a:gd name="T28" fmla="*/ 210 w 232"/>
                <a:gd name="T29" fmla="*/ 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2" h="382">
                  <a:moveTo>
                    <a:pt x="210" y="9"/>
                  </a:moveTo>
                  <a:cubicBezTo>
                    <a:pt x="201" y="4"/>
                    <a:pt x="191" y="4"/>
                    <a:pt x="181" y="7"/>
                  </a:cubicBezTo>
                  <a:cubicBezTo>
                    <a:pt x="172" y="10"/>
                    <a:pt x="164" y="17"/>
                    <a:pt x="160" y="26"/>
                  </a:cubicBezTo>
                  <a:lnTo>
                    <a:pt x="118" y="109"/>
                  </a:lnTo>
                  <a:lnTo>
                    <a:pt x="76" y="26"/>
                  </a:lnTo>
                  <a:cubicBezTo>
                    <a:pt x="67" y="7"/>
                    <a:pt x="44" y="0"/>
                    <a:pt x="26" y="9"/>
                  </a:cubicBezTo>
                  <a:cubicBezTo>
                    <a:pt x="7" y="18"/>
                    <a:pt x="0" y="41"/>
                    <a:pt x="9" y="60"/>
                  </a:cubicBezTo>
                  <a:lnTo>
                    <a:pt x="80" y="202"/>
                  </a:lnTo>
                  <a:lnTo>
                    <a:pt x="80" y="344"/>
                  </a:lnTo>
                  <a:cubicBezTo>
                    <a:pt x="80" y="365"/>
                    <a:pt x="97" y="382"/>
                    <a:pt x="118" y="382"/>
                  </a:cubicBezTo>
                  <a:cubicBezTo>
                    <a:pt x="139" y="382"/>
                    <a:pt x="156" y="365"/>
                    <a:pt x="156" y="344"/>
                  </a:cubicBezTo>
                  <a:lnTo>
                    <a:pt x="156" y="202"/>
                  </a:lnTo>
                  <a:lnTo>
                    <a:pt x="227" y="60"/>
                  </a:lnTo>
                  <a:cubicBezTo>
                    <a:pt x="232" y="51"/>
                    <a:pt x="232" y="40"/>
                    <a:pt x="229" y="31"/>
                  </a:cubicBezTo>
                  <a:cubicBezTo>
                    <a:pt x="226" y="21"/>
                    <a:pt x="219" y="13"/>
                    <a:pt x="210" y="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3" name="Freeform 431">
              <a:extLst>
                <a:ext uri="{FF2B5EF4-FFF2-40B4-BE49-F238E27FC236}">
                  <a16:creationId xmlns:a16="http://schemas.microsoft.com/office/drawing/2014/main" id="{20E27A37-3009-40ED-B256-30B79F4904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0463" y="4524376"/>
              <a:ext cx="49213" cy="80963"/>
            </a:xfrm>
            <a:custGeom>
              <a:avLst/>
              <a:gdLst>
                <a:gd name="T0" fmla="*/ 113 w 235"/>
                <a:gd name="T1" fmla="*/ 0 h 377"/>
                <a:gd name="T2" fmla="*/ 38 w 235"/>
                <a:gd name="T3" fmla="*/ 0 h 377"/>
                <a:gd name="T4" fmla="*/ 0 w 235"/>
                <a:gd name="T5" fmla="*/ 38 h 377"/>
                <a:gd name="T6" fmla="*/ 0 w 235"/>
                <a:gd name="T7" fmla="*/ 339 h 377"/>
                <a:gd name="T8" fmla="*/ 38 w 235"/>
                <a:gd name="T9" fmla="*/ 377 h 377"/>
                <a:gd name="T10" fmla="*/ 113 w 235"/>
                <a:gd name="T11" fmla="*/ 377 h 377"/>
                <a:gd name="T12" fmla="*/ 217 w 235"/>
                <a:gd name="T13" fmla="*/ 310 h 377"/>
                <a:gd name="T14" fmla="*/ 197 w 235"/>
                <a:gd name="T15" fmla="*/ 188 h 377"/>
                <a:gd name="T16" fmla="*/ 217 w 235"/>
                <a:gd name="T17" fmla="*/ 67 h 377"/>
                <a:gd name="T18" fmla="*/ 113 w 235"/>
                <a:gd name="T19" fmla="*/ 0 h 377"/>
                <a:gd name="T20" fmla="*/ 76 w 235"/>
                <a:gd name="T21" fmla="*/ 75 h 377"/>
                <a:gd name="T22" fmla="*/ 113 w 235"/>
                <a:gd name="T23" fmla="*/ 75 h 377"/>
                <a:gd name="T24" fmla="*/ 151 w 235"/>
                <a:gd name="T25" fmla="*/ 113 h 377"/>
                <a:gd name="T26" fmla="*/ 113 w 235"/>
                <a:gd name="T27" fmla="*/ 151 h 377"/>
                <a:gd name="T28" fmla="*/ 76 w 235"/>
                <a:gd name="T29" fmla="*/ 151 h 377"/>
                <a:gd name="T30" fmla="*/ 76 w 235"/>
                <a:gd name="T31" fmla="*/ 75 h 377"/>
                <a:gd name="T32" fmla="*/ 113 w 235"/>
                <a:gd name="T33" fmla="*/ 301 h 377"/>
                <a:gd name="T34" fmla="*/ 76 w 235"/>
                <a:gd name="T35" fmla="*/ 301 h 377"/>
                <a:gd name="T36" fmla="*/ 76 w 235"/>
                <a:gd name="T37" fmla="*/ 226 h 377"/>
                <a:gd name="T38" fmla="*/ 113 w 235"/>
                <a:gd name="T39" fmla="*/ 226 h 377"/>
                <a:gd name="T40" fmla="*/ 151 w 235"/>
                <a:gd name="T41" fmla="*/ 264 h 377"/>
                <a:gd name="T42" fmla="*/ 113 w 235"/>
                <a:gd name="T43" fmla="*/ 30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5" h="377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339"/>
                  </a:lnTo>
                  <a:cubicBezTo>
                    <a:pt x="0" y="360"/>
                    <a:pt x="17" y="377"/>
                    <a:pt x="38" y="377"/>
                  </a:cubicBezTo>
                  <a:lnTo>
                    <a:pt x="113" y="377"/>
                  </a:lnTo>
                  <a:cubicBezTo>
                    <a:pt x="158" y="377"/>
                    <a:pt x="199" y="351"/>
                    <a:pt x="217" y="310"/>
                  </a:cubicBezTo>
                  <a:cubicBezTo>
                    <a:pt x="235" y="269"/>
                    <a:pt x="227" y="221"/>
                    <a:pt x="197" y="188"/>
                  </a:cubicBezTo>
                  <a:cubicBezTo>
                    <a:pt x="227" y="155"/>
                    <a:pt x="235" y="108"/>
                    <a:pt x="217" y="67"/>
                  </a:cubicBezTo>
                  <a:cubicBezTo>
                    <a:pt x="199" y="26"/>
                    <a:pt x="158" y="0"/>
                    <a:pt x="113" y="0"/>
                  </a:cubicBezTo>
                  <a:close/>
                  <a:moveTo>
                    <a:pt x="76" y="75"/>
                  </a:moveTo>
                  <a:lnTo>
                    <a:pt x="113" y="75"/>
                  </a:lnTo>
                  <a:cubicBezTo>
                    <a:pt x="134" y="75"/>
                    <a:pt x="151" y="92"/>
                    <a:pt x="151" y="113"/>
                  </a:cubicBezTo>
                  <a:cubicBezTo>
                    <a:pt x="151" y="134"/>
                    <a:pt x="134" y="151"/>
                    <a:pt x="113" y="151"/>
                  </a:cubicBezTo>
                  <a:lnTo>
                    <a:pt x="76" y="151"/>
                  </a:lnTo>
                  <a:lnTo>
                    <a:pt x="76" y="75"/>
                  </a:lnTo>
                  <a:close/>
                  <a:moveTo>
                    <a:pt x="113" y="301"/>
                  </a:moveTo>
                  <a:lnTo>
                    <a:pt x="76" y="301"/>
                  </a:lnTo>
                  <a:lnTo>
                    <a:pt x="76" y="226"/>
                  </a:lnTo>
                  <a:lnTo>
                    <a:pt x="113" y="226"/>
                  </a:lnTo>
                  <a:cubicBezTo>
                    <a:pt x="134" y="226"/>
                    <a:pt x="151" y="243"/>
                    <a:pt x="151" y="264"/>
                  </a:cubicBezTo>
                  <a:cubicBezTo>
                    <a:pt x="151" y="285"/>
                    <a:pt x="134" y="301"/>
                    <a:pt x="113" y="30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4" name="Freeform 432">
              <a:extLst>
                <a:ext uri="{FF2B5EF4-FFF2-40B4-BE49-F238E27FC236}">
                  <a16:creationId xmlns:a16="http://schemas.microsoft.com/office/drawing/2014/main" id="{FEE59B16-1436-4925-BB53-453FAEBB4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063" y="4500564"/>
              <a:ext cx="209550" cy="128588"/>
            </a:xfrm>
            <a:custGeom>
              <a:avLst/>
              <a:gdLst>
                <a:gd name="T0" fmla="*/ 867 w 980"/>
                <a:gd name="T1" fmla="*/ 0 h 603"/>
                <a:gd name="T2" fmla="*/ 113 w 980"/>
                <a:gd name="T3" fmla="*/ 0 h 603"/>
                <a:gd name="T4" fmla="*/ 0 w 980"/>
                <a:gd name="T5" fmla="*/ 113 h 603"/>
                <a:gd name="T6" fmla="*/ 0 w 980"/>
                <a:gd name="T7" fmla="*/ 490 h 603"/>
                <a:gd name="T8" fmla="*/ 113 w 980"/>
                <a:gd name="T9" fmla="*/ 603 h 603"/>
                <a:gd name="T10" fmla="*/ 377 w 980"/>
                <a:gd name="T11" fmla="*/ 603 h 603"/>
                <a:gd name="T12" fmla="*/ 415 w 980"/>
                <a:gd name="T13" fmla="*/ 565 h 603"/>
                <a:gd name="T14" fmla="*/ 377 w 980"/>
                <a:gd name="T15" fmla="*/ 528 h 603"/>
                <a:gd name="T16" fmla="*/ 113 w 980"/>
                <a:gd name="T17" fmla="*/ 528 h 603"/>
                <a:gd name="T18" fmla="*/ 76 w 980"/>
                <a:gd name="T19" fmla="*/ 490 h 603"/>
                <a:gd name="T20" fmla="*/ 76 w 980"/>
                <a:gd name="T21" fmla="*/ 113 h 603"/>
                <a:gd name="T22" fmla="*/ 113 w 980"/>
                <a:gd name="T23" fmla="*/ 75 h 603"/>
                <a:gd name="T24" fmla="*/ 867 w 980"/>
                <a:gd name="T25" fmla="*/ 75 h 603"/>
                <a:gd name="T26" fmla="*/ 905 w 980"/>
                <a:gd name="T27" fmla="*/ 113 h 603"/>
                <a:gd name="T28" fmla="*/ 905 w 980"/>
                <a:gd name="T29" fmla="*/ 490 h 603"/>
                <a:gd name="T30" fmla="*/ 867 w 980"/>
                <a:gd name="T31" fmla="*/ 528 h 603"/>
                <a:gd name="T32" fmla="*/ 792 w 980"/>
                <a:gd name="T33" fmla="*/ 528 h 603"/>
                <a:gd name="T34" fmla="*/ 754 w 980"/>
                <a:gd name="T35" fmla="*/ 565 h 603"/>
                <a:gd name="T36" fmla="*/ 792 w 980"/>
                <a:gd name="T37" fmla="*/ 603 h 603"/>
                <a:gd name="T38" fmla="*/ 867 w 980"/>
                <a:gd name="T39" fmla="*/ 603 h 603"/>
                <a:gd name="T40" fmla="*/ 980 w 980"/>
                <a:gd name="T41" fmla="*/ 490 h 603"/>
                <a:gd name="T42" fmla="*/ 980 w 980"/>
                <a:gd name="T43" fmla="*/ 113 h 603"/>
                <a:gd name="T44" fmla="*/ 867 w 980"/>
                <a:gd name="T45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0" h="603">
                  <a:moveTo>
                    <a:pt x="867" y="0"/>
                  </a:moveTo>
                  <a:lnTo>
                    <a:pt x="113" y="0"/>
                  </a:lnTo>
                  <a:cubicBezTo>
                    <a:pt x="51" y="0"/>
                    <a:pt x="0" y="51"/>
                    <a:pt x="0" y="113"/>
                  </a:cubicBezTo>
                  <a:lnTo>
                    <a:pt x="0" y="490"/>
                  </a:lnTo>
                  <a:cubicBezTo>
                    <a:pt x="0" y="552"/>
                    <a:pt x="51" y="603"/>
                    <a:pt x="113" y="603"/>
                  </a:cubicBezTo>
                  <a:lnTo>
                    <a:pt x="377" y="603"/>
                  </a:lnTo>
                  <a:cubicBezTo>
                    <a:pt x="398" y="603"/>
                    <a:pt x="415" y="586"/>
                    <a:pt x="415" y="565"/>
                  </a:cubicBezTo>
                  <a:cubicBezTo>
                    <a:pt x="415" y="544"/>
                    <a:pt x="398" y="528"/>
                    <a:pt x="377" y="528"/>
                  </a:cubicBezTo>
                  <a:lnTo>
                    <a:pt x="113" y="528"/>
                  </a:lnTo>
                  <a:cubicBezTo>
                    <a:pt x="92" y="528"/>
                    <a:pt x="76" y="511"/>
                    <a:pt x="76" y="490"/>
                  </a:cubicBezTo>
                  <a:lnTo>
                    <a:pt x="76" y="113"/>
                  </a:lnTo>
                  <a:cubicBezTo>
                    <a:pt x="76" y="92"/>
                    <a:pt x="92" y="75"/>
                    <a:pt x="113" y="75"/>
                  </a:cubicBezTo>
                  <a:lnTo>
                    <a:pt x="867" y="75"/>
                  </a:lnTo>
                  <a:cubicBezTo>
                    <a:pt x="888" y="75"/>
                    <a:pt x="905" y="92"/>
                    <a:pt x="905" y="113"/>
                  </a:cubicBezTo>
                  <a:lnTo>
                    <a:pt x="905" y="490"/>
                  </a:lnTo>
                  <a:cubicBezTo>
                    <a:pt x="905" y="511"/>
                    <a:pt x="888" y="528"/>
                    <a:pt x="867" y="528"/>
                  </a:cubicBezTo>
                  <a:lnTo>
                    <a:pt x="792" y="528"/>
                  </a:lnTo>
                  <a:cubicBezTo>
                    <a:pt x="771" y="528"/>
                    <a:pt x="754" y="544"/>
                    <a:pt x="754" y="565"/>
                  </a:cubicBezTo>
                  <a:cubicBezTo>
                    <a:pt x="754" y="586"/>
                    <a:pt x="771" y="603"/>
                    <a:pt x="792" y="603"/>
                  </a:cubicBezTo>
                  <a:lnTo>
                    <a:pt x="867" y="603"/>
                  </a:lnTo>
                  <a:cubicBezTo>
                    <a:pt x="929" y="603"/>
                    <a:pt x="980" y="552"/>
                    <a:pt x="980" y="490"/>
                  </a:cubicBezTo>
                  <a:lnTo>
                    <a:pt x="980" y="113"/>
                  </a:lnTo>
                  <a:cubicBezTo>
                    <a:pt x="980" y="51"/>
                    <a:pt x="929" y="0"/>
                    <a:pt x="86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5" name="Freeform 433">
              <a:extLst>
                <a:ext uri="{FF2B5EF4-FFF2-40B4-BE49-F238E27FC236}">
                  <a16:creationId xmlns:a16="http://schemas.microsoft.com/office/drawing/2014/main" id="{EBBA8C0C-56F0-480C-9C05-ECBF9AF45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25" y="4822826"/>
              <a:ext cx="31750" cy="17463"/>
            </a:xfrm>
            <a:custGeom>
              <a:avLst/>
              <a:gdLst>
                <a:gd name="T0" fmla="*/ 113 w 150"/>
                <a:gd name="T1" fmla="*/ 76 h 76"/>
                <a:gd name="T2" fmla="*/ 37 w 150"/>
                <a:gd name="T3" fmla="*/ 76 h 76"/>
                <a:gd name="T4" fmla="*/ 0 w 150"/>
                <a:gd name="T5" fmla="*/ 38 h 76"/>
                <a:gd name="T6" fmla="*/ 37 w 150"/>
                <a:gd name="T7" fmla="*/ 0 h 76"/>
                <a:gd name="T8" fmla="*/ 113 w 150"/>
                <a:gd name="T9" fmla="*/ 0 h 76"/>
                <a:gd name="T10" fmla="*/ 150 w 150"/>
                <a:gd name="T11" fmla="*/ 38 h 76"/>
                <a:gd name="T12" fmla="*/ 113 w 150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76"/>
                  </a:moveTo>
                  <a:lnTo>
                    <a:pt x="37" y="76"/>
                  </a:lnTo>
                  <a:cubicBezTo>
                    <a:pt x="16" y="76"/>
                    <a:pt x="0" y="59"/>
                    <a:pt x="0" y="38"/>
                  </a:cubicBezTo>
                  <a:cubicBezTo>
                    <a:pt x="0" y="17"/>
                    <a:pt x="16" y="0"/>
                    <a:pt x="37" y="0"/>
                  </a:cubicBezTo>
                  <a:lnTo>
                    <a:pt x="113" y="0"/>
                  </a:lnTo>
                  <a:cubicBezTo>
                    <a:pt x="133" y="0"/>
                    <a:pt x="150" y="17"/>
                    <a:pt x="150" y="38"/>
                  </a:cubicBezTo>
                  <a:cubicBezTo>
                    <a:pt x="150" y="59"/>
                    <a:pt x="133" y="76"/>
                    <a:pt x="113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6" name="Freeform 434">
              <a:extLst>
                <a:ext uri="{FF2B5EF4-FFF2-40B4-BE49-F238E27FC236}">
                  <a16:creationId xmlns:a16="http://schemas.microsoft.com/office/drawing/2014/main" id="{DF53B2A4-4BD0-49AC-9B44-C09FE6578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588" y="4822826"/>
              <a:ext cx="31750" cy="17463"/>
            </a:xfrm>
            <a:custGeom>
              <a:avLst/>
              <a:gdLst>
                <a:gd name="T0" fmla="*/ 113 w 151"/>
                <a:gd name="T1" fmla="*/ 76 h 76"/>
                <a:gd name="T2" fmla="*/ 38 w 151"/>
                <a:gd name="T3" fmla="*/ 76 h 76"/>
                <a:gd name="T4" fmla="*/ 0 w 151"/>
                <a:gd name="T5" fmla="*/ 38 h 76"/>
                <a:gd name="T6" fmla="*/ 38 w 151"/>
                <a:gd name="T7" fmla="*/ 0 h 76"/>
                <a:gd name="T8" fmla="*/ 113 w 151"/>
                <a:gd name="T9" fmla="*/ 0 h 76"/>
                <a:gd name="T10" fmla="*/ 151 w 151"/>
                <a:gd name="T11" fmla="*/ 38 h 76"/>
                <a:gd name="T12" fmla="*/ 113 w 151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8"/>
                  </a:cubicBezTo>
                  <a:cubicBezTo>
                    <a:pt x="151" y="59"/>
                    <a:pt x="134" y="76"/>
                    <a:pt x="113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9" name="Group 2548">
            <a:extLst>
              <a:ext uri="{FF2B5EF4-FFF2-40B4-BE49-F238E27FC236}">
                <a16:creationId xmlns:a16="http://schemas.microsoft.com/office/drawing/2014/main" id="{DDD13B37-C0D1-4208-8BD4-F126104B3B43}"/>
              </a:ext>
            </a:extLst>
          </p:cNvPr>
          <p:cNvGrpSpPr/>
          <p:nvPr/>
        </p:nvGrpSpPr>
        <p:grpSpPr>
          <a:xfrm>
            <a:off x="4364038" y="4395789"/>
            <a:ext cx="488950" cy="484188"/>
            <a:chOff x="4364038" y="4395789"/>
            <a:chExt cx="488950" cy="484188"/>
          </a:xfrm>
        </p:grpSpPr>
        <p:sp>
          <p:nvSpPr>
            <p:cNvPr id="1937" name="Freeform 435">
              <a:extLst>
                <a:ext uri="{FF2B5EF4-FFF2-40B4-BE49-F238E27FC236}">
                  <a16:creationId xmlns:a16="http://schemas.microsoft.com/office/drawing/2014/main" id="{E075C2DE-714F-4FF0-B00B-E79F77DCF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800" y="4403726"/>
              <a:ext cx="160338" cy="88900"/>
            </a:xfrm>
            <a:custGeom>
              <a:avLst/>
              <a:gdLst>
                <a:gd name="T0" fmla="*/ 566 w 754"/>
                <a:gd name="T1" fmla="*/ 75 h 414"/>
                <a:gd name="T2" fmla="*/ 377 w 754"/>
                <a:gd name="T3" fmla="*/ 0 h 414"/>
                <a:gd name="T4" fmla="*/ 189 w 754"/>
                <a:gd name="T5" fmla="*/ 75 h 414"/>
                <a:gd name="T6" fmla="*/ 0 w 754"/>
                <a:gd name="T7" fmla="*/ 0 h 414"/>
                <a:gd name="T8" fmla="*/ 189 w 754"/>
                <a:gd name="T9" fmla="*/ 414 h 414"/>
                <a:gd name="T10" fmla="*/ 566 w 754"/>
                <a:gd name="T11" fmla="*/ 414 h 414"/>
                <a:gd name="T12" fmla="*/ 754 w 754"/>
                <a:gd name="T13" fmla="*/ 0 h 414"/>
                <a:gd name="T14" fmla="*/ 566 w 754"/>
                <a:gd name="T15" fmla="*/ 7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4" h="414">
                  <a:moveTo>
                    <a:pt x="566" y="75"/>
                  </a:moveTo>
                  <a:cubicBezTo>
                    <a:pt x="471" y="75"/>
                    <a:pt x="471" y="0"/>
                    <a:pt x="377" y="0"/>
                  </a:cubicBezTo>
                  <a:cubicBezTo>
                    <a:pt x="283" y="0"/>
                    <a:pt x="283" y="75"/>
                    <a:pt x="189" y="75"/>
                  </a:cubicBezTo>
                  <a:cubicBezTo>
                    <a:pt x="94" y="75"/>
                    <a:pt x="94" y="0"/>
                    <a:pt x="0" y="0"/>
                  </a:cubicBezTo>
                  <a:lnTo>
                    <a:pt x="189" y="414"/>
                  </a:lnTo>
                  <a:lnTo>
                    <a:pt x="566" y="414"/>
                  </a:lnTo>
                  <a:lnTo>
                    <a:pt x="754" y="0"/>
                  </a:lnTo>
                  <a:cubicBezTo>
                    <a:pt x="660" y="0"/>
                    <a:pt x="660" y="75"/>
                    <a:pt x="566" y="75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8" name="Freeform 436">
              <a:extLst>
                <a:ext uri="{FF2B5EF4-FFF2-40B4-BE49-F238E27FC236}">
                  <a16:creationId xmlns:a16="http://schemas.microsoft.com/office/drawing/2014/main" id="{ADB61EE6-0195-4E5F-AC9E-D31A6486E6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2475" y="4621214"/>
              <a:ext cx="280988" cy="250825"/>
            </a:xfrm>
            <a:custGeom>
              <a:avLst/>
              <a:gdLst>
                <a:gd name="T0" fmla="*/ 697 w 1318"/>
                <a:gd name="T1" fmla="*/ 0 h 1169"/>
                <a:gd name="T2" fmla="*/ 433 w 1318"/>
                <a:gd name="T3" fmla="*/ 0 h 1169"/>
                <a:gd name="T4" fmla="*/ 111 w 1318"/>
                <a:gd name="T5" fmla="*/ 455 h 1169"/>
                <a:gd name="T6" fmla="*/ 78 w 1318"/>
                <a:gd name="T7" fmla="*/ 924 h 1169"/>
                <a:gd name="T8" fmla="*/ 479 w 1318"/>
                <a:gd name="T9" fmla="*/ 1169 h 1169"/>
                <a:gd name="T10" fmla="*/ 839 w 1318"/>
                <a:gd name="T11" fmla="*/ 1169 h 1169"/>
                <a:gd name="T12" fmla="*/ 1241 w 1318"/>
                <a:gd name="T13" fmla="*/ 924 h 1169"/>
                <a:gd name="T14" fmla="*/ 1208 w 1318"/>
                <a:gd name="T15" fmla="*/ 455 h 1169"/>
                <a:gd name="T16" fmla="*/ 885 w 1318"/>
                <a:gd name="T17" fmla="*/ 0 h 1169"/>
                <a:gd name="T18" fmla="*/ 697 w 1318"/>
                <a:gd name="T19" fmla="*/ 0 h 1169"/>
                <a:gd name="T20" fmla="*/ 998 w 1318"/>
                <a:gd name="T21" fmla="*/ 641 h 1169"/>
                <a:gd name="T22" fmla="*/ 789 w 1318"/>
                <a:gd name="T23" fmla="*/ 954 h 1169"/>
                <a:gd name="T24" fmla="*/ 419 w 1318"/>
                <a:gd name="T25" fmla="*/ 881 h 1169"/>
                <a:gd name="T26" fmla="*/ 346 w 1318"/>
                <a:gd name="T27" fmla="*/ 511 h 1169"/>
                <a:gd name="T28" fmla="*/ 659 w 1318"/>
                <a:gd name="T29" fmla="*/ 302 h 1169"/>
                <a:gd name="T30" fmla="*/ 998 w 1318"/>
                <a:gd name="T31" fmla="*/ 641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8" h="1169">
                  <a:moveTo>
                    <a:pt x="697" y="0"/>
                  </a:moveTo>
                  <a:lnTo>
                    <a:pt x="433" y="0"/>
                  </a:lnTo>
                  <a:lnTo>
                    <a:pt x="111" y="455"/>
                  </a:lnTo>
                  <a:cubicBezTo>
                    <a:pt x="13" y="593"/>
                    <a:pt x="0" y="774"/>
                    <a:pt x="78" y="924"/>
                  </a:cubicBezTo>
                  <a:cubicBezTo>
                    <a:pt x="155" y="1074"/>
                    <a:pt x="310" y="1169"/>
                    <a:pt x="479" y="1169"/>
                  </a:cubicBezTo>
                  <a:lnTo>
                    <a:pt x="839" y="1169"/>
                  </a:lnTo>
                  <a:cubicBezTo>
                    <a:pt x="1008" y="1169"/>
                    <a:pt x="1163" y="1074"/>
                    <a:pt x="1241" y="924"/>
                  </a:cubicBezTo>
                  <a:cubicBezTo>
                    <a:pt x="1318" y="774"/>
                    <a:pt x="1306" y="593"/>
                    <a:pt x="1208" y="455"/>
                  </a:cubicBezTo>
                  <a:lnTo>
                    <a:pt x="885" y="0"/>
                  </a:lnTo>
                  <a:lnTo>
                    <a:pt x="697" y="0"/>
                  </a:lnTo>
                  <a:close/>
                  <a:moveTo>
                    <a:pt x="998" y="641"/>
                  </a:moveTo>
                  <a:cubicBezTo>
                    <a:pt x="998" y="778"/>
                    <a:pt x="916" y="902"/>
                    <a:pt x="789" y="954"/>
                  </a:cubicBezTo>
                  <a:cubicBezTo>
                    <a:pt x="662" y="1007"/>
                    <a:pt x="516" y="978"/>
                    <a:pt x="419" y="881"/>
                  </a:cubicBezTo>
                  <a:cubicBezTo>
                    <a:pt x="322" y="784"/>
                    <a:pt x="293" y="638"/>
                    <a:pt x="346" y="511"/>
                  </a:cubicBezTo>
                  <a:cubicBezTo>
                    <a:pt x="398" y="384"/>
                    <a:pt x="522" y="302"/>
                    <a:pt x="659" y="302"/>
                  </a:cubicBezTo>
                  <a:cubicBezTo>
                    <a:pt x="846" y="302"/>
                    <a:pt x="998" y="454"/>
                    <a:pt x="998" y="641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9" name="Rectangle 437">
              <a:extLst>
                <a:ext uri="{FF2B5EF4-FFF2-40B4-BE49-F238E27FC236}">
                  <a16:creationId xmlns:a16="http://schemas.microsoft.com/office/drawing/2014/main" id="{3D3FC328-9599-4604-8082-B6272C3AE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150" y="4492626"/>
              <a:ext cx="63500" cy="1285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0" name="Rectangle 438">
              <a:extLst>
                <a:ext uri="{FF2B5EF4-FFF2-40B4-BE49-F238E27FC236}">
                  <a16:creationId xmlns:a16="http://schemas.microsoft.com/office/drawing/2014/main" id="{66F0CBD4-BDF4-4599-AE4D-E37725B2A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975" y="4508501"/>
              <a:ext cx="130175" cy="96838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1" name="Freeform 439">
              <a:extLst>
                <a:ext uri="{FF2B5EF4-FFF2-40B4-BE49-F238E27FC236}">
                  <a16:creationId xmlns:a16="http://schemas.microsoft.com/office/drawing/2014/main" id="{CFCF7A06-20AF-4716-B689-84633DFD2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4395789"/>
              <a:ext cx="488950" cy="484188"/>
            </a:xfrm>
            <a:custGeom>
              <a:avLst/>
              <a:gdLst>
                <a:gd name="T0" fmla="*/ 1870 w 2282"/>
                <a:gd name="T1" fmla="*/ 1075 h 2261"/>
                <a:gd name="T2" fmla="*/ 1945 w 2282"/>
                <a:gd name="T3" fmla="*/ 774 h 2261"/>
                <a:gd name="T4" fmla="*/ 1945 w 2282"/>
                <a:gd name="T5" fmla="*/ 583 h 2261"/>
                <a:gd name="T6" fmla="*/ 1847 w 2282"/>
                <a:gd name="T7" fmla="*/ 415 h 2261"/>
                <a:gd name="T8" fmla="*/ 1994 w 2282"/>
                <a:gd name="T9" fmla="*/ 53 h 2261"/>
                <a:gd name="T10" fmla="*/ 1960 w 2282"/>
                <a:gd name="T11" fmla="*/ 0 h 2261"/>
                <a:gd name="T12" fmla="*/ 1958 w 2282"/>
                <a:gd name="T13" fmla="*/ 0 h 2261"/>
                <a:gd name="T14" fmla="*/ 1772 w 2282"/>
                <a:gd name="T15" fmla="*/ 75 h 2261"/>
                <a:gd name="T16" fmla="*/ 1583 w 2282"/>
                <a:gd name="T17" fmla="*/ 0 h 2261"/>
                <a:gd name="T18" fmla="*/ 1465 w 2282"/>
                <a:gd name="T19" fmla="*/ 46 h 2261"/>
                <a:gd name="T20" fmla="*/ 1324 w 2282"/>
                <a:gd name="T21" fmla="*/ 46 h 2261"/>
                <a:gd name="T22" fmla="*/ 1207 w 2282"/>
                <a:gd name="T23" fmla="*/ 0 h 2261"/>
                <a:gd name="T24" fmla="*/ 1175 w 2282"/>
                <a:gd name="T25" fmla="*/ 17 h 2261"/>
                <a:gd name="T26" fmla="*/ 1255 w 2282"/>
                <a:gd name="T27" fmla="*/ 236 h 2261"/>
                <a:gd name="T28" fmla="*/ 1169 w 2282"/>
                <a:gd name="T29" fmla="*/ 363 h 2261"/>
                <a:gd name="T30" fmla="*/ 1131 w 2282"/>
                <a:gd name="T31" fmla="*/ 490 h 2261"/>
                <a:gd name="T32" fmla="*/ 980 w 2282"/>
                <a:gd name="T33" fmla="*/ 452 h 2261"/>
                <a:gd name="T34" fmla="*/ 641 w 2282"/>
                <a:gd name="T35" fmla="*/ 415 h 2261"/>
                <a:gd name="T36" fmla="*/ 603 w 2282"/>
                <a:gd name="T37" fmla="*/ 490 h 2261"/>
                <a:gd name="T38" fmla="*/ 0 w 2282"/>
                <a:gd name="T39" fmla="*/ 528 h 2261"/>
                <a:gd name="T40" fmla="*/ 38 w 2282"/>
                <a:gd name="T41" fmla="*/ 1018 h 2261"/>
                <a:gd name="T42" fmla="*/ 603 w 2282"/>
                <a:gd name="T43" fmla="*/ 1055 h 2261"/>
                <a:gd name="T44" fmla="*/ 942 w 2282"/>
                <a:gd name="T45" fmla="*/ 1093 h 2261"/>
                <a:gd name="T46" fmla="*/ 980 w 2282"/>
                <a:gd name="T47" fmla="*/ 1018 h 2261"/>
                <a:gd name="T48" fmla="*/ 1139 w 2282"/>
                <a:gd name="T49" fmla="*/ 1045 h 2261"/>
                <a:gd name="T50" fmla="*/ 1285 w 2282"/>
                <a:gd name="T51" fmla="*/ 1091 h 2261"/>
                <a:gd name="T52" fmla="*/ 968 w 2282"/>
                <a:gd name="T53" fmla="*/ 1996 h 2261"/>
                <a:gd name="T54" fmla="*/ 1763 w 2282"/>
                <a:gd name="T55" fmla="*/ 2261 h 2261"/>
                <a:gd name="T56" fmla="*/ 2162 w 2282"/>
                <a:gd name="T57" fmla="*/ 1488 h 2261"/>
                <a:gd name="T58" fmla="*/ 1512 w 2282"/>
                <a:gd name="T59" fmla="*/ 105 h 2261"/>
                <a:gd name="T60" fmla="*/ 1654 w 2282"/>
                <a:gd name="T61" fmla="*/ 105 h 2261"/>
                <a:gd name="T62" fmla="*/ 1887 w 2282"/>
                <a:gd name="T63" fmla="*/ 106 h 2261"/>
                <a:gd name="T64" fmla="*/ 1419 w 2282"/>
                <a:gd name="T65" fmla="*/ 415 h 2261"/>
                <a:gd name="T66" fmla="*/ 1394 w 2282"/>
                <a:gd name="T67" fmla="*/ 151 h 2261"/>
                <a:gd name="T68" fmla="*/ 76 w 2282"/>
                <a:gd name="T69" fmla="*/ 565 h 2261"/>
                <a:gd name="T70" fmla="*/ 603 w 2282"/>
                <a:gd name="T71" fmla="*/ 942 h 2261"/>
                <a:gd name="T72" fmla="*/ 679 w 2282"/>
                <a:gd name="T73" fmla="*/ 1018 h 2261"/>
                <a:gd name="T74" fmla="*/ 905 w 2282"/>
                <a:gd name="T75" fmla="*/ 490 h 2261"/>
                <a:gd name="T76" fmla="*/ 679 w 2282"/>
                <a:gd name="T77" fmla="*/ 1018 h 2261"/>
                <a:gd name="T78" fmla="*/ 1022 w 2282"/>
                <a:gd name="T79" fmla="*/ 942 h 2261"/>
                <a:gd name="T80" fmla="*/ 980 w 2282"/>
                <a:gd name="T81" fmla="*/ 565 h 2261"/>
                <a:gd name="T82" fmla="*/ 1244 w 2282"/>
                <a:gd name="T83" fmla="*/ 452 h 2261"/>
                <a:gd name="T84" fmla="*/ 1278 w 2282"/>
                <a:gd name="T85" fmla="*/ 308 h 2261"/>
                <a:gd name="T86" fmla="*/ 1360 w 2282"/>
                <a:gd name="T87" fmla="*/ 468 h 2261"/>
                <a:gd name="T88" fmla="*/ 1847 w 2282"/>
                <a:gd name="T89" fmla="*/ 490 h 2261"/>
                <a:gd name="T90" fmla="*/ 1847 w 2282"/>
                <a:gd name="T91" fmla="*/ 565 h 2261"/>
                <a:gd name="T92" fmla="*/ 1734 w 2282"/>
                <a:gd name="T93" fmla="*/ 603 h 2261"/>
                <a:gd name="T94" fmla="*/ 1885 w 2282"/>
                <a:gd name="T95" fmla="*/ 641 h 2261"/>
                <a:gd name="T96" fmla="*/ 1885 w 2282"/>
                <a:gd name="T97" fmla="*/ 716 h 2261"/>
                <a:gd name="T98" fmla="*/ 1734 w 2282"/>
                <a:gd name="T99" fmla="*/ 754 h 2261"/>
                <a:gd name="T100" fmla="*/ 1847 w 2282"/>
                <a:gd name="T101" fmla="*/ 791 h 2261"/>
                <a:gd name="T102" fmla="*/ 1847 w 2282"/>
                <a:gd name="T103" fmla="*/ 867 h 2261"/>
                <a:gd name="T104" fmla="*/ 1734 w 2282"/>
                <a:gd name="T105" fmla="*/ 904 h 2261"/>
                <a:gd name="T106" fmla="*/ 1809 w 2282"/>
                <a:gd name="T107" fmla="*/ 942 h 2261"/>
                <a:gd name="T108" fmla="*/ 1809 w 2282"/>
                <a:gd name="T109" fmla="*/ 1018 h 2261"/>
                <a:gd name="T110" fmla="*/ 1198 w 2282"/>
                <a:gd name="T111" fmla="*/ 990 h 2261"/>
                <a:gd name="T112" fmla="*/ 2131 w 2282"/>
                <a:gd name="T113" fmla="*/ 1961 h 2261"/>
                <a:gd name="T114" fmla="*/ 1403 w 2282"/>
                <a:gd name="T115" fmla="*/ 2186 h 2261"/>
                <a:gd name="T116" fmla="*/ 1065 w 2282"/>
                <a:gd name="T117" fmla="*/ 1531 h 2261"/>
                <a:gd name="T118" fmla="*/ 1790 w 2282"/>
                <a:gd name="T119" fmla="*/ 1093 h 2261"/>
                <a:gd name="T120" fmla="*/ 2131 w 2282"/>
                <a:gd name="T121" fmla="*/ 1962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2" h="2261">
                  <a:moveTo>
                    <a:pt x="2162" y="1488"/>
                  </a:moveTo>
                  <a:lnTo>
                    <a:pt x="1870" y="1075"/>
                  </a:lnTo>
                  <a:cubicBezTo>
                    <a:pt x="1921" y="1043"/>
                    <a:pt x="1938" y="977"/>
                    <a:pt x="1907" y="924"/>
                  </a:cubicBezTo>
                  <a:cubicBezTo>
                    <a:pt x="1959" y="893"/>
                    <a:pt x="1975" y="826"/>
                    <a:pt x="1945" y="774"/>
                  </a:cubicBezTo>
                  <a:cubicBezTo>
                    <a:pt x="1978" y="753"/>
                    <a:pt x="1998" y="717"/>
                    <a:pt x="1998" y="678"/>
                  </a:cubicBezTo>
                  <a:cubicBezTo>
                    <a:pt x="1998" y="640"/>
                    <a:pt x="1978" y="604"/>
                    <a:pt x="1945" y="583"/>
                  </a:cubicBezTo>
                  <a:cubicBezTo>
                    <a:pt x="1955" y="566"/>
                    <a:pt x="1960" y="547"/>
                    <a:pt x="1960" y="528"/>
                  </a:cubicBezTo>
                  <a:cubicBezTo>
                    <a:pt x="1960" y="465"/>
                    <a:pt x="1909" y="415"/>
                    <a:pt x="1847" y="415"/>
                  </a:cubicBezTo>
                  <a:lnTo>
                    <a:pt x="1830" y="415"/>
                  </a:lnTo>
                  <a:lnTo>
                    <a:pt x="1994" y="53"/>
                  </a:lnTo>
                  <a:cubicBezTo>
                    <a:pt x="2000" y="42"/>
                    <a:pt x="1999" y="28"/>
                    <a:pt x="1992" y="17"/>
                  </a:cubicBezTo>
                  <a:cubicBezTo>
                    <a:pt x="1985" y="6"/>
                    <a:pt x="1973" y="0"/>
                    <a:pt x="1960" y="0"/>
                  </a:cubicBezTo>
                  <a:lnTo>
                    <a:pt x="1959" y="0"/>
                  </a:lnTo>
                  <a:lnTo>
                    <a:pt x="1958" y="0"/>
                  </a:lnTo>
                  <a:cubicBezTo>
                    <a:pt x="1915" y="0"/>
                    <a:pt x="1874" y="17"/>
                    <a:pt x="1842" y="46"/>
                  </a:cubicBezTo>
                  <a:cubicBezTo>
                    <a:pt x="1824" y="65"/>
                    <a:pt x="1798" y="75"/>
                    <a:pt x="1772" y="75"/>
                  </a:cubicBezTo>
                  <a:cubicBezTo>
                    <a:pt x="1745" y="76"/>
                    <a:pt x="1719" y="65"/>
                    <a:pt x="1701" y="46"/>
                  </a:cubicBezTo>
                  <a:cubicBezTo>
                    <a:pt x="1668" y="15"/>
                    <a:pt x="1625" y="0"/>
                    <a:pt x="1583" y="0"/>
                  </a:cubicBezTo>
                  <a:lnTo>
                    <a:pt x="1583" y="0"/>
                  </a:lnTo>
                  <a:cubicBezTo>
                    <a:pt x="1541" y="0"/>
                    <a:pt x="1498" y="15"/>
                    <a:pt x="1465" y="46"/>
                  </a:cubicBezTo>
                  <a:cubicBezTo>
                    <a:pt x="1447" y="65"/>
                    <a:pt x="1421" y="75"/>
                    <a:pt x="1395" y="75"/>
                  </a:cubicBezTo>
                  <a:cubicBezTo>
                    <a:pt x="1368" y="75"/>
                    <a:pt x="1343" y="65"/>
                    <a:pt x="1324" y="46"/>
                  </a:cubicBezTo>
                  <a:cubicBezTo>
                    <a:pt x="1293" y="17"/>
                    <a:pt x="1251" y="0"/>
                    <a:pt x="1209" y="0"/>
                  </a:cubicBezTo>
                  <a:lnTo>
                    <a:pt x="1207" y="0"/>
                  </a:lnTo>
                  <a:lnTo>
                    <a:pt x="1206" y="0"/>
                  </a:lnTo>
                  <a:cubicBezTo>
                    <a:pt x="1193" y="0"/>
                    <a:pt x="1181" y="6"/>
                    <a:pt x="1175" y="17"/>
                  </a:cubicBezTo>
                  <a:cubicBezTo>
                    <a:pt x="1168" y="28"/>
                    <a:pt x="1167" y="42"/>
                    <a:pt x="1172" y="53"/>
                  </a:cubicBezTo>
                  <a:lnTo>
                    <a:pt x="1255" y="236"/>
                  </a:lnTo>
                  <a:cubicBezTo>
                    <a:pt x="1251" y="238"/>
                    <a:pt x="1248" y="239"/>
                    <a:pt x="1244" y="241"/>
                  </a:cubicBezTo>
                  <a:cubicBezTo>
                    <a:pt x="1198" y="263"/>
                    <a:pt x="1168" y="311"/>
                    <a:pt x="1169" y="363"/>
                  </a:cubicBezTo>
                  <a:lnTo>
                    <a:pt x="1169" y="452"/>
                  </a:lnTo>
                  <a:cubicBezTo>
                    <a:pt x="1169" y="473"/>
                    <a:pt x="1152" y="490"/>
                    <a:pt x="1131" y="490"/>
                  </a:cubicBezTo>
                  <a:lnTo>
                    <a:pt x="980" y="490"/>
                  </a:lnTo>
                  <a:lnTo>
                    <a:pt x="980" y="452"/>
                  </a:lnTo>
                  <a:cubicBezTo>
                    <a:pt x="980" y="431"/>
                    <a:pt x="963" y="415"/>
                    <a:pt x="942" y="415"/>
                  </a:cubicBezTo>
                  <a:lnTo>
                    <a:pt x="641" y="415"/>
                  </a:lnTo>
                  <a:cubicBezTo>
                    <a:pt x="620" y="415"/>
                    <a:pt x="603" y="431"/>
                    <a:pt x="603" y="452"/>
                  </a:cubicBezTo>
                  <a:lnTo>
                    <a:pt x="603" y="490"/>
                  </a:lnTo>
                  <a:lnTo>
                    <a:pt x="38" y="490"/>
                  </a:lnTo>
                  <a:cubicBezTo>
                    <a:pt x="17" y="490"/>
                    <a:pt x="0" y="507"/>
                    <a:pt x="0" y="528"/>
                  </a:cubicBezTo>
                  <a:lnTo>
                    <a:pt x="0" y="980"/>
                  </a:lnTo>
                  <a:cubicBezTo>
                    <a:pt x="0" y="1001"/>
                    <a:pt x="17" y="1018"/>
                    <a:pt x="38" y="1018"/>
                  </a:cubicBezTo>
                  <a:lnTo>
                    <a:pt x="603" y="1018"/>
                  </a:lnTo>
                  <a:lnTo>
                    <a:pt x="603" y="1055"/>
                  </a:lnTo>
                  <a:cubicBezTo>
                    <a:pt x="603" y="1076"/>
                    <a:pt x="620" y="1093"/>
                    <a:pt x="641" y="1093"/>
                  </a:cubicBezTo>
                  <a:lnTo>
                    <a:pt x="942" y="1093"/>
                  </a:lnTo>
                  <a:cubicBezTo>
                    <a:pt x="963" y="1093"/>
                    <a:pt x="980" y="1076"/>
                    <a:pt x="980" y="1055"/>
                  </a:cubicBezTo>
                  <a:lnTo>
                    <a:pt x="980" y="1018"/>
                  </a:lnTo>
                  <a:lnTo>
                    <a:pt x="1022" y="1018"/>
                  </a:lnTo>
                  <a:cubicBezTo>
                    <a:pt x="1063" y="1018"/>
                    <a:pt x="1103" y="1027"/>
                    <a:pt x="1139" y="1045"/>
                  </a:cubicBezTo>
                  <a:lnTo>
                    <a:pt x="1163" y="1057"/>
                  </a:lnTo>
                  <a:cubicBezTo>
                    <a:pt x="1202" y="1076"/>
                    <a:pt x="1243" y="1088"/>
                    <a:pt x="1285" y="1091"/>
                  </a:cubicBezTo>
                  <a:lnTo>
                    <a:pt x="1004" y="1488"/>
                  </a:lnTo>
                  <a:cubicBezTo>
                    <a:pt x="898" y="1637"/>
                    <a:pt x="884" y="1833"/>
                    <a:pt x="968" y="1996"/>
                  </a:cubicBezTo>
                  <a:cubicBezTo>
                    <a:pt x="1052" y="2159"/>
                    <a:pt x="1220" y="2261"/>
                    <a:pt x="1403" y="2261"/>
                  </a:cubicBezTo>
                  <a:lnTo>
                    <a:pt x="1763" y="2261"/>
                  </a:lnTo>
                  <a:cubicBezTo>
                    <a:pt x="1946" y="2261"/>
                    <a:pt x="2114" y="2159"/>
                    <a:pt x="2198" y="1996"/>
                  </a:cubicBezTo>
                  <a:cubicBezTo>
                    <a:pt x="2282" y="1833"/>
                    <a:pt x="2268" y="1637"/>
                    <a:pt x="2162" y="1488"/>
                  </a:cubicBezTo>
                  <a:close/>
                  <a:moveTo>
                    <a:pt x="1394" y="151"/>
                  </a:moveTo>
                  <a:cubicBezTo>
                    <a:pt x="1438" y="151"/>
                    <a:pt x="1480" y="135"/>
                    <a:pt x="1512" y="105"/>
                  </a:cubicBezTo>
                  <a:cubicBezTo>
                    <a:pt x="1531" y="86"/>
                    <a:pt x="1556" y="75"/>
                    <a:pt x="1583" y="75"/>
                  </a:cubicBezTo>
                  <a:cubicBezTo>
                    <a:pt x="1609" y="75"/>
                    <a:pt x="1635" y="86"/>
                    <a:pt x="1654" y="105"/>
                  </a:cubicBezTo>
                  <a:cubicBezTo>
                    <a:pt x="1686" y="135"/>
                    <a:pt x="1728" y="151"/>
                    <a:pt x="1772" y="151"/>
                  </a:cubicBezTo>
                  <a:cubicBezTo>
                    <a:pt x="1814" y="151"/>
                    <a:pt x="1856" y="135"/>
                    <a:pt x="1887" y="106"/>
                  </a:cubicBezTo>
                  <a:lnTo>
                    <a:pt x="1747" y="415"/>
                  </a:lnTo>
                  <a:lnTo>
                    <a:pt x="1419" y="415"/>
                  </a:lnTo>
                  <a:lnTo>
                    <a:pt x="1279" y="106"/>
                  </a:lnTo>
                  <a:cubicBezTo>
                    <a:pt x="1310" y="135"/>
                    <a:pt x="1352" y="151"/>
                    <a:pt x="1394" y="151"/>
                  </a:cubicBezTo>
                  <a:close/>
                  <a:moveTo>
                    <a:pt x="76" y="942"/>
                  </a:moveTo>
                  <a:lnTo>
                    <a:pt x="76" y="565"/>
                  </a:lnTo>
                  <a:lnTo>
                    <a:pt x="603" y="565"/>
                  </a:lnTo>
                  <a:lnTo>
                    <a:pt x="603" y="942"/>
                  </a:lnTo>
                  <a:lnTo>
                    <a:pt x="76" y="942"/>
                  </a:lnTo>
                  <a:close/>
                  <a:moveTo>
                    <a:pt x="679" y="1018"/>
                  </a:moveTo>
                  <a:lnTo>
                    <a:pt x="679" y="490"/>
                  </a:lnTo>
                  <a:lnTo>
                    <a:pt x="905" y="490"/>
                  </a:lnTo>
                  <a:lnTo>
                    <a:pt x="905" y="1018"/>
                  </a:lnTo>
                  <a:lnTo>
                    <a:pt x="679" y="1018"/>
                  </a:lnTo>
                  <a:close/>
                  <a:moveTo>
                    <a:pt x="1174" y="978"/>
                  </a:moveTo>
                  <a:cubicBezTo>
                    <a:pt x="1126" y="954"/>
                    <a:pt x="1075" y="942"/>
                    <a:pt x="1022" y="942"/>
                  </a:cubicBezTo>
                  <a:lnTo>
                    <a:pt x="980" y="942"/>
                  </a:lnTo>
                  <a:lnTo>
                    <a:pt x="980" y="565"/>
                  </a:lnTo>
                  <a:lnTo>
                    <a:pt x="1131" y="565"/>
                  </a:lnTo>
                  <a:cubicBezTo>
                    <a:pt x="1193" y="565"/>
                    <a:pt x="1244" y="515"/>
                    <a:pt x="1244" y="452"/>
                  </a:cubicBezTo>
                  <a:lnTo>
                    <a:pt x="1244" y="363"/>
                  </a:lnTo>
                  <a:cubicBezTo>
                    <a:pt x="1244" y="339"/>
                    <a:pt x="1257" y="318"/>
                    <a:pt x="1278" y="308"/>
                  </a:cubicBezTo>
                  <a:cubicBezTo>
                    <a:pt x="1281" y="306"/>
                    <a:pt x="1284" y="306"/>
                    <a:pt x="1286" y="305"/>
                  </a:cubicBezTo>
                  <a:lnTo>
                    <a:pt x="1360" y="468"/>
                  </a:lnTo>
                  <a:cubicBezTo>
                    <a:pt x="1366" y="481"/>
                    <a:pt x="1380" y="490"/>
                    <a:pt x="1395" y="490"/>
                  </a:cubicBezTo>
                  <a:lnTo>
                    <a:pt x="1847" y="490"/>
                  </a:lnTo>
                  <a:cubicBezTo>
                    <a:pt x="1868" y="490"/>
                    <a:pt x="1885" y="507"/>
                    <a:pt x="1885" y="528"/>
                  </a:cubicBezTo>
                  <a:cubicBezTo>
                    <a:pt x="1885" y="548"/>
                    <a:pt x="1868" y="565"/>
                    <a:pt x="1847" y="565"/>
                  </a:cubicBezTo>
                  <a:lnTo>
                    <a:pt x="1772" y="565"/>
                  </a:lnTo>
                  <a:cubicBezTo>
                    <a:pt x="1751" y="565"/>
                    <a:pt x="1734" y="582"/>
                    <a:pt x="1734" y="603"/>
                  </a:cubicBezTo>
                  <a:cubicBezTo>
                    <a:pt x="1734" y="624"/>
                    <a:pt x="1751" y="641"/>
                    <a:pt x="1772" y="641"/>
                  </a:cubicBezTo>
                  <a:lnTo>
                    <a:pt x="1885" y="641"/>
                  </a:lnTo>
                  <a:cubicBezTo>
                    <a:pt x="1905" y="641"/>
                    <a:pt x="1922" y="658"/>
                    <a:pt x="1922" y="678"/>
                  </a:cubicBezTo>
                  <a:cubicBezTo>
                    <a:pt x="1922" y="699"/>
                    <a:pt x="1905" y="716"/>
                    <a:pt x="1885" y="716"/>
                  </a:cubicBezTo>
                  <a:lnTo>
                    <a:pt x="1772" y="716"/>
                  </a:lnTo>
                  <a:cubicBezTo>
                    <a:pt x="1751" y="716"/>
                    <a:pt x="1734" y="733"/>
                    <a:pt x="1734" y="754"/>
                  </a:cubicBezTo>
                  <a:cubicBezTo>
                    <a:pt x="1734" y="775"/>
                    <a:pt x="1751" y="791"/>
                    <a:pt x="1772" y="791"/>
                  </a:cubicBezTo>
                  <a:lnTo>
                    <a:pt x="1847" y="791"/>
                  </a:lnTo>
                  <a:cubicBezTo>
                    <a:pt x="1868" y="791"/>
                    <a:pt x="1885" y="808"/>
                    <a:pt x="1885" y="829"/>
                  </a:cubicBezTo>
                  <a:cubicBezTo>
                    <a:pt x="1885" y="850"/>
                    <a:pt x="1868" y="867"/>
                    <a:pt x="1847" y="867"/>
                  </a:cubicBezTo>
                  <a:lnTo>
                    <a:pt x="1772" y="867"/>
                  </a:lnTo>
                  <a:cubicBezTo>
                    <a:pt x="1751" y="867"/>
                    <a:pt x="1734" y="884"/>
                    <a:pt x="1734" y="904"/>
                  </a:cubicBezTo>
                  <a:cubicBezTo>
                    <a:pt x="1734" y="925"/>
                    <a:pt x="1751" y="942"/>
                    <a:pt x="1772" y="942"/>
                  </a:cubicBezTo>
                  <a:lnTo>
                    <a:pt x="1809" y="942"/>
                  </a:lnTo>
                  <a:cubicBezTo>
                    <a:pt x="1830" y="942"/>
                    <a:pt x="1847" y="959"/>
                    <a:pt x="1847" y="980"/>
                  </a:cubicBezTo>
                  <a:cubicBezTo>
                    <a:pt x="1847" y="1001"/>
                    <a:pt x="1830" y="1018"/>
                    <a:pt x="1809" y="1018"/>
                  </a:cubicBezTo>
                  <a:lnTo>
                    <a:pt x="1315" y="1018"/>
                  </a:lnTo>
                  <a:cubicBezTo>
                    <a:pt x="1274" y="1017"/>
                    <a:pt x="1234" y="1008"/>
                    <a:pt x="1198" y="990"/>
                  </a:cubicBezTo>
                  <a:lnTo>
                    <a:pt x="1174" y="978"/>
                  </a:lnTo>
                  <a:close/>
                  <a:moveTo>
                    <a:pt x="2131" y="1961"/>
                  </a:moveTo>
                  <a:cubicBezTo>
                    <a:pt x="2061" y="2100"/>
                    <a:pt x="1918" y="2187"/>
                    <a:pt x="1763" y="2186"/>
                  </a:cubicBezTo>
                  <a:lnTo>
                    <a:pt x="1403" y="2186"/>
                  </a:lnTo>
                  <a:cubicBezTo>
                    <a:pt x="1248" y="2186"/>
                    <a:pt x="1106" y="2099"/>
                    <a:pt x="1035" y="1962"/>
                  </a:cubicBezTo>
                  <a:cubicBezTo>
                    <a:pt x="964" y="1824"/>
                    <a:pt x="976" y="1658"/>
                    <a:pt x="1065" y="1531"/>
                  </a:cubicBezTo>
                  <a:lnTo>
                    <a:pt x="1376" y="1093"/>
                  </a:lnTo>
                  <a:lnTo>
                    <a:pt x="1790" y="1093"/>
                  </a:lnTo>
                  <a:lnTo>
                    <a:pt x="2101" y="1531"/>
                  </a:lnTo>
                  <a:cubicBezTo>
                    <a:pt x="2192" y="1657"/>
                    <a:pt x="2204" y="1824"/>
                    <a:pt x="2131" y="1962"/>
                  </a:cubicBezTo>
                  <a:lnTo>
                    <a:pt x="2131" y="196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2" name="Freeform 440">
              <a:extLst>
                <a:ext uri="{FF2B5EF4-FFF2-40B4-BE49-F238E27FC236}">
                  <a16:creationId xmlns:a16="http://schemas.microsoft.com/office/drawing/2014/main" id="{BD88F603-E953-410D-96C0-0C1E06BDB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6450" y="4678364"/>
              <a:ext cx="166688" cy="166688"/>
            </a:xfrm>
            <a:custGeom>
              <a:avLst/>
              <a:gdLst>
                <a:gd name="T0" fmla="*/ 406 w 783"/>
                <a:gd name="T1" fmla="*/ 0 h 783"/>
                <a:gd name="T2" fmla="*/ 58 w 783"/>
                <a:gd name="T3" fmla="*/ 233 h 783"/>
                <a:gd name="T4" fmla="*/ 140 w 783"/>
                <a:gd name="T5" fmla="*/ 643 h 783"/>
                <a:gd name="T6" fmla="*/ 550 w 783"/>
                <a:gd name="T7" fmla="*/ 725 h 783"/>
                <a:gd name="T8" fmla="*/ 783 w 783"/>
                <a:gd name="T9" fmla="*/ 377 h 783"/>
                <a:gd name="T10" fmla="*/ 406 w 783"/>
                <a:gd name="T11" fmla="*/ 0 h 783"/>
                <a:gd name="T12" fmla="*/ 406 w 783"/>
                <a:gd name="T13" fmla="*/ 678 h 783"/>
                <a:gd name="T14" fmla="*/ 128 w 783"/>
                <a:gd name="T15" fmla="*/ 492 h 783"/>
                <a:gd name="T16" fmla="*/ 193 w 783"/>
                <a:gd name="T17" fmla="*/ 164 h 783"/>
                <a:gd name="T18" fmla="*/ 521 w 783"/>
                <a:gd name="T19" fmla="*/ 98 h 783"/>
                <a:gd name="T20" fmla="*/ 708 w 783"/>
                <a:gd name="T21" fmla="*/ 377 h 783"/>
                <a:gd name="T22" fmla="*/ 406 w 783"/>
                <a:gd name="T23" fmla="*/ 67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0"/>
                  </a:moveTo>
                  <a:cubicBezTo>
                    <a:pt x="254" y="0"/>
                    <a:pt x="116" y="92"/>
                    <a:pt x="58" y="233"/>
                  </a:cubicBezTo>
                  <a:cubicBezTo>
                    <a:pt x="0" y="374"/>
                    <a:pt x="32" y="536"/>
                    <a:pt x="140" y="643"/>
                  </a:cubicBezTo>
                  <a:cubicBezTo>
                    <a:pt x="247" y="751"/>
                    <a:pt x="409" y="783"/>
                    <a:pt x="550" y="725"/>
                  </a:cubicBezTo>
                  <a:cubicBezTo>
                    <a:pt x="691" y="667"/>
                    <a:pt x="783" y="529"/>
                    <a:pt x="783" y="377"/>
                  </a:cubicBezTo>
                  <a:cubicBezTo>
                    <a:pt x="783" y="169"/>
                    <a:pt x="614" y="0"/>
                    <a:pt x="406" y="0"/>
                  </a:cubicBezTo>
                  <a:close/>
                  <a:moveTo>
                    <a:pt x="406" y="678"/>
                  </a:moveTo>
                  <a:cubicBezTo>
                    <a:pt x="284" y="678"/>
                    <a:pt x="174" y="605"/>
                    <a:pt x="128" y="492"/>
                  </a:cubicBezTo>
                  <a:cubicBezTo>
                    <a:pt x="81" y="380"/>
                    <a:pt x="107" y="250"/>
                    <a:pt x="193" y="164"/>
                  </a:cubicBezTo>
                  <a:cubicBezTo>
                    <a:pt x="279" y="77"/>
                    <a:pt x="409" y="52"/>
                    <a:pt x="521" y="98"/>
                  </a:cubicBezTo>
                  <a:cubicBezTo>
                    <a:pt x="634" y="145"/>
                    <a:pt x="708" y="255"/>
                    <a:pt x="708" y="377"/>
                  </a:cubicBezTo>
                  <a:cubicBezTo>
                    <a:pt x="707" y="543"/>
                    <a:pt x="573" y="678"/>
                    <a:pt x="406" y="67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3" name="Freeform 441">
              <a:extLst>
                <a:ext uri="{FF2B5EF4-FFF2-40B4-BE49-F238E27FC236}">
                  <a16:creationId xmlns:a16="http://schemas.microsoft.com/office/drawing/2014/main" id="{F26CD9A8-DB55-4FF7-B21E-1C1665DC6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4702176"/>
              <a:ext cx="52388" cy="112713"/>
            </a:xfrm>
            <a:custGeom>
              <a:avLst/>
              <a:gdLst>
                <a:gd name="T0" fmla="*/ 121 w 242"/>
                <a:gd name="T1" fmla="*/ 151 h 528"/>
                <a:gd name="T2" fmla="*/ 159 w 242"/>
                <a:gd name="T3" fmla="*/ 189 h 528"/>
                <a:gd name="T4" fmla="*/ 196 w 242"/>
                <a:gd name="T5" fmla="*/ 226 h 528"/>
                <a:gd name="T6" fmla="*/ 234 w 242"/>
                <a:gd name="T7" fmla="*/ 189 h 528"/>
                <a:gd name="T8" fmla="*/ 159 w 242"/>
                <a:gd name="T9" fmla="*/ 82 h 528"/>
                <a:gd name="T10" fmla="*/ 159 w 242"/>
                <a:gd name="T11" fmla="*/ 38 h 528"/>
                <a:gd name="T12" fmla="*/ 121 w 242"/>
                <a:gd name="T13" fmla="*/ 0 h 528"/>
                <a:gd name="T14" fmla="*/ 83 w 242"/>
                <a:gd name="T15" fmla="*/ 38 h 528"/>
                <a:gd name="T16" fmla="*/ 83 w 242"/>
                <a:gd name="T17" fmla="*/ 82 h 528"/>
                <a:gd name="T18" fmla="*/ 10 w 242"/>
                <a:gd name="T19" fmla="*/ 208 h 528"/>
                <a:gd name="T20" fmla="*/ 121 w 242"/>
                <a:gd name="T21" fmla="*/ 302 h 528"/>
                <a:gd name="T22" fmla="*/ 156 w 242"/>
                <a:gd name="T23" fmla="*/ 325 h 528"/>
                <a:gd name="T24" fmla="*/ 148 w 242"/>
                <a:gd name="T25" fmla="*/ 366 h 528"/>
                <a:gd name="T26" fmla="*/ 107 w 242"/>
                <a:gd name="T27" fmla="*/ 374 h 528"/>
                <a:gd name="T28" fmla="*/ 83 w 242"/>
                <a:gd name="T29" fmla="*/ 339 h 528"/>
                <a:gd name="T30" fmla="*/ 46 w 242"/>
                <a:gd name="T31" fmla="*/ 302 h 528"/>
                <a:gd name="T32" fmla="*/ 8 w 242"/>
                <a:gd name="T33" fmla="*/ 339 h 528"/>
                <a:gd name="T34" fmla="*/ 83 w 242"/>
                <a:gd name="T35" fmla="*/ 445 h 528"/>
                <a:gd name="T36" fmla="*/ 83 w 242"/>
                <a:gd name="T37" fmla="*/ 490 h 528"/>
                <a:gd name="T38" fmla="*/ 121 w 242"/>
                <a:gd name="T39" fmla="*/ 528 h 528"/>
                <a:gd name="T40" fmla="*/ 159 w 242"/>
                <a:gd name="T41" fmla="*/ 490 h 528"/>
                <a:gd name="T42" fmla="*/ 159 w 242"/>
                <a:gd name="T43" fmla="*/ 445 h 528"/>
                <a:gd name="T44" fmla="*/ 232 w 242"/>
                <a:gd name="T45" fmla="*/ 320 h 528"/>
                <a:gd name="T46" fmla="*/ 121 w 242"/>
                <a:gd name="T47" fmla="*/ 226 h 528"/>
                <a:gd name="T48" fmla="*/ 83 w 242"/>
                <a:gd name="T49" fmla="*/ 189 h 528"/>
                <a:gd name="T50" fmla="*/ 121 w 242"/>
                <a:gd name="T51" fmla="*/ 151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2" h="528">
                  <a:moveTo>
                    <a:pt x="121" y="151"/>
                  </a:moveTo>
                  <a:cubicBezTo>
                    <a:pt x="142" y="151"/>
                    <a:pt x="159" y="168"/>
                    <a:pt x="159" y="189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9"/>
                  </a:cubicBezTo>
                  <a:cubicBezTo>
                    <a:pt x="234" y="141"/>
                    <a:pt x="204" y="98"/>
                    <a:pt x="159" y="82"/>
                  </a:cubicBezTo>
                  <a:lnTo>
                    <a:pt x="159" y="38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2"/>
                  </a:lnTo>
                  <a:cubicBezTo>
                    <a:pt x="32" y="101"/>
                    <a:pt x="0" y="154"/>
                    <a:pt x="10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6" y="325"/>
                  </a:cubicBezTo>
                  <a:cubicBezTo>
                    <a:pt x="162" y="339"/>
                    <a:pt x="158" y="355"/>
                    <a:pt x="148" y="366"/>
                  </a:cubicBezTo>
                  <a:cubicBezTo>
                    <a:pt x="137" y="377"/>
                    <a:pt x="121" y="380"/>
                    <a:pt x="107" y="374"/>
                  </a:cubicBezTo>
                  <a:cubicBezTo>
                    <a:pt x="93" y="368"/>
                    <a:pt x="83" y="355"/>
                    <a:pt x="83" y="339"/>
                  </a:cubicBezTo>
                  <a:cubicBezTo>
                    <a:pt x="83" y="318"/>
                    <a:pt x="67" y="302"/>
                    <a:pt x="46" y="302"/>
                  </a:cubicBezTo>
                  <a:cubicBezTo>
                    <a:pt x="25" y="302"/>
                    <a:pt x="8" y="318"/>
                    <a:pt x="8" y="339"/>
                  </a:cubicBezTo>
                  <a:cubicBezTo>
                    <a:pt x="8" y="387"/>
                    <a:pt x="38" y="430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2" y="528"/>
                    <a:pt x="159" y="511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6"/>
                    <a:pt x="176" y="226"/>
                    <a:pt x="121" y="226"/>
                  </a:cubicBezTo>
                  <a:cubicBezTo>
                    <a:pt x="100" y="226"/>
                    <a:pt x="83" y="209"/>
                    <a:pt x="83" y="189"/>
                  </a:cubicBezTo>
                  <a:cubicBezTo>
                    <a:pt x="83" y="168"/>
                    <a:pt x="100" y="151"/>
                    <a:pt x="121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8" name="Group 2547">
            <a:extLst>
              <a:ext uri="{FF2B5EF4-FFF2-40B4-BE49-F238E27FC236}">
                <a16:creationId xmlns:a16="http://schemas.microsoft.com/office/drawing/2014/main" id="{DA4C3235-C5F9-40C1-B7AC-05D1F33B179E}"/>
              </a:ext>
            </a:extLst>
          </p:cNvPr>
          <p:cNvGrpSpPr/>
          <p:nvPr/>
        </p:nvGrpSpPr>
        <p:grpSpPr>
          <a:xfrm>
            <a:off x="5089525" y="4381501"/>
            <a:ext cx="503238" cy="517526"/>
            <a:chOff x="5089525" y="4381501"/>
            <a:chExt cx="503238" cy="517526"/>
          </a:xfrm>
        </p:grpSpPr>
        <p:sp>
          <p:nvSpPr>
            <p:cNvPr id="1944" name="Freeform 442">
              <a:extLst>
                <a:ext uri="{FF2B5EF4-FFF2-40B4-BE49-F238E27FC236}">
                  <a16:creationId xmlns:a16="http://schemas.microsoft.com/office/drawing/2014/main" id="{1EBEDFF6-F7C5-45DD-97A7-461D12E76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4381501"/>
              <a:ext cx="330200" cy="160338"/>
            </a:xfrm>
            <a:custGeom>
              <a:avLst/>
              <a:gdLst>
                <a:gd name="T0" fmla="*/ 773 w 1546"/>
                <a:gd name="T1" fmla="*/ 559 h 747"/>
                <a:gd name="T2" fmla="*/ 1226 w 1546"/>
                <a:gd name="T3" fmla="*/ 747 h 747"/>
                <a:gd name="T4" fmla="*/ 1546 w 1546"/>
                <a:gd name="T5" fmla="*/ 427 h 747"/>
                <a:gd name="T6" fmla="*/ 0 w 1546"/>
                <a:gd name="T7" fmla="*/ 427 h 747"/>
                <a:gd name="T8" fmla="*/ 320 w 1546"/>
                <a:gd name="T9" fmla="*/ 747 h 747"/>
                <a:gd name="T10" fmla="*/ 773 w 1546"/>
                <a:gd name="T11" fmla="*/ 55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6" h="747">
                  <a:moveTo>
                    <a:pt x="773" y="559"/>
                  </a:moveTo>
                  <a:cubicBezTo>
                    <a:pt x="943" y="559"/>
                    <a:pt x="1106" y="626"/>
                    <a:pt x="1226" y="747"/>
                  </a:cubicBezTo>
                  <a:lnTo>
                    <a:pt x="1546" y="427"/>
                  </a:lnTo>
                  <a:cubicBezTo>
                    <a:pt x="1119" y="0"/>
                    <a:pt x="427" y="0"/>
                    <a:pt x="0" y="427"/>
                  </a:cubicBezTo>
                  <a:lnTo>
                    <a:pt x="320" y="747"/>
                  </a:lnTo>
                  <a:cubicBezTo>
                    <a:pt x="440" y="626"/>
                    <a:pt x="603" y="559"/>
                    <a:pt x="773" y="559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5" name="Freeform 443">
              <a:extLst>
                <a:ext uri="{FF2B5EF4-FFF2-40B4-BE49-F238E27FC236}">
                  <a16:creationId xmlns:a16="http://schemas.microsoft.com/office/drawing/2014/main" id="{0DC8ADA4-6E52-4A28-949A-D527865B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4471989"/>
              <a:ext cx="252413" cy="400050"/>
            </a:xfrm>
            <a:custGeom>
              <a:avLst/>
              <a:gdLst>
                <a:gd name="T0" fmla="*/ 538 w 1179"/>
                <a:gd name="T1" fmla="*/ 773 h 1866"/>
                <a:gd name="T2" fmla="*/ 726 w 1179"/>
                <a:gd name="T3" fmla="*/ 320 h 1866"/>
                <a:gd name="T4" fmla="*/ 406 w 1179"/>
                <a:gd name="T5" fmla="*/ 0 h 1866"/>
                <a:gd name="T6" fmla="*/ 169 w 1179"/>
                <a:gd name="T7" fmla="*/ 1191 h 1866"/>
                <a:gd name="T8" fmla="*/ 1179 w 1179"/>
                <a:gd name="T9" fmla="*/ 1866 h 1866"/>
                <a:gd name="T10" fmla="*/ 1179 w 1179"/>
                <a:gd name="T11" fmla="*/ 1413 h 1866"/>
                <a:gd name="T12" fmla="*/ 538 w 1179"/>
                <a:gd name="T13" fmla="*/ 773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9" h="1866">
                  <a:moveTo>
                    <a:pt x="538" y="773"/>
                  </a:moveTo>
                  <a:cubicBezTo>
                    <a:pt x="538" y="603"/>
                    <a:pt x="606" y="440"/>
                    <a:pt x="726" y="320"/>
                  </a:cubicBezTo>
                  <a:lnTo>
                    <a:pt x="406" y="0"/>
                  </a:lnTo>
                  <a:cubicBezTo>
                    <a:pt x="94" y="312"/>
                    <a:pt x="0" y="782"/>
                    <a:pt x="169" y="1191"/>
                  </a:cubicBezTo>
                  <a:cubicBezTo>
                    <a:pt x="339" y="1599"/>
                    <a:pt x="737" y="1866"/>
                    <a:pt x="1179" y="1866"/>
                  </a:cubicBezTo>
                  <a:lnTo>
                    <a:pt x="1179" y="1413"/>
                  </a:lnTo>
                  <a:cubicBezTo>
                    <a:pt x="825" y="1413"/>
                    <a:pt x="539" y="1126"/>
                    <a:pt x="538" y="773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6" name="Freeform 444">
              <a:extLst>
                <a:ext uri="{FF2B5EF4-FFF2-40B4-BE49-F238E27FC236}">
                  <a16:creationId xmlns:a16="http://schemas.microsoft.com/office/drawing/2014/main" id="{D6693FBF-68FE-4383-9ADA-84CD8A02D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4471989"/>
              <a:ext cx="136525" cy="166688"/>
            </a:xfrm>
            <a:custGeom>
              <a:avLst/>
              <a:gdLst>
                <a:gd name="T0" fmla="*/ 0 w 640"/>
                <a:gd name="T1" fmla="*/ 320 h 773"/>
                <a:gd name="T2" fmla="*/ 188 w 640"/>
                <a:gd name="T3" fmla="*/ 773 h 773"/>
                <a:gd name="T4" fmla="*/ 640 w 640"/>
                <a:gd name="T5" fmla="*/ 773 h 773"/>
                <a:gd name="T6" fmla="*/ 320 w 640"/>
                <a:gd name="T7" fmla="*/ 0 h 773"/>
                <a:gd name="T8" fmla="*/ 0 w 640"/>
                <a:gd name="T9" fmla="*/ 32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0" h="773">
                  <a:moveTo>
                    <a:pt x="0" y="320"/>
                  </a:moveTo>
                  <a:cubicBezTo>
                    <a:pt x="120" y="440"/>
                    <a:pt x="188" y="603"/>
                    <a:pt x="188" y="773"/>
                  </a:cubicBezTo>
                  <a:lnTo>
                    <a:pt x="640" y="773"/>
                  </a:lnTo>
                  <a:cubicBezTo>
                    <a:pt x="640" y="483"/>
                    <a:pt x="525" y="205"/>
                    <a:pt x="320" y="0"/>
                  </a:cubicBezTo>
                  <a:lnTo>
                    <a:pt x="0" y="32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7" name="Freeform 445">
              <a:extLst>
                <a:ext uri="{FF2B5EF4-FFF2-40B4-BE49-F238E27FC236}">
                  <a16:creationId xmlns:a16="http://schemas.microsoft.com/office/drawing/2014/main" id="{063FE5D8-8215-42D4-ACEC-F3DFAA921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4557714"/>
              <a:ext cx="168275" cy="166688"/>
            </a:xfrm>
            <a:custGeom>
              <a:avLst/>
              <a:gdLst>
                <a:gd name="T0" fmla="*/ 783 w 783"/>
                <a:gd name="T1" fmla="*/ 377 h 783"/>
                <a:gd name="T2" fmla="*/ 550 w 783"/>
                <a:gd name="T3" fmla="*/ 725 h 783"/>
                <a:gd name="T4" fmla="*/ 140 w 783"/>
                <a:gd name="T5" fmla="*/ 643 h 783"/>
                <a:gd name="T6" fmla="*/ 58 w 783"/>
                <a:gd name="T7" fmla="*/ 232 h 783"/>
                <a:gd name="T8" fmla="*/ 406 w 783"/>
                <a:gd name="T9" fmla="*/ 0 h 783"/>
                <a:gd name="T10" fmla="*/ 783 w 783"/>
                <a:gd name="T11" fmla="*/ 377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3" h="783">
                  <a:moveTo>
                    <a:pt x="783" y="377"/>
                  </a:moveTo>
                  <a:cubicBezTo>
                    <a:pt x="783" y="529"/>
                    <a:pt x="691" y="666"/>
                    <a:pt x="550" y="725"/>
                  </a:cubicBezTo>
                  <a:cubicBezTo>
                    <a:pt x="409" y="783"/>
                    <a:pt x="247" y="751"/>
                    <a:pt x="140" y="643"/>
                  </a:cubicBezTo>
                  <a:cubicBezTo>
                    <a:pt x="32" y="535"/>
                    <a:pt x="0" y="373"/>
                    <a:pt x="58" y="232"/>
                  </a:cubicBezTo>
                  <a:cubicBezTo>
                    <a:pt x="116" y="92"/>
                    <a:pt x="254" y="0"/>
                    <a:pt x="406" y="0"/>
                  </a:cubicBezTo>
                  <a:cubicBezTo>
                    <a:pt x="614" y="0"/>
                    <a:pt x="783" y="168"/>
                    <a:pt x="783" y="3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8" name="Freeform 446">
              <a:extLst>
                <a:ext uri="{FF2B5EF4-FFF2-40B4-BE49-F238E27FC236}">
                  <a16:creationId xmlns:a16="http://schemas.microsoft.com/office/drawing/2014/main" id="{7A53C38E-92BD-48C6-B3E7-E025CD17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0" y="4557714"/>
              <a:ext cx="161925" cy="160338"/>
            </a:xfrm>
            <a:custGeom>
              <a:avLst/>
              <a:gdLst>
                <a:gd name="T0" fmla="*/ 754 w 754"/>
                <a:gd name="T1" fmla="*/ 377 h 753"/>
                <a:gd name="T2" fmla="*/ 377 w 754"/>
                <a:gd name="T3" fmla="*/ 753 h 753"/>
                <a:gd name="T4" fmla="*/ 0 w 754"/>
                <a:gd name="T5" fmla="*/ 377 h 753"/>
                <a:gd name="T6" fmla="*/ 377 w 754"/>
                <a:gd name="T7" fmla="*/ 0 h 753"/>
                <a:gd name="T8" fmla="*/ 644 w 754"/>
                <a:gd name="T9" fmla="*/ 110 h 753"/>
                <a:gd name="T10" fmla="*/ 754 w 754"/>
                <a:gd name="T11" fmla="*/ 377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4" h="753">
                  <a:moveTo>
                    <a:pt x="754" y="377"/>
                  </a:moveTo>
                  <a:cubicBezTo>
                    <a:pt x="754" y="585"/>
                    <a:pt x="585" y="753"/>
                    <a:pt x="377" y="753"/>
                  </a:cubicBezTo>
                  <a:cubicBezTo>
                    <a:pt x="169" y="753"/>
                    <a:pt x="0" y="585"/>
                    <a:pt x="0" y="377"/>
                  </a:cubicBezTo>
                  <a:cubicBezTo>
                    <a:pt x="0" y="168"/>
                    <a:pt x="169" y="0"/>
                    <a:pt x="377" y="0"/>
                  </a:cubicBezTo>
                  <a:cubicBezTo>
                    <a:pt x="477" y="0"/>
                    <a:pt x="573" y="39"/>
                    <a:pt x="644" y="110"/>
                  </a:cubicBezTo>
                  <a:cubicBezTo>
                    <a:pt x="714" y="181"/>
                    <a:pt x="754" y="277"/>
                    <a:pt x="754" y="3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9" name="Freeform 447">
              <a:extLst>
                <a:ext uri="{FF2B5EF4-FFF2-40B4-BE49-F238E27FC236}">
                  <a16:creationId xmlns:a16="http://schemas.microsoft.com/office/drawing/2014/main" id="{100FAB69-981E-4E65-9C57-398F23580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9525" y="4392614"/>
              <a:ext cx="503238" cy="506413"/>
            </a:xfrm>
            <a:custGeom>
              <a:avLst/>
              <a:gdLst>
                <a:gd name="T0" fmla="*/ 1219 w 2350"/>
                <a:gd name="T1" fmla="*/ 19 h 2369"/>
                <a:gd name="T2" fmla="*/ 175 w 2350"/>
                <a:gd name="T3" fmla="*/ 717 h 2369"/>
                <a:gd name="T4" fmla="*/ 420 w 2350"/>
                <a:gd name="T5" fmla="*/ 1949 h 2369"/>
                <a:gd name="T6" fmla="*/ 1652 w 2350"/>
                <a:gd name="T7" fmla="*/ 2194 h 2369"/>
                <a:gd name="T8" fmla="*/ 2350 w 2350"/>
                <a:gd name="T9" fmla="*/ 1150 h 2369"/>
                <a:gd name="T10" fmla="*/ 1219 w 2350"/>
                <a:gd name="T11" fmla="*/ 19 h 2369"/>
                <a:gd name="T12" fmla="*/ 1896 w 2350"/>
                <a:gd name="T13" fmla="*/ 1112 h 2369"/>
                <a:gd name="T14" fmla="*/ 1724 w 2350"/>
                <a:gd name="T15" fmla="*/ 698 h 2369"/>
                <a:gd name="T16" fmla="*/ 1991 w 2350"/>
                <a:gd name="T17" fmla="*/ 431 h 2369"/>
                <a:gd name="T18" fmla="*/ 2273 w 2350"/>
                <a:gd name="T19" fmla="*/ 1112 h 2369"/>
                <a:gd name="T20" fmla="*/ 1896 w 2350"/>
                <a:gd name="T21" fmla="*/ 1112 h 2369"/>
                <a:gd name="T22" fmla="*/ 1219 w 2350"/>
                <a:gd name="T23" fmla="*/ 1753 h 2369"/>
                <a:gd name="T24" fmla="*/ 662 w 2350"/>
                <a:gd name="T25" fmla="*/ 1380 h 2369"/>
                <a:gd name="T26" fmla="*/ 793 w 2350"/>
                <a:gd name="T27" fmla="*/ 723 h 2369"/>
                <a:gd name="T28" fmla="*/ 1450 w 2350"/>
                <a:gd name="T29" fmla="*/ 592 h 2369"/>
                <a:gd name="T30" fmla="*/ 1822 w 2350"/>
                <a:gd name="T31" fmla="*/ 1150 h 2369"/>
                <a:gd name="T32" fmla="*/ 1219 w 2350"/>
                <a:gd name="T33" fmla="*/ 1753 h 2369"/>
                <a:gd name="T34" fmla="*/ 1938 w 2350"/>
                <a:gd name="T35" fmla="*/ 378 h 2369"/>
                <a:gd name="T36" fmla="*/ 1671 w 2350"/>
                <a:gd name="T37" fmla="*/ 645 h 2369"/>
                <a:gd name="T38" fmla="*/ 768 w 2350"/>
                <a:gd name="T39" fmla="*/ 645 h 2369"/>
                <a:gd name="T40" fmla="*/ 501 w 2350"/>
                <a:gd name="T41" fmla="*/ 378 h 2369"/>
                <a:gd name="T42" fmla="*/ 1938 w 2350"/>
                <a:gd name="T43" fmla="*/ 378 h 2369"/>
                <a:gd name="T44" fmla="*/ 164 w 2350"/>
                <a:gd name="T45" fmla="*/ 1150 h 2369"/>
                <a:gd name="T46" fmla="*/ 447 w 2350"/>
                <a:gd name="T47" fmla="*/ 431 h 2369"/>
                <a:gd name="T48" fmla="*/ 714 w 2350"/>
                <a:gd name="T49" fmla="*/ 698 h 2369"/>
                <a:gd name="T50" fmla="*/ 592 w 2350"/>
                <a:gd name="T51" fmla="*/ 1409 h 2369"/>
                <a:gd name="T52" fmla="*/ 1181 w 2350"/>
                <a:gd name="T53" fmla="*/ 1826 h 2369"/>
                <a:gd name="T54" fmla="*/ 1181 w 2350"/>
                <a:gd name="T55" fmla="*/ 2204 h 2369"/>
                <a:gd name="T56" fmla="*/ 164 w 2350"/>
                <a:gd name="T57" fmla="*/ 1150 h 2369"/>
                <a:gd name="T58" fmla="*/ 1257 w 2350"/>
                <a:gd name="T59" fmla="*/ 2204 h 2369"/>
                <a:gd name="T60" fmla="*/ 1257 w 2350"/>
                <a:gd name="T61" fmla="*/ 1826 h 2369"/>
                <a:gd name="T62" fmla="*/ 1896 w 2350"/>
                <a:gd name="T63" fmla="*/ 1187 h 2369"/>
                <a:gd name="T64" fmla="*/ 2273 w 2350"/>
                <a:gd name="T65" fmla="*/ 1187 h 2369"/>
                <a:gd name="T66" fmla="*/ 1257 w 2350"/>
                <a:gd name="T67" fmla="*/ 2204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50" h="2369">
                  <a:moveTo>
                    <a:pt x="1219" y="19"/>
                  </a:moveTo>
                  <a:cubicBezTo>
                    <a:pt x="762" y="19"/>
                    <a:pt x="350" y="294"/>
                    <a:pt x="175" y="717"/>
                  </a:cubicBezTo>
                  <a:cubicBezTo>
                    <a:pt x="0" y="1139"/>
                    <a:pt x="96" y="1626"/>
                    <a:pt x="420" y="1949"/>
                  </a:cubicBezTo>
                  <a:cubicBezTo>
                    <a:pt x="743" y="2272"/>
                    <a:pt x="1229" y="2369"/>
                    <a:pt x="1652" y="2194"/>
                  </a:cubicBezTo>
                  <a:cubicBezTo>
                    <a:pt x="2074" y="2019"/>
                    <a:pt x="2350" y="1607"/>
                    <a:pt x="2350" y="1150"/>
                  </a:cubicBezTo>
                  <a:cubicBezTo>
                    <a:pt x="2349" y="525"/>
                    <a:pt x="1843" y="20"/>
                    <a:pt x="1219" y="19"/>
                  </a:cubicBezTo>
                  <a:close/>
                  <a:moveTo>
                    <a:pt x="1896" y="1112"/>
                  </a:moveTo>
                  <a:cubicBezTo>
                    <a:pt x="1887" y="958"/>
                    <a:pt x="1827" y="812"/>
                    <a:pt x="1724" y="698"/>
                  </a:cubicBezTo>
                  <a:lnTo>
                    <a:pt x="1991" y="431"/>
                  </a:lnTo>
                  <a:cubicBezTo>
                    <a:pt x="2164" y="616"/>
                    <a:pt x="2265" y="858"/>
                    <a:pt x="2273" y="1112"/>
                  </a:cubicBezTo>
                  <a:lnTo>
                    <a:pt x="1896" y="1112"/>
                  </a:lnTo>
                  <a:close/>
                  <a:moveTo>
                    <a:pt x="1219" y="1753"/>
                  </a:moveTo>
                  <a:cubicBezTo>
                    <a:pt x="975" y="1753"/>
                    <a:pt x="755" y="1606"/>
                    <a:pt x="662" y="1380"/>
                  </a:cubicBezTo>
                  <a:cubicBezTo>
                    <a:pt x="569" y="1155"/>
                    <a:pt x="620" y="896"/>
                    <a:pt x="793" y="723"/>
                  </a:cubicBezTo>
                  <a:cubicBezTo>
                    <a:pt x="965" y="551"/>
                    <a:pt x="1225" y="499"/>
                    <a:pt x="1450" y="592"/>
                  </a:cubicBezTo>
                  <a:cubicBezTo>
                    <a:pt x="1675" y="686"/>
                    <a:pt x="1822" y="906"/>
                    <a:pt x="1822" y="1150"/>
                  </a:cubicBezTo>
                  <a:cubicBezTo>
                    <a:pt x="1822" y="1482"/>
                    <a:pt x="1552" y="1752"/>
                    <a:pt x="1219" y="1753"/>
                  </a:cubicBezTo>
                  <a:close/>
                  <a:moveTo>
                    <a:pt x="1938" y="378"/>
                  </a:moveTo>
                  <a:lnTo>
                    <a:pt x="1671" y="645"/>
                  </a:lnTo>
                  <a:cubicBezTo>
                    <a:pt x="1414" y="413"/>
                    <a:pt x="1024" y="413"/>
                    <a:pt x="768" y="645"/>
                  </a:cubicBezTo>
                  <a:lnTo>
                    <a:pt x="501" y="378"/>
                  </a:lnTo>
                  <a:cubicBezTo>
                    <a:pt x="905" y="0"/>
                    <a:pt x="1533" y="0"/>
                    <a:pt x="1938" y="378"/>
                  </a:cubicBezTo>
                  <a:close/>
                  <a:moveTo>
                    <a:pt x="164" y="1150"/>
                  </a:moveTo>
                  <a:cubicBezTo>
                    <a:pt x="164" y="883"/>
                    <a:pt x="265" y="626"/>
                    <a:pt x="447" y="431"/>
                  </a:cubicBezTo>
                  <a:lnTo>
                    <a:pt x="714" y="698"/>
                  </a:lnTo>
                  <a:cubicBezTo>
                    <a:pt x="540" y="892"/>
                    <a:pt x="492" y="1169"/>
                    <a:pt x="592" y="1409"/>
                  </a:cubicBezTo>
                  <a:cubicBezTo>
                    <a:pt x="692" y="1650"/>
                    <a:pt x="921" y="1812"/>
                    <a:pt x="1181" y="1826"/>
                  </a:cubicBezTo>
                  <a:lnTo>
                    <a:pt x="1181" y="2204"/>
                  </a:lnTo>
                  <a:cubicBezTo>
                    <a:pt x="614" y="2183"/>
                    <a:pt x="165" y="1717"/>
                    <a:pt x="164" y="1150"/>
                  </a:cubicBezTo>
                  <a:close/>
                  <a:moveTo>
                    <a:pt x="1257" y="2204"/>
                  </a:moveTo>
                  <a:lnTo>
                    <a:pt x="1257" y="1826"/>
                  </a:lnTo>
                  <a:cubicBezTo>
                    <a:pt x="1601" y="1807"/>
                    <a:pt x="1876" y="1532"/>
                    <a:pt x="1896" y="1187"/>
                  </a:cubicBezTo>
                  <a:lnTo>
                    <a:pt x="2273" y="1187"/>
                  </a:lnTo>
                  <a:cubicBezTo>
                    <a:pt x="2253" y="1740"/>
                    <a:pt x="1810" y="2184"/>
                    <a:pt x="1257" y="220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0" name="Freeform 448">
              <a:extLst>
                <a:ext uri="{FF2B5EF4-FFF2-40B4-BE49-F238E27FC236}">
                  <a16:creationId xmlns:a16="http://schemas.microsoft.com/office/drawing/2014/main" id="{14A5C9D4-1031-47D5-B9B9-60221C45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088" y="4678364"/>
              <a:ext cx="157163" cy="161925"/>
            </a:xfrm>
            <a:custGeom>
              <a:avLst/>
              <a:gdLst>
                <a:gd name="T0" fmla="*/ 702 w 734"/>
                <a:gd name="T1" fmla="*/ 2 h 759"/>
                <a:gd name="T2" fmla="*/ 673 w 734"/>
                <a:gd name="T3" fmla="*/ 6 h 759"/>
                <a:gd name="T4" fmla="*/ 656 w 734"/>
                <a:gd name="T5" fmla="*/ 30 h 759"/>
                <a:gd name="T6" fmla="*/ 31 w 734"/>
                <a:gd name="T7" fmla="*/ 681 h 759"/>
                <a:gd name="T8" fmla="*/ 6 w 734"/>
                <a:gd name="T9" fmla="*/ 728 h 759"/>
                <a:gd name="T10" fmla="*/ 52 w 734"/>
                <a:gd name="T11" fmla="*/ 753 h 759"/>
                <a:gd name="T12" fmla="*/ 729 w 734"/>
                <a:gd name="T13" fmla="*/ 48 h 759"/>
                <a:gd name="T14" fmla="*/ 702 w 734"/>
                <a:gd name="T15" fmla="*/ 2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4" h="759">
                  <a:moveTo>
                    <a:pt x="702" y="2"/>
                  </a:moveTo>
                  <a:cubicBezTo>
                    <a:pt x="692" y="0"/>
                    <a:pt x="682" y="1"/>
                    <a:pt x="673" y="6"/>
                  </a:cubicBezTo>
                  <a:cubicBezTo>
                    <a:pt x="665" y="12"/>
                    <a:pt x="659" y="20"/>
                    <a:pt x="656" y="30"/>
                  </a:cubicBezTo>
                  <a:cubicBezTo>
                    <a:pt x="578" y="342"/>
                    <a:pt x="341" y="590"/>
                    <a:pt x="31" y="681"/>
                  </a:cubicBezTo>
                  <a:cubicBezTo>
                    <a:pt x="11" y="687"/>
                    <a:pt x="0" y="708"/>
                    <a:pt x="6" y="728"/>
                  </a:cubicBezTo>
                  <a:cubicBezTo>
                    <a:pt x="12" y="748"/>
                    <a:pt x="32" y="759"/>
                    <a:pt x="52" y="753"/>
                  </a:cubicBezTo>
                  <a:cubicBezTo>
                    <a:pt x="387" y="655"/>
                    <a:pt x="645" y="386"/>
                    <a:pt x="729" y="48"/>
                  </a:cubicBezTo>
                  <a:cubicBezTo>
                    <a:pt x="734" y="28"/>
                    <a:pt x="722" y="7"/>
                    <a:pt x="702" y="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1" name="Freeform 449">
              <a:extLst>
                <a:ext uri="{FF2B5EF4-FFF2-40B4-BE49-F238E27FC236}">
                  <a16:creationId xmlns:a16="http://schemas.microsoft.com/office/drawing/2014/main" id="{D66B70A2-CA8E-4673-8D2D-F79A3A5E7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4524376"/>
              <a:ext cx="23813" cy="17463"/>
            </a:xfrm>
            <a:custGeom>
              <a:avLst/>
              <a:gdLst>
                <a:gd name="T0" fmla="*/ 38 w 115"/>
                <a:gd name="T1" fmla="*/ 75 h 77"/>
                <a:gd name="T2" fmla="*/ 73 w 115"/>
                <a:gd name="T3" fmla="*/ 77 h 77"/>
                <a:gd name="T4" fmla="*/ 75 w 115"/>
                <a:gd name="T5" fmla="*/ 77 h 77"/>
                <a:gd name="T6" fmla="*/ 103 w 115"/>
                <a:gd name="T7" fmla="*/ 67 h 77"/>
                <a:gd name="T8" fmla="*/ 115 w 115"/>
                <a:gd name="T9" fmla="*/ 40 h 77"/>
                <a:gd name="T10" fmla="*/ 104 w 115"/>
                <a:gd name="T11" fmla="*/ 13 h 77"/>
                <a:gd name="T12" fmla="*/ 78 w 115"/>
                <a:gd name="T13" fmla="*/ 1 h 77"/>
                <a:gd name="T14" fmla="*/ 40 w 115"/>
                <a:gd name="T15" fmla="*/ 0 h 77"/>
                <a:gd name="T16" fmla="*/ 12 w 115"/>
                <a:gd name="T17" fmla="*/ 10 h 77"/>
                <a:gd name="T18" fmla="*/ 0 w 115"/>
                <a:gd name="T19" fmla="*/ 38 h 77"/>
                <a:gd name="T20" fmla="*/ 38 w 115"/>
                <a:gd name="T21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77">
                  <a:moveTo>
                    <a:pt x="38" y="75"/>
                  </a:moveTo>
                  <a:cubicBezTo>
                    <a:pt x="50" y="75"/>
                    <a:pt x="61" y="76"/>
                    <a:pt x="73" y="77"/>
                  </a:cubicBezTo>
                  <a:lnTo>
                    <a:pt x="75" y="77"/>
                  </a:lnTo>
                  <a:cubicBezTo>
                    <a:pt x="85" y="77"/>
                    <a:pt x="95" y="73"/>
                    <a:pt x="103" y="67"/>
                  </a:cubicBezTo>
                  <a:cubicBezTo>
                    <a:pt x="110" y="60"/>
                    <a:pt x="114" y="50"/>
                    <a:pt x="115" y="40"/>
                  </a:cubicBezTo>
                  <a:cubicBezTo>
                    <a:pt x="115" y="30"/>
                    <a:pt x="111" y="21"/>
                    <a:pt x="104" y="13"/>
                  </a:cubicBezTo>
                  <a:cubicBezTo>
                    <a:pt x="98" y="6"/>
                    <a:pt x="88" y="2"/>
                    <a:pt x="78" y="1"/>
                  </a:cubicBezTo>
                  <a:cubicBezTo>
                    <a:pt x="66" y="0"/>
                    <a:pt x="53" y="0"/>
                    <a:pt x="40" y="0"/>
                  </a:cubicBezTo>
                  <a:cubicBezTo>
                    <a:pt x="30" y="0"/>
                    <a:pt x="20" y="3"/>
                    <a:pt x="12" y="10"/>
                  </a:cubicBezTo>
                  <a:cubicBezTo>
                    <a:pt x="4" y="17"/>
                    <a:pt x="0" y="2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2" name="Freeform 450">
              <a:extLst>
                <a:ext uri="{FF2B5EF4-FFF2-40B4-BE49-F238E27FC236}">
                  <a16:creationId xmlns:a16="http://schemas.microsoft.com/office/drawing/2014/main" id="{D7E16F3A-32F7-4159-AEBF-BCCBAD63C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913" y="4549776"/>
              <a:ext cx="22225" cy="22225"/>
            </a:xfrm>
            <a:custGeom>
              <a:avLst/>
              <a:gdLst>
                <a:gd name="T0" fmla="*/ 40 w 108"/>
                <a:gd name="T1" fmla="*/ 103 h 103"/>
                <a:gd name="T2" fmla="*/ 67 w 108"/>
                <a:gd name="T3" fmla="*/ 91 h 103"/>
                <a:gd name="T4" fmla="*/ 93 w 108"/>
                <a:gd name="T5" fmla="*/ 67 h 103"/>
                <a:gd name="T6" fmla="*/ 107 w 108"/>
                <a:gd name="T7" fmla="*/ 41 h 103"/>
                <a:gd name="T8" fmla="*/ 98 w 108"/>
                <a:gd name="T9" fmla="*/ 13 h 103"/>
                <a:gd name="T10" fmla="*/ 72 w 108"/>
                <a:gd name="T11" fmla="*/ 0 h 103"/>
                <a:gd name="T12" fmla="*/ 44 w 108"/>
                <a:gd name="T13" fmla="*/ 10 h 103"/>
                <a:gd name="T14" fmla="*/ 14 w 108"/>
                <a:gd name="T15" fmla="*/ 38 h 103"/>
                <a:gd name="T16" fmla="*/ 6 w 108"/>
                <a:gd name="T17" fmla="*/ 79 h 103"/>
                <a:gd name="T18" fmla="*/ 40 w 108"/>
                <a:gd name="T1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103">
                  <a:moveTo>
                    <a:pt x="40" y="103"/>
                  </a:moveTo>
                  <a:cubicBezTo>
                    <a:pt x="50" y="103"/>
                    <a:pt x="60" y="99"/>
                    <a:pt x="67" y="91"/>
                  </a:cubicBezTo>
                  <a:cubicBezTo>
                    <a:pt x="75" y="83"/>
                    <a:pt x="84" y="75"/>
                    <a:pt x="93" y="67"/>
                  </a:cubicBezTo>
                  <a:cubicBezTo>
                    <a:pt x="101" y="61"/>
                    <a:pt x="106" y="52"/>
                    <a:pt x="107" y="41"/>
                  </a:cubicBezTo>
                  <a:cubicBezTo>
                    <a:pt x="108" y="31"/>
                    <a:pt x="105" y="21"/>
                    <a:pt x="98" y="13"/>
                  </a:cubicBezTo>
                  <a:cubicBezTo>
                    <a:pt x="92" y="5"/>
                    <a:pt x="82" y="1"/>
                    <a:pt x="72" y="0"/>
                  </a:cubicBezTo>
                  <a:cubicBezTo>
                    <a:pt x="62" y="0"/>
                    <a:pt x="52" y="3"/>
                    <a:pt x="44" y="10"/>
                  </a:cubicBezTo>
                  <a:cubicBezTo>
                    <a:pt x="34" y="19"/>
                    <a:pt x="23" y="28"/>
                    <a:pt x="14" y="38"/>
                  </a:cubicBezTo>
                  <a:cubicBezTo>
                    <a:pt x="3" y="49"/>
                    <a:pt x="0" y="65"/>
                    <a:pt x="6" y="79"/>
                  </a:cubicBezTo>
                  <a:cubicBezTo>
                    <a:pt x="11" y="93"/>
                    <a:pt x="25" y="103"/>
                    <a:pt x="40" y="10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3" name="Freeform 451">
              <a:extLst>
                <a:ext uri="{FF2B5EF4-FFF2-40B4-BE49-F238E27FC236}">
                  <a16:creationId xmlns:a16="http://schemas.microsoft.com/office/drawing/2014/main" id="{F51BF6B8-4A13-41E2-929B-F70202CAB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0" y="4529139"/>
              <a:ext cx="25400" cy="20638"/>
            </a:xfrm>
            <a:custGeom>
              <a:avLst/>
              <a:gdLst>
                <a:gd name="T0" fmla="*/ 41 w 118"/>
                <a:gd name="T1" fmla="*/ 93 h 93"/>
                <a:gd name="T2" fmla="*/ 55 w 118"/>
                <a:gd name="T3" fmla="*/ 90 h 93"/>
                <a:gd name="T4" fmla="*/ 88 w 118"/>
                <a:gd name="T5" fmla="*/ 78 h 93"/>
                <a:gd name="T6" fmla="*/ 112 w 118"/>
                <a:gd name="T7" fmla="*/ 30 h 93"/>
                <a:gd name="T8" fmla="*/ 65 w 118"/>
                <a:gd name="T9" fmla="*/ 6 h 93"/>
                <a:gd name="T10" fmla="*/ 26 w 118"/>
                <a:gd name="T11" fmla="*/ 21 h 93"/>
                <a:gd name="T12" fmla="*/ 4 w 118"/>
                <a:gd name="T13" fmla="*/ 63 h 93"/>
                <a:gd name="T14" fmla="*/ 41 w 118"/>
                <a:gd name="T1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3">
                  <a:moveTo>
                    <a:pt x="41" y="93"/>
                  </a:moveTo>
                  <a:cubicBezTo>
                    <a:pt x="46" y="93"/>
                    <a:pt x="51" y="92"/>
                    <a:pt x="55" y="90"/>
                  </a:cubicBezTo>
                  <a:cubicBezTo>
                    <a:pt x="66" y="86"/>
                    <a:pt x="77" y="81"/>
                    <a:pt x="88" y="78"/>
                  </a:cubicBezTo>
                  <a:cubicBezTo>
                    <a:pt x="108" y="71"/>
                    <a:pt x="118" y="50"/>
                    <a:pt x="112" y="30"/>
                  </a:cubicBezTo>
                  <a:cubicBezTo>
                    <a:pt x="106" y="11"/>
                    <a:pt x="85" y="0"/>
                    <a:pt x="65" y="6"/>
                  </a:cubicBezTo>
                  <a:cubicBezTo>
                    <a:pt x="52" y="10"/>
                    <a:pt x="39" y="15"/>
                    <a:pt x="26" y="21"/>
                  </a:cubicBezTo>
                  <a:cubicBezTo>
                    <a:pt x="10" y="27"/>
                    <a:pt x="0" y="45"/>
                    <a:pt x="4" y="63"/>
                  </a:cubicBezTo>
                  <a:cubicBezTo>
                    <a:pt x="7" y="80"/>
                    <a:pt x="23" y="93"/>
                    <a:pt x="41" y="9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4" name="Freeform 452">
              <a:extLst>
                <a:ext uri="{FF2B5EF4-FFF2-40B4-BE49-F238E27FC236}">
                  <a16:creationId xmlns:a16="http://schemas.microsoft.com/office/drawing/2014/main" id="{3F054A75-8324-4F5D-9137-D3AA197D5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1625" y="4532314"/>
              <a:ext cx="25400" cy="20638"/>
            </a:xfrm>
            <a:custGeom>
              <a:avLst/>
              <a:gdLst>
                <a:gd name="T0" fmla="*/ 28 w 118"/>
                <a:gd name="T1" fmla="*/ 77 h 96"/>
                <a:gd name="T2" fmla="*/ 60 w 118"/>
                <a:gd name="T3" fmla="*/ 92 h 96"/>
                <a:gd name="T4" fmla="*/ 77 w 118"/>
                <a:gd name="T5" fmla="*/ 96 h 96"/>
                <a:gd name="T6" fmla="*/ 114 w 118"/>
                <a:gd name="T7" fmla="*/ 67 h 96"/>
                <a:gd name="T8" fmla="*/ 94 w 118"/>
                <a:gd name="T9" fmla="*/ 25 h 96"/>
                <a:gd name="T10" fmla="*/ 57 w 118"/>
                <a:gd name="T11" fmla="*/ 8 h 96"/>
                <a:gd name="T12" fmla="*/ 8 w 118"/>
                <a:gd name="T13" fmla="*/ 28 h 96"/>
                <a:gd name="T14" fmla="*/ 28 w 118"/>
                <a:gd name="T15" fmla="*/ 7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96">
                  <a:moveTo>
                    <a:pt x="28" y="77"/>
                  </a:moveTo>
                  <a:cubicBezTo>
                    <a:pt x="39" y="82"/>
                    <a:pt x="50" y="87"/>
                    <a:pt x="60" y="92"/>
                  </a:cubicBezTo>
                  <a:cubicBezTo>
                    <a:pt x="66" y="95"/>
                    <a:pt x="71" y="96"/>
                    <a:pt x="77" y="96"/>
                  </a:cubicBezTo>
                  <a:cubicBezTo>
                    <a:pt x="95" y="96"/>
                    <a:pt x="110" y="84"/>
                    <a:pt x="114" y="67"/>
                  </a:cubicBezTo>
                  <a:cubicBezTo>
                    <a:pt x="118" y="50"/>
                    <a:pt x="110" y="33"/>
                    <a:pt x="94" y="25"/>
                  </a:cubicBezTo>
                  <a:cubicBezTo>
                    <a:pt x="82" y="19"/>
                    <a:pt x="70" y="13"/>
                    <a:pt x="57" y="8"/>
                  </a:cubicBezTo>
                  <a:cubicBezTo>
                    <a:pt x="38" y="0"/>
                    <a:pt x="16" y="9"/>
                    <a:pt x="8" y="28"/>
                  </a:cubicBezTo>
                  <a:cubicBezTo>
                    <a:pt x="0" y="47"/>
                    <a:pt x="9" y="69"/>
                    <a:pt x="28" y="7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5" name="Freeform 453">
              <a:extLst>
                <a:ext uri="{FF2B5EF4-FFF2-40B4-BE49-F238E27FC236}">
                  <a16:creationId xmlns:a16="http://schemas.microsoft.com/office/drawing/2014/main" id="{840F911F-6B01-4625-A3C4-BBEC9415E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5" y="4589464"/>
              <a:ext cx="20638" cy="23813"/>
            </a:xfrm>
            <a:custGeom>
              <a:avLst/>
              <a:gdLst>
                <a:gd name="T0" fmla="*/ 17 w 92"/>
                <a:gd name="T1" fmla="*/ 88 h 113"/>
                <a:gd name="T2" fmla="*/ 53 w 92"/>
                <a:gd name="T3" fmla="*/ 113 h 113"/>
                <a:gd name="T4" fmla="*/ 64 w 92"/>
                <a:gd name="T5" fmla="*/ 112 h 113"/>
                <a:gd name="T6" fmla="*/ 86 w 92"/>
                <a:gd name="T7" fmla="*/ 93 h 113"/>
                <a:gd name="T8" fmla="*/ 88 w 92"/>
                <a:gd name="T9" fmla="*/ 64 h 113"/>
                <a:gd name="T10" fmla="*/ 74 w 92"/>
                <a:gd name="T11" fmla="*/ 25 h 113"/>
                <a:gd name="T12" fmla="*/ 53 w 92"/>
                <a:gd name="T13" fmla="*/ 4 h 113"/>
                <a:gd name="T14" fmla="*/ 24 w 92"/>
                <a:gd name="T15" fmla="*/ 4 h 113"/>
                <a:gd name="T16" fmla="*/ 4 w 92"/>
                <a:gd name="T17" fmla="*/ 25 h 113"/>
                <a:gd name="T18" fmla="*/ 4 w 92"/>
                <a:gd name="T19" fmla="*/ 54 h 113"/>
                <a:gd name="T20" fmla="*/ 17 w 92"/>
                <a:gd name="T21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13">
                  <a:moveTo>
                    <a:pt x="17" y="88"/>
                  </a:moveTo>
                  <a:cubicBezTo>
                    <a:pt x="22" y="103"/>
                    <a:pt x="36" y="113"/>
                    <a:pt x="53" y="113"/>
                  </a:cubicBezTo>
                  <a:cubicBezTo>
                    <a:pt x="57" y="113"/>
                    <a:pt x="61" y="113"/>
                    <a:pt x="64" y="112"/>
                  </a:cubicBezTo>
                  <a:cubicBezTo>
                    <a:pt x="74" y="108"/>
                    <a:pt x="82" y="102"/>
                    <a:pt x="86" y="93"/>
                  </a:cubicBezTo>
                  <a:cubicBezTo>
                    <a:pt x="91" y="84"/>
                    <a:pt x="92" y="74"/>
                    <a:pt x="88" y="64"/>
                  </a:cubicBezTo>
                  <a:cubicBezTo>
                    <a:pt x="84" y="51"/>
                    <a:pt x="79" y="38"/>
                    <a:pt x="74" y="25"/>
                  </a:cubicBezTo>
                  <a:cubicBezTo>
                    <a:pt x="70" y="16"/>
                    <a:pt x="63" y="8"/>
                    <a:pt x="53" y="4"/>
                  </a:cubicBezTo>
                  <a:cubicBezTo>
                    <a:pt x="44" y="0"/>
                    <a:pt x="34" y="0"/>
                    <a:pt x="24" y="4"/>
                  </a:cubicBezTo>
                  <a:cubicBezTo>
                    <a:pt x="15" y="8"/>
                    <a:pt x="7" y="16"/>
                    <a:pt x="4" y="25"/>
                  </a:cubicBezTo>
                  <a:cubicBezTo>
                    <a:pt x="0" y="35"/>
                    <a:pt x="0" y="45"/>
                    <a:pt x="4" y="54"/>
                  </a:cubicBezTo>
                  <a:cubicBezTo>
                    <a:pt x="9" y="65"/>
                    <a:pt x="13" y="76"/>
                    <a:pt x="17" y="8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6" name="Freeform 454">
              <a:extLst>
                <a:ext uri="{FF2B5EF4-FFF2-40B4-BE49-F238E27FC236}">
                  <a16:creationId xmlns:a16="http://schemas.microsoft.com/office/drawing/2014/main" id="{79B3C812-7518-4CF7-B07E-8AC2C5EFE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713" y="4629151"/>
              <a:ext cx="17463" cy="25400"/>
            </a:xfrm>
            <a:custGeom>
              <a:avLst/>
              <a:gdLst>
                <a:gd name="T0" fmla="*/ 2 w 78"/>
                <a:gd name="T1" fmla="*/ 39 h 113"/>
                <a:gd name="T2" fmla="*/ 1 w 78"/>
                <a:gd name="T3" fmla="*/ 72 h 113"/>
                <a:gd name="T4" fmla="*/ 10 w 78"/>
                <a:gd name="T5" fmla="*/ 100 h 113"/>
                <a:gd name="T6" fmla="*/ 36 w 78"/>
                <a:gd name="T7" fmla="*/ 113 h 113"/>
                <a:gd name="T8" fmla="*/ 39 w 78"/>
                <a:gd name="T9" fmla="*/ 113 h 113"/>
                <a:gd name="T10" fmla="*/ 76 w 78"/>
                <a:gd name="T11" fmla="*/ 78 h 113"/>
                <a:gd name="T12" fmla="*/ 78 w 78"/>
                <a:gd name="T13" fmla="*/ 37 h 113"/>
                <a:gd name="T14" fmla="*/ 78 w 78"/>
                <a:gd name="T15" fmla="*/ 37 h 113"/>
                <a:gd name="T16" fmla="*/ 67 w 78"/>
                <a:gd name="T17" fmla="*/ 10 h 113"/>
                <a:gd name="T18" fmla="*/ 40 w 78"/>
                <a:gd name="T19" fmla="*/ 0 h 113"/>
                <a:gd name="T20" fmla="*/ 2 w 78"/>
                <a:gd name="T21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13">
                  <a:moveTo>
                    <a:pt x="2" y="39"/>
                  </a:moveTo>
                  <a:cubicBezTo>
                    <a:pt x="2" y="50"/>
                    <a:pt x="2" y="61"/>
                    <a:pt x="1" y="72"/>
                  </a:cubicBezTo>
                  <a:cubicBezTo>
                    <a:pt x="0" y="82"/>
                    <a:pt x="4" y="92"/>
                    <a:pt x="10" y="100"/>
                  </a:cubicBezTo>
                  <a:cubicBezTo>
                    <a:pt x="17" y="108"/>
                    <a:pt x="26" y="112"/>
                    <a:pt x="36" y="113"/>
                  </a:cubicBezTo>
                  <a:lnTo>
                    <a:pt x="39" y="113"/>
                  </a:lnTo>
                  <a:cubicBezTo>
                    <a:pt x="58" y="113"/>
                    <a:pt x="75" y="98"/>
                    <a:pt x="76" y="78"/>
                  </a:cubicBezTo>
                  <a:cubicBezTo>
                    <a:pt x="77" y="65"/>
                    <a:pt x="78" y="52"/>
                    <a:pt x="78" y="37"/>
                  </a:cubicBezTo>
                  <a:lnTo>
                    <a:pt x="78" y="37"/>
                  </a:lnTo>
                  <a:cubicBezTo>
                    <a:pt x="78" y="27"/>
                    <a:pt x="74" y="17"/>
                    <a:pt x="67" y="10"/>
                  </a:cubicBezTo>
                  <a:cubicBezTo>
                    <a:pt x="60" y="4"/>
                    <a:pt x="50" y="0"/>
                    <a:pt x="40" y="0"/>
                  </a:cubicBezTo>
                  <a:cubicBezTo>
                    <a:pt x="19" y="0"/>
                    <a:pt x="2" y="18"/>
                    <a:pt x="2" y="3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7" name="Freeform 455">
              <a:extLst>
                <a:ext uri="{FF2B5EF4-FFF2-40B4-BE49-F238E27FC236}">
                  <a16:creationId xmlns:a16="http://schemas.microsoft.com/office/drawing/2014/main" id="{B9B203C6-C581-4FBD-A3CB-1E264E8DD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0" y="4581526"/>
              <a:ext cx="22225" cy="23813"/>
            </a:xfrm>
            <a:custGeom>
              <a:avLst/>
              <a:gdLst>
                <a:gd name="T0" fmla="*/ 28 w 101"/>
                <a:gd name="T1" fmla="*/ 112 h 114"/>
                <a:gd name="T2" fmla="*/ 42 w 101"/>
                <a:gd name="T3" fmla="*/ 114 h 114"/>
                <a:gd name="T4" fmla="*/ 77 w 101"/>
                <a:gd name="T5" fmla="*/ 91 h 114"/>
                <a:gd name="T6" fmla="*/ 92 w 101"/>
                <a:gd name="T7" fmla="*/ 59 h 114"/>
                <a:gd name="T8" fmla="*/ 75 w 101"/>
                <a:gd name="T9" fmla="*/ 9 h 114"/>
                <a:gd name="T10" fmla="*/ 25 w 101"/>
                <a:gd name="T11" fmla="*/ 25 h 114"/>
                <a:gd name="T12" fmla="*/ 8 w 101"/>
                <a:gd name="T13" fmla="*/ 63 h 114"/>
                <a:gd name="T14" fmla="*/ 28 w 101"/>
                <a:gd name="T1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14">
                  <a:moveTo>
                    <a:pt x="28" y="112"/>
                  </a:moveTo>
                  <a:cubicBezTo>
                    <a:pt x="32" y="113"/>
                    <a:pt x="37" y="114"/>
                    <a:pt x="42" y="114"/>
                  </a:cubicBezTo>
                  <a:cubicBezTo>
                    <a:pt x="57" y="114"/>
                    <a:pt x="71" y="105"/>
                    <a:pt x="77" y="91"/>
                  </a:cubicBezTo>
                  <a:cubicBezTo>
                    <a:pt x="82" y="80"/>
                    <a:pt x="87" y="69"/>
                    <a:pt x="92" y="59"/>
                  </a:cubicBezTo>
                  <a:cubicBezTo>
                    <a:pt x="101" y="40"/>
                    <a:pt x="93" y="18"/>
                    <a:pt x="75" y="9"/>
                  </a:cubicBezTo>
                  <a:cubicBezTo>
                    <a:pt x="57" y="0"/>
                    <a:pt x="35" y="7"/>
                    <a:pt x="25" y="25"/>
                  </a:cubicBezTo>
                  <a:cubicBezTo>
                    <a:pt x="19" y="37"/>
                    <a:pt x="13" y="50"/>
                    <a:pt x="8" y="63"/>
                  </a:cubicBezTo>
                  <a:cubicBezTo>
                    <a:pt x="0" y="82"/>
                    <a:pt x="9" y="104"/>
                    <a:pt x="28" y="11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8" name="Freeform 456">
              <a:extLst>
                <a:ext uri="{FF2B5EF4-FFF2-40B4-BE49-F238E27FC236}">
                  <a16:creationId xmlns:a16="http://schemas.microsoft.com/office/drawing/2014/main" id="{05AEA7CD-7A67-4C67-8329-954312F9B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550" y="4554539"/>
              <a:ext cx="22225" cy="23813"/>
            </a:xfrm>
            <a:custGeom>
              <a:avLst/>
              <a:gdLst>
                <a:gd name="T0" fmla="*/ 39 w 109"/>
                <a:gd name="T1" fmla="*/ 94 h 110"/>
                <a:gd name="T2" fmla="*/ 91 w 109"/>
                <a:gd name="T3" fmla="*/ 97 h 110"/>
                <a:gd name="T4" fmla="*/ 96 w 109"/>
                <a:gd name="T5" fmla="*/ 45 h 110"/>
                <a:gd name="T6" fmla="*/ 68 w 109"/>
                <a:gd name="T7" fmla="*/ 15 h 110"/>
                <a:gd name="T8" fmla="*/ 15 w 109"/>
                <a:gd name="T9" fmla="*/ 15 h 110"/>
                <a:gd name="T10" fmla="*/ 15 w 109"/>
                <a:gd name="T11" fmla="*/ 68 h 110"/>
                <a:gd name="T12" fmla="*/ 39 w 109"/>
                <a:gd name="T13" fmla="*/ 9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10">
                  <a:moveTo>
                    <a:pt x="39" y="94"/>
                  </a:moveTo>
                  <a:cubicBezTo>
                    <a:pt x="53" y="109"/>
                    <a:pt x="76" y="110"/>
                    <a:pt x="91" y="97"/>
                  </a:cubicBezTo>
                  <a:cubicBezTo>
                    <a:pt x="106" y="84"/>
                    <a:pt x="109" y="61"/>
                    <a:pt x="96" y="45"/>
                  </a:cubicBezTo>
                  <a:cubicBezTo>
                    <a:pt x="87" y="35"/>
                    <a:pt x="78" y="25"/>
                    <a:pt x="68" y="15"/>
                  </a:cubicBezTo>
                  <a:cubicBezTo>
                    <a:pt x="53" y="0"/>
                    <a:pt x="29" y="0"/>
                    <a:pt x="15" y="15"/>
                  </a:cubicBezTo>
                  <a:cubicBezTo>
                    <a:pt x="0" y="30"/>
                    <a:pt x="0" y="54"/>
                    <a:pt x="15" y="68"/>
                  </a:cubicBezTo>
                  <a:cubicBezTo>
                    <a:pt x="23" y="77"/>
                    <a:pt x="31" y="85"/>
                    <a:pt x="39" y="9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9" name="Freeform 457">
              <a:extLst>
                <a:ext uri="{FF2B5EF4-FFF2-40B4-BE49-F238E27FC236}">
                  <a16:creationId xmlns:a16="http://schemas.microsoft.com/office/drawing/2014/main" id="{05A50BF9-59BF-4DD3-803E-390A0933C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00" y="4668839"/>
              <a:ext cx="20638" cy="25400"/>
            </a:xfrm>
            <a:custGeom>
              <a:avLst/>
              <a:gdLst>
                <a:gd name="T0" fmla="*/ 76 w 97"/>
                <a:gd name="T1" fmla="*/ 90 h 115"/>
                <a:gd name="T2" fmla="*/ 93 w 97"/>
                <a:gd name="T3" fmla="*/ 53 h 115"/>
                <a:gd name="T4" fmla="*/ 93 w 97"/>
                <a:gd name="T5" fmla="*/ 24 h 115"/>
                <a:gd name="T6" fmla="*/ 73 w 97"/>
                <a:gd name="T7" fmla="*/ 3 h 115"/>
                <a:gd name="T8" fmla="*/ 44 w 97"/>
                <a:gd name="T9" fmla="*/ 4 h 115"/>
                <a:gd name="T10" fmla="*/ 23 w 97"/>
                <a:gd name="T11" fmla="*/ 24 h 115"/>
                <a:gd name="T12" fmla="*/ 9 w 97"/>
                <a:gd name="T13" fmla="*/ 56 h 115"/>
                <a:gd name="T14" fmla="*/ 26 w 97"/>
                <a:gd name="T15" fmla="*/ 106 h 115"/>
                <a:gd name="T16" fmla="*/ 76 w 97"/>
                <a:gd name="T17" fmla="*/ 9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5">
                  <a:moveTo>
                    <a:pt x="76" y="90"/>
                  </a:moveTo>
                  <a:cubicBezTo>
                    <a:pt x="82" y="78"/>
                    <a:pt x="88" y="66"/>
                    <a:pt x="93" y="53"/>
                  </a:cubicBezTo>
                  <a:cubicBezTo>
                    <a:pt x="97" y="43"/>
                    <a:pt x="97" y="33"/>
                    <a:pt x="93" y="24"/>
                  </a:cubicBezTo>
                  <a:cubicBezTo>
                    <a:pt x="89" y="15"/>
                    <a:pt x="82" y="7"/>
                    <a:pt x="73" y="3"/>
                  </a:cubicBezTo>
                  <a:cubicBezTo>
                    <a:pt x="63" y="0"/>
                    <a:pt x="53" y="0"/>
                    <a:pt x="44" y="4"/>
                  </a:cubicBezTo>
                  <a:cubicBezTo>
                    <a:pt x="35" y="7"/>
                    <a:pt x="27" y="15"/>
                    <a:pt x="23" y="24"/>
                  </a:cubicBezTo>
                  <a:cubicBezTo>
                    <a:pt x="19" y="35"/>
                    <a:pt x="14" y="46"/>
                    <a:pt x="9" y="56"/>
                  </a:cubicBezTo>
                  <a:cubicBezTo>
                    <a:pt x="0" y="75"/>
                    <a:pt x="8" y="97"/>
                    <a:pt x="26" y="106"/>
                  </a:cubicBezTo>
                  <a:cubicBezTo>
                    <a:pt x="44" y="115"/>
                    <a:pt x="66" y="108"/>
                    <a:pt x="76" y="9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0" name="Freeform 458">
              <a:extLst>
                <a:ext uri="{FF2B5EF4-FFF2-40B4-BE49-F238E27FC236}">
                  <a16:creationId xmlns:a16="http://schemas.microsoft.com/office/drawing/2014/main" id="{55E93FFB-465C-4C81-A8A4-BC0F7A5F3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5" y="4725989"/>
              <a:ext cx="25400" cy="20638"/>
            </a:xfrm>
            <a:custGeom>
              <a:avLst/>
              <a:gdLst>
                <a:gd name="T0" fmla="*/ 64 w 121"/>
                <a:gd name="T1" fmla="*/ 8 h 98"/>
                <a:gd name="T2" fmla="*/ 31 w 121"/>
                <a:gd name="T3" fmla="*/ 20 h 98"/>
                <a:gd name="T4" fmla="*/ 7 w 121"/>
                <a:gd name="T5" fmla="*/ 68 h 98"/>
                <a:gd name="T6" fmla="*/ 54 w 121"/>
                <a:gd name="T7" fmla="*/ 92 h 98"/>
                <a:gd name="T8" fmla="*/ 93 w 121"/>
                <a:gd name="T9" fmla="*/ 77 h 98"/>
                <a:gd name="T10" fmla="*/ 113 w 121"/>
                <a:gd name="T11" fmla="*/ 28 h 98"/>
                <a:gd name="T12" fmla="*/ 64 w 121"/>
                <a:gd name="T13" fmla="*/ 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98">
                  <a:moveTo>
                    <a:pt x="64" y="8"/>
                  </a:moveTo>
                  <a:cubicBezTo>
                    <a:pt x="53" y="12"/>
                    <a:pt x="42" y="16"/>
                    <a:pt x="31" y="20"/>
                  </a:cubicBezTo>
                  <a:cubicBezTo>
                    <a:pt x="11" y="27"/>
                    <a:pt x="0" y="48"/>
                    <a:pt x="7" y="68"/>
                  </a:cubicBezTo>
                  <a:cubicBezTo>
                    <a:pt x="13" y="88"/>
                    <a:pt x="35" y="98"/>
                    <a:pt x="54" y="92"/>
                  </a:cubicBezTo>
                  <a:cubicBezTo>
                    <a:pt x="67" y="87"/>
                    <a:pt x="80" y="83"/>
                    <a:pt x="93" y="77"/>
                  </a:cubicBezTo>
                  <a:cubicBezTo>
                    <a:pt x="112" y="69"/>
                    <a:pt x="121" y="47"/>
                    <a:pt x="113" y="28"/>
                  </a:cubicBezTo>
                  <a:cubicBezTo>
                    <a:pt x="105" y="9"/>
                    <a:pt x="83" y="0"/>
                    <a:pt x="64" y="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1" name="Freeform 459">
              <a:extLst>
                <a:ext uri="{FF2B5EF4-FFF2-40B4-BE49-F238E27FC236}">
                  <a16:creationId xmlns:a16="http://schemas.microsoft.com/office/drawing/2014/main" id="{85ACA68F-BAAE-40AD-B076-AA328600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0" y="4621214"/>
              <a:ext cx="15875" cy="25400"/>
            </a:xfrm>
            <a:custGeom>
              <a:avLst/>
              <a:gdLst>
                <a:gd name="T0" fmla="*/ 76 w 79"/>
                <a:gd name="T1" fmla="*/ 78 h 118"/>
                <a:gd name="T2" fmla="*/ 76 w 79"/>
                <a:gd name="T3" fmla="*/ 77 h 118"/>
                <a:gd name="T4" fmla="*/ 77 w 79"/>
                <a:gd name="T5" fmla="*/ 43 h 118"/>
                <a:gd name="T6" fmla="*/ 43 w 79"/>
                <a:gd name="T7" fmla="*/ 2 h 118"/>
                <a:gd name="T8" fmla="*/ 2 w 79"/>
                <a:gd name="T9" fmla="*/ 37 h 118"/>
                <a:gd name="T10" fmla="*/ 0 w 79"/>
                <a:gd name="T11" fmla="*/ 78 h 118"/>
                <a:gd name="T12" fmla="*/ 0 w 79"/>
                <a:gd name="T13" fmla="*/ 80 h 118"/>
                <a:gd name="T14" fmla="*/ 39 w 79"/>
                <a:gd name="T15" fmla="*/ 117 h 118"/>
                <a:gd name="T16" fmla="*/ 76 w 79"/>
                <a:gd name="T17" fmla="*/ 7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18">
                  <a:moveTo>
                    <a:pt x="76" y="78"/>
                  </a:moveTo>
                  <a:cubicBezTo>
                    <a:pt x="76" y="78"/>
                    <a:pt x="76" y="77"/>
                    <a:pt x="76" y="77"/>
                  </a:cubicBezTo>
                  <a:cubicBezTo>
                    <a:pt x="76" y="65"/>
                    <a:pt x="76" y="54"/>
                    <a:pt x="77" y="43"/>
                  </a:cubicBezTo>
                  <a:cubicBezTo>
                    <a:pt x="79" y="22"/>
                    <a:pt x="63" y="4"/>
                    <a:pt x="43" y="2"/>
                  </a:cubicBezTo>
                  <a:cubicBezTo>
                    <a:pt x="22" y="0"/>
                    <a:pt x="4" y="16"/>
                    <a:pt x="2" y="37"/>
                  </a:cubicBezTo>
                  <a:cubicBezTo>
                    <a:pt x="1" y="50"/>
                    <a:pt x="0" y="64"/>
                    <a:pt x="0" y="78"/>
                  </a:cubicBezTo>
                  <a:lnTo>
                    <a:pt x="0" y="80"/>
                  </a:lnTo>
                  <a:cubicBezTo>
                    <a:pt x="1" y="101"/>
                    <a:pt x="18" y="118"/>
                    <a:pt x="39" y="117"/>
                  </a:cubicBezTo>
                  <a:cubicBezTo>
                    <a:pt x="60" y="116"/>
                    <a:pt x="76" y="99"/>
                    <a:pt x="76" y="7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2" name="Freeform 460">
              <a:extLst>
                <a:ext uri="{FF2B5EF4-FFF2-40B4-BE49-F238E27FC236}">
                  <a16:creationId xmlns:a16="http://schemas.microsoft.com/office/drawing/2014/main" id="{8A994681-4D82-47D3-AB69-AD1032000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4703764"/>
              <a:ext cx="23813" cy="22225"/>
            </a:xfrm>
            <a:custGeom>
              <a:avLst/>
              <a:gdLst>
                <a:gd name="T0" fmla="*/ 41 w 109"/>
                <a:gd name="T1" fmla="*/ 14 h 106"/>
                <a:gd name="T2" fmla="*/ 15 w 109"/>
                <a:gd name="T3" fmla="*/ 38 h 106"/>
                <a:gd name="T4" fmla="*/ 1 w 109"/>
                <a:gd name="T5" fmla="*/ 64 h 106"/>
                <a:gd name="T6" fmla="*/ 10 w 109"/>
                <a:gd name="T7" fmla="*/ 92 h 106"/>
                <a:gd name="T8" fmla="*/ 37 w 109"/>
                <a:gd name="T9" fmla="*/ 105 h 106"/>
                <a:gd name="T10" fmla="*/ 64 w 109"/>
                <a:gd name="T11" fmla="*/ 95 h 106"/>
                <a:gd name="T12" fmla="*/ 94 w 109"/>
                <a:gd name="T13" fmla="*/ 67 h 106"/>
                <a:gd name="T14" fmla="*/ 94 w 109"/>
                <a:gd name="T15" fmla="*/ 14 h 106"/>
                <a:gd name="T16" fmla="*/ 41 w 109"/>
                <a:gd name="T17" fmla="*/ 1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6">
                  <a:moveTo>
                    <a:pt x="41" y="14"/>
                  </a:moveTo>
                  <a:cubicBezTo>
                    <a:pt x="33" y="22"/>
                    <a:pt x="24" y="30"/>
                    <a:pt x="15" y="38"/>
                  </a:cubicBezTo>
                  <a:cubicBezTo>
                    <a:pt x="7" y="45"/>
                    <a:pt x="2" y="54"/>
                    <a:pt x="1" y="64"/>
                  </a:cubicBezTo>
                  <a:cubicBezTo>
                    <a:pt x="0" y="74"/>
                    <a:pt x="4" y="84"/>
                    <a:pt x="10" y="92"/>
                  </a:cubicBezTo>
                  <a:cubicBezTo>
                    <a:pt x="17" y="100"/>
                    <a:pt x="26" y="104"/>
                    <a:pt x="37" y="105"/>
                  </a:cubicBezTo>
                  <a:cubicBezTo>
                    <a:pt x="47" y="106"/>
                    <a:pt x="57" y="102"/>
                    <a:pt x="64" y="95"/>
                  </a:cubicBezTo>
                  <a:cubicBezTo>
                    <a:pt x="75" y="86"/>
                    <a:pt x="85" y="77"/>
                    <a:pt x="94" y="67"/>
                  </a:cubicBezTo>
                  <a:cubicBezTo>
                    <a:pt x="109" y="52"/>
                    <a:pt x="108" y="29"/>
                    <a:pt x="94" y="14"/>
                  </a:cubicBezTo>
                  <a:cubicBezTo>
                    <a:pt x="79" y="0"/>
                    <a:pt x="56" y="0"/>
                    <a:pt x="41" y="1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3" name="Freeform 461">
              <a:extLst>
                <a:ext uri="{FF2B5EF4-FFF2-40B4-BE49-F238E27FC236}">
                  <a16:creationId xmlns:a16="http://schemas.microsoft.com/office/drawing/2014/main" id="{693D269C-C241-4FF2-B44D-D13388EA0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13" y="4722814"/>
              <a:ext cx="25400" cy="20638"/>
            </a:xfrm>
            <a:custGeom>
              <a:avLst/>
              <a:gdLst>
                <a:gd name="T0" fmla="*/ 89 w 115"/>
                <a:gd name="T1" fmla="*/ 20 h 93"/>
                <a:gd name="T2" fmla="*/ 57 w 115"/>
                <a:gd name="T3" fmla="*/ 6 h 93"/>
                <a:gd name="T4" fmla="*/ 28 w 115"/>
                <a:gd name="T5" fmla="*/ 3 h 93"/>
                <a:gd name="T6" fmla="*/ 6 w 115"/>
                <a:gd name="T7" fmla="*/ 22 h 93"/>
                <a:gd name="T8" fmla="*/ 3 w 115"/>
                <a:gd name="T9" fmla="*/ 51 h 93"/>
                <a:gd name="T10" fmla="*/ 23 w 115"/>
                <a:gd name="T11" fmla="*/ 73 h 93"/>
                <a:gd name="T12" fmla="*/ 60 w 115"/>
                <a:gd name="T13" fmla="*/ 90 h 93"/>
                <a:gd name="T14" fmla="*/ 75 w 115"/>
                <a:gd name="T15" fmla="*/ 93 h 93"/>
                <a:gd name="T16" fmla="*/ 112 w 115"/>
                <a:gd name="T17" fmla="*/ 63 h 93"/>
                <a:gd name="T18" fmla="*/ 89 w 115"/>
                <a:gd name="T19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93">
                  <a:moveTo>
                    <a:pt x="89" y="20"/>
                  </a:moveTo>
                  <a:cubicBezTo>
                    <a:pt x="78" y="16"/>
                    <a:pt x="68" y="11"/>
                    <a:pt x="57" y="6"/>
                  </a:cubicBezTo>
                  <a:cubicBezTo>
                    <a:pt x="48" y="1"/>
                    <a:pt x="38" y="0"/>
                    <a:pt x="28" y="3"/>
                  </a:cubicBezTo>
                  <a:cubicBezTo>
                    <a:pt x="18" y="6"/>
                    <a:pt x="10" y="13"/>
                    <a:pt x="6" y="22"/>
                  </a:cubicBezTo>
                  <a:cubicBezTo>
                    <a:pt x="1" y="31"/>
                    <a:pt x="0" y="41"/>
                    <a:pt x="3" y="51"/>
                  </a:cubicBezTo>
                  <a:cubicBezTo>
                    <a:pt x="7" y="60"/>
                    <a:pt x="14" y="68"/>
                    <a:pt x="23" y="73"/>
                  </a:cubicBezTo>
                  <a:cubicBezTo>
                    <a:pt x="35" y="79"/>
                    <a:pt x="47" y="85"/>
                    <a:pt x="60" y="90"/>
                  </a:cubicBezTo>
                  <a:cubicBezTo>
                    <a:pt x="65" y="92"/>
                    <a:pt x="70" y="93"/>
                    <a:pt x="75" y="93"/>
                  </a:cubicBezTo>
                  <a:cubicBezTo>
                    <a:pt x="93" y="93"/>
                    <a:pt x="108" y="80"/>
                    <a:pt x="112" y="63"/>
                  </a:cubicBezTo>
                  <a:cubicBezTo>
                    <a:pt x="115" y="45"/>
                    <a:pt x="106" y="27"/>
                    <a:pt x="89" y="2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4" name="Freeform 462">
              <a:extLst>
                <a:ext uri="{FF2B5EF4-FFF2-40B4-BE49-F238E27FC236}">
                  <a16:creationId xmlns:a16="http://schemas.microsoft.com/office/drawing/2014/main" id="{26E2F3BD-B4BA-4438-A3D2-CF7703E20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0" y="4733926"/>
              <a:ext cx="25400" cy="17463"/>
            </a:xfrm>
            <a:custGeom>
              <a:avLst/>
              <a:gdLst>
                <a:gd name="T0" fmla="*/ 77 w 116"/>
                <a:gd name="T1" fmla="*/ 3 h 78"/>
                <a:gd name="T2" fmla="*/ 42 w 116"/>
                <a:gd name="T3" fmla="*/ 1 h 78"/>
                <a:gd name="T4" fmla="*/ 1 w 116"/>
                <a:gd name="T5" fmla="*/ 36 h 78"/>
                <a:gd name="T6" fmla="*/ 36 w 116"/>
                <a:gd name="T7" fmla="*/ 77 h 78"/>
                <a:gd name="T8" fmla="*/ 77 w 116"/>
                <a:gd name="T9" fmla="*/ 78 h 78"/>
                <a:gd name="T10" fmla="*/ 79 w 116"/>
                <a:gd name="T11" fmla="*/ 78 h 78"/>
                <a:gd name="T12" fmla="*/ 105 w 116"/>
                <a:gd name="T13" fmla="*/ 67 h 78"/>
                <a:gd name="T14" fmla="*/ 116 w 116"/>
                <a:gd name="T15" fmla="*/ 41 h 78"/>
                <a:gd name="T16" fmla="*/ 77 w 116"/>
                <a:gd name="T17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78">
                  <a:moveTo>
                    <a:pt x="77" y="3"/>
                  </a:moveTo>
                  <a:cubicBezTo>
                    <a:pt x="65" y="3"/>
                    <a:pt x="53" y="2"/>
                    <a:pt x="42" y="1"/>
                  </a:cubicBezTo>
                  <a:cubicBezTo>
                    <a:pt x="21" y="0"/>
                    <a:pt x="3" y="15"/>
                    <a:pt x="1" y="36"/>
                  </a:cubicBezTo>
                  <a:cubicBezTo>
                    <a:pt x="0" y="57"/>
                    <a:pt x="15" y="75"/>
                    <a:pt x="36" y="77"/>
                  </a:cubicBezTo>
                  <a:cubicBezTo>
                    <a:pt x="49" y="78"/>
                    <a:pt x="63" y="78"/>
                    <a:pt x="77" y="78"/>
                  </a:cubicBezTo>
                  <a:lnTo>
                    <a:pt x="79" y="78"/>
                  </a:lnTo>
                  <a:cubicBezTo>
                    <a:pt x="89" y="78"/>
                    <a:pt x="99" y="74"/>
                    <a:pt x="105" y="67"/>
                  </a:cubicBezTo>
                  <a:cubicBezTo>
                    <a:pt x="112" y="60"/>
                    <a:pt x="116" y="50"/>
                    <a:pt x="116" y="41"/>
                  </a:cubicBezTo>
                  <a:cubicBezTo>
                    <a:pt x="115" y="19"/>
                    <a:pt x="98" y="3"/>
                    <a:pt x="77" y="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5" name="Freeform 463">
              <a:extLst>
                <a:ext uri="{FF2B5EF4-FFF2-40B4-BE49-F238E27FC236}">
                  <a16:creationId xmlns:a16="http://schemas.microsoft.com/office/drawing/2014/main" id="{6D44F0BE-5E6E-4BD0-9223-69EDBF279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4697414"/>
              <a:ext cx="22225" cy="22225"/>
            </a:xfrm>
            <a:custGeom>
              <a:avLst/>
              <a:gdLst>
                <a:gd name="T0" fmla="*/ 71 w 106"/>
                <a:gd name="T1" fmla="*/ 17 h 108"/>
                <a:gd name="T2" fmla="*/ 17 w 106"/>
                <a:gd name="T3" fmla="*/ 13 h 108"/>
                <a:gd name="T4" fmla="*/ 13 w 106"/>
                <a:gd name="T5" fmla="*/ 66 h 108"/>
                <a:gd name="T6" fmla="*/ 41 w 106"/>
                <a:gd name="T7" fmla="*/ 97 h 108"/>
                <a:gd name="T8" fmla="*/ 68 w 106"/>
                <a:gd name="T9" fmla="*/ 108 h 108"/>
                <a:gd name="T10" fmla="*/ 95 w 106"/>
                <a:gd name="T11" fmla="*/ 97 h 108"/>
                <a:gd name="T12" fmla="*/ 106 w 106"/>
                <a:gd name="T13" fmla="*/ 70 h 108"/>
                <a:gd name="T14" fmla="*/ 95 w 106"/>
                <a:gd name="T15" fmla="*/ 43 h 108"/>
                <a:gd name="T16" fmla="*/ 71 w 106"/>
                <a:gd name="T17" fmla="*/ 1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8">
                  <a:moveTo>
                    <a:pt x="71" y="17"/>
                  </a:moveTo>
                  <a:cubicBezTo>
                    <a:pt x="57" y="1"/>
                    <a:pt x="33" y="0"/>
                    <a:pt x="17" y="13"/>
                  </a:cubicBezTo>
                  <a:cubicBezTo>
                    <a:pt x="2" y="27"/>
                    <a:pt x="0" y="50"/>
                    <a:pt x="13" y="66"/>
                  </a:cubicBezTo>
                  <a:cubicBezTo>
                    <a:pt x="22" y="77"/>
                    <a:pt x="32" y="87"/>
                    <a:pt x="41" y="97"/>
                  </a:cubicBezTo>
                  <a:cubicBezTo>
                    <a:pt x="48" y="104"/>
                    <a:pt x="58" y="108"/>
                    <a:pt x="68" y="108"/>
                  </a:cubicBezTo>
                  <a:cubicBezTo>
                    <a:pt x="78" y="108"/>
                    <a:pt x="88" y="104"/>
                    <a:pt x="95" y="97"/>
                  </a:cubicBezTo>
                  <a:cubicBezTo>
                    <a:pt x="102" y="90"/>
                    <a:pt x="106" y="80"/>
                    <a:pt x="106" y="70"/>
                  </a:cubicBezTo>
                  <a:cubicBezTo>
                    <a:pt x="106" y="60"/>
                    <a:pt x="102" y="50"/>
                    <a:pt x="95" y="43"/>
                  </a:cubicBezTo>
                  <a:cubicBezTo>
                    <a:pt x="86" y="35"/>
                    <a:pt x="78" y="26"/>
                    <a:pt x="71" y="1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6" name="Freeform 464">
              <a:extLst>
                <a:ext uri="{FF2B5EF4-FFF2-40B4-BE49-F238E27FC236}">
                  <a16:creationId xmlns:a16="http://schemas.microsoft.com/office/drawing/2014/main" id="{89A7430E-7B88-49F2-856B-9BF09D2C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925" y="4660901"/>
              <a:ext cx="20638" cy="25400"/>
            </a:xfrm>
            <a:custGeom>
              <a:avLst/>
              <a:gdLst>
                <a:gd name="T0" fmla="*/ 78 w 94"/>
                <a:gd name="T1" fmla="*/ 30 h 116"/>
                <a:gd name="T2" fmla="*/ 31 w 94"/>
                <a:gd name="T3" fmla="*/ 6 h 116"/>
                <a:gd name="T4" fmla="*/ 6 w 94"/>
                <a:gd name="T5" fmla="*/ 53 h 116"/>
                <a:gd name="T6" fmla="*/ 21 w 94"/>
                <a:gd name="T7" fmla="*/ 92 h 116"/>
                <a:gd name="T8" fmla="*/ 41 w 94"/>
                <a:gd name="T9" fmla="*/ 112 h 116"/>
                <a:gd name="T10" fmla="*/ 70 w 94"/>
                <a:gd name="T11" fmla="*/ 112 h 116"/>
                <a:gd name="T12" fmla="*/ 90 w 94"/>
                <a:gd name="T13" fmla="*/ 92 h 116"/>
                <a:gd name="T14" fmla="*/ 90 w 94"/>
                <a:gd name="T15" fmla="*/ 63 h 116"/>
                <a:gd name="T16" fmla="*/ 78 w 94"/>
                <a:gd name="T17" fmla="*/ 3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16">
                  <a:moveTo>
                    <a:pt x="78" y="30"/>
                  </a:moveTo>
                  <a:cubicBezTo>
                    <a:pt x="71" y="10"/>
                    <a:pt x="50" y="0"/>
                    <a:pt x="31" y="6"/>
                  </a:cubicBezTo>
                  <a:cubicBezTo>
                    <a:pt x="11" y="12"/>
                    <a:pt x="0" y="33"/>
                    <a:pt x="6" y="53"/>
                  </a:cubicBezTo>
                  <a:cubicBezTo>
                    <a:pt x="11" y="66"/>
                    <a:pt x="16" y="79"/>
                    <a:pt x="21" y="92"/>
                  </a:cubicBezTo>
                  <a:cubicBezTo>
                    <a:pt x="25" y="101"/>
                    <a:pt x="32" y="108"/>
                    <a:pt x="41" y="112"/>
                  </a:cubicBezTo>
                  <a:cubicBezTo>
                    <a:pt x="50" y="116"/>
                    <a:pt x="61" y="116"/>
                    <a:pt x="70" y="112"/>
                  </a:cubicBezTo>
                  <a:cubicBezTo>
                    <a:pt x="79" y="108"/>
                    <a:pt x="87" y="101"/>
                    <a:pt x="90" y="92"/>
                  </a:cubicBezTo>
                  <a:cubicBezTo>
                    <a:pt x="94" y="83"/>
                    <a:pt x="94" y="72"/>
                    <a:pt x="90" y="63"/>
                  </a:cubicBezTo>
                  <a:cubicBezTo>
                    <a:pt x="86" y="52"/>
                    <a:pt x="82" y="41"/>
                    <a:pt x="78" y="3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7" name="Freeform 465">
              <a:extLst>
                <a:ext uri="{FF2B5EF4-FFF2-40B4-BE49-F238E27FC236}">
                  <a16:creationId xmlns:a16="http://schemas.microsoft.com/office/drawing/2014/main" id="{D30E40E5-222A-4983-A57D-90D23A1FFC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4625" y="4541839"/>
              <a:ext cx="185738" cy="184150"/>
            </a:xfrm>
            <a:custGeom>
              <a:avLst/>
              <a:gdLst>
                <a:gd name="T0" fmla="*/ 862 w 862"/>
                <a:gd name="T1" fmla="*/ 448 h 862"/>
                <a:gd name="T2" fmla="*/ 606 w 862"/>
                <a:gd name="T3" fmla="*/ 65 h 862"/>
                <a:gd name="T4" fmla="*/ 154 w 862"/>
                <a:gd name="T5" fmla="*/ 154 h 862"/>
                <a:gd name="T6" fmla="*/ 64 w 862"/>
                <a:gd name="T7" fmla="*/ 606 h 862"/>
                <a:gd name="T8" fmla="*/ 447 w 862"/>
                <a:gd name="T9" fmla="*/ 862 h 862"/>
                <a:gd name="T10" fmla="*/ 862 w 862"/>
                <a:gd name="T11" fmla="*/ 448 h 862"/>
                <a:gd name="T12" fmla="*/ 108 w 862"/>
                <a:gd name="T13" fmla="*/ 448 h 862"/>
                <a:gd name="T14" fmla="*/ 317 w 862"/>
                <a:gd name="T15" fmla="*/ 134 h 862"/>
                <a:gd name="T16" fmla="*/ 687 w 862"/>
                <a:gd name="T17" fmla="*/ 208 h 862"/>
                <a:gd name="T18" fmla="*/ 760 w 862"/>
                <a:gd name="T19" fmla="*/ 577 h 862"/>
                <a:gd name="T20" fmla="*/ 447 w 862"/>
                <a:gd name="T21" fmla="*/ 787 h 862"/>
                <a:gd name="T22" fmla="*/ 108 w 862"/>
                <a:gd name="T23" fmla="*/ 44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2" h="862">
                  <a:moveTo>
                    <a:pt x="862" y="448"/>
                  </a:moveTo>
                  <a:cubicBezTo>
                    <a:pt x="862" y="280"/>
                    <a:pt x="761" y="129"/>
                    <a:pt x="606" y="65"/>
                  </a:cubicBezTo>
                  <a:cubicBezTo>
                    <a:pt x="451" y="0"/>
                    <a:pt x="273" y="36"/>
                    <a:pt x="154" y="154"/>
                  </a:cubicBezTo>
                  <a:cubicBezTo>
                    <a:pt x="35" y="273"/>
                    <a:pt x="0" y="451"/>
                    <a:pt x="64" y="606"/>
                  </a:cubicBezTo>
                  <a:cubicBezTo>
                    <a:pt x="128" y="761"/>
                    <a:pt x="279" y="862"/>
                    <a:pt x="447" y="862"/>
                  </a:cubicBezTo>
                  <a:cubicBezTo>
                    <a:pt x="676" y="862"/>
                    <a:pt x="861" y="676"/>
                    <a:pt x="862" y="448"/>
                  </a:cubicBezTo>
                  <a:close/>
                  <a:moveTo>
                    <a:pt x="108" y="448"/>
                  </a:moveTo>
                  <a:cubicBezTo>
                    <a:pt x="108" y="310"/>
                    <a:pt x="191" y="187"/>
                    <a:pt x="317" y="134"/>
                  </a:cubicBezTo>
                  <a:cubicBezTo>
                    <a:pt x="444" y="82"/>
                    <a:pt x="590" y="111"/>
                    <a:pt x="687" y="208"/>
                  </a:cubicBezTo>
                  <a:cubicBezTo>
                    <a:pt x="784" y="305"/>
                    <a:pt x="813" y="451"/>
                    <a:pt x="760" y="577"/>
                  </a:cubicBezTo>
                  <a:cubicBezTo>
                    <a:pt x="708" y="704"/>
                    <a:pt x="584" y="787"/>
                    <a:pt x="447" y="787"/>
                  </a:cubicBezTo>
                  <a:cubicBezTo>
                    <a:pt x="260" y="787"/>
                    <a:pt x="108" y="635"/>
                    <a:pt x="108" y="44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8" name="Freeform 466">
              <a:extLst>
                <a:ext uri="{FF2B5EF4-FFF2-40B4-BE49-F238E27FC236}">
                  <a16:creationId xmlns:a16="http://schemas.microsoft.com/office/drawing/2014/main" id="{9B344965-D160-4516-BFF3-438B5D005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4581526"/>
              <a:ext cx="52388" cy="112713"/>
            </a:xfrm>
            <a:custGeom>
              <a:avLst/>
              <a:gdLst>
                <a:gd name="T0" fmla="*/ 159 w 242"/>
                <a:gd name="T1" fmla="*/ 490 h 527"/>
                <a:gd name="T2" fmla="*/ 159 w 242"/>
                <a:gd name="T3" fmla="*/ 445 h 527"/>
                <a:gd name="T4" fmla="*/ 232 w 242"/>
                <a:gd name="T5" fmla="*/ 320 h 527"/>
                <a:gd name="T6" fmla="*/ 121 w 242"/>
                <a:gd name="T7" fmla="*/ 226 h 527"/>
                <a:gd name="T8" fmla="*/ 86 w 242"/>
                <a:gd name="T9" fmla="*/ 203 h 527"/>
                <a:gd name="T10" fmla="*/ 94 w 242"/>
                <a:gd name="T11" fmla="*/ 162 h 527"/>
                <a:gd name="T12" fmla="*/ 136 w 242"/>
                <a:gd name="T13" fmla="*/ 153 h 527"/>
                <a:gd name="T14" fmla="*/ 159 w 242"/>
                <a:gd name="T15" fmla="*/ 188 h 527"/>
                <a:gd name="T16" fmla="*/ 196 w 242"/>
                <a:gd name="T17" fmla="*/ 226 h 527"/>
                <a:gd name="T18" fmla="*/ 234 w 242"/>
                <a:gd name="T19" fmla="*/ 188 h 527"/>
                <a:gd name="T20" fmla="*/ 159 w 242"/>
                <a:gd name="T21" fmla="*/ 82 h 527"/>
                <a:gd name="T22" fmla="*/ 159 w 242"/>
                <a:gd name="T23" fmla="*/ 37 h 527"/>
                <a:gd name="T24" fmla="*/ 121 w 242"/>
                <a:gd name="T25" fmla="*/ 0 h 527"/>
                <a:gd name="T26" fmla="*/ 83 w 242"/>
                <a:gd name="T27" fmla="*/ 37 h 527"/>
                <a:gd name="T28" fmla="*/ 83 w 242"/>
                <a:gd name="T29" fmla="*/ 82 h 527"/>
                <a:gd name="T30" fmla="*/ 10 w 242"/>
                <a:gd name="T31" fmla="*/ 208 h 527"/>
                <a:gd name="T32" fmla="*/ 121 w 242"/>
                <a:gd name="T33" fmla="*/ 301 h 527"/>
                <a:gd name="T34" fmla="*/ 156 w 242"/>
                <a:gd name="T35" fmla="*/ 325 h 527"/>
                <a:gd name="T36" fmla="*/ 148 w 242"/>
                <a:gd name="T37" fmla="*/ 366 h 527"/>
                <a:gd name="T38" fmla="*/ 107 w 242"/>
                <a:gd name="T39" fmla="*/ 374 h 527"/>
                <a:gd name="T40" fmla="*/ 83 w 242"/>
                <a:gd name="T41" fmla="*/ 339 h 527"/>
                <a:gd name="T42" fmla="*/ 46 w 242"/>
                <a:gd name="T43" fmla="*/ 301 h 527"/>
                <a:gd name="T44" fmla="*/ 8 w 242"/>
                <a:gd name="T45" fmla="*/ 339 h 527"/>
                <a:gd name="T46" fmla="*/ 83 w 242"/>
                <a:gd name="T47" fmla="*/ 445 h 527"/>
                <a:gd name="T48" fmla="*/ 83 w 242"/>
                <a:gd name="T49" fmla="*/ 490 h 527"/>
                <a:gd name="T50" fmla="*/ 121 w 242"/>
                <a:gd name="T51" fmla="*/ 527 h 527"/>
                <a:gd name="T52" fmla="*/ 159 w 242"/>
                <a:gd name="T53" fmla="*/ 49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59" y="490"/>
                  </a:moveTo>
                  <a:lnTo>
                    <a:pt x="159" y="445"/>
                  </a:lnTo>
                  <a:cubicBezTo>
                    <a:pt x="211" y="427"/>
                    <a:pt x="242" y="374"/>
                    <a:pt x="232" y="320"/>
                  </a:cubicBezTo>
                  <a:cubicBezTo>
                    <a:pt x="223" y="265"/>
                    <a:pt x="176" y="226"/>
                    <a:pt x="121" y="226"/>
                  </a:cubicBezTo>
                  <a:cubicBezTo>
                    <a:pt x="106" y="226"/>
                    <a:pt x="92" y="217"/>
                    <a:pt x="86" y="203"/>
                  </a:cubicBezTo>
                  <a:cubicBezTo>
                    <a:pt x="80" y="189"/>
                    <a:pt x="84" y="172"/>
                    <a:pt x="94" y="162"/>
                  </a:cubicBezTo>
                  <a:cubicBezTo>
                    <a:pt x="105" y="151"/>
                    <a:pt x="121" y="148"/>
                    <a:pt x="136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7"/>
                    <a:pt x="142" y="0"/>
                    <a:pt x="121" y="0"/>
                  </a:cubicBezTo>
                  <a:cubicBezTo>
                    <a:pt x="100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2" y="100"/>
                    <a:pt x="0" y="153"/>
                    <a:pt x="10" y="208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5"/>
                  </a:cubicBezTo>
                  <a:cubicBezTo>
                    <a:pt x="162" y="339"/>
                    <a:pt x="159" y="355"/>
                    <a:pt x="148" y="366"/>
                  </a:cubicBezTo>
                  <a:cubicBezTo>
                    <a:pt x="137" y="376"/>
                    <a:pt x="121" y="380"/>
                    <a:pt x="107" y="374"/>
                  </a:cubicBezTo>
                  <a:cubicBezTo>
                    <a:pt x="93" y="368"/>
                    <a:pt x="83" y="354"/>
                    <a:pt x="83" y="339"/>
                  </a:cubicBezTo>
                  <a:cubicBezTo>
                    <a:pt x="83" y="318"/>
                    <a:pt x="67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1"/>
                    <a:pt x="100" y="527"/>
                    <a:pt x="121" y="527"/>
                  </a:cubicBezTo>
                  <a:cubicBezTo>
                    <a:pt x="142" y="527"/>
                    <a:pt x="159" y="511"/>
                    <a:pt x="159" y="49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7" name="Group 2546">
            <a:extLst>
              <a:ext uri="{FF2B5EF4-FFF2-40B4-BE49-F238E27FC236}">
                <a16:creationId xmlns:a16="http://schemas.microsoft.com/office/drawing/2014/main" id="{DC61D1BE-BED9-4738-9609-FB9B8E215601}"/>
              </a:ext>
            </a:extLst>
          </p:cNvPr>
          <p:cNvGrpSpPr/>
          <p:nvPr/>
        </p:nvGrpSpPr>
        <p:grpSpPr>
          <a:xfrm>
            <a:off x="5854700" y="4435476"/>
            <a:ext cx="484188" cy="404813"/>
            <a:chOff x="5854700" y="4435476"/>
            <a:chExt cx="484188" cy="404813"/>
          </a:xfrm>
        </p:grpSpPr>
        <p:sp>
          <p:nvSpPr>
            <p:cNvPr id="1969" name="Freeform 467">
              <a:extLst>
                <a:ext uri="{FF2B5EF4-FFF2-40B4-BE49-F238E27FC236}">
                  <a16:creationId xmlns:a16="http://schemas.microsoft.com/office/drawing/2014/main" id="{5886E34E-E3A9-4FED-A748-E7B0A91D8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3" y="4733926"/>
              <a:ext cx="87313" cy="49213"/>
            </a:xfrm>
            <a:custGeom>
              <a:avLst/>
              <a:gdLst>
                <a:gd name="T0" fmla="*/ 31 w 408"/>
                <a:gd name="T1" fmla="*/ 75 h 226"/>
                <a:gd name="T2" fmla="*/ 0 w 408"/>
                <a:gd name="T3" fmla="*/ 226 h 226"/>
                <a:gd name="T4" fmla="*/ 333 w 408"/>
                <a:gd name="T5" fmla="*/ 226 h 226"/>
                <a:gd name="T6" fmla="*/ 408 w 408"/>
                <a:gd name="T7" fmla="*/ 151 h 226"/>
                <a:gd name="T8" fmla="*/ 408 w 408"/>
                <a:gd name="T9" fmla="*/ 75 h 226"/>
                <a:gd name="T10" fmla="*/ 333 w 408"/>
                <a:gd name="T11" fmla="*/ 0 h 226"/>
                <a:gd name="T12" fmla="*/ 24 w 408"/>
                <a:gd name="T13" fmla="*/ 0 h 226"/>
                <a:gd name="T14" fmla="*/ 31 w 408"/>
                <a:gd name="T15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226">
                  <a:moveTo>
                    <a:pt x="31" y="75"/>
                  </a:moveTo>
                  <a:cubicBezTo>
                    <a:pt x="31" y="127"/>
                    <a:pt x="21" y="178"/>
                    <a:pt x="0" y="226"/>
                  </a:cubicBezTo>
                  <a:lnTo>
                    <a:pt x="333" y="226"/>
                  </a:lnTo>
                  <a:cubicBezTo>
                    <a:pt x="374" y="226"/>
                    <a:pt x="408" y="192"/>
                    <a:pt x="408" y="151"/>
                  </a:cubicBezTo>
                  <a:lnTo>
                    <a:pt x="408" y="75"/>
                  </a:lnTo>
                  <a:cubicBezTo>
                    <a:pt x="408" y="34"/>
                    <a:pt x="374" y="0"/>
                    <a:pt x="333" y="0"/>
                  </a:cubicBezTo>
                  <a:lnTo>
                    <a:pt x="24" y="0"/>
                  </a:lnTo>
                  <a:cubicBezTo>
                    <a:pt x="29" y="25"/>
                    <a:pt x="31" y="50"/>
                    <a:pt x="31" y="75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0" name="Freeform 468">
              <a:extLst>
                <a:ext uri="{FF2B5EF4-FFF2-40B4-BE49-F238E27FC236}">
                  <a16:creationId xmlns:a16="http://schemas.microsoft.com/office/drawing/2014/main" id="{744F5115-4A4A-47DA-B1B6-D2FF66A9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4638676"/>
              <a:ext cx="161925" cy="95250"/>
            </a:xfrm>
            <a:custGeom>
              <a:avLst/>
              <a:gdLst>
                <a:gd name="T0" fmla="*/ 754 w 754"/>
                <a:gd name="T1" fmla="*/ 150 h 452"/>
                <a:gd name="T2" fmla="*/ 754 w 754"/>
                <a:gd name="T3" fmla="*/ 75 h 452"/>
                <a:gd name="T4" fmla="*/ 679 w 754"/>
                <a:gd name="T5" fmla="*/ 0 h 452"/>
                <a:gd name="T6" fmla="*/ 76 w 754"/>
                <a:gd name="T7" fmla="*/ 0 h 452"/>
                <a:gd name="T8" fmla="*/ 0 w 754"/>
                <a:gd name="T9" fmla="*/ 75 h 452"/>
                <a:gd name="T10" fmla="*/ 0 w 754"/>
                <a:gd name="T11" fmla="*/ 150 h 452"/>
                <a:gd name="T12" fmla="*/ 370 w 754"/>
                <a:gd name="T13" fmla="*/ 452 h 452"/>
                <a:gd name="T14" fmla="*/ 641 w 754"/>
                <a:gd name="T15" fmla="*/ 452 h 452"/>
                <a:gd name="T16" fmla="*/ 716 w 754"/>
                <a:gd name="T17" fmla="*/ 376 h 452"/>
                <a:gd name="T18" fmla="*/ 716 w 754"/>
                <a:gd name="T19" fmla="*/ 301 h 452"/>
                <a:gd name="T20" fmla="*/ 641 w 754"/>
                <a:gd name="T21" fmla="*/ 226 h 452"/>
                <a:gd name="T22" fmla="*/ 679 w 754"/>
                <a:gd name="T23" fmla="*/ 226 h 452"/>
                <a:gd name="T24" fmla="*/ 754 w 754"/>
                <a:gd name="T25" fmla="*/ 15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4" h="452">
                  <a:moveTo>
                    <a:pt x="754" y="150"/>
                  </a:moveTo>
                  <a:lnTo>
                    <a:pt x="754" y="75"/>
                  </a:lnTo>
                  <a:cubicBezTo>
                    <a:pt x="754" y="33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1" y="33"/>
                    <a:pt x="0" y="75"/>
                  </a:cubicBezTo>
                  <a:lnTo>
                    <a:pt x="0" y="150"/>
                  </a:lnTo>
                  <a:cubicBezTo>
                    <a:pt x="180" y="150"/>
                    <a:pt x="334" y="276"/>
                    <a:pt x="370" y="452"/>
                  </a:cubicBezTo>
                  <a:lnTo>
                    <a:pt x="641" y="452"/>
                  </a:lnTo>
                  <a:cubicBezTo>
                    <a:pt x="683" y="452"/>
                    <a:pt x="716" y="418"/>
                    <a:pt x="716" y="376"/>
                  </a:cubicBezTo>
                  <a:lnTo>
                    <a:pt x="716" y="301"/>
                  </a:lnTo>
                  <a:cubicBezTo>
                    <a:pt x="716" y="260"/>
                    <a:pt x="683" y="226"/>
                    <a:pt x="641" y="226"/>
                  </a:cubicBezTo>
                  <a:lnTo>
                    <a:pt x="679" y="226"/>
                  </a:lnTo>
                  <a:cubicBezTo>
                    <a:pt x="720" y="226"/>
                    <a:pt x="754" y="192"/>
                    <a:pt x="754" y="15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1" name="Freeform 469">
              <a:extLst>
                <a:ext uri="{FF2B5EF4-FFF2-40B4-BE49-F238E27FC236}">
                  <a16:creationId xmlns:a16="http://schemas.microsoft.com/office/drawing/2014/main" id="{1B6167C9-9932-4FAF-9A6A-1AEA42A9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3150" y="4783139"/>
              <a:ext cx="160338" cy="47625"/>
            </a:xfrm>
            <a:custGeom>
              <a:avLst/>
              <a:gdLst>
                <a:gd name="T0" fmla="*/ 75 w 753"/>
                <a:gd name="T1" fmla="*/ 0 h 226"/>
                <a:gd name="T2" fmla="*/ 0 w 753"/>
                <a:gd name="T3" fmla="*/ 75 h 226"/>
                <a:gd name="T4" fmla="*/ 0 w 753"/>
                <a:gd name="T5" fmla="*/ 151 h 226"/>
                <a:gd name="T6" fmla="*/ 75 w 753"/>
                <a:gd name="T7" fmla="*/ 226 h 226"/>
                <a:gd name="T8" fmla="*/ 678 w 753"/>
                <a:gd name="T9" fmla="*/ 226 h 226"/>
                <a:gd name="T10" fmla="*/ 753 w 753"/>
                <a:gd name="T11" fmla="*/ 151 h 226"/>
                <a:gd name="T12" fmla="*/ 753 w 753"/>
                <a:gd name="T13" fmla="*/ 75 h 226"/>
                <a:gd name="T14" fmla="*/ 678 w 753"/>
                <a:gd name="T15" fmla="*/ 0 h 226"/>
                <a:gd name="T16" fmla="*/ 75 w 753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3" h="226">
                  <a:moveTo>
                    <a:pt x="75" y="0"/>
                  </a:moveTo>
                  <a:cubicBezTo>
                    <a:pt x="33" y="0"/>
                    <a:pt x="0" y="34"/>
                    <a:pt x="0" y="75"/>
                  </a:cubicBezTo>
                  <a:lnTo>
                    <a:pt x="0" y="151"/>
                  </a:lnTo>
                  <a:cubicBezTo>
                    <a:pt x="0" y="192"/>
                    <a:pt x="33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3" y="192"/>
                    <a:pt x="753" y="151"/>
                  </a:cubicBezTo>
                  <a:lnTo>
                    <a:pt x="753" y="75"/>
                  </a:lnTo>
                  <a:cubicBezTo>
                    <a:pt x="753" y="34"/>
                    <a:pt x="720" y="0"/>
                    <a:pt x="678" y="0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2" name="Freeform 470">
              <a:extLst>
                <a:ext uri="{FF2B5EF4-FFF2-40B4-BE49-F238E27FC236}">
                  <a16:creationId xmlns:a16="http://schemas.microsoft.com/office/drawing/2014/main" id="{C948836C-15EB-41D9-85A8-9741940D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4783139"/>
              <a:ext cx="147638" cy="47625"/>
            </a:xfrm>
            <a:custGeom>
              <a:avLst/>
              <a:gdLst>
                <a:gd name="T0" fmla="*/ 613 w 688"/>
                <a:gd name="T1" fmla="*/ 0 h 226"/>
                <a:gd name="T2" fmla="*/ 318 w 688"/>
                <a:gd name="T3" fmla="*/ 0 h 226"/>
                <a:gd name="T4" fmla="*/ 0 w 688"/>
                <a:gd name="T5" fmla="*/ 225 h 226"/>
                <a:gd name="T6" fmla="*/ 10 w 688"/>
                <a:gd name="T7" fmla="*/ 226 h 226"/>
                <a:gd name="T8" fmla="*/ 613 w 688"/>
                <a:gd name="T9" fmla="*/ 226 h 226"/>
                <a:gd name="T10" fmla="*/ 688 w 688"/>
                <a:gd name="T11" fmla="*/ 151 h 226"/>
                <a:gd name="T12" fmla="*/ 688 w 688"/>
                <a:gd name="T13" fmla="*/ 75 h 226"/>
                <a:gd name="T14" fmla="*/ 613 w 688"/>
                <a:gd name="T1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8" h="226">
                  <a:moveTo>
                    <a:pt x="613" y="0"/>
                  </a:moveTo>
                  <a:lnTo>
                    <a:pt x="318" y="0"/>
                  </a:lnTo>
                  <a:cubicBezTo>
                    <a:pt x="262" y="128"/>
                    <a:pt x="139" y="215"/>
                    <a:pt x="0" y="225"/>
                  </a:cubicBezTo>
                  <a:cubicBezTo>
                    <a:pt x="3" y="226"/>
                    <a:pt x="7" y="226"/>
                    <a:pt x="10" y="226"/>
                  </a:cubicBezTo>
                  <a:lnTo>
                    <a:pt x="613" y="226"/>
                  </a:lnTo>
                  <a:cubicBezTo>
                    <a:pt x="655" y="226"/>
                    <a:pt x="688" y="192"/>
                    <a:pt x="688" y="151"/>
                  </a:cubicBezTo>
                  <a:lnTo>
                    <a:pt x="688" y="75"/>
                  </a:lnTo>
                  <a:cubicBezTo>
                    <a:pt x="688" y="34"/>
                    <a:pt x="655" y="0"/>
                    <a:pt x="613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3" name="Freeform 471">
              <a:extLst>
                <a:ext uri="{FF2B5EF4-FFF2-40B4-BE49-F238E27FC236}">
                  <a16:creationId xmlns:a16="http://schemas.microsoft.com/office/drawing/2014/main" id="{05804880-578A-4CAB-BCDD-37924DAFA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0" y="4670426"/>
              <a:ext cx="114300" cy="160338"/>
            </a:xfrm>
            <a:custGeom>
              <a:avLst/>
              <a:gdLst>
                <a:gd name="T0" fmla="*/ 150 w 534"/>
                <a:gd name="T1" fmla="*/ 0 h 754"/>
                <a:gd name="T2" fmla="*/ 0 w 534"/>
                <a:gd name="T3" fmla="*/ 0 h 754"/>
                <a:gd name="T4" fmla="*/ 377 w 534"/>
                <a:gd name="T5" fmla="*/ 377 h 754"/>
                <a:gd name="T6" fmla="*/ 0 w 534"/>
                <a:gd name="T7" fmla="*/ 754 h 754"/>
                <a:gd name="T8" fmla="*/ 150 w 534"/>
                <a:gd name="T9" fmla="*/ 754 h 754"/>
                <a:gd name="T10" fmla="*/ 178 w 534"/>
                <a:gd name="T11" fmla="*/ 753 h 754"/>
                <a:gd name="T12" fmla="*/ 527 w 534"/>
                <a:gd name="T13" fmla="*/ 364 h 754"/>
                <a:gd name="T14" fmla="*/ 150 w 534"/>
                <a:gd name="T15" fmla="*/ 0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4" h="754">
                  <a:moveTo>
                    <a:pt x="150" y="0"/>
                  </a:moveTo>
                  <a:lnTo>
                    <a:pt x="0" y="0"/>
                  </a:lnTo>
                  <a:cubicBezTo>
                    <a:pt x="208" y="0"/>
                    <a:pt x="377" y="169"/>
                    <a:pt x="377" y="377"/>
                  </a:cubicBezTo>
                  <a:cubicBezTo>
                    <a:pt x="377" y="585"/>
                    <a:pt x="208" y="754"/>
                    <a:pt x="0" y="754"/>
                  </a:cubicBezTo>
                  <a:lnTo>
                    <a:pt x="150" y="754"/>
                  </a:lnTo>
                  <a:cubicBezTo>
                    <a:pt x="160" y="754"/>
                    <a:pt x="169" y="754"/>
                    <a:pt x="178" y="753"/>
                  </a:cubicBezTo>
                  <a:cubicBezTo>
                    <a:pt x="380" y="738"/>
                    <a:pt x="534" y="566"/>
                    <a:pt x="527" y="364"/>
                  </a:cubicBezTo>
                  <a:cubicBezTo>
                    <a:pt x="519" y="161"/>
                    <a:pt x="353" y="0"/>
                    <a:pt x="150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4" name="Freeform 472">
              <a:extLst>
                <a:ext uri="{FF2B5EF4-FFF2-40B4-BE49-F238E27FC236}">
                  <a16:creationId xmlns:a16="http://schemas.microsoft.com/office/drawing/2014/main" id="{01B8751A-FE4F-4337-B148-8C9E00214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1538" y="4589464"/>
              <a:ext cx="160338" cy="49213"/>
            </a:xfrm>
            <a:custGeom>
              <a:avLst/>
              <a:gdLst>
                <a:gd name="T0" fmla="*/ 754 w 754"/>
                <a:gd name="T1" fmla="*/ 151 h 227"/>
                <a:gd name="T2" fmla="*/ 754 w 754"/>
                <a:gd name="T3" fmla="*/ 76 h 227"/>
                <a:gd name="T4" fmla="*/ 679 w 754"/>
                <a:gd name="T5" fmla="*/ 0 h 227"/>
                <a:gd name="T6" fmla="*/ 76 w 754"/>
                <a:gd name="T7" fmla="*/ 0 h 227"/>
                <a:gd name="T8" fmla="*/ 0 w 754"/>
                <a:gd name="T9" fmla="*/ 76 h 227"/>
                <a:gd name="T10" fmla="*/ 0 w 754"/>
                <a:gd name="T11" fmla="*/ 151 h 227"/>
                <a:gd name="T12" fmla="*/ 76 w 754"/>
                <a:gd name="T13" fmla="*/ 227 h 227"/>
                <a:gd name="T14" fmla="*/ 679 w 754"/>
                <a:gd name="T15" fmla="*/ 227 h 227"/>
                <a:gd name="T16" fmla="*/ 754 w 754"/>
                <a:gd name="T17" fmla="*/ 1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7">
                  <a:moveTo>
                    <a:pt x="754" y="151"/>
                  </a:move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4" y="227"/>
                    <a:pt x="76" y="227"/>
                  </a:cubicBezTo>
                  <a:lnTo>
                    <a:pt x="679" y="227"/>
                  </a:lnTo>
                  <a:cubicBezTo>
                    <a:pt x="720" y="227"/>
                    <a:pt x="754" y="193"/>
                    <a:pt x="754" y="151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5" name="Freeform 473">
              <a:extLst>
                <a:ext uri="{FF2B5EF4-FFF2-40B4-BE49-F238E27FC236}">
                  <a16:creationId xmlns:a16="http://schemas.microsoft.com/office/drawing/2014/main" id="{E5708AC6-0385-4368-86EB-688DC19B1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7413" y="4541839"/>
              <a:ext cx="161925" cy="47625"/>
            </a:xfrm>
            <a:custGeom>
              <a:avLst/>
              <a:gdLst>
                <a:gd name="T0" fmla="*/ 678 w 753"/>
                <a:gd name="T1" fmla="*/ 226 h 226"/>
                <a:gd name="T2" fmla="*/ 753 w 753"/>
                <a:gd name="T3" fmla="*/ 151 h 226"/>
                <a:gd name="T4" fmla="*/ 753 w 753"/>
                <a:gd name="T5" fmla="*/ 76 h 226"/>
                <a:gd name="T6" fmla="*/ 678 w 753"/>
                <a:gd name="T7" fmla="*/ 0 h 226"/>
                <a:gd name="T8" fmla="*/ 75 w 753"/>
                <a:gd name="T9" fmla="*/ 0 h 226"/>
                <a:gd name="T10" fmla="*/ 0 w 753"/>
                <a:gd name="T11" fmla="*/ 76 h 226"/>
                <a:gd name="T12" fmla="*/ 0 w 753"/>
                <a:gd name="T13" fmla="*/ 151 h 226"/>
                <a:gd name="T14" fmla="*/ 75 w 753"/>
                <a:gd name="T15" fmla="*/ 226 h 226"/>
                <a:gd name="T16" fmla="*/ 678 w 753"/>
                <a:gd name="T1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3" h="226">
                  <a:moveTo>
                    <a:pt x="678" y="226"/>
                  </a:moveTo>
                  <a:cubicBezTo>
                    <a:pt x="720" y="226"/>
                    <a:pt x="753" y="193"/>
                    <a:pt x="753" y="151"/>
                  </a:cubicBezTo>
                  <a:lnTo>
                    <a:pt x="753" y="76"/>
                  </a:lnTo>
                  <a:cubicBezTo>
                    <a:pt x="753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3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3" y="226"/>
                    <a:pt x="75" y="226"/>
                  </a:cubicBezTo>
                  <a:lnTo>
                    <a:pt x="678" y="226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6" name="Freeform 474">
              <a:extLst>
                <a:ext uri="{FF2B5EF4-FFF2-40B4-BE49-F238E27FC236}">
                  <a16:creationId xmlns:a16="http://schemas.microsoft.com/office/drawing/2014/main" id="{BC381FDB-F7D7-4389-92B3-371627B81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4541839"/>
              <a:ext cx="161925" cy="47625"/>
            </a:xfrm>
            <a:custGeom>
              <a:avLst/>
              <a:gdLst>
                <a:gd name="T0" fmla="*/ 76 w 754"/>
                <a:gd name="T1" fmla="*/ 0 h 226"/>
                <a:gd name="T2" fmla="*/ 0 w 754"/>
                <a:gd name="T3" fmla="*/ 76 h 226"/>
                <a:gd name="T4" fmla="*/ 0 w 754"/>
                <a:gd name="T5" fmla="*/ 151 h 226"/>
                <a:gd name="T6" fmla="*/ 76 w 754"/>
                <a:gd name="T7" fmla="*/ 226 h 226"/>
                <a:gd name="T8" fmla="*/ 679 w 754"/>
                <a:gd name="T9" fmla="*/ 226 h 226"/>
                <a:gd name="T10" fmla="*/ 754 w 754"/>
                <a:gd name="T11" fmla="*/ 151 h 226"/>
                <a:gd name="T12" fmla="*/ 754 w 754"/>
                <a:gd name="T13" fmla="*/ 76 h 226"/>
                <a:gd name="T14" fmla="*/ 679 w 754"/>
                <a:gd name="T15" fmla="*/ 0 h 226"/>
                <a:gd name="T16" fmla="*/ 76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6" y="0"/>
                  </a:moveTo>
                  <a:cubicBezTo>
                    <a:pt x="34" y="0"/>
                    <a:pt x="0" y="34"/>
                    <a:pt x="0" y="76"/>
                  </a:cubicBezTo>
                  <a:lnTo>
                    <a:pt x="0" y="151"/>
                  </a:lnTo>
                  <a:cubicBezTo>
                    <a:pt x="0" y="193"/>
                    <a:pt x="34" y="226"/>
                    <a:pt x="76" y="226"/>
                  </a:cubicBezTo>
                  <a:lnTo>
                    <a:pt x="679" y="226"/>
                  </a:lnTo>
                  <a:cubicBezTo>
                    <a:pt x="720" y="226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7" name="Freeform 475">
              <a:extLst>
                <a:ext uri="{FF2B5EF4-FFF2-40B4-BE49-F238E27FC236}">
                  <a16:creationId xmlns:a16="http://schemas.microsoft.com/office/drawing/2014/main" id="{E5160BB8-B7FD-4FCC-A91C-059F8682C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492626"/>
              <a:ext cx="161925" cy="49213"/>
            </a:xfrm>
            <a:custGeom>
              <a:avLst/>
              <a:gdLst>
                <a:gd name="T0" fmla="*/ 0 w 754"/>
                <a:gd name="T1" fmla="*/ 76 h 226"/>
                <a:gd name="T2" fmla="*/ 0 w 754"/>
                <a:gd name="T3" fmla="*/ 151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1 h 226"/>
                <a:gd name="T10" fmla="*/ 754 w 754"/>
                <a:gd name="T11" fmla="*/ 76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6"/>
                  </a:moveTo>
                  <a:lnTo>
                    <a:pt x="0" y="151"/>
                  </a:lnTo>
                  <a:cubicBezTo>
                    <a:pt x="0" y="193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8" name="Freeform 476">
              <a:extLst>
                <a:ext uri="{FF2B5EF4-FFF2-40B4-BE49-F238E27FC236}">
                  <a16:creationId xmlns:a16="http://schemas.microsoft.com/office/drawing/2014/main" id="{0A87D60F-B015-45BC-B771-7FE1F92B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445001"/>
              <a:ext cx="161925" cy="47625"/>
            </a:xfrm>
            <a:custGeom>
              <a:avLst/>
              <a:gdLst>
                <a:gd name="T0" fmla="*/ 75 w 754"/>
                <a:gd name="T1" fmla="*/ 0 h 226"/>
                <a:gd name="T2" fmla="*/ 678 w 754"/>
                <a:gd name="T3" fmla="*/ 0 h 226"/>
                <a:gd name="T4" fmla="*/ 754 w 754"/>
                <a:gd name="T5" fmla="*/ 75 h 226"/>
                <a:gd name="T6" fmla="*/ 754 w 754"/>
                <a:gd name="T7" fmla="*/ 151 h 226"/>
                <a:gd name="T8" fmla="*/ 678 w 754"/>
                <a:gd name="T9" fmla="*/ 226 h 226"/>
                <a:gd name="T10" fmla="*/ 75 w 754"/>
                <a:gd name="T11" fmla="*/ 226 h 226"/>
                <a:gd name="T12" fmla="*/ 0 w 754"/>
                <a:gd name="T13" fmla="*/ 151 h 226"/>
                <a:gd name="T14" fmla="*/ 0 w 754"/>
                <a:gd name="T15" fmla="*/ 75 h 226"/>
                <a:gd name="T16" fmla="*/ 75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5" y="0"/>
                  </a:moveTo>
                  <a:lnTo>
                    <a:pt x="678" y="0"/>
                  </a:lnTo>
                  <a:cubicBezTo>
                    <a:pt x="720" y="0"/>
                    <a:pt x="754" y="34"/>
                    <a:pt x="754" y="75"/>
                  </a:cubicBezTo>
                  <a:lnTo>
                    <a:pt x="754" y="151"/>
                  </a:lnTo>
                  <a:cubicBezTo>
                    <a:pt x="754" y="193"/>
                    <a:pt x="720" y="226"/>
                    <a:pt x="678" y="226"/>
                  </a:cubicBezTo>
                  <a:lnTo>
                    <a:pt x="75" y="226"/>
                  </a:lnTo>
                  <a:cubicBezTo>
                    <a:pt x="34" y="226"/>
                    <a:pt x="0" y="193"/>
                    <a:pt x="0" y="151"/>
                  </a:cubicBezTo>
                  <a:lnTo>
                    <a:pt x="0" y="75"/>
                  </a:lnTo>
                  <a:cubicBezTo>
                    <a:pt x="0" y="34"/>
                    <a:pt x="34" y="0"/>
                    <a:pt x="75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9" name="Freeform 477">
              <a:extLst>
                <a:ext uri="{FF2B5EF4-FFF2-40B4-BE49-F238E27FC236}">
                  <a16:creationId xmlns:a16="http://schemas.microsoft.com/office/drawing/2014/main" id="{B8E9E21D-E603-4186-9D16-7AD0BB1EA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733926"/>
              <a:ext cx="161925" cy="49213"/>
            </a:xfrm>
            <a:custGeom>
              <a:avLst/>
              <a:gdLst>
                <a:gd name="T0" fmla="*/ 0 w 754"/>
                <a:gd name="T1" fmla="*/ 75 h 226"/>
                <a:gd name="T2" fmla="*/ 0 w 754"/>
                <a:gd name="T3" fmla="*/ 151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1 h 226"/>
                <a:gd name="T10" fmla="*/ 754 w 754"/>
                <a:gd name="T11" fmla="*/ 75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5"/>
                  </a:moveTo>
                  <a:lnTo>
                    <a:pt x="0" y="151"/>
                  </a:lnTo>
                  <a:cubicBezTo>
                    <a:pt x="0" y="192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2"/>
                    <a:pt x="754" y="151"/>
                  </a:cubicBezTo>
                  <a:lnTo>
                    <a:pt x="754" y="75"/>
                  </a:lnTo>
                  <a:cubicBezTo>
                    <a:pt x="754" y="34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4"/>
                    <a:pt x="0" y="75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0" name="Freeform 478">
              <a:extLst>
                <a:ext uri="{FF2B5EF4-FFF2-40B4-BE49-F238E27FC236}">
                  <a16:creationId xmlns:a16="http://schemas.microsoft.com/office/drawing/2014/main" id="{1DC07319-E88E-481D-B03A-F502548C5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4686301"/>
              <a:ext cx="161925" cy="47625"/>
            </a:xfrm>
            <a:custGeom>
              <a:avLst/>
              <a:gdLst>
                <a:gd name="T0" fmla="*/ 76 w 754"/>
                <a:gd name="T1" fmla="*/ 0 h 226"/>
                <a:gd name="T2" fmla="*/ 0 w 754"/>
                <a:gd name="T3" fmla="*/ 75 h 226"/>
                <a:gd name="T4" fmla="*/ 0 w 754"/>
                <a:gd name="T5" fmla="*/ 150 h 226"/>
                <a:gd name="T6" fmla="*/ 76 w 754"/>
                <a:gd name="T7" fmla="*/ 226 h 226"/>
                <a:gd name="T8" fmla="*/ 679 w 754"/>
                <a:gd name="T9" fmla="*/ 226 h 226"/>
                <a:gd name="T10" fmla="*/ 754 w 754"/>
                <a:gd name="T11" fmla="*/ 150 h 226"/>
                <a:gd name="T12" fmla="*/ 754 w 754"/>
                <a:gd name="T13" fmla="*/ 75 h 226"/>
                <a:gd name="T14" fmla="*/ 679 w 754"/>
                <a:gd name="T15" fmla="*/ 0 h 226"/>
                <a:gd name="T16" fmla="*/ 76 w 754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76" y="0"/>
                  </a:moveTo>
                  <a:cubicBezTo>
                    <a:pt x="34" y="0"/>
                    <a:pt x="0" y="33"/>
                    <a:pt x="0" y="75"/>
                  </a:cubicBezTo>
                  <a:lnTo>
                    <a:pt x="0" y="150"/>
                  </a:lnTo>
                  <a:cubicBezTo>
                    <a:pt x="0" y="192"/>
                    <a:pt x="34" y="226"/>
                    <a:pt x="76" y="226"/>
                  </a:cubicBezTo>
                  <a:lnTo>
                    <a:pt x="679" y="226"/>
                  </a:lnTo>
                  <a:cubicBezTo>
                    <a:pt x="720" y="226"/>
                    <a:pt x="754" y="192"/>
                    <a:pt x="754" y="150"/>
                  </a:cubicBezTo>
                  <a:lnTo>
                    <a:pt x="754" y="75"/>
                  </a:lnTo>
                  <a:cubicBezTo>
                    <a:pt x="754" y="33"/>
                    <a:pt x="720" y="0"/>
                    <a:pt x="679" y="0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1" name="Freeform 479">
              <a:extLst>
                <a:ext uri="{FF2B5EF4-FFF2-40B4-BE49-F238E27FC236}">
                  <a16:creationId xmlns:a16="http://schemas.microsoft.com/office/drawing/2014/main" id="{453B49EA-4F45-4748-B34D-BAF74006C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4638676"/>
              <a:ext cx="161925" cy="47625"/>
            </a:xfrm>
            <a:custGeom>
              <a:avLst/>
              <a:gdLst>
                <a:gd name="T0" fmla="*/ 0 w 754"/>
                <a:gd name="T1" fmla="*/ 75 h 226"/>
                <a:gd name="T2" fmla="*/ 0 w 754"/>
                <a:gd name="T3" fmla="*/ 150 h 226"/>
                <a:gd name="T4" fmla="*/ 75 w 754"/>
                <a:gd name="T5" fmla="*/ 226 h 226"/>
                <a:gd name="T6" fmla="*/ 678 w 754"/>
                <a:gd name="T7" fmla="*/ 226 h 226"/>
                <a:gd name="T8" fmla="*/ 754 w 754"/>
                <a:gd name="T9" fmla="*/ 150 h 226"/>
                <a:gd name="T10" fmla="*/ 754 w 754"/>
                <a:gd name="T11" fmla="*/ 75 h 226"/>
                <a:gd name="T12" fmla="*/ 678 w 754"/>
                <a:gd name="T13" fmla="*/ 0 h 226"/>
                <a:gd name="T14" fmla="*/ 75 w 754"/>
                <a:gd name="T15" fmla="*/ 0 h 226"/>
                <a:gd name="T16" fmla="*/ 0 w 754"/>
                <a:gd name="T17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6">
                  <a:moveTo>
                    <a:pt x="0" y="75"/>
                  </a:moveTo>
                  <a:lnTo>
                    <a:pt x="0" y="150"/>
                  </a:lnTo>
                  <a:cubicBezTo>
                    <a:pt x="0" y="192"/>
                    <a:pt x="34" y="226"/>
                    <a:pt x="75" y="226"/>
                  </a:cubicBezTo>
                  <a:lnTo>
                    <a:pt x="678" y="226"/>
                  </a:lnTo>
                  <a:cubicBezTo>
                    <a:pt x="720" y="226"/>
                    <a:pt x="754" y="192"/>
                    <a:pt x="754" y="150"/>
                  </a:cubicBezTo>
                  <a:lnTo>
                    <a:pt x="754" y="75"/>
                  </a:lnTo>
                  <a:cubicBezTo>
                    <a:pt x="754" y="33"/>
                    <a:pt x="720" y="0"/>
                    <a:pt x="678" y="0"/>
                  </a:cubicBezTo>
                  <a:lnTo>
                    <a:pt x="75" y="0"/>
                  </a:lnTo>
                  <a:cubicBezTo>
                    <a:pt x="34" y="0"/>
                    <a:pt x="0" y="33"/>
                    <a:pt x="0" y="75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2" name="Freeform 480">
              <a:extLst>
                <a:ext uri="{FF2B5EF4-FFF2-40B4-BE49-F238E27FC236}">
                  <a16:creationId xmlns:a16="http://schemas.microsoft.com/office/drawing/2014/main" id="{B49560BA-F7D3-4484-AB4D-11AB757CF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4589464"/>
              <a:ext cx="161925" cy="49213"/>
            </a:xfrm>
            <a:custGeom>
              <a:avLst/>
              <a:gdLst>
                <a:gd name="T0" fmla="*/ 0 w 754"/>
                <a:gd name="T1" fmla="*/ 76 h 227"/>
                <a:gd name="T2" fmla="*/ 0 w 754"/>
                <a:gd name="T3" fmla="*/ 151 h 227"/>
                <a:gd name="T4" fmla="*/ 76 w 754"/>
                <a:gd name="T5" fmla="*/ 227 h 227"/>
                <a:gd name="T6" fmla="*/ 679 w 754"/>
                <a:gd name="T7" fmla="*/ 227 h 227"/>
                <a:gd name="T8" fmla="*/ 754 w 754"/>
                <a:gd name="T9" fmla="*/ 151 h 227"/>
                <a:gd name="T10" fmla="*/ 754 w 754"/>
                <a:gd name="T11" fmla="*/ 76 h 227"/>
                <a:gd name="T12" fmla="*/ 679 w 754"/>
                <a:gd name="T13" fmla="*/ 0 h 227"/>
                <a:gd name="T14" fmla="*/ 76 w 754"/>
                <a:gd name="T15" fmla="*/ 0 h 227"/>
                <a:gd name="T16" fmla="*/ 0 w 754"/>
                <a:gd name="T17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4" h="227">
                  <a:moveTo>
                    <a:pt x="0" y="76"/>
                  </a:moveTo>
                  <a:lnTo>
                    <a:pt x="0" y="151"/>
                  </a:lnTo>
                  <a:cubicBezTo>
                    <a:pt x="0" y="193"/>
                    <a:pt x="34" y="227"/>
                    <a:pt x="76" y="227"/>
                  </a:cubicBezTo>
                  <a:lnTo>
                    <a:pt x="679" y="227"/>
                  </a:lnTo>
                  <a:cubicBezTo>
                    <a:pt x="720" y="227"/>
                    <a:pt x="754" y="193"/>
                    <a:pt x="754" y="151"/>
                  </a:cubicBezTo>
                  <a:lnTo>
                    <a:pt x="754" y="76"/>
                  </a:lnTo>
                  <a:cubicBezTo>
                    <a:pt x="754" y="34"/>
                    <a:pt x="720" y="0"/>
                    <a:pt x="679" y="0"/>
                  </a:cubicBezTo>
                  <a:lnTo>
                    <a:pt x="76" y="0"/>
                  </a:ln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3" name="Freeform 481">
              <a:extLst>
                <a:ext uri="{FF2B5EF4-FFF2-40B4-BE49-F238E27FC236}">
                  <a16:creationId xmlns:a16="http://schemas.microsoft.com/office/drawing/2014/main" id="{71858D0F-5385-4FBB-B2B2-FF072C033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4694239"/>
              <a:ext cx="50800" cy="112713"/>
            </a:xfrm>
            <a:custGeom>
              <a:avLst/>
              <a:gdLst>
                <a:gd name="T0" fmla="*/ 121 w 241"/>
                <a:gd name="T1" fmla="*/ 227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7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1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1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40 h 528"/>
                <a:gd name="T36" fmla="*/ 45 w 241"/>
                <a:gd name="T37" fmla="*/ 302 h 528"/>
                <a:gd name="T38" fmla="*/ 8 w 241"/>
                <a:gd name="T39" fmla="*/ 340 h 528"/>
                <a:gd name="T40" fmla="*/ 83 w 241"/>
                <a:gd name="T41" fmla="*/ 446 h 528"/>
                <a:gd name="T42" fmla="*/ 83 w 241"/>
                <a:gd name="T43" fmla="*/ 490 h 528"/>
                <a:gd name="T44" fmla="*/ 121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1 w 241"/>
                <a:gd name="T53" fmla="*/ 22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1" y="227"/>
                  </a:moveTo>
                  <a:cubicBezTo>
                    <a:pt x="105" y="227"/>
                    <a:pt x="92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4"/>
                    <a:pt x="158" y="189"/>
                  </a:cubicBezTo>
                  <a:cubicBezTo>
                    <a:pt x="158" y="210"/>
                    <a:pt x="175" y="227"/>
                    <a:pt x="196" y="227"/>
                  </a:cubicBezTo>
                  <a:cubicBezTo>
                    <a:pt x="217" y="227"/>
                    <a:pt x="234" y="210"/>
                    <a:pt x="234" y="189"/>
                  </a:cubicBezTo>
                  <a:cubicBezTo>
                    <a:pt x="234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1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9" y="262"/>
                    <a:pt x="66" y="302"/>
                    <a:pt x="121" y="302"/>
                  </a:cubicBezTo>
                  <a:cubicBezTo>
                    <a:pt x="136" y="302"/>
                    <a:pt x="150" y="311"/>
                    <a:pt x="155" y="325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7" y="377"/>
                    <a:pt x="120" y="380"/>
                    <a:pt x="106" y="374"/>
                  </a:cubicBezTo>
                  <a:cubicBezTo>
                    <a:pt x="92" y="369"/>
                    <a:pt x="83" y="355"/>
                    <a:pt x="83" y="340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8" y="319"/>
                    <a:pt x="8" y="340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1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3" y="266"/>
                    <a:pt x="176" y="226"/>
                    <a:pt x="121" y="22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4" name="Freeform 482">
              <a:extLst>
                <a:ext uri="{FF2B5EF4-FFF2-40B4-BE49-F238E27FC236}">
                  <a16:creationId xmlns:a16="http://schemas.microsoft.com/office/drawing/2014/main" id="{1F088879-448E-4535-90AF-D1DB5A875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0" y="4533901"/>
              <a:ext cx="290513" cy="306388"/>
            </a:xfrm>
            <a:custGeom>
              <a:avLst/>
              <a:gdLst>
                <a:gd name="T0" fmla="*/ 1357 w 1357"/>
                <a:gd name="T1" fmla="*/ 565 h 1432"/>
                <a:gd name="T2" fmla="*/ 1237 w 1357"/>
                <a:gd name="T3" fmla="*/ 452 h 1432"/>
                <a:gd name="T4" fmla="*/ 1244 w 1357"/>
                <a:gd name="T5" fmla="*/ 339 h 1432"/>
                <a:gd name="T6" fmla="*/ 1319 w 1357"/>
                <a:gd name="T7" fmla="*/ 188 h 1432"/>
                <a:gd name="T8" fmla="*/ 1206 w 1357"/>
                <a:gd name="T9" fmla="*/ 0 h 1432"/>
                <a:gd name="T10" fmla="*/ 490 w 1357"/>
                <a:gd name="T11" fmla="*/ 113 h 1432"/>
                <a:gd name="T12" fmla="*/ 498 w 1357"/>
                <a:gd name="T13" fmla="*/ 230 h 1432"/>
                <a:gd name="T14" fmla="*/ 415 w 1357"/>
                <a:gd name="T15" fmla="*/ 414 h 1432"/>
                <a:gd name="T16" fmla="*/ 535 w 1357"/>
                <a:gd name="T17" fmla="*/ 527 h 1432"/>
                <a:gd name="T18" fmla="*/ 528 w 1357"/>
                <a:gd name="T19" fmla="*/ 603 h 1432"/>
                <a:gd name="T20" fmla="*/ 0 w 1357"/>
                <a:gd name="T21" fmla="*/ 1017 h 1432"/>
                <a:gd name="T22" fmla="*/ 1206 w 1357"/>
                <a:gd name="T23" fmla="*/ 1432 h 1432"/>
                <a:gd name="T24" fmla="*/ 1319 w 1357"/>
                <a:gd name="T25" fmla="*/ 1243 h 1432"/>
                <a:gd name="T26" fmla="*/ 1357 w 1357"/>
                <a:gd name="T27" fmla="*/ 1093 h 1432"/>
                <a:gd name="T28" fmla="*/ 1304 w 1357"/>
                <a:gd name="T29" fmla="*/ 922 h 1432"/>
                <a:gd name="T30" fmla="*/ 1319 w 1357"/>
                <a:gd name="T31" fmla="*/ 791 h 1432"/>
                <a:gd name="T32" fmla="*/ 1357 w 1357"/>
                <a:gd name="T33" fmla="*/ 640 h 1432"/>
                <a:gd name="T34" fmla="*/ 603 w 1357"/>
                <a:gd name="T35" fmla="*/ 75 h 1432"/>
                <a:gd name="T36" fmla="*/ 1244 w 1357"/>
                <a:gd name="T37" fmla="*/ 113 h 1432"/>
                <a:gd name="T38" fmla="*/ 1206 w 1357"/>
                <a:gd name="T39" fmla="*/ 226 h 1432"/>
                <a:gd name="T40" fmla="*/ 565 w 1357"/>
                <a:gd name="T41" fmla="*/ 188 h 1432"/>
                <a:gd name="T42" fmla="*/ 528 w 1357"/>
                <a:gd name="T43" fmla="*/ 452 h 1432"/>
                <a:gd name="T44" fmla="*/ 490 w 1357"/>
                <a:gd name="T45" fmla="*/ 339 h 1432"/>
                <a:gd name="T46" fmla="*/ 1131 w 1357"/>
                <a:gd name="T47" fmla="*/ 301 h 1432"/>
                <a:gd name="T48" fmla="*/ 1168 w 1357"/>
                <a:gd name="T49" fmla="*/ 414 h 1432"/>
                <a:gd name="T50" fmla="*/ 528 w 1357"/>
                <a:gd name="T51" fmla="*/ 452 h 1432"/>
                <a:gd name="T52" fmla="*/ 101 w 1357"/>
                <a:gd name="T53" fmla="*/ 1147 h 1432"/>
                <a:gd name="T54" fmla="*/ 544 w 1357"/>
                <a:gd name="T55" fmla="*/ 704 h 1432"/>
                <a:gd name="T56" fmla="*/ 415 w 1357"/>
                <a:gd name="T57" fmla="*/ 1356 h 1432"/>
                <a:gd name="T58" fmla="*/ 1206 w 1357"/>
                <a:gd name="T59" fmla="*/ 753 h 1432"/>
                <a:gd name="T60" fmla="*/ 1244 w 1357"/>
                <a:gd name="T61" fmla="*/ 866 h 1432"/>
                <a:gd name="T62" fmla="*/ 964 w 1357"/>
                <a:gd name="T63" fmla="*/ 904 h 1432"/>
                <a:gd name="T64" fmla="*/ 905 w 1357"/>
                <a:gd name="T65" fmla="*/ 1017 h 1432"/>
                <a:gd name="T66" fmla="*/ 829 w 1357"/>
                <a:gd name="T67" fmla="*/ 1017 h 1432"/>
                <a:gd name="T68" fmla="*/ 905 w 1357"/>
                <a:gd name="T69" fmla="*/ 1017 h 1432"/>
                <a:gd name="T70" fmla="*/ 1206 w 1357"/>
                <a:gd name="T71" fmla="*/ 1356 h 1432"/>
                <a:gd name="T72" fmla="*/ 934 w 1357"/>
                <a:gd name="T73" fmla="*/ 1206 h 1432"/>
                <a:gd name="T74" fmla="*/ 1244 w 1357"/>
                <a:gd name="T75" fmla="*/ 1243 h 1432"/>
                <a:gd name="T76" fmla="*/ 1281 w 1357"/>
                <a:gd name="T77" fmla="*/ 1093 h 1432"/>
                <a:gd name="T78" fmla="*/ 964 w 1357"/>
                <a:gd name="T79" fmla="*/ 1130 h 1432"/>
                <a:gd name="T80" fmla="*/ 978 w 1357"/>
                <a:gd name="T81" fmla="*/ 980 h 1432"/>
                <a:gd name="T82" fmla="*/ 1281 w 1357"/>
                <a:gd name="T83" fmla="*/ 1017 h 1432"/>
                <a:gd name="T84" fmla="*/ 1281 w 1357"/>
                <a:gd name="T85" fmla="*/ 640 h 1432"/>
                <a:gd name="T86" fmla="*/ 803 w 1357"/>
                <a:gd name="T87" fmla="*/ 678 h 1432"/>
                <a:gd name="T88" fmla="*/ 603 w 1357"/>
                <a:gd name="T89" fmla="*/ 565 h 1432"/>
                <a:gd name="T90" fmla="*/ 1244 w 1357"/>
                <a:gd name="T91" fmla="*/ 527 h 1432"/>
                <a:gd name="T92" fmla="*/ 1281 w 1357"/>
                <a:gd name="T93" fmla="*/ 64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57" h="1432">
                  <a:moveTo>
                    <a:pt x="1357" y="640"/>
                  </a:moveTo>
                  <a:lnTo>
                    <a:pt x="1357" y="565"/>
                  </a:lnTo>
                  <a:cubicBezTo>
                    <a:pt x="1357" y="503"/>
                    <a:pt x="1306" y="452"/>
                    <a:pt x="1244" y="452"/>
                  </a:cubicBezTo>
                  <a:lnTo>
                    <a:pt x="1237" y="452"/>
                  </a:lnTo>
                  <a:cubicBezTo>
                    <a:pt x="1241" y="440"/>
                    <a:pt x="1244" y="427"/>
                    <a:pt x="1244" y="414"/>
                  </a:cubicBezTo>
                  <a:lnTo>
                    <a:pt x="1244" y="339"/>
                  </a:lnTo>
                  <a:cubicBezTo>
                    <a:pt x="1244" y="324"/>
                    <a:pt x="1241" y="310"/>
                    <a:pt x="1236" y="297"/>
                  </a:cubicBezTo>
                  <a:cubicBezTo>
                    <a:pt x="1285" y="284"/>
                    <a:pt x="1319" y="239"/>
                    <a:pt x="1319" y="188"/>
                  </a:cubicBezTo>
                  <a:lnTo>
                    <a:pt x="1319" y="113"/>
                  </a:lnTo>
                  <a:cubicBezTo>
                    <a:pt x="1319" y="50"/>
                    <a:pt x="1269" y="0"/>
                    <a:pt x="1206" y="0"/>
                  </a:cubicBezTo>
                  <a:lnTo>
                    <a:pt x="603" y="0"/>
                  </a:lnTo>
                  <a:cubicBezTo>
                    <a:pt x="541" y="0"/>
                    <a:pt x="490" y="50"/>
                    <a:pt x="490" y="113"/>
                  </a:cubicBezTo>
                  <a:lnTo>
                    <a:pt x="490" y="188"/>
                  </a:lnTo>
                  <a:cubicBezTo>
                    <a:pt x="490" y="203"/>
                    <a:pt x="493" y="217"/>
                    <a:pt x="498" y="230"/>
                  </a:cubicBezTo>
                  <a:cubicBezTo>
                    <a:pt x="449" y="243"/>
                    <a:pt x="415" y="288"/>
                    <a:pt x="415" y="339"/>
                  </a:cubicBezTo>
                  <a:lnTo>
                    <a:pt x="415" y="414"/>
                  </a:lnTo>
                  <a:cubicBezTo>
                    <a:pt x="415" y="477"/>
                    <a:pt x="465" y="527"/>
                    <a:pt x="528" y="527"/>
                  </a:cubicBezTo>
                  <a:lnTo>
                    <a:pt x="535" y="527"/>
                  </a:lnTo>
                  <a:cubicBezTo>
                    <a:pt x="530" y="539"/>
                    <a:pt x="528" y="552"/>
                    <a:pt x="528" y="565"/>
                  </a:cubicBezTo>
                  <a:lnTo>
                    <a:pt x="528" y="603"/>
                  </a:lnTo>
                  <a:lnTo>
                    <a:pt x="415" y="603"/>
                  </a:lnTo>
                  <a:cubicBezTo>
                    <a:pt x="186" y="603"/>
                    <a:pt x="0" y="788"/>
                    <a:pt x="0" y="1017"/>
                  </a:cubicBezTo>
                  <a:cubicBezTo>
                    <a:pt x="0" y="1246"/>
                    <a:pt x="186" y="1432"/>
                    <a:pt x="415" y="1432"/>
                  </a:cubicBezTo>
                  <a:lnTo>
                    <a:pt x="1206" y="1432"/>
                  </a:lnTo>
                  <a:cubicBezTo>
                    <a:pt x="1269" y="1432"/>
                    <a:pt x="1319" y="1381"/>
                    <a:pt x="1319" y="1319"/>
                  </a:cubicBezTo>
                  <a:lnTo>
                    <a:pt x="1319" y="1243"/>
                  </a:lnTo>
                  <a:cubicBezTo>
                    <a:pt x="1319" y="1224"/>
                    <a:pt x="1314" y="1205"/>
                    <a:pt x="1304" y="1188"/>
                  </a:cubicBezTo>
                  <a:cubicBezTo>
                    <a:pt x="1337" y="1167"/>
                    <a:pt x="1357" y="1131"/>
                    <a:pt x="1357" y="1093"/>
                  </a:cubicBezTo>
                  <a:lnTo>
                    <a:pt x="1357" y="1017"/>
                  </a:lnTo>
                  <a:cubicBezTo>
                    <a:pt x="1357" y="979"/>
                    <a:pt x="1337" y="943"/>
                    <a:pt x="1304" y="922"/>
                  </a:cubicBezTo>
                  <a:cubicBezTo>
                    <a:pt x="1314" y="905"/>
                    <a:pt x="1319" y="886"/>
                    <a:pt x="1319" y="866"/>
                  </a:cubicBezTo>
                  <a:lnTo>
                    <a:pt x="1319" y="791"/>
                  </a:lnTo>
                  <a:cubicBezTo>
                    <a:pt x="1319" y="772"/>
                    <a:pt x="1314" y="753"/>
                    <a:pt x="1304" y="736"/>
                  </a:cubicBezTo>
                  <a:cubicBezTo>
                    <a:pt x="1337" y="715"/>
                    <a:pt x="1357" y="679"/>
                    <a:pt x="1357" y="640"/>
                  </a:cubicBezTo>
                  <a:close/>
                  <a:moveTo>
                    <a:pt x="565" y="113"/>
                  </a:moveTo>
                  <a:cubicBezTo>
                    <a:pt x="565" y="92"/>
                    <a:pt x="582" y="75"/>
                    <a:pt x="603" y="75"/>
                  </a:cubicBezTo>
                  <a:lnTo>
                    <a:pt x="1206" y="75"/>
                  </a:lnTo>
                  <a:cubicBezTo>
                    <a:pt x="1227" y="75"/>
                    <a:pt x="1244" y="92"/>
                    <a:pt x="1244" y="113"/>
                  </a:cubicBezTo>
                  <a:lnTo>
                    <a:pt x="1244" y="188"/>
                  </a:lnTo>
                  <a:cubicBezTo>
                    <a:pt x="1244" y="209"/>
                    <a:pt x="1227" y="226"/>
                    <a:pt x="1206" y="226"/>
                  </a:cubicBezTo>
                  <a:lnTo>
                    <a:pt x="603" y="226"/>
                  </a:lnTo>
                  <a:cubicBezTo>
                    <a:pt x="582" y="226"/>
                    <a:pt x="565" y="209"/>
                    <a:pt x="565" y="188"/>
                  </a:cubicBezTo>
                  <a:lnTo>
                    <a:pt x="565" y="113"/>
                  </a:lnTo>
                  <a:close/>
                  <a:moveTo>
                    <a:pt x="528" y="452"/>
                  </a:moveTo>
                  <a:cubicBezTo>
                    <a:pt x="507" y="452"/>
                    <a:pt x="490" y="435"/>
                    <a:pt x="490" y="414"/>
                  </a:cubicBezTo>
                  <a:lnTo>
                    <a:pt x="490" y="339"/>
                  </a:lnTo>
                  <a:cubicBezTo>
                    <a:pt x="490" y="318"/>
                    <a:pt x="507" y="301"/>
                    <a:pt x="528" y="301"/>
                  </a:cubicBezTo>
                  <a:lnTo>
                    <a:pt x="1131" y="301"/>
                  </a:lnTo>
                  <a:cubicBezTo>
                    <a:pt x="1152" y="301"/>
                    <a:pt x="1168" y="318"/>
                    <a:pt x="1168" y="339"/>
                  </a:cubicBezTo>
                  <a:lnTo>
                    <a:pt x="1168" y="414"/>
                  </a:lnTo>
                  <a:cubicBezTo>
                    <a:pt x="1168" y="435"/>
                    <a:pt x="1152" y="452"/>
                    <a:pt x="1131" y="452"/>
                  </a:cubicBezTo>
                  <a:lnTo>
                    <a:pt x="528" y="452"/>
                  </a:lnTo>
                  <a:close/>
                  <a:moveTo>
                    <a:pt x="415" y="1356"/>
                  </a:moveTo>
                  <a:cubicBezTo>
                    <a:pt x="277" y="1356"/>
                    <a:pt x="154" y="1274"/>
                    <a:pt x="101" y="1147"/>
                  </a:cubicBezTo>
                  <a:cubicBezTo>
                    <a:pt x="49" y="1020"/>
                    <a:pt x="78" y="874"/>
                    <a:pt x="175" y="777"/>
                  </a:cubicBezTo>
                  <a:cubicBezTo>
                    <a:pt x="272" y="680"/>
                    <a:pt x="418" y="651"/>
                    <a:pt x="544" y="704"/>
                  </a:cubicBezTo>
                  <a:cubicBezTo>
                    <a:pt x="671" y="756"/>
                    <a:pt x="754" y="880"/>
                    <a:pt x="754" y="1017"/>
                  </a:cubicBezTo>
                  <a:cubicBezTo>
                    <a:pt x="754" y="1204"/>
                    <a:pt x="602" y="1356"/>
                    <a:pt x="415" y="1356"/>
                  </a:cubicBezTo>
                  <a:close/>
                  <a:moveTo>
                    <a:pt x="885" y="753"/>
                  </a:moveTo>
                  <a:lnTo>
                    <a:pt x="1206" y="753"/>
                  </a:lnTo>
                  <a:cubicBezTo>
                    <a:pt x="1227" y="753"/>
                    <a:pt x="1244" y="770"/>
                    <a:pt x="1244" y="791"/>
                  </a:cubicBezTo>
                  <a:lnTo>
                    <a:pt x="1244" y="866"/>
                  </a:lnTo>
                  <a:cubicBezTo>
                    <a:pt x="1244" y="887"/>
                    <a:pt x="1227" y="904"/>
                    <a:pt x="1206" y="904"/>
                  </a:cubicBezTo>
                  <a:lnTo>
                    <a:pt x="964" y="904"/>
                  </a:lnTo>
                  <a:cubicBezTo>
                    <a:pt x="948" y="849"/>
                    <a:pt x="921" y="798"/>
                    <a:pt x="885" y="753"/>
                  </a:cubicBezTo>
                  <a:close/>
                  <a:moveTo>
                    <a:pt x="905" y="1017"/>
                  </a:moveTo>
                  <a:cubicBezTo>
                    <a:pt x="904" y="1161"/>
                    <a:pt x="814" y="1289"/>
                    <a:pt x="679" y="1337"/>
                  </a:cubicBezTo>
                  <a:cubicBezTo>
                    <a:pt x="774" y="1258"/>
                    <a:pt x="829" y="1141"/>
                    <a:pt x="829" y="1017"/>
                  </a:cubicBezTo>
                  <a:cubicBezTo>
                    <a:pt x="829" y="894"/>
                    <a:pt x="774" y="777"/>
                    <a:pt x="679" y="698"/>
                  </a:cubicBezTo>
                  <a:cubicBezTo>
                    <a:pt x="814" y="746"/>
                    <a:pt x="904" y="874"/>
                    <a:pt x="905" y="1017"/>
                  </a:cubicBezTo>
                  <a:close/>
                  <a:moveTo>
                    <a:pt x="1244" y="1319"/>
                  </a:moveTo>
                  <a:cubicBezTo>
                    <a:pt x="1244" y="1340"/>
                    <a:pt x="1227" y="1356"/>
                    <a:pt x="1206" y="1356"/>
                  </a:cubicBezTo>
                  <a:lnTo>
                    <a:pt x="803" y="1356"/>
                  </a:lnTo>
                  <a:cubicBezTo>
                    <a:pt x="858" y="1318"/>
                    <a:pt x="903" y="1266"/>
                    <a:pt x="934" y="1206"/>
                  </a:cubicBezTo>
                  <a:lnTo>
                    <a:pt x="1206" y="1206"/>
                  </a:lnTo>
                  <a:cubicBezTo>
                    <a:pt x="1227" y="1206"/>
                    <a:pt x="1244" y="1223"/>
                    <a:pt x="1244" y="1243"/>
                  </a:cubicBezTo>
                  <a:lnTo>
                    <a:pt x="1244" y="1319"/>
                  </a:lnTo>
                  <a:close/>
                  <a:moveTo>
                    <a:pt x="1281" y="1093"/>
                  </a:moveTo>
                  <a:cubicBezTo>
                    <a:pt x="1281" y="1113"/>
                    <a:pt x="1265" y="1130"/>
                    <a:pt x="1244" y="1130"/>
                  </a:cubicBezTo>
                  <a:lnTo>
                    <a:pt x="964" y="1130"/>
                  </a:lnTo>
                  <a:cubicBezTo>
                    <a:pt x="974" y="1094"/>
                    <a:pt x="980" y="1055"/>
                    <a:pt x="980" y="1017"/>
                  </a:cubicBezTo>
                  <a:cubicBezTo>
                    <a:pt x="980" y="1005"/>
                    <a:pt x="979" y="992"/>
                    <a:pt x="978" y="980"/>
                  </a:cubicBezTo>
                  <a:lnTo>
                    <a:pt x="1244" y="980"/>
                  </a:lnTo>
                  <a:cubicBezTo>
                    <a:pt x="1265" y="980"/>
                    <a:pt x="1281" y="996"/>
                    <a:pt x="1281" y="1017"/>
                  </a:cubicBezTo>
                  <a:lnTo>
                    <a:pt x="1281" y="1093"/>
                  </a:lnTo>
                  <a:close/>
                  <a:moveTo>
                    <a:pt x="1281" y="640"/>
                  </a:moveTo>
                  <a:cubicBezTo>
                    <a:pt x="1281" y="661"/>
                    <a:pt x="1265" y="678"/>
                    <a:pt x="1244" y="678"/>
                  </a:cubicBezTo>
                  <a:lnTo>
                    <a:pt x="803" y="678"/>
                  </a:lnTo>
                  <a:cubicBezTo>
                    <a:pt x="744" y="636"/>
                    <a:pt x="675" y="611"/>
                    <a:pt x="603" y="605"/>
                  </a:cubicBezTo>
                  <a:lnTo>
                    <a:pt x="603" y="565"/>
                  </a:lnTo>
                  <a:cubicBezTo>
                    <a:pt x="603" y="544"/>
                    <a:pt x="620" y="527"/>
                    <a:pt x="641" y="527"/>
                  </a:cubicBezTo>
                  <a:lnTo>
                    <a:pt x="1244" y="527"/>
                  </a:lnTo>
                  <a:cubicBezTo>
                    <a:pt x="1265" y="527"/>
                    <a:pt x="1281" y="544"/>
                    <a:pt x="1281" y="565"/>
                  </a:cubicBezTo>
                  <a:lnTo>
                    <a:pt x="1281" y="64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5" name="Freeform 483">
              <a:extLst>
                <a:ext uri="{FF2B5EF4-FFF2-40B4-BE49-F238E27FC236}">
                  <a16:creationId xmlns:a16="http://schemas.microsoft.com/office/drawing/2014/main" id="{40D903CC-B044-408B-8CAA-BB46121530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5213" y="4435476"/>
              <a:ext cx="193675" cy="404813"/>
            </a:xfrm>
            <a:custGeom>
              <a:avLst/>
              <a:gdLst>
                <a:gd name="T0" fmla="*/ 791 w 904"/>
                <a:gd name="T1" fmla="*/ 0 h 1885"/>
                <a:gd name="T2" fmla="*/ 75 w 904"/>
                <a:gd name="T3" fmla="*/ 113 h 1885"/>
                <a:gd name="T4" fmla="*/ 105 w 904"/>
                <a:gd name="T5" fmla="*/ 264 h 1885"/>
                <a:gd name="T6" fmla="*/ 75 w 904"/>
                <a:gd name="T7" fmla="*/ 415 h 1885"/>
                <a:gd name="T8" fmla="*/ 38 w 904"/>
                <a:gd name="T9" fmla="*/ 566 h 1885"/>
                <a:gd name="T10" fmla="*/ 67 w 904"/>
                <a:gd name="T11" fmla="*/ 716 h 1885"/>
                <a:gd name="T12" fmla="*/ 38 w 904"/>
                <a:gd name="T13" fmla="*/ 867 h 1885"/>
                <a:gd name="T14" fmla="*/ 75 w 904"/>
                <a:gd name="T15" fmla="*/ 1018 h 1885"/>
                <a:gd name="T16" fmla="*/ 90 w 904"/>
                <a:gd name="T17" fmla="*/ 1149 h 1885"/>
                <a:gd name="T18" fmla="*/ 38 w 904"/>
                <a:gd name="T19" fmla="*/ 1319 h 1885"/>
                <a:gd name="T20" fmla="*/ 75 w 904"/>
                <a:gd name="T21" fmla="*/ 1470 h 1885"/>
                <a:gd name="T22" fmla="*/ 84 w 904"/>
                <a:gd name="T23" fmla="*/ 1588 h 1885"/>
                <a:gd name="T24" fmla="*/ 0 w 904"/>
                <a:gd name="T25" fmla="*/ 1772 h 1885"/>
                <a:gd name="T26" fmla="*/ 716 w 904"/>
                <a:gd name="T27" fmla="*/ 1885 h 1885"/>
                <a:gd name="T28" fmla="*/ 829 w 904"/>
                <a:gd name="T29" fmla="*/ 1696 h 1885"/>
                <a:gd name="T30" fmla="*/ 904 w 904"/>
                <a:gd name="T31" fmla="*/ 1546 h 1885"/>
                <a:gd name="T32" fmla="*/ 852 w 904"/>
                <a:gd name="T33" fmla="*/ 1375 h 1885"/>
                <a:gd name="T34" fmla="*/ 867 w 904"/>
                <a:gd name="T35" fmla="*/ 1244 h 1885"/>
                <a:gd name="T36" fmla="*/ 904 w 904"/>
                <a:gd name="T37" fmla="*/ 1093 h 1885"/>
                <a:gd name="T38" fmla="*/ 852 w 904"/>
                <a:gd name="T39" fmla="*/ 923 h 1885"/>
                <a:gd name="T40" fmla="*/ 867 w 904"/>
                <a:gd name="T41" fmla="*/ 792 h 1885"/>
                <a:gd name="T42" fmla="*/ 867 w 904"/>
                <a:gd name="T43" fmla="*/ 641 h 1885"/>
                <a:gd name="T44" fmla="*/ 852 w 904"/>
                <a:gd name="T45" fmla="*/ 510 h 1885"/>
                <a:gd name="T46" fmla="*/ 904 w 904"/>
                <a:gd name="T47" fmla="*/ 340 h 1885"/>
                <a:gd name="T48" fmla="*/ 904 w 904"/>
                <a:gd name="T49" fmla="*/ 189 h 1885"/>
                <a:gd name="T50" fmla="*/ 151 w 904"/>
                <a:gd name="T51" fmla="*/ 113 h 1885"/>
                <a:gd name="T52" fmla="*/ 791 w 904"/>
                <a:gd name="T53" fmla="*/ 76 h 1885"/>
                <a:gd name="T54" fmla="*/ 829 w 904"/>
                <a:gd name="T55" fmla="*/ 189 h 1885"/>
                <a:gd name="T56" fmla="*/ 188 w 904"/>
                <a:gd name="T57" fmla="*/ 227 h 1885"/>
                <a:gd name="T58" fmla="*/ 151 w 904"/>
                <a:gd name="T59" fmla="*/ 113 h 1885"/>
                <a:gd name="T60" fmla="*/ 829 w 904"/>
                <a:gd name="T61" fmla="*/ 415 h 1885"/>
                <a:gd name="T62" fmla="*/ 188 w 904"/>
                <a:gd name="T63" fmla="*/ 453 h 1885"/>
                <a:gd name="T64" fmla="*/ 151 w 904"/>
                <a:gd name="T65" fmla="*/ 340 h 1885"/>
                <a:gd name="T66" fmla="*/ 791 w 904"/>
                <a:gd name="T67" fmla="*/ 302 h 1885"/>
                <a:gd name="T68" fmla="*/ 791 w 904"/>
                <a:gd name="T69" fmla="*/ 566 h 1885"/>
                <a:gd name="T70" fmla="*/ 754 w 904"/>
                <a:gd name="T71" fmla="*/ 679 h 1885"/>
                <a:gd name="T72" fmla="*/ 113 w 904"/>
                <a:gd name="T73" fmla="*/ 641 h 1885"/>
                <a:gd name="T74" fmla="*/ 151 w 904"/>
                <a:gd name="T75" fmla="*/ 528 h 1885"/>
                <a:gd name="T76" fmla="*/ 791 w 904"/>
                <a:gd name="T77" fmla="*/ 566 h 1885"/>
                <a:gd name="T78" fmla="*/ 791 w 904"/>
                <a:gd name="T79" fmla="*/ 867 h 1885"/>
                <a:gd name="T80" fmla="*/ 151 w 904"/>
                <a:gd name="T81" fmla="*/ 905 h 1885"/>
                <a:gd name="T82" fmla="*/ 113 w 904"/>
                <a:gd name="T83" fmla="*/ 792 h 1885"/>
                <a:gd name="T84" fmla="*/ 754 w 904"/>
                <a:gd name="T85" fmla="*/ 754 h 1885"/>
                <a:gd name="T86" fmla="*/ 791 w 904"/>
                <a:gd name="T87" fmla="*/ 980 h 1885"/>
                <a:gd name="T88" fmla="*/ 829 w 904"/>
                <a:gd name="T89" fmla="*/ 1093 h 1885"/>
                <a:gd name="T90" fmla="*/ 188 w 904"/>
                <a:gd name="T91" fmla="*/ 1131 h 1885"/>
                <a:gd name="T92" fmla="*/ 151 w 904"/>
                <a:gd name="T93" fmla="*/ 1018 h 1885"/>
                <a:gd name="T94" fmla="*/ 791 w 904"/>
                <a:gd name="T95" fmla="*/ 980 h 1885"/>
                <a:gd name="T96" fmla="*/ 791 w 904"/>
                <a:gd name="T97" fmla="*/ 1319 h 1885"/>
                <a:gd name="T98" fmla="*/ 151 w 904"/>
                <a:gd name="T99" fmla="*/ 1357 h 1885"/>
                <a:gd name="T100" fmla="*/ 113 w 904"/>
                <a:gd name="T101" fmla="*/ 1244 h 1885"/>
                <a:gd name="T102" fmla="*/ 754 w 904"/>
                <a:gd name="T103" fmla="*/ 1206 h 1885"/>
                <a:gd name="T104" fmla="*/ 754 w 904"/>
                <a:gd name="T105" fmla="*/ 1772 h 1885"/>
                <a:gd name="T106" fmla="*/ 113 w 904"/>
                <a:gd name="T107" fmla="*/ 1809 h 1885"/>
                <a:gd name="T108" fmla="*/ 75 w 904"/>
                <a:gd name="T109" fmla="*/ 1696 h 1885"/>
                <a:gd name="T110" fmla="*/ 716 w 904"/>
                <a:gd name="T111" fmla="*/ 1659 h 1885"/>
                <a:gd name="T112" fmla="*/ 754 w 904"/>
                <a:gd name="T113" fmla="*/ 1772 h 1885"/>
                <a:gd name="T114" fmla="*/ 791 w 904"/>
                <a:gd name="T115" fmla="*/ 1583 h 1885"/>
                <a:gd name="T116" fmla="*/ 151 w 904"/>
                <a:gd name="T117" fmla="*/ 1546 h 1885"/>
                <a:gd name="T118" fmla="*/ 188 w 904"/>
                <a:gd name="T119" fmla="*/ 1433 h 1885"/>
                <a:gd name="T120" fmla="*/ 829 w 904"/>
                <a:gd name="T121" fmla="*/ 1470 h 1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1885">
                  <a:moveTo>
                    <a:pt x="904" y="113"/>
                  </a:moveTo>
                  <a:cubicBezTo>
                    <a:pt x="904" y="51"/>
                    <a:pt x="854" y="0"/>
                    <a:pt x="791" y="0"/>
                  </a:cubicBezTo>
                  <a:lnTo>
                    <a:pt x="188" y="0"/>
                  </a:lnTo>
                  <a:cubicBezTo>
                    <a:pt x="126" y="0"/>
                    <a:pt x="75" y="51"/>
                    <a:pt x="75" y="113"/>
                  </a:cubicBezTo>
                  <a:lnTo>
                    <a:pt x="75" y="189"/>
                  </a:lnTo>
                  <a:cubicBezTo>
                    <a:pt x="75" y="217"/>
                    <a:pt x="86" y="244"/>
                    <a:pt x="105" y="264"/>
                  </a:cubicBezTo>
                  <a:cubicBezTo>
                    <a:pt x="86" y="285"/>
                    <a:pt x="75" y="312"/>
                    <a:pt x="75" y="340"/>
                  </a:cubicBezTo>
                  <a:lnTo>
                    <a:pt x="75" y="415"/>
                  </a:lnTo>
                  <a:cubicBezTo>
                    <a:pt x="75" y="434"/>
                    <a:pt x="81" y="454"/>
                    <a:pt x="90" y="470"/>
                  </a:cubicBezTo>
                  <a:cubicBezTo>
                    <a:pt x="58" y="491"/>
                    <a:pt x="38" y="527"/>
                    <a:pt x="38" y="566"/>
                  </a:cubicBezTo>
                  <a:lnTo>
                    <a:pt x="38" y="641"/>
                  </a:lnTo>
                  <a:cubicBezTo>
                    <a:pt x="38" y="669"/>
                    <a:pt x="48" y="696"/>
                    <a:pt x="67" y="716"/>
                  </a:cubicBezTo>
                  <a:cubicBezTo>
                    <a:pt x="48" y="737"/>
                    <a:pt x="38" y="764"/>
                    <a:pt x="38" y="792"/>
                  </a:cubicBezTo>
                  <a:lnTo>
                    <a:pt x="38" y="867"/>
                  </a:lnTo>
                  <a:cubicBezTo>
                    <a:pt x="38" y="906"/>
                    <a:pt x="58" y="942"/>
                    <a:pt x="90" y="963"/>
                  </a:cubicBezTo>
                  <a:cubicBezTo>
                    <a:pt x="81" y="979"/>
                    <a:pt x="75" y="998"/>
                    <a:pt x="75" y="1018"/>
                  </a:cubicBezTo>
                  <a:lnTo>
                    <a:pt x="75" y="1093"/>
                  </a:lnTo>
                  <a:cubicBezTo>
                    <a:pt x="75" y="1113"/>
                    <a:pt x="81" y="1132"/>
                    <a:pt x="90" y="1149"/>
                  </a:cubicBezTo>
                  <a:cubicBezTo>
                    <a:pt x="58" y="1169"/>
                    <a:pt x="38" y="1205"/>
                    <a:pt x="38" y="1244"/>
                  </a:cubicBezTo>
                  <a:lnTo>
                    <a:pt x="38" y="1319"/>
                  </a:lnTo>
                  <a:cubicBezTo>
                    <a:pt x="38" y="1358"/>
                    <a:pt x="58" y="1394"/>
                    <a:pt x="90" y="1415"/>
                  </a:cubicBezTo>
                  <a:cubicBezTo>
                    <a:pt x="81" y="1432"/>
                    <a:pt x="75" y="1451"/>
                    <a:pt x="75" y="1470"/>
                  </a:cubicBezTo>
                  <a:lnTo>
                    <a:pt x="75" y="1546"/>
                  </a:lnTo>
                  <a:cubicBezTo>
                    <a:pt x="75" y="1560"/>
                    <a:pt x="78" y="1574"/>
                    <a:pt x="84" y="1588"/>
                  </a:cubicBezTo>
                  <a:cubicBezTo>
                    <a:pt x="34" y="1601"/>
                    <a:pt x="0" y="1645"/>
                    <a:pt x="0" y="1696"/>
                  </a:cubicBezTo>
                  <a:lnTo>
                    <a:pt x="0" y="1772"/>
                  </a:lnTo>
                  <a:cubicBezTo>
                    <a:pt x="0" y="1834"/>
                    <a:pt x="50" y="1885"/>
                    <a:pt x="113" y="1885"/>
                  </a:cubicBezTo>
                  <a:lnTo>
                    <a:pt x="716" y="1885"/>
                  </a:lnTo>
                  <a:cubicBezTo>
                    <a:pt x="778" y="1885"/>
                    <a:pt x="829" y="1834"/>
                    <a:pt x="829" y="1772"/>
                  </a:cubicBezTo>
                  <a:lnTo>
                    <a:pt x="829" y="1696"/>
                  </a:lnTo>
                  <a:cubicBezTo>
                    <a:pt x="829" y="1682"/>
                    <a:pt x="826" y="1668"/>
                    <a:pt x="821" y="1654"/>
                  </a:cubicBezTo>
                  <a:cubicBezTo>
                    <a:pt x="870" y="1641"/>
                    <a:pt x="904" y="1597"/>
                    <a:pt x="904" y="1546"/>
                  </a:cubicBezTo>
                  <a:lnTo>
                    <a:pt x="904" y="1470"/>
                  </a:lnTo>
                  <a:cubicBezTo>
                    <a:pt x="904" y="1432"/>
                    <a:pt x="884" y="1396"/>
                    <a:pt x="852" y="1375"/>
                  </a:cubicBezTo>
                  <a:cubicBezTo>
                    <a:pt x="861" y="1358"/>
                    <a:pt x="867" y="1339"/>
                    <a:pt x="867" y="1319"/>
                  </a:cubicBezTo>
                  <a:lnTo>
                    <a:pt x="867" y="1244"/>
                  </a:lnTo>
                  <a:cubicBezTo>
                    <a:pt x="867" y="1225"/>
                    <a:pt x="861" y="1206"/>
                    <a:pt x="852" y="1189"/>
                  </a:cubicBezTo>
                  <a:cubicBezTo>
                    <a:pt x="884" y="1168"/>
                    <a:pt x="904" y="1132"/>
                    <a:pt x="904" y="1093"/>
                  </a:cubicBezTo>
                  <a:lnTo>
                    <a:pt x="904" y="1018"/>
                  </a:lnTo>
                  <a:cubicBezTo>
                    <a:pt x="904" y="979"/>
                    <a:pt x="884" y="943"/>
                    <a:pt x="852" y="923"/>
                  </a:cubicBezTo>
                  <a:cubicBezTo>
                    <a:pt x="861" y="906"/>
                    <a:pt x="867" y="887"/>
                    <a:pt x="867" y="867"/>
                  </a:cubicBezTo>
                  <a:lnTo>
                    <a:pt x="867" y="792"/>
                  </a:lnTo>
                  <a:cubicBezTo>
                    <a:pt x="867" y="764"/>
                    <a:pt x="856" y="737"/>
                    <a:pt x="837" y="716"/>
                  </a:cubicBezTo>
                  <a:cubicBezTo>
                    <a:pt x="856" y="696"/>
                    <a:pt x="867" y="669"/>
                    <a:pt x="867" y="641"/>
                  </a:cubicBezTo>
                  <a:lnTo>
                    <a:pt x="867" y="566"/>
                  </a:lnTo>
                  <a:cubicBezTo>
                    <a:pt x="867" y="546"/>
                    <a:pt x="861" y="527"/>
                    <a:pt x="852" y="510"/>
                  </a:cubicBezTo>
                  <a:cubicBezTo>
                    <a:pt x="884" y="490"/>
                    <a:pt x="904" y="454"/>
                    <a:pt x="904" y="415"/>
                  </a:cubicBezTo>
                  <a:lnTo>
                    <a:pt x="904" y="340"/>
                  </a:lnTo>
                  <a:cubicBezTo>
                    <a:pt x="904" y="312"/>
                    <a:pt x="894" y="285"/>
                    <a:pt x="875" y="264"/>
                  </a:cubicBezTo>
                  <a:cubicBezTo>
                    <a:pt x="894" y="244"/>
                    <a:pt x="904" y="217"/>
                    <a:pt x="904" y="189"/>
                  </a:cubicBezTo>
                  <a:lnTo>
                    <a:pt x="904" y="113"/>
                  </a:lnTo>
                  <a:close/>
                  <a:moveTo>
                    <a:pt x="151" y="113"/>
                  </a:moveTo>
                  <a:cubicBezTo>
                    <a:pt x="151" y="93"/>
                    <a:pt x="167" y="76"/>
                    <a:pt x="188" y="76"/>
                  </a:cubicBezTo>
                  <a:lnTo>
                    <a:pt x="791" y="76"/>
                  </a:lnTo>
                  <a:cubicBezTo>
                    <a:pt x="812" y="76"/>
                    <a:pt x="829" y="93"/>
                    <a:pt x="829" y="113"/>
                  </a:cubicBezTo>
                  <a:lnTo>
                    <a:pt x="829" y="189"/>
                  </a:lnTo>
                  <a:cubicBezTo>
                    <a:pt x="829" y="210"/>
                    <a:pt x="812" y="227"/>
                    <a:pt x="791" y="227"/>
                  </a:cubicBezTo>
                  <a:lnTo>
                    <a:pt x="188" y="227"/>
                  </a:lnTo>
                  <a:cubicBezTo>
                    <a:pt x="167" y="227"/>
                    <a:pt x="151" y="210"/>
                    <a:pt x="151" y="189"/>
                  </a:cubicBezTo>
                  <a:lnTo>
                    <a:pt x="151" y="113"/>
                  </a:lnTo>
                  <a:close/>
                  <a:moveTo>
                    <a:pt x="829" y="340"/>
                  </a:moveTo>
                  <a:lnTo>
                    <a:pt x="829" y="415"/>
                  </a:lnTo>
                  <a:cubicBezTo>
                    <a:pt x="829" y="436"/>
                    <a:pt x="812" y="453"/>
                    <a:pt x="791" y="453"/>
                  </a:cubicBezTo>
                  <a:lnTo>
                    <a:pt x="188" y="453"/>
                  </a:lnTo>
                  <a:cubicBezTo>
                    <a:pt x="167" y="453"/>
                    <a:pt x="151" y="436"/>
                    <a:pt x="151" y="415"/>
                  </a:cubicBezTo>
                  <a:lnTo>
                    <a:pt x="151" y="340"/>
                  </a:lnTo>
                  <a:cubicBezTo>
                    <a:pt x="151" y="319"/>
                    <a:pt x="167" y="302"/>
                    <a:pt x="188" y="302"/>
                  </a:cubicBezTo>
                  <a:lnTo>
                    <a:pt x="791" y="302"/>
                  </a:lnTo>
                  <a:cubicBezTo>
                    <a:pt x="812" y="302"/>
                    <a:pt x="829" y="319"/>
                    <a:pt x="829" y="340"/>
                  </a:cubicBezTo>
                  <a:close/>
                  <a:moveTo>
                    <a:pt x="791" y="566"/>
                  </a:moveTo>
                  <a:lnTo>
                    <a:pt x="791" y="641"/>
                  </a:lnTo>
                  <a:cubicBezTo>
                    <a:pt x="791" y="662"/>
                    <a:pt x="774" y="679"/>
                    <a:pt x="754" y="679"/>
                  </a:cubicBezTo>
                  <a:lnTo>
                    <a:pt x="151" y="679"/>
                  </a:lnTo>
                  <a:cubicBezTo>
                    <a:pt x="130" y="679"/>
                    <a:pt x="113" y="662"/>
                    <a:pt x="113" y="641"/>
                  </a:cubicBezTo>
                  <a:lnTo>
                    <a:pt x="113" y="566"/>
                  </a:lnTo>
                  <a:cubicBezTo>
                    <a:pt x="113" y="545"/>
                    <a:pt x="130" y="528"/>
                    <a:pt x="151" y="528"/>
                  </a:cubicBezTo>
                  <a:lnTo>
                    <a:pt x="754" y="528"/>
                  </a:lnTo>
                  <a:cubicBezTo>
                    <a:pt x="774" y="528"/>
                    <a:pt x="791" y="545"/>
                    <a:pt x="791" y="566"/>
                  </a:cubicBezTo>
                  <a:close/>
                  <a:moveTo>
                    <a:pt x="791" y="792"/>
                  </a:moveTo>
                  <a:lnTo>
                    <a:pt x="791" y="867"/>
                  </a:lnTo>
                  <a:cubicBezTo>
                    <a:pt x="791" y="888"/>
                    <a:pt x="774" y="905"/>
                    <a:pt x="754" y="905"/>
                  </a:cubicBezTo>
                  <a:lnTo>
                    <a:pt x="151" y="905"/>
                  </a:lnTo>
                  <a:cubicBezTo>
                    <a:pt x="130" y="905"/>
                    <a:pt x="113" y="888"/>
                    <a:pt x="113" y="867"/>
                  </a:cubicBezTo>
                  <a:lnTo>
                    <a:pt x="113" y="792"/>
                  </a:lnTo>
                  <a:cubicBezTo>
                    <a:pt x="113" y="771"/>
                    <a:pt x="130" y="754"/>
                    <a:pt x="151" y="754"/>
                  </a:cubicBezTo>
                  <a:lnTo>
                    <a:pt x="754" y="754"/>
                  </a:lnTo>
                  <a:cubicBezTo>
                    <a:pt x="774" y="754"/>
                    <a:pt x="791" y="771"/>
                    <a:pt x="791" y="792"/>
                  </a:cubicBezTo>
                  <a:close/>
                  <a:moveTo>
                    <a:pt x="791" y="980"/>
                  </a:moveTo>
                  <a:cubicBezTo>
                    <a:pt x="812" y="980"/>
                    <a:pt x="829" y="997"/>
                    <a:pt x="829" y="1018"/>
                  </a:cubicBezTo>
                  <a:lnTo>
                    <a:pt x="829" y="1093"/>
                  </a:lnTo>
                  <a:cubicBezTo>
                    <a:pt x="829" y="1114"/>
                    <a:pt x="812" y="1131"/>
                    <a:pt x="791" y="1131"/>
                  </a:cubicBezTo>
                  <a:lnTo>
                    <a:pt x="188" y="1131"/>
                  </a:lnTo>
                  <a:cubicBezTo>
                    <a:pt x="167" y="1131"/>
                    <a:pt x="151" y="1114"/>
                    <a:pt x="151" y="1093"/>
                  </a:cubicBezTo>
                  <a:lnTo>
                    <a:pt x="151" y="1018"/>
                  </a:lnTo>
                  <a:cubicBezTo>
                    <a:pt x="151" y="997"/>
                    <a:pt x="167" y="980"/>
                    <a:pt x="188" y="980"/>
                  </a:cubicBezTo>
                  <a:lnTo>
                    <a:pt x="791" y="980"/>
                  </a:lnTo>
                  <a:close/>
                  <a:moveTo>
                    <a:pt x="791" y="1244"/>
                  </a:moveTo>
                  <a:lnTo>
                    <a:pt x="791" y="1319"/>
                  </a:lnTo>
                  <a:cubicBezTo>
                    <a:pt x="791" y="1340"/>
                    <a:pt x="774" y="1357"/>
                    <a:pt x="754" y="1357"/>
                  </a:cubicBezTo>
                  <a:lnTo>
                    <a:pt x="151" y="1357"/>
                  </a:lnTo>
                  <a:cubicBezTo>
                    <a:pt x="130" y="1357"/>
                    <a:pt x="113" y="1340"/>
                    <a:pt x="113" y="1319"/>
                  </a:cubicBezTo>
                  <a:lnTo>
                    <a:pt x="113" y="1244"/>
                  </a:lnTo>
                  <a:cubicBezTo>
                    <a:pt x="113" y="1223"/>
                    <a:pt x="130" y="1206"/>
                    <a:pt x="151" y="1206"/>
                  </a:cubicBezTo>
                  <a:lnTo>
                    <a:pt x="754" y="1206"/>
                  </a:lnTo>
                  <a:cubicBezTo>
                    <a:pt x="774" y="1206"/>
                    <a:pt x="791" y="1223"/>
                    <a:pt x="791" y="1244"/>
                  </a:cubicBezTo>
                  <a:close/>
                  <a:moveTo>
                    <a:pt x="754" y="1772"/>
                  </a:moveTo>
                  <a:cubicBezTo>
                    <a:pt x="754" y="1793"/>
                    <a:pt x="737" y="1809"/>
                    <a:pt x="716" y="1809"/>
                  </a:cubicBezTo>
                  <a:lnTo>
                    <a:pt x="113" y="1809"/>
                  </a:lnTo>
                  <a:cubicBezTo>
                    <a:pt x="92" y="1809"/>
                    <a:pt x="75" y="1793"/>
                    <a:pt x="75" y="1772"/>
                  </a:cubicBezTo>
                  <a:lnTo>
                    <a:pt x="75" y="1696"/>
                  </a:lnTo>
                  <a:cubicBezTo>
                    <a:pt x="75" y="1676"/>
                    <a:pt x="92" y="1659"/>
                    <a:pt x="113" y="1659"/>
                  </a:cubicBezTo>
                  <a:lnTo>
                    <a:pt x="716" y="1659"/>
                  </a:lnTo>
                  <a:cubicBezTo>
                    <a:pt x="737" y="1659"/>
                    <a:pt x="754" y="1676"/>
                    <a:pt x="754" y="1696"/>
                  </a:cubicBezTo>
                  <a:lnTo>
                    <a:pt x="754" y="1772"/>
                  </a:lnTo>
                  <a:close/>
                  <a:moveTo>
                    <a:pt x="829" y="1546"/>
                  </a:moveTo>
                  <a:cubicBezTo>
                    <a:pt x="829" y="1566"/>
                    <a:pt x="812" y="1583"/>
                    <a:pt x="791" y="1583"/>
                  </a:cubicBezTo>
                  <a:lnTo>
                    <a:pt x="188" y="1583"/>
                  </a:lnTo>
                  <a:cubicBezTo>
                    <a:pt x="167" y="1583"/>
                    <a:pt x="151" y="1566"/>
                    <a:pt x="151" y="1546"/>
                  </a:cubicBezTo>
                  <a:lnTo>
                    <a:pt x="151" y="1470"/>
                  </a:lnTo>
                  <a:cubicBezTo>
                    <a:pt x="151" y="1449"/>
                    <a:pt x="167" y="1433"/>
                    <a:pt x="188" y="1433"/>
                  </a:cubicBezTo>
                  <a:lnTo>
                    <a:pt x="791" y="1433"/>
                  </a:lnTo>
                  <a:cubicBezTo>
                    <a:pt x="812" y="1433"/>
                    <a:pt x="829" y="1449"/>
                    <a:pt x="829" y="1470"/>
                  </a:cubicBezTo>
                  <a:lnTo>
                    <a:pt x="829" y="154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6" name="Group 2545">
            <a:extLst>
              <a:ext uri="{FF2B5EF4-FFF2-40B4-BE49-F238E27FC236}">
                <a16:creationId xmlns:a16="http://schemas.microsoft.com/office/drawing/2014/main" id="{59554F32-CE24-4151-AE3B-604C3F1E5DD9}"/>
              </a:ext>
            </a:extLst>
          </p:cNvPr>
          <p:cNvGrpSpPr/>
          <p:nvPr/>
        </p:nvGrpSpPr>
        <p:grpSpPr>
          <a:xfrm>
            <a:off x="6600825" y="4395789"/>
            <a:ext cx="482601" cy="484188"/>
            <a:chOff x="6600825" y="4395789"/>
            <a:chExt cx="482601" cy="484188"/>
          </a:xfrm>
        </p:grpSpPr>
        <p:sp>
          <p:nvSpPr>
            <p:cNvPr id="1986" name="Rectangle 484">
              <a:extLst>
                <a:ext uri="{FF2B5EF4-FFF2-40B4-BE49-F238E27FC236}">
                  <a16:creationId xmlns:a16="http://schemas.microsoft.com/office/drawing/2014/main" id="{F269AA8A-FA67-44AC-8C0C-80C1448C6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4975" y="4759326"/>
              <a:ext cx="112713" cy="6350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7" name="Freeform 485">
              <a:extLst>
                <a:ext uri="{FF2B5EF4-FFF2-40B4-BE49-F238E27FC236}">
                  <a16:creationId xmlns:a16="http://schemas.microsoft.com/office/drawing/2014/main" id="{B3A6AA14-5691-4463-8977-BD9DAB78F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4822826"/>
              <a:ext cx="306388" cy="49213"/>
            </a:xfrm>
            <a:custGeom>
              <a:avLst/>
              <a:gdLst>
                <a:gd name="T0" fmla="*/ 151 w 1432"/>
                <a:gd name="T1" fmla="*/ 0 h 227"/>
                <a:gd name="T2" fmla="*/ 0 w 1432"/>
                <a:gd name="T3" fmla="*/ 151 h 227"/>
                <a:gd name="T4" fmla="*/ 0 w 1432"/>
                <a:gd name="T5" fmla="*/ 227 h 227"/>
                <a:gd name="T6" fmla="*/ 1432 w 1432"/>
                <a:gd name="T7" fmla="*/ 227 h 227"/>
                <a:gd name="T8" fmla="*/ 1432 w 1432"/>
                <a:gd name="T9" fmla="*/ 151 h 227"/>
                <a:gd name="T10" fmla="*/ 1282 w 1432"/>
                <a:gd name="T11" fmla="*/ 0 h 227"/>
                <a:gd name="T12" fmla="*/ 151 w 1432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2" h="227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lnTo>
                    <a:pt x="0" y="227"/>
                  </a:lnTo>
                  <a:lnTo>
                    <a:pt x="1432" y="227"/>
                  </a:lnTo>
                  <a:lnTo>
                    <a:pt x="1432" y="151"/>
                  </a:lnTo>
                  <a:cubicBezTo>
                    <a:pt x="1432" y="68"/>
                    <a:pt x="1365" y="0"/>
                    <a:pt x="1282" y="0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8" name="Oval 486">
              <a:extLst>
                <a:ext uri="{FF2B5EF4-FFF2-40B4-BE49-F238E27FC236}">
                  <a16:creationId xmlns:a16="http://schemas.microsoft.com/office/drawing/2014/main" id="{93D100B9-1ED3-487A-87B8-B023FE6F5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0063" y="4605339"/>
              <a:ext cx="31750" cy="33338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9" name="Oval 487">
              <a:extLst>
                <a:ext uri="{FF2B5EF4-FFF2-40B4-BE49-F238E27FC236}">
                  <a16:creationId xmlns:a16="http://schemas.microsoft.com/office/drawing/2014/main" id="{28F618FD-F9E1-42CB-874D-A867FDAE4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1025" y="4605339"/>
              <a:ext cx="31750" cy="33338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0" name="Rectangle 488">
              <a:extLst>
                <a:ext uri="{FF2B5EF4-FFF2-40B4-BE49-F238E27FC236}">
                  <a16:creationId xmlns:a16="http://schemas.microsoft.com/office/drawing/2014/main" id="{F55B4034-C708-43DB-9986-C6ECC4389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8138" y="4533901"/>
              <a:ext cx="96838" cy="6350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1" name="Freeform 489">
              <a:extLst>
                <a:ext uri="{FF2B5EF4-FFF2-40B4-BE49-F238E27FC236}">
                  <a16:creationId xmlns:a16="http://schemas.microsoft.com/office/drawing/2014/main" id="{ABE8C83F-AB50-4FD6-9103-717F407D96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8763" y="4403726"/>
              <a:ext cx="466725" cy="355600"/>
            </a:xfrm>
            <a:custGeom>
              <a:avLst/>
              <a:gdLst>
                <a:gd name="T0" fmla="*/ 2036 w 2186"/>
                <a:gd name="T1" fmla="*/ 0 h 1658"/>
                <a:gd name="T2" fmla="*/ 151 w 2186"/>
                <a:gd name="T3" fmla="*/ 0 h 1658"/>
                <a:gd name="T4" fmla="*/ 0 w 2186"/>
                <a:gd name="T5" fmla="*/ 150 h 1658"/>
                <a:gd name="T6" fmla="*/ 0 w 2186"/>
                <a:gd name="T7" fmla="*/ 1507 h 1658"/>
                <a:gd name="T8" fmla="*/ 151 w 2186"/>
                <a:gd name="T9" fmla="*/ 1658 h 1658"/>
                <a:gd name="T10" fmla="*/ 2036 w 2186"/>
                <a:gd name="T11" fmla="*/ 1658 h 1658"/>
                <a:gd name="T12" fmla="*/ 2186 w 2186"/>
                <a:gd name="T13" fmla="*/ 1507 h 1658"/>
                <a:gd name="T14" fmla="*/ 2186 w 2186"/>
                <a:gd name="T15" fmla="*/ 150 h 1658"/>
                <a:gd name="T16" fmla="*/ 2036 w 2186"/>
                <a:gd name="T17" fmla="*/ 0 h 1658"/>
                <a:gd name="T18" fmla="*/ 1093 w 2186"/>
                <a:gd name="T19" fmla="*/ 1583 h 1658"/>
                <a:gd name="T20" fmla="*/ 1024 w 2186"/>
                <a:gd name="T21" fmla="*/ 1536 h 1658"/>
                <a:gd name="T22" fmla="*/ 1040 w 2186"/>
                <a:gd name="T23" fmla="*/ 1454 h 1658"/>
                <a:gd name="T24" fmla="*/ 1122 w 2186"/>
                <a:gd name="T25" fmla="*/ 1438 h 1658"/>
                <a:gd name="T26" fmla="*/ 1169 w 2186"/>
                <a:gd name="T27" fmla="*/ 1507 h 1658"/>
                <a:gd name="T28" fmla="*/ 1093 w 2186"/>
                <a:gd name="T29" fmla="*/ 1583 h 1658"/>
                <a:gd name="T30" fmla="*/ 2036 w 2186"/>
                <a:gd name="T31" fmla="*/ 377 h 1658"/>
                <a:gd name="T32" fmla="*/ 2036 w 2186"/>
                <a:gd name="T33" fmla="*/ 1356 h 1658"/>
                <a:gd name="T34" fmla="*/ 151 w 2186"/>
                <a:gd name="T35" fmla="*/ 1356 h 1658"/>
                <a:gd name="T36" fmla="*/ 151 w 2186"/>
                <a:gd name="T37" fmla="*/ 150 h 1658"/>
                <a:gd name="T38" fmla="*/ 2036 w 2186"/>
                <a:gd name="T39" fmla="*/ 150 h 1658"/>
                <a:gd name="T40" fmla="*/ 2036 w 2186"/>
                <a:gd name="T41" fmla="*/ 37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86" h="1658">
                  <a:moveTo>
                    <a:pt x="2036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8" y="1658"/>
                    <a:pt x="151" y="1658"/>
                  </a:cubicBezTo>
                  <a:lnTo>
                    <a:pt x="2036" y="1658"/>
                  </a:lnTo>
                  <a:cubicBezTo>
                    <a:pt x="2119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9" y="0"/>
                    <a:pt x="2036" y="0"/>
                  </a:cubicBezTo>
                  <a:close/>
                  <a:moveTo>
                    <a:pt x="1093" y="1583"/>
                  </a:moveTo>
                  <a:cubicBezTo>
                    <a:pt x="1063" y="1583"/>
                    <a:pt x="1035" y="1564"/>
                    <a:pt x="1024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2" y="1432"/>
                    <a:pt x="1094" y="1426"/>
                    <a:pt x="1122" y="1438"/>
                  </a:cubicBezTo>
                  <a:cubicBezTo>
                    <a:pt x="1150" y="1449"/>
                    <a:pt x="1169" y="1477"/>
                    <a:pt x="1169" y="1507"/>
                  </a:cubicBezTo>
                  <a:cubicBezTo>
                    <a:pt x="1169" y="1549"/>
                    <a:pt x="1135" y="1583"/>
                    <a:pt x="1093" y="1583"/>
                  </a:cubicBezTo>
                  <a:close/>
                  <a:moveTo>
                    <a:pt x="2036" y="377"/>
                  </a:moveTo>
                  <a:lnTo>
                    <a:pt x="2036" y="1356"/>
                  </a:lnTo>
                  <a:lnTo>
                    <a:pt x="151" y="1356"/>
                  </a:lnTo>
                  <a:lnTo>
                    <a:pt x="151" y="150"/>
                  </a:lnTo>
                  <a:lnTo>
                    <a:pt x="2036" y="150"/>
                  </a:lnTo>
                  <a:lnTo>
                    <a:pt x="2036" y="377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2" name="Freeform 490">
              <a:extLst>
                <a:ext uri="{FF2B5EF4-FFF2-40B4-BE49-F238E27FC236}">
                  <a16:creationId xmlns:a16="http://schemas.microsoft.com/office/drawing/2014/main" id="{7E3FF927-69E4-4886-BD38-05BA3253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513" y="4435476"/>
              <a:ext cx="403225" cy="49213"/>
            </a:xfrm>
            <a:custGeom>
              <a:avLst/>
              <a:gdLst>
                <a:gd name="T0" fmla="*/ 0 w 1885"/>
                <a:gd name="T1" fmla="*/ 227 h 227"/>
                <a:gd name="T2" fmla="*/ 773 w 1885"/>
                <a:gd name="T3" fmla="*/ 227 h 227"/>
                <a:gd name="T4" fmla="*/ 754 w 1885"/>
                <a:gd name="T5" fmla="*/ 151 h 227"/>
                <a:gd name="T6" fmla="*/ 1734 w 1885"/>
                <a:gd name="T7" fmla="*/ 151 h 227"/>
                <a:gd name="T8" fmla="*/ 1715 w 1885"/>
                <a:gd name="T9" fmla="*/ 227 h 227"/>
                <a:gd name="T10" fmla="*/ 1885 w 1885"/>
                <a:gd name="T11" fmla="*/ 227 h 227"/>
                <a:gd name="T12" fmla="*/ 1885 w 1885"/>
                <a:gd name="T13" fmla="*/ 0 h 227"/>
                <a:gd name="T14" fmla="*/ 0 w 1885"/>
                <a:gd name="T15" fmla="*/ 0 h 227"/>
                <a:gd name="T16" fmla="*/ 0 w 1885"/>
                <a:gd name="T1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5" h="227">
                  <a:moveTo>
                    <a:pt x="0" y="227"/>
                  </a:moveTo>
                  <a:lnTo>
                    <a:pt x="773" y="227"/>
                  </a:lnTo>
                  <a:lnTo>
                    <a:pt x="754" y="151"/>
                  </a:lnTo>
                  <a:lnTo>
                    <a:pt x="1734" y="151"/>
                  </a:lnTo>
                  <a:lnTo>
                    <a:pt x="1715" y="227"/>
                  </a:lnTo>
                  <a:lnTo>
                    <a:pt x="1885" y="227"/>
                  </a:lnTo>
                  <a:lnTo>
                    <a:pt x="1885" y="0"/>
                  </a:lnTo>
                  <a:lnTo>
                    <a:pt x="0" y="0"/>
                  </a:lnTo>
                  <a:lnTo>
                    <a:pt x="0" y="227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3" name="Freeform 491">
              <a:extLst>
                <a:ext uri="{FF2B5EF4-FFF2-40B4-BE49-F238E27FC236}">
                  <a16:creationId xmlns:a16="http://schemas.microsoft.com/office/drawing/2014/main" id="{ECE9C035-C18C-4213-8E0A-5DD8D2CBB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0825" y="4395789"/>
              <a:ext cx="482600" cy="484188"/>
            </a:xfrm>
            <a:custGeom>
              <a:avLst/>
              <a:gdLst>
                <a:gd name="T0" fmla="*/ 2223 w 2261"/>
                <a:gd name="T1" fmla="*/ 226 h 2261"/>
                <a:gd name="T2" fmla="*/ 2186 w 2261"/>
                <a:gd name="T3" fmla="*/ 264 h 2261"/>
                <a:gd name="T4" fmla="*/ 2186 w 2261"/>
                <a:gd name="T5" fmla="*/ 1545 h 2261"/>
                <a:gd name="T6" fmla="*/ 2073 w 2261"/>
                <a:gd name="T7" fmla="*/ 1658 h 2261"/>
                <a:gd name="T8" fmla="*/ 188 w 2261"/>
                <a:gd name="T9" fmla="*/ 1658 h 2261"/>
                <a:gd name="T10" fmla="*/ 75 w 2261"/>
                <a:gd name="T11" fmla="*/ 1545 h 2261"/>
                <a:gd name="T12" fmla="*/ 75 w 2261"/>
                <a:gd name="T13" fmla="*/ 188 h 2261"/>
                <a:gd name="T14" fmla="*/ 188 w 2261"/>
                <a:gd name="T15" fmla="*/ 75 h 2261"/>
                <a:gd name="T16" fmla="*/ 1809 w 2261"/>
                <a:gd name="T17" fmla="*/ 75 h 2261"/>
                <a:gd name="T18" fmla="*/ 1846 w 2261"/>
                <a:gd name="T19" fmla="*/ 38 h 2261"/>
                <a:gd name="T20" fmla="*/ 1809 w 2261"/>
                <a:gd name="T21" fmla="*/ 0 h 2261"/>
                <a:gd name="T22" fmla="*/ 188 w 2261"/>
                <a:gd name="T23" fmla="*/ 0 h 2261"/>
                <a:gd name="T24" fmla="*/ 0 w 2261"/>
                <a:gd name="T25" fmla="*/ 188 h 2261"/>
                <a:gd name="T26" fmla="*/ 0 w 2261"/>
                <a:gd name="T27" fmla="*/ 1545 h 2261"/>
                <a:gd name="T28" fmla="*/ 188 w 2261"/>
                <a:gd name="T29" fmla="*/ 1734 h 2261"/>
                <a:gd name="T30" fmla="*/ 829 w 2261"/>
                <a:gd name="T31" fmla="*/ 1734 h 2261"/>
                <a:gd name="T32" fmla="*/ 829 w 2261"/>
                <a:gd name="T33" fmla="*/ 1960 h 2261"/>
                <a:gd name="T34" fmla="*/ 565 w 2261"/>
                <a:gd name="T35" fmla="*/ 1960 h 2261"/>
                <a:gd name="T36" fmla="*/ 377 w 2261"/>
                <a:gd name="T37" fmla="*/ 2148 h 2261"/>
                <a:gd name="T38" fmla="*/ 377 w 2261"/>
                <a:gd name="T39" fmla="*/ 2224 h 2261"/>
                <a:gd name="T40" fmla="*/ 414 w 2261"/>
                <a:gd name="T41" fmla="*/ 2261 h 2261"/>
                <a:gd name="T42" fmla="*/ 1846 w 2261"/>
                <a:gd name="T43" fmla="*/ 2261 h 2261"/>
                <a:gd name="T44" fmla="*/ 1884 w 2261"/>
                <a:gd name="T45" fmla="*/ 2224 h 2261"/>
                <a:gd name="T46" fmla="*/ 1884 w 2261"/>
                <a:gd name="T47" fmla="*/ 2148 h 2261"/>
                <a:gd name="T48" fmla="*/ 1696 w 2261"/>
                <a:gd name="T49" fmla="*/ 1960 h 2261"/>
                <a:gd name="T50" fmla="*/ 1432 w 2261"/>
                <a:gd name="T51" fmla="*/ 1960 h 2261"/>
                <a:gd name="T52" fmla="*/ 1432 w 2261"/>
                <a:gd name="T53" fmla="*/ 1734 h 2261"/>
                <a:gd name="T54" fmla="*/ 2073 w 2261"/>
                <a:gd name="T55" fmla="*/ 1734 h 2261"/>
                <a:gd name="T56" fmla="*/ 2261 w 2261"/>
                <a:gd name="T57" fmla="*/ 1545 h 2261"/>
                <a:gd name="T58" fmla="*/ 2261 w 2261"/>
                <a:gd name="T59" fmla="*/ 264 h 2261"/>
                <a:gd name="T60" fmla="*/ 2223 w 2261"/>
                <a:gd name="T61" fmla="*/ 226 h 2261"/>
                <a:gd name="T62" fmla="*/ 1809 w 2261"/>
                <a:gd name="T63" fmla="*/ 2148 h 2261"/>
                <a:gd name="T64" fmla="*/ 1809 w 2261"/>
                <a:gd name="T65" fmla="*/ 2186 h 2261"/>
                <a:gd name="T66" fmla="*/ 452 w 2261"/>
                <a:gd name="T67" fmla="*/ 2186 h 2261"/>
                <a:gd name="T68" fmla="*/ 452 w 2261"/>
                <a:gd name="T69" fmla="*/ 2148 h 2261"/>
                <a:gd name="T70" fmla="*/ 565 w 2261"/>
                <a:gd name="T71" fmla="*/ 2035 h 2261"/>
                <a:gd name="T72" fmla="*/ 1696 w 2261"/>
                <a:gd name="T73" fmla="*/ 2035 h 2261"/>
                <a:gd name="T74" fmla="*/ 1809 w 2261"/>
                <a:gd name="T75" fmla="*/ 2148 h 2261"/>
                <a:gd name="T76" fmla="*/ 1356 w 2261"/>
                <a:gd name="T77" fmla="*/ 1960 h 2261"/>
                <a:gd name="T78" fmla="*/ 904 w 2261"/>
                <a:gd name="T79" fmla="*/ 1960 h 2261"/>
                <a:gd name="T80" fmla="*/ 904 w 2261"/>
                <a:gd name="T81" fmla="*/ 1734 h 2261"/>
                <a:gd name="T82" fmla="*/ 1356 w 2261"/>
                <a:gd name="T83" fmla="*/ 1734 h 2261"/>
                <a:gd name="T84" fmla="*/ 1356 w 2261"/>
                <a:gd name="T85" fmla="*/ 1960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1" h="2261">
                  <a:moveTo>
                    <a:pt x="2223" y="226"/>
                  </a:moveTo>
                  <a:cubicBezTo>
                    <a:pt x="2203" y="226"/>
                    <a:pt x="2186" y="243"/>
                    <a:pt x="2186" y="264"/>
                  </a:cubicBezTo>
                  <a:lnTo>
                    <a:pt x="2186" y="1545"/>
                  </a:lnTo>
                  <a:cubicBezTo>
                    <a:pt x="2186" y="1608"/>
                    <a:pt x="2135" y="1658"/>
                    <a:pt x="2073" y="1658"/>
                  </a:cubicBezTo>
                  <a:lnTo>
                    <a:pt x="188" y="1658"/>
                  </a:lnTo>
                  <a:cubicBezTo>
                    <a:pt x="126" y="1658"/>
                    <a:pt x="75" y="1608"/>
                    <a:pt x="75" y="1545"/>
                  </a:cubicBezTo>
                  <a:lnTo>
                    <a:pt x="75" y="188"/>
                  </a:lnTo>
                  <a:cubicBezTo>
                    <a:pt x="75" y="126"/>
                    <a:pt x="126" y="75"/>
                    <a:pt x="188" y="75"/>
                  </a:cubicBezTo>
                  <a:lnTo>
                    <a:pt x="1809" y="75"/>
                  </a:lnTo>
                  <a:cubicBezTo>
                    <a:pt x="1830" y="75"/>
                    <a:pt x="1846" y="58"/>
                    <a:pt x="1846" y="38"/>
                  </a:cubicBezTo>
                  <a:cubicBezTo>
                    <a:pt x="1846" y="17"/>
                    <a:pt x="1830" y="0"/>
                    <a:pt x="1809" y="0"/>
                  </a:cubicBezTo>
                  <a:lnTo>
                    <a:pt x="188" y="0"/>
                  </a:lnTo>
                  <a:cubicBezTo>
                    <a:pt x="84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4" y="1733"/>
                    <a:pt x="188" y="1734"/>
                  </a:cubicBezTo>
                  <a:lnTo>
                    <a:pt x="829" y="1734"/>
                  </a:lnTo>
                  <a:lnTo>
                    <a:pt x="829" y="1960"/>
                  </a:lnTo>
                  <a:lnTo>
                    <a:pt x="565" y="1960"/>
                  </a:lnTo>
                  <a:cubicBezTo>
                    <a:pt x="461" y="1960"/>
                    <a:pt x="377" y="2044"/>
                    <a:pt x="377" y="2148"/>
                  </a:cubicBezTo>
                  <a:lnTo>
                    <a:pt x="377" y="2224"/>
                  </a:lnTo>
                  <a:cubicBezTo>
                    <a:pt x="377" y="2244"/>
                    <a:pt x="393" y="2261"/>
                    <a:pt x="414" y="2261"/>
                  </a:cubicBezTo>
                  <a:lnTo>
                    <a:pt x="1846" y="2261"/>
                  </a:lnTo>
                  <a:cubicBezTo>
                    <a:pt x="1867" y="2261"/>
                    <a:pt x="1884" y="2244"/>
                    <a:pt x="1884" y="2224"/>
                  </a:cubicBezTo>
                  <a:lnTo>
                    <a:pt x="1884" y="2148"/>
                  </a:lnTo>
                  <a:cubicBezTo>
                    <a:pt x="1884" y="2044"/>
                    <a:pt x="1800" y="1960"/>
                    <a:pt x="1696" y="1960"/>
                  </a:cubicBezTo>
                  <a:lnTo>
                    <a:pt x="1432" y="1960"/>
                  </a:lnTo>
                  <a:lnTo>
                    <a:pt x="1432" y="1734"/>
                  </a:lnTo>
                  <a:lnTo>
                    <a:pt x="2073" y="1734"/>
                  </a:lnTo>
                  <a:cubicBezTo>
                    <a:pt x="2177" y="1733"/>
                    <a:pt x="2261" y="1649"/>
                    <a:pt x="2261" y="1545"/>
                  </a:cubicBezTo>
                  <a:lnTo>
                    <a:pt x="2261" y="264"/>
                  </a:lnTo>
                  <a:cubicBezTo>
                    <a:pt x="2261" y="243"/>
                    <a:pt x="2244" y="226"/>
                    <a:pt x="2223" y="226"/>
                  </a:cubicBezTo>
                  <a:close/>
                  <a:moveTo>
                    <a:pt x="1809" y="2148"/>
                  </a:moveTo>
                  <a:lnTo>
                    <a:pt x="1809" y="2186"/>
                  </a:lnTo>
                  <a:lnTo>
                    <a:pt x="452" y="2186"/>
                  </a:lnTo>
                  <a:lnTo>
                    <a:pt x="452" y="2148"/>
                  </a:lnTo>
                  <a:cubicBezTo>
                    <a:pt x="452" y="2086"/>
                    <a:pt x="503" y="2035"/>
                    <a:pt x="565" y="2035"/>
                  </a:cubicBezTo>
                  <a:lnTo>
                    <a:pt x="1696" y="2035"/>
                  </a:lnTo>
                  <a:cubicBezTo>
                    <a:pt x="1758" y="2035"/>
                    <a:pt x="1809" y="2086"/>
                    <a:pt x="1809" y="2148"/>
                  </a:cubicBezTo>
                  <a:close/>
                  <a:moveTo>
                    <a:pt x="1356" y="1960"/>
                  </a:moveTo>
                  <a:lnTo>
                    <a:pt x="904" y="1960"/>
                  </a:lnTo>
                  <a:lnTo>
                    <a:pt x="904" y="1734"/>
                  </a:lnTo>
                  <a:lnTo>
                    <a:pt x="1356" y="1734"/>
                  </a:lnTo>
                  <a:lnTo>
                    <a:pt x="1356" y="196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4" name="Freeform 492">
              <a:extLst>
                <a:ext uri="{FF2B5EF4-FFF2-40B4-BE49-F238E27FC236}">
                  <a16:creationId xmlns:a16="http://schemas.microsoft.com/office/drawing/2014/main" id="{8F9B11D4-F049-489A-8C72-E399F8B03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575" y="4427539"/>
              <a:ext cx="419100" cy="274638"/>
            </a:xfrm>
            <a:custGeom>
              <a:avLst/>
              <a:gdLst>
                <a:gd name="T0" fmla="*/ 1960 w 1960"/>
                <a:gd name="T1" fmla="*/ 1243 h 1281"/>
                <a:gd name="T2" fmla="*/ 1960 w 1960"/>
                <a:gd name="T3" fmla="*/ 113 h 1281"/>
                <a:gd name="T4" fmla="*/ 1923 w 1960"/>
                <a:gd name="T5" fmla="*/ 75 h 1281"/>
                <a:gd name="T6" fmla="*/ 1885 w 1960"/>
                <a:gd name="T7" fmla="*/ 113 h 1281"/>
                <a:gd name="T8" fmla="*/ 1885 w 1960"/>
                <a:gd name="T9" fmla="*/ 1206 h 1281"/>
                <a:gd name="T10" fmla="*/ 76 w 1960"/>
                <a:gd name="T11" fmla="*/ 1206 h 1281"/>
                <a:gd name="T12" fmla="*/ 76 w 1960"/>
                <a:gd name="T13" fmla="*/ 301 h 1281"/>
                <a:gd name="T14" fmla="*/ 679 w 1960"/>
                <a:gd name="T15" fmla="*/ 301 h 1281"/>
                <a:gd name="T16" fmla="*/ 717 w 1960"/>
                <a:gd name="T17" fmla="*/ 264 h 1281"/>
                <a:gd name="T18" fmla="*/ 679 w 1960"/>
                <a:gd name="T19" fmla="*/ 226 h 1281"/>
                <a:gd name="T20" fmla="*/ 76 w 1960"/>
                <a:gd name="T21" fmla="*/ 226 h 1281"/>
                <a:gd name="T22" fmla="*/ 76 w 1960"/>
                <a:gd name="T23" fmla="*/ 75 h 1281"/>
                <a:gd name="T24" fmla="*/ 1659 w 1960"/>
                <a:gd name="T25" fmla="*/ 75 h 1281"/>
                <a:gd name="T26" fmla="*/ 1696 w 1960"/>
                <a:gd name="T27" fmla="*/ 37 h 1281"/>
                <a:gd name="T28" fmla="*/ 1659 w 1960"/>
                <a:gd name="T29" fmla="*/ 0 h 1281"/>
                <a:gd name="T30" fmla="*/ 38 w 1960"/>
                <a:gd name="T31" fmla="*/ 0 h 1281"/>
                <a:gd name="T32" fmla="*/ 0 w 1960"/>
                <a:gd name="T33" fmla="*/ 37 h 1281"/>
                <a:gd name="T34" fmla="*/ 0 w 1960"/>
                <a:gd name="T35" fmla="*/ 1243 h 1281"/>
                <a:gd name="T36" fmla="*/ 38 w 1960"/>
                <a:gd name="T37" fmla="*/ 1281 h 1281"/>
                <a:gd name="T38" fmla="*/ 1923 w 1960"/>
                <a:gd name="T39" fmla="*/ 1281 h 1281"/>
                <a:gd name="T40" fmla="*/ 1960 w 1960"/>
                <a:gd name="T41" fmla="*/ 1243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60" h="1281">
                  <a:moveTo>
                    <a:pt x="1960" y="1243"/>
                  </a:moveTo>
                  <a:lnTo>
                    <a:pt x="1960" y="113"/>
                  </a:lnTo>
                  <a:cubicBezTo>
                    <a:pt x="1960" y="92"/>
                    <a:pt x="1943" y="75"/>
                    <a:pt x="1923" y="75"/>
                  </a:cubicBezTo>
                  <a:cubicBezTo>
                    <a:pt x="1902" y="75"/>
                    <a:pt x="1885" y="92"/>
                    <a:pt x="1885" y="113"/>
                  </a:cubicBezTo>
                  <a:lnTo>
                    <a:pt x="1885" y="1206"/>
                  </a:lnTo>
                  <a:lnTo>
                    <a:pt x="76" y="1206"/>
                  </a:lnTo>
                  <a:lnTo>
                    <a:pt x="76" y="301"/>
                  </a:lnTo>
                  <a:lnTo>
                    <a:pt x="679" y="301"/>
                  </a:lnTo>
                  <a:cubicBezTo>
                    <a:pt x="700" y="301"/>
                    <a:pt x="717" y="284"/>
                    <a:pt x="717" y="264"/>
                  </a:cubicBezTo>
                  <a:cubicBezTo>
                    <a:pt x="717" y="243"/>
                    <a:pt x="700" y="226"/>
                    <a:pt x="679" y="226"/>
                  </a:cubicBezTo>
                  <a:lnTo>
                    <a:pt x="76" y="226"/>
                  </a:lnTo>
                  <a:lnTo>
                    <a:pt x="76" y="75"/>
                  </a:lnTo>
                  <a:lnTo>
                    <a:pt x="1659" y="75"/>
                  </a:lnTo>
                  <a:cubicBezTo>
                    <a:pt x="1680" y="75"/>
                    <a:pt x="1696" y="58"/>
                    <a:pt x="1696" y="37"/>
                  </a:cubicBezTo>
                  <a:cubicBezTo>
                    <a:pt x="1696" y="17"/>
                    <a:pt x="1680" y="0"/>
                    <a:pt x="1659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43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923" y="1281"/>
                  </a:lnTo>
                  <a:cubicBezTo>
                    <a:pt x="1943" y="1281"/>
                    <a:pt x="1960" y="1264"/>
                    <a:pt x="1960" y="124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5" name="Freeform 493">
              <a:extLst>
                <a:ext uri="{FF2B5EF4-FFF2-40B4-BE49-F238E27FC236}">
                  <a16:creationId xmlns:a16="http://schemas.microsoft.com/office/drawing/2014/main" id="{A11CBBB7-EEC9-411A-9934-11426EFAA1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5138" y="4700589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6 w 235"/>
                <a:gd name="T3" fmla="*/ 18 h 235"/>
                <a:gd name="T4" fmla="*/ 42 w 235"/>
                <a:gd name="T5" fmla="*/ 42 h 235"/>
                <a:gd name="T6" fmla="*/ 18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8 w 235"/>
                <a:gd name="T15" fmla="*/ 137 h 235"/>
                <a:gd name="T16" fmla="*/ 96 w 235"/>
                <a:gd name="T17" fmla="*/ 96 h 235"/>
                <a:gd name="T18" fmla="*/ 137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8" y="35"/>
                    <a:pt x="166" y="18"/>
                  </a:cubicBezTo>
                  <a:cubicBezTo>
                    <a:pt x="123" y="0"/>
                    <a:pt x="75" y="10"/>
                    <a:pt x="42" y="42"/>
                  </a:cubicBezTo>
                  <a:cubicBezTo>
                    <a:pt x="10" y="75"/>
                    <a:pt x="0" y="123"/>
                    <a:pt x="18" y="165"/>
                  </a:cubicBezTo>
                  <a:cubicBezTo>
                    <a:pt x="35" y="208"/>
                    <a:pt x="77" y="235"/>
                    <a:pt x="122" y="235"/>
                  </a:cubicBezTo>
                  <a:cubicBezTo>
                    <a:pt x="185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8" y="137"/>
                  </a:cubicBezTo>
                  <a:cubicBezTo>
                    <a:pt x="82" y="123"/>
                    <a:pt x="85" y="106"/>
                    <a:pt x="96" y="96"/>
                  </a:cubicBezTo>
                  <a:cubicBezTo>
                    <a:pt x="106" y="85"/>
                    <a:pt x="123" y="82"/>
                    <a:pt x="137" y="87"/>
                  </a:cubicBezTo>
                  <a:cubicBezTo>
                    <a:pt x="151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6" name="Freeform 494">
              <a:extLst>
                <a:ext uri="{FF2B5EF4-FFF2-40B4-BE49-F238E27FC236}">
                  <a16:creationId xmlns:a16="http://schemas.microsoft.com/office/drawing/2014/main" id="{5B76E993-894F-4A68-A84B-94FD907A89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92913" y="4395789"/>
              <a:ext cx="290513" cy="250825"/>
            </a:xfrm>
            <a:custGeom>
              <a:avLst/>
              <a:gdLst>
                <a:gd name="T0" fmla="*/ 9 w 1358"/>
                <a:gd name="T1" fmla="*/ 316 h 1169"/>
                <a:gd name="T2" fmla="*/ 153 w 1358"/>
                <a:gd name="T3" fmla="*/ 951 h 1169"/>
                <a:gd name="T4" fmla="*/ 257 w 1358"/>
                <a:gd name="T5" fmla="*/ 980 h 1169"/>
                <a:gd name="T6" fmla="*/ 340 w 1358"/>
                <a:gd name="T7" fmla="*/ 1169 h 1169"/>
                <a:gd name="T8" fmla="*/ 424 w 1358"/>
                <a:gd name="T9" fmla="*/ 980 h 1169"/>
                <a:gd name="T10" fmla="*/ 614 w 1358"/>
                <a:gd name="T11" fmla="*/ 1102 h 1169"/>
                <a:gd name="T12" fmla="*/ 821 w 1358"/>
                <a:gd name="T13" fmla="*/ 1102 h 1169"/>
                <a:gd name="T14" fmla="*/ 868 w 1358"/>
                <a:gd name="T15" fmla="*/ 980 h 1169"/>
                <a:gd name="T16" fmla="*/ 874 w 1358"/>
                <a:gd name="T17" fmla="*/ 980 h 1169"/>
                <a:gd name="T18" fmla="*/ 1126 w 1358"/>
                <a:gd name="T19" fmla="*/ 75 h 1169"/>
                <a:gd name="T20" fmla="*/ 1358 w 1358"/>
                <a:gd name="T21" fmla="*/ 38 h 1169"/>
                <a:gd name="T22" fmla="*/ 1096 w 1358"/>
                <a:gd name="T23" fmla="*/ 0 h 1169"/>
                <a:gd name="T24" fmla="*/ 993 w 1358"/>
                <a:gd name="T25" fmla="*/ 301 h 1169"/>
                <a:gd name="T26" fmla="*/ 946 w 1358"/>
                <a:gd name="T27" fmla="*/ 490 h 1169"/>
                <a:gd name="T28" fmla="*/ 824 w 1358"/>
                <a:gd name="T29" fmla="*/ 377 h 1169"/>
                <a:gd name="T30" fmla="*/ 946 w 1358"/>
                <a:gd name="T31" fmla="*/ 490 h 1169"/>
                <a:gd name="T32" fmla="*/ 760 w 1358"/>
                <a:gd name="T33" fmla="*/ 716 h 1169"/>
                <a:gd name="T34" fmla="*/ 928 w 1358"/>
                <a:gd name="T35" fmla="*/ 565 h 1169"/>
                <a:gd name="T36" fmla="*/ 845 w 1358"/>
                <a:gd name="T37" fmla="*/ 904 h 1169"/>
                <a:gd name="T38" fmla="*/ 746 w 1358"/>
                <a:gd name="T39" fmla="*/ 791 h 1169"/>
                <a:gd name="T40" fmla="*/ 845 w 1358"/>
                <a:gd name="T41" fmla="*/ 904 h 1169"/>
                <a:gd name="T42" fmla="*/ 269 w 1358"/>
                <a:gd name="T43" fmla="*/ 565 h 1169"/>
                <a:gd name="T44" fmla="*/ 172 w 1358"/>
                <a:gd name="T45" fmla="*/ 716 h 1169"/>
                <a:gd name="T46" fmla="*/ 346 w 1358"/>
                <a:gd name="T47" fmla="*/ 565 h 1169"/>
                <a:gd name="T48" fmla="*/ 491 w 1358"/>
                <a:gd name="T49" fmla="*/ 716 h 1169"/>
                <a:gd name="T50" fmla="*/ 346 w 1358"/>
                <a:gd name="T51" fmla="*/ 565 h 1169"/>
                <a:gd name="T52" fmla="*/ 332 w 1358"/>
                <a:gd name="T53" fmla="*/ 490 h 1169"/>
                <a:gd name="T54" fmla="*/ 491 w 1358"/>
                <a:gd name="T55" fmla="*/ 377 h 1169"/>
                <a:gd name="T56" fmla="*/ 567 w 1358"/>
                <a:gd name="T57" fmla="*/ 377 h 1169"/>
                <a:gd name="T58" fmla="*/ 726 w 1358"/>
                <a:gd name="T59" fmla="*/ 490 h 1169"/>
                <a:gd name="T60" fmla="*/ 567 w 1358"/>
                <a:gd name="T61" fmla="*/ 377 h 1169"/>
                <a:gd name="T62" fmla="*/ 712 w 1358"/>
                <a:gd name="T63" fmla="*/ 565 h 1169"/>
                <a:gd name="T64" fmla="*/ 567 w 1358"/>
                <a:gd name="T65" fmla="*/ 716 h 1169"/>
                <a:gd name="T66" fmla="*/ 234 w 1358"/>
                <a:gd name="T67" fmla="*/ 377 h 1169"/>
                <a:gd name="T68" fmla="*/ 116 w 1358"/>
                <a:gd name="T69" fmla="*/ 490 h 1169"/>
                <a:gd name="T70" fmla="*/ 234 w 1358"/>
                <a:gd name="T71" fmla="*/ 377 h 1169"/>
                <a:gd name="T72" fmla="*/ 311 w 1358"/>
                <a:gd name="T73" fmla="*/ 791 h 1169"/>
                <a:gd name="T74" fmla="*/ 219 w 1358"/>
                <a:gd name="T75" fmla="*/ 904 h 1169"/>
                <a:gd name="T76" fmla="*/ 340 w 1358"/>
                <a:gd name="T77" fmla="*/ 1093 h 1169"/>
                <a:gd name="T78" fmla="*/ 314 w 1358"/>
                <a:gd name="T79" fmla="*/ 1029 h 1169"/>
                <a:gd name="T80" fmla="*/ 378 w 1358"/>
                <a:gd name="T81" fmla="*/ 1055 h 1169"/>
                <a:gd name="T82" fmla="*/ 409 w 1358"/>
                <a:gd name="T83" fmla="*/ 904 h 1169"/>
                <a:gd name="T84" fmla="*/ 491 w 1358"/>
                <a:gd name="T85" fmla="*/ 791 h 1169"/>
                <a:gd name="T86" fmla="*/ 409 w 1358"/>
                <a:gd name="T87" fmla="*/ 904 h 1169"/>
                <a:gd name="T88" fmla="*/ 670 w 1358"/>
                <a:gd name="T89" fmla="*/ 791 h 1169"/>
                <a:gd name="T90" fmla="*/ 567 w 1358"/>
                <a:gd name="T91" fmla="*/ 904 h 1169"/>
                <a:gd name="T92" fmla="*/ 717 w 1358"/>
                <a:gd name="T93" fmla="*/ 1093 h 1169"/>
                <a:gd name="T94" fmla="*/ 691 w 1358"/>
                <a:gd name="T95" fmla="*/ 1029 h 1169"/>
                <a:gd name="T96" fmla="*/ 755 w 1358"/>
                <a:gd name="T97" fmla="*/ 1055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58" h="1169">
                  <a:moveTo>
                    <a:pt x="39" y="301"/>
                  </a:moveTo>
                  <a:cubicBezTo>
                    <a:pt x="27" y="301"/>
                    <a:pt x="16" y="307"/>
                    <a:pt x="9" y="316"/>
                  </a:cubicBezTo>
                  <a:cubicBezTo>
                    <a:pt x="2" y="325"/>
                    <a:pt x="0" y="337"/>
                    <a:pt x="2" y="348"/>
                  </a:cubicBezTo>
                  <a:lnTo>
                    <a:pt x="153" y="951"/>
                  </a:lnTo>
                  <a:cubicBezTo>
                    <a:pt x="157" y="968"/>
                    <a:pt x="172" y="980"/>
                    <a:pt x="190" y="980"/>
                  </a:cubicBezTo>
                  <a:lnTo>
                    <a:pt x="257" y="980"/>
                  </a:lnTo>
                  <a:cubicBezTo>
                    <a:pt x="227" y="1013"/>
                    <a:pt x="219" y="1061"/>
                    <a:pt x="237" y="1102"/>
                  </a:cubicBezTo>
                  <a:cubicBezTo>
                    <a:pt x="255" y="1143"/>
                    <a:pt x="296" y="1169"/>
                    <a:pt x="340" y="1169"/>
                  </a:cubicBezTo>
                  <a:cubicBezTo>
                    <a:pt x="385" y="1169"/>
                    <a:pt x="426" y="1143"/>
                    <a:pt x="444" y="1102"/>
                  </a:cubicBezTo>
                  <a:cubicBezTo>
                    <a:pt x="462" y="1061"/>
                    <a:pt x="454" y="1013"/>
                    <a:pt x="424" y="980"/>
                  </a:cubicBezTo>
                  <a:lnTo>
                    <a:pt x="634" y="980"/>
                  </a:lnTo>
                  <a:cubicBezTo>
                    <a:pt x="604" y="1013"/>
                    <a:pt x="596" y="1061"/>
                    <a:pt x="614" y="1102"/>
                  </a:cubicBezTo>
                  <a:cubicBezTo>
                    <a:pt x="632" y="1143"/>
                    <a:pt x="673" y="1169"/>
                    <a:pt x="717" y="1169"/>
                  </a:cubicBezTo>
                  <a:cubicBezTo>
                    <a:pt x="762" y="1169"/>
                    <a:pt x="803" y="1143"/>
                    <a:pt x="821" y="1102"/>
                  </a:cubicBezTo>
                  <a:cubicBezTo>
                    <a:pt x="839" y="1061"/>
                    <a:pt x="831" y="1013"/>
                    <a:pt x="801" y="980"/>
                  </a:cubicBezTo>
                  <a:lnTo>
                    <a:pt x="868" y="980"/>
                  </a:lnTo>
                  <a:cubicBezTo>
                    <a:pt x="869" y="980"/>
                    <a:pt x="870" y="979"/>
                    <a:pt x="870" y="979"/>
                  </a:cubicBezTo>
                  <a:cubicBezTo>
                    <a:pt x="872" y="980"/>
                    <a:pt x="873" y="980"/>
                    <a:pt x="874" y="980"/>
                  </a:cubicBezTo>
                  <a:cubicBezTo>
                    <a:pt x="892" y="980"/>
                    <a:pt x="907" y="968"/>
                    <a:pt x="911" y="951"/>
                  </a:cubicBezTo>
                  <a:lnTo>
                    <a:pt x="1126" y="75"/>
                  </a:lnTo>
                  <a:lnTo>
                    <a:pt x="1320" y="75"/>
                  </a:lnTo>
                  <a:cubicBezTo>
                    <a:pt x="1341" y="75"/>
                    <a:pt x="1358" y="58"/>
                    <a:pt x="1358" y="38"/>
                  </a:cubicBezTo>
                  <a:cubicBezTo>
                    <a:pt x="1358" y="17"/>
                    <a:pt x="1341" y="0"/>
                    <a:pt x="1320" y="0"/>
                  </a:cubicBezTo>
                  <a:lnTo>
                    <a:pt x="1096" y="0"/>
                  </a:lnTo>
                  <a:cubicBezTo>
                    <a:pt x="1079" y="0"/>
                    <a:pt x="1064" y="12"/>
                    <a:pt x="1059" y="29"/>
                  </a:cubicBezTo>
                  <a:lnTo>
                    <a:pt x="993" y="301"/>
                  </a:lnTo>
                  <a:lnTo>
                    <a:pt x="39" y="301"/>
                  </a:lnTo>
                  <a:close/>
                  <a:moveTo>
                    <a:pt x="946" y="490"/>
                  </a:moveTo>
                  <a:lnTo>
                    <a:pt x="803" y="490"/>
                  </a:lnTo>
                  <a:lnTo>
                    <a:pt x="824" y="377"/>
                  </a:lnTo>
                  <a:lnTo>
                    <a:pt x="974" y="377"/>
                  </a:lnTo>
                  <a:lnTo>
                    <a:pt x="946" y="490"/>
                  </a:lnTo>
                  <a:close/>
                  <a:moveTo>
                    <a:pt x="891" y="716"/>
                  </a:moveTo>
                  <a:lnTo>
                    <a:pt x="760" y="716"/>
                  </a:lnTo>
                  <a:lnTo>
                    <a:pt x="789" y="565"/>
                  </a:lnTo>
                  <a:lnTo>
                    <a:pt x="928" y="565"/>
                  </a:lnTo>
                  <a:lnTo>
                    <a:pt x="891" y="716"/>
                  </a:lnTo>
                  <a:close/>
                  <a:moveTo>
                    <a:pt x="845" y="904"/>
                  </a:moveTo>
                  <a:lnTo>
                    <a:pt x="725" y="904"/>
                  </a:lnTo>
                  <a:lnTo>
                    <a:pt x="746" y="791"/>
                  </a:lnTo>
                  <a:lnTo>
                    <a:pt x="872" y="791"/>
                  </a:lnTo>
                  <a:lnTo>
                    <a:pt x="845" y="904"/>
                  </a:lnTo>
                  <a:close/>
                  <a:moveTo>
                    <a:pt x="134" y="565"/>
                  </a:moveTo>
                  <a:lnTo>
                    <a:pt x="269" y="565"/>
                  </a:lnTo>
                  <a:lnTo>
                    <a:pt x="297" y="716"/>
                  </a:lnTo>
                  <a:lnTo>
                    <a:pt x="172" y="716"/>
                  </a:lnTo>
                  <a:lnTo>
                    <a:pt x="134" y="565"/>
                  </a:lnTo>
                  <a:close/>
                  <a:moveTo>
                    <a:pt x="346" y="565"/>
                  </a:moveTo>
                  <a:lnTo>
                    <a:pt x="491" y="565"/>
                  </a:lnTo>
                  <a:lnTo>
                    <a:pt x="491" y="716"/>
                  </a:lnTo>
                  <a:lnTo>
                    <a:pt x="374" y="716"/>
                  </a:lnTo>
                  <a:lnTo>
                    <a:pt x="346" y="565"/>
                  </a:lnTo>
                  <a:close/>
                  <a:moveTo>
                    <a:pt x="491" y="490"/>
                  </a:moveTo>
                  <a:lnTo>
                    <a:pt x="332" y="490"/>
                  </a:lnTo>
                  <a:lnTo>
                    <a:pt x="310" y="377"/>
                  </a:lnTo>
                  <a:lnTo>
                    <a:pt x="491" y="377"/>
                  </a:lnTo>
                  <a:lnTo>
                    <a:pt x="491" y="490"/>
                  </a:lnTo>
                  <a:close/>
                  <a:moveTo>
                    <a:pt x="567" y="377"/>
                  </a:moveTo>
                  <a:lnTo>
                    <a:pt x="747" y="377"/>
                  </a:lnTo>
                  <a:lnTo>
                    <a:pt x="726" y="490"/>
                  </a:lnTo>
                  <a:lnTo>
                    <a:pt x="567" y="490"/>
                  </a:lnTo>
                  <a:lnTo>
                    <a:pt x="567" y="377"/>
                  </a:lnTo>
                  <a:close/>
                  <a:moveTo>
                    <a:pt x="567" y="565"/>
                  </a:moveTo>
                  <a:lnTo>
                    <a:pt x="712" y="565"/>
                  </a:lnTo>
                  <a:lnTo>
                    <a:pt x="684" y="716"/>
                  </a:lnTo>
                  <a:lnTo>
                    <a:pt x="567" y="716"/>
                  </a:lnTo>
                  <a:lnTo>
                    <a:pt x="567" y="565"/>
                  </a:lnTo>
                  <a:close/>
                  <a:moveTo>
                    <a:pt x="234" y="377"/>
                  </a:moveTo>
                  <a:lnTo>
                    <a:pt x="255" y="490"/>
                  </a:lnTo>
                  <a:lnTo>
                    <a:pt x="116" y="490"/>
                  </a:lnTo>
                  <a:lnTo>
                    <a:pt x="87" y="377"/>
                  </a:lnTo>
                  <a:lnTo>
                    <a:pt x="234" y="377"/>
                  </a:lnTo>
                  <a:close/>
                  <a:moveTo>
                    <a:pt x="191" y="791"/>
                  </a:moveTo>
                  <a:lnTo>
                    <a:pt x="311" y="791"/>
                  </a:lnTo>
                  <a:lnTo>
                    <a:pt x="333" y="904"/>
                  </a:lnTo>
                  <a:lnTo>
                    <a:pt x="219" y="904"/>
                  </a:lnTo>
                  <a:lnTo>
                    <a:pt x="191" y="791"/>
                  </a:lnTo>
                  <a:close/>
                  <a:moveTo>
                    <a:pt x="340" y="1093"/>
                  </a:moveTo>
                  <a:cubicBezTo>
                    <a:pt x="325" y="1093"/>
                    <a:pt x="311" y="1084"/>
                    <a:pt x="306" y="1070"/>
                  </a:cubicBezTo>
                  <a:cubicBezTo>
                    <a:pt x="300" y="1056"/>
                    <a:pt x="303" y="1039"/>
                    <a:pt x="314" y="1029"/>
                  </a:cubicBezTo>
                  <a:cubicBezTo>
                    <a:pt x="325" y="1018"/>
                    <a:pt x="341" y="1015"/>
                    <a:pt x="355" y="1020"/>
                  </a:cubicBezTo>
                  <a:cubicBezTo>
                    <a:pt x="369" y="1026"/>
                    <a:pt x="378" y="1040"/>
                    <a:pt x="378" y="1055"/>
                  </a:cubicBezTo>
                  <a:cubicBezTo>
                    <a:pt x="378" y="1076"/>
                    <a:pt x="361" y="1093"/>
                    <a:pt x="340" y="1093"/>
                  </a:cubicBezTo>
                  <a:close/>
                  <a:moveTo>
                    <a:pt x="409" y="904"/>
                  </a:moveTo>
                  <a:lnTo>
                    <a:pt x="388" y="791"/>
                  </a:lnTo>
                  <a:lnTo>
                    <a:pt x="491" y="791"/>
                  </a:lnTo>
                  <a:lnTo>
                    <a:pt x="491" y="904"/>
                  </a:lnTo>
                  <a:lnTo>
                    <a:pt x="409" y="904"/>
                  </a:lnTo>
                  <a:close/>
                  <a:moveTo>
                    <a:pt x="567" y="791"/>
                  </a:moveTo>
                  <a:lnTo>
                    <a:pt x="670" y="791"/>
                  </a:lnTo>
                  <a:lnTo>
                    <a:pt x="648" y="904"/>
                  </a:lnTo>
                  <a:lnTo>
                    <a:pt x="567" y="904"/>
                  </a:lnTo>
                  <a:lnTo>
                    <a:pt x="567" y="791"/>
                  </a:lnTo>
                  <a:close/>
                  <a:moveTo>
                    <a:pt x="717" y="1093"/>
                  </a:moveTo>
                  <a:cubicBezTo>
                    <a:pt x="702" y="1093"/>
                    <a:pt x="688" y="1084"/>
                    <a:pt x="682" y="1070"/>
                  </a:cubicBezTo>
                  <a:cubicBezTo>
                    <a:pt x="677" y="1056"/>
                    <a:pt x="680" y="1039"/>
                    <a:pt x="691" y="1029"/>
                  </a:cubicBezTo>
                  <a:cubicBezTo>
                    <a:pt x="701" y="1018"/>
                    <a:pt x="718" y="1015"/>
                    <a:pt x="732" y="1020"/>
                  </a:cubicBezTo>
                  <a:cubicBezTo>
                    <a:pt x="746" y="1026"/>
                    <a:pt x="755" y="1040"/>
                    <a:pt x="755" y="1055"/>
                  </a:cubicBezTo>
                  <a:cubicBezTo>
                    <a:pt x="755" y="1076"/>
                    <a:pt x="738" y="1093"/>
                    <a:pt x="717" y="109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7" name="Freeform 495">
              <a:extLst>
                <a:ext uri="{FF2B5EF4-FFF2-40B4-BE49-F238E27FC236}">
                  <a16:creationId xmlns:a16="http://schemas.microsoft.com/office/drawing/2014/main" id="{C7C27454-8BA5-4DD7-9D7C-5EA49016A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388" y="4452939"/>
              <a:ext cx="23813" cy="15875"/>
            </a:xfrm>
            <a:custGeom>
              <a:avLst/>
              <a:gdLst>
                <a:gd name="T0" fmla="*/ 37 w 113"/>
                <a:gd name="T1" fmla="*/ 0 h 75"/>
                <a:gd name="T2" fmla="*/ 0 w 113"/>
                <a:gd name="T3" fmla="*/ 37 h 75"/>
                <a:gd name="T4" fmla="*/ 37 w 113"/>
                <a:gd name="T5" fmla="*/ 75 h 75"/>
                <a:gd name="T6" fmla="*/ 75 w 113"/>
                <a:gd name="T7" fmla="*/ 75 h 75"/>
                <a:gd name="T8" fmla="*/ 113 w 113"/>
                <a:gd name="T9" fmla="*/ 37 h 75"/>
                <a:gd name="T10" fmla="*/ 75 w 113"/>
                <a:gd name="T11" fmla="*/ 0 h 75"/>
                <a:gd name="T12" fmla="*/ 37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8" name="Freeform 496">
              <a:extLst>
                <a:ext uri="{FF2B5EF4-FFF2-40B4-BE49-F238E27FC236}">
                  <a16:creationId xmlns:a16="http://schemas.microsoft.com/office/drawing/2014/main" id="{E7C424B7-40D2-4782-8009-F4D0AE573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4452939"/>
              <a:ext cx="25400" cy="15875"/>
            </a:xfrm>
            <a:custGeom>
              <a:avLst/>
              <a:gdLst>
                <a:gd name="T0" fmla="*/ 38 w 113"/>
                <a:gd name="T1" fmla="*/ 0 h 75"/>
                <a:gd name="T2" fmla="*/ 0 w 113"/>
                <a:gd name="T3" fmla="*/ 37 h 75"/>
                <a:gd name="T4" fmla="*/ 38 w 113"/>
                <a:gd name="T5" fmla="*/ 75 h 75"/>
                <a:gd name="T6" fmla="*/ 76 w 113"/>
                <a:gd name="T7" fmla="*/ 75 h 75"/>
                <a:gd name="T8" fmla="*/ 113 w 113"/>
                <a:gd name="T9" fmla="*/ 37 h 75"/>
                <a:gd name="T10" fmla="*/ 76 w 113"/>
                <a:gd name="T11" fmla="*/ 0 h 75"/>
                <a:gd name="T12" fmla="*/ 38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6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9" name="Freeform 497">
              <a:extLst>
                <a:ext uri="{FF2B5EF4-FFF2-40B4-BE49-F238E27FC236}">
                  <a16:creationId xmlns:a16="http://schemas.microsoft.com/office/drawing/2014/main" id="{01EF9033-E983-4C40-9807-294EEE055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5" y="4452939"/>
              <a:ext cx="23813" cy="15875"/>
            </a:xfrm>
            <a:custGeom>
              <a:avLst/>
              <a:gdLst>
                <a:gd name="T0" fmla="*/ 38 w 113"/>
                <a:gd name="T1" fmla="*/ 0 h 75"/>
                <a:gd name="T2" fmla="*/ 0 w 113"/>
                <a:gd name="T3" fmla="*/ 37 h 75"/>
                <a:gd name="T4" fmla="*/ 38 w 113"/>
                <a:gd name="T5" fmla="*/ 75 h 75"/>
                <a:gd name="T6" fmla="*/ 75 w 113"/>
                <a:gd name="T7" fmla="*/ 75 h 75"/>
                <a:gd name="T8" fmla="*/ 113 w 113"/>
                <a:gd name="T9" fmla="*/ 37 h 75"/>
                <a:gd name="T10" fmla="*/ 75 w 113"/>
                <a:gd name="T11" fmla="*/ 0 h 75"/>
                <a:gd name="T12" fmla="*/ 38 w 11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5" y="75"/>
                  </a:lnTo>
                  <a:cubicBezTo>
                    <a:pt x="96" y="75"/>
                    <a:pt x="113" y="58"/>
                    <a:pt x="113" y="37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0" name="Freeform 498">
              <a:extLst>
                <a:ext uri="{FF2B5EF4-FFF2-40B4-BE49-F238E27FC236}">
                  <a16:creationId xmlns:a16="http://schemas.microsoft.com/office/drawing/2014/main" id="{50DCFCF0-EE70-47BD-AE87-157AC9BFC4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0200" y="4524376"/>
              <a:ext cx="112713" cy="80963"/>
            </a:xfrm>
            <a:custGeom>
              <a:avLst/>
              <a:gdLst>
                <a:gd name="T0" fmla="*/ 37 w 527"/>
                <a:gd name="T1" fmla="*/ 377 h 377"/>
                <a:gd name="T2" fmla="*/ 490 w 527"/>
                <a:gd name="T3" fmla="*/ 377 h 377"/>
                <a:gd name="T4" fmla="*/ 527 w 527"/>
                <a:gd name="T5" fmla="*/ 339 h 377"/>
                <a:gd name="T6" fmla="*/ 527 w 527"/>
                <a:gd name="T7" fmla="*/ 38 h 377"/>
                <a:gd name="T8" fmla="*/ 490 w 527"/>
                <a:gd name="T9" fmla="*/ 0 h 377"/>
                <a:gd name="T10" fmla="*/ 37 w 527"/>
                <a:gd name="T11" fmla="*/ 0 h 377"/>
                <a:gd name="T12" fmla="*/ 0 w 527"/>
                <a:gd name="T13" fmla="*/ 38 h 377"/>
                <a:gd name="T14" fmla="*/ 0 w 527"/>
                <a:gd name="T15" fmla="*/ 339 h 377"/>
                <a:gd name="T16" fmla="*/ 37 w 527"/>
                <a:gd name="T17" fmla="*/ 377 h 377"/>
                <a:gd name="T18" fmla="*/ 75 w 527"/>
                <a:gd name="T19" fmla="*/ 75 h 377"/>
                <a:gd name="T20" fmla="*/ 452 w 527"/>
                <a:gd name="T21" fmla="*/ 75 h 377"/>
                <a:gd name="T22" fmla="*/ 452 w 527"/>
                <a:gd name="T23" fmla="*/ 301 h 377"/>
                <a:gd name="T24" fmla="*/ 75 w 527"/>
                <a:gd name="T25" fmla="*/ 301 h 377"/>
                <a:gd name="T26" fmla="*/ 75 w 527"/>
                <a:gd name="T27" fmla="*/ 75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7" h="377">
                  <a:moveTo>
                    <a:pt x="37" y="377"/>
                  </a:moveTo>
                  <a:lnTo>
                    <a:pt x="490" y="377"/>
                  </a:lnTo>
                  <a:cubicBezTo>
                    <a:pt x="510" y="377"/>
                    <a:pt x="527" y="360"/>
                    <a:pt x="527" y="339"/>
                  </a:cubicBezTo>
                  <a:lnTo>
                    <a:pt x="527" y="38"/>
                  </a:lnTo>
                  <a:cubicBezTo>
                    <a:pt x="527" y="17"/>
                    <a:pt x="510" y="0"/>
                    <a:pt x="490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lnTo>
                    <a:pt x="0" y="339"/>
                  </a:lnTo>
                  <a:cubicBezTo>
                    <a:pt x="0" y="360"/>
                    <a:pt x="16" y="377"/>
                    <a:pt x="37" y="377"/>
                  </a:cubicBezTo>
                  <a:close/>
                  <a:moveTo>
                    <a:pt x="75" y="75"/>
                  </a:moveTo>
                  <a:lnTo>
                    <a:pt x="452" y="75"/>
                  </a:lnTo>
                  <a:lnTo>
                    <a:pt x="452" y="301"/>
                  </a:lnTo>
                  <a:lnTo>
                    <a:pt x="75" y="301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1" name="Freeform 499">
              <a:extLst>
                <a:ext uri="{FF2B5EF4-FFF2-40B4-BE49-F238E27FC236}">
                  <a16:creationId xmlns:a16="http://schemas.microsoft.com/office/drawing/2014/main" id="{E747D41B-2446-4161-8307-3672FA6C0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621214"/>
              <a:ext cx="146050" cy="17463"/>
            </a:xfrm>
            <a:custGeom>
              <a:avLst/>
              <a:gdLst>
                <a:gd name="T0" fmla="*/ 37 w 678"/>
                <a:gd name="T1" fmla="*/ 76 h 76"/>
                <a:gd name="T2" fmla="*/ 640 w 678"/>
                <a:gd name="T3" fmla="*/ 76 h 76"/>
                <a:gd name="T4" fmla="*/ 678 w 678"/>
                <a:gd name="T5" fmla="*/ 38 h 76"/>
                <a:gd name="T6" fmla="*/ 640 w 678"/>
                <a:gd name="T7" fmla="*/ 0 h 76"/>
                <a:gd name="T8" fmla="*/ 37 w 678"/>
                <a:gd name="T9" fmla="*/ 0 h 76"/>
                <a:gd name="T10" fmla="*/ 0 w 678"/>
                <a:gd name="T11" fmla="*/ 38 h 76"/>
                <a:gd name="T12" fmla="*/ 37 w 67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6">
                  <a:moveTo>
                    <a:pt x="37" y="76"/>
                  </a:moveTo>
                  <a:lnTo>
                    <a:pt x="640" y="76"/>
                  </a:lnTo>
                  <a:cubicBezTo>
                    <a:pt x="661" y="76"/>
                    <a:pt x="678" y="59"/>
                    <a:pt x="678" y="38"/>
                  </a:cubicBez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9"/>
                    <a:pt x="16" y="76"/>
                    <a:pt x="37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2" name="Freeform 500">
              <a:extLst>
                <a:ext uri="{FF2B5EF4-FFF2-40B4-BE49-F238E27FC236}">
                  <a16:creationId xmlns:a16="http://schemas.microsoft.com/office/drawing/2014/main" id="{B1A93068-FEAC-4A3B-8795-320A41B9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0" y="4654551"/>
              <a:ext cx="177800" cy="15875"/>
            </a:xfrm>
            <a:custGeom>
              <a:avLst/>
              <a:gdLst>
                <a:gd name="T0" fmla="*/ 37 w 829"/>
                <a:gd name="T1" fmla="*/ 75 h 75"/>
                <a:gd name="T2" fmla="*/ 791 w 829"/>
                <a:gd name="T3" fmla="*/ 75 h 75"/>
                <a:gd name="T4" fmla="*/ 829 w 829"/>
                <a:gd name="T5" fmla="*/ 38 h 75"/>
                <a:gd name="T6" fmla="*/ 791 w 829"/>
                <a:gd name="T7" fmla="*/ 0 h 75"/>
                <a:gd name="T8" fmla="*/ 37 w 829"/>
                <a:gd name="T9" fmla="*/ 0 h 75"/>
                <a:gd name="T10" fmla="*/ 0 w 829"/>
                <a:gd name="T11" fmla="*/ 38 h 75"/>
                <a:gd name="T12" fmla="*/ 37 w 829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5">
                  <a:moveTo>
                    <a:pt x="37" y="75"/>
                  </a:moveTo>
                  <a:lnTo>
                    <a:pt x="791" y="75"/>
                  </a:lnTo>
                  <a:cubicBezTo>
                    <a:pt x="812" y="75"/>
                    <a:pt x="829" y="58"/>
                    <a:pt x="829" y="38"/>
                  </a:cubicBezTo>
                  <a:cubicBezTo>
                    <a:pt x="829" y="17"/>
                    <a:pt x="812" y="0"/>
                    <a:pt x="791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3" name="Freeform 501">
              <a:extLst>
                <a:ext uri="{FF2B5EF4-FFF2-40B4-BE49-F238E27FC236}">
                  <a16:creationId xmlns:a16="http://schemas.microsoft.com/office/drawing/2014/main" id="{5DC58207-0E5B-4448-BA54-14030313B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4654551"/>
              <a:ext cx="130175" cy="15875"/>
            </a:xfrm>
            <a:custGeom>
              <a:avLst/>
              <a:gdLst>
                <a:gd name="T0" fmla="*/ 38 w 603"/>
                <a:gd name="T1" fmla="*/ 0 h 75"/>
                <a:gd name="T2" fmla="*/ 0 w 603"/>
                <a:gd name="T3" fmla="*/ 38 h 75"/>
                <a:gd name="T4" fmla="*/ 38 w 603"/>
                <a:gd name="T5" fmla="*/ 75 h 75"/>
                <a:gd name="T6" fmla="*/ 566 w 603"/>
                <a:gd name="T7" fmla="*/ 75 h 75"/>
                <a:gd name="T8" fmla="*/ 603 w 603"/>
                <a:gd name="T9" fmla="*/ 38 h 75"/>
                <a:gd name="T10" fmla="*/ 566 w 603"/>
                <a:gd name="T11" fmla="*/ 0 h 75"/>
                <a:gd name="T12" fmla="*/ 38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566" y="75"/>
                  </a:lnTo>
                  <a:cubicBezTo>
                    <a:pt x="587" y="75"/>
                    <a:pt x="603" y="58"/>
                    <a:pt x="603" y="38"/>
                  </a:cubicBezTo>
                  <a:cubicBezTo>
                    <a:pt x="603" y="17"/>
                    <a:pt x="587" y="0"/>
                    <a:pt x="566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5" name="Group 2544">
            <a:extLst>
              <a:ext uri="{FF2B5EF4-FFF2-40B4-BE49-F238E27FC236}">
                <a16:creationId xmlns:a16="http://schemas.microsoft.com/office/drawing/2014/main" id="{A9541596-18F5-477A-BB2D-1C41D85CBB71}"/>
              </a:ext>
            </a:extLst>
          </p:cNvPr>
          <p:cNvGrpSpPr/>
          <p:nvPr/>
        </p:nvGrpSpPr>
        <p:grpSpPr>
          <a:xfrm>
            <a:off x="7345363" y="4395789"/>
            <a:ext cx="484188" cy="484188"/>
            <a:chOff x="7345363" y="4395789"/>
            <a:chExt cx="484188" cy="484188"/>
          </a:xfrm>
        </p:grpSpPr>
        <p:sp>
          <p:nvSpPr>
            <p:cNvPr id="2004" name="Freeform 502">
              <a:extLst>
                <a:ext uri="{FF2B5EF4-FFF2-40B4-BE49-F238E27FC236}">
                  <a16:creationId xmlns:a16="http://schemas.microsoft.com/office/drawing/2014/main" id="{841C35C1-9480-4BF2-803C-9A3D95FE09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300" y="4403726"/>
              <a:ext cx="468313" cy="355600"/>
            </a:xfrm>
            <a:custGeom>
              <a:avLst/>
              <a:gdLst>
                <a:gd name="T0" fmla="*/ 2035 w 2186"/>
                <a:gd name="T1" fmla="*/ 0 h 1658"/>
                <a:gd name="T2" fmla="*/ 151 w 2186"/>
                <a:gd name="T3" fmla="*/ 0 h 1658"/>
                <a:gd name="T4" fmla="*/ 0 w 2186"/>
                <a:gd name="T5" fmla="*/ 150 h 1658"/>
                <a:gd name="T6" fmla="*/ 0 w 2186"/>
                <a:gd name="T7" fmla="*/ 1507 h 1658"/>
                <a:gd name="T8" fmla="*/ 151 w 2186"/>
                <a:gd name="T9" fmla="*/ 1658 h 1658"/>
                <a:gd name="T10" fmla="*/ 2035 w 2186"/>
                <a:gd name="T11" fmla="*/ 1658 h 1658"/>
                <a:gd name="T12" fmla="*/ 2186 w 2186"/>
                <a:gd name="T13" fmla="*/ 1507 h 1658"/>
                <a:gd name="T14" fmla="*/ 2186 w 2186"/>
                <a:gd name="T15" fmla="*/ 150 h 1658"/>
                <a:gd name="T16" fmla="*/ 2035 w 2186"/>
                <a:gd name="T17" fmla="*/ 0 h 1658"/>
                <a:gd name="T18" fmla="*/ 1093 w 2186"/>
                <a:gd name="T19" fmla="*/ 1583 h 1658"/>
                <a:gd name="T20" fmla="*/ 1023 w 2186"/>
                <a:gd name="T21" fmla="*/ 1536 h 1658"/>
                <a:gd name="T22" fmla="*/ 1040 w 2186"/>
                <a:gd name="T23" fmla="*/ 1454 h 1658"/>
                <a:gd name="T24" fmla="*/ 1122 w 2186"/>
                <a:gd name="T25" fmla="*/ 1438 h 1658"/>
                <a:gd name="T26" fmla="*/ 1168 w 2186"/>
                <a:gd name="T27" fmla="*/ 1507 h 1658"/>
                <a:gd name="T28" fmla="*/ 1093 w 2186"/>
                <a:gd name="T29" fmla="*/ 1583 h 1658"/>
                <a:gd name="T30" fmla="*/ 2035 w 2186"/>
                <a:gd name="T31" fmla="*/ 1356 h 1658"/>
                <a:gd name="T32" fmla="*/ 1796 w 2186"/>
                <a:gd name="T33" fmla="*/ 1356 h 1658"/>
                <a:gd name="T34" fmla="*/ 1878 w 2186"/>
                <a:gd name="T35" fmla="*/ 1438 h 1658"/>
                <a:gd name="T36" fmla="*/ 1771 w 2186"/>
                <a:gd name="T37" fmla="*/ 1545 h 1658"/>
                <a:gd name="T38" fmla="*/ 1580 w 2186"/>
                <a:gd name="T39" fmla="*/ 1354 h 1658"/>
                <a:gd name="T40" fmla="*/ 1500 w 2186"/>
                <a:gd name="T41" fmla="*/ 1434 h 1658"/>
                <a:gd name="T42" fmla="*/ 1483 w 2186"/>
                <a:gd name="T43" fmla="*/ 1356 h 1658"/>
                <a:gd name="T44" fmla="*/ 151 w 2186"/>
                <a:gd name="T45" fmla="*/ 1356 h 1658"/>
                <a:gd name="T46" fmla="*/ 151 w 2186"/>
                <a:gd name="T47" fmla="*/ 150 h 1658"/>
                <a:gd name="T48" fmla="*/ 2035 w 2186"/>
                <a:gd name="T49" fmla="*/ 150 h 1658"/>
                <a:gd name="T50" fmla="*/ 2035 w 2186"/>
                <a:gd name="T51" fmla="*/ 1356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86" h="1658">
                  <a:moveTo>
                    <a:pt x="2035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8" y="1658"/>
                    <a:pt x="151" y="1658"/>
                  </a:cubicBezTo>
                  <a:lnTo>
                    <a:pt x="2035" y="1658"/>
                  </a:lnTo>
                  <a:cubicBezTo>
                    <a:pt x="2118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8" y="0"/>
                    <a:pt x="2035" y="0"/>
                  </a:cubicBezTo>
                  <a:close/>
                  <a:moveTo>
                    <a:pt x="1093" y="1583"/>
                  </a:moveTo>
                  <a:cubicBezTo>
                    <a:pt x="1063" y="1583"/>
                    <a:pt x="1035" y="1564"/>
                    <a:pt x="1023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1" y="1432"/>
                    <a:pt x="1094" y="1426"/>
                    <a:pt x="1122" y="1438"/>
                  </a:cubicBezTo>
                  <a:cubicBezTo>
                    <a:pt x="1150" y="1449"/>
                    <a:pt x="1168" y="1477"/>
                    <a:pt x="1168" y="1507"/>
                  </a:cubicBezTo>
                  <a:cubicBezTo>
                    <a:pt x="1168" y="1549"/>
                    <a:pt x="1135" y="1583"/>
                    <a:pt x="1093" y="1583"/>
                  </a:cubicBezTo>
                  <a:close/>
                  <a:moveTo>
                    <a:pt x="2035" y="1356"/>
                  </a:moveTo>
                  <a:lnTo>
                    <a:pt x="1796" y="1356"/>
                  </a:lnTo>
                  <a:lnTo>
                    <a:pt x="1878" y="1438"/>
                  </a:lnTo>
                  <a:lnTo>
                    <a:pt x="1771" y="1545"/>
                  </a:lnTo>
                  <a:lnTo>
                    <a:pt x="1580" y="1354"/>
                  </a:lnTo>
                  <a:lnTo>
                    <a:pt x="1500" y="1434"/>
                  </a:lnTo>
                  <a:lnTo>
                    <a:pt x="1483" y="1356"/>
                  </a:lnTo>
                  <a:lnTo>
                    <a:pt x="151" y="1356"/>
                  </a:lnTo>
                  <a:lnTo>
                    <a:pt x="151" y="150"/>
                  </a:lnTo>
                  <a:lnTo>
                    <a:pt x="2035" y="150"/>
                  </a:lnTo>
                  <a:lnTo>
                    <a:pt x="2035" y="135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5" name="Rectangle 503">
              <a:extLst>
                <a:ext uri="{FF2B5EF4-FFF2-40B4-BE49-F238E27FC236}">
                  <a16:creationId xmlns:a16="http://schemas.microsoft.com/office/drawing/2014/main" id="{E5D48887-573E-456E-AB98-6E655E3BE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1100" y="4759326"/>
              <a:ext cx="112713" cy="6350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6" name="Freeform 504">
              <a:extLst>
                <a:ext uri="{FF2B5EF4-FFF2-40B4-BE49-F238E27FC236}">
                  <a16:creationId xmlns:a16="http://schemas.microsoft.com/office/drawing/2014/main" id="{6496F14D-46B2-4A8A-A757-CAC4996C7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4822826"/>
              <a:ext cx="306388" cy="49213"/>
            </a:xfrm>
            <a:custGeom>
              <a:avLst/>
              <a:gdLst>
                <a:gd name="T0" fmla="*/ 151 w 1432"/>
                <a:gd name="T1" fmla="*/ 0 h 227"/>
                <a:gd name="T2" fmla="*/ 0 w 1432"/>
                <a:gd name="T3" fmla="*/ 151 h 227"/>
                <a:gd name="T4" fmla="*/ 0 w 1432"/>
                <a:gd name="T5" fmla="*/ 227 h 227"/>
                <a:gd name="T6" fmla="*/ 1432 w 1432"/>
                <a:gd name="T7" fmla="*/ 227 h 227"/>
                <a:gd name="T8" fmla="*/ 1432 w 1432"/>
                <a:gd name="T9" fmla="*/ 151 h 227"/>
                <a:gd name="T10" fmla="*/ 1281 w 1432"/>
                <a:gd name="T11" fmla="*/ 0 h 227"/>
                <a:gd name="T12" fmla="*/ 151 w 1432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2" h="227">
                  <a:moveTo>
                    <a:pt x="151" y="0"/>
                  </a:moveTo>
                  <a:cubicBezTo>
                    <a:pt x="67" y="0"/>
                    <a:pt x="0" y="68"/>
                    <a:pt x="0" y="151"/>
                  </a:cubicBezTo>
                  <a:lnTo>
                    <a:pt x="0" y="227"/>
                  </a:lnTo>
                  <a:lnTo>
                    <a:pt x="1432" y="227"/>
                  </a:lnTo>
                  <a:lnTo>
                    <a:pt x="1432" y="151"/>
                  </a:lnTo>
                  <a:cubicBezTo>
                    <a:pt x="1432" y="68"/>
                    <a:pt x="1365" y="0"/>
                    <a:pt x="1281" y="0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7" name="Oval 505">
              <a:extLst>
                <a:ext uri="{FF2B5EF4-FFF2-40B4-BE49-F238E27FC236}">
                  <a16:creationId xmlns:a16="http://schemas.microsoft.com/office/drawing/2014/main" id="{17CE7F63-198E-44F9-956A-AB7A49CA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5225" y="4492626"/>
              <a:ext cx="144463" cy="146050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8" name="Freeform 506">
              <a:extLst>
                <a:ext uri="{FF2B5EF4-FFF2-40B4-BE49-F238E27FC236}">
                  <a16:creationId xmlns:a16="http://schemas.microsoft.com/office/drawing/2014/main" id="{419B7818-F318-44A3-8DF7-0E6B1E2E1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8100" y="4637089"/>
              <a:ext cx="96838" cy="96838"/>
            </a:xfrm>
            <a:custGeom>
              <a:avLst/>
              <a:gdLst>
                <a:gd name="T0" fmla="*/ 159 w 457"/>
                <a:gd name="T1" fmla="*/ 267 h 458"/>
                <a:gd name="T2" fmla="*/ 350 w 457"/>
                <a:gd name="T3" fmla="*/ 458 h 458"/>
                <a:gd name="T4" fmla="*/ 457 w 457"/>
                <a:gd name="T5" fmla="*/ 351 h 458"/>
                <a:gd name="T6" fmla="*/ 266 w 457"/>
                <a:gd name="T7" fmla="*/ 160 h 458"/>
                <a:gd name="T8" fmla="*/ 346 w 457"/>
                <a:gd name="T9" fmla="*/ 80 h 458"/>
                <a:gd name="T10" fmla="*/ 0 w 457"/>
                <a:gd name="T11" fmla="*/ 0 h 458"/>
                <a:gd name="T12" fmla="*/ 62 w 457"/>
                <a:gd name="T13" fmla="*/ 269 h 458"/>
                <a:gd name="T14" fmla="*/ 62 w 457"/>
                <a:gd name="T15" fmla="*/ 269 h 458"/>
                <a:gd name="T16" fmla="*/ 62 w 457"/>
                <a:gd name="T17" fmla="*/ 269 h 458"/>
                <a:gd name="T18" fmla="*/ 79 w 457"/>
                <a:gd name="T19" fmla="*/ 347 h 458"/>
                <a:gd name="T20" fmla="*/ 159 w 457"/>
                <a:gd name="T21" fmla="*/ 26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7" h="458">
                  <a:moveTo>
                    <a:pt x="159" y="267"/>
                  </a:moveTo>
                  <a:lnTo>
                    <a:pt x="350" y="458"/>
                  </a:lnTo>
                  <a:lnTo>
                    <a:pt x="457" y="351"/>
                  </a:lnTo>
                  <a:lnTo>
                    <a:pt x="266" y="160"/>
                  </a:lnTo>
                  <a:lnTo>
                    <a:pt x="346" y="80"/>
                  </a:lnTo>
                  <a:lnTo>
                    <a:pt x="0" y="0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62" y="269"/>
                  </a:lnTo>
                  <a:lnTo>
                    <a:pt x="79" y="347"/>
                  </a:lnTo>
                  <a:lnTo>
                    <a:pt x="159" y="267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9" name="Freeform 507">
              <a:extLst>
                <a:ext uri="{FF2B5EF4-FFF2-40B4-BE49-F238E27FC236}">
                  <a16:creationId xmlns:a16="http://schemas.microsoft.com/office/drawing/2014/main" id="{29620033-A3B3-4287-8251-9E9E9C28EA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4395789"/>
              <a:ext cx="484188" cy="484188"/>
            </a:xfrm>
            <a:custGeom>
              <a:avLst/>
              <a:gdLst>
                <a:gd name="T0" fmla="*/ 2073 w 2262"/>
                <a:gd name="T1" fmla="*/ 0 h 2261"/>
                <a:gd name="T2" fmla="*/ 189 w 2262"/>
                <a:gd name="T3" fmla="*/ 0 h 2261"/>
                <a:gd name="T4" fmla="*/ 0 w 2262"/>
                <a:gd name="T5" fmla="*/ 188 h 2261"/>
                <a:gd name="T6" fmla="*/ 0 w 2262"/>
                <a:gd name="T7" fmla="*/ 1545 h 2261"/>
                <a:gd name="T8" fmla="*/ 189 w 2262"/>
                <a:gd name="T9" fmla="*/ 1734 h 2261"/>
                <a:gd name="T10" fmla="*/ 829 w 2262"/>
                <a:gd name="T11" fmla="*/ 1734 h 2261"/>
                <a:gd name="T12" fmla="*/ 829 w 2262"/>
                <a:gd name="T13" fmla="*/ 1960 h 2261"/>
                <a:gd name="T14" fmla="*/ 566 w 2262"/>
                <a:gd name="T15" fmla="*/ 1960 h 2261"/>
                <a:gd name="T16" fmla="*/ 377 w 2262"/>
                <a:gd name="T17" fmla="*/ 2148 h 2261"/>
                <a:gd name="T18" fmla="*/ 377 w 2262"/>
                <a:gd name="T19" fmla="*/ 2224 h 2261"/>
                <a:gd name="T20" fmla="*/ 415 w 2262"/>
                <a:gd name="T21" fmla="*/ 2261 h 2261"/>
                <a:gd name="T22" fmla="*/ 1847 w 2262"/>
                <a:gd name="T23" fmla="*/ 2261 h 2261"/>
                <a:gd name="T24" fmla="*/ 1885 w 2262"/>
                <a:gd name="T25" fmla="*/ 2224 h 2261"/>
                <a:gd name="T26" fmla="*/ 1885 w 2262"/>
                <a:gd name="T27" fmla="*/ 2148 h 2261"/>
                <a:gd name="T28" fmla="*/ 1696 w 2262"/>
                <a:gd name="T29" fmla="*/ 1960 h 2261"/>
                <a:gd name="T30" fmla="*/ 1433 w 2262"/>
                <a:gd name="T31" fmla="*/ 1960 h 2261"/>
                <a:gd name="T32" fmla="*/ 1433 w 2262"/>
                <a:gd name="T33" fmla="*/ 1734 h 2261"/>
                <a:gd name="T34" fmla="*/ 2073 w 2262"/>
                <a:gd name="T35" fmla="*/ 1734 h 2261"/>
                <a:gd name="T36" fmla="*/ 2262 w 2262"/>
                <a:gd name="T37" fmla="*/ 1545 h 2261"/>
                <a:gd name="T38" fmla="*/ 2262 w 2262"/>
                <a:gd name="T39" fmla="*/ 188 h 2261"/>
                <a:gd name="T40" fmla="*/ 2073 w 2262"/>
                <a:gd name="T41" fmla="*/ 0 h 2261"/>
                <a:gd name="T42" fmla="*/ 1809 w 2262"/>
                <a:gd name="T43" fmla="*/ 2148 h 2261"/>
                <a:gd name="T44" fmla="*/ 1809 w 2262"/>
                <a:gd name="T45" fmla="*/ 2186 h 2261"/>
                <a:gd name="T46" fmla="*/ 453 w 2262"/>
                <a:gd name="T47" fmla="*/ 2186 h 2261"/>
                <a:gd name="T48" fmla="*/ 453 w 2262"/>
                <a:gd name="T49" fmla="*/ 2148 h 2261"/>
                <a:gd name="T50" fmla="*/ 566 w 2262"/>
                <a:gd name="T51" fmla="*/ 2035 h 2261"/>
                <a:gd name="T52" fmla="*/ 1696 w 2262"/>
                <a:gd name="T53" fmla="*/ 2035 h 2261"/>
                <a:gd name="T54" fmla="*/ 1809 w 2262"/>
                <a:gd name="T55" fmla="*/ 2148 h 2261"/>
                <a:gd name="T56" fmla="*/ 1357 w 2262"/>
                <a:gd name="T57" fmla="*/ 1960 h 2261"/>
                <a:gd name="T58" fmla="*/ 905 w 2262"/>
                <a:gd name="T59" fmla="*/ 1960 h 2261"/>
                <a:gd name="T60" fmla="*/ 905 w 2262"/>
                <a:gd name="T61" fmla="*/ 1734 h 2261"/>
                <a:gd name="T62" fmla="*/ 1357 w 2262"/>
                <a:gd name="T63" fmla="*/ 1734 h 2261"/>
                <a:gd name="T64" fmla="*/ 1357 w 2262"/>
                <a:gd name="T65" fmla="*/ 1960 h 2261"/>
                <a:gd name="T66" fmla="*/ 2186 w 2262"/>
                <a:gd name="T67" fmla="*/ 1545 h 2261"/>
                <a:gd name="T68" fmla="*/ 2073 w 2262"/>
                <a:gd name="T69" fmla="*/ 1658 h 2261"/>
                <a:gd name="T70" fmla="*/ 189 w 2262"/>
                <a:gd name="T71" fmla="*/ 1658 h 2261"/>
                <a:gd name="T72" fmla="*/ 76 w 2262"/>
                <a:gd name="T73" fmla="*/ 1545 h 2261"/>
                <a:gd name="T74" fmla="*/ 76 w 2262"/>
                <a:gd name="T75" fmla="*/ 188 h 2261"/>
                <a:gd name="T76" fmla="*/ 189 w 2262"/>
                <a:gd name="T77" fmla="*/ 75 h 2261"/>
                <a:gd name="T78" fmla="*/ 2073 w 2262"/>
                <a:gd name="T79" fmla="*/ 75 h 2261"/>
                <a:gd name="T80" fmla="*/ 2186 w 2262"/>
                <a:gd name="T81" fmla="*/ 188 h 2261"/>
                <a:gd name="T82" fmla="*/ 2186 w 2262"/>
                <a:gd name="T83" fmla="*/ 154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62" h="2261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49"/>
                    <a:pt x="85" y="1733"/>
                    <a:pt x="189" y="1734"/>
                  </a:cubicBezTo>
                  <a:lnTo>
                    <a:pt x="829" y="1734"/>
                  </a:lnTo>
                  <a:lnTo>
                    <a:pt x="829" y="1960"/>
                  </a:lnTo>
                  <a:lnTo>
                    <a:pt x="566" y="1960"/>
                  </a:lnTo>
                  <a:cubicBezTo>
                    <a:pt x="462" y="1960"/>
                    <a:pt x="377" y="2044"/>
                    <a:pt x="377" y="2148"/>
                  </a:cubicBezTo>
                  <a:lnTo>
                    <a:pt x="377" y="2224"/>
                  </a:lnTo>
                  <a:cubicBezTo>
                    <a:pt x="377" y="2244"/>
                    <a:pt x="394" y="2261"/>
                    <a:pt x="415" y="2261"/>
                  </a:cubicBezTo>
                  <a:lnTo>
                    <a:pt x="1847" y="2261"/>
                  </a:lnTo>
                  <a:cubicBezTo>
                    <a:pt x="1868" y="2261"/>
                    <a:pt x="1885" y="2244"/>
                    <a:pt x="1885" y="2224"/>
                  </a:cubicBezTo>
                  <a:lnTo>
                    <a:pt x="1885" y="2148"/>
                  </a:lnTo>
                  <a:cubicBezTo>
                    <a:pt x="1885" y="2044"/>
                    <a:pt x="1800" y="1960"/>
                    <a:pt x="1696" y="1960"/>
                  </a:cubicBezTo>
                  <a:lnTo>
                    <a:pt x="1433" y="1960"/>
                  </a:lnTo>
                  <a:lnTo>
                    <a:pt x="1433" y="1734"/>
                  </a:lnTo>
                  <a:lnTo>
                    <a:pt x="2073" y="1734"/>
                  </a:lnTo>
                  <a:cubicBezTo>
                    <a:pt x="2177" y="1733"/>
                    <a:pt x="2262" y="1649"/>
                    <a:pt x="2262" y="1545"/>
                  </a:cubicBezTo>
                  <a:lnTo>
                    <a:pt x="2262" y="188"/>
                  </a:lnTo>
                  <a:cubicBezTo>
                    <a:pt x="2262" y="84"/>
                    <a:pt x="2177" y="0"/>
                    <a:pt x="2073" y="0"/>
                  </a:cubicBezTo>
                  <a:close/>
                  <a:moveTo>
                    <a:pt x="1809" y="2148"/>
                  </a:moveTo>
                  <a:lnTo>
                    <a:pt x="1809" y="2186"/>
                  </a:lnTo>
                  <a:lnTo>
                    <a:pt x="453" y="2186"/>
                  </a:lnTo>
                  <a:lnTo>
                    <a:pt x="453" y="2148"/>
                  </a:lnTo>
                  <a:cubicBezTo>
                    <a:pt x="453" y="2086"/>
                    <a:pt x="503" y="2035"/>
                    <a:pt x="566" y="2035"/>
                  </a:cubicBezTo>
                  <a:lnTo>
                    <a:pt x="1696" y="2035"/>
                  </a:lnTo>
                  <a:cubicBezTo>
                    <a:pt x="1759" y="2035"/>
                    <a:pt x="1809" y="2086"/>
                    <a:pt x="1809" y="2148"/>
                  </a:cubicBezTo>
                  <a:close/>
                  <a:moveTo>
                    <a:pt x="1357" y="1960"/>
                  </a:moveTo>
                  <a:lnTo>
                    <a:pt x="905" y="1960"/>
                  </a:lnTo>
                  <a:lnTo>
                    <a:pt x="905" y="1734"/>
                  </a:lnTo>
                  <a:lnTo>
                    <a:pt x="1357" y="1734"/>
                  </a:lnTo>
                  <a:lnTo>
                    <a:pt x="1357" y="1960"/>
                  </a:lnTo>
                  <a:close/>
                  <a:moveTo>
                    <a:pt x="2186" y="1545"/>
                  </a:moveTo>
                  <a:cubicBezTo>
                    <a:pt x="2186" y="1608"/>
                    <a:pt x="2136" y="1658"/>
                    <a:pt x="2073" y="1658"/>
                  </a:cubicBezTo>
                  <a:lnTo>
                    <a:pt x="189" y="1658"/>
                  </a:lnTo>
                  <a:cubicBezTo>
                    <a:pt x="126" y="1658"/>
                    <a:pt x="76" y="1608"/>
                    <a:pt x="76" y="1545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54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0" name="Freeform 508">
              <a:extLst>
                <a:ext uri="{FF2B5EF4-FFF2-40B4-BE49-F238E27FC236}">
                  <a16:creationId xmlns:a16="http://schemas.microsoft.com/office/drawing/2014/main" id="{A51043E1-D439-4AE3-A74F-FC3ACE728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1263" y="4700589"/>
              <a:ext cx="50800" cy="50800"/>
            </a:xfrm>
            <a:custGeom>
              <a:avLst/>
              <a:gdLst>
                <a:gd name="T0" fmla="*/ 235 w 235"/>
                <a:gd name="T1" fmla="*/ 122 h 235"/>
                <a:gd name="T2" fmla="*/ 165 w 235"/>
                <a:gd name="T3" fmla="*/ 18 h 235"/>
                <a:gd name="T4" fmla="*/ 42 w 235"/>
                <a:gd name="T5" fmla="*/ 42 h 235"/>
                <a:gd name="T6" fmla="*/ 18 w 235"/>
                <a:gd name="T7" fmla="*/ 165 h 235"/>
                <a:gd name="T8" fmla="*/ 122 w 235"/>
                <a:gd name="T9" fmla="*/ 235 h 235"/>
                <a:gd name="T10" fmla="*/ 235 w 235"/>
                <a:gd name="T11" fmla="*/ 122 h 235"/>
                <a:gd name="T12" fmla="*/ 122 w 235"/>
                <a:gd name="T13" fmla="*/ 160 h 235"/>
                <a:gd name="T14" fmla="*/ 87 w 235"/>
                <a:gd name="T15" fmla="*/ 137 h 235"/>
                <a:gd name="T16" fmla="*/ 95 w 235"/>
                <a:gd name="T17" fmla="*/ 96 h 235"/>
                <a:gd name="T18" fmla="*/ 136 w 235"/>
                <a:gd name="T19" fmla="*/ 87 h 235"/>
                <a:gd name="T20" fmla="*/ 160 w 235"/>
                <a:gd name="T21" fmla="*/ 122 h 235"/>
                <a:gd name="T22" fmla="*/ 122 w 235"/>
                <a:gd name="T23" fmla="*/ 16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235" y="122"/>
                  </a:moveTo>
                  <a:cubicBezTo>
                    <a:pt x="235" y="76"/>
                    <a:pt x="208" y="35"/>
                    <a:pt x="165" y="18"/>
                  </a:cubicBezTo>
                  <a:cubicBezTo>
                    <a:pt x="123" y="0"/>
                    <a:pt x="74" y="10"/>
                    <a:pt x="42" y="42"/>
                  </a:cubicBezTo>
                  <a:cubicBezTo>
                    <a:pt x="10" y="75"/>
                    <a:pt x="0" y="123"/>
                    <a:pt x="18" y="165"/>
                  </a:cubicBezTo>
                  <a:cubicBezTo>
                    <a:pt x="35" y="208"/>
                    <a:pt x="76" y="235"/>
                    <a:pt x="122" y="235"/>
                  </a:cubicBezTo>
                  <a:cubicBezTo>
                    <a:pt x="184" y="235"/>
                    <a:pt x="235" y="185"/>
                    <a:pt x="235" y="122"/>
                  </a:cubicBezTo>
                  <a:close/>
                  <a:moveTo>
                    <a:pt x="122" y="160"/>
                  </a:moveTo>
                  <a:cubicBezTo>
                    <a:pt x="107" y="160"/>
                    <a:pt x="93" y="151"/>
                    <a:pt x="87" y="137"/>
                  </a:cubicBezTo>
                  <a:cubicBezTo>
                    <a:pt x="81" y="123"/>
                    <a:pt x="85" y="106"/>
                    <a:pt x="95" y="96"/>
                  </a:cubicBezTo>
                  <a:cubicBezTo>
                    <a:pt x="106" y="85"/>
                    <a:pt x="122" y="82"/>
                    <a:pt x="136" y="87"/>
                  </a:cubicBezTo>
                  <a:cubicBezTo>
                    <a:pt x="151" y="93"/>
                    <a:pt x="160" y="107"/>
                    <a:pt x="160" y="122"/>
                  </a:cubicBezTo>
                  <a:cubicBezTo>
                    <a:pt x="160" y="143"/>
                    <a:pt x="143" y="160"/>
                    <a:pt x="122" y="16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1" name="Freeform 509">
              <a:extLst>
                <a:ext uri="{FF2B5EF4-FFF2-40B4-BE49-F238E27FC236}">
                  <a16:creationId xmlns:a16="http://schemas.microsoft.com/office/drawing/2014/main" id="{268CCC54-1902-4F8D-A4F0-17EA2013A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0938" y="4478339"/>
              <a:ext cx="166688" cy="168275"/>
            </a:xfrm>
            <a:custGeom>
              <a:avLst/>
              <a:gdLst>
                <a:gd name="T0" fmla="*/ 407 w 784"/>
                <a:gd name="T1" fmla="*/ 783 h 783"/>
                <a:gd name="T2" fmla="*/ 59 w 784"/>
                <a:gd name="T3" fmla="*/ 551 h 783"/>
                <a:gd name="T4" fmla="*/ 141 w 784"/>
                <a:gd name="T5" fmla="*/ 140 h 783"/>
                <a:gd name="T6" fmla="*/ 551 w 784"/>
                <a:gd name="T7" fmla="*/ 58 h 783"/>
                <a:gd name="T8" fmla="*/ 784 w 784"/>
                <a:gd name="T9" fmla="*/ 406 h 783"/>
                <a:gd name="T10" fmla="*/ 407 w 784"/>
                <a:gd name="T11" fmla="*/ 783 h 783"/>
                <a:gd name="T12" fmla="*/ 407 w 784"/>
                <a:gd name="T13" fmla="*/ 105 h 783"/>
                <a:gd name="T14" fmla="*/ 128 w 784"/>
                <a:gd name="T15" fmla="*/ 291 h 783"/>
                <a:gd name="T16" fmla="*/ 194 w 784"/>
                <a:gd name="T17" fmla="*/ 620 h 783"/>
                <a:gd name="T18" fmla="*/ 522 w 784"/>
                <a:gd name="T19" fmla="*/ 685 h 783"/>
                <a:gd name="T20" fmla="*/ 709 w 784"/>
                <a:gd name="T21" fmla="*/ 406 h 783"/>
                <a:gd name="T22" fmla="*/ 407 w 784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4" h="783">
                  <a:moveTo>
                    <a:pt x="407" y="783"/>
                  </a:moveTo>
                  <a:cubicBezTo>
                    <a:pt x="255" y="783"/>
                    <a:pt x="117" y="691"/>
                    <a:pt x="59" y="551"/>
                  </a:cubicBezTo>
                  <a:cubicBezTo>
                    <a:pt x="0" y="410"/>
                    <a:pt x="33" y="248"/>
                    <a:pt x="141" y="140"/>
                  </a:cubicBezTo>
                  <a:cubicBezTo>
                    <a:pt x="248" y="32"/>
                    <a:pt x="410" y="0"/>
                    <a:pt x="551" y="58"/>
                  </a:cubicBezTo>
                  <a:cubicBezTo>
                    <a:pt x="692" y="117"/>
                    <a:pt x="784" y="254"/>
                    <a:pt x="784" y="406"/>
                  </a:cubicBezTo>
                  <a:cubicBezTo>
                    <a:pt x="784" y="614"/>
                    <a:pt x="615" y="783"/>
                    <a:pt x="407" y="783"/>
                  </a:cubicBezTo>
                  <a:close/>
                  <a:moveTo>
                    <a:pt x="407" y="105"/>
                  </a:moveTo>
                  <a:cubicBezTo>
                    <a:pt x="285" y="105"/>
                    <a:pt x="175" y="178"/>
                    <a:pt x="128" y="291"/>
                  </a:cubicBezTo>
                  <a:cubicBezTo>
                    <a:pt x="82" y="404"/>
                    <a:pt x="108" y="533"/>
                    <a:pt x="194" y="620"/>
                  </a:cubicBezTo>
                  <a:cubicBezTo>
                    <a:pt x="280" y="706"/>
                    <a:pt x="410" y="732"/>
                    <a:pt x="522" y="685"/>
                  </a:cubicBezTo>
                  <a:cubicBezTo>
                    <a:pt x="635" y="638"/>
                    <a:pt x="709" y="528"/>
                    <a:pt x="709" y="406"/>
                  </a:cubicBezTo>
                  <a:cubicBezTo>
                    <a:pt x="708" y="240"/>
                    <a:pt x="573" y="105"/>
                    <a:pt x="407" y="10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2" name="Freeform 510">
              <a:extLst>
                <a:ext uri="{FF2B5EF4-FFF2-40B4-BE49-F238E27FC236}">
                  <a16:creationId xmlns:a16="http://schemas.microsoft.com/office/drawing/2014/main" id="{FFA74B37-3F29-4B13-ABCD-33EE3906D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3" y="4508501"/>
              <a:ext cx="52388" cy="112713"/>
            </a:xfrm>
            <a:custGeom>
              <a:avLst/>
              <a:gdLst>
                <a:gd name="T0" fmla="*/ 121 w 242"/>
                <a:gd name="T1" fmla="*/ 226 h 527"/>
                <a:gd name="T2" fmla="*/ 86 w 242"/>
                <a:gd name="T3" fmla="*/ 202 h 527"/>
                <a:gd name="T4" fmla="*/ 94 w 242"/>
                <a:gd name="T5" fmla="*/ 161 h 527"/>
                <a:gd name="T6" fmla="*/ 135 w 242"/>
                <a:gd name="T7" fmla="*/ 153 h 527"/>
                <a:gd name="T8" fmla="*/ 159 w 242"/>
                <a:gd name="T9" fmla="*/ 188 h 527"/>
                <a:gd name="T10" fmla="*/ 196 w 242"/>
                <a:gd name="T11" fmla="*/ 226 h 527"/>
                <a:gd name="T12" fmla="*/ 234 w 242"/>
                <a:gd name="T13" fmla="*/ 188 h 527"/>
                <a:gd name="T14" fmla="*/ 159 w 242"/>
                <a:gd name="T15" fmla="*/ 82 h 527"/>
                <a:gd name="T16" fmla="*/ 159 w 242"/>
                <a:gd name="T17" fmla="*/ 37 h 527"/>
                <a:gd name="T18" fmla="*/ 121 w 242"/>
                <a:gd name="T19" fmla="*/ 0 h 527"/>
                <a:gd name="T20" fmla="*/ 83 w 242"/>
                <a:gd name="T21" fmla="*/ 37 h 527"/>
                <a:gd name="T22" fmla="*/ 83 w 242"/>
                <a:gd name="T23" fmla="*/ 82 h 527"/>
                <a:gd name="T24" fmla="*/ 10 w 242"/>
                <a:gd name="T25" fmla="*/ 207 h 527"/>
                <a:gd name="T26" fmla="*/ 121 w 242"/>
                <a:gd name="T27" fmla="*/ 301 h 527"/>
                <a:gd name="T28" fmla="*/ 156 w 242"/>
                <a:gd name="T29" fmla="*/ 324 h 527"/>
                <a:gd name="T30" fmla="*/ 148 w 242"/>
                <a:gd name="T31" fmla="*/ 365 h 527"/>
                <a:gd name="T32" fmla="*/ 107 w 242"/>
                <a:gd name="T33" fmla="*/ 374 h 527"/>
                <a:gd name="T34" fmla="*/ 83 w 242"/>
                <a:gd name="T35" fmla="*/ 339 h 527"/>
                <a:gd name="T36" fmla="*/ 46 w 242"/>
                <a:gd name="T37" fmla="*/ 301 h 527"/>
                <a:gd name="T38" fmla="*/ 8 w 242"/>
                <a:gd name="T39" fmla="*/ 339 h 527"/>
                <a:gd name="T40" fmla="*/ 83 w 242"/>
                <a:gd name="T41" fmla="*/ 445 h 527"/>
                <a:gd name="T42" fmla="*/ 83 w 242"/>
                <a:gd name="T43" fmla="*/ 490 h 527"/>
                <a:gd name="T44" fmla="*/ 121 w 242"/>
                <a:gd name="T45" fmla="*/ 527 h 527"/>
                <a:gd name="T46" fmla="*/ 159 w 242"/>
                <a:gd name="T47" fmla="*/ 490 h 527"/>
                <a:gd name="T48" fmla="*/ 159 w 242"/>
                <a:gd name="T49" fmla="*/ 445 h 527"/>
                <a:gd name="T50" fmla="*/ 232 w 242"/>
                <a:gd name="T51" fmla="*/ 319 h 527"/>
                <a:gd name="T52" fmla="*/ 121 w 242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2" h="527">
                  <a:moveTo>
                    <a:pt x="121" y="226"/>
                  </a:moveTo>
                  <a:cubicBezTo>
                    <a:pt x="106" y="226"/>
                    <a:pt x="92" y="217"/>
                    <a:pt x="86" y="202"/>
                  </a:cubicBezTo>
                  <a:cubicBezTo>
                    <a:pt x="80" y="188"/>
                    <a:pt x="84" y="172"/>
                    <a:pt x="94" y="161"/>
                  </a:cubicBezTo>
                  <a:cubicBezTo>
                    <a:pt x="105" y="151"/>
                    <a:pt x="121" y="147"/>
                    <a:pt x="135" y="153"/>
                  </a:cubicBezTo>
                  <a:cubicBezTo>
                    <a:pt x="150" y="159"/>
                    <a:pt x="159" y="173"/>
                    <a:pt x="159" y="188"/>
                  </a:cubicBezTo>
                  <a:cubicBezTo>
                    <a:pt x="159" y="209"/>
                    <a:pt x="176" y="226"/>
                    <a:pt x="196" y="226"/>
                  </a:cubicBezTo>
                  <a:cubicBezTo>
                    <a:pt x="217" y="226"/>
                    <a:pt x="234" y="209"/>
                    <a:pt x="234" y="188"/>
                  </a:cubicBezTo>
                  <a:cubicBezTo>
                    <a:pt x="234" y="140"/>
                    <a:pt x="204" y="98"/>
                    <a:pt x="159" y="82"/>
                  </a:cubicBezTo>
                  <a:lnTo>
                    <a:pt x="159" y="37"/>
                  </a:lnTo>
                  <a:cubicBezTo>
                    <a:pt x="159" y="16"/>
                    <a:pt x="142" y="0"/>
                    <a:pt x="121" y="0"/>
                  </a:cubicBezTo>
                  <a:cubicBezTo>
                    <a:pt x="100" y="0"/>
                    <a:pt x="83" y="16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10" y="207"/>
                  </a:cubicBezTo>
                  <a:cubicBezTo>
                    <a:pt x="19" y="262"/>
                    <a:pt x="66" y="301"/>
                    <a:pt x="121" y="301"/>
                  </a:cubicBezTo>
                  <a:cubicBezTo>
                    <a:pt x="136" y="301"/>
                    <a:pt x="150" y="310"/>
                    <a:pt x="156" y="324"/>
                  </a:cubicBezTo>
                  <a:cubicBezTo>
                    <a:pt x="162" y="338"/>
                    <a:pt x="158" y="355"/>
                    <a:pt x="148" y="365"/>
                  </a:cubicBezTo>
                  <a:cubicBezTo>
                    <a:pt x="137" y="376"/>
                    <a:pt x="121" y="379"/>
                    <a:pt x="107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6" y="301"/>
                  </a:cubicBezTo>
                  <a:cubicBezTo>
                    <a:pt x="25" y="301"/>
                    <a:pt x="8" y="318"/>
                    <a:pt x="8" y="339"/>
                  </a:cubicBezTo>
                  <a:cubicBezTo>
                    <a:pt x="8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100" y="527"/>
                    <a:pt x="121" y="527"/>
                  </a:cubicBezTo>
                  <a:cubicBezTo>
                    <a:pt x="142" y="527"/>
                    <a:pt x="159" y="510"/>
                    <a:pt x="159" y="490"/>
                  </a:cubicBezTo>
                  <a:lnTo>
                    <a:pt x="159" y="445"/>
                  </a:lnTo>
                  <a:cubicBezTo>
                    <a:pt x="211" y="427"/>
                    <a:pt x="242" y="374"/>
                    <a:pt x="232" y="319"/>
                  </a:cubicBezTo>
                  <a:cubicBezTo>
                    <a:pt x="223" y="265"/>
                    <a:pt x="176" y="226"/>
                    <a:pt x="121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3" name="Freeform 511">
              <a:extLst>
                <a:ext uri="{FF2B5EF4-FFF2-40B4-BE49-F238E27FC236}">
                  <a16:creationId xmlns:a16="http://schemas.microsoft.com/office/drawing/2014/main" id="{851B9C32-F528-4C4A-A528-9B38D7F6B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4471989"/>
              <a:ext cx="28575" cy="26988"/>
            </a:xfrm>
            <a:custGeom>
              <a:avLst/>
              <a:gdLst>
                <a:gd name="T0" fmla="*/ 93 w 133"/>
                <a:gd name="T1" fmla="*/ 130 h 130"/>
                <a:gd name="T2" fmla="*/ 66 w 133"/>
                <a:gd name="T3" fmla="*/ 119 h 130"/>
                <a:gd name="T4" fmla="*/ 13 w 133"/>
                <a:gd name="T5" fmla="*/ 65 h 130"/>
                <a:gd name="T6" fmla="*/ 0 w 133"/>
                <a:gd name="T7" fmla="*/ 38 h 130"/>
                <a:gd name="T8" fmla="*/ 11 w 133"/>
                <a:gd name="T9" fmla="*/ 11 h 130"/>
                <a:gd name="T10" fmla="*/ 39 w 133"/>
                <a:gd name="T11" fmla="*/ 0 h 130"/>
                <a:gd name="T12" fmla="*/ 66 w 133"/>
                <a:gd name="T13" fmla="*/ 12 h 130"/>
                <a:gd name="T14" fmla="*/ 119 w 133"/>
                <a:gd name="T15" fmla="*/ 65 h 130"/>
                <a:gd name="T16" fmla="*/ 127 w 133"/>
                <a:gd name="T17" fmla="*/ 106 h 130"/>
                <a:gd name="T18" fmla="*/ 93 w 133"/>
                <a:gd name="T1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130">
                  <a:moveTo>
                    <a:pt x="93" y="130"/>
                  </a:moveTo>
                  <a:cubicBezTo>
                    <a:pt x="83" y="130"/>
                    <a:pt x="73" y="126"/>
                    <a:pt x="66" y="119"/>
                  </a:cubicBezTo>
                  <a:lnTo>
                    <a:pt x="13" y="65"/>
                  </a:lnTo>
                  <a:cubicBezTo>
                    <a:pt x="5" y="58"/>
                    <a:pt x="1" y="49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9" y="4"/>
                    <a:pt x="29" y="0"/>
                    <a:pt x="39" y="0"/>
                  </a:cubicBezTo>
                  <a:cubicBezTo>
                    <a:pt x="49" y="0"/>
                    <a:pt x="59" y="4"/>
                    <a:pt x="66" y="12"/>
                  </a:cubicBezTo>
                  <a:lnTo>
                    <a:pt x="119" y="65"/>
                  </a:lnTo>
                  <a:cubicBezTo>
                    <a:pt x="130" y="76"/>
                    <a:pt x="133" y="92"/>
                    <a:pt x="127" y="106"/>
                  </a:cubicBezTo>
                  <a:cubicBezTo>
                    <a:pt x="122" y="120"/>
                    <a:pt x="108" y="130"/>
                    <a:pt x="93" y="13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4" name="Freeform 512">
              <a:extLst>
                <a:ext uri="{FF2B5EF4-FFF2-40B4-BE49-F238E27FC236}">
                  <a16:creationId xmlns:a16="http://schemas.microsoft.com/office/drawing/2014/main" id="{2F8237E1-4CDD-4036-889A-7746ABA05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4557714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5" name="Freeform 513">
              <a:extLst>
                <a:ext uri="{FF2B5EF4-FFF2-40B4-BE49-F238E27FC236}">
                  <a16:creationId xmlns:a16="http://schemas.microsoft.com/office/drawing/2014/main" id="{A1AE0E34-A8D8-40B1-8329-CBAFDAFE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0" y="4630739"/>
              <a:ext cx="28575" cy="28575"/>
            </a:xfrm>
            <a:custGeom>
              <a:avLst/>
              <a:gdLst>
                <a:gd name="T0" fmla="*/ 40 w 135"/>
                <a:gd name="T1" fmla="*/ 133 h 133"/>
                <a:gd name="T2" fmla="*/ 5 w 135"/>
                <a:gd name="T3" fmla="*/ 110 h 133"/>
                <a:gd name="T4" fmla="*/ 14 w 135"/>
                <a:gd name="T5" fmla="*/ 68 h 133"/>
                <a:gd name="T6" fmla="*/ 67 w 135"/>
                <a:gd name="T7" fmla="*/ 15 h 133"/>
                <a:gd name="T8" fmla="*/ 120 w 135"/>
                <a:gd name="T9" fmla="*/ 15 h 133"/>
                <a:gd name="T10" fmla="*/ 120 w 135"/>
                <a:gd name="T11" fmla="*/ 69 h 133"/>
                <a:gd name="T12" fmla="*/ 67 w 135"/>
                <a:gd name="T13" fmla="*/ 122 h 133"/>
                <a:gd name="T14" fmla="*/ 40 w 135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33">
                  <a:moveTo>
                    <a:pt x="40" y="133"/>
                  </a:moveTo>
                  <a:cubicBezTo>
                    <a:pt x="25" y="133"/>
                    <a:pt x="11" y="124"/>
                    <a:pt x="5" y="110"/>
                  </a:cubicBezTo>
                  <a:cubicBezTo>
                    <a:pt x="0" y="95"/>
                    <a:pt x="3" y="79"/>
                    <a:pt x="14" y="68"/>
                  </a:cubicBezTo>
                  <a:lnTo>
                    <a:pt x="67" y="15"/>
                  </a:lnTo>
                  <a:cubicBezTo>
                    <a:pt x="82" y="0"/>
                    <a:pt x="105" y="0"/>
                    <a:pt x="120" y="15"/>
                  </a:cubicBezTo>
                  <a:cubicBezTo>
                    <a:pt x="135" y="30"/>
                    <a:pt x="135" y="54"/>
                    <a:pt x="120" y="69"/>
                  </a:cubicBezTo>
                  <a:lnTo>
                    <a:pt x="67" y="122"/>
                  </a:lnTo>
                  <a:cubicBezTo>
                    <a:pt x="60" y="129"/>
                    <a:pt x="50" y="133"/>
                    <a:pt x="40" y="13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6" name="Freeform 514">
              <a:extLst>
                <a:ext uri="{FF2B5EF4-FFF2-40B4-BE49-F238E27FC236}">
                  <a16:creationId xmlns:a16="http://schemas.microsoft.com/office/drawing/2014/main" id="{E5B365B1-7F7A-4648-A1BB-BAD5DE64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500" y="4557714"/>
              <a:ext cx="33338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7" name="Freeform 515">
              <a:extLst>
                <a:ext uri="{FF2B5EF4-FFF2-40B4-BE49-F238E27FC236}">
                  <a16:creationId xmlns:a16="http://schemas.microsoft.com/office/drawing/2014/main" id="{0020B14F-B54F-4665-B8AF-178A50D57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4470401"/>
              <a:ext cx="28575" cy="28575"/>
            </a:xfrm>
            <a:custGeom>
              <a:avLst/>
              <a:gdLst>
                <a:gd name="T0" fmla="*/ 40 w 134"/>
                <a:gd name="T1" fmla="*/ 132 h 132"/>
                <a:gd name="T2" fmla="*/ 6 w 134"/>
                <a:gd name="T3" fmla="*/ 108 h 132"/>
                <a:gd name="T4" fmla="*/ 14 w 134"/>
                <a:gd name="T5" fmla="*/ 67 h 132"/>
                <a:gd name="T6" fmla="*/ 67 w 134"/>
                <a:gd name="T7" fmla="*/ 14 h 132"/>
                <a:gd name="T8" fmla="*/ 119 w 134"/>
                <a:gd name="T9" fmla="*/ 15 h 132"/>
                <a:gd name="T10" fmla="*/ 120 w 134"/>
                <a:gd name="T11" fmla="*/ 67 h 132"/>
                <a:gd name="T12" fmla="*/ 67 w 134"/>
                <a:gd name="T13" fmla="*/ 121 h 132"/>
                <a:gd name="T14" fmla="*/ 40 w 134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32">
                  <a:moveTo>
                    <a:pt x="40" y="132"/>
                  </a:moveTo>
                  <a:cubicBezTo>
                    <a:pt x="25" y="132"/>
                    <a:pt x="11" y="122"/>
                    <a:pt x="6" y="108"/>
                  </a:cubicBezTo>
                  <a:cubicBezTo>
                    <a:pt x="0" y="94"/>
                    <a:pt x="3" y="78"/>
                    <a:pt x="14" y="67"/>
                  </a:cubicBezTo>
                  <a:lnTo>
                    <a:pt x="67" y="14"/>
                  </a:lnTo>
                  <a:cubicBezTo>
                    <a:pt x="82" y="0"/>
                    <a:pt x="105" y="1"/>
                    <a:pt x="119" y="15"/>
                  </a:cubicBezTo>
                  <a:cubicBezTo>
                    <a:pt x="134" y="29"/>
                    <a:pt x="134" y="52"/>
                    <a:pt x="120" y="67"/>
                  </a:cubicBezTo>
                  <a:lnTo>
                    <a:pt x="67" y="121"/>
                  </a:lnTo>
                  <a:cubicBezTo>
                    <a:pt x="60" y="128"/>
                    <a:pt x="50" y="132"/>
                    <a:pt x="40" y="13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8" name="Freeform 516">
              <a:extLst>
                <a:ext uri="{FF2B5EF4-FFF2-40B4-BE49-F238E27FC236}">
                  <a16:creationId xmlns:a16="http://schemas.microsoft.com/office/drawing/2014/main" id="{FAD8F256-4B79-45D3-90D2-5F03E888C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7113" y="4427539"/>
              <a:ext cx="420688" cy="315913"/>
            </a:xfrm>
            <a:custGeom>
              <a:avLst/>
              <a:gdLst>
                <a:gd name="T0" fmla="*/ 1922 w 1960"/>
                <a:gd name="T1" fmla="*/ 0 h 1473"/>
                <a:gd name="T2" fmla="*/ 38 w 1960"/>
                <a:gd name="T3" fmla="*/ 0 h 1473"/>
                <a:gd name="T4" fmla="*/ 0 w 1960"/>
                <a:gd name="T5" fmla="*/ 37 h 1473"/>
                <a:gd name="T6" fmla="*/ 0 w 1960"/>
                <a:gd name="T7" fmla="*/ 1243 h 1473"/>
                <a:gd name="T8" fmla="*/ 38 w 1960"/>
                <a:gd name="T9" fmla="*/ 1281 h 1473"/>
                <a:gd name="T10" fmla="*/ 1340 w 1960"/>
                <a:gd name="T11" fmla="*/ 1281 h 1473"/>
                <a:gd name="T12" fmla="*/ 1351 w 1960"/>
                <a:gd name="T13" fmla="*/ 1329 h 1473"/>
                <a:gd name="T14" fmla="*/ 1377 w 1960"/>
                <a:gd name="T15" fmla="*/ 1357 h 1473"/>
                <a:gd name="T16" fmla="*/ 1414 w 1960"/>
                <a:gd name="T17" fmla="*/ 1347 h 1473"/>
                <a:gd name="T18" fmla="*/ 1467 w 1960"/>
                <a:gd name="T19" fmla="*/ 1294 h 1473"/>
                <a:gd name="T20" fmla="*/ 1632 w 1960"/>
                <a:gd name="T21" fmla="*/ 1458 h 1473"/>
                <a:gd name="T22" fmla="*/ 1685 w 1960"/>
                <a:gd name="T23" fmla="*/ 1458 h 1473"/>
                <a:gd name="T24" fmla="*/ 1792 w 1960"/>
                <a:gd name="T25" fmla="*/ 1352 h 1473"/>
                <a:gd name="T26" fmla="*/ 1792 w 1960"/>
                <a:gd name="T27" fmla="*/ 1299 h 1473"/>
                <a:gd name="T28" fmla="*/ 1774 w 1960"/>
                <a:gd name="T29" fmla="*/ 1281 h 1473"/>
                <a:gd name="T30" fmla="*/ 1922 w 1960"/>
                <a:gd name="T31" fmla="*/ 1281 h 1473"/>
                <a:gd name="T32" fmla="*/ 1960 w 1960"/>
                <a:gd name="T33" fmla="*/ 1243 h 1473"/>
                <a:gd name="T34" fmla="*/ 1960 w 1960"/>
                <a:gd name="T35" fmla="*/ 37 h 1473"/>
                <a:gd name="T36" fmla="*/ 1922 w 1960"/>
                <a:gd name="T37" fmla="*/ 0 h 1473"/>
                <a:gd name="T38" fmla="*/ 1658 w 1960"/>
                <a:gd name="T39" fmla="*/ 1379 h 1473"/>
                <a:gd name="T40" fmla="*/ 1494 w 1960"/>
                <a:gd name="T41" fmla="*/ 1214 h 1473"/>
                <a:gd name="T42" fmla="*/ 1441 w 1960"/>
                <a:gd name="T43" fmla="*/ 1214 h 1473"/>
                <a:gd name="T44" fmla="*/ 1409 w 1960"/>
                <a:gd name="T45" fmla="*/ 1246 h 1473"/>
                <a:gd name="T46" fmla="*/ 1358 w 1960"/>
                <a:gd name="T47" fmla="*/ 1024 h 1473"/>
                <a:gd name="T48" fmla="*/ 1579 w 1960"/>
                <a:gd name="T49" fmla="*/ 1076 h 1473"/>
                <a:gd name="T50" fmla="*/ 1547 w 1960"/>
                <a:gd name="T51" fmla="*/ 1108 h 1473"/>
                <a:gd name="T52" fmla="*/ 1547 w 1960"/>
                <a:gd name="T53" fmla="*/ 1161 h 1473"/>
                <a:gd name="T54" fmla="*/ 1712 w 1960"/>
                <a:gd name="T55" fmla="*/ 1325 h 1473"/>
                <a:gd name="T56" fmla="*/ 1658 w 1960"/>
                <a:gd name="T57" fmla="*/ 1379 h 1473"/>
                <a:gd name="T58" fmla="*/ 1885 w 1960"/>
                <a:gd name="T59" fmla="*/ 1206 h 1473"/>
                <a:gd name="T60" fmla="*/ 1699 w 1960"/>
                <a:gd name="T61" fmla="*/ 1206 h 1473"/>
                <a:gd name="T62" fmla="*/ 1627 w 1960"/>
                <a:gd name="T63" fmla="*/ 1134 h 1473"/>
                <a:gd name="T64" fmla="*/ 1680 w 1960"/>
                <a:gd name="T65" fmla="*/ 1081 h 1473"/>
                <a:gd name="T66" fmla="*/ 1690 w 1960"/>
                <a:gd name="T67" fmla="*/ 1044 h 1473"/>
                <a:gd name="T68" fmla="*/ 1662 w 1960"/>
                <a:gd name="T69" fmla="*/ 1017 h 1473"/>
                <a:gd name="T70" fmla="*/ 1316 w 1960"/>
                <a:gd name="T71" fmla="*/ 937 h 1473"/>
                <a:gd name="T72" fmla="*/ 1281 w 1960"/>
                <a:gd name="T73" fmla="*/ 947 h 1473"/>
                <a:gd name="T74" fmla="*/ 1271 w 1960"/>
                <a:gd name="T75" fmla="*/ 982 h 1473"/>
                <a:gd name="T76" fmla="*/ 1322 w 1960"/>
                <a:gd name="T77" fmla="*/ 1206 h 1473"/>
                <a:gd name="T78" fmla="*/ 75 w 1960"/>
                <a:gd name="T79" fmla="*/ 1206 h 1473"/>
                <a:gd name="T80" fmla="*/ 75 w 1960"/>
                <a:gd name="T81" fmla="*/ 75 h 1473"/>
                <a:gd name="T82" fmla="*/ 1885 w 1960"/>
                <a:gd name="T83" fmla="*/ 75 h 1473"/>
                <a:gd name="T84" fmla="*/ 1885 w 1960"/>
                <a:gd name="T85" fmla="*/ 120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0" h="1473">
                  <a:moveTo>
                    <a:pt x="1922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1243"/>
                  </a:lnTo>
                  <a:cubicBezTo>
                    <a:pt x="0" y="1264"/>
                    <a:pt x="17" y="1281"/>
                    <a:pt x="38" y="1281"/>
                  </a:cubicBezTo>
                  <a:lnTo>
                    <a:pt x="1340" y="1281"/>
                  </a:lnTo>
                  <a:lnTo>
                    <a:pt x="1351" y="1329"/>
                  </a:lnTo>
                  <a:cubicBezTo>
                    <a:pt x="1354" y="1342"/>
                    <a:pt x="1364" y="1353"/>
                    <a:pt x="1377" y="1357"/>
                  </a:cubicBezTo>
                  <a:cubicBezTo>
                    <a:pt x="1390" y="1361"/>
                    <a:pt x="1404" y="1357"/>
                    <a:pt x="1414" y="1347"/>
                  </a:cubicBezTo>
                  <a:lnTo>
                    <a:pt x="1467" y="1294"/>
                  </a:lnTo>
                  <a:lnTo>
                    <a:pt x="1632" y="1458"/>
                  </a:lnTo>
                  <a:cubicBezTo>
                    <a:pt x="1646" y="1473"/>
                    <a:pt x="1670" y="1473"/>
                    <a:pt x="1685" y="1458"/>
                  </a:cubicBezTo>
                  <a:lnTo>
                    <a:pt x="1792" y="1352"/>
                  </a:lnTo>
                  <a:cubicBezTo>
                    <a:pt x="1806" y="1337"/>
                    <a:pt x="1806" y="1313"/>
                    <a:pt x="1792" y="1299"/>
                  </a:cubicBezTo>
                  <a:lnTo>
                    <a:pt x="1774" y="1281"/>
                  </a:lnTo>
                  <a:lnTo>
                    <a:pt x="1922" y="1281"/>
                  </a:lnTo>
                  <a:cubicBezTo>
                    <a:pt x="1943" y="1281"/>
                    <a:pt x="1960" y="1264"/>
                    <a:pt x="1960" y="1243"/>
                  </a:cubicBezTo>
                  <a:lnTo>
                    <a:pt x="1960" y="37"/>
                  </a:lnTo>
                  <a:cubicBezTo>
                    <a:pt x="1960" y="17"/>
                    <a:pt x="1943" y="0"/>
                    <a:pt x="1922" y="0"/>
                  </a:cubicBezTo>
                  <a:close/>
                  <a:moveTo>
                    <a:pt x="1658" y="1379"/>
                  </a:moveTo>
                  <a:lnTo>
                    <a:pt x="1494" y="1214"/>
                  </a:lnTo>
                  <a:cubicBezTo>
                    <a:pt x="1479" y="1199"/>
                    <a:pt x="1455" y="1199"/>
                    <a:pt x="1441" y="1214"/>
                  </a:cubicBezTo>
                  <a:lnTo>
                    <a:pt x="1409" y="1246"/>
                  </a:lnTo>
                  <a:lnTo>
                    <a:pt x="1358" y="1024"/>
                  </a:lnTo>
                  <a:lnTo>
                    <a:pt x="1579" y="1076"/>
                  </a:lnTo>
                  <a:lnTo>
                    <a:pt x="1547" y="1108"/>
                  </a:lnTo>
                  <a:cubicBezTo>
                    <a:pt x="1533" y="1122"/>
                    <a:pt x="1533" y="1146"/>
                    <a:pt x="1547" y="1161"/>
                  </a:cubicBezTo>
                  <a:lnTo>
                    <a:pt x="1712" y="1325"/>
                  </a:lnTo>
                  <a:lnTo>
                    <a:pt x="1658" y="1379"/>
                  </a:lnTo>
                  <a:close/>
                  <a:moveTo>
                    <a:pt x="1885" y="1206"/>
                  </a:moveTo>
                  <a:lnTo>
                    <a:pt x="1699" y="1206"/>
                  </a:lnTo>
                  <a:lnTo>
                    <a:pt x="1627" y="1134"/>
                  </a:lnTo>
                  <a:lnTo>
                    <a:pt x="1680" y="1081"/>
                  </a:lnTo>
                  <a:cubicBezTo>
                    <a:pt x="1690" y="1071"/>
                    <a:pt x="1694" y="1057"/>
                    <a:pt x="1690" y="1044"/>
                  </a:cubicBezTo>
                  <a:cubicBezTo>
                    <a:pt x="1686" y="1031"/>
                    <a:pt x="1676" y="1021"/>
                    <a:pt x="1662" y="1017"/>
                  </a:cubicBezTo>
                  <a:lnTo>
                    <a:pt x="1316" y="937"/>
                  </a:lnTo>
                  <a:cubicBezTo>
                    <a:pt x="1304" y="934"/>
                    <a:pt x="1290" y="938"/>
                    <a:pt x="1281" y="947"/>
                  </a:cubicBezTo>
                  <a:cubicBezTo>
                    <a:pt x="1272" y="956"/>
                    <a:pt x="1268" y="970"/>
                    <a:pt x="1271" y="982"/>
                  </a:cubicBezTo>
                  <a:lnTo>
                    <a:pt x="1322" y="1206"/>
                  </a:lnTo>
                  <a:lnTo>
                    <a:pt x="75" y="1206"/>
                  </a:lnTo>
                  <a:lnTo>
                    <a:pt x="75" y="75"/>
                  </a:lnTo>
                  <a:lnTo>
                    <a:pt x="1885" y="75"/>
                  </a:lnTo>
                  <a:lnTo>
                    <a:pt x="1885" y="120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4" name="Group 2543">
            <a:extLst>
              <a:ext uri="{FF2B5EF4-FFF2-40B4-BE49-F238E27FC236}">
                <a16:creationId xmlns:a16="http://schemas.microsoft.com/office/drawing/2014/main" id="{35C6F5D9-7F51-4662-8F83-6F381D14C581}"/>
              </a:ext>
            </a:extLst>
          </p:cNvPr>
          <p:cNvGrpSpPr/>
          <p:nvPr/>
        </p:nvGrpSpPr>
        <p:grpSpPr>
          <a:xfrm>
            <a:off x="8091488" y="4395789"/>
            <a:ext cx="482600" cy="484188"/>
            <a:chOff x="8091488" y="4395789"/>
            <a:chExt cx="482600" cy="484188"/>
          </a:xfrm>
        </p:grpSpPr>
        <p:sp>
          <p:nvSpPr>
            <p:cNvPr id="2019" name="Freeform 517">
              <a:extLst>
                <a:ext uri="{FF2B5EF4-FFF2-40B4-BE49-F238E27FC236}">
                  <a16:creationId xmlns:a16="http://schemas.microsoft.com/office/drawing/2014/main" id="{91AB4C17-D381-4C63-903F-8B8ABFAEC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678364"/>
              <a:ext cx="209550" cy="193675"/>
            </a:xfrm>
            <a:custGeom>
              <a:avLst/>
              <a:gdLst>
                <a:gd name="T0" fmla="*/ 980 w 980"/>
                <a:gd name="T1" fmla="*/ 302 h 905"/>
                <a:gd name="T2" fmla="*/ 980 w 980"/>
                <a:gd name="T3" fmla="*/ 151 h 905"/>
                <a:gd name="T4" fmla="*/ 527 w 980"/>
                <a:gd name="T5" fmla="*/ 151 h 905"/>
                <a:gd name="T6" fmla="*/ 377 w 980"/>
                <a:gd name="T7" fmla="*/ 0 h 905"/>
                <a:gd name="T8" fmla="*/ 0 w 980"/>
                <a:gd name="T9" fmla="*/ 0 h 905"/>
                <a:gd name="T10" fmla="*/ 0 w 980"/>
                <a:gd name="T11" fmla="*/ 905 h 905"/>
                <a:gd name="T12" fmla="*/ 226 w 980"/>
                <a:gd name="T13" fmla="*/ 302 h 905"/>
                <a:gd name="T14" fmla="*/ 980 w 980"/>
                <a:gd name="T15" fmla="*/ 30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0" h="905">
                  <a:moveTo>
                    <a:pt x="980" y="302"/>
                  </a:moveTo>
                  <a:lnTo>
                    <a:pt x="980" y="151"/>
                  </a:lnTo>
                  <a:lnTo>
                    <a:pt x="527" y="151"/>
                  </a:lnTo>
                  <a:lnTo>
                    <a:pt x="377" y="0"/>
                  </a:lnTo>
                  <a:lnTo>
                    <a:pt x="0" y="0"/>
                  </a:lnTo>
                  <a:lnTo>
                    <a:pt x="0" y="905"/>
                  </a:lnTo>
                  <a:lnTo>
                    <a:pt x="226" y="302"/>
                  </a:lnTo>
                  <a:lnTo>
                    <a:pt x="980" y="302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0" name="Freeform 518">
              <a:extLst>
                <a:ext uri="{FF2B5EF4-FFF2-40B4-BE49-F238E27FC236}">
                  <a16:creationId xmlns:a16="http://schemas.microsoft.com/office/drawing/2014/main" id="{BDA18EE4-5E81-4485-8C4D-E9551112F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31175" y="4403726"/>
              <a:ext cx="434975" cy="96838"/>
            </a:xfrm>
            <a:custGeom>
              <a:avLst/>
              <a:gdLst>
                <a:gd name="T0" fmla="*/ 1960 w 2036"/>
                <a:gd name="T1" fmla="*/ 0 h 452"/>
                <a:gd name="T2" fmla="*/ 76 w 2036"/>
                <a:gd name="T3" fmla="*/ 0 h 452"/>
                <a:gd name="T4" fmla="*/ 0 w 2036"/>
                <a:gd name="T5" fmla="*/ 75 h 452"/>
                <a:gd name="T6" fmla="*/ 0 w 2036"/>
                <a:gd name="T7" fmla="*/ 452 h 452"/>
                <a:gd name="T8" fmla="*/ 2036 w 2036"/>
                <a:gd name="T9" fmla="*/ 452 h 452"/>
                <a:gd name="T10" fmla="*/ 2036 w 2036"/>
                <a:gd name="T11" fmla="*/ 75 h 452"/>
                <a:gd name="T12" fmla="*/ 1960 w 2036"/>
                <a:gd name="T13" fmla="*/ 0 h 452"/>
                <a:gd name="T14" fmla="*/ 227 w 2036"/>
                <a:gd name="T15" fmla="*/ 301 h 452"/>
                <a:gd name="T16" fmla="*/ 157 w 2036"/>
                <a:gd name="T17" fmla="*/ 255 h 452"/>
                <a:gd name="T18" fmla="*/ 173 w 2036"/>
                <a:gd name="T19" fmla="*/ 172 h 452"/>
                <a:gd name="T20" fmla="*/ 255 w 2036"/>
                <a:gd name="T21" fmla="*/ 156 h 452"/>
                <a:gd name="T22" fmla="*/ 302 w 2036"/>
                <a:gd name="T23" fmla="*/ 226 h 452"/>
                <a:gd name="T24" fmla="*/ 227 w 2036"/>
                <a:gd name="T25" fmla="*/ 301 h 452"/>
                <a:gd name="T26" fmla="*/ 490 w 2036"/>
                <a:gd name="T27" fmla="*/ 301 h 452"/>
                <a:gd name="T28" fmla="*/ 421 w 2036"/>
                <a:gd name="T29" fmla="*/ 255 h 452"/>
                <a:gd name="T30" fmla="*/ 437 w 2036"/>
                <a:gd name="T31" fmla="*/ 172 h 452"/>
                <a:gd name="T32" fmla="*/ 519 w 2036"/>
                <a:gd name="T33" fmla="*/ 156 h 452"/>
                <a:gd name="T34" fmla="*/ 566 w 2036"/>
                <a:gd name="T35" fmla="*/ 226 h 452"/>
                <a:gd name="T36" fmla="*/ 490 w 2036"/>
                <a:gd name="T37" fmla="*/ 301 h 452"/>
                <a:gd name="T38" fmla="*/ 754 w 2036"/>
                <a:gd name="T39" fmla="*/ 301 h 452"/>
                <a:gd name="T40" fmla="*/ 685 w 2036"/>
                <a:gd name="T41" fmla="*/ 255 h 452"/>
                <a:gd name="T42" fmla="*/ 701 w 2036"/>
                <a:gd name="T43" fmla="*/ 172 h 452"/>
                <a:gd name="T44" fmla="*/ 783 w 2036"/>
                <a:gd name="T45" fmla="*/ 156 h 452"/>
                <a:gd name="T46" fmla="*/ 830 w 2036"/>
                <a:gd name="T47" fmla="*/ 226 h 452"/>
                <a:gd name="T48" fmla="*/ 754 w 2036"/>
                <a:gd name="T49" fmla="*/ 301 h 452"/>
                <a:gd name="T50" fmla="*/ 1809 w 2036"/>
                <a:gd name="T51" fmla="*/ 301 h 452"/>
                <a:gd name="T52" fmla="*/ 1056 w 2036"/>
                <a:gd name="T53" fmla="*/ 301 h 452"/>
                <a:gd name="T54" fmla="*/ 980 w 2036"/>
                <a:gd name="T55" fmla="*/ 226 h 452"/>
                <a:gd name="T56" fmla="*/ 1056 w 2036"/>
                <a:gd name="T57" fmla="*/ 150 h 452"/>
                <a:gd name="T58" fmla="*/ 1809 w 2036"/>
                <a:gd name="T59" fmla="*/ 150 h 452"/>
                <a:gd name="T60" fmla="*/ 1885 w 2036"/>
                <a:gd name="T61" fmla="*/ 226 h 452"/>
                <a:gd name="T62" fmla="*/ 1809 w 2036"/>
                <a:gd name="T63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6" h="452">
                  <a:moveTo>
                    <a:pt x="1960" y="0"/>
                  </a:moveTo>
                  <a:lnTo>
                    <a:pt x="76" y="0"/>
                  </a:lnTo>
                  <a:cubicBezTo>
                    <a:pt x="34" y="0"/>
                    <a:pt x="0" y="33"/>
                    <a:pt x="0" y="75"/>
                  </a:cubicBezTo>
                  <a:lnTo>
                    <a:pt x="0" y="452"/>
                  </a:lnTo>
                  <a:lnTo>
                    <a:pt x="2036" y="452"/>
                  </a:lnTo>
                  <a:lnTo>
                    <a:pt x="2036" y="75"/>
                  </a:lnTo>
                  <a:cubicBezTo>
                    <a:pt x="2036" y="33"/>
                    <a:pt x="2002" y="0"/>
                    <a:pt x="1960" y="0"/>
                  </a:cubicBezTo>
                  <a:close/>
                  <a:moveTo>
                    <a:pt x="227" y="301"/>
                  </a:moveTo>
                  <a:cubicBezTo>
                    <a:pt x="196" y="301"/>
                    <a:pt x="169" y="283"/>
                    <a:pt x="157" y="255"/>
                  </a:cubicBezTo>
                  <a:cubicBezTo>
                    <a:pt x="145" y="226"/>
                    <a:pt x="152" y="194"/>
                    <a:pt x="173" y="172"/>
                  </a:cubicBezTo>
                  <a:cubicBezTo>
                    <a:pt x="195" y="151"/>
                    <a:pt x="227" y="144"/>
                    <a:pt x="255" y="156"/>
                  </a:cubicBezTo>
                  <a:cubicBezTo>
                    <a:pt x="284" y="168"/>
                    <a:pt x="302" y="195"/>
                    <a:pt x="302" y="226"/>
                  </a:cubicBezTo>
                  <a:cubicBezTo>
                    <a:pt x="302" y="267"/>
                    <a:pt x="268" y="301"/>
                    <a:pt x="227" y="301"/>
                  </a:cubicBezTo>
                  <a:close/>
                  <a:moveTo>
                    <a:pt x="490" y="301"/>
                  </a:moveTo>
                  <a:cubicBezTo>
                    <a:pt x="460" y="301"/>
                    <a:pt x="432" y="283"/>
                    <a:pt x="421" y="255"/>
                  </a:cubicBezTo>
                  <a:cubicBezTo>
                    <a:pt x="409" y="226"/>
                    <a:pt x="416" y="194"/>
                    <a:pt x="437" y="172"/>
                  </a:cubicBezTo>
                  <a:cubicBezTo>
                    <a:pt x="459" y="151"/>
                    <a:pt x="491" y="144"/>
                    <a:pt x="519" y="156"/>
                  </a:cubicBezTo>
                  <a:cubicBezTo>
                    <a:pt x="547" y="168"/>
                    <a:pt x="566" y="195"/>
                    <a:pt x="566" y="226"/>
                  </a:cubicBezTo>
                  <a:cubicBezTo>
                    <a:pt x="566" y="267"/>
                    <a:pt x="532" y="301"/>
                    <a:pt x="490" y="301"/>
                  </a:cubicBezTo>
                  <a:close/>
                  <a:moveTo>
                    <a:pt x="754" y="301"/>
                  </a:moveTo>
                  <a:cubicBezTo>
                    <a:pt x="724" y="301"/>
                    <a:pt x="696" y="283"/>
                    <a:pt x="685" y="255"/>
                  </a:cubicBezTo>
                  <a:cubicBezTo>
                    <a:pt x="673" y="226"/>
                    <a:pt x="679" y="194"/>
                    <a:pt x="701" y="172"/>
                  </a:cubicBezTo>
                  <a:cubicBezTo>
                    <a:pt x="722" y="151"/>
                    <a:pt x="755" y="144"/>
                    <a:pt x="783" y="156"/>
                  </a:cubicBezTo>
                  <a:cubicBezTo>
                    <a:pt x="811" y="168"/>
                    <a:pt x="830" y="195"/>
                    <a:pt x="830" y="226"/>
                  </a:cubicBezTo>
                  <a:cubicBezTo>
                    <a:pt x="830" y="267"/>
                    <a:pt x="796" y="301"/>
                    <a:pt x="754" y="301"/>
                  </a:cubicBezTo>
                  <a:close/>
                  <a:moveTo>
                    <a:pt x="1809" y="301"/>
                  </a:moveTo>
                  <a:lnTo>
                    <a:pt x="1056" y="301"/>
                  </a:lnTo>
                  <a:cubicBezTo>
                    <a:pt x="1014" y="301"/>
                    <a:pt x="980" y="267"/>
                    <a:pt x="980" y="226"/>
                  </a:cubicBezTo>
                  <a:cubicBezTo>
                    <a:pt x="980" y="184"/>
                    <a:pt x="1014" y="150"/>
                    <a:pt x="1056" y="150"/>
                  </a:cubicBezTo>
                  <a:lnTo>
                    <a:pt x="1809" y="150"/>
                  </a:lnTo>
                  <a:cubicBezTo>
                    <a:pt x="1851" y="150"/>
                    <a:pt x="1885" y="184"/>
                    <a:pt x="1885" y="226"/>
                  </a:cubicBezTo>
                  <a:cubicBezTo>
                    <a:pt x="1885" y="267"/>
                    <a:pt x="1851" y="301"/>
                    <a:pt x="1809" y="30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1" name="Freeform 519">
              <a:extLst>
                <a:ext uri="{FF2B5EF4-FFF2-40B4-BE49-F238E27FC236}">
                  <a16:creationId xmlns:a16="http://schemas.microsoft.com/office/drawing/2014/main" id="{41BA2AA4-FFDF-4322-8A39-A5AB08B3A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5" y="4743451"/>
              <a:ext cx="257175" cy="128588"/>
            </a:xfrm>
            <a:custGeom>
              <a:avLst/>
              <a:gdLst>
                <a:gd name="T0" fmla="*/ 980 w 1206"/>
                <a:gd name="T1" fmla="*/ 0 h 603"/>
                <a:gd name="T2" fmla="*/ 226 w 1206"/>
                <a:gd name="T3" fmla="*/ 0 h 603"/>
                <a:gd name="T4" fmla="*/ 0 w 1206"/>
                <a:gd name="T5" fmla="*/ 603 h 603"/>
                <a:gd name="T6" fmla="*/ 980 w 1206"/>
                <a:gd name="T7" fmla="*/ 603 h 603"/>
                <a:gd name="T8" fmla="*/ 1206 w 1206"/>
                <a:gd name="T9" fmla="*/ 0 h 603"/>
                <a:gd name="T10" fmla="*/ 980 w 1206"/>
                <a:gd name="T11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6" h="603">
                  <a:moveTo>
                    <a:pt x="980" y="0"/>
                  </a:moveTo>
                  <a:lnTo>
                    <a:pt x="226" y="0"/>
                  </a:lnTo>
                  <a:lnTo>
                    <a:pt x="0" y="603"/>
                  </a:lnTo>
                  <a:lnTo>
                    <a:pt x="980" y="603"/>
                  </a:lnTo>
                  <a:lnTo>
                    <a:pt x="1206" y="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2" name="Rectangle 520">
              <a:extLst>
                <a:ext uri="{FF2B5EF4-FFF2-40B4-BE49-F238E27FC236}">
                  <a16:creationId xmlns:a16="http://schemas.microsoft.com/office/drawing/2014/main" id="{AAC1F199-736D-4E1F-AEDE-D7149ECB8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549776"/>
              <a:ext cx="1285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3" name="Rectangle 521">
              <a:extLst>
                <a:ext uri="{FF2B5EF4-FFF2-40B4-BE49-F238E27FC236}">
                  <a16:creationId xmlns:a16="http://schemas.microsoft.com/office/drawing/2014/main" id="{5FED5107-A80C-4E20-B44D-76448DE01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581526"/>
              <a:ext cx="128588" cy="650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4" name="Rectangle 522">
              <a:extLst>
                <a:ext uri="{FF2B5EF4-FFF2-40B4-BE49-F238E27FC236}">
                  <a16:creationId xmlns:a16="http://schemas.microsoft.com/office/drawing/2014/main" id="{35C40FD4-6BD8-4C10-9907-DC52C57C2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725989"/>
              <a:ext cx="128588" cy="650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5" name="Rectangle 523">
              <a:extLst>
                <a:ext uri="{FF2B5EF4-FFF2-40B4-BE49-F238E27FC236}">
                  <a16:creationId xmlns:a16="http://schemas.microsoft.com/office/drawing/2014/main" id="{1149850F-5B04-48CC-AFB6-BCB1BCBDE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9938" y="4694239"/>
              <a:ext cx="1285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6" name="Rectangle 524">
              <a:extLst>
                <a:ext uri="{FF2B5EF4-FFF2-40B4-BE49-F238E27FC236}">
                  <a16:creationId xmlns:a16="http://schemas.microsoft.com/office/drawing/2014/main" id="{33BA0312-46EC-44A1-AF22-BB6A261CC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263" y="4581526"/>
              <a:ext cx="128588" cy="650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7" name="Rectangle 525">
              <a:extLst>
                <a:ext uri="{FF2B5EF4-FFF2-40B4-BE49-F238E27FC236}">
                  <a16:creationId xmlns:a16="http://schemas.microsoft.com/office/drawing/2014/main" id="{92D0C99A-AD1C-45E7-AA0C-B269E1B88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6263" y="4549776"/>
              <a:ext cx="12858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8" name="Freeform 526">
              <a:extLst>
                <a:ext uri="{FF2B5EF4-FFF2-40B4-BE49-F238E27FC236}">
                  <a16:creationId xmlns:a16="http://schemas.microsoft.com/office/drawing/2014/main" id="{F2340D5F-5140-4F31-B93B-78C6AA8725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4395789"/>
              <a:ext cx="482600" cy="484188"/>
            </a:xfrm>
            <a:custGeom>
              <a:avLst/>
              <a:gdLst>
                <a:gd name="T0" fmla="*/ 2148 w 2261"/>
                <a:gd name="T1" fmla="*/ 0 h 2261"/>
                <a:gd name="T2" fmla="*/ 264 w 2261"/>
                <a:gd name="T3" fmla="*/ 0 h 2261"/>
                <a:gd name="T4" fmla="*/ 151 w 2261"/>
                <a:gd name="T5" fmla="*/ 113 h 2261"/>
                <a:gd name="T6" fmla="*/ 151 w 2261"/>
                <a:gd name="T7" fmla="*/ 1281 h 2261"/>
                <a:gd name="T8" fmla="*/ 38 w 2261"/>
                <a:gd name="T9" fmla="*/ 1281 h 2261"/>
                <a:gd name="T10" fmla="*/ 0 w 2261"/>
                <a:gd name="T11" fmla="*/ 1319 h 2261"/>
                <a:gd name="T12" fmla="*/ 0 w 2261"/>
                <a:gd name="T13" fmla="*/ 2224 h 2261"/>
                <a:gd name="T14" fmla="*/ 38 w 2261"/>
                <a:gd name="T15" fmla="*/ 2261 h 2261"/>
                <a:gd name="T16" fmla="*/ 1018 w 2261"/>
                <a:gd name="T17" fmla="*/ 2261 h 2261"/>
                <a:gd name="T18" fmla="*/ 1053 w 2261"/>
                <a:gd name="T19" fmla="*/ 2237 h 2261"/>
                <a:gd name="T20" fmla="*/ 1100 w 2261"/>
                <a:gd name="T21" fmla="*/ 2110 h 2261"/>
                <a:gd name="T22" fmla="*/ 2148 w 2261"/>
                <a:gd name="T23" fmla="*/ 2110 h 2261"/>
                <a:gd name="T24" fmla="*/ 2261 w 2261"/>
                <a:gd name="T25" fmla="*/ 1997 h 2261"/>
                <a:gd name="T26" fmla="*/ 2261 w 2261"/>
                <a:gd name="T27" fmla="*/ 113 h 2261"/>
                <a:gd name="T28" fmla="*/ 2148 w 2261"/>
                <a:gd name="T29" fmla="*/ 0 h 2261"/>
                <a:gd name="T30" fmla="*/ 226 w 2261"/>
                <a:gd name="T31" fmla="*/ 113 h 2261"/>
                <a:gd name="T32" fmla="*/ 264 w 2261"/>
                <a:gd name="T33" fmla="*/ 75 h 2261"/>
                <a:gd name="T34" fmla="*/ 2148 w 2261"/>
                <a:gd name="T35" fmla="*/ 75 h 2261"/>
                <a:gd name="T36" fmla="*/ 2186 w 2261"/>
                <a:gd name="T37" fmla="*/ 113 h 2261"/>
                <a:gd name="T38" fmla="*/ 2186 w 2261"/>
                <a:gd name="T39" fmla="*/ 452 h 2261"/>
                <a:gd name="T40" fmla="*/ 226 w 2261"/>
                <a:gd name="T41" fmla="*/ 452 h 2261"/>
                <a:gd name="T42" fmla="*/ 226 w 2261"/>
                <a:gd name="T43" fmla="*/ 113 h 2261"/>
                <a:gd name="T44" fmla="*/ 75 w 2261"/>
                <a:gd name="T45" fmla="*/ 1357 h 2261"/>
                <a:gd name="T46" fmla="*/ 399 w 2261"/>
                <a:gd name="T47" fmla="*/ 1357 h 2261"/>
                <a:gd name="T48" fmla="*/ 539 w 2261"/>
                <a:gd name="T49" fmla="*/ 1496 h 2261"/>
                <a:gd name="T50" fmla="*/ 565 w 2261"/>
                <a:gd name="T51" fmla="*/ 1507 h 2261"/>
                <a:gd name="T52" fmla="*/ 980 w 2261"/>
                <a:gd name="T53" fmla="*/ 1507 h 2261"/>
                <a:gd name="T54" fmla="*/ 980 w 2261"/>
                <a:gd name="T55" fmla="*/ 1583 h 2261"/>
                <a:gd name="T56" fmla="*/ 264 w 2261"/>
                <a:gd name="T57" fmla="*/ 1583 h 2261"/>
                <a:gd name="T58" fmla="*/ 229 w 2261"/>
                <a:gd name="T59" fmla="*/ 1607 h 2261"/>
                <a:gd name="T60" fmla="*/ 75 w 2261"/>
                <a:gd name="T61" fmla="*/ 2016 h 2261"/>
                <a:gd name="T62" fmla="*/ 75 w 2261"/>
                <a:gd name="T63" fmla="*/ 1357 h 2261"/>
                <a:gd name="T64" fmla="*/ 991 w 2261"/>
                <a:gd name="T65" fmla="*/ 2186 h 2261"/>
                <a:gd name="T66" fmla="*/ 92 w 2261"/>
                <a:gd name="T67" fmla="*/ 2186 h 2261"/>
                <a:gd name="T68" fmla="*/ 290 w 2261"/>
                <a:gd name="T69" fmla="*/ 1658 h 2261"/>
                <a:gd name="T70" fmla="*/ 1189 w 2261"/>
                <a:gd name="T71" fmla="*/ 1658 h 2261"/>
                <a:gd name="T72" fmla="*/ 991 w 2261"/>
                <a:gd name="T73" fmla="*/ 2186 h 2261"/>
                <a:gd name="T74" fmla="*/ 2186 w 2261"/>
                <a:gd name="T75" fmla="*/ 1997 h 2261"/>
                <a:gd name="T76" fmla="*/ 2148 w 2261"/>
                <a:gd name="T77" fmla="*/ 2035 h 2261"/>
                <a:gd name="T78" fmla="*/ 1128 w 2261"/>
                <a:gd name="T79" fmla="*/ 2035 h 2261"/>
                <a:gd name="T80" fmla="*/ 1279 w 2261"/>
                <a:gd name="T81" fmla="*/ 1634 h 2261"/>
                <a:gd name="T82" fmla="*/ 1275 w 2261"/>
                <a:gd name="T83" fmla="*/ 1599 h 2261"/>
                <a:gd name="T84" fmla="*/ 1244 w 2261"/>
                <a:gd name="T85" fmla="*/ 1583 h 2261"/>
                <a:gd name="T86" fmla="*/ 1055 w 2261"/>
                <a:gd name="T87" fmla="*/ 1583 h 2261"/>
                <a:gd name="T88" fmla="*/ 1055 w 2261"/>
                <a:gd name="T89" fmla="*/ 1470 h 2261"/>
                <a:gd name="T90" fmla="*/ 1018 w 2261"/>
                <a:gd name="T91" fmla="*/ 1432 h 2261"/>
                <a:gd name="T92" fmla="*/ 581 w 2261"/>
                <a:gd name="T93" fmla="*/ 1432 h 2261"/>
                <a:gd name="T94" fmla="*/ 441 w 2261"/>
                <a:gd name="T95" fmla="*/ 1292 h 2261"/>
                <a:gd name="T96" fmla="*/ 415 w 2261"/>
                <a:gd name="T97" fmla="*/ 1281 h 2261"/>
                <a:gd name="T98" fmla="*/ 226 w 2261"/>
                <a:gd name="T99" fmla="*/ 1281 h 2261"/>
                <a:gd name="T100" fmla="*/ 226 w 2261"/>
                <a:gd name="T101" fmla="*/ 528 h 2261"/>
                <a:gd name="T102" fmla="*/ 2186 w 2261"/>
                <a:gd name="T103" fmla="*/ 528 h 2261"/>
                <a:gd name="T104" fmla="*/ 2186 w 2261"/>
                <a:gd name="T105" fmla="*/ 1997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61" h="2261">
                  <a:moveTo>
                    <a:pt x="2148" y="0"/>
                  </a:moveTo>
                  <a:lnTo>
                    <a:pt x="264" y="0"/>
                  </a:lnTo>
                  <a:cubicBezTo>
                    <a:pt x="201" y="0"/>
                    <a:pt x="151" y="51"/>
                    <a:pt x="151" y="113"/>
                  </a:cubicBezTo>
                  <a:lnTo>
                    <a:pt x="151" y="1281"/>
                  </a:lnTo>
                  <a:lnTo>
                    <a:pt x="38" y="1281"/>
                  </a:lnTo>
                  <a:cubicBezTo>
                    <a:pt x="17" y="1281"/>
                    <a:pt x="0" y="1298"/>
                    <a:pt x="0" y="1319"/>
                  </a:cubicBezTo>
                  <a:lnTo>
                    <a:pt x="0" y="2224"/>
                  </a:lnTo>
                  <a:cubicBezTo>
                    <a:pt x="0" y="2244"/>
                    <a:pt x="17" y="2261"/>
                    <a:pt x="38" y="2261"/>
                  </a:cubicBezTo>
                  <a:lnTo>
                    <a:pt x="1018" y="2261"/>
                  </a:lnTo>
                  <a:cubicBezTo>
                    <a:pt x="1033" y="2261"/>
                    <a:pt x="1047" y="2251"/>
                    <a:pt x="1053" y="2237"/>
                  </a:cubicBezTo>
                  <a:lnTo>
                    <a:pt x="1100" y="2110"/>
                  </a:lnTo>
                  <a:lnTo>
                    <a:pt x="2148" y="2110"/>
                  </a:lnTo>
                  <a:cubicBezTo>
                    <a:pt x="2211" y="2110"/>
                    <a:pt x="2261" y="2060"/>
                    <a:pt x="2261" y="1997"/>
                  </a:cubicBezTo>
                  <a:lnTo>
                    <a:pt x="2261" y="113"/>
                  </a:lnTo>
                  <a:cubicBezTo>
                    <a:pt x="2261" y="51"/>
                    <a:pt x="2211" y="0"/>
                    <a:pt x="2148" y="0"/>
                  </a:cubicBezTo>
                  <a:close/>
                  <a:moveTo>
                    <a:pt x="226" y="113"/>
                  </a:moveTo>
                  <a:cubicBezTo>
                    <a:pt x="226" y="92"/>
                    <a:pt x="243" y="75"/>
                    <a:pt x="264" y="75"/>
                  </a:cubicBezTo>
                  <a:lnTo>
                    <a:pt x="2148" y="75"/>
                  </a:lnTo>
                  <a:cubicBezTo>
                    <a:pt x="2169" y="75"/>
                    <a:pt x="2186" y="92"/>
                    <a:pt x="2186" y="113"/>
                  </a:cubicBezTo>
                  <a:lnTo>
                    <a:pt x="2186" y="452"/>
                  </a:lnTo>
                  <a:lnTo>
                    <a:pt x="226" y="452"/>
                  </a:lnTo>
                  <a:lnTo>
                    <a:pt x="226" y="113"/>
                  </a:lnTo>
                  <a:close/>
                  <a:moveTo>
                    <a:pt x="75" y="1357"/>
                  </a:moveTo>
                  <a:lnTo>
                    <a:pt x="399" y="1357"/>
                  </a:lnTo>
                  <a:lnTo>
                    <a:pt x="539" y="1496"/>
                  </a:lnTo>
                  <a:cubicBezTo>
                    <a:pt x="546" y="1504"/>
                    <a:pt x="555" y="1507"/>
                    <a:pt x="565" y="1507"/>
                  </a:cubicBezTo>
                  <a:lnTo>
                    <a:pt x="980" y="1507"/>
                  </a:lnTo>
                  <a:lnTo>
                    <a:pt x="980" y="1583"/>
                  </a:lnTo>
                  <a:lnTo>
                    <a:pt x="264" y="1583"/>
                  </a:lnTo>
                  <a:cubicBezTo>
                    <a:pt x="248" y="1583"/>
                    <a:pt x="234" y="1593"/>
                    <a:pt x="229" y="1607"/>
                  </a:cubicBezTo>
                  <a:lnTo>
                    <a:pt x="75" y="2016"/>
                  </a:lnTo>
                  <a:lnTo>
                    <a:pt x="75" y="1357"/>
                  </a:lnTo>
                  <a:close/>
                  <a:moveTo>
                    <a:pt x="991" y="2186"/>
                  </a:moveTo>
                  <a:lnTo>
                    <a:pt x="92" y="2186"/>
                  </a:lnTo>
                  <a:lnTo>
                    <a:pt x="290" y="1658"/>
                  </a:lnTo>
                  <a:lnTo>
                    <a:pt x="1189" y="1658"/>
                  </a:lnTo>
                  <a:lnTo>
                    <a:pt x="991" y="2186"/>
                  </a:lnTo>
                  <a:close/>
                  <a:moveTo>
                    <a:pt x="2186" y="1997"/>
                  </a:moveTo>
                  <a:cubicBezTo>
                    <a:pt x="2186" y="2018"/>
                    <a:pt x="2169" y="2035"/>
                    <a:pt x="2148" y="2035"/>
                  </a:cubicBezTo>
                  <a:lnTo>
                    <a:pt x="1128" y="2035"/>
                  </a:lnTo>
                  <a:lnTo>
                    <a:pt x="1279" y="1634"/>
                  </a:lnTo>
                  <a:cubicBezTo>
                    <a:pt x="1283" y="1622"/>
                    <a:pt x="1282" y="1609"/>
                    <a:pt x="1275" y="1599"/>
                  </a:cubicBezTo>
                  <a:cubicBezTo>
                    <a:pt x="1268" y="1589"/>
                    <a:pt x="1256" y="1583"/>
                    <a:pt x="1244" y="1583"/>
                  </a:cubicBezTo>
                  <a:lnTo>
                    <a:pt x="1055" y="1583"/>
                  </a:lnTo>
                  <a:lnTo>
                    <a:pt x="1055" y="1470"/>
                  </a:lnTo>
                  <a:cubicBezTo>
                    <a:pt x="1055" y="1449"/>
                    <a:pt x="1038" y="1432"/>
                    <a:pt x="1018" y="1432"/>
                  </a:cubicBezTo>
                  <a:lnTo>
                    <a:pt x="581" y="1432"/>
                  </a:lnTo>
                  <a:lnTo>
                    <a:pt x="441" y="1292"/>
                  </a:lnTo>
                  <a:cubicBezTo>
                    <a:pt x="434" y="1285"/>
                    <a:pt x="425" y="1281"/>
                    <a:pt x="415" y="1281"/>
                  </a:cubicBezTo>
                  <a:lnTo>
                    <a:pt x="226" y="1281"/>
                  </a:lnTo>
                  <a:lnTo>
                    <a:pt x="226" y="528"/>
                  </a:lnTo>
                  <a:lnTo>
                    <a:pt x="2186" y="528"/>
                  </a:lnTo>
                  <a:lnTo>
                    <a:pt x="2186" y="199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9" name="Freeform 527">
              <a:extLst>
                <a:ext uri="{FF2B5EF4-FFF2-40B4-BE49-F238E27FC236}">
                  <a16:creationId xmlns:a16="http://schemas.microsoft.com/office/drawing/2014/main" id="{8567A735-E7D6-42AC-B82F-8B6E37BA5A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2788" y="4427539"/>
              <a:ext cx="209550" cy="49213"/>
            </a:xfrm>
            <a:custGeom>
              <a:avLst/>
              <a:gdLst>
                <a:gd name="T0" fmla="*/ 866 w 980"/>
                <a:gd name="T1" fmla="*/ 0 h 226"/>
                <a:gd name="T2" fmla="*/ 113 w 980"/>
                <a:gd name="T3" fmla="*/ 0 h 226"/>
                <a:gd name="T4" fmla="*/ 0 w 980"/>
                <a:gd name="T5" fmla="*/ 113 h 226"/>
                <a:gd name="T6" fmla="*/ 113 w 980"/>
                <a:gd name="T7" fmla="*/ 226 h 226"/>
                <a:gd name="T8" fmla="*/ 866 w 980"/>
                <a:gd name="T9" fmla="*/ 226 h 226"/>
                <a:gd name="T10" fmla="*/ 980 w 980"/>
                <a:gd name="T11" fmla="*/ 113 h 226"/>
                <a:gd name="T12" fmla="*/ 866 w 980"/>
                <a:gd name="T13" fmla="*/ 0 h 226"/>
                <a:gd name="T14" fmla="*/ 866 w 980"/>
                <a:gd name="T15" fmla="*/ 150 h 226"/>
                <a:gd name="T16" fmla="*/ 113 w 980"/>
                <a:gd name="T17" fmla="*/ 150 h 226"/>
                <a:gd name="T18" fmla="*/ 75 w 980"/>
                <a:gd name="T19" fmla="*/ 113 h 226"/>
                <a:gd name="T20" fmla="*/ 113 w 980"/>
                <a:gd name="T21" fmla="*/ 75 h 226"/>
                <a:gd name="T22" fmla="*/ 866 w 980"/>
                <a:gd name="T23" fmla="*/ 75 h 226"/>
                <a:gd name="T24" fmla="*/ 904 w 980"/>
                <a:gd name="T25" fmla="*/ 113 h 226"/>
                <a:gd name="T26" fmla="*/ 866 w 980"/>
                <a:gd name="T27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226">
                  <a:moveTo>
                    <a:pt x="866" y="0"/>
                  </a:moveTo>
                  <a:lnTo>
                    <a:pt x="113" y="0"/>
                  </a:lnTo>
                  <a:cubicBezTo>
                    <a:pt x="50" y="0"/>
                    <a:pt x="0" y="50"/>
                    <a:pt x="0" y="113"/>
                  </a:cubicBezTo>
                  <a:cubicBezTo>
                    <a:pt x="0" y="175"/>
                    <a:pt x="50" y="226"/>
                    <a:pt x="113" y="226"/>
                  </a:cubicBezTo>
                  <a:lnTo>
                    <a:pt x="866" y="226"/>
                  </a:lnTo>
                  <a:cubicBezTo>
                    <a:pt x="929" y="226"/>
                    <a:pt x="980" y="175"/>
                    <a:pt x="980" y="113"/>
                  </a:cubicBezTo>
                  <a:cubicBezTo>
                    <a:pt x="980" y="50"/>
                    <a:pt x="929" y="0"/>
                    <a:pt x="866" y="0"/>
                  </a:cubicBezTo>
                  <a:close/>
                  <a:moveTo>
                    <a:pt x="866" y="150"/>
                  </a:moveTo>
                  <a:lnTo>
                    <a:pt x="113" y="150"/>
                  </a:lnTo>
                  <a:cubicBezTo>
                    <a:pt x="92" y="150"/>
                    <a:pt x="75" y="134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lnTo>
                    <a:pt x="866" y="75"/>
                  </a:lnTo>
                  <a:cubicBezTo>
                    <a:pt x="887" y="75"/>
                    <a:pt x="904" y="92"/>
                    <a:pt x="904" y="113"/>
                  </a:cubicBezTo>
                  <a:cubicBezTo>
                    <a:pt x="904" y="134"/>
                    <a:pt x="887" y="150"/>
                    <a:pt x="866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0" name="Freeform 528">
              <a:extLst>
                <a:ext uri="{FF2B5EF4-FFF2-40B4-BE49-F238E27FC236}">
                  <a16:creationId xmlns:a16="http://schemas.microsoft.com/office/drawing/2014/main" id="{C91830FD-AC2A-485C-A847-AADF4E75B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3400" y="4427539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7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59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7" y="70"/>
                  </a:cubicBezTo>
                  <a:cubicBezTo>
                    <a:pt x="0" y="112"/>
                    <a:pt x="9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6" y="150"/>
                    <a:pt x="93" y="141"/>
                    <a:pt x="87" y="127"/>
                  </a:cubicBezTo>
                  <a:cubicBezTo>
                    <a:pt x="81" y="113"/>
                    <a:pt x="84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59" y="98"/>
                    <a:pt x="159" y="113"/>
                  </a:cubicBezTo>
                  <a:cubicBezTo>
                    <a:pt x="159" y="134"/>
                    <a:pt x="142" y="150"/>
                    <a:pt x="122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1" name="Freeform 529">
              <a:extLst>
                <a:ext uri="{FF2B5EF4-FFF2-40B4-BE49-F238E27FC236}">
                  <a16:creationId xmlns:a16="http://schemas.microsoft.com/office/drawing/2014/main" id="{5A5039FE-E6C5-4892-9E81-42951B73C9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0550" y="4427539"/>
              <a:ext cx="49213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6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8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7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6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8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7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2" name="Freeform 530">
              <a:extLst>
                <a:ext uri="{FF2B5EF4-FFF2-40B4-BE49-F238E27FC236}">
                  <a16:creationId xmlns:a16="http://schemas.microsoft.com/office/drawing/2014/main" id="{26CA6918-D47C-4E57-A10E-07E863A63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6113" y="4427539"/>
              <a:ext cx="50800" cy="50800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6 w 235"/>
                <a:gd name="T17" fmla="*/ 86 h 235"/>
                <a:gd name="T18" fmla="*/ 137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5" y="225"/>
                    <a:pt x="123" y="235"/>
                    <a:pt x="165" y="217"/>
                  </a:cubicBezTo>
                  <a:cubicBezTo>
                    <a:pt x="208" y="200"/>
                    <a:pt x="235" y="159"/>
                    <a:pt x="235" y="113"/>
                  </a:cubicBezTo>
                  <a:cubicBezTo>
                    <a:pt x="235" y="50"/>
                    <a:pt x="185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2" y="113"/>
                    <a:pt x="85" y="97"/>
                    <a:pt x="96" y="86"/>
                  </a:cubicBezTo>
                  <a:cubicBezTo>
                    <a:pt x="106" y="75"/>
                    <a:pt x="123" y="72"/>
                    <a:pt x="137" y="78"/>
                  </a:cubicBezTo>
                  <a:cubicBezTo>
                    <a:pt x="151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3" name="Freeform 531">
              <a:extLst>
                <a:ext uri="{FF2B5EF4-FFF2-40B4-BE49-F238E27FC236}">
                  <a16:creationId xmlns:a16="http://schemas.microsoft.com/office/drawing/2014/main" id="{23979425-1828-4ACF-BA92-524EFE1E54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2000" y="4541839"/>
              <a:ext cx="144463" cy="112713"/>
            </a:xfrm>
            <a:custGeom>
              <a:avLst/>
              <a:gdLst>
                <a:gd name="T0" fmla="*/ 37 w 678"/>
                <a:gd name="T1" fmla="*/ 528 h 528"/>
                <a:gd name="T2" fmla="*/ 640 w 678"/>
                <a:gd name="T3" fmla="*/ 528 h 528"/>
                <a:gd name="T4" fmla="*/ 678 w 678"/>
                <a:gd name="T5" fmla="*/ 490 h 528"/>
                <a:gd name="T6" fmla="*/ 678 w 678"/>
                <a:gd name="T7" fmla="*/ 38 h 528"/>
                <a:gd name="T8" fmla="*/ 640 w 678"/>
                <a:gd name="T9" fmla="*/ 0 h 528"/>
                <a:gd name="T10" fmla="*/ 37 w 678"/>
                <a:gd name="T11" fmla="*/ 0 h 528"/>
                <a:gd name="T12" fmla="*/ 0 w 678"/>
                <a:gd name="T13" fmla="*/ 38 h 528"/>
                <a:gd name="T14" fmla="*/ 0 w 678"/>
                <a:gd name="T15" fmla="*/ 490 h 528"/>
                <a:gd name="T16" fmla="*/ 37 w 678"/>
                <a:gd name="T17" fmla="*/ 528 h 528"/>
                <a:gd name="T18" fmla="*/ 75 w 678"/>
                <a:gd name="T19" fmla="*/ 453 h 528"/>
                <a:gd name="T20" fmla="*/ 75 w 678"/>
                <a:gd name="T21" fmla="*/ 226 h 528"/>
                <a:gd name="T22" fmla="*/ 603 w 678"/>
                <a:gd name="T23" fmla="*/ 226 h 528"/>
                <a:gd name="T24" fmla="*/ 603 w 678"/>
                <a:gd name="T25" fmla="*/ 453 h 528"/>
                <a:gd name="T26" fmla="*/ 75 w 678"/>
                <a:gd name="T27" fmla="*/ 453 h 528"/>
                <a:gd name="T28" fmla="*/ 603 w 678"/>
                <a:gd name="T29" fmla="*/ 76 h 528"/>
                <a:gd name="T30" fmla="*/ 603 w 678"/>
                <a:gd name="T31" fmla="*/ 151 h 528"/>
                <a:gd name="T32" fmla="*/ 75 w 678"/>
                <a:gd name="T33" fmla="*/ 151 h 528"/>
                <a:gd name="T34" fmla="*/ 75 w 678"/>
                <a:gd name="T35" fmla="*/ 76 h 528"/>
                <a:gd name="T36" fmla="*/ 603 w 678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8">
                  <a:moveTo>
                    <a:pt x="37" y="528"/>
                  </a:moveTo>
                  <a:lnTo>
                    <a:pt x="640" y="528"/>
                  </a:lnTo>
                  <a:cubicBezTo>
                    <a:pt x="661" y="528"/>
                    <a:pt x="678" y="511"/>
                    <a:pt x="678" y="490"/>
                  </a:cubicBezTo>
                  <a:lnTo>
                    <a:pt x="678" y="38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7" y="528"/>
                  </a:cubicBezTo>
                  <a:close/>
                  <a:moveTo>
                    <a:pt x="75" y="453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5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5" y="151"/>
                  </a:lnTo>
                  <a:lnTo>
                    <a:pt x="75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4" name="Freeform 532">
              <a:extLst>
                <a:ext uri="{FF2B5EF4-FFF2-40B4-BE49-F238E27FC236}">
                  <a16:creationId xmlns:a16="http://schemas.microsoft.com/office/drawing/2014/main" id="{662E831B-E05C-4166-A383-9E93810225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2000" y="4686301"/>
              <a:ext cx="144463" cy="112713"/>
            </a:xfrm>
            <a:custGeom>
              <a:avLst/>
              <a:gdLst>
                <a:gd name="T0" fmla="*/ 37 w 678"/>
                <a:gd name="T1" fmla="*/ 527 h 527"/>
                <a:gd name="T2" fmla="*/ 640 w 678"/>
                <a:gd name="T3" fmla="*/ 527 h 527"/>
                <a:gd name="T4" fmla="*/ 678 w 678"/>
                <a:gd name="T5" fmla="*/ 490 h 527"/>
                <a:gd name="T6" fmla="*/ 678 w 678"/>
                <a:gd name="T7" fmla="*/ 37 h 527"/>
                <a:gd name="T8" fmla="*/ 640 w 678"/>
                <a:gd name="T9" fmla="*/ 0 h 527"/>
                <a:gd name="T10" fmla="*/ 37 w 678"/>
                <a:gd name="T11" fmla="*/ 0 h 527"/>
                <a:gd name="T12" fmla="*/ 0 w 678"/>
                <a:gd name="T13" fmla="*/ 37 h 527"/>
                <a:gd name="T14" fmla="*/ 0 w 678"/>
                <a:gd name="T15" fmla="*/ 490 h 527"/>
                <a:gd name="T16" fmla="*/ 37 w 678"/>
                <a:gd name="T17" fmla="*/ 527 h 527"/>
                <a:gd name="T18" fmla="*/ 75 w 678"/>
                <a:gd name="T19" fmla="*/ 452 h 527"/>
                <a:gd name="T20" fmla="*/ 75 w 678"/>
                <a:gd name="T21" fmla="*/ 226 h 527"/>
                <a:gd name="T22" fmla="*/ 603 w 678"/>
                <a:gd name="T23" fmla="*/ 226 h 527"/>
                <a:gd name="T24" fmla="*/ 603 w 678"/>
                <a:gd name="T25" fmla="*/ 452 h 527"/>
                <a:gd name="T26" fmla="*/ 75 w 678"/>
                <a:gd name="T27" fmla="*/ 452 h 527"/>
                <a:gd name="T28" fmla="*/ 603 w 678"/>
                <a:gd name="T29" fmla="*/ 75 h 527"/>
                <a:gd name="T30" fmla="*/ 603 w 678"/>
                <a:gd name="T31" fmla="*/ 150 h 527"/>
                <a:gd name="T32" fmla="*/ 75 w 678"/>
                <a:gd name="T33" fmla="*/ 150 h 527"/>
                <a:gd name="T34" fmla="*/ 75 w 678"/>
                <a:gd name="T35" fmla="*/ 75 h 527"/>
                <a:gd name="T36" fmla="*/ 603 w 678"/>
                <a:gd name="T37" fmla="*/ 75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8" h="527">
                  <a:moveTo>
                    <a:pt x="37" y="527"/>
                  </a:moveTo>
                  <a:lnTo>
                    <a:pt x="640" y="527"/>
                  </a:lnTo>
                  <a:cubicBezTo>
                    <a:pt x="661" y="527"/>
                    <a:pt x="678" y="510"/>
                    <a:pt x="678" y="490"/>
                  </a:cubicBezTo>
                  <a:lnTo>
                    <a:pt x="678" y="37"/>
                  </a:lnTo>
                  <a:cubicBezTo>
                    <a:pt x="678" y="17"/>
                    <a:pt x="661" y="0"/>
                    <a:pt x="640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lnTo>
                    <a:pt x="0" y="490"/>
                  </a:lnTo>
                  <a:cubicBezTo>
                    <a:pt x="0" y="510"/>
                    <a:pt x="17" y="527"/>
                    <a:pt x="37" y="527"/>
                  </a:cubicBezTo>
                  <a:close/>
                  <a:moveTo>
                    <a:pt x="75" y="452"/>
                  </a:moveTo>
                  <a:lnTo>
                    <a:pt x="75" y="226"/>
                  </a:lnTo>
                  <a:lnTo>
                    <a:pt x="603" y="226"/>
                  </a:lnTo>
                  <a:lnTo>
                    <a:pt x="603" y="452"/>
                  </a:lnTo>
                  <a:lnTo>
                    <a:pt x="75" y="452"/>
                  </a:lnTo>
                  <a:close/>
                  <a:moveTo>
                    <a:pt x="603" y="75"/>
                  </a:moveTo>
                  <a:lnTo>
                    <a:pt x="603" y="150"/>
                  </a:lnTo>
                  <a:lnTo>
                    <a:pt x="75" y="150"/>
                  </a:lnTo>
                  <a:lnTo>
                    <a:pt x="75" y="75"/>
                  </a:lnTo>
                  <a:lnTo>
                    <a:pt x="603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5" name="Freeform 533">
              <a:extLst>
                <a:ext uri="{FF2B5EF4-FFF2-40B4-BE49-F238E27FC236}">
                  <a16:creationId xmlns:a16="http://schemas.microsoft.com/office/drawing/2014/main" id="{F133E998-ACC9-4682-B329-4097E49E73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8325" y="4541839"/>
              <a:ext cx="144463" cy="112713"/>
            </a:xfrm>
            <a:custGeom>
              <a:avLst/>
              <a:gdLst>
                <a:gd name="T0" fmla="*/ 38 w 679"/>
                <a:gd name="T1" fmla="*/ 528 h 528"/>
                <a:gd name="T2" fmla="*/ 641 w 679"/>
                <a:gd name="T3" fmla="*/ 528 h 528"/>
                <a:gd name="T4" fmla="*/ 679 w 679"/>
                <a:gd name="T5" fmla="*/ 490 h 528"/>
                <a:gd name="T6" fmla="*/ 679 w 679"/>
                <a:gd name="T7" fmla="*/ 38 h 528"/>
                <a:gd name="T8" fmla="*/ 641 w 679"/>
                <a:gd name="T9" fmla="*/ 0 h 528"/>
                <a:gd name="T10" fmla="*/ 38 w 679"/>
                <a:gd name="T11" fmla="*/ 0 h 528"/>
                <a:gd name="T12" fmla="*/ 0 w 679"/>
                <a:gd name="T13" fmla="*/ 38 h 528"/>
                <a:gd name="T14" fmla="*/ 0 w 679"/>
                <a:gd name="T15" fmla="*/ 490 h 528"/>
                <a:gd name="T16" fmla="*/ 38 w 679"/>
                <a:gd name="T17" fmla="*/ 528 h 528"/>
                <a:gd name="T18" fmla="*/ 76 w 679"/>
                <a:gd name="T19" fmla="*/ 453 h 528"/>
                <a:gd name="T20" fmla="*/ 76 w 679"/>
                <a:gd name="T21" fmla="*/ 226 h 528"/>
                <a:gd name="T22" fmla="*/ 603 w 679"/>
                <a:gd name="T23" fmla="*/ 226 h 528"/>
                <a:gd name="T24" fmla="*/ 603 w 679"/>
                <a:gd name="T25" fmla="*/ 453 h 528"/>
                <a:gd name="T26" fmla="*/ 76 w 679"/>
                <a:gd name="T27" fmla="*/ 453 h 528"/>
                <a:gd name="T28" fmla="*/ 603 w 679"/>
                <a:gd name="T29" fmla="*/ 76 h 528"/>
                <a:gd name="T30" fmla="*/ 603 w 679"/>
                <a:gd name="T31" fmla="*/ 151 h 528"/>
                <a:gd name="T32" fmla="*/ 76 w 679"/>
                <a:gd name="T33" fmla="*/ 151 h 528"/>
                <a:gd name="T34" fmla="*/ 76 w 679"/>
                <a:gd name="T35" fmla="*/ 76 h 528"/>
                <a:gd name="T36" fmla="*/ 603 w 679"/>
                <a:gd name="T37" fmla="*/ 7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9" h="528">
                  <a:moveTo>
                    <a:pt x="38" y="528"/>
                  </a:moveTo>
                  <a:lnTo>
                    <a:pt x="641" y="528"/>
                  </a:lnTo>
                  <a:cubicBezTo>
                    <a:pt x="662" y="528"/>
                    <a:pt x="679" y="511"/>
                    <a:pt x="679" y="490"/>
                  </a:cubicBezTo>
                  <a:lnTo>
                    <a:pt x="679" y="38"/>
                  </a:lnTo>
                  <a:cubicBezTo>
                    <a:pt x="679" y="17"/>
                    <a:pt x="662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490"/>
                  </a:lnTo>
                  <a:cubicBezTo>
                    <a:pt x="0" y="511"/>
                    <a:pt x="17" y="528"/>
                    <a:pt x="38" y="528"/>
                  </a:cubicBezTo>
                  <a:close/>
                  <a:moveTo>
                    <a:pt x="76" y="453"/>
                  </a:moveTo>
                  <a:lnTo>
                    <a:pt x="76" y="226"/>
                  </a:lnTo>
                  <a:lnTo>
                    <a:pt x="603" y="226"/>
                  </a:lnTo>
                  <a:lnTo>
                    <a:pt x="603" y="453"/>
                  </a:lnTo>
                  <a:lnTo>
                    <a:pt x="76" y="453"/>
                  </a:lnTo>
                  <a:close/>
                  <a:moveTo>
                    <a:pt x="603" y="76"/>
                  </a:moveTo>
                  <a:lnTo>
                    <a:pt x="603" y="151"/>
                  </a:lnTo>
                  <a:lnTo>
                    <a:pt x="76" y="151"/>
                  </a:lnTo>
                  <a:lnTo>
                    <a:pt x="76" y="76"/>
                  </a:lnTo>
                  <a:lnTo>
                    <a:pt x="603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3" name="Group 2542">
            <a:extLst>
              <a:ext uri="{FF2B5EF4-FFF2-40B4-BE49-F238E27FC236}">
                <a16:creationId xmlns:a16="http://schemas.microsoft.com/office/drawing/2014/main" id="{62686DD2-AAD9-4C79-80C4-AFAEAB55DDE5}"/>
              </a:ext>
            </a:extLst>
          </p:cNvPr>
          <p:cNvGrpSpPr/>
          <p:nvPr/>
        </p:nvGrpSpPr>
        <p:grpSpPr>
          <a:xfrm>
            <a:off x="8836025" y="4395789"/>
            <a:ext cx="484188" cy="484188"/>
            <a:chOff x="8836025" y="4395789"/>
            <a:chExt cx="484188" cy="484188"/>
          </a:xfrm>
        </p:grpSpPr>
        <p:sp>
          <p:nvSpPr>
            <p:cNvPr id="2036" name="Freeform 534">
              <a:extLst>
                <a:ext uri="{FF2B5EF4-FFF2-40B4-BE49-F238E27FC236}">
                  <a16:creationId xmlns:a16="http://schemas.microsoft.com/office/drawing/2014/main" id="{426C2525-8FF2-4D60-9546-8A1DDA0AB7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3963" y="4613276"/>
              <a:ext cx="468313" cy="258763"/>
            </a:xfrm>
            <a:custGeom>
              <a:avLst/>
              <a:gdLst>
                <a:gd name="T0" fmla="*/ 0 w 2186"/>
                <a:gd name="T1" fmla="*/ 1206 h 1206"/>
                <a:gd name="T2" fmla="*/ 2186 w 2186"/>
                <a:gd name="T3" fmla="*/ 1206 h 1206"/>
                <a:gd name="T4" fmla="*/ 2186 w 2186"/>
                <a:gd name="T5" fmla="*/ 0 h 1206"/>
                <a:gd name="T6" fmla="*/ 0 w 2186"/>
                <a:gd name="T7" fmla="*/ 0 h 1206"/>
                <a:gd name="T8" fmla="*/ 0 w 2186"/>
                <a:gd name="T9" fmla="*/ 1206 h 1206"/>
                <a:gd name="T10" fmla="*/ 151 w 2186"/>
                <a:gd name="T11" fmla="*/ 301 h 1206"/>
                <a:gd name="T12" fmla="*/ 302 w 2186"/>
                <a:gd name="T13" fmla="*/ 150 h 1206"/>
                <a:gd name="T14" fmla="*/ 1885 w 2186"/>
                <a:gd name="T15" fmla="*/ 150 h 1206"/>
                <a:gd name="T16" fmla="*/ 2035 w 2186"/>
                <a:gd name="T17" fmla="*/ 301 h 1206"/>
                <a:gd name="T18" fmla="*/ 2035 w 2186"/>
                <a:gd name="T19" fmla="*/ 904 h 1206"/>
                <a:gd name="T20" fmla="*/ 1885 w 2186"/>
                <a:gd name="T21" fmla="*/ 1055 h 1206"/>
                <a:gd name="T22" fmla="*/ 302 w 2186"/>
                <a:gd name="T23" fmla="*/ 1055 h 1206"/>
                <a:gd name="T24" fmla="*/ 151 w 2186"/>
                <a:gd name="T25" fmla="*/ 904 h 1206"/>
                <a:gd name="T26" fmla="*/ 151 w 2186"/>
                <a:gd name="T27" fmla="*/ 301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86" h="1206">
                  <a:moveTo>
                    <a:pt x="0" y="1206"/>
                  </a:moveTo>
                  <a:lnTo>
                    <a:pt x="2186" y="1206"/>
                  </a:lnTo>
                  <a:lnTo>
                    <a:pt x="2186" y="0"/>
                  </a:lnTo>
                  <a:lnTo>
                    <a:pt x="0" y="0"/>
                  </a:lnTo>
                  <a:lnTo>
                    <a:pt x="0" y="1206"/>
                  </a:lnTo>
                  <a:close/>
                  <a:moveTo>
                    <a:pt x="151" y="301"/>
                  </a:moveTo>
                  <a:cubicBezTo>
                    <a:pt x="234" y="301"/>
                    <a:pt x="302" y="234"/>
                    <a:pt x="302" y="150"/>
                  </a:cubicBezTo>
                  <a:lnTo>
                    <a:pt x="1885" y="150"/>
                  </a:lnTo>
                  <a:cubicBezTo>
                    <a:pt x="1885" y="234"/>
                    <a:pt x="1952" y="301"/>
                    <a:pt x="2035" y="301"/>
                  </a:cubicBezTo>
                  <a:lnTo>
                    <a:pt x="2035" y="904"/>
                  </a:lnTo>
                  <a:cubicBezTo>
                    <a:pt x="1952" y="904"/>
                    <a:pt x="1885" y="972"/>
                    <a:pt x="1885" y="1055"/>
                  </a:cubicBezTo>
                  <a:lnTo>
                    <a:pt x="302" y="1055"/>
                  </a:lnTo>
                  <a:cubicBezTo>
                    <a:pt x="302" y="972"/>
                    <a:pt x="234" y="904"/>
                    <a:pt x="151" y="904"/>
                  </a:cubicBezTo>
                  <a:lnTo>
                    <a:pt x="151" y="301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7" name="Freeform 535">
              <a:extLst>
                <a:ext uri="{FF2B5EF4-FFF2-40B4-BE49-F238E27FC236}">
                  <a16:creationId xmlns:a16="http://schemas.microsoft.com/office/drawing/2014/main" id="{C3D81CC9-3251-424B-B9A7-9C501C2F2C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7300" y="4646614"/>
              <a:ext cx="403225" cy="193675"/>
            </a:xfrm>
            <a:custGeom>
              <a:avLst/>
              <a:gdLst>
                <a:gd name="T0" fmla="*/ 1734 w 1884"/>
                <a:gd name="T1" fmla="*/ 0 h 905"/>
                <a:gd name="T2" fmla="*/ 151 w 1884"/>
                <a:gd name="T3" fmla="*/ 0 h 905"/>
                <a:gd name="T4" fmla="*/ 0 w 1884"/>
                <a:gd name="T5" fmla="*/ 151 h 905"/>
                <a:gd name="T6" fmla="*/ 0 w 1884"/>
                <a:gd name="T7" fmla="*/ 754 h 905"/>
                <a:gd name="T8" fmla="*/ 151 w 1884"/>
                <a:gd name="T9" fmla="*/ 905 h 905"/>
                <a:gd name="T10" fmla="*/ 1734 w 1884"/>
                <a:gd name="T11" fmla="*/ 905 h 905"/>
                <a:gd name="T12" fmla="*/ 1884 w 1884"/>
                <a:gd name="T13" fmla="*/ 754 h 905"/>
                <a:gd name="T14" fmla="*/ 1884 w 1884"/>
                <a:gd name="T15" fmla="*/ 151 h 905"/>
                <a:gd name="T16" fmla="*/ 1734 w 1884"/>
                <a:gd name="T17" fmla="*/ 0 h 905"/>
                <a:gd name="T18" fmla="*/ 942 w 1884"/>
                <a:gd name="T19" fmla="*/ 792 h 905"/>
                <a:gd name="T20" fmla="*/ 629 w 1884"/>
                <a:gd name="T21" fmla="*/ 582 h 905"/>
                <a:gd name="T22" fmla="*/ 702 w 1884"/>
                <a:gd name="T23" fmla="*/ 213 h 905"/>
                <a:gd name="T24" fmla="*/ 1072 w 1884"/>
                <a:gd name="T25" fmla="*/ 139 h 905"/>
                <a:gd name="T26" fmla="*/ 1281 w 1884"/>
                <a:gd name="T27" fmla="*/ 453 h 905"/>
                <a:gd name="T28" fmla="*/ 942 w 1884"/>
                <a:gd name="T29" fmla="*/ 79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4" h="905">
                  <a:moveTo>
                    <a:pt x="1734" y="0"/>
                  </a:moveTo>
                  <a:lnTo>
                    <a:pt x="151" y="0"/>
                  </a:lnTo>
                  <a:cubicBezTo>
                    <a:pt x="151" y="84"/>
                    <a:pt x="83" y="151"/>
                    <a:pt x="0" y="151"/>
                  </a:cubicBezTo>
                  <a:lnTo>
                    <a:pt x="0" y="754"/>
                  </a:lnTo>
                  <a:cubicBezTo>
                    <a:pt x="83" y="754"/>
                    <a:pt x="151" y="822"/>
                    <a:pt x="151" y="905"/>
                  </a:cubicBezTo>
                  <a:lnTo>
                    <a:pt x="1734" y="905"/>
                  </a:lnTo>
                  <a:cubicBezTo>
                    <a:pt x="1734" y="822"/>
                    <a:pt x="1801" y="754"/>
                    <a:pt x="1884" y="754"/>
                  </a:cubicBezTo>
                  <a:lnTo>
                    <a:pt x="1884" y="151"/>
                  </a:lnTo>
                  <a:cubicBezTo>
                    <a:pt x="1801" y="151"/>
                    <a:pt x="1734" y="84"/>
                    <a:pt x="1734" y="0"/>
                  </a:cubicBezTo>
                  <a:close/>
                  <a:moveTo>
                    <a:pt x="942" y="792"/>
                  </a:moveTo>
                  <a:cubicBezTo>
                    <a:pt x="805" y="792"/>
                    <a:pt x="681" y="709"/>
                    <a:pt x="629" y="582"/>
                  </a:cubicBezTo>
                  <a:cubicBezTo>
                    <a:pt x="576" y="456"/>
                    <a:pt x="605" y="310"/>
                    <a:pt x="702" y="213"/>
                  </a:cubicBezTo>
                  <a:cubicBezTo>
                    <a:pt x="799" y="116"/>
                    <a:pt x="945" y="87"/>
                    <a:pt x="1072" y="139"/>
                  </a:cubicBezTo>
                  <a:cubicBezTo>
                    <a:pt x="1199" y="192"/>
                    <a:pt x="1281" y="315"/>
                    <a:pt x="1281" y="453"/>
                  </a:cubicBezTo>
                  <a:cubicBezTo>
                    <a:pt x="1281" y="640"/>
                    <a:pt x="1130" y="792"/>
                    <a:pt x="942" y="79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8" name="Oval 536">
              <a:extLst>
                <a:ext uri="{FF2B5EF4-FFF2-40B4-BE49-F238E27FC236}">
                  <a16:creationId xmlns:a16="http://schemas.microsoft.com/office/drawing/2014/main" id="{ABAF82EA-F270-47DF-8AF4-692A4F57A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5888" y="4670426"/>
              <a:ext cx="144463" cy="144463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9" name="Freeform 537">
              <a:extLst>
                <a:ext uri="{FF2B5EF4-FFF2-40B4-BE49-F238E27FC236}">
                  <a16:creationId xmlns:a16="http://schemas.microsoft.com/office/drawing/2014/main" id="{CF8BF86D-7EBB-4036-9217-3873F75D3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838" y="4395789"/>
              <a:ext cx="371475" cy="193675"/>
            </a:xfrm>
            <a:custGeom>
              <a:avLst/>
              <a:gdLst>
                <a:gd name="T0" fmla="*/ 1020 w 1736"/>
                <a:gd name="T1" fmla="*/ 904 h 904"/>
                <a:gd name="T2" fmla="*/ 994 w 1736"/>
                <a:gd name="T3" fmla="*/ 893 h 904"/>
                <a:gd name="T4" fmla="*/ 717 w 1736"/>
                <a:gd name="T5" fmla="*/ 617 h 904"/>
                <a:gd name="T6" fmla="*/ 405 w 1736"/>
                <a:gd name="T7" fmla="*/ 895 h 904"/>
                <a:gd name="T8" fmla="*/ 380 w 1736"/>
                <a:gd name="T9" fmla="*/ 904 h 904"/>
                <a:gd name="T10" fmla="*/ 40 w 1736"/>
                <a:gd name="T11" fmla="*/ 904 h 904"/>
                <a:gd name="T12" fmla="*/ 5 w 1736"/>
                <a:gd name="T13" fmla="*/ 880 h 904"/>
                <a:gd name="T14" fmla="*/ 15 w 1736"/>
                <a:gd name="T15" fmla="*/ 839 h 904"/>
                <a:gd name="T16" fmla="*/ 694 w 1736"/>
                <a:gd name="T17" fmla="*/ 236 h 904"/>
                <a:gd name="T18" fmla="*/ 745 w 1736"/>
                <a:gd name="T19" fmla="*/ 237 h 904"/>
                <a:gd name="T20" fmla="*/ 1020 w 1736"/>
                <a:gd name="T21" fmla="*/ 512 h 904"/>
                <a:gd name="T22" fmla="*/ 1344 w 1736"/>
                <a:gd name="T23" fmla="*/ 188 h 904"/>
                <a:gd name="T24" fmla="*/ 1220 w 1736"/>
                <a:gd name="T25" fmla="*/ 64 h 904"/>
                <a:gd name="T26" fmla="*/ 1212 w 1736"/>
                <a:gd name="T27" fmla="*/ 23 h 904"/>
                <a:gd name="T28" fmla="*/ 1246 w 1736"/>
                <a:gd name="T29" fmla="*/ 0 h 904"/>
                <a:gd name="T30" fmla="*/ 1699 w 1736"/>
                <a:gd name="T31" fmla="*/ 0 h 904"/>
                <a:gd name="T32" fmla="*/ 1725 w 1736"/>
                <a:gd name="T33" fmla="*/ 11 h 904"/>
                <a:gd name="T34" fmla="*/ 1736 w 1736"/>
                <a:gd name="T35" fmla="*/ 38 h 904"/>
                <a:gd name="T36" fmla="*/ 1736 w 1736"/>
                <a:gd name="T37" fmla="*/ 490 h 904"/>
                <a:gd name="T38" fmla="*/ 1713 w 1736"/>
                <a:gd name="T39" fmla="*/ 525 h 904"/>
                <a:gd name="T40" fmla="*/ 1672 w 1736"/>
                <a:gd name="T41" fmla="*/ 517 h 904"/>
                <a:gd name="T42" fmla="*/ 1548 w 1736"/>
                <a:gd name="T43" fmla="*/ 392 h 904"/>
                <a:gd name="T44" fmla="*/ 1047 w 1736"/>
                <a:gd name="T45" fmla="*/ 893 h 904"/>
                <a:gd name="T46" fmla="*/ 1020 w 1736"/>
                <a:gd name="T47" fmla="*/ 904 h 904"/>
                <a:gd name="T48" fmla="*/ 140 w 1736"/>
                <a:gd name="T49" fmla="*/ 829 h 904"/>
                <a:gd name="T50" fmla="*/ 365 w 1736"/>
                <a:gd name="T51" fmla="*/ 829 h 904"/>
                <a:gd name="T52" fmla="*/ 694 w 1736"/>
                <a:gd name="T53" fmla="*/ 537 h 904"/>
                <a:gd name="T54" fmla="*/ 745 w 1736"/>
                <a:gd name="T55" fmla="*/ 539 h 904"/>
                <a:gd name="T56" fmla="*/ 1020 w 1736"/>
                <a:gd name="T57" fmla="*/ 813 h 904"/>
                <a:gd name="T58" fmla="*/ 1521 w 1736"/>
                <a:gd name="T59" fmla="*/ 313 h 904"/>
                <a:gd name="T60" fmla="*/ 1575 w 1736"/>
                <a:gd name="T61" fmla="*/ 313 h 904"/>
                <a:gd name="T62" fmla="*/ 1661 w 1736"/>
                <a:gd name="T63" fmla="*/ 399 h 904"/>
                <a:gd name="T64" fmla="*/ 1661 w 1736"/>
                <a:gd name="T65" fmla="*/ 75 h 904"/>
                <a:gd name="T66" fmla="*/ 1337 w 1736"/>
                <a:gd name="T67" fmla="*/ 75 h 904"/>
                <a:gd name="T68" fmla="*/ 1424 w 1736"/>
                <a:gd name="T69" fmla="*/ 162 h 904"/>
                <a:gd name="T70" fmla="*/ 1424 w 1736"/>
                <a:gd name="T71" fmla="*/ 215 h 904"/>
                <a:gd name="T72" fmla="*/ 1047 w 1736"/>
                <a:gd name="T73" fmla="*/ 592 h 904"/>
                <a:gd name="T74" fmla="*/ 994 w 1736"/>
                <a:gd name="T75" fmla="*/ 592 h 904"/>
                <a:gd name="T76" fmla="*/ 717 w 1736"/>
                <a:gd name="T77" fmla="*/ 316 h 904"/>
                <a:gd name="T78" fmla="*/ 140 w 1736"/>
                <a:gd name="T79" fmla="*/ 829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36" h="904">
                  <a:moveTo>
                    <a:pt x="1020" y="904"/>
                  </a:moveTo>
                  <a:cubicBezTo>
                    <a:pt x="1010" y="904"/>
                    <a:pt x="1001" y="900"/>
                    <a:pt x="994" y="893"/>
                  </a:cubicBezTo>
                  <a:lnTo>
                    <a:pt x="717" y="617"/>
                  </a:lnTo>
                  <a:lnTo>
                    <a:pt x="405" y="895"/>
                  </a:lnTo>
                  <a:cubicBezTo>
                    <a:pt x="398" y="901"/>
                    <a:pt x="389" y="904"/>
                    <a:pt x="380" y="904"/>
                  </a:cubicBezTo>
                  <a:lnTo>
                    <a:pt x="40" y="904"/>
                  </a:lnTo>
                  <a:cubicBezTo>
                    <a:pt x="25" y="904"/>
                    <a:pt x="11" y="895"/>
                    <a:pt x="5" y="880"/>
                  </a:cubicBezTo>
                  <a:cubicBezTo>
                    <a:pt x="0" y="866"/>
                    <a:pt x="4" y="849"/>
                    <a:pt x="15" y="839"/>
                  </a:cubicBezTo>
                  <a:lnTo>
                    <a:pt x="694" y="236"/>
                  </a:lnTo>
                  <a:cubicBezTo>
                    <a:pt x="709" y="222"/>
                    <a:pt x="731" y="223"/>
                    <a:pt x="745" y="237"/>
                  </a:cubicBezTo>
                  <a:lnTo>
                    <a:pt x="1020" y="512"/>
                  </a:lnTo>
                  <a:lnTo>
                    <a:pt x="1344" y="188"/>
                  </a:lnTo>
                  <a:lnTo>
                    <a:pt x="1220" y="64"/>
                  </a:lnTo>
                  <a:cubicBezTo>
                    <a:pt x="1209" y="54"/>
                    <a:pt x="1206" y="37"/>
                    <a:pt x="1212" y="23"/>
                  </a:cubicBezTo>
                  <a:cubicBezTo>
                    <a:pt x="1217" y="9"/>
                    <a:pt x="1231" y="0"/>
                    <a:pt x="1246" y="0"/>
                  </a:cubicBezTo>
                  <a:lnTo>
                    <a:pt x="1699" y="0"/>
                  </a:lnTo>
                  <a:cubicBezTo>
                    <a:pt x="1709" y="0"/>
                    <a:pt x="1718" y="4"/>
                    <a:pt x="1725" y="11"/>
                  </a:cubicBezTo>
                  <a:cubicBezTo>
                    <a:pt x="1732" y="18"/>
                    <a:pt x="1736" y="28"/>
                    <a:pt x="1736" y="38"/>
                  </a:cubicBezTo>
                  <a:lnTo>
                    <a:pt x="1736" y="490"/>
                  </a:lnTo>
                  <a:cubicBezTo>
                    <a:pt x="1736" y="505"/>
                    <a:pt x="1727" y="519"/>
                    <a:pt x="1713" y="525"/>
                  </a:cubicBezTo>
                  <a:cubicBezTo>
                    <a:pt x="1699" y="531"/>
                    <a:pt x="1683" y="527"/>
                    <a:pt x="1672" y="517"/>
                  </a:cubicBezTo>
                  <a:lnTo>
                    <a:pt x="1548" y="392"/>
                  </a:lnTo>
                  <a:lnTo>
                    <a:pt x="1047" y="893"/>
                  </a:lnTo>
                  <a:cubicBezTo>
                    <a:pt x="1040" y="900"/>
                    <a:pt x="1030" y="904"/>
                    <a:pt x="1020" y="904"/>
                  </a:cubicBezTo>
                  <a:close/>
                  <a:moveTo>
                    <a:pt x="140" y="829"/>
                  </a:moveTo>
                  <a:lnTo>
                    <a:pt x="365" y="829"/>
                  </a:lnTo>
                  <a:lnTo>
                    <a:pt x="694" y="537"/>
                  </a:lnTo>
                  <a:cubicBezTo>
                    <a:pt x="709" y="524"/>
                    <a:pt x="731" y="525"/>
                    <a:pt x="745" y="539"/>
                  </a:cubicBezTo>
                  <a:lnTo>
                    <a:pt x="1020" y="813"/>
                  </a:lnTo>
                  <a:lnTo>
                    <a:pt x="1521" y="313"/>
                  </a:lnTo>
                  <a:cubicBezTo>
                    <a:pt x="1536" y="298"/>
                    <a:pt x="1560" y="298"/>
                    <a:pt x="1575" y="313"/>
                  </a:cubicBezTo>
                  <a:lnTo>
                    <a:pt x="1661" y="399"/>
                  </a:lnTo>
                  <a:lnTo>
                    <a:pt x="1661" y="75"/>
                  </a:lnTo>
                  <a:lnTo>
                    <a:pt x="1337" y="75"/>
                  </a:lnTo>
                  <a:lnTo>
                    <a:pt x="1424" y="162"/>
                  </a:lnTo>
                  <a:cubicBezTo>
                    <a:pt x="1439" y="176"/>
                    <a:pt x="1439" y="200"/>
                    <a:pt x="1424" y="215"/>
                  </a:cubicBezTo>
                  <a:lnTo>
                    <a:pt x="1047" y="592"/>
                  </a:lnTo>
                  <a:cubicBezTo>
                    <a:pt x="1032" y="607"/>
                    <a:pt x="1008" y="607"/>
                    <a:pt x="994" y="592"/>
                  </a:cubicBezTo>
                  <a:lnTo>
                    <a:pt x="717" y="316"/>
                  </a:lnTo>
                  <a:lnTo>
                    <a:pt x="140" y="829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0" name="Freeform 538">
              <a:extLst>
                <a:ext uri="{FF2B5EF4-FFF2-40B4-BE49-F238E27FC236}">
                  <a16:creationId xmlns:a16="http://schemas.microsoft.com/office/drawing/2014/main" id="{B9F9FA15-074F-477C-83C5-827245CD03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9363" y="4638676"/>
              <a:ext cx="419100" cy="207963"/>
            </a:xfrm>
            <a:custGeom>
              <a:avLst/>
              <a:gdLst>
                <a:gd name="T0" fmla="*/ 1772 w 1960"/>
                <a:gd name="T1" fmla="*/ 979 h 979"/>
                <a:gd name="T2" fmla="*/ 189 w 1960"/>
                <a:gd name="T3" fmla="*/ 979 h 979"/>
                <a:gd name="T4" fmla="*/ 151 w 1960"/>
                <a:gd name="T5" fmla="*/ 942 h 979"/>
                <a:gd name="T6" fmla="*/ 38 w 1960"/>
                <a:gd name="T7" fmla="*/ 829 h 979"/>
                <a:gd name="T8" fmla="*/ 0 w 1960"/>
                <a:gd name="T9" fmla="*/ 791 h 979"/>
                <a:gd name="T10" fmla="*/ 0 w 1960"/>
                <a:gd name="T11" fmla="*/ 188 h 979"/>
                <a:gd name="T12" fmla="*/ 38 w 1960"/>
                <a:gd name="T13" fmla="*/ 150 h 979"/>
                <a:gd name="T14" fmla="*/ 151 w 1960"/>
                <a:gd name="T15" fmla="*/ 37 h 979"/>
                <a:gd name="T16" fmla="*/ 189 w 1960"/>
                <a:gd name="T17" fmla="*/ 0 h 979"/>
                <a:gd name="T18" fmla="*/ 1772 w 1960"/>
                <a:gd name="T19" fmla="*/ 0 h 979"/>
                <a:gd name="T20" fmla="*/ 1809 w 1960"/>
                <a:gd name="T21" fmla="*/ 37 h 979"/>
                <a:gd name="T22" fmla="*/ 1922 w 1960"/>
                <a:gd name="T23" fmla="*/ 150 h 979"/>
                <a:gd name="T24" fmla="*/ 1960 w 1960"/>
                <a:gd name="T25" fmla="*/ 188 h 979"/>
                <a:gd name="T26" fmla="*/ 1960 w 1960"/>
                <a:gd name="T27" fmla="*/ 791 h 979"/>
                <a:gd name="T28" fmla="*/ 1922 w 1960"/>
                <a:gd name="T29" fmla="*/ 829 h 979"/>
                <a:gd name="T30" fmla="*/ 1809 w 1960"/>
                <a:gd name="T31" fmla="*/ 942 h 979"/>
                <a:gd name="T32" fmla="*/ 1772 w 1960"/>
                <a:gd name="T33" fmla="*/ 979 h 979"/>
                <a:gd name="T34" fmla="*/ 223 w 1960"/>
                <a:gd name="T35" fmla="*/ 904 h 979"/>
                <a:gd name="T36" fmla="*/ 1738 w 1960"/>
                <a:gd name="T37" fmla="*/ 904 h 979"/>
                <a:gd name="T38" fmla="*/ 1885 w 1960"/>
                <a:gd name="T39" fmla="*/ 757 h 979"/>
                <a:gd name="T40" fmla="*/ 1885 w 1960"/>
                <a:gd name="T41" fmla="*/ 222 h 979"/>
                <a:gd name="T42" fmla="*/ 1738 w 1960"/>
                <a:gd name="T43" fmla="*/ 75 h 979"/>
                <a:gd name="T44" fmla="*/ 223 w 1960"/>
                <a:gd name="T45" fmla="*/ 75 h 979"/>
                <a:gd name="T46" fmla="*/ 76 w 1960"/>
                <a:gd name="T47" fmla="*/ 222 h 979"/>
                <a:gd name="T48" fmla="*/ 76 w 1960"/>
                <a:gd name="T49" fmla="*/ 757 h 979"/>
                <a:gd name="T50" fmla="*/ 223 w 1960"/>
                <a:gd name="T51" fmla="*/ 90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60" h="979">
                  <a:moveTo>
                    <a:pt x="1772" y="979"/>
                  </a:moveTo>
                  <a:lnTo>
                    <a:pt x="189" y="979"/>
                  </a:lnTo>
                  <a:cubicBezTo>
                    <a:pt x="168" y="979"/>
                    <a:pt x="151" y="963"/>
                    <a:pt x="151" y="942"/>
                  </a:cubicBezTo>
                  <a:cubicBezTo>
                    <a:pt x="151" y="879"/>
                    <a:pt x="101" y="829"/>
                    <a:pt x="38" y="829"/>
                  </a:cubicBezTo>
                  <a:cubicBezTo>
                    <a:pt x="17" y="829"/>
                    <a:pt x="0" y="812"/>
                    <a:pt x="0" y="791"/>
                  </a:cubicBezTo>
                  <a:lnTo>
                    <a:pt x="0" y="188"/>
                  </a:lnTo>
                  <a:cubicBezTo>
                    <a:pt x="0" y="167"/>
                    <a:pt x="17" y="150"/>
                    <a:pt x="38" y="150"/>
                  </a:cubicBezTo>
                  <a:cubicBezTo>
                    <a:pt x="101" y="150"/>
                    <a:pt x="151" y="100"/>
                    <a:pt x="151" y="37"/>
                  </a:cubicBezTo>
                  <a:cubicBezTo>
                    <a:pt x="151" y="16"/>
                    <a:pt x="168" y="0"/>
                    <a:pt x="189" y="0"/>
                  </a:cubicBezTo>
                  <a:lnTo>
                    <a:pt x="1772" y="0"/>
                  </a:lnTo>
                  <a:cubicBezTo>
                    <a:pt x="1793" y="0"/>
                    <a:pt x="1809" y="16"/>
                    <a:pt x="1809" y="37"/>
                  </a:cubicBezTo>
                  <a:cubicBezTo>
                    <a:pt x="1809" y="100"/>
                    <a:pt x="1860" y="150"/>
                    <a:pt x="1922" y="150"/>
                  </a:cubicBezTo>
                  <a:cubicBezTo>
                    <a:pt x="1943" y="150"/>
                    <a:pt x="1960" y="167"/>
                    <a:pt x="1960" y="188"/>
                  </a:cubicBezTo>
                  <a:lnTo>
                    <a:pt x="1960" y="791"/>
                  </a:lnTo>
                  <a:cubicBezTo>
                    <a:pt x="1960" y="812"/>
                    <a:pt x="1943" y="829"/>
                    <a:pt x="1922" y="829"/>
                  </a:cubicBezTo>
                  <a:cubicBezTo>
                    <a:pt x="1860" y="829"/>
                    <a:pt x="1809" y="879"/>
                    <a:pt x="1809" y="942"/>
                  </a:cubicBezTo>
                  <a:cubicBezTo>
                    <a:pt x="1809" y="963"/>
                    <a:pt x="1793" y="979"/>
                    <a:pt x="1772" y="979"/>
                  </a:cubicBezTo>
                  <a:close/>
                  <a:moveTo>
                    <a:pt x="223" y="904"/>
                  </a:moveTo>
                  <a:lnTo>
                    <a:pt x="1738" y="904"/>
                  </a:lnTo>
                  <a:cubicBezTo>
                    <a:pt x="1753" y="830"/>
                    <a:pt x="1811" y="772"/>
                    <a:pt x="1885" y="757"/>
                  </a:cubicBezTo>
                  <a:lnTo>
                    <a:pt x="1885" y="222"/>
                  </a:lnTo>
                  <a:cubicBezTo>
                    <a:pt x="1811" y="207"/>
                    <a:pt x="1753" y="149"/>
                    <a:pt x="1738" y="75"/>
                  </a:cubicBezTo>
                  <a:lnTo>
                    <a:pt x="223" y="75"/>
                  </a:lnTo>
                  <a:cubicBezTo>
                    <a:pt x="208" y="149"/>
                    <a:pt x="150" y="207"/>
                    <a:pt x="76" y="222"/>
                  </a:cubicBezTo>
                  <a:lnTo>
                    <a:pt x="76" y="757"/>
                  </a:lnTo>
                  <a:cubicBezTo>
                    <a:pt x="150" y="772"/>
                    <a:pt x="208" y="830"/>
                    <a:pt x="223" y="90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1" name="Freeform 539">
              <a:extLst>
                <a:ext uri="{FF2B5EF4-FFF2-40B4-BE49-F238E27FC236}">
                  <a16:creationId xmlns:a16="http://schemas.microsoft.com/office/drawing/2014/main" id="{47211D3E-3531-4048-A4D4-F433608140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5" y="4605339"/>
              <a:ext cx="484188" cy="274638"/>
            </a:xfrm>
            <a:custGeom>
              <a:avLst/>
              <a:gdLst>
                <a:gd name="T0" fmla="*/ 2223 w 2261"/>
                <a:gd name="T1" fmla="*/ 1281 h 1281"/>
                <a:gd name="T2" fmla="*/ 37 w 2261"/>
                <a:gd name="T3" fmla="*/ 1281 h 1281"/>
                <a:gd name="T4" fmla="*/ 0 w 2261"/>
                <a:gd name="T5" fmla="*/ 1244 h 1281"/>
                <a:gd name="T6" fmla="*/ 0 w 2261"/>
                <a:gd name="T7" fmla="*/ 38 h 1281"/>
                <a:gd name="T8" fmla="*/ 37 w 2261"/>
                <a:gd name="T9" fmla="*/ 0 h 1281"/>
                <a:gd name="T10" fmla="*/ 2223 w 2261"/>
                <a:gd name="T11" fmla="*/ 0 h 1281"/>
                <a:gd name="T12" fmla="*/ 2261 w 2261"/>
                <a:gd name="T13" fmla="*/ 38 h 1281"/>
                <a:gd name="T14" fmla="*/ 2261 w 2261"/>
                <a:gd name="T15" fmla="*/ 1244 h 1281"/>
                <a:gd name="T16" fmla="*/ 2223 w 2261"/>
                <a:gd name="T17" fmla="*/ 1281 h 1281"/>
                <a:gd name="T18" fmla="*/ 75 w 2261"/>
                <a:gd name="T19" fmla="*/ 1206 h 1281"/>
                <a:gd name="T20" fmla="*/ 2186 w 2261"/>
                <a:gd name="T21" fmla="*/ 1206 h 1281"/>
                <a:gd name="T22" fmla="*/ 2186 w 2261"/>
                <a:gd name="T23" fmla="*/ 75 h 1281"/>
                <a:gd name="T24" fmla="*/ 75 w 2261"/>
                <a:gd name="T25" fmla="*/ 75 h 1281"/>
                <a:gd name="T26" fmla="*/ 75 w 2261"/>
                <a:gd name="T27" fmla="*/ 1206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61" h="1281">
                  <a:moveTo>
                    <a:pt x="2223" y="1281"/>
                  </a:moveTo>
                  <a:lnTo>
                    <a:pt x="37" y="1281"/>
                  </a:lnTo>
                  <a:cubicBezTo>
                    <a:pt x="17" y="1281"/>
                    <a:pt x="0" y="1264"/>
                    <a:pt x="0" y="1244"/>
                  </a:cubicBezTo>
                  <a:lnTo>
                    <a:pt x="0" y="38"/>
                  </a:lnTo>
                  <a:cubicBezTo>
                    <a:pt x="0" y="17"/>
                    <a:pt x="17" y="0"/>
                    <a:pt x="37" y="0"/>
                  </a:cubicBezTo>
                  <a:lnTo>
                    <a:pt x="2223" y="0"/>
                  </a:lnTo>
                  <a:cubicBezTo>
                    <a:pt x="2244" y="0"/>
                    <a:pt x="2261" y="17"/>
                    <a:pt x="2261" y="38"/>
                  </a:cubicBezTo>
                  <a:lnTo>
                    <a:pt x="2261" y="1244"/>
                  </a:lnTo>
                  <a:cubicBezTo>
                    <a:pt x="2261" y="1264"/>
                    <a:pt x="2244" y="1281"/>
                    <a:pt x="2223" y="1281"/>
                  </a:cubicBezTo>
                  <a:close/>
                  <a:moveTo>
                    <a:pt x="75" y="1206"/>
                  </a:moveTo>
                  <a:lnTo>
                    <a:pt x="2186" y="1206"/>
                  </a:lnTo>
                  <a:lnTo>
                    <a:pt x="2186" y="75"/>
                  </a:lnTo>
                  <a:lnTo>
                    <a:pt x="75" y="75"/>
                  </a:lnTo>
                  <a:lnTo>
                    <a:pt x="75" y="120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2" name="Freeform 540">
              <a:extLst>
                <a:ext uri="{FF2B5EF4-FFF2-40B4-BE49-F238E27FC236}">
                  <a16:creationId xmlns:a16="http://schemas.microsoft.com/office/drawing/2014/main" id="{B2CFEE6C-A71F-4EFD-A406-7FA4A3476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1600" y="4656139"/>
              <a:ext cx="168275" cy="166688"/>
            </a:xfrm>
            <a:custGeom>
              <a:avLst/>
              <a:gdLst>
                <a:gd name="T0" fmla="*/ 406 w 783"/>
                <a:gd name="T1" fmla="*/ 783 h 783"/>
                <a:gd name="T2" fmla="*/ 58 w 783"/>
                <a:gd name="T3" fmla="*/ 551 h 783"/>
                <a:gd name="T4" fmla="*/ 140 w 783"/>
                <a:gd name="T5" fmla="*/ 140 h 783"/>
                <a:gd name="T6" fmla="*/ 550 w 783"/>
                <a:gd name="T7" fmla="*/ 58 h 783"/>
                <a:gd name="T8" fmla="*/ 783 w 783"/>
                <a:gd name="T9" fmla="*/ 407 h 783"/>
                <a:gd name="T10" fmla="*/ 406 w 783"/>
                <a:gd name="T11" fmla="*/ 783 h 783"/>
                <a:gd name="T12" fmla="*/ 406 w 783"/>
                <a:gd name="T13" fmla="*/ 105 h 783"/>
                <a:gd name="T14" fmla="*/ 128 w 783"/>
                <a:gd name="T15" fmla="*/ 291 h 783"/>
                <a:gd name="T16" fmla="*/ 193 w 783"/>
                <a:gd name="T17" fmla="*/ 620 h 783"/>
                <a:gd name="T18" fmla="*/ 522 w 783"/>
                <a:gd name="T19" fmla="*/ 685 h 783"/>
                <a:gd name="T20" fmla="*/ 708 w 783"/>
                <a:gd name="T21" fmla="*/ 407 h 783"/>
                <a:gd name="T22" fmla="*/ 406 w 783"/>
                <a:gd name="T23" fmla="*/ 105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3" h="783">
                  <a:moveTo>
                    <a:pt x="406" y="783"/>
                  </a:moveTo>
                  <a:cubicBezTo>
                    <a:pt x="254" y="783"/>
                    <a:pt x="116" y="692"/>
                    <a:pt x="58" y="551"/>
                  </a:cubicBezTo>
                  <a:cubicBezTo>
                    <a:pt x="0" y="410"/>
                    <a:pt x="32" y="248"/>
                    <a:pt x="140" y="140"/>
                  </a:cubicBezTo>
                  <a:cubicBezTo>
                    <a:pt x="248" y="32"/>
                    <a:pt x="410" y="0"/>
                    <a:pt x="550" y="58"/>
                  </a:cubicBezTo>
                  <a:cubicBezTo>
                    <a:pt x="691" y="117"/>
                    <a:pt x="783" y="254"/>
                    <a:pt x="783" y="407"/>
                  </a:cubicBezTo>
                  <a:cubicBezTo>
                    <a:pt x="783" y="615"/>
                    <a:pt x="614" y="783"/>
                    <a:pt x="406" y="783"/>
                  </a:cubicBezTo>
                  <a:close/>
                  <a:moveTo>
                    <a:pt x="406" y="105"/>
                  </a:moveTo>
                  <a:cubicBezTo>
                    <a:pt x="284" y="105"/>
                    <a:pt x="174" y="178"/>
                    <a:pt x="128" y="291"/>
                  </a:cubicBezTo>
                  <a:cubicBezTo>
                    <a:pt x="81" y="404"/>
                    <a:pt x="107" y="534"/>
                    <a:pt x="193" y="620"/>
                  </a:cubicBezTo>
                  <a:cubicBezTo>
                    <a:pt x="279" y="706"/>
                    <a:pt x="409" y="732"/>
                    <a:pt x="522" y="685"/>
                  </a:cubicBezTo>
                  <a:cubicBezTo>
                    <a:pt x="634" y="638"/>
                    <a:pt x="708" y="528"/>
                    <a:pt x="708" y="407"/>
                  </a:cubicBezTo>
                  <a:cubicBezTo>
                    <a:pt x="708" y="240"/>
                    <a:pt x="573" y="105"/>
                    <a:pt x="406" y="10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3" name="Freeform 541">
              <a:extLst>
                <a:ext uri="{FF2B5EF4-FFF2-40B4-BE49-F238E27FC236}">
                  <a16:creationId xmlns:a16="http://schemas.microsoft.com/office/drawing/2014/main" id="{61DC86CC-4CB4-40DC-A1EF-CD99404F3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4686301"/>
              <a:ext cx="50800" cy="112713"/>
            </a:xfrm>
            <a:custGeom>
              <a:avLst/>
              <a:gdLst>
                <a:gd name="T0" fmla="*/ 120 w 241"/>
                <a:gd name="T1" fmla="*/ 226 h 527"/>
                <a:gd name="T2" fmla="*/ 85 w 241"/>
                <a:gd name="T3" fmla="*/ 203 h 527"/>
                <a:gd name="T4" fmla="*/ 94 w 241"/>
                <a:gd name="T5" fmla="*/ 162 h 527"/>
                <a:gd name="T6" fmla="*/ 135 w 241"/>
                <a:gd name="T7" fmla="*/ 153 h 527"/>
                <a:gd name="T8" fmla="*/ 158 w 241"/>
                <a:gd name="T9" fmla="*/ 188 h 527"/>
                <a:gd name="T10" fmla="*/ 196 w 241"/>
                <a:gd name="T11" fmla="*/ 226 h 527"/>
                <a:gd name="T12" fmla="*/ 233 w 241"/>
                <a:gd name="T13" fmla="*/ 188 h 527"/>
                <a:gd name="T14" fmla="*/ 158 w 241"/>
                <a:gd name="T15" fmla="*/ 82 h 527"/>
                <a:gd name="T16" fmla="*/ 158 w 241"/>
                <a:gd name="T17" fmla="*/ 37 h 527"/>
                <a:gd name="T18" fmla="*/ 120 w 241"/>
                <a:gd name="T19" fmla="*/ 0 h 527"/>
                <a:gd name="T20" fmla="*/ 83 w 241"/>
                <a:gd name="T21" fmla="*/ 37 h 527"/>
                <a:gd name="T22" fmla="*/ 83 w 241"/>
                <a:gd name="T23" fmla="*/ 82 h 527"/>
                <a:gd name="T24" fmla="*/ 9 w 241"/>
                <a:gd name="T25" fmla="*/ 208 h 527"/>
                <a:gd name="T26" fmla="*/ 120 w 241"/>
                <a:gd name="T27" fmla="*/ 301 h 527"/>
                <a:gd name="T28" fmla="*/ 155 w 241"/>
                <a:gd name="T29" fmla="*/ 324 h 527"/>
                <a:gd name="T30" fmla="*/ 147 w 241"/>
                <a:gd name="T31" fmla="*/ 366 h 527"/>
                <a:gd name="T32" fmla="*/ 106 w 241"/>
                <a:gd name="T33" fmla="*/ 374 h 527"/>
                <a:gd name="T34" fmla="*/ 83 w 241"/>
                <a:gd name="T35" fmla="*/ 339 h 527"/>
                <a:gd name="T36" fmla="*/ 45 w 241"/>
                <a:gd name="T37" fmla="*/ 301 h 527"/>
                <a:gd name="T38" fmla="*/ 7 w 241"/>
                <a:gd name="T39" fmla="*/ 339 h 527"/>
                <a:gd name="T40" fmla="*/ 83 w 241"/>
                <a:gd name="T41" fmla="*/ 445 h 527"/>
                <a:gd name="T42" fmla="*/ 83 w 241"/>
                <a:gd name="T43" fmla="*/ 490 h 527"/>
                <a:gd name="T44" fmla="*/ 120 w 241"/>
                <a:gd name="T45" fmla="*/ 527 h 527"/>
                <a:gd name="T46" fmla="*/ 158 w 241"/>
                <a:gd name="T47" fmla="*/ 490 h 527"/>
                <a:gd name="T48" fmla="*/ 158 w 241"/>
                <a:gd name="T49" fmla="*/ 445 h 527"/>
                <a:gd name="T50" fmla="*/ 232 w 241"/>
                <a:gd name="T51" fmla="*/ 320 h 527"/>
                <a:gd name="T52" fmla="*/ 120 w 241"/>
                <a:gd name="T53" fmla="*/ 226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7">
                  <a:moveTo>
                    <a:pt x="120" y="226"/>
                  </a:moveTo>
                  <a:cubicBezTo>
                    <a:pt x="105" y="226"/>
                    <a:pt x="91" y="217"/>
                    <a:pt x="85" y="203"/>
                  </a:cubicBezTo>
                  <a:cubicBezTo>
                    <a:pt x="80" y="189"/>
                    <a:pt x="83" y="172"/>
                    <a:pt x="94" y="162"/>
                  </a:cubicBezTo>
                  <a:cubicBezTo>
                    <a:pt x="104" y="151"/>
                    <a:pt x="121" y="148"/>
                    <a:pt x="135" y="153"/>
                  </a:cubicBezTo>
                  <a:cubicBezTo>
                    <a:pt x="149" y="159"/>
                    <a:pt x="158" y="173"/>
                    <a:pt x="158" y="188"/>
                  </a:cubicBezTo>
                  <a:cubicBezTo>
                    <a:pt x="158" y="209"/>
                    <a:pt x="175" y="226"/>
                    <a:pt x="196" y="226"/>
                  </a:cubicBezTo>
                  <a:cubicBezTo>
                    <a:pt x="216" y="226"/>
                    <a:pt x="233" y="209"/>
                    <a:pt x="233" y="188"/>
                  </a:cubicBezTo>
                  <a:cubicBezTo>
                    <a:pt x="233" y="140"/>
                    <a:pt x="203" y="98"/>
                    <a:pt x="158" y="82"/>
                  </a:cubicBezTo>
                  <a:lnTo>
                    <a:pt x="158" y="37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99" y="0"/>
                    <a:pt x="83" y="17"/>
                    <a:pt x="83" y="37"/>
                  </a:cubicBezTo>
                  <a:lnTo>
                    <a:pt x="83" y="82"/>
                  </a:lnTo>
                  <a:cubicBezTo>
                    <a:pt x="31" y="100"/>
                    <a:pt x="0" y="153"/>
                    <a:pt x="9" y="208"/>
                  </a:cubicBezTo>
                  <a:cubicBezTo>
                    <a:pt x="18" y="262"/>
                    <a:pt x="65" y="301"/>
                    <a:pt x="120" y="301"/>
                  </a:cubicBezTo>
                  <a:cubicBezTo>
                    <a:pt x="135" y="301"/>
                    <a:pt x="149" y="310"/>
                    <a:pt x="155" y="324"/>
                  </a:cubicBezTo>
                  <a:cubicBezTo>
                    <a:pt x="161" y="339"/>
                    <a:pt x="158" y="355"/>
                    <a:pt x="147" y="366"/>
                  </a:cubicBezTo>
                  <a:cubicBezTo>
                    <a:pt x="136" y="376"/>
                    <a:pt x="120" y="380"/>
                    <a:pt x="106" y="374"/>
                  </a:cubicBezTo>
                  <a:cubicBezTo>
                    <a:pt x="92" y="368"/>
                    <a:pt x="83" y="354"/>
                    <a:pt x="83" y="339"/>
                  </a:cubicBezTo>
                  <a:cubicBezTo>
                    <a:pt x="83" y="318"/>
                    <a:pt x="66" y="301"/>
                    <a:pt x="45" y="301"/>
                  </a:cubicBezTo>
                  <a:cubicBezTo>
                    <a:pt x="24" y="301"/>
                    <a:pt x="7" y="318"/>
                    <a:pt x="7" y="339"/>
                  </a:cubicBezTo>
                  <a:cubicBezTo>
                    <a:pt x="7" y="387"/>
                    <a:pt x="38" y="429"/>
                    <a:pt x="83" y="445"/>
                  </a:cubicBezTo>
                  <a:lnTo>
                    <a:pt x="83" y="490"/>
                  </a:lnTo>
                  <a:cubicBezTo>
                    <a:pt x="83" y="510"/>
                    <a:pt x="99" y="527"/>
                    <a:pt x="120" y="527"/>
                  </a:cubicBezTo>
                  <a:cubicBezTo>
                    <a:pt x="141" y="527"/>
                    <a:pt x="158" y="510"/>
                    <a:pt x="158" y="490"/>
                  </a:cubicBezTo>
                  <a:lnTo>
                    <a:pt x="158" y="445"/>
                  </a:lnTo>
                  <a:cubicBezTo>
                    <a:pt x="210" y="427"/>
                    <a:pt x="241" y="374"/>
                    <a:pt x="232" y="320"/>
                  </a:cubicBezTo>
                  <a:cubicBezTo>
                    <a:pt x="222" y="265"/>
                    <a:pt x="175" y="226"/>
                    <a:pt x="120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4" name="Freeform 542">
              <a:extLst>
                <a:ext uri="{FF2B5EF4-FFF2-40B4-BE49-F238E27FC236}">
                  <a16:creationId xmlns:a16="http://schemas.microsoft.com/office/drawing/2014/main" id="{92C9C28E-88F0-451C-8888-F26B03C9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25" y="4733926"/>
              <a:ext cx="47625" cy="17463"/>
            </a:xfrm>
            <a:custGeom>
              <a:avLst/>
              <a:gdLst>
                <a:gd name="T0" fmla="*/ 188 w 226"/>
                <a:gd name="T1" fmla="*/ 75 h 75"/>
                <a:gd name="T2" fmla="*/ 38 w 226"/>
                <a:gd name="T3" fmla="*/ 75 h 75"/>
                <a:gd name="T4" fmla="*/ 0 w 226"/>
                <a:gd name="T5" fmla="*/ 38 h 75"/>
                <a:gd name="T6" fmla="*/ 38 w 226"/>
                <a:gd name="T7" fmla="*/ 0 h 75"/>
                <a:gd name="T8" fmla="*/ 188 w 226"/>
                <a:gd name="T9" fmla="*/ 0 h 75"/>
                <a:gd name="T10" fmla="*/ 226 w 226"/>
                <a:gd name="T11" fmla="*/ 38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5" name="Freeform 543">
              <a:extLst>
                <a:ext uri="{FF2B5EF4-FFF2-40B4-BE49-F238E27FC236}">
                  <a16:creationId xmlns:a16="http://schemas.microsoft.com/office/drawing/2014/main" id="{5961173D-FBE3-4AD3-AA31-1C7549B3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6988" y="4733926"/>
              <a:ext cx="49213" cy="17463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8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8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8"/>
                  </a:cubicBezTo>
                  <a:cubicBezTo>
                    <a:pt x="0" y="17"/>
                    <a:pt x="16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7"/>
                    <a:pt x="226" y="38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6" name="Freeform 544">
              <a:extLst>
                <a:ext uri="{FF2B5EF4-FFF2-40B4-BE49-F238E27FC236}">
                  <a16:creationId xmlns:a16="http://schemas.microsoft.com/office/drawing/2014/main" id="{3443F9B1-EEC7-42DD-8B10-5E78E626CC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7613" y="4395789"/>
              <a:ext cx="120650" cy="96838"/>
            </a:xfrm>
            <a:custGeom>
              <a:avLst/>
              <a:gdLst>
                <a:gd name="T0" fmla="*/ 254 w 562"/>
                <a:gd name="T1" fmla="*/ 452 h 452"/>
                <a:gd name="T2" fmla="*/ 41 w 562"/>
                <a:gd name="T3" fmla="*/ 452 h 452"/>
                <a:gd name="T4" fmla="*/ 6 w 562"/>
                <a:gd name="T5" fmla="*/ 429 h 452"/>
                <a:gd name="T6" fmla="*/ 14 w 562"/>
                <a:gd name="T7" fmla="*/ 388 h 452"/>
                <a:gd name="T8" fmla="*/ 284 w 562"/>
                <a:gd name="T9" fmla="*/ 118 h 452"/>
                <a:gd name="T10" fmla="*/ 231 w 562"/>
                <a:gd name="T11" fmla="*/ 64 h 452"/>
                <a:gd name="T12" fmla="*/ 223 w 562"/>
                <a:gd name="T13" fmla="*/ 23 h 452"/>
                <a:gd name="T14" fmla="*/ 258 w 562"/>
                <a:gd name="T15" fmla="*/ 0 h 452"/>
                <a:gd name="T16" fmla="*/ 524 w 562"/>
                <a:gd name="T17" fmla="*/ 0 h 452"/>
                <a:gd name="T18" fmla="*/ 551 w 562"/>
                <a:gd name="T19" fmla="*/ 11 h 452"/>
                <a:gd name="T20" fmla="*/ 562 w 562"/>
                <a:gd name="T21" fmla="*/ 38 h 452"/>
                <a:gd name="T22" fmla="*/ 562 w 562"/>
                <a:gd name="T23" fmla="*/ 304 h 452"/>
                <a:gd name="T24" fmla="*/ 539 w 562"/>
                <a:gd name="T25" fmla="*/ 339 h 452"/>
                <a:gd name="T26" fmla="*/ 498 w 562"/>
                <a:gd name="T27" fmla="*/ 331 h 452"/>
                <a:gd name="T28" fmla="*/ 444 w 562"/>
                <a:gd name="T29" fmla="*/ 278 h 452"/>
                <a:gd name="T30" fmla="*/ 281 w 562"/>
                <a:gd name="T31" fmla="*/ 441 h 452"/>
                <a:gd name="T32" fmla="*/ 254 w 562"/>
                <a:gd name="T33" fmla="*/ 452 h 452"/>
                <a:gd name="T34" fmla="*/ 132 w 562"/>
                <a:gd name="T35" fmla="*/ 377 h 452"/>
                <a:gd name="T36" fmla="*/ 238 w 562"/>
                <a:gd name="T37" fmla="*/ 377 h 452"/>
                <a:gd name="T38" fmla="*/ 418 w 562"/>
                <a:gd name="T39" fmla="*/ 198 h 452"/>
                <a:gd name="T40" fmla="*/ 471 w 562"/>
                <a:gd name="T41" fmla="*/ 198 h 452"/>
                <a:gd name="T42" fmla="*/ 487 w 562"/>
                <a:gd name="T43" fmla="*/ 213 h 452"/>
                <a:gd name="T44" fmla="*/ 487 w 562"/>
                <a:gd name="T45" fmla="*/ 75 h 452"/>
                <a:gd name="T46" fmla="*/ 349 w 562"/>
                <a:gd name="T47" fmla="*/ 75 h 452"/>
                <a:gd name="T48" fmla="*/ 364 w 562"/>
                <a:gd name="T49" fmla="*/ 91 h 452"/>
                <a:gd name="T50" fmla="*/ 364 w 562"/>
                <a:gd name="T51" fmla="*/ 144 h 452"/>
                <a:gd name="T52" fmla="*/ 132 w 562"/>
                <a:gd name="T53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2" h="452">
                  <a:moveTo>
                    <a:pt x="254" y="452"/>
                  </a:moveTo>
                  <a:lnTo>
                    <a:pt x="41" y="452"/>
                  </a:lnTo>
                  <a:cubicBezTo>
                    <a:pt x="25" y="452"/>
                    <a:pt x="12" y="443"/>
                    <a:pt x="6" y="429"/>
                  </a:cubicBezTo>
                  <a:cubicBezTo>
                    <a:pt x="0" y="415"/>
                    <a:pt x="3" y="399"/>
                    <a:pt x="14" y="388"/>
                  </a:cubicBezTo>
                  <a:lnTo>
                    <a:pt x="284" y="118"/>
                  </a:lnTo>
                  <a:lnTo>
                    <a:pt x="231" y="64"/>
                  </a:lnTo>
                  <a:cubicBezTo>
                    <a:pt x="220" y="54"/>
                    <a:pt x="217" y="37"/>
                    <a:pt x="223" y="23"/>
                  </a:cubicBezTo>
                  <a:cubicBezTo>
                    <a:pt x="229" y="9"/>
                    <a:pt x="243" y="0"/>
                    <a:pt x="258" y="0"/>
                  </a:cubicBezTo>
                  <a:lnTo>
                    <a:pt x="524" y="0"/>
                  </a:lnTo>
                  <a:cubicBezTo>
                    <a:pt x="534" y="0"/>
                    <a:pt x="544" y="4"/>
                    <a:pt x="551" y="11"/>
                  </a:cubicBezTo>
                  <a:cubicBezTo>
                    <a:pt x="558" y="18"/>
                    <a:pt x="562" y="28"/>
                    <a:pt x="562" y="38"/>
                  </a:cubicBezTo>
                  <a:lnTo>
                    <a:pt x="562" y="304"/>
                  </a:lnTo>
                  <a:cubicBezTo>
                    <a:pt x="562" y="319"/>
                    <a:pt x="553" y="333"/>
                    <a:pt x="539" y="339"/>
                  </a:cubicBezTo>
                  <a:cubicBezTo>
                    <a:pt x="525" y="345"/>
                    <a:pt x="508" y="342"/>
                    <a:pt x="498" y="331"/>
                  </a:cubicBezTo>
                  <a:lnTo>
                    <a:pt x="444" y="278"/>
                  </a:lnTo>
                  <a:lnTo>
                    <a:pt x="281" y="441"/>
                  </a:lnTo>
                  <a:cubicBezTo>
                    <a:pt x="274" y="448"/>
                    <a:pt x="264" y="452"/>
                    <a:pt x="254" y="452"/>
                  </a:cubicBezTo>
                  <a:close/>
                  <a:moveTo>
                    <a:pt x="132" y="377"/>
                  </a:moveTo>
                  <a:lnTo>
                    <a:pt x="238" y="377"/>
                  </a:lnTo>
                  <a:lnTo>
                    <a:pt x="418" y="198"/>
                  </a:lnTo>
                  <a:cubicBezTo>
                    <a:pt x="432" y="183"/>
                    <a:pt x="456" y="183"/>
                    <a:pt x="471" y="198"/>
                  </a:cubicBezTo>
                  <a:lnTo>
                    <a:pt x="487" y="213"/>
                  </a:lnTo>
                  <a:lnTo>
                    <a:pt x="487" y="75"/>
                  </a:lnTo>
                  <a:lnTo>
                    <a:pt x="349" y="75"/>
                  </a:lnTo>
                  <a:lnTo>
                    <a:pt x="364" y="91"/>
                  </a:lnTo>
                  <a:cubicBezTo>
                    <a:pt x="379" y="106"/>
                    <a:pt x="379" y="129"/>
                    <a:pt x="364" y="144"/>
                  </a:cubicBezTo>
                  <a:lnTo>
                    <a:pt x="132" y="37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7" name="Freeform 545">
              <a:extLst>
                <a:ext uri="{FF2B5EF4-FFF2-40B4-BE49-F238E27FC236}">
                  <a16:creationId xmlns:a16="http://schemas.microsoft.com/office/drawing/2014/main" id="{502A162C-B44D-40C1-B3C4-CB80ECAE93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91625" y="4484689"/>
              <a:ext cx="128588" cy="104775"/>
            </a:xfrm>
            <a:custGeom>
              <a:avLst/>
              <a:gdLst>
                <a:gd name="T0" fmla="*/ 254 w 600"/>
                <a:gd name="T1" fmla="*/ 489 h 489"/>
                <a:gd name="T2" fmla="*/ 41 w 600"/>
                <a:gd name="T3" fmla="*/ 489 h 489"/>
                <a:gd name="T4" fmla="*/ 6 w 600"/>
                <a:gd name="T5" fmla="*/ 466 h 489"/>
                <a:gd name="T6" fmla="*/ 14 w 600"/>
                <a:gd name="T7" fmla="*/ 425 h 489"/>
                <a:gd name="T8" fmla="*/ 322 w 600"/>
                <a:gd name="T9" fmla="*/ 117 h 489"/>
                <a:gd name="T10" fmla="*/ 269 w 600"/>
                <a:gd name="T11" fmla="*/ 64 h 489"/>
                <a:gd name="T12" fmla="*/ 261 w 600"/>
                <a:gd name="T13" fmla="*/ 23 h 489"/>
                <a:gd name="T14" fmla="*/ 296 w 600"/>
                <a:gd name="T15" fmla="*/ 0 h 489"/>
                <a:gd name="T16" fmla="*/ 562 w 600"/>
                <a:gd name="T17" fmla="*/ 0 h 489"/>
                <a:gd name="T18" fmla="*/ 600 w 600"/>
                <a:gd name="T19" fmla="*/ 37 h 489"/>
                <a:gd name="T20" fmla="*/ 600 w 600"/>
                <a:gd name="T21" fmla="*/ 304 h 489"/>
                <a:gd name="T22" fmla="*/ 577 w 600"/>
                <a:gd name="T23" fmla="*/ 338 h 489"/>
                <a:gd name="T24" fmla="*/ 536 w 600"/>
                <a:gd name="T25" fmla="*/ 330 h 489"/>
                <a:gd name="T26" fmla="*/ 482 w 600"/>
                <a:gd name="T27" fmla="*/ 277 h 489"/>
                <a:gd name="T28" fmla="*/ 281 w 600"/>
                <a:gd name="T29" fmla="*/ 478 h 489"/>
                <a:gd name="T30" fmla="*/ 254 w 600"/>
                <a:gd name="T31" fmla="*/ 489 h 489"/>
                <a:gd name="T32" fmla="*/ 132 w 600"/>
                <a:gd name="T33" fmla="*/ 414 h 489"/>
                <a:gd name="T34" fmla="*/ 239 w 600"/>
                <a:gd name="T35" fmla="*/ 414 h 489"/>
                <a:gd name="T36" fmla="*/ 456 w 600"/>
                <a:gd name="T37" fmla="*/ 197 h 489"/>
                <a:gd name="T38" fmla="*/ 509 w 600"/>
                <a:gd name="T39" fmla="*/ 197 h 489"/>
                <a:gd name="T40" fmla="*/ 525 w 600"/>
                <a:gd name="T41" fmla="*/ 213 h 489"/>
                <a:gd name="T42" fmla="*/ 525 w 600"/>
                <a:gd name="T43" fmla="*/ 75 h 489"/>
                <a:gd name="T44" fmla="*/ 387 w 600"/>
                <a:gd name="T45" fmla="*/ 75 h 489"/>
                <a:gd name="T46" fmla="*/ 402 w 600"/>
                <a:gd name="T47" fmla="*/ 90 h 489"/>
                <a:gd name="T48" fmla="*/ 402 w 600"/>
                <a:gd name="T49" fmla="*/ 144 h 489"/>
                <a:gd name="T50" fmla="*/ 132 w 600"/>
                <a:gd name="T51" fmla="*/ 41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0" h="489">
                  <a:moveTo>
                    <a:pt x="254" y="489"/>
                  </a:moveTo>
                  <a:lnTo>
                    <a:pt x="41" y="489"/>
                  </a:lnTo>
                  <a:cubicBezTo>
                    <a:pt x="26" y="489"/>
                    <a:pt x="12" y="480"/>
                    <a:pt x="6" y="466"/>
                  </a:cubicBezTo>
                  <a:cubicBezTo>
                    <a:pt x="0" y="452"/>
                    <a:pt x="4" y="436"/>
                    <a:pt x="14" y="425"/>
                  </a:cubicBezTo>
                  <a:lnTo>
                    <a:pt x="322" y="117"/>
                  </a:lnTo>
                  <a:lnTo>
                    <a:pt x="269" y="64"/>
                  </a:lnTo>
                  <a:cubicBezTo>
                    <a:pt x="258" y="53"/>
                    <a:pt x="255" y="37"/>
                    <a:pt x="261" y="23"/>
                  </a:cubicBezTo>
                  <a:cubicBezTo>
                    <a:pt x="267" y="9"/>
                    <a:pt x="281" y="0"/>
                    <a:pt x="296" y="0"/>
                  </a:cubicBezTo>
                  <a:lnTo>
                    <a:pt x="562" y="0"/>
                  </a:lnTo>
                  <a:cubicBezTo>
                    <a:pt x="583" y="0"/>
                    <a:pt x="600" y="16"/>
                    <a:pt x="600" y="37"/>
                  </a:cubicBezTo>
                  <a:lnTo>
                    <a:pt x="600" y="304"/>
                  </a:lnTo>
                  <a:cubicBezTo>
                    <a:pt x="600" y="319"/>
                    <a:pt x="591" y="333"/>
                    <a:pt x="577" y="338"/>
                  </a:cubicBezTo>
                  <a:cubicBezTo>
                    <a:pt x="563" y="344"/>
                    <a:pt x="546" y="341"/>
                    <a:pt x="536" y="330"/>
                  </a:cubicBezTo>
                  <a:lnTo>
                    <a:pt x="482" y="277"/>
                  </a:lnTo>
                  <a:lnTo>
                    <a:pt x="281" y="478"/>
                  </a:lnTo>
                  <a:cubicBezTo>
                    <a:pt x="274" y="485"/>
                    <a:pt x="264" y="489"/>
                    <a:pt x="254" y="489"/>
                  </a:cubicBezTo>
                  <a:close/>
                  <a:moveTo>
                    <a:pt x="132" y="414"/>
                  </a:moveTo>
                  <a:lnTo>
                    <a:pt x="239" y="414"/>
                  </a:lnTo>
                  <a:lnTo>
                    <a:pt x="456" y="197"/>
                  </a:lnTo>
                  <a:cubicBezTo>
                    <a:pt x="470" y="182"/>
                    <a:pt x="494" y="182"/>
                    <a:pt x="509" y="197"/>
                  </a:cubicBezTo>
                  <a:lnTo>
                    <a:pt x="525" y="213"/>
                  </a:lnTo>
                  <a:lnTo>
                    <a:pt x="525" y="75"/>
                  </a:lnTo>
                  <a:lnTo>
                    <a:pt x="387" y="75"/>
                  </a:lnTo>
                  <a:lnTo>
                    <a:pt x="402" y="90"/>
                  </a:lnTo>
                  <a:cubicBezTo>
                    <a:pt x="417" y="105"/>
                    <a:pt x="417" y="129"/>
                    <a:pt x="402" y="144"/>
                  </a:cubicBezTo>
                  <a:lnTo>
                    <a:pt x="132" y="41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2" name="Group 2541">
            <a:extLst>
              <a:ext uri="{FF2B5EF4-FFF2-40B4-BE49-F238E27FC236}">
                <a16:creationId xmlns:a16="http://schemas.microsoft.com/office/drawing/2014/main" id="{9C0F435D-D052-4E22-A78F-3809068B1BFD}"/>
              </a:ext>
            </a:extLst>
          </p:cNvPr>
          <p:cNvGrpSpPr/>
          <p:nvPr/>
        </p:nvGrpSpPr>
        <p:grpSpPr>
          <a:xfrm>
            <a:off x="9582150" y="4395789"/>
            <a:ext cx="484188" cy="484188"/>
            <a:chOff x="9582150" y="4395789"/>
            <a:chExt cx="484188" cy="484188"/>
          </a:xfrm>
        </p:grpSpPr>
        <p:sp>
          <p:nvSpPr>
            <p:cNvPr id="2048" name="Freeform 546">
              <a:extLst>
                <a:ext uri="{FF2B5EF4-FFF2-40B4-BE49-F238E27FC236}">
                  <a16:creationId xmlns:a16="http://schemas.microsoft.com/office/drawing/2014/main" id="{986665D9-CE00-4E12-B2F4-4D9CC307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7888" y="4822826"/>
              <a:ext cx="209550" cy="49213"/>
            </a:xfrm>
            <a:custGeom>
              <a:avLst/>
              <a:gdLst>
                <a:gd name="T0" fmla="*/ 151 w 980"/>
                <a:gd name="T1" fmla="*/ 76 h 227"/>
                <a:gd name="T2" fmla="*/ 0 w 980"/>
                <a:gd name="T3" fmla="*/ 227 h 227"/>
                <a:gd name="T4" fmla="*/ 980 w 980"/>
                <a:gd name="T5" fmla="*/ 227 h 227"/>
                <a:gd name="T6" fmla="*/ 980 w 980"/>
                <a:gd name="T7" fmla="*/ 151 h 227"/>
                <a:gd name="T8" fmla="*/ 829 w 980"/>
                <a:gd name="T9" fmla="*/ 0 h 227"/>
                <a:gd name="T10" fmla="*/ 151 w 980"/>
                <a:gd name="T11" fmla="*/ 0 h 227"/>
                <a:gd name="T12" fmla="*/ 151 w 980"/>
                <a:gd name="T13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227">
                  <a:moveTo>
                    <a:pt x="151" y="76"/>
                  </a:moveTo>
                  <a:cubicBezTo>
                    <a:pt x="151" y="159"/>
                    <a:pt x="83" y="227"/>
                    <a:pt x="0" y="227"/>
                  </a:cubicBezTo>
                  <a:lnTo>
                    <a:pt x="980" y="227"/>
                  </a:lnTo>
                  <a:lnTo>
                    <a:pt x="980" y="151"/>
                  </a:lnTo>
                  <a:cubicBezTo>
                    <a:pt x="980" y="68"/>
                    <a:pt x="912" y="0"/>
                    <a:pt x="829" y="0"/>
                  </a:cubicBezTo>
                  <a:lnTo>
                    <a:pt x="151" y="0"/>
                  </a:lnTo>
                  <a:lnTo>
                    <a:pt x="151" y="7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9" name="Rectangle 547">
              <a:extLst>
                <a:ext uri="{FF2B5EF4-FFF2-40B4-BE49-F238E27FC236}">
                  <a16:creationId xmlns:a16="http://schemas.microsoft.com/office/drawing/2014/main" id="{592322EA-89CB-466D-A60B-8FA104E5C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4759326"/>
              <a:ext cx="80963" cy="6350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" name="Freeform 548">
              <a:extLst>
                <a:ext uri="{FF2B5EF4-FFF2-40B4-BE49-F238E27FC236}">
                  <a16:creationId xmlns:a16="http://schemas.microsoft.com/office/drawing/2014/main" id="{5ED6A00F-4C9F-4FD9-B212-A32DD72AB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0088" y="4403726"/>
              <a:ext cx="468313" cy="355600"/>
            </a:xfrm>
            <a:custGeom>
              <a:avLst/>
              <a:gdLst>
                <a:gd name="T0" fmla="*/ 151 w 2186"/>
                <a:gd name="T1" fmla="*/ 1658 h 1658"/>
                <a:gd name="T2" fmla="*/ 151 w 2186"/>
                <a:gd name="T3" fmla="*/ 150 h 1658"/>
                <a:gd name="T4" fmla="*/ 2035 w 2186"/>
                <a:gd name="T5" fmla="*/ 150 h 1658"/>
                <a:gd name="T6" fmla="*/ 2035 w 2186"/>
                <a:gd name="T7" fmla="*/ 1356 h 1658"/>
                <a:gd name="T8" fmla="*/ 980 w 2186"/>
                <a:gd name="T9" fmla="*/ 1356 h 1658"/>
                <a:gd name="T10" fmla="*/ 980 w 2186"/>
                <a:gd name="T11" fmla="*/ 1658 h 1658"/>
                <a:gd name="T12" fmla="*/ 2035 w 2186"/>
                <a:gd name="T13" fmla="*/ 1658 h 1658"/>
                <a:gd name="T14" fmla="*/ 2186 w 2186"/>
                <a:gd name="T15" fmla="*/ 1507 h 1658"/>
                <a:gd name="T16" fmla="*/ 2186 w 2186"/>
                <a:gd name="T17" fmla="*/ 150 h 1658"/>
                <a:gd name="T18" fmla="*/ 2035 w 2186"/>
                <a:gd name="T19" fmla="*/ 0 h 1658"/>
                <a:gd name="T20" fmla="*/ 151 w 2186"/>
                <a:gd name="T21" fmla="*/ 0 h 1658"/>
                <a:gd name="T22" fmla="*/ 0 w 2186"/>
                <a:gd name="T23" fmla="*/ 150 h 1658"/>
                <a:gd name="T24" fmla="*/ 0 w 2186"/>
                <a:gd name="T25" fmla="*/ 1507 h 1658"/>
                <a:gd name="T26" fmla="*/ 151 w 2186"/>
                <a:gd name="T27" fmla="*/ 1658 h 1658"/>
                <a:gd name="T28" fmla="*/ 1093 w 2186"/>
                <a:gd name="T29" fmla="*/ 1583 h 1658"/>
                <a:gd name="T30" fmla="*/ 1023 w 2186"/>
                <a:gd name="T31" fmla="*/ 1536 h 1658"/>
                <a:gd name="T32" fmla="*/ 1040 w 2186"/>
                <a:gd name="T33" fmla="*/ 1454 h 1658"/>
                <a:gd name="T34" fmla="*/ 1122 w 2186"/>
                <a:gd name="T35" fmla="*/ 1438 h 1658"/>
                <a:gd name="T36" fmla="*/ 1168 w 2186"/>
                <a:gd name="T37" fmla="*/ 1507 h 1658"/>
                <a:gd name="T38" fmla="*/ 1093 w 2186"/>
                <a:gd name="T39" fmla="*/ 1583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86" h="1658">
                  <a:moveTo>
                    <a:pt x="151" y="1658"/>
                  </a:moveTo>
                  <a:lnTo>
                    <a:pt x="151" y="150"/>
                  </a:lnTo>
                  <a:lnTo>
                    <a:pt x="2035" y="150"/>
                  </a:lnTo>
                  <a:lnTo>
                    <a:pt x="2035" y="1356"/>
                  </a:lnTo>
                  <a:lnTo>
                    <a:pt x="980" y="1356"/>
                  </a:lnTo>
                  <a:lnTo>
                    <a:pt x="980" y="1658"/>
                  </a:lnTo>
                  <a:lnTo>
                    <a:pt x="2035" y="1658"/>
                  </a:lnTo>
                  <a:cubicBezTo>
                    <a:pt x="2118" y="1658"/>
                    <a:pt x="2186" y="1590"/>
                    <a:pt x="2186" y="1507"/>
                  </a:cubicBezTo>
                  <a:lnTo>
                    <a:pt x="2186" y="150"/>
                  </a:lnTo>
                  <a:cubicBezTo>
                    <a:pt x="2186" y="67"/>
                    <a:pt x="2118" y="0"/>
                    <a:pt x="2035" y="0"/>
                  </a:cubicBez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lnTo>
                    <a:pt x="0" y="1507"/>
                  </a:lnTo>
                  <a:cubicBezTo>
                    <a:pt x="0" y="1590"/>
                    <a:pt x="67" y="1658"/>
                    <a:pt x="151" y="1658"/>
                  </a:cubicBezTo>
                  <a:close/>
                  <a:moveTo>
                    <a:pt x="1093" y="1583"/>
                  </a:moveTo>
                  <a:cubicBezTo>
                    <a:pt x="1062" y="1583"/>
                    <a:pt x="1035" y="1564"/>
                    <a:pt x="1023" y="1536"/>
                  </a:cubicBezTo>
                  <a:cubicBezTo>
                    <a:pt x="1012" y="1508"/>
                    <a:pt x="1018" y="1475"/>
                    <a:pt x="1040" y="1454"/>
                  </a:cubicBezTo>
                  <a:cubicBezTo>
                    <a:pt x="1061" y="1432"/>
                    <a:pt x="1094" y="1426"/>
                    <a:pt x="1122" y="1438"/>
                  </a:cubicBezTo>
                  <a:cubicBezTo>
                    <a:pt x="1150" y="1449"/>
                    <a:pt x="1168" y="1477"/>
                    <a:pt x="1168" y="1507"/>
                  </a:cubicBezTo>
                  <a:cubicBezTo>
                    <a:pt x="1168" y="1549"/>
                    <a:pt x="1135" y="1583"/>
                    <a:pt x="1093" y="1583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" name="Freeform 549">
              <a:extLst>
                <a:ext uri="{FF2B5EF4-FFF2-40B4-BE49-F238E27FC236}">
                  <a16:creationId xmlns:a16="http://schemas.microsoft.com/office/drawing/2014/main" id="{BFD73754-773B-43B2-8D56-6FADE7D3F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1838" y="4822826"/>
              <a:ext cx="177800" cy="49213"/>
            </a:xfrm>
            <a:custGeom>
              <a:avLst/>
              <a:gdLst>
                <a:gd name="T0" fmla="*/ 0 w 829"/>
                <a:gd name="T1" fmla="*/ 0 h 227"/>
                <a:gd name="T2" fmla="*/ 0 w 829"/>
                <a:gd name="T3" fmla="*/ 76 h 227"/>
                <a:gd name="T4" fmla="*/ 150 w 829"/>
                <a:gd name="T5" fmla="*/ 227 h 227"/>
                <a:gd name="T6" fmla="*/ 678 w 829"/>
                <a:gd name="T7" fmla="*/ 227 h 227"/>
                <a:gd name="T8" fmla="*/ 829 w 829"/>
                <a:gd name="T9" fmla="*/ 76 h 227"/>
                <a:gd name="T10" fmla="*/ 829 w 829"/>
                <a:gd name="T11" fmla="*/ 0 h 227"/>
                <a:gd name="T12" fmla="*/ 0 w 829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227">
                  <a:moveTo>
                    <a:pt x="0" y="0"/>
                  </a:moveTo>
                  <a:lnTo>
                    <a:pt x="0" y="76"/>
                  </a:lnTo>
                  <a:cubicBezTo>
                    <a:pt x="0" y="159"/>
                    <a:pt x="67" y="227"/>
                    <a:pt x="150" y="227"/>
                  </a:cubicBezTo>
                  <a:lnTo>
                    <a:pt x="678" y="227"/>
                  </a:lnTo>
                  <a:cubicBezTo>
                    <a:pt x="761" y="227"/>
                    <a:pt x="829" y="159"/>
                    <a:pt x="829" y="76"/>
                  </a:cubicBezTo>
                  <a:lnTo>
                    <a:pt x="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2" name="Rectangle 550">
              <a:extLst>
                <a:ext uri="{FF2B5EF4-FFF2-40B4-BE49-F238E27FC236}">
                  <a16:creationId xmlns:a16="http://schemas.microsoft.com/office/drawing/2014/main" id="{AA3492DF-5A0E-4653-9038-F9C237672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738" y="4662489"/>
              <a:ext cx="57150" cy="8096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" name="Rectangle 551">
              <a:extLst>
                <a:ext uri="{FF2B5EF4-FFF2-40B4-BE49-F238E27FC236}">
                  <a16:creationId xmlns:a16="http://schemas.microsoft.com/office/drawing/2014/main" id="{D6B52F87-CEE3-49C2-A964-36965B479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5175" y="4662489"/>
              <a:ext cx="55563" cy="8096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" name="Rectangle 552">
              <a:extLst>
                <a:ext uri="{FF2B5EF4-FFF2-40B4-BE49-F238E27FC236}">
                  <a16:creationId xmlns:a16="http://schemas.microsoft.com/office/drawing/2014/main" id="{CA9B05A6-7994-4599-95D7-4A55398E2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5175" y="4629151"/>
              <a:ext cx="112713" cy="33338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Rectangle 553">
              <a:extLst>
                <a:ext uri="{FF2B5EF4-FFF2-40B4-BE49-F238E27FC236}">
                  <a16:creationId xmlns:a16="http://schemas.microsoft.com/office/drawing/2014/main" id="{C5A85E27-C42D-4898-B0C6-B6DAA4A5E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1388" y="4468814"/>
              <a:ext cx="161925" cy="39688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554">
              <a:extLst>
                <a:ext uri="{FF2B5EF4-FFF2-40B4-BE49-F238E27FC236}">
                  <a16:creationId xmlns:a16="http://schemas.microsoft.com/office/drawing/2014/main" id="{324C86FD-78CB-4CF9-92FE-91675AAD4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4508501"/>
              <a:ext cx="161925" cy="88900"/>
            </a:xfrm>
            <a:custGeom>
              <a:avLst/>
              <a:gdLst>
                <a:gd name="T0" fmla="*/ 376 w 753"/>
                <a:gd name="T1" fmla="*/ 37 h 414"/>
                <a:gd name="T2" fmla="*/ 376 w 753"/>
                <a:gd name="T3" fmla="*/ 414 h 414"/>
                <a:gd name="T4" fmla="*/ 753 w 753"/>
                <a:gd name="T5" fmla="*/ 414 h 414"/>
                <a:gd name="T6" fmla="*/ 753 w 753"/>
                <a:gd name="T7" fmla="*/ 0 h 414"/>
                <a:gd name="T8" fmla="*/ 0 w 753"/>
                <a:gd name="T9" fmla="*/ 0 h 414"/>
                <a:gd name="T10" fmla="*/ 0 w 753"/>
                <a:gd name="T11" fmla="*/ 414 h 414"/>
                <a:gd name="T12" fmla="*/ 376 w 753"/>
                <a:gd name="T13" fmla="*/ 414 h 414"/>
                <a:gd name="T14" fmla="*/ 376 w 753"/>
                <a:gd name="T15" fmla="*/ 37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3" h="414">
                  <a:moveTo>
                    <a:pt x="376" y="37"/>
                  </a:moveTo>
                  <a:lnTo>
                    <a:pt x="376" y="414"/>
                  </a:lnTo>
                  <a:lnTo>
                    <a:pt x="753" y="414"/>
                  </a:lnTo>
                  <a:lnTo>
                    <a:pt x="753" y="0"/>
                  </a:lnTo>
                  <a:lnTo>
                    <a:pt x="0" y="0"/>
                  </a:lnTo>
                  <a:lnTo>
                    <a:pt x="0" y="414"/>
                  </a:lnTo>
                  <a:lnTo>
                    <a:pt x="376" y="414"/>
                  </a:lnTo>
                  <a:lnTo>
                    <a:pt x="376" y="37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Rectangle 555">
              <a:extLst>
                <a:ext uri="{FF2B5EF4-FFF2-40B4-BE49-F238E27FC236}">
                  <a16:creationId xmlns:a16="http://schemas.microsoft.com/office/drawing/2014/main" id="{C9BCF842-1055-4598-A857-C670AD2FB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1050" y="4468814"/>
              <a:ext cx="112713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Rectangle 556">
              <a:extLst>
                <a:ext uri="{FF2B5EF4-FFF2-40B4-BE49-F238E27FC236}">
                  <a16:creationId xmlns:a16="http://schemas.microsoft.com/office/drawing/2014/main" id="{E45F1224-BC26-472D-9468-CAC0A580D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1050" y="4533901"/>
              <a:ext cx="112713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557">
              <a:extLst>
                <a:ext uri="{FF2B5EF4-FFF2-40B4-BE49-F238E27FC236}">
                  <a16:creationId xmlns:a16="http://schemas.microsoft.com/office/drawing/2014/main" id="{B549730B-38B7-47DD-A349-B30D214C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863" y="4840289"/>
              <a:ext cx="31750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7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558">
              <a:extLst>
                <a:ext uri="{FF2B5EF4-FFF2-40B4-BE49-F238E27FC236}">
                  <a16:creationId xmlns:a16="http://schemas.microsoft.com/office/drawing/2014/main" id="{FEB2B662-0F2E-4DC0-8EF4-9C84D2CD7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3450" y="4460876"/>
              <a:ext cx="177800" cy="144463"/>
            </a:xfrm>
            <a:custGeom>
              <a:avLst/>
              <a:gdLst>
                <a:gd name="T0" fmla="*/ 791 w 829"/>
                <a:gd name="T1" fmla="*/ 0 h 679"/>
                <a:gd name="T2" fmla="*/ 38 w 829"/>
                <a:gd name="T3" fmla="*/ 0 h 679"/>
                <a:gd name="T4" fmla="*/ 0 w 829"/>
                <a:gd name="T5" fmla="*/ 38 h 679"/>
                <a:gd name="T6" fmla="*/ 0 w 829"/>
                <a:gd name="T7" fmla="*/ 641 h 679"/>
                <a:gd name="T8" fmla="*/ 38 w 829"/>
                <a:gd name="T9" fmla="*/ 679 h 679"/>
                <a:gd name="T10" fmla="*/ 791 w 829"/>
                <a:gd name="T11" fmla="*/ 679 h 679"/>
                <a:gd name="T12" fmla="*/ 829 w 829"/>
                <a:gd name="T13" fmla="*/ 641 h 679"/>
                <a:gd name="T14" fmla="*/ 829 w 829"/>
                <a:gd name="T15" fmla="*/ 38 h 679"/>
                <a:gd name="T16" fmla="*/ 791 w 829"/>
                <a:gd name="T17" fmla="*/ 0 h 679"/>
                <a:gd name="T18" fmla="*/ 754 w 829"/>
                <a:gd name="T19" fmla="*/ 76 h 679"/>
                <a:gd name="T20" fmla="*/ 754 w 829"/>
                <a:gd name="T21" fmla="*/ 189 h 679"/>
                <a:gd name="T22" fmla="*/ 75 w 829"/>
                <a:gd name="T23" fmla="*/ 189 h 679"/>
                <a:gd name="T24" fmla="*/ 75 w 829"/>
                <a:gd name="T25" fmla="*/ 76 h 679"/>
                <a:gd name="T26" fmla="*/ 754 w 829"/>
                <a:gd name="T27" fmla="*/ 76 h 679"/>
                <a:gd name="T28" fmla="*/ 75 w 829"/>
                <a:gd name="T29" fmla="*/ 264 h 679"/>
                <a:gd name="T30" fmla="*/ 377 w 829"/>
                <a:gd name="T31" fmla="*/ 264 h 679"/>
                <a:gd name="T32" fmla="*/ 377 w 829"/>
                <a:gd name="T33" fmla="*/ 603 h 679"/>
                <a:gd name="T34" fmla="*/ 75 w 829"/>
                <a:gd name="T35" fmla="*/ 603 h 679"/>
                <a:gd name="T36" fmla="*/ 75 w 829"/>
                <a:gd name="T37" fmla="*/ 264 h 679"/>
                <a:gd name="T38" fmla="*/ 452 w 829"/>
                <a:gd name="T39" fmla="*/ 603 h 679"/>
                <a:gd name="T40" fmla="*/ 452 w 829"/>
                <a:gd name="T41" fmla="*/ 264 h 679"/>
                <a:gd name="T42" fmla="*/ 754 w 829"/>
                <a:gd name="T43" fmla="*/ 264 h 679"/>
                <a:gd name="T44" fmla="*/ 754 w 829"/>
                <a:gd name="T45" fmla="*/ 603 h 679"/>
                <a:gd name="T46" fmla="*/ 452 w 829"/>
                <a:gd name="T47" fmla="*/ 603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9" h="679">
                  <a:moveTo>
                    <a:pt x="791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641"/>
                  </a:lnTo>
                  <a:cubicBezTo>
                    <a:pt x="0" y="662"/>
                    <a:pt x="17" y="679"/>
                    <a:pt x="38" y="679"/>
                  </a:cubicBezTo>
                  <a:lnTo>
                    <a:pt x="791" y="679"/>
                  </a:lnTo>
                  <a:cubicBezTo>
                    <a:pt x="812" y="679"/>
                    <a:pt x="829" y="662"/>
                    <a:pt x="829" y="641"/>
                  </a:cubicBezTo>
                  <a:lnTo>
                    <a:pt x="829" y="38"/>
                  </a:lnTo>
                  <a:cubicBezTo>
                    <a:pt x="829" y="17"/>
                    <a:pt x="812" y="0"/>
                    <a:pt x="791" y="0"/>
                  </a:cubicBezTo>
                  <a:close/>
                  <a:moveTo>
                    <a:pt x="754" y="76"/>
                  </a:moveTo>
                  <a:lnTo>
                    <a:pt x="754" y="189"/>
                  </a:lnTo>
                  <a:lnTo>
                    <a:pt x="75" y="189"/>
                  </a:lnTo>
                  <a:lnTo>
                    <a:pt x="75" y="76"/>
                  </a:lnTo>
                  <a:lnTo>
                    <a:pt x="754" y="76"/>
                  </a:lnTo>
                  <a:close/>
                  <a:moveTo>
                    <a:pt x="75" y="264"/>
                  </a:moveTo>
                  <a:lnTo>
                    <a:pt x="377" y="264"/>
                  </a:lnTo>
                  <a:lnTo>
                    <a:pt x="377" y="603"/>
                  </a:lnTo>
                  <a:lnTo>
                    <a:pt x="75" y="603"/>
                  </a:lnTo>
                  <a:lnTo>
                    <a:pt x="75" y="264"/>
                  </a:lnTo>
                  <a:close/>
                  <a:moveTo>
                    <a:pt x="452" y="603"/>
                  </a:moveTo>
                  <a:lnTo>
                    <a:pt x="452" y="264"/>
                  </a:lnTo>
                  <a:lnTo>
                    <a:pt x="754" y="264"/>
                  </a:lnTo>
                  <a:lnTo>
                    <a:pt x="754" y="603"/>
                  </a:lnTo>
                  <a:lnTo>
                    <a:pt x="452" y="603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559">
              <a:extLst>
                <a:ext uri="{FF2B5EF4-FFF2-40B4-BE49-F238E27FC236}">
                  <a16:creationId xmlns:a16="http://schemas.microsoft.com/office/drawing/2014/main" id="{C6612A2A-473E-44FD-B01A-5F533D44B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0" y="4395789"/>
              <a:ext cx="484188" cy="484188"/>
            </a:xfrm>
            <a:custGeom>
              <a:avLst/>
              <a:gdLst>
                <a:gd name="T0" fmla="*/ 189 w 2262"/>
                <a:gd name="T1" fmla="*/ 0 h 2261"/>
                <a:gd name="T2" fmla="*/ 0 w 2262"/>
                <a:gd name="T3" fmla="*/ 1545 h 2261"/>
                <a:gd name="T4" fmla="*/ 151 w 2262"/>
                <a:gd name="T5" fmla="*/ 2073 h 2261"/>
                <a:gd name="T6" fmla="*/ 1847 w 2262"/>
                <a:gd name="T7" fmla="*/ 2261 h 2261"/>
                <a:gd name="T8" fmla="*/ 1885 w 2262"/>
                <a:gd name="T9" fmla="*/ 2148 h 2261"/>
                <a:gd name="T10" fmla="*/ 1432 w 2262"/>
                <a:gd name="T11" fmla="*/ 1960 h 2261"/>
                <a:gd name="T12" fmla="*/ 2073 w 2262"/>
                <a:gd name="T13" fmla="*/ 1734 h 2261"/>
                <a:gd name="T14" fmla="*/ 2262 w 2262"/>
                <a:gd name="T15" fmla="*/ 188 h 2261"/>
                <a:gd name="T16" fmla="*/ 980 w 2262"/>
                <a:gd name="T17" fmla="*/ 2073 h 2261"/>
                <a:gd name="T18" fmla="*/ 339 w 2262"/>
                <a:gd name="T19" fmla="*/ 2186 h 2261"/>
                <a:gd name="T20" fmla="*/ 226 w 2262"/>
                <a:gd name="T21" fmla="*/ 2035 h 2261"/>
                <a:gd name="T22" fmla="*/ 980 w 2262"/>
                <a:gd name="T23" fmla="*/ 2073 h 2261"/>
                <a:gd name="T24" fmla="*/ 226 w 2262"/>
                <a:gd name="T25" fmla="*/ 1960 h 2261"/>
                <a:gd name="T26" fmla="*/ 339 w 2262"/>
                <a:gd name="T27" fmla="*/ 980 h 2261"/>
                <a:gd name="T28" fmla="*/ 980 w 2262"/>
                <a:gd name="T29" fmla="*/ 1093 h 2261"/>
                <a:gd name="T30" fmla="*/ 867 w 2262"/>
                <a:gd name="T31" fmla="*/ 904 h 2261"/>
                <a:gd name="T32" fmla="*/ 226 w 2262"/>
                <a:gd name="T33" fmla="*/ 943 h 2261"/>
                <a:gd name="T34" fmla="*/ 2035 w 2262"/>
                <a:gd name="T35" fmla="*/ 226 h 2261"/>
                <a:gd name="T36" fmla="*/ 1056 w 2262"/>
                <a:gd name="T37" fmla="*/ 1357 h 2261"/>
                <a:gd name="T38" fmla="*/ 867 w 2262"/>
                <a:gd name="T39" fmla="*/ 904 h 2261"/>
                <a:gd name="T40" fmla="*/ 1357 w 2262"/>
                <a:gd name="T41" fmla="*/ 1734 h 2261"/>
                <a:gd name="T42" fmla="*/ 1056 w 2262"/>
                <a:gd name="T43" fmla="*/ 1960 h 2261"/>
                <a:gd name="T44" fmla="*/ 1696 w 2262"/>
                <a:gd name="T45" fmla="*/ 2035 h 2261"/>
                <a:gd name="T46" fmla="*/ 1809 w 2262"/>
                <a:gd name="T47" fmla="*/ 2186 h 2261"/>
                <a:gd name="T48" fmla="*/ 1056 w 2262"/>
                <a:gd name="T49" fmla="*/ 2073 h 2261"/>
                <a:gd name="T50" fmla="*/ 1696 w 2262"/>
                <a:gd name="T51" fmla="*/ 2035 h 2261"/>
                <a:gd name="T52" fmla="*/ 2073 w 2262"/>
                <a:gd name="T53" fmla="*/ 1658 h 2261"/>
                <a:gd name="T54" fmla="*/ 1056 w 2262"/>
                <a:gd name="T55" fmla="*/ 1629 h 2261"/>
                <a:gd name="T56" fmla="*/ 1245 w 2262"/>
                <a:gd name="T57" fmla="*/ 1545 h 2261"/>
                <a:gd name="T58" fmla="*/ 1056 w 2262"/>
                <a:gd name="T59" fmla="*/ 1461 h 2261"/>
                <a:gd name="T60" fmla="*/ 2073 w 2262"/>
                <a:gd name="T61" fmla="*/ 1432 h 2261"/>
                <a:gd name="T62" fmla="*/ 2111 w 2262"/>
                <a:gd name="T63" fmla="*/ 188 h 2261"/>
                <a:gd name="T64" fmla="*/ 189 w 2262"/>
                <a:gd name="T65" fmla="*/ 151 h 2261"/>
                <a:gd name="T66" fmla="*/ 151 w 2262"/>
                <a:gd name="T67" fmla="*/ 1651 h 2261"/>
                <a:gd name="T68" fmla="*/ 76 w 2262"/>
                <a:gd name="T69" fmla="*/ 188 h 2261"/>
                <a:gd name="T70" fmla="*/ 2073 w 2262"/>
                <a:gd name="T71" fmla="*/ 75 h 2261"/>
                <a:gd name="T72" fmla="*/ 2186 w 2262"/>
                <a:gd name="T73" fmla="*/ 1545 h 2261"/>
                <a:gd name="T74" fmla="*/ 1116 w 2262"/>
                <a:gd name="T75" fmla="*/ 1510 h 2261"/>
                <a:gd name="T76" fmla="*/ 1166 w 2262"/>
                <a:gd name="T77" fmla="*/ 1560 h 2261"/>
                <a:gd name="T78" fmla="*/ 1093 w 2262"/>
                <a:gd name="T79" fmla="*/ 154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62" h="2261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545"/>
                  </a:lnTo>
                  <a:cubicBezTo>
                    <a:pt x="0" y="1635"/>
                    <a:pt x="63" y="1712"/>
                    <a:pt x="151" y="1730"/>
                  </a:cubicBezTo>
                  <a:lnTo>
                    <a:pt x="151" y="2073"/>
                  </a:lnTo>
                  <a:cubicBezTo>
                    <a:pt x="151" y="2177"/>
                    <a:pt x="235" y="2261"/>
                    <a:pt x="339" y="2261"/>
                  </a:cubicBezTo>
                  <a:lnTo>
                    <a:pt x="1847" y="2261"/>
                  </a:lnTo>
                  <a:cubicBezTo>
                    <a:pt x="1868" y="2261"/>
                    <a:pt x="1885" y="2244"/>
                    <a:pt x="1885" y="2224"/>
                  </a:cubicBezTo>
                  <a:lnTo>
                    <a:pt x="1885" y="2148"/>
                  </a:lnTo>
                  <a:cubicBezTo>
                    <a:pt x="1885" y="2044"/>
                    <a:pt x="1800" y="1960"/>
                    <a:pt x="1696" y="1960"/>
                  </a:cubicBezTo>
                  <a:lnTo>
                    <a:pt x="1432" y="1960"/>
                  </a:lnTo>
                  <a:lnTo>
                    <a:pt x="1432" y="1734"/>
                  </a:lnTo>
                  <a:lnTo>
                    <a:pt x="2073" y="1734"/>
                  </a:lnTo>
                  <a:cubicBezTo>
                    <a:pt x="2177" y="1733"/>
                    <a:pt x="2261" y="1649"/>
                    <a:pt x="2262" y="1545"/>
                  </a:cubicBezTo>
                  <a:lnTo>
                    <a:pt x="2262" y="188"/>
                  </a:lnTo>
                  <a:cubicBezTo>
                    <a:pt x="2261" y="84"/>
                    <a:pt x="2177" y="0"/>
                    <a:pt x="2073" y="0"/>
                  </a:cubicBezTo>
                  <a:close/>
                  <a:moveTo>
                    <a:pt x="980" y="2073"/>
                  </a:moveTo>
                  <a:cubicBezTo>
                    <a:pt x="980" y="2135"/>
                    <a:pt x="930" y="2186"/>
                    <a:pt x="867" y="2186"/>
                  </a:cubicBezTo>
                  <a:lnTo>
                    <a:pt x="339" y="2186"/>
                  </a:lnTo>
                  <a:cubicBezTo>
                    <a:pt x="277" y="2186"/>
                    <a:pt x="226" y="2135"/>
                    <a:pt x="226" y="2073"/>
                  </a:cubicBezTo>
                  <a:lnTo>
                    <a:pt x="226" y="2035"/>
                  </a:lnTo>
                  <a:lnTo>
                    <a:pt x="980" y="2035"/>
                  </a:lnTo>
                  <a:lnTo>
                    <a:pt x="980" y="2073"/>
                  </a:lnTo>
                  <a:close/>
                  <a:moveTo>
                    <a:pt x="980" y="1960"/>
                  </a:moveTo>
                  <a:lnTo>
                    <a:pt x="226" y="1960"/>
                  </a:lnTo>
                  <a:lnTo>
                    <a:pt x="226" y="1093"/>
                  </a:lnTo>
                  <a:cubicBezTo>
                    <a:pt x="226" y="1030"/>
                    <a:pt x="277" y="980"/>
                    <a:pt x="339" y="980"/>
                  </a:cubicBezTo>
                  <a:lnTo>
                    <a:pt x="867" y="980"/>
                  </a:lnTo>
                  <a:cubicBezTo>
                    <a:pt x="930" y="980"/>
                    <a:pt x="980" y="1030"/>
                    <a:pt x="980" y="1093"/>
                  </a:cubicBezTo>
                  <a:lnTo>
                    <a:pt x="980" y="1960"/>
                  </a:lnTo>
                  <a:close/>
                  <a:moveTo>
                    <a:pt x="867" y="904"/>
                  </a:moveTo>
                  <a:lnTo>
                    <a:pt x="339" y="904"/>
                  </a:lnTo>
                  <a:cubicBezTo>
                    <a:pt x="299" y="905"/>
                    <a:pt x="259" y="918"/>
                    <a:pt x="226" y="943"/>
                  </a:cubicBezTo>
                  <a:lnTo>
                    <a:pt x="226" y="226"/>
                  </a:lnTo>
                  <a:lnTo>
                    <a:pt x="2035" y="226"/>
                  </a:lnTo>
                  <a:lnTo>
                    <a:pt x="2035" y="1357"/>
                  </a:lnTo>
                  <a:lnTo>
                    <a:pt x="1056" y="1357"/>
                  </a:lnTo>
                  <a:lnTo>
                    <a:pt x="1056" y="1093"/>
                  </a:lnTo>
                  <a:cubicBezTo>
                    <a:pt x="1055" y="989"/>
                    <a:pt x="971" y="905"/>
                    <a:pt x="867" y="904"/>
                  </a:cubicBezTo>
                  <a:close/>
                  <a:moveTo>
                    <a:pt x="1056" y="1734"/>
                  </a:moveTo>
                  <a:lnTo>
                    <a:pt x="1357" y="1734"/>
                  </a:lnTo>
                  <a:lnTo>
                    <a:pt x="1357" y="1960"/>
                  </a:lnTo>
                  <a:lnTo>
                    <a:pt x="1056" y="1960"/>
                  </a:lnTo>
                  <a:lnTo>
                    <a:pt x="1056" y="1734"/>
                  </a:lnTo>
                  <a:close/>
                  <a:moveTo>
                    <a:pt x="1696" y="2035"/>
                  </a:moveTo>
                  <a:cubicBezTo>
                    <a:pt x="1759" y="2035"/>
                    <a:pt x="1809" y="2086"/>
                    <a:pt x="1809" y="2148"/>
                  </a:cubicBezTo>
                  <a:lnTo>
                    <a:pt x="1809" y="2186"/>
                  </a:lnTo>
                  <a:lnTo>
                    <a:pt x="1017" y="2186"/>
                  </a:lnTo>
                  <a:cubicBezTo>
                    <a:pt x="1042" y="2153"/>
                    <a:pt x="1055" y="2114"/>
                    <a:pt x="1056" y="2073"/>
                  </a:cubicBezTo>
                  <a:lnTo>
                    <a:pt x="1056" y="2035"/>
                  </a:lnTo>
                  <a:lnTo>
                    <a:pt x="1696" y="2035"/>
                  </a:lnTo>
                  <a:close/>
                  <a:moveTo>
                    <a:pt x="2186" y="1545"/>
                  </a:moveTo>
                  <a:cubicBezTo>
                    <a:pt x="2186" y="1608"/>
                    <a:pt x="2136" y="1658"/>
                    <a:pt x="2073" y="1658"/>
                  </a:cubicBezTo>
                  <a:lnTo>
                    <a:pt x="1056" y="1658"/>
                  </a:lnTo>
                  <a:lnTo>
                    <a:pt x="1056" y="1629"/>
                  </a:lnTo>
                  <a:cubicBezTo>
                    <a:pt x="1089" y="1659"/>
                    <a:pt x="1136" y="1667"/>
                    <a:pt x="1177" y="1649"/>
                  </a:cubicBezTo>
                  <a:cubicBezTo>
                    <a:pt x="1218" y="1630"/>
                    <a:pt x="1245" y="1590"/>
                    <a:pt x="1245" y="1545"/>
                  </a:cubicBezTo>
                  <a:cubicBezTo>
                    <a:pt x="1245" y="1500"/>
                    <a:pt x="1218" y="1460"/>
                    <a:pt x="1177" y="1442"/>
                  </a:cubicBezTo>
                  <a:cubicBezTo>
                    <a:pt x="1136" y="1424"/>
                    <a:pt x="1089" y="1431"/>
                    <a:pt x="1056" y="1461"/>
                  </a:cubicBezTo>
                  <a:lnTo>
                    <a:pt x="1056" y="1432"/>
                  </a:lnTo>
                  <a:lnTo>
                    <a:pt x="2073" y="1432"/>
                  </a:lnTo>
                  <a:cubicBezTo>
                    <a:pt x="2094" y="1432"/>
                    <a:pt x="2111" y="1415"/>
                    <a:pt x="2111" y="1394"/>
                  </a:cubicBezTo>
                  <a:lnTo>
                    <a:pt x="2111" y="188"/>
                  </a:lnTo>
                  <a:cubicBezTo>
                    <a:pt x="2111" y="168"/>
                    <a:pt x="2094" y="151"/>
                    <a:pt x="2073" y="151"/>
                  </a:cubicBezTo>
                  <a:lnTo>
                    <a:pt x="189" y="151"/>
                  </a:lnTo>
                  <a:cubicBezTo>
                    <a:pt x="168" y="151"/>
                    <a:pt x="151" y="168"/>
                    <a:pt x="151" y="188"/>
                  </a:cubicBezTo>
                  <a:lnTo>
                    <a:pt x="151" y="1651"/>
                  </a:lnTo>
                  <a:cubicBezTo>
                    <a:pt x="106" y="1635"/>
                    <a:pt x="76" y="1593"/>
                    <a:pt x="76" y="1545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2073" y="75"/>
                  </a:lnTo>
                  <a:cubicBezTo>
                    <a:pt x="2136" y="75"/>
                    <a:pt x="2186" y="126"/>
                    <a:pt x="2186" y="188"/>
                  </a:cubicBezTo>
                  <a:lnTo>
                    <a:pt x="2186" y="1545"/>
                  </a:lnTo>
                  <a:close/>
                  <a:moveTo>
                    <a:pt x="1093" y="1545"/>
                  </a:moveTo>
                  <a:cubicBezTo>
                    <a:pt x="1093" y="1530"/>
                    <a:pt x="1102" y="1516"/>
                    <a:pt x="1116" y="1510"/>
                  </a:cubicBezTo>
                  <a:cubicBezTo>
                    <a:pt x="1131" y="1505"/>
                    <a:pt x="1147" y="1508"/>
                    <a:pt x="1158" y="1519"/>
                  </a:cubicBezTo>
                  <a:cubicBezTo>
                    <a:pt x="1168" y="1529"/>
                    <a:pt x="1172" y="1546"/>
                    <a:pt x="1166" y="1560"/>
                  </a:cubicBezTo>
                  <a:cubicBezTo>
                    <a:pt x="1160" y="1574"/>
                    <a:pt x="1146" y="1583"/>
                    <a:pt x="1131" y="1583"/>
                  </a:cubicBezTo>
                  <a:cubicBezTo>
                    <a:pt x="1110" y="1583"/>
                    <a:pt x="1093" y="1566"/>
                    <a:pt x="1093" y="154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560">
              <a:extLst>
                <a:ext uri="{FF2B5EF4-FFF2-40B4-BE49-F238E27FC236}">
                  <a16:creationId xmlns:a16="http://schemas.microsoft.com/office/drawing/2014/main" id="{31323E54-335C-4054-A13F-DF8797A1DE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7238" y="4621214"/>
              <a:ext cx="128588" cy="130175"/>
            </a:xfrm>
            <a:custGeom>
              <a:avLst/>
              <a:gdLst>
                <a:gd name="T0" fmla="*/ 565 w 603"/>
                <a:gd name="T1" fmla="*/ 0 h 603"/>
                <a:gd name="T2" fmla="*/ 37 w 603"/>
                <a:gd name="T3" fmla="*/ 0 h 603"/>
                <a:gd name="T4" fmla="*/ 0 w 603"/>
                <a:gd name="T5" fmla="*/ 38 h 603"/>
                <a:gd name="T6" fmla="*/ 0 w 603"/>
                <a:gd name="T7" fmla="*/ 566 h 603"/>
                <a:gd name="T8" fmla="*/ 37 w 603"/>
                <a:gd name="T9" fmla="*/ 603 h 603"/>
                <a:gd name="T10" fmla="*/ 565 w 603"/>
                <a:gd name="T11" fmla="*/ 603 h 603"/>
                <a:gd name="T12" fmla="*/ 603 w 603"/>
                <a:gd name="T13" fmla="*/ 566 h 603"/>
                <a:gd name="T14" fmla="*/ 603 w 603"/>
                <a:gd name="T15" fmla="*/ 38 h 603"/>
                <a:gd name="T16" fmla="*/ 565 w 603"/>
                <a:gd name="T17" fmla="*/ 0 h 603"/>
                <a:gd name="T18" fmla="*/ 264 w 603"/>
                <a:gd name="T19" fmla="*/ 528 h 603"/>
                <a:gd name="T20" fmla="*/ 75 w 603"/>
                <a:gd name="T21" fmla="*/ 528 h 603"/>
                <a:gd name="T22" fmla="*/ 75 w 603"/>
                <a:gd name="T23" fmla="*/ 226 h 603"/>
                <a:gd name="T24" fmla="*/ 264 w 603"/>
                <a:gd name="T25" fmla="*/ 226 h 603"/>
                <a:gd name="T26" fmla="*/ 264 w 603"/>
                <a:gd name="T27" fmla="*/ 528 h 603"/>
                <a:gd name="T28" fmla="*/ 527 w 603"/>
                <a:gd name="T29" fmla="*/ 528 h 603"/>
                <a:gd name="T30" fmla="*/ 339 w 603"/>
                <a:gd name="T31" fmla="*/ 528 h 603"/>
                <a:gd name="T32" fmla="*/ 339 w 603"/>
                <a:gd name="T33" fmla="*/ 226 h 603"/>
                <a:gd name="T34" fmla="*/ 527 w 603"/>
                <a:gd name="T35" fmla="*/ 226 h 603"/>
                <a:gd name="T36" fmla="*/ 527 w 603"/>
                <a:gd name="T37" fmla="*/ 528 h 603"/>
                <a:gd name="T38" fmla="*/ 527 w 603"/>
                <a:gd name="T39" fmla="*/ 151 h 603"/>
                <a:gd name="T40" fmla="*/ 75 w 603"/>
                <a:gd name="T41" fmla="*/ 151 h 603"/>
                <a:gd name="T42" fmla="*/ 75 w 603"/>
                <a:gd name="T43" fmla="*/ 76 h 603"/>
                <a:gd name="T44" fmla="*/ 527 w 603"/>
                <a:gd name="T45" fmla="*/ 76 h 603"/>
                <a:gd name="T46" fmla="*/ 527 w 603"/>
                <a:gd name="T47" fmla="*/ 151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03" h="603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lnTo>
                    <a:pt x="0" y="566"/>
                  </a:lnTo>
                  <a:cubicBezTo>
                    <a:pt x="0" y="586"/>
                    <a:pt x="17" y="603"/>
                    <a:pt x="37" y="603"/>
                  </a:cubicBezTo>
                  <a:lnTo>
                    <a:pt x="565" y="603"/>
                  </a:lnTo>
                  <a:cubicBezTo>
                    <a:pt x="586" y="603"/>
                    <a:pt x="603" y="586"/>
                    <a:pt x="603" y="566"/>
                  </a:cubicBezTo>
                  <a:lnTo>
                    <a:pt x="603" y="38"/>
                  </a:lnTo>
                  <a:cubicBezTo>
                    <a:pt x="603" y="17"/>
                    <a:pt x="586" y="0"/>
                    <a:pt x="565" y="0"/>
                  </a:cubicBezTo>
                  <a:close/>
                  <a:moveTo>
                    <a:pt x="264" y="528"/>
                  </a:moveTo>
                  <a:lnTo>
                    <a:pt x="75" y="528"/>
                  </a:lnTo>
                  <a:lnTo>
                    <a:pt x="75" y="226"/>
                  </a:lnTo>
                  <a:lnTo>
                    <a:pt x="264" y="226"/>
                  </a:lnTo>
                  <a:lnTo>
                    <a:pt x="264" y="528"/>
                  </a:lnTo>
                  <a:close/>
                  <a:moveTo>
                    <a:pt x="527" y="528"/>
                  </a:moveTo>
                  <a:lnTo>
                    <a:pt x="339" y="528"/>
                  </a:lnTo>
                  <a:lnTo>
                    <a:pt x="339" y="226"/>
                  </a:lnTo>
                  <a:lnTo>
                    <a:pt x="527" y="226"/>
                  </a:lnTo>
                  <a:lnTo>
                    <a:pt x="527" y="528"/>
                  </a:lnTo>
                  <a:close/>
                  <a:moveTo>
                    <a:pt x="527" y="151"/>
                  </a:moveTo>
                  <a:lnTo>
                    <a:pt x="75" y="151"/>
                  </a:lnTo>
                  <a:lnTo>
                    <a:pt x="75" y="76"/>
                  </a:lnTo>
                  <a:lnTo>
                    <a:pt x="527" y="76"/>
                  </a:lnTo>
                  <a:lnTo>
                    <a:pt x="527" y="15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561">
              <a:extLst>
                <a:ext uri="{FF2B5EF4-FFF2-40B4-BE49-F238E27FC236}">
                  <a16:creationId xmlns:a16="http://schemas.microsoft.com/office/drawing/2014/main" id="{54FD2038-51ED-4241-89BD-F2BE27244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4759326"/>
              <a:ext cx="128588" cy="15875"/>
            </a:xfrm>
            <a:custGeom>
              <a:avLst/>
              <a:gdLst>
                <a:gd name="T0" fmla="*/ 565 w 603"/>
                <a:gd name="T1" fmla="*/ 0 h 75"/>
                <a:gd name="T2" fmla="*/ 37 w 603"/>
                <a:gd name="T3" fmla="*/ 0 h 75"/>
                <a:gd name="T4" fmla="*/ 0 w 603"/>
                <a:gd name="T5" fmla="*/ 38 h 75"/>
                <a:gd name="T6" fmla="*/ 37 w 603"/>
                <a:gd name="T7" fmla="*/ 75 h 75"/>
                <a:gd name="T8" fmla="*/ 565 w 603"/>
                <a:gd name="T9" fmla="*/ 75 h 75"/>
                <a:gd name="T10" fmla="*/ 603 w 603"/>
                <a:gd name="T11" fmla="*/ 38 h 75"/>
                <a:gd name="T12" fmla="*/ 565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565" y="75"/>
                  </a:lnTo>
                  <a:cubicBezTo>
                    <a:pt x="586" y="75"/>
                    <a:pt x="603" y="58"/>
                    <a:pt x="603" y="38"/>
                  </a:cubicBezTo>
                  <a:cubicBezTo>
                    <a:pt x="603" y="17"/>
                    <a:pt x="586" y="0"/>
                    <a:pt x="56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562">
              <a:extLst>
                <a:ext uri="{FF2B5EF4-FFF2-40B4-BE49-F238E27FC236}">
                  <a16:creationId xmlns:a16="http://schemas.microsoft.com/office/drawing/2014/main" id="{585B5D32-EAD7-4E4C-837B-5D12D65A4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4783139"/>
              <a:ext cx="128588" cy="15875"/>
            </a:xfrm>
            <a:custGeom>
              <a:avLst/>
              <a:gdLst>
                <a:gd name="T0" fmla="*/ 565 w 603"/>
                <a:gd name="T1" fmla="*/ 0 h 75"/>
                <a:gd name="T2" fmla="*/ 37 w 603"/>
                <a:gd name="T3" fmla="*/ 0 h 75"/>
                <a:gd name="T4" fmla="*/ 0 w 603"/>
                <a:gd name="T5" fmla="*/ 38 h 75"/>
                <a:gd name="T6" fmla="*/ 37 w 603"/>
                <a:gd name="T7" fmla="*/ 75 h 75"/>
                <a:gd name="T8" fmla="*/ 565 w 603"/>
                <a:gd name="T9" fmla="*/ 75 h 75"/>
                <a:gd name="T10" fmla="*/ 603 w 603"/>
                <a:gd name="T11" fmla="*/ 38 h 75"/>
                <a:gd name="T12" fmla="*/ 565 w 603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565" y="75"/>
                  </a:lnTo>
                  <a:cubicBezTo>
                    <a:pt x="586" y="75"/>
                    <a:pt x="603" y="58"/>
                    <a:pt x="603" y="38"/>
                  </a:cubicBezTo>
                  <a:cubicBezTo>
                    <a:pt x="603" y="17"/>
                    <a:pt x="586" y="0"/>
                    <a:pt x="56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563">
              <a:extLst>
                <a:ext uri="{FF2B5EF4-FFF2-40B4-BE49-F238E27FC236}">
                  <a16:creationId xmlns:a16="http://schemas.microsoft.com/office/drawing/2014/main" id="{1980D476-00F1-45E4-B223-2EFFDAF2E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0" y="4621214"/>
              <a:ext cx="177800" cy="17463"/>
            </a:xfrm>
            <a:custGeom>
              <a:avLst/>
              <a:gdLst>
                <a:gd name="T0" fmla="*/ 791 w 829"/>
                <a:gd name="T1" fmla="*/ 76 h 76"/>
                <a:gd name="T2" fmla="*/ 38 w 829"/>
                <a:gd name="T3" fmla="*/ 76 h 76"/>
                <a:gd name="T4" fmla="*/ 0 w 829"/>
                <a:gd name="T5" fmla="*/ 38 h 76"/>
                <a:gd name="T6" fmla="*/ 38 w 829"/>
                <a:gd name="T7" fmla="*/ 0 h 76"/>
                <a:gd name="T8" fmla="*/ 791 w 829"/>
                <a:gd name="T9" fmla="*/ 0 h 76"/>
                <a:gd name="T10" fmla="*/ 829 w 829"/>
                <a:gd name="T11" fmla="*/ 38 h 76"/>
                <a:gd name="T12" fmla="*/ 791 w 82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6">
                  <a:moveTo>
                    <a:pt x="791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91" y="0"/>
                  </a:lnTo>
                  <a:cubicBezTo>
                    <a:pt x="812" y="0"/>
                    <a:pt x="829" y="17"/>
                    <a:pt x="829" y="38"/>
                  </a:cubicBezTo>
                  <a:cubicBezTo>
                    <a:pt x="829" y="59"/>
                    <a:pt x="812" y="76"/>
                    <a:pt x="791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564">
              <a:extLst>
                <a:ext uri="{FF2B5EF4-FFF2-40B4-BE49-F238E27FC236}">
                  <a16:creationId xmlns:a16="http://schemas.microsoft.com/office/drawing/2014/main" id="{F4D09062-2BF4-4015-8276-C116762AE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3450" y="4654551"/>
              <a:ext cx="177800" cy="15875"/>
            </a:xfrm>
            <a:custGeom>
              <a:avLst/>
              <a:gdLst>
                <a:gd name="T0" fmla="*/ 791 w 829"/>
                <a:gd name="T1" fmla="*/ 75 h 75"/>
                <a:gd name="T2" fmla="*/ 38 w 829"/>
                <a:gd name="T3" fmla="*/ 75 h 75"/>
                <a:gd name="T4" fmla="*/ 0 w 829"/>
                <a:gd name="T5" fmla="*/ 38 h 75"/>
                <a:gd name="T6" fmla="*/ 38 w 829"/>
                <a:gd name="T7" fmla="*/ 0 h 75"/>
                <a:gd name="T8" fmla="*/ 791 w 829"/>
                <a:gd name="T9" fmla="*/ 0 h 75"/>
                <a:gd name="T10" fmla="*/ 829 w 829"/>
                <a:gd name="T11" fmla="*/ 38 h 75"/>
                <a:gd name="T12" fmla="*/ 791 w 829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9" h="75">
                  <a:moveTo>
                    <a:pt x="791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791" y="0"/>
                  </a:lnTo>
                  <a:cubicBezTo>
                    <a:pt x="812" y="0"/>
                    <a:pt x="829" y="17"/>
                    <a:pt x="829" y="38"/>
                  </a:cubicBezTo>
                  <a:cubicBezTo>
                    <a:pt x="829" y="58"/>
                    <a:pt x="812" y="75"/>
                    <a:pt x="791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565">
              <a:extLst>
                <a:ext uri="{FF2B5EF4-FFF2-40B4-BE49-F238E27FC236}">
                  <a16:creationId xmlns:a16="http://schemas.microsoft.com/office/drawing/2014/main" id="{872A28DF-424E-4D24-A3A4-9629F483C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4460876"/>
              <a:ext cx="128588" cy="47625"/>
            </a:xfrm>
            <a:custGeom>
              <a:avLst/>
              <a:gdLst>
                <a:gd name="T0" fmla="*/ 565 w 603"/>
                <a:gd name="T1" fmla="*/ 227 h 227"/>
                <a:gd name="T2" fmla="*/ 38 w 603"/>
                <a:gd name="T3" fmla="*/ 227 h 227"/>
                <a:gd name="T4" fmla="*/ 0 w 603"/>
                <a:gd name="T5" fmla="*/ 189 h 227"/>
                <a:gd name="T6" fmla="*/ 0 w 603"/>
                <a:gd name="T7" fmla="*/ 38 h 227"/>
                <a:gd name="T8" fmla="*/ 38 w 603"/>
                <a:gd name="T9" fmla="*/ 0 h 227"/>
                <a:gd name="T10" fmla="*/ 565 w 603"/>
                <a:gd name="T11" fmla="*/ 0 h 227"/>
                <a:gd name="T12" fmla="*/ 603 w 603"/>
                <a:gd name="T13" fmla="*/ 38 h 227"/>
                <a:gd name="T14" fmla="*/ 603 w 603"/>
                <a:gd name="T15" fmla="*/ 189 h 227"/>
                <a:gd name="T16" fmla="*/ 565 w 603"/>
                <a:gd name="T17" fmla="*/ 227 h 227"/>
                <a:gd name="T18" fmla="*/ 76 w 603"/>
                <a:gd name="T19" fmla="*/ 151 h 227"/>
                <a:gd name="T20" fmla="*/ 528 w 603"/>
                <a:gd name="T21" fmla="*/ 151 h 227"/>
                <a:gd name="T22" fmla="*/ 528 w 603"/>
                <a:gd name="T23" fmla="*/ 76 h 227"/>
                <a:gd name="T24" fmla="*/ 76 w 603"/>
                <a:gd name="T25" fmla="*/ 76 h 227"/>
                <a:gd name="T26" fmla="*/ 76 w 603"/>
                <a:gd name="T27" fmla="*/ 15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7">
                  <a:moveTo>
                    <a:pt x="565" y="227"/>
                  </a:moveTo>
                  <a:lnTo>
                    <a:pt x="38" y="227"/>
                  </a:lnTo>
                  <a:cubicBezTo>
                    <a:pt x="17" y="227"/>
                    <a:pt x="0" y="210"/>
                    <a:pt x="0" y="189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lnTo>
                    <a:pt x="603" y="189"/>
                  </a:lnTo>
                  <a:cubicBezTo>
                    <a:pt x="603" y="210"/>
                    <a:pt x="586" y="227"/>
                    <a:pt x="565" y="227"/>
                  </a:cubicBezTo>
                  <a:close/>
                  <a:moveTo>
                    <a:pt x="76" y="151"/>
                  </a:moveTo>
                  <a:lnTo>
                    <a:pt x="528" y="151"/>
                  </a:lnTo>
                  <a:lnTo>
                    <a:pt x="528" y="76"/>
                  </a:lnTo>
                  <a:lnTo>
                    <a:pt x="76" y="76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566">
              <a:extLst>
                <a:ext uri="{FF2B5EF4-FFF2-40B4-BE49-F238E27FC236}">
                  <a16:creationId xmlns:a16="http://schemas.microsoft.com/office/drawing/2014/main" id="{4F6F8170-1BE6-4E85-868E-5A42C40432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4524376"/>
              <a:ext cx="128588" cy="49213"/>
            </a:xfrm>
            <a:custGeom>
              <a:avLst/>
              <a:gdLst>
                <a:gd name="T0" fmla="*/ 565 w 603"/>
                <a:gd name="T1" fmla="*/ 226 h 226"/>
                <a:gd name="T2" fmla="*/ 38 w 603"/>
                <a:gd name="T3" fmla="*/ 226 h 226"/>
                <a:gd name="T4" fmla="*/ 0 w 603"/>
                <a:gd name="T5" fmla="*/ 188 h 226"/>
                <a:gd name="T6" fmla="*/ 0 w 603"/>
                <a:gd name="T7" fmla="*/ 38 h 226"/>
                <a:gd name="T8" fmla="*/ 38 w 603"/>
                <a:gd name="T9" fmla="*/ 0 h 226"/>
                <a:gd name="T10" fmla="*/ 565 w 603"/>
                <a:gd name="T11" fmla="*/ 0 h 226"/>
                <a:gd name="T12" fmla="*/ 603 w 603"/>
                <a:gd name="T13" fmla="*/ 38 h 226"/>
                <a:gd name="T14" fmla="*/ 603 w 603"/>
                <a:gd name="T15" fmla="*/ 188 h 226"/>
                <a:gd name="T16" fmla="*/ 565 w 603"/>
                <a:gd name="T17" fmla="*/ 226 h 226"/>
                <a:gd name="T18" fmla="*/ 76 w 603"/>
                <a:gd name="T19" fmla="*/ 151 h 226"/>
                <a:gd name="T20" fmla="*/ 528 w 603"/>
                <a:gd name="T21" fmla="*/ 151 h 226"/>
                <a:gd name="T22" fmla="*/ 528 w 603"/>
                <a:gd name="T23" fmla="*/ 75 h 226"/>
                <a:gd name="T24" fmla="*/ 76 w 603"/>
                <a:gd name="T25" fmla="*/ 75 h 226"/>
                <a:gd name="T26" fmla="*/ 76 w 603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3" h="226">
                  <a:moveTo>
                    <a:pt x="565" y="226"/>
                  </a:move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lnTo>
                    <a:pt x="603" y="188"/>
                  </a:lnTo>
                  <a:cubicBezTo>
                    <a:pt x="603" y="209"/>
                    <a:pt x="586" y="226"/>
                    <a:pt x="565" y="226"/>
                  </a:cubicBezTo>
                  <a:close/>
                  <a:moveTo>
                    <a:pt x="76" y="151"/>
                  </a:moveTo>
                  <a:lnTo>
                    <a:pt x="528" y="151"/>
                  </a:lnTo>
                  <a:lnTo>
                    <a:pt x="528" y="75"/>
                  </a:lnTo>
                  <a:lnTo>
                    <a:pt x="76" y="75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6" name="Group 2555">
            <a:extLst>
              <a:ext uri="{FF2B5EF4-FFF2-40B4-BE49-F238E27FC236}">
                <a16:creationId xmlns:a16="http://schemas.microsoft.com/office/drawing/2014/main" id="{5753F08F-E037-4ECE-8660-51176881DA96}"/>
              </a:ext>
            </a:extLst>
          </p:cNvPr>
          <p:cNvGrpSpPr/>
          <p:nvPr/>
        </p:nvGrpSpPr>
        <p:grpSpPr>
          <a:xfrm>
            <a:off x="4389438" y="5454651"/>
            <a:ext cx="425450" cy="492125"/>
            <a:chOff x="4389438" y="5454651"/>
            <a:chExt cx="425450" cy="492125"/>
          </a:xfrm>
        </p:grpSpPr>
        <p:sp>
          <p:nvSpPr>
            <p:cNvPr id="2069" name="Freeform 567">
              <a:extLst>
                <a:ext uri="{FF2B5EF4-FFF2-40B4-BE49-F238E27FC236}">
                  <a16:creationId xmlns:a16="http://schemas.microsoft.com/office/drawing/2014/main" id="{081D5958-E667-4904-A069-EB529042C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7375" y="5462589"/>
              <a:ext cx="409575" cy="476250"/>
            </a:xfrm>
            <a:custGeom>
              <a:avLst/>
              <a:gdLst>
                <a:gd name="T0" fmla="*/ 1770 w 1917"/>
                <a:gd name="T1" fmla="*/ 922 h 2225"/>
                <a:gd name="T2" fmla="*/ 1766 w 1917"/>
                <a:gd name="T3" fmla="*/ 889 h 2225"/>
                <a:gd name="T4" fmla="*/ 1424 w 1917"/>
                <a:gd name="T5" fmla="*/ 216 h 2225"/>
                <a:gd name="T6" fmla="*/ 685 w 1917"/>
                <a:gd name="T7" fmla="*/ 66 h 2225"/>
                <a:gd name="T8" fmla="*/ 108 w 1917"/>
                <a:gd name="T9" fmla="*/ 551 h 2225"/>
                <a:gd name="T10" fmla="*/ 130 w 1917"/>
                <a:gd name="T11" fmla="*/ 1306 h 2225"/>
                <a:gd name="T12" fmla="*/ 378 w 1917"/>
                <a:gd name="T13" fmla="*/ 1071 h 2225"/>
                <a:gd name="T14" fmla="*/ 714 w 1917"/>
                <a:gd name="T15" fmla="*/ 1133 h 2225"/>
                <a:gd name="T16" fmla="*/ 862 w 1917"/>
                <a:gd name="T17" fmla="*/ 1441 h 2225"/>
                <a:gd name="T18" fmla="*/ 701 w 1917"/>
                <a:gd name="T19" fmla="*/ 1741 h 2225"/>
                <a:gd name="T20" fmla="*/ 635 w 1917"/>
                <a:gd name="T21" fmla="*/ 1866 h 2225"/>
                <a:gd name="T22" fmla="*/ 635 w 1917"/>
                <a:gd name="T23" fmla="*/ 1923 h 2225"/>
                <a:gd name="T24" fmla="*/ 522 w 1917"/>
                <a:gd name="T25" fmla="*/ 1923 h 2225"/>
                <a:gd name="T26" fmla="*/ 522 w 1917"/>
                <a:gd name="T27" fmla="*/ 2074 h 2225"/>
                <a:gd name="T28" fmla="*/ 598 w 1917"/>
                <a:gd name="T29" fmla="*/ 2074 h 2225"/>
                <a:gd name="T30" fmla="*/ 598 w 1917"/>
                <a:gd name="T31" fmla="*/ 2225 h 2225"/>
                <a:gd name="T32" fmla="*/ 1276 w 1917"/>
                <a:gd name="T33" fmla="*/ 2225 h 2225"/>
                <a:gd name="T34" fmla="*/ 1276 w 1917"/>
                <a:gd name="T35" fmla="*/ 1886 h 2225"/>
                <a:gd name="T36" fmla="*/ 1351 w 1917"/>
                <a:gd name="T37" fmla="*/ 1810 h 2225"/>
                <a:gd name="T38" fmla="*/ 1615 w 1917"/>
                <a:gd name="T39" fmla="*/ 1810 h 2225"/>
                <a:gd name="T40" fmla="*/ 1690 w 1917"/>
                <a:gd name="T41" fmla="*/ 1735 h 2225"/>
                <a:gd name="T42" fmla="*/ 1690 w 1917"/>
                <a:gd name="T43" fmla="*/ 1509 h 2225"/>
                <a:gd name="T44" fmla="*/ 1917 w 1917"/>
                <a:gd name="T45" fmla="*/ 1509 h 2225"/>
                <a:gd name="T46" fmla="*/ 1770 w 1917"/>
                <a:gd name="T47" fmla="*/ 922 h 2225"/>
                <a:gd name="T48" fmla="*/ 1464 w 1917"/>
                <a:gd name="T49" fmla="*/ 680 h 2225"/>
                <a:gd name="T50" fmla="*/ 1345 w 1917"/>
                <a:gd name="T51" fmla="*/ 680 h 2225"/>
                <a:gd name="T52" fmla="*/ 1429 w 1917"/>
                <a:gd name="T53" fmla="*/ 764 h 2225"/>
                <a:gd name="T54" fmla="*/ 1323 w 1917"/>
                <a:gd name="T55" fmla="*/ 871 h 2225"/>
                <a:gd name="T56" fmla="*/ 1238 w 1917"/>
                <a:gd name="T57" fmla="*/ 786 h 2225"/>
                <a:gd name="T58" fmla="*/ 1238 w 1917"/>
                <a:gd name="T59" fmla="*/ 906 h 2225"/>
                <a:gd name="T60" fmla="*/ 1087 w 1917"/>
                <a:gd name="T61" fmla="*/ 906 h 2225"/>
                <a:gd name="T62" fmla="*/ 1087 w 1917"/>
                <a:gd name="T63" fmla="*/ 786 h 2225"/>
                <a:gd name="T64" fmla="*/ 1003 w 1917"/>
                <a:gd name="T65" fmla="*/ 871 h 2225"/>
                <a:gd name="T66" fmla="*/ 896 w 1917"/>
                <a:gd name="T67" fmla="*/ 764 h 2225"/>
                <a:gd name="T68" fmla="*/ 981 w 1917"/>
                <a:gd name="T69" fmla="*/ 680 h 2225"/>
                <a:gd name="T70" fmla="*/ 861 w 1917"/>
                <a:gd name="T71" fmla="*/ 680 h 2225"/>
                <a:gd name="T72" fmla="*/ 861 w 1917"/>
                <a:gd name="T73" fmla="*/ 529 h 2225"/>
                <a:gd name="T74" fmla="*/ 981 w 1917"/>
                <a:gd name="T75" fmla="*/ 529 h 2225"/>
                <a:gd name="T76" fmla="*/ 896 w 1917"/>
                <a:gd name="T77" fmla="*/ 444 h 2225"/>
                <a:gd name="T78" fmla="*/ 1003 w 1917"/>
                <a:gd name="T79" fmla="*/ 338 h 2225"/>
                <a:gd name="T80" fmla="*/ 1087 w 1917"/>
                <a:gd name="T81" fmla="*/ 422 h 2225"/>
                <a:gd name="T82" fmla="*/ 1087 w 1917"/>
                <a:gd name="T83" fmla="*/ 303 h 2225"/>
                <a:gd name="T84" fmla="*/ 1238 w 1917"/>
                <a:gd name="T85" fmla="*/ 303 h 2225"/>
                <a:gd name="T86" fmla="*/ 1238 w 1917"/>
                <a:gd name="T87" fmla="*/ 422 h 2225"/>
                <a:gd name="T88" fmla="*/ 1323 w 1917"/>
                <a:gd name="T89" fmla="*/ 338 h 2225"/>
                <a:gd name="T90" fmla="*/ 1429 w 1917"/>
                <a:gd name="T91" fmla="*/ 444 h 2225"/>
                <a:gd name="T92" fmla="*/ 1345 w 1917"/>
                <a:gd name="T93" fmla="*/ 529 h 2225"/>
                <a:gd name="T94" fmla="*/ 1464 w 1917"/>
                <a:gd name="T95" fmla="*/ 529 h 2225"/>
                <a:gd name="T96" fmla="*/ 1464 w 1917"/>
                <a:gd name="T97" fmla="*/ 680 h 2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17" h="2225">
                  <a:moveTo>
                    <a:pt x="1770" y="922"/>
                  </a:moveTo>
                  <a:cubicBezTo>
                    <a:pt x="1767" y="911"/>
                    <a:pt x="1766" y="900"/>
                    <a:pt x="1766" y="889"/>
                  </a:cubicBezTo>
                  <a:cubicBezTo>
                    <a:pt x="1761" y="624"/>
                    <a:pt x="1635" y="376"/>
                    <a:pt x="1424" y="216"/>
                  </a:cubicBezTo>
                  <a:cubicBezTo>
                    <a:pt x="1214" y="56"/>
                    <a:pt x="942" y="0"/>
                    <a:pt x="685" y="66"/>
                  </a:cubicBezTo>
                  <a:cubicBezTo>
                    <a:pt x="429" y="131"/>
                    <a:pt x="216" y="310"/>
                    <a:pt x="108" y="551"/>
                  </a:cubicBezTo>
                  <a:cubicBezTo>
                    <a:pt x="0" y="793"/>
                    <a:pt x="8" y="1071"/>
                    <a:pt x="130" y="1306"/>
                  </a:cubicBezTo>
                  <a:cubicBezTo>
                    <a:pt x="171" y="1192"/>
                    <a:pt x="263" y="1105"/>
                    <a:pt x="378" y="1071"/>
                  </a:cubicBezTo>
                  <a:cubicBezTo>
                    <a:pt x="493" y="1037"/>
                    <a:pt x="618" y="1060"/>
                    <a:pt x="714" y="1133"/>
                  </a:cubicBezTo>
                  <a:cubicBezTo>
                    <a:pt x="809" y="1206"/>
                    <a:pt x="864" y="1320"/>
                    <a:pt x="862" y="1441"/>
                  </a:cubicBezTo>
                  <a:cubicBezTo>
                    <a:pt x="859" y="1561"/>
                    <a:pt x="800" y="1673"/>
                    <a:pt x="701" y="1741"/>
                  </a:cubicBezTo>
                  <a:cubicBezTo>
                    <a:pt x="660" y="1770"/>
                    <a:pt x="636" y="1816"/>
                    <a:pt x="635" y="1866"/>
                  </a:cubicBezTo>
                  <a:lnTo>
                    <a:pt x="635" y="1923"/>
                  </a:lnTo>
                  <a:lnTo>
                    <a:pt x="522" y="1923"/>
                  </a:lnTo>
                  <a:lnTo>
                    <a:pt x="522" y="2074"/>
                  </a:lnTo>
                  <a:lnTo>
                    <a:pt x="598" y="2074"/>
                  </a:lnTo>
                  <a:lnTo>
                    <a:pt x="598" y="2225"/>
                  </a:lnTo>
                  <a:lnTo>
                    <a:pt x="1276" y="2225"/>
                  </a:lnTo>
                  <a:lnTo>
                    <a:pt x="1276" y="1886"/>
                  </a:lnTo>
                  <a:cubicBezTo>
                    <a:pt x="1276" y="1844"/>
                    <a:pt x="1310" y="1810"/>
                    <a:pt x="1351" y="1810"/>
                  </a:cubicBezTo>
                  <a:lnTo>
                    <a:pt x="1615" y="1810"/>
                  </a:lnTo>
                  <a:cubicBezTo>
                    <a:pt x="1657" y="1810"/>
                    <a:pt x="1690" y="1776"/>
                    <a:pt x="1690" y="1735"/>
                  </a:cubicBezTo>
                  <a:lnTo>
                    <a:pt x="1690" y="1509"/>
                  </a:lnTo>
                  <a:lnTo>
                    <a:pt x="1917" y="1509"/>
                  </a:lnTo>
                  <a:lnTo>
                    <a:pt x="1770" y="922"/>
                  </a:lnTo>
                  <a:close/>
                  <a:moveTo>
                    <a:pt x="1464" y="680"/>
                  </a:moveTo>
                  <a:lnTo>
                    <a:pt x="1345" y="680"/>
                  </a:lnTo>
                  <a:lnTo>
                    <a:pt x="1429" y="764"/>
                  </a:lnTo>
                  <a:lnTo>
                    <a:pt x="1323" y="871"/>
                  </a:lnTo>
                  <a:lnTo>
                    <a:pt x="1238" y="786"/>
                  </a:lnTo>
                  <a:lnTo>
                    <a:pt x="1238" y="906"/>
                  </a:lnTo>
                  <a:lnTo>
                    <a:pt x="1087" y="906"/>
                  </a:lnTo>
                  <a:lnTo>
                    <a:pt x="1087" y="786"/>
                  </a:lnTo>
                  <a:lnTo>
                    <a:pt x="1003" y="871"/>
                  </a:lnTo>
                  <a:lnTo>
                    <a:pt x="896" y="764"/>
                  </a:lnTo>
                  <a:lnTo>
                    <a:pt x="981" y="680"/>
                  </a:lnTo>
                  <a:lnTo>
                    <a:pt x="861" y="680"/>
                  </a:lnTo>
                  <a:lnTo>
                    <a:pt x="861" y="529"/>
                  </a:lnTo>
                  <a:lnTo>
                    <a:pt x="981" y="529"/>
                  </a:lnTo>
                  <a:lnTo>
                    <a:pt x="896" y="444"/>
                  </a:lnTo>
                  <a:lnTo>
                    <a:pt x="1003" y="338"/>
                  </a:lnTo>
                  <a:lnTo>
                    <a:pt x="1087" y="422"/>
                  </a:lnTo>
                  <a:lnTo>
                    <a:pt x="1087" y="303"/>
                  </a:lnTo>
                  <a:lnTo>
                    <a:pt x="1238" y="303"/>
                  </a:lnTo>
                  <a:lnTo>
                    <a:pt x="1238" y="422"/>
                  </a:lnTo>
                  <a:lnTo>
                    <a:pt x="1323" y="338"/>
                  </a:lnTo>
                  <a:lnTo>
                    <a:pt x="1429" y="444"/>
                  </a:lnTo>
                  <a:lnTo>
                    <a:pt x="1345" y="529"/>
                  </a:lnTo>
                  <a:lnTo>
                    <a:pt x="1464" y="529"/>
                  </a:lnTo>
                  <a:lnTo>
                    <a:pt x="1464" y="68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Oval 568">
              <a:extLst>
                <a:ext uri="{FF2B5EF4-FFF2-40B4-BE49-F238E27FC236}">
                  <a16:creationId xmlns:a16="http://schemas.microsoft.com/office/drawing/2014/main" id="{EE9F7531-BAD0-49B2-BA2A-587245BBF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150" y="5576889"/>
              <a:ext cx="33338" cy="31750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569">
              <a:extLst>
                <a:ext uri="{FF2B5EF4-FFF2-40B4-BE49-F238E27FC236}">
                  <a16:creationId xmlns:a16="http://schemas.microsoft.com/office/drawing/2014/main" id="{AE7F2F25-DF66-4A08-8909-1BFD5B6FD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5713414"/>
              <a:ext cx="50800" cy="112713"/>
            </a:xfrm>
            <a:custGeom>
              <a:avLst/>
              <a:gdLst>
                <a:gd name="T0" fmla="*/ 120 w 241"/>
                <a:gd name="T1" fmla="*/ 227 h 528"/>
                <a:gd name="T2" fmla="*/ 86 w 241"/>
                <a:gd name="T3" fmla="*/ 203 h 528"/>
                <a:gd name="T4" fmla="*/ 94 w 241"/>
                <a:gd name="T5" fmla="*/ 162 h 528"/>
                <a:gd name="T6" fmla="*/ 135 w 241"/>
                <a:gd name="T7" fmla="*/ 154 h 528"/>
                <a:gd name="T8" fmla="*/ 158 w 241"/>
                <a:gd name="T9" fmla="*/ 189 h 528"/>
                <a:gd name="T10" fmla="*/ 196 w 241"/>
                <a:gd name="T11" fmla="*/ 227 h 528"/>
                <a:gd name="T12" fmla="*/ 234 w 241"/>
                <a:gd name="T13" fmla="*/ 189 h 528"/>
                <a:gd name="T14" fmla="*/ 158 w 241"/>
                <a:gd name="T15" fmla="*/ 83 h 528"/>
                <a:gd name="T16" fmla="*/ 158 w 241"/>
                <a:gd name="T17" fmla="*/ 38 h 528"/>
                <a:gd name="T18" fmla="*/ 120 w 241"/>
                <a:gd name="T19" fmla="*/ 0 h 528"/>
                <a:gd name="T20" fmla="*/ 83 w 241"/>
                <a:gd name="T21" fmla="*/ 38 h 528"/>
                <a:gd name="T22" fmla="*/ 83 w 241"/>
                <a:gd name="T23" fmla="*/ 83 h 528"/>
                <a:gd name="T24" fmla="*/ 9 w 241"/>
                <a:gd name="T25" fmla="*/ 208 h 528"/>
                <a:gd name="T26" fmla="*/ 120 w 241"/>
                <a:gd name="T27" fmla="*/ 302 h 528"/>
                <a:gd name="T28" fmla="*/ 155 w 241"/>
                <a:gd name="T29" fmla="*/ 325 h 528"/>
                <a:gd name="T30" fmla="*/ 147 w 241"/>
                <a:gd name="T31" fmla="*/ 366 h 528"/>
                <a:gd name="T32" fmla="*/ 106 w 241"/>
                <a:gd name="T33" fmla="*/ 374 h 528"/>
                <a:gd name="T34" fmla="*/ 83 w 241"/>
                <a:gd name="T35" fmla="*/ 340 h 528"/>
                <a:gd name="T36" fmla="*/ 45 w 241"/>
                <a:gd name="T37" fmla="*/ 302 h 528"/>
                <a:gd name="T38" fmla="*/ 7 w 241"/>
                <a:gd name="T39" fmla="*/ 340 h 528"/>
                <a:gd name="T40" fmla="*/ 83 w 241"/>
                <a:gd name="T41" fmla="*/ 446 h 528"/>
                <a:gd name="T42" fmla="*/ 83 w 241"/>
                <a:gd name="T43" fmla="*/ 490 h 528"/>
                <a:gd name="T44" fmla="*/ 120 w 241"/>
                <a:gd name="T45" fmla="*/ 528 h 528"/>
                <a:gd name="T46" fmla="*/ 158 w 241"/>
                <a:gd name="T47" fmla="*/ 490 h 528"/>
                <a:gd name="T48" fmla="*/ 158 w 241"/>
                <a:gd name="T49" fmla="*/ 446 h 528"/>
                <a:gd name="T50" fmla="*/ 232 w 241"/>
                <a:gd name="T51" fmla="*/ 320 h 528"/>
                <a:gd name="T52" fmla="*/ 120 w 241"/>
                <a:gd name="T53" fmla="*/ 22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528">
                  <a:moveTo>
                    <a:pt x="120" y="227"/>
                  </a:moveTo>
                  <a:cubicBezTo>
                    <a:pt x="105" y="227"/>
                    <a:pt x="91" y="217"/>
                    <a:pt x="86" y="203"/>
                  </a:cubicBezTo>
                  <a:cubicBezTo>
                    <a:pt x="80" y="189"/>
                    <a:pt x="83" y="173"/>
                    <a:pt x="94" y="162"/>
                  </a:cubicBezTo>
                  <a:cubicBezTo>
                    <a:pt x="105" y="151"/>
                    <a:pt x="121" y="148"/>
                    <a:pt x="135" y="154"/>
                  </a:cubicBezTo>
                  <a:cubicBezTo>
                    <a:pt x="149" y="160"/>
                    <a:pt x="158" y="174"/>
                    <a:pt x="158" y="189"/>
                  </a:cubicBezTo>
                  <a:cubicBezTo>
                    <a:pt x="158" y="210"/>
                    <a:pt x="175" y="227"/>
                    <a:pt x="196" y="227"/>
                  </a:cubicBezTo>
                  <a:cubicBezTo>
                    <a:pt x="217" y="227"/>
                    <a:pt x="234" y="210"/>
                    <a:pt x="234" y="189"/>
                  </a:cubicBezTo>
                  <a:cubicBezTo>
                    <a:pt x="233" y="141"/>
                    <a:pt x="203" y="99"/>
                    <a:pt x="158" y="83"/>
                  </a:cubicBezTo>
                  <a:lnTo>
                    <a:pt x="158" y="38"/>
                  </a:lnTo>
                  <a:cubicBezTo>
                    <a:pt x="158" y="17"/>
                    <a:pt x="141" y="0"/>
                    <a:pt x="120" y="0"/>
                  </a:cubicBezTo>
                  <a:cubicBezTo>
                    <a:pt x="100" y="0"/>
                    <a:pt x="83" y="17"/>
                    <a:pt x="83" y="38"/>
                  </a:cubicBezTo>
                  <a:lnTo>
                    <a:pt x="83" y="83"/>
                  </a:lnTo>
                  <a:cubicBezTo>
                    <a:pt x="31" y="101"/>
                    <a:pt x="0" y="154"/>
                    <a:pt x="9" y="208"/>
                  </a:cubicBezTo>
                  <a:cubicBezTo>
                    <a:pt x="18" y="262"/>
                    <a:pt x="65" y="302"/>
                    <a:pt x="120" y="302"/>
                  </a:cubicBezTo>
                  <a:cubicBezTo>
                    <a:pt x="136" y="302"/>
                    <a:pt x="149" y="311"/>
                    <a:pt x="155" y="325"/>
                  </a:cubicBezTo>
                  <a:cubicBezTo>
                    <a:pt x="161" y="339"/>
                    <a:pt x="158" y="356"/>
                    <a:pt x="147" y="366"/>
                  </a:cubicBezTo>
                  <a:cubicBezTo>
                    <a:pt x="136" y="377"/>
                    <a:pt x="120" y="380"/>
                    <a:pt x="106" y="374"/>
                  </a:cubicBezTo>
                  <a:cubicBezTo>
                    <a:pt x="92" y="369"/>
                    <a:pt x="83" y="355"/>
                    <a:pt x="83" y="340"/>
                  </a:cubicBezTo>
                  <a:cubicBezTo>
                    <a:pt x="83" y="319"/>
                    <a:pt x="66" y="302"/>
                    <a:pt x="45" y="302"/>
                  </a:cubicBezTo>
                  <a:cubicBezTo>
                    <a:pt x="24" y="302"/>
                    <a:pt x="7" y="319"/>
                    <a:pt x="7" y="340"/>
                  </a:cubicBezTo>
                  <a:cubicBezTo>
                    <a:pt x="8" y="387"/>
                    <a:pt x="38" y="430"/>
                    <a:pt x="83" y="446"/>
                  </a:cubicBezTo>
                  <a:lnTo>
                    <a:pt x="83" y="490"/>
                  </a:lnTo>
                  <a:cubicBezTo>
                    <a:pt x="83" y="511"/>
                    <a:pt x="100" y="528"/>
                    <a:pt x="120" y="528"/>
                  </a:cubicBezTo>
                  <a:cubicBezTo>
                    <a:pt x="141" y="528"/>
                    <a:pt x="158" y="511"/>
                    <a:pt x="158" y="490"/>
                  </a:cubicBezTo>
                  <a:lnTo>
                    <a:pt x="158" y="446"/>
                  </a:lnTo>
                  <a:cubicBezTo>
                    <a:pt x="210" y="428"/>
                    <a:pt x="241" y="374"/>
                    <a:pt x="232" y="320"/>
                  </a:cubicBezTo>
                  <a:cubicBezTo>
                    <a:pt x="223" y="266"/>
                    <a:pt x="175" y="226"/>
                    <a:pt x="120" y="22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570">
              <a:extLst>
                <a:ext uri="{FF2B5EF4-FFF2-40B4-BE49-F238E27FC236}">
                  <a16:creationId xmlns:a16="http://schemas.microsoft.com/office/drawing/2014/main" id="{F9454077-6946-4A8A-86EB-EC30843784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3588" y="5519739"/>
              <a:ext cx="144463" cy="146050"/>
            </a:xfrm>
            <a:custGeom>
              <a:avLst/>
              <a:gdLst>
                <a:gd name="T0" fmla="*/ 263 w 678"/>
                <a:gd name="T1" fmla="*/ 678 h 678"/>
                <a:gd name="T2" fmla="*/ 226 w 678"/>
                <a:gd name="T3" fmla="*/ 612 h 678"/>
                <a:gd name="T4" fmla="*/ 152 w 678"/>
                <a:gd name="T5" fmla="*/ 632 h 678"/>
                <a:gd name="T6" fmla="*/ 46 w 678"/>
                <a:gd name="T7" fmla="*/ 472 h 678"/>
                <a:gd name="T8" fmla="*/ 37 w 678"/>
                <a:gd name="T9" fmla="*/ 452 h 678"/>
                <a:gd name="T10" fmla="*/ 0 w 678"/>
                <a:gd name="T11" fmla="*/ 264 h 678"/>
                <a:gd name="T12" fmla="*/ 66 w 678"/>
                <a:gd name="T13" fmla="*/ 226 h 678"/>
                <a:gd name="T14" fmla="*/ 46 w 678"/>
                <a:gd name="T15" fmla="*/ 153 h 678"/>
                <a:gd name="T16" fmla="*/ 206 w 678"/>
                <a:gd name="T17" fmla="*/ 46 h 678"/>
                <a:gd name="T18" fmla="*/ 226 w 678"/>
                <a:gd name="T19" fmla="*/ 38 h 678"/>
                <a:gd name="T20" fmla="*/ 414 w 678"/>
                <a:gd name="T21" fmla="*/ 0 h 678"/>
                <a:gd name="T22" fmla="*/ 452 w 678"/>
                <a:gd name="T23" fmla="*/ 66 h 678"/>
                <a:gd name="T24" fmla="*/ 525 w 678"/>
                <a:gd name="T25" fmla="*/ 46 h 678"/>
                <a:gd name="T26" fmla="*/ 632 w 678"/>
                <a:gd name="T27" fmla="*/ 206 h 678"/>
                <a:gd name="T28" fmla="*/ 640 w 678"/>
                <a:gd name="T29" fmla="*/ 226 h 678"/>
                <a:gd name="T30" fmla="*/ 678 w 678"/>
                <a:gd name="T31" fmla="*/ 415 h 678"/>
                <a:gd name="T32" fmla="*/ 612 w 678"/>
                <a:gd name="T33" fmla="*/ 452 h 678"/>
                <a:gd name="T34" fmla="*/ 632 w 678"/>
                <a:gd name="T35" fmla="*/ 526 h 678"/>
                <a:gd name="T36" fmla="*/ 472 w 678"/>
                <a:gd name="T37" fmla="*/ 632 h 678"/>
                <a:gd name="T38" fmla="*/ 452 w 678"/>
                <a:gd name="T39" fmla="*/ 641 h 678"/>
                <a:gd name="T40" fmla="*/ 301 w 678"/>
                <a:gd name="T41" fmla="*/ 603 h 678"/>
                <a:gd name="T42" fmla="*/ 377 w 678"/>
                <a:gd name="T43" fmla="*/ 521 h 678"/>
                <a:gd name="T44" fmla="*/ 441 w 678"/>
                <a:gd name="T45" fmla="*/ 495 h 678"/>
                <a:gd name="T46" fmla="*/ 552 w 678"/>
                <a:gd name="T47" fmla="*/ 499 h 678"/>
                <a:gd name="T48" fmla="*/ 486 w 678"/>
                <a:gd name="T49" fmla="*/ 400 h 678"/>
                <a:gd name="T50" fmla="*/ 603 w 678"/>
                <a:gd name="T51" fmla="*/ 377 h 678"/>
                <a:gd name="T52" fmla="*/ 521 w 678"/>
                <a:gd name="T53" fmla="*/ 301 h 678"/>
                <a:gd name="T54" fmla="*/ 494 w 678"/>
                <a:gd name="T55" fmla="*/ 237 h 678"/>
                <a:gd name="T56" fmla="*/ 499 w 678"/>
                <a:gd name="T57" fmla="*/ 126 h 678"/>
                <a:gd name="T58" fmla="*/ 400 w 678"/>
                <a:gd name="T59" fmla="*/ 192 h 678"/>
                <a:gd name="T60" fmla="*/ 377 w 678"/>
                <a:gd name="T61" fmla="*/ 75 h 678"/>
                <a:gd name="T62" fmla="*/ 301 w 678"/>
                <a:gd name="T63" fmla="*/ 157 h 678"/>
                <a:gd name="T64" fmla="*/ 237 w 678"/>
                <a:gd name="T65" fmla="*/ 184 h 678"/>
                <a:gd name="T66" fmla="*/ 126 w 678"/>
                <a:gd name="T67" fmla="*/ 179 h 678"/>
                <a:gd name="T68" fmla="*/ 192 w 678"/>
                <a:gd name="T69" fmla="*/ 278 h 678"/>
                <a:gd name="T70" fmla="*/ 75 w 678"/>
                <a:gd name="T71" fmla="*/ 301 h 678"/>
                <a:gd name="T72" fmla="*/ 157 w 678"/>
                <a:gd name="T73" fmla="*/ 377 h 678"/>
                <a:gd name="T74" fmla="*/ 183 w 678"/>
                <a:gd name="T75" fmla="*/ 441 h 678"/>
                <a:gd name="T76" fmla="*/ 179 w 678"/>
                <a:gd name="T77" fmla="*/ 552 h 678"/>
                <a:gd name="T78" fmla="*/ 278 w 678"/>
                <a:gd name="T79" fmla="*/ 486 h 678"/>
                <a:gd name="T80" fmla="*/ 301 w 678"/>
                <a:gd name="T81" fmla="*/ 603 h 678"/>
                <a:gd name="T82" fmla="*/ 234 w 678"/>
                <a:gd name="T83" fmla="*/ 382 h 678"/>
                <a:gd name="T84" fmla="*/ 382 w 678"/>
                <a:gd name="T85" fmla="*/ 235 h 678"/>
                <a:gd name="T86" fmla="*/ 339 w 678"/>
                <a:gd name="T87" fmla="*/ 452 h 678"/>
                <a:gd name="T88" fmla="*/ 304 w 678"/>
                <a:gd name="T89" fmla="*/ 325 h 678"/>
                <a:gd name="T90" fmla="*/ 353 w 678"/>
                <a:gd name="T91" fmla="*/ 374 h 678"/>
                <a:gd name="T92" fmla="*/ 339 w 678"/>
                <a:gd name="T93" fmla="*/ 301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8" h="678">
                  <a:moveTo>
                    <a:pt x="414" y="678"/>
                  </a:moveTo>
                  <a:lnTo>
                    <a:pt x="263" y="678"/>
                  </a:lnTo>
                  <a:cubicBezTo>
                    <a:pt x="243" y="678"/>
                    <a:pt x="226" y="661"/>
                    <a:pt x="226" y="641"/>
                  </a:cubicBezTo>
                  <a:lnTo>
                    <a:pt x="226" y="612"/>
                  </a:lnTo>
                  <a:lnTo>
                    <a:pt x="206" y="632"/>
                  </a:lnTo>
                  <a:cubicBezTo>
                    <a:pt x="191" y="647"/>
                    <a:pt x="167" y="647"/>
                    <a:pt x="152" y="632"/>
                  </a:cubicBezTo>
                  <a:lnTo>
                    <a:pt x="46" y="526"/>
                  </a:lnTo>
                  <a:cubicBezTo>
                    <a:pt x="31" y="511"/>
                    <a:pt x="31" y="487"/>
                    <a:pt x="46" y="472"/>
                  </a:cubicBezTo>
                  <a:lnTo>
                    <a:pt x="66" y="452"/>
                  </a:lnTo>
                  <a:lnTo>
                    <a:pt x="37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264"/>
                  </a:lnTo>
                  <a:cubicBezTo>
                    <a:pt x="0" y="243"/>
                    <a:pt x="17" y="226"/>
                    <a:pt x="37" y="226"/>
                  </a:cubicBezTo>
                  <a:lnTo>
                    <a:pt x="66" y="226"/>
                  </a:lnTo>
                  <a:lnTo>
                    <a:pt x="46" y="206"/>
                  </a:lnTo>
                  <a:cubicBezTo>
                    <a:pt x="31" y="191"/>
                    <a:pt x="31" y="167"/>
                    <a:pt x="46" y="153"/>
                  </a:cubicBezTo>
                  <a:lnTo>
                    <a:pt x="152" y="46"/>
                  </a:lnTo>
                  <a:cubicBezTo>
                    <a:pt x="167" y="31"/>
                    <a:pt x="191" y="31"/>
                    <a:pt x="206" y="46"/>
                  </a:cubicBezTo>
                  <a:lnTo>
                    <a:pt x="226" y="66"/>
                  </a:lnTo>
                  <a:lnTo>
                    <a:pt x="226" y="38"/>
                  </a:lnTo>
                  <a:cubicBezTo>
                    <a:pt x="226" y="17"/>
                    <a:pt x="243" y="0"/>
                    <a:pt x="263" y="0"/>
                  </a:cubicBezTo>
                  <a:lnTo>
                    <a:pt x="414" y="0"/>
                  </a:lnTo>
                  <a:cubicBezTo>
                    <a:pt x="435" y="0"/>
                    <a:pt x="452" y="17"/>
                    <a:pt x="452" y="38"/>
                  </a:cubicBezTo>
                  <a:lnTo>
                    <a:pt x="452" y="66"/>
                  </a:lnTo>
                  <a:lnTo>
                    <a:pt x="472" y="46"/>
                  </a:lnTo>
                  <a:cubicBezTo>
                    <a:pt x="487" y="31"/>
                    <a:pt x="511" y="31"/>
                    <a:pt x="525" y="46"/>
                  </a:cubicBezTo>
                  <a:lnTo>
                    <a:pt x="632" y="153"/>
                  </a:lnTo>
                  <a:cubicBezTo>
                    <a:pt x="647" y="167"/>
                    <a:pt x="647" y="191"/>
                    <a:pt x="632" y="206"/>
                  </a:cubicBezTo>
                  <a:lnTo>
                    <a:pt x="612" y="226"/>
                  </a:lnTo>
                  <a:lnTo>
                    <a:pt x="640" y="226"/>
                  </a:lnTo>
                  <a:cubicBezTo>
                    <a:pt x="661" y="226"/>
                    <a:pt x="678" y="243"/>
                    <a:pt x="678" y="264"/>
                  </a:cubicBezTo>
                  <a:lnTo>
                    <a:pt x="678" y="415"/>
                  </a:lnTo>
                  <a:cubicBezTo>
                    <a:pt x="678" y="435"/>
                    <a:pt x="661" y="452"/>
                    <a:pt x="640" y="452"/>
                  </a:cubicBezTo>
                  <a:lnTo>
                    <a:pt x="612" y="452"/>
                  </a:lnTo>
                  <a:lnTo>
                    <a:pt x="632" y="472"/>
                  </a:lnTo>
                  <a:cubicBezTo>
                    <a:pt x="647" y="487"/>
                    <a:pt x="647" y="511"/>
                    <a:pt x="632" y="526"/>
                  </a:cubicBezTo>
                  <a:lnTo>
                    <a:pt x="525" y="632"/>
                  </a:lnTo>
                  <a:cubicBezTo>
                    <a:pt x="511" y="647"/>
                    <a:pt x="487" y="647"/>
                    <a:pt x="472" y="632"/>
                  </a:cubicBezTo>
                  <a:lnTo>
                    <a:pt x="452" y="612"/>
                  </a:lnTo>
                  <a:lnTo>
                    <a:pt x="452" y="641"/>
                  </a:lnTo>
                  <a:cubicBezTo>
                    <a:pt x="452" y="661"/>
                    <a:pt x="435" y="678"/>
                    <a:pt x="414" y="678"/>
                  </a:cubicBezTo>
                  <a:close/>
                  <a:moveTo>
                    <a:pt x="301" y="603"/>
                  </a:moveTo>
                  <a:lnTo>
                    <a:pt x="377" y="603"/>
                  </a:lnTo>
                  <a:lnTo>
                    <a:pt x="377" y="521"/>
                  </a:lnTo>
                  <a:cubicBezTo>
                    <a:pt x="377" y="506"/>
                    <a:pt x="386" y="492"/>
                    <a:pt x="400" y="486"/>
                  </a:cubicBezTo>
                  <a:cubicBezTo>
                    <a:pt x="414" y="481"/>
                    <a:pt x="430" y="484"/>
                    <a:pt x="441" y="495"/>
                  </a:cubicBezTo>
                  <a:lnTo>
                    <a:pt x="499" y="552"/>
                  </a:lnTo>
                  <a:lnTo>
                    <a:pt x="552" y="499"/>
                  </a:lnTo>
                  <a:lnTo>
                    <a:pt x="494" y="441"/>
                  </a:lnTo>
                  <a:cubicBezTo>
                    <a:pt x="483" y="430"/>
                    <a:pt x="480" y="414"/>
                    <a:pt x="486" y="400"/>
                  </a:cubicBezTo>
                  <a:cubicBezTo>
                    <a:pt x="492" y="386"/>
                    <a:pt x="506" y="377"/>
                    <a:pt x="521" y="377"/>
                  </a:cubicBezTo>
                  <a:lnTo>
                    <a:pt x="603" y="377"/>
                  </a:lnTo>
                  <a:lnTo>
                    <a:pt x="603" y="301"/>
                  </a:lnTo>
                  <a:lnTo>
                    <a:pt x="521" y="301"/>
                  </a:lnTo>
                  <a:cubicBezTo>
                    <a:pt x="506" y="301"/>
                    <a:pt x="492" y="292"/>
                    <a:pt x="486" y="278"/>
                  </a:cubicBezTo>
                  <a:cubicBezTo>
                    <a:pt x="480" y="264"/>
                    <a:pt x="483" y="248"/>
                    <a:pt x="494" y="237"/>
                  </a:cubicBezTo>
                  <a:lnTo>
                    <a:pt x="552" y="179"/>
                  </a:lnTo>
                  <a:lnTo>
                    <a:pt x="499" y="126"/>
                  </a:lnTo>
                  <a:lnTo>
                    <a:pt x="441" y="184"/>
                  </a:lnTo>
                  <a:cubicBezTo>
                    <a:pt x="430" y="195"/>
                    <a:pt x="414" y="198"/>
                    <a:pt x="400" y="192"/>
                  </a:cubicBezTo>
                  <a:cubicBezTo>
                    <a:pt x="386" y="186"/>
                    <a:pt x="377" y="172"/>
                    <a:pt x="377" y="157"/>
                  </a:cubicBezTo>
                  <a:lnTo>
                    <a:pt x="377" y="75"/>
                  </a:lnTo>
                  <a:lnTo>
                    <a:pt x="301" y="75"/>
                  </a:lnTo>
                  <a:lnTo>
                    <a:pt x="301" y="157"/>
                  </a:lnTo>
                  <a:cubicBezTo>
                    <a:pt x="301" y="172"/>
                    <a:pt x="292" y="186"/>
                    <a:pt x="278" y="192"/>
                  </a:cubicBezTo>
                  <a:cubicBezTo>
                    <a:pt x="264" y="198"/>
                    <a:pt x="248" y="195"/>
                    <a:pt x="237" y="184"/>
                  </a:cubicBezTo>
                  <a:lnTo>
                    <a:pt x="179" y="126"/>
                  </a:lnTo>
                  <a:lnTo>
                    <a:pt x="126" y="179"/>
                  </a:lnTo>
                  <a:lnTo>
                    <a:pt x="183" y="237"/>
                  </a:lnTo>
                  <a:cubicBezTo>
                    <a:pt x="194" y="248"/>
                    <a:pt x="197" y="264"/>
                    <a:pt x="192" y="278"/>
                  </a:cubicBezTo>
                  <a:cubicBezTo>
                    <a:pt x="186" y="292"/>
                    <a:pt x="172" y="301"/>
                    <a:pt x="157" y="301"/>
                  </a:cubicBezTo>
                  <a:lnTo>
                    <a:pt x="75" y="301"/>
                  </a:lnTo>
                  <a:lnTo>
                    <a:pt x="75" y="377"/>
                  </a:lnTo>
                  <a:lnTo>
                    <a:pt x="157" y="377"/>
                  </a:lnTo>
                  <a:cubicBezTo>
                    <a:pt x="172" y="377"/>
                    <a:pt x="186" y="386"/>
                    <a:pt x="192" y="400"/>
                  </a:cubicBezTo>
                  <a:cubicBezTo>
                    <a:pt x="197" y="414"/>
                    <a:pt x="194" y="430"/>
                    <a:pt x="183" y="441"/>
                  </a:cubicBezTo>
                  <a:lnTo>
                    <a:pt x="126" y="499"/>
                  </a:lnTo>
                  <a:lnTo>
                    <a:pt x="179" y="552"/>
                  </a:lnTo>
                  <a:lnTo>
                    <a:pt x="237" y="495"/>
                  </a:lnTo>
                  <a:cubicBezTo>
                    <a:pt x="248" y="484"/>
                    <a:pt x="264" y="481"/>
                    <a:pt x="278" y="486"/>
                  </a:cubicBezTo>
                  <a:cubicBezTo>
                    <a:pt x="292" y="492"/>
                    <a:pt x="301" y="506"/>
                    <a:pt x="301" y="521"/>
                  </a:cubicBezTo>
                  <a:lnTo>
                    <a:pt x="301" y="603"/>
                  </a:lnTo>
                  <a:close/>
                  <a:moveTo>
                    <a:pt x="339" y="452"/>
                  </a:moveTo>
                  <a:cubicBezTo>
                    <a:pt x="293" y="452"/>
                    <a:pt x="252" y="425"/>
                    <a:pt x="234" y="382"/>
                  </a:cubicBezTo>
                  <a:cubicBezTo>
                    <a:pt x="217" y="340"/>
                    <a:pt x="227" y="292"/>
                    <a:pt x="259" y="259"/>
                  </a:cubicBezTo>
                  <a:cubicBezTo>
                    <a:pt x="291" y="227"/>
                    <a:pt x="340" y="217"/>
                    <a:pt x="382" y="235"/>
                  </a:cubicBezTo>
                  <a:cubicBezTo>
                    <a:pt x="424" y="252"/>
                    <a:pt x="452" y="293"/>
                    <a:pt x="452" y="339"/>
                  </a:cubicBezTo>
                  <a:cubicBezTo>
                    <a:pt x="452" y="402"/>
                    <a:pt x="401" y="452"/>
                    <a:pt x="339" y="452"/>
                  </a:cubicBezTo>
                  <a:close/>
                  <a:moveTo>
                    <a:pt x="339" y="301"/>
                  </a:moveTo>
                  <a:cubicBezTo>
                    <a:pt x="324" y="301"/>
                    <a:pt x="310" y="311"/>
                    <a:pt x="304" y="325"/>
                  </a:cubicBezTo>
                  <a:cubicBezTo>
                    <a:pt x="298" y="339"/>
                    <a:pt x="301" y="355"/>
                    <a:pt x="312" y="366"/>
                  </a:cubicBezTo>
                  <a:cubicBezTo>
                    <a:pt x="323" y="377"/>
                    <a:pt x="339" y="380"/>
                    <a:pt x="353" y="374"/>
                  </a:cubicBezTo>
                  <a:cubicBezTo>
                    <a:pt x="367" y="368"/>
                    <a:pt x="377" y="354"/>
                    <a:pt x="377" y="339"/>
                  </a:cubicBezTo>
                  <a:cubicBezTo>
                    <a:pt x="377" y="318"/>
                    <a:pt x="360" y="301"/>
                    <a:pt x="339" y="30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571">
              <a:extLst>
                <a:ext uri="{FF2B5EF4-FFF2-40B4-BE49-F238E27FC236}">
                  <a16:creationId xmlns:a16="http://schemas.microsoft.com/office/drawing/2014/main" id="{B0430FA6-C72E-4B38-9BBE-3FD55E7D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513" y="5524501"/>
              <a:ext cx="100013" cy="141288"/>
            </a:xfrm>
            <a:custGeom>
              <a:avLst/>
              <a:gdLst>
                <a:gd name="T0" fmla="*/ 100 w 466"/>
                <a:gd name="T1" fmla="*/ 658 h 658"/>
                <a:gd name="T2" fmla="*/ 63 w 466"/>
                <a:gd name="T3" fmla="*/ 629 h 658"/>
                <a:gd name="T4" fmla="*/ 414 w 466"/>
                <a:gd name="T5" fmla="*/ 5 h 658"/>
                <a:gd name="T6" fmla="*/ 460 w 466"/>
                <a:gd name="T7" fmla="*/ 30 h 658"/>
                <a:gd name="T8" fmla="*/ 437 w 466"/>
                <a:gd name="T9" fmla="*/ 77 h 658"/>
                <a:gd name="T10" fmla="*/ 136 w 466"/>
                <a:gd name="T11" fmla="*/ 612 h 658"/>
                <a:gd name="T12" fmla="*/ 108 w 466"/>
                <a:gd name="T13" fmla="*/ 657 h 658"/>
                <a:gd name="T14" fmla="*/ 100 w 466"/>
                <a:gd name="T15" fmla="*/ 65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6" h="658">
                  <a:moveTo>
                    <a:pt x="100" y="658"/>
                  </a:moveTo>
                  <a:cubicBezTo>
                    <a:pt x="82" y="658"/>
                    <a:pt x="67" y="646"/>
                    <a:pt x="63" y="629"/>
                  </a:cubicBezTo>
                  <a:cubicBezTo>
                    <a:pt x="0" y="362"/>
                    <a:pt x="152" y="90"/>
                    <a:pt x="414" y="5"/>
                  </a:cubicBezTo>
                  <a:cubicBezTo>
                    <a:pt x="433" y="0"/>
                    <a:pt x="453" y="11"/>
                    <a:pt x="460" y="30"/>
                  </a:cubicBezTo>
                  <a:cubicBezTo>
                    <a:pt x="466" y="49"/>
                    <a:pt x="456" y="70"/>
                    <a:pt x="437" y="77"/>
                  </a:cubicBezTo>
                  <a:cubicBezTo>
                    <a:pt x="213" y="150"/>
                    <a:pt x="82" y="383"/>
                    <a:pt x="136" y="612"/>
                  </a:cubicBezTo>
                  <a:cubicBezTo>
                    <a:pt x="141" y="632"/>
                    <a:pt x="128" y="652"/>
                    <a:pt x="108" y="657"/>
                  </a:cubicBezTo>
                  <a:cubicBezTo>
                    <a:pt x="105" y="658"/>
                    <a:pt x="102" y="658"/>
                    <a:pt x="100" y="65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572">
              <a:extLst>
                <a:ext uri="{FF2B5EF4-FFF2-40B4-BE49-F238E27FC236}">
                  <a16:creationId xmlns:a16="http://schemas.microsoft.com/office/drawing/2014/main" id="{72B615E1-BEF2-4ABE-8564-5198BE894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400" y="5656264"/>
              <a:ext cx="115888" cy="88900"/>
            </a:xfrm>
            <a:custGeom>
              <a:avLst/>
              <a:gdLst>
                <a:gd name="T0" fmla="*/ 37 w 543"/>
                <a:gd name="T1" fmla="*/ 418 h 419"/>
                <a:gd name="T2" fmla="*/ 0 w 543"/>
                <a:gd name="T3" fmla="*/ 381 h 419"/>
                <a:gd name="T4" fmla="*/ 37 w 543"/>
                <a:gd name="T5" fmla="*/ 343 h 419"/>
                <a:gd name="T6" fmla="*/ 468 w 543"/>
                <a:gd name="T7" fmla="*/ 30 h 419"/>
                <a:gd name="T8" fmla="*/ 486 w 543"/>
                <a:gd name="T9" fmla="*/ 6 h 419"/>
                <a:gd name="T10" fmla="*/ 516 w 543"/>
                <a:gd name="T11" fmla="*/ 4 h 419"/>
                <a:gd name="T12" fmla="*/ 538 w 543"/>
                <a:gd name="T13" fmla="*/ 23 h 419"/>
                <a:gd name="T14" fmla="*/ 539 w 543"/>
                <a:gd name="T15" fmla="*/ 53 h 419"/>
                <a:gd name="T16" fmla="*/ 37 w 543"/>
                <a:gd name="T17" fmla="*/ 41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3" h="419">
                  <a:moveTo>
                    <a:pt x="37" y="418"/>
                  </a:moveTo>
                  <a:cubicBezTo>
                    <a:pt x="17" y="418"/>
                    <a:pt x="0" y="401"/>
                    <a:pt x="0" y="381"/>
                  </a:cubicBezTo>
                  <a:cubicBezTo>
                    <a:pt x="0" y="360"/>
                    <a:pt x="17" y="343"/>
                    <a:pt x="37" y="343"/>
                  </a:cubicBezTo>
                  <a:cubicBezTo>
                    <a:pt x="234" y="343"/>
                    <a:pt x="408" y="217"/>
                    <a:pt x="468" y="30"/>
                  </a:cubicBezTo>
                  <a:cubicBezTo>
                    <a:pt x="471" y="20"/>
                    <a:pt x="477" y="11"/>
                    <a:pt x="486" y="6"/>
                  </a:cubicBezTo>
                  <a:cubicBezTo>
                    <a:pt x="495" y="1"/>
                    <a:pt x="506" y="0"/>
                    <a:pt x="516" y="4"/>
                  </a:cubicBezTo>
                  <a:cubicBezTo>
                    <a:pt x="526" y="7"/>
                    <a:pt x="534" y="14"/>
                    <a:pt x="538" y="23"/>
                  </a:cubicBezTo>
                  <a:cubicBezTo>
                    <a:pt x="543" y="33"/>
                    <a:pt x="543" y="43"/>
                    <a:pt x="539" y="53"/>
                  </a:cubicBezTo>
                  <a:cubicBezTo>
                    <a:pt x="469" y="271"/>
                    <a:pt x="266" y="419"/>
                    <a:pt x="37" y="41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Rectangle 573">
              <a:extLst>
                <a:ext uri="{FF2B5EF4-FFF2-40B4-BE49-F238E27FC236}">
                  <a16:creationId xmlns:a16="http://schemas.microsoft.com/office/drawing/2014/main" id="{6AF8D9D6-A49B-47C2-B718-8DDDD78EB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938" y="5875339"/>
              <a:ext cx="9683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574">
              <a:extLst>
                <a:ext uri="{FF2B5EF4-FFF2-40B4-BE49-F238E27FC236}">
                  <a16:creationId xmlns:a16="http://schemas.microsoft.com/office/drawing/2014/main" id="{4592DA20-955A-4352-8BD3-B3F38D12C1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438" y="5454651"/>
              <a:ext cx="425450" cy="492125"/>
            </a:xfrm>
            <a:custGeom>
              <a:avLst/>
              <a:gdLst>
                <a:gd name="T0" fmla="*/ 1844 w 1993"/>
                <a:gd name="T1" fmla="*/ 952 h 2301"/>
                <a:gd name="T2" fmla="*/ 1488 w 1993"/>
                <a:gd name="T3" fmla="*/ 227 h 2301"/>
                <a:gd name="T4" fmla="*/ 116 w 1993"/>
                <a:gd name="T5" fmla="*/ 564 h 2301"/>
                <a:gd name="T6" fmla="*/ 282 w 1993"/>
                <a:gd name="T7" fmla="*/ 1811 h 2301"/>
                <a:gd name="T8" fmla="*/ 333 w 1993"/>
                <a:gd name="T9" fmla="*/ 1925 h 2301"/>
                <a:gd name="T10" fmla="*/ 258 w 1993"/>
                <a:gd name="T11" fmla="*/ 1962 h 2301"/>
                <a:gd name="T12" fmla="*/ 295 w 1993"/>
                <a:gd name="T13" fmla="*/ 2151 h 2301"/>
                <a:gd name="T14" fmla="*/ 371 w 1993"/>
                <a:gd name="T15" fmla="*/ 2264 h 2301"/>
                <a:gd name="T16" fmla="*/ 1313 w 1993"/>
                <a:gd name="T17" fmla="*/ 2301 h 2301"/>
                <a:gd name="T18" fmla="*/ 1351 w 1993"/>
                <a:gd name="T19" fmla="*/ 1925 h 2301"/>
                <a:gd name="T20" fmla="*/ 1652 w 1993"/>
                <a:gd name="T21" fmla="*/ 1887 h 2301"/>
                <a:gd name="T22" fmla="*/ 1765 w 1993"/>
                <a:gd name="T23" fmla="*/ 1585 h 2301"/>
                <a:gd name="T24" fmla="*/ 1983 w 1993"/>
                <a:gd name="T25" fmla="*/ 1571 h 2301"/>
                <a:gd name="T26" fmla="*/ 326 w 1993"/>
                <a:gd name="T27" fmla="*/ 1749 h 2301"/>
                <a:gd name="T28" fmla="*/ 522 w 1993"/>
                <a:gd name="T29" fmla="*/ 1133 h 2301"/>
                <a:gd name="T30" fmla="*/ 716 w 1993"/>
                <a:gd name="T31" fmla="*/ 1750 h 2301"/>
                <a:gd name="T32" fmla="*/ 635 w 1993"/>
                <a:gd name="T33" fmla="*/ 1925 h 2301"/>
                <a:gd name="T34" fmla="*/ 408 w 1993"/>
                <a:gd name="T35" fmla="*/ 1905 h 2301"/>
                <a:gd name="T36" fmla="*/ 333 w 1993"/>
                <a:gd name="T37" fmla="*/ 2000 h 2301"/>
                <a:gd name="T38" fmla="*/ 710 w 1993"/>
                <a:gd name="T39" fmla="*/ 2075 h 2301"/>
                <a:gd name="T40" fmla="*/ 333 w 1993"/>
                <a:gd name="T41" fmla="*/ 2000 h 2301"/>
                <a:gd name="T42" fmla="*/ 597 w 1993"/>
                <a:gd name="T43" fmla="*/ 2151 h 2301"/>
                <a:gd name="T44" fmla="*/ 446 w 1993"/>
                <a:gd name="T45" fmla="*/ 2226 h 2301"/>
                <a:gd name="T46" fmla="*/ 1727 w 1993"/>
                <a:gd name="T47" fmla="*/ 1510 h 2301"/>
                <a:gd name="T48" fmla="*/ 1690 w 1993"/>
                <a:gd name="T49" fmla="*/ 1774 h 2301"/>
                <a:gd name="T50" fmla="*/ 1388 w 1993"/>
                <a:gd name="T51" fmla="*/ 1811 h 2301"/>
                <a:gd name="T52" fmla="*/ 1275 w 1993"/>
                <a:gd name="T53" fmla="*/ 2226 h 2301"/>
                <a:gd name="T54" fmla="*/ 672 w 1993"/>
                <a:gd name="T55" fmla="*/ 2151 h 2301"/>
                <a:gd name="T56" fmla="*/ 785 w 1993"/>
                <a:gd name="T57" fmla="*/ 2113 h 2301"/>
                <a:gd name="T58" fmla="*/ 748 w 1993"/>
                <a:gd name="T59" fmla="*/ 1925 h 2301"/>
                <a:gd name="T60" fmla="*/ 710 w 1993"/>
                <a:gd name="T61" fmla="*/ 1905 h 2301"/>
                <a:gd name="T62" fmla="*/ 936 w 1993"/>
                <a:gd name="T63" fmla="*/ 1501 h 2301"/>
                <a:gd name="T64" fmla="*/ 466 w 1993"/>
                <a:gd name="T65" fmla="*/ 1061 h 2301"/>
                <a:gd name="T66" fmla="*/ 223 w 1993"/>
                <a:gd name="T67" fmla="*/ 521 h 2301"/>
                <a:gd name="T68" fmla="*/ 1481 w 1993"/>
                <a:gd name="T69" fmla="*/ 320 h 2301"/>
                <a:gd name="T70" fmla="*/ 1770 w 1993"/>
                <a:gd name="T71" fmla="*/ 970 h 2301"/>
                <a:gd name="T72" fmla="*/ 1727 w 1993"/>
                <a:gd name="T73" fmla="*/ 1510 h 2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93" h="2301">
                  <a:moveTo>
                    <a:pt x="1990" y="1539"/>
                  </a:moveTo>
                  <a:lnTo>
                    <a:pt x="1844" y="952"/>
                  </a:lnTo>
                  <a:cubicBezTo>
                    <a:pt x="1842" y="944"/>
                    <a:pt x="1841" y="935"/>
                    <a:pt x="1841" y="927"/>
                  </a:cubicBezTo>
                  <a:cubicBezTo>
                    <a:pt x="1835" y="652"/>
                    <a:pt x="1705" y="395"/>
                    <a:pt x="1488" y="227"/>
                  </a:cubicBezTo>
                  <a:cubicBezTo>
                    <a:pt x="1270" y="60"/>
                    <a:pt x="988" y="0"/>
                    <a:pt x="721" y="66"/>
                  </a:cubicBezTo>
                  <a:cubicBezTo>
                    <a:pt x="454" y="131"/>
                    <a:pt x="231" y="314"/>
                    <a:pt x="116" y="564"/>
                  </a:cubicBezTo>
                  <a:cubicBezTo>
                    <a:pt x="0" y="813"/>
                    <a:pt x="4" y="1101"/>
                    <a:pt x="126" y="1347"/>
                  </a:cubicBezTo>
                  <a:cubicBezTo>
                    <a:pt x="72" y="1519"/>
                    <a:pt x="135" y="1707"/>
                    <a:pt x="282" y="1811"/>
                  </a:cubicBezTo>
                  <a:cubicBezTo>
                    <a:pt x="313" y="1832"/>
                    <a:pt x="332" y="1867"/>
                    <a:pt x="333" y="1905"/>
                  </a:cubicBezTo>
                  <a:lnTo>
                    <a:pt x="333" y="1925"/>
                  </a:lnTo>
                  <a:lnTo>
                    <a:pt x="295" y="1925"/>
                  </a:lnTo>
                  <a:cubicBezTo>
                    <a:pt x="275" y="1925"/>
                    <a:pt x="258" y="1941"/>
                    <a:pt x="258" y="1962"/>
                  </a:cubicBezTo>
                  <a:lnTo>
                    <a:pt x="258" y="2113"/>
                  </a:lnTo>
                  <a:cubicBezTo>
                    <a:pt x="258" y="2134"/>
                    <a:pt x="275" y="2151"/>
                    <a:pt x="295" y="2151"/>
                  </a:cubicBezTo>
                  <a:lnTo>
                    <a:pt x="371" y="2151"/>
                  </a:lnTo>
                  <a:lnTo>
                    <a:pt x="371" y="2264"/>
                  </a:lnTo>
                  <a:cubicBezTo>
                    <a:pt x="371" y="2285"/>
                    <a:pt x="388" y="2301"/>
                    <a:pt x="408" y="2301"/>
                  </a:cubicBezTo>
                  <a:lnTo>
                    <a:pt x="1313" y="2301"/>
                  </a:lnTo>
                  <a:cubicBezTo>
                    <a:pt x="1334" y="2301"/>
                    <a:pt x="1351" y="2285"/>
                    <a:pt x="1351" y="2264"/>
                  </a:cubicBezTo>
                  <a:lnTo>
                    <a:pt x="1351" y="1925"/>
                  </a:lnTo>
                  <a:cubicBezTo>
                    <a:pt x="1351" y="1904"/>
                    <a:pt x="1367" y="1887"/>
                    <a:pt x="1388" y="1887"/>
                  </a:cubicBezTo>
                  <a:lnTo>
                    <a:pt x="1652" y="1887"/>
                  </a:lnTo>
                  <a:cubicBezTo>
                    <a:pt x="1715" y="1887"/>
                    <a:pt x="1765" y="1836"/>
                    <a:pt x="1765" y="1774"/>
                  </a:cubicBezTo>
                  <a:lnTo>
                    <a:pt x="1765" y="1585"/>
                  </a:lnTo>
                  <a:lnTo>
                    <a:pt x="1954" y="1585"/>
                  </a:lnTo>
                  <a:cubicBezTo>
                    <a:pt x="1965" y="1585"/>
                    <a:pt x="1976" y="1580"/>
                    <a:pt x="1983" y="1571"/>
                  </a:cubicBezTo>
                  <a:cubicBezTo>
                    <a:pt x="1990" y="1562"/>
                    <a:pt x="1993" y="1550"/>
                    <a:pt x="1990" y="1539"/>
                  </a:cubicBezTo>
                  <a:close/>
                  <a:moveTo>
                    <a:pt x="326" y="1749"/>
                  </a:moveTo>
                  <a:cubicBezTo>
                    <a:pt x="205" y="1664"/>
                    <a:pt x="153" y="1510"/>
                    <a:pt x="198" y="1369"/>
                  </a:cubicBezTo>
                  <a:cubicBezTo>
                    <a:pt x="243" y="1228"/>
                    <a:pt x="374" y="1133"/>
                    <a:pt x="522" y="1133"/>
                  </a:cubicBezTo>
                  <a:cubicBezTo>
                    <a:pt x="670" y="1133"/>
                    <a:pt x="800" y="1229"/>
                    <a:pt x="845" y="1370"/>
                  </a:cubicBezTo>
                  <a:cubicBezTo>
                    <a:pt x="889" y="1511"/>
                    <a:pt x="837" y="1665"/>
                    <a:pt x="716" y="1750"/>
                  </a:cubicBezTo>
                  <a:cubicBezTo>
                    <a:pt x="665" y="1785"/>
                    <a:pt x="635" y="1843"/>
                    <a:pt x="635" y="1905"/>
                  </a:cubicBezTo>
                  <a:lnTo>
                    <a:pt x="635" y="1925"/>
                  </a:lnTo>
                  <a:lnTo>
                    <a:pt x="408" y="1925"/>
                  </a:lnTo>
                  <a:lnTo>
                    <a:pt x="408" y="1905"/>
                  </a:lnTo>
                  <a:cubicBezTo>
                    <a:pt x="408" y="1843"/>
                    <a:pt x="377" y="1785"/>
                    <a:pt x="326" y="1749"/>
                  </a:cubicBezTo>
                  <a:close/>
                  <a:moveTo>
                    <a:pt x="333" y="2000"/>
                  </a:moveTo>
                  <a:lnTo>
                    <a:pt x="710" y="2000"/>
                  </a:lnTo>
                  <a:lnTo>
                    <a:pt x="710" y="2075"/>
                  </a:lnTo>
                  <a:lnTo>
                    <a:pt x="333" y="2075"/>
                  </a:lnTo>
                  <a:lnTo>
                    <a:pt x="333" y="2000"/>
                  </a:lnTo>
                  <a:close/>
                  <a:moveTo>
                    <a:pt x="446" y="2151"/>
                  </a:moveTo>
                  <a:lnTo>
                    <a:pt x="597" y="2151"/>
                  </a:lnTo>
                  <a:lnTo>
                    <a:pt x="597" y="2226"/>
                  </a:lnTo>
                  <a:lnTo>
                    <a:pt x="446" y="2226"/>
                  </a:lnTo>
                  <a:lnTo>
                    <a:pt x="446" y="2151"/>
                  </a:lnTo>
                  <a:close/>
                  <a:moveTo>
                    <a:pt x="1727" y="1510"/>
                  </a:moveTo>
                  <a:cubicBezTo>
                    <a:pt x="1707" y="1510"/>
                    <a:pt x="1690" y="1527"/>
                    <a:pt x="1690" y="1548"/>
                  </a:cubicBezTo>
                  <a:lnTo>
                    <a:pt x="1690" y="1774"/>
                  </a:lnTo>
                  <a:cubicBezTo>
                    <a:pt x="1690" y="1795"/>
                    <a:pt x="1673" y="1811"/>
                    <a:pt x="1652" y="1811"/>
                  </a:cubicBezTo>
                  <a:lnTo>
                    <a:pt x="1388" y="1811"/>
                  </a:lnTo>
                  <a:cubicBezTo>
                    <a:pt x="1326" y="1811"/>
                    <a:pt x="1275" y="1862"/>
                    <a:pt x="1275" y="1925"/>
                  </a:cubicBezTo>
                  <a:lnTo>
                    <a:pt x="1275" y="2226"/>
                  </a:lnTo>
                  <a:lnTo>
                    <a:pt x="672" y="2226"/>
                  </a:lnTo>
                  <a:lnTo>
                    <a:pt x="672" y="2151"/>
                  </a:lnTo>
                  <a:lnTo>
                    <a:pt x="748" y="2151"/>
                  </a:lnTo>
                  <a:cubicBezTo>
                    <a:pt x="768" y="2151"/>
                    <a:pt x="785" y="2134"/>
                    <a:pt x="785" y="2113"/>
                  </a:cubicBezTo>
                  <a:lnTo>
                    <a:pt x="785" y="1962"/>
                  </a:lnTo>
                  <a:cubicBezTo>
                    <a:pt x="785" y="1941"/>
                    <a:pt x="768" y="1925"/>
                    <a:pt x="748" y="1925"/>
                  </a:cubicBezTo>
                  <a:lnTo>
                    <a:pt x="710" y="1925"/>
                  </a:lnTo>
                  <a:lnTo>
                    <a:pt x="710" y="1905"/>
                  </a:lnTo>
                  <a:cubicBezTo>
                    <a:pt x="710" y="1867"/>
                    <a:pt x="729" y="1833"/>
                    <a:pt x="760" y="1811"/>
                  </a:cubicBezTo>
                  <a:cubicBezTo>
                    <a:pt x="862" y="1740"/>
                    <a:pt x="927" y="1626"/>
                    <a:pt x="936" y="1501"/>
                  </a:cubicBezTo>
                  <a:cubicBezTo>
                    <a:pt x="945" y="1377"/>
                    <a:pt x="897" y="1255"/>
                    <a:pt x="806" y="1169"/>
                  </a:cubicBezTo>
                  <a:cubicBezTo>
                    <a:pt x="715" y="1084"/>
                    <a:pt x="590" y="1044"/>
                    <a:pt x="466" y="1061"/>
                  </a:cubicBezTo>
                  <a:cubicBezTo>
                    <a:pt x="342" y="1078"/>
                    <a:pt x="233" y="1150"/>
                    <a:pt x="168" y="1257"/>
                  </a:cubicBezTo>
                  <a:cubicBezTo>
                    <a:pt x="70" y="1017"/>
                    <a:pt x="90" y="744"/>
                    <a:pt x="223" y="521"/>
                  </a:cubicBezTo>
                  <a:cubicBezTo>
                    <a:pt x="355" y="298"/>
                    <a:pt x="584" y="150"/>
                    <a:pt x="841" y="121"/>
                  </a:cubicBezTo>
                  <a:cubicBezTo>
                    <a:pt x="1073" y="94"/>
                    <a:pt x="1306" y="167"/>
                    <a:pt x="1481" y="320"/>
                  </a:cubicBezTo>
                  <a:cubicBezTo>
                    <a:pt x="1657" y="474"/>
                    <a:pt x="1760" y="694"/>
                    <a:pt x="1765" y="928"/>
                  </a:cubicBezTo>
                  <a:cubicBezTo>
                    <a:pt x="1765" y="942"/>
                    <a:pt x="1767" y="956"/>
                    <a:pt x="1770" y="970"/>
                  </a:cubicBezTo>
                  <a:lnTo>
                    <a:pt x="1905" y="1510"/>
                  </a:lnTo>
                  <a:lnTo>
                    <a:pt x="1727" y="151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3" name="Group 2532">
            <a:extLst>
              <a:ext uri="{FF2B5EF4-FFF2-40B4-BE49-F238E27FC236}">
                <a16:creationId xmlns:a16="http://schemas.microsoft.com/office/drawing/2014/main" id="{8BC45BFF-85ED-4284-9277-EEF9A69E5CB2}"/>
              </a:ext>
            </a:extLst>
          </p:cNvPr>
          <p:cNvGrpSpPr/>
          <p:nvPr/>
        </p:nvGrpSpPr>
        <p:grpSpPr>
          <a:xfrm>
            <a:off x="3646488" y="3260726"/>
            <a:ext cx="433388" cy="484188"/>
            <a:chOff x="3646488" y="3260726"/>
            <a:chExt cx="433388" cy="484188"/>
          </a:xfrm>
        </p:grpSpPr>
        <p:sp>
          <p:nvSpPr>
            <p:cNvPr id="2077" name="Freeform 575">
              <a:extLst>
                <a:ext uri="{FF2B5EF4-FFF2-40B4-BE49-F238E27FC236}">
                  <a16:creationId xmlns:a16="http://schemas.microsoft.com/office/drawing/2014/main" id="{9117D715-1BA3-4850-9CCF-005B2798F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5" y="3656014"/>
              <a:ext cx="79375" cy="80963"/>
            </a:xfrm>
            <a:custGeom>
              <a:avLst/>
              <a:gdLst>
                <a:gd name="T0" fmla="*/ 0 w 377"/>
                <a:gd name="T1" fmla="*/ 0 h 377"/>
                <a:gd name="T2" fmla="*/ 377 w 377"/>
                <a:gd name="T3" fmla="*/ 377 h 377"/>
                <a:gd name="T4" fmla="*/ 377 w 377"/>
                <a:gd name="T5" fmla="*/ 0 h 377"/>
                <a:gd name="T6" fmla="*/ 0 w 377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7" h="377">
                  <a:moveTo>
                    <a:pt x="0" y="0"/>
                  </a:moveTo>
                  <a:lnTo>
                    <a:pt x="377" y="377"/>
                  </a:lnTo>
                  <a:lnTo>
                    <a:pt x="3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576">
              <a:extLst>
                <a:ext uri="{FF2B5EF4-FFF2-40B4-BE49-F238E27FC236}">
                  <a16:creationId xmlns:a16="http://schemas.microsoft.com/office/drawing/2014/main" id="{002CB2B2-A57D-4120-8C45-E470C2472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3478214"/>
              <a:ext cx="141288" cy="169863"/>
            </a:xfrm>
            <a:custGeom>
              <a:avLst/>
              <a:gdLst>
                <a:gd name="T0" fmla="*/ 637 w 666"/>
                <a:gd name="T1" fmla="*/ 29 h 790"/>
                <a:gd name="T2" fmla="*/ 631 w 666"/>
                <a:gd name="T3" fmla="*/ 0 h 790"/>
                <a:gd name="T4" fmla="*/ 374 w 666"/>
                <a:gd name="T5" fmla="*/ 256 h 790"/>
                <a:gd name="T6" fmla="*/ 44 w 666"/>
                <a:gd name="T7" fmla="*/ 586 h 790"/>
                <a:gd name="T8" fmla="*/ 44 w 666"/>
                <a:gd name="T9" fmla="*/ 746 h 790"/>
                <a:gd name="T10" fmla="*/ 204 w 666"/>
                <a:gd name="T11" fmla="*/ 746 h 790"/>
                <a:gd name="T12" fmla="*/ 374 w 666"/>
                <a:gd name="T13" fmla="*/ 576 h 790"/>
                <a:gd name="T14" fmla="*/ 513 w 666"/>
                <a:gd name="T15" fmla="*/ 438 h 790"/>
                <a:gd name="T16" fmla="*/ 637 w 666"/>
                <a:gd name="T17" fmla="*/ 2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6" h="790">
                  <a:moveTo>
                    <a:pt x="637" y="29"/>
                  </a:moveTo>
                  <a:lnTo>
                    <a:pt x="631" y="0"/>
                  </a:lnTo>
                  <a:lnTo>
                    <a:pt x="374" y="256"/>
                  </a:lnTo>
                  <a:lnTo>
                    <a:pt x="44" y="586"/>
                  </a:lnTo>
                  <a:cubicBezTo>
                    <a:pt x="0" y="631"/>
                    <a:pt x="0" y="702"/>
                    <a:pt x="44" y="746"/>
                  </a:cubicBezTo>
                  <a:cubicBezTo>
                    <a:pt x="89" y="790"/>
                    <a:pt x="160" y="790"/>
                    <a:pt x="204" y="746"/>
                  </a:cubicBezTo>
                  <a:lnTo>
                    <a:pt x="374" y="576"/>
                  </a:lnTo>
                  <a:lnTo>
                    <a:pt x="513" y="438"/>
                  </a:lnTo>
                  <a:cubicBezTo>
                    <a:pt x="620" y="331"/>
                    <a:pt x="666" y="177"/>
                    <a:pt x="637" y="29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577">
              <a:extLst>
                <a:ext uri="{FF2B5EF4-FFF2-40B4-BE49-F238E27FC236}">
                  <a16:creationId xmlns:a16="http://schemas.microsoft.com/office/drawing/2014/main" id="{E6A710B3-E179-4A5B-8612-D33E790AB7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5075" y="3309939"/>
              <a:ext cx="112713" cy="112713"/>
            </a:xfrm>
            <a:custGeom>
              <a:avLst/>
              <a:gdLst>
                <a:gd name="T0" fmla="*/ 89 w 527"/>
                <a:gd name="T1" fmla="*/ 336 h 528"/>
                <a:gd name="T2" fmla="*/ 77 w 527"/>
                <a:gd name="T3" fmla="*/ 451 h 528"/>
                <a:gd name="T4" fmla="*/ 191 w 527"/>
                <a:gd name="T5" fmla="*/ 438 h 528"/>
                <a:gd name="T6" fmla="*/ 263 w 527"/>
                <a:gd name="T7" fmla="*/ 528 h 528"/>
                <a:gd name="T8" fmla="*/ 335 w 527"/>
                <a:gd name="T9" fmla="*/ 438 h 528"/>
                <a:gd name="T10" fmla="*/ 450 w 527"/>
                <a:gd name="T11" fmla="*/ 451 h 528"/>
                <a:gd name="T12" fmla="*/ 438 w 527"/>
                <a:gd name="T13" fmla="*/ 336 h 528"/>
                <a:gd name="T14" fmla="*/ 527 w 527"/>
                <a:gd name="T15" fmla="*/ 264 h 528"/>
                <a:gd name="T16" fmla="*/ 438 w 527"/>
                <a:gd name="T17" fmla="*/ 192 h 528"/>
                <a:gd name="T18" fmla="*/ 450 w 527"/>
                <a:gd name="T19" fmla="*/ 77 h 528"/>
                <a:gd name="T20" fmla="*/ 335 w 527"/>
                <a:gd name="T21" fmla="*/ 90 h 528"/>
                <a:gd name="T22" fmla="*/ 263 w 527"/>
                <a:gd name="T23" fmla="*/ 0 h 528"/>
                <a:gd name="T24" fmla="*/ 191 w 527"/>
                <a:gd name="T25" fmla="*/ 90 h 528"/>
                <a:gd name="T26" fmla="*/ 77 w 527"/>
                <a:gd name="T27" fmla="*/ 77 h 528"/>
                <a:gd name="T28" fmla="*/ 89 w 527"/>
                <a:gd name="T29" fmla="*/ 192 h 528"/>
                <a:gd name="T30" fmla="*/ 0 w 527"/>
                <a:gd name="T31" fmla="*/ 264 h 528"/>
                <a:gd name="T32" fmla="*/ 89 w 527"/>
                <a:gd name="T33" fmla="*/ 336 h 528"/>
                <a:gd name="T34" fmla="*/ 263 w 527"/>
                <a:gd name="T35" fmla="*/ 189 h 528"/>
                <a:gd name="T36" fmla="*/ 333 w 527"/>
                <a:gd name="T37" fmla="*/ 235 h 528"/>
                <a:gd name="T38" fmla="*/ 317 w 527"/>
                <a:gd name="T39" fmla="*/ 317 h 528"/>
                <a:gd name="T40" fmla="*/ 235 w 527"/>
                <a:gd name="T41" fmla="*/ 334 h 528"/>
                <a:gd name="T42" fmla="*/ 188 w 527"/>
                <a:gd name="T43" fmla="*/ 264 h 528"/>
                <a:gd name="T44" fmla="*/ 263 w 527"/>
                <a:gd name="T45" fmla="*/ 18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7" h="528">
                  <a:moveTo>
                    <a:pt x="89" y="336"/>
                  </a:moveTo>
                  <a:cubicBezTo>
                    <a:pt x="101" y="364"/>
                    <a:pt x="56" y="430"/>
                    <a:pt x="77" y="451"/>
                  </a:cubicBezTo>
                  <a:cubicBezTo>
                    <a:pt x="98" y="471"/>
                    <a:pt x="163" y="427"/>
                    <a:pt x="191" y="438"/>
                  </a:cubicBezTo>
                  <a:cubicBezTo>
                    <a:pt x="218" y="449"/>
                    <a:pt x="233" y="528"/>
                    <a:pt x="263" y="528"/>
                  </a:cubicBezTo>
                  <a:cubicBezTo>
                    <a:pt x="294" y="528"/>
                    <a:pt x="309" y="449"/>
                    <a:pt x="335" y="438"/>
                  </a:cubicBezTo>
                  <a:cubicBezTo>
                    <a:pt x="363" y="427"/>
                    <a:pt x="429" y="471"/>
                    <a:pt x="450" y="451"/>
                  </a:cubicBezTo>
                  <a:cubicBezTo>
                    <a:pt x="471" y="430"/>
                    <a:pt x="426" y="364"/>
                    <a:pt x="438" y="336"/>
                  </a:cubicBezTo>
                  <a:cubicBezTo>
                    <a:pt x="449" y="309"/>
                    <a:pt x="527" y="295"/>
                    <a:pt x="527" y="264"/>
                  </a:cubicBezTo>
                  <a:cubicBezTo>
                    <a:pt x="527" y="233"/>
                    <a:pt x="449" y="219"/>
                    <a:pt x="438" y="192"/>
                  </a:cubicBezTo>
                  <a:cubicBezTo>
                    <a:pt x="426" y="164"/>
                    <a:pt x="471" y="98"/>
                    <a:pt x="450" y="77"/>
                  </a:cubicBezTo>
                  <a:cubicBezTo>
                    <a:pt x="429" y="57"/>
                    <a:pt x="363" y="101"/>
                    <a:pt x="335" y="90"/>
                  </a:cubicBezTo>
                  <a:cubicBezTo>
                    <a:pt x="309" y="79"/>
                    <a:pt x="294" y="0"/>
                    <a:pt x="263" y="0"/>
                  </a:cubicBezTo>
                  <a:cubicBezTo>
                    <a:pt x="233" y="0"/>
                    <a:pt x="218" y="79"/>
                    <a:pt x="191" y="90"/>
                  </a:cubicBezTo>
                  <a:cubicBezTo>
                    <a:pt x="164" y="101"/>
                    <a:pt x="98" y="57"/>
                    <a:pt x="77" y="77"/>
                  </a:cubicBezTo>
                  <a:cubicBezTo>
                    <a:pt x="56" y="98"/>
                    <a:pt x="101" y="164"/>
                    <a:pt x="89" y="192"/>
                  </a:cubicBezTo>
                  <a:cubicBezTo>
                    <a:pt x="78" y="219"/>
                    <a:pt x="0" y="233"/>
                    <a:pt x="0" y="264"/>
                  </a:cubicBezTo>
                  <a:cubicBezTo>
                    <a:pt x="0" y="295"/>
                    <a:pt x="78" y="309"/>
                    <a:pt x="89" y="336"/>
                  </a:cubicBezTo>
                  <a:close/>
                  <a:moveTo>
                    <a:pt x="263" y="189"/>
                  </a:moveTo>
                  <a:cubicBezTo>
                    <a:pt x="294" y="189"/>
                    <a:pt x="321" y="207"/>
                    <a:pt x="333" y="235"/>
                  </a:cubicBezTo>
                  <a:cubicBezTo>
                    <a:pt x="345" y="263"/>
                    <a:pt x="338" y="296"/>
                    <a:pt x="317" y="317"/>
                  </a:cubicBezTo>
                  <a:cubicBezTo>
                    <a:pt x="295" y="339"/>
                    <a:pt x="263" y="345"/>
                    <a:pt x="235" y="334"/>
                  </a:cubicBezTo>
                  <a:cubicBezTo>
                    <a:pt x="206" y="322"/>
                    <a:pt x="188" y="294"/>
                    <a:pt x="188" y="264"/>
                  </a:cubicBezTo>
                  <a:cubicBezTo>
                    <a:pt x="188" y="222"/>
                    <a:pt x="222" y="189"/>
                    <a:pt x="263" y="189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578">
              <a:extLst>
                <a:ext uri="{FF2B5EF4-FFF2-40B4-BE49-F238E27FC236}">
                  <a16:creationId xmlns:a16="http://schemas.microsoft.com/office/drawing/2014/main" id="{E4E7DC23-C06E-4EC9-8B7B-D3F49EB29C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6488" y="3260726"/>
              <a:ext cx="433388" cy="484188"/>
            </a:xfrm>
            <a:custGeom>
              <a:avLst/>
              <a:gdLst>
                <a:gd name="T0" fmla="*/ 1995 w 2027"/>
                <a:gd name="T1" fmla="*/ 1038 h 2261"/>
                <a:gd name="T2" fmla="*/ 1989 w 2027"/>
                <a:gd name="T3" fmla="*/ 1009 h 2261"/>
                <a:gd name="T4" fmla="*/ 1963 w 2027"/>
                <a:gd name="T5" fmla="*/ 980 h 2261"/>
                <a:gd name="T6" fmla="*/ 1925 w 2027"/>
                <a:gd name="T7" fmla="*/ 989 h 2261"/>
                <a:gd name="T8" fmla="*/ 1733 w 2027"/>
                <a:gd name="T9" fmla="*/ 1181 h 2261"/>
                <a:gd name="T10" fmla="*/ 1733 w 2027"/>
                <a:gd name="T11" fmla="*/ 38 h 2261"/>
                <a:gd name="T12" fmla="*/ 1695 w 2027"/>
                <a:gd name="T13" fmla="*/ 0 h 2261"/>
                <a:gd name="T14" fmla="*/ 37 w 2027"/>
                <a:gd name="T15" fmla="*/ 0 h 2261"/>
                <a:gd name="T16" fmla="*/ 0 w 2027"/>
                <a:gd name="T17" fmla="*/ 38 h 2261"/>
                <a:gd name="T18" fmla="*/ 0 w 2027"/>
                <a:gd name="T19" fmla="*/ 1847 h 2261"/>
                <a:gd name="T20" fmla="*/ 11 w 2027"/>
                <a:gd name="T21" fmla="*/ 1873 h 2261"/>
                <a:gd name="T22" fmla="*/ 387 w 2027"/>
                <a:gd name="T23" fmla="*/ 2250 h 2261"/>
                <a:gd name="T24" fmla="*/ 414 w 2027"/>
                <a:gd name="T25" fmla="*/ 2261 h 2261"/>
                <a:gd name="T26" fmla="*/ 1695 w 2027"/>
                <a:gd name="T27" fmla="*/ 2261 h 2261"/>
                <a:gd name="T28" fmla="*/ 1733 w 2027"/>
                <a:gd name="T29" fmla="*/ 2224 h 2261"/>
                <a:gd name="T30" fmla="*/ 1733 w 2027"/>
                <a:gd name="T31" fmla="*/ 1608 h 2261"/>
                <a:gd name="T32" fmla="*/ 1861 w 2027"/>
                <a:gd name="T33" fmla="*/ 1480 h 2261"/>
                <a:gd name="T34" fmla="*/ 1995 w 2027"/>
                <a:gd name="T35" fmla="*/ 1038 h 2261"/>
                <a:gd name="T36" fmla="*/ 376 w 2027"/>
                <a:gd name="T37" fmla="*/ 2133 h 2261"/>
                <a:gd name="T38" fmla="*/ 128 w 2027"/>
                <a:gd name="T39" fmla="*/ 1884 h 2261"/>
                <a:gd name="T40" fmla="*/ 376 w 2027"/>
                <a:gd name="T41" fmla="*/ 1884 h 2261"/>
                <a:gd name="T42" fmla="*/ 376 w 2027"/>
                <a:gd name="T43" fmla="*/ 2133 h 2261"/>
                <a:gd name="T44" fmla="*/ 1658 w 2027"/>
                <a:gd name="T45" fmla="*/ 2186 h 2261"/>
                <a:gd name="T46" fmla="*/ 452 w 2027"/>
                <a:gd name="T47" fmla="*/ 2186 h 2261"/>
                <a:gd name="T48" fmla="*/ 452 w 2027"/>
                <a:gd name="T49" fmla="*/ 1847 h 2261"/>
                <a:gd name="T50" fmla="*/ 414 w 2027"/>
                <a:gd name="T51" fmla="*/ 1809 h 2261"/>
                <a:gd name="T52" fmla="*/ 75 w 2027"/>
                <a:gd name="T53" fmla="*/ 1809 h 2261"/>
                <a:gd name="T54" fmla="*/ 75 w 2027"/>
                <a:gd name="T55" fmla="*/ 75 h 2261"/>
                <a:gd name="T56" fmla="*/ 1658 w 2027"/>
                <a:gd name="T57" fmla="*/ 75 h 2261"/>
                <a:gd name="T58" fmla="*/ 1658 w 2027"/>
                <a:gd name="T59" fmla="*/ 1257 h 2261"/>
                <a:gd name="T60" fmla="*/ 1339 w 2027"/>
                <a:gd name="T61" fmla="*/ 1576 h 2261"/>
                <a:gd name="T62" fmla="*/ 1316 w 2027"/>
                <a:gd name="T63" fmla="*/ 1758 h 2261"/>
                <a:gd name="T64" fmla="*/ 1179 w 2027"/>
                <a:gd name="T65" fmla="*/ 1895 h 2261"/>
                <a:gd name="T66" fmla="*/ 1167 w 2027"/>
                <a:gd name="T67" fmla="*/ 1922 h 2261"/>
                <a:gd name="T68" fmla="*/ 1178 w 2027"/>
                <a:gd name="T69" fmla="*/ 1949 h 2261"/>
                <a:gd name="T70" fmla="*/ 1205 w 2027"/>
                <a:gd name="T71" fmla="*/ 1960 h 2261"/>
                <a:gd name="T72" fmla="*/ 1232 w 2027"/>
                <a:gd name="T73" fmla="*/ 1949 h 2261"/>
                <a:gd name="T74" fmla="*/ 1369 w 2027"/>
                <a:gd name="T75" fmla="*/ 1812 h 2261"/>
                <a:gd name="T76" fmla="*/ 1552 w 2027"/>
                <a:gd name="T77" fmla="*/ 1789 h 2261"/>
                <a:gd name="T78" fmla="*/ 1658 w 2027"/>
                <a:gd name="T79" fmla="*/ 1683 h 2261"/>
                <a:gd name="T80" fmla="*/ 1658 w 2027"/>
                <a:gd name="T81" fmla="*/ 2186 h 2261"/>
                <a:gd name="T82" fmla="*/ 1499 w 2027"/>
                <a:gd name="T83" fmla="*/ 1736 h 2261"/>
                <a:gd name="T84" fmla="*/ 1426 w 2027"/>
                <a:gd name="T85" fmla="*/ 1755 h 2261"/>
                <a:gd name="T86" fmla="*/ 1819 w 2027"/>
                <a:gd name="T87" fmla="*/ 1362 h 2261"/>
                <a:gd name="T88" fmla="*/ 1818 w 2027"/>
                <a:gd name="T89" fmla="*/ 1310 h 2261"/>
                <a:gd name="T90" fmla="*/ 1765 w 2027"/>
                <a:gd name="T91" fmla="*/ 1309 h 2261"/>
                <a:gd name="T92" fmla="*/ 1373 w 2027"/>
                <a:gd name="T93" fmla="*/ 1702 h 2261"/>
                <a:gd name="T94" fmla="*/ 1392 w 2027"/>
                <a:gd name="T95" fmla="*/ 1629 h 2261"/>
                <a:gd name="T96" fmla="*/ 1927 w 2027"/>
                <a:gd name="T97" fmla="*/ 1094 h 2261"/>
                <a:gd name="T98" fmla="*/ 1807 w 2027"/>
                <a:gd name="T99" fmla="*/ 1427 h 2261"/>
                <a:gd name="T100" fmla="*/ 1499 w 2027"/>
                <a:gd name="T101" fmla="*/ 173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7" h="2261">
                  <a:moveTo>
                    <a:pt x="1995" y="1038"/>
                  </a:moveTo>
                  <a:lnTo>
                    <a:pt x="1989" y="1009"/>
                  </a:lnTo>
                  <a:cubicBezTo>
                    <a:pt x="1986" y="995"/>
                    <a:pt x="1976" y="984"/>
                    <a:pt x="1963" y="980"/>
                  </a:cubicBezTo>
                  <a:cubicBezTo>
                    <a:pt x="1949" y="976"/>
                    <a:pt x="1935" y="980"/>
                    <a:pt x="1925" y="989"/>
                  </a:cubicBezTo>
                  <a:lnTo>
                    <a:pt x="1733" y="1181"/>
                  </a:lnTo>
                  <a:lnTo>
                    <a:pt x="1733" y="38"/>
                  </a:lnTo>
                  <a:cubicBezTo>
                    <a:pt x="1733" y="17"/>
                    <a:pt x="1716" y="0"/>
                    <a:pt x="1695" y="0"/>
                  </a:cubicBezTo>
                  <a:lnTo>
                    <a:pt x="37" y="0"/>
                  </a:lnTo>
                  <a:cubicBezTo>
                    <a:pt x="16" y="0"/>
                    <a:pt x="0" y="17"/>
                    <a:pt x="0" y="38"/>
                  </a:cubicBezTo>
                  <a:lnTo>
                    <a:pt x="0" y="1847"/>
                  </a:lnTo>
                  <a:cubicBezTo>
                    <a:pt x="0" y="1857"/>
                    <a:pt x="4" y="1866"/>
                    <a:pt x="11" y="1873"/>
                  </a:cubicBezTo>
                  <a:lnTo>
                    <a:pt x="387" y="2250"/>
                  </a:lnTo>
                  <a:cubicBezTo>
                    <a:pt x="395" y="2257"/>
                    <a:pt x="404" y="2261"/>
                    <a:pt x="414" y="2261"/>
                  </a:cubicBezTo>
                  <a:lnTo>
                    <a:pt x="1695" y="2261"/>
                  </a:lnTo>
                  <a:cubicBezTo>
                    <a:pt x="1716" y="2261"/>
                    <a:pt x="1733" y="2244"/>
                    <a:pt x="1733" y="2224"/>
                  </a:cubicBezTo>
                  <a:lnTo>
                    <a:pt x="1733" y="1608"/>
                  </a:lnTo>
                  <a:lnTo>
                    <a:pt x="1861" y="1480"/>
                  </a:lnTo>
                  <a:cubicBezTo>
                    <a:pt x="1976" y="1365"/>
                    <a:pt x="2027" y="1198"/>
                    <a:pt x="1995" y="1038"/>
                  </a:cubicBezTo>
                  <a:close/>
                  <a:moveTo>
                    <a:pt x="376" y="2133"/>
                  </a:moveTo>
                  <a:lnTo>
                    <a:pt x="128" y="1884"/>
                  </a:lnTo>
                  <a:lnTo>
                    <a:pt x="376" y="1884"/>
                  </a:lnTo>
                  <a:lnTo>
                    <a:pt x="376" y="2133"/>
                  </a:lnTo>
                  <a:close/>
                  <a:moveTo>
                    <a:pt x="1658" y="2186"/>
                  </a:moveTo>
                  <a:lnTo>
                    <a:pt x="452" y="2186"/>
                  </a:lnTo>
                  <a:lnTo>
                    <a:pt x="452" y="1847"/>
                  </a:lnTo>
                  <a:cubicBezTo>
                    <a:pt x="452" y="1826"/>
                    <a:pt x="435" y="1809"/>
                    <a:pt x="414" y="1809"/>
                  </a:cubicBezTo>
                  <a:lnTo>
                    <a:pt x="75" y="1809"/>
                  </a:lnTo>
                  <a:lnTo>
                    <a:pt x="75" y="75"/>
                  </a:lnTo>
                  <a:lnTo>
                    <a:pt x="1658" y="75"/>
                  </a:lnTo>
                  <a:lnTo>
                    <a:pt x="1658" y="1257"/>
                  </a:lnTo>
                  <a:lnTo>
                    <a:pt x="1339" y="1576"/>
                  </a:lnTo>
                  <a:cubicBezTo>
                    <a:pt x="1291" y="1624"/>
                    <a:pt x="1281" y="1699"/>
                    <a:pt x="1316" y="1758"/>
                  </a:cubicBezTo>
                  <a:lnTo>
                    <a:pt x="1179" y="1895"/>
                  </a:lnTo>
                  <a:cubicBezTo>
                    <a:pt x="1172" y="1902"/>
                    <a:pt x="1167" y="1912"/>
                    <a:pt x="1167" y="1922"/>
                  </a:cubicBezTo>
                  <a:cubicBezTo>
                    <a:pt x="1167" y="1932"/>
                    <a:pt x="1171" y="1942"/>
                    <a:pt x="1178" y="1949"/>
                  </a:cubicBezTo>
                  <a:cubicBezTo>
                    <a:pt x="1186" y="1956"/>
                    <a:pt x="1195" y="1960"/>
                    <a:pt x="1205" y="1960"/>
                  </a:cubicBezTo>
                  <a:cubicBezTo>
                    <a:pt x="1216" y="1960"/>
                    <a:pt x="1225" y="1956"/>
                    <a:pt x="1232" y="1949"/>
                  </a:cubicBezTo>
                  <a:lnTo>
                    <a:pt x="1369" y="1812"/>
                  </a:lnTo>
                  <a:cubicBezTo>
                    <a:pt x="1428" y="1847"/>
                    <a:pt x="1504" y="1838"/>
                    <a:pt x="1552" y="1789"/>
                  </a:cubicBezTo>
                  <a:lnTo>
                    <a:pt x="1658" y="1683"/>
                  </a:lnTo>
                  <a:lnTo>
                    <a:pt x="1658" y="2186"/>
                  </a:lnTo>
                  <a:close/>
                  <a:moveTo>
                    <a:pt x="1499" y="1736"/>
                  </a:moveTo>
                  <a:cubicBezTo>
                    <a:pt x="1480" y="1754"/>
                    <a:pt x="1452" y="1762"/>
                    <a:pt x="1426" y="1755"/>
                  </a:cubicBezTo>
                  <a:lnTo>
                    <a:pt x="1819" y="1362"/>
                  </a:lnTo>
                  <a:cubicBezTo>
                    <a:pt x="1833" y="1348"/>
                    <a:pt x="1833" y="1324"/>
                    <a:pt x="1818" y="1310"/>
                  </a:cubicBezTo>
                  <a:cubicBezTo>
                    <a:pt x="1803" y="1295"/>
                    <a:pt x="1780" y="1295"/>
                    <a:pt x="1765" y="1309"/>
                  </a:cubicBezTo>
                  <a:lnTo>
                    <a:pt x="1373" y="1702"/>
                  </a:lnTo>
                  <a:cubicBezTo>
                    <a:pt x="1366" y="1676"/>
                    <a:pt x="1373" y="1648"/>
                    <a:pt x="1392" y="1629"/>
                  </a:cubicBezTo>
                  <a:lnTo>
                    <a:pt x="1927" y="1094"/>
                  </a:lnTo>
                  <a:cubicBezTo>
                    <a:pt x="1939" y="1217"/>
                    <a:pt x="1895" y="1340"/>
                    <a:pt x="1807" y="1427"/>
                  </a:cubicBezTo>
                  <a:lnTo>
                    <a:pt x="1499" y="173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579">
              <a:extLst>
                <a:ext uri="{FF2B5EF4-FFF2-40B4-BE49-F238E27FC236}">
                  <a16:creationId xmlns:a16="http://schemas.microsoft.com/office/drawing/2014/main" id="{CC92B029-80E8-4EC0-9214-0A9E135C5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3663951"/>
              <a:ext cx="96838" cy="15875"/>
            </a:xfrm>
            <a:custGeom>
              <a:avLst/>
              <a:gdLst>
                <a:gd name="T0" fmla="*/ 415 w 452"/>
                <a:gd name="T1" fmla="*/ 0 h 76"/>
                <a:gd name="T2" fmla="*/ 38 w 452"/>
                <a:gd name="T3" fmla="*/ 0 h 76"/>
                <a:gd name="T4" fmla="*/ 0 w 452"/>
                <a:gd name="T5" fmla="*/ 38 h 76"/>
                <a:gd name="T6" fmla="*/ 38 w 452"/>
                <a:gd name="T7" fmla="*/ 76 h 76"/>
                <a:gd name="T8" fmla="*/ 415 w 452"/>
                <a:gd name="T9" fmla="*/ 76 h 76"/>
                <a:gd name="T10" fmla="*/ 452 w 452"/>
                <a:gd name="T11" fmla="*/ 38 h 76"/>
                <a:gd name="T12" fmla="*/ 415 w 452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76">
                  <a:moveTo>
                    <a:pt x="415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415" y="76"/>
                  </a:lnTo>
                  <a:cubicBezTo>
                    <a:pt x="436" y="76"/>
                    <a:pt x="452" y="59"/>
                    <a:pt x="452" y="38"/>
                  </a:cubicBezTo>
                  <a:cubicBezTo>
                    <a:pt x="452" y="17"/>
                    <a:pt x="436" y="0"/>
                    <a:pt x="415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580">
              <a:extLst>
                <a:ext uri="{FF2B5EF4-FFF2-40B4-BE49-F238E27FC236}">
                  <a16:creationId xmlns:a16="http://schemas.microsoft.com/office/drawing/2014/main" id="{39277568-E219-423F-8896-7245AF4CA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7138" y="3302001"/>
              <a:ext cx="128588" cy="128588"/>
            </a:xfrm>
            <a:custGeom>
              <a:avLst/>
              <a:gdLst>
                <a:gd name="T0" fmla="*/ 91 w 603"/>
                <a:gd name="T1" fmla="*/ 389 h 603"/>
                <a:gd name="T2" fmla="*/ 88 w 603"/>
                <a:gd name="T3" fmla="*/ 515 h 603"/>
                <a:gd name="T4" fmla="*/ 213 w 603"/>
                <a:gd name="T5" fmla="*/ 512 h 603"/>
                <a:gd name="T6" fmla="*/ 301 w 603"/>
                <a:gd name="T7" fmla="*/ 603 h 603"/>
                <a:gd name="T8" fmla="*/ 389 w 603"/>
                <a:gd name="T9" fmla="*/ 512 h 603"/>
                <a:gd name="T10" fmla="*/ 515 w 603"/>
                <a:gd name="T11" fmla="*/ 515 h 603"/>
                <a:gd name="T12" fmla="*/ 511 w 603"/>
                <a:gd name="T13" fmla="*/ 390 h 603"/>
                <a:gd name="T14" fmla="*/ 603 w 603"/>
                <a:gd name="T15" fmla="*/ 302 h 603"/>
                <a:gd name="T16" fmla="*/ 512 w 603"/>
                <a:gd name="T17" fmla="*/ 215 h 603"/>
                <a:gd name="T18" fmla="*/ 515 w 603"/>
                <a:gd name="T19" fmla="*/ 89 h 603"/>
                <a:gd name="T20" fmla="*/ 389 w 603"/>
                <a:gd name="T21" fmla="*/ 92 h 603"/>
                <a:gd name="T22" fmla="*/ 301 w 603"/>
                <a:gd name="T23" fmla="*/ 0 h 603"/>
                <a:gd name="T24" fmla="*/ 214 w 603"/>
                <a:gd name="T25" fmla="*/ 92 h 603"/>
                <a:gd name="T26" fmla="*/ 88 w 603"/>
                <a:gd name="T27" fmla="*/ 89 h 603"/>
                <a:gd name="T28" fmla="*/ 92 w 603"/>
                <a:gd name="T29" fmla="*/ 214 h 603"/>
                <a:gd name="T30" fmla="*/ 0 w 603"/>
                <a:gd name="T31" fmla="*/ 302 h 603"/>
                <a:gd name="T32" fmla="*/ 101 w 603"/>
                <a:gd name="T33" fmla="*/ 295 h 603"/>
                <a:gd name="T34" fmla="*/ 155 w 603"/>
                <a:gd name="T35" fmla="*/ 164 h 603"/>
                <a:gd name="T36" fmla="*/ 163 w 603"/>
                <a:gd name="T37" fmla="*/ 156 h 603"/>
                <a:gd name="T38" fmla="*/ 294 w 603"/>
                <a:gd name="T39" fmla="*/ 102 h 603"/>
                <a:gd name="T40" fmla="*/ 308 w 603"/>
                <a:gd name="T41" fmla="*/ 102 h 603"/>
                <a:gd name="T42" fmla="*/ 440 w 603"/>
                <a:gd name="T43" fmla="*/ 156 h 603"/>
                <a:gd name="T44" fmla="*/ 448 w 603"/>
                <a:gd name="T45" fmla="*/ 164 h 603"/>
                <a:gd name="T46" fmla="*/ 501 w 603"/>
                <a:gd name="T47" fmla="*/ 295 h 603"/>
                <a:gd name="T48" fmla="*/ 501 w 603"/>
                <a:gd name="T49" fmla="*/ 309 h 603"/>
                <a:gd name="T50" fmla="*/ 448 w 603"/>
                <a:gd name="T51" fmla="*/ 440 h 603"/>
                <a:gd name="T52" fmla="*/ 440 w 603"/>
                <a:gd name="T53" fmla="*/ 448 h 603"/>
                <a:gd name="T54" fmla="*/ 309 w 603"/>
                <a:gd name="T55" fmla="*/ 502 h 603"/>
                <a:gd name="T56" fmla="*/ 295 w 603"/>
                <a:gd name="T57" fmla="*/ 502 h 603"/>
                <a:gd name="T58" fmla="*/ 218 w 603"/>
                <a:gd name="T59" fmla="*/ 437 h 603"/>
                <a:gd name="T60" fmla="*/ 151 w 603"/>
                <a:gd name="T61" fmla="*/ 452 h 603"/>
                <a:gd name="T62" fmla="*/ 162 w 603"/>
                <a:gd name="T63" fmla="*/ 360 h 603"/>
                <a:gd name="T64" fmla="*/ 88 w 603"/>
                <a:gd name="T65" fmla="*/ 302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603">
                  <a:moveTo>
                    <a:pt x="67" y="376"/>
                  </a:moveTo>
                  <a:cubicBezTo>
                    <a:pt x="75" y="380"/>
                    <a:pt x="83" y="385"/>
                    <a:pt x="91" y="389"/>
                  </a:cubicBezTo>
                  <a:cubicBezTo>
                    <a:pt x="89" y="399"/>
                    <a:pt x="86" y="408"/>
                    <a:pt x="83" y="417"/>
                  </a:cubicBezTo>
                  <a:cubicBezTo>
                    <a:pt x="73" y="449"/>
                    <a:pt x="61" y="488"/>
                    <a:pt x="88" y="515"/>
                  </a:cubicBezTo>
                  <a:cubicBezTo>
                    <a:pt x="116" y="543"/>
                    <a:pt x="155" y="530"/>
                    <a:pt x="186" y="520"/>
                  </a:cubicBezTo>
                  <a:lnTo>
                    <a:pt x="213" y="512"/>
                  </a:lnTo>
                  <a:cubicBezTo>
                    <a:pt x="219" y="520"/>
                    <a:pt x="223" y="528"/>
                    <a:pt x="227" y="536"/>
                  </a:cubicBezTo>
                  <a:cubicBezTo>
                    <a:pt x="242" y="566"/>
                    <a:pt x="262" y="603"/>
                    <a:pt x="301" y="603"/>
                  </a:cubicBezTo>
                  <a:cubicBezTo>
                    <a:pt x="341" y="603"/>
                    <a:pt x="360" y="566"/>
                    <a:pt x="376" y="536"/>
                  </a:cubicBezTo>
                  <a:cubicBezTo>
                    <a:pt x="380" y="528"/>
                    <a:pt x="384" y="520"/>
                    <a:pt x="389" y="512"/>
                  </a:cubicBezTo>
                  <a:cubicBezTo>
                    <a:pt x="398" y="514"/>
                    <a:pt x="408" y="517"/>
                    <a:pt x="417" y="520"/>
                  </a:cubicBezTo>
                  <a:cubicBezTo>
                    <a:pt x="448" y="530"/>
                    <a:pt x="487" y="543"/>
                    <a:pt x="515" y="515"/>
                  </a:cubicBezTo>
                  <a:cubicBezTo>
                    <a:pt x="542" y="488"/>
                    <a:pt x="530" y="449"/>
                    <a:pt x="520" y="417"/>
                  </a:cubicBezTo>
                  <a:cubicBezTo>
                    <a:pt x="517" y="409"/>
                    <a:pt x="512" y="395"/>
                    <a:pt x="511" y="390"/>
                  </a:cubicBezTo>
                  <a:cubicBezTo>
                    <a:pt x="519" y="385"/>
                    <a:pt x="527" y="380"/>
                    <a:pt x="536" y="376"/>
                  </a:cubicBezTo>
                  <a:cubicBezTo>
                    <a:pt x="566" y="361"/>
                    <a:pt x="603" y="342"/>
                    <a:pt x="603" y="302"/>
                  </a:cubicBezTo>
                  <a:cubicBezTo>
                    <a:pt x="603" y="262"/>
                    <a:pt x="566" y="243"/>
                    <a:pt x="536" y="228"/>
                  </a:cubicBezTo>
                  <a:cubicBezTo>
                    <a:pt x="527" y="224"/>
                    <a:pt x="519" y="219"/>
                    <a:pt x="512" y="215"/>
                  </a:cubicBezTo>
                  <a:cubicBezTo>
                    <a:pt x="514" y="205"/>
                    <a:pt x="516" y="196"/>
                    <a:pt x="519" y="187"/>
                  </a:cubicBezTo>
                  <a:cubicBezTo>
                    <a:pt x="530" y="155"/>
                    <a:pt x="542" y="116"/>
                    <a:pt x="515" y="89"/>
                  </a:cubicBezTo>
                  <a:cubicBezTo>
                    <a:pt x="487" y="61"/>
                    <a:pt x="448" y="74"/>
                    <a:pt x="417" y="84"/>
                  </a:cubicBezTo>
                  <a:lnTo>
                    <a:pt x="389" y="92"/>
                  </a:lnTo>
                  <a:cubicBezTo>
                    <a:pt x="384" y="84"/>
                    <a:pt x="380" y="76"/>
                    <a:pt x="375" y="68"/>
                  </a:cubicBezTo>
                  <a:cubicBezTo>
                    <a:pt x="360" y="38"/>
                    <a:pt x="341" y="0"/>
                    <a:pt x="301" y="0"/>
                  </a:cubicBezTo>
                  <a:cubicBezTo>
                    <a:pt x="262" y="0"/>
                    <a:pt x="242" y="38"/>
                    <a:pt x="227" y="68"/>
                  </a:cubicBezTo>
                  <a:cubicBezTo>
                    <a:pt x="223" y="76"/>
                    <a:pt x="219" y="84"/>
                    <a:pt x="214" y="92"/>
                  </a:cubicBezTo>
                  <a:cubicBezTo>
                    <a:pt x="204" y="90"/>
                    <a:pt x="195" y="87"/>
                    <a:pt x="186" y="84"/>
                  </a:cubicBezTo>
                  <a:cubicBezTo>
                    <a:pt x="155" y="74"/>
                    <a:pt x="116" y="61"/>
                    <a:pt x="88" y="89"/>
                  </a:cubicBezTo>
                  <a:cubicBezTo>
                    <a:pt x="61" y="116"/>
                    <a:pt x="73" y="155"/>
                    <a:pt x="83" y="187"/>
                  </a:cubicBezTo>
                  <a:cubicBezTo>
                    <a:pt x="86" y="195"/>
                    <a:pt x="90" y="209"/>
                    <a:pt x="92" y="214"/>
                  </a:cubicBezTo>
                  <a:cubicBezTo>
                    <a:pt x="84" y="219"/>
                    <a:pt x="75" y="224"/>
                    <a:pt x="67" y="228"/>
                  </a:cubicBezTo>
                  <a:cubicBezTo>
                    <a:pt x="37" y="243"/>
                    <a:pt x="0" y="262"/>
                    <a:pt x="0" y="302"/>
                  </a:cubicBezTo>
                  <a:cubicBezTo>
                    <a:pt x="0" y="342"/>
                    <a:pt x="37" y="361"/>
                    <a:pt x="67" y="376"/>
                  </a:cubicBezTo>
                  <a:close/>
                  <a:moveTo>
                    <a:pt x="101" y="295"/>
                  </a:moveTo>
                  <a:cubicBezTo>
                    <a:pt x="127" y="286"/>
                    <a:pt x="148" y="268"/>
                    <a:pt x="162" y="244"/>
                  </a:cubicBezTo>
                  <a:cubicBezTo>
                    <a:pt x="169" y="217"/>
                    <a:pt x="167" y="189"/>
                    <a:pt x="155" y="164"/>
                  </a:cubicBezTo>
                  <a:cubicBezTo>
                    <a:pt x="154" y="160"/>
                    <a:pt x="153" y="156"/>
                    <a:pt x="151" y="152"/>
                  </a:cubicBezTo>
                  <a:cubicBezTo>
                    <a:pt x="155" y="153"/>
                    <a:pt x="159" y="155"/>
                    <a:pt x="163" y="156"/>
                  </a:cubicBezTo>
                  <a:cubicBezTo>
                    <a:pt x="188" y="168"/>
                    <a:pt x="217" y="170"/>
                    <a:pt x="243" y="163"/>
                  </a:cubicBezTo>
                  <a:cubicBezTo>
                    <a:pt x="267" y="149"/>
                    <a:pt x="285" y="128"/>
                    <a:pt x="294" y="102"/>
                  </a:cubicBezTo>
                  <a:cubicBezTo>
                    <a:pt x="296" y="98"/>
                    <a:pt x="299" y="93"/>
                    <a:pt x="301" y="89"/>
                  </a:cubicBezTo>
                  <a:cubicBezTo>
                    <a:pt x="304" y="93"/>
                    <a:pt x="306" y="98"/>
                    <a:pt x="308" y="102"/>
                  </a:cubicBezTo>
                  <a:cubicBezTo>
                    <a:pt x="317" y="128"/>
                    <a:pt x="335" y="149"/>
                    <a:pt x="359" y="163"/>
                  </a:cubicBezTo>
                  <a:cubicBezTo>
                    <a:pt x="386" y="170"/>
                    <a:pt x="414" y="167"/>
                    <a:pt x="440" y="156"/>
                  </a:cubicBezTo>
                  <a:cubicBezTo>
                    <a:pt x="443" y="154"/>
                    <a:pt x="447" y="153"/>
                    <a:pt x="451" y="152"/>
                  </a:cubicBezTo>
                  <a:cubicBezTo>
                    <a:pt x="450" y="156"/>
                    <a:pt x="449" y="160"/>
                    <a:pt x="448" y="164"/>
                  </a:cubicBezTo>
                  <a:cubicBezTo>
                    <a:pt x="436" y="189"/>
                    <a:pt x="433" y="217"/>
                    <a:pt x="441" y="244"/>
                  </a:cubicBezTo>
                  <a:cubicBezTo>
                    <a:pt x="454" y="268"/>
                    <a:pt x="476" y="286"/>
                    <a:pt x="501" y="295"/>
                  </a:cubicBezTo>
                  <a:cubicBezTo>
                    <a:pt x="505" y="297"/>
                    <a:pt x="510" y="299"/>
                    <a:pt x="515" y="302"/>
                  </a:cubicBezTo>
                  <a:cubicBezTo>
                    <a:pt x="510" y="304"/>
                    <a:pt x="505" y="307"/>
                    <a:pt x="501" y="309"/>
                  </a:cubicBezTo>
                  <a:cubicBezTo>
                    <a:pt x="476" y="318"/>
                    <a:pt x="454" y="336"/>
                    <a:pt x="441" y="360"/>
                  </a:cubicBezTo>
                  <a:cubicBezTo>
                    <a:pt x="434" y="386"/>
                    <a:pt x="436" y="415"/>
                    <a:pt x="448" y="440"/>
                  </a:cubicBezTo>
                  <a:cubicBezTo>
                    <a:pt x="449" y="444"/>
                    <a:pt x="450" y="448"/>
                    <a:pt x="452" y="452"/>
                  </a:cubicBezTo>
                  <a:cubicBezTo>
                    <a:pt x="447" y="451"/>
                    <a:pt x="443" y="449"/>
                    <a:pt x="440" y="448"/>
                  </a:cubicBezTo>
                  <a:cubicBezTo>
                    <a:pt x="415" y="436"/>
                    <a:pt x="386" y="434"/>
                    <a:pt x="359" y="441"/>
                  </a:cubicBezTo>
                  <a:cubicBezTo>
                    <a:pt x="336" y="455"/>
                    <a:pt x="318" y="476"/>
                    <a:pt x="309" y="502"/>
                  </a:cubicBezTo>
                  <a:cubicBezTo>
                    <a:pt x="307" y="506"/>
                    <a:pt x="304" y="511"/>
                    <a:pt x="302" y="515"/>
                  </a:cubicBezTo>
                  <a:cubicBezTo>
                    <a:pt x="299" y="511"/>
                    <a:pt x="297" y="506"/>
                    <a:pt x="295" y="502"/>
                  </a:cubicBezTo>
                  <a:cubicBezTo>
                    <a:pt x="285" y="476"/>
                    <a:pt x="267" y="455"/>
                    <a:pt x="244" y="441"/>
                  </a:cubicBezTo>
                  <a:cubicBezTo>
                    <a:pt x="236" y="438"/>
                    <a:pt x="227" y="437"/>
                    <a:pt x="218" y="437"/>
                  </a:cubicBezTo>
                  <a:cubicBezTo>
                    <a:pt x="199" y="438"/>
                    <a:pt x="181" y="442"/>
                    <a:pt x="163" y="448"/>
                  </a:cubicBezTo>
                  <a:cubicBezTo>
                    <a:pt x="160" y="449"/>
                    <a:pt x="156" y="451"/>
                    <a:pt x="151" y="452"/>
                  </a:cubicBezTo>
                  <a:cubicBezTo>
                    <a:pt x="153" y="448"/>
                    <a:pt x="154" y="444"/>
                    <a:pt x="155" y="440"/>
                  </a:cubicBezTo>
                  <a:cubicBezTo>
                    <a:pt x="167" y="415"/>
                    <a:pt x="169" y="387"/>
                    <a:pt x="162" y="360"/>
                  </a:cubicBezTo>
                  <a:cubicBezTo>
                    <a:pt x="149" y="336"/>
                    <a:pt x="127" y="318"/>
                    <a:pt x="101" y="309"/>
                  </a:cubicBezTo>
                  <a:cubicBezTo>
                    <a:pt x="98" y="307"/>
                    <a:pt x="93" y="305"/>
                    <a:pt x="88" y="302"/>
                  </a:cubicBezTo>
                  <a:cubicBezTo>
                    <a:pt x="93" y="299"/>
                    <a:pt x="98" y="297"/>
                    <a:pt x="101" y="29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581">
              <a:extLst>
                <a:ext uri="{FF2B5EF4-FFF2-40B4-BE49-F238E27FC236}">
                  <a16:creationId xmlns:a16="http://schemas.microsoft.com/office/drawing/2014/main" id="{32F9DD75-2DC9-4456-9CFD-8C8CB3C05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825" y="3340101"/>
              <a:ext cx="50800" cy="50800"/>
            </a:xfrm>
            <a:custGeom>
              <a:avLst/>
              <a:gdLst>
                <a:gd name="T0" fmla="*/ 113 w 235"/>
                <a:gd name="T1" fmla="*/ 235 h 235"/>
                <a:gd name="T2" fmla="*/ 218 w 235"/>
                <a:gd name="T3" fmla="*/ 165 h 235"/>
                <a:gd name="T4" fmla="*/ 193 w 235"/>
                <a:gd name="T5" fmla="*/ 42 h 235"/>
                <a:gd name="T6" fmla="*/ 70 w 235"/>
                <a:gd name="T7" fmla="*/ 18 h 235"/>
                <a:gd name="T8" fmla="*/ 0 w 235"/>
                <a:gd name="T9" fmla="*/ 122 h 235"/>
                <a:gd name="T10" fmla="*/ 113 w 235"/>
                <a:gd name="T11" fmla="*/ 235 h 235"/>
                <a:gd name="T12" fmla="*/ 113 w 235"/>
                <a:gd name="T13" fmla="*/ 84 h 235"/>
                <a:gd name="T14" fmla="*/ 148 w 235"/>
                <a:gd name="T15" fmla="*/ 108 h 235"/>
                <a:gd name="T16" fmla="*/ 140 w 235"/>
                <a:gd name="T17" fmla="*/ 149 h 235"/>
                <a:gd name="T18" fmla="*/ 99 w 235"/>
                <a:gd name="T19" fmla="*/ 157 h 235"/>
                <a:gd name="T20" fmla="*/ 76 w 235"/>
                <a:gd name="T21" fmla="*/ 122 h 235"/>
                <a:gd name="T22" fmla="*/ 113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13" y="235"/>
                  </a:moveTo>
                  <a:cubicBezTo>
                    <a:pt x="159" y="235"/>
                    <a:pt x="200" y="207"/>
                    <a:pt x="218" y="165"/>
                  </a:cubicBezTo>
                  <a:cubicBezTo>
                    <a:pt x="235" y="123"/>
                    <a:pt x="226" y="74"/>
                    <a:pt x="193" y="42"/>
                  </a:cubicBezTo>
                  <a:cubicBezTo>
                    <a:pt x="161" y="10"/>
                    <a:pt x="112" y="0"/>
                    <a:pt x="70" y="18"/>
                  </a:cubicBezTo>
                  <a:cubicBezTo>
                    <a:pt x="28" y="35"/>
                    <a:pt x="0" y="76"/>
                    <a:pt x="0" y="122"/>
                  </a:cubicBezTo>
                  <a:cubicBezTo>
                    <a:pt x="0" y="184"/>
                    <a:pt x="51" y="235"/>
                    <a:pt x="113" y="235"/>
                  </a:cubicBezTo>
                  <a:close/>
                  <a:moveTo>
                    <a:pt x="113" y="84"/>
                  </a:moveTo>
                  <a:cubicBezTo>
                    <a:pt x="129" y="84"/>
                    <a:pt x="142" y="93"/>
                    <a:pt x="148" y="108"/>
                  </a:cubicBezTo>
                  <a:cubicBezTo>
                    <a:pt x="154" y="122"/>
                    <a:pt x="151" y="138"/>
                    <a:pt x="140" y="149"/>
                  </a:cubicBezTo>
                  <a:cubicBezTo>
                    <a:pt x="129" y="159"/>
                    <a:pt x="113" y="163"/>
                    <a:pt x="99" y="157"/>
                  </a:cubicBezTo>
                  <a:cubicBezTo>
                    <a:pt x="85" y="151"/>
                    <a:pt x="76" y="137"/>
                    <a:pt x="76" y="122"/>
                  </a:cubicBezTo>
                  <a:cubicBezTo>
                    <a:pt x="76" y="101"/>
                    <a:pt x="93" y="84"/>
                    <a:pt x="113" y="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582">
              <a:extLst>
                <a:ext uri="{FF2B5EF4-FFF2-40B4-BE49-F238E27FC236}">
                  <a16:creationId xmlns:a16="http://schemas.microsoft.com/office/drawing/2014/main" id="{74D5AF63-ED2E-4590-BEBD-3139D7FA7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3478214"/>
              <a:ext cx="241300" cy="17463"/>
            </a:xfrm>
            <a:custGeom>
              <a:avLst/>
              <a:gdLst>
                <a:gd name="T0" fmla="*/ 38 w 1131"/>
                <a:gd name="T1" fmla="*/ 75 h 75"/>
                <a:gd name="T2" fmla="*/ 1093 w 1131"/>
                <a:gd name="T3" fmla="*/ 75 h 75"/>
                <a:gd name="T4" fmla="*/ 1131 w 1131"/>
                <a:gd name="T5" fmla="*/ 37 h 75"/>
                <a:gd name="T6" fmla="*/ 1093 w 1131"/>
                <a:gd name="T7" fmla="*/ 0 h 75"/>
                <a:gd name="T8" fmla="*/ 38 w 1131"/>
                <a:gd name="T9" fmla="*/ 0 h 75"/>
                <a:gd name="T10" fmla="*/ 0 w 1131"/>
                <a:gd name="T11" fmla="*/ 37 h 75"/>
                <a:gd name="T12" fmla="*/ 38 w 113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75">
                  <a:moveTo>
                    <a:pt x="38" y="75"/>
                  </a:moveTo>
                  <a:lnTo>
                    <a:pt x="1093" y="75"/>
                  </a:lnTo>
                  <a:cubicBezTo>
                    <a:pt x="1114" y="75"/>
                    <a:pt x="1131" y="58"/>
                    <a:pt x="1131" y="37"/>
                  </a:cubicBezTo>
                  <a:cubicBezTo>
                    <a:pt x="1131" y="16"/>
                    <a:pt x="1114" y="0"/>
                    <a:pt x="1093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583">
              <a:extLst>
                <a:ext uri="{FF2B5EF4-FFF2-40B4-BE49-F238E27FC236}">
                  <a16:creationId xmlns:a16="http://schemas.microsoft.com/office/drawing/2014/main" id="{93856792-E7BF-461B-9B12-2976C4CB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3446464"/>
              <a:ext cx="112713" cy="15875"/>
            </a:xfrm>
            <a:custGeom>
              <a:avLst/>
              <a:gdLst>
                <a:gd name="T0" fmla="*/ 37 w 527"/>
                <a:gd name="T1" fmla="*/ 0 h 75"/>
                <a:gd name="T2" fmla="*/ 0 w 527"/>
                <a:gd name="T3" fmla="*/ 38 h 75"/>
                <a:gd name="T4" fmla="*/ 37 w 527"/>
                <a:gd name="T5" fmla="*/ 75 h 75"/>
                <a:gd name="T6" fmla="*/ 489 w 527"/>
                <a:gd name="T7" fmla="*/ 75 h 75"/>
                <a:gd name="T8" fmla="*/ 527 w 527"/>
                <a:gd name="T9" fmla="*/ 38 h 75"/>
                <a:gd name="T10" fmla="*/ 489 w 527"/>
                <a:gd name="T11" fmla="*/ 0 h 75"/>
                <a:gd name="T12" fmla="*/ 37 w 527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7" h="75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lnTo>
                    <a:pt x="489" y="75"/>
                  </a:lnTo>
                  <a:cubicBezTo>
                    <a:pt x="510" y="75"/>
                    <a:pt x="527" y="58"/>
                    <a:pt x="527" y="38"/>
                  </a:cubicBezTo>
                  <a:cubicBezTo>
                    <a:pt x="527" y="17"/>
                    <a:pt x="510" y="0"/>
                    <a:pt x="489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584">
              <a:extLst>
                <a:ext uri="{FF2B5EF4-FFF2-40B4-BE49-F238E27FC236}">
                  <a16:creationId xmlns:a16="http://schemas.microsoft.com/office/drawing/2014/main" id="{F6755D0B-07F8-49C3-84AD-31DA6796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3511551"/>
              <a:ext cx="241300" cy="15875"/>
            </a:xfrm>
            <a:custGeom>
              <a:avLst/>
              <a:gdLst>
                <a:gd name="T0" fmla="*/ 1131 w 1131"/>
                <a:gd name="T1" fmla="*/ 38 h 76"/>
                <a:gd name="T2" fmla="*/ 1093 w 1131"/>
                <a:gd name="T3" fmla="*/ 0 h 76"/>
                <a:gd name="T4" fmla="*/ 38 w 1131"/>
                <a:gd name="T5" fmla="*/ 0 h 76"/>
                <a:gd name="T6" fmla="*/ 0 w 1131"/>
                <a:gd name="T7" fmla="*/ 38 h 76"/>
                <a:gd name="T8" fmla="*/ 38 w 1131"/>
                <a:gd name="T9" fmla="*/ 76 h 76"/>
                <a:gd name="T10" fmla="*/ 1093 w 1131"/>
                <a:gd name="T11" fmla="*/ 76 h 76"/>
                <a:gd name="T12" fmla="*/ 1131 w 1131"/>
                <a:gd name="T1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76">
                  <a:moveTo>
                    <a:pt x="1131" y="38"/>
                  </a:moveTo>
                  <a:cubicBezTo>
                    <a:pt x="1131" y="17"/>
                    <a:pt x="1114" y="0"/>
                    <a:pt x="1093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093" y="76"/>
                  </a:lnTo>
                  <a:cubicBezTo>
                    <a:pt x="1114" y="76"/>
                    <a:pt x="1131" y="59"/>
                    <a:pt x="1131" y="3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585">
              <a:extLst>
                <a:ext uri="{FF2B5EF4-FFF2-40B4-BE49-F238E27FC236}">
                  <a16:creationId xmlns:a16="http://schemas.microsoft.com/office/drawing/2014/main" id="{0E461CB3-E14E-48B8-B161-31B5A836F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3543301"/>
              <a:ext cx="112713" cy="1587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8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8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586">
              <a:extLst>
                <a:ext uri="{FF2B5EF4-FFF2-40B4-BE49-F238E27FC236}">
                  <a16:creationId xmlns:a16="http://schemas.microsoft.com/office/drawing/2014/main" id="{05542EBF-11AA-48F6-987A-884B0D1EA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3575051"/>
              <a:ext cx="112713" cy="1587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8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8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8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587">
              <a:extLst>
                <a:ext uri="{FF2B5EF4-FFF2-40B4-BE49-F238E27FC236}">
                  <a16:creationId xmlns:a16="http://schemas.microsoft.com/office/drawing/2014/main" id="{8F3F7D25-D081-4A56-8D3C-B8FB2279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0" y="3608389"/>
              <a:ext cx="112713" cy="15875"/>
            </a:xfrm>
            <a:custGeom>
              <a:avLst/>
              <a:gdLst>
                <a:gd name="T0" fmla="*/ 490 w 528"/>
                <a:gd name="T1" fmla="*/ 0 h 75"/>
                <a:gd name="T2" fmla="*/ 38 w 528"/>
                <a:gd name="T3" fmla="*/ 0 h 75"/>
                <a:gd name="T4" fmla="*/ 0 w 528"/>
                <a:gd name="T5" fmla="*/ 37 h 75"/>
                <a:gd name="T6" fmla="*/ 38 w 528"/>
                <a:gd name="T7" fmla="*/ 75 h 75"/>
                <a:gd name="T8" fmla="*/ 490 w 528"/>
                <a:gd name="T9" fmla="*/ 75 h 75"/>
                <a:gd name="T10" fmla="*/ 528 w 528"/>
                <a:gd name="T11" fmla="*/ 37 h 75"/>
                <a:gd name="T12" fmla="*/ 490 w 52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5">
                  <a:moveTo>
                    <a:pt x="490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490" y="75"/>
                  </a:lnTo>
                  <a:cubicBezTo>
                    <a:pt x="511" y="75"/>
                    <a:pt x="528" y="58"/>
                    <a:pt x="528" y="37"/>
                  </a:cubicBezTo>
                  <a:cubicBezTo>
                    <a:pt x="528" y="16"/>
                    <a:pt x="511" y="0"/>
                    <a:pt x="490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588">
              <a:extLst>
                <a:ext uri="{FF2B5EF4-FFF2-40B4-BE49-F238E27FC236}">
                  <a16:creationId xmlns:a16="http://schemas.microsoft.com/office/drawing/2014/main" id="{2FFC5232-CFC0-4EAE-9270-9D5D8B56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3543301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9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589">
              <a:extLst>
                <a:ext uri="{FF2B5EF4-FFF2-40B4-BE49-F238E27FC236}">
                  <a16:creationId xmlns:a16="http://schemas.microsoft.com/office/drawing/2014/main" id="{3D394A79-11A1-4BA0-99BC-3F8CDF282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3575051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8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8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590">
              <a:extLst>
                <a:ext uri="{FF2B5EF4-FFF2-40B4-BE49-F238E27FC236}">
                  <a16:creationId xmlns:a16="http://schemas.microsoft.com/office/drawing/2014/main" id="{E6126E13-8A3F-44D5-B31E-86E27239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3608389"/>
              <a:ext cx="25400" cy="15875"/>
            </a:xfrm>
            <a:custGeom>
              <a:avLst/>
              <a:gdLst>
                <a:gd name="T0" fmla="*/ 76 w 114"/>
                <a:gd name="T1" fmla="*/ 0 h 75"/>
                <a:gd name="T2" fmla="*/ 38 w 114"/>
                <a:gd name="T3" fmla="*/ 0 h 75"/>
                <a:gd name="T4" fmla="*/ 0 w 114"/>
                <a:gd name="T5" fmla="*/ 37 h 75"/>
                <a:gd name="T6" fmla="*/ 38 w 114"/>
                <a:gd name="T7" fmla="*/ 75 h 75"/>
                <a:gd name="T8" fmla="*/ 76 w 114"/>
                <a:gd name="T9" fmla="*/ 75 h 75"/>
                <a:gd name="T10" fmla="*/ 114 w 114"/>
                <a:gd name="T11" fmla="*/ 37 h 75"/>
                <a:gd name="T12" fmla="*/ 76 w 114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76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76" y="75"/>
                  </a:lnTo>
                  <a:cubicBezTo>
                    <a:pt x="97" y="75"/>
                    <a:pt x="114" y="58"/>
                    <a:pt x="114" y="37"/>
                  </a:cubicBezTo>
                  <a:cubicBezTo>
                    <a:pt x="114" y="16"/>
                    <a:pt x="97" y="0"/>
                    <a:pt x="76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5" name="Group 2554">
            <a:extLst>
              <a:ext uri="{FF2B5EF4-FFF2-40B4-BE49-F238E27FC236}">
                <a16:creationId xmlns:a16="http://schemas.microsoft.com/office/drawing/2014/main" id="{A39C1852-E8F0-47EA-A702-809BBB91F6D9}"/>
              </a:ext>
            </a:extLst>
          </p:cNvPr>
          <p:cNvGrpSpPr/>
          <p:nvPr/>
        </p:nvGrpSpPr>
        <p:grpSpPr>
          <a:xfrm>
            <a:off x="3621088" y="5459414"/>
            <a:ext cx="476250" cy="490538"/>
            <a:chOff x="3621088" y="5459414"/>
            <a:chExt cx="476250" cy="490538"/>
          </a:xfrm>
        </p:grpSpPr>
        <p:sp>
          <p:nvSpPr>
            <p:cNvPr id="2093" name="Freeform 591">
              <a:extLst>
                <a:ext uri="{FF2B5EF4-FFF2-40B4-BE49-F238E27FC236}">
                  <a16:creationId xmlns:a16="http://schemas.microsoft.com/office/drawing/2014/main" id="{A2FBFEB4-A4C7-4EB8-8CD5-5F44115A0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575" y="5594351"/>
              <a:ext cx="3175" cy="17463"/>
            </a:xfrm>
            <a:custGeom>
              <a:avLst/>
              <a:gdLst>
                <a:gd name="T0" fmla="*/ 0 w 20"/>
                <a:gd name="T1" fmla="*/ 76 h 76"/>
                <a:gd name="T2" fmla="*/ 20 w 20"/>
                <a:gd name="T3" fmla="*/ 0 h 76"/>
                <a:gd name="T4" fmla="*/ 20 w 20"/>
                <a:gd name="T5" fmla="*/ 0 h 76"/>
                <a:gd name="T6" fmla="*/ 0 w 20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6">
                  <a:moveTo>
                    <a:pt x="0" y="76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592">
              <a:extLst>
                <a:ext uri="{FF2B5EF4-FFF2-40B4-BE49-F238E27FC236}">
                  <a16:creationId xmlns:a16="http://schemas.microsoft.com/office/drawing/2014/main" id="{22CE2A71-3A4F-4340-B9A8-936B9AD71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5635626"/>
              <a:ext cx="39688" cy="39688"/>
            </a:xfrm>
            <a:custGeom>
              <a:avLst/>
              <a:gdLst>
                <a:gd name="T0" fmla="*/ 0 w 184"/>
                <a:gd name="T1" fmla="*/ 146 h 185"/>
                <a:gd name="T2" fmla="*/ 39 w 184"/>
                <a:gd name="T3" fmla="*/ 0 h 185"/>
                <a:gd name="T4" fmla="*/ 184 w 184"/>
                <a:gd name="T5" fmla="*/ 39 h 185"/>
                <a:gd name="T6" fmla="*/ 145 w 184"/>
                <a:gd name="T7" fmla="*/ 185 h 185"/>
                <a:gd name="T8" fmla="*/ 0 w 184"/>
                <a:gd name="T9" fmla="*/ 1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5">
                  <a:moveTo>
                    <a:pt x="0" y="146"/>
                  </a:moveTo>
                  <a:lnTo>
                    <a:pt x="39" y="0"/>
                  </a:lnTo>
                  <a:lnTo>
                    <a:pt x="184" y="39"/>
                  </a:lnTo>
                  <a:lnTo>
                    <a:pt x="145" y="185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593">
              <a:extLst>
                <a:ext uri="{FF2B5EF4-FFF2-40B4-BE49-F238E27FC236}">
                  <a16:creationId xmlns:a16="http://schemas.microsoft.com/office/drawing/2014/main" id="{4CCAB740-A22A-4A10-85F9-92CE97CD7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613" y="5472114"/>
              <a:ext cx="68263" cy="149225"/>
            </a:xfrm>
            <a:custGeom>
              <a:avLst/>
              <a:gdLst>
                <a:gd name="T0" fmla="*/ 0 w 321"/>
                <a:gd name="T1" fmla="*/ 655 h 695"/>
                <a:gd name="T2" fmla="*/ 176 w 321"/>
                <a:gd name="T3" fmla="*/ 0 h 695"/>
                <a:gd name="T4" fmla="*/ 321 w 321"/>
                <a:gd name="T5" fmla="*/ 39 h 695"/>
                <a:gd name="T6" fmla="*/ 146 w 321"/>
                <a:gd name="T7" fmla="*/ 695 h 695"/>
                <a:gd name="T8" fmla="*/ 0 w 321"/>
                <a:gd name="T9" fmla="*/ 65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695">
                  <a:moveTo>
                    <a:pt x="0" y="655"/>
                  </a:moveTo>
                  <a:lnTo>
                    <a:pt x="176" y="0"/>
                  </a:lnTo>
                  <a:lnTo>
                    <a:pt x="321" y="39"/>
                  </a:lnTo>
                  <a:lnTo>
                    <a:pt x="146" y="695"/>
                  </a:lnTo>
                  <a:lnTo>
                    <a:pt x="0" y="655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594">
              <a:extLst>
                <a:ext uri="{FF2B5EF4-FFF2-40B4-BE49-F238E27FC236}">
                  <a16:creationId xmlns:a16="http://schemas.microsoft.com/office/drawing/2014/main" id="{06F3F306-0D8B-46F7-A402-2D4147EA6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913" y="5521326"/>
              <a:ext cx="11113" cy="38100"/>
            </a:xfrm>
            <a:custGeom>
              <a:avLst/>
              <a:gdLst>
                <a:gd name="T0" fmla="*/ 48 w 48"/>
                <a:gd name="T1" fmla="*/ 0 h 181"/>
                <a:gd name="T2" fmla="*/ 48 w 48"/>
                <a:gd name="T3" fmla="*/ 0 h 181"/>
                <a:gd name="T4" fmla="*/ 0 w 48"/>
                <a:gd name="T5" fmla="*/ 181 h 181"/>
                <a:gd name="T6" fmla="*/ 48 w 48"/>
                <a:gd name="T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81">
                  <a:moveTo>
                    <a:pt x="48" y="0"/>
                  </a:moveTo>
                  <a:lnTo>
                    <a:pt x="48" y="0"/>
                  </a:lnTo>
                  <a:lnTo>
                    <a:pt x="0" y="18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595">
              <a:extLst>
                <a:ext uri="{FF2B5EF4-FFF2-40B4-BE49-F238E27FC236}">
                  <a16:creationId xmlns:a16="http://schemas.microsoft.com/office/drawing/2014/main" id="{7CA9CEC5-0A42-4902-836D-432F6A21D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525" y="5489576"/>
              <a:ext cx="63500" cy="139700"/>
            </a:xfrm>
            <a:custGeom>
              <a:avLst/>
              <a:gdLst>
                <a:gd name="T0" fmla="*/ 175 w 292"/>
                <a:gd name="T1" fmla="*/ 585 h 655"/>
                <a:gd name="T2" fmla="*/ 244 w 292"/>
                <a:gd name="T3" fmla="*/ 329 h 655"/>
                <a:gd name="T4" fmla="*/ 292 w 292"/>
                <a:gd name="T5" fmla="*/ 148 h 655"/>
                <a:gd name="T6" fmla="*/ 176 w 292"/>
                <a:gd name="T7" fmla="*/ 0 h 655"/>
                <a:gd name="T8" fmla="*/ 0 w 292"/>
                <a:gd name="T9" fmla="*/ 655 h 655"/>
                <a:gd name="T10" fmla="*/ 175 w 292"/>
                <a:gd name="T11" fmla="*/ 58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655">
                  <a:moveTo>
                    <a:pt x="175" y="585"/>
                  </a:moveTo>
                  <a:lnTo>
                    <a:pt x="244" y="329"/>
                  </a:lnTo>
                  <a:lnTo>
                    <a:pt x="292" y="148"/>
                  </a:lnTo>
                  <a:lnTo>
                    <a:pt x="176" y="0"/>
                  </a:lnTo>
                  <a:lnTo>
                    <a:pt x="0" y="655"/>
                  </a:lnTo>
                  <a:lnTo>
                    <a:pt x="175" y="585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Rectangle 596">
              <a:extLst>
                <a:ext uri="{FF2B5EF4-FFF2-40B4-BE49-F238E27FC236}">
                  <a16:creationId xmlns:a16="http://schemas.microsoft.com/office/drawing/2014/main" id="{F0FCF220-EC5E-4347-BF90-877B44B1B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338" y="5716589"/>
              <a:ext cx="31750" cy="2254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597">
              <a:extLst>
                <a:ext uri="{FF2B5EF4-FFF2-40B4-BE49-F238E27FC236}">
                  <a16:creationId xmlns:a16="http://schemas.microsoft.com/office/drawing/2014/main" id="{0052B17E-C4E5-45FB-A5AB-0E5CEEAE5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716589"/>
              <a:ext cx="169863" cy="225425"/>
            </a:xfrm>
            <a:custGeom>
              <a:avLst/>
              <a:gdLst>
                <a:gd name="T0" fmla="*/ 792 w 792"/>
                <a:gd name="T1" fmla="*/ 1056 h 1056"/>
                <a:gd name="T2" fmla="*/ 189 w 792"/>
                <a:gd name="T3" fmla="*/ 0 h 1056"/>
                <a:gd name="T4" fmla="*/ 0 w 792"/>
                <a:gd name="T5" fmla="*/ 0 h 1056"/>
                <a:gd name="T6" fmla="*/ 603 w 792"/>
                <a:gd name="T7" fmla="*/ 1056 h 1056"/>
                <a:gd name="T8" fmla="*/ 792 w 792"/>
                <a:gd name="T9" fmla="*/ 1056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2" h="1056">
                  <a:moveTo>
                    <a:pt x="792" y="1056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603" y="1056"/>
                  </a:lnTo>
                  <a:lnTo>
                    <a:pt x="792" y="105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598">
              <a:extLst>
                <a:ext uri="{FF2B5EF4-FFF2-40B4-BE49-F238E27FC236}">
                  <a16:creationId xmlns:a16="http://schemas.microsoft.com/office/drawing/2014/main" id="{282495D1-6F4B-4B6F-9FC0-C6E0716CF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475" y="5716589"/>
              <a:ext cx="169863" cy="225425"/>
            </a:xfrm>
            <a:custGeom>
              <a:avLst/>
              <a:gdLst>
                <a:gd name="T0" fmla="*/ 792 w 792"/>
                <a:gd name="T1" fmla="*/ 0 h 1056"/>
                <a:gd name="T2" fmla="*/ 603 w 792"/>
                <a:gd name="T3" fmla="*/ 0 h 1056"/>
                <a:gd name="T4" fmla="*/ 0 w 792"/>
                <a:gd name="T5" fmla="*/ 1056 h 1056"/>
                <a:gd name="T6" fmla="*/ 189 w 792"/>
                <a:gd name="T7" fmla="*/ 1056 h 1056"/>
                <a:gd name="T8" fmla="*/ 792 w 792"/>
                <a:gd name="T9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2" h="1056">
                  <a:moveTo>
                    <a:pt x="792" y="0"/>
                  </a:moveTo>
                  <a:lnTo>
                    <a:pt x="603" y="0"/>
                  </a:lnTo>
                  <a:lnTo>
                    <a:pt x="0" y="1056"/>
                  </a:lnTo>
                  <a:lnTo>
                    <a:pt x="189" y="1056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599">
              <a:extLst>
                <a:ext uri="{FF2B5EF4-FFF2-40B4-BE49-F238E27FC236}">
                  <a16:creationId xmlns:a16="http://schemas.microsoft.com/office/drawing/2014/main" id="{BE9AB6FC-C6C5-49DA-B51A-8A5EC58A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5521326"/>
              <a:ext cx="242888" cy="150813"/>
            </a:xfrm>
            <a:custGeom>
              <a:avLst/>
              <a:gdLst>
                <a:gd name="T0" fmla="*/ 1136 w 1136"/>
                <a:gd name="T1" fmla="*/ 273 h 710"/>
                <a:gd name="T2" fmla="*/ 117 w 1136"/>
                <a:gd name="T3" fmla="*/ 0 h 710"/>
                <a:gd name="T4" fmla="*/ 0 w 1136"/>
                <a:gd name="T5" fmla="*/ 437 h 710"/>
                <a:gd name="T6" fmla="*/ 423 w 1136"/>
                <a:gd name="T7" fmla="*/ 551 h 710"/>
                <a:gd name="T8" fmla="*/ 424 w 1136"/>
                <a:gd name="T9" fmla="*/ 551 h 710"/>
                <a:gd name="T10" fmla="*/ 651 w 1136"/>
                <a:gd name="T11" fmla="*/ 428 h 710"/>
                <a:gd name="T12" fmla="*/ 787 w 1136"/>
                <a:gd name="T13" fmla="*/ 648 h 710"/>
                <a:gd name="T14" fmla="*/ 1019 w 1136"/>
                <a:gd name="T15" fmla="*/ 710 h 710"/>
                <a:gd name="T16" fmla="*/ 1136 w 1136"/>
                <a:gd name="T17" fmla="*/ 27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6" h="710">
                  <a:moveTo>
                    <a:pt x="1136" y="273"/>
                  </a:moveTo>
                  <a:lnTo>
                    <a:pt x="117" y="0"/>
                  </a:lnTo>
                  <a:lnTo>
                    <a:pt x="0" y="437"/>
                  </a:lnTo>
                  <a:lnTo>
                    <a:pt x="423" y="551"/>
                  </a:lnTo>
                  <a:lnTo>
                    <a:pt x="424" y="551"/>
                  </a:lnTo>
                  <a:cubicBezTo>
                    <a:pt x="455" y="456"/>
                    <a:pt x="555" y="403"/>
                    <a:pt x="651" y="428"/>
                  </a:cubicBezTo>
                  <a:cubicBezTo>
                    <a:pt x="747" y="454"/>
                    <a:pt x="807" y="551"/>
                    <a:pt x="787" y="648"/>
                  </a:cubicBezTo>
                  <a:lnTo>
                    <a:pt x="1019" y="710"/>
                  </a:lnTo>
                  <a:lnTo>
                    <a:pt x="1136" y="273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600">
              <a:extLst>
                <a:ext uri="{FF2B5EF4-FFF2-40B4-BE49-F238E27FC236}">
                  <a16:creationId xmlns:a16="http://schemas.microsoft.com/office/drawing/2014/main" id="{EFCD5EDB-56A7-4C84-8E7B-018D5215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25" y="5634039"/>
              <a:ext cx="30163" cy="19050"/>
            </a:xfrm>
            <a:custGeom>
              <a:avLst/>
              <a:gdLst>
                <a:gd name="T0" fmla="*/ 144 w 144"/>
                <a:gd name="T1" fmla="*/ 81 h 89"/>
                <a:gd name="T2" fmla="*/ 85 w 144"/>
                <a:gd name="T3" fmla="*/ 7 h 89"/>
                <a:gd name="T4" fmla="*/ 0 w 144"/>
                <a:gd name="T5" fmla="*/ 50 h 89"/>
                <a:gd name="T6" fmla="*/ 144 w 144"/>
                <a:gd name="T7" fmla="*/ 89 h 89"/>
                <a:gd name="T8" fmla="*/ 144 w 144"/>
                <a:gd name="T9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89">
                  <a:moveTo>
                    <a:pt x="144" y="81"/>
                  </a:moveTo>
                  <a:cubicBezTo>
                    <a:pt x="144" y="45"/>
                    <a:pt x="119" y="15"/>
                    <a:pt x="85" y="7"/>
                  </a:cubicBezTo>
                  <a:cubicBezTo>
                    <a:pt x="50" y="0"/>
                    <a:pt x="15" y="18"/>
                    <a:pt x="0" y="50"/>
                  </a:cubicBezTo>
                  <a:lnTo>
                    <a:pt x="144" y="89"/>
                  </a:lnTo>
                  <a:cubicBezTo>
                    <a:pt x="144" y="86"/>
                    <a:pt x="144" y="83"/>
                    <a:pt x="144" y="8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Oval 601">
              <a:extLst>
                <a:ext uri="{FF2B5EF4-FFF2-40B4-BE49-F238E27FC236}">
                  <a16:creationId xmlns:a16="http://schemas.microsoft.com/office/drawing/2014/main" id="{0D659C16-BD12-4194-97C4-6E079770A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3338" y="5635626"/>
              <a:ext cx="31750" cy="317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602">
              <a:extLst>
                <a:ext uri="{FF2B5EF4-FFF2-40B4-BE49-F238E27FC236}">
                  <a16:creationId xmlns:a16="http://schemas.microsoft.com/office/drawing/2014/main" id="{C7E357A4-86E0-4C5F-A99E-ED92D4A32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1088" y="5459414"/>
              <a:ext cx="476250" cy="490538"/>
            </a:xfrm>
            <a:custGeom>
              <a:avLst/>
              <a:gdLst>
                <a:gd name="T0" fmla="*/ 2088 w 2227"/>
                <a:gd name="T1" fmla="*/ 801 h 2296"/>
                <a:gd name="T2" fmla="*/ 2071 w 2227"/>
                <a:gd name="T3" fmla="*/ 718 h 2296"/>
                <a:gd name="T4" fmla="*/ 1681 w 2227"/>
                <a:gd name="T5" fmla="*/ 574 h 2296"/>
                <a:gd name="T6" fmla="*/ 1654 w 2227"/>
                <a:gd name="T7" fmla="*/ 528 h 2296"/>
                <a:gd name="T8" fmla="*/ 548 w 2227"/>
                <a:gd name="T9" fmla="*/ 133 h 2296"/>
                <a:gd name="T10" fmla="*/ 343 w 2227"/>
                <a:gd name="T11" fmla="*/ 60 h 2296"/>
                <a:gd name="T12" fmla="*/ 181 w 2227"/>
                <a:gd name="T13" fmla="*/ 55 h 2296"/>
                <a:gd name="T14" fmla="*/ 32 w 2227"/>
                <a:gd name="T15" fmla="*/ 757 h 2296"/>
                <a:gd name="T16" fmla="*/ 231 w 2227"/>
                <a:gd name="T17" fmla="*/ 888 h 2296"/>
                <a:gd name="T18" fmla="*/ 362 w 2227"/>
                <a:gd name="T19" fmla="*/ 827 h 2296"/>
                <a:gd name="T20" fmla="*/ 886 w 2227"/>
                <a:gd name="T21" fmla="*/ 869 h 2296"/>
                <a:gd name="T22" fmla="*/ 846 w 2227"/>
                <a:gd name="T23" fmla="*/ 1015 h 2296"/>
                <a:gd name="T24" fmla="*/ 808 w 2227"/>
                <a:gd name="T25" fmla="*/ 1193 h 2296"/>
                <a:gd name="T26" fmla="*/ 210 w 2227"/>
                <a:gd name="T27" fmla="*/ 2277 h 2296"/>
                <a:gd name="T28" fmla="*/ 432 w 2227"/>
                <a:gd name="T29" fmla="*/ 2296 h 2296"/>
                <a:gd name="T30" fmla="*/ 997 w 2227"/>
                <a:gd name="T31" fmla="*/ 1345 h 2296"/>
                <a:gd name="T32" fmla="*/ 1035 w 2227"/>
                <a:gd name="T33" fmla="*/ 2296 h 2296"/>
                <a:gd name="T34" fmla="*/ 1223 w 2227"/>
                <a:gd name="T35" fmla="*/ 2259 h 2296"/>
                <a:gd name="T36" fmla="*/ 1756 w 2227"/>
                <a:gd name="T37" fmla="*/ 2277 h 2296"/>
                <a:gd name="T38" fmla="*/ 1977 w 2227"/>
                <a:gd name="T39" fmla="*/ 2296 h 2296"/>
                <a:gd name="T40" fmla="*/ 2009 w 2227"/>
                <a:gd name="T41" fmla="*/ 2240 h 2296"/>
                <a:gd name="T42" fmla="*/ 1411 w 2227"/>
                <a:gd name="T43" fmla="*/ 1053 h 2296"/>
                <a:gd name="T44" fmla="*/ 1306 w 2227"/>
                <a:gd name="T45" fmla="*/ 1015 h 2296"/>
                <a:gd name="T46" fmla="*/ 1517 w 2227"/>
                <a:gd name="T47" fmla="*/ 1038 h 2296"/>
                <a:gd name="T48" fmla="*/ 1573 w 2227"/>
                <a:gd name="T49" fmla="*/ 975 h 2296"/>
                <a:gd name="T50" fmla="*/ 1984 w 2227"/>
                <a:gd name="T51" fmla="*/ 1083 h 2296"/>
                <a:gd name="T52" fmla="*/ 2030 w 2227"/>
                <a:gd name="T53" fmla="*/ 1019 h 2296"/>
                <a:gd name="T54" fmla="*/ 2149 w 2227"/>
                <a:gd name="T55" fmla="*/ 1050 h 2296"/>
                <a:gd name="T56" fmla="*/ 2224 w 2227"/>
                <a:gd name="T57" fmla="*/ 876 h 2296"/>
                <a:gd name="T58" fmla="*/ 2197 w 2227"/>
                <a:gd name="T59" fmla="*/ 830 h 2296"/>
                <a:gd name="T60" fmla="*/ 389 w 2227"/>
                <a:gd name="T61" fmla="*/ 735 h 2296"/>
                <a:gd name="T62" fmla="*/ 584 w 2227"/>
                <a:gd name="T63" fmla="*/ 300 h 2296"/>
                <a:gd name="T64" fmla="*/ 244 w 2227"/>
                <a:gd name="T65" fmla="*/ 111 h 2296"/>
                <a:gd name="T66" fmla="*/ 161 w 2227"/>
                <a:gd name="T67" fmla="*/ 713 h 2296"/>
                <a:gd name="T68" fmla="*/ 244 w 2227"/>
                <a:gd name="T69" fmla="*/ 111 h 2296"/>
                <a:gd name="T70" fmla="*/ 228 w 2227"/>
                <a:gd name="T71" fmla="*/ 798 h 2296"/>
                <a:gd name="T72" fmla="*/ 399 w 2227"/>
                <a:gd name="T73" fmla="*/ 114 h 2296"/>
                <a:gd name="T74" fmla="*/ 472 w 2227"/>
                <a:gd name="T75" fmla="*/ 134 h 2296"/>
                <a:gd name="T76" fmla="*/ 251 w 2227"/>
                <a:gd name="T77" fmla="*/ 815 h 2296"/>
                <a:gd name="T78" fmla="*/ 971 w 2227"/>
                <a:gd name="T79" fmla="*/ 959 h 2296"/>
                <a:gd name="T80" fmla="*/ 1168 w 2227"/>
                <a:gd name="T81" fmla="*/ 763 h 2296"/>
                <a:gd name="T82" fmla="*/ 1110 w 2227"/>
                <a:gd name="T83" fmla="*/ 1053 h 2296"/>
                <a:gd name="T84" fmla="*/ 308 w 2227"/>
                <a:gd name="T85" fmla="*/ 2221 h 2296"/>
                <a:gd name="T86" fmla="*/ 970 w 2227"/>
                <a:gd name="T87" fmla="*/ 1241 h 2296"/>
                <a:gd name="T88" fmla="*/ 1148 w 2227"/>
                <a:gd name="T89" fmla="*/ 2221 h 2296"/>
                <a:gd name="T90" fmla="*/ 1072 w 2227"/>
                <a:gd name="T91" fmla="*/ 1241 h 2296"/>
                <a:gd name="T92" fmla="*/ 1148 w 2227"/>
                <a:gd name="T93" fmla="*/ 2221 h 2296"/>
                <a:gd name="T94" fmla="*/ 1250 w 2227"/>
                <a:gd name="T95" fmla="*/ 1241 h 2296"/>
                <a:gd name="T96" fmla="*/ 1912 w 2227"/>
                <a:gd name="T97" fmla="*/ 2221 h 2296"/>
                <a:gd name="T98" fmla="*/ 1336 w 2227"/>
                <a:gd name="T99" fmla="*/ 1166 h 2296"/>
                <a:gd name="T100" fmla="*/ 884 w 2227"/>
                <a:gd name="T101" fmla="*/ 1090 h 2296"/>
                <a:gd name="T102" fmla="*/ 1235 w 2227"/>
                <a:gd name="T103" fmla="*/ 1090 h 2296"/>
                <a:gd name="T104" fmla="*/ 1336 w 2227"/>
                <a:gd name="T105" fmla="*/ 1166 h 2296"/>
                <a:gd name="T106" fmla="*/ 1336 w 2227"/>
                <a:gd name="T107" fmla="*/ 902 h 2296"/>
                <a:gd name="T108" fmla="*/ 910 w 2227"/>
                <a:gd name="T109" fmla="*/ 797 h 2296"/>
                <a:gd name="T110" fmla="*/ 652 w 2227"/>
                <a:gd name="T111" fmla="*/ 337 h 2296"/>
                <a:gd name="T112" fmla="*/ 1588 w 2227"/>
                <a:gd name="T113" fmla="*/ 627 h 2296"/>
                <a:gd name="T114" fmla="*/ 1501 w 2227"/>
                <a:gd name="T115" fmla="*/ 955 h 2296"/>
                <a:gd name="T116" fmla="*/ 1593 w 2227"/>
                <a:gd name="T117" fmla="*/ 902 h 2296"/>
                <a:gd name="T118" fmla="*/ 2015 w 2227"/>
                <a:gd name="T119" fmla="*/ 781 h 2296"/>
                <a:gd name="T120" fmla="*/ 1593 w 2227"/>
                <a:gd name="T121" fmla="*/ 902 h 2296"/>
                <a:gd name="T122" fmla="*/ 2049 w 2227"/>
                <a:gd name="T123" fmla="*/ 946 h 2296"/>
                <a:gd name="T124" fmla="*/ 2142 w 2227"/>
                <a:gd name="T125" fmla="*/ 893 h 2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27" h="2296">
                  <a:moveTo>
                    <a:pt x="2197" y="830"/>
                  </a:moveTo>
                  <a:lnTo>
                    <a:pt x="2088" y="801"/>
                  </a:lnTo>
                  <a:lnTo>
                    <a:pt x="2098" y="764"/>
                  </a:lnTo>
                  <a:cubicBezTo>
                    <a:pt x="2103" y="744"/>
                    <a:pt x="2091" y="723"/>
                    <a:pt x="2071" y="718"/>
                  </a:cubicBezTo>
                  <a:lnTo>
                    <a:pt x="1671" y="611"/>
                  </a:lnTo>
                  <a:lnTo>
                    <a:pt x="1681" y="574"/>
                  </a:lnTo>
                  <a:cubicBezTo>
                    <a:pt x="1683" y="565"/>
                    <a:pt x="1682" y="554"/>
                    <a:pt x="1677" y="546"/>
                  </a:cubicBezTo>
                  <a:cubicBezTo>
                    <a:pt x="1672" y="537"/>
                    <a:pt x="1664" y="531"/>
                    <a:pt x="1654" y="528"/>
                  </a:cubicBezTo>
                  <a:lnTo>
                    <a:pt x="647" y="258"/>
                  </a:lnTo>
                  <a:lnTo>
                    <a:pt x="548" y="133"/>
                  </a:lnTo>
                  <a:cubicBezTo>
                    <a:pt x="553" y="82"/>
                    <a:pt x="522" y="35"/>
                    <a:pt x="474" y="17"/>
                  </a:cubicBezTo>
                  <a:cubicBezTo>
                    <a:pt x="426" y="0"/>
                    <a:pt x="372" y="18"/>
                    <a:pt x="343" y="60"/>
                  </a:cubicBezTo>
                  <a:lnTo>
                    <a:pt x="227" y="29"/>
                  </a:lnTo>
                  <a:cubicBezTo>
                    <a:pt x="207" y="23"/>
                    <a:pt x="186" y="35"/>
                    <a:pt x="181" y="55"/>
                  </a:cubicBezTo>
                  <a:lnTo>
                    <a:pt x="5" y="711"/>
                  </a:lnTo>
                  <a:cubicBezTo>
                    <a:pt x="0" y="731"/>
                    <a:pt x="12" y="751"/>
                    <a:pt x="32" y="757"/>
                  </a:cubicBezTo>
                  <a:lnTo>
                    <a:pt x="148" y="788"/>
                  </a:lnTo>
                  <a:cubicBezTo>
                    <a:pt x="152" y="835"/>
                    <a:pt x="185" y="876"/>
                    <a:pt x="231" y="888"/>
                  </a:cubicBezTo>
                  <a:cubicBezTo>
                    <a:pt x="240" y="891"/>
                    <a:pt x="250" y="892"/>
                    <a:pt x="260" y="892"/>
                  </a:cubicBezTo>
                  <a:cubicBezTo>
                    <a:pt x="304" y="892"/>
                    <a:pt x="344" y="867"/>
                    <a:pt x="362" y="827"/>
                  </a:cubicBezTo>
                  <a:lnTo>
                    <a:pt x="510" y="768"/>
                  </a:lnTo>
                  <a:lnTo>
                    <a:pt x="886" y="869"/>
                  </a:lnTo>
                  <a:cubicBezTo>
                    <a:pt x="878" y="919"/>
                    <a:pt x="888" y="971"/>
                    <a:pt x="914" y="1015"/>
                  </a:cubicBezTo>
                  <a:lnTo>
                    <a:pt x="846" y="1015"/>
                  </a:lnTo>
                  <a:cubicBezTo>
                    <a:pt x="825" y="1015"/>
                    <a:pt x="808" y="1032"/>
                    <a:pt x="808" y="1053"/>
                  </a:cubicBezTo>
                  <a:lnTo>
                    <a:pt x="808" y="1193"/>
                  </a:lnTo>
                  <a:lnTo>
                    <a:pt x="210" y="2240"/>
                  </a:lnTo>
                  <a:cubicBezTo>
                    <a:pt x="204" y="2251"/>
                    <a:pt x="204" y="2266"/>
                    <a:pt x="210" y="2277"/>
                  </a:cubicBezTo>
                  <a:cubicBezTo>
                    <a:pt x="217" y="2289"/>
                    <a:pt x="230" y="2296"/>
                    <a:pt x="243" y="2296"/>
                  </a:cubicBezTo>
                  <a:lnTo>
                    <a:pt x="432" y="2296"/>
                  </a:lnTo>
                  <a:cubicBezTo>
                    <a:pt x="445" y="2296"/>
                    <a:pt x="458" y="2289"/>
                    <a:pt x="464" y="2277"/>
                  </a:cubicBezTo>
                  <a:lnTo>
                    <a:pt x="997" y="1345"/>
                  </a:lnTo>
                  <a:lnTo>
                    <a:pt x="997" y="2259"/>
                  </a:lnTo>
                  <a:cubicBezTo>
                    <a:pt x="997" y="2279"/>
                    <a:pt x="1014" y="2296"/>
                    <a:pt x="1035" y="2296"/>
                  </a:cubicBezTo>
                  <a:lnTo>
                    <a:pt x="1185" y="2296"/>
                  </a:lnTo>
                  <a:cubicBezTo>
                    <a:pt x="1206" y="2296"/>
                    <a:pt x="1223" y="2279"/>
                    <a:pt x="1223" y="2259"/>
                  </a:cubicBezTo>
                  <a:lnTo>
                    <a:pt x="1223" y="1345"/>
                  </a:lnTo>
                  <a:lnTo>
                    <a:pt x="1756" y="2277"/>
                  </a:lnTo>
                  <a:cubicBezTo>
                    <a:pt x="1762" y="2289"/>
                    <a:pt x="1775" y="2296"/>
                    <a:pt x="1788" y="2296"/>
                  </a:cubicBezTo>
                  <a:lnTo>
                    <a:pt x="1977" y="2296"/>
                  </a:lnTo>
                  <a:cubicBezTo>
                    <a:pt x="1990" y="2296"/>
                    <a:pt x="2003" y="2289"/>
                    <a:pt x="2009" y="2277"/>
                  </a:cubicBezTo>
                  <a:cubicBezTo>
                    <a:pt x="2016" y="2266"/>
                    <a:pt x="2016" y="2251"/>
                    <a:pt x="2009" y="2240"/>
                  </a:cubicBezTo>
                  <a:lnTo>
                    <a:pt x="1411" y="1193"/>
                  </a:lnTo>
                  <a:lnTo>
                    <a:pt x="1411" y="1053"/>
                  </a:lnTo>
                  <a:cubicBezTo>
                    <a:pt x="1411" y="1032"/>
                    <a:pt x="1395" y="1015"/>
                    <a:pt x="1374" y="1015"/>
                  </a:cubicBezTo>
                  <a:lnTo>
                    <a:pt x="1306" y="1015"/>
                  </a:lnTo>
                  <a:cubicBezTo>
                    <a:pt x="1311" y="1005"/>
                    <a:pt x="1316" y="995"/>
                    <a:pt x="1320" y="985"/>
                  </a:cubicBezTo>
                  <a:lnTo>
                    <a:pt x="1517" y="1038"/>
                  </a:lnTo>
                  <a:cubicBezTo>
                    <a:pt x="1538" y="1043"/>
                    <a:pt x="1558" y="1031"/>
                    <a:pt x="1564" y="1011"/>
                  </a:cubicBezTo>
                  <a:lnTo>
                    <a:pt x="1573" y="975"/>
                  </a:lnTo>
                  <a:lnTo>
                    <a:pt x="1974" y="1082"/>
                  </a:lnTo>
                  <a:cubicBezTo>
                    <a:pt x="1977" y="1083"/>
                    <a:pt x="1980" y="1083"/>
                    <a:pt x="1984" y="1083"/>
                  </a:cubicBezTo>
                  <a:cubicBezTo>
                    <a:pt x="2001" y="1083"/>
                    <a:pt x="2016" y="1072"/>
                    <a:pt x="2020" y="1055"/>
                  </a:cubicBezTo>
                  <a:lnTo>
                    <a:pt x="2030" y="1019"/>
                  </a:lnTo>
                  <a:lnTo>
                    <a:pt x="2139" y="1048"/>
                  </a:lnTo>
                  <a:cubicBezTo>
                    <a:pt x="2142" y="1049"/>
                    <a:pt x="2146" y="1050"/>
                    <a:pt x="2149" y="1050"/>
                  </a:cubicBezTo>
                  <a:cubicBezTo>
                    <a:pt x="2166" y="1050"/>
                    <a:pt x="2181" y="1038"/>
                    <a:pt x="2185" y="1022"/>
                  </a:cubicBezTo>
                  <a:lnTo>
                    <a:pt x="2224" y="876"/>
                  </a:lnTo>
                  <a:cubicBezTo>
                    <a:pt x="2227" y="866"/>
                    <a:pt x="2225" y="856"/>
                    <a:pt x="2220" y="847"/>
                  </a:cubicBezTo>
                  <a:cubicBezTo>
                    <a:pt x="2215" y="839"/>
                    <a:pt x="2207" y="832"/>
                    <a:pt x="2197" y="830"/>
                  </a:cubicBezTo>
                  <a:close/>
                  <a:moveTo>
                    <a:pt x="476" y="700"/>
                  </a:moveTo>
                  <a:lnTo>
                    <a:pt x="389" y="735"/>
                  </a:lnTo>
                  <a:lnTo>
                    <a:pt x="526" y="226"/>
                  </a:lnTo>
                  <a:lnTo>
                    <a:pt x="584" y="300"/>
                  </a:lnTo>
                  <a:lnTo>
                    <a:pt x="476" y="700"/>
                  </a:lnTo>
                  <a:close/>
                  <a:moveTo>
                    <a:pt x="244" y="111"/>
                  </a:moveTo>
                  <a:lnTo>
                    <a:pt x="317" y="131"/>
                  </a:lnTo>
                  <a:lnTo>
                    <a:pt x="161" y="713"/>
                  </a:lnTo>
                  <a:lnTo>
                    <a:pt x="88" y="694"/>
                  </a:lnTo>
                  <a:lnTo>
                    <a:pt x="244" y="111"/>
                  </a:lnTo>
                  <a:close/>
                  <a:moveTo>
                    <a:pt x="251" y="815"/>
                  </a:moveTo>
                  <a:cubicBezTo>
                    <a:pt x="241" y="813"/>
                    <a:pt x="233" y="806"/>
                    <a:pt x="228" y="798"/>
                  </a:cubicBezTo>
                  <a:cubicBezTo>
                    <a:pt x="223" y="789"/>
                    <a:pt x="221" y="779"/>
                    <a:pt x="224" y="769"/>
                  </a:cubicBezTo>
                  <a:lnTo>
                    <a:pt x="399" y="114"/>
                  </a:lnTo>
                  <a:cubicBezTo>
                    <a:pt x="405" y="94"/>
                    <a:pt x="426" y="82"/>
                    <a:pt x="446" y="88"/>
                  </a:cubicBezTo>
                  <a:cubicBezTo>
                    <a:pt x="466" y="93"/>
                    <a:pt x="478" y="114"/>
                    <a:pt x="472" y="134"/>
                  </a:cubicBezTo>
                  <a:lnTo>
                    <a:pt x="297" y="789"/>
                  </a:lnTo>
                  <a:cubicBezTo>
                    <a:pt x="291" y="809"/>
                    <a:pt x="271" y="821"/>
                    <a:pt x="251" y="815"/>
                  </a:cubicBezTo>
                  <a:close/>
                  <a:moveTo>
                    <a:pt x="1110" y="1053"/>
                  </a:moveTo>
                  <a:cubicBezTo>
                    <a:pt x="1049" y="1053"/>
                    <a:pt x="994" y="1016"/>
                    <a:pt x="971" y="959"/>
                  </a:cubicBezTo>
                  <a:cubicBezTo>
                    <a:pt x="947" y="903"/>
                    <a:pt x="960" y="838"/>
                    <a:pt x="1003" y="795"/>
                  </a:cubicBezTo>
                  <a:cubicBezTo>
                    <a:pt x="1046" y="752"/>
                    <a:pt x="1111" y="739"/>
                    <a:pt x="1168" y="763"/>
                  </a:cubicBezTo>
                  <a:cubicBezTo>
                    <a:pt x="1224" y="786"/>
                    <a:pt x="1261" y="841"/>
                    <a:pt x="1261" y="902"/>
                  </a:cubicBezTo>
                  <a:cubicBezTo>
                    <a:pt x="1261" y="985"/>
                    <a:pt x="1193" y="1053"/>
                    <a:pt x="1110" y="1053"/>
                  </a:cubicBezTo>
                  <a:close/>
                  <a:moveTo>
                    <a:pt x="410" y="2221"/>
                  </a:moveTo>
                  <a:lnTo>
                    <a:pt x="308" y="2221"/>
                  </a:lnTo>
                  <a:lnTo>
                    <a:pt x="868" y="1241"/>
                  </a:lnTo>
                  <a:lnTo>
                    <a:pt x="970" y="1241"/>
                  </a:lnTo>
                  <a:lnTo>
                    <a:pt x="410" y="2221"/>
                  </a:lnTo>
                  <a:close/>
                  <a:moveTo>
                    <a:pt x="1148" y="2221"/>
                  </a:moveTo>
                  <a:lnTo>
                    <a:pt x="1072" y="2221"/>
                  </a:lnTo>
                  <a:lnTo>
                    <a:pt x="1072" y="1241"/>
                  </a:lnTo>
                  <a:lnTo>
                    <a:pt x="1148" y="1241"/>
                  </a:lnTo>
                  <a:lnTo>
                    <a:pt x="1148" y="2221"/>
                  </a:lnTo>
                  <a:close/>
                  <a:moveTo>
                    <a:pt x="1810" y="2221"/>
                  </a:moveTo>
                  <a:lnTo>
                    <a:pt x="1250" y="1241"/>
                  </a:lnTo>
                  <a:lnTo>
                    <a:pt x="1352" y="1241"/>
                  </a:lnTo>
                  <a:lnTo>
                    <a:pt x="1912" y="2221"/>
                  </a:lnTo>
                  <a:lnTo>
                    <a:pt x="1810" y="2221"/>
                  </a:lnTo>
                  <a:close/>
                  <a:moveTo>
                    <a:pt x="1336" y="1166"/>
                  </a:moveTo>
                  <a:lnTo>
                    <a:pt x="884" y="1166"/>
                  </a:lnTo>
                  <a:lnTo>
                    <a:pt x="884" y="1090"/>
                  </a:lnTo>
                  <a:lnTo>
                    <a:pt x="985" y="1090"/>
                  </a:lnTo>
                  <a:cubicBezTo>
                    <a:pt x="1061" y="1140"/>
                    <a:pt x="1159" y="1140"/>
                    <a:pt x="1235" y="1090"/>
                  </a:cubicBezTo>
                  <a:lnTo>
                    <a:pt x="1336" y="1090"/>
                  </a:lnTo>
                  <a:lnTo>
                    <a:pt x="1336" y="1166"/>
                  </a:lnTo>
                  <a:close/>
                  <a:moveTo>
                    <a:pt x="1336" y="911"/>
                  </a:moveTo>
                  <a:cubicBezTo>
                    <a:pt x="1336" y="908"/>
                    <a:pt x="1336" y="905"/>
                    <a:pt x="1336" y="902"/>
                  </a:cubicBezTo>
                  <a:cubicBezTo>
                    <a:pt x="1336" y="798"/>
                    <a:pt x="1265" y="707"/>
                    <a:pt x="1164" y="683"/>
                  </a:cubicBezTo>
                  <a:cubicBezTo>
                    <a:pt x="1063" y="658"/>
                    <a:pt x="958" y="705"/>
                    <a:pt x="910" y="797"/>
                  </a:cubicBezTo>
                  <a:lnTo>
                    <a:pt x="554" y="702"/>
                  </a:lnTo>
                  <a:lnTo>
                    <a:pt x="652" y="337"/>
                  </a:lnTo>
                  <a:lnTo>
                    <a:pt x="1598" y="591"/>
                  </a:lnTo>
                  <a:lnTo>
                    <a:pt x="1588" y="627"/>
                  </a:lnTo>
                  <a:lnTo>
                    <a:pt x="1575" y="677"/>
                  </a:lnTo>
                  <a:lnTo>
                    <a:pt x="1501" y="955"/>
                  </a:lnTo>
                  <a:lnTo>
                    <a:pt x="1336" y="911"/>
                  </a:lnTo>
                  <a:close/>
                  <a:moveTo>
                    <a:pt x="1593" y="902"/>
                  </a:moveTo>
                  <a:lnTo>
                    <a:pt x="1651" y="683"/>
                  </a:lnTo>
                  <a:lnTo>
                    <a:pt x="2015" y="781"/>
                  </a:lnTo>
                  <a:lnTo>
                    <a:pt x="1957" y="1000"/>
                  </a:lnTo>
                  <a:lnTo>
                    <a:pt x="1593" y="902"/>
                  </a:lnTo>
                  <a:close/>
                  <a:moveTo>
                    <a:pt x="2122" y="966"/>
                  </a:moveTo>
                  <a:lnTo>
                    <a:pt x="2049" y="946"/>
                  </a:lnTo>
                  <a:lnTo>
                    <a:pt x="2069" y="874"/>
                  </a:lnTo>
                  <a:lnTo>
                    <a:pt x="2142" y="893"/>
                  </a:lnTo>
                  <a:lnTo>
                    <a:pt x="2122" y="96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603">
              <a:extLst>
                <a:ext uri="{FF2B5EF4-FFF2-40B4-BE49-F238E27FC236}">
                  <a16:creationId xmlns:a16="http://schemas.microsoft.com/office/drawing/2014/main" id="{433B0287-76F1-4BA8-9B6E-C8BE6C4E92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225" y="5627689"/>
              <a:ext cx="50800" cy="49213"/>
            </a:xfrm>
            <a:custGeom>
              <a:avLst/>
              <a:gdLst>
                <a:gd name="T0" fmla="*/ 122 w 235"/>
                <a:gd name="T1" fmla="*/ 0 h 235"/>
                <a:gd name="T2" fmla="*/ 18 w 235"/>
                <a:gd name="T3" fmla="*/ 70 h 235"/>
                <a:gd name="T4" fmla="*/ 42 w 235"/>
                <a:gd name="T5" fmla="*/ 193 h 235"/>
                <a:gd name="T6" fmla="*/ 165 w 235"/>
                <a:gd name="T7" fmla="*/ 217 h 235"/>
                <a:gd name="T8" fmla="*/ 235 w 235"/>
                <a:gd name="T9" fmla="*/ 113 h 235"/>
                <a:gd name="T10" fmla="*/ 122 w 235"/>
                <a:gd name="T11" fmla="*/ 0 h 235"/>
                <a:gd name="T12" fmla="*/ 122 w 235"/>
                <a:gd name="T13" fmla="*/ 150 h 235"/>
                <a:gd name="T14" fmla="*/ 87 w 235"/>
                <a:gd name="T15" fmla="*/ 127 h 235"/>
                <a:gd name="T16" fmla="*/ 95 w 235"/>
                <a:gd name="T17" fmla="*/ 86 h 235"/>
                <a:gd name="T18" fmla="*/ 136 w 235"/>
                <a:gd name="T19" fmla="*/ 78 h 235"/>
                <a:gd name="T20" fmla="*/ 160 w 235"/>
                <a:gd name="T21" fmla="*/ 113 h 235"/>
                <a:gd name="T22" fmla="*/ 122 w 235"/>
                <a:gd name="T23" fmla="*/ 15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0"/>
                  </a:moveTo>
                  <a:cubicBezTo>
                    <a:pt x="76" y="0"/>
                    <a:pt x="35" y="27"/>
                    <a:pt x="18" y="70"/>
                  </a:cubicBezTo>
                  <a:cubicBezTo>
                    <a:pt x="0" y="112"/>
                    <a:pt x="10" y="160"/>
                    <a:pt x="42" y="193"/>
                  </a:cubicBezTo>
                  <a:cubicBezTo>
                    <a:pt x="74" y="225"/>
                    <a:pt x="123" y="235"/>
                    <a:pt x="165" y="217"/>
                  </a:cubicBezTo>
                  <a:cubicBezTo>
                    <a:pt x="207" y="200"/>
                    <a:pt x="235" y="159"/>
                    <a:pt x="235" y="113"/>
                  </a:cubicBezTo>
                  <a:cubicBezTo>
                    <a:pt x="235" y="50"/>
                    <a:pt x="184" y="0"/>
                    <a:pt x="122" y="0"/>
                  </a:cubicBezTo>
                  <a:close/>
                  <a:moveTo>
                    <a:pt x="122" y="150"/>
                  </a:moveTo>
                  <a:cubicBezTo>
                    <a:pt x="107" y="150"/>
                    <a:pt x="93" y="141"/>
                    <a:pt x="87" y="127"/>
                  </a:cubicBezTo>
                  <a:cubicBezTo>
                    <a:pt x="81" y="113"/>
                    <a:pt x="85" y="97"/>
                    <a:pt x="95" y="86"/>
                  </a:cubicBezTo>
                  <a:cubicBezTo>
                    <a:pt x="106" y="75"/>
                    <a:pt x="122" y="72"/>
                    <a:pt x="136" y="78"/>
                  </a:cubicBezTo>
                  <a:cubicBezTo>
                    <a:pt x="150" y="84"/>
                    <a:pt x="160" y="98"/>
                    <a:pt x="160" y="113"/>
                  </a:cubicBezTo>
                  <a:cubicBezTo>
                    <a:pt x="160" y="134"/>
                    <a:pt x="143" y="150"/>
                    <a:pt x="122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1" name="Group 2530">
            <a:extLst>
              <a:ext uri="{FF2B5EF4-FFF2-40B4-BE49-F238E27FC236}">
                <a16:creationId xmlns:a16="http://schemas.microsoft.com/office/drawing/2014/main" id="{B136BAB6-BB26-4E73-B13B-AC01C23896C1}"/>
              </a:ext>
            </a:extLst>
          </p:cNvPr>
          <p:cNvGrpSpPr/>
          <p:nvPr/>
        </p:nvGrpSpPr>
        <p:grpSpPr>
          <a:xfrm>
            <a:off x="2128838" y="3260726"/>
            <a:ext cx="481013" cy="484188"/>
            <a:chOff x="2128838" y="3260726"/>
            <a:chExt cx="481013" cy="484188"/>
          </a:xfrm>
        </p:grpSpPr>
        <p:sp>
          <p:nvSpPr>
            <p:cNvPr id="2106" name="Freeform 604">
              <a:extLst>
                <a:ext uri="{FF2B5EF4-FFF2-40B4-BE49-F238E27FC236}">
                  <a16:creationId xmlns:a16="http://schemas.microsoft.com/office/drawing/2014/main" id="{F1650EE8-6B07-4D87-9A13-D56989697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775" y="3268664"/>
              <a:ext cx="80963" cy="80963"/>
            </a:xfrm>
            <a:custGeom>
              <a:avLst/>
              <a:gdLst>
                <a:gd name="T0" fmla="*/ 377 w 377"/>
                <a:gd name="T1" fmla="*/ 0 h 377"/>
                <a:gd name="T2" fmla="*/ 0 w 377"/>
                <a:gd name="T3" fmla="*/ 377 h 377"/>
                <a:gd name="T4" fmla="*/ 377 w 377"/>
                <a:gd name="T5" fmla="*/ 377 h 377"/>
                <a:gd name="T6" fmla="*/ 377 w 377"/>
                <a:gd name="T7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7" h="377">
                  <a:moveTo>
                    <a:pt x="377" y="0"/>
                  </a:moveTo>
                  <a:lnTo>
                    <a:pt x="0" y="377"/>
                  </a:lnTo>
                  <a:lnTo>
                    <a:pt x="377" y="377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605">
              <a:extLst>
                <a:ext uri="{FF2B5EF4-FFF2-40B4-BE49-F238E27FC236}">
                  <a16:creationId xmlns:a16="http://schemas.microsoft.com/office/drawing/2014/main" id="{3F1F8E21-0B85-4141-90A4-30311CC1F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438" y="3582989"/>
              <a:ext cx="120650" cy="149225"/>
            </a:xfrm>
            <a:custGeom>
              <a:avLst/>
              <a:gdLst>
                <a:gd name="T0" fmla="*/ 261 w 564"/>
                <a:gd name="T1" fmla="*/ 0 h 699"/>
                <a:gd name="T2" fmla="*/ 196 w 564"/>
                <a:gd name="T3" fmla="*/ 38 h 699"/>
                <a:gd name="T4" fmla="*/ 66 w 564"/>
                <a:gd name="T5" fmla="*/ 114 h 699"/>
                <a:gd name="T6" fmla="*/ 0 w 564"/>
                <a:gd name="T7" fmla="*/ 151 h 699"/>
                <a:gd name="T8" fmla="*/ 37 w 564"/>
                <a:gd name="T9" fmla="*/ 214 h 699"/>
                <a:gd name="T10" fmla="*/ 261 w 564"/>
                <a:gd name="T11" fmla="*/ 603 h 699"/>
                <a:gd name="T12" fmla="*/ 467 w 564"/>
                <a:gd name="T13" fmla="*/ 658 h 699"/>
                <a:gd name="T14" fmla="*/ 522 w 564"/>
                <a:gd name="T15" fmla="*/ 452 h 699"/>
                <a:gd name="T16" fmla="*/ 261 w 564"/>
                <a:gd name="T17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699">
                  <a:moveTo>
                    <a:pt x="261" y="0"/>
                  </a:moveTo>
                  <a:lnTo>
                    <a:pt x="196" y="38"/>
                  </a:lnTo>
                  <a:lnTo>
                    <a:pt x="66" y="114"/>
                  </a:lnTo>
                  <a:lnTo>
                    <a:pt x="0" y="151"/>
                  </a:lnTo>
                  <a:lnTo>
                    <a:pt x="37" y="214"/>
                  </a:lnTo>
                  <a:lnTo>
                    <a:pt x="261" y="603"/>
                  </a:lnTo>
                  <a:cubicBezTo>
                    <a:pt x="302" y="675"/>
                    <a:pt x="395" y="699"/>
                    <a:pt x="467" y="658"/>
                  </a:cubicBezTo>
                  <a:cubicBezTo>
                    <a:pt x="539" y="616"/>
                    <a:pt x="564" y="524"/>
                    <a:pt x="522" y="452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Oval 606">
              <a:extLst>
                <a:ext uri="{FF2B5EF4-FFF2-40B4-BE49-F238E27FC236}">
                  <a16:creationId xmlns:a16="http://schemas.microsoft.com/office/drawing/2014/main" id="{EDFCD2B4-BEE7-4172-8FE2-FEE0CA574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3462339"/>
              <a:ext cx="31750" cy="33338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608">
              <a:extLst>
                <a:ext uri="{FF2B5EF4-FFF2-40B4-BE49-F238E27FC236}">
                  <a16:creationId xmlns:a16="http://schemas.microsoft.com/office/drawing/2014/main" id="{5956998A-3E51-4629-9ED8-348E0999F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076" y="3349626"/>
              <a:ext cx="31750" cy="31750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609">
              <a:extLst>
                <a:ext uri="{FF2B5EF4-FFF2-40B4-BE49-F238E27FC236}">
                  <a16:creationId xmlns:a16="http://schemas.microsoft.com/office/drawing/2014/main" id="{31408B87-0EBA-4064-8014-CFA46D75B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726" y="3462339"/>
              <a:ext cx="31750" cy="33338"/>
            </a:xfrm>
            <a:custGeom>
              <a:avLst/>
              <a:gdLst>
                <a:gd name="T0" fmla="*/ 0 w 154"/>
                <a:gd name="T1" fmla="*/ 81 h 160"/>
                <a:gd name="T2" fmla="*/ 34 w 154"/>
                <a:gd name="T3" fmla="*/ 144 h 160"/>
                <a:gd name="T4" fmla="*/ 106 w 154"/>
                <a:gd name="T5" fmla="*/ 150 h 160"/>
                <a:gd name="T6" fmla="*/ 150 w 154"/>
                <a:gd name="T7" fmla="*/ 93 h 160"/>
                <a:gd name="T8" fmla="*/ 126 w 154"/>
                <a:gd name="T9" fmla="*/ 25 h 160"/>
                <a:gd name="T10" fmla="*/ 45 w 154"/>
                <a:gd name="T11" fmla="*/ 12 h 160"/>
                <a:gd name="T12" fmla="*/ 0 w 154"/>
                <a:gd name="T13" fmla="*/ 8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60">
                  <a:moveTo>
                    <a:pt x="0" y="81"/>
                  </a:moveTo>
                  <a:cubicBezTo>
                    <a:pt x="0" y="106"/>
                    <a:pt x="13" y="130"/>
                    <a:pt x="34" y="144"/>
                  </a:cubicBezTo>
                  <a:cubicBezTo>
                    <a:pt x="56" y="158"/>
                    <a:pt x="83" y="160"/>
                    <a:pt x="106" y="150"/>
                  </a:cubicBezTo>
                  <a:cubicBezTo>
                    <a:pt x="130" y="139"/>
                    <a:pt x="146" y="118"/>
                    <a:pt x="150" y="93"/>
                  </a:cubicBezTo>
                  <a:cubicBezTo>
                    <a:pt x="154" y="67"/>
                    <a:pt x="145" y="42"/>
                    <a:pt x="126" y="25"/>
                  </a:cubicBezTo>
                  <a:cubicBezTo>
                    <a:pt x="104" y="5"/>
                    <a:pt x="72" y="0"/>
                    <a:pt x="45" y="12"/>
                  </a:cubicBezTo>
                  <a:cubicBezTo>
                    <a:pt x="18" y="24"/>
                    <a:pt x="0" y="51"/>
                    <a:pt x="0" y="8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610">
              <a:extLst>
                <a:ext uri="{FF2B5EF4-FFF2-40B4-BE49-F238E27FC236}">
                  <a16:creationId xmlns:a16="http://schemas.microsoft.com/office/drawing/2014/main" id="{C4665CCF-C62E-45A4-B260-83A7D3E50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226" y="3381376"/>
              <a:ext cx="33338" cy="33338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611">
              <a:extLst>
                <a:ext uri="{FF2B5EF4-FFF2-40B4-BE49-F238E27FC236}">
                  <a16:creationId xmlns:a16="http://schemas.microsoft.com/office/drawing/2014/main" id="{B49AE956-9F1E-4FEE-8745-96B1A16D8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1" y="3624264"/>
              <a:ext cx="31750" cy="8096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612">
              <a:extLst>
                <a:ext uri="{FF2B5EF4-FFF2-40B4-BE49-F238E27FC236}">
                  <a16:creationId xmlns:a16="http://schemas.microsoft.com/office/drawing/2014/main" id="{EF041AAC-1A25-46E0-B7F0-B566DF11F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538" y="3624264"/>
              <a:ext cx="31750" cy="8096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613">
              <a:extLst>
                <a:ext uri="{FF2B5EF4-FFF2-40B4-BE49-F238E27FC236}">
                  <a16:creationId xmlns:a16="http://schemas.microsoft.com/office/drawing/2014/main" id="{8669FCAF-43FD-4163-9BFE-D8A548395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451" y="3590926"/>
              <a:ext cx="33338" cy="11430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614">
              <a:extLst>
                <a:ext uri="{FF2B5EF4-FFF2-40B4-BE49-F238E27FC236}">
                  <a16:creationId xmlns:a16="http://schemas.microsoft.com/office/drawing/2014/main" id="{4B980598-3127-4541-8A5B-9C49A5901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863" y="3656014"/>
              <a:ext cx="31750" cy="4921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15">
              <a:extLst>
                <a:ext uri="{FF2B5EF4-FFF2-40B4-BE49-F238E27FC236}">
                  <a16:creationId xmlns:a16="http://schemas.microsoft.com/office/drawing/2014/main" id="{D861F403-F4E3-40E7-B1C6-0DD170578F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1238" y="3303589"/>
              <a:ext cx="284163" cy="273050"/>
            </a:xfrm>
            <a:custGeom>
              <a:avLst/>
              <a:gdLst>
                <a:gd name="T0" fmla="*/ 1168 w 1325"/>
                <a:gd name="T1" fmla="*/ 329 h 1274"/>
                <a:gd name="T2" fmla="*/ 567 w 1325"/>
                <a:gd name="T3" fmla="*/ 32 h 1274"/>
                <a:gd name="T4" fmla="*/ 63 w 1325"/>
                <a:gd name="T5" fmla="*/ 474 h 1274"/>
                <a:gd name="T6" fmla="*/ 278 w 1325"/>
                <a:gd name="T7" fmla="*/ 1109 h 1274"/>
                <a:gd name="T8" fmla="*/ 947 w 1325"/>
                <a:gd name="T9" fmla="*/ 1152 h 1274"/>
                <a:gd name="T10" fmla="*/ 985 w 1325"/>
                <a:gd name="T11" fmla="*/ 1128 h 1274"/>
                <a:gd name="T12" fmla="*/ 1168 w 1325"/>
                <a:gd name="T13" fmla="*/ 329 h 1274"/>
                <a:gd name="T14" fmla="*/ 985 w 1325"/>
                <a:gd name="T15" fmla="*/ 929 h 1274"/>
                <a:gd name="T16" fmla="*/ 465 w 1325"/>
                <a:gd name="T17" fmla="*/ 1044 h 1274"/>
                <a:gd name="T18" fmla="*/ 197 w 1325"/>
                <a:gd name="T19" fmla="*/ 585 h 1274"/>
                <a:gd name="T20" fmla="*/ 551 w 1325"/>
                <a:gd name="T21" fmla="*/ 188 h 1274"/>
                <a:gd name="T22" fmla="*/ 1037 w 1325"/>
                <a:gd name="T23" fmla="*/ 404 h 1274"/>
                <a:gd name="T24" fmla="*/ 985 w 1325"/>
                <a:gd name="T25" fmla="*/ 929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5" h="1274">
                  <a:moveTo>
                    <a:pt x="1168" y="329"/>
                  </a:moveTo>
                  <a:cubicBezTo>
                    <a:pt x="1046" y="117"/>
                    <a:pt x="808" y="0"/>
                    <a:pt x="567" y="32"/>
                  </a:cubicBezTo>
                  <a:cubicBezTo>
                    <a:pt x="325" y="64"/>
                    <a:pt x="126" y="239"/>
                    <a:pt x="63" y="474"/>
                  </a:cubicBezTo>
                  <a:cubicBezTo>
                    <a:pt x="0" y="710"/>
                    <a:pt x="85" y="960"/>
                    <a:pt x="278" y="1109"/>
                  </a:cubicBezTo>
                  <a:cubicBezTo>
                    <a:pt x="472" y="1257"/>
                    <a:pt x="736" y="1274"/>
                    <a:pt x="947" y="1152"/>
                  </a:cubicBezTo>
                  <a:cubicBezTo>
                    <a:pt x="960" y="1145"/>
                    <a:pt x="972" y="1136"/>
                    <a:pt x="985" y="1128"/>
                  </a:cubicBezTo>
                  <a:cubicBezTo>
                    <a:pt x="1245" y="951"/>
                    <a:pt x="1325" y="602"/>
                    <a:pt x="1168" y="329"/>
                  </a:cubicBezTo>
                  <a:close/>
                  <a:moveTo>
                    <a:pt x="985" y="929"/>
                  </a:moveTo>
                  <a:cubicBezTo>
                    <a:pt x="855" y="1076"/>
                    <a:pt x="645" y="1122"/>
                    <a:pt x="465" y="1044"/>
                  </a:cubicBezTo>
                  <a:cubicBezTo>
                    <a:pt x="286" y="965"/>
                    <a:pt x="177" y="780"/>
                    <a:pt x="197" y="585"/>
                  </a:cubicBezTo>
                  <a:cubicBezTo>
                    <a:pt x="216" y="390"/>
                    <a:pt x="359" y="230"/>
                    <a:pt x="551" y="188"/>
                  </a:cubicBezTo>
                  <a:cubicBezTo>
                    <a:pt x="743" y="147"/>
                    <a:pt x="939" y="234"/>
                    <a:pt x="1037" y="404"/>
                  </a:cubicBezTo>
                  <a:cubicBezTo>
                    <a:pt x="1135" y="572"/>
                    <a:pt x="1114" y="784"/>
                    <a:pt x="985" y="929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16">
              <a:extLst>
                <a:ext uri="{FF2B5EF4-FFF2-40B4-BE49-F238E27FC236}">
                  <a16:creationId xmlns:a16="http://schemas.microsoft.com/office/drawing/2014/main" id="{EFAEADA0-7BA9-49D9-8371-FD27B828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726" y="3462339"/>
              <a:ext cx="33338" cy="33338"/>
            </a:xfrm>
            <a:custGeom>
              <a:avLst/>
              <a:gdLst>
                <a:gd name="T0" fmla="*/ 0 w 156"/>
                <a:gd name="T1" fmla="*/ 76 h 156"/>
                <a:gd name="T2" fmla="*/ 47 w 156"/>
                <a:gd name="T3" fmla="*/ 145 h 156"/>
                <a:gd name="T4" fmla="*/ 128 w 156"/>
                <a:gd name="T5" fmla="*/ 128 h 156"/>
                <a:gd name="T6" fmla="*/ 145 w 156"/>
                <a:gd name="T7" fmla="*/ 47 h 156"/>
                <a:gd name="T8" fmla="*/ 76 w 156"/>
                <a:gd name="T9" fmla="*/ 0 h 156"/>
                <a:gd name="T10" fmla="*/ 0 w 156"/>
                <a:gd name="T11" fmla="*/ 7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56">
                  <a:moveTo>
                    <a:pt x="0" y="76"/>
                  </a:moveTo>
                  <a:cubicBezTo>
                    <a:pt x="0" y="106"/>
                    <a:pt x="19" y="133"/>
                    <a:pt x="47" y="145"/>
                  </a:cubicBezTo>
                  <a:cubicBezTo>
                    <a:pt x="75" y="156"/>
                    <a:pt x="107" y="150"/>
                    <a:pt x="128" y="128"/>
                  </a:cubicBezTo>
                  <a:cubicBezTo>
                    <a:pt x="150" y="107"/>
                    <a:pt x="156" y="75"/>
                    <a:pt x="145" y="47"/>
                  </a:cubicBezTo>
                  <a:cubicBezTo>
                    <a:pt x="133" y="19"/>
                    <a:pt x="106" y="0"/>
                    <a:pt x="76" y="0"/>
                  </a:cubicBezTo>
                  <a:cubicBezTo>
                    <a:pt x="34" y="0"/>
                    <a:pt x="0" y="34"/>
                    <a:pt x="0" y="76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617">
              <a:extLst>
                <a:ext uri="{FF2B5EF4-FFF2-40B4-BE49-F238E27FC236}">
                  <a16:creationId xmlns:a16="http://schemas.microsoft.com/office/drawing/2014/main" id="{D7998751-4E1D-4EBF-AA47-E412F9FD6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226" y="3381376"/>
              <a:ext cx="33338" cy="33338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18">
              <a:extLst>
                <a:ext uri="{FF2B5EF4-FFF2-40B4-BE49-F238E27FC236}">
                  <a16:creationId xmlns:a16="http://schemas.microsoft.com/office/drawing/2014/main" id="{2B53F255-9884-438E-AA4D-DF714C59D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151" y="3541714"/>
              <a:ext cx="55563" cy="65088"/>
            </a:xfrm>
            <a:custGeom>
              <a:avLst/>
              <a:gdLst>
                <a:gd name="T0" fmla="*/ 127 w 265"/>
                <a:gd name="T1" fmla="*/ 2 h 308"/>
                <a:gd name="T2" fmla="*/ 4 w 265"/>
                <a:gd name="T3" fmla="*/ 73 h 308"/>
                <a:gd name="T4" fmla="*/ 0 w 265"/>
                <a:gd name="T5" fmla="*/ 75 h 308"/>
                <a:gd name="T6" fmla="*/ 135 w 265"/>
                <a:gd name="T7" fmla="*/ 308 h 308"/>
                <a:gd name="T8" fmla="*/ 265 w 265"/>
                <a:gd name="T9" fmla="*/ 232 h 308"/>
                <a:gd name="T10" fmla="*/ 131 w 265"/>
                <a:gd name="T11" fmla="*/ 0 h 308"/>
                <a:gd name="T12" fmla="*/ 127 w 265"/>
                <a:gd name="T13" fmla="*/ 2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308">
                  <a:moveTo>
                    <a:pt x="127" y="2"/>
                  </a:moveTo>
                  <a:cubicBezTo>
                    <a:pt x="89" y="31"/>
                    <a:pt x="48" y="55"/>
                    <a:pt x="4" y="73"/>
                  </a:cubicBezTo>
                  <a:lnTo>
                    <a:pt x="0" y="75"/>
                  </a:lnTo>
                  <a:lnTo>
                    <a:pt x="135" y="308"/>
                  </a:lnTo>
                  <a:lnTo>
                    <a:pt x="265" y="232"/>
                  </a:lnTo>
                  <a:lnTo>
                    <a:pt x="131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19">
              <a:extLst>
                <a:ext uri="{FF2B5EF4-FFF2-40B4-BE49-F238E27FC236}">
                  <a16:creationId xmlns:a16="http://schemas.microsoft.com/office/drawing/2014/main" id="{48E03D11-60EB-4F73-B08A-7C9393E448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9813" y="3319464"/>
              <a:ext cx="222250" cy="231775"/>
            </a:xfrm>
            <a:custGeom>
              <a:avLst/>
              <a:gdLst>
                <a:gd name="T0" fmla="*/ 266 w 1035"/>
                <a:gd name="T1" fmla="*/ 135 h 1084"/>
                <a:gd name="T2" fmla="*/ 26 w 1035"/>
                <a:gd name="T3" fmla="*/ 623 h 1084"/>
                <a:gd name="T4" fmla="*/ 385 w 1035"/>
                <a:gd name="T5" fmla="*/ 1032 h 1084"/>
                <a:gd name="T6" fmla="*/ 900 w 1035"/>
                <a:gd name="T7" fmla="*/ 857 h 1084"/>
                <a:gd name="T8" fmla="*/ 936 w 1035"/>
                <a:gd name="T9" fmla="*/ 314 h 1084"/>
                <a:gd name="T10" fmla="*/ 266 w 1035"/>
                <a:gd name="T11" fmla="*/ 135 h 1084"/>
                <a:gd name="T12" fmla="*/ 870 w 1035"/>
                <a:gd name="T13" fmla="*/ 352 h 1084"/>
                <a:gd name="T14" fmla="*/ 895 w 1035"/>
                <a:gd name="T15" fmla="*/ 720 h 1084"/>
                <a:gd name="T16" fmla="*/ 616 w 1035"/>
                <a:gd name="T17" fmla="*/ 961 h 1084"/>
                <a:gd name="T18" fmla="*/ 256 w 1035"/>
                <a:gd name="T19" fmla="*/ 886 h 1084"/>
                <a:gd name="T20" fmla="*/ 97 w 1035"/>
                <a:gd name="T21" fmla="*/ 553 h 1084"/>
                <a:gd name="T22" fmla="*/ 257 w 1035"/>
                <a:gd name="T23" fmla="*/ 703 h 1084"/>
                <a:gd name="T24" fmla="*/ 267 w 1035"/>
                <a:gd name="T25" fmla="*/ 812 h 1084"/>
                <a:gd name="T26" fmla="*/ 366 w 1035"/>
                <a:gd name="T27" fmla="*/ 861 h 1084"/>
                <a:gd name="T28" fmla="*/ 460 w 1035"/>
                <a:gd name="T29" fmla="*/ 802 h 1084"/>
                <a:gd name="T30" fmla="*/ 458 w 1035"/>
                <a:gd name="T31" fmla="*/ 692 h 1084"/>
                <a:gd name="T32" fmla="*/ 626 w 1035"/>
                <a:gd name="T33" fmla="*/ 477 h 1084"/>
                <a:gd name="T34" fmla="*/ 662 w 1035"/>
                <a:gd name="T35" fmla="*/ 484 h 1084"/>
                <a:gd name="T36" fmla="*/ 767 w 1035"/>
                <a:gd name="T37" fmla="*/ 414 h 1084"/>
                <a:gd name="T38" fmla="*/ 742 w 1035"/>
                <a:gd name="T39" fmla="*/ 291 h 1084"/>
                <a:gd name="T40" fmla="*/ 619 w 1035"/>
                <a:gd name="T41" fmla="*/ 266 h 1084"/>
                <a:gd name="T42" fmla="*/ 549 w 1035"/>
                <a:gd name="T43" fmla="*/ 371 h 1084"/>
                <a:gd name="T44" fmla="*/ 567 w 1035"/>
                <a:gd name="T45" fmla="*/ 431 h 1084"/>
                <a:gd name="T46" fmla="*/ 402 w 1035"/>
                <a:gd name="T47" fmla="*/ 642 h 1084"/>
                <a:gd name="T48" fmla="*/ 309 w 1035"/>
                <a:gd name="T49" fmla="*/ 648 h 1084"/>
                <a:gd name="T50" fmla="*/ 109 w 1035"/>
                <a:gd name="T51" fmla="*/ 461 h 1084"/>
                <a:gd name="T52" fmla="*/ 453 w 1035"/>
                <a:gd name="T53" fmla="*/ 149 h 1084"/>
                <a:gd name="T54" fmla="*/ 870 w 1035"/>
                <a:gd name="T55" fmla="*/ 352 h 1084"/>
                <a:gd name="T56" fmla="*/ 398 w 1035"/>
                <a:gd name="T57" fmla="*/ 748 h 1084"/>
                <a:gd name="T58" fmla="*/ 375 w 1035"/>
                <a:gd name="T59" fmla="*/ 782 h 1084"/>
                <a:gd name="T60" fmla="*/ 334 w 1035"/>
                <a:gd name="T61" fmla="*/ 774 h 1084"/>
                <a:gd name="T62" fmla="*/ 326 w 1035"/>
                <a:gd name="T63" fmla="*/ 733 h 1084"/>
                <a:gd name="T64" fmla="*/ 361 w 1035"/>
                <a:gd name="T65" fmla="*/ 710 h 1084"/>
                <a:gd name="T66" fmla="*/ 398 w 1035"/>
                <a:gd name="T67" fmla="*/ 748 h 1084"/>
                <a:gd name="T68" fmla="*/ 624 w 1035"/>
                <a:gd name="T69" fmla="*/ 371 h 1084"/>
                <a:gd name="T70" fmla="*/ 648 w 1035"/>
                <a:gd name="T71" fmla="*/ 336 h 1084"/>
                <a:gd name="T72" fmla="*/ 689 w 1035"/>
                <a:gd name="T73" fmla="*/ 344 h 1084"/>
                <a:gd name="T74" fmla="*/ 697 w 1035"/>
                <a:gd name="T75" fmla="*/ 385 h 1084"/>
                <a:gd name="T76" fmla="*/ 662 w 1035"/>
                <a:gd name="T77" fmla="*/ 408 h 1084"/>
                <a:gd name="T78" fmla="*/ 624 w 1035"/>
                <a:gd name="T79" fmla="*/ 371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5" h="1084">
                  <a:moveTo>
                    <a:pt x="266" y="135"/>
                  </a:moveTo>
                  <a:cubicBezTo>
                    <a:pt x="95" y="234"/>
                    <a:pt x="0" y="427"/>
                    <a:pt x="26" y="623"/>
                  </a:cubicBezTo>
                  <a:cubicBezTo>
                    <a:pt x="52" y="820"/>
                    <a:pt x="193" y="981"/>
                    <a:pt x="385" y="1032"/>
                  </a:cubicBezTo>
                  <a:cubicBezTo>
                    <a:pt x="576" y="1084"/>
                    <a:pt x="779" y="1015"/>
                    <a:pt x="900" y="857"/>
                  </a:cubicBezTo>
                  <a:cubicBezTo>
                    <a:pt x="1021" y="700"/>
                    <a:pt x="1035" y="486"/>
                    <a:pt x="936" y="314"/>
                  </a:cubicBezTo>
                  <a:cubicBezTo>
                    <a:pt x="800" y="80"/>
                    <a:pt x="501" y="0"/>
                    <a:pt x="266" y="135"/>
                  </a:cubicBezTo>
                  <a:close/>
                  <a:moveTo>
                    <a:pt x="870" y="352"/>
                  </a:moveTo>
                  <a:cubicBezTo>
                    <a:pt x="936" y="464"/>
                    <a:pt x="944" y="600"/>
                    <a:pt x="895" y="720"/>
                  </a:cubicBezTo>
                  <a:cubicBezTo>
                    <a:pt x="845" y="839"/>
                    <a:pt x="742" y="929"/>
                    <a:pt x="616" y="961"/>
                  </a:cubicBezTo>
                  <a:cubicBezTo>
                    <a:pt x="491" y="994"/>
                    <a:pt x="358" y="966"/>
                    <a:pt x="256" y="886"/>
                  </a:cubicBezTo>
                  <a:cubicBezTo>
                    <a:pt x="154" y="806"/>
                    <a:pt x="95" y="683"/>
                    <a:pt x="97" y="553"/>
                  </a:cubicBezTo>
                  <a:lnTo>
                    <a:pt x="257" y="703"/>
                  </a:lnTo>
                  <a:cubicBezTo>
                    <a:pt x="241" y="738"/>
                    <a:pt x="245" y="780"/>
                    <a:pt x="267" y="812"/>
                  </a:cubicBezTo>
                  <a:cubicBezTo>
                    <a:pt x="290" y="845"/>
                    <a:pt x="327" y="863"/>
                    <a:pt x="366" y="861"/>
                  </a:cubicBezTo>
                  <a:cubicBezTo>
                    <a:pt x="406" y="859"/>
                    <a:pt x="441" y="837"/>
                    <a:pt x="460" y="802"/>
                  </a:cubicBezTo>
                  <a:cubicBezTo>
                    <a:pt x="479" y="768"/>
                    <a:pt x="478" y="726"/>
                    <a:pt x="458" y="692"/>
                  </a:cubicBezTo>
                  <a:lnTo>
                    <a:pt x="626" y="477"/>
                  </a:lnTo>
                  <a:cubicBezTo>
                    <a:pt x="638" y="482"/>
                    <a:pt x="650" y="484"/>
                    <a:pt x="662" y="484"/>
                  </a:cubicBezTo>
                  <a:cubicBezTo>
                    <a:pt x="708" y="484"/>
                    <a:pt x="749" y="456"/>
                    <a:pt x="767" y="414"/>
                  </a:cubicBezTo>
                  <a:cubicBezTo>
                    <a:pt x="784" y="372"/>
                    <a:pt x="774" y="323"/>
                    <a:pt x="742" y="291"/>
                  </a:cubicBezTo>
                  <a:cubicBezTo>
                    <a:pt x="710" y="258"/>
                    <a:pt x="661" y="249"/>
                    <a:pt x="619" y="266"/>
                  </a:cubicBezTo>
                  <a:cubicBezTo>
                    <a:pt x="577" y="284"/>
                    <a:pt x="549" y="325"/>
                    <a:pt x="549" y="371"/>
                  </a:cubicBezTo>
                  <a:cubicBezTo>
                    <a:pt x="549" y="392"/>
                    <a:pt x="555" y="413"/>
                    <a:pt x="567" y="431"/>
                  </a:cubicBezTo>
                  <a:lnTo>
                    <a:pt x="402" y="642"/>
                  </a:lnTo>
                  <a:cubicBezTo>
                    <a:pt x="371" y="630"/>
                    <a:pt x="337" y="632"/>
                    <a:pt x="309" y="648"/>
                  </a:cubicBezTo>
                  <a:lnTo>
                    <a:pt x="109" y="461"/>
                  </a:lnTo>
                  <a:cubicBezTo>
                    <a:pt x="149" y="296"/>
                    <a:pt x="285" y="173"/>
                    <a:pt x="453" y="149"/>
                  </a:cubicBezTo>
                  <a:cubicBezTo>
                    <a:pt x="620" y="125"/>
                    <a:pt x="786" y="205"/>
                    <a:pt x="870" y="352"/>
                  </a:cubicBezTo>
                  <a:close/>
                  <a:moveTo>
                    <a:pt x="398" y="748"/>
                  </a:moveTo>
                  <a:cubicBezTo>
                    <a:pt x="398" y="763"/>
                    <a:pt x="389" y="777"/>
                    <a:pt x="375" y="782"/>
                  </a:cubicBezTo>
                  <a:cubicBezTo>
                    <a:pt x="361" y="788"/>
                    <a:pt x="345" y="785"/>
                    <a:pt x="334" y="774"/>
                  </a:cubicBezTo>
                  <a:cubicBezTo>
                    <a:pt x="323" y="763"/>
                    <a:pt x="320" y="747"/>
                    <a:pt x="326" y="733"/>
                  </a:cubicBezTo>
                  <a:cubicBezTo>
                    <a:pt x="332" y="719"/>
                    <a:pt x="345" y="710"/>
                    <a:pt x="361" y="710"/>
                  </a:cubicBezTo>
                  <a:cubicBezTo>
                    <a:pt x="381" y="710"/>
                    <a:pt x="398" y="727"/>
                    <a:pt x="398" y="748"/>
                  </a:cubicBezTo>
                  <a:close/>
                  <a:moveTo>
                    <a:pt x="624" y="371"/>
                  </a:moveTo>
                  <a:cubicBezTo>
                    <a:pt x="624" y="355"/>
                    <a:pt x="634" y="342"/>
                    <a:pt x="648" y="336"/>
                  </a:cubicBezTo>
                  <a:cubicBezTo>
                    <a:pt x="662" y="330"/>
                    <a:pt x="678" y="333"/>
                    <a:pt x="689" y="344"/>
                  </a:cubicBezTo>
                  <a:cubicBezTo>
                    <a:pt x="700" y="355"/>
                    <a:pt x="703" y="371"/>
                    <a:pt x="697" y="385"/>
                  </a:cubicBezTo>
                  <a:cubicBezTo>
                    <a:pt x="691" y="399"/>
                    <a:pt x="677" y="408"/>
                    <a:pt x="662" y="408"/>
                  </a:cubicBezTo>
                  <a:cubicBezTo>
                    <a:pt x="641" y="408"/>
                    <a:pt x="624" y="392"/>
                    <a:pt x="624" y="37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20">
              <a:extLst>
                <a:ext uri="{FF2B5EF4-FFF2-40B4-BE49-F238E27FC236}">
                  <a16:creationId xmlns:a16="http://schemas.microsoft.com/office/drawing/2014/main" id="{CDC8233B-B9F6-4ADB-A873-00D20A56B5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8838" y="3260726"/>
              <a:ext cx="481013" cy="484188"/>
            </a:xfrm>
            <a:custGeom>
              <a:avLst/>
              <a:gdLst>
                <a:gd name="T0" fmla="*/ 1953 w 2246"/>
                <a:gd name="T1" fmla="*/ 1486 h 2261"/>
                <a:gd name="T2" fmla="*/ 1869 w 2246"/>
                <a:gd name="T3" fmla="*/ 1491 h 2261"/>
                <a:gd name="T4" fmla="*/ 1997 w 2246"/>
                <a:gd name="T5" fmla="*/ 806 h 2261"/>
                <a:gd name="T6" fmla="*/ 1733 w 2246"/>
                <a:gd name="T7" fmla="*/ 38 h 2261"/>
                <a:gd name="T8" fmla="*/ 414 w 2246"/>
                <a:gd name="T9" fmla="*/ 0 h 2261"/>
                <a:gd name="T10" fmla="*/ 11 w 2246"/>
                <a:gd name="T11" fmla="*/ 388 h 2261"/>
                <a:gd name="T12" fmla="*/ 0 w 2246"/>
                <a:gd name="T13" fmla="*/ 2224 h 2261"/>
                <a:gd name="T14" fmla="*/ 1696 w 2246"/>
                <a:gd name="T15" fmla="*/ 2261 h 2261"/>
                <a:gd name="T16" fmla="*/ 1733 w 2246"/>
                <a:gd name="T17" fmla="*/ 1859 h 2261"/>
                <a:gd name="T18" fmla="*/ 2002 w 2246"/>
                <a:gd name="T19" fmla="*/ 2214 h 2261"/>
                <a:gd name="T20" fmla="*/ 2233 w 2246"/>
                <a:gd name="T21" fmla="*/ 2081 h 2261"/>
                <a:gd name="T22" fmla="*/ 1804 w 2246"/>
                <a:gd name="T23" fmla="*/ 1528 h 2261"/>
                <a:gd name="T24" fmla="*/ 1644 w 2246"/>
                <a:gd name="T25" fmla="*/ 1402 h 2261"/>
                <a:gd name="T26" fmla="*/ 1708 w 2246"/>
                <a:gd name="T27" fmla="*/ 1364 h 2261"/>
                <a:gd name="T28" fmla="*/ 1846 w 2246"/>
                <a:gd name="T29" fmla="*/ 546 h 2261"/>
                <a:gd name="T30" fmla="*/ 1010 w 2246"/>
                <a:gd name="T31" fmla="*/ 1281 h 2261"/>
                <a:gd name="T32" fmla="*/ 1503 w 2246"/>
                <a:gd name="T33" fmla="*/ 283 h 2261"/>
                <a:gd name="T34" fmla="*/ 377 w 2246"/>
                <a:gd name="T35" fmla="*/ 129 h 2261"/>
                <a:gd name="T36" fmla="*/ 128 w 2246"/>
                <a:gd name="T37" fmla="*/ 377 h 2261"/>
                <a:gd name="T38" fmla="*/ 1658 w 2246"/>
                <a:gd name="T39" fmla="*/ 2186 h 2261"/>
                <a:gd name="T40" fmla="*/ 75 w 2246"/>
                <a:gd name="T41" fmla="*/ 452 h 2261"/>
                <a:gd name="T42" fmla="*/ 452 w 2246"/>
                <a:gd name="T43" fmla="*/ 415 h 2261"/>
                <a:gd name="T44" fmla="*/ 1658 w 2246"/>
                <a:gd name="T45" fmla="*/ 75 h 2261"/>
                <a:gd name="T46" fmla="*/ 1522 w 2246"/>
                <a:gd name="T47" fmla="*/ 210 h 2261"/>
                <a:gd name="T48" fmla="*/ 744 w 2246"/>
                <a:gd name="T49" fmla="*/ 535 h 2261"/>
                <a:gd name="T50" fmla="*/ 624 w 2246"/>
                <a:gd name="T51" fmla="*/ 378 h 2261"/>
                <a:gd name="T52" fmla="*/ 555 w 2246"/>
                <a:gd name="T53" fmla="*/ 563 h 2261"/>
                <a:gd name="T54" fmla="*/ 339 w 2246"/>
                <a:gd name="T55" fmla="*/ 905 h 2261"/>
                <a:gd name="T56" fmla="*/ 259 w 2246"/>
                <a:gd name="T57" fmla="*/ 1098 h 2261"/>
                <a:gd name="T58" fmla="*/ 452 w 2246"/>
                <a:gd name="T59" fmla="*/ 1018 h 2261"/>
                <a:gd name="T60" fmla="*/ 620 w 2246"/>
                <a:gd name="T61" fmla="*/ 601 h 2261"/>
                <a:gd name="T62" fmla="*/ 692 w 2246"/>
                <a:gd name="T63" fmla="*/ 590 h 2261"/>
                <a:gd name="T64" fmla="*/ 795 w 2246"/>
                <a:gd name="T65" fmla="*/ 1139 h 2261"/>
                <a:gd name="T66" fmla="*/ 1357 w 2246"/>
                <a:gd name="T67" fmla="*/ 1470 h 2261"/>
                <a:gd name="T68" fmla="*/ 1673 w 2246"/>
                <a:gd name="T69" fmla="*/ 1604 h 2261"/>
                <a:gd name="T70" fmla="*/ 1627 w 2246"/>
                <a:gd name="T71" fmla="*/ 1674 h 2261"/>
                <a:gd name="T72" fmla="*/ 1658 w 2246"/>
                <a:gd name="T73" fmla="*/ 2186 h 2261"/>
                <a:gd name="T74" fmla="*/ 626 w 2246"/>
                <a:gd name="T75" fmla="*/ 455 h 2261"/>
                <a:gd name="T76" fmla="*/ 675 w 2246"/>
                <a:gd name="T77" fmla="*/ 504 h 2261"/>
                <a:gd name="T78" fmla="*/ 603 w 2246"/>
                <a:gd name="T79" fmla="*/ 490 h 2261"/>
                <a:gd name="T80" fmla="*/ 353 w 2246"/>
                <a:gd name="T81" fmla="*/ 1052 h 2261"/>
                <a:gd name="T82" fmla="*/ 304 w 2246"/>
                <a:gd name="T83" fmla="*/ 1003 h 2261"/>
                <a:gd name="T84" fmla="*/ 377 w 2246"/>
                <a:gd name="T85" fmla="*/ 1018 h 2261"/>
                <a:gd name="T86" fmla="*/ 2065 w 2246"/>
                <a:gd name="T87" fmla="*/ 2143 h 2261"/>
                <a:gd name="T88" fmla="*/ 1711 w 2246"/>
                <a:gd name="T89" fmla="*/ 1669 h 2261"/>
                <a:gd name="T90" fmla="*/ 2148 w 2246"/>
                <a:gd name="T91" fmla="*/ 197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46" h="2261">
                  <a:moveTo>
                    <a:pt x="2214" y="1937"/>
                  </a:moveTo>
                  <a:lnTo>
                    <a:pt x="1953" y="1486"/>
                  </a:lnTo>
                  <a:cubicBezTo>
                    <a:pt x="1943" y="1468"/>
                    <a:pt x="1920" y="1461"/>
                    <a:pt x="1902" y="1472"/>
                  </a:cubicBezTo>
                  <a:lnTo>
                    <a:pt x="1869" y="1491"/>
                  </a:lnTo>
                  <a:lnTo>
                    <a:pt x="1769" y="1318"/>
                  </a:lnTo>
                  <a:cubicBezTo>
                    <a:pt x="1920" y="1192"/>
                    <a:pt x="2004" y="1003"/>
                    <a:pt x="1997" y="806"/>
                  </a:cubicBezTo>
                  <a:cubicBezTo>
                    <a:pt x="1990" y="609"/>
                    <a:pt x="1893" y="427"/>
                    <a:pt x="1733" y="311"/>
                  </a:cubicBezTo>
                  <a:lnTo>
                    <a:pt x="1733" y="38"/>
                  </a:lnTo>
                  <a:cubicBezTo>
                    <a:pt x="1733" y="17"/>
                    <a:pt x="1716" y="0"/>
                    <a:pt x="1696" y="0"/>
                  </a:cubicBezTo>
                  <a:lnTo>
                    <a:pt x="414" y="0"/>
                  </a:lnTo>
                  <a:cubicBezTo>
                    <a:pt x="404" y="0"/>
                    <a:pt x="395" y="4"/>
                    <a:pt x="388" y="11"/>
                  </a:cubicBezTo>
                  <a:lnTo>
                    <a:pt x="11" y="388"/>
                  </a:lnTo>
                  <a:cubicBezTo>
                    <a:pt x="4" y="395"/>
                    <a:pt x="0" y="405"/>
                    <a:pt x="0" y="415"/>
                  </a:cubicBezTo>
                  <a:lnTo>
                    <a:pt x="0" y="2224"/>
                  </a:lnTo>
                  <a:cubicBezTo>
                    <a:pt x="0" y="2244"/>
                    <a:pt x="17" y="2261"/>
                    <a:pt x="37" y="2261"/>
                  </a:cubicBezTo>
                  <a:lnTo>
                    <a:pt x="1696" y="2261"/>
                  </a:lnTo>
                  <a:cubicBezTo>
                    <a:pt x="1716" y="2261"/>
                    <a:pt x="1733" y="2244"/>
                    <a:pt x="1733" y="2224"/>
                  </a:cubicBezTo>
                  <a:lnTo>
                    <a:pt x="1733" y="1859"/>
                  </a:lnTo>
                  <a:lnTo>
                    <a:pt x="1887" y="2126"/>
                  </a:lnTo>
                  <a:cubicBezTo>
                    <a:pt x="1912" y="2169"/>
                    <a:pt x="1953" y="2201"/>
                    <a:pt x="2002" y="2214"/>
                  </a:cubicBezTo>
                  <a:cubicBezTo>
                    <a:pt x="2050" y="2227"/>
                    <a:pt x="2102" y="2221"/>
                    <a:pt x="2145" y="2196"/>
                  </a:cubicBezTo>
                  <a:cubicBezTo>
                    <a:pt x="2189" y="2171"/>
                    <a:pt x="2220" y="2129"/>
                    <a:pt x="2233" y="2081"/>
                  </a:cubicBezTo>
                  <a:cubicBezTo>
                    <a:pt x="2246" y="2032"/>
                    <a:pt x="2239" y="1980"/>
                    <a:pt x="2214" y="1937"/>
                  </a:cubicBezTo>
                  <a:close/>
                  <a:moveTo>
                    <a:pt x="1804" y="1528"/>
                  </a:moveTo>
                  <a:lnTo>
                    <a:pt x="1738" y="1566"/>
                  </a:lnTo>
                  <a:lnTo>
                    <a:pt x="1644" y="1402"/>
                  </a:lnTo>
                  <a:cubicBezTo>
                    <a:pt x="1655" y="1396"/>
                    <a:pt x="1666" y="1390"/>
                    <a:pt x="1677" y="1384"/>
                  </a:cubicBezTo>
                  <a:cubicBezTo>
                    <a:pt x="1688" y="1378"/>
                    <a:pt x="1698" y="1370"/>
                    <a:pt x="1708" y="1364"/>
                  </a:cubicBezTo>
                  <a:lnTo>
                    <a:pt x="1804" y="1528"/>
                  </a:lnTo>
                  <a:close/>
                  <a:moveTo>
                    <a:pt x="1846" y="546"/>
                  </a:moveTo>
                  <a:cubicBezTo>
                    <a:pt x="1982" y="781"/>
                    <a:pt x="1933" y="1078"/>
                    <a:pt x="1729" y="1257"/>
                  </a:cubicBezTo>
                  <a:cubicBezTo>
                    <a:pt x="1526" y="1435"/>
                    <a:pt x="1225" y="1445"/>
                    <a:pt x="1010" y="1281"/>
                  </a:cubicBezTo>
                  <a:cubicBezTo>
                    <a:pt x="795" y="1116"/>
                    <a:pt x="727" y="822"/>
                    <a:pt x="847" y="580"/>
                  </a:cubicBezTo>
                  <a:cubicBezTo>
                    <a:pt x="967" y="337"/>
                    <a:pt x="1241" y="213"/>
                    <a:pt x="1503" y="283"/>
                  </a:cubicBezTo>
                  <a:cubicBezTo>
                    <a:pt x="1648" y="322"/>
                    <a:pt x="1771" y="417"/>
                    <a:pt x="1846" y="546"/>
                  </a:cubicBezTo>
                  <a:close/>
                  <a:moveTo>
                    <a:pt x="377" y="129"/>
                  </a:moveTo>
                  <a:lnTo>
                    <a:pt x="377" y="377"/>
                  </a:lnTo>
                  <a:lnTo>
                    <a:pt x="128" y="377"/>
                  </a:lnTo>
                  <a:lnTo>
                    <a:pt x="377" y="129"/>
                  </a:lnTo>
                  <a:close/>
                  <a:moveTo>
                    <a:pt x="1658" y="2186"/>
                  </a:moveTo>
                  <a:lnTo>
                    <a:pt x="75" y="2186"/>
                  </a:lnTo>
                  <a:lnTo>
                    <a:pt x="75" y="452"/>
                  </a:lnTo>
                  <a:lnTo>
                    <a:pt x="414" y="452"/>
                  </a:lnTo>
                  <a:cubicBezTo>
                    <a:pt x="435" y="452"/>
                    <a:pt x="452" y="435"/>
                    <a:pt x="452" y="415"/>
                  </a:cubicBezTo>
                  <a:lnTo>
                    <a:pt x="452" y="75"/>
                  </a:lnTo>
                  <a:lnTo>
                    <a:pt x="1658" y="75"/>
                  </a:lnTo>
                  <a:lnTo>
                    <a:pt x="1658" y="264"/>
                  </a:lnTo>
                  <a:cubicBezTo>
                    <a:pt x="1615" y="241"/>
                    <a:pt x="1569" y="223"/>
                    <a:pt x="1522" y="210"/>
                  </a:cubicBezTo>
                  <a:cubicBezTo>
                    <a:pt x="1220" y="129"/>
                    <a:pt x="904" y="278"/>
                    <a:pt x="774" y="563"/>
                  </a:cubicBezTo>
                  <a:lnTo>
                    <a:pt x="744" y="535"/>
                  </a:lnTo>
                  <a:cubicBezTo>
                    <a:pt x="761" y="497"/>
                    <a:pt x="755" y="453"/>
                    <a:pt x="730" y="421"/>
                  </a:cubicBezTo>
                  <a:cubicBezTo>
                    <a:pt x="705" y="388"/>
                    <a:pt x="664" y="371"/>
                    <a:pt x="624" y="378"/>
                  </a:cubicBezTo>
                  <a:cubicBezTo>
                    <a:pt x="583" y="384"/>
                    <a:pt x="549" y="412"/>
                    <a:pt x="534" y="450"/>
                  </a:cubicBezTo>
                  <a:cubicBezTo>
                    <a:pt x="520" y="489"/>
                    <a:pt x="528" y="532"/>
                    <a:pt x="555" y="563"/>
                  </a:cubicBezTo>
                  <a:lnTo>
                    <a:pt x="359" y="906"/>
                  </a:lnTo>
                  <a:cubicBezTo>
                    <a:pt x="352" y="905"/>
                    <a:pt x="346" y="905"/>
                    <a:pt x="339" y="905"/>
                  </a:cubicBezTo>
                  <a:cubicBezTo>
                    <a:pt x="293" y="905"/>
                    <a:pt x="252" y="932"/>
                    <a:pt x="234" y="974"/>
                  </a:cubicBezTo>
                  <a:cubicBezTo>
                    <a:pt x="217" y="1017"/>
                    <a:pt x="227" y="1065"/>
                    <a:pt x="259" y="1098"/>
                  </a:cubicBezTo>
                  <a:cubicBezTo>
                    <a:pt x="291" y="1130"/>
                    <a:pt x="340" y="1140"/>
                    <a:pt x="382" y="1122"/>
                  </a:cubicBezTo>
                  <a:cubicBezTo>
                    <a:pt x="424" y="1105"/>
                    <a:pt x="452" y="1063"/>
                    <a:pt x="452" y="1018"/>
                  </a:cubicBezTo>
                  <a:cubicBezTo>
                    <a:pt x="452" y="991"/>
                    <a:pt x="442" y="964"/>
                    <a:pt x="424" y="944"/>
                  </a:cubicBezTo>
                  <a:lnTo>
                    <a:pt x="620" y="601"/>
                  </a:lnTo>
                  <a:cubicBezTo>
                    <a:pt x="627" y="602"/>
                    <a:pt x="634" y="603"/>
                    <a:pt x="640" y="603"/>
                  </a:cubicBezTo>
                  <a:cubicBezTo>
                    <a:pt x="658" y="603"/>
                    <a:pt x="676" y="598"/>
                    <a:pt x="692" y="590"/>
                  </a:cubicBezTo>
                  <a:lnTo>
                    <a:pt x="746" y="639"/>
                  </a:lnTo>
                  <a:cubicBezTo>
                    <a:pt x="693" y="806"/>
                    <a:pt x="711" y="986"/>
                    <a:pt x="795" y="1139"/>
                  </a:cubicBezTo>
                  <a:cubicBezTo>
                    <a:pt x="879" y="1291"/>
                    <a:pt x="1022" y="1403"/>
                    <a:pt x="1191" y="1448"/>
                  </a:cubicBezTo>
                  <a:cubicBezTo>
                    <a:pt x="1245" y="1463"/>
                    <a:pt x="1301" y="1470"/>
                    <a:pt x="1357" y="1470"/>
                  </a:cubicBezTo>
                  <a:cubicBezTo>
                    <a:pt x="1431" y="1470"/>
                    <a:pt x="1504" y="1457"/>
                    <a:pt x="1574" y="1432"/>
                  </a:cubicBezTo>
                  <a:lnTo>
                    <a:pt x="1673" y="1604"/>
                  </a:lnTo>
                  <a:lnTo>
                    <a:pt x="1640" y="1623"/>
                  </a:lnTo>
                  <a:cubicBezTo>
                    <a:pt x="1622" y="1633"/>
                    <a:pt x="1616" y="1656"/>
                    <a:pt x="1627" y="1674"/>
                  </a:cubicBezTo>
                  <a:lnTo>
                    <a:pt x="1658" y="1728"/>
                  </a:lnTo>
                  <a:lnTo>
                    <a:pt x="1658" y="2186"/>
                  </a:lnTo>
                  <a:close/>
                  <a:moveTo>
                    <a:pt x="603" y="490"/>
                  </a:moveTo>
                  <a:cubicBezTo>
                    <a:pt x="603" y="475"/>
                    <a:pt x="612" y="461"/>
                    <a:pt x="626" y="455"/>
                  </a:cubicBezTo>
                  <a:cubicBezTo>
                    <a:pt x="640" y="449"/>
                    <a:pt x="656" y="453"/>
                    <a:pt x="667" y="463"/>
                  </a:cubicBezTo>
                  <a:cubicBezTo>
                    <a:pt x="678" y="474"/>
                    <a:pt x="681" y="490"/>
                    <a:pt x="675" y="504"/>
                  </a:cubicBezTo>
                  <a:cubicBezTo>
                    <a:pt x="669" y="518"/>
                    <a:pt x="656" y="528"/>
                    <a:pt x="640" y="528"/>
                  </a:cubicBezTo>
                  <a:cubicBezTo>
                    <a:pt x="620" y="528"/>
                    <a:pt x="603" y="511"/>
                    <a:pt x="603" y="490"/>
                  </a:cubicBezTo>
                  <a:close/>
                  <a:moveTo>
                    <a:pt x="377" y="1018"/>
                  </a:moveTo>
                  <a:cubicBezTo>
                    <a:pt x="377" y="1033"/>
                    <a:pt x="367" y="1047"/>
                    <a:pt x="353" y="1052"/>
                  </a:cubicBezTo>
                  <a:cubicBezTo>
                    <a:pt x="339" y="1058"/>
                    <a:pt x="323" y="1055"/>
                    <a:pt x="312" y="1044"/>
                  </a:cubicBezTo>
                  <a:cubicBezTo>
                    <a:pt x="301" y="1033"/>
                    <a:pt x="298" y="1017"/>
                    <a:pt x="304" y="1003"/>
                  </a:cubicBezTo>
                  <a:cubicBezTo>
                    <a:pt x="310" y="989"/>
                    <a:pt x="324" y="980"/>
                    <a:pt x="339" y="980"/>
                  </a:cubicBezTo>
                  <a:cubicBezTo>
                    <a:pt x="360" y="980"/>
                    <a:pt x="377" y="997"/>
                    <a:pt x="377" y="1018"/>
                  </a:cubicBezTo>
                  <a:close/>
                  <a:moveTo>
                    <a:pt x="2160" y="2060"/>
                  </a:moveTo>
                  <a:cubicBezTo>
                    <a:pt x="2148" y="2105"/>
                    <a:pt x="2111" y="2138"/>
                    <a:pt x="2065" y="2143"/>
                  </a:cubicBezTo>
                  <a:cubicBezTo>
                    <a:pt x="2020" y="2149"/>
                    <a:pt x="1975" y="2127"/>
                    <a:pt x="1952" y="2088"/>
                  </a:cubicBezTo>
                  <a:lnTo>
                    <a:pt x="1711" y="1669"/>
                  </a:lnTo>
                  <a:lnTo>
                    <a:pt x="1907" y="1556"/>
                  </a:lnTo>
                  <a:lnTo>
                    <a:pt x="2148" y="1975"/>
                  </a:lnTo>
                  <a:cubicBezTo>
                    <a:pt x="2163" y="2001"/>
                    <a:pt x="2167" y="2032"/>
                    <a:pt x="2160" y="206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21">
              <a:extLst>
                <a:ext uri="{FF2B5EF4-FFF2-40B4-BE49-F238E27FC236}">
                  <a16:creationId xmlns:a16="http://schemas.microsoft.com/office/drawing/2014/main" id="{D6BE6F18-27E9-4C1F-AEE5-FF3F4FF894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051" y="3582989"/>
              <a:ext cx="274638" cy="130175"/>
            </a:xfrm>
            <a:custGeom>
              <a:avLst/>
              <a:gdLst>
                <a:gd name="T0" fmla="*/ 1243 w 1281"/>
                <a:gd name="T1" fmla="*/ 527 h 603"/>
                <a:gd name="T2" fmla="*/ 1206 w 1281"/>
                <a:gd name="T3" fmla="*/ 527 h 603"/>
                <a:gd name="T4" fmla="*/ 1206 w 1281"/>
                <a:gd name="T5" fmla="*/ 188 h 603"/>
                <a:gd name="T6" fmla="*/ 1168 w 1281"/>
                <a:gd name="T7" fmla="*/ 150 h 603"/>
                <a:gd name="T8" fmla="*/ 1017 w 1281"/>
                <a:gd name="T9" fmla="*/ 150 h 603"/>
                <a:gd name="T10" fmla="*/ 980 w 1281"/>
                <a:gd name="T11" fmla="*/ 188 h 603"/>
                <a:gd name="T12" fmla="*/ 980 w 1281"/>
                <a:gd name="T13" fmla="*/ 527 h 603"/>
                <a:gd name="T14" fmla="*/ 904 w 1281"/>
                <a:gd name="T15" fmla="*/ 527 h 603"/>
                <a:gd name="T16" fmla="*/ 904 w 1281"/>
                <a:gd name="T17" fmla="*/ 37 h 603"/>
                <a:gd name="T18" fmla="*/ 867 w 1281"/>
                <a:gd name="T19" fmla="*/ 0 h 603"/>
                <a:gd name="T20" fmla="*/ 716 w 1281"/>
                <a:gd name="T21" fmla="*/ 0 h 603"/>
                <a:gd name="T22" fmla="*/ 678 w 1281"/>
                <a:gd name="T23" fmla="*/ 37 h 603"/>
                <a:gd name="T24" fmla="*/ 678 w 1281"/>
                <a:gd name="T25" fmla="*/ 527 h 603"/>
                <a:gd name="T26" fmla="*/ 603 w 1281"/>
                <a:gd name="T27" fmla="*/ 527 h 603"/>
                <a:gd name="T28" fmla="*/ 603 w 1281"/>
                <a:gd name="T29" fmla="*/ 188 h 603"/>
                <a:gd name="T30" fmla="*/ 565 w 1281"/>
                <a:gd name="T31" fmla="*/ 150 h 603"/>
                <a:gd name="T32" fmla="*/ 414 w 1281"/>
                <a:gd name="T33" fmla="*/ 150 h 603"/>
                <a:gd name="T34" fmla="*/ 377 w 1281"/>
                <a:gd name="T35" fmla="*/ 188 h 603"/>
                <a:gd name="T36" fmla="*/ 377 w 1281"/>
                <a:gd name="T37" fmla="*/ 527 h 603"/>
                <a:gd name="T38" fmla="*/ 301 w 1281"/>
                <a:gd name="T39" fmla="*/ 527 h 603"/>
                <a:gd name="T40" fmla="*/ 301 w 1281"/>
                <a:gd name="T41" fmla="*/ 339 h 603"/>
                <a:gd name="T42" fmla="*/ 264 w 1281"/>
                <a:gd name="T43" fmla="*/ 301 h 603"/>
                <a:gd name="T44" fmla="*/ 113 w 1281"/>
                <a:gd name="T45" fmla="*/ 301 h 603"/>
                <a:gd name="T46" fmla="*/ 75 w 1281"/>
                <a:gd name="T47" fmla="*/ 339 h 603"/>
                <a:gd name="T48" fmla="*/ 75 w 1281"/>
                <a:gd name="T49" fmla="*/ 527 h 603"/>
                <a:gd name="T50" fmla="*/ 37 w 1281"/>
                <a:gd name="T51" fmla="*/ 527 h 603"/>
                <a:gd name="T52" fmla="*/ 0 w 1281"/>
                <a:gd name="T53" fmla="*/ 565 h 603"/>
                <a:gd name="T54" fmla="*/ 37 w 1281"/>
                <a:gd name="T55" fmla="*/ 603 h 603"/>
                <a:gd name="T56" fmla="*/ 1243 w 1281"/>
                <a:gd name="T57" fmla="*/ 603 h 603"/>
                <a:gd name="T58" fmla="*/ 1281 w 1281"/>
                <a:gd name="T59" fmla="*/ 565 h 603"/>
                <a:gd name="T60" fmla="*/ 1243 w 1281"/>
                <a:gd name="T61" fmla="*/ 527 h 603"/>
                <a:gd name="T62" fmla="*/ 151 w 1281"/>
                <a:gd name="T63" fmla="*/ 527 h 603"/>
                <a:gd name="T64" fmla="*/ 151 w 1281"/>
                <a:gd name="T65" fmla="*/ 376 h 603"/>
                <a:gd name="T66" fmla="*/ 226 w 1281"/>
                <a:gd name="T67" fmla="*/ 376 h 603"/>
                <a:gd name="T68" fmla="*/ 226 w 1281"/>
                <a:gd name="T69" fmla="*/ 527 h 603"/>
                <a:gd name="T70" fmla="*/ 151 w 1281"/>
                <a:gd name="T71" fmla="*/ 527 h 603"/>
                <a:gd name="T72" fmla="*/ 452 w 1281"/>
                <a:gd name="T73" fmla="*/ 527 h 603"/>
                <a:gd name="T74" fmla="*/ 452 w 1281"/>
                <a:gd name="T75" fmla="*/ 226 h 603"/>
                <a:gd name="T76" fmla="*/ 527 w 1281"/>
                <a:gd name="T77" fmla="*/ 226 h 603"/>
                <a:gd name="T78" fmla="*/ 527 w 1281"/>
                <a:gd name="T79" fmla="*/ 527 h 603"/>
                <a:gd name="T80" fmla="*/ 452 w 1281"/>
                <a:gd name="T81" fmla="*/ 527 h 603"/>
                <a:gd name="T82" fmla="*/ 754 w 1281"/>
                <a:gd name="T83" fmla="*/ 527 h 603"/>
                <a:gd name="T84" fmla="*/ 754 w 1281"/>
                <a:gd name="T85" fmla="*/ 75 h 603"/>
                <a:gd name="T86" fmla="*/ 829 w 1281"/>
                <a:gd name="T87" fmla="*/ 75 h 603"/>
                <a:gd name="T88" fmla="*/ 829 w 1281"/>
                <a:gd name="T89" fmla="*/ 527 h 603"/>
                <a:gd name="T90" fmla="*/ 754 w 1281"/>
                <a:gd name="T91" fmla="*/ 527 h 603"/>
                <a:gd name="T92" fmla="*/ 1055 w 1281"/>
                <a:gd name="T93" fmla="*/ 527 h 603"/>
                <a:gd name="T94" fmla="*/ 1055 w 1281"/>
                <a:gd name="T95" fmla="*/ 226 h 603"/>
                <a:gd name="T96" fmla="*/ 1130 w 1281"/>
                <a:gd name="T97" fmla="*/ 226 h 603"/>
                <a:gd name="T98" fmla="*/ 1130 w 1281"/>
                <a:gd name="T99" fmla="*/ 527 h 603"/>
                <a:gd name="T100" fmla="*/ 1055 w 1281"/>
                <a:gd name="T101" fmla="*/ 527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81" h="603">
                  <a:moveTo>
                    <a:pt x="1243" y="527"/>
                  </a:moveTo>
                  <a:lnTo>
                    <a:pt x="1206" y="527"/>
                  </a:lnTo>
                  <a:lnTo>
                    <a:pt x="1206" y="188"/>
                  </a:lnTo>
                  <a:cubicBezTo>
                    <a:pt x="1206" y="167"/>
                    <a:pt x="1189" y="150"/>
                    <a:pt x="1168" y="150"/>
                  </a:cubicBezTo>
                  <a:lnTo>
                    <a:pt x="1017" y="150"/>
                  </a:lnTo>
                  <a:cubicBezTo>
                    <a:pt x="997" y="150"/>
                    <a:pt x="980" y="167"/>
                    <a:pt x="980" y="188"/>
                  </a:cubicBezTo>
                  <a:lnTo>
                    <a:pt x="980" y="527"/>
                  </a:lnTo>
                  <a:lnTo>
                    <a:pt x="904" y="527"/>
                  </a:lnTo>
                  <a:lnTo>
                    <a:pt x="904" y="37"/>
                  </a:lnTo>
                  <a:cubicBezTo>
                    <a:pt x="904" y="16"/>
                    <a:pt x="887" y="0"/>
                    <a:pt x="867" y="0"/>
                  </a:cubicBezTo>
                  <a:lnTo>
                    <a:pt x="716" y="0"/>
                  </a:lnTo>
                  <a:cubicBezTo>
                    <a:pt x="695" y="0"/>
                    <a:pt x="678" y="16"/>
                    <a:pt x="678" y="37"/>
                  </a:cubicBezTo>
                  <a:lnTo>
                    <a:pt x="678" y="527"/>
                  </a:lnTo>
                  <a:lnTo>
                    <a:pt x="603" y="527"/>
                  </a:lnTo>
                  <a:lnTo>
                    <a:pt x="603" y="188"/>
                  </a:lnTo>
                  <a:cubicBezTo>
                    <a:pt x="603" y="167"/>
                    <a:pt x="586" y="150"/>
                    <a:pt x="565" y="150"/>
                  </a:cubicBezTo>
                  <a:lnTo>
                    <a:pt x="414" y="150"/>
                  </a:lnTo>
                  <a:cubicBezTo>
                    <a:pt x="394" y="150"/>
                    <a:pt x="377" y="167"/>
                    <a:pt x="377" y="188"/>
                  </a:cubicBezTo>
                  <a:lnTo>
                    <a:pt x="377" y="527"/>
                  </a:lnTo>
                  <a:lnTo>
                    <a:pt x="301" y="527"/>
                  </a:lnTo>
                  <a:lnTo>
                    <a:pt x="301" y="339"/>
                  </a:lnTo>
                  <a:cubicBezTo>
                    <a:pt x="301" y="318"/>
                    <a:pt x="284" y="301"/>
                    <a:pt x="264" y="301"/>
                  </a:cubicBezTo>
                  <a:lnTo>
                    <a:pt x="113" y="301"/>
                  </a:lnTo>
                  <a:cubicBezTo>
                    <a:pt x="92" y="301"/>
                    <a:pt x="75" y="318"/>
                    <a:pt x="75" y="339"/>
                  </a:cubicBezTo>
                  <a:lnTo>
                    <a:pt x="75" y="527"/>
                  </a:lnTo>
                  <a:lnTo>
                    <a:pt x="37" y="527"/>
                  </a:lnTo>
                  <a:cubicBezTo>
                    <a:pt x="17" y="527"/>
                    <a:pt x="0" y="544"/>
                    <a:pt x="0" y="565"/>
                  </a:cubicBezTo>
                  <a:cubicBezTo>
                    <a:pt x="0" y="586"/>
                    <a:pt x="17" y="603"/>
                    <a:pt x="37" y="603"/>
                  </a:cubicBezTo>
                  <a:lnTo>
                    <a:pt x="1243" y="603"/>
                  </a:lnTo>
                  <a:cubicBezTo>
                    <a:pt x="1264" y="603"/>
                    <a:pt x="1281" y="586"/>
                    <a:pt x="1281" y="565"/>
                  </a:cubicBezTo>
                  <a:cubicBezTo>
                    <a:pt x="1281" y="544"/>
                    <a:pt x="1264" y="527"/>
                    <a:pt x="1243" y="527"/>
                  </a:cubicBezTo>
                  <a:close/>
                  <a:moveTo>
                    <a:pt x="151" y="527"/>
                  </a:moveTo>
                  <a:lnTo>
                    <a:pt x="151" y="376"/>
                  </a:lnTo>
                  <a:lnTo>
                    <a:pt x="226" y="376"/>
                  </a:lnTo>
                  <a:lnTo>
                    <a:pt x="226" y="527"/>
                  </a:lnTo>
                  <a:lnTo>
                    <a:pt x="151" y="527"/>
                  </a:lnTo>
                  <a:close/>
                  <a:moveTo>
                    <a:pt x="452" y="527"/>
                  </a:moveTo>
                  <a:lnTo>
                    <a:pt x="452" y="226"/>
                  </a:lnTo>
                  <a:lnTo>
                    <a:pt x="527" y="226"/>
                  </a:lnTo>
                  <a:lnTo>
                    <a:pt x="527" y="527"/>
                  </a:lnTo>
                  <a:lnTo>
                    <a:pt x="452" y="527"/>
                  </a:lnTo>
                  <a:close/>
                  <a:moveTo>
                    <a:pt x="754" y="527"/>
                  </a:moveTo>
                  <a:lnTo>
                    <a:pt x="754" y="75"/>
                  </a:lnTo>
                  <a:lnTo>
                    <a:pt x="829" y="75"/>
                  </a:lnTo>
                  <a:lnTo>
                    <a:pt x="829" y="527"/>
                  </a:lnTo>
                  <a:lnTo>
                    <a:pt x="754" y="527"/>
                  </a:lnTo>
                  <a:close/>
                  <a:moveTo>
                    <a:pt x="1055" y="527"/>
                  </a:moveTo>
                  <a:lnTo>
                    <a:pt x="1055" y="226"/>
                  </a:lnTo>
                  <a:lnTo>
                    <a:pt x="1130" y="226"/>
                  </a:lnTo>
                  <a:lnTo>
                    <a:pt x="1130" y="527"/>
                  </a:lnTo>
                  <a:lnTo>
                    <a:pt x="1055" y="52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22">
              <a:extLst>
                <a:ext uri="{FF2B5EF4-FFF2-40B4-BE49-F238E27FC236}">
                  <a16:creationId xmlns:a16="http://schemas.microsoft.com/office/drawing/2014/main" id="{BC4A9853-F6E0-428A-8B28-47FC31FD7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535364"/>
              <a:ext cx="112713" cy="15875"/>
            </a:xfrm>
            <a:custGeom>
              <a:avLst/>
              <a:gdLst>
                <a:gd name="T0" fmla="*/ 38 w 528"/>
                <a:gd name="T1" fmla="*/ 76 h 76"/>
                <a:gd name="T2" fmla="*/ 490 w 528"/>
                <a:gd name="T3" fmla="*/ 76 h 76"/>
                <a:gd name="T4" fmla="*/ 528 w 528"/>
                <a:gd name="T5" fmla="*/ 38 h 76"/>
                <a:gd name="T6" fmla="*/ 490 w 528"/>
                <a:gd name="T7" fmla="*/ 0 h 76"/>
                <a:gd name="T8" fmla="*/ 38 w 528"/>
                <a:gd name="T9" fmla="*/ 0 h 76"/>
                <a:gd name="T10" fmla="*/ 0 w 528"/>
                <a:gd name="T11" fmla="*/ 38 h 76"/>
                <a:gd name="T12" fmla="*/ 38 w 52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6">
                  <a:moveTo>
                    <a:pt x="38" y="76"/>
                  </a:moveTo>
                  <a:lnTo>
                    <a:pt x="490" y="76"/>
                  </a:lnTo>
                  <a:cubicBezTo>
                    <a:pt x="511" y="76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3">
              <a:extLst>
                <a:ext uri="{FF2B5EF4-FFF2-40B4-BE49-F238E27FC236}">
                  <a16:creationId xmlns:a16="http://schemas.microsoft.com/office/drawing/2014/main" id="{4C45C6B0-BC1E-4DD6-9D10-DB1FF2C78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567114"/>
              <a:ext cx="112713" cy="15875"/>
            </a:xfrm>
            <a:custGeom>
              <a:avLst/>
              <a:gdLst>
                <a:gd name="T0" fmla="*/ 490 w 528"/>
                <a:gd name="T1" fmla="*/ 76 h 76"/>
                <a:gd name="T2" fmla="*/ 528 w 528"/>
                <a:gd name="T3" fmla="*/ 38 h 76"/>
                <a:gd name="T4" fmla="*/ 490 w 528"/>
                <a:gd name="T5" fmla="*/ 0 h 76"/>
                <a:gd name="T6" fmla="*/ 38 w 528"/>
                <a:gd name="T7" fmla="*/ 0 h 76"/>
                <a:gd name="T8" fmla="*/ 0 w 528"/>
                <a:gd name="T9" fmla="*/ 38 h 76"/>
                <a:gd name="T10" fmla="*/ 38 w 528"/>
                <a:gd name="T11" fmla="*/ 76 h 76"/>
                <a:gd name="T12" fmla="*/ 490 w 52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8" h="76">
                  <a:moveTo>
                    <a:pt x="490" y="76"/>
                  </a:moveTo>
                  <a:cubicBezTo>
                    <a:pt x="511" y="76"/>
                    <a:pt x="528" y="59"/>
                    <a:pt x="528" y="38"/>
                  </a:cubicBezTo>
                  <a:cubicBezTo>
                    <a:pt x="528" y="17"/>
                    <a:pt x="511" y="0"/>
                    <a:pt x="490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490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5" name="Group 2534">
            <a:extLst>
              <a:ext uri="{FF2B5EF4-FFF2-40B4-BE49-F238E27FC236}">
                <a16:creationId xmlns:a16="http://schemas.microsoft.com/office/drawing/2014/main" id="{2731A316-8CB8-47DE-982B-7459CA6A0734}"/>
              </a:ext>
            </a:extLst>
          </p:cNvPr>
          <p:cNvGrpSpPr/>
          <p:nvPr/>
        </p:nvGrpSpPr>
        <p:grpSpPr>
          <a:xfrm>
            <a:off x="5108576" y="3260726"/>
            <a:ext cx="484188" cy="484188"/>
            <a:chOff x="5108576" y="3260726"/>
            <a:chExt cx="484188" cy="484188"/>
          </a:xfrm>
        </p:grpSpPr>
        <p:sp>
          <p:nvSpPr>
            <p:cNvPr id="832" name="Freeform 624">
              <a:extLst>
                <a:ext uri="{FF2B5EF4-FFF2-40B4-BE49-F238E27FC236}">
                  <a16:creationId xmlns:a16="http://schemas.microsoft.com/office/drawing/2014/main" id="{E7DBE0FA-1E3D-4E70-80CB-C277646C6F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6513" y="3268664"/>
              <a:ext cx="306388" cy="468313"/>
            </a:xfrm>
            <a:custGeom>
              <a:avLst/>
              <a:gdLst>
                <a:gd name="T0" fmla="*/ 1432 w 1432"/>
                <a:gd name="T1" fmla="*/ 339 h 2186"/>
                <a:gd name="T2" fmla="*/ 1432 w 1432"/>
                <a:gd name="T3" fmla="*/ 150 h 2186"/>
                <a:gd name="T4" fmla="*/ 1282 w 1432"/>
                <a:gd name="T5" fmla="*/ 0 h 2186"/>
                <a:gd name="T6" fmla="*/ 151 w 1432"/>
                <a:gd name="T7" fmla="*/ 0 h 2186"/>
                <a:gd name="T8" fmla="*/ 0 w 1432"/>
                <a:gd name="T9" fmla="*/ 150 h 2186"/>
                <a:gd name="T10" fmla="*/ 0 w 1432"/>
                <a:gd name="T11" fmla="*/ 2035 h 2186"/>
                <a:gd name="T12" fmla="*/ 151 w 1432"/>
                <a:gd name="T13" fmla="*/ 2186 h 2186"/>
                <a:gd name="T14" fmla="*/ 1282 w 1432"/>
                <a:gd name="T15" fmla="*/ 2186 h 2186"/>
                <a:gd name="T16" fmla="*/ 1432 w 1432"/>
                <a:gd name="T17" fmla="*/ 2035 h 2186"/>
                <a:gd name="T18" fmla="*/ 1432 w 1432"/>
                <a:gd name="T19" fmla="*/ 1696 h 2186"/>
                <a:gd name="T20" fmla="*/ 1319 w 1432"/>
                <a:gd name="T21" fmla="*/ 1696 h 2186"/>
                <a:gd name="T22" fmla="*/ 1319 w 1432"/>
                <a:gd name="T23" fmla="*/ 1809 h 2186"/>
                <a:gd name="T24" fmla="*/ 1282 w 1432"/>
                <a:gd name="T25" fmla="*/ 1846 h 2186"/>
                <a:gd name="T26" fmla="*/ 151 w 1432"/>
                <a:gd name="T27" fmla="*/ 1846 h 2186"/>
                <a:gd name="T28" fmla="*/ 113 w 1432"/>
                <a:gd name="T29" fmla="*/ 1809 h 2186"/>
                <a:gd name="T30" fmla="*/ 113 w 1432"/>
                <a:gd name="T31" fmla="*/ 150 h 2186"/>
                <a:gd name="T32" fmla="*/ 151 w 1432"/>
                <a:gd name="T33" fmla="*/ 113 h 2186"/>
                <a:gd name="T34" fmla="*/ 374 w 1432"/>
                <a:gd name="T35" fmla="*/ 113 h 2186"/>
                <a:gd name="T36" fmla="*/ 437 w 1432"/>
                <a:gd name="T37" fmla="*/ 146 h 2186"/>
                <a:gd name="T38" fmla="*/ 468 w 1432"/>
                <a:gd name="T39" fmla="*/ 192 h 2186"/>
                <a:gd name="T40" fmla="*/ 530 w 1432"/>
                <a:gd name="T41" fmla="*/ 226 h 2186"/>
                <a:gd name="T42" fmla="*/ 902 w 1432"/>
                <a:gd name="T43" fmla="*/ 226 h 2186"/>
                <a:gd name="T44" fmla="*/ 965 w 1432"/>
                <a:gd name="T45" fmla="*/ 192 h 2186"/>
                <a:gd name="T46" fmla="*/ 995 w 1432"/>
                <a:gd name="T47" fmla="*/ 146 h 2186"/>
                <a:gd name="T48" fmla="*/ 1058 w 1432"/>
                <a:gd name="T49" fmla="*/ 113 h 2186"/>
                <a:gd name="T50" fmla="*/ 1282 w 1432"/>
                <a:gd name="T51" fmla="*/ 113 h 2186"/>
                <a:gd name="T52" fmla="*/ 1319 w 1432"/>
                <a:gd name="T53" fmla="*/ 150 h 2186"/>
                <a:gd name="T54" fmla="*/ 1319 w 1432"/>
                <a:gd name="T55" fmla="*/ 339 h 2186"/>
                <a:gd name="T56" fmla="*/ 1432 w 1432"/>
                <a:gd name="T57" fmla="*/ 339 h 2186"/>
                <a:gd name="T58" fmla="*/ 565 w 1432"/>
                <a:gd name="T59" fmla="*/ 1997 h 2186"/>
                <a:gd name="T60" fmla="*/ 603 w 1432"/>
                <a:gd name="T61" fmla="*/ 1959 h 2186"/>
                <a:gd name="T62" fmla="*/ 829 w 1432"/>
                <a:gd name="T63" fmla="*/ 1959 h 2186"/>
                <a:gd name="T64" fmla="*/ 867 w 1432"/>
                <a:gd name="T65" fmla="*/ 1997 h 2186"/>
                <a:gd name="T66" fmla="*/ 867 w 1432"/>
                <a:gd name="T67" fmla="*/ 2035 h 2186"/>
                <a:gd name="T68" fmla="*/ 829 w 1432"/>
                <a:gd name="T69" fmla="*/ 2073 h 2186"/>
                <a:gd name="T70" fmla="*/ 603 w 1432"/>
                <a:gd name="T71" fmla="*/ 2073 h 2186"/>
                <a:gd name="T72" fmla="*/ 565 w 1432"/>
                <a:gd name="T73" fmla="*/ 2035 h 2186"/>
                <a:gd name="T74" fmla="*/ 565 w 1432"/>
                <a:gd name="T75" fmla="*/ 1997 h 2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2" h="2186">
                  <a:moveTo>
                    <a:pt x="1432" y="339"/>
                  </a:moveTo>
                  <a:lnTo>
                    <a:pt x="1432" y="150"/>
                  </a:lnTo>
                  <a:cubicBezTo>
                    <a:pt x="1432" y="67"/>
                    <a:pt x="1365" y="0"/>
                    <a:pt x="1282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035"/>
                  </a:lnTo>
                  <a:cubicBezTo>
                    <a:pt x="0" y="2118"/>
                    <a:pt x="68" y="2186"/>
                    <a:pt x="151" y="2186"/>
                  </a:cubicBezTo>
                  <a:lnTo>
                    <a:pt x="1282" y="2186"/>
                  </a:lnTo>
                  <a:cubicBezTo>
                    <a:pt x="1365" y="2186"/>
                    <a:pt x="1432" y="2118"/>
                    <a:pt x="1432" y="2035"/>
                  </a:cubicBezTo>
                  <a:lnTo>
                    <a:pt x="1432" y="1696"/>
                  </a:lnTo>
                  <a:lnTo>
                    <a:pt x="1319" y="1696"/>
                  </a:lnTo>
                  <a:lnTo>
                    <a:pt x="1319" y="1809"/>
                  </a:lnTo>
                  <a:cubicBezTo>
                    <a:pt x="1319" y="1830"/>
                    <a:pt x="1302" y="1846"/>
                    <a:pt x="1282" y="1846"/>
                  </a:cubicBezTo>
                  <a:lnTo>
                    <a:pt x="151" y="1846"/>
                  </a:lnTo>
                  <a:cubicBezTo>
                    <a:pt x="130" y="1846"/>
                    <a:pt x="113" y="1830"/>
                    <a:pt x="113" y="1809"/>
                  </a:cubicBezTo>
                  <a:lnTo>
                    <a:pt x="113" y="150"/>
                  </a:lnTo>
                  <a:cubicBezTo>
                    <a:pt x="113" y="130"/>
                    <a:pt x="130" y="113"/>
                    <a:pt x="151" y="113"/>
                  </a:cubicBezTo>
                  <a:lnTo>
                    <a:pt x="374" y="113"/>
                  </a:lnTo>
                  <a:cubicBezTo>
                    <a:pt x="400" y="113"/>
                    <a:pt x="423" y="125"/>
                    <a:pt x="437" y="146"/>
                  </a:cubicBezTo>
                  <a:lnTo>
                    <a:pt x="468" y="192"/>
                  </a:lnTo>
                  <a:cubicBezTo>
                    <a:pt x="482" y="213"/>
                    <a:pt x="505" y="226"/>
                    <a:pt x="530" y="226"/>
                  </a:cubicBezTo>
                  <a:lnTo>
                    <a:pt x="902" y="226"/>
                  </a:lnTo>
                  <a:cubicBezTo>
                    <a:pt x="927" y="226"/>
                    <a:pt x="951" y="213"/>
                    <a:pt x="965" y="192"/>
                  </a:cubicBezTo>
                  <a:lnTo>
                    <a:pt x="995" y="146"/>
                  </a:lnTo>
                  <a:cubicBezTo>
                    <a:pt x="1009" y="125"/>
                    <a:pt x="1033" y="113"/>
                    <a:pt x="1058" y="113"/>
                  </a:cubicBezTo>
                  <a:lnTo>
                    <a:pt x="1282" y="113"/>
                  </a:lnTo>
                  <a:cubicBezTo>
                    <a:pt x="1302" y="113"/>
                    <a:pt x="1319" y="130"/>
                    <a:pt x="1319" y="150"/>
                  </a:cubicBezTo>
                  <a:lnTo>
                    <a:pt x="1319" y="339"/>
                  </a:lnTo>
                  <a:lnTo>
                    <a:pt x="1432" y="339"/>
                  </a:lnTo>
                  <a:close/>
                  <a:moveTo>
                    <a:pt x="565" y="1997"/>
                  </a:moveTo>
                  <a:cubicBezTo>
                    <a:pt x="565" y="1976"/>
                    <a:pt x="582" y="1959"/>
                    <a:pt x="603" y="1959"/>
                  </a:cubicBezTo>
                  <a:lnTo>
                    <a:pt x="829" y="1959"/>
                  </a:lnTo>
                  <a:cubicBezTo>
                    <a:pt x="850" y="1959"/>
                    <a:pt x="867" y="1976"/>
                    <a:pt x="867" y="1997"/>
                  </a:cubicBezTo>
                  <a:lnTo>
                    <a:pt x="867" y="2035"/>
                  </a:lnTo>
                  <a:cubicBezTo>
                    <a:pt x="867" y="2056"/>
                    <a:pt x="850" y="2073"/>
                    <a:pt x="829" y="2073"/>
                  </a:cubicBezTo>
                  <a:lnTo>
                    <a:pt x="603" y="2073"/>
                  </a:lnTo>
                  <a:cubicBezTo>
                    <a:pt x="582" y="2073"/>
                    <a:pt x="565" y="2056"/>
                    <a:pt x="565" y="2035"/>
                  </a:cubicBezTo>
                  <a:lnTo>
                    <a:pt x="565" y="1997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Rectangle 625">
              <a:extLst>
                <a:ext uri="{FF2B5EF4-FFF2-40B4-BE49-F238E27FC236}">
                  <a16:creationId xmlns:a16="http://schemas.microsoft.com/office/drawing/2014/main" id="{3A681459-27E1-4A24-97FB-1C8994665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9088" y="3454401"/>
              <a:ext cx="23813" cy="65088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626">
              <a:extLst>
                <a:ext uri="{FF2B5EF4-FFF2-40B4-BE49-F238E27FC236}">
                  <a16:creationId xmlns:a16="http://schemas.microsoft.com/office/drawing/2014/main" id="{15A2E3A9-6FF1-4863-A910-BD97E78C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3341689"/>
              <a:ext cx="249238" cy="144463"/>
            </a:xfrm>
            <a:custGeom>
              <a:avLst/>
              <a:gdLst>
                <a:gd name="T0" fmla="*/ 1017 w 1168"/>
                <a:gd name="T1" fmla="*/ 0 h 678"/>
                <a:gd name="T2" fmla="*/ 150 w 1168"/>
                <a:gd name="T3" fmla="*/ 0 h 678"/>
                <a:gd name="T4" fmla="*/ 0 w 1168"/>
                <a:gd name="T5" fmla="*/ 151 h 678"/>
                <a:gd name="T6" fmla="*/ 0 w 1168"/>
                <a:gd name="T7" fmla="*/ 377 h 678"/>
                <a:gd name="T8" fmla="*/ 150 w 1168"/>
                <a:gd name="T9" fmla="*/ 528 h 678"/>
                <a:gd name="T10" fmla="*/ 791 w 1168"/>
                <a:gd name="T11" fmla="*/ 528 h 678"/>
                <a:gd name="T12" fmla="*/ 942 w 1168"/>
                <a:gd name="T13" fmla="*/ 678 h 678"/>
                <a:gd name="T14" fmla="*/ 942 w 1168"/>
                <a:gd name="T15" fmla="*/ 528 h 678"/>
                <a:gd name="T16" fmla="*/ 1017 w 1168"/>
                <a:gd name="T17" fmla="*/ 528 h 678"/>
                <a:gd name="T18" fmla="*/ 1168 w 1168"/>
                <a:gd name="T19" fmla="*/ 377 h 678"/>
                <a:gd name="T20" fmla="*/ 1168 w 1168"/>
                <a:gd name="T21" fmla="*/ 151 h 678"/>
                <a:gd name="T22" fmla="*/ 1017 w 1168"/>
                <a:gd name="T2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8" h="678">
                  <a:moveTo>
                    <a:pt x="1017" y="0"/>
                  </a:moveTo>
                  <a:lnTo>
                    <a:pt x="150" y="0"/>
                  </a:lnTo>
                  <a:cubicBezTo>
                    <a:pt x="67" y="0"/>
                    <a:pt x="0" y="67"/>
                    <a:pt x="0" y="151"/>
                  </a:cubicBezTo>
                  <a:lnTo>
                    <a:pt x="0" y="377"/>
                  </a:lnTo>
                  <a:cubicBezTo>
                    <a:pt x="0" y="460"/>
                    <a:pt x="67" y="528"/>
                    <a:pt x="150" y="528"/>
                  </a:cubicBezTo>
                  <a:lnTo>
                    <a:pt x="791" y="528"/>
                  </a:lnTo>
                  <a:lnTo>
                    <a:pt x="942" y="678"/>
                  </a:lnTo>
                  <a:lnTo>
                    <a:pt x="942" y="528"/>
                  </a:lnTo>
                  <a:lnTo>
                    <a:pt x="1017" y="528"/>
                  </a:lnTo>
                  <a:cubicBezTo>
                    <a:pt x="1101" y="528"/>
                    <a:pt x="1168" y="460"/>
                    <a:pt x="1168" y="377"/>
                  </a:cubicBezTo>
                  <a:lnTo>
                    <a:pt x="1168" y="151"/>
                  </a:lnTo>
                  <a:cubicBezTo>
                    <a:pt x="1168" y="67"/>
                    <a:pt x="1101" y="0"/>
                    <a:pt x="1017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627">
              <a:extLst>
                <a:ext uri="{FF2B5EF4-FFF2-40B4-BE49-F238E27FC236}">
                  <a16:creationId xmlns:a16="http://schemas.microsoft.com/office/drawing/2014/main" id="{C1AF0C8D-35C6-4776-914B-B3BF3CD2F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3486151"/>
              <a:ext cx="266700" cy="146050"/>
            </a:xfrm>
            <a:custGeom>
              <a:avLst/>
              <a:gdLst>
                <a:gd name="T0" fmla="*/ 1093 w 1244"/>
                <a:gd name="T1" fmla="*/ 151 h 679"/>
                <a:gd name="T2" fmla="*/ 415 w 1244"/>
                <a:gd name="T3" fmla="*/ 151 h 679"/>
                <a:gd name="T4" fmla="*/ 264 w 1244"/>
                <a:gd name="T5" fmla="*/ 0 h 679"/>
                <a:gd name="T6" fmla="*/ 264 w 1244"/>
                <a:gd name="T7" fmla="*/ 151 h 679"/>
                <a:gd name="T8" fmla="*/ 151 w 1244"/>
                <a:gd name="T9" fmla="*/ 151 h 679"/>
                <a:gd name="T10" fmla="*/ 0 w 1244"/>
                <a:gd name="T11" fmla="*/ 302 h 679"/>
                <a:gd name="T12" fmla="*/ 0 w 1244"/>
                <a:gd name="T13" fmla="*/ 528 h 679"/>
                <a:gd name="T14" fmla="*/ 151 w 1244"/>
                <a:gd name="T15" fmla="*/ 679 h 679"/>
                <a:gd name="T16" fmla="*/ 1093 w 1244"/>
                <a:gd name="T17" fmla="*/ 679 h 679"/>
                <a:gd name="T18" fmla="*/ 1244 w 1244"/>
                <a:gd name="T19" fmla="*/ 528 h 679"/>
                <a:gd name="T20" fmla="*/ 1244 w 1244"/>
                <a:gd name="T21" fmla="*/ 302 h 679"/>
                <a:gd name="T22" fmla="*/ 1093 w 1244"/>
                <a:gd name="T23" fmla="*/ 151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4" h="679">
                  <a:moveTo>
                    <a:pt x="1093" y="151"/>
                  </a:moveTo>
                  <a:lnTo>
                    <a:pt x="415" y="151"/>
                  </a:lnTo>
                  <a:lnTo>
                    <a:pt x="264" y="0"/>
                  </a:lnTo>
                  <a:lnTo>
                    <a:pt x="264" y="151"/>
                  </a:lnTo>
                  <a:lnTo>
                    <a:pt x="151" y="151"/>
                  </a:lnTo>
                  <a:cubicBezTo>
                    <a:pt x="68" y="151"/>
                    <a:pt x="0" y="219"/>
                    <a:pt x="0" y="302"/>
                  </a:cubicBezTo>
                  <a:lnTo>
                    <a:pt x="0" y="528"/>
                  </a:lnTo>
                  <a:cubicBezTo>
                    <a:pt x="0" y="611"/>
                    <a:pt x="68" y="679"/>
                    <a:pt x="151" y="679"/>
                  </a:cubicBezTo>
                  <a:lnTo>
                    <a:pt x="1093" y="679"/>
                  </a:lnTo>
                  <a:cubicBezTo>
                    <a:pt x="1177" y="679"/>
                    <a:pt x="1244" y="611"/>
                    <a:pt x="1244" y="528"/>
                  </a:cubicBezTo>
                  <a:lnTo>
                    <a:pt x="1244" y="302"/>
                  </a:lnTo>
                  <a:cubicBezTo>
                    <a:pt x="1244" y="219"/>
                    <a:pt x="1177" y="151"/>
                    <a:pt x="1093" y="15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Oval 628">
              <a:extLst>
                <a:ext uri="{FF2B5EF4-FFF2-40B4-BE49-F238E27FC236}">
                  <a16:creationId xmlns:a16="http://schemas.microsoft.com/office/drawing/2014/main" id="{21FEDE99-EFC6-4A37-A8E1-520962147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1" y="3519489"/>
              <a:ext cx="49213" cy="47625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629">
              <a:extLst>
                <a:ext uri="{FF2B5EF4-FFF2-40B4-BE49-F238E27FC236}">
                  <a16:creationId xmlns:a16="http://schemas.microsoft.com/office/drawing/2014/main" id="{BE387D40-0D51-4D16-9FC4-FC8FBF088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988" y="3567114"/>
              <a:ext cx="96838" cy="57150"/>
            </a:xfrm>
            <a:custGeom>
              <a:avLst/>
              <a:gdLst>
                <a:gd name="T0" fmla="*/ 301 w 452"/>
                <a:gd name="T1" fmla="*/ 0 h 264"/>
                <a:gd name="T2" fmla="*/ 151 w 452"/>
                <a:gd name="T3" fmla="*/ 0 h 264"/>
                <a:gd name="T4" fmla="*/ 0 w 452"/>
                <a:gd name="T5" fmla="*/ 151 h 264"/>
                <a:gd name="T6" fmla="*/ 0 w 452"/>
                <a:gd name="T7" fmla="*/ 264 h 264"/>
                <a:gd name="T8" fmla="*/ 452 w 452"/>
                <a:gd name="T9" fmla="*/ 264 h 264"/>
                <a:gd name="T10" fmla="*/ 452 w 452"/>
                <a:gd name="T11" fmla="*/ 151 h 264"/>
                <a:gd name="T12" fmla="*/ 301 w 452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264">
                  <a:moveTo>
                    <a:pt x="301" y="0"/>
                  </a:move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264"/>
                  </a:lnTo>
                  <a:lnTo>
                    <a:pt x="452" y="264"/>
                  </a:lnTo>
                  <a:lnTo>
                    <a:pt x="452" y="151"/>
                  </a:lnTo>
                  <a:cubicBezTo>
                    <a:pt x="452" y="68"/>
                    <a:pt x="385" y="0"/>
                    <a:pt x="301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Oval 630">
              <a:extLst>
                <a:ext uri="{FF2B5EF4-FFF2-40B4-BE49-F238E27FC236}">
                  <a16:creationId xmlns:a16="http://schemas.microsoft.com/office/drawing/2014/main" id="{B9F78CC6-FD73-4C7B-97A5-4BF9B4936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3351" y="3349626"/>
              <a:ext cx="49213" cy="49213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631">
              <a:extLst>
                <a:ext uri="{FF2B5EF4-FFF2-40B4-BE49-F238E27FC236}">
                  <a16:creationId xmlns:a16="http://schemas.microsoft.com/office/drawing/2014/main" id="{C4791CF8-00C7-46F8-B958-D1A21E30E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8" y="3398839"/>
              <a:ext cx="96838" cy="55563"/>
            </a:xfrm>
            <a:custGeom>
              <a:avLst/>
              <a:gdLst>
                <a:gd name="T0" fmla="*/ 302 w 453"/>
                <a:gd name="T1" fmla="*/ 0 h 264"/>
                <a:gd name="T2" fmla="*/ 151 w 453"/>
                <a:gd name="T3" fmla="*/ 0 h 264"/>
                <a:gd name="T4" fmla="*/ 0 w 453"/>
                <a:gd name="T5" fmla="*/ 150 h 264"/>
                <a:gd name="T6" fmla="*/ 0 w 453"/>
                <a:gd name="T7" fmla="*/ 264 h 264"/>
                <a:gd name="T8" fmla="*/ 453 w 453"/>
                <a:gd name="T9" fmla="*/ 264 h 264"/>
                <a:gd name="T10" fmla="*/ 453 w 453"/>
                <a:gd name="T11" fmla="*/ 150 h 264"/>
                <a:gd name="T12" fmla="*/ 302 w 453"/>
                <a:gd name="T1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264">
                  <a:moveTo>
                    <a:pt x="302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lnTo>
                    <a:pt x="0" y="264"/>
                  </a:lnTo>
                  <a:lnTo>
                    <a:pt x="453" y="264"/>
                  </a:lnTo>
                  <a:lnTo>
                    <a:pt x="453" y="150"/>
                  </a:lnTo>
                  <a:cubicBezTo>
                    <a:pt x="453" y="67"/>
                    <a:pt x="385" y="0"/>
                    <a:pt x="302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632">
              <a:extLst>
                <a:ext uri="{FF2B5EF4-FFF2-40B4-BE49-F238E27FC236}">
                  <a16:creationId xmlns:a16="http://schemas.microsoft.com/office/drawing/2014/main" id="{A996796A-63B4-476D-A4AD-7932D9D34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8576" y="3260726"/>
              <a:ext cx="484188" cy="484188"/>
            </a:xfrm>
            <a:custGeom>
              <a:avLst/>
              <a:gdLst>
                <a:gd name="T0" fmla="*/ 1508 w 2262"/>
                <a:gd name="T1" fmla="*/ 339 h 2261"/>
                <a:gd name="T2" fmla="*/ 1320 w 2262"/>
                <a:gd name="T3" fmla="*/ 0 h 2261"/>
                <a:gd name="T4" fmla="*/ 0 w 2262"/>
                <a:gd name="T5" fmla="*/ 188 h 2261"/>
                <a:gd name="T6" fmla="*/ 189 w 2262"/>
                <a:gd name="T7" fmla="*/ 2261 h 2261"/>
                <a:gd name="T8" fmla="*/ 1508 w 2262"/>
                <a:gd name="T9" fmla="*/ 2073 h 2261"/>
                <a:gd name="T10" fmla="*/ 1659 w 2262"/>
                <a:gd name="T11" fmla="*/ 1583 h 2261"/>
                <a:gd name="T12" fmla="*/ 1508 w 2262"/>
                <a:gd name="T13" fmla="*/ 1172 h 2261"/>
                <a:gd name="T14" fmla="*/ 1832 w 2262"/>
                <a:gd name="T15" fmla="*/ 942 h 2261"/>
                <a:gd name="T16" fmla="*/ 2012 w 2262"/>
                <a:gd name="T17" fmla="*/ 1090 h 2261"/>
                <a:gd name="T18" fmla="*/ 2036 w 2262"/>
                <a:gd name="T19" fmla="*/ 942 h 2261"/>
                <a:gd name="T20" fmla="*/ 2262 w 2262"/>
                <a:gd name="T21" fmla="*/ 754 h 2261"/>
                <a:gd name="T22" fmla="*/ 2073 w 2262"/>
                <a:gd name="T23" fmla="*/ 339 h 2261"/>
                <a:gd name="T24" fmla="*/ 189 w 2262"/>
                <a:gd name="T25" fmla="*/ 2186 h 2261"/>
                <a:gd name="T26" fmla="*/ 76 w 2262"/>
                <a:gd name="T27" fmla="*/ 188 h 2261"/>
                <a:gd name="T28" fmla="*/ 1320 w 2262"/>
                <a:gd name="T29" fmla="*/ 75 h 2261"/>
                <a:gd name="T30" fmla="*/ 1433 w 2262"/>
                <a:gd name="T31" fmla="*/ 339 h 2261"/>
                <a:gd name="T32" fmla="*/ 1395 w 2262"/>
                <a:gd name="T33" fmla="*/ 188 h 2261"/>
                <a:gd name="T34" fmla="*/ 1096 w 2262"/>
                <a:gd name="T35" fmla="*/ 113 h 2261"/>
                <a:gd name="T36" fmla="*/ 971 w 2262"/>
                <a:gd name="T37" fmla="*/ 210 h 2261"/>
                <a:gd name="T38" fmla="*/ 568 w 2262"/>
                <a:gd name="T39" fmla="*/ 226 h 2261"/>
                <a:gd name="T40" fmla="*/ 506 w 2262"/>
                <a:gd name="T41" fmla="*/ 164 h 2261"/>
                <a:gd name="T42" fmla="*/ 189 w 2262"/>
                <a:gd name="T43" fmla="*/ 113 h 2261"/>
                <a:gd name="T44" fmla="*/ 114 w 2262"/>
                <a:gd name="T45" fmla="*/ 1847 h 2261"/>
                <a:gd name="T46" fmla="*/ 1320 w 2262"/>
                <a:gd name="T47" fmla="*/ 1922 h 2261"/>
                <a:gd name="T48" fmla="*/ 1395 w 2262"/>
                <a:gd name="T49" fmla="*/ 1771 h 2261"/>
                <a:gd name="T50" fmla="*/ 1433 w 2262"/>
                <a:gd name="T51" fmla="*/ 2073 h 2261"/>
                <a:gd name="T52" fmla="*/ 1206 w 2262"/>
                <a:gd name="T53" fmla="*/ 339 h 2261"/>
                <a:gd name="T54" fmla="*/ 1018 w 2262"/>
                <a:gd name="T55" fmla="*/ 754 h 2261"/>
                <a:gd name="T56" fmla="*/ 1320 w 2262"/>
                <a:gd name="T57" fmla="*/ 942 h 2261"/>
                <a:gd name="T58" fmla="*/ 808 w 2262"/>
                <a:gd name="T59" fmla="*/ 1168 h 2261"/>
                <a:gd name="T60" fmla="*/ 627 w 2262"/>
                <a:gd name="T61" fmla="*/ 1020 h 2261"/>
                <a:gd name="T62" fmla="*/ 603 w 2262"/>
                <a:gd name="T63" fmla="*/ 1168 h 2261"/>
                <a:gd name="T64" fmla="*/ 340 w 2262"/>
                <a:gd name="T65" fmla="*/ 1357 h 2261"/>
                <a:gd name="T66" fmla="*/ 528 w 2262"/>
                <a:gd name="T67" fmla="*/ 1771 h 2261"/>
                <a:gd name="T68" fmla="*/ 1320 w 2262"/>
                <a:gd name="T69" fmla="*/ 1847 h 2261"/>
                <a:gd name="T70" fmla="*/ 189 w 2262"/>
                <a:gd name="T71" fmla="*/ 188 h 2261"/>
                <a:gd name="T72" fmla="*/ 444 w 2262"/>
                <a:gd name="T73" fmla="*/ 205 h 2261"/>
                <a:gd name="T74" fmla="*/ 568 w 2262"/>
                <a:gd name="T75" fmla="*/ 302 h 2261"/>
                <a:gd name="T76" fmla="*/ 1034 w 2262"/>
                <a:gd name="T77" fmla="*/ 251 h 2261"/>
                <a:gd name="T78" fmla="*/ 1096 w 2262"/>
                <a:gd name="T79" fmla="*/ 188 h 2261"/>
                <a:gd name="T80" fmla="*/ 1320 w 2262"/>
                <a:gd name="T81" fmla="*/ 339 h 2261"/>
                <a:gd name="T82" fmla="*/ 1583 w 2262"/>
                <a:gd name="T83" fmla="*/ 1357 h 2261"/>
                <a:gd name="T84" fmla="*/ 1470 w 2262"/>
                <a:gd name="T85" fmla="*/ 1696 h 2261"/>
                <a:gd name="T86" fmla="*/ 415 w 2262"/>
                <a:gd name="T87" fmla="*/ 1583 h 2261"/>
                <a:gd name="T88" fmla="*/ 528 w 2262"/>
                <a:gd name="T89" fmla="*/ 1244 h 2261"/>
                <a:gd name="T90" fmla="*/ 679 w 2262"/>
                <a:gd name="T91" fmla="*/ 1206 h 2261"/>
                <a:gd name="T92" fmla="*/ 765 w 2262"/>
                <a:gd name="T93" fmla="*/ 1233 h 2261"/>
                <a:gd name="T94" fmla="*/ 1470 w 2262"/>
                <a:gd name="T95" fmla="*/ 1244 h 2261"/>
                <a:gd name="T96" fmla="*/ 1433 w 2262"/>
                <a:gd name="T97" fmla="*/ 1168 h 2261"/>
                <a:gd name="T98" fmla="*/ 1395 w 2262"/>
                <a:gd name="T99" fmla="*/ 942 h 2261"/>
                <a:gd name="T100" fmla="*/ 1433 w 2262"/>
                <a:gd name="T101" fmla="*/ 1168 h 2261"/>
                <a:gd name="T102" fmla="*/ 2073 w 2262"/>
                <a:gd name="T103" fmla="*/ 867 h 2261"/>
                <a:gd name="T104" fmla="*/ 1960 w 2262"/>
                <a:gd name="T105" fmla="*/ 905 h 2261"/>
                <a:gd name="T106" fmla="*/ 1874 w 2262"/>
                <a:gd name="T107" fmla="*/ 878 h 2261"/>
                <a:gd name="T108" fmla="*/ 1206 w 2262"/>
                <a:gd name="T109" fmla="*/ 867 h 2261"/>
                <a:gd name="T110" fmla="*/ 1093 w 2262"/>
                <a:gd name="T111" fmla="*/ 528 h 2261"/>
                <a:gd name="T112" fmla="*/ 2073 w 2262"/>
                <a:gd name="T113" fmla="*/ 415 h 2261"/>
                <a:gd name="T114" fmla="*/ 2186 w 2262"/>
                <a:gd name="T115" fmla="*/ 754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2" h="2261">
                  <a:moveTo>
                    <a:pt x="2073" y="339"/>
                  </a:moveTo>
                  <a:lnTo>
                    <a:pt x="1508" y="339"/>
                  </a:lnTo>
                  <a:lnTo>
                    <a:pt x="1508" y="188"/>
                  </a:lnTo>
                  <a:cubicBezTo>
                    <a:pt x="1508" y="84"/>
                    <a:pt x="1424" y="0"/>
                    <a:pt x="1320" y="0"/>
                  </a:cubicBezTo>
                  <a:lnTo>
                    <a:pt x="189" y="0"/>
                  </a:lnTo>
                  <a:cubicBezTo>
                    <a:pt x="85" y="0"/>
                    <a:pt x="1" y="84"/>
                    <a:pt x="0" y="188"/>
                  </a:cubicBezTo>
                  <a:lnTo>
                    <a:pt x="0" y="2073"/>
                  </a:lnTo>
                  <a:cubicBezTo>
                    <a:pt x="1" y="2177"/>
                    <a:pt x="85" y="2261"/>
                    <a:pt x="189" y="2261"/>
                  </a:cubicBezTo>
                  <a:lnTo>
                    <a:pt x="1320" y="2261"/>
                  </a:lnTo>
                  <a:cubicBezTo>
                    <a:pt x="1424" y="2261"/>
                    <a:pt x="1508" y="2177"/>
                    <a:pt x="1508" y="2073"/>
                  </a:cubicBezTo>
                  <a:lnTo>
                    <a:pt x="1508" y="1768"/>
                  </a:lnTo>
                  <a:cubicBezTo>
                    <a:pt x="1596" y="1750"/>
                    <a:pt x="1659" y="1672"/>
                    <a:pt x="1659" y="1583"/>
                  </a:cubicBezTo>
                  <a:lnTo>
                    <a:pt x="1659" y="1357"/>
                  </a:lnTo>
                  <a:cubicBezTo>
                    <a:pt x="1659" y="1267"/>
                    <a:pt x="1596" y="1190"/>
                    <a:pt x="1508" y="1172"/>
                  </a:cubicBezTo>
                  <a:lnTo>
                    <a:pt x="1508" y="942"/>
                  </a:lnTo>
                  <a:lnTo>
                    <a:pt x="1832" y="942"/>
                  </a:lnTo>
                  <a:lnTo>
                    <a:pt x="1971" y="1082"/>
                  </a:lnTo>
                  <a:cubicBezTo>
                    <a:pt x="1982" y="1093"/>
                    <a:pt x="1998" y="1096"/>
                    <a:pt x="2012" y="1090"/>
                  </a:cubicBezTo>
                  <a:cubicBezTo>
                    <a:pt x="2026" y="1084"/>
                    <a:pt x="2036" y="1071"/>
                    <a:pt x="2036" y="1055"/>
                  </a:cubicBezTo>
                  <a:lnTo>
                    <a:pt x="2036" y="942"/>
                  </a:lnTo>
                  <a:lnTo>
                    <a:pt x="2073" y="942"/>
                  </a:lnTo>
                  <a:cubicBezTo>
                    <a:pt x="2177" y="942"/>
                    <a:pt x="2262" y="858"/>
                    <a:pt x="2262" y="754"/>
                  </a:cubicBezTo>
                  <a:lnTo>
                    <a:pt x="2262" y="528"/>
                  </a:lnTo>
                  <a:cubicBezTo>
                    <a:pt x="2262" y="424"/>
                    <a:pt x="2177" y="339"/>
                    <a:pt x="2073" y="339"/>
                  </a:cubicBezTo>
                  <a:close/>
                  <a:moveTo>
                    <a:pt x="1320" y="2186"/>
                  </a:move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lnTo>
                    <a:pt x="1320" y="75"/>
                  </a:lnTo>
                  <a:cubicBezTo>
                    <a:pt x="1382" y="75"/>
                    <a:pt x="1433" y="126"/>
                    <a:pt x="1433" y="188"/>
                  </a:cubicBezTo>
                  <a:lnTo>
                    <a:pt x="1433" y="339"/>
                  </a:lnTo>
                  <a:lnTo>
                    <a:pt x="1395" y="339"/>
                  </a:lnTo>
                  <a:lnTo>
                    <a:pt x="1395" y="188"/>
                  </a:lnTo>
                  <a:cubicBezTo>
                    <a:pt x="1395" y="147"/>
                    <a:pt x="1361" y="113"/>
                    <a:pt x="1320" y="113"/>
                  </a:cubicBezTo>
                  <a:lnTo>
                    <a:pt x="1096" y="113"/>
                  </a:lnTo>
                  <a:cubicBezTo>
                    <a:pt x="1058" y="113"/>
                    <a:pt x="1023" y="132"/>
                    <a:pt x="1002" y="163"/>
                  </a:cubicBezTo>
                  <a:lnTo>
                    <a:pt x="971" y="210"/>
                  </a:lnTo>
                  <a:cubicBezTo>
                    <a:pt x="964" y="220"/>
                    <a:pt x="953" y="226"/>
                    <a:pt x="940" y="226"/>
                  </a:cubicBezTo>
                  <a:lnTo>
                    <a:pt x="568" y="226"/>
                  </a:lnTo>
                  <a:cubicBezTo>
                    <a:pt x="556" y="226"/>
                    <a:pt x="544" y="220"/>
                    <a:pt x="537" y="209"/>
                  </a:cubicBezTo>
                  <a:lnTo>
                    <a:pt x="506" y="164"/>
                  </a:lnTo>
                  <a:cubicBezTo>
                    <a:pt x="486" y="132"/>
                    <a:pt x="450" y="113"/>
                    <a:pt x="412" y="113"/>
                  </a:cubicBezTo>
                  <a:lnTo>
                    <a:pt x="189" y="113"/>
                  </a:lnTo>
                  <a:cubicBezTo>
                    <a:pt x="147" y="113"/>
                    <a:pt x="114" y="147"/>
                    <a:pt x="114" y="188"/>
                  </a:cubicBezTo>
                  <a:lnTo>
                    <a:pt x="114" y="1847"/>
                  </a:lnTo>
                  <a:cubicBezTo>
                    <a:pt x="114" y="1888"/>
                    <a:pt x="147" y="1922"/>
                    <a:pt x="189" y="1922"/>
                  </a:cubicBezTo>
                  <a:lnTo>
                    <a:pt x="1320" y="1922"/>
                  </a:lnTo>
                  <a:cubicBezTo>
                    <a:pt x="1361" y="1922"/>
                    <a:pt x="1395" y="1888"/>
                    <a:pt x="1395" y="1847"/>
                  </a:cubicBezTo>
                  <a:lnTo>
                    <a:pt x="1395" y="1771"/>
                  </a:lnTo>
                  <a:lnTo>
                    <a:pt x="1433" y="1771"/>
                  </a:lnTo>
                  <a:lnTo>
                    <a:pt x="1433" y="2073"/>
                  </a:lnTo>
                  <a:cubicBezTo>
                    <a:pt x="1433" y="2135"/>
                    <a:pt x="1382" y="2186"/>
                    <a:pt x="1320" y="2186"/>
                  </a:cubicBezTo>
                  <a:close/>
                  <a:moveTo>
                    <a:pt x="1206" y="339"/>
                  </a:moveTo>
                  <a:cubicBezTo>
                    <a:pt x="1102" y="339"/>
                    <a:pt x="1018" y="424"/>
                    <a:pt x="1018" y="528"/>
                  </a:cubicBezTo>
                  <a:lnTo>
                    <a:pt x="1018" y="754"/>
                  </a:lnTo>
                  <a:cubicBezTo>
                    <a:pt x="1018" y="858"/>
                    <a:pt x="1102" y="942"/>
                    <a:pt x="1206" y="942"/>
                  </a:cubicBezTo>
                  <a:lnTo>
                    <a:pt x="1320" y="942"/>
                  </a:lnTo>
                  <a:lnTo>
                    <a:pt x="1320" y="1168"/>
                  </a:lnTo>
                  <a:lnTo>
                    <a:pt x="808" y="1168"/>
                  </a:lnTo>
                  <a:lnTo>
                    <a:pt x="668" y="1029"/>
                  </a:lnTo>
                  <a:cubicBezTo>
                    <a:pt x="657" y="1018"/>
                    <a:pt x="641" y="1015"/>
                    <a:pt x="627" y="1020"/>
                  </a:cubicBezTo>
                  <a:cubicBezTo>
                    <a:pt x="613" y="1026"/>
                    <a:pt x="603" y="1040"/>
                    <a:pt x="603" y="1055"/>
                  </a:cubicBezTo>
                  <a:lnTo>
                    <a:pt x="603" y="1168"/>
                  </a:lnTo>
                  <a:lnTo>
                    <a:pt x="528" y="1168"/>
                  </a:lnTo>
                  <a:cubicBezTo>
                    <a:pt x="424" y="1168"/>
                    <a:pt x="340" y="1253"/>
                    <a:pt x="340" y="1357"/>
                  </a:cubicBezTo>
                  <a:lnTo>
                    <a:pt x="340" y="1583"/>
                  </a:lnTo>
                  <a:cubicBezTo>
                    <a:pt x="340" y="1687"/>
                    <a:pt x="424" y="1771"/>
                    <a:pt x="528" y="1771"/>
                  </a:cubicBezTo>
                  <a:lnTo>
                    <a:pt x="1320" y="1771"/>
                  </a:lnTo>
                  <a:lnTo>
                    <a:pt x="1320" y="1847"/>
                  </a:lnTo>
                  <a:lnTo>
                    <a:pt x="189" y="1847"/>
                  </a:lnTo>
                  <a:lnTo>
                    <a:pt x="189" y="188"/>
                  </a:lnTo>
                  <a:lnTo>
                    <a:pt x="412" y="188"/>
                  </a:lnTo>
                  <a:cubicBezTo>
                    <a:pt x="425" y="188"/>
                    <a:pt x="437" y="195"/>
                    <a:pt x="444" y="205"/>
                  </a:cubicBezTo>
                  <a:lnTo>
                    <a:pt x="474" y="251"/>
                  </a:lnTo>
                  <a:cubicBezTo>
                    <a:pt x="495" y="283"/>
                    <a:pt x="531" y="302"/>
                    <a:pt x="568" y="302"/>
                  </a:cubicBezTo>
                  <a:lnTo>
                    <a:pt x="940" y="302"/>
                  </a:lnTo>
                  <a:cubicBezTo>
                    <a:pt x="978" y="302"/>
                    <a:pt x="1013" y="283"/>
                    <a:pt x="1034" y="251"/>
                  </a:cubicBezTo>
                  <a:lnTo>
                    <a:pt x="1065" y="205"/>
                  </a:lnTo>
                  <a:cubicBezTo>
                    <a:pt x="1072" y="195"/>
                    <a:pt x="1084" y="188"/>
                    <a:pt x="1096" y="188"/>
                  </a:cubicBezTo>
                  <a:lnTo>
                    <a:pt x="1320" y="188"/>
                  </a:lnTo>
                  <a:lnTo>
                    <a:pt x="1320" y="339"/>
                  </a:lnTo>
                  <a:lnTo>
                    <a:pt x="1206" y="339"/>
                  </a:lnTo>
                  <a:close/>
                  <a:moveTo>
                    <a:pt x="1583" y="1357"/>
                  </a:moveTo>
                  <a:lnTo>
                    <a:pt x="1583" y="1583"/>
                  </a:lnTo>
                  <a:cubicBezTo>
                    <a:pt x="1583" y="1645"/>
                    <a:pt x="1533" y="1696"/>
                    <a:pt x="1470" y="1696"/>
                  </a:cubicBezTo>
                  <a:lnTo>
                    <a:pt x="528" y="1696"/>
                  </a:lnTo>
                  <a:cubicBezTo>
                    <a:pt x="466" y="1696"/>
                    <a:pt x="415" y="1645"/>
                    <a:pt x="415" y="1583"/>
                  </a:cubicBezTo>
                  <a:lnTo>
                    <a:pt x="415" y="1357"/>
                  </a:lnTo>
                  <a:cubicBezTo>
                    <a:pt x="415" y="1294"/>
                    <a:pt x="466" y="1244"/>
                    <a:pt x="528" y="1244"/>
                  </a:cubicBezTo>
                  <a:lnTo>
                    <a:pt x="641" y="1244"/>
                  </a:lnTo>
                  <a:cubicBezTo>
                    <a:pt x="662" y="1244"/>
                    <a:pt x="679" y="1227"/>
                    <a:pt x="679" y="1206"/>
                  </a:cubicBezTo>
                  <a:lnTo>
                    <a:pt x="679" y="1146"/>
                  </a:lnTo>
                  <a:lnTo>
                    <a:pt x="765" y="1233"/>
                  </a:lnTo>
                  <a:cubicBezTo>
                    <a:pt x="772" y="1240"/>
                    <a:pt x="782" y="1244"/>
                    <a:pt x="792" y="1244"/>
                  </a:cubicBezTo>
                  <a:lnTo>
                    <a:pt x="1470" y="1244"/>
                  </a:lnTo>
                  <a:cubicBezTo>
                    <a:pt x="1533" y="1244"/>
                    <a:pt x="1583" y="1294"/>
                    <a:pt x="1583" y="1357"/>
                  </a:cubicBezTo>
                  <a:close/>
                  <a:moveTo>
                    <a:pt x="1433" y="1168"/>
                  </a:moveTo>
                  <a:lnTo>
                    <a:pt x="1395" y="1168"/>
                  </a:lnTo>
                  <a:lnTo>
                    <a:pt x="1395" y="942"/>
                  </a:lnTo>
                  <a:lnTo>
                    <a:pt x="1433" y="942"/>
                  </a:lnTo>
                  <a:lnTo>
                    <a:pt x="1433" y="1168"/>
                  </a:lnTo>
                  <a:close/>
                  <a:moveTo>
                    <a:pt x="2186" y="754"/>
                  </a:moveTo>
                  <a:cubicBezTo>
                    <a:pt x="2186" y="816"/>
                    <a:pt x="2136" y="867"/>
                    <a:pt x="2073" y="867"/>
                  </a:cubicBezTo>
                  <a:lnTo>
                    <a:pt x="1998" y="867"/>
                  </a:lnTo>
                  <a:cubicBezTo>
                    <a:pt x="1977" y="867"/>
                    <a:pt x="1960" y="884"/>
                    <a:pt x="1960" y="905"/>
                  </a:cubicBezTo>
                  <a:lnTo>
                    <a:pt x="1960" y="964"/>
                  </a:lnTo>
                  <a:lnTo>
                    <a:pt x="1874" y="878"/>
                  </a:lnTo>
                  <a:cubicBezTo>
                    <a:pt x="1867" y="871"/>
                    <a:pt x="1857" y="867"/>
                    <a:pt x="1847" y="867"/>
                  </a:cubicBezTo>
                  <a:lnTo>
                    <a:pt x="1206" y="867"/>
                  </a:lnTo>
                  <a:cubicBezTo>
                    <a:pt x="1144" y="867"/>
                    <a:pt x="1093" y="816"/>
                    <a:pt x="1093" y="754"/>
                  </a:cubicBezTo>
                  <a:lnTo>
                    <a:pt x="1093" y="528"/>
                  </a:lnTo>
                  <a:cubicBezTo>
                    <a:pt x="1093" y="465"/>
                    <a:pt x="1144" y="415"/>
                    <a:pt x="1206" y="415"/>
                  </a:cubicBezTo>
                  <a:lnTo>
                    <a:pt x="2073" y="415"/>
                  </a:lnTo>
                  <a:cubicBezTo>
                    <a:pt x="2136" y="415"/>
                    <a:pt x="2186" y="465"/>
                    <a:pt x="2186" y="528"/>
                  </a:cubicBezTo>
                  <a:lnTo>
                    <a:pt x="2186" y="75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633">
              <a:extLst>
                <a:ext uri="{FF2B5EF4-FFF2-40B4-BE49-F238E27FC236}">
                  <a16:creationId xmlns:a16="http://schemas.microsoft.com/office/drawing/2014/main" id="{69AB7E43-D070-4AF7-B6B2-D056ACE7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751" y="3284539"/>
              <a:ext cx="23813" cy="17463"/>
            </a:xfrm>
            <a:custGeom>
              <a:avLst/>
              <a:gdLst>
                <a:gd name="T0" fmla="*/ 38 w 114"/>
                <a:gd name="T1" fmla="*/ 75 h 75"/>
                <a:gd name="T2" fmla="*/ 76 w 114"/>
                <a:gd name="T3" fmla="*/ 75 h 75"/>
                <a:gd name="T4" fmla="*/ 114 w 114"/>
                <a:gd name="T5" fmla="*/ 38 h 75"/>
                <a:gd name="T6" fmla="*/ 76 w 114"/>
                <a:gd name="T7" fmla="*/ 0 h 75"/>
                <a:gd name="T8" fmla="*/ 38 w 114"/>
                <a:gd name="T9" fmla="*/ 0 h 75"/>
                <a:gd name="T10" fmla="*/ 0 w 114"/>
                <a:gd name="T11" fmla="*/ 38 h 75"/>
                <a:gd name="T12" fmla="*/ 38 w 114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5">
                  <a:moveTo>
                    <a:pt x="38" y="75"/>
                  </a:moveTo>
                  <a:lnTo>
                    <a:pt x="76" y="75"/>
                  </a:lnTo>
                  <a:cubicBezTo>
                    <a:pt x="97" y="75"/>
                    <a:pt x="114" y="59"/>
                    <a:pt x="114" y="38"/>
                  </a:cubicBezTo>
                  <a:cubicBezTo>
                    <a:pt x="114" y="17"/>
                    <a:pt x="97" y="0"/>
                    <a:pt x="76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634">
              <a:extLst>
                <a:ext uri="{FF2B5EF4-FFF2-40B4-BE49-F238E27FC236}">
                  <a16:creationId xmlns:a16="http://schemas.microsoft.com/office/drawing/2014/main" id="{E4045CE4-CA39-4F4E-98E6-53C15F001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284539"/>
              <a:ext cx="23813" cy="17463"/>
            </a:xfrm>
            <a:custGeom>
              <a:avLst/>
              <a:gdLst>
                <a:gd name="T0" fmla="*/ 38 w 113"/>
                <a:gd name="T1" fmla="*/ 75 h 75"/>
                <a:gd name="T2" fmla="*/ 75 w 113"/>
                <a:gd name="T3" fmla="*/ 75 h 75"/>
                <a:gd name="T4" fmla="*/ 113 w 113"/>
                <a:gd name="T5" fmla="*/ 38 h 75"/>
                <a:gd name="T6" fmla="*/ 75 w 113"/>
                <a:gd name="T7" fmla="*/ 0 h 75"/>
                <a:gd name="T8" fmla="*/ 38 w 113"/>
                <a:gd name="T9" fmla="*/ 0 h 75"/>
                <a:gd name="T10" fmla="*/ 0 w 113"/>
                <a:gd name="T11" fmla="*/ 38 h 75"/>
                <a:gd name="T12" fmla="*/ 38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75"/>
                  </a:move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635">
              <a:extLst>
                <a:ext uri="{FF2B5EF4-FFF2-40B4-BE49-F238E27FC236}">
                  <a16:creationId xmlns:a16="http://schemas.microsoft.com/office/drawing/2014/main" id="{433AFE20-77C9-4614-9BF2-5DF659A30B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0813" y="3679826"/>
              <a:ext cx="79375" cy="41275"/>
            </a:xfrm>
            <a:custGeom>
              <a:avLst/>
              <a:gdLst>
                <a:gd name="T0" fmla="*/ 301 w 377"/>
                <a:gd name="T1" fmla="*/ 0 h 188"/>
                <a:gd name="T2" fmla="*/ 75 w 377"/>
                <a:gd name="T3" fmla="*/ 0 h 188"/>
                <a:gd name="T4" fmla="*/ 0 w 377"/>
                <a:gd name="T5" fmla="*/ 75 h 188"/>
                <a:gd name="T6" fmla="*/ 0 w 377"/>
                <a:gd name="T7" fmla="*/ 113 h 188"/>
                <a:gd name="T8" fmla="*/ 75 w 377"/>
                <a:gd name="T9" fmla="*/ 188 h 188"/>
                <a:gd name="T10" fmla="*/ 301 w 377"/>
                <a:gd name="T11" fmla="*/ 188 h 188"/>
                <a:gd name="T12" fmla="*/ 377 w 377"/>
                <a:gd name="T13" fmla="*/ 113 h 188"/>
                <a:gd name="T14" fmla="*/ 377 w 377"/>
                <a:gd name="T15" fmla="*/ 75 h 188"/>
                <a:gd name="T16" fmla="*/ 301 w 377"/>
                <a:gd name="T17" fmla="*/ 0 h 188"/>
                <a:gd name="T18" fmla="*/ 75 w 377"/>
                <a:gd name="T19" fmla="*/ 113 h 188"/>
                <a:gd name="T20" fmla="*/ 75 w 377"/>
                <a:gd name="T21" fmla="*/ 75 h 188"/>
                <a:gd name="T22" fmla="*/ 301 w 377"/>
                <a:gd name="T23" fmla="*/ 75 h 188"/>
                <a:gd name="T24" fmla="*/ 301 w 377"/>
                <a:gd name="T25" fmla="*/ 113 h 188"/>
                <a:gd name="T26" fmla="*/ 75 w 377"/>
                <a:gd name="T27" fmla="*/ 11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7" h="188">
                  <a:moveTo>
                    <a:pt x="301" y="0"/>
                  </a:moveTo>
                  <a:lnTo>
                    <a:pt x="75" y="0"/>
                  </a:lnTo>
                  <a:cubicBezTo>
                    <a:pt x="34" y="0"/>
                    <a:pt x="0" y="34"/>
                    <a:pt x="0" y="75"/>
                  </a:cubicBezTo>
                  <a:lnTo>
                    <a:pt x="0" y="113"/>
                  </a:lnTo>
                  <a:cubicBezTo>
                    <a:pt x="0" y="154"/>
                    <a:pt x="34" y="188"/>
                    <a:pt x="75" y="188"/>
                  </a:cubicBezTo>
                  <a:lnTo>
                    <a:pt x="301" y="188"/>
                  </a:lnTo>
                  <a:cubicBezTo>
                    <a:pt x="343" y="188"/>
                    <a:pt x="377" y="154"/>
                    <a:pt x="377" y="113"/>
                  </a:cubicBezTo>
                  <a:lnTo>
                    <a:pt x="377" y="75"/>
                  </a:lnTo>
                  <a:cubicBezTo>
                    <a:pt x="377" y="34"/>
                    <a:pt x="343" y="0"/>
                    <a:pt x="301" y="0"/>
                  </a:cubicBezTo>
                  <a:close/>
                  <a:moveTo>
                    <a:pt x="75" y="113"/>
                  </a:moveTo>
                  <a:lnTo>
                    <a:pt x="75" y="75"/>
                  </a:lnTo>
                  <a:lnTo>
                    <a:pt x="301" y="75"/>
                  </a:lnTo>
                  <a:lnTo>
                    <a:pt x="301" y="113"/>
                  </a:lnTo>
                  <a:lnTo>
                    <a:pt x="75" y="113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636">
              <a:extLst>
                <a:ext uri="{FF2B5EF4-FFF2-40B4-BE49-F238E27FC236}">
                  <a16:creationId xmlns:a16="http://schemas.microsoft.com/office/drawing/2014/main" id="{9421654D-24F5-4413-A629-EAC55D2BD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8" y="3687764"/>
              <a:ext cx="31750" cy="17463"/>
            </a:xfrm>
            <a:custGeom>
              <a:avLst/>
              <a:gdLst>
                <a:gd name="T0" fmla="*/ 113 w 150"/>
                <a:gd name="T1" fmla="*/ 0 h 76"/>
                <a:gd name="T2" fmla="*/ 37 w 150"/>
                <a:gd name="T3" fmla="*/ 0 h 76"/>
                <a:gd name="T4" fmla="*/ 0 w 150"/>
                <a:gd name="T5" fmla="*/ 38 h 76"/>
                <a:gd name="T6" fmla="*/ 37 w 150"/>
                <a:gd name="T7" fmla="*/ 76 h 76"/>
                <a:gd name="T8" fmla="*/ 113 w 150"/>
                <a:gd name="T9" fmla="*/ 76 h 76"/>
                <a:gd name="T10" fmla="*/ 150 w 150"/>
                <a:gd name="T11" fmla="*/ 38 h 76"/>
                <a:gd name="T12" fmla="*/ 113 w 1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76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7" y="76"/>
                  </a:cubicBezTo>
                  <a:lnTo>
                    <a:pt x="113" y="76"/>
                  </a:lnTo>
                  <a:cubicBezTo>
                    <a:pt x="134" y="76"/>
                    <a:pt x="150" y="59"/>
                    <a:pt x="150" y="38"/>
                  </a:cubicBezTo>
                  <a:cubicBezTo>
                    <a:pt x="150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637">
              <a:extLst>
                <a:ext uri="{FF2B5EF4-FFF2-40B4-BE49-F238E27FC236}">
                  <a16:creationId xmlns:a16="http://schemas.microsoft.com/office/drawing/2014/main" id="{5AC37C23-D2D6-466D-A1D4-9E027545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663" y="3687764"/>
              <a:ext cx="31750" cy="17463"/>
            </a:xfrm>
            <a:custGeom>
              <a:avLst/>
              <a:gdLst>
                <a:gd name="T0" fmla="*/ 113 w 151"/>
                <a:gd name="T1" fmla="*/ 0 h 76"/>
                <a:gd name="T2" fmla="*/ 38 w 151"/>
                <a:gd name="T3" fmla="*/ 0 h 76"/>
                <a:gd name="T4" fmla="*/ 0 w 151"/>
                <a:gd name="T5" fmla="*/ 38 h 76"/>
                <a:gd name="T6" fmla="*/ 38 w 151"/>
                <a:gd name="T7" fmla="*/ 76 h 76"/>
                <a:gd name="T8" fmla="*/ 113 w 151"/>
                <a:gd name="T9" fmla="*/ 76 h 76"/>
                <a:gd name="T10" fmla="*/ 151 w 151"/>
                <a:gd name="T11" fmla="*/ 38 h 76"/>
                <a:gd name="T12" fmla="*/ 113 w 15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13" y="76"/>
                  </a:lnTo>
                  <a:cubicBezTo>
                    <a:pt x="134" y="76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638">
              <a:extLst>
                <a:ext uri="{FF2B5EF4-FFF2-40B4-BE49-F238E27FC236}">
                  <a16:creationId xmlns:a16="http://schemas.microsoft.com/office/drawing/2014/main" id="{D6F6FBE1-1625-4F55-A1C0-A9A7514C1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6" y="3373439"/>
              <a:ext cx="31750" cy="17463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7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639">
              <a:extLst>
                <a:ext uri="{FF2B5EF4-FFF2-40B4-BE49-F238E27FC236}">
                  <a16:creationId xmlns:a16="http://schemas.microsoft.com/office/drawing/2014/main" id="{13DF84BF-0C66-4B6D-B4B2-3CF5400A3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901" y="3373439"/>
              <a:ext cx="122238" cy="17463"/>
            </a:xfrm>
            <a:custGeom>
              <a:avLst/>
              <a:gdLst>
                <a:gd name="T0" fmla="*/ 528 w 566"/>
                <a:gd name="T1" fmla="*/ 0 h 75"/>
                <a:gd name="T2" fmla="*/ 38 w 566"/>
                <a:gd name="T3" fmla="*/ 0 h 75"/>
                <a:gd name="T4" fmla="*/ 0 w 566"/>
                <a:gd name="T5" fmla="*/ 37 h 75"/>
                <a:gd name="T6" fmla="*/ 38 w 566"/>
                <a:gd name="T7" fmla="*/ 75 h 75"/>
                <a:gd name="T8" fmla="*/ 528 w 566"/>
                <a:gd name="T9" fmla="*/ 75 h 75"/>
                <a:gd name="T10" fmla="*/ 566 w 566"/>
                <a:gd name="T11" fmla="*/ 37 h 75"/>
                <a:gd name="T12" fmla="*/ 528 w 566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75">
                  <a:moveTo>
                    <a:pt x="52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528" y="75"/>
                  </a:lnTo>
                  <a:cubicBezTo>
                    <a:pt x="549" y="75"/>
                    <a:pt x="566" y="58"/>
                    <a:pt x="566" y="37"/>
                  </a:cubicBezTo>
                  <a:cubicBezTo>
                    <a:pt x="566" y="17"/>
                    <a:pt x="549" y="0"/>
                    <a:pt x="52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640">
              <a:extLst>
                <a:ext uri="{FF2B5EF4-FFF2-40B4-BE49-F238E27FC236}">
                  <a16:creationId xmlns:a16="http://schemas.microsoft.com/office/drawing/2014/main" id="{4A686235-2720-45B9-9C26-E8A312583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276" y="3406776"/>
              <a:ext cx="31750" cy="15875"/>
            </a:xfrm>
            <a:custGeom>
              <a:avLst/>
              <a:gdLst>
                <a:gd name="T0" fmla="*/ 113 w 151"/>
                <a:gd name="T1" fmla="*/ 0 h 76"/>
                <a:gd name="T2" fmla="*/ 38 w 151"/>
                <a:gd name="T3" fmla="*/ 0 h 76"/>
                <a:gd name="T4" fmla="*/ 0 w 151"/>
                <a:gd name="T5" fmla="*/ 38 h 76"/>
                <a:gd name="T6" fmla="*/ 38 w 151"/>
                <a:gd name="T7" fmla="*/ 76 h 76"/>
                <a:gd name="T8" fmla="*/ 113 w 151"/>
                <a:gd name="T9" fmla="*/ 76 h 76"/>
                <a:gd name="T10" fmla="*/ 151 w 151"/>
                <a:gd name="T11" fmla="*/ 38 h 76"/>
                <a:gd name="T12" fmla="*/ 113 w 151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6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113" y="76"/>
                  </a:lnTo>
                  <a:cubicBezTo>
                    <a:pt x="134" y="76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641">
              <a:extLst>
                <a:ext uri="{FF2B5EF4-FFF2-40B4-BE49-F238E27FC236}">
                  <a16:creationId xmlns:a16="http://schemas.microsoft.com/office/drawing/2014/main" id="{4B709559-D254-4365-AF62-EBA238B40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901" y="3406776"/>
              <a:ext cx="122238" cy="15875"/>
            </a:xfrm>
            <a:custGeom>
              <a:avLst/>
              <a:gdLst>
                <a:gd name="T0" fmla="*/ 528 w 566"/>
                <a:gd name="T1" fmla="*/ 0 h 76"/>
                <a:gd name="T2" fmla="*/ 38 w 566"/>
                <a:gd name="T3" fmla="*/ 0 h 76"/>
                <a:gd name="T4" fmla="*/ 0 w 566"/>
                <a:gd name="T5" fmla="*/ 38 h 76"/>
                <a:gd name="T6" fmla="*/ 38 w 566"/>
                <a:gd name="T7" fmla="*/ 76 h 76"/>
                <a:gd name="T8" fmla="*/ 528 w 566"/>
                <a:gd name="T9" fmla="*/ 76 h 76"/>
                <a:gd name="T10" fmla="*/ 566 w 566"/>
                <a:gd name="T11" fmla="*/ 38 h 76"/>
                <a:gd name="T12" fmla="*/ 528 w 56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76">
                  <a:moveTo>
                    <a:pt x="528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528" y="76"/>
                  </a:lnTo>
                  <a:cubicBezTo>
                    <a:pt x="549" y="76"/>
                    <a:pt x="566" y="59"/>
                    <a:pt x="566" y="38"/>
                  </a:cubicBezTo>
                  <a:cubicBezTo>
                    <a:pt x="566" y="17"/>
                    <a:pt x="549" y="0"/>
                    <a:pt x="52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642">
              <a:extLst>
                <a:ext uri="{FF2B5EF4-FFF2-40B4-BE49-F238E27FC236}">
                  <a16:creationId xmlns:a16="http://schemas.microsoft.com/office/drawing/2014/main" id="{067F7918-C411-4F85-BD3A-5CB9F17A6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3" y="355123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7 w 151"/>
                <a:gd name="T3" fmla="*/ 0 h 75"/>
                <a:gd name="T4" fmla="*/ 0 w 151"/>
                <a:gd name="T5" fmla="*/ 37 h 75"/>
                <a:gd name="T6" fmla="*/ 37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643">
              <a:extLst>
                <a:ext uri="{FF2B5EF4-FFF2-40B4-BE49-F238E27FC236}">
                  <a16:creationId xmlns:a16="http://schemas.microsoft.com/office/drawing/2014/main" id="{27885B46-0855-49BA-9565-66394C6E3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551239"/>
              <a:ext cx="136525" cy="15875"/>
            </a:xfrm>
            <a:custGeom>
              <a:avLst/>
              <a:gdLst>
                <a:gd name="T0" fmla="*/ 603 w 641"/>
                <a:gd name="T1" fmla="*/ 0 h 75"/>
                <a:gd name="T2" fmla="*/ 38 w 641"/>
                <a:gd name="T3" fmla="*/ 0 h 75"/>
                <a:gd name="T4" fmla="*/ 0 w 641"/>
                <a:gd name="T5" fmla="*/ 37 h 75"/>
                <a:gd name="T6" fmla="*/ 38 w 641"/>
                <a:gd name="T7" fmla="*/ 75 h 75"/>
                <a:gd name="T8" fmla="*/ 603 w 641"/>
                <a:gd name="T9" fmla="*/ 75 h 75"/>
                <a:gd name="T10" fmla="*/ 641 w 641"/>
                <a:gd name="T11" fmla="*/ 37 h 75"/>
                <a:gd name="T12" fmla="*/ 603 w 64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1" h="75">
                  <a:moveTo>
                    <a:pt x="60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603" y="75"/>
                  </a:lnTo>
                  <a:cubicBezTo>
                    <a:pt x="624" y="75"/>
                    <a:pt x="641" y="58"/>
                    <a:pt x="641" y="37"/>
                  </a:cubicBezTo>
                  <a:cubicBezTo>
                    <a:pt x="641" y="17"/>
                    <a:pt x="624" y="0"/>
                    <a:pt x="60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644">
              <a:extLst>
                <a:ext uri="{FF2B5EF4-FFF2-40B4-BE49-F238E27FC236}">
                  <a16:creationId xmlns:a16="http://schemas.microsoft.com/office/drawing/2014/main" id="{F5D09EDE-2471-4B23-AE1E-801787DF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3" y="3582989"/>
              <a:ext cx="31750" cy="17463"/>
            </a:xfrm>
            <a:custGeom>
              <a:avLst/>
              <a:gdLst>
                <a:gd name="T0" fmla="*/ 113 w 151"/>
                <a:gd name="T1" fmla="*/ 0 h 75"/>
                <a:gd name="T2" fmla="*/ 37 w 151"/>
                <a:gd name="T3" fmla="*/ 0 h 75"/>
                <a:gd name="T4" fmla="*/ 0 w 151"/>
                <a:gd name="T5" fmla="*/ 37 h 75"/>
                <a:gd name="T6" fmla="*/ 37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7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6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645">
              <a:extLst>
                <a:ext uri="{FF2B5EF4-FFF2-40B4-BE49-F238E27FC236}">
                  <a16:creationId xmlns:a16="http://schemas.microsoft.com/office/drawing/2014/main" id="{05597963-DB54-4F80-9FB0-097FB9F87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582989"/>
              <a:ext cx="136525" cy="17463"/>
            </a:xfrm>
            <a:custGeom>
              <a:avLst/>
              <a:gdLst>
                <a:gd name="T0" fmla="*/ 603 w 641"/>
                <a:gd name="T1" fmla="*/ 0 h 75"/>
                <a:gd name="T2" fmla="*/ 38 w 641"/>
                <a:gd name="T3" fmla="*/ 0 h 75"/>
                <a:gd name="T4" fmla="*/ 0 w 641"/>
                <a:gd name="T5" fmla="*/ 37 h 75"/>
                <a:gd name="T6" fmla="*/ 38 w 641"/>
                <a:gd name="T7" fmla="*/ 75 h 75"/>
                <a:gd name="T8" fmla="*/ 603 w 641"/>
                <a:gd name="T9" fmla="*/ 75 h 75"/>
                <a:gd name="T10" fmla="*/ 641 w 641"/>
                <a:gd name="T11" fmla="*/ 37 h 75"/>
                <a:gd name="T12" fmla="*/ 603 w 64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1" h="75">
                  <a:moveTo>
                    <a:pt x="603" y="0"/>
                  </a:move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603" y="75"/>
                  </a:lnTo>
                  <a:cubicBezTo>
                    <a:pt x="624" y="75"/>
                    <a:pt x="641" y="58"/>
                    <a:pt x="641" y="37"/>
                  </a:cubicBezTo>
                  <a:cubicBezTo>
                    <a:pt x="641" y="16"/>
                    <a:pt x="624" y="0"/>
                    <a:pt x="60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646">
              <a:extLst>
                <a:ext uri="{FF2B5EF4-FFF2-40B4-BE49-F238E27FC236}">
                  <a16:creationId xmlns:a16="http://schemas.microsoft.com/office/drawing/2014/main" id="{69ED1645-E9F5-40B6-AA05-FF7CABCFE4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0051" y="3511551"/>
              <a:ext cx="112713" cy="120650"/>
            </a:xfrm>
            <a:custGeom>
              <a:avLst/>
              <a:gdLst>
                <a:gd name="T0" fmla="*/ 390 w 528"/>
                <a:gd name="T1" fmla="*/ 234 h 566"/>
                <a:gd name="T2" fmla="*/ 397 w 528"/>
                <a:gd name="T3" fmla="*/ 79 h 566"/>
                <a:gd name="T4" fmla="*/ 264 w 528"/>
                <a:gd name="T5" fmla="*/ 0 h 566"/>
                <a:gd name="T6" fmla="*/ 131 w 528"/>
                <a:gd name="T7" fmla="*/ 79 h 566"/>
                <a:gd name="T8" fmla="*/ 138 w 528"/>
                <a:gd name="T9" fmla="*/ 234 h 566"/>
                <a:gd name="T10" fmla="*/ 0 w 528"/>
                <a:gd name="T11" fmla="*/ 415 h 566"/>
                <a:gd name="T12" fmla="*/ 0 w 528"/>
                <a:gd name="T13" fmla="*/ 528 h 566"/>
                <a:gd name="T14" fmla="*/ 38 w 528"/>
                <a:gd name="T15" fmla="*/ 566 h 566"/>
                <a:gd name="T16" fmla="*/ 490 w 528"/>
                <a:gd name="T17" fmla="*/ 566 h 566"/>
                <a:gd name="T18" fmla="*/ 528 w 528"/>
                <a:gd name="T19" fmla="*/ 528 h 566"/>
                <a:gd name="T20" fmla="*/ 528 w 528"/>
                <a:gd name="T21" fmla="*/ 415 h 566"/>
                <a:gd name="T22" fmla="*/ 390 w 528"/>
                <a:gd name="T23" fmla="*/ 234 h 566"/>
                <a:gd name="T24" fmla="*/ 264 w 528"/>
                <a:gd name="T25" fmla="*/ 76 h 566"/>
                <a:gd name="T26" fmla="*/ 334 w 528"/>
                <a:gd name="T27" fmla="*/ 122 h 566"/>
                <a:gd name="T28" fmla="*/ 317 w 528"/>
                <a:gd name="T29" fmla="*/ 204 h 566"/>
                <a:gd name="T30" fmla="*/ 235 w 528"/>
                <a:gd name="T31" fmla="*/ 221 h 566"/>
                <a:gd name="T32" fmla="*/ 189 w 528"/>
                <a:gd name="T33" fmla="*/ 151 h 566"/>
                <a:gd name="T34" fmla="*/ 264 w 528"/>
                <a:gd name="T35" fmla="*/ 76 h 566"/>
                <a:gd name="T36" fmla="*/ 452 w 528"/>
                <a:gd name="T37" fmla="*/ 490 h 566"/>
                <a:gd name="T38" fmla="*/ 75 w 528"/>
                <a:gd name="T39" fmla="*/ 490 h 566"/>
                <a:gd name="T40" fmla="*/ 75 w 528"/>
                <a:gd name="T41" fmla="*/ 415 h 566"/>
                <a:gd name="T42" fmla="*/ 189 w 528"/>
                <a:gd name="T43" fmla="*/ 302 h 566"/>
                <a:gd name="T44" fmla="*/ 339 w 528"/>
                <a:gd name="T45" fmla="*/ 302 h 566"/>
                <a:gd name="T46" fmla="*/ 452 w 528"/>
                <a:gd name="T47" fmla="*/ 415 h 566"/>
                <a:gd name="T48" fmla="*/ 452 w 528"/>
                <a:gd name="T49" fmla="*/ 49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8" h="566">
                  <a:moveTo>
                    <a:pt x="390" y="234"/>
                  </a:moveTo>
                  <a:cubicBezTo>
                    <a:pt x="420" y="188"/>
                    <a:pt x="423" y="128"/>
                    <a:pt x="397" y="79"/>
                  </a:cubicBezTo>
                  <a:cubicBezTo>
                    <a:pt x="370" y="30"/>
                    <a:pt x="319" y="0"/>
                    <a:pt x="264" y="0"/>
                  </a:cubicBezTo>
                  <a:cubicBezTo>
                    <a:pt x="208" y="0"/>
                    <a:pt x="157" y="30"/>
                    <a:pt x="131" y="79"/>
                  </a:cubicBezTo>
                  <a:cubicBezTo>
                    <a:pt x="105" y="128"/>
                    <a:pt x="108" y="188"/>
                    <a:pt x="138" y="234"/>
                  </a:cubicBezTo>
                  <a:cubicBezTo>
                    <a:pt x="57" y="256"/>
                    <a:pt x="0" y="330"/>
                    <a:pt x="0" y="415"/>
                  </a:cubicBezTo>
                  <a:lnTo>
                    <a:pt x="0" y="528"/>
                  </a:lnTo>
                  <a:cubicBezTo>
                    <a:pt x="0" y="549"/>
                    <a:pt x="17" y="566"/>
                    <a:pt x="38" y="566"/>
                  </a:cubicBezTo>
                  <a:lnTo>
                    <a:pt x="490" y="566"/>
                  </a:lnTo>
                  <a:cubicBezTo>
                    <a:pt x="511" y="566"/>
                    <a:pt x="528" y="549"/>
                    <a:pt x="528" y="528"/>
                  </a:cubicBezTo>
                  <a:lnTo>
                    <a:pt x="528" y="415"/>
                  </a:lnTo>
                  <a:cubicBezTo>
                    <a:pt x="527" y="330"/>
                    <a:pt x="471" y="256"/>
                    <a:pt x="390" y="234"/>
                  </a:cubicBezTo>
                  <a:close/>
                  <a:moveTo>
                    <a:pt x="264" y="76"/>
                  </a:moveTo>
                  <a:cubicBezTo>
                    <a:pt x="294" y="76"/>
                    <a:pt x="322" y="94"/>
                    <a:pt x="334" y="122"/>
                  </a:cubicBezTo>
                  <a:cubicBezTo>
                    <a:pt x="345" y="150"/>
                    <a:pt x="339" y="183"/>
                    <a:pt x="317" y="204"/>
                  </a:cubicBezTo>
                  <a:cubicBezTo>
                    <a:pt x="296" y="226"/>
                    <a:pt x="263" y="232"/>
                    <a:pt x="235" y="221"/>
                  </a:cubicBezTo>
                  <a:cubicBezTo>
                    <a:pt x="207" y="209"/>
                    <a:pt x="189" y="182"/>
                    <a:pt x="189" y="151"/>
                  </a:cubicBezTo>
                  <a:cubicBezTo>
                    <a:pt x="189" y="109"/>
                    <a:pt x="222" y="76"/>
                    <a:pt x="264" y="76"/>
                  </a:cubicBezTo>
                  <a:close/>
                  <a:moveTo>
                    <a:pt x="452" y="490"/>
                  </a:moveTo>
                  <a:lnTo>
                    <a:pt x="75" y="490"/>
                  </a:lnTo>
                  <a:lnTo>
                    <a:pt x="75" y="415"/>
                  </a:lnTo>
                  <a:cubicBezTo>
                    <a:pt x="75" y="352"/>
                    <a:pt x="126" y="302"/>
                    <a:pt x="189" y="302"/>
                  </a:cubicBezTo>
                  <a:lnTo>
                    <a:pt x="339" y="302"/>
                  </a:lnTo>
                  <a:cubicBezTo>
                    <a:pt x="402" y="302"/>
                    <a:pt x="452" y="352"/>
                    <a:pt x="452" y="415"/>
                  </a:cubicBezTo>
                  <a:lnTo>
                    <a:pt x="452" y="49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3" name="Freeform 647">
              <a:extLst>
                <a:ext uri="{FF2B5EF4-FFF2-40B4-BE49-F238E27FC236}">
                  <a16:creationId xmlns:a16="http://schemas.microsoft.com/office/drawing/2014/main" id="{4F079E05-62A9-457A-9C13-4CA0B6913D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1601" y="3341689"/>
              <a:ext cx="112713" cy="120650"/>
            </a:xfrm>
            <a:custGeom>
              <a:avLst/>
              <a:gdLst>
                <a:gd name="T0" fmla="*/ 389 w 527"/>
                <a:gd name="T1" fmla="*/ 235 h 566"/>
                <a:gd name="T2" fmla="*/ 396 w 527"/>
                <a:gd name="T3" fmla="*/ 80 h 566"/>
                <a:gd name="T4" fmla="*/ 263 w 527"/>
                <a:gd name="T5" fmla="*/ 0 h 566"/>
                <a:gd name="T6" fmla="*/ 131 w 527"/>
                <a:gd name="T7" fmla="*/ 80 h 566"/>
                <a:gd name="T8" fmla="*/ 138 w 527"/>
                <a:gd name="T9" fmla="*/ 235 h 566"/>
                <a:gd name="T10" fmla="*/ 0 w 527"/>
                <a:gd name="T11" fmla="*/ 415 h 566"/>
                <a:gd name="T12" fmla="*/ 0 w 527"/>
                <a:gd name="T13" fmla="*/ 529 h 566"/>
                <a:gd name="T14" fmla="*/ 37 w 527"/>
                <a:gd name="T15" fmla="*/ 566 h 566"/>
                <a:gd name="T16" fmla="*/ 490 w 527"/>
                <a:gd name="T17" fmla="*/ 566 h 566"/>
                <a:gd name="T18" fmla="*/ 527 w 527"/>
                <a:gd name="T19" fmla="*/ 529 h 566"/>
                <a:gd name="T20" fmla="*/ 527 w 527"/>
                <a:gd name="T21" fmla="*/ 415 h 566"/>
                <a:gd name="T22" fmla="*/ 389 w 527"/>
                <a:gd name="T23" fmla="*/ 235 h 566"/>
                <a:gd name="T24" fmla="*/ 263 w 527"/>
                <a:gd name="T25" fmla="*/ 76 h 566"/>
                <a:gd name="T26" fmla="*/ 333 w 527"/>
                <a:gd name="T27" fmla="*/ 123 h 566"/>
                <a:gd name="T28" fmla="*/ 317 w 527"/>
                <a:gd name="T29" fmla="*/ 205 h 566"/>
                <a:gd name="T30" fmla="*/ 235 w 527"/>
                <a:gd name="T31" fmla="*/ 221 h 566"/>
                <a:gd name="T32" fmla="*/ 188 w 527"/>
                <a:gd name="T33" fmla="*/ 152 h 566"/>
                <a:gd name="T34" fmla="*/ 263 w 527"/>
                <a:gd name="T35" fmla="*/ 76 h 566"/>
                <a:gd name="T36" fmla="*/ 452 w 527"/>
                <a:gd name="T37" fmla="*/ 491 h 566"/>
                <a:gd name="T38" fmla="*/ 75 w 527"/>
                <a:gd name="T39" fmla="*/ 491 h 566"/>
                <a:gd name="T40" fmla="*/ 75 w 527"/>
                <a:gd name="T41" fmla="*/ 415 h 566"/>
                <a:gd name="T42" fmla="*/ 188 w 527"/>
                <a:gd name="T43" fmla="*/ 302 h 566"/>
                <a:gd name="T44" fmla="*/ 339 w 527"/>
                <a:gd name="T45" fmla="*/ 302 h 566"/>
                <a:gd name="T46" fmla="*/ 452 w 527"/>
                <a:gd name="T47" fmla="*/ 415 h 566"/>
                <a:gd name="T48" fmla="*/ 452 w 527"/>
                <a:gd name="T49" fmla="*/ 49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7" h="566">
                  <a:moveTo>
                    <a:pt x="389" y="235"/>
                  </a:moveTo>
                  <a:cubicBezTo>
                    <a:pt x="420" y="188"/>
                    <a:pt x="423" y="129"/>
                    <a:pt x="396" y="80"/>
                  </a:cubicBezTo>
                  <a:cubicBezTo>
                    <a:pt x="370" y="31"/>
                    <a:pt x="319" y="0"/>
                    <a:pt x="263" y="0"/>
                  </a:cubicBezTo>
                  <a:cubicBezTo>
                    <a:pt x="208" y="0"/>
                    <a:pt x="157" y="31"/>
                    <a:pt x="131" y="80"/>
                  </a:cubicBezTo>
                  <a:cubicBezTo>
                    <a:pt x="104" y="129"/>
                    <a:pt x="107" y="188"/>
                    <a:pt x="138" y="235"/>
                  </a:cubicBezTo>
                  <a:cubicBezTo>
                    <a:pt x="56" y="257"/>
                    <a:pt x="0" y="331"/>
                    <a:pt x="0" y="415"/>
                  </a:cubicBezTo>
                  <a:lnTo>
                    <a:pt x="0" y="529"/>
                  </a:lnTo>
                  <a:cubicBezTo>
                    <a:pt x="0" y="549"/>
                    <a:pt x="17" y="566"/>
                    <a:pt x="37" y="566"/>
                  </a:cubicBezTo>
                  <a:lnTo>
                    <a:pt x="490" y="566"/>
                  </a:lnTo>
                  <a:cubicBezTo>
                    <a:pt x="510" y="566"/>
                    <a:pt x="527" y="549"/>
                    <a:pt x="527" y="529"/>
                  </a:cubicBezTo>
                  <a:lnTo>
                    <a:pt x="527" y="415"/>
                  </a:lnTo>
                  <a:cubicBezTo>
                    <a:pt x="527" y="331"/>
                    <a:pt x="471" y="257"/>
                    <a:pt x="389" y="235"/>
                  </a:cubicBezTo>
                  <a:close/>
                  <a:moveTo>
                    <a:pt x="263" y="76"/>
                  </a:moveTo>
                  <a:cubicBezTo>
                    <a:pt x="294" y="76"/>
                    <a:pt x="321" y="95"/>
                    <a:pt x="333" y="123"/>
                  </a:cubicBezTo>
                  <a:cubicBezTo>
                    <a:pt x="345" y="151"/>
                    <a:pt x="338" y="183"/>
                    <a:pt x="317" y="205"/>
                  </a:cubicBezTo>
                  <a:cubicBezTo>
                    <a:pt x="295" y="227"/>
                    <a:pt x="263" y="233"/>
                    <a:pt x="235" y="221"/>
                  </a:cubicBezTo>
                  <a:cubicBezTo>
                    <a:pt x="206" y="210"/>
                    <a:pt x="188" y="182"/>
                    <a:pt x="188" y="152"/>
                  </a:cubicBezTo>
                  <a:cubicBezTo>
                    <a:pt x="188" y="110"/>
                    <a:pt x="222" y="76"/>
                    <a:pt x="263" y="76"/>
                  </a:cubicBezTo>
                  <a:close/>
                  <a:moveTo>
                    <a:pt x="452" y="491"/>
                  </a:moveTo>
                  <a:lnTo>
                    <a:pt x="75" y="491"/>
                  </a:lnTo>
                  <a:lnTo>
                    <a:pt x="75" y="415"/>
                  </a:lnTo>
                  <a:cubicBezTo>
                    <a:pt x="75" y="353"/>
                    <a:pt x="126" y="302"/>
                    <a:pt x="188" y="302"/>
                  </a:cubicBezTo>
                  <a:lnTo>
                    <a:pt x="339" y="302"/>
                  </a:lnTo>
                  <a:cubicBezTo>
                    <a:pt x="401" y="302"/>
                    <a:pt x="452" y="353"/>
                    <a:pt x="452" y="415"/>
                  </a:cubicBezTo>
                  <a:lnTo>
                    <a:pt x="452" y="49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6" name="Group 2535">
            <a:extLst>
              <a:ext uri="{FF2B5EF4-FFF2-40B4-BE49-F238E27FC236}">
                <a16:creationId xmlns:a16="http://schemas.microsoft.com/office/drawing/2014/main" id="{0C45518C-3D1C-4C54-99C9-2289270E234F}"/>
              </a:ext>
            </a:extLst>
          </p:cNvPr>
          <p:cNvGrpSpPr/>
          <p:nvPr/>
        </p:nvGrpSpPr>
        <p:grpSpPr>
          <a:xfrm>
            <a:off x="5854701" y="3260726"/>
            <a:ext cx="484188" cy="484188"/>
            <a:chOff x="5854701" y="3260726"/>
            <a:chExt cx="484188" cy="484188"/>
          </a:xfrm>
        </p:grpSpPr>
        <p:sp>
          <p:nvSpPr>
            <p:cNvPr id="1749" name="Freeform 648">
              <a:extLst>
                <a:ext uri="{FF2B5EF4-FFF2-40B4-BE49-F238E27FC236}">
                  <a16:creationId xmlns:a16="http://schemas.microsoft.com/office/drawing/2014/main" id="{6198AE30-843E-4D29-BC6D-CC2EFEC9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3414714"/>
              <a:ext cx="65088" cy="15875"/>
            </a:xfrm>
            <a:custGeom>
              <a:avLst/>
              <a:gdLst>
                <a:gd name="T0" fmla="*/ 264 w 302"/>
                <a:gd name="T1" fmla="*/ 75 h 75"/>
                <a:gd name="T2" fmla="*/ 38 w 302"/>
                <a:gd name="T3" fmla="*/ 75 h 75"/>
                <a:gd name="T4" fmla="*/ 0 w 302"/>
                <a:gd name="T5" fmla="*/ 37 h 75"/>
                <a:gd name="T6" fmla="*/ 38 w 302"/>
                <a:gd name="T7" fmla="*/ 0 h 75"/>
                <a:gd name="T8" fmla="*/ 264 w 302"/>
                <a:gd name="T9" fmla="*/ 0 h 75"/>
                <a:gd name="T10" fmla="*/ 302 w 302"/>
                <a:gd name="T11" fmla="*/ 37 h 75"/>
                <a:gd name="T12" fmla="*/ 264 w 302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5" y="0"/>
                    <a:pt x="302" y="17"/>
                    <a:pt x="302" y="37"/>
                  </a:cubicBezTo>
                  <a:cubicBezTo>
                    <a:pt x="302" y="58"/>
                    <a:pt x="285" y="75"/>
                    <a:pt x="264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0" name="Freeform 649">
              <a:extLst>
                <a:ext uri="{FF2B5EF4-FFF2-40B4-BE49-F238E27FC236}">
                  <a16:creationId xmlns:a16="http://schemas.microsoft.com/office/drawing/2014/main" id="{D04BB818-3FC0-41F2-B512-60B17241D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8" y="3270251"/>
              <a:ext cx="295275" cy="288925"/>
            </a:xfrm>
            <a:custGeom>
              <a:avLst/>
              <a:gdLst>
                <a:gd name="T0" fmla="*/ 933 w 1386"/>
                <a:gd name="T1" fmla="*/ 240 h 1351"/>
                <a:gd name="T2" fmla="*/ 693 w 1386"/>
                <a:gd name="T3" fmla="*/ 0 h 1351"/>
                <a:gd name="T4" fmla="*/ 427 w 1386"/>
                <a:gd name="T5" fmla="*/ 267 h 1351"/>
                <a:gd name="T6" fmla="*/ 324 w 1386"/>
                <a:gd name="T7" fmla="*/ 71 h 1351"/>
                <a:gd name="T8" fmla="*/ 107 w 1386"/>
                <a:gd name="T9" fmla="*/ 107 h 1351"/>
                <a:gd name="T10" fmla="*/ 72 w 1386"/>
                <a:gd name="T11" fmla="*/ 324 h 1351"/>
                <a:gd name="T12" fmla="*/ 267 w 1386"/>
                <a:gd name="T13" fmla="*/ 427 h 1351"/>
                <a:gd name="T14" fmla="*/ 0 w 1386"/>
                <a:gd name="T15" fmla="*/ 693 h 1351"/>
                <a:gd name="T16" fmla="*/ 267 w 1386"/>
                <a:gd name="T17" fmla="*/ 960 h 1351"/>
                <a:gd name="T18" fmla="*/ 72 w 1386"/>
                <a:gd name="T19" fmla="*/ 1062 h 1351"/>
                <a:gd name="T20" fmla="*/ 107 w 1386"/>
                <a:gd name="T21" fmla="*/ 1280 h 1351"/>
                <a:gd name="T22" fmla="*/ 324 w 1386"/>
                <a:gd name="T23" fmla="*/ 1315 h 1351"/>
                <a:gd name="T24" fmla="*/ 427 w 1386"/>
                <a:gd name="T25" fmla="*/ 1120 h 1351"/>
                <a:gd name="T26" fmla="*/ 560 w 1386"/>
                <a:gd name="T27" fmla="*/ 1253 h 1351"/>
                <a:gd name="T28" fmla="*/ 560 w 1386"/>
                <a:gd name="T29" fmla="*/ 1128 h 1351"/>
                <a:gd name="T30" fmla="*/ 711 w 1386"/>
                <a:gd name="T31" fmla="*/ 977 h 1351"/>
                <a:gd name="T32" fmla="*/ 861 w 1386"/>
                <a:gd name="T33" fmla="*/ 1128 h 1351"/>
                <a:gd name="T34" fmla="*/ 861 w 1386"/>
                <a:gd name="T35" fmla="*/ 1218 h 1351"/>
                <a:gd name="T36" fmla="*/ 960 w 1386"/>
                <a:gd name="T37" fmla="*/ 1120 h 1351"/>
                <a:gd name="T38" fmla="*/ 1062 w 1386"/>
                <a:gd name="T39" fmla="*/ 1315 h 1351"/>
                <a:gd name="T40" fmla="*/ 1280 w 1386"/>
                <a:gd name="T41" fmla="*/ 1280 h 1351"/>
                <a:gd name="T42" fmla="*/ 1315 w 1386"/>
                <a:gd name="T43" fmla="*/ 1062 h 1351"/>
                <a:gd name="T44" fmla="*/ 1120 w 1386"/>
                <a:gd name="T45" fmla="*/ 960 h 1351"/>
                <a:gd name="T46" fmla="*/ 1386 w 1386"/>
                <a:gd name="T47" fmla="*/ 693 h 1351"/>
                <a:gd name="T48" fmla="*/ 1146 w 1386"/>
                <a:gd name="T49" fmla="*/ 453 h 1351"/>
                <a:gd name="T50" fmla="*/ 1019 w 1386"/>
                <a:gd name="T51" fmla="*/ 605 h 1351"/>
                <a:gd name="T52" fmla="*/ 827 w 1386"/>
                <a:gd name="T53" fmla="*/ 560 h 1351"/>
                <a:gd name="T54" fmla="*/ 781 w 1386"/>
                <a:gd name="T55" fmla="*/ 367 h 1351"/>
                <a:gd name="T56" fmla="*/ 933 w 1386"/>
                <a:gd name="T57" fmla="*/ 24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86" h="1351">
                  <a:moveTo>
                    <a:pt x="933" y="240"/>
                  </a:moveTo>
                  <a:lnTo>
                    <a:pt x="693" y="0"/>
                  </a:lnTo>
                  <a:lnTo>
                    <a:pt x="427" y="267"/>
                  </a:lnTo>
                  <a:cubicBezTo>
                    <a:pt x="438" y="186"/>
                    <a:pt x="397" y="108"/>
                    <a:pt x="324" y="71"/>
                  </a:cubicBezTo>
                  <a:cubicBezTo>
                    <a:pt x="252" y="35"/>
                    <a:pt x="164" y="49"/>
                    <a:pt x="107" y="107"/>
                  </a:cubicBezTo>
                  <a:cubicBezTo>
                    <a:pt x="49" y="164"/>
                    <a:pt x="35" y="252"/>
                    <a:pt x="72" y="324"/>
                  </a:cubicBezTo>
                  <a:cubicBezTo>
                    <a:pt x="108" y="397"/>
                    <a:pt x="186" y="438"/>
                    <a:pt x="267" y="427"/>
                  </a:cubicBezTo>
                  <a:lnTo>
                    <a:pt x="0" y="693"/>
                  </a:lnTo>
                  <a:lnTo>
                    <a:pt x="267" y="960"/>
                  </a:lnTo>
                  <a:cubicBezTo>
                    <a:pt x="186" y="948"/>
                    <a:pt x="108" y="989"/>
                    <a:pt x="72" y="1062"/>
                  </a:cubicBezTo>
                  <a:cubicBezTo>
                    <a:pt x="35" y="1135"/>
                    <a:pt x="49" y="1222"/>
                    <a:pt x="107" y="1280"/>
                  </a:cubicBezTo>
                  <a:cubicBezTo>
                    <a:pt x="164" y="1337"/>
                    <a:pt x="252" y="1351"/>
                    <a:pt x="324" y="1315"/>
                  </a:cubicBezTo>
                  <a:cubicBezTo>
                    <a:pt x="397" y="1279"/>
                    <a:pt x="438" y="1200"/>
                    <a:pt x="427" y="1120"/>
                  </a:cubicBezTo>
                  <a:lnTo>
                    <a:pt x="560" y="1253"/>
                  </a:lnTo>
                  <a:lnTo>
                    <a:pt x="560" y="1128"/>
                  </a:lnTo>
                  <a:cubicBezTo>
                    <a:pt x="560" y="1045"/>
                    <a:pt x="627" y="977"/>
                    <a:pt x="711" y="977"/>
                  </a:cubicBezTo>
                  <a:cubicBezTo>
                    <a:pt x="794" y="977"/>
                    <a:pt x="861" y="1045"/>
                    <a:pt x="861" y="1128"/>
                  </a:cubicBezTo>
                  <a:lnTo>
                    <a:pt x="861" y="1218"/>
                  </a:lnTo>
                  <a:lnTo>
                    <a:pt x="960" y="1120"/>
                  </a:lnTo>
                  <a:cubicBezTo>
                    <a:pt x="948" y="1200"/>
                    <a:pt x="990" y="1279"/>
                    <a:pt x="1062" y="1315"/>
                  </a:cubicBezTo>
                  <a:cubicBezTo>
                    <a:pt x="1135" y="1351"/>
                    <a:pt x="1222" y="1337"/>
                    <a:pt x="1280" y="1280"/>
                  </a:cubicBezTo>
                  <a:cubicBezTo>
                    <a:pt x="1337" y="1222"/>
                    <a:pt x="1351" y="1135"/>
                    <a:pt x="1315" y="1062"/>
                  </a:cubicBezTo>
                  <a:cubicBezTo>
                    <a:pt x="1279" y="989"/>
                    <a:pt x="1200" y="948"/>
                    <a:pt x="1120" y="960"/>
                  </a:cubicBezTo>
                  <a:lnTo>
                    <a:pt x="1386" y="693"/>
                  </a:lnTo>
                  <a:lnTo>
                    <a:pt x="1146" y="453"/>
                  </a:lnTo>
                  <a:cubicBezTo>
                    <a:pt x="1136" y="524"/>
                    <a:pt x="1087" y="583"/>
                    <a:pt x="1019" y="605"/>
                  </a:cubicBezTo>
                  <a:cubicBezTo>
                    <a:pt x="952" y="628"/>
                    <a:pt x="877" y="610"/>
                    <a:pt x="827" y="560"/>
                  </a:cubicBezTo>
                  <a:cubicBezTo>
                    <a:pt x="776" y="509"/>
                    <a:pt x="759" y="435"/>
                    <a:pt x="781" y="367"/>
                  </a:cubicBezTo>
                  <a:cubicBezTo>
                    <a:pt x="804" y="299"/>
                    <a:pt x="862" y="250"/>
                    <a:pt x="933" y="24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1" name="Freeform 650">
              <a:extLst>
                <a:ext uri="{FF2B5EF4-FFF2-40B4-BE49-F238E27FC236}">
                  <a16:creationId xmlns:a16="http://schemas.microsoft.com/office/drawing/2014/main" id="{615E2925-07C2-46D7-9DBA-937BD47172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5663" y="3260726"/>
              <a:ext cx="314325" cy="484188"/>
            </a:xfrm>
            <a:custGeom>
              <a:avLst/>
              <a:gdLst>
                <a:gd name="T0" fmla="*/ 1214 w 1468"/>
                <a:gd name="T1" fmla="*/ 468 h 2262"/>
                <a:gd name="T2" fmla="*/ 1150 w 1468"/>
                <a:gd name="T3" fmla="*/ 489 h 2262"/>
                <a:gd name="T4" fmla="*/ 894 w 1468"/>
                <a:gd name="T5" fmla="*/ 574 h 2262"/>
                <a:gd name="T6" fmla="*/ 979 w 1468"/>
                <a:gd name="T7" fmla="*/ 318 h 2262"/>
                <a:gd name="T8" fmla="*/ 1001 w 1468"/>
                <a:gd name="T9" fmla="*/ 254 h 2262"/>
                <a:gd name="T10" fmla="*/ 708 w 1468"/>
                <a:gd name="T11" fmla="*/ 15 h 2262"/>
                <a:gd name="T12" fmla="*/ 340 w 1468"/>
                <a:gd name="T13" fmla="*/ 63 h 2262"/>
                <a:gd name="T14" fmla="*/ 63 w 1468"/>
                <a:gd name="T15" fmla="*/ 340 h 2262"/>
                <a:gd name="T16" fmla="*/ 15 w 1468"/>
                <a:gd name="T17" fmla="*/ 707 h 2262"/>
                <a:gd name="T18" fmla="*/ 223 w 1468"/>
                <a:gd name="T19" fmla="*/ 969 h 2262"/>
                <a:gd name="T20" fmla="*/ 195 w 1468"/>
                <a:gd name="T21" fmla="*/ 1396 h 2262"/>
                <a:gd name="T22" fmla="*/ 114 w 1468"/>
                <a:gd name="T23" fmla="*/ 1816 h 2262"/>
                <a:gd name="T24" fmla="*/ 248 w 1468"/>
                <a:gd name="T25" fmla="*/ 2133 h 2262"/>
                <a:gd name="T26" fmla="*/ 262 w 1468"/>
                <a:gd name="T27" fmla="*/ 2224 h 2262"/>
                <a:gd name="T28" fmla="*/ 337 w 1468"/>
                <a:gd name="T29" fmla="*/ 2224 h 2262"/>
                <a:gd name="T30" fmla="*/ 315 w 1468"/>
                <a:gd name="T31" fmla="*/ 2098 h 2262"/>
                <a:gd name="T32" fmla="*/ 180 w 1468"/>
                <a:gd name="T33" fmla="*/ 1782 h 2262"/>
                <a:gd name="T34" fmla="*/ 269 w 1468"/>
                <a:gd name="T35" fmla="*/ 1413 h 2262"/>
                <a:gd name="T36" fmla="*/ 499 w 1468"/>
                <a:gd name="T37" fmla="*/ 1246 h 2262"/>
                <a:gd name="T38" fmla="*/ 563 w 1468"/>
                <a:gd name="T39" fmla="*/ 1697 h 2262"/>
                <a:gd name="T40" fmla="*/ 639 w 1468"/>
                <a:gd name="T41" fmla="*/ 1697 h 2262"/>
                <a:gd name="T42" fmla="*/ 752 w 1468"/>
                <a:gd name="T43" fmla="*/ 1056 h 2262"/>
                <a:gd name="T44" fmla="*/ 865 w 1468"/>
                <a:gd name="T45" fmla="*/ 1625 h 2262"/>
                <a:gd name="T46" fmla="*/ 914 w 1468"/>
                <a:gd name="T47" fmla="*/ 1805 h 2262"/>
                <a:gd name="T48" fmla="*/ 877 w 1468"/>
                <a:gd name="T49" fmla="*/ 2116 h 2262"/>
                <a:gd name="T50" fmla="*/ 865 w 1468"/>
                <a:gd name="T51" fmla="*/ 2224 h 2262"/>
                <a:gd name="T52" fmla="*/ 940 w 1468"/>
                <a:gd name="T53" fmla="*/ 2224 h 2262"/>
                <a:gd name="T54" fmla="*/ 944 w 1468"/>
                <a:gd name="T55" fmla="*/ 2150 h 2262"/>
                <a:gd name="T56" fmla="*/ 982 w 1468"/>
                <a:gd name="T57" fmla="*/ 1771 h 2262"/>
                <a:gd name="T58" fmla="*/ 942 w 1468"/>
                <a:gd name="T59" fmla="*/ 1657 h 2262"/>
                <a:gd name="T60" fmla="*/ 1242 w 1468"/>
                <a:gd name="T61" fmla="*/ 1621 h 2262"/>
                <a:gd name="T62" fmla="*/ 1413 w 1468"/>
                <a:gd name="T63" fmla="*/ 1189 h 2262"/>
                <a:gd name="T64" fmla="*/ 1454 w 1468"/>
                <a:gd name="T65" fmla="*/ 761 h 2262"/>
                <a:gd name="T66" fmla="*/ 1129 w 1468"/>
                <a:gd name="T67" fmla="*/ 1659 h 2262"/>
                <a:gd name="T68" fmla="*/ 940 w 1468"/>
                <a:gd name="T69" fmla="*/ 1274 h 2262"/>
                <a:gd name="T70" fmla="*/ 1166 w 1468"/>
                <a:gd name="T71" fmla="*/ 1412 h 2262"/>
                <a:gd name="T72" fmla="*/ 1155 w 1468"/>
                <a:gd name="T73" fmla="*/ 1648 h 2262"/>
                <a:gd name="T74" fmla="*/ 1134 w 1468"/>
                <a:gd name="T75" fmla="*/ 974 h 2262"/>
                <a:gd name="T76" fmla="*/ 1166 w 1468"/>
                <a:gd name="T77" fmla="*/ 1038 h 2262"/>
                <a:gd name="T78" fmla="*/ 1294 w 1468"/>
                <a:gd name="T79" fmla="*/ 1294 h 2262"/>
                <a:gd name="T80" fmla="*/ 1038 w 1468"/>
                <a:gd name="T81" fmla="*/ 1166 h 2262"/>
                <a:gd name="T82" fmla="*/ 974 w 1468"/>
                <a:gd name="T83" fmla="*/ 1134 h 2262"/>
                <a:gd name="T84" fmla="*/ 751 w 1468"/>
                <a:gd name="T85" fmla="*/ 980 h 2262"/>
                <a:gd name="T86" fmla="*/ 563 w 1468"/>
                <a:gd name="T87" fmla="*/ 1203 h 2262"/>
                <a:gd name="T88" fmla="*/ 451 w 1468"/>
                <a:gd name="T89" fmla="*/ 1127 h 2262"/>
                <a:gd name="T90" fmla="*/ 348 w 1468"/>
                <a:gd name="T91" fmla="*/ 1322 h 2262"/>
                <a:gd name="T92" fmla="*/ 146 w 1468"/>
                <a:gd name="T93" fmla="*/ 1120 h 2262"/>
                <a:gd name="T94" fmla="*/ 341 w 1468"/>
                <a:gd name="T95" fmla="*/ 1018 h 2262"/>
                <a:gd name="T96" fmla="*/ 95 w 1468"/>
                <a:gd name="T97" fmla="*/ 734 h 2262"/>
                <a:gd name="T98" fmla="*/ 342 w 1468"/>
                <a:gd name="T99" fmla="*/ 451 h 2262"/>
                <a:gd name="T100" fmla="*/ 147 w 1468"/>
                <a:gd name="T101" fmla="*/ 348 h 2262"/>
                <a:gd name="T102" fmla="*/ 388 w 1468"/>
                <a:gd name="T103" fmla="*/ 175 h 2262"/>
                <a:gd name="T104" fmla="*/ 451 w 1468"/>
                <a:gd name="T105" fmla="*/ 342 h 2262"/>
                <a:gd name="T106" fmla="*/ 734 w 1468"/>
                <a:gd name="T107" fmla="*/ 95 h 2262"/>
                <a:gd name="T108" fmla="*/ 778 w 1468"/>
                <a:gd name="T109" fmla="*/ 429 h 2262"/>
                <a:gd name="T110" fmla="*/ 1039 w 1468"/>
                <a:gd name="T111" fmla="*/ 690 h 2262"/>
                <a:gd name="T112" fmla="*/ 1374 w 1468"/>
                <a:gd name="T113" fmla="*/ 734 h 2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8" h="2262">
                  <a:moveTo>
                    <a:pt x="1454" y="707"/>
                  </a:moveTo>
                  <a:lnTo>
                    <a:pt x="1214" y="468"/>
                  </a:lnTo>
                  <a:cubicBezTo>
                    <a:pt x="1204" y="457"/>
                    <a:pt x="1189" y="454"/>
                    <a:pt x="1175" y="458"/>
                  </a:cubicBezTo>
                  <a:cubicBezTo>
                    <a:pt x="1162" y="463"/>
                    <a:pt x="1152" y="475"/>
                    <a:pt x="1150" y="489"/>
                  </a:cubicBezTo>
                  <a:cubicBezTo>
                    <a:pt x="1142" y="545"/>
                    <a:pt x="1103" y="592"/>
                    <a:pt x="1048" y="611"/>
                  </a:cubicBezTo>
                  <a:cubicBezTo>
                    <a:pt x="994" y="629"/>
                    <a:pt x="935" y="614"/>
                    <a:pt x="894" y="574"/>
                  </a:cubicBezTo>
                  <a:cubicBezTo>
                    <a:pt x="854" y="534"/>
                    <a:pt x="840" y="474"/>
                    <a:pt x="858" y="420"/>
                  </a:cubicBezTo>
                  <a:cubicBezTo>
                    <a:pt x="876" y="366"/>
                    <a:pt x="923" y="326"/>
                    <a:pt x="979" y="318"/>
                  </a:cubicBezTo>
                  <a:cubicBezTo>
                    <a:pt x="994" y="316"/>
                    <a:pt x="1005" y="306"/>
                    <a:pt x="1010" y="293"/>
                  </a:cubicBezTo>
                  <a:cubicBezTo>
                    <a:pt x="1014" y="279"/>
                    <a:pt x="1011" y="264"/>
                    <a:pt x="1001" y="254"/>
                  </a:cubicBezTo>
                  <a:lnTo>
                    <a:pt x="761" y="15"/>
                  </a:lnTo>
                  <a:cubicBezTo>
                    <a:pt x="746" y="0"/>
                    <a:pt x="722" y="0"/>
                    <a:pt x="708" y="15"/>
                  </a:cubicBezTo>
                  <a:lnTo>
                    <a:pt x="499" y="223"/>
                  </a:lnTo>
                  <a:cubicBezTo>
                    <a:pt x="479" y="145"/>
                    <a:pt x="418" y="84"/>
                    <a:pt x="340" y="63"/>
                  </a:cubicBezTo>
                  <a:cubicBezTo>
                    <a:pt x="262" y="42"/>
                    <a:pt x="178" y="64"/>
                    <a:pt x="121" y="121"/>
                  </a:cubicBezTo>
                  <a:cubicBezTo>
                    <a:pt x="64" y="178"/>
                    <a:pt x="42" y="261"/>
                    <a:pt x="63" y="340"/>
                  </a:cubicBezTo>
                  <a:cubicBezTo>
                    <a:pt x="84" y="418"/>
                    <a:pt x="145" y="479"/>
                    <a:pt x="223" y="499"/>
                  </a:cubicBezTo>
                  <a:lnTo>
                    <a:pt x="15" y="707"/>
                  </a:lnTo>
                  <a:cubicBezTo>
                    <a:pt x="0" y="722"/>
                    <a:pt x="0" y="746"/>
                    <a:pt x="15" y="761"/>
                  </a:cubicBezTo>
                  <a:lnTo>
                    <a:pt x="223" y="969"/>
                  </a:lnTo>
                  <a:cubicBezTo>
                    <a:pt x="129" y="994"/>
                    <a:pt x="62" y="1076"/>
                    <a:pt x="56" y="1173"/>
                  </a:cubicBezTo>
                  <a:cubicBezTo>
                    <a:pt x="49" y="1270"/>
                    <a:pt x="106" y="1359"/>
                    <a:pt x="195" y="1396"/>
                  </a:cubicBezTo>
                  <a:lnTo>
                    <a:pt x="107" y="1650"/>
                  </a:lnTo>
                  <a:cubicBezTo>
                    <a:pt x="84" y="1704"/>
                    <a:pt x="86" y="1765"/>
                    <a:pt x="114" y="1816"/>
                  </a:cubicBezTo>
                  <a:lnTo>
                    <a:pt x="246" y="2129"/>
                  </a:lnTo>
                  <a:cubicBezTo>
                    <a:pt x="247" y="2130"/>
                    <a:pt x="247" y="2131"/>
                    <a:pt x="248" y="2133"/>
                  </a:cubicBezTo>
                  <a:cubicBezTo>
                    <a:pt x="257" y="2150"/>
                    <a:pt x="262" y="2169"/>
                    <a:pt x="262" y="2188"/>
                  </a:cubicBezTo>
                  <a:lnTo>
                    <a:pt x="262" y="2224"/>
                  </a:lnTo>
                  <a:cubicBezTo>
                    <a:pt x="262" y="2245"/>
                    <a:pt x="279" y="2262"/>
                    <a:pt x="299" y="2262"/>
                  </a:cubicBezTo>
                  <a:cubicBezTo>
                    <a:pt x="320" y="2262"/>
                    <a:pt x="337" y="2245"/>
                    <a:pt x="337" y="2224"/>
                  </a:cubicBezTo>
                  <a:lnTo>
                    <a:pt x="337" y="2188"/>
                  </a:lnTo>
                  <a:cubicBezTo>
                    <a:pt x="337" y="2157"/>
                    <a:pt x="329" y="2126"/>
                    <a:pt x="315" y="2098"/>
                  </a:cubicBezTo>
                  <a:lnTo>
                    <a:pt x="182" y="1785"/>
                  </a:lnTo>
                  <a:cubicBezTo>
                    <a:pt x="182" y="1784"/>
                    <a:pt x="181" y="1783"/>
                    <a:pt x="180" y="1782"/>
                  </a:cubicBezTo>
                  <a:cubicBezTo>
                    <a:pt x="163" y="1750"/>
                    <a:pt x="162" y="1711"/>
                    <a:pt x="177" y="1678"/>
                  </a:cubicBezTo>
                  <a:lnTo>
                    <a:pt x="269" y="1413"/>
                  </a:lnTo>
                  <a:cubicBezTo>
                    <a:pt x="273" y="1413"/>
                    <a:pt x="277" y="1413"/>
                    <a:pt x="281" y="1413"/>
                  </a:cubicBezTo>
                  <a:cubicBezTo>
                    <a:pt x="383" y="1413"/>
                    <a:pt x="473" y="1345"/>
                    <a:pt x="499" y="1246"/>
                  </a:cubicBezTo>
                  <a:lnTo>
                    <a:pt x="563" y="1310"/>
                  </a:lnTo>
                  <a:lnTo>
                    <a:pt x="563" y="1697"/>
                  </a:lnTo>
                  <a:cubicBezTo>
                    <a:pt x="563" y="1717"/>
                    <a:pt x="580" y="1734"/>
                    <a:pt x="601" y="1734"/>
                  </a:cubicBezTo>
                  <a:cubicBezTo>
                    <a:pt x="622" y="1734"/>
                    <a:pt x="639" y="1717"/>
                    <a:pt x="639" y="1697"/>
                  </a:cubicBezTo>
                  <a:lnTo>
                    <a:pt x="639" y="1169"/>
                  </a:lnTo>
                  <a:cubicBezTo>
                    <a:pt x="639" y="1106"/>
                    <a:pt x="689" y="1056"/>
                    <a:pt x="752" y="1056"/>
                  </a:cubicBezTo>
                  <a:cubicBezTo>
                    <a:pt x="814" y="1056"/>
                    <a:pt x="865" y="1106"/>
                    <a:pt x="865" y="1169"/>
                  </a:cubicBezTo>
                  <a:lnTo>
                    <a:pt x="865" y="1625"/>
                  </a:lnTo>
                  <a:cubicBezTo>
                    <a:pt x="865" y="1678"/>
                    <a:pt x="877" y="1730"/>
                    <a:pt x="901" y="1777"/>
                  </a:cubicBezTo>
                  <a:lnTo>
                    <a:pt x="914" y="1805"/>
                  </a:lnTo>
                  <a:cubicBezTo>
                    <a:pt x="951" y="1879"/>
                    <a:pt x="951" y="1966"/>
                    <a:pt x="914" y="2041"/>
                  </a:cubicBezTo>
                  <a:lnTo>
                    <a:pt x="877" y="2116"/>
                  </a:lnTo>
                  <a:cubicBezTo>
                    <a:pt x="869" y="2132"/>
                    <a:pt x="865" y="2149"/>
                    <a:pt x="865" y="2167"/>
                  </a:cubicBezTo>
                  <a:lnTo>
                    <a:pt x="865" y="2224"/>
                  </a:lnTo>
                  <a:cubicBezTo>
                    <a:pt x="865" y="2245"/>
                    <a:pt x="882" y="2262"/>
                    <a:pt x="902" y="2262"/>
                  </a:cubicBezTo>
                  <a:cubicBezTo>
                    <a:pt x="923" y="2262"/>
                    <a:pt x="940" y="2245"/>
                    <a:pt x="940" y="2224"/>
                  </a:cubicBezTo>
                  <a:lnTo>
                    <a:pt x="940" y="2167"/>
                  </a:lnTo>
                  <a:cubicBezTo>
                    <a:pt x="940" y="2161"/>
                    <a:pt x="941" y="2155"/>
                    <a:pt x="944" y="2150"/>
                  </a:cubicBezTo>
                  <a:lnTo>
                    <a:pt x="982" y="2074"/>
                  </a:lnTo>
                  <a:cubicBezTo>
                    <a:pt x="1029" y="1979"/>
                    <a:pt x="1029" y="1867"/>
                    <a:pt x="982" y="1771"/>
                  </a:cubicBezTo>
                  <a:lnTo>
                    <a:pt x="968" y="1743"/>
                  </a:lnTo>
                  <a:cubicBezTo>
                    <a:pt x="954" y="1716"/>
                    <a:pt x="946" y="1687"/>
                    <a:pt x="942" y="1657"/>
                  </a:cubicBezTo>
                  <a:cubicBezTo>
                    <a:pt x="991" y="1706"/>
                    <a:pt x="1059" y="1734"/>
                    <a:pt x="1129" y="1734"/>
                  </a:cubicBezTo>
                  <a:cubicBezTo>
                    <a:pt x="1191" y="1734"/>
                    <a:pt x="1242" y="1684"/>
                    <a:pt x="1242" y="1621"/>
                  </a:cubicBezTo>
                  <a:lnTo>
                    <a:pt x="1242" y="1406"/>
                  </a:lnTo>
                  <a:cubicBezTo>
                    <a:pt x="1342" y="1382"/>
                    <a:pt x="1412" y="1292"/>
                    <a:pt x="1413" y="1189"/>
                  </a:cubicBezTo>
                  <a:cubicBezTo>
                    <a:pt x="1414" y="1086"/>
                    <a:pt x="1345" y="995"/>
                    <a:pt x="1246" y="969"/>
                  </a:cubicBezTo>
                  <a:lnTo>
                    <a:pt x="1454" y="761"/>
                  </a:lnTo>
                  <a:cubicBezTo>
                    <a:pt x="1468" y="746"/>
                    <a:pt x="1468" y="722"/>
                    <a:pt x="1454" y="707"/>
                  </a:cubicBezTo>
                  <a:close/>
                  <a:moveTo>
                    <a:pt x="1129" y="1659"/>
                  </a:moveTo>
                  <a:cubicBezTo>
                    <a:pt x="1025" y="1659"/>
                    <a:pt x="940" y="1574"/>
                    <a:pt x="940" y="1470"/>
                  </a:cubicBezTo>
                  <a:lnTo>
                    <a:pt x="940" y="1274"/>
                  </a:lnTo>
                  <a:lnTo>
                    <a:pt x="969" y="1246"/>
                  </a:lnTo>
                  <a:cubicBezTo>
                    <a:pt x="993" y="1337"/>
                    <a:pt x="1072" y="1404"/>
                    <a:pt x="1166" y="1412"/>
                  </a:cubicBezTo>
                  <a:lnTo>
                    <a:pt x="1166" y="1621"/>
                  </a:lnTo>
                  <a:cubicBezTo>
                    <a:pt x="1166" y="1631"/>
                    <a:pt x="1162" y="1641"/>
                    <a:pt x="1155" y="1648"/>
                  </a:cubicBezTo>
                  <a:cubicBezTo>
                    <a:pt x="1148" y="1655"/>
                    <a:pt x="1139" y="1659"/>
                    <a:pt x="1129" y="1659"/>
                  </a:cubicBezTo>
                  <a:close/>
                  <a:moveTo>
                    <a:pt x="1134" y="974"/>
                  </a:moveTo>
                  <a:cubicBezTo>
                    <a:pt x="1122" y="986"/>
                    <a:pt x="1119" y="1003"/>
                    <a:pt x="1127" y="1018"/>
                  </a:cubicBezTo>
                  <a:cubicBezTo>
                    <a:pt x="1134" y="1032"/>
                    <a:pt x="1150" y="1041"/>
                    <a:pt x="1166" y="1038"/>
                  </a:cubicBezTo>
                  <a:cubicBezTo>
                    <a:pt x="1230" y="1029"/>
                    <a:pt x="1293" y="1062"/>
                    <a:pt x="1322" y="1120"/>
                  </a:cubicBezTo>
                  <a:cubicBezTo>
                    <a:pt x="1351" y="1178"/>
                    <a:pt x="1340" y="1248"/>
                    <a:pt x="1294" y="1294"/>
                  </a:cubicBezTo>
                  <a:cubicBezTo>
                    <a:pt x="1248" y="1340"/>
                    <a:pt x="1178" y="1351"/>
                    <a:pt x="1120" y="1322"/>
                  </a:cubicBezTo>
                  <a:cubicBezTo>
                    <a:pt x="1062" y="1293"/>
                    <a:pt x="1029" y="1231"/>
                    <a:pt x="1038" y="1166"/>
                  </a:cubicBezTo>
                  <a:cubicBezTo>
                    <a:pt x="1040" y="1150"/>
                    <a:pt x="1032" y="1134"/>
                    <a:pt x="1018" y="1127"/>
                  </a:cubicBezTo>
                  <a:cubicBezTo>
                    <a:pt x="1003" y="1120"/>
                    <a:pt x="985" y="1123"/>
                    <a:pt x="974" y="1134"/>
                  </a:cubicBezTo>
                  <a:lnTo>
                    <a:pt x="940" y="1168"/>
                  </a:lnTo>
                  <a:cubicBezTo>
                    <a:pt x="940" y="1064"/>
                    <a:pt x="855" y="980"/>
                    <a:pt x="751" y="980"/>
                  </a:cubicBezTo>
                  <a:cubicBezTo>
                    <a:pt x="647" y="980"/>
                    <a:pt x="563" y="1065"/>
                    <a:pt x="563" y="1169"/>
                  </a:cubicBezTo>
                  <a:lnTo>
                    <a:pt x="563" y="1203"/>
                  </a:lnTo>
                  <a:lnTo>
                    <a:pt x="494" y="1134"/>
                  </a:lnTo>
                  <a:cubicBezTo>
                    <a:pt x="483" y="1122"/>
                    <a:pt x="465" y="1119"/>
                    <a:pt x="451" y="1127"/>
                  </a:cubicBezTo>
                  <a:cubicBezTo>
                    <a:pt x="436" y="1134"/>
                    <a:pt x="428" y="1150"/>
                    <a:pt x="430" y="1166"/>
                  </a:cubicBezTo>
                  <a:cubicBezTo>
                    <a:pt x="439" y="1230"/>
                    <a:pt x="406" y="1293"/>
                    <a:pt x="348" y="1322"/>
                  </a:cubicBezTo>
                  <a:cubicBezTo>
                    <a:pt x="290" y="1351"/>
                    <a:pt x="220" y="1340"/>
                    <a:pt x="174" y="1294"/>
                  </a:cubicBezTo>
                  <a:cubicBezTo>
                    <a:pt x="128" y="1248"/>
                    <a:pt x="117" y="1178"/>
                    <a:pt x="146" y="1120"/>
                  </a:cubicBezTo>
                  <a:cubicBezTo>
                    <a:pt x="175" y="1062"/>
                    <a:pt x="238" y="1029"/>
                    <a:pt x="302" y="1038"/>
                  </a:cubicBezTo>
                  <a:cubicBezTo>
                    <a:pt x="318" y="1040"/>
                    <a:pt x="334" y="1032"/>
                    <a:pt x="341" y="1018"/>
                  </a:cubicBezTo>
                  <a:cubicBezTo>
                    <a:pt x="349" y="1003"/>
                    <a:pt x="346" y="985"/>
                    <a:pt x="334" y="974"/>
                  </a:cubicBezTo>
                  <a:lnTo>
                    <a:pt x="95" y="734"/>
                  </a:lnTo>
                  <a:lnTo>
                    <a:pt x="334" y="494"/>
                  </a:lnTo>
                  <a:cubicBezTo>
                    <a:pt x="346" y="483"/>
                    <a:pt x="349" y="465"/>
                    <a:pt x="342" y="451"/>
                  </a:cubicBezTo>
                  <a:cubicBezTo>
                    <a:pt x="334" y="436"/>
                    <a:pt x="318" y="428"/>
                    <a:pt x="302" y="430"/>
                  </a:cubicBezTo>
                  <a:cubicBezTo>
                    <a:pt x="238" y="439"/>
                    <a:pt x="175" y="406"/>
                    <a:pt x="147" y="348"/>
                  </a:cubicBezTo>
                  <a:cubicBezTo>
                    <a:pt x="118" y="290"/>
                    <a:pt x="129" y="220"/>
                    <a:pt x="175" y="175"/>
                  </a:cubicBezTo>
                  <a:cubicBezTo>
                    <a:pt x="234" y="118"/>
                    <a:pt x="328" y="118"/>
                    <a:pt x="388" y="175"/>
                  </a:cubicBezTo>
                  <a:cubicBezTo>
                    <a:pt x="421" y="208"/>
                    <a:pt x="437" y="255"/>
                    <a:pt x="430" y="302"/>
                  </a:cubicBezTo>
                  <a:cubicBezTo>
                    <a:pt x="428" y="318"/>
                    <a:pt x="436" y="334"/>
                    <a:pt x="451" y="342"/>
                  </a:cubicBezTo>
                  <a:cubicBezTo>
                    <a:pt x="465" y="349"/>
                    <a:pt x="483" y="346"/>
                    <a:pt x="494" y="334"/>
                  </a:cubicBezTo>
                  <a:lnTo>
                    <a:pt x="734" y="95"/>
                  </a:lnTo>
                  <a:lnTo>
                    <a:pt x="903" y="263"/>
                  </a:lnTo>
                  <a:cubicBezTo>
                    <a:pt x="837" y="295"/>
                    <a:pt x="790" y="357"/>
                    <a:pt x="778" y="429"/>
                  </a:cubicBezTo>
                  <a:cubicBezTo>
                    <a:pt x="765" y="502"/>
                    <a:pt x="789" y="576"/>
                    <a:pt x="841" y="627"/>
                  </a:cubicBezTo>
                  <a:cubicBezTo>
                    <a:pt x="893" y="679"/>
                    <a:pt x="967" y="703"/>
                    <a:pt x="1039" y="690"/>
                  </a:cubicBezTo>
                  <a:cubicBezTo>
                    <a:pt x="1111" y="678"/>
                    <a:pt x="1173" y="631"/>
                    <a:pt x="1205" y="565"/>
                  </a:cubicBezTo>
                  <a:lnTo>
                    <a:pt x="1374" y="734"/>
                  </a:lnTo>
                  <a:lnTo>
                    <a:pt x="1134" y="97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2" name="Freeform 651">
              <a:extLst>
                <a:ext uri="{FF2B5EF4-FFF2-40B4-BE49-F238E27FC236}">
                  <a16:creationId xmlns:a16="http://schemas.microsoft.com/office/drawing/2014/main" id="{82B0E8FC-BA48-40DE-A9C6-98D82CEE5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801" y="3414714"/>
              <a:ext cx="65088" cy="15875"/>
            </a:xfrm>
            <a:custGeom>
              <a:avLst/>
              <a:gdLst>
                <a:gd name="T0" fmla="*/ 264 w 301"/>
                <a:gd name="T1" fmla="*/ 75 h 75"/>
                <a:gd name="T2" fmla="*/ 38 w 301"/>
                <a:gd name="T3" fmla="*/ 75 h 75"/>
                <a:gd name="T4" fmla="*/ 0 w 301"/>
                <a:gd name="T5" fmla="*/ 37 h 75"/>
                <a:gd name="T6" fmla="*/ 38 w 301"/>
                <a:gd name="T7" fmla="*/ 0 h 75"/>
                <a:gd name="T8" fmla="*/ 264 w 301"/>
                <a:gd name="T9" fmla="*/ 0 h 75"/>
                <a:gd name="T10" fmla="*/ 301 w 301"/>
                <a:gd name="T11" fmla="*/ 37 h 75"/>
                <a:gd name="T12" fmla="*/ 264 w 30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1" h="75">
                  <a:moveTo>
                    <a:pt x="264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264" y="0"/>
                  </a:lnTo>
                  <a:cubicBezTo>
                    <a:pt x="284" y="0"/>
                    <a:pt x="301" y="17"/>
                    <a:pt x="301" y="37"/>
                  </a:cubicBezTo>
                  <a:cubicBezTo>
                    <a:pt x="301" y="58"/>
                    <a:pt x="284" y="75"/>
                    <a:pt x="264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3" name="Freeform 652">
              <a:extLst>
                <a:ext uri="{FF2B5EF4-FFF2-40B4-BE49-F238E27FC236}">
                  <a16:creationId xmlns:a16="http://schemas.microsoft.com/office/drawing/2014/main" id="{900AEA9A-3400-401F-ACEB-F4F2E3E6D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3295651"/>
              <a:ext cx="60325" cy="41275"/>
            </a:xfrm>
            <a:custGeom>
              <a:avLst/>
              <a:gdLst>
                <a:gd name="T0" fmla="*/ 41 w 280"/>
                <a:gd name="T1" fmla="*/ 194 h 194"/>
                <a:gd name="T2" fmla="*/ 4 w 280"/>
                <a:gd name="T3" fmla="*/ 166 h 194"/>
                <a:gd name="T4" fmla="*/ 22 w 280"/>
                <a:gd name="T5" fmla="*/ 123 h 194"/>
                <a:gd name="T6" fmla="*/ 218 w 280"/>
                <a:gd name="T7" fmla="*/ 10 h 194"/>
                <a:gd name="T8" fmla="*/ 269 w 280"/>
                <a:gd name="T9" fmla="*/ 24 h 194"/>
                <a:gd name="T10" fmla="*/ 256 w 280"/>
                <a:gd name="T11" fmla="*/ 75 h 194"/>
                <a:gd name="T12" fmla="*/ 60 w 280"/>
                <a:gd name="T13" fmla="*/ 189 h 194"/>
                <a:gd name="T14" fmla="*/ 41 w 280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0" h="194">
                  <a:moveTo>
                    <a:pt x="41" y="194"/>
                  </a:moveTo>
                  <a:cubicBezTo>
                    <a:pt x="24" y="194"/>
                    <a:pt x="9" y="182"/>
                    <a:pt x="4" y="166"/>
                  </a:cubicBezTo>
                  <a:cubicBezTo>
                    <a:pt x="0" y="149"/>
                    <a:pt x="7" y="132"/>
                    <a:pt x="22" y="123"/>
                  </a:cubicBezTo>
                  <a:lnTo>
                    <a:pt x="218" y="10"/>
                  </a:lnTo>
                  <a:cubicBezTo>
                    <a:pt x="236" y="0"/>
                    <a:pt x="259" y="6"/>
                    <a:pt x="269" y="24"/>
                  </a:cubicBezTo>
                  <a:cubicBezTo>
                    <a:pt x="280" y="42"/>
                    <a:pt x="273" y="65"/>
                    <a:pt x="256" y="75"/>
                  </a:cubicBezTo>
                  <a:lnTo>
                    <a:pt x="60" y="189"/>
                  </a:lnTo>
                  <a:cubicBezTo>
                    <a:pt x="54" y="192"/>
                    <a:pt x="47" y="194"/>
                    <a:pt x="41" y="19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4" name="Freeform 653">
              <a:extLst>
                <a:ext uri="{FF2B5EF4-FFF2-40B4-BE49-F238E27FC236}">
                  <a16:creationId xmlns:a16="http://schemas.microsoft.com/office/drawing/2014/main" id="{10514770-6B56-4B37-B9B0-C328B2147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4276" y="3506789"/>
              <a:ext cx="58738" cy="39688"/>
            </a:xfrm>
            <a:custGeom>
              <a:avLst/>
              <a:gdLst>
                <a:gd name="T0" fmla="*/ 236 w 276"/>
                <a:gd name="T1" fmla="*/ 189 h 190"/>
                <a:gd name="T2" fmla="*/ 217 w 276"/>
                <a:gd name="T3" fmla="*/ 184 h 190"/>
                <a:gd name="T4" fmla="*/ 21 w 276"/>
                <a:gd name="T5" fmla="*/ 71 h 190"/>
                <a:gd name="T6" fmla="*/ 3 w 276"/>
                <a:gd name="T7" fmla="*/ 48 h 190"/>
                <a:gd name="T8" fmla="*/ 7 w 276"/>
                <a:gd name="T9" fmla="*/ 20 h 190"/>
                <a:gd name="T10" fmla="*/ 30 w 276"/>
                <a:gd name="T11" fmla="*/ 2 h 190"/>
                <a:gd name="T12" fmla="*/ 58 w 276"/>
                <a:gd name="T13" fmla="*/ 6 h 190"/>
                <a:gd name="T14" fmla="*/ 254 w 276"/>
                <a:gd name="T15" fmla="*/ 119 h 190"/>
                <a:gd name="T16" fmla="*/ 272 w 276"/>
                <a:gd name="T17" fmla="*/ 162 h 190"/>
                <a:gd name="T18" fmla="*/ 236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236" y="189"/>
                  </a:moveTo>
                  <a:cubicBezTo>
                    <a:pt x="229" y="190"/>
                    <a:pt x="222" y="188"/>
                    <a:pt x="217" y="184"/>
                  </a:cubicBezTo>
                  <a:lnTo>
                    <a:pt x="21" y="71"/>
                  </a:lnTo>
                  <a:cubicBezTo>
                    <a:pt x="12" y="66"/>
                    <a:pt x="6" y="58"/>
                    <a:pt x="3" y="48"/>
                  </a:cubicBezTo>
                  <a:cubicBezTo>
                    <a:pt x="0" y="39"/>
                    <a:pt x="2" y="28"/>
                    <a:pt x="7" y="20"/>
                  </a:cubicBezTo>
                  <a:cubicBezTo>
                    <a:pt x="12" y="11"/>
                    <a:pt x="20" y="5"/>
                    <a:pt x="30" y="2"/>
                  </a:cubicBezTo>
                  <a:cubicBezTo>
                    <a:pt x="39" y="0"/>
                    <a:pt x="50" y="1"/>
                    <a:pt x="58" y="6"/>
                  </a:cubicBezTo>
                  <a:lnTo>
                    <a:pt x="254" y="119"/>
                  </a:lnTo>
                  <a:cubicBezTo>
                    <a:pt x="269" y="128"/>
                    <a:pt x="276" y="145"/>
                    <a:pt x="272" y="162"/>
                  </a:cubicBezTo>
                  <a:cubicBezTo>
                    <a:pt x="268" y="178"/>
                    <a:pt x="253" y="189"/>
                    <a:pt x="236" y="18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5" name="Freeform 654">
              <a:extLst>
                <a:ext uri="{FF2B5EF4-FFF2-40B4-BE49-F238E27FC236}">
                  <a16:creationId xmlns:a16="http://schemas.microsoft.com/office/drawing/2014/main" id="{A3E1DC1D-34F8-42D0-9DBA-7EC1387D7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3295651"/>
              <a:ext cx="58738" cy="41275"/>
            </a:xfrm>
            <a:custGeom>
              <a:avLst/>
              <a:gdLst>
                <a:gd name="T0" fmla="*/ 239 w 279"/>
                <a:gd name="T1" fmla="*/ 194 h 194"/>
                <a:gd name="T2" fmla="*/ 220 w 279"/>
                <a:gd name="T3" fmla="*/ 189 h 194"/>
                <a:gd name="T4" fmla="*/ 24 w 279"/>
                <a:gd name="T5" fmla="*/ 75 h 194"/>
                <a:gd name="T6" fmla="*/ 10 w 279"/>
                <a:gd name="T7" fmla="*/ 24 h 194"/>
                <a:gd name="T8" fmla="*/ 62 w 279"/>
                <a:gd name="T9" fmla="*/ 10 h 194"/>
                <a:gd name="T10" fmla="*/ 257 w 279"/>
                <a:gd name="T11" fmla="*/ 123 h 194"/>
                <a:gd name="T12" fmla="*/ 275 w 279"/>
                <a:gd name="T13" fmla="*/ 166 h 194"/>
                <a:gd name="T14" fmla="*/ 239 w 279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9" h="194">
                  <a:moveTo>
                    <a:pt x="239" y="194"/>
                  </a:moveTo>
                  <a:cubicBezTo>
                    <a:pt x="232" y="194"/>
                    <a:pt x="226" y="192"/>
                    <a:pt x="220" y="189"/>
                  </a:cubicBezTo>
                  <a:lnTo>
                    <a:pt x="24" y="75"/>
                  </a:lnTo>
                  <a:cubicBezTo>
                    <a:pt x="6" y="65"/>
                    <a:pt x="0" y="42"/>
                    <a:pt x="10" y="24"/>
                  </a:cubicBezTo>
                  <a:cubicBezTo>
                    <a:pt x="21" y="6"/>
                    <a:pt x="44" y="0"/>
                    <a:pt x="62" y="10"/>
                  </a:cubicBezTo>
                  <a:lnTo>
                    <a:pt x="257" y="123"/>
                  </a:lnTo>
                  <a:cubicBezTo>
                    <a:pt x="272" y="132"/>
                    <a:pt x="279" y="149"/>
                    <a:pt x="275" y="166"/>
                  </a:cubicBezTo>
                  <a:cubicBezTo>
                    <a:pt x="271" y="182"/>
                    <a:pt x="256" y="194"/>
                    <a:pt x="239" y="19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6" name="Freeform 655">
              <a:extLst>
                <a:ext uri="{FF2B5EF4-FFF2-40B4-BE49-F238E27FC236}">
                  <a16:creationId xmlns:a16="http://schemas.microsoft.com/office/drawing/2014/main" id="{E93DE4EC-73C8-4753-A619-EE0F6347F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3506789"/>
              <a:ext cx="58738" cy="39688"/>
            </a:xfrm>
            <a:custGeom>
              <a:avLst/>
              <a:gdLst>
                <a:gd name="T0" fmla="*/ 41 w 276"/>
                <a:gd name="T1" fmla="*/ 189 h 190"/>
                <a:gd name="T2" fmla="*/ 4 w 276"/>
                <a:gd name="T3" fmla="*/ 162 h 190"/>
                <a:gd name="T4" fmla="*/ 22 w 276"/>
                <a:gd name="T5" fmla="*/ 119 h 190"/>
                <a:gd name="T6" fmla="*/ 218 w 276"/>
                <a:gd name="T7" fmla="*/ 6 h 190"/>
                <a:gd name="T8" fmla="*/ 247 w 276"/>
                <a:gd name="T9" fmla="*/ 2 h 190"/>
                <a:gd name="T10" fmla="*/ 270 w 276"/>
                <a:gd name="T11" fmla="*/ 20 h 190"/>
                <a:gd name="T12" fmla="*/ 273 w 276"/>
                <a:gd name="T13" fmla="*/ 48 h 190"/>
                <a:gd name="T14" fmla="*/ 256 w 276"/>
                <a:gd name="T15" fmla="*/ 71 h 190"/>
                <a:gd name="T16" fmla="*/ 60 w 276"/>
                <a:gd name="T17" fmla="*/ 184 h 190"/>
                <a:gd name="T18" fmla="*/ 41 w 276"/>
                <a:gd name="T19" fmla="*/ 18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190">
                  <a:moveTo>
                    <a:pt x="41" y="189"/>
                  </a:moveTo>
                  <a:cubicBezTo>
                    <a:pt x="24" y="189"/>
                    <a:pt x="9" y="178"/>
                    <a:pt x="4" y="162"/>
                  </a:cubicBezTo>
                  <a:cubicBezTo>
                    <a:pt x="0" y="145"/>
                    <a:pt x="7" y="128"/>
                    <a:pt x="22" y="119"/>
                  </a:cubicBezTo>
                  <a:lnTo>
                    <a:pt x="218" y="6"/>
                  </a:lnTo>
                  <a:cubicBezTo>
                    <a:pt x="227" y="1"/>
                    <a:pt x="237" y="0"/>
                    <a:pt x="247" y="2"/>
                  </a:cubicBezTo>
                  <a:cubicBezTo>
                    <a:pt x="256" y="5"/>
                    <a:pt x="265" y="11"/>
                    <a:pt x="270" y="20"/>
                  </a:cubicBezTo>
                  <a:cubicBezTo>
                    <a:pt x="275" y="28"/>
                    <a:pt x="276" y="39"/>
                    <a:pt x="273" y="48"/>
                  </a:cubicBezTo>
                  <a:cubicBezTo>
                    <a:pt x="271" y="58"/>
                    <a:pt x="264" y="66"/>
                    <a:pt x="256" y="71"/>
                  </a:cubicBezTo>
                  <a:lnTo>
                    <a:pt x="60" y="184"/>
                  </a:lnTo>
                  <a:cubicBezTo>
                    <a:pt x="54" y="188"/>
                    <a:pt x="47" y="190"/>
                    <a:pt x="41" y="18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7" name="Group 2536">
            <a:extLst>
              <a:ext uri="{FF2B5EF4-FFF2-40B4-BE49-F238E27FC236}">
                <a16:creationId xmlns:a16="http://schemas.microsoft.com/office/drawing/2014/main" id="{666237D6-C421-49CE-AE1F-D4B089EDC830}"/>
              </a:ext>
            </a:extLst>
          </p:cNvPr>
          <p:cNvGrpSpPr/>
          <p:nvPr/>
        </p:nvGrpSpPr>
        <p:grpSpPr>
          <a:xfrm>
            <a:off x="6581776" y="3260726"/>
            <a:ext cx="520700" cy="484188"/>
            <a:chOff x="6581776" y="3260726"/>
            <a:chExt cx="520700" cy="484188"/>
          </a:xfrm>
        </p:grpSpPr>
        <p:sp>
          <p:nvSpPr>
            <p:cNvPr id="1757" name="Freeform 656">
              <a:extLst>
                <a:ext uri="{FF2B5EF4-FFF2-40B4-BE49-F238E27FC236}">
                  <a16:creationId xmlns:a16="http://schemas.microsoft.com/office/drawing/2014/main" id="{7DD41534-748E-4A21-B206-2503A2BE6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713" y="3268664"/>
              <a:ext cx="504825" cy="400050"/>
            </a:xfrm>
            <a:custGeom>
              <a:avLst/>
              <a:gdLst>
                <a:gd name="T0" fmla="*/ 1178 w 2357"/>
                <a:gd name="T1" fmla="*/ 0 h 1866"/>
                <a:gd name="T2" fmla="*/ 169 w 2357"/>
                <a:gd name="T3" fmla="*/ 675 h 1866"/>
                <a:gd name="T4" fmla="*/ 405 w 2357"/>
                <a:gd name="T5" fmla="*/ 1866 h 1866"/>
                <a:gd name="T6" fmla="*/ 566 w 2357"/>
                <a:gd name="T7" fmla="*/ 1705 h 1866"/>
                <a:gd name="T8" fmla="*/ 378 w 2357"/>
                <a:gd name="T9" fmla="*/ 761 h 1866"/>
                <a:gd name="T10" fmla="*/ 1178 w 2357"/>
                <a:gd name="T11" fmla="*/ 226 h 1866"/>
                <a:gd name="T12" fmla="*/ 1979 w 2357"/>
                <a:gd name="T13" fmla="*/ 761 h 1866"/>
                <a:gd name="T14" fmla="*/ 1791 w 2357"/>
                <a:gd name="T15" fmla="*/ 1705 h 1866"/>
                <a:gd name="T16" fmla="*/ 1951 w 2357"/>
                <a:gd name="T17" fmla="*/ 1866 h 1866"/>
                <a:gd name="T18" fmla="*/ 2188 w 2357"/>
                <a:gd name="T19" fmla="*/ 675 h 1866"/>
                <a:gd name="T20" fmla="*/ 1178 w 2357"/>
                <a:gd name="T21" fmla="*/ 0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7" h="1866">
                  <a:moveTo>
                    <a:pt x="1178" y="0"/>
                  </a:moveTo>
                  <a:cubicBezTo>
                    <a:pt x="736" y="0"/>
                    <a:pt x="338" y="266"/>
                    <a:pt x="169" y="675"/>
                  </a:cubicBezTo>
                  <a:cubicBezTo>
                    <a:pt x="0" y="1083"/>
                    <a:pt x="93" y="1553"/>
                    <a:pt x="405" y="1866"/>
                  </a:cubicBezTo>
                  <a:lnTo>
                    <a:pt x="566" y="1705"/>
                  </a:lnTo>
                  <a:cubicBezTo>
                    <a:pt x="318" y="1458"/>
                    <a:pt x="243" y="1085"/>
                    <a:pt x="378" y="761"/>
                  </a:cubicBezTo>
                  <a:cubicBezTo>
                    <a:pt x="512" y="437"/>
                    <a:pt x="828" y="226"/>
                    <a:pt x="1178" y="226"/>
                  </a:cubicBezTo>
                  <a:cubicBezTo>
                    <a:pt x="1529" y="226"/>
                    <a:pt x="1845" y="437"/>
                    <a:pt x="1979" y="761"/>
                  </a:cubicBezTo>
                  <a:cubicBezTo>
                    <a:pt x="2113" y="1085"/>
                    <a:pt x="2039" y="1458"/>
                    <a:pt x="1791" y="1705"/>
                  </a:cubicBezTo>
                  <a:lnTo>
                    <a:pt x="1951" y="1866"/>
                  </a:lnTo>
                  <a:cubicBezTo>
                    <a:pt x="2264" y="1553"/>
                    <a:pt x="2357" y="1083"/>
                    <a:pt x="2188" y="675"/>
                  </a:cubicBezTo>
                  <a:cubicBezTo>
                    <a:pt x="2019" y="266"/>
                    <a:pt x="1620" y="0"/>
                    <a:pt x="1178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8" name="Rectangle 657">
              <a:extLst>
                <a:ext uri="{FF2B5EF4-FFF2-40B4-BE49-F238E27FC236}">
                  <a16:creationId xmlns:a16="http://schemas.microsoft.com/office/drawing/2014/main" id="{B176D97C-ACEF-4819-AAC6-CF08F3581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5288" y="3656014"/>
              <a:ext cx="193675" cy="80963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9" name="Freeform 658">
              <a:extLst>
                <a:ext uri="{FF2B5EF4-FFF2-40B4-BE49-F238E27FC236}">
                  <a16:creationId xmlns:a16="http://schemas.microsoft.com/office/drawing/2014/main" id="{47CF060A-6BE9-43A0-B015-4F10C09ADB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7988" y="3454401"/>
              <a:ext cx="117475" cy="82550"/>
            </a:xfrm>
            <a:custGeom>
              <a:avLst/>
              <a:gdLst>
                <a:gd name="T0" fmla="*/ 467 w 548"/>
                <a:gd name="T1" fmla="*/ 95 h 382"/>
                <a:gd name="T2" fmla="*/ 0 w 548"/>
                <a:gd name="T3" fmla="*/ 0 h 382"/>
                <a:gd name="T4" fmla="*/ 316 w 548"/>
                <a:gd name="T5" fmla="*/ 356 h 382"/>
                <a:gd name="T6" fmla="*/ 431 w 548"/>
                <a:gd name="T7" fmla="*/ 372 h 382"/>
                <a:gd name="T8" fmla="*/ 523 w 548"/>
                <a:gd name="T9" fmla="*/ 302 h 382"/>
                <a:gd name="T10" fmla="*/ 538 w 548"/>
                <a:gd name="T11" fmla="*/ 187 h 382"/>
                <a:gd name="T12" fmla="*/ 467 w 548"/>
                <a:gd name="T13" fmla="*/ 95 h 382"/>
                <a:gd name="T14" fmla="*/ 424 w 548"/>
                <a:gd name="T15" fmla="*/ 245 h 382"/>
                <a:gd name="T16" fmla="*/ 387 w 548"/>
                <a:gd name="T17" fmla="*/ 263 h 382"/>
                <a:gd name="T18" fmla="*/ 355 w 548"/>
                <a:gd name="T19" fmla="*/ 235 h 382"/>
                <a:gd name="T20" fmla="*/ 368 w 548"/>
                <a:gd name="T21" fmla="*/ 196 h 382"/>
                <a:gd name="T22" fmla="*/ 410 w 548"/>
                <a:gd name="T23" fmla="*/ 193 h 382"/>
                <a:gd name="T24" fmla="*/ 424 w 548"/>
                <a:gd name="T25" fmla="*/ 245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382">
                  <a:moveTo>
                    <a:pt x="467" y="95"/>
                  </a:moveTo>
                  <a:cubicBezTo>
                    <a:pt x="395" y="53"/>
                    <a:pt x="0" y="0"/>
                    <a:pt x="0" y="0"/>
                  </a:cubicBezTo>
                  <a:cubicBezTo>
                    <a:pt x="0" y="0"/>
                    <a:pt x="244" y="315"/>
                    <a:pt x="316" y="356"/>
                  </a:cubicBezTo>
                  <a:cubicBezTo>
                    <a:pt x="351" y="377"/>
                    <a:pt x="392" y="382"/>
                    <a:pt x="431" y="372"/>
                  </a:cubicBezTo>
                  <a:cubicBezTo>
                    <a:pt x="470" y="362"/>
                    <a:pt x="503" y="336"/>
                    <a:pt x="523" y="302"/>
                  </a:cubicBezTo>
                  <a:cubicBezTo>
                    <a:pt x="543" y="267"/>
                    <a:pt x="548" y="225"/>
                    <a:pt x="538" y="187"/>
                  </a:cubicBezTo>
                  <a:cubicBezTo>
                    <a:pt x="527" y="148"/>
                    <a:pt x="502" y="115"/>
                    <a:pt x="467" y="95"/>
                  </a:cubicBezTo>
                  <a:close/>
                  <a:moveTo>
                    <a:pt x="424" y="245"/>
                  </a:moveTo>
                  <a:cubicBezTo>
                    <a:pt x="416" y="258"/>
                    <a:pt x="402" y="265"/>
                    <a:pt x="387" y="263"/>
                  </a:cubicBezTo>
                  <a:cubicBezTo>
                    <a:pt x="371" y="261"/>
                    <a:pt x="359" y="250"/>
                    <a:pt x="355" y="235"/>
                  </a:cubicBezTo>
                  <a:cubicBezTo>
                    <a:pt x="351" y="221"/>
                    <a:pt x="356" y="205"/>
                    <a:pt x="368" y="196"/>
                  </a:cubicBezTo>
                  <a:cubicBezTo>
                    <a:pt x="381" y="186"/>
                    <a:pt x="397" y="185"/>
                    <a:pt x="410" y="193"/>
                  </a:cubicBezTo>
                  <a:cubicBezTo>
                    <a:pt x="428" y="203"/>
                    <a:pt x="434" y="226"/>
                    <a:pt x="424" y="245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0" name="Freeform 659">
              <a:extLst>
                <a:ext uri="{FF2B5EF4-FFF2-40B4-BE49-F238E27FC236}">
                  <a16:creationId xmlns:a16="http://schemas.microsoft.com/office/drawing/2014/main" id="{AFC862E4-BF97-46DF-994E-C3867C56A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1" y="3494089"/>
              <a:ext cx="19050" cy="17463"/>
            </a:xfrm>
            <a:custGeom>
              <a:avLst/>
              <a:gdLst>
                <a:gd name="T0" fmla="*/ 78 w 84"/>
                <a:gd name="T1" fmla="*/ 32 h 83"/>
                <a:gd name="T2" fmla="*/ 51 w 84"/>
                <a:gd name="T3" fmla="*/ 78 h 83"/>
                <a:gd name="T4" fmla="*/ 5 w 84"/>
                <a:gd name="T5" fmla="*/ 51 h 83"/>
                <a:gd name="T6" fmla="*/ 32 w 84"/>
                <a:gd name="T7" fmla="*/ 5 h 83"/>
                <a:gd name="T8" fmla="*/ 78 w 84"/>
                <a:gd name="T9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78" y="32"/>
                  </a:moveTo>
                  <a:cubicBezTo>
                    <a:pt x="84" y="52"/>
                    <a:pt x="72" y="73"/>
                    <a:pt x="51" y="78"/>
                  </a:cubicBezTo>
                  <a:cubicBezTo>
                    <a:pt x="31" y="83"/>
                    <a:pt x="11" y="71"/>
                    <a:pt x="5" y="51"/>
                  </a:cubicBezTo>
                  <a:cubicBezTo>
                    <a:pt x="0" y="31"/>
                    <a:pt x="12" y="11"/>
                    <a:pt x="32" y="5"/>
                  </a:cubicBezTo>
                  <a:cubicBezTo>
                    <a:pt x="52" y="0"/>
                    <a:pt x="73" y="12"/>
                    <a:pt x="78" y="32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1" name="Freeform 660">
              <a:extLst>
                <a:ext uri="{FF2B5EF4-FFF2-40B4-BE49-F238E27FC236}">
                  <a16:creationId xmlns:a16="http://schemas.microsoft.com/office/drawing/2014/main" id="{8B190B79-1E05-4EA3-AD77-B39179ED17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7351" y="3648076"/>
              <a:ext cx="209550" cy="96838"/>
            </a:xfrm>
            <a:custGeom>
              <a:avLst/>
              <a:gdLst>
                <a:gd name="T0" fmla="*/ 943 w 980"/>
                <a:gd name="T1" fmla="*/ 452 h 452"/>
                <a:gd name="T2" fmla="*/ 38 w 980"/>
                <a:gd name="T3" fmla="*/ 452 h 452"/>
                <a:gd name="T4" fmla="*/ 0 w 980"/>
                <a:gd name="T5" fmla="*/ 415 h 452"/>
                <a:gd name="T6" fmla="*/ 0 w 980"/>
                <a:gd name="T7" fmla="*/ 38 h 452"/>
                <a:gd name="T8" fmla="*/ 38 w 980"/>
                <a:gd name="T9" fmla="*/ 0 h 452"/>
                <a:gd name="T10" fmla="*/ 943 w 980"/>
                <a:gd name="T11" fmla="*/ 0 h 452"/>
                <a:gd name="T12" fmla="*/ 980 w 980"/>
                <a:gd name="T13" fmla="*/ 38 h 452"/>
                <a:gd name="T14" fmla="*/ 980 w 980"/>
                <a:gd name="T15" fmla="*/ 415 h 452"/>
                <a:gd name="T16" fmla="*/ 943 w 980"/>
                <a:gd name="T17" fmla="*/ 452 h 452"/>
                <a:gd name="T18" fmla="*/ 76 w 980"/>
                <a:gd name="T19" fmla="*/ 377 h 452"/>
                <a:gd name="T20" fmla="*/ 905 w 980"/>
                <a:gd name="T21" fmla="*/ 377 h 452"/>
                <a:gd name="T22" fmla="*/ 905 w 980"/>
                <a:gd name="T23" fmla="*/ 75 h 452"/>
                <a:gd name="T24" fmla="*/ 76 w 980"/>
                <a:gd name="T25" fmla="*/ 75 h 452"/>
                <a:gd name="T26" fmla="*/ 76 w 980"/>
                <a:gd name="T27" fmla="*/ 377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452">
                  <a:moveTo>
                    <a:pt x="943" y="452"/>
                  </a:moveTo>
                  <a:lnTo>
                    <a:pt x="38" y="452"/>
                  </a:lnTo>
                  <a:cubicBezTo>
                    <a:pt x="17" y="452"/>
                    <a:pt x="0" y="435"/>
                    <a:pt x="0" y="415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943" y="0"/>
                  </a:lnTo>
                  <a:cubicBezTo>
                    <a:pt x="963" y="0"/>
                    <a:pt x="980" y="17"/>
                    <a:pt x="980" y="38"/>
                  </a:cubicBezTo>
                  <a:lnTo>
                    <a:pt x="980" y="415"/>
                  </a:lnTo>
                  <a:cubicBezTo>
                    <a:pt x="980" y="435"/>
                    <a:pt x="963" y="452"/>
                    <a:pt x="943" y="452"/>
                  </a:cubicBezTo>
                  <a:close/>
                  <a:moveTo>
                    <a:pt x="76" y="377"/>
                  </a:moveTo>
                  <a:lnTo>
                    <a:pt x="905" y="377"/>
                  </a:lnTo>
                  <a:lnTo>
                    <a:pt x="905" y="75"/>
                  </a:lnTo>
                  <a:lnTo>
                    <a:pt x="76" y="75"/>
                  </a:lnTo>
                  <a:lnTo>
                    <a:pt x="76" y="37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2" name="Freeform 661">
              <a:extLst>
                <a:ext uri="{FF2B5EF4-FFF2-40B4-BE49-F238E27FC236}">
                  <a16:creationId xmlns:a16="http://schemas.microsoft.com/office/drawing/2014/main" id="{0107B79D-2D00-4920-B426-CB165718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1" y="3341689"/>
              <a:ext cx="336550" cy="247650"/>
            </a:xfrm>
            <a:custGeom>
              <a:avLst/>
              <a:gdLst>
                <a:gd name="T0" fmla="*/ 1296 w 1575"/>
                <a:gd name="T1" fmla="*/ 1005 h 1156"/>
                <a:gd name="T2" fmla="*/ 1245 w 1575"/>
                <a:gd name="T3" fmla="*/ 1019 h 1156"/>
                <a:gd name="T4" fmla="*/ 1258 w 1575"/>
                <a:gd name="T5" fmla="*/ 1070 h 1156"/>
                <a:gd name="T6" fmla="*/ 1388 w 1575"/>
                <a:gd name="T7" fmla="*/ 1145 h 1156"/>
                <a:gd name="T8" fmla="*/ 1389 w 1575"/>
                <a:gd name="T9" fmla="*/ 1145 h 1156"/>
                <a:gd name="T10" fmla="*/ 1440 w 1575"/>
                <a:gd name="T11" fmla="*/ 1132 h 1156"/>
                <a:gd name="T12" fmla="*/ 1441 w 1575"/>
                <a:gd name="T13" fmla="*/ 377 h 1156"/>
                <a:gd name="T14" fmla="*/ 788 w 1575"/>
                <a:gd name="T15" fmla="*/ 0 h 1156"/>
                <a:gd name="T16" fmla="*/ 135 w 1575"/>
                <a:gd name="T17" fmla="*/ 377 h 1156"/>
                <a:gd name="T18" fmla="*/ 135 w 1575"/>
                <a:gd name="T19" fmla="*/ 1132 h 1156"/>
                <a:gd name="T20" fmla="*/ 187 w 1575"/>
                <a:gd name="T21" fmla="*/ 1145 h 1156"/>
                <a:gd name="T22" fmla="*/ 188 w 1575"/>
                <a:gd name="T23" fmla="*/ 1144 h 1156"/>
                <a:gd name="T24" fmla="*/ 317 w 1575"/>
                <a:gd name="T25" fmla="*/ 1070 h 1156"/>
                <a:gd name="T26" fmla="*/ 335 w 1575"/>
                <a:gd name="T27" fmla="*/ 1047 h 1156"/>
                <a:gd name="T28" fmla="*/ 331 w 1575"/>
                <a:gd name="T29" fmla="*/ 1018 h 1156"/>
                <a:gd name="T30" fmla="*/ 308 w 1575"/>
                <a:gd name="T31" fmla="*/ 1001 h 1156"/>
                <a:gd name="T32" fmla="*/ 279 w 1575"/>
                <a:gd name="T33" fmla="*/ 1005 h 1156"/>
                <a:gd name="T34" fmla="*/ 183 w 1575"/>
                <a:gd name="T35" fmla="*/ 1060 h 1156"/>
                <a:gd name="T36" fmla="*/ 110 w 1575"/>
                <a:gd name="T37" fmla="*/ 792 h 1156"/>
                <a:gd name="T38" fmla="*/ 222 w 1575"/>
                <a:gd name="T39" fmla="*/ 792 h 1156"/>
                <a:gd name="T40" fmla="*/ 260 w 1575"/>
                <a:gd name="T41" fmla="*/ 755 h 1156"/>
                <a:gd name="T42" fmla="*/ 222 w 1575"/>
                <a:gd name="T43" fmla="*/ 717 h 1156"/>
                <a:gd name="T44" fmla="*/ 111 w 1575"/>
                <a:gd name="T45" fmla="*/ 717 h 1156"/>
                <a:gd name="T46" fmla="*/ 183 w 1575"/>
                <a:gd name="T47" fmla="*/ 449 h 1156"/>
                <a:gd name="T48" fmla="*/ 279 w 1575"/>
                <a:gd name="T49" fmla="*/ 505 h 1156"/>
                <a:gd name="T50" fmla="*/ 308 w 1575"/>
                <a:gd name="T51" fmla="*/ 509 h 1156"/>
                <a:gd name="T52" fmla="*/ 331 w 1575"/>
                <a:gd name="T53" fmla="*/ 491 h 1156"/>
                <a:gd name="T54" fmla="*/ 334 w 1575"/>
                <a:gd name="T55" fmla="*/ 462 h 1156"/>
                <a:gd name="T56" fmla="*/ 317 w 1575"/>
                <a:gd name="T57" fmla="*/ 439 h 1156"/>
                <a:gd name="T58" fmla="*/ 220 w 1575"/>
                <a:gd name="T59" fmla="*/ 384 h 1156"/>
                <a:gd name="T60" fmla="*/ 416 w 1575"/>
                <a:gd name="T61" fmla="*/ 187 h 1156"/>
                <a:gd name="T62" fmla="*/ 472 w 1575"/>
                <a:gd name="T63" fmla="*/ 284 h 1156"/>
                <a:gd name="T64" fmla="*/ 495 w 1575"/>
                <a:gd name="T65" fmla="*/ 302 h 1156"/>
                <a:gd name="T66" fmla="*/ 524 w 1575"/>
                <a:gd name="T67" fmla="*/ 298 h 1156"/>
                <a:gd name="T68" fmla="*/ 541 w 1575"/>
                <a:gd name="T69" fmla="*/ 275 h 1156"/>
                <a:gd name="T70" fmla="*/ 537 w 1575"/>
                <a:gd name="T71" fmla="*/ 246 h 1156"/>
                <a:gd name="T72" fmla="*/ 482 w 1575"/>
                <a:gd name="T73" fmla="*/ 150 h 1156"/>
                <a:gd name="T74" fmla="*/ 750 w 1575"/>
                <a:gd name="T75" fmla="*/ 78 h 1156"/>
                <a:gd name="T76" fmla="*/ 750 w 1575"/>
                <a:gd name="T77" fmla="*/ 189 h 1156"/>
                <a:gd name="T78" fmla="*/ 787 w 1575"/>
                <a:gd name="T79" fmla="*/ 227 h 1156"/>
                <a:gd name="T80" fmla="*/ 825 w 1575"/>
                <a:gd name="T81" fmla="*/ 189 h 1156"/>
                <a:gd name="T82" fmla="*/ 825 w 1575"/>
                <a:gd name="T83" fmla="*/ 78 h 1156"/>
                <a:gd name="T84" fmla="*/ 1093 w 1575"/>
                <a:gd name="T85" fmla="*/ 150 h 1156"/>
                <a:gd name="T86" fmla="*/ 1037 w 1575"/>
                <a:gd name="T87" fmla="*/ 246 h 1156"/>
                <a:gd name="T88" fmla="*/ 1034 w 1575"/>
                <a:gd name="T89" fmla="*/ 275 h 1156"/>
                <a:gd name="T90" fmla="*/ 1051 w 1575"/>
                <a:gd name="T91" fmla="*/ 298 h 1156"/>
                <a:gd name="T92" fmla="*/ 1080 w 1575"/>
                <a:gd name="T93" fmla="*/ 302 h 1156"/>
                <a:gd name="T94" fmla="*/ 1103 w 1575"/>
                <a:gd name="T95" fmla="*/ 284 h 1156"/>
                <a:gd name="T96" fmla="*/ 1158 w 1575"/>
                <a:gd name="T97" fmla="*/ 187 h 1156"/>
                <a:gd name="T98" fmla="*/ 1355 w 1575"/>
                <a:gd name="T99" fmla="*/ 384 h 1156"/>
                <a:gd name="T100" fmla="*/ 1258 w 1575"/>
                <a:gd name="T101" fmla="*/ 439 h 1156"/>
                <a:gd name="T102" fmla="*/ 1240 w 1575"/>
                <a:gd name="T103" fmla="*/ 462 h 1156"/>
                <a:gd name="T104" fmla="*/ 1244 w 1575"/>
                <a:gd name="T105" fmla="*/ 491 h 1156"/>
                <a:gd name="T106" fmla="*/ 1267 w 1575"/>
                <a:gd name="T107" fmla="*/ 509 h 1156"/>
                <a:gd name="T108" fmla="*/ 1296 w 1575"/>
                <a:gd name="T109" fmla="*/ 505 h 1156"/>
                <a:gd name="T110" fmla="*/ 1392 w 1575"/>
                <a:gd name="T111" fmla="*/ 449 h 1156"/>
                <a:gd name="T112" fmla="*/ 1464 w 1575"/>
                <a:gd name="T113" fmla="*/ 717 h 1156"/>
                <a:gd name="T114" fmla="*/ 1353 w 1575"/>
                <a:gd name="T115" fmla="*/ 717 h 1156"/>
                <a:gd name="T116" fmla="*/ 1315 w 1575"/>
                <a:gd name="T117" fmla="*/ 755 h 1156"/>
                <a:gd name="T118" fmla="*/ 1353 w 1575"/>
                <a:gd name="T119" fmla="*/ 792 h 1156"/>
                <a:gd name="T120" fmla="*/ 1465 w 1575"/>
                <a:gd name="T121" fmla="*/ 792 h 1156"/>
                <a:gd name="T122" fmla="*/ 1393 w 1575"/>
                <a:gd name="T123" fmla="*/ 1061 h 1156"/>
                <a:gd name="T124" fmla="*/ 1296 w 1575"/>
                <a:gd name="T125" fmla="*/ 1005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5" h="1156">
                  <a:moveTo>
                    <a:pt x="1296" y="1005"/>
                  </a:moveTo>
                  <a:cubicBezTo>
                    <a:pt x="1278" y="994"/>
                    <a:pt x="1255" y="1001"/>
                    <a:pt x="1245" y="1019"/>
                  </a:cubicBezTo>
                  <a:cubicBezTo>
                    <a:pt x="1234" y="1037"/>
                    <a:pt x="1240" y="1059"/>
                    <a:pt x="1258" y="1070"/>
                  </a:cubicBezTo>
                  <a:lnTo>
                    <a:pt x="1388" y="1145"/>
                  </a:lnTo>
                  <a:lnTo>
                    <a:pt x="1389" y="1145"/>
                  </a:lnTo>
                  <a:cubicBezTo>
                    <a:pt x="1407" y="1156"/>
                    <a:pt x="1430" y="1150"/>
                    <a:pt x="1440" y="1132"/>
                  </a:cubicBezTo>
                  <a:cubicBezTo>
                    <a:pt x="1575" y="898"/>
                    <a:pt x="1575" y="611"/>
                    <a:pt x="1441" y="377"/>
                  </a:cubicBezTo>
                  <a:cubicBezTo>
                    <a:pt x="1306" y="144"/>
                    <a:pt x="1057" y="0"/>
                    <a:pt x="788" y="0"/>
                  </a:cubicBezTo>
                  <a:cubicBezTo>
                    <a:pt x="518" y="0"/>
                    <a:pt x="269" y="144"/>
                    <a:pt x="135" y="377"/>
                  </a:cubicBezTo>
                  <a:cubicBezTo>
                    <a:pt x="0" y="611"/>
                    <a:pt x="0" y="898"/>
                    <a:pt x="135" y="1132"/>
                  </a:cubicBezTo>
                  <a:cubicBezTo>
                    <a:pt x="146" y="1150"/>
                    <a:pt x="169" y="1156"/>
                    <a:pt x="187" y="1145"/>
                  </a:cubicBezTo>
                  <a:cubicBezTo>
                    <a:pt x="187" y="1145"/>
                    <a:pt x="188" y="1145"/>
                    <a:pt x="188" y="1144"/>
                  </a:cubicBezTo>
                  <a:lnTo>
                    <a:pt x="317" y="1070"/>
                  </a:lnTo>
                  <a:cubicBezTo>
                    <a:pt x="326" y="1065"/>
                    <a:pt x="332" y="1057"/>
                    <a:pt x="335" y="1047"/>
                  </a:cubicBezTo>
                  <a:cubicBezTo>
                    <a:pt x="337" y="1037"/>
                    <a:pt x="336" y="1027"/>
                    <a:pt x="331" y="1018"/>
                  </a:cubicBezTo>
                  <a:cubicBezTo>
                    <a:pt x="326" y="1010"/>
                    <a:pt x="318" y="1003"/>
                    <a:pt x="308" y="1001"/>
                  </a:cubicBezTo>
                  <a:cubicBezTo>
                    <a:pt x="298" y="998"/>
                    <a:pt x="288" y="999"/>
                    <a:pt x="279" y="1005"/>
                  </a:cubicBezTo>
                  <a:lnTo>
                    <a:pt x="183" y="1060"/>
                  </a:lnTo>
                  <a:cubicBezTo>
                    <a:pt x="140" y="977"/>
                    <a:pt x="116" y="886"/>
                    <a:pt x="110" y="792"/>
                  </a:cubicBezTo>
                  <a:lnTo>
                    <a:pt x="222" y="792"/>
                  </a:lnTo>
                  <a:cubicBezTo>
                    <a:pt x="243" y="792"/>
                    <a:pt x="260" y="775"/>
                    <a:pt x="260" y="755"/>
                  </a:cubicBezTo>
                  <a:cubicBezTo>
                    <a:pt x="260" y="734"/>
                    <a:pt x="243" y="717"/>
                    <a:pt x="222" y="717"/>
                  </a:cubicBezTo>
                  <a:lnTo>
                    <a:pt x="111" y="717"/>
                  </a:lnTo>
                  <a:cubicBezTo>
                    <a:pt x="116" y="624"/>
                    <a:pt x="140" y="532"/>
                    <a:pt x="183" y="449"/>
                  </a:cubicBezTo>
                  <a:lnTo>
                    <a:pt x="279" y="505"/>
                  </a:lnTo>
                  <a:cubicBezTo>
                    <a:pt x="288" y="510"/>
                    <a:pt x="298" y="511"/>
                    <a:pt x="308" y="509"/>
                  </a:cubicBezTo>
                  <a:cubicBezTo>
                    <a:pt x="317" y="506"/>
                    <a:pt x="326" y="500"/>
                    <a:pt x="331" y="491"/>
                  </a:cubicBezTo>
                  <a:cubicBezTo>
                    <a:pt x="336" y="482"/>
                    <a:pt x="337" y="472"/>
                    <a:pt x="334" y="462"/>
                  </a:cubicBezTo>
                  <a:cubicBezTo>
                    <a:pt x="332" y="453"/>
                    <a:pt x="325" y="444"/>
                    <a:pt x="317" y="439"/>
                  </a:cubicBezTo>
                  <a:lnTo>
                    <a:pt x="220" y="384"/>
                  </a:lnTo>
                  <a:cubicBezTo>
                    <a:pt x="271" y="305"/>
                    <a:pt x="338" y="239"/>
                    <a:pt x="416" y="187"/>
                  </a:cubicBezTo>
                  <a:lnTo>
                    <a:pt x="472" y="284"/>
                  </a:lnTo>
                  <a:cubicBezTo>
                    <a:pt x="477" y="293"/>
                    <a:pt x="485" y="299"/>
                    <a:pt x="495" y="302"/>
                  </a:cubicBezTo>
                  <a:cubicBezTo>
                    <a:pt x="505" y="304"/>
                    <a:pt x="515" y="303"/>
                    <a:pt x="524" y="298"/>
                  </a:cubicBezTo>
                  <a:cubicBezTo>
                    <a:pt x="532" y="293"/>
                    <a:pt x="539" y="285"/>
                    <a:pt x="541" y="275"/>
                  </a:cubicBezTo>
                  <a:cubicBezTo>
                    <a:pt x="544" y="265"/>
                    <a:pt x="542" y="255"/>
                    <a:pt x="537" y="246"/>
                  </a:cubicBezTo>
                  <a:lnTo>
                    <a:pt x="482" y="150"/>
                  </a:lnTo>
                  <a:cubicBezTo>
                    <a:pt x="565" y="108"/>
                    <a:pt x="656" y="83"/>
                    <a:pt x="750" y="78"/>
                  </a:cubicBezTo>
                  <a:lnTo>
                    <a:pt x="750" y="189"/>
                  </a:lnTo>
                  <a:cubicBezTo>
                    <a:pt x="750" y="210"/>
                    <a:pt x="767" y="227"/>
                    <a:pt x="787" y="227"/>
                  </a:cubicBezTo>
                  <a:cubicBezTo>
                    <a:pt x="808" y="227"/>
                    <a:pt x="825" y="210"/>
                    <a:pt x="825" y="189"/>
                  </a:cubicBezTo>
                  <a:lnTo>
                    <a:pt x="825" y="78"/>
                  </a:lnTo>
                  <a:cubicBezTo>
                    <a:pt x="918" y="83"/>
                    <a:pt x="1010" y="108"/>
                    <a:pt x="1093" y="150"/>
                  </a:cubicBezTo>
                  <a:lnTo>
                    <a:pt x="1037" y="246"/>
                  </a:lnTo>
                  <a:cubicBezTo>
                    <a:pt x="1032" y="255"/>
                    <a:pt x="1031" y="265"/>
                    <a:pt x="1034" y="275"/>
                  </a:cubicBezTo>
                  <a:cubicBezTo>
                    <a:pt x="1036" y="285"/>
                    <a:pt x="1042" y="293"/>
                    <a:pt x="1051" y="298"/>
                  </a:cubicBezTo>
                  <a:cubicBezTo>
                    <a:pt x="1060" y="303"/>
                    <a:pt x="1070" y="304"/>
                    <a:pt x="1080" y="302"/>
                  </a:cubicBezTo>
                  <a:cubicBezTo>
                    <a:pt x="1090" y="299"/>
                    <a:pt x="1098" y="293"/>
                    <a:pt x="1103" y="284"/>
                  </a:cubicBezTo>
                  <a:lnTo>
                    <a:pt x="1158" y="187"/>
                  </a:lnTo>
                  <a:cubicBezTo>
                    <a:pt x="1237" y="239"/>
                    <a:pt x="1303" y="305"/>
                    <a:pt x="1355" y="384"/>
                  </a:cubicBezTo>
                  <a:lnTo>
                    <a:pt x="1258" y="439"/>
                  </a:lnTo>
                  <a:cubicBezTo>
                    <a:pt x="1249" y="444"/>
                    <a:pt x="1243" y="453"/>
                    <a:pt x="1240" y="462"/>
                  </a:cubicBezTo>
                  <a:cubicBezTo>
                    <a:pt x="1238" y="472"/>
                    <a:pt x="1239" y="482"/>
                    <a:pt x="1244" y="491"/>
                  </a:cubicBezTo>
                  <a:cubicBezTo>
                    <a:pt x="1249" y="500"/>
                    <a:pt x="1257" y="506"/>
                    <a:pt x="1267" y="509"/>
                  </a:cubicBezTo>
                  <a:cubicBezTo>
                    <a:pt x="1277" y="511"/>
                    <a:pt x="1287" y="510"/>
                    <a:pt x="1296" y="505"/>
                  </a:cubicBezTo>
                  <a:lnTo>
                    <a:pt x="1392" y="449"/>
                  </a:lnTo>
                  <a:cubicBezTo>
                    <a:pt x="1434" y="532"/>
                    <a:pt x="1459" y="624"/>
                    <a:pt x="1464" y="717"/>
                  </a:cubicBezTo>
                  <a:lnTo>
                    <a:pt x="1353" y="717"/>
                  </a:lnTo>
                  <a:cubicBezTo>
                    <a:pt x="1332" y="717"/>
                    <a:pt x="1315" y="734"/>
                    <a:pt x="1315" y="755"/>
                  </a:cubicBezTo>
                  <a:cubicBezTo>
                    <a:pt x="1315" y="775"/>
                    <a:pt x="1332" y="792"/>
                    <a:pt x="1353" y="792"/>
                  </a:cubicBezTo>
                  <a:lnTo>
                    <a:pt x="1465" y="792"/>
                  </a:lnTo>
                  <a:cubicBezTo>
                    <a:pt x="1459" y="886"/>
                    <a:pt x="1435" y="977"/>
                    <a:pt x="1393" y="1061"/>
                  </a:cubicBezTo>
                  <a:lnTo>
                    <a:pt x="1296" y="100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3" name="Freeform 662">
              <a:extLst>
                <a:ext uri="{FF2B5EF4-FFF2-40B4-BE49-F238E27FC236}">
                  <a16:creationId xmlns:a16="http://schemas.microsoft.com/office/drawing/2014/main" id="{38A2D7C6-0157-41F4-BD94-5C61C9CA9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1776" y="3260726"/>
              <a:ext cx="520700" cy="415925"/>
            </a:xfrm>
            <a:custGeom>
              <a:avLst/>
              <a:gdLst>
                <a:gd name="T0" fmla="*/ 1219 w 2439"/>
                <a:gd name="T1" fmla="*/ 0 h 1945"/>
                <a:gd name="T2" fmla="*/ 175 w 2439"/>
                <a:gd name="T3" fmla="*/ 698 h 1945"/>
                <a:gd name="T4" fmla="*/ 420 w 2439"/>
                <a:gd name="T5" fmla="*/ 1930 h 1945"/>
                <a:gd name="T6" fmla="*/ 473 w 2439"/>
                <a:gd name="T7" fmla="*/ 1930 h 1945"/>
                <a:gd name="T8" fmla="*/ 633 w 2439"/>
                <a:gd name="T9" fmla="*/ 1770 h 1945"/>
                <a:gd name="T10" fmla="*/ 638 w 2439"/>
                <a:gd name="T11" fmla="*/ 1763 h 1945"/>
                <a:gd name="T12" fmla="*/ 633 w 2439"/>
                <a:gd name="T13" fmla="*/ 1717 h 1945"/>
                <a:gd name="T14" fmla="*/ 453 w 2439"/>
                <a:gd name="T15" fmla="*/ 813 h 1945"/>
                <a:gd name="T16" fmla="*/ 1219 w 2439"/>
                <a:gd name="T17" fmla="*/ 301 h 1945"/>
                <a:gd name="T18" fmla="*/ 1985 w 2439"/>
                <a:gd name="T19" fmla="*/ 813 h 1945"/>
                <a:gd name="T20" fmla="*/ 1805 w 2439"/>
                <a:gd name="T21" fmla="*/ 1717 h 1945"/>
                <a:gd name="T22" fmla="*/ 1801 w 2439"/>
                <a:gd name="T23" fmla="*/ 1763 h 1945"/>
                <a:gd name="T24" fmla="*/ 1805 w 2439"/>
                <a:gd name="T25" fmla="*/ 1770 h 1945"/>
                <a:gd name="T26" fmla="*/ 1966 w 2439"/>
                <a:gd name="T27" fmla="*/ 1930 h 1945"/>
                <a:gd name="T28" fmla="*/ 2019 w 2439"/>
                <a:gd name="T29" fmla="*/ 1930 h 1945"/>
                <a:gd name="T30" fmla="*/ 2264 w 2439"/>
                <a:gd name="T31" fmla="*/ 698 h 1945"/>
                <a:gd name="T32" fmla="*/ 1219 w 2439"/>
                <a:gd name="T33" fmla="*/ 0 h 1945"/>
                <a:gd name="T34" fmla="*/ 1992 w 2439"/>
                <a:gd name="T35" fmla="*/ 1850 h 1945"/>
                <a:gd name="T36" fmla="*/ 1885 w 2439"/>
                <a:gd name="T37" fmla="*/ 1743 h 1945"/>
                <a:gd name="T38" fmla="*/ 2048 w 2439"/>
                <a:gd name="T39" fmla="*/ 767 h 1945"/>
                <a:gd name="T40" fmla="*/ 1219 w 2439"/>
                <a:gd name="T41" fmla="*/ 226 h 1945"/>
                <a:gd name="T42" fmla="*/ 391 w 2439"/>
                <a:gd name="T43" fmla="*/ 767 h 1945"/>
                <a:gd name="T44" fmla="*/ 554 w 2439"/>
                <a:gd name="T45" fmla="*/ 1743 h 1945"/>
                <a:gd name="T46" fmla="*/ 447 w 2439"/>
                <a:gd name="T47" fmla="*/ 1850 h 1945"/>
                <a:gd name="T48" fmla="*/ 190 w 2439"/>
                <a:gd name="T49" fmla="*/ 897 h 1945"/>
                <a:gd name="T50" fmla="*/ 833 w 2439"/>
                <a:gd name="T51" fmla="*/ 149 h 1945"/>
                <a:gd name="T52" fmla="*/ 1814 w 2439"/>
                <a:gd name="T53" fmla="*/ 258 h 1945"/>
                <a:gd name="T54" fmla="*/ 2275 w 2439"/>
                <a:gd name="T55" fmla="*/ 1131 h 1945"/>
                <a:gd name="T56" fmla="*/ 1992 w 2439"/>
                <a:gd name="T57" fmla="*/ 1850 h 1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39" h="1945">
                  <a:moveTo>
                    <a:pt x="1219" y="0"/>
                  </a:moveTo>
                  <a:cubicBezTo>
                    <a:pt x="762" y="0"/>
                    <a:pt x="350" y="276"/>
                    <a:pt x="175" y="698"/>
                  </a:cubicBezTo>
                  <a:cubicBezTo>
                    <a:pt x="0" y="1121"/>
                    <a:pt x="97" y="1607"/>
                    <a:pt x="420" y="1930"/>
                  </a:cubicBezTo>
                  <a:cubicBezTo>
                    <a:pt x="435" y="1945"/>
                    <a:pt x="458" y="1945"/>
                    <a:pt x="473" y="1930"/>
                  </a:cubicBezTo>
                  <a:lnTo>
                    <a:pt x="633" y="1770"/>
                  </a:lnTo>
                  <a:cubicBezTo>
                    <a:pt x="635" y="1768"/>
                    <a:pt x="637" y="1766"/>
                    <a:pt x="638" y="1763"/>
                  </a:cubicBezTo>
                  <a:cubicBezTo>
                    <a:pt x="647" y="1748"/>
                    <a:pt x="645" y="1729"/>
                    <a:pt x="633" y="1717"/>
                  </a:cubicBezTo>
                  <a:cubicBezTo>
                    <a:pt x="396" y="1480"/>
                    <a:pt x="325" y="1123"/>
                    <a:pt x="453" y="813"/>
                  </a:cubicBezTo>
                  <a:cubicBezTo>
                    <a:pt x="582" y="503"/>
                    <a:pt x="884" y="301"/>
                    <a:pt x="1219" y="301"/>
                  </a:cubicBezTo>
                  <a:cubicBezTo>
                    <a:pt x="1555" y="301"/>
                    <a:pt x="1857" y="503"/>
                    <a:pt x="1985" y="813"/>
                  </a:cubicBezTo>
                  <a:cubicBezTo>
                    <a:pt x="2114" y="1123"/>
                    <a:pt x="2043" y="1480"/>
                    <a:pt x="1805" y="1717"/>
                  </a:cubicBezTo>
                  <a:cubicBezTo>
                    <a:pt x="1793" y="1729"/>
                    <a:pt x="1791" y="1748"/>
                    <a:pt x="1801" y="1763"/>
                  </a:cubicBezTo>
                  <a:cubicBezTo>
                    <a:pt x="1802" y="1766"/>
                    <a:pt x="1803" y="1768"/>
                    <a:pt x="1805" y="1770"/>
                  </a:cubicBezTo>
                  <a:lnTo>
                    <a:pt x="1966" y="1930"/>
                  </a:lnTo>
                  <a:cubicBezTo>
                    <a:pt x="1980" y="1945"/>
                    <a:pt x="2004" y="1945"/>
                    <a:pt x="2019" y="1930"/>
                  </a:cubicBezTo>
                  <a:cubicBezTo>
                    <a:pt x="2342" y="1607"/>
                    <a:pt x="2439" y="1121"/>
                    <a:pt x="2264" y="698"/>
                  </a:cubicBezTo>
                  <a:cubicBezTo>
                    <a:pt x="2089" y="276"/>
                    <a:pt x="1677" y="0"/>
                    <a:pt x="1219" y="0"/>
                  </a:cubicBezTo>
                  <a:close/>
                  <a:moveTo>
                    <a:pt x="1992" y="1850"/>
                  </a:moveTo>
                  <a:lnTo>
                    <a:pt x="1885" y="1743"/>
                  </a:lnTo>
                  <a:cubicBezTo>
                    <a:pt x="2128" y="1479"/>
                    <a:pt x="2192" y="1096"/>
                    <a:pt x="2048" y="767"/>
                  </a:cubicBezTo>
                  <a:cubicBezTo>
                    <a:pt x="1904" y="438"/>
                    <a:pt x="1579" y="226"/>
                    <a:pt x="1219" y="226"/>
                  </a:cubicBezTo>
                  <a:cubicBezTo>
                    <a:pt x="860" y="226"/>
                    <a:pt x="535" y="438"/>
                    <a:pt x="391" y="767"/>
                  </a:cubicBezTo>
                  <a:cubicBezTo>
                    <a:pt x="247" y="1096"/>
                    <a:pt x="311" y="1479"/>
                    <a:pt x="554" y="1743"/>
                  </a:cubicBezTo>
                  <a:lnTo>
                    <a:pt x="447" y="1850"/>
                  </a:lnTo>
                  <a:cubicBezTo>
                    <a:pt x="209" y="1594"/>
                    <a:pt x="113" y="1238"/>
                    <a:pt x="190" y="897"/>
                  </a:cubicBezTo>
                  <a:cubicBezTo>
                    <a:pt x="268" y="557"/>
                    <a:pt x="508" y="276"/>
                    <a:pt x="833" y="149"/>
                  </a:cubicBezTo>
                  <a:cubicBezTo>
                    <a:pt x="1158" y="21"/>
                    <a:pt x="1525" y="62"/>
                    <a:pt x="1814" y="258"/>
                  </a:cubicBezTo>
                  <a:cubicBezTo>
                    <a:pt x="2102" y="455"/>
                    <a:pt x="2275" y="782"/>
                    <a:pt x="2275" y="1131"/>
                  </a:cubicBezTo>
                  <a:cubicBezTo>
                    <a:pt x="2275" y="1398"/>
                    <a:pt x="2174" y="1655"/>
                    <a:pt x="1992" y="18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4" name="Freeform 663">
              <a:extLst>
                <a:ext uri="{FF2B5EF4-FFF2-40B4-BE49-F238E27FC236}">
                  <a16:creationId xmlns:a16="http://schemas.microsoft.com/office/drawing/2014/main" id="{A8D8E5D9-A461-4474-8B2F-DF31B6B13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1" y="3616326"/>
              <a:ext cx="209550" cy="15875"/>
            </a:xfrm>
            <a:custGeom>
              <a:avLst/>
              <a:gdLst>
                <a:gd name="T0" fmla="*/ 943 w 980"/>
                <a:gd name="T1" fmla="*/ 0 h 76"/>
                <a:gd name="T2" fmla="*/ 38 w 980"/>
                <a:gd name="T3" fmla="*/ 0 h 76"/>
                <a:gd name="T4" fmla="*/ 0 w 980"/>
                <a:gd name="T5" fmla="*/ 38 h 76"/>
                <a:gd name="T6" fmla="*/ 38 w 980"/>
                <a:gd name="T7" fmla="*/ 76 h 76"/>
                <a:gd name="T8" fmla="*/ 943 w 980"/>
                <a:gd name="T9" fmla="*/ 76 h 76"/>
                <a:gd name="T10" fmla="*/ 980 w 980"/>
                <a:gd name="T11" fmla="*/ 38 h 76"/>
                <a:gd name="T12" fmla="*/ 943 w 98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0" h="76">
                  <a:moveTo>
                    <a:pt x="94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lnTo>
                    <a:pt x="943" y="76"/>
                  </a:lnTo>
                  <a:cubicBezTo>
                    <a:pt x="963" y="76"/>
                    <a:pt x="980" y="59"/>
                    <a:pt x="980" y="38"/>
                  </a:cubicBezTo>
                  <a:cubicBezTo>
                    <a:pt x="980" y="17"/>
                    <a:pt x="963" y="0"/>
                    <a:pt x="94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5" name="Freeform 664">
              <a:extLst>
                <a:ext uri="{FF2B5EF4-FFF2-40B4-BE49-F238E27FC236}">
                  <a16:creationId xmlns:a16="http://schemas.microsoft.com/office/drawing/2014/main" id="{1944ECD7-4FE8-472B-80F2-D868B3A2E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3486151"/>
              <a:ext cx="34925" cy="33338"/>
            </a:xfrm>
            <a:custGeom>
              <a:avLst/>
              <a:gdLst>
                <a:gd name="T0" fmla="*/ 116 w 160"/>
                <a:gd name="T1" fmla="*/ 13 h 154"/>
                <a:gd name="T2" fmla="*/ 59 w 160"/>
                <a:gd name="T3" fmla="*/ 6 h 154"/>
                <a:gd name="T4" fmla="*/ 13 w 160"/>
                <a:gd name="T5" fmla="*/ 41 h 154"/>
                <a:gd name="T6" fmla="*/ 5 w 160"/>
                <a:gd name="T7" fmla="*/ 98 h 154"/>
                <a:gd name="T8" fmla="*/ 41 w 160"/>
                <a:gd name="T9" fmla="*/ 144 h 154"/>
                <a:gd name="T10" fmla="*/ 78 w 160"/>
                <a:gd name="T11" fmla="*/ 154 h 154"/>
                <a:gd name="T12" fmla="*/ 151 w 160"/>
                <a:gd name="T13" fmla="*/ 98 h 154"/>
                <a:gd name="T14" fmla="*/ 116 w 160"/>
                <a:gd name="T15" fmla="*/ 1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4">
                  <a:moveTo>
                    <a:pt x="116" y="13"/>
                  </a:moveTo>
                  <a:cubicBezTo>
                    <a:pt x="99" y="3"/>
                    <a:pt x="78" y="0"/>
                    <a:pt x="59" y="6"/>
                  </a:cubicBezTo>
                  <a:cubicBezTo>
                    <a:pt x="39" y="11"/>
                    <a:pt x="23" y="23"/>
                    <a:pt x="13" y="41"/>
                  </a:cubicBezTo>
                  <a:cubicBezTo>
                    <a:pt x="3" y="58"/>
                    <a:pt x="0" y="79"/>
                    <a:pt x="5" y="98"/>
                  </a:cubicBezTo>
                  <a:cubicBezTo>
                    <a:pt x="11" y="118"/>
                    <a:pt x="23" y="134"/>
                    <a:pt x="41" y="144"/>
                  </a:cubicBezTo>
                  <a:cubicBezTo>
                    <a:pt x="52" y="151"/>
                    <a:pt x="65" y="154"/>
                    <a:pt x="78" y="154"/>
                  </a:cubicBezTo>
                  <a:cubicBezTo>
                    <a:pt x="113" y="154"/>
                    <a:pt x="142" y="131"/>
                    <a:pt x="151" y="98"/>
                  </a:cubicBezTo>
                  <a:cubicBezTo>
                    <a:pt x="160" y="65"/>
                    <a:pt x="146" y="30"/>
                    <a:pt x="116" y="1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6" name="Freeform 665">
              <a:extLst>
                <a:ext uri="{FF2B5EF4-FFF2-40B4-BE49-F238E27FC236}">
                  <a16:creationId xmlns:a16="http://schemas.microsoft.com/office/drawing/2014/main" id="{BB6EA041-FF4E-4C2B-A435-F0C4919E81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051" y="3446464"/>
              <a:ext cx="133350" cy="96838"/>
            </a:xfrm>
            <a:custGeom>
              <a:avLst/>
              <a:gdLst>
                <a:gd name="T0" fmla="*/ 526 w 628"/>
                <a:gd name="T1" fmla="*/ 102 h 454"/>
                <a:gd name="T2" fmla="*/ 45 w 628"/>
                <a:gd name="T3" fmla="*/ 2 h 454"/>
                <a:gd name="T4" fmla="*/ 7 w 628"/>
                <a:gd name="T5" fmla="*/ 21 h 454"/>
                <a:gd name="T6" fmla="*/ 10 w 628"/>
                <a:gd name="T7" fmla="*/ 62 h 454"/>
                <a:gd name="T8" fmla="*/ 337 w 628"/>
                <a:gd name="T9" fmla="*/ 429 h 454"/>
                <a:gd name="T10" fmla="*/ 431 w 628"/>
                <a:gd name="T11" fmla="*/ 454 h 454"/>
                <a:gd name="T12" fmla="*/ 480 w 628"/>
                <a:gd name="T13" fmla="*/ 448 h 454"/>
                <a:gd name="T14" fmla="*/ 618 w 628"/>
                <a:gd name="T15" fmla="*/ 290 h 454"/>
                <a:gd name="T16" fmla="*/ 526 w 628"/>
                <a:gd name="T17" fmla="*/ 102 h 454"/>
                <a:gd name="T18" fmla="*/ 529 w 628"/>
                <a:gd name="T19" fmla="*/ 322 h 454"/>
                <a:gd name="T20" fmla="*/ 461 w 628"/>
                <a:gd name="T21" fmla="*/ 375 h 454"/>
                <a:gd name="T22" fmla="*/ 375 w 628"/>
                <a:gd name="T23" fmla="*/ 364 h 454"/>
                <a:gd name="T24" fmla="*/ 128 w 628"/>
                <a:gd name="T25" fmla="*/ 91 h 454"/>
                <a:gd name="T26" fmla="*/ 488 w 628"/>
                <a:gd name="T27" fmla="*/ 168 h 454"/>
                <a:gd name="T28" fmla="*/ 529 w 628"/>
                <a:gd name="T29" fmla="*/ 322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8" h="454">
                  <a:moveTo>
                    <a:pt x="526" y="102"/>
                  </a:moveTo>
                  <a:cubicBezTo>
                    <a:pt x="449" y="58"/>
                    <a:pt x="86" y="8"/>
                    <a:pt x="45" y="2"/>
                  </a:cubicBezTo>
                  <a:cubicBezTo>
                    <a:pt x="30" y="0"/>
                    <a:pt x="15" y="7"/>
                    <a:pt x="7" y="21"/>
                  </a:cubicBezTo>
                  <a:cubicBezTo>
                    <a:pt x="0" y="34"/>
                    <a:pt x="1" y="50"/>
                    <a:pt x="10" y="62"/>
                  </a:cubicBezTo>
                  <a:cubicBezTo>
                    <a:pt x="35" y="95"/>
                    <a:pt x="261" y="385"/>
                    <a:pt x="337" y="429"/>
                  </a:cubicBezTo>
                  <a:cubicBezTo>
                    <a:pt x="366" y="445"/>
                    <a:pt x="398" y="454"/>
                    <a:pt x="431" y="454"/>
                  </a:cubicBezTo>
                  <a:cubicBezTo>
                    <a:pt x="448" y="454"/>
                    <a:pt x="464" y="452"/>
                    <a:pt x="480" y="448"/>
                  </a:cubicBezTo>
                  <a:cubicBezTo>
                    <a:pt x="554" y="428"/>
                    <a:pt x="608" y="366"/>
                    <a:pt x="618" y="290"/>
                  </a:cubicBezTo>
                  <a:cubicBezTo>
                    <a:pt x="628" y="215"/>
                    <a:pt x="592" y="141"/>
                    <a:pt x="526" y="102"/>
                  </a:cubicBezTo>
                  <a:close/>
                  <a:moveTo>
                    <a:pt x="529" y="322"/>
                  </a:moveTo>
                  <a:cubicBezTo>
                    <a:pt x="514" y="348"/>
                    <a:pt x="490" y="367"/>
                    <a:pt x="461" y="375"/>
                  </a:cubicBezTo>
                  <a:cubicBezTo>
                    <a:pt x="432" y="383"/>
                    <a:pt x="401" y="379"/>
                    <a:pt x="375" y="364"/>
                  </a:cubicBezTo>
                  <a:cubicBezTo>
                    <a:pt x="336" y="341"/>
                    <a:pt x="220" y="205"/>
                    <a:pt x="128" y="91"/>
                  </a:cubicBezTo>
                  <a:cubicBezTo>
                    <a:pt x="273" y="113"/>
                    <a:pt x="449" y="145"/>
                    <a:pt x="488" y="168"/>
                  </a:cubicBezTo>
                  <a:cubicBezTo>
                    <a:pt x="542" y="199"/>
                    <a:pt x="561" y="268"/>
                    <a:pt x="529" y="32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8" name="Group 2537">
            <a:extLst>
              <a:ext uri="{FF2B5EF4-FFF2-40B4-BE49-F238E27FC236}">
                <a16:creationId xmlns:a16="http://schemas.microsoft.com/office/drawing/2014/main" id="{E71FB4BA-74F3-4925-BE23-7D0CD0FE2D6F}"/>
              </a:ext>
            </a:extLst>
          </p:cNvPr>
          <p:cNvGrpSpPr/>
          <p:nvPr/>
        </p:nvGrpSpPr>
        <p:grpSpPr>
          <a:xfrm>
            <a:off x="7345363" y="3260726"/>
            <a:ext cx="484188" cy="484188"/>
            <a:chOff x="7345363" y="3260726"/>
            <a:chExt cx="484188" cy="484188"/>
          </a:xfrm>
        </p:grpSpPr>
        <p:sp>
          <p:nvSpPr>
            <p:cNvPr id="1767" name="Freeform 666">
              <a:extLst>
                <a:ext uri="{FF2B5EF4-FFF2-40B4-BE49-F238E27FC236}">
                  <a16:creationId xmlns:a16="http://schemas.microsoft.com/office/drawing/2014/main" id="{A1FE1846-7CF1-4880-8F14-1542F9222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0001" y="3535364"/>
              <a:ext cx="144463" cy="104775"/>
            </a:xfrm>
            <a:custGeom>
              <a:avLst/>
              <a:gdLst>
                <a:gd name="T0" fmla="*/ 490 w 678"/>
                <a:gd name="T1" fmla="*/ 0 h 490"/>
                <a:gd name="T2" fmla="*/ 301 w 678"/>
                <a:gd name="T3" fmla="*/ 189 h 490"/>
                <a:gd name="T4" fmla="*/ 151 w 678"/>
                <a:gd name="T5" fmla="*/ 340 h 490"/>
                <a:gd name="T6" fmla="*/ 158 w 678"/>
                <a:gd name="T7" fmla="*/ 387 h 490"/>
                <a:gd name="T8" fmla="*/ 113 w 678"/>
                <a:gd name="T9" fmla="*/ 377 h 490"/>
                <a:gd name="T10" fmla="*/ 0 w 678"/>
                <a:gd name="T11" fmla="*/ 490 h 490"/>
                <a:gd name="T12" fmla="*/ 678 w 678"/>
                <a:gd name="T13" fmla="*/ 490 h 490"/>
                <a:gd name="T14" fmla="*/ 678 w 678"/>
                <a:gd name="T15" fmla="*/ 189 h 490"/>
                <a:gd name="T16" fmla="*/ 490 w 678"/>
                <a:gd name="T17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490" y="0"/>
                  </a:moveTo>
                  <a:cubicBezTo>
                    <a:pt x="386" y="0"/>
                    <a:pt x="301" y="85"/>
                    <a:pt x="301" y="189"/>
                  </a:cubicBezTo>
                  <a:cubicBezTo>
                    <a:pt x="218" y="189"/>
                    <a:pt x="151" y="256"/>
                    <a:pt x="151" y="340"/>
                  </a:cubicBezTo>
                  <a:cubicBezTo>
                    <a:pt x="150" y="356"/>
                    <a:pt x="153" y="372"/>
                    <a:pt x="158" y="387"/>
                  </a:cubicBezTo>
                  <a:cubicBezTo>
                    <a:pt x="144" y="381"/>
                    <a:pt x="129" y="377"/>
                    <a:pt x="113" y="377"/>
                  </a:cubicBezTo>
                  <a:cubicBezTo>
                    <a:pt x="50" y="377"/>
                    <a:pt x="0" y="428"/>
                    <a:pt x="0" y="490"/>
                  </a:cubicBezTo>
                  <a:lnTo>
                    <a:pt x="678" y="490"/>
                  </a:lnTo>
                  <a:lnTo>
                    <a:pt x="678" y="189"/>
                  </a:lnTo>
                  <a:cubicBezTo>
                    <a:pt x="678" y="85"/>
                    <a:pt x="594" y="0"/>
                    <a:pt x="490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8" name="Freeform 667">
              <a:extLst>
                <a:ext uri="{FF2B5EF4-FFF2-40B4-BE49-F238E27FC236}">
                  <a16:creationId xmlns:a16="http://schemas.microsoft.com/office/drawing/2014/main" id="{7027BD60-AE0C-4365-9966-3E6986105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543301"/>
              <a:ext cx="49213" cy="65088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9" name="Freeform 668">
              <a:extLst>
                <a:ext uri="{FF2B5EF4-FFF2-40B4-BE49-F238E27FC236}">
                  <a16:creationId xmlns:a16="http://schemas.microsoft.com/office/drawing/2014/main" id="{CB8E5864-80C9-43B0-88DD-55A4D4FB0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1" y="3535364"/>
              <a:ext cx="144463" cy="104775"/>
            </a:xfrm>
            <a:custGeom>
              <a:avLst/>
              <a:gdLst>
                <a:gd name="T0" fmla="*/ 565 w 678"/>
                <a:gd name="T1" fmla="*/ 377 h 490"/>
                <a:gd name="T2" fmla="*/ 520 w 678"/>
                <a:gd name="T3" fmla="*/ 387 h 490"/>
                <a:gd name="T4" fmla="*/ 527 w 678"/>
                <a:gd name="T5" fmla="*/ 340 h 490"/>
                <a:gd name="T6" fmla="*/ 377 w 678"/>
                <a:gd name="T7" fmla="*/ 189 h 490"/>
                <a:gd name="T8" fmla="*/ 188 w 678"/>
                <a:gd name="T9" fmla="*/ 0 h 490"/>
                <a:gd name="T10" fmla="*/ 0 w 678"/>
                <a:gd name="T11" fmla="*/ 189 h 490"/>
                <a:gd name="T12" fmla="*/ 0 w 678"/>
                <a:gd name="T13" fmla="*/ 490 h 490"/>
                <a:gd name="T14" fmla="*/ 678 w 678"/>
                <a:gd name="T15" fmla="*/ 490 h 490"/>
                <a:gd name="T16" fmla="*/ 565 w 678"/>
                <a:gd name="T17" fmla="*/ 37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8" h="490">
                  <a:moveTo>
                    <a:pt x="565" y="377"/>
                  </a:moveTo>
                  <a:cubicBezTo>
                    <a:pt x="549" y="377"/>
                    <a:pt x="534" y="381"/>
                    <a:pt x="520" y="387"/>
                  </a:cubicBezTo>
                  <a:cubicBezTo>
                    <a:pt x="525" y="372"/>
                    <a:pt x="528" y="356"/>
                    <a:pt x="527" y="340"/>
                  </a:cubicBezTo>
                  <a:cubicBezTo>
                    <a:pt x="527" y="256"/>
                    <a:pt x="460" y="189"/>
                    <a:pt x="377" y="189"/>
                  </a:cubicBezTo>
                  <a:cubicBezTo>
                    <a:pt x="377" y="85"/>
                    <a:pt x="292" y="0"/>
                    <a:pt x="188" y="0"/>
                  </a:cubicBezTo>
                  <a:cubicBezTo>
                    <a:pt x="84" y="0"/>
                    <a:pt x="0" y="85"/>
                    <a:pt x="0" y="189"/>
                  </a:cubicBezTo>
                  <a:lnTo>
                    <a:pt x="0" y="490"/>
                  </a:lnTo>
                  <a:lnTo>
                    <a:pt x="678" y="490"/>
                  </a:lnTo>
                  <a:cubicBezTo>
                    <a:pt x="678" y="428"/>
                    <a:pt x="628" y="377"/>
                    <a:pt x="565" y="3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0" name="Freeform 669">
              <a:extLst>
                <a:ext uri="{FF2B5EF4-FFF2-40B4-BE49-F238E27FC236}">
                  <a16:creationId xmlns:a16="http://schemas.microsoft.com/office/drawing/2014/main" id="{5D612AC6-32FB-411D-9089-BDC957F31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671889"/>
              <a:ext cx="468313" cy="65088"/>
            </a:xfrm>
            <a:custGeom>
              <a:avLst/>
              <a:gdLst>
                <a:gd name="T0" fmla="*/ 1319 w 2186"/>
                <a:gd name="T1" fmla="*/ 0 h 302"/>
                <a:gd name="T2" fmla="*/ 1319 w 2186"/>
                <a:gd name="T3" fmla="*/ 75 h 302"/>
                <a:gd name="T4" fmla="*/ 1244 w 2186"/>
                <a:gd name="T5" fmla="*/ 151 h 302"/>
                <a:gd name="T6" fmla="*/ 942 w 2186"/>
                <a:gd name="T7" fmla="*/ 151 h 302"/>
                <a:gd name="T8" fmla="*/ 867 w 2186"/>
                <a:gd name="T9" fmla="*/ 75 h 302"/>
                <a:gd name="T10" fmla="*/ 867 w 2186"/>
                <a:gd name="T11" fmla="*/ 0 h 302"/>
                <a:gd name="T12" fmla="*/ 0 w 2186"/>
                <a:gd name="T13" fmla="*/ 0 h 302"/>
                <a:gd name="T14" fmla="*/ 0 w 2186"/>
                <a:gd name="T15" fmla="*/ 75 h 302"/>
                <a:gd name="T16" fmla="*/ 226 w 2186"/>
                <a:gd name="T17" fmla="*/ 302 h 302"/>
                <a:gd name="T18" fmla="*/ 1960 w 2186"/>
                <a:gd name="T19" fmla="*/ 302 h 302"/>
                <a:gd name="T20" fmla="*/ 2186 w 2186"/>
                <a:gd name="T21" fmla="*/ 75 h 302"/>
                <a:gd name="T22" fmla="*/ 2186 w 2186"/>
                <a:gd name="T23" fmla="*/ 0 h 302"/>
                <a:gd name="T24" fmla="*/ 1319 w 2186"/>
                <a:gd name="T2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6" h="302">
                  <a:moveTo>
                    <a:pt x="1319" y="0"/>
                  </a:moveTo>
                  <a:lnTo>
                    <a:pt x="1319" y="75"/>
                  </a:lnTo>
                  <a:cubicBezTo>
                    <a:pt x="1319" y="117"/>
                    <a:pt x="1285" y="151"/>
                    <a:pt x="1244" y="151"/>
                  </a:cubicBezTo>
                  <a:lnTo>
                    <a:pt x="942" y="151"/>
                  </a:lnTo>
                  <a:cubicBezTo>
                    <a:pt x="901" y="151"/>
                    <a:pt x="867" y="117"/>
                    <a:pt x="867" y="75"/>
                  </a:cubicBezTo>
                  <a:lnTo>
                    <a:pt x="867" y="0"/>
                  </a:lnTo>
                  <a:lnTo>
                    <a:pt x="0" y="0"/>
                  </a:lnTo>
                  <a:lnTo>
                    <a:pt x="0" y="75"/>
                  </a:lnTo>
                  <a:cubicBezTo>
                    <a:pt x="0" y="200"/>
                    <a:pt x="101" y="302"/>
                    <a:pt x="226" y="302"/>
                  </a:cubicBezTo>
                  <a:lnTo>
                    <a:pt x="1960" y="302"/>
                  </a:lnTo>
                  <a:cubicBezTo>
                    <a:pt x="2085" y="302"/>
                    <a:pt x="2186" y="200"/>
                    <a:pt x="2186" y="75"/>
                  </a:cubicBezTo>
                  <a:lnTo>
                    <a:pt x="2186" y="0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1" name="Freeform 670">
              <a:extLst>
                <a:ext uri="{FF2B5EF4-FFF2-40B4-BE49-F238E27FC236}">
                  <a16:creationId xmlns:a16="http://schemas.microsoft.com/office/drawing/2014/main" id="{DCDA1C5F-36AC-4D12-B481-B59298C8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8088" y="3268664"/>
              <a:ext cx="58738" cy="52388"/>
            </a:xfrm>
            <a:custGeom>
              <a:avLst/>
              <a:gdLst>
                <a:gd name="T0" fmla="*/ 280 w 280"/>
                <a:gd name="T1" fmla="*/ 177 h 242"/>
                <a:gd name="T2" fmla="*/ 167 w 280"/>
                <a:gd name="T3" fmla="*/ 27 h 242"/>
                <a:gd name="T4" fmla="*/ 140 w 280"/>
                <a:gd name="T5" fmla="*/ 0 h 242"/>
                <a:gd name="T6" fmla="*/ 113 w 280"/>
                <a:gd name="T7" fmla="*/ 27 h 242"/>
                <a:gd name="T8" fmla="*/ 0 w 280"/>
                <a:gd name="T9" fmla="*/ 177 h 242"/>
                <a:gd name="T10" fmla="*/ 280 w 280"/>
                <a:gd name="T11" fmla="*/ 17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242">
                  <a:moveTo>
                    <a:pt x="280" y="177"/>
                  </a:moveTo>
                  <a:cubicBezTo>
                    <a:pt x="250" y="122"/>
                    <a:pt x="212" y="71"/>
                    <a:pt x="167" y="27"/>
                  </a:cubicBezTo>
                  <a:lnTo>
                    <a:pt x="140" y="0"/>
                  </a:lnTo>
                  <a:lnTo>
                    <a:pt x="113" y="27"/>
                  </a:lnTo>
                  <a:cubicBezTo>
                    <a:pt x="68" y="72"/>
                    <a:pt x="30" y="122"/>
                    <a:pt x="0" y="177"/>
                  </a:cubicBezTo>
                  <a:cubicBezTo>
                    <a:pt x="82" y="242"/>
                    <a:pt x="198" y="242"/>
                    <a:pt x="280" y="17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2" name="Freeform 671">
              <a:extLst>
                <a:ext uri="{FF2B5EF4-FFF2-40B4-BE49-F238E27FC236}">
                  <a16:creationId xmlns:a16="http://schemas.microsoft.com/office/drawing/2014/main" id="{C17E3965-2700-4725-8023-AE78E705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413" y="3430589"/>
              <a:ext cx="47625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cubicBezTo>
                    <a:pt x="101" y="0"/>
                    <a:pt x="0" y="102"/>
                    <a:pt x="0" y="22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3" name="Freeform 672">
              <a:extLst>
                <a:ext uri="{FF2B5EF4-FFF2-40B4-BE49-F238E27FC236}">
                  <a16:creationId xmlns:a16="http://schemas.microsoft.com/office/drawing/2014/main" id="{C0CD4403-6C1D-485D-82A7-829AD9DAD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876" y="3430589"/>
              <a:ext cx="47625" cy="47625"/>
            </a:xfrm>
            <a:custGeom>
              <a:avLst/>
              <a:gdLst>
                <a:gd name="T0" fmla="*/ 0 w 226"/>
                <a:gd name="T1" fmla="*/ 0 h 227"/>
                <a:gd name="T2" fmla="*/ 0 w 226"/>
                <a:gd name="T3" fmla="*/ 227 h 227"/>
                <a:gd name="T4" fmla="*/ 226 w 226"/>
                <a:gd name="T5" fmla="*/ 227 h 227"/>
                <a:gd name="T6" fmla="*/ 0 w 226"/>
                <a:gd name="T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27">
                  <a:moveTo>
                    <a:pt x="0" y="0"/>
                  </a:moveTo>
                  <a:lnTo>
                    <a:pt x="0" y="227"/>
                  </a:lnTo>
                  <a:lnTo>
                    <a:pt x="226" y="227"/>
                  </a:lnTo>
                  <a:cubicBezTo>
                    <a:pt x="226" y="102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4" name="Freeform 673">
              <a:extLst>
                <a:ext uri="{FF2B5EF4-FFF2-40B4-BE49-F238E27FC236}">
                  <a16:creationId xmlns:a16="http://schemas.microsoft.com/office/drawing/2014/main" id="{EBABD6C9-B77B-48C7-A931-EF0AA9443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7113" y="3365501"/>
              <a:ext cx="420688" cy="306388"/>
            </a:xfrm>
            <a:custGeom>
              <a:avLst/>
              <a:gdLst>
                <a:gd name="T0" fmla="*/ 1809 w 1960"/>
                <a:gd name="T1" fmla="*/ 0 h 1432"/>
                <a:gd name="T2" fmla="*/ 1204 w 1960"/>
                <a:gd name="T3" fmla="*/ 0 h 1432"/>
                <a:gd name="T4" fmla="*/ 1206 w 1960"/>
                <a:gd name="T5" fmla="*/ 55 h 1432"/>
                <a:gd name="T6" fmla="*/ 1206 w 1960"/>
                <a:gd name="T7" fmla="*/ 151 h 1432"/>
                <a:gd name="T8" fmla="*/ 1809 w 1960"/>
                <a:gd name="T9" fmla="*/ 151 h 1432"/>
                <a:gd name="T10" fmla="*/ 1809 w 1960"/>
                <a:gd name="T11" fmla="*/ 980 h 1432"/>
                <a:gd name="T12" fmla="*/ 1621 w 1960"/>
                <a:gd name="T13" fmla="*/ 791 h 1432"/>
                <a:gd name="T14" fmla="*/ 1432 w 1960"/>
                <a:gd name="T15" fmla="*/ 980 h 1432"/>
                <a:gd name="T16" fmla="*/ 1282 w 1960"/>
                <a:gd name="T17" fmla="*/ 1131 h 1432"/>
                <a:gd name="T18" fmla="*/ 1289 w 1960"/>
                <a:gd name="T19" fmla="*/ 1178 h 1432"/>
                <a:gd name="T20" fmla="*/ 1244 w 1960"/>
                <a:gd name="T21" fmla="*/ 1168 h 1432"/>
                <a:gd name="T22" fmla="*/ 1131 w 1960"/>
                <a:gd name="T23" fmla="*/ 1281 h 1432"/>
                <a:gd name="T24" fmla="*/ 829 w 1960"/>
                <a:gd name="T25" fmla="*/ 1281 h 1432"/>
                <a:gd name="T26" fmla="*/ 716 w 1960"/>
                <a:gd name="T27" fmla="*/ 1168 h 1432"/>
                <a:gd name="T28" fmla="*/ 671 w 1960"/>
                <a:gd name="T29" fmla="*/ 1178 h 1432"/>
                <a:gd name="T30" fmla="*/ 678 w 1960"/>
                <a:gd name="T31" fmla="*/ 1131 h 1432"/>
                <a:gd name="T32" fmla="*/ 528 w 1960"/>
                <a:gd name="T33" fmla="*/ 980 h 1432"/>
                <a:gd name="T34" fmla="*/ 339 w 1960"/>
                <a:gd name="T35" fmla="*/ 791 h 1432"/>
                <a:gd name="T36" fmla="*/ 151 w 1960"/>
                <a:gd name="T37" fmla="*/ 980 h 1432"/>
                <a:gd name="T38" fmla="*/ 151 w 1960"/>
                <a:gd name="T39" fmla="*/ 151 h 1432"/>
                <a:gd name="T40" fmla="*/ 754 w 1960"/>
                <a:gd name="T41" fmla="*/ 151 h 1432"/>
                <a:gd name="T42" fmla="*/ 754 w 1960"/>
                <a:gd name="T43" fmla="*/ 55 h 1432"/>
                <a:gd name="T44" fmla="*/ 756 w 1960"/>
                <a:gd name="T45" fmla="*/ 0 h 1432"/>
                <a:gd name="T46" fmla="*/ 151 w 1960"/>
                <a:gd name="T47" fmla="*/ 0 h 1432"/>
                <a:gd name="T48" fmla="*/ 0 w 1960"/>
                <a:gd name="T49" fmla="*/ 151 h 1432"/>
                <a:gd name="T50" fmla="*/ 0 w 1960"/>
                <a:gd name="T51" fmla="*/ 1432 h 1432"/>
                <a:gd name="T52" fmla="*/ 1960 w 1960"/>
                <a:gd name="T53" fmla="*/ 1432 h 1432"/>
                <a:gd name="T54" fmla="*/ 1960 w 1960"/>
                <a:gd name="T55" fmla="*/ 151 h 1432"/>
                <a:gd name="T56" fmla="*/ 1809 w 1960"/>
                <a:gd name="T57" fmla="*/ 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0" h="1432">
                  <a:moveTo>
                    <a:pt x="1809" y="0"/>
                  </a:moveTo>
                  <a:lnTo>
                    <a:pt x="1204" y="0"/>
                  </a:lnTo>
                  <a:cubicBezTo>
                    <a:pt x="1205" y="18"/>
                    <a:pt x="1206" y="36"/>
                    <a:pt x="1206" y="55"/>
                  </a:cubicBezTo>
                  <a:lnTo>
                    <a:pt x="1206" y="151"/>
                  </a:lnTo>
                  <a:lnTo>
                    <a:pt x="1809" y="151"/>
                  </a:lnTo>
                  <a:lnTo>
                    <a:pt x="1809" y="980"/>
                  </a:lnTo>
                  <a:cubicBezTo>
                    <a:pt x="1809" y="876"/>
                    <a:pt x="1725" y="791"/>
                    <a:pt x="1621" y="791"/>
                  </a:cubicBezTo>
                  <a:cubicBezTo>
                    <a:pt x="1517" y="791"/>
                    <a:pt x="1432" y="876"/>
                    <a:pt x="1432" y="980"/>
                  </a:cubicBezTo>
                  <a:cubicBezTo>
                    <a:pt x="1349" y="980"/>
                    <a:pt x="1282" y="1047"/>
                    <a:pt x="1282" y="1131"/>
                  </a:cubicBezTo>
                  <a:cubicBezTo>
                    <a:pt x="1281" y="1147"/>
                    <a:pt x="1284" y="1163"/>
                    <a:pt x="1289" y="1178"/>
                  </a:cubicBezTo>
                  <a:cubicBezTo>
                    <a:pt x="1275" y="1172"/>
                    <a:pt x="1260" y="1168"/>
                    <a:pt x="1244" y="1168"/>
                  </a:cubicBezTo>
                  <a:cubicBezTo>
                    <a:pt x="1181" y="1168"/>
                    <a:pt x="1131" y="1219"/>
                    <a:pt x="1131" y="1281"/>
                  </a:cubicBezTo>
                  <a:lnTo>
                    <a:pt x="829" y="1281"/>
                  </a:lnTo>
                  <a:cubicBezTo>
                    <a:pt x="829" y="1219"/>
                    <a:pt x="779" y="1168"/>
                    <a:pt x="716" y="1168"/>
                  </a:cubicBezTo>
                  <a:cubicBezTo>
                    <a:pt x="700" y="1168"/>
                    <a:pt x="685" y="1172"/>
                    <a:pt x="671" y="1178"/>
                  </a:cubicBezTo>
                  <a:cubicBezTo>
                    <a:pt x="676" y="1163"/>
                    <a:pt x="679" y="1147"/>
                    <a:pt x="678" y="1131"/>
                  </a:cubicBezTo>
                  <a:cubicBezTo>
                    <a:pt x="678" y="1047"/>
                    <a:pt x="611" y="980"/>
                    <a:pt x="528" y="980"/>
                  </a:cubicBezTo>
                  <a:cubicBezTo>
                    <a:pt x="528" y="876"/>
                    <a:pt x="443" y="791"/>
                    <a:pt x="339" y="791"/>
                  </a:cubicBezTo>
                  <a:cubicBezTo>
                    <a:pt x="235" y="791"/>
                    <a:pt x="151" y="876"/>
                    <a:pt x="151" y="980"/>
                  </a:cubicBezTo>
                  <a:lnTo>
                    <a:pt x="151" y="151"/>
                  </a:lnTo>
                  <a:lnTo>
                    <a:pt x="754" y="151"/>
                  </a:lnTo>
                  <a:lnTo>
                    <a:pt x="754" y="55"/>
                  </a:lnTo>
                  <a:cubicBezTo>
                    <a:pt x="754" y="36"/>
                    <a:pt x="755" y="18"/>
                    <a:pt x="756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432"/>
                  </a:lnTo>
                  <a:lnTo>
                    <a:pt x="1960" y="1432"/>
                  </a:lnTo>
                  <a:lnTo>
                    <a:pt x="1960" y="151"/>
                  </a:lnTo>
                  <a:cubicBezTo>
                    <a:pt x="1960" y="67"/>
                    <a:pt x="1892" y="0"/>
                    <a:pt x="1809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5" name="Freeform 674">
              <a:extLst>
                <a:ext uri="{FF2B5EF4-FFF2-40B4-BE49-F238E27FC236}">
                  <a16:creationId xmlns:a16="http://schemas.microsoft.com/office/drawing/2014/main" id="{91157CD7-5CF9-4B2E-AC67-B3AE4CBC5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495676"/>
              <a:ext cx="49213" cy="23813"/>
            </a:xfrm>
            <a:custGeom>
              <a:avLst/>
              <a:gdLst>
                <a:gd name="T0" fmla="*/ 188 w 226"/>
                <a:gd name="T1" fmla="*/ 113 h 113"/>
                <a:gd name="T2" fmla="*/ 226 w 226"/>
                <a:gd name="T3" fmla="*/ 0 h 113"/>
                <a:gd name="T4" fmla="*/ 0 w 226"/>
                <a:gd name="T5" fmla="*/ 0 h 113"/>
                <a:gd name="T6" fmla="*/ 38 w 226"/>
                <a:gd name="T7" fmla="*/ 113 h 113"/>
                <a:gd name="T8" fmla="*/ 188 w 226"/>
                <a:gd name="T9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13">
                  <a:moveTo>
                    <a:pt x="188" y="113"/>
                  </a:moveTo>
                  <a:lnTo>
                    <a:pt x="226" y="0"/>
                  </a:lnTo>
                  <a:lnTo>
                    <a:pt x="0" y="0"/>
                  </a:lnTo>
                  <a:lnTo>
                    <a:pt x="38" y="113"/>
                  </a:lnTo>
                  <a:lnTo>
                    <a:pt x="188" y="113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6" name="Freeform 675">
              <a:extLst>
                <a:ext uri="{FF2B5EF4-FFF2-40B4-BE49-F238E27FC236}">
                  <a16:creationId xmlns:a16="http://schemas.microsoft.com/office/drawing/2014/main" id="{954EE9E9-D6B7-485C-9720-662C9EC8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88" y="3422651"/>
              <a:ext cx="33338" cy="47625"/>
            </a:xfrm>
            <a:custGeom>
              <a:avLst/>
              <a:gdLst>
                <a:gd name="T0" fmla="*/ 113 w 150"/>
                <a:gd name="T1" fmla="*/ 226 h 226"/>
                <a:gd name="T2" fmla="*/ 150 w 150"/>
                <a:gd name="T3" fmla="*/ 0 h 226"/>
                <a:gd name="T4" fmla="*/ 0 w 150"/>
                <a:gd name="T5" fmla="*/ 0 h 226"/>
                <a:gd name="T6" fmla="*/ 37 w 150"/>
                <a:gd name="T7" fmla="*/ 226 h 226"/>
                <a:gd name="T8" fmla="*/ 113 w 150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26">
                  <a:moveTo>
                    <a:pt x="113" y="226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37" y="226"/>
                  </a:lnTo>
                  <a:lnTo>
                    <a:pt x="113" y="226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7" name="Freeform 676">
              <a:extLst>
                <a:ext uri="{FF2B5EF4-FFF2-40B4-BE49-F238E27FC236}">
                  <a16:creationId xmlns:a16="http://schemas.microsoft.com/office/drawing/2014/main" id="{F28D597E-C920-4F00-B4BB-BE85738D6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2851" y="3543301"/>
              <a:ext cx="49213" cy="65088"/>
            </a:xfrm>
            <a:custGeom>
              <a:avLst/>
              <a:gdLst>
                <a:gd name="T0" fmla="*/ 113 w 226"/>
                <a:gd name="T1" fmla="*/ 0 h 302"/>
                <a:gd name="T2" fmla="*/ 0 w 226"/>
                <a:gd name="T3" fmla="*/ 113 h 302"/>
                <a:gd name="T4" fmla="*/ 113 w 226"/>
                <a:gd name="T5" fmla="*/ 302 h 302"/>
                <a:gd name="T6" fmla="*/ 226 w 226"/>
                <a:gd name="T7" fmla="*/ 113 h 302"/>
                <a:gd name="T8" fmla="*/ 113 w 226"/>
                <a:gd name="T9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02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113" y="302"/>
                    <a:pt x="113" y="302"/>
                  </a:cubicBezTo>
                  <a:cubicBezTo>
                    <a:pt x="113" y="302"/>
                    <a:pt x="226" y="176"/>
                    <a:pt x="226" y="113"/>
                  </a:cubicBezTo>
                  <a:cubicBezTo>
                    <a:pt x="226" y="51"/>
                    <a:pt x="175" y="0"/>
                    <a:pt x="113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8" name="Freeform 677">
              <a:extLst>
                <a:ext uri="{FF2B5EF4-FFF2-40B4-BE49-F238E27FC236}">
                  <a16:creationId xmlns:a16="http://schemas.microsoft.com/office/drawing/2014/main" id="{8EC145C9-DACE-48B1-BBC6-4478CFB43D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3260726"/>
              <a:ext cx="484188" cy="484188"/>
            </a:xfrm>
            <a:custGeom>
              <a:avLst/>
              <a:gdLst>
                <a:gd name="T0" fmla="*/ 2149 w 2262"/>
                <a:gd name="T1" fmla="*/ 645 h 2265"/>
                <a:gd name="T2" fmla="*/ 1185 w 2262"/>
                <a:gd name="T3" fmla="*/ 42 h 2265"/>
                <a:gd name="T4" fmla="*/ 1077 w 2262"/>
                <a:gd name="T5" fmla="*/ 42 h 2265"/>
                <a:gd name="T6" fmla="*/ 113 w 2262"/>
                <a:gd name="T7" fmla="*/ 645 h 2265"/>
                <a:gd name="T8" fmla="*/ 0 w 2262"/>
                <a:gd name="T9" fmla="*/ 1926 h 2265"/>
                <a:gd name="T10" fmla="*/ 1998 w 2262"/>
                <a:gd name="T11" fmla="*/ 2265 h 2265"/>
                <a:gd name="T12" fmla="*/ 2224 w 2262"/>
                <a:gd name="T13" fmla="*/ 1888 h 2265"/>
                <a:gd name="T14" fmla="*/ 1583 w 2262"/>
                <a:gd name="T15" fmla="*/ 1512 h 2265"/>
                <a:gd name="T16" fmla="*/ 1922 w 2262"/>
                <a:gd name="T17" fmla="*/ 1474 h 2265"/>
                <a:gd name="T18" fmla="*/ 1395 w 2262"/>
                <a:gd name="T19" fmla="*/ 1700 h 2265"/>
                <a:gd name="T20" fmla="*/ 1476 w 2262"/>
                <a:gd name="T21" fmla="*/ 1660 h 2265"/>
                <a:gd name="T22" fmla="*/ 1548 w 2262"/>
                <a:gd name="T23" fmla="*/ 1439 h 2265"/>
                <a:gd name="T24" fmla="*/ 1013 w 2262"/>
                <a:gd name="T25" fmla="*/ 1738 h 2265"/>
                <a:gd name="T26" fmla="*/ 567 w 2262"/>
                <a:gd name="T27" fmla="*/ 1261 h 2265"/>
                <a:gd name="T28" fmla="*/ 867 w 2262"/>
                <a:gd name="T29" fmla="*/ 682 h 2265"/>
                <a:gd name="T30" fmla="*/ 679 w 2262"/>
                <a:gd name="T31" fmla="*/ 1059 h 2265"/>
                <a:gd name="T32" fmla="*/ 905 w 2262"/>
                <a:gd name="T33" fmla="*/ 1135 h 2265"/>
                <a:gd name="T34" fmla="*/ 1056 w 2262"/>
                <a:gd name="T35" fmla="*/ 1248 h 2265"/>
                <a:gd name="T36" fmla="*/ 1271 w 2262"/>
                <a:gd name="T37" fmla="*/ 1135 h 2265"/>
                <a:gd name="T38" fmla="*/ 1395 w 2262"/>
                <a:gd name="T39" fmla="*/ 1059 h 2265"/>
                <a:gd name="T40" fmla="*/ 1395 w 2262"/>
                <a:gd name="T41" fmla="*/ 761 h 2265"/>
                <a:gd name="T42" fmla="*/ 1922 w 2262"/>
                <a:gd name="T43" fmla="*/ 1306 h 2265"/>
                <a:gd name="T44" fmla="*/ 641 w 2262"/>
                <a:gd name="T45" fmla="*/ 1474 h 2265"/>
                <a:gd name="T46" fmla="*/ 786 w 2262"/>
                <a:gd name="T47" fmla="*/ 1660 h 2265"/>
                <a:gd name="T48" fmla="*/ 867 w 2262"/>
                <a:gd name="T49" fmla="*/ 1700 h 2265"/>
                <a:gd name="T50" fmla="*/ 340 w 2262"/>
                <a:gd name="T51" fmla="*/ 1474 h 2265"/>
                <a:gd name="T52" fmla="*/ 1319 w 2262"/>
                <a:gd name="T53" fmla="*/ 549 h 2265"/>
                <a:gd name="T54" fmla="*/ 943 w 2262"/>
                <a:gd name="T55" fmla="*/ 549 h 2265"/>
                <a:gd name="T56" fmla="*/ 1542 w 2262"/>
                <a:gd name="T57" fmla="*/ 984 h 2265"/>
                <a:gd name="T58" fmla="*/ 1192 w 2262"/>
                <a:gd name="T59" fmla="*/ 1135 h 2265"/>
                <a:gd name="T60" fmla="*/ 1070 w 2262"/>
                <a:gd name="T61" fmla="*/ 1135 h 2265"/>
                <a:gd name="T62" fmla="*/ 720 w 2262"/>
                <a:gd name="T63" fmla="*/ 984 h 2265"/>
                <a:gd name="T64" fmla="*/ 1130 w 2262"/>
                <a:gd name="T65" fmla="*/ 96 h 2265"/>
                <a:gd name="T66" fmla="*/ 1220 w 2262"/>
                <a:gd name="T67" fmla="*/ 207 h 2265"/>
                <a:gd name="T68" fmla="*/ 189 w 2262"/>
                <a:gd name="T69" fmla="*/ 645 h 2265"/>
                <a:gd name="T70" fmla="*/ 867 w 2262"/>
                <a:gd name="T71" fmla="*/ 549 h 2265"/>
                <a:gd name="T72" fmla="*/ 264 w 2262"/>
                <a:gd name="T73" fmla="*/ 645 h 2265"/>
                <a:gd name="T74" fmla="*/ 1960 w 2262"/>
                <a:gd name="T75" fmla="*/ 1813 h 2265"/>
                <a:gd name="T76" fmla="*/ 1960 w 2262"/>
                <a:gd name="T77" fmla="*/ 607 h 2265"/>
                <a:gd name="T78" fmla="*/ 1394 w 2262"/>
                <a:gd name="T79" fmla="*/ 532 h 2265"/>
                <a:gd name="T80" fmla="*/ 2073 w 2262"/>
                <a:gd name="T81" fmla="*/ 1888 h 2265"/>
                <a:gd name="T82" fmla="*/ 943 w 2262"/>
                <a:gd name="T83" fmla="*/ 1964 h 2265"/>
                <a:gd name="T84" fmla="*/ 1282 w 2262"/>
                <a:gd name="T85" fmla="*/ 2039 h 2265"/>
                <a:gd name="T86" fmla="*/ 943 w 2262"/>
                <a:gd name="T87" fmla="*/ 1964 h 2265"/>
                <a:gd name="T88" fmla="*/ 264 w 2262"/>
                <a:gd name="T89" fmla="*/ 2190 h 2265"/>
                <a:gd name="T90" fmla="*/ 867 w 2262"/>
                <a:gd name="T91" fmla="*/ 1964 h 2265"/>
                <a:gd name="T92" fmla="*/ 1282 w 2262"/>
                <a:gd name="T93" fmla="*/ 2115 h 2265"/>
                <a:gd name="T94" fmla="*/ 2186 w 2262"/>
                <a:gd name="T95" fmla="*/ 1964 h 2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2" h="2265">
                  <a:moveTo>
                    <a:pt x="2224" y="1888"/>
                  </a:moveTo>
                  <a:lnTo>
                    <a:pt x="2149" y="1888"/>
                  </a:lnTo>
                  <a:lnTo>
                    <a:pt x="2149" y="645"/>
                  </a:lnTo>
                  <a:cubicBezTo>
                    <a:pt x="2148" y="541"/>
                    <a:pt x="2064" y="456"/>
                    <a:pt x="1960" y="456"/>
                  </a:cubicBezTo>
                  <a:lnTo>
                    <a:pt x="1388" y="456"/>
                  </a:lnTo>
                  <a:cubicBezTo>
                    <a:pt x="1368" y="300"/>
                    <a:pt x="1297" y="154"/>
                    <a:pt x="1185" y="42"/>
                  </a:cubicBezTo>
                  <a:lnTo>
                    <a:pt x="1158" y="15"/>
                  </a:lnTo>
                  <a:cubicBezTo>
                    <a:pt x="1143" y="0"/>
                    <a:pt x="1119" y="0"/>
                    <a:pt x="1104" y="15"/>
                  </a:cubicBezTo>
                  <a:lnTo>
                    <a:pt x="1077" y="42"/>
                  </a:lnTo>
                  <a:cubicBezTo>
                    <a:pt x="965" y="154"/>
                    <a:pt x="894" y="300"/>
                    <a:pt x="874" y="456"/>
                  </a:cubicBezTo>
                  <a:lnTo>
                    <a:pt x="302" y="456"/>
                  </a:lnTo>
                  <a:cubicBezTo>
                    <a:pt x="198" y="456"/>
                    <a:pt x="114" y="541"/>
                    <a:pt x="113" y="645"/>
                  </a:cubicBezTo>
                  <a:lnTo>
                    <a:pt x="113" y="1888"/>
                  </a:lnTo>
                  <a:lnTo>
                    <a:pt x="38" y="1888"/>
                  </a:lnTo>
                  <a:cubicBezTo>
                    <a:pt x="17" y="1888"/>
                    <a:pt x="0" y="1905"/>
                    <a:pt x="0" y="1926"/>
                  </a:cubicBezTo>
                  <a:lnTo>
                    <a:pt x="0" y="2001"/>
                  </a:lnTo>
                  <a:cubicBezTo>
                    <a:pt x="1" y="2147"/>
                    <a:pt x="119" y="2265"/>
                    <a:pt x="264" y="2265"/>
                  </a:cubicBezTo>
                  <a:lnTo>
                    <a:pt x="1998" y="2265"/>
                  </a:lnTo>
                  <a:cubicBezTo>
                    <a:pt x="2143" y="2265"/>
                    <a:pt x="2261" y="2147"/>
                    <a:pt x="2262" y="2001"/>
                  </a:cubicBezTo>
                  <a:lnTo>
                    <a:pt x="2262" y="1926"/>
                  </a:lnTo>
                  <a:cubicBezTo>
                    <a:pt x="2262" y="1905"/>
                    <a:pt x="2245" y="1888"/>
                    <a:pt x="2224" y="1888"/>
                  </a:cubicBezTo>
                  <a:close/>
                  <a:moveTo>
                    <a:pt x="1476" y="1660"/>
                  </a:moveTo>
                  <a:cubicBezTo>
                    <a:pt x="1472" y="1648"/>
                    <a:pt x="1470" y="1637"/>
                    <a:pt x="1470" y="1625"/>
                  </a:cubicBezTo>
                  <a:cubicBezTo>
                    <a:pt x="1470" y="1562"/>
                    <a:pt x="1521" y="1512"/>
                    <a:pt x="1583" y="1512"/>
                  </a:cubicBezTo>
                  <a:cubicBezTo>
                    <a:pt x="1604" y="1512"/>
                    <a:pt x="1621" y="1495"/>
                    <a:pt x="1621" y="1474"/>
                  </a:cubicBezTo>
                  <a:cubicBezTo>
                    <a:pt x="1621" y="1391"/>
                    <a:pt x="1688" y="1323"/>
                    <a:pt x="1772" y="1323"/>
                  </a:cubicBezTo>
                  <a:cubicBezTo>
                    <a:pt x="1855" y="1323"/>
                    <a:pt x="1922" y="1391"/>
                    <a:pt x="1922" y="1474"/>
                  </a:cubicBezTo>
                  <a:lnTo>
                    <a:pt x="1922" y="1738"/>
                  </a:lnTo>
                  <a:lnTo>
                    <a:pt x="1330" y="1738"/>
                  </a:lnTo>
                  <a:cubicBezTo>
                    <a:pt x="1343" y="1714"/>
                    <a:pt x="1368" y="1700"/>
                    <a:pt x="1395" y="1700"/>
                  </a:cubicBezTo>
                  <a:cubicBezTo>
                    <a:pt x="1405" y="1700"/>
                    <a:pt x="1415" y="1702"/>
                    <a:pt x="1425" y="1706"/>
                  </a:cubicBezTo>
                  <a:cubicBezTo>
                    <a:pt x="1438" y="1713"/>
                    <a:pt x="1455" y="1710"/>
                    <a:pt x="1466" y="1700"/>
                  </a:cubicBezTo>
                  <a:cubicBezTo>
                    <a:pt x="1477" y="1690"/>
                    <a:pt x="1481" y="1674"/>
                    <a:pt x="1476" y="1660"/>
                  </a:cubicBezTo>
                  <a:close/>
                  <a:moveTo>
                    <a:pt x="1922" y="1306"/>
                  </a:moveTo>
                  <a:cubicBezTo>
                    <a:pt x="1861" y="1250"/>
                    <a:pt x="1774" y="1233"/>
                    <a:pt x="1695" y="1261"/>
                  </a:cubicBezTo>
                  <a:cubicBezTo>
                    <a:pt x="1617" y="1289"/>
                    <a:pt x="1561" y="1357"/>
                    <a:pt x="1548" y="1439"/>
                  </a:cubicBezTo>
                  <a:cubicBezTo>
                    <a:pt x="1459" y="1456"/>
                    <a:pt x="1395" y="1534"/>
                    <a:pt x="1395" y="1625"/>
                  </a:cubicBezTo>
                  <a:cubicBezTo>
                    <a:pt x="1326" y="1625"/>
                    <a:pt x="1267" y="1671"/>
                    <a:pt x="1249" y="1738"/>
                  </a:cubicBezTo>
                  <a:lnTo>
                    <a:pt x="1013" y="1738"/>
                  </a:lnTo>
                  <a:cubicBezTo>
                    <a:pt x="995" y="1671"/>
                    <a:pt x="936" y="1625"/>
                    <a:pt x="867" y="1625"/>
                  </a:cubicBezTo>
                  <a:cubicBezTo>
                    <a:pt x="867" y="1534"/>
                    <a:pt x="803" y="1456"/>
                    <a:pt x="714" y="1439"/>
                  </a:cubicBezTo>
                  <a:cubicBezTo>
                    <a:pt x="701" y="1357"/>
                    <a:pt x="645" y="1289"/>
                    <a:pt x="567" y="1261"/>
                  </a:cubicBezTo>
                  <a:cubicBezTo>
                    <a:pt x="488" y="1233"/>
                    <a:pt x="401" y="1250"/>
                    <a:pt x="340" y="1306"/>
                  </a:cubicBezTo>
                  <a:lnTo>
                    <a:pt x="340" y="682"/>
                  </a:lnTo>
                  <a:lnTo>
                    <a:pt x="867" y="682"/>
                  </a:lnTo>
                  <a:lnTo>
                    <a:pt x="867" y="761"/>
                  </a:lnTo>
                  <a:cubicBezTo>
                    <a:pt x="738" y="780"/>
                    <a:pt x="641" y="891"/>
                    <a:pt x="641" y="1022"/>
                  </a:cubicBezTo>
                  <a:cubicBezTo>
                    <a:pt x="641" y="1042"/>
                    <a:pt x="658" y="1059"/>
                    <a:pt x="679" y="1059"/>
                  </a:cubicBezTo>
                  <a:lnTo>
                    <a:pt x="867" y="1059"/>
                  </a:lnTo>
                  <a:lnTo>
                    <a:pt x="867" y="1097"/>
                  </a:lnTo>
                  <a:cubicBezTo>
                    <a:pt x="867" y="1118"/>
                    <a:pt x="884" y="1135"/>
                    <a:pt x="905" y="1135"/>
                  </a:cubicBezTo>
                  <a:lnTo>
                    <a:pt x="991" y="1135"/>
                  </a:lnTo>
                  <a:lnTo>
                    <a:pt x="1020" y="1222"/>
                  </a:lnTo>
                  <a:cubicBezTo>
                    <a:pt x="1025" y="1237"/>
                    <a:pt x="1039" y="1248"/>
                    <a:pt x="1056" y="1248"/>
                  </a:cubicBezTo>
                  <a:lnTo>
                    <a:pt x="1206" y="1248"/>
                  </a:lnTo>
                  <a:cubicBezTo>
                    <a:pt x="1223" y="1248"/>
                    <a:pt x="1237" y="1237"/>
                    <a:pt x="1242" y="1222"/>
                  </a:cubicBezTo>
                  <a:lnTo>
                    <a:pt x="1271" y="1135"/>
                  </a:lnTo>
                  <a:lnTo>
                    <a:pt x="1357" y="1135"/>
                  </a:lnTo>
                  <a:cubicBezTo>
                    <a:pt x="1378" y="1135"/>
                    <a:pt x="1395" y="1118"/>
                    <a:pt x="1395" y="1097"/>
                  </a:cubicBezTo>
                  <a:lnTo>
                    <a:pt x="1395" y="1059"/>
                  </a:lnTo>
                  <a:lnTo>
                    <a:pt x="1583" y="1059"/>
                  </a:lnTo>
                  <a:cubicBezTo>
                    <a:pt x="1604" y="1059"/>
                    <a:pt x="1621" y="1042"/>
                    <a:pt x="1621" y="1022"/>
                  </a:cubicBezTo>
                  <a:cubicBezTo>
                    <a:pt x="1621" y="891"/>
                    <a:pt x="1524" y="780"/>
                    <a:pt x="1395" y="761"/>
                  </a:cubicBezTo>
                  <a:lnTo>
                    <a:pt x="1395" y="682"/>
                  </a:lnTo>
                  <a:lnTo>
                    <a:pt x="1922" y="682"/>
                  </a:lnTo>
                  <a:lnTo>
                    <a:pt x="1922" y="1306"/>
                  </a:lnTo>
                  <a:close/>
                  <a:moveTo>
                    <a:pt x="340" y="1474"/>
                  </a:moveTo>
                  <a:cubicBezTo>
                    <a:pt x="340" y="1391"/>
                    <a:pt x="407" y="1323"/>
                    <a:pt x="490" y="1323"/>
                  </a:cubicBezTo>
                  <a:cubicBezTo>
                    <a:pt x="574" y="1323"/>
                    <a:pt x="641" y="1391"/>
                    <a:pt x="641" y="1474"/>
                  </a:cubicBezTo>
                  <a:cubicBezTo>
                    <a:pt x="641" y="1495"/>
                    <a:pt x="658" y="1512"/>
                    <a:pt x="679" y="1512"/>
                  </a:cubicBezTo>
                  <a:cubicBezTo>
                    <a:pt x="741" y="1512"/>
                    <a:pt x="792" y="1562"/>
                    <a:pt x="792" y="1625"/>
                  </a:cubicBezTo>
                  <a:cubicBezTo>
                    <a:pt x="792" y="1637"/>
                    <a:pt x="790" y="1648"/>
                    <a:pt x="786" y="1660"/>
                  </a:cubicBezTo>
                  <a:cubicBezTo>
                    <a:pt x="781" y="1674"/>
                    <a:pt x="785" y="1690"/>
                    <a:pt x="796" y="1700"/>
                  </a:cubicBezTo>
                  <a:cubicBezTo>
                    <a:pt x="807" y="1710"/>
                    <a:pt x="824" y="1713"/>
                    <a:pt x="837" y="1706"/>
                  </a:cubicBezTo>
                  <a:cubicBezTo>
                    <a:pt x="847" y="1702"/>
                    <a:pt x="857" y="1700"/>
                    <a:pt x="867" y="1700"/>
                  </a:cubicBezTo>
                  <a:cubicBezTo>
                    <a:pt x="894" y="1700"/>
                    <a:pt x="919" y="1714"/>
                    <a:pt x="932" y="1738"/>
                  </a:cubicBezTo>
                  <a:lnTo>
                    <a:pt x="340" y="1738"/>
                  </a:lnTo>
                  <a:lnTo>
                    <a:pt x="340" y="1474"/>
                  </a:lnTo>
                  <a:close/>
                  <a:moveTo>
                    <a:pt x="1005" y="274"/>
                  </a:moveTo>
                  <a:cubicBezTo>
                    <a:pt x="1084" y="316"/>
                    <a:pt x="1178" y="316"/>
                    <a:pt x="1257" y="274"/>
                  </a:cubicBezTo>
                  <a:cubicBezTo>
                    <a:pt x="1298" y="359"/>
                    <a:pt x="1319" y="454"/>
                    <a:pt x="1319" y="549"/>
                  </a:cubicBezTo>
                  <a:lnTo>
                    <a:pt x="1319" y="1059"/>
                  </a:lnTo>
                  <a:lnTo>
                    <a:pt x="943" y="1059"/>
                  </a:lnTo>
                  <a:lnTo>
                    <a:pt x="943" y="549"/>
                  </a:lnTo>
                  <a:cubicBezTo>
                    <a:pt x="943" y="454"/>
                    <a:pt x="964" y="359"/>
                    <a:pt x="1005" y="274"/>
                  </a:cubicBezTo>
                  <a:close/>
                  <a:moveTo>
                    <a:pt x="1395" y="837"/>
                  </a:moveTo>
                  <a:cubicBezTo>
                    <a:pt x="1469" y="852"/>
                    <a:pt x="1527" y="910"/>
                    <a:pt x="1542" y="984"/>
                  </a:cubicBezTo>
                  <a:lnTo>
                    <a:pt x="1395" y="984"/>
                  </a:lnTo>
                  <a:lnTo>
                    <a:pt x="1395" y="837"/>
                  </a:lnTo>
                  <a:close/>
                  <a:moveTo>
                    <a:pt x="1192" y="1135"/>
                  </a:moveTo>
                  <a:lnTo>
                    <a:pt x="1179" y="1172"/>
                  </a:lnTo>
                  <a:lnTo>
                    <a:pt x="1083" y="1172"/>
                  </a:lnTo>
                  <a:lnTo>
                    <a:pt x="1070" y="1135"/>
                  </a:lnTo>
                  <a:lnTo>
                    <a:pt x="1192" y="1135"/>
                  </a:lnTo>
                  <a:close/>
                  <a:moveTo>
                    <a:pt x="867" y="984"/>
                  </a:moveTo>
                  <a:lnTo>
                    <a:pt x="720" y="984"/>
                  </a:lnTo>
                  <a:cubicBezTo>
                    <a:pt x="735" y="910"/>
                    <a:pt x="793" y="852"/>
                    <a:pt x="867" y="837"/>
                  </a:cubicBezTo>
                  <a:lnTo>
                    <a:pt x="867" y="984"/>
                  </a:lnTo>
                  <a:close/>
                  <a:moveTo>
                    <a:pt x="1130" y="96"/>
                  </a:moveTo>
                  <a:lnTo>
                    <a:pt x="1131" y="95"/>
                  </a:lnTo>
                  <a:lnTo>
                    <a:pt x="1132" y="96"/>
                  </a:lnTo>
                  <a:cubicBezTo>
                    <a:pt x="1165" y="130"/>
                    <a:pt x="1195" y="167"/>
                    <a:pt x="1220" y="207"/>
                  </a:cubicBezTo>
                  <a:cubicBezTo>
                    <a:pt x="1164" y="237"/>
                    <a:pt x="1098" y="237"/>
                    <a:pt x="1042" y="207"/>
                  </a:cubicBezTo>
                  <a:cubicBezTo>
                    <a:pt x="1067" y="167"/>
                    <a:pt x="1097" y="130"/>
                    <a:pt x="1130" y="96"/>
                  </a:cubicBezTo>
                  <a:close/>
                  <a:moveTo>
                    <a:pt x="189" y="645"/>
                  </a:moveTo>
                  <a:cubicBezTo>
                    <a:pt x="189" y="582"/>
                    <a:pt x="239" y="532"/>
                    <a:pt x="302" y="532"/>
                  </a:cubicBezTo>
                  <a:lnTo>
                    <a:pt x="868" y="532"/>
                  </a:lnTo>
                  <a:cubicBezTo>
                    <a:pt x="868" y="537"/>
                    <a:pt x="867" y="543"/>
                    <a:pt x="867" y="549"/>
                  </a:cubicBezTo>
                  <a:lnTo>
                    <a:pt x="867" y="607"/>
                  </a:lnTo>
                  <a:lnTo>
                    <a:pt x="302" y="607"/>
                  </a:lnTo>
                  <a:cubicBezTo>
                    <a:pt x="281" y="607"/>
                    <a:pt x="264" y="624"/>
                    <a:pt x="264" y="645"/>
                  </a:cubicBezTo>
                  <a:lnTo>
                    <a:pt x="264" y="1775"/>
                  </a:lnTo>
                  <a:cubicBezTo>
                    <a:pt x="264" y="1796"/>
                    <a:pt x="281" y="1813"/>
                    <a:pt x="302" y="1813"/>
                  </a:cubicBezTo>
                  <a:lnTo>
                    <a:pt x="1960" y="1813"/>
                  </a:lnTo>
                  <a:cubicBezTo>
                    <a:pt x="1981" y="1813"/>
                    <a:pt x="1998" y="1796"/>
                    <a:pt x="1998" y="1775"/>
                  </a:cubicBezTo>
                  <a:lnTo>
                    <a:pt x="1998" y="645"/>
                  </a:lnTo>
                  <a:cubicBezTo>
                    <a:pt x="1998" y="624"/>
                    <a:pt x="1981" y="607"/>
                    <a:pt x="1960" y="607"/>
                  </a:cubicBezTo>
                  <a:lnTo>
                    <a:pt x="1395" y="607"/>
                  </a:lnTo>
                  <a:lnTo>
                    <a:pt x="1395" y="549"/>
                  </a:lnTo>
                  <a:cubicBezTo>
                    <a:pt x="1395" y="543"/>
                    <a:pt x="1394" y="538"/>
                    <a:pt x="1394" y="532"/>
                  </a:cubicBezTo>
                  <a:lnTo>
                    <a:pt x="1960" y="532"/>
                  </a:lnTo>
                  <a:cubicBezTo>
                    <a:pt x="2023" y="532"/>
                    <a:pt x="2073" y="582"/>
                    <a:pt x="2073" y="645"/>
                  </a:cubicBezTo>
                  <a:lnTo>
                    <a:pt x="2073" y="1888"/>
                  </a:lnTo>
                  <a:lnTo>
                    <a:pt x="189" y="1888"/>
                  </a:lnTo>
                  <a:lnTo>
                    <a:pt x="189" y="645"/>
                  </a:lnTo>
                  <a:close/>
                  <a:moveTo>
                    <a:pt x="943" y="1964"/>
                  </a:moveTo>
                  <a:lnTo>
                    <a:pt x="1319" y="1964"/>
                  </a:lnTo>
                  <a:lnTo>
                    <a:pt x="1319" y="2001"/>
                  </a:lnTo>
                  <a:cubicBezTo>
                    <a:pt x="1319" y="2022"/>
                    <a:pt x="1303" y="2039"/>
                    <a:pt x="1282" y="2039"/>
                  </a:cubicBezTo>
                  <a:lnTo>
                    <a:pt x="980" y="2039"/>
                  </a:lnTo>
                  <a:cubicBezTo>
                    <a:pt x="959" y="2039"/>
                    <a:pt x="943" y="2022"/>
                    <a:pt x="943" y="2001"/>
                  </a:cubicBezTo>
                  <a:lnTo>
                    <a:pt x="943" y="1964"/>
                  </a:lnTo>
                  <a:close/>
                  <a:moveTo>
                    <a:pt x="2186" y="2001"/>
                  </a:moveTo>
                  <a:cubicBezTo>
                    <a:pt x="2186" y="2105"/>
                    <a:pt x="2102" y="2190"/>
                    <a:pt x="1998" y="2190"/>
                  </a:cubicBezTo>
                  <a:lnTo>
                    <a:pt x="264" y="2190"/>
                  </a:lnTo>
                  <a:cubicBezTo>
                    <a:pt x="160" y="2190"/>
                    <a:pt x="76" y="2105"/>
                    <a:pt x="76" y="2001"/>
                  </a:cubicBezTo>
                  <a:lnTo>
                    <a:pt x="76" y="1964"/>
                  </a:lnTo>
                  <a:lnTo>
                    <a:pt x="867" y="1964"/>
                  </a:lnTo>
                  <a:lnTo>
                    <a:pt x="867" y="2001"/>
                  </a:lnTo>
                  <a:cubicBezTo>
                    <a:pt x="867" y="2064"/>
                    <a:pt x="918" y="2115"/>
                    <a:pt x="980" y="2115"/>
                  </a:cubicBezTo>
                  <a:lnTo>
                    <a:pt x="1282" y="2115"/>
                  </a:lnTo>
                  <a:cubicBezTo>
                    <a:pt x="1344" y="2115"/>
                    <a:pt x="1395" y="2064"/>
                    <a:pt x="1395" y="2001"/>
                  </a:cubicBezTo>
                  <a:lnTo>
                    <a:pt x="1395" y="1964"/>
                  </a:lnTo>
                  <a:lnTo>
                    <a:pt x="2186" y="1964"/>
                  </a:lnTo>
                  <a:lnTo>
                    <a:pt x="2186" y="200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9" name="Freeform 678">
              <a:extLst>
                <a:ext uri="{FF2B5EF4-FFF2-40B4-BE49-F238E27FC236}">
                  <a16:creationId xmlns:a16="http://schemas.microsoft.com/office/drawing/2014/main" id="{F717F4D8-FDF9-46A4-9635-09CA29BC7C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2851" y="3414714"/>
              <a:ext cx="49213" cy="63500"/>
            </a:xfrm>
            <a:custGeom>
              <a:avLst/>
              <a:gdLst>
                <a:gd name="T0" fmla="*/ 76 w 228"/>
                <a:gd name="T1" fmla="*/ 302 h 302"/>
                <a:gd name="T2" fmla="*/ 152 w 228"/>
                <a:gd name="T3" fmla="*/ 302 h 302"/>
                <a:gd name="T4" fmla="*/ 189 w 228"/>
                <a:gd name="T5" fmla="*/ 270 h 302"/>
                <a:gd name="T6" fmla="*/ 227 w 228"/>
                <a:gd name="T7" fmla="*/ 44 h 302"/>
                <a:gd name="T8" fmla="*/ 218 w 228"/>
                <a:gd name="T9" fmla="*/ 13 h 302"/>
                <a:gd name="T10" fmla="*/ 189 w 228"/>
                <a:gd name="T11" fmla="*/ 0 h 302"/>
                <a:gd name="T12" fmla="*/ 39 w 228"/>
                <a:gd name="T13" fmla="*/ 0 h 302"/>
                <a:gd name="T14" fmla="*/ 10 w 228"/>
                <a:gd name="T15" fmla="*/ 13 h 302"/>
                <a:gd name="T16" fmla="*/ 1 w 228"/>
                <a:gd name="T17" fmla="*/ 44 h 302"/>
                <a:gd name="T18" fmla="*/ 39 w 228"/>
                <a:gd name="T19" fmla="*/ 270 h 302"/>
                <a:gd name="T20" fmla="*/ 76 w 228"/>
                <a:gd name="T21" fmla="*/ 302 h 302"/>
                <a:gd name="T22" fmla="*/ 145 w 228"/>
                <a:gd name="T23" fmla="*/ 75 h 302"/>
                <a:gd name="T24" fmla="*/ 120 w 228"/>
                <a:gd name="T25" fmla="*/ 226 h 302"/>
                <a:gd name="T26" fmla="*/ 108 w 228"/>
                <a:gd name="T27" fmla="*/ 226 h 302"/>
                <a:gd name="T28" fmla="*/ 83 w 228"/>
                <a:gd name="T29" fmla="*/ 75 h 302"/>
                <a:gd name="T30" fmla="*/ 145 w 228"/>
                <a:gd name="T31" fmla="*/ 7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" h="302">
                  <a:moveTo>
                    <a:pt x="76" y="302"/>
                  </a:moveTo>
                  <a:lnTo>
                    <a:pt x="152" y="302"/>
                  </a:lnTo>
                  <a:cubicBezTo>
                    <a:pt x="170" y="302"/>
                    <a:pt x="186" y="288"/>
                    <a:pt x="189" y="270"/>
                  </a:cubicBezTo>
                  <a:lnTo>
                    <a:pt x="227" y="44"/>
                  </a:lnTo>
                  <a:cubicBezTo>
                    <a:pt x="228" y="33"/>
                    <a:pt x="225" y="22"/>
                    <a:pt x="218" y="13"/>
                  </a:cubicBezTo>
                  <a:cubicBezTo>
                    <a:pt x="211" y="5"/>
                    <a:pt x="200" y="0"/>
                    <a:pt x="189" y="0"/>
                  </a:cubicBezTo>
                  <a:lnTo>
                    <a:pt x="39" y="0"/>
                  </a:lnTo>
                  <a:cubicBezTo>
                    <a:pt x="28" y="0"/>
                    <a:pt x="17" y="5"/>
                    <a:pt x="10" y="13"/>
                  </a:cubicBezTo>
                  <a:cubicBezTo>
                    <a:pt x="3" y="22"/>
                    <a:pt x="0" y="33"/>
                    <a:pt x="1" y="44"/>
                  </a:cubicBezTo>
                  <a:lnTo>
                    <a:pt x="39" y="270"/>
                  </a:lnTo>
                  <a:cubicBezTo>
                    <a:pt x="42" y="288"/>
                    <a:pt x="58" y="302"/>
                    <a:pt x="76" y="302"/>
                  </a:cubicBezTo>
                  <a:close/>
                  <a:moveTo>
                    <a:pt x="145" y="75"/>
                  </a:moveTo>
                  <a:lnTo>
                    <a:pt x="120" y="226"/>
                  </a:lnTo>
                  <a:lnTo>
                    <a:pt x="108" y="226"/>
                  </a:lnTo>
                  <a:lnTo>
                    <a:pt x="83" y="75"/>
                  </a:lnTo>
                  <a:lnTo>
                    <a:pt x="14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0" name="Freeform 679">
              <a:extLst>
                <a:ext uri="{FF2B5EF4-FFF2-40B4-BE49-F238E27FC236}">
                  <a16:creationId xmlns:a16="http://schemas.microsoft.com/office/drawing/2014/main" id="{6E2CE2D4-5754-49E3-BD5E-B9F62BD5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8726" y="3349626"/>
              <a:ext cx="17463" cy="49213"/>
            </a:xfrm>
            <a:custGeom>
              <a:avLst/>
              <a:gdLst>
                <a:gd name="T0" fmla="*/ 38 w 76"/>
                <a:gd name="T1" fmla="*/ 226 h 226"/>
                <a:gd name="T2" fmla="*/ 76 w 76"/>
                <a:gd name="T3" fmla="*/ 188 h 226"/>
                <a:gd name="T4" fmla="*/ 76 w 76"/>
                <a:gd name="T5" fmla="*/ 37 h 226"/>
                <a:gd name="T6" fmla="*/ 38 w 76"/>
                <a:gd name="T7" fmla="*/ 0 h 226"/>
                <a:gd name="T8" fmla="*/ 0 w 76"/>
                <a:gd name="T9" fmla="*/ 37 h 226"/>
                <a:gd name="T10" fmla="*/ 0 w 76"/>
                <a:gd name="T11" fmla="*/ 188 h 226"/>
                <a:gd name="T12" fmla="*/ 38 w 76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26">
                  <a:moveTo>
                    <a:pt x="38" y="226"/>
                  </a:moveTo>
                  <a:cubicBezTo>
                    <a:pt x="59" y="226"/>
                    <a:pt x="76" y="209"/>
                    <a:pt x="76" y="188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88"/>
                  </a:lnTo>
                  <a:cubicBezTo>
                    <a:pt x="0" y="209"/>
                    <a:pt x="17" y="226"/>
                    <a:pt x="38" y="22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1" name="Freeform 680">
              <a:extLst>
                <a:ext uri="{FF2B5EF4-FFF2-40B4-BE49-F238E27FC236}">
                  <a16:creationId xmlns:a16="http://schemas.microsoft.com/office/drawing/2014/main" id="{427BB2F0-D2EC-45D7-A0F2-0BD82F61B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4913" y="3535364"/>
              <a:ext cx="65088" cy="80963"/>
            </a:xfrm>
            <a:custGeom>
              <a:avLst/>
              <a:gdLst>
                <a:gd name="T0" fmla="*/ 151 w 302"/>
                <a:gd name="T1" fmla="*/ 0 h 377"/>
                <a:gd name="T2" fmla="*/ 0 w 302"/>
                <a:gd name="T3" fmla="*/ 151 h 377"/>
                <a:gd name="T4" fmla="*/ 123 w 302"/>
                <a:gd name="T5" fmla="*/ 365 h 377"/>
                <a:gd name="T6" fmla="*/ 151 w 302"/>
                <a:gd name="T7" fmla="*/ 377 h 377"/>
                <a:gd name="T8" fmla="*/ 179 w 302"/>
                <a:gd name="T9" fmla="*/ 365 h 377"/>
                <a:gd name="T10" fmla="*/ 302 w 302"/>
                <a:gd name="T11" fmla="*/ 151 h 377"/>
                <a:gd name="T12" fmla="*/ 151 w 302"/>
                <a:gd name="T13" fmla="*/ 0 h 377"/>
                <a:gd name="T14" fmla="*/ 151 w 302"/>
                <a:gd name="T15" fmla="*/ 281 h 377"/>
                <a:gd name="T16" fmla="*/ 76 w 302"/>
                <a:gd name="T17" fmla="*/ 151 h 377"/>
                <a:gd name="T18" fmla="*/ 151 w 302"/>
                <a:gd name="T19" fmla="*/ 76 h 377"/>
                <a:gd name="T20" fmla="*/ 226 w 302"/>
                <a:gd name="T21" fmla="*/ 151 h 377"/>
                <a:gd name="T22" fmla="*/ 151 w 302"/>
                <a:gd name="T23" fmla="*/ 28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377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24"/>
                    <a:pt x="102" y="342"/>
                    <a:pt x="123" y="365"/>
                  </a:cubicBezTo>
                  <a:cubicBezTo>
                    <a:pt x="130" y="373"/>
                    <a:pt x="140" y="377"/>
                    <a:pt x="151" y="377"/>
                  </a:cubicBezTo>
                  <a:cubicBezTo>
                    <a:pt x="162" y="377"/>
                    <a:pt x="172" y="373"/>
                    <a:pt x="179" y="365"/>
                  </a:cubicBezTo>
                  <a:cubicBezTo>
                    <a:pt x="200" y="342"/>
                    <a:pt x="302" y="224"/>
                    <a:pt x="302" y="151"/>
                  </a:cubicBezTo>
                  <a:cubicBezTo>
                    <a:pt x="302" y="68"/>
                    <a:pt x="234" y="0"/>
                    <a:pt x="151" y="0"/>
                  </a:cubicBezTo>
                  <a:close/>
                  <a:moveTo>
                    <a:pt x="151" y="281"/>
                  </a:moveTo>
                  <a:cubicBezTo>
                    <a:pt x="111" y="231"/>
                    <a:pt x="76" y="175"/>
                    <a:pt x="76" y="151"/>
                  </a:cubicBezTo>
                  <a:cubicBezTo>
                    <a:pt x="76" y="110"/>
                    <a:pt x="109" y="76"/>
                    <a:pt x="151" y="76"/>
                  </a:cubicBezTo>
                  <a:cubicBezTo>
                    <a:pt x="193" y="76"/>
                    <a:pt x="226" y="110"/>
                    <a:pt x="226" y="151"/>
                  </a:cubicBezTo>
                  <a:cubicBezTo>
                    <a:pt x="226" y="175"/>
                    <a:pt x="191" y="231"/>
                    <a:pt x="151" y="28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9" name="Group 2538">
            <a:extLst>
              <a:ext uri="{FF2B5EF4-FFF2-40B4-BE49-F238E27FC236}">
                <a16:creationId xmlns:a16="http://schemas.microsoft.com/office/drawing/2014/main" id="{D386B416-26EA-485B-B237-8D0A69DF6A08}"/>
              </a:ext>
            </a:extLst>
          </p:cNvPr>
          <p:cNvGrpSpPr/>
          <p:nvPr/>
        </p:nvGrpSpPr>
        <p:grpSpPr>
          <a:xfrm>
            <a:off x="8091488" y="3260726"/>
            <a:ext cx="482600" cy="484188"/>
            <a:chOff x="8091488" y="3260726"/>
            <a:chExt cx="482600" cy="484188"/>
          </a:xfrm>
        </p:grpSpPr>
        <p:sp>
          <p:nvSpPr>
            <p:cNvPr id="1782" name="Freeform 681">
              <a:extLst>
                <a:ext uri="{FF2B5EF4-FFF2-40B4-BE49-F238E27FC236}">
                  <a16:creationId xmlns:a16="http://schemas.microsoft.com/office/drawing/2014/main" id="{48F97E90-2327-40B1-9195-EC84798D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6776" y="3309939"/>
              <a:ext cx="79375" cy="55563"/>
            </a:xfrm>
            <a:custGeom>
              <a:avLst/>
              <a:gdLst>
                <a:gd name="T0" fmla="*/ 75 w 377"/>
                <a:gd name="T1" fmla="*/ 151 h 264"/>
                <a:gd name="T2" fmla="*/ 0 w 377"/>
                <a:gd name="T3" fmla="*/ 151 h 264"/>
                <a:gd name="T4" fmla="*/ 0 w 377"/>
                <a:gd name="T5" fmla="*/ 264 h 264"/>
                <a:gd name="T6" fmla="*/ 377 w 377"/>
                <a:gd name="T7" fmla="*/ 264 h 264"/>
                <a:gd name="T8" fmla="*/ 377 w 377"/>
                <a:gd name="T9" fmla="*/ 0 h 264"/>
                <a:gd name="T10" fmla="*/ 75 w 377"/>
                <a:gd name="T11" fmla="*/ 0 h 264"/>
                <a:gd name="T12" fmla="*/ 75 w 377"/>
                <a:gd name="T13" fmla="*/ 15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64">
                  <a:moveTo>
                    <a:pt x="75" y="151"/>
                  </a:moveTo>
                  <a:lnTo>
                    <a:pt x="0" y="151"/>
                  </a:lnTo>
                  <a:lnTo>
                    <a:pt x="0" y="264"/>
                  </a:lnTo>
                  <a:lnTo>
                    <a:pt x="377" y="264"/>
                  </a:lnTo>
                  <a:lnTo>
                    <a:pt x="377" y="0"/>
                  </a:lnTo>
                  <a:lnTo>
                    <a:pt x="75" y="0"/>
                  </a:lnTo>
                  <a:lnTo>
                    <a:pt x="75" y="151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3" name="Freeform 682">
              <a:extLst>
                <a:ext uri="{FF2B5EF4-FFF2-40B4-BE49-F238E27FC236}">
                  <a16:creationId xmlns:a16="http://schemas.microsoft.com/office/drawing/2014/main" id="{66D73E96-0E3E-4281-9C8E-D7866A33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6" y="3590926"/>
              <a:ext cx="128588" cy="146050"/>
            </a:xfrm>
            <a:custGeom>
              <a:avLst/>
              <a:gdLst>
                <a:gd name="T0" fmla="*/ 565 w 603"/>
                <a:gd name="T1" fmla="*/ 170 h 679"/>
                <a:gd name="T2" fmla="*/ 452 w 603"/>
                <a:gd name="T3" fmla="*/ 0 h 679"/>
                <a:gd name="T4" fmla="*/ 0 w 603"/>
                <a:gd name="T5" fmla="*/ 679 h 679"/>
                <a:gd name="T6" fmla="*/ 301 w 603"/>
                <a:gd name="T7" fmla="*/ 679 h 679"/>
                <a:gd name="T8" fmla="*/ 603 w 603"/>
                <a:gd name="T9" fmla="*/ 226 h 679"/>
                <a:gd name="T10" fmla="*/ 565 w 603"/>
                <a:gd name="T11" fmla="*/ 17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679">
                  <a:moveTo>
                    <a:pt x="565" y="170"/>
                  </a:moveTo>
                  <a:lnTo>
                    <a:pt x="452" y="0"/>
                  </a:lnTo>
                  <a:lnTo>
                    <a:pt x="0" y="679"/>
                  </a:lnTo>
                  <a:lnTo>
                    <a:pt x="301" y="679"/>
                  </a:lnTo>
                  <a:lnTo>
                    <a:pt x="603" y="226"/>
                  </a:lnTo>
                  <a:lnTo>
                    <a:pt x="565" y="17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4" name="Freeform 683">
              <a:extLst>
                <a:ext uri="{FF2B5EF4-FFF2-40B4-BE49-F238E27FC236}">
                  <a16:creationId xmlns:a16="http://schemas.microsoft.com/office/drawing/2014/main" id="{F1FCCA83-E0FB-49AE-9C0A-1A3D63F1F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926" y="3543301"/>
              <a:ext cx="177800" cy="193675"/>
            </a:xfrm>
            <a:custGeom>
              <a:avLst/>
              <a:gdLst>
                <a:gd name="T0" fmla="*/ 716 w 828"/>
                <a:gd name="T1" fmla="*/ 170 h 905"/>
                <a:gd name="T2" fmla="*/ 716 w 828"/>
                <a:gd name="T3" fmla="*/ 170 h 905"/>
                <a:gd name="T4" fmla="*/ 716 w 828"/>
                <a:gd name="T5" fmla="*/ 170 h 905"/>
                <a:gd name="T6" fmla="*/ 603 w 828"/>
                <a:gd name="T7" fmla="*/ 0 h 905"/>
                <a:gd name="T8" fmla="*/ 0 w 828"/>
                <a:gd name="T9" fmla="*/ 905 h 905"/>
                <a:gd name="T10" fmla="*/ 528 w 828"/>
                <a:gd name="T11" fmla="*/ 905 h 905"/>
                <a:gd name="T12" fmla="*/ 828 w 828"/>
                <a:gd name="T13" fmla="*/ 337 h 905"/>
                <a:gd name="T14" fmla="*/ 716 w 828"/>
                <a:gd name="T15" fmla="*/ 17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8" h="905">
                  <a:moveTo>
                    <a:pt x="716" y="170"/>
                  </a:moveTo>
                  <a:lnTo>
                    <a:pt x="716" y="170"/>
                  </a:lnTo>
                  <a:lnTo>
                    <a:pt x="716" y="170"/>
                  </a:lnTo>
                  <a:lnTo>
                    <a:pt x="603" y="0"/>
                  </a:lnTo>
                  <a:lnTo>
                    <a:pt x="0" y="905"/>
                  </a:lnTo>
                  <a:lnTo>
                    <a:pt x="528" y="905"/>
                  </a:lnTo>
                  <a:lnTo>
                    <a:pt x="828" y="337"/>
                  </a:lnTo>
                  <a:lnTo>
                    <a:pt x="716" y="17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5" name="Freeform 684">
              <a:extLst>
                <a:ext uri="{FF2B5EF4-FFF2-40B4-BE49-F238E27FC236}">
                  <a16:creationId xmlns:a16="http://schemas.microsoft.com/office/drawing/2014/main" id="{F7BCB3C7-B78F-41C7-B458-AC1CCFEFF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6" y="3462339"/>
              <a:ext cx="288925" cy="274638"/>
            </a:xfrm>
            <a:custGeom>
              <a:avLst/>
              <a:gdLst>
                <a:gd name="T0" fmla="*/ 300 w 1357"/>
                <a:gd name="T1" fmla="*/ 714 h 1282"/>
                <a:gd name="T2" fmla="*/ 300 w 1357"/>
                <a:gd name="T3" fmla="*/ 714 h 1282"/>
                <a:gd name="T4" fmla="*/ 0 w 1357"/>
                <a:gd name="T5" fmla="*/ 1282 h 1282"/>
                <a:gd name="T6" fmla="*/ 1357 w 1357"/>
                <a:gd name="T7" fmla="*/ 1282 h 1282"/>
                <a:gd name="T8" fmla="*/ 678 w 1357"/>
                <a:gd name="T9" fmla="*/ 0 h 1282"/>
                <a:gd name="T10" fmla="*/ 300 w 1357"/>
                <a:gd name="T11" fmla="*/ 714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7" h="1282">
                  <a:moveTo>
                    <a:pt x="300" y="714"/>
                  </a:moveTo>
                  <a:lnTo>
                    <a:pt x="300" y="714"/>
                  </a:lnTo>
                  <a:lnTo>
                    <a:pt x="0" y="1282"/>
                  </a:lnTo>
                  <a:lnTo>
                    <a:pt x="1357" y="1282"/>
                  </a:lnTo>
                  <a:lnTo>
                    <a:pt x="678" y="0"/>
                  </a:lnTo>
                  <a:lnTo>
                    <a:pt x="300" y="714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6" name="Freeform 685">
              <a:extLst>
                <a:ext uri="{FF2B5EF4-FFF2-40B4-BE49-F238E27FC236}">
                  <a16:creationId xmlns:a16="http://schemas.microsoft.com/office/drawing/2014/main" id="{31364B5A-907A-42D0-9167-3EA3AC7EC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1688" y="3284539"/>
              <a:ext cx="80963" cy="57150"/>
            </a:xfrm>
            <a:custGeom>
              <a:avLst/>
              <a:gdLst>
                <a:gd name="T0" fmla="*/ 377 w 377"/>
                <a:gd name="T1" fmla="*/ 113 h 264"/>
                <a:gd name="T2" fmla="*/ 377 w 377"/>
                <a:gd name="T3" fmla="*/ 0 h 264"/>
                <a:gd name="T4" fmla="*/ 0 w 377"/>
                <a:gd name="T5" fmla="*/ 0 h 264"/>
                <a:gd name="T6" fmla="*/ 0 w 377"/>
                <a:gd name="T7" fmla="*/ 264 h 264"/>
                <a:gd name="T8" fmla="*/ 377 w 377"/>
                <a:gd name="T9" fmla="*/ 264 h 264"/>
                <a:gd name="T10" fmla="*/ 377 w 377"/>
                <a:gd name="T11" fmla="*/ 11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64">
                  <a:moveTo>
                    <a:pt x="377" y="113"/>
                  </a:moveTo>
                  <a:lnTo>
                    <a:pt x="377" y="0"/>
                  </a:lnTo>
                  <a:lnTo>
                    <a:pt x="0" y="0"/>
                  </a:lnTo>
                  <a:lnTo>
                    <a:pt x="0" y="264"/>
                  </a:lnTo>
                  <a:lnTo>
                    <a:pt x="377" y="264"/>
                  </a:lnTo>
                  <a:lnTo>
                    <a:pt x="377" y="113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7" name="Freeform 686">
              <a:extLst>
                <a:ext uri="{FF2B5EF4-FFF2-40B4-BE49-F238E27FC236}">
                  <a16:creationId xmlns:a16="http://schemas.microsoft.com/office/drawing/2014/main" id="{63AF3519-77C0-4C14-882A-3AA073742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1013" y="3275014"/>
              <a:ext cx="203200" cy="203200"/>
            </a:xfrm>
            <a:custGeom>
              <a:avLst/>
              <a:gdLst>
                <a:gd name="T0" fmla="*/ 107 w 950"/>
                <a:gd name="T1" fmla="*/ 951 h 951"/>
                <a:gd name="T2" fmla="*/ 844 w 950"/>
                <a:gd name="T3" fmla="*/ 214 h 951"/>
                <a:gd name="T4" fmla="*/ 924 w 950"/>
                <a:gd name="T5" fmla="*/ 294 h 951"/>
                <a:gd name="T6" fmla="*/ 950 w 950"/>
                <a:gd name="T7" fmla="*/ 0 h 951"/>
                <a:gd name="T8" fmla="*/ 657 w 950"/>
                <a:gd name="T9" fmla="*/ 27 h 951"/>
                <a:gd name="T10" fmla="*/ 737 w 950"/>
                <a:gd name="T11" fmla="*/ 107 h 951"/>
                <a:gd name="T12" fmla="*/ 0 w 950"/>
                <a:gd name="T13" fmla="*/ 844 h 951"/>
                <a:gd name="T14" fmla="*/ 107 w 950"/>
                <a:gd name="T15" fmla="*/ 95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0" h="951">
                  <a:moveTo>
                    <a:pt x="107" y="951"/>
                  </a:moveTo>
                  <a:lnTo>
                    <a:pt x="844" y="214"/>
                  </a:lnTo>
                  <a:lnTo>
                    <a:pt x="924" y="294"/>
                  </a:lnTo>
                  <a:lnTo>
                    <a:pt x="950" y="0"/>
                  </a:lnTo>
                  <a:lnTo>
                    <a:pt x="657" y="27"/>
                  </a:lnTo>
                  <a:lnTo>
                    <a:pt x="737" y="107"/>
                  </a:lnTo>
                  <a:lnTo>
                    <a:pt x="0" y="844"/>
                  </a:lnTo>
                  <a:lnTo>
                    <a:pt x="107" y="951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8" name="Freeform 687">
              <a:extLst>
                <a:ext uri="{FF2B5EF4-FFF2-40B4-BE49-F238E27FC236}">
                  <a16:creationId xmlns:a16="http://schemas.microsoft.com/office/drawing/2014/main" id="{EDEA2BDF-AF66-4F05-A28D-A5243D5EF6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3260726"/>
              <a:ext cx="482600" cy="484188"/>
            </a:xfrm>
            <a:custGeom>
              <a:avLst/>
              <a:gdLst>
                <a:gd name="T0" fmla="*/ 2224 w 2261"/>
                <a:gd name="T1" fmla="*/ 528 h 2261"/>
                <a:gd name="T2" fmla="*/ 2261 w 2261"/>
                <a:gd name="T3" fmla="*/ 226 h 2261"/>
                <a:gd name="T4" fmla="*/ 1960 w 2261"/>
                <a:gd name="T5" fmla="*/ 188 h 2261"/>
                <a:gd name="T6" fmla="*/ 1922 w 2261"/>
                <a:gd name="T7" fmla="*/ 75 h 2261"/>
                <a:gd name="T8" fmla="*/ 1583 w 2261"/>
                <a:gd name="T9" fmla="*/ 38 h 2261"/>
                <a:gd name="T10" fmla="*/ 1508 w 2261"/>
                <a:gd name="T11" fmla="*/ 38 h 2261"/>
                <a:gd name="T12" fmla="*/ 1319 w 2261"/>
                <a:gd name="T13" fmla="*/ 1289 h 2261"/>
                <a:gd name="T14" fmla="*/ 1281 w 2261"/>
                <a:gd name="T15" fmla="*/ 565 h 2261"/>
                <a:gd name="T16" fmla="*/ 1018 w 2261"/>
                <a:gd name="T17" fmla="*/ 603 h 2261"/>
                <a:gd name="T18" fmla="*/ 974 w 2261"/>
                <a:gd name="T19" fmla="*/ 1298 h 2261"/>
                <a:gd name="T20" fmla="*/ 911 w 2261"/>
                <a:gd name="T21" fmla="*/ 1298 h 2261"/>
                <a:gd name="T22" fmla="*/ 867 w 2261"/>
                <a:gd name="T23" fmla="*/ 980 h 2261"/>
                <a:gd name="T24" fmla="*/ 603 w 2261"/>
                <a:gd name="T25" fmla="*/ 942 h 2261"/>
                <a:gd name="T26" fmla="*/ 565 w 2261"/>
                <a:gd name="T27" fmla="*/ 1590 h 2261"/>
                <a:gd name="T28" fmla="*/ 490 w 2261"/>
                <a:gd name="T29" fmla="*/ 1509 h 2261"/>
                <a:gd name="T30" fmla="*/ 415 w 2261"/>
                <a:gd name="T31" fmla="*/ 1590 h 2261"/>
                <a:gd name="T32" fmla="*/ 377 w 2261"/>
                <a:gd name="T33" fmla="*/ 1244 h 2261"/>
                <a:gd name="T34" fmla="*/ 113 w 2261"/>
                <a:gd name="T35" fmla="*/ 1281 h 2261"/>
                <a:gd name="T36" fmla="*/ 6 w 2261"/>
                <a:gd name="T37" fmla="*/ 2203 h 2261"/>
                <a:gd name="T38" fmla="*/ 0 w 2261"/>
                <a:gd name="T39" fmla="*/ 2224 h 2261"/>
                <a:gd name="T40" fmla="*/ 38 w 2261"/>
                <a:gd name="T41" fmla="*/ 2261 h 2261"/>
                <a:gd name="T42" fmla="*/ 2256 w 2261"/>
                <a:gd name="T43" fmla="*/ 2243 h 2261"/>
                <a:gd name="T44" fmla="*/ 2261 w 2261"/>
                <a:gd name="T45" fmla="*/ 2223 h 2261"/>
                <a:gd name="T46" fmla="*/ 1583 w 2261"/>
                <a:gd name="T47" fmla="*/ 933 h 2261"/>
                <a:gd name="T48" fmla="*/ 1809 w 2261"/>
                <a:gd name="T49" fmla="*/ 415 h 2261"/>
                <a:gd name="T50" fmla="*/ 1820 w 2261"/>
                <a:gd name="T51" fmla="*/ 517 h 2261"/>
                <a:gd name="T52" fmla="*/ 1093 w 2261"/>
                <a:gd name="T53" fmla="*/ 641 h 2261"/>
                <a:gd name="T54" fmla="*/ 1244 w 2261"/>
                <a:gd name="T55" fmla="*/ 1431 h 2261"/>
                <a:gd name="T56" fmla="*/ 1093 w 2261"/>
                <a:gd name="T57" fmla="*/ 1477 h 2261"/>
                <a:gd name="T58" fmla="*/ 641 w 2261"/>
                <a:gd name="T59" fmla="*/ 1018 h 2261"/>
                <a:gd name="T60" fmla="*/ 791 w 2261"/>
                <a:gd name="T61" fmla="*/ 1477 h 2261"/>
                <a:gd name="T62" fmla="*/ 641 w 2261"/>
                <a:gd name="T63" fmla="*/ 1018 h 2261"/>
                <a:gd name="T64" fmla="*/ 339 w 2261"/>
                <a:gd name="T65" fmla="*/ 1319 h 2261"/>
                <a:gd name="T66" fmla="*/ 188 w 2261"/>
                <a:gd name="T67" fmla="*/ 1930 h 2261"/>
                <a:gd name="T68" fmla="*/ 490 w 2261"/>
                <a:gd name="T69" fmla="*/ 1613 h 2261"/>
                <a:gd name="T70" fmla="*/ 319 w 2261"/>
                <a:gd name="T71" fmla="*/ 2186 h 2261"/>
                <a:gd name="T72" fmla="*/ 490 w 2261"/>
                <a:gd name="T73" fmla="*/ 1613 h 2261"/>
                <a:gd name="T74" fmla="*/ 672 w 2261"/>
                <a:gd name="T75" fmla="*/ 1792 h 2261"/>
                <a:gd name="T76" fmla="*/ 1123 w 2261"/>
                <a:gd name="T77" fmla="*/ 1658 h 2261"/>
                <a:gd name="T78" fmla="*/ 410 w 2261"/>
                <a:gd name="T79" fmla="*/ 2186 h 2261"/>
                <a:gd name="T80" fmla="*/ 2161 w 2261"/>
                <a:gd name="T81" fmla="*/ 2186 h 2261"/>
                <a:gd name="T82" fmla="*/ 1545 w 2261"/>
                <a:gd name="T83" fmla="*/ 1023 h 2261"/>
                <a:gd name="T84" fmla="*/ 1960 w 2261"/>
                <a:gd name="T85" fmla="*/ 377 h 2261"/>
                <a:gd name="T86" fmla="*/ 2186 w 2261"/>
                <a:gd name="T87" fmla="*/ 264 h 2261"/>
                <a:gd name="T88" fmla="*/ 1884 w 2261"/>
                <a:gd name="T89" fmla="*/ 452 h 2261"/>
                <a:gd name="T90" fmla="*/ 1922 w 2261"/>
                <a:gd name="T91" fmla="*/ 415 h 2261"/>
                <a:gd name="T92" fmla="*/ 1583 w 2261"/>
                <a:gd name="T93" fmla="*/ 339 h 2261"/>
                <a:gd name="T94" fmla="*/ 1884 w 2261"/>
                <a:gd name="T95" fmla="*/ 151 h 2261"/>
                <a:gd name="T96" fmla="*/ 1583 w 2261"/>
                <a:gd name="T97" fmla="*/ 339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1" h="2261">
                  <a:moveTo>
                    <a:pt x="1847" y="528"/>
                  </a:moveTo>
                  <a:lnTo>
                    <a:pt x="2224" y="528"/>
                  </a:lnTo>
                  <a:cubicBezTo>
                    <a:pt x="2244" y="528"/>
                    <a:pt x="2261" y="511"/>
                    <a:pt x="2261" y="490"/>
                  </a:cubicBezTo>
                  <a:lnTo>
                    <a:pt x="2261" y="226"/>
                  </a:lnTo>
                  <a:cubicBezTo>
                    <a:pt x="2261" y="205"/>
                    <a:pt x="2244" y="188"/>
                    <a:pt x="2224" y="188"/>
                  </a:cubicBezTo>
                  <a:lnTo>
                    <a:pt x="1960" y="188"/>
                  </a:lnTo>
                  <a:lnTo>
                    <a:pt x="1960" y="113"/>
                  </a:lnTo>
                  <a:cubicBezTo>
                    <a:pt x="1960" y="92"/>
                    <a:pt x="1943" y="75"/>
                    <a:pt x="1922" y="75"/>
                  </a:cubicBezTo>
                  <a:lnTo>
                    <a:pt x="1583" y="75"/>
                  </a:lnTo>
                  <a:lnTo>
                    <a:pt x="1583" y="38"/>
                  </a:lnTo>
                  <a:cubicBezTo>
                    <a:pt x="1583" y="17"/>
                    <a:pt x="1566" y="0"/>
                    <a:pt x="1545" y="0"/>
                  </a:cubicBezTo>
                  <a:cubicBezTo>
                    <a:pt x="1524" y="0"/>
                    <a:pt x="1508" y="17"/>
                    <a:pt x="1508" y="38"/>
                  </a:cubicBezTo>
                  <a:lnTo>
                    <a:pt x="1508" y="933"/>
                  </a:lnTo>
                  <a:lnTo>
                    <a:pt x="1319" y="1289"/>
                  </a:lnTo>
                  <a:lnTo>
                    <a:pt x="1319" y="603"/>
                  </a:lnTo>
                  <a:cubicBezTo>
                    <a:pt x="1319" y="582"/>
                    <a:pt x="1302" y="565"/>
                    <a:pt x="1281" y="565"/>
                  </a:cubicBezTo>
                  <a:lnTo>
                    <a:pt x="1055" y="565"/>
                  </a:lnTo>
                  <a:cubicBezTo>
                    <a:pt x="1034" y="565"/>
                    <a:pt x="1018" y="582"/>
                    <a:pt x="1018" y="603"/>
                  </a:cubicBezTo>
                  <a:lnTo>
                    <a:pt x="1018" y="1364"/>
                  </a:lnTo>
                  <a:lnTo>
                    <a:pt x="974" y="1298"/>
                  </a:lnTo>
                  <a:cubicBezTo>
                    <a:pt x="966" y="1288"/>
                    <a:pt x="955" y="1283"/>
                    <a:pt x="942" y="1283"/>
                  </a:cubicBezTo>
                  <a:cubicBezTo>
                    <a:pt x="930" y="1283"/>
                    <a:pt x="918" y="1288"/>
                    <a:pt x="911" y="1298"/>
                  </a:cubicBezTo>
                  <a:lnTo>
                    <a:pt x="867" y="1364"/>
                  </a:lnTo>
                  <a:lnTo>
                    <a:pt x="867" y="980"/>
                  </a:lnTo>
                  <a:cubicBezTo>
                    <a:pt x="867" y="959"/>
                    <a:pt x="850" y="942"/>
                    <a:pt x="829" y="942"/>
                  </a:cubicBezTo>
                  <a:lnTo>
                    <a:pt x="603" y="942"/>
                  </a:lnTo>
                  <a:cubicBezTo>
                    <a:pt x="582" y="942"/>
                    <a:pt x="565" y="959"/>
                    <a:pt x="565" y="980"/>
                  </a:cubicBezTo>
                  <a:lnTo>
                    <a:pt x="565" y="1590"/>
                  </a:lnTo>
                  <a:lnTo>
                    <a:pt x="521" y="1524"/>
                  </a:lnTo>
                  <a:cubicBezTo>
                    <a:pt x="514" y="1515"/>
                    <a:pt x="502" y="1509"/>
                    <a:pt x="490" y="1509"/>
                  </a:cubicBezTo>
                  <a:cubicBezTo>
                    <a:pt x="478" y="1509"/>
                    <a:pt x="466" y="1515"/>
                    <a:pt x="459" y="1524"/>
                  </a:cubicBezTo>
                  <a:lnTo>
                    <a:pt x="415" y="1590"/>
                  </a:lnTo>
                  <a:lnTo>
                    <a:pt x="415" y="1281"/>
                  </a:lnTo>
                  <a:cubicBezTo>
                    <a:pt x="415" y="1261"/>
                    <a:pt x="398" y="1244"/>
                    <a:pt x="377" y="1244"/>
                  </a:cubicBezTo>
                  <a:lnTo>
                    <a:pt x="151" y="1244"/>
                  </a:lnTo>
                  <a:cubicBezTo>
                    <a:pt x="130" y="1244"/>
                    <a:pt x="113" y="1261"/>
                    <a:pt x="113" y="1281"/>
                  </a:cubicBezTo>
                  <a:lnTo>
                    <a:pt x="113" y="2043"/>
                  </a:lnTo>
                  <a:lnTo>
                    <a:pt x="6" y="2203"/>
                  </a:lnTo>
                  <a:cubicBezTo>
                    <a:pt x="2" y="2209"/>
                    <a:pt x="0" y="2216"/>
                    <a:pt x="0" y="2223"/>
                  </a:cubicBezTo>
                  <a:lnTo>
                    <a:pt x="0" y="2224"/>
                  </a:lnTo>
                  <a:cubicBezTo>
                    <a:pt x="0" y="2230"/>
                    <a:pt x="2" y="2236"/>
                    <a:pt x="4" y="2241"/>
                  </a:cubicBezTo>
                  <a:cubicBezTo>
                    <a:pt x="11" y="2254"/>
                    <a:pt x="24" y="2261"/>
                    <a:pt x="38" y="2261"/>
                  </a:cubicBezTo>
                  <a:lnTo>
                    <a:pt x="2224" y="2261"/>
                  </a:lnTo>
                  <a:cubicBezTo>
                    <a:pt x="2237" y="2261"/>
                    <a:pt x="2249" y="2254"/>
                    <a:pt x="2256" y="2243"/>
                  </a:cubicBezTo>
                  <a:cubicBezTo>
                    <a:pt x="2259" y="2237"/>
                    <a:pt x="2261" y="2231"/>
                    <a:pt x="2261" y="2224"/>
                  </a:cubicBezTo>
                  <a:lnTo>
                    <a:pt x="2261" y="2223"/>
                  </a:lnTo>
                  <a:cubicBezTo>
                    <a:pt x="2261" y="2217"/>
                    <a:pt x="2260" y="2211"/>
                    <a:pt x="2257" y="2206"/>
                  </a:cubicBezTo>
                  <a:lnTo>
                    <a:pt x="1583" y="933"/>
                  </a:lnTo>
                  <a:lnTo>
                    <a:pt x="1583" y="415"/>
                  </a:lnTo>
                  <a:lnTo>
                    <a:pt x="1809" y="415"/>
                  </a:lnTo>
                  <a:lnTo>
                    <a:pt x="1809" y="490"/>
                  </a:lnTo>
                  <a:cubicBezTo>
                    <a:pt x="1809" y="500"/>
                    <a:pt x="1813" y="510"/>
                    <a:pt x="1820" y="517"/>
                  </a:cubicBezTo>
                  <a:cubicBezTo>
                    <a:pt x="1827" y="524"/>
                    <a:pt x="1837" y="528"/>
                    <a:pt x="1847" y="528"/>
                  </a:cubicBezTo>
                  <a:close/>
                  <a:moveTo>
                    <a:pt x="1093" y="641"/>
                  </a:moveTo>
                  <a:lnTo>
                    <a:pt x="1244" y="641"/>
                  </a:lnTo>
                  <a:lnTo>
                    <a:pt x="1244" y="1431"/>
                  </a:lnTo>
                  <a:lnTo>
                    <a:pt x="1163" y="1583"/>
                  </a:lnTo>
                  <a:lnTo>
                    <a:pt x="1093" y="1477"/>
                  </a:lnTo>
                  <a:lnTo>
                    <a:pt x="1093" y="641"/>
                  </a:lnTo>
                  <a:close/>
                  <a:moveTo>
                    <a:pt x="641" y="1018"/>
                  </a:moveTo>
                  <a:lnTo>
                    <a:pt x="791" y="1018"/>
                  </a:lnTo>
                  <a:lnTo>
                    <a:pt x="791" y="1477"/>
                  </a:lnTo>
                  <a:lnTo>
                    <a:pt x="641" y="1704"/>
                  </a:lnTo>
                  <a:lnTo>
                    <a:pt x="641" y="1018"/>
                  </a:lnTo>
                  <a:close/>
                  <a:moveTo>
                    <a:pt x="188" y="1319"/>
                  </a:moveTo>
                  <a:lnTo>
                    <a:pt x="339" y="1319"/>
                  </a:lnTo>
                  <a:lnTo>
                    <a:pt x="339" y="1704"/>
                  </a:lnTo>
                  <a:lnTo>
                    <a:pt x="188" y="1930"/>
                  </a:lnTo>
                  <a:lnTo>
                    <a:pt x="188" y="1319"/>
                  </a:lnTo>
                  <a:close/>
                  <a:moveTo>
                    <a:pt x="490" y="1613"/>
                  </a:moveTo>
                  <a:lnTo>
                    <a:pt x="595" y="1771"/>
                  </a:lnTo>
                  <a:lnTo>
                    <a:pt x="319" y="2186"/>
                  </a:lnTo>
                  <a:lnTo>
                    <a:pt x="108" y="2186"/>
                  </a:lnTo>
                  <a:lnTo>
                    <a:pt x="490" y="1613"/>
                  </a:lnTo>
                  <a:close/>
                  <a:moveTo>
                    <a:pt x="672" y="1792"/>
                  </a:moveTo>
                  <a:lnTo>
                    <a:pt x="672" y="1792"/>
                  </a:lnTo>
                  <a:lnTo>
                    <a:pt x="942" y="1387"/>
                  </a:lnTo>
                  <a:lnTo>
                    <a:pt x="1123" y="1658"/>
                  </a:lnTo>
                  <a:lnTo>
                    <a:pt x="844" y="2186"/>
                  </a:lnTo>
                  <a:lnTo>
                    <a:pt x="410" y="2186"/>
                  </a:lnTo>
                  <a:lnTo>
                    <a:pt x="672" y="1792"/>
                  </a:lnTo>
                  <a:close/>
                  <a:moveTo>
                    <a:pt x="2161" y="2186"/>
                  </a:moveTo>
                  <a:lnTo>
                    <a:pt x="929" y="2186"/>
                  </a:lnTo>
                  <a:lnTo>
                    <a:pt x="1545" y="1023"/>
                  </a:lnTo>
                  <a:lnTo>
                    <a:pt x="2161" y="2186"/>
                  </a:lnTo>
                  <a:close/>
                  <a:moveTo>
                    <a:pt x="1960" y="377"/>
                  </a:moveTo>
                  <a:lnTo>
                    <a:pt x="1960" y="264"/>
                  </a:lnTo>
                  <a:lnTo>
                    <a:pt x="2186" y="264"/>
                  </a:lnTo>
                  <a:lnTo>
                    <a:pt x="2186" y="452"/>
                  </a:lnTo>
                  <a:lnTo>
                    <a:pt x="1884" y="452"/>
                  </a:lnTo>
                  <a:lnTo>
                    <a:pt x="1884" y="415"/>
                  </a:lnTo>
                  <a:lnTo>
                    <a:pt x="1922" y="415"/>
                  </a:lnTo>
                  <a:cubicBezTo>
                    <a:pt x="1943" y="415"/>
                    <a:pt x="1960" y="398"/>
                    <a:pt x="1960" y="377"/>
                  </a:cubicBezTo>
                  <a:close/>
                  <a:moveTo>
                    <a:pt x="1583" y="339"/>
                  </a:moveTo>
                  <a:lnTo>
                    <a:pt x="1583" y="151"/>
                  </a:lnTo>
                  <a:lnTo>
                    <a:pt x="1884" y="151"/>
                  </a:lnTo>
                  <a:lnTo>
                    <a:pt x="1884" y="339"/>
                  </a:lnTo>
                  <a:lnTo>
                    <a:pt x="1583" y="339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9" name="Freeform 688">
              <a:extLst>
                <a:ext uri="{FF2B5EF4-FFF2-40B4-BE49-F238E27FC236}">
                  <a16:creationId xmlns:a16="http://schemas.microsoft.com/office/drawing/2014/main" id="{AFC03233-2966-4291-9BD2-122CD24B69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3267076"/>
              <a:ext cx="220663" cy="219075"/>
            </a:xfrm>
            <a:custGeom>
              <a:avLst/>
              <a:gdLst>
                <a:gd name="T0" fmla="*/ 148 w 1030"/>
                <a:gd name="T1" fmla="*/ 1026 h 1026"/>
                <a:gd name="T2" fmla="*/ 121 w 1030"/>
                <a:gd name="T3" fmla="*/ 1015 h 1026"/>
                <a:gd name="T4" fmla="*/ 15 w 1030"/>
                <a:gd name="T5" fmla="*/ 909 h 1026"/>
                <a:gd name="T6" fmla="*/ 15 w 1030"/>
                <a:gd name="T7" fmla="*/ 855 h 1026"/>
                <a:gd name="T8" fmla="*/ 725 w 1030"/>
                <a:gd name="T9" fmla="*/ 145 h 1026"/>
                <a:gd name="T10" fmla="*/ 672 w 1030"/>
                <a:gd name="T11" fmla="*/ 92 h 1026"/>
                <a:gd name="T12" fmla="*/ 663 w 1030"/>
                <a:gd name="T13" fmla="*/ 52 h 1026"/>
                <a:gd name="T14" fmla="*/ 695 w 1030"/>
                <a:gd name="T15" fmla="*/ 28 h 1026"/>
                <a:gd name="T16" fmla="*/ 988 w 1030"/>
                <a:gd name="T17" fmla="*/ 1 h 1026"/>
                <a:gd name="T18" fmla="*/ 1018 w 1030"/>
                <a:gd name="T19" fmla="*/ 12 h 1026"/>
                <a:gd name="T20" fmla="*/ 1029 w 1030"/>
                <a:gd name="T21" fmla="*/ 42 h 1026"/>
                <a:gd name="T22" fmla="*/ 1002 w 1030"/>
                <a:gd name="T23" fmla="*/ 335 h 1026"/>
                <a:gd name="T24" fmla="*/ 978 w 1030"/>
                <a:gd name="T25" fmla="*/ 367 h 1026"/>
                <a:gd name="T26" fmla="*/ 938 w 1030"/>
                <a:gd name="T27" fmla="*/ 358 h 1026"/>
                <a:gd name="T28" fmla="*/ 885 w 1030"/>
                <a:gd name="T29" fmla="*/ 305 h 1026"/>
                <a:gd name="T30" fmla="*/ 174 w 1030"/>
                <a:gd name="T31" fmla="*/ 1015 h 1026"/>
                <a:gd name="T32" fmla="*/ 148 w 1030"/>
                <a:gd name="T33" fmla="*/ 1026 h 1026"/>
                <a:gd name="T34" fmla="*/ 94 w 1030"/>
                <a:gd name="T35" fmla="*/ 882 h 1026"/>
                <a:gd name="T36" fmla="*/ 148 w 1030"/>
                <a:gd name="T37" fmla="*/ 935 h 1026"/>
                <a:gd name="T38" fmla="*/ 858 w 1030"/>
                <a:gd name="T39" fmla="*/ 225 h 1026"/>
                <a:gd name="T40" fmla="*/ 911 w 1030"/>
                <a:gd name="T41" fmla="*/ 225 h 1026"/>
                <a:gd name="T42" fmla="*/ 934 w 1030"/>
                <a:gd name="T43" fmla="*/ 248 h 1026"/>
                <a:gd name="T44" fmla="*/ 950 w 1030"/>
                <a:gd name="T45" fmla="*/ 80 h 1026"/>
                <a:gd name="T46" fmla="*/ 782 w 1030"/>
                <a:gd name="T47" fmla="*/ 95 h 1026"/>
                <a:gd name="T48" fmla="*/ 805 w 1030"/>
                <a:gd name="T49" fmla="*/ 118 h 1026"/>
                <a:gd name="T50" fmla="*/ 805 w 1030"/>
                <a:gd name="T51" fmla="*/ 172 h 1026"/>
                <a:gd name="T52" fmla="*/ 94 w 1030"/>
                <a:gd name="T53" fmla="*/ 882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30" h="1026">
                  <a:moveTo>
                    <a:pt x="148" y="1026"/>
                  </a:moveTo>
                  <a:cubicBezTo>
                    <a:pt x="138" y="1026"/>
                    <a:pt x="128" y="1022"/>
                    <a:pt x="121" y="1015"/>
                  </a:cubicBezTo>
                  <a:lnTo>
                    <a:pt x="15" y="909"/>
                  </a:lnTo>
                  <a:cubicBezTo>
                    <a:pt x="0" y="894"/>
                    <a:pt x="0" y="870"/>
                    <a:pt x="15" y="855"/>
                  </a:cubicBezTo>
                  <a:lnTo>
                    <a:pt x="725" y="145"/>
                  </a:lnTo>
                  <a:lnTo>
                    <a:pt x="672" y="92"/>
                  </a:lnTo>
                  <a:cubicBezTo>
                    <a:pt x="661" y="81"/>
                    <a:pt x="658" y="66"/>
                    <a:pt x="663" y="52"/>
                  </a:cubicBezTo>
                  <a:cubicBezTo>
                    <a:pt x="668" y="39"/>
                    <a:pt x="680" y="29"/>
                    <a:pt x="695" y="28"/>
                  </a:cubicBezTo>
                  <a:lnTo>
                    <a:pt x="988" y="1"/>
                  </a:lnTo>
                  <a:cubicBezTo>
                    <a:pt x="999" y="0"/>
                    <a:pt x="1010" y="4"/>
                    <a:pt x="1018" y="12"/>
                  </a:cubicBezTo>
                  <a:cubicBezTo>
                    <a:pt x="1026" y="20"/>
                    <a:pt x="1030" y="31"/>
                    <a:pt x="1029" y="42"/>
                  </a:cubicBezTo>
                  <a:lnTo>
                    <a:pt x="1002" y="335"/>
                  </a:lnTo>
                  <a:cubicBezTo>
                    <a:pt x="1001" y="349"/>
                    <a:pt x="991" y="362"/>
                    <a:pt x="978" y="367"/>
                  </a:cubicBezTo>
                  <a:cubicBezTo>
                    <a:pt x="964" y="372"/>
                    <a:pt x="949" y="368"/>
                    <a:pt x="938" y="358"/>
                  </a:cubicBezTo>
                  <a:lnTo>
                    <a:pt x="885" y="305"/>
                  </a:lnTo>
                  <a:lnTo>
                    <a:pt x="174" y="1015"/>
                  </a:lnTo>
                  <a:cubicBezTo>
                    <a:pt x="167" y="1022"/>
                    <a:pt x="158" y="1026"/>
                    <a:pt x="148" y="1026"/>
                  </a:cubicBezTo>
                  <a:close/>
                  <a:moveTo>
                    <a:pt x="94" y="882"/>
                  </a:moveTo>
                  <a:lnTo>
                    <a:pt x="148" y="935"/>
                  </a:lnTo>
                  <a:lnTo>
                    <a:pt x="858" y="225"/>
                  </a:lnTo>
                  <a:cubicBezTo>
                    <a:pt x="873" y="210"/>
                    <a:pt x="897" y="210"/>
                    <a:pt x="911" y="225"/>
                  </a:cubicBezTo>
                  <a:lnTo>
                    <a:pt x="934" y="248"/>
                  </a:lnTo>
                  <a:lnTo>
                    <a:pt x="950" y="80"/>
                  </a:lnTo>
                  <a:lnTo>
                    <a:pt x="782" y="95"/>
                  </a:lnTo>
                  <a:lnTo>
                    <a:pt x="805" y="118"/>
                  </a:lnTo>
                  <a:cubicBezTo>
                    <a:pt x="820" y="133"/>
                    <a:pt x="820" y="157"/>
                    <a:pt x="805" y="172"/>
                  </a:cubicBezTo>
                  <a:lnTo>
                    <a:pt x="94" y="882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0" name="Group 2539">
            <a:extLst>
              <a:ext uri="{FF2B5EF4-FFF2-40B4-BE49-F238E27FC236}">
                <a16:creationId xmlns:a16="http://schemas.microsoft.com/office/drawing/2014/main" id="{89573AFA-00D2-45BA-A9AF-1CDCCE3FB2C3}"/>
              </a:ext>
            </a:extLst>
          </p:cNvPr>
          <p:cNvGrpSpPr/>
          <p:nvPr/>
        </p:nvGrpSpPr>
        <p:grpSpPr>
          <a:xfrm>
            <a:off x="8836026" y="3260726"/>
            <a:ext cx="484188" cy="484188"/>
            <a:chOff x="8836026" y="3260726"/>
            <a:chExt cx="484188" cy="484188"/>
          </a:xfrm>
        </p:grpSpPr>
        <p:sp>
          <p:nvSpPr>
            <p:cNvPr id="1790" name="Freeform 689">
              <a:extLst>
                <a:ext uri="{FF2B5EF4-FFF2-40B4-BE49-F238E27FC236}">
                  <a16:creationId xmlns:a16="http://schemas.microsoft.com/office/drawing/2014/main" id="{592FF7D5-5F25-4EB3-8E9B-01972408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3600451"/>
              <a:ext cx="146050" cy="136525"/>
            </a:xfrm>
            <a:custGeom>
              <a:avLst/>
              <a:gdLst>
                <a:gd name="T0" fmla="*/ 453 w 679"/>
                <a:gd name="T1" fmla="*/ 0 h 641"/>
                <a:gd name="T2" fmla="*/ 415 w 679"/>
                <a:gd name="T3" fmla="*/ 0 h 641"/>
                <a:gd name="T4" fmla="*/ 415 w 679"/>
                <a:gd name="T5" fmla="*/ 75 h 641"/>
                <a:gd name="T6" fmla="*/ 377 w 679"/>
                <a:gd name="T7" fmla="*/ 113 h 641"/>
                <a:gd name="T8" fmla="*/ 415 w 679"/>
                <a:gd name="T9" fmla="*/ 452 h 641"/>
                <a:gd name="T10" fmla="*/ 340 w 679"/>
                <a:gd name="T11" fmla="*/ 528 h 641"/>
                <a:gd name="T12" fmla="*/ 264 w 679"/>
                <a:gd name="T13" fmla="*/ 452 h 641"/>
                <a:gd name="T14" fmla="*/ 302 w 679"/>
                <a:gd name="T15" fmla="*/ 113 h 641"/>
                <a:gd name="T16" fmla="*/ 264 w 679"/>
                <a:gd name="T17" fmla="*/ 75 h 641"/>
                <a:gd name="T18" fmla="*/ 264 w 679"/>
                <a:gd name="T19" fmla="*/ 0 h 641"/>
                <a:gd name="T20" fmla="*/ 226 w 679"/>
                <a:gd name="T21" fmla="*/ 0 h 641"/>
                <a:gd name="T22" fmla="*/ 0 w 679"/>
                <a:gd name="T23" fmla="*/ 226 h 641"/>
                <a:gd name="T24" fmla="*/ 0 w 679"/>
                <a:gd name="T25" fmla="*/ 641 h 641"/>
                <a:gd name="T26" fmla="*/ 679 w 679"/>
                <a:gd name="T27" fmla="*/ 641 h 641"/>
                <a:gd name="T28" fmla="*/ 679 w 679"/>
                <a:gd name="T29" fmla="*/ 226 h 641"/>
                <a:gd name="T30" fmla="*/ 453 w 679"/>
                <a:gd name="T3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9" h="641">
                  <a:moveTo>
                    <a:pt x="453" y="0"/>
                  </a:moveTo>
                  <a:lnTo>
                    <a:pt x="415" y="0"/>
                  </a:lnTo>
                  <a:lnTo>
                    <a:pt x="415" y="75"/>
                  </a:lnTo>
                  <a:cubicBezTo>
                    <a:pt x="415" y="96"/>
                    <a:pt x="398" y="113"/>
                    <a:pt x="377" y="113"/>
                  </a:cubicBezTo>
                  <a:lnTo>
                    <a:pt x="415" y="452"/>
                  </a:lnTo>
                  <a:lnTo>
                    <a:pt x="340" y="528"/>
                  </a:lnTo>
                  <a:lnTo>
                    <a:pt x="264" y="452"/>
                  </a:lnTo>
                  <a:lnTo>
                    <a:pt x="302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2" y="0"/>
                    <a:pt x="0" y="101"/>
                    <a:pt x="0" y="226"/>
                  </a:cubicBezTo>
                  <a:lnTo>
                    <a:pt x="0" y="641"/>
                  </a:lnTo>
                  <a:lnTo>
                    <a:pt x="679" y="641"/>
                  </a:lnTo>
                  <a:lnTo>
                    <a:pt x="679" y="226"/>
                  </a:lnTo>
                  <a:cubicBezTo>
                    <a:pt x="679" y="101"/>
                    <a:pt x="577" y="0"/>
                    <a:pt x="453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1" name="Freeform 690">
              <a:extLst>
                <a:ext uri="{FF2B5EF4-FFF2-40B4-BE49-F238E27FC236}">
                  <a16:creationId xmlns:a16="http://schemas.microsoft.com/office/drawing/2014/main" id="{9CF2F835-6A9E-4906-AAB3-E993377D7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3" y="3600451"/>
              <a:ext cx="144463" cy="136525"/>
            </a:xfrm>
            <a:custGeom>
              <a:avLst/>
              <a:gdLst>
                <a:gd name="T0" fmla="*/ 452 w 678"/>
                <a:gd name="T1" fmla="*/ 0 h 641"/>
                <a:gd name="T2" fmla="*/ 414 w 678"/>
                <a:gd name="T3" fmla="*/ 0 h 641"/>
                <a:gd name="T4" fmla="*/ 414 w 678"/>
                <a:gd name="T5" fmla="*/ 75 h 641"/>
                <a:gd name="T6" fmla="*/ 377 w 678"/>
                <a:gd name="T7" fmla="*/ 113 h 641"/>
                <a:gd name="T8" fmla="*/ 414 w 678"/>
                <a:gd name="T9" fmla="*/ 452 h 641"/>
                <a:gd name="T10" fmla="*/ 339 w 678"/>
                <a:gd name="T11" fmla="*/ 528 h 641"/>
                <a:gd name="T12" fmla="*/ 264 w 678"/>
                <a:gd name="T13" fmla="*/ 452 h 641"/>
                <a:gd name="T14" fmla="*/ 301 w 678"/>
                <a:gd name="T15" fmla="*/ 113 h 641"/>
                <a:gd name="T16" fmla="*/ 264 w 678"/>
                <a:gd name="T17" fmla="*/ 75 h 641"/>
                <a:gd name="T18" fmla="*/ 264 w 678"/>
                <a:gd name="T19" fmla="*/ 0 h 641"/>
                <a:gd name="T20" fmla="*/ 226 w 678"/>
                <a:gd name="T21" fmla="*/ 0 h 641"/>
                <a:gd name="T22" fmla="*/ 0 w 678"/>
                <a:gd name="T23" fmla="*/ 226 h 641"/>
                <a:gd name="T24" fmla="*/ 0 w 678"/>
                <a:gd name="T25" fmla="*/ 641 h 641"/>
                <a:gd name="T26" fmla="*/ 678 w 678"/>
                <a:gd name="T27" fmla="*/ 641 h 641"/>
                <a:gd name="T28" fmla="*/ 678 w 678"/>
                <a:gd name="T29" fmla="*/ 226 h 641"/>
                <a:gd name="T30" fmla="*/ 452 w 678"/>
                <a:gd name="T3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8" h="641">
                  <a:moveTo>
                    <a:pt x="452" y="0"/>
                  </a:moveTo>
                  <a:lnTo>
                    <a:pt x="414" y="0"/>
                  </a:lnTo>
                  <a:lnTo>
                    <a:pt x="414" y="75"/>
                  </a:lnTo>
                  <a:cubicBezTo>
                    <a:pt x="414" y="96"/>
                    <a:pt x="398" y="113"/>
                    <a:pt x="377" y="113"/>
                  </a:cubicBezTo>
                  <a:lnTo>
                    <a:pt x="414" y="452"/>
                  </a:lnTo>
                  <a:lnTo>
                    <a:pt x="339" y="528"/>
                  </a:lnTo>
                  <a:lnTo>
                    <a:pt x="264" y="452"/>
                  </a:lnTo>
                  <a:lnTo>
                    <a:pt x="301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641"/>
                  </a:lnTo>
                  <a:lnTo>
                    <a:pt x="678" y="641"/>
                  </a:lnTo>
                  <a:lnTo>
                    <a:pt x="678" y="226"/>
                  </a:lnTo>
                  <a:cubicBezTo>
                    <a:pt x="678" y="101"/>
                    <a:pt x="577" y="0"/>
                    <a:pt x="452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2" name="Freeform 691">
              <a:extLst>
                <a:ext uri="{FF2B5EF4-FFF2-40B4-BE49-F238E27FC236}">
                  <a16:creationId xmlns:a16="http://schemas.microsoft.com/office/drawing/2014/main" id="{4C5B85AF-0F49-4E53-B7DB-CF041C814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7813" y="3349626"/>
              <a:ext cx="144463" cy="136525"/>
            </a:xfrm>
            <a:custGeom>
              <a:avLst/>
              <a:gdLst>
                <a:gd name="T0" fmla="*/ 452 w 678"/>
                <a:gd name="T1" fmla="*/ 0 h 640"/>
                <a:gd name="T2" fmla="*/ 414 w 678"/>
                <a:gd name="T3" fmla="*/ 0 h 640"/>
                <a:gd name="T4" fmla="*/ 414 w 678"/>
                <a:gd name="T5" fmla="*/ 75 h 640"/>
                <a:gd name="T6" fmla="*/ 377 w 678"/>
                <a:gd name="T7" fmla="*/ 113 h 640"/>
                <a:gd name="T8" fmla="*/ 414 w 678"/>
                <a:gd name="T9" fmla="*/ 452 h 640"/>
                <a:gd name="T10" fmla="*/ 339 w 678"/>
                <a:gd name="T11" fmla="*/ 527 h 640"/>
                <a:gd name="T12" fmla="*/ 264 w 678"/>
                <a:gd name="T13" fmla="*/ 452 h 640"/>
                <a:gd name="T14" fmla="*/ 301 w 678"/>
                <a:gd name="T15" fmla="*/ 113 h 640"/>
                <a:gd name="T16" fmla="*/ 264 w 678"/>
                <a:gd name="T17" fmla="*/ 75 h 640"/>
                <a:gd name="T18" fmla="*/ 264 w 678"/>
                <a:gd name="T19" fmla="*/ 0 h 640"/>
                <a:gd name="T20" fmla="*/ 226 w 678"/>
                <a:gd name="T21" fmla="*/ 0 h 640"/>
                <a:gd name="T22" fmla="*/ 0 w 678"/>
                <a:gd name="T23" fmla="*/ 226 h 640"/>
                <a:gd name="T24" fmla="*/ 0 w 678"/>
                <a:gd name="T25" fmla="*/ 457 h 640"/>
                <a:gd name="T26" fmla="*/ 38 w 678"/>
                <a:gd name="T27" fmla="*/ 603 h 640"/>
                <a:gd name="T28" fmla="*/ 38 w 678"/>
                <a:gd name="T29" fmla="*/ 640 h 640"/>
                <a:gd name="T30" fmla="*/ 678 w 678"/>
                <a:gd name="T31" fmla="*/ 640 h 640"/>
                <a:gd name="T32" fmla="*/ 678 w 678"/>
                <a:gd name="T33" fmla="*/ 226 h 640"/>
                <a:gd name="T34" fmla="*/ 452 w 678"/>
                <a:gd name="T35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8" h="640">
                  <a:moveTo>
                    <a:pt x="452" y="0"/>
                  </a:moveTo>
                  <a:lnTo>
                    <a:pt x="414" y="0"/>
                  </a:lnTo>
                  <a:lnTo>
                    <a:pt x="414" y="75"/>
                  </a:lnTo>
                  <a:cubicBezTo>
                    <a:pt x="414" y="96"/>
                    <a:pt x="398" y="113"/>
                    <a:pt x="377" y="113"/>
                  </a:cubicBezTo>
                  <a:lnTo>
                    <a:pt x="414" y="452"/>
                  </a:lnTo>
                  <a:lnTo>
                    <a:pt x="339" y="527"/>
                  </a:lnTo>
                  <a:lnTo>
                    <a:pt x="264" y="452"/>
                  </a:lnTo>
                  <a:lnTo>
                    <a:pt x="301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1" y="0"/>
                    <a:pt x="0" y="101"/>
                    <a:pt x="0" y="226"/>
                  </a:cubicBezTo>
                  <a:lnTo>
                    <a:pt x="0" y="457"/>
                  </a:lnTo>
                  <a:cubicBezTo>
                    <a:pt x="25" y="502"/>
                    <a:pt x="38" y="552"/>
                    <a:pt x="38" y="603"/>
                  </a:cubicBezTo>
                  <a:lnTo>
                    <a:pt x="38" y="640"/>
                  </a:lnTo>
                  <a:lnTo>
                    <a:pt x="678" y="640"/>
                  </a:lnTo>
                  <a:lnTo>
                    <a:pt x="678" y="226"/>
                  </a:lnTo>
                  <a:cubicBezTo>
                    <a:pt x="678" y="101"/>
                    <a:pt x="577" y="0"/>
                    <a:pt x="452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3" name="Freeform 692">
              <a:extLst>
                <a:ext uri="{FF2B5EF4-FFF2-40B4-BE49-F238E27FC236}">
                  <a16:creationId xmlns:a16="http://schemas.microsoft.com/office/drawing/2014/main" id="{39F1F515-5A91-4AF2-8AE6-6E326A22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076" y="3414714"/>
              <a:ext cx="193675" cy="322263"/>
            </a:xfrm>
            <a:custGeom>
              <a:avLst/>
              <a:gdLst>
                <a:gd name="T0" fmla="*/ 867 w 905"/>
                <a:gd name="T1" fmla="*/ 156 h 1508"/>
                <a:gd name="T2" fmla="*/ 603 w 905"/>
                <a:gd name="T3" fmla="*/ 0 h 1508"/>
                <a:gd name="T4" fmla="*/ 565 w 905"/>
                <a:gd name="T5" fmla="*/ 0 h 1508"/>
                <a:gd name="T6" fmla="*/ 565 w 905"/>
                <a:gd name="T7" fmla="*/ 38 h 1508"/>
                <a:gd name="T8" fmla="*/ 490 w 905"/>
                <a:gd name="T9" fmla="*/ 113 h 1508"/>
                <a:gd name="T10" fmla="*/ 565 w 905"/>
                <a:gd name="T11" fmla="*/ 528 h 1508"/>
                <a:gd name="T12" fmla="*/ 452 w 905"/>
                <a:gd name="T13" fmla="*/ 679 h 1508"/>
                <a:gd name="T14" fmla="*/ 339 w 905"/>
                <a:gd name="T15" fmla="*/ 528 h 1508"/>
                <a:gd name="T16" fmla="*/ 415 w 905"/>
                <a:gd name="T17" fmla="*/ 113 h 1508"/>
                <a:gd name="T18" fmla="*/ 339 w 905"/>
                <a:gd name="T19" fmla="*/ 38 h 1508"/>
                <a:gd name="T20" fmla="*/ 339 w 905"/>
                <a:gd name="T21" fmla="*/ 0 h 1508"/>
                <a:gd name="T22" fmla="*/ 302 w 905"/>
                <a:gd name="T23" fmla="*/ 0 h 1508"/>
                <a:gd name="T24" fmla="*/ 0 w 905"/>
                <a:gd name="T25" fmla="*/ 302 h 1508"/>
                <a:gd name="T26" fmla="*/ 0 w 905"/>
                <a:gd name="T27" fmla="*/ 792 h 1508"/>
                <a:gd name="T28" fmla="*/ 188 w 905"/>
                <a:gd name="T29" fmla="*/ 792 h 1508"/>
                <a:gd name="T30" fmla="*/ 188 w 905"/>
                <a:gd name="T31" fmla="*/ 1508 h 1508"/>
                <a:gd name="T32" fmla="*/ 716 w 905"/>
                <a:gd name="T33" fmla="*/ 1508 h 1508"/>
                <a:gd name="T34" fmla="*/ 716 w 905"/>
                <a:gd name="T35" fmla="*/ 792 h 1508"/>
                <a:gd name="T36" fmla="*/ 905 w 905"/>
                <a:gd name="T37" fmla="*/ 792 h 1508"/>
                <a:gd name="T38" fmla="*/ 905 w 905"/>
                <a:gd name="T39" fmla="*/ 302 h 1508"/>
                <a:gd name="T40" fmla="*/ 867 w 905"/>
                <a:gd name="T41" fmla="*/ 156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5" h="1508">
                  <a:moveTo>
                    <a:pt x="867" y="156"/>
                  </a:moveTo>
                  <a:cubicBezTo>
                    <a:pt x="814" y="60"/>
                    <a:pt x="713" y="0"/>
                    <a:pt x="603" y="0"/>
                  </a:cubicBezTo>
                  <a:lnTo>
                    <a:pt x="565" y="0"/>
                  </a:lnTo>
                  <a:lnTo>
                    <a:pt x="565" y="38"/>
                  </a:lnTo>
                  <a:cubicBezTo>
                    <a:pt x="565" y="80"/>
                    <a:pt x="532" y="113"/>
                    <a:pt x="490" y="113"/>
                  </a:cubicBezTo>
                  <a:lnTo>
                    <a:pt x="565" y="528"/>
                  </a:lnTo>
                  <a:lnTo>
                    <a:pt x="452" y="679"/>
                  </a:lnTo>
                  <a:lnTo>
                    <a:pt x="339" y="528"/>
                  </a:lnTo>
                  <a:lnTo>
                    <a:pt x="415" y="113"/>
                  </a:lnTo>
                  <a:cubicBezTo>
                    <a:pt x="373" y="113"/>
                    <a:pt x="339" y="80"/>
                    <a:pt x="339" y="38"/>
                  </a:cubicBezTo>
                  <a:lnTo>
                    <a:pt x="339" y="0"/>
                  </a:lnTo>
                  <a:lnTo>
                    <a:pt x="302" y="0"/>
                  </a:lnTo>
                  <a:cubicBezTo>
                    <a:pt x="135" y="0"/>
                    <a:pt x="0" y="135"/>
                    <a:pt x="0" y="302"/>
                  </a:cubicBezTo>
                  <a:lnTo>
                    <a:pt x="0" y="792"/>
                  </a:lnTo>
                  <a:lnTo>
                    <a:pt x="188" y="792"/>
                  </a:lnTo>
                  <a:lnTo>
                    <a:pt x="188" y="1508"/>
                  </a:lnTo>
                  <a:lnTo>
                    <a:pt x="716" y="1508"/>
                  </a:lnTo>
                  <a:lnTo>
                    <a:pt x="716" y="792"/>
                  </a:lnTo>
                  <a:lnTo>
                    <a:pt x="905" y="792"/>
                  </a:lnTo>
                  <a:lnTo>
                    <a:pt x="905" y="302"/>
                  </a:lnTo>
                  <a:cubicBezTo>
                    <a:pt x="905" y="251"/>
                    <a:pt x="892" y="201"/>
                    <a:pt x="867" y="15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4" name="Freeform 693">
              <a:extLst>
                <a:ext uri="{FF2B5EF4-FFF2-40B4-BE49-F238E27FC236}">
                  <a16:creationId xmlns:a16="http://schemas.microsoft.com/office/drawing/2014/main" id="{1B71C81E-CC11-48C9-A707-3664BB5B2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3963" y="3349626"/>
              <a:ext cx="146050" cy="136525"/>
            </a:xfrm>
            <a:custGeom>
              <a:avLst/>
              <a:gdLst>
                <a:gd name="T0" fmla="*/ 453 w 679"/>
                <a:gd name="T1" fmla="*/ 0 h 640"/>
                <a:gd name="T2" fmla="*/ 415 w 679"/>
                <a:gd name="T3" fmla="*/ 0 h 640"/>
                <a:gd name="T4" fmla="*/ 415 w 679"/>
                <a:gd name="T5" fmla="*/ 75 h 640"/>
                <a:gd name="T6" fmla="*/ 377 w 679"/>
                <a:gd name="T7" fmla="*/ 113 h 640"/>
                <a:gd name="T8" fmla="*/ 415 w 679"/>
                <a:gd name="T9" fmla="*/ 452 h 640"/>
                <a:gd name="T10" fmla="*/ 340 w 679"/>
                <a:gd name="T11" fmla="*/ 527 h 640"/>
                <a:gd name="T12" fmla="*/ 264 w 679"/>
                <a:gd name="T13" fmla="*/ 452 h 640"/>
                <a:gd name="T14" fmla="*/ 302 w 679"/>
                <a:gd name="T15" fmla="*/ 113 h 640"/>
                <a:gd name="T16" fmla="*/ 264 w 679"/>
                <a:gd name="T17" fmla="*/ 75 h 640"/>
                <a:gd name="T18" fmla="*/ 264 w 679"/>
                <a:gd name="T19" fmla="*/ 0 h 640"/>
                <a:gd name="T20" fmla="*/ 226 w 679"/>
                <a:gd name="T21" fmla="*/ 0 h 640"/>
                <a:gd name="T22" fmla="*/ 0 w 679"/>
                <a:gd name="T23" fmla="*/ 226 h 640"/>
                <a:gd name="T24" fmla="*/ 0 w 679"/>
                <a:gd name="T25" fmla="*/ 640 h 640"/>
                <a:gd name="T26" fmla="*/ 641 w 679"/>
                <a:gd name="T27" fmla="*/ 640 h 640"/>
                <a:gd name="T28" fmla="*/ 641 w 679"/>
                <a:gd name="T29" fmla="*/ 603 h 640"/>
                <a:gd name="T30" fmla="*/ 679 w 679"/>
                <a:gd name="T31" fmla="*/ 457 h 640"/>
                <a:gd name="T32" fmla="*/ 679 w 679"/>
                <a:gd name="T33" fmla="*/ 226 h 640"/>
                <a:gd name="T34" fmla="*/ 453 w 679"/>
                <a:gd name="T35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9" h="640">
                  <a:moveTo>
                    <a:pt x="453" y="0"/>
                  </a:moveTo>
                  <a:lnTo>
                    <a:pt x="415" y="0"/>
                  </a:lnTo>
                  <a:lnTo>
                    <a:pt x="415" y="75"/>
                  </a:lnTo>
                  <a:cubicBezTo>
                    <a:pt x="415" y="96"/>
                    <a:pt x="398" y="113"/>
                    <a:pt x="377" y="113"/>
                  </a:cubicBezTo>
                  <a:lnTo>
                    <a:pt x="415" y="452"/>
                  </a:lnTo>
                  <a:lnTo>
                    <a:pt x="340" y="527"/>
                  </a:lnTo>
                  <a:lnTo>
                    <a:pt x="264" y="452"/>
                  </a:lnTo>
                  <a:lnTo>
                    <a:pt x="302" y="113"/>
                  </a:lnTo>
                  <a:cubicBezTo>
                    <a:pt x="281" y="113"/>
                    <a:pt x="264" y="96"/>
                    <a:pt x="264" y="75"/>
                  </a:cubicBezTo>
                  <a:lnTo>
                    <a:pt x="264" y="0"/>
                  </a:lnTo>
                  <a:lnTo>
                    <a:pt x="226" y="0"/>
                  </a:lnTo>
                  <a:cubicBezTo>
                    <a:pt x="102" y="0"/>
                    <a:pt x="0" y="101"/>
                    <a:pt x="0" y="226"/>
                  </a:cubicBezTo>
                  <a:lnTo>
                    <a:pt x="0" y="640"/>
                  </a:lnTo>
                  <a:lnTo>
                    <a:pt x="641" y="640"/>
                  </a:lnTo>
                  <a:lnTo>
                    <a:pt x="641" y="603"/>
                  </a:lnTo>
                  <a:cubicBezTo>
                    <a:pt x="641" y="552"/>
                    <a:pt x="654" y="502"/>
                    <a:pt x="679" y="457"/>
                  </a:cubicBezTo>
                  <a:lnTo>
                    <a:pt x="679" y="226"/>
                  </a:lnTo>
                  <a:cubicBezTo>
                    <a:pt x="679" y="101"/>
                    <a:pt x="577" y="0"/>
                    <a:pt x="453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5" name="Freeform 694">
              <a:extLst>
                <a:ext uri="{FF2B5EF4-FFF2-40B4-BE49-F238E27FC236}">
                  <a16:creationId xmlns:a16="http://schemas.microsoft.com/office/drawing/2014/main" id="{CE9170FB-FE31-4142-9DEE-49D8226B2A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59876" y="3511551"/>
              <a:ext cx="160338" cy="233363"/>
            </a:xfrm>
            <a:custGeom>
              <a:avLst/>
              <a:gdLst>
                <a:gd name="T0" fmla="*/ 541 w 754"/>
                <a:gd name="T1" fmla="*/ 382 h 1093"/>
                <a:gd name="T2" fmla="*/ 585 w 754"/>
                <a:gd name="T3" fmla="*/ 137 h 1093"/>
                <a:gd name="T4" fmla="*/ 377 w 754"/>
                <a:gd name="T5" fmla="*/ 0 h 1093"/>
                <a:gd name="T6" fmla="*/ 169 w 754"/>
                <a:gd name="T7" fmla="*/ 137 h 1093"/>
                <a:gd name="T8" fmla="*/ 213 w 754"/>
                <a:gd name="T9" fmla="*/ 382 h 1093"/>
                <a:gd name="T10" fmla="*/ 0 w 754"/>
                <a:gd name="T11" fmla="*/ 641 h 1093"/>
                <a:gd name="T12" fmla="*/ 0 w 754"/>
                <a:gd name="T13" fmla="*/ 1056 h 1093"/>
                <a:gd name="T14" fmla="*/ 38 w 754"/>
                <a:gd name="T15" fmla="*/ 1093 h 1093"/>
                <a:gd name="T16" fmla="*/ 716 w 754"/>
                <a:gd name="T17" fmla="*/ 1093 h 1093"/>
                <a:gd name="T18" fmla="*/ 754 w 754"/>
                <a:gd name="T19" fmla="*/ 1056 h 1093"/>
                <a:gd name="T20" fmla="*/ 754 w 754"/>
                <a:gd name="T21" fmla="*/ 641 h 1093"/>
                <a:gd name="T22" fmla="*/ 541 w 754"/>
                <a:gd name="T23" fmla="*/ 382 h 1093"/>
                <a:gd name="T24" fmla="*/ 415 w 754"/>
                <a:gd name="T25" fmla="*/ 453 h 1093"/>
                <a:gd name="T26" fmla="*/ 415 w 754"/>
                <a:gd name="T27" fmla="*/ 490 h 1093"/>
                <a:gd name="T28" fmla="*/ 339 w 754"/>
                <a:gd name="T29" fmla="*/ 490 h 1093"/>
                <a:gd name="T30" fmla="*/ 339 w 754"/>
                <a:gd name="T31" fmla="*/ 453 h 1093"/>
                <a:gd name="T32" fmla="*/ 415 w 754"/>
                <a:gd name="T33" fmla="*/ 453 h 1093"/>
                <a:gd name="T34" fmla="*/ 413 w 754"/>
                <a:gd name="T35" fmla="*/ 854 h 1093"/>
                <a:gd name="T36" fmla="*/ 377 w 754"/>
                <a:gd name="T37" fmla="*/ 889 h 1093"/>
                <a:gd name="T38" fmla="*/ 341 w 754"/>
                <a:gd name="T39" fmla="*/ 854 h 1093"/>
                <a:gd name="T40" fmla="*/ 373 w 754"/>
                <a:gd name="T41" fmla="*/ 566 h 1093"/>
                <a:gd name="T42" fmla="*/ 381 w 754"/>
                <a:gd name="T43" fmla="*/ 566 h 1093"/>
                <a:gd name="T44" fmla="*/ 413 w 754"/>
                <a:gd name="T45" fmla="*/ 854 h 1093"/>
                <a:gd name="T46" fmla="*/ 377 w 754"/>
                <a:gd name="T47" fmla="*/ 76 h 1093"/>
                <a:gd name="T48" fmla="*/ 516 w 754"/>
                <a:gd name="T49" fmla="*/ 169 h 1093"/>
                <a:gd name="T50" fmla="*/ 484 w 754"/>
                <a:gd name="T51" fmla="*/ 333 h 1093"/>
                <a:gd name="T52" fmla="*/ 319 w 754"/>
                <a:gd name="T53" fmla="*/ 366 h 1093"/>
                <a:gd name="T54" fmla="*/ 226 w 754"/>
                <a:gd name="T55" fmla="*/ 227 h 1093"/>
                <a:gd name="T56" fmla="*/ 377 w 754"/>
                <a:gd name="T57" fmla="*/ 76 h 1093"/>
                <a:gd name="T58" fmla="*/ 679 w 754"/>
                <a:gd name="T59" fmla="*/ 1018 h 1093"/>
                <a:gd name="T60" fmla="*/ 603 w 754"/>
                <a:gd name="T61" fmla="*/ 1018 h 1093"/>
                <a:gd name="T62" fmla="*/ 603 w 754"/>
                <a:gd name="T63" fmla="*/ 679 h 1093"/>
                <a:gd name="T64" fmla="*/ 565 w 754"/>
                <a:gd name="T65" fmla="*/ 641 h 1093"/>
                <a:gd name="T66" fmla="*/ 528 w 754"/>
                <a:gd name="T67" fmla="*/ 679 h 1093"/>
                <a:gd name="T68" fmla="*/ 528 w 754"/>
                <a:gd name="T69" fmla="*/ 1018 h 1093"/>
                <a:gd name="T70" fmla="*/ 226 w 754"/>
                <a:gd name="T71" fmla="*/ 1018 h 1093"/>
                <a:gd name="T72" fmla="*/ 226 w 754"/>
                <a:gd name="T73" fmla="*/ 679 h 1093"/>
                <a:gd name="T74" fmla="*/ 189 w 754"/>
                <a:gd name="T75" fmla="*/ 641 h 1093"/>
                <a:gd name="T76" fmla="*/ 151 w 754"/>
                <a:gd name="T77" fmla="*/ 679 h 1093"/>
                <a:gd name="T78" fmla="*/ 151 w 754"/>
                <a:gd name="T79" fmla="*/ 1018 h 1093"/>
                <a:gd name="T80" fmla="*/ 76 w 754"/>
                <a:gd name="T81" fmla="*/ 1018 h 1093"/>
                <a:gd name="T82" fmla="*/ 76 w 754"/>
                <a:gd name="T83" fmla="*/ 641 h 1093"/>
                <a:gd name="T84" fmla="*/ 264 w 754"/>
                <a:gd name="T85" fmla="*/ 453 h 1093"/>
                <a:gd name="T86" fmla="*/ 264 w 754"/>
                <a:gd name="T87" fmla="*/ 490 h 1093"/>
                <a:gd name="T88" fmla="*/ 299 w 754"/>
                <a:gd name="T89" fmla="*/ 554 h 1093"/>
                <a:gd name="T90" fmla="*/ 264 w 754"/>
                <a:gd name="T91" fmla="*/ 863 h 1093"/>
                <a:gd name="T92" fmla="*/ 275 w 754"/>
                <a:gd name="T93" fmla="*/ 894 h 1093"/>
                <a:gd name="T94" fmla="*/ 350 w 754"/>
                <a:gd name="T95" fmla="*/ 969 h 1093"/>
                <a:gd name="T96" fmla="*/ 404 w 754"/>
                <a:gd name="T97" fmla="*/ 969 h 1093"/>
                <a:gd name="T98" fmla="*/ 479 w 754"/>
                <a:gd name="T99" fmla="*/ 894 h 1093"/>
                <a:gd name="T100" fmla="*/ 490 w 754"/>
                <a:gd name="T101" fmla="*/ 863 h 1093"/>
                <a:gd name="T102" fmla="*/ 455 w 754"/>
                <a:gd name="T103" fmla="*/ 554 h 1093"/>
                <a:gd name="T104" fmla="*/ 490 w 754"/>
                <a:gd name="T105" fmla="*/ 490 h 1093"/>
                <a:gd name="T106" fmla="*/ 490 w 754"/>
                <a:gd name="T107" fmla="*/ 453 h 1093"/>
                <a:gd name="T108" fmla="*/ 679 w 754"/>
                <a:gd name="T109" fmla="*/ 641 h 1093"/>
                <a:gd name="T110" fmla="*/ 679 w 754"/>
                <a:gd name="T111" fmla="*/ 1018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4" h="1093">
                  <a:moveTo>
                    <a:pt x="541" y="382"/>
                  </a:moveTo>
                  <a:cubicBezTo>
                    <a:pt x="603" y="317"/>
                    <a:pt x="621" y="221"/>
                    <a:pt x="585" y="137"/>
                  </a:cubicBezTo>
                  <a:cubicBezTo>
                    <a:pt x="549" y="54"/>
                    <a:pt x="468" y="0"/>
                    <a:pt x="377" y="0"/>
                  </a:cubicBezTo>
                  <a:cubicBezTo>
                    <a:pt x="287" y="0"/>
                    <a:pt x="205" y="54"/>
                    <a:pt x="169" y="137"/>
                  </a:cubicBezTo>
                  <a:cubicBezTo>
                    <a:pt x="134" y="221"/>
                    <a:pt x="151" y="317"/>
                    <a:pt x="213" y="382"/>
                  </a:cubicBezTo>
                  <a:cubicBezTo>
                    <a:pt x="90" y="407"/>
                    <a:pt x="0" y="515"/>
                    <a:pt x="0" y="641"/>
                  </a:cubicBezTo>
                  <a:lnTo>
                    <a:pt x="0" y="1056"/>
                  </a:lnTo>
                  <a:cubicBezTo>
                    <a:pt x="0" y="1077"/>
                    <a:pt x="17" y="1093"/>
                    <a:pt x="38" y="1093"/>
                  </a:cubicBezTo>
                  <a:lnTo>
                    <a:pt x="716" y="1093"/>
                  </a:lnTo>
                  <a:cubicBezTo>
                    <a:pt x="737" y="1093"/>
                    <a:pt x="754" y="1077"/>
                    <a:pt x="754" y="1056"/>
                  </a:cubicBezTo>
                  <a:lnTo>
                    <a:pt x="754" y="641"/>
                  </a:lnTo>
                  <a:cubicBezTo>
                    <a:pt x="754" y="515"/>
                    <a:pt x="664" y="407"/>
                    <a:pt x="541" y="382"/>
                  </a:cubicBezTo>
                  <a:close/>
                  <a:moveTo>
                    <a:pt x="415" y="453"/>
                  </a:moveTo>
                  <a:lnTo>
                    <a:pt x="415" y="490"/>
                  </a:lnTo>
                  <a:lnTo>
                    <a:pt x="339" y="490"/>
                  </a:lnTo>
                  <a:lnTo>
                    <a:pt x="339" y="453"/>
                  </a:lnTo>
                  <a:lnTo>
                    <a:pt x="415" y="453"/>
                  </a:lnTo>
                  <a:close/>
                  <a:moveTo>
                    <a:pt x="413" y="854"/>
                  </a:moveTo>
                  <a:lnTo>
                    <a:pt x="377" y="889"/>
                  </a:lnTo>
                  <a:lnTo>
                    <a:pt x="341" y="854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3" y="854"/>
                  </a:lnTo>
                  <a:close/>
                  <a:moveTo>
                    <a:pt x="377" y="76"/>
                  </a:moveTo>
                  <a:cubicBezTo>
                    <a:pt x="438" y="76"/>
                    <a:pt x="493" y="113"/>
                    <a:pt x="516" y="169"/>
                  </a:cubicBezTo>
                  <a:cubicBezTo>
                    <a:pt x="540" y="225"/>
                    <a:pt x="527" y="290"/>
                    <a:pt x="484" y="333"/>
                  </a:cubicBezTo>
                  <a:cubicBezTo>
                    <a:pt x="440" y="376"/>
                    <a:pt x="376" y="389"/>
                    <a:pt x="319" y="366"/>
                  </a:cubicBezTo>
                  <a:cubicBezTo>
                    <a:pt x="263" y="343"/>
                    <a:pt x="226" y="288"/>
                    <a:pt x="226" y="227"/>
                  </a:cubicBezTo>
                  <a:cubicBezTo>
                    <a:pt x="226" y="143"/>
                    <a:pt x="294" y="76"/>
                    <a:pt x="377" y="76"/>
                  </a:cubicBezTo>
                  <a:close/>
                  <a:moveTo>
                    <a:pt x="679" y="1018"/>
                  </a:move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5" y="641"/>
                    <a:pt x="528" y="658"/>
                    <a:pt x="528" y="679"/>
                  </a:cubicBezTo>
                  <a:lnTo>
                    <a:pt x="528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9" y="641"/>
                  </a:cubicBezTo>
                  <a:cubicBezTo>
                    <a:pt x="168" y="641"/>
                    <a:pt x="151" y="658"/>
                    <a:pt x="151" y="679"/>
                  </a:cubicBezTo>
                  <a:lnTo>
                    <a:pt x="151" y="1018"/>
                  </a:lnTo>
                  <a:lnTo>
                    <a:pt x="76" y="1018"/>
                  </a:lnTo>
                  <a:lnTo>
                    <a:pt x="76" y="641"/>
                  </a:lnTo>
                  <a:cubicBezTo>
                    <a:pt x="76" y="537"/>
                    <a:pt x="160" y="453"/>
                    <a:pt x="264" y="453"/>
                  </a:cubicBezTo>
                  <a:lnTo>
                    <a:pt x="264" y="490"/>
                  </a:lnTo>
                  <a:cubicBezTo>
                    <a:pt x="264" y="516"/>
                    <a:pt x="277" y="540"/>
                    <a:pt x="299" y="554"/>
                  </a:cubicBezTo>
                  <a:lnTo>
                    <a:pt x="264" y="863"/>
                  </a:lnTo>
                  <a:cubicBezTo>
                    <a:pt x="263" y="875"/>
                    <a:pt x="267" y="886"/>
                    <a:pt x="275" y="894"/>
                  </a:cubicBezTo>
                  <a:lnTo>
                    <a:pt x="350" y="969"/>
                  </a:lnTo>
                  <a:cubicBezTo>
                    <a:pt x="365" y="984"/>
                    <a:pt x="389" y="984"/>
                    <a:pt x="404" y="969"/>
                  </a:cubicBezTo>
                  <a:lnTo>
                    <a:pt x="479" y="894"/>
                  </a:lnTo>
                  <a:cubicBezTo>
                    <a:pt x="487" y="886"/>
                    <a:pt x="491" y="875"/>
                    <a:pt x="490" y="863"/>
                  </a:cubicBezTo>
                  <a:lnTo>
                    <a:pt x="455" y="554"/>
                  </a:lnTo>
                  <a:cubicBezTo>
                    <a:pt x="477" y="540"/>
                    <a:pt x="490" y="516"/>
                    <a:pt x="490" y="490"/>
                  </a:cubicBezTo>
                  <a:lnTo>
                    <a:pt x="490" y="453"/>
                  </a:lnTo>
                  <a:cubicBezTo>
                    <a:pt x="594" y="453"/>
                    <a:pt x="678" y="537"/>
                    <a:pt x="679" y="641"/>
                  </a:cubicBezTo>
                  <a:lnTo>
                    <a:pt x="679" y="101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6" name="Freeform 695">
              <a:extLst>
                <a:ext uri="{FF2B5EF4-FFF2-40B4-BE49-F238E27FC236}">
                  <a16:creationId xmlns:a16="http://schemas.microsoft.com/office/drawing/2014/main" id="{FF77EBA2-BBF6-44E9-B133-C264C63EC7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6" y="3260726"/>
              <a:ext cx="484188" cy="484188"/>
            </a:xfrm>
            <a:custGeom>
              <a:avLst/>
              <a:gdLst>
                <a:gd name="T0" fmla="*/ 1884 w 2261"/>
                <a:gd name="T1" fmla="*/ 0 h 2261"/>
                <a:gd name="T2" fmla="*/ 1507 w 2261"/>
                <a:gd name="T3" fmla="*/ 641 h 2261"/>
                <a:gd name="T4" fmla="*/ 1375 w 2261"/>
                <a:gd name="T5" fmla="*/ 391 h 2261"/>
                <a:gd name="T6" fmla="*/ 948 w 2261"/>
                <a:gd name="T7" fmla="*/ 680 h 2261"/>
                <a:gd name="T8" fmla="*/ 540 w 2261"/>
                <a:gd name="T9" fmla="*/ 382 h 2261"/>
                <a:gd name="T10" fmla="*/ 169 w 2261"/>
                <a:gd name="T11" fmla="*/ 137 h 2261"/>
                <a:gd name="T12" fmla="*/ 0 w 2261"/>
                <a:gd name="T13" fmla="*/ 1055 h 2261"/>
                <a:gd name="T14" fmla="*/ 640 w 2261"/>
                <a:gd name="T15" fmla="*/ 1508 h 2261"/>
                <a:gd name="T16" fmla="*/ 829 w 2261"/>
                <a:gd name="T17" fmla="*/ 2224 h 2261"/>
                <a:gd name="T18" fmla="*/ 1432 w 2261"/>
                <a:gd name="T19" fmla="*/ 2224 h 2261"/>
                <a:gd name="T20" fmla="*/ 1620 w 2261"/>
                <a:gd name="T21" fmla="*/ 1508 h 2261"/>
                <a:gd name="T22" fmla="*/ 2261 w 2261"/>
                <a:gd name="T23" fmla="*/ 1055 h 2261"/>
                <a:gd name="T24" fmla="*/ 1884 w 2261"/>
                <a:gd name="T25" fmla="*/ 76 h 2261"/>
                <a:gd name="T26" fmla="*/ 1826 w 2261"/>
                <a:gd name="T27" fmla="*/ 366 h 2261"/>
                <a:gd name="T28" fmla="*/ 1846 w 2261"/>
                <a:gd name="T29" fmla="*/ 490 h 2261"/>
                <a:gd name="T30" fmla="*/ 1922 w 2261"/>
                <a:gd name="T31" fmla="*/ 490 h 2261"/>
                <a:gd name="T32" fmla="*/ 1884 w 2261"/>
                <a:gd name="T33" fmla="*/ 889 h 2261"/>
                <a:gd name="T34" fmla="*/ 1888 w 2261"/>
                <a:gd name="T35" fmla="*/ 566 h 2261"/>
                <a:gd name="T36" fmla="*/ 1058 w 2261"/>
                <a:gd name="T37" fmla="*/ 316 h 2261"/>
                <a:gd name="T38" fmla="*/ 1130 w 2261"/>
                <a:gd name="T39" fmla="*/ 679 h 2261"/>
                <a:gd name="T40" fmla="*/ 1093 w 2261"/>
                <a:gd name="T41" fmla="*/ 792 h 2261"/>
                <a:gd name="T42" fmla="*/ 1168 w 2261"/>
                <a:gd name="T43" fmla="*/ 792 h 2261"/>
                <a:gd name="T44" fmla="*/ 1057 w 2261"/>
                <a:gd name="T45" fmla="*/ 1235 h 2261"/>
                <a:gd name="T46" fmla="*/ 1203 w 2261"/>
                <a:gd name="T47" fmla="*/ 1235 h 2261"/>
                <a:gd name="T48" fmla="*/ 483 w 2261"/>
                <a:gd name="T49" fmla="*/ 333 h 2261"/>
                <a:gd name="T50" fmla="*/ 377 w 2261"/>
                <a:gd name="T51" fmla="*/ 76 h 2261"/>
                <a:gd name="T52" fmla="*/ 414 w 2261"/>
                <a:gd name="T53" fmla="*/ 452 h 2261"/>
                <a:gd name="T54" fmla="*/ 412 w 2261"/>
                <a:gd name="T55" fmla="*/ 853 h 2261"/>
                <a:gd name="T56" fmla="*/ 373 w 2261"/>
                <a:gd name="T57" fmla="*/ 566 h 2261"/>
                <a:gd name="T58" fmla="*/ 678 w 2261"/>
                <a:gd name="T59" fmla="*/ 863 h 2261"/>
                <a:gd name="T60" fmla="*/ 603 w 2261"/>
                <a:gd name="T61" fmla="*/ 679 h 2261"/>
                <a:gd name="T62" fmla="*/ 527 w 2261"/>
                <a:gd name="T63" fmla="*/ 1018 h 2261"/>
                <a:gd name="T64" fmla="*/ 188 w 2261"/>
                <a:gd name="T65" fmla="*/ 641 h 2261"/>
                <a:gd name="T66" fmla="*/ 75 w 2261"/>
                <a:gd name="T67" fmla="*/ 1018 h 2261"/>
                <a:gd name="T68" fmla="*/ 263 w 2261"/>
                <a:gd name="T69" fmla="*/ 490 h 2261"/>
                <a:gd name="T70" fmla="*/ 274 w 2261"/>
                <a:gd name="T71" fmla="*/ 894 h 2261"/>
                <a:gd name="T72" fmla="*/ 479 w 2261"/>
                <a:gd name="T73" fmla="*/ 894 h 2261"/>
                <a:gd name="T74" fmla="*/ 490 w 2261"/>
                <a:gd name="T75" fmla="*/ 490 h 2261"/>
                <a:gd name="T76" fmla="*/ 678 w 2261"/>
                <a:gd name="T77" fmla="*/ 863 h 2261"/>
                <a:gd name="T78" fmla="*/ 1432 w 2261"/>
                <a:gd name="T79" fmla="*/ 980 h 2261"/>
                <a:gd name="T80" fmla="*/ 1356 w 2261"/>
                <a:gd name="T81" fmla="*/ 2186 h 2261"/>
                <a:gd name="T82" fmla="*/ 1130 w 2261"/>
                <a:gd name="T83" fmla="*/ 1545 h 2261"/>
                <a:gd name="T84" fmla="*/ 904 w 2261"/>
                <a:gd name="T85" fmla="*/ 2186 h 2261"/>
                <a:gd name="T86" fmla="*/ 829 w 2261"/>
                <a:gd name="T87" fmla="*/ 980 h 2261"/>
                <a:gd name="T88" fmla="*/ 716 w 2261"/>
                <a:gd name="T89" fmla="*/ 1018 h 2261"/>
                <a:gd name="T90" fmla="*/ 980 w 2261"/>
                <a:gd name="T91" fmla="*/ 1237 h 2261"/>
                <a:gd name="T92" fmla="*/ 1130 w 2261"/>
                <a:gd name="T93" fmla="*/ 1432 h 2261"/>
                <a:gd name="T94" fmla="*/ 1280 w 2261"/>
                <a:gd name="T95" fmla="*/ 1237 h 2261"/>
                <a:gd name="T96" fmla="*/ 1545 w 2261"/>
                <a:gd name="T97" fmla="*/ 1018 h 2261"/>
                <a:gd name="T98" fmla="*/ 2110 w 2261"/>
                <a:gd name="T99" fmla="*/ 1018 h 2261"/>
                <a:gd name="T100" fmla="*/ 2035 w 2261"/>
                <a:gd name="T101" fmla="*/ 679 h 2261"/>
                <a:gd name="T102" fmla="*/ 1733 w 2261"/>
                <a:gd name="T103" fmla="*/ 679 h 2261"/>
                <a:gd name="T104" fmla="*/ 1658 w 2261"/>
                <a:gd name="T105" fmla="*/ 1018 h 2261"/>
                <a:gd name="T106" fmla="*/ 1583 w 2261"/>
                <a:gd name="T107" fmla="*/ 641 h 2261"/>
                <a:gd name="T108" fmla="*/ 1806 w 2261"/>
                <a:gd name="T109" fmla="*/ 553 h 2261"/>
                <a:gd name="T110" fmla="*/ 1857 w 2261"/>
                <a:gd name="T111" fmla="*/ 969 h 2261"/>
                <a:gd name="T112" fmla="*/ 1997 w 2261"/>
                <a:gd name="T113" fmla="*/ 863 h 2261"/>
                <a:gd name="T114" fmla="*/ 1997 w 2261"/>
                <a:gd name="T115" fmla="*/ 452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61" h="2261">
                  <a:moveTo>
                    <a:pt x="2048" y="382"/>
                  </a:moveTo>
                  <a:cubicBezTo>
                    <a:pt x="2110" y="317"/>
                    <a:pt x="2128" y="220"/>
                    <a:pt x="2092" y="137"/>
                  </a:cubicBezTo>
                  <a:cubicBezTo>
                    <a:pt x="2056" y="54"/>
                    <a:pt x="1975" y="0"/>
                    <a:pt x="1884" y="0"/>
                  </a:cubicBezTo>
                  <a:cubicBezTo>
                    <a:pt x="1794" y="0"/>
                    <a:pt x="1712" y="54"/>
                    <a:pt x="1676" y="137"/>
                  </a:cubicBezTo>
                  <a:cubicBezTo>
                    <a:pt x="1641" y="220"/>
                    <a:pt x="1658" y="317"/>
                    <a:pt x="1720" y="382"/>
                  </a:cubicBezTo>
                  <a:cubicBezTo>
                    <a:pt x="1597" y="406"/>
                    <a:pt x="1507" y="515"/>
                    <a:pt x="1507" y="641"/>
                  </a:cubicBezTo>
                  <a:lnTo>
                    <a:pt x="1507" y="765"/>
                  </a:lnTo>
                  <a:cubicBezTo>
                    <a:pt x="1453" y="717"/>
                    <a:pt x="1385" y="687"/>
                    <a:pt x="1313" y="680"/>
                  </a:cubicBezTo>
                  <a:cubicBezTo>
                    <a:pt x="1391" y="606"/>
                    <a:pt x="1415" y="491"/>
                    <a:pt x="1375" y="391"/>
                  </a:cubicBezTo>
                  <a:cubicBezTo>
                    <a:pt x="1335" y="291"/>
                    <a:pt x="1238" y="226"/>
                    <a:pt x="1130" y="226"/>
                  </a:cubicBezTo>
                  <a:cubicBezTo>
                    <a:pt x="1022" y="226"/>
                    <a:pt x="926" y="291"/>
                    <a:pt x="885" y="391"/>
                  </a:cubicBezTo>
                  <a:cubicBezTo>
                    <a:pt x="845" y="491"/>
                    <a:pt x="870" y="606"/>
                    <a:pt x="948" y="680"/>
                  </a:cubicBezTo>
                  <a:cubicBezTo>
                    <a:pt x="875" y="687"/>
                    <a:pt x="807" y="717"/>
                    <a:pt x="753" y="765"/>
                  </a:cubicBezTo>
                  <a:lnTo>
                    <a:pt x="753" y="641"/>
                  </a:lnTo>
                  <a:cubicBezTo>
                    <a:pt x="753" y="515"/>
                    <a:pt x="664" y="406"/>
                    <a:pt x="540" y="382"/>
                  </a:cubicBezTo>
                  <a:cubicBezTo>
                    <a:pt x="603" y="317"/>
                    <a:pt x="620" y="220"/>
                    <a:pt x="584" y="137"/>
                  </a:cubicBezTo>
                  <a:cubicBezTo>
                    <a:pt x="549" y="54"/>
                    <a:pt x="467" y="0"/>
                    <a:pt x="377" y="0"/>
                  </a:cubicBezTo>
                  <a:cubicBezTo>
                    <a:pt x="286" y="0"/>
                    <a:pt x="204" y="54"/>
                    <a:pt x="169" y="137"/>
                  </a:cubicBezTo>
                  <a:cubicBezTo>
                    <a:pt x="133" y="220"/>
                    <a:pt x="150" y="317"/>
                    <a:pt x="213" y="382"/>
                  </a:cubicBezTo>
                  <a:cubicBezTo>
                    <a:pt x="89" y="406"/>
                    <a:pt x="0" y="515"/>
                    <a:pt x="0" y="641"/>
                  </a:cubicBezTo>
                  <a:lnTo>
                    <a:pt x="0" y="1055"/>
                  </a:lnTo>
                  <a:cubicBezTo>
                    <a:pt x="0" y="1076"/>
                    <a:pt x="17" y="1093"/>
                    <a:pt x="37" y="1093"/>
                  </a:cubicBezTo>
                  <a:lnTo>
                    <a:pt x="640" y="1093"/>
                  </a:lnTo>
                  <a:lnTo>
                    <a:pt x="640" y="1508"/>
                  </a:lnTo>
                  <a:cubicBezTo>
                    <a:pt x="640" y="1529"/>
                    <a:pt x="657" y="1545"/>
                    <a:pt x="678" y="1545"/>
                  </a:cubicBezTo>
                  <a:lnTo>
                    <a:pt x="829" y="1545"/>
                  </a:lnTo>
                  <a:lnTo>
                    <a:pt x="829" y="2224"/>
                  </a:lnTo>
                  <a:cubicBezTo>
                    <a:pt x="829" y="2245"/>
                    <a:pt x="846" y="2261"/>
                    <a:pt x="866" y="2261"/>
                  </a:cubicBezTo>
                  <a:lnTo>
                    <a:pt x="1394" y="2261"/>
                  </a:lnTo>
                  <a:cubicBezTo>
                    <a:pt x="1415" y="2261"/>
                    <a:pt x="1432" y="2245"/>
                    <a:pt x="1432" y="2224"/>
                  </a:cubicBezTo>
                  <a:lnTo>
                    <a:pt x="1432" y="1545"/>
                  </a:lnTo>
                  <a:lnTo>
                    <a:pt x="1583" y="1545"/>
                  </a:lnTo>
                  <a:cubicBezTo>
                    <a:pt x="1603" y="1545"/>
                    <a:pt x="1620" y="1529"/>
                    <a:pt x="1620" y="1508"/>
                  </a:cubicBezTo>
                  <a:lnTo>
                    <a:pt x="1620" y="1093"/>
                  </a:lnTo>
                  <a:lnTo>
                    <a:pt x="2223" y="1093"/>
                  </a:lnTo>
                  <a:cubicBezTo>
                    <a:pt x="2244" y="1093"/>
                    <a:pt x="2261" y="1076"/>
                    <a:pt x="2261" y="1055"/>
                  </a:cubicBezTo>
                  <a:lnTo>
                    <a:pt x="2261" y="641"/>
                  </a:lnTo>
                  <a:cubicBezTo>
                    <a:pt x="2261" y="515"/>
                    <a:pt x="2171" y="406"/>
                    <a:pt x="2048" y="382"/>
                  </a:cubicBezTo>
                  <a:close/>
                  <a:moveTo>
                    <a:pt x="1884" y="76"/>
                  </a:moveTo>
                  <a:cubicBezTo>
                    <a:pt x="1945" y="76"/>
                    <a:pt x="2000" y="112"/>
                    <a:pt x="2023" y="169"/>
                  </a:cubicBezTo>
                  <a:cubicBezTo>
                    <a:pt x="2047" y="225"/>
                    <a:pt x="2034" y="290"/>
                    <a:pt x="1991" y="333"/>
                  </a:cubicBezTo>
                  <a:cubicBezTo>
                    <a:pt x="1947" y="376"/>
                    <a:pt x="1883" y="389"/>
                    <a:pt x="1826" y="366"/>
                  </a:cubicBezTo>
                  <a:cubicBezTo>
                    <a:pt x="1770" y="342"/>
                    <a:pt x="1733" y="287"/>
                    <a:pt x="1733" y="226"/>
                  </a:cubicBezTo>
                  <a:cubicBezTo>
                    <a:pt x="1733" y="143"/>
                    <a:pt x="1801" y="76"/>
                    <a:pt x="1884" y="76"/>
                  </a:cubicBezTo>
                  <a:close/>
                  <a:moveTo>
                    <a:pt x="1846" y="490"/>
                  </a:moveTo>
                  <a:lnTo>
                    <a:pt x="1846" y="452"/>
                  </a:lnTo>
                  <a:lnTo>
                    <a:pt x="1922" y="452"/>
                  </a:lnTo>
                  <a:lnTo>
                    <a:pt x="1922" y="490"/>
                  </a:lnTo>
                  <a:lnTo>
                    <a:pt x="1846" y="490"/>
                  </a:lnTo>
                  <a:close/>
                  <a:moveTo>
                    <a:pt x="1920" y="853"/>
                  </a:moveTo>
                  <a:lnTo>
                    <a:pt x="1884" y="889"/>
                  </a:lnTo>
                  <a:lnTo>
                    <a:pt x="1848" y="853"/>
                  </a:lnTo>
                  <a:lnTo>
                    <a:pt x="1880" y="566"/>
                  </a:lnTo>
                  <a:lnTo>
                    <a:pt x="1888" y="566"/>
                  </a:lnTo>
                  <a:lnTo>
                    <a:pt x="1920" y="853"/>
                  </a:lnTo>
                  <a:close/>
                  <a:moveTo>
                    <a:pt x="942" y="490"/>
                  </a:moveTo>
                  <a:cubicBezTo>
                    <a:pt x="942" y="414"/>
                    <a:pt x="988" y="345"/>
                    <a:pt x="1058" y="316"/>
                  </a:cubicBezTo>
                  <a:cubicBezTo>
                    <a:pt x="1129" y="287"/>
                    <a:pt x="1210" y="303"/>
                    <a:pt x="1264" y="357"/>
                  </a:cubicBezTo>
                  <a:cubicBezTo>
                    <a:pt x="1317" y="411"/>
                    <a:pt x="1334" y="492"/>
                    <a:pt x="1304" y="562"/>
                  </a:cubicBezTo>
                  <a:cubicBezTo>
                    <a:pt x="1275" y="633"/>
                    <a:pt x="1206" y="679"/>
                    <a:pt x="1130" y="679"/>
                  </a:cubicBezTo>
                  <a:cubicBezTo>
                    <a:pt x="1026" y="678"/>
                    <a:pt x="942" y="594"/>
                    <a:pt x="942" y="490"/>
                  </a:cubicBezTo>
                  <a:close/>
                  <a:moveTo>
                    <a:pt x="1168" y="792"/>
                  </a:moveTo>
                  <a:lnTo>
                    <a:pt x="1093" y="792"/>
                  </a:lnTo>
                  <a:cubicBezTo>
                    <a:pt x="1072" y="792"/>
                    <a:pt x="1055" y="775"/>
                    <a:pt x="1055" y="754"/>
                  </a:cubicBezTo>
                  <a:lnTo>
                    <a:pt x="1206" y="754"/>
                  </a:lnTo>
                  <a:cubicBezTo>
                    <a:pt x="1206" y="775"/>
                    <a:pt x="1189" y="792"/>
                    <a:pt x="1168" y="792"/>
                  </a:cubicBezTo>
                  <a:close/>
                  <a:moveTo>
                    <a:pt x="1203" y="1235"/>
                  </a:moveTo>
                  <a:lnTo>
                    <a:pt x="1130" y="1332"/>
                  </a:lnTo>
                  <a:lnTo>
                    <a:pt x="1057" y="1235"/>
                  </a:lnTo>
                  <a:lnTo>
                    <a:pt x="1124" y="867"/>
                  </a:lnTo>
                  <a:lnTo>
                    <a:pt x="1137" y="867"/>
                  </a:lnTo>
                  <a:lnTo>
                    <a:pt x="1203" y="1235"/>
                  </a:lnTo>
                  <a:close/>
                  <a:moveTo>
                    <a:pt x="377" y="76"/>
                  </a:moveTo>
                  <a:cubicBezTo>
                    <a:pt x="437" y="76"/>
                    <a:pt x="492" y="112"/>
                    <a:pt x="516" y="169"/>
                  </a:cubicBezTo>
                  <a:cubicBezTo>
                    <a:pt x="539" y="225"/>
                    <a:pt x="526" y="290"/>
                    <a:pt x="483" y="333"/>
                  </a:cubicBezTo>
                  <a:cubicBezTo>
                    <a:pt x="440" y="376"/>
                    <a:pt x="375" y="389"/>
                    <a:pt x="319" y="366"/>
                  </a:cubicBezTo>
                  <a:cubicBezTo>
                    <a:pt x="262" y="342"/>
                    <a:pt x="226" y="287"/>
                    <a:pt x="226" y="226"/>
                  </a:cubicBezTo>
                  <a:cubicBezTo>
                    <a:pt x="226" y="143"/>
                    <a:pt x="293" y="76"/>
                    <a:pt x="377" y="76"/>
                  </a:cubicBezTo>
                  <a:close/>
                  <a:moveTo>
                    <a:pt x="339" y="490"/>
                  </a:moveTo>
                  <a:lnTo>
                    <a:pt x="339" y="452"/>
                  </a:lnTo>
                  <a:lnTo>
                    <a:pt x="414" y="452"/>
                  </a:lnTo>
                  <a:lnTo>
                    <a:pt x="414" y="490"/>
                  </a:lnTo>
                  <a:lnTo>
                    <a:pt x="339" y="490"/>
                  </a:lnTo>
                  <a:close/>
                  <a:moveTo>
                    <a:pt x="412" y="853"/>
                  </a:moveTo>
                  <a:lnTo>
                    <a:pt x="377" y="889"/>
                  </a:lnTo>
                  <a:lnTo>
                    <a:pt x="341" y="853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2" y="853"/>
                  </a:lnTo>
                  <a:close/>
                  <a:moveTo>
                    <a:pt x="678" y="863"/>
                  </a:moveTo>
                  <a:cubicBezTo>
                    <a:pt x="653" y="911"/>
                    <a:pt x="640" y="964"/>
                    <a:pt x="640" y="1018"/>
                  </a:cubicBez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4" y="641"/>
                    <a:pt x="527" y="658"/>
                    <a:pt x="527" y="679"/>
                  </a:cubicBezTo>
                  <a:lnTo>
                    <a:pt x="527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8" y="641"/>
                  </a:cubicBezTo>
                  <a:cubicBezTo>
                    <a:pt x="167" y="641"/>
                    <a:pt x="150" y="658"/>
                    <a:pt x="150" y="679"/>
                  </a:cubicBezTo>
                  <a:lnTo>
                    <a:pt x="150" y="1018"/>
                  </a:lnTo>
                  <a:lnTo>
                    <a:pt x="75" y="1018"/>
                  </a:lnTo>
                  <a:lnTo>
                    <a:pt x="75" y="641"/>
                  </a:lnTo>
                  <a:cubicBezTo>
                    <a:pt x="75" y="537"/>
                    <a:pt x="159" y="453"/>
                    <a:pt x="263" y="452"/>
                  </a:cubicBezTo>
                  <a:lnTo>
                    <a:pt x="263" y="490"/>
                  </a:lnTo>
                  <a:cubicBezTo>
                    <a:pt x="263" y="516"/>
                    <a:pt x="277" y="540"/>
                    <a:pt x="298" y="553"/>
                  </a:cubicBezTo>
                  <a:lnTo>
                    <a:pt x="264" y="863"/>
                  </a:lnTo>
                  <a:cubicBezTo>
                    <a:pt x="262" y="874"/>
                    <a:pt x="266" y="886"/>
                    <a:pt x="274" y="894"/>
                  </a:cubicBezTo>
                  <a:lnTo>
                    <a:pt x="350" y="969"/>
                  </a:lnTo>
                  <a:cubicBezTo>
                    <a:pt x="365" y="984"/>
                    <a:pt x="388" y="984"/>
                    <a:pt x="403" y="969"/>
                  </a:cubicBezTo>
                  <a:lnTo>
                    <a:pt x="479" y="894"/>
                  </a:lnTo>
                  <a:cubicBezTo>
                    <a:pt x="487" y="886"/>
                    <a:pt x="491" y="874"/>
                    <a:pt x="489" y="863"/>
                  </a:cubicBezTo>
                  <a:lnTo>
                    <a:pt x="455" y="553"/>
                  </a:lnTo>
                  <a:cubicBezTo>
                    <a:pt x="476" y="540"/>
                    <a:pt x="490" y="516"/>
                    <a:pt x="490" y="490"/>
                  </a:cubicBezTo>
                  <a:lnTo>
                    <a:pt x="490" y="452"/>
                  </a:lnTo>
                  <a:cubicBezTo>
                    <a:pt x="594" y="453"/>
                    <a:pt x="678" y="537"/>
                    <a:pt x="678" y="641"/>
                  </a:cubicBezTo>
                  <a:lnTo>
                    <a:pt x="678" y="863"/>
                  </a:lnTo>
                  <a:close/>
                  <a:moveTo>
                    <a:pt x="1545" y="1470"/>
                  </a:moveTo>
                  <a:lnTo>
                    <a:pt x="1432" y="1470"/>
                  </a:lnTo>
                  <a:lnTo>
                    <a:pt x="1432" y="980"/>
                  </a:lnTo>
                  <a:cubicBezTo>
                    <a:pt x="1432" y="959"/>
                    <a:pt x="1415" y="942"/>
                    <a:pt x="1394" y="942"/>
                  </a:cubicBezTo>
                  <a:cubicBezTo>
                    <a:pt x="1373" y="942"/>
                    <a:pt x="1356" y="959"/>
                    <a:pt x="1356" y="980"/>
                  </a:cubicBezTo>
                  <a:lnTo>
                    <a:pt x="1356" y="2186"/>
                  </a:lnTo>
                  <a:lnTo>
                    <a:pt x="1168" y="2186"/>
                  </a:lnTo>
                  <a:lnTo>
                    <a:pt x="1168" y="1583"/>
                  </a:lnTo>
                  <a:cubicBezTo>
                    <a:pt x="1168" y="1562"/>
                    <a:pt x="1151" y="1545"/>
                    <a:pt x="1130" y="1545"/>
                  </a:cubicBezTo>
                  <a:cubicBezTo>
                    <a:pt x="1109" y="1545"/>
                    <a:pt x="1093" y="1562"/>
                    <a:pt x="1093" y="1583"/>
                  </a:cubicBezTo>
                  <a:lnTo>
                    <a:pt x="1093" y="2186"/>
                  </a:lnTo>
                  <a:lnTo>
                    <a:pt x="904" y="2186"/>
                  </a:lnTo>
                  <a:lnTo>
                    <a:pt x="904" y="980"/>
                  </a:lnTo>
                  <a:cubicBezTo>
                    <a:pt x="904" y="959"/>
                    <a:pt x="887" y="942"/>
                    <a:pt x="866" y="942"/>
                  </a:cubicBezTo>
                  <a:cubicBezTo>
                    <a:pt x="846" y="942"/>
                    <a:pt x="829" y="959"/>
                    <a:pt x="829" y="980"/>
                  </a:cubicBezTo>
                  <a:lnTo>
                    <a:pt x="829" y="1470"/>
                  </a:lnTo>
                  <a:lnTo>
                    <a:pt x="716" y="1470"/>
                  </a:lnTo>
                  <a:lnTo>
                    <a:pt x="716" y="1018"/>
                  </a:lnTo>
                  <a:cubicBezTo>
                    <a:pt x="716" y="872"/>
                    <a:pt x="834" y="754"/>
                    <a:pt x="980" y="754"/>
                  </a:cubicBezTo>
                  <a:cubicBezTo>
                    <a:pt x="980" y="800"/>
                    <a:pt x="1007" y="841"/>
                    <a:pt x="1049" y="858"/>
                  </a:cubicBezTo>
                  <a:lnTo>
                    <a:pt x="980" y="1237"/>
                  </a:lnTo>
                  <a:cubicBezTo>
                    <a:pt x="978" y="1248"/>
                    <a:pt x="981" y="1258"/>
                    <a:pt x="987" y="1267"/>
                  </a:cubicBezTo>
                  <a:lnTo>
                    <a:pt x="1100" y="1417"/>
                  </a:lnTo>
                  <a:cubicBezTo>
                    <a:pt x="1107" y="1427"/>
                    <a:pt x="1118" y="1432"/>
                    <a:pt x="1130" y="1432"/>
                  </a:cubicBezTo>
                  <a:cubicBezTo>
                    <a:pt x="1142" y="1432"/>
                    <a:pt x="1153" y="1427"/>
                    <a:pt x="1160" y="1417"/>
                  </a:cubicBezTo>
                  <a:lnTo>
                    <a:pt x="1273" y="1267"/>
                  </a:lnTo>
                  <a:cubicBezTo>
                    <a:pt x="1280" y="1258"/>
                    <a:pt x="1282" y="1248"/>
                    <a:pt x="1280" y="1237"/>
                  </a:cubicBezTo>
                  <a:lnTo>
                    <a:pt x="1211" y="858"/>
                  </a:lnTo>
                  <a:cubicBezTo>
                    <a:pt x="1254" y="841"/>
                    <a:pt x="1281" y="800"/>
                    <a:pt x="1281" y="754"/>
                  </a:cubicBezTo>
                  <a:cubicBezTo>
                    <a:pt x="1427" y="754"/>
                    <a:pt x="1545" y="872"/>
                    <a:pt x="1545" y="1018"/>
                  </a:cubicBezTo>
                  <a:lnTo>
                    <a:pt x="1545" y="1470"/>
                  </a:lnTo>
                  <a:close/>
                  <a:moveTo>
                    <a:pt x="2186" y="1018"/>
                  </a:moveTo>
                  <a:lnTo>
                    <a:pt x="2110" y="1018"/>
                  </a:lnTo>
                  <a:lnTo>
                    <a:pt x="2110" y="679"/>
                  </a:lnTo>
                  <a:cubicBezTo>
                    <a:pt x="2110" y="658"/>
                    <a:pt x="2093" y="641"/>
                    <a:pt x="2072" y="641"/>
                  </a:cubicBezTo>
                  <a:cubicBezTo>
                    <a:pt x="2052" y="641"/>
                    <a:pt x="2035" y="658"/>
                    <a:pt x="2035" y="679"/>
                  </a:cubicBezTo>
                  <a:lnTo>
                    <a:pt x="2035" y="1018"/>
                  </a:lnTo>
                  <a:lnTo>
                    <a:pt x="1733" y="1018"/>
                  </a:lnTo>
                  <a:lnTo>
                    <a:pt x="1733" y="679"/>
                  </a:lnTo>
                  <a:cubicBezTo>
                    <a:pt x="1733" y="658"/>
                    <a:pt x="1716" y="641"/>
                    <a:pt x="1696" y="641"/>
                  </a:cubicBezTo>
                  <a:cubicBezTo>
                    <a:pt x="1675" y="641"/>
                    <a:pt x="1658" y="658"/>
                    <a:pt x="1658" y="679"/>
                  </a:cubicBezTo>
                  <a:lnTo>
                    <a:pt x="1658" y="1018"/>
                  </a:lnTo>
                  <a:lnTo>
                    <a:pt x="1620" y="1018"/>
                  </a:lnTo>
                  <a:cubicBezTo>
                    <a:pt x="1620" y="964"/>
                    <a:pt x="1607" y="911"/>
                    <a:pt x="1583" y="863"/>
                  </a:cubicBezTo>
                  <a:lnTo>
                    <a:pt x="1583" y="641"/>
                  </a:lnTo>
                  <a:cubicBezTo>
                    <a:pt x="1583" y="537"/>
                    <a:pt x="1667" y="453"/>
                    <a:pt x="1771" y="452"/>
                  </a:cubicBezTo>
                  <a:lnTo>
                    <a:pt x="1771" y="490"/>
                  </a:lnTo>
                  <a:cubicBezTo>
                    <a:pt x="1771" y="516"/>
                    <a:pt x="1784" y="540"/>
                    <a:pt x="1806" y="553"/>
                  </a:cubicBezTo>
                  <a:lnTo>
                    <a:pt x="1771" y="863"/>
                  </a:lnTo>
                  <a:cubicBezTo>
                    <a:pt x="1770" y="874"/>
                    <a:pt x="1774" y="886"/>
                    <a:pt x="1782" y="894"/>
                  </a:cubicBezTo>
                  <a:lnTo>
                    <a:pt x="1857" y="969"/>
                  </a:lnTo>
                  <a:cubicBezTo>
                    <a:pt x="1872" y="984"/>
                    <a:pt x="1896" y="984"/>
                    <a:pt x="1911" y="969"/>
                  </a:cubicBezTo>
                  <a:lnTo>
                    <a:pt x="1986" y="894"/>
                  </a:lnTo>
                  <a:cubicBezTo>
                    <a:pt x="1994" y="886"/>
                    <a:pt x="1998" y="874"/>
                    <a:pt x="1997" y="863"/>
                  </a:cubicBezTo>
                  <a:lnTo>
                    <a:pt x="1962" y="553"/>
                  </a:lnTo>
                  <a:cubicBezTo>
                    <a:pt x="1984" y="540"/>
                    <a:pt x="1997" y="516"/>
                    <a:pt x="1997" y="490"/>
                  </a:cubicBezTo>
                  <a:lnTo>
                    <a:pt x="1997" y="452"/>
                  </a:lnTo>
                  <a:cubicBezTo>
                    <a:pt x="2101" y="453"/>
                    <a:pt x="2185" y="537"/>
                    <a:pt x="2186" y="641"/>
                  </a:cubicBezTo>
                  <a:lnTo>
                    <a:pt x="2186" y="101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7" name="Freeform 696">
              <a:extLst>
                <a:ext uri="{FF2B5EF4-FFF2-40B4-BE49-F238E27FC236}">
                  <a16:creationId xmlns:a16="http://schemas.microsoft.com/office/drawing/2014/main" id="{F2671261-4CDE-49BE-A03F-722AAF8F38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6026" y="3511551"/>
              <a:ext cx="161925" cy="233363"/>
            </a:xfrm>
            <a:custGeom>
              <a:avLst/>
              <a:gdLst>
                <a:gd name="T0" fmla="*/ 540 w 753"/>
                <a:gd name="T1" fmla="*/ 382 h 1093"/>
                <a:gd name="T2" fmla="*/ 584 w 753"/>
                <a:gd name="T3" fmla="*/ 137 h 1093"/>
                <a:gd name="T4" fmla="*/ 377 w 753"/>
                <a:gd name="T5" fmla="*/ 0 h 1093"/>
                <a:gd name="T6" fmla="*/ 169 w 753"/>
                <a:gd name="T7" fmla="*/ 137 h 1093"/>
                <a:gd name="T8" fmla="*/ 213 w 753"/>
                <a:gd name="T9" fmla="*/ 382 h 1093"/>
                <a:gd name="T10" fmla="*/ 0 w 753"/>
                <a:gd name="T11" fmla="*/ 641 h 1093"/>
                <a:gd name="T12" fmla="*/ 0 w 753"/>
                <a:gd name="T13" fmla="*/ 1056 h 1093"/>
                <a:gd name="T14" fmla="*/ 37 w 753"/>
                <a:gd name="T15" fmla="*/ 1093 h 1093"/>
                <a:gd name="T16" fmla="*/ 716 w 753"/>
                <a:gd name="T17" fmla="*/ 1093 h 1093"/>
                <a:gd name="T18" fmla="*/ 753 w 753"/>
                <a:gd name="T19" fmla="*/ 1056 h 1093"/>
                <a:gd name="T20" fmla="*/ 753 w 753"/>
                <a:gd name="T21" fmla="*/ 641 h 1093"/>
                <a:gd name="T22" fmla="*/ 540 w 753"/>
                <a:gd name="T23" fmla="*/ 382 h 1093"/>
                <a:gd name="T24" fmla="*/ 414 w 753"/>
                <a:gd name="T25" fmla="*/ 453 h 1093"/>
                <a:gd name="T26" fmla="*/ 414 w 753"/>
                <a:gd name="T27" fmla="*/ 490 h 1093"/>
                <a:gd name="T28" fmla="*/ 339 w 753"/>
                <a:gd name="T29" fmla="*/ 490 h 1093"/>
                <a:gd name="T30" fmla="*/ 339 w 753"/>
                <a:gd name="T31" fmla="*/ 453 h 1093"/>
                <a:gd name="T32" fmla="*/ 414 w 753"/>
                <a:gd name="T33" fmla="*/ 453 h 1093"/>
                <a:gd name="T34" fmla="*/ 412 w 753"/>
                <a:gd name="T35" fmla="*/ 854 h 1093"/>
                <a:gd name="T36" fmla="*/ 377 w 753"/>
                <a:gd name="T37" fmla="*/ 889 h 1093"/>
                <a:gd name="T38" fmla="*/ 341 w 753"/>
                <a:gd name="T39" fmla="*/ 854 h 1093"/>
                <a:gd name="T40" fmla="*/ 373 w 753"/>
                <a:gd name="T41" fmla="*/ 566 h 1093"/>
                <a:gd name="T42" fmla="*/ 381 w 753"/>
                <a:gd name="T43" fmla="*/ 566 h 1093"/>
                <a:gd name="T44" fmla="*/ 412 w 753"/>
                <a:gd name="T45" fmla="*/ 854 h 1093"/>
                <a:gd name="T46" fmla="*/ 377 w 753"/>
                <a:gd name="T47" fmla="*/ 76 h 1093"/>
                <a:gd name="T48" fmla="*/ 516 w 753"/>
                <a:gd name="T49" fmla="*/ 169 h 1093"/>
                <a:gd name="T50" fmla="*/ 483 w 753"/>
                <a:gd name="T51" fmla="*/ 333 h 1093"/>
                <a:gd name="T52" fmla="*/ 319 w 753"/>
                <a:gd name="T53" fmla="*/ 366 h 1093"/>
                <a:gd name="T54" fmla="*/ 226 w 753"/>
                <a:gd name="T55" fmla="*/ 227 h 1093"/>
                <a:gd name="T56" fmla="*/ 377 w 753"/>
                <a:gd name="T57" fmla="*/ 76 h 1093"/>
                <a:gd name="T58" fmla="*/ 678 w 753"/>
                <a:gd name="T59" fmla="*/ 1018 h 1093"/>
                <a:gd name="T60" fmla="*/ 603 w 753"/>
                <a:gd name="T61" fmla="*/ 1018 h 1093"/>
                <a:gd name="T62" fmla="*/ 603 w 753"/>
                <a:gd name="T63" fmla="*/ 679 h 1093"/>
                <a:gd name="T64" fmla="*/ 565 w 753"/>
                <a:gd name="T65" fmla="*/ 641 h 1093"/>
                <a:gd name="T66" fmla="*/ 527 w 753"/>
                <a:gd name="T67" fmla="*/ 679 h 1093"/>
                <a:gd name="T68" fmla="*/ 527 w 753"/>
                <a:gd name="T69" fmla="*/ 1018 h 1093"/>
                <a:gd name="T70" fmla="*/ 226 w 753"/>
                <a:gd name="T71" fmla="*/ 1018 h 1093"/>
                <a:gd name="T72" fmla="*/ 226 w 753"/>
                <a:gd name="T73" fmla="*/ 679 h 1093"/>
                <a:gd name="T74" fmla="*/ 188 w 753"/>
                <a:gd name="T75" fmla="*/ 641 h 1093"/>
                <a:gd name="T76" fmla="*/ 150 w 753"/>
                <a:gd name="T77" fmla="*/ 679 h 1093"/>
                <a:gd name="T78" fmla="*/ 150 w 753"/>
                <a:gd name="T79" fmla="*/ 1018 h 1093"/>
                <a:gd name="T80" fmla="*/ 75 w 753"/>
                <a:gd name="T81" fmla="*/ 1018 h 1093"/>
                <a:gd name="T82" fmla="*/ 75 w 753"/>
                <a:gd name="T83" fmla="*/ 641 h 1093"/>
                <a:gd name="T84" fmla="*/ 263 w 753"/>
                <a:gd name="T85" fmla="*/ 453 h 1093"/>
                <a:gd name="T86" fmla="*/ 263 w 753"/>
                <a:gd name="T87" fmla="*/ 490 h 1093"/>
                <a:gd name="T88" fmla="*/ 298 w 753"/>
                <a:gd name="T89" fmla="*/ 554 h 1093"/>
                <a:gd name="T90" fmla="*/ 264 w 753"/>
                <a:gd name="T91" fmla="*/ 863 h 1093"/>
                <a:gd name="T92" fmla="*/ 274 w 753"/>
                <a:gd name="T93" fmla="*/ 894 h 1093"/>
                <a:gd name="T94" fmla="*/ 350 w 753"/>
                <a:gd name="T95" fmla="*/ 969 h 1093"/>
                <a:gd name="T96" fmla="*/ 403 w 753"/>
                <a:gd name="T97" fmla="*/ 969 h 1093"/>
                <a:gd name="T98" fmla="*/ 479 w 753"/>
                <a:gd name="T99" fmla="*/ 894 h 1093"/>
                <a:gd name="T100" fmla="*/ 489 w 753"/>
                <a:gd name="T101" fmla="*/ 863 h 1093"/>
                <a:gd name="T102" fmla="*/ 455 w 753"/>
                <a:gd name="T103" fmla="*/ 554 h 1093"/>
                <a:gd name="T104" fmla="*/ 490 w 753"/>
                <a:gd name="T105" fmla="*/ 490 h 1093"/>
                <a:gd name="T106" fmla="*/ 490 w 753"/>
                <a:gd name="T107" fmla="*/ 453 h 1093"/>
                <a:gd name="T108" fmla="*/ 678 w 753"/>
                <a:gd name="T109" fmla="*/ 641 h 1093"/>
                <a:gd name="T110" fmla="*/ 678 w 753"/>
                <a:gd name="T111" fmla="*/ 1018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3" h="1093">
                  <a:moveTo>
                    <a:pt x="540" y="382"/>
                  </a:moveTo>
                  <a:cubicBezTo>
                    <a:pt x="603" y="317"/>
                    <a:pt x="620" y="221"/>
                    <a:pt x="584" y="137"/>
                  </a:cubicBezTo>
                  <a:cubicBezTo>
                    <a:pt x="549" y="54"/>
                    <a:pt x="467" y="0"/>
                    <a:pt x="377" y="0"/>
                  </a:cubicBezTo>
                  <a:cubicBezTo>
                    <a:pt x="286" y="0"/>
                    <a:pt x="204" y="54"/>
                    <a:pt x="169" y="137"/>
                  </a:cubicBezTo>
                  <a:cubicBezTo>
                    <a:pt x="133" y="221"/>
                    <a:pt x="150" y="317"/>
                    <a:pt x="213" y="382"/>
                  </a:cubicBezTo>
                  <a:cubicBezTo>
                    <a:pt x="89" y="407"/>
                    <a:pt x="0" y="515"/>
                    <a:pt x="0" y="641"/>
                  </a:cubicBezTo>
                  <a:lnTo>
                    <a:pt x="0" y="1056"/>
                  </a:lnTo>
                  <a:cubicBezTo>
                    <a:pt x="0" y="1077"/>
                    <a:pt x="17" y="1093"/>
                    <a:pt x="37" y="1093"/>
                  </a:cubicBezTo>
                  <a:lnTo>
                    <a:pt x="716" y="1093"/>
                  </a:lnTo>
                  <a:cubicBezTo>
                    <a:pt x="736" y="1093"/>
                    <a:pt x="753" y="1077"/>
                    <a:pt x="753" y="1056"/>
                  </a:cubicBezTo>
                  <a:lnTo>
                    <a:pt x="753" y="641"/>
                  </a:lnTo>
                  <a:cubicBezTo>
                    <a:pt x="753" y="515"/>
                    <a:pt x="664" y="407"/>
                    <a:pt x="540" y="382"/>
                  </a:cubicBezTo>
                  <a:close/>
                  <a:moveTo>
                    <a:pt x="414" y="453"/>
                  </a:moveTo>
                  <a:lnTo>
                    <a:pt x="414" y="490"/>
                  </a:lnTo>
                  <a:lnTo>
                    <a:pt x="339" y="490"/>
                  </a:lnTo>
                  <a:lnTo>
                    <a:pt x="339" y="453"/>
                  </a:lnTo>
                  <a:lnTo>
                    <a:pt x="414" y="453"/>
                  </a:lnTo>
                  <a:close/>
                  <a:moveTo>
                    <a:pt x="412" y="854"/>
                  </a:moveTo>
                  <a:lnTo>
                    <a:pt x="377" y="889"/>
                  </a:lnTo>
                  <a:lnTo>
                    <a:pt x="341" y="854"/>
                  </a:lnTo>
                  <a:lnTo>
                    <a:pt x="373" y="566"/>
                  </a:lnTo>
                  <a:lnTo>
                    <a:pt x="381" y="566"/>
                  </a:lnTo>
                  <a:lnTo>
                    <a:pt x="412" y="854"/>
                  </a:lnTo>
                  <a:close/>
                  <a:moveTo>
                    <a:pt x="377" y="76"/>
                  </a:moveTo>
                  <a:cubicBezTo>
                    <a:pt x="437" y="76"/>
                    <a:pt x="492" y="113"/>
                    <a:pt x="516" y="169"/>
                  </a:cubicBezTo>
                  <a:cubicBezTo>
                    <a:pt x="539" y="225"/>
                    <a:pt x="526" y="290"/>
                    <a:pt x="483" y="333"/>
                  </a:cubicBezTo>
                  <a:cubicBezTo>
                    <a:pt x="440" y="376"/>
                    <a:pt x="375" y="389"/>
                    <a:pt x="319" y="366"/>
                  </a:cubicBezTo>
                  <a:cubicBezTo>
                    <a:pt x="262" y="343"/>
                    <a:pt x="226" y="288"/>
                    <a:pt x="226" y="227"/>
                  </a:cubicBezTo>
                  <a:cubicBezTo>
                    <a:pt x="226" y="143"/>
                    <a:pt x="293" y="76"/>
                    <a:pt x="377" y="76"/>
                  </a:cubicBezTo>
                  <a:close/>
                  <a:moveTo>
                    <a:pt x="678" y="1018"/>
                  </a:moveTo>
                  <a:lnTo>
                    <a:pt x="603" y="1018"/>
                  </a:lnTo>
                  <a:lnTo>
                    <a:pt x="603" y="679"/>
                  </a:lnTo>
                  <a:cubicBezTo>
                    <a:pt x="603" y="658"/>
                    <a:pt x="586" y="641"/>
                    <a:pt x="565" y="641"/>
                  </a:cubicBezTo>
                  <a:cubicBezTo>
                    <a:pt x="544" y="641"/>
                    <a:pt x="527" y="658"/>
                    <a:pt x="527" y="679"/>
                  </a:cubicBezTo>
                  <a:lnTo>
                    <a:pt x="527" y="1018"/>
                  </a:lnTo>
                  <a:lnTo>
                    <a:pt x="226" y="1018"/>
                  </a:lnTo>
                  <a:lnTo>
                    <a:pt x="226" y="679"/>
                  </a:lnTo>
                  <a:cubicBezTo>
                    <a:pt x="226" y="658"/>
                    <a:pt x="209" y="641"/>
                    <a:pt x="188" y="641"/>
                  </a:cubicBezTo>
                  <a:cubicBezTo>
                    <a:pt x="167" y="641"/>
                    <a:pt x="150" y="658"/>
                    <a:pt x="150" y="679"/>
                  </a:cubicBezTo>
                  <a:lnTo>
                    <a:pt x="150" y="1018"/>
                  </a:lnTo>
                  <a:lnTo>
                    <a:pt x="75" y="1018"/>
                  </a:lnTo>
                  <a:lnTo>
                    <a:pt x="75" y="641"/>
                  </a:lnTo>
                  <a:cubicBezTo>
                    <a:pt x="75" y="537"/>
                    <a:pt x="159" y="453"/>
                    <a:pt x="263" y="453"/>
                  </a:cubicBezTo>
                  <a:lnTo>
                    <a:pt x="263" y="490"/>
                  </a:lnTo>
                  <a:cubicBezTo>
                    <a:pt x="263" y="516"/>
                    <a:pt x="277" y="540"/>
                    <a:pt x="298" y="554"/>
                  </a:cubicBezTo>
                  <a:lnTo>
                    <a:pt x="264" y="863"/>
                  </a:lnTo>
                  <a:cubicBezTo>
                    <a:pt x="262" y="875"/>
                    <a:pt x="266" y="886"/>
                    <a:pt x="274" y="894"/>
                  </a:cubicBezTo>
                  <a:lnTo>
                    <a:pt x="350" y="969"/>
                  </a:lnTo>
                  <a:cubicBezTo>
                    <a:pt x="365" y="984"/>
                    <a:pt x="388" y="984"/>
                    <a:pt x="403" y="969"/>
                  </a:cubicBezTo>
                  <a:lnTo>
                    <a:pt x="479" y="894"/>
                  </a:lnTo>
                  <a:cubicBezTo>
                    <a:pt x="487" y="886"/>
                    <a:pt x="491" y="875"/>
                    <a:pt x="489" y="863"/>
                  </a:cubicBezTo>
                  <a:lnTo>
                    <a:pt x="455" y="554"/>
                  </a:lnTo>
                  <a:cubicBezTo>
                    <a:pt x="476" y="540"/>
                    <a:pt x="490" y="516"/>
                    <a:pt x="490" y="490"/>
                  </a:cubicBezTo>
                  <a:lnTo>
                    <a:pt x="490" y="453"/>
                  </a:lnTo>
                  <a:cubicBezTo>
                    <a:pt x="594" y="453"/>
                    <a:pt x="678" y="537"/>
                    <a:pt x="678" y="641"/>
                  </a:cubicBezTo>
                  <a:lnTo>
                    <a:pt x="678" y="101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41" name="Group 2540">
            <a:extLst>
              <a:ext uri="{FF2B5EF4-FFF2-40B4-BE49-F238E27FC236}">
                <a16:creationId xmlns:a16="http://schemas.microsoft.com/office/drawing/2014/main" id="{A15B3E52-CBD2-4448-BF10-2EFCAA1FAFA5}"/>
              </a:ext>
            </a:extLst>
          </p:cNvPr>
          <p:cNvGrpSpPr/>
          <p:nvPr/>
        </p:nvGrpSpPr>
        <p:grpSpPr>
          <a:xfrm>
            <a:off x="9582151" y="3260726"/>
            <a:ext cx="484188" cy="484188"/>
            <a:chOff x="9582151" y="3260726"/>
            <a:chExt cx="484188" cy="484188"/>
          </a:xfrm>
        </p:grpSpPr>
        <p:sp>
          <p:nvSpPr>
            <p:cNvPr id="1798" name="Freeform 697">
              <a:extLst>
                <a:ext uri="{FF2B5EF4-FFF2-40B4-BE49-F238E27FC236}">
                  <a16:creationId xmlns:a16="http://schemas.microsoft.com/office/drawing/2014/main" id="{AE1C1530-F314-4BCA-979A-E4D2ACB65F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268664"/>
              <a:ext cx="436563" cy="96838"/>
            </a:xfrm>
            <a:custGeom>
              <a:avLst/>
              <a:gdLst>
                <a:gd name="T0" fmla="*/ 1959 w 2035"/>
                <a:gd name="T1" fmla="*/ 0 h 452"/>
                <a:gd name="T2" fmla="*/ 75 w 2035"/>
                <a:gd name="T3" fmla="*/ 0 h 452"/>
                <a:gd name="T4" fmla="*/ 0 w 2035"/>
                <a:gd name="T5" fmla="*/ 75 h 452"/>
                <a:gd name="T6" fmla="*/ 0 w 2035"/>
                <a:gd name="T7" fmla="*/ 452 h 452"/>
                <a:gd name="T8" fmla="*/ 2035 w 2035"/>
                <a:gd name="T9" fmla="*/ 452 h 452"/>
                <a:gd name="T10" fmla="*/ 2035 w 2035"/>
                <a:gd name="T11" fmla="*/ 75 h 452"/>
                <a:gd name="T12" fmla="*/ 1959 w 2035"/>
                <a:gd name="T13" fmla="*/ 0 h 452"/>
                <a:gd name="T14" fmla="*/ 226 w 2035"/>
                <a:gd name="T15" fmla="*/ 301 h 452"/>
                <a:gd name="T16" fmla="*/ 156 w 2035"/>
                <a:gd name="T17" fmla="*/ 255 h 452"/>
                <a:gd name="T18" fmla="*/ 173 w 2035"/>
                <a:gd name="T19" fmla="*/ 173 h 452"/>
                <a:gd name="T20" fmla="*/ 255 w 2035"/>
                <a:gd name="T21" fmla="*/ 156 h 452"/>
                <a:gd name="T22" fmla="*/ 301 w 2035"/>
                <a:gd name="T23" fmla="*/ 226 h 452"/>
                <a:gd name="T24" fmla="*/ 226 w 2035"/>
                <a:gd name="T25" fmla="*/ 301 h 452"/>
                <a:gd name="T26" fmla="*/ 490 w 2035"/>
                <a:gd name="T27" fmla="*/ 301 h 452"/>
                <a:gd name="T28" fmla="*/ 420 w 2035"/>
                <a:gd name="T29" fmla="*/ 255 h 452"/>
                <a:gd name="T30" fmla="*/ 436 w 2035"/>
                <a:gd name="T31" fmla="*/ 173 h 452"/>
                <a:gd name="T32" fmla="*/ 519 w 2035"/>
                <a:gd name="T33" fmla="*/ 156 h 452"/>
                <a:gd name="T34" fmla="*/ 565 w 2035"/>
                <a:gd name="T35" fmla="*/ 226 h 452"/>
                <a:gd name="T36" fmla="*/ 490 w 2035"/>
                <a:gd name="T37" fmla="*/ 301 h 452"/>
                <a:gd name="T38" fmla="*/ 753 w 2035"/>
                <a:gd name="T39" fmla="*/ 301 h 452"/>
                <a:gd name="T40" fmla="*/ 684 w 2035"/>
                <a:gd name="T41" fmla="*/ 255 h 452"/>
                <a:gd name="T42" fmla="*/ 700 w 2035"/>
                <a:gd name="T43" fmla="*/ 173 h 452"/>
                <a:gd name="T44" fmla="*/ 782 w 2035"/>
                <a:gd name="T45" fmla="*/ 156 h 452"/>
                <a:gd name="T46" fmla="*/ 829 w 2035"/>
                <a:gd name="T47" fmla="*/ 226 h 452"/>
                <a:gd name="T48" fmla="*/ 753 w 2035"/>
                <a:gd name="T49" fmla="*/ 301 h 452"/>
                <a:gd name="T50" fmla="*/ 1809 w 2035"/>
                <a:gd name="T51" fmla="*/ 301 h 452"/>
                <a:gd name="T52" fmla="*/ 1055 w 2035"/>
                <a:gd name="T53" fmla="*/ 301 h 452"/>
                <a:gd name="T54" fmla="*/ 980 w 2035"/>
                <a:gd name="T55" fmla="*/ 226 h 452"/>
                <a:gd name="T56" fmla="*/ 1055 w 2035"/>
                <a:gd name="T57" fmla="*/ 150 h 452"/>
                <a:gd name="T58" fmla="*/ 1809 w 2035"/>
                <a:gd name="T59" fmla="*/ 150 h 452"/>
                <a:gd name="T60" fmla="*/ 1884 w 2035"/>
                <a:gd name="T61" fmla="*/ 226 h 452"/>
                <a:gd name="T62" fmla="*/ 1809 w 2035"/>
                <a:gd name="T63" fmla="*/ 30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5" h="452">
                  <a:moveTo>
                    <a:pt x="1959" y="0"/>
                  </a:moveTo>
                  <a:lnTo>
                    <a:pt x="75" y="0"/>
                  </a:lnTo>
                  <a:cubicBezTo>
                    <a:pt x="33" y="0"/>
                    <a:pt x="0" y="33"/>
                    <a:pt x="0" y="75"/>
                  </a:cubicBezTo>
                  <a:lnTo>
                    <a:pt x="0" y="452"/>
                  </a:lnTo>
                  <a:lnTo>
                    <a:pt x="2035" y="452"/>
                  </a:lnTo>
                  <a:lnTo>
                    <a:pt x="2035" y="75"/>
                  </a:lnTo>
                  <a:cubicBezTo>
                    <a:pt x="2035" y="33"/>
                    <a:pt x="2001" y="0"/>
                    <a:pt x="1959" y="0"/>
                  </a:cubicBezTo>
                  <a:close/>
                  <a:moveTo>
                    <a:pt x="226" y="301"/>
                  </a:moveTo>
                  <a:cubicBezTo>
                    <a:pt x="195" y="301"/>
                    <a:pt x="168" y="283"/>
                    <a:pt x="156" y="255"/>
                  </a:cubicBezTo>
                  <a:cubicBezTo>
                    <a:pt x="145" y="227"/>
                    <a:pt x="151" y="194"/>
                    <a:pt x="173" y="173"/>
                  </a:cubicBezTo>
                  <a:cubicBezTo>
                    <a:pt x="194" y="151"/>
                    <a:pt x="227" y="145"/>
                    <a:pt x="255" y="156"/>
                  </a:cubicBezTo>
                  <a:cubicBezTo>
                    <a:pt x="283" y="168"/>
                    <a:pt x="301" y="195"/>
                    <a:pt x="301" y="226"/>
                  </a:cubicBezTo>
                  <a:cubicBezTo>
                    <a:pt x="301" y="267"/>
                    <a:pt x="267" y="301"/>
                    <a:pt x="226" y="301"/>
                  </a:cubicBezTo>
                  <a:close/>
                  <a:moveTo>
                    <a:pt x="490" y="301"/>
                  </a:moveTo>
                  <a:cubicBezTo>
                    <a:pt x="459" y="301"/>
                    <a:pt x="432" y="283"/>
                    <a:pt x="420" y="255"/>
                  </a:cubicBezTo>
                  <a:cubicBezTo>
                    <a:pt x="408" y="227"/>
                    <a:pt x="415" y="194"/>
                    <a:pt x="436" y="173"/>
                  </a:cubicBezTo>
                  <a:cubicBezTo>
                    <a:pt x="458" y="151"/>
                    <a:pt x="490" y="145"/>
                    <a:pt x="519" y="156"/>
                  </a:cubicBezTo>
                  <a:cubicBezTo>
                    <a:pt x="547" y="168"/>
                    <a:pt x="565" y="195"/>
                    <a:pt x="565" y="226"/>
                  </a:cubicBezTo>
                  <a:cubicBezTo>
                    <a:pt x="565" y="267"/>
                    <a:pt x="531" y="301"/>
                    <a:pt x="490" y="301"/>
                  </a:cubicBezTo>
                  <a:close/>
                  <a:moveTo>
                    <a:pt x="753" y="301"/>
                  </a:moveTo>
                  <a:cubicBezTo>
                    <a:pt x="723" y="301"/>
                    <a:pt x="695" y="283"/>
                    <a:pt x="684" y="255"/>
                  </a:cubicBezTo>
                  <a:cubicBezTo>
                    <a:pt x="672" y="227"/>
                    <a:pt x="679" y="194"/>
                    <a:pt x="700" y="173"/>
                  </a:cubicBezTo>
                  <a:cubicBezTo>
                    <a:pt x="722" y="151"/>
                    <a:pt x="754" y="145"/>
                    <a:pt x="782" y="156"/>
                  </a:cubicBezTo>
                  <a:cubicBezTo>
                    <a:pt x="810" y="168"/>
                    <a:pt x="829" y="195"/>
                    <a:pt x="829" y="226"/>
                  </a:cubicBezTo>
                  <a:cubicBezTo>
                    <a:pt x="829" y="267"/>
                    <a:pt x="795" y="301"/>
                    <a:pt x="753" y="301"/>
                  </a:cubicBezTo>
                  <a:close/>
                  <a:moveTo>
                    <a:pt x="1809" y="301"/>
                  </a:moveTo>
                  <a:lnTo>
                    <a:pt x="1055" y="301"/>
                  </a:lnTo>
                  <a:cubicBezTo>
                    <a:pt x="1013" y="301"/>
                    <a:pt x="980" y="267"/>
                    <a:pt x="980" y="226"/>
                  </a:cubicBezTo>
                  <a:cubicBezTo>
                    <a:pt x="980" y="184"/>
                    <a:pt x="1013" y="150"/>
                    <a:pt x="1055" y="150"/>
                  </a:cubicBezTo>
                  <a:lnTo>
                    <a:pt x="1809" y="150"/>
                  </a:lnTo>
                  <a:cubicBezTo>
                    <a:pt x="1850" y="150"/>
                    <a:pt x="1884" y="184"/>
                    <a:pt x="1884" y="226"/>
                  </a:cubicBezTo>
                  <a:cubicBezTo>
                    <a:pt x="1884" y="267"/>
                    <a:pt x="1850" y="301"/>
                    <a:pt x="1809" y="301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9" name="Freeform 698">
              <a:extLst>
                <a:ext uri="{FF2B5EF4-FFF2-40B4-BE49-F238E27FC236}">
                  <a16:creationId xmlns:a16="http://schemas.microsoft.com/office/drawing/2014/main" id="{0056AF2C-FCE6-45D8-9CF3-37F1FEDA2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1" y="3527426"/>
              <a:ext cx="128588" cy="63500"/>
            </a:xfrm>
            <a:custGeom>
              <a:avLst/>
              <a:gdLst>
                <a:gd name="T0" fmla="*/ 301 w 603"/>
                <a:gd name="T1" fmla="*/ 0 h 301"/>
                <a:gd name="T2" fmla="*/ 0 w 603"/>
                <a:gd name="T3" fmla="*/ 301 h 301"/>
                <a:gd name="T4" fmla="*/ 603 w 603"/>
                <a:gd name="T5" fmla="*/ 301 h 301"/>
                <a:gd name="T6" fmla="*/ 301 w 603"/>
                <a:gd name="T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3" h="301">
                  <a:moveTo>
                    <a:pt x="301" y="0"/>
                  </a:moveTo>
                  <a:lnTo>
                    <a:pt x="0" y="301"/>
                  </a:lnTo>
                  <a:lnTo>
                    <a:pt x="603" y="301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0" name="Freeform 699">
              <a:extLst>
                <a:ext uri="{FF2B5EF4-FFF2-40B4-BE49-F238E27FC236}">
                  <a16:creationId xmlns:a16="http://schemas.microsoft.com/office/drawing/2014/main" id="{A4F31E55-5065-428B-82E9-16B3D00E4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1" y="3462339"/>
              <a:ext cx="128588" cy="65088"/>
            </a:xfrm>
            <a:custGeom>
              <a:avLst/>
              <a:gdLst>
                <a:gd name="T0" fmla="*/ 603 w 603"/>
                <a:gd name="T1" fmla="*/ 0 h 302"/>
                <a:gd name="T2" fmla="*/ 0 w 603"/>
                <a:gd name="T3" fmla="*/ 0 h 302"/>
                <a:gd name="T4" fmla="*/ 301 w 603"/>
                <a:gd name="T5" fmla="*/ 302 h 302"/>
                <a:gd name="T6" fmla="*/ 603 w 603"/>
                <a:gd name="T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3" h="302">
                  <a:moveTo>
                    <a:pt x="603" y="0"/>
                  </a:moveTo>
                  <a:lnTo>
                    <a:pt x="0" y="0"/>
                  </a:lnTo>
                  <a:lnTo>
                    <a:pt x="301" y="302"/>
                  </a:lnTo>
                  <a:lnTo>
                    <a:pt x="603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1" name="Freeform 700">
              <a:extLst>
                <a:ext uri="{FF2B5EF4-FFF2-40B4-BE49-F238E27FC236}">
                  <a16:creationId xmlns:a16="http://schemas.microsoft.com/office/drawing/2014/main" id="{B6A616A5-6A2E-4599-9480-22D1A3B17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4101" y="3462339"/>
              <a:ext cx="65088" cy="128588"/>
            </a:xfrm>
            <a:custGeom>
              <a:avLst/>
              <a:gdLst>
                <a:gd name="T0" fmla="*/ 302 w 302"/>
                <a:gd name="T1" fmla="*/ 603 h 603"/>
                <a:gd name="T2" fmla="*/ 302 w 302"/>
                <a:gd name="T3" fmla="*/ 0 h 603"/>
                <a:gd name="T4" fmla="*/ 0 w 302"/>
                <a:gd name="T5" fmla="*/ 302 h 603"/>
                <a:gd name="T6" fmla="*/ 302 w 302"/>
                <a:gd name="T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603">
                  <a:moveTo>
                    <a:pt x="302" y="603"/>
                  </a:moveTo>
                  <a:lnTo>
                    <a:pt x="302" y="0"/>
                  </a:lnTo>
                  <a:lnTo>
                    <a:pt x="0" y="302"/>
                  </a:lnTo>
                  <a:lnTo>
                    <a:pt x="302" y="603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2" name="Freeform 701">
              <a:extLst>
                <a:ext uri="{FF2B5EF4-FFF2-40B4-BE49-F238E27FC236}">
                  <a16:creationId xmlns:a16="http://schemas.microsoft.com/office/drawing/2014/main" id="{3D3EBAE3-08E9-4746-84E5-082613E78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1" y="3462339"/>
              <a:ext cx="63500" cy="128588"/>
            </a:xfrm>
            <a:custGeom>
              <a:avLst/>
              <a:gdLst>
                <a:gd name="T0" fmla="*/ 0 w 301"/>
                <a:gd name="T1" fmla="*/ 0 h 603"/>
                <a:gd name="T2" fmla="*/ 0 w 301"/>
                <a:gd name="T3" fmla="*/ 603 h 603"/>
                <a:gd name="T4" fmla="*/ 301 w 301"/>
                <a:gd name="T5" fmla="*/ 302 h 603"/>
                <a:gd name="T6" fmla="*/ 0 w 301"/>
                <a:gd name="T7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603">
                  <a:moveTo>
                    <a:pt x="0" y="0"/>
                  </a:moveTo>
                  <a:lnTo>
                    <a:pt x="0" y="603"/>
                  </a:lnTo>
                  <a:lnTo>
                    <a:pt x="301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3" name="Freeform 702">
              <a:extLst>
                <a:ext uri="{FF2B5EF4-FFF2-40B4-BE49-F238E27FC236}">
                  <a16:creationId xmlns:a16="http://schemas.microsoft.com/office/drawing/2014/main" id="{E9C6778C-92F1-4443-93E9-74C7A8572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3543301"/>
              <a:ext cx="63500" cy="65088"/>
            </a:xfrm>
            <a:custGeom>
              <a:avLst/>
              <a:gdLst>
                <a:gd name="T0" fmla="*/ 41 w 302"/>
                <a:gd name="T1" fmla="*/ 161 h 302"/>
                <a:gd name="T2" fmla="*/ 151 w 302"/>
                <a:gd name="T3" fmla="*/ 302 h 302"/>
                <a:gd name="T4" fmla="*/ 302 w 302"/>
                <a:gd name="T5" fmla="*/ 151 h 302"/>
                <a:gd name="T6" fmla="*/ 151 w 302"/>
                <a:gd name="T7" fmla="*/ 0 h 302"/>
                <a:gd name="T8" fmla="*/ 0 w 302"/>
                <a:gd name="T9" fmla="*/ 151 h 302"/>
                <a:gd name="T10" fmla="*/ 41 w 302"/>
                <a:gd name="T11" fmla="*/ 16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2" h="302">
                  <a:moveTo>
                    <a:pt x="41" y="161"/>
                  </a:moveTo>
                  <a:cubicBezTo>
                    <a:pt x="106" y="177"/>
                    <a:pt x="151" y="235"/>
                    <a:pt x="151" y="302"/>
                  </a:cubicBezTo>
                  <a:cubicBezTo>
                    <a:pt x="151" y="218"/>
                    <a:pt x="218" y="151"/>
                    <a:pt x="302" y="151"/>
                  </a:cubicBezTo>
                  <a:cubicBezTo>
                    <a:pt x="218" y="151"/>
                    <a:pt x="151" y="83"/>
                    <a:pt x="151" y="0"/>
                  </a:cubicBezTo>
                  <a:cubicBezTo>
                    <a:pt x="151" y="83"/>
                    <a:pt x="83" y="151"/>
                    <a:pt x="0" y="151"/>
                  </a:cubicBezTo>
                  <a:lnTo>
                    <a:pt x="41" y="161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4" name="Oval 703">
              <a:extLst>
                <a:ext uri="{FF2B5EF4-FFF2-40B4-BE49-F238E27FC236}">
                  <a16:creationId xmlns:a16="http://schemas.microsoft.com/office/drawing/2014/main" id="{924DC229-C399-4CAF-917A-8FAE9497C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0738" y="3582989"/>
              <a:ext cx="96838" cy="96838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5" name="Oval 704">
              <a:extLst>
                <a:ext uri="{FF2B5EF4-FFF2-40B4-BE49-F238E27FC236}">
                  <a16:creationId xmlns:a16="http://schemas.microsoft.com/office/drawing/2014/main" id="{8C110B4F-4B7C-4452-98C3-4520BBEA2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0088" y="3608389"/>
              <a:ext cx="128588" cy="128588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6" name="Rectangle 705">
              <a:extLst>
                <a:ext uri="{FF2B5EF4-FFF2-40B4-BE49-F238E27FC236}">
                  <a16:creationId xmlns:a16="http://schemas.microsoft.com/office/drawing/2014/main" id="{15149F14-C301-4145-BE2F-DC7367ACA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71051" y="3398839"/>
              <a:ext cx="338138" cy="31750"/>
            </a:xfrm>
            <a:prstGeom prst="rect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7" name="Freeform 706">
              <a:extLst>
                <a:ext uri="{FF2B5EF4-FFF2-40B4-BE49-F238E27FC236}">
                  <a16:creationId xmlns:a16="http://schemas.microsoft.com/office/drawing/2014/main" id="{5A901BD9-2B8C-4CAC-9C13-BFBFF12DA3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3451" y="3294064"/>
              <a:ext cx="209550" cy="47625"/>
            </a:xfrm>
            <a:custGeom>
              <a:avLst/>
              <a:gdLst>
                <a:gd name="T0" fmla="*/ 867 w 980"/>
                <a:gd name="T1" fmla="*/ 0 h 226"/>
                <a:gd name="T2" fmla="*/ 113 w 980"/>
                <a:gd name="T3" fmla="*/ 0 h 226"/>
                <a:gd name="T4" fmla="*/ 0 w 980"/>
                <a:gd name="T5" fmla="*/ 113 h 226"/>
                <a:gd name="T6" fmla="*/ 113 w 980"/>
                <a:gd name="T7" fmla="*/ 226 h 226"/>
                <a:gd name="T8" fmla="*/ 867 w 980"/>
                <a:gd name="T9" fmla="*/ 226 h 226"/>
                <a:gd name="T10" fmla="*/ 980 w 980"/>
                <a:gd name="T11" fmla="*/ 113 h 226"/>
                <a:gd name="T12" fmla="*/ 867 w 980"/>
                <a:gd name="T13" fmla="*/ 0 h 226"/>
                <a:gd name="T14" fmla="*/ 867 w 980"/>
                <a:gd name="T15" fmla="*/ 151 h 226"/>
                <a:gd name="T16" fmla="*/ 113 w 980"/>
                <a:gd name="T17" fmla="*/ 151 h 226"/>
                <a:gd name="T18" fmla="*/ 75 w 980"/>
                <a:gd name="T19" fmla="*/ 113 h 226"/>
                <a:gd name="T20" fmla="*/ 113 w 980"/>
                <a:gd name="T21" fmla="*/ 75 h 226"/>
                <a:gd name="T22" fmla="*/ 867 w 980"/>
                <a:gd name="T23" fmla="*/ 75 h 226"/>
                <a:gd name="T24" fmla="*/ 904 w 980"/>
                <a:gd name="T25" fmla="*/ 113 h 226"/>
                <a:gd name="T26" fmla="*/ 867 w 980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0" h="226">
                  <a:moveTo>
                    <a:pt x="867" y="0"/>
                  </a:moveTo>
                  <a:lnTo>
                    <a:pt x="113" y="0"/>
                  </a:lnTo>
                  <a:cubicBezTo>
                    <a:pt x="51" y="0"/>
                    <a:pt x="0" y="50"/>
                    <a:pt x="0" y="113"/>
                  </a:cubicBezTo>
                  <a:cubicBezTo>
                    <a:pt x="0" y="175"/>
                    <a:pt x="51" y="226"/>
                    <a:pt x="113" y="226"/>
                  </a:cubicBezTo>
                  <a:lnTo>
                    <a:pt x="867" y="226"/>
                  </a:lnTo>
                  <a:cubicBezTo>
                    <a:pt x="929" y="226"/>
                    <a:pt x="980" y="175"/>
                    <a:pt x="980" y="113"/>
                  </a:cubicBezTo>
                  <a:cubicBezTo>
                    <a:pt x="980" y="50"/>
                    <a:pt x="929" y="0"/>
                    <a:pt x="867" y="0"/>
                  </a:cubicBezTo>
                  <a:close/>
                  <a:moveTo>
                    <a:pt x="867" y="151"/>
                  </a:moveTo>
                  <a:lnTo>
                    <a:pt x="113" y="151"/>
                  </a:lnTo>
                  <a:cubicBezTo>
                    <a:pt x="92" y="151"/>
                    <a:pt x="75" y="134"/>
                    <a:pt x="75" y="113"/>
                  </a:cubicBezTo>
                  <a:cubicBezTo>
                    <a:pt x="75" y="92"/>
                    <a:pt x="92" y="75"/>
                    <a:pt x="113" y="75"/>
                  </a:cubicBezTo>
                  <a:lnTo>
                    <a:pt x="867" y="75"/>
                  </a:lnTo>
                  <a:cubicBezTo>
                    <a:pt x="888" y="75"/>
                    <a:pt x="904" y="92"/>
                    <a:pt x="904" y="113"/>
                  </a:cubicBezTo>
                  <a:cubicBezTo>
                    <a:pt x="904" y="134"/>
                    <a:pt x="888" y="151"/>
                    <a:pt x="867" y="15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8" name="Freeform 707">
              <a:extLst>
                <a:ext uri="{FF2B5EF4-FFF2-40B4-BE49-F238E27FC236}">
                  <a16:creationId xmlns:a16="http://schemas.microsoft.com/office/drawing/2014/main" id="{366DEF72-BC91-468B-B501-EA55A60294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4063" y="3290889"/>
              <a:ext cx="50800" cy="50800"/>
            </a:xfrm>
            <a:custGeom>
              <a:avLst/>
              <a:gdLst>
                <a:gd name="T0" fmla="*/ 122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60 w 235"/>
                <a:gd name="T21" fmla="*/ 122 h 235"/>
                <a:gd name="T22" fmla="*/ 122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10" y="74"/>
                    <a:pt x="42" y="42"/>
                  </a:cubicBezTo>
                  <a:cubicBezTo>
                    <a:pt x="74" y="10"/>
                    <a:pt x="123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2" y="235"/>
                  </a:cubicBezTo>
                  <a:close/>
                  <a:moveTo>
                    <a:pt x="122" y="84"/>
                  </a:moveTo>
                  <a:cubicBezTo>
                    <a:pt x="107" y="84"/>
                    <a:pt x="93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60" y="137"/>
                    <a:pt x="160" y="122"/>
                  </a:cubicBezTo>
                  <a:cubicBezTo>
                    <a:pt x="160" y="101"/>
                    <a:pt x="143" y="84"/>
                    <a:pt x="122" y="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9" name="Freeform 708">
              <a:extLst>
                <a:ext uri="{FF2B5EF4-FFF2-40B4-BE49-F238E27FC236}">
                  <a16:creationId xmlns:a16="http://schemas.microsoft.com/office/drawing/2014/main" id="{BCE27A7A-7A78-4742-AA70-8BCA6CF10D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1213" y="3290889"/>
              <a:ext cx="50800" cy="50800"/>
            </a:xfrm>
            <a:custGeom>
              <a:avLst/>
              <a:gdLst>
                <a:gd name="T0" fmla="*/ 122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59 w 235"/>
                <a:gd name="T21" fmla="*/ 122 h 235"/>
                <a:gd name="T22" fmla="*/ 122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9" y="74"/>
                    <a:pt x="42" y="42"/>
                  </a:cubicBezTo>
                  <a:cubicBezTo>
                    <a:pt x="74" y="10"/>
                    <a:pt x="123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2" y="235"/>
                  </a:cubicBezTo>
                  <a:close/>
                  <a:moveTo>
                    <a:pt x="122" y="84"/>
                  </a:moveTo>
                  <a:cubicBezTo>
                    <a:pt x="106" y="84"/>
                    <a:pt x="93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59" y="137"/>
                    <a:pt x="159" y="122"/>
                  </a:cubicBezTo>
                  <a:cubicBezTo>
                    <a:pt x="159" y="101"/>
                    <a:pt x="142" y="84"/>
                    <a:pt x="122" y="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0" name="Freeform 709">
              <a:extLst>
                <a:ext uri="{FF2B5EF4-FFF2-40B4-BE49-F238E27FC236}">
                  <a16:creationId xmlns:a16="http://schemas.microsoft.com/office/drawing/2014/main" id="{E79F46A1-2067-4942-8912-E3B4B6009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58363" y="3290889"/>
              <a:ext cx="49213" cy="50800"/>
            </a:xfrm>
            <a:custGeom>
              <a:avLst/>
              <a:gdLst>
                <a:gd name="T0" fmla="*/ 121 w 235"/>
                <a:gd name="T1" fmla="*/ 235 h 235"/>
                <a:gd name="T2" fmla="*/ 17 w 235"/>
                <a:gd name="T3" fmla="*/ 165 h 235"/>
                <a:gd name="T4" fmla="*/ 42 w 235"/>
                <a:gd name="T5" fmla="*/ 42 h 235"/>
                <a:gd name="T6" fmla="*/ 165 w 235"/>
                <a:gd name="T7" fmla="*/ 17 h 235"/>
                <a:gd name="T8" fmla="*/ 235 w 235"/>
                <a:gd name="T9" fmla="*/ 122 h 235"/>
                <a:gd name="T10" fmla="*/ 121 w 235"/>
                <a:gd name="T11" fmla="*/ 235 h 235"/>
                <a:gd name="T12" fmla="*/ 121 w 235"/>
                <a:gd name="T13" fmla="*/ 84 h 235"/>
                <a:gd name="T14" fmla="*/ 87 w 235"/>
                <a:gd name="T15" fmla="*/ 107 h 235"/>
                <a:gd name="T16" fmla="*/ 95 w 235"/>
                <a:gd name="T17" fmla="*/ 148 h 235"/>
                <a:gd name="T18" fmla="*/ 136 w 235"/>
                <a:gd name="T19" fmla="*/ 157 h 235"/>
                <a:gd name="T20" fmla="*/ 159 w 235"/>
                <a:gd name="T21" fmla="*/ 122 h 235"/>
                <a:gd name="T22" fmla="*/ 121 w 235"/>
                <a:gd name="T23" fmla="*/ 8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1" y="235"/>
                  </a:moveTo>
                  <a:cubicBezTo>
                    <a:pt x="76" y="235"/>
                    <a:pt x="35" y="207"/>
                    <a:pt x="17" y="165"/>
                  </a:cubicBezTo>
                  <a:cubicBezTo>
                    <a:pt x="0" y="123"/>
                    <a:pt x="9" y="74"/>
                    <a:pt x="42" y="42"/>
                  </a:cubicBezTo>
                  <a:cubicBezTo>
                    <a:pt x="74" y="10"/>
                    <a:pt x="122" y="0"/>
                    <a:pt x="165" y="17"/>
                  </a:cubicBezTo>
                  <a:cubicBezTo>
                    <a:pt x="207" y="35"/>
                    <a:pt x="235" y="76"/>
                    <a:pt x="235" y="122"/>
                  </a:cubicBezTo>
                  <a:cubicBezTo>
                    <a:pt x="235" y="184"/>
                    <a:pt x="184" y="235"/>
                    <a:pt x="121" y="235"/>
                  </a:cubicBezTo>
                  <a:close/>
                  <a:moveTo>
                    <a:pt x="121" y="84"/>
                  </a:moveTo>
                  <a:cubicBezTo>
                    <a:pt x="106" y="84"/>
                    <a:pt x="92" y="93"/>
                    <a:pt x="87" y="107"/>
                  </a:cubicBezTo>
                  <a:cubicBezTo>
                    <a:pt x="81" y="121"/>
                    <a:pt x="84" y="138"/>
                    <a:pt x="95" y="148"/>
                  </a:cubicBezTo>
                  <a:cubicBezTo>
                    <a:pt x="106" y="159"/>
                    <a:pt x="122" y="163"/>
                    <a:pt x="136" y="157"/>
                  </a:cubicBezTo>
                  <a:cubicBezTo>
                    <a:pt x="150" y="151"/>
                    <a:pt x="159" y="137"/>
                    <a:pt x="159" y="122"/>
                  </a:cubicBezTo>
                  <a:cubicBezTo>
                    <a:pt x="159" y="101"/>
                    <a:pt x="142" y="84"/>
                    <a:pt x="121" y="8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1" name="Freeform 710">
              <a:extLst>
                <a:ext uri="{FF2B5EF4-FFF2-40B4-BE49-F238E27FC236}">
                  <a16:creationId xmlns:a16="http://schemas.microsoft.com/office/drawing/2014/main" id="{D2D8064B-1AF3-4904-B167-3D16719282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3588" y="3535364"/>
              <a:ext cx="80963" cy="80963"/>
            </a:xfrm>
            <a:custGeom>
              <a:avLst/>
              <a:gdLst>
                <a:gd name="T0" fmla="*/ 191 w 379"/>
                <a:gd name="T1" fmla="*/ 377 h 377"/>
                <a:gd name="T2" fmla="*/ 153 w 379"/>
                <a:gd name="T3" fmla="*/ 340 h 377"/>
                <a:gd name="T4" fmla="*/ 72 w 379"/>
                <a:gd name="T5" fmla="*/ 236 h 377"/>
                <a:gd name="T6" fmla="*/ 31 w 379"/>
                <a:gd name="T7" fmla="*/ 225 h 377"/>
                <a:gd name="T8" fmla="*/ 3 w 379"/>
                <a:gd name="T9" fmla="*/ 184 h 377"/>
                <a:gd name="T10" fmla="*/ 40 w 379"/>
                <a:gd name="T11" fmla="*/ 151 h 377"/>
                <a:gd name="T12" fmla="*/ 153 w 379"/>
                <a:gd name="T13" fmla="*/ 38 h 377"/>
                <a:gd name="T14" fmla="*/ 191 w 379"/>
                <a:gd name="T15" fmla="*/ 0 h 377"/>
                <a:gd name="T16" fmla="*/ 229 w 379"/>
                <a:gd name="T17" fmla="*/ 38 h 377"/>
                <a:gd name="T18" fmla="*/ 342 w 379"/>
                <a:gd name="T19" fmla="*/ 151 h 377"/>
                <a:gd name="T20" fmla="*/ 379 w 379"/>
                <a:gd name="T21" fmla="*/ 189 h 377"/>
                <a:gd name="T22" fmla="*/ 342 w 379"/>
                <a:gd name="T23" fmla="*/ 227 h 377"/>
                <a:gd name="T24" fmla="*/ 229 w 379"/>
                <a:gd name="T25" fmla="*/ 340 h 377"/>
                <a:gd name="T26" fmla="*/ 191 w 379"/>
                <a:gd name="T27" fmla="*/ 377 h 377"/>
                <a:gd name="T28" fmla="*/ 151 w 379"/>
                <a:gd name="T29" fmla="*/ 190 h 377"/>
                <a:gd name="T30" fmla="*/ 190 w 379"/>
                <a:gd name="T31" fmla="*/ 228 h 377"/>
                <a:gd name="T32" fmla="*/ 229 w 379"/>
                <a:gd name="T33" fmla="*/ 189 h 377"/>
                <a:gd name="T34" fmla="*/ 191 w 379"/>
                <a:gd name="T35" fmla="*/ 151 h 377"/>
                <a:gd name="T36" fmla="*/ 151 w 379"/>
                <a:gd name="T37" fmla="*/ 19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9" h="377">
                  <a:moveTo>
                    <a:pt x="191" y="377"/>
                  </a:moveTo>
                  <a:cubicBezTo>
                    <a:pt x="170" y="377"/>
                    <a:pt x="153" y="360"/>
                    <a:pt x="153" y="340"/>
                  </a:cubicBezTo>
                  <a:cubicBezTo>
                    <a:pt x="153" y="290"/>
                    <a:pt x="120" y="248"/>
                    <a:pt x="72" y="236"/>
                  </a:cubicBezTo>
                  <a:lnTo>
                    <a:pt x="31" y="225"/>
                  </a:lnTo>
                  <a:cubicBezTo>
                    <a:pt x="13" y="221"/>
                    <a:pt x="0" y="203"/>
                    <a:pt x="3" y="184"/>
                  </a:cubicBezTo>
                  <a:cubicBezTo>
                    <a:pt x="5" y="165"/>
                    <a:pt x="21" y="151"/>
                    <a:pt x="40" y="151"/>
                  </a:cubicBezTo>
                  <a:cubicBezTo>
                    <a:pt x="103" y="151"/>
                    <a:pt x="153" y="101"/>
                    <a:pt x="153" y="38"/>
                  </a:cubicBezTo>
                  <a:cubicBezTo>
                    <a:pt x="153" y="17"/>
                    <a:pt x="170" y="0"/>
                    <a:pt x="191" y="0"/>
                  </a:cubicBezTo>
                  <a:cubicBezTo>
                    <a:pt x="212" y="0"/>
                    <a:pt x="229" y="17"/>
                    <a:pt x="229" y="38"/>
                  </a:cubicBezTo>
                  <a:cubicBezTo>
                    <a:pt x="229" y="101"/>
                    <a:pt x="279" y="151"/>
                    <a:pt x="342" y="151"/>
                  </a:cubicBezTo>
                  <a:cubicBezTo>
                    <a:pt x="362" y="151"/>
                    <a:pt x="379" y="168"/>
                    <a:pt x="379" y="189"/>
                  </a:cubicBezTo>
                  <a:cubicBezTo>
                    <a:pt x="379" y="210"/>
                    <a:pt x="362" y="227"/>
                    <a:pt x="342" y="227"/>
                  </a:cubicBezTo>
                  <a:cubicBezTo>
                    <a:pt x="279" y="227"/>
                    <a:pt x="229" y="277"/>
                    <a:pt x="229" y="340"/>
                  </a:cubicBezTo>
                  <a:cubicBezTo>
                    <a:pt x="229" y="360"/>
                    <a:pt x="212" y="377"/>
                    <a:pt x="191" y="377"/>
                  </a:cubicBezTo>
                  <a:close/>
                  <a:moveTo>
                    <a:pt x="151" y="190"/>
                  </a:moveTo>
                  <a:cubicBezTo>
                    <a:pt x="166" y="201"/>
                    <a:pt x="179" y="213"/>
                    <a:pt x="190" y="228"/>
                  </a:cubicBezTo>
                  <a:cubicBezTo>
                    <a:pt x="201" y="213"/>
                    <a:pt x="214" y="200"/>
                    <a:pt x="229" y="189"/>
                  </a:cubicBezTo>
                  <a:cubicBezTo>
                    <a:pt x="214" y="178"/>
                    <a:pt x="202" y="165"/>
                    <a:pt x="191" y="151"/>
                  </a:cubicBezTo>
                  <a:cubicBezTo>
                    <a:pt x="180" y="166"/>
                    <a:pt x="166" y="179"/>
                    <a:pt x="151" y="19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2" name="Freeform 711">
              <a:extLst>
                <a:ext uri="{FF2B5EF4-FFF2-40B4-BE49-F238E27FC236}">
                  <a16:creationId xmlns:a16="http://schemas.microsoft.com/office/drawing/2014/main" id="{3F61EE07-C7C7-48DC-806D-91F0BB7E8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02801" y="3575051"/>
              <a:ext cx="112713" cy="112713"/>
            </a:xfrm>
            <a:custGeom>
              <a:avLst/>
              <a:gdLst>
                <a:gd name="T0" fmla="*/ 263 w 527"/>
                <a:gd name="T1" fmla="*/ 527 h 527"/>
                <a:gd name="T2" fmla="*/ 226 w 527"/>
                <a:gd name="T3" fmla="*/ 490 h 527"/>
                <a:gd name="T4" fmla="*/ 37 w 527"/>
                <a:gd name="T5" fmla="*/ 301 h 527"/>
                <a:gd name="T6" fmla="*/ 0 w 527"/>
                <a:gd name="T7" fmla="*/ 264 h 527"/>
                <a:gd name="T8" fmla="*/ 37 w 527"/>
                <a:gd name="T9" fmla="*/ 226 h 527"/>
                <a:gd name="T10" fmla="*/ 226 w 527"/>
                <a:gd name="T11" fmla="*/ 38 h 527"/>
                <a:gd name="T12" fmla="*/ 263 w 527"/>
                <a:gd name="T13" fmla="*/ 0 h 527"/>
                <a:gd name="T14" fmla="*/ 301 w 527"/>
                <a:gd name="T15" fmla="*/ 38 h 527"/>
                <a:gd name="T16" fmla="*/ 490 w 527"/>
                <a:gd name="T17" fmla="*/ 226 h 527"/>
                <a:gd name="T18" fmla="*/ 527 w 527"/>
                <a:gd name="T19" fmla="*/ 264 h 527"/>
                <a:gd name="T20" fmla="*/ 490 w 527"/>
                <a:gd name="T21" fmla="*/ 301 h 527"/>
                <a:gd name="T22" fmla="*/ 301 w 527"/>
                <a:gd name="T23" fmla="*/ 490 h 527"/>
                <a:gd name="T24" fmla="*/ 263 w 527"/>
                <a:gd name="T25" fmla="*/ 527 h 527"/>
                <a:gd name="T26" fmla="*/ 173 w 527"/>
                <a:gd name="T27" fmla="*/ 264 h 527"/>
                <a:gd name="T28" fmla="*/ 263 w 527"/>
                <a:gd name="T29" fmla="*/ 354 h 527"/>
                <a:gd name="T30" fmla="*/ 354 w 527"/>
                <a:gd name="T31" fmla="*/ 264 h 527"/>
                <a:gd name="T32" fmla="*/ 263 w 527"/>
                <a:gd name="T33" fmla="*/ 173 h 527"/>
                <a:gd name="T34" fmla="*/ 173 w 527"/>
                <a:gd name="T35" fmla="*/ 26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7" h="527">
                  <a:moveTo>
                    <a:pt x="263" y="527"/>
                  </a:moveTo>
                  <a:cubicBezTo>
                    <a:pt x="243" y="527"/>
                    <a:pt x="226" y="511"/>
                    <a:pt x="226" y="490"/>
                  </a:cubicBezTo>
                  <a:cubicBezTo>
                    <a:pt x="226" y="386"/>
                    <a:pt x="141" y="301"/>
                    <a:pt x="37" y="301"/>
                  </a:cubicBezTo>
                  <a:cubicBezTo>
                    <a:pt x="16" y="301"/>
                    <a:pt x="0" y="284"/>
                    <a:pt x="0" y="264"/>
                  </a:cubicBezTo>
                  <a:cubicBezTo>
                    <a:pt x="0" y="243"/>
                    <a:pt x="16" y="226"/>
                    <a:pt x="37" y="226"/>
                  </a:cubicBezTo>
                  <a:cubicBezTo>
                    <a:pt x="141" y="226"/>
                    <a:pt x="226" y="142"/>
                    <a:pt x="226" y="38"/>
                  </a:cubicBezTo>
                  <a:cubicBezTo>
                    <a:pt x="226" y="17"/>
                    <a:pt x="243" y="0"/>
                    <a:pt x="263" y="0"/>
                  </a:cubicBezTo>
                  <a:cubicBezTo>
                    <a:pt x="284" y="0"/>
                    <a:pt x="301" y="17"/>
                    <a:pt x="301" y="38"/>
                  </a:cubicBezTo>
                  <a:cubicBezTo>
                    <a:pt x="301" y="142"/>
                    <a:pt x="386" y="226"/>
                    <a:pt x="490" y="226"/>
                  </a:cubicBezTo>
                  <a:cubicBezTo>
                    <a:pt x="510" y="226"/>
                    <a:pt x="527" y="243"/>
                    <a:pt x="527" y="264"/>
                  </a:cubicBezTo>
                  <a:cubicBezTo>
                    <a:pt x="527" y="284"/>
                    <a:pt x="510" y="301"/>
                    <a:pt x="490" y="301"/>
                  </a:cubicBezTo>
                  <a:cubicBezTo>
                    <a:pt x="386" y="301"/>
                    <a:pt x="301" y="386"/>
                    <a:pt x="301" y="490"/>
                  </a:cubicBezTo>
                  <a:cubicBezTo>
                    <a:pt x="301" y="511"/>
                    <a:pt x="284" y="527"/>
                    <a:pt x="263" y="527"/>
                  </a:cubicBezTo>
                  <a:close/>
                  <a:moveTo>
                    <a:pt x="173" y="264"/>
                  </a:moveTo>
                  <a:cubicBezTo>
                    <a:pt x="210" y="286"/>
                    <a:pt x="241" y="317"/>
                    <a:pt x="263" y="354"/>
                  </a:cubicBezTo>
                  <a:cubicBezTo>
                    <a:pt x="286" y="317"/>
                    <a:pt x="317" y="286"/>
                    <a:pt x="354" y="264"/>
                  </a:cubicBezTo>
                  <a:cubicBezTo>
                    <a:pt x="317" y="241"/>
                    <a:pt x="286" y="210"/>
                    <a:pt x="263" y="173"/>
                  </a:cubicBezTo>
                  <a:cubicBezTo>
                    <a:pt x="241" y="210"/>
                    <a:pt x="210" y="241"/>
                    <a:pt x="173" y="26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3" name="Freeform 712">
              <a:extLst>
                <a:ext uri="{FF2B5EF4-FFF2-40B4-BE49-F238E27FC236}">
                  <a16:creationId xmlns:a16="http://schemas.microsoft.com/office/drawing/2014/main" id="{731A5E30-8839-4470-BF63-52BEF032CB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3600451"/>
              <a:ext cx="144463" cy="144463"/>
            </a:xfrm>
            <a:custGeom>
              <a:avLst/>
              <a:gdLst>
                <a:gd name="T0" fmla="*/ 339 w 679"/>
                <a:gd name="T1" fmla="*/ 678 h 678"/>
                <a:gd name="T2" fmla="*/ 302 w 679"/>
                <a:gd name="T3" fmla="*/ 641 h 678"/>
                <a:gd name="T4" fmla="*/ 38 w 679"/>
                <a:gd name="T5" fmla="*/ 377 h 678"/>
                <a:gd name="T6" fmla="*/ 0 w 679"/>
                <a:gd name="T7" fmla="*/ 339 h 678"/>
                <a:gd name="T8" fmla="*/ 38 w 679"/>
                <a:gd name="T9" fmla="*/ 301 h 678"/>
                <a:gd name="T10" fmla="*/ 302 w 679"/>
                <a:gd name="T11" fmla="*/ 38 h 678"/>
                <a:gd name="T12" fmla="*/ 339 w 679"/>
                <a:gd name="T13" fmla="*/ 0 h 678"/>
                <a:gd name="T14" fmla="*/ 377 w 679"/>
                <a:gd name="T15" fmla="*/ 38 h 678"/>
                <a:gd name="T16" fmla="*/ 641 w 679"/>
                <a:gd name="T17" fmla="*/ 301 h 678"/>
                <a:gd name="T18" fmla="*/ 679 w 679"/>
                <a:gd name="T19" fmla="*/ 339 h 678"/>
                <a:gd name="T20" fmla="*/ 641 w 679"/>
                <a:gd name="T21" fmla="*/ 377 h 678"/>
                <a:gd name="T22" fmla="*/ 377 w 679"/>
                <a:gd name="T23" fmla="*/ 641 h 678"/>
                <a:gd name="T24" fmla="*/ 339 w 679"/>
                <a:gd name="T25" fmla="*/ 678 h 678"/>
                <a:gd name="T26" fmla="*/ 193 w 679"/>
                <a:gd name="T27" fmla="*/ 339 h 678"/>
                <a:gd name="T28" fmla="*/ 339 w 679"/>
                <a:gd name="T29" fmla="*/ 485 h 678"/>
                <a:gd name="T30" fmla="*/ 486 w 679"/>
                <a:gd name="T31" fmla="*/ 339 h 678"/>
                <a:gd name="T32" fmla="*/ 339 w 679"/>
                <a:gd name="T33" fmla="*/ 193 h 678"/>
                <a:gd name="T34" fmla="*/ 193 w 679"/>
                <a:gd name="T35" fmla="*/ 33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9" h="678">
                  <a:moveTo>
                    <a:pt x="339" y="678"/>
                  </a:moveTo>
                  <a:cubicBezTo>
                    <a:pt x="319" y="678"/>
                    <a:pt x="302" y="661"/>
                    <a:pt x="302" y="641"/>
                  </a:cubicBezTo>
                  <a:cubicBezTo>
                    <a:pt x="302" y="495"/>
                    <a:pt x="184" y="377"/>
                    <a:pt x="38" y="377"/>
                  </a:cubicBezTo>
                  <a:cubicBezTo>
                    <a:pt x="17" y="377"/>
                    <a:pt x="0" y="360"/>
                    <a:pt x="0" y="339"/>
                  </a:cubicBezTo>
                  <a:cubicBezTo>
                    <a:pt x="0" y="318"/>
                    <a:pt x="17" y="301"/>
                    <a:pt x="38" y="301"/>
                  </a:cubicBezTo>
                  <a:cubicBezTo>
                    <a:pt x="184" y="301"/>
                    <a:pt x="302" y="183"/>
                    <a:pt x="302" y="38"/>
                  </a:cubicBezTo>
                  <a:cubicBezTo>
                    <a:pt x="302" y="17"/>
                    <a:pt x="319" y="0"/>
                    <a:pt x="339" y="0"/>
                  </a:cubicBezTo>
                  <a:cubicBezTo>
                    <a:pt x="360" y="0"/>
                    <a:pt x="377" y="17"/>
                    <a:pt x="377" y="38"/>
                  </a:cubicBezTo>
                  <a:cubicBezTo>
                    <a:pt x="377" y="183"/>
                    <a:pt x="495" y="301"/>
                    <a:pt x="641" y="301"/>
                  </a:cubicBezTo>
                  <a:cubicBezTo>
                    <a:pt x="662" y="301"/>
                    <a:pt x="679" y="318"/>
                    <a:pt x="679" y="339"/>
                  </a:cubicBezTo>
                  <a:cubicBezTo>
                    <a:pt x="679" y="360"/>
                    <a:pt x="662" y="377"/>
                    <a:pt x="641" y="377"/>
                  </a:cubicBezTo>
                  <a:cubicBezTo>
                    <a:pt x="495" y="377"/>
                    <a:pt x="377" y="495"/>
                    <a:pt x="377" y="641"/>
                  </a:cubicBezTo>
                  <a:cubicBezTo>
                    <a:pt x="377" y="661"/>
                    <a:pt x="360" y="678"/>
                    <a:pt x="339" y="678"/>
                  </a:cubicBezTo>
                  <a:close/>
                  <a:moveTo>
                    <a:pt x="193" y="339"/>
                  </a:moveTo>
                  <a:cubicBezTo>
                    <a:pt x="256" y="372"/>
                    <a:pt x="307" y="423"/>
                    <a:pt x="339" y="485"/>
                  </a:cubicBezTo>
                  <a:cubicBezTo>
                    <a:pt x="372" y="423"/>
                    <a:pt x="423" y="372"/>
                    <a:pt x="486" y="339"/>
                  </a:cubicBezTo>
                  <a:cubicBezTo>
                    <a:pt x="423" y="307"/>
                    <a:pt x="372" y="256"/>
                    <a:pt x="339" y="193"/>
                  </a:cubicBezTo>
                  <a:cubicBezTo>
                    <a:pt x="307" y="256"/>
                    <a:pt x="256" y="307"/>
                    <a:pt x="193" y="33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4" name="Freeform 713">
              <a:extLst>
                <a:ext uri="{FF2B5EF4-FFF2-40B4-BE49-F238E27FC236}">
                  <a16:creationId xmlns:a16="http://schemas.microsoft.com/office/drawing/2014/main" id="{3A7C5FE0-238F-40D7-93A3-3C442E5E6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13901" y="3260726"/>
              <a:ext cx="452438" cy="452438"/>
            </a:xfrm>
            <a:custGeom>
              <a:avLst/>
              <a:gdLst>
                <a:gd name="T0" fmla="*/ 1997 w 2111"/>
                <a:gd name="T1" fmla="*/ 0 h 2111"/>
                <a:gd name="T2" fmla="*/ 113 w 2111"/>
                <a:gd name="T3" fmla="*/ 0 h 2111"/>
                <a:gd name="T4" fmla="*/ 0 w 2111"/>
                <a:gd name="T5" fmla="*/ 113 h 2111"/>
                <a:gd name="T6" fmla="*/ 0 w 2111"/>
                <a:gd name="T7" fmla="*/ 1734 h 2111"/>
                <a:gd name="T8" fmla="*/ 38 w 2111"/>
                <a:gd name="T9" fmla="*/ 1771 h 2111"/>
                <a:gd name="T10" fmla="*/ 75 w 2111"/>
                <a:gd name="T11" fmla="*/ 1734 h 2111"/>
                <a:gd name="T12" fmla="*/ 75 w 2111"/>
                <a:gd name="T13" fmla="*/ 528 h 2111"/>
                <a:gd name="T14" fmla="*/ 2035 w 2111"/>
                <a:gd name="T15" fmla="*/ 528 h 2111"/>
                <a:gd name="T16" fmla="*/ 2035 w 2111"/>
                <a:gd name="T17" fmla="*/ 1997 h 2111"/>
                <a:gd name="T18" fmla="*/ 1997 w 2111"/>
                <a:gd name="T19" fmla="*/ 2035 h 2111"/>
                <a:gd name="T20" fmla="*/ 377 w 2111"/>
                <a:gd name="T21" fmla="*/ 2035 h 2111"/>
                <a:gd name="T22" fmla="*/ 339 w 2111"/>
                <a:gd name="T23" fmla="*/ 2073 h 2111"/>
                <a:gd name="T24" fmla="*/ 377 w 2111"/>
                <a:gd name="T25" fmla="*/ 2111 h 2111"/>
                <a:gd name="T26" fmla="*/ 1997 w 2111"/>
                <a:gd name="T27" fmla="*/ 2111 h 2111"/>
                <a:gd name="T28" fmla="*/ 2111 w 2111"/>
                <a:gd name="T29" fmla="*/ 1997 h 2111"/>
                <a:gd name="T30" fmla="*/ 2111 w 2111"/>
                <a:gd name="T31" fmla="*/ 113 h 2111"/>
                <a:gd name="T32" fmla="*/ 1997 w 2111"/>
                <a:gd name="T33" fmla="*/ 0 h 2111"/>
                <a:gd name="T34" fmla="*/ 2035 w 2111"/>
                <a:gd name="T35" fmla="*/ 452 h 2111"/>
                <a:gd name="T36" fmla="*/ 75 w 2111"/>
                <a:gd name="T37" fmla="*/ 452 h 2111"/>
                <a:gd name="T38" fmla="*/ 75 w 2111"/>
                <a:gd name="T39" fmla="*/ 113 h 2111"/>
                <a:gd name="T40" fmla="*/ 113 w 2111"/>
                <a:gd name="T41" fmla="*/ 75 h 2111"/>
                <a:gd name="T42" fmla="*/ 1997 w 2111"/>
                <a:gd name="T43" fmla="*/ 75 h 2111"/>
                <a:gd name="T44" fmla="*/ 2035 w 2111"/>
                <a:gd name="T45" fmla="*/ 113 h 2111"/>
                <a:gd name="T46" fmla="*/ 2035 w 2111"/>
                <a:gd name="T47" fmla="*/ 452 h 2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11" h="2111">
                  <a:moveTo>
                    <a:pt x="1997" y="0"/>
                  </a:moveTo>
                  <a:lnTo>
                    <a:pt x="113" y="0"/>
                  </a:lnTo>
                  <a:cubicBezTo>
                    <a:pt x="51" y="0"/>
                    <a:pt x="0" y="51"/>
                    <a:pt x="0" y="113"/>
                  </a:cubicBezTo>
                  <a:lnTo>
                    <a:pt x="0" y="1734"/>
                  </a:lnTo>
                  <a:cubicBezTo>
                    <a:pt x="0" y="1754"/>
                    <a:pt x="17" y="1771"/>
                    <a:pt x="38" y="1771"/>
                  </a:cubicBezTo>
                  <a:cubicBezTo>
                    <a:pt x="59" y="1771"/>
                    <a:pt x="75" y="1754"/>
                    <a:pt x="75" y="1734"/>
                  </a:cubicBezTo>
                  <a:lnTo>
                    <a:pt x="75" y="528"/>
                  </a:lnTo>
                  <a:lnTo>
                    <a:pt x="2035" y="528"/>
                  </a:lnTo>
                  <a:lnTo>
                    <a:pt x="2035" y="1997"/>
                  </a:lnTo>
                  <a:cubicBezTo>
                    <a:pt x="2035" y="2018"/>
                    <a:pt x="2018" y="2035"/>
                    <a:pt x="1997" y="2035"/>
                  </a:cubicBezTo>
                  <a:lnTo>
                    <a:pt x="377" y="2035"/>
                  </a:lnTo>
                  <a:cubicBezTo>
                    <a:pt x="356" y="2035"/>
                    <a:pt x="339" y="2052"/>
                    <a:pt x="339" y="2073"/>
                  </a:cubicBezTo>
                  <a:cubicBezTo>
                    <a:pt x="339" y="2094"/>
                    <a:pt x="356" y="2111"/>
                    <a:pt x="377" y="2111"/>
                  </a:cubicBezTo>
                  <a:lnTo>
                    <a:pt x="1997" y="2111"/>
                  </a:lnTo>
                  <a:cubicBezTo>
                    <a:pt x="2060" y="2111"/>
                    <a:pt x="2111" y="2060"/>
                    <a:pt x="2111" y="1997"/>
                  </a:cubicBezTo>
                  <a:lnTo>
                    <a:pt x="2111" y="113"/>
                  </a:lnTo>
                  <a:cubicBezTo>
                    <a:pt x="2111" y="51"/>
                    <a:pt x="2060" y="0"/>
                    <a:pt x="1997" y="0"/>
                  </a:cubicBezTo>
                  <a:close/>
                  <a:moveTo>
                    <a:pt x="2035" y="452"/>
                  </a:moveTo>
                  <a:lnTo>
                    <a:pt x="75" y="452"/>
                  </a:lnTo>
                  <a:lnTo>
                    <a:pt x="75" y="113"/>
                  </a:lnTo>
                  <a:cubicBezTo>
                    <a:pt x="75" y="92"/>
                    <a:pt x="92" y="75"/>
                    <a:pt x="113" y="75"/>
                  </a:cubicBezTo>
                  <a:lnTo>
                    <a:pt x="1997" y="75"/>
                  </a:lnTo>
                  <a:cubicBezTo>
                    <a:pt x="2018" y="75"/>
                    <a:pt x="2035" y="92"/>
                    <a:pt x="2035" y="113"/>
                  </a:cubicBezTo>
                  <a:lnTo>
                    <a:pt x="2035" y="452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5" name="Freeform 714">
              <a:extLst>
                <a:ext uri="{FF2B5EF4-FFF2-40B4-BE49-F238E27FC236}">
                  <a16:creationId xmlns:a16="http://schemas.microsoft.com/office/drawing/2014/main" id="{9EE539E5-E0C3-4609-8A09-04D0AF91D8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2663" y="3454401"/>
              <a:ext cx="144463" cy="146050"/>
            </a:xfrm>
            <a:custGeom>
              <a:avLst/>
              <a:gdLst>
                <a:gd name="T0" fmla="*/ 641 w 678"/>
                <a:gd name="T1" fmla="*/ 678 h 678"/>
                <a:gd name="T2" fmla="*/ 678 w 678"/>
                <a:gd name="T3" fmla="*/ 640 h 678"/>
                <a:gd name="T4" fmla="*/ 678 w 678"/>
                <a:gd name="T5" fmla="*/ 37 h 678"/>
                <a:gd name="T6" fmla="*/ 641 w 678"/>
                <a:gd name="T7" fmla="*/ 0 h 678"/>
                <a:gd name="T8" fmla="*/ 38 w 678"/>
                <a:gd name="T9" fmla="*/ 0 h 678"/>
                <a:gd name="T10" fmla="*/ 0 w 678"/>
                <a:gd name="T11" fmla="*/ 37 h 678"/>
                <a:gd name="T12" fmla="*/ 0 w 678"/>
                <a:gd name="T13" fmla="*/ 640 h 678"/>
                <a:gd name="T14" fmla="*/ 38 w 678"/>
                <a:gd name="T15" fmla="*/ 678 h 678"/>
                <a:gd name="T16" fmla="*/ 641 w 678"/>
                <a:gd name="T17" fmla="*/ 678 h 678"/>
                <a:gd name="T18" fmla="*/ 393 w 678"/>
                <a:gd name="T19" fmla="*/ 339 h 678"/>
                <a:gd name="T20" fmla="*/ 603 w 678"/>
                <a:gd name="T21" fmla="*/ 128 h 678"/>
                <a:gd name="T22" fmla="*/ 603 w 678"/>
                <a:gd name="T23" fmla="*/ 549 h 678"/>
                <a:gd name="T24" fmla="*/ 393 w 678"/>
                <a:gd name="T25" fmla="*/ 339 h 678"/>
                <a:gd name="T26" fmla="*/ 550 w 678"/>
                <a:gd name="T27" fmla="*/ 603 h 678"/>
                <a:gd name="T28" fmla="*/ 129 w 678"/>
                <a:gd name="T29" fmla="*/ 603 h 678"/>
                <a:gd name="T30" fmla="*/ 339 w 678"/>
                <a:gd name="T31" fmla="*/ 392 h 678"/>
                <a:gd name="T32" fmla="*/ 550 w 678"/>
                <a:gd name="T33" fmla="*/ 603 h 678"/>
                <a:gd name="T34" fmla="*/ 339 w 678"/>
                <a:gd name="T35" fmla="*/ 285 h 678"/>
                <a:gd name="T36" fmla="*/ 129 w 678"/>
                <a:gd name="T37" fmla="*/ 75 h 678"/>
                <a:gd name="T38" fmla="*/ 550 w 678"/>
                <a:gd name="T39" fmla="*/ 75 h 678"/>
                <a:gd name="T40" fmla="*/ 339 w 678"/>
                <a:gd name="T41" fmla="*/ 285 h 678"/>
                <a:gd name="T42" fmla="*/ 286 w 678"/>
                <a:gd name="T43" fmla="*/ 339 h 678"/>
                <a:gd name="T44" fmla="*/ 75 w 678"/>
                <a:gd name="T45" fmla="*/ 549 h 678"/>
                <a:gd name="T46" fmla="*/ 75 w 678"/>
                <a:gd name="T47" fmla="*/ 128 h 678"/>
                <a:gd name="T48" fmla="*/ 286 w 678"/>
                <a:gd name="T49" fmla="*/ 339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8" h="678">
                  <a:moveTo>
                    <a:pt x="641" y="678"/>
                  </a:moveTo>
                  <a:cubicBezTo>
                    <a:pt x="662" y="678"/>
                    <a:pt x="678" y="661"/>
                    <a:pt x="678" y="640"/>
                  </a:cubicBezTo>
                  <a:lnTo>
                    <a:pt x="678" y="37"/>
                  </a:lnTo>
                  <a:cubicBezTo>
                    <a:pt x="678" y="16"/>
                    <a:pt x="662" y="0"/>
                    <a:pt x="641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lnTo>
                    <a:pt x="0" y="640"/>
                  </a:lnTo>
                  <a:cubicBezTo>
                    <a:pt x="0" y="661"/>
                    <a:pt x="17" y="678"/>
                    <a:pt x="38" y="678"/>
                  </a:cubicBezTo>
                  <a:lnTo>
                    <a:pt x="641" y="678"/>
                  </a:lnTo>
                  <a:close/>
                  <a:moveTo>
                    <a:pt x="393" y="339"/>
                  </a:moveTo>
                  <a:lnTo>
                    <a:pt x="603" y="128"/>
                  </a:lnTo>
                  <a:lnTo>
                    <a:pt x="603" y="549"/>
                  </a:lnTo>
                  <a:lnTo>
                    <a:pt x="393" y="339"/>
                  </a:lnTo>
                  <a:close/>
                  <a:moveTo>
                    <a:pt x="550" y="603"/>
                  </a:moveTo>
                  <a:lnTo>
                    <a:pt x="129" y="603"/>
                  </a:lnTo>
                  <a:lnTo>
                    <a:pt x="339" y="392"/>
                  </a:lnTo>
                  <a:lnTo>
                    <a:pt x="550" y="603"/>
                  </a:lnTo>
                  <a:close/>
                  <a:moveTo>
                    <a:pt x="339" y="285"/>
                  </a:moveTo>
                  <a:lnTo>
                    <a:pt x="129" y="75"/>
                  </a:lnTo>
                  <a:lnTo>
                    <a:pt x="550" y="75"/>
                  </a:lnTo>
                  <a:lnTo>
                    <a:pt x="339" y="285"/>
                  </a:lnTo>
                  <a:close/>
                  <a:moveTo>
                    <a:pt x="286" y="339"/>
                  </a:moveTo>
                  <a:lnTo>
                    <a:pt x="75" y="549"/>
                  </a:lnTo>
                  <a:lnTo>
                    <a:pt x="75" y="128"/>
                  </a:lnTo>
                  <a:lnTo>
                    <a:pt x="286" y="339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6" name="Freeform 715">
              <a:extLst>
                <a:ext uri="{FF2B5EF4-FFF2-40B4-BE49-F238E27FC236}">
                  <a16:creationId xmlns:a16="http://schemas.microsoft.com/office/drawing/2014/main" id="{B0FF4ADE-109B-46CC-A68B-ED156A50B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63113" y="3390901"/>
              <a:ext cx="354013" cy="47625"/>
            </a:xfrm>
            <a:custGeom>
              <a:avLst/>
              <a:gdLst>
                <a:gd name="T0" fmla="*/ 1621 w 1658"/>
                <a:gd name="T1" fmla="*/ 226 h 226"/>
                <a:gd name="T2" fmla="*/ 38 w 1658"/>
                <a:gd name="T3" fmla="*/ 226 h 226"/>
                <a:gd name="T4" fmla="*/ 0 w 1658"/>
                <a:gd name="T5" fmla="*/ 188 h 226"/>
                <a:gd name="T6" fmla="*/ 0 w 1658"/>
                <a:gd name="T7" fmla="*/ 38 h 226"/>
                <a:gd name="T8" fmla="*/ 38 w 1658"/>
                <a:gd name="T9" fmla="*/ 0 h 226"/>
                <a:gd name="T10" fmla="*/ 1621 w 1658"/>
                <a:gd name="T11" fmla="*/ 0 h 226"/>
                <a:gd name="T12" fmla="*/ 1658 w 1658"/>
                <a:gd name="T13" fmla="*/ 38 h 226"/>
                <a:gd name="T14" fmla="*/ 1658 w 1658"/>
                <a:gd name="T15" fmla="*/ 188 h 226"/>
                <a:gd name="T16" fmla="*/ 1621 w 1658"/>
                <a:gd name="T17" fmla="*/ 226 h 226"/>
                <a:gd name="T18" fmla="*/ 76 w 1658"/>
                <a:gd name="T19" fmla="*/ 151 h 226"/>
                <a:gd name="T20" fmla="*/ 1583 w 1658"/>
                <a:gd name="T21" fmla="*/ 151 h 226"/>
                <a:gd name="T22" fmla="*/ 1583 w 1658"/>
                <a:gd name="T23" fmla="*/ 75 h 226"/>
                <a:gd name="T24" fmla="*/ 76 w 1658"/>
                <a:gd name="T25" fmla="*/ 75 h 226"/>
                <a:gd name="T26" fmla="*/ 76 w 1658"/>
                <a:gd name="T27" fmla="*/ 15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8" h="226">
                  <a:moveTo>
                    <a:pt x="1621" y="226"/>
                  </a:moveTo>
                  <a:lnTo>
                    <a:pt x="38" y="226"/>
                  </a:lnTo>
                  <a:cubicBezTo>
                    <a:pt x="17" y="226"/>
                    <a:pt x="0" y="209"/>
                    <a:pt x="0" y="188"/>
                  </a:cubicBezTo>
                  <a:lnTo>
                    <a:pt x="0" y="38"/>
                  </a:lnTo>
                  <a:cubicBezTo>
                    <a:pt x="0" y="17"/>
                    <a:pt x="17" y="0"/>
                    <a:pt x="38" y="0"/>
                  </a:cubicBezTo>
                  <a:lnTo>
                    <a:pt x="1621" y="0"/>
                  </a:lnTo>
                  <a:cubicBezTo>
                    <a:pt x="1642" y="0"/>
                    <a:pt x="1658" y="17"/>
                    <a:pt x="1658" y="38"/>
                  </a:cubicBezTo>
                  <a:lnTo>
                    <a:pt x="1658" y="188"/>
                  </a:lnTo>
                  <a:cubicBezTo>
                    <a:pt x="1658" y="209"/>
                    <a:pt x="1642" y="226"/>
                    <a:pt x="1621" y="226"/>
                  </a:cubicBezTo>
                  <a:close/>
                  <a:moveTo>
                    <a:pt x="76" y="151"/>
                  </a:moveTo>
                  <a:lnTo>
                    <a:pt x="1583" y="151"/>
                  </a:lnTo>
                  <a:lnTo>
                    <a:pt x="1583" y="75"/>
                  </a:lnTo>
                  <a:lnTo>
                    <a:pt x="76" y="75"/>
                  </a:lnTo>
                  <a:lnTo>
                    <a:pt x="76" y="15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7" name="Freeform 716">
              <a:extLst>
                <a:ext uri="{FF2B5EF4-FFF2-40B4-BE49-F238E27FC236}">
                  <a16:creationId xmlns:a16="http://schemas.microsoft.com/office/drawing/2014/main" id="{324367B5-07E7-47DA-BE7F-5C2D45222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3454401"/>
              <a:ext cx="31750" cy="15875"/>
            </a:xfrm>
            <a:custGeom>
              <a:avLst/>
              <a:gdLst>
                <a:gd name="T0" fmla="*/ 113 w 151"/>
                <a:gd name="T1" fmla="*/ 75 h 75"/>
                <a:gd name="T2" fmla="*/ 38 w 151"/>
                <a:gd name="T3" fmla="*/ 75 h 75"/>
                <a:gd name="T4" fmla="*/ 0 w 151"/>
                <a:gd name="T5" fmla="*/ 37 h 75"/>
                <a:gd name="T6" fmla="*/ 38 w 151"/>
                <a:gd name="T7" fmla="*/ 0 h 75"/>
                <a:gd name="T8" fmla="*/ 113 w 151"/>
                <a:gd name="T9" fmla="*/ 0 h 75"/>
                <a:gd name="T10" fmla="*/ 151 w 151"/>
                <a:gd name="T11" fmla="*/ 37 h 75"/>
                <a:gd name="T12" fmla="*/ 113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75"/>
                  </a:moveTo>
                  <a:lnTo>
                    <a:pt x="38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6"/>
                    <a:pt x="17" y="0"/>
                    <a:pt x="38" y="0"/>
                  </a:cubicBezTo>
                  <a:lnTo>
                    <a:pt x="113" y="0"/>
                  </a:lnTo>
                  <a:cubicBezTo>
                    <a:pt x="134" y="0"/>
                    <a:pt x="151" y="16"/>
                    <a:pt x="151" y="37"/>
                  </a:cubicBezTo>
                  <a:cubicBezTo>
                    <a:pt x="151" y="58"/>
                    <a:pt x="134" y="75"/>
                    <a:pt x="113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8" name="Freeform 717">
              <a:extLst>
                <a:ext uri="{FF2B5EF4-FFF2-40B4-BE49-F238E27FC236}">
                  <a16:creationId xmlns:a16="http://schemas.microsoft.com/office/drawing/2014/main" id="{2730619F-760A-40E6-875F-8D6FAF792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2801" y="3454401"/>
              <a:ext cx="153988" cy="15875"/>
            </a:xfrm>
            <a:custGeom>
              <a:avLst/>
              <a:gdLst>
                <a:gd name="T0" fmla="*/ 678 w 716"/>
                <a:gd name="T1" fmla="*/ 75 h 75"/>
                <a:gd name="T2" fmla="*/ 37 w 716"/>
                <a:gd name="T3" fmla="*/ 75 h 75"/>
                <a:gd name="T4" fmla="*/ 0 w 716"/>
                <a:gd name="T5" fmla="*/ 37 h 75"/>
                <a:gd name="T6" fmla="*/ 37 w 716"/>
                <a:gd name="T7" fmla="*/ 0 h 75"/>
                <a:gd name="T8" fmla="*/ 678 w 716"/>
                <a:gd name="T9" fmla="*/ 0 h 75"/>
                <a:gd name="T10" fmla="*/ 716 w 716"/>
                <a:gd name="T11" fmla="*/ 37 h 75"/>
                <a:gd name="T12" fmla="*/ 678 w 71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6" h="75">
                  <a:moveTo>
                    <a:pt x="67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lnTo>
                    <a:pt x="678" y="0"/>
                  </a:lnTo>
                  <a:cubicBezTo>
                    <a:pt x="699" y="0"/>
                    <a:pt x="716" y="16"/>
                    <a:pt x="716" y="37"/>
                  </a:cubicBezTo>
                  <a:cubicBezTo>
                    <a:pt x="716" y="58"/>
                    <a:pt x="699" y="75"/>
                    <a:pt x="67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9" name="Freeform 718">
              <a:extLst>
                <a:ext uri="{FF2B5EF4-FFF2-40B4-BE49-F238E27FC236}">
                  <a16:creationId xmlns:a16="http://schemas.microsoft.com/office/drawing/2014/main" id="{79F68B0D-E08F-4F9B-B2B4-80641BA3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3113" y="3486151"/>
              <a:ext cx="193675" cy="17463"/>
            </a:xfrm>
            <a:custGeom>
              <a:avLst/>
              <a:gdLst>
                <a:gd name="T0" fmla="*/ 867 w 905"/>
                <a:gd name="T1" fmla="*/ 76 h 76"/>
                <a:gd name="T2" fmla="*/ 38 w 905"/>
                <a:gd name="T3" fmla="*/ 76 h 76"/>
                <a:gd name="T4" fmla="*/ 0 w 905"/>
                <a:gd name="T5" fmla="*/ 38 h 76"/>
                <a:gd name="T6" fmla="*/ 38 w 905"/>
                <a:gd name="T7" fmla="*/ 0 h 76"/>
                <a:gd name="T8" fmla="*/ 867 w 905"/>
                <a:gd name="T9" fmla="*/ 0 h 76"/>
                <a:gd name="T10" fmla="*/ 905 w 905"/>
                <a:gd name="T11" fmla="*/ 38 h 76"/>
                <a:gd name="T12" fmla="*/ 867 w 90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5" h="76">
                  <a:moveTo>
                    <a:pt x="867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867" y="0"/>
                  </a:lnTo>
                  <a:cubicBezTo>
                    <a:pt x="888" y="0"/>
                    <a:pt x="905" y="17"/>
                    <a:pt x="905" y="38"/>
                  </a:cubicBezTo>
                  <a:cubicBezTo>
                    <a:pt x="905" y="59"/>
                    <a:pt x="888" y="76"/>
                    <a:pt x="867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0" name="Freeform 719">
              <a:extLst>
                <a:ext uri="{FF2B5EF4-FFF2-40B4-BE49-F238E27FC236}">
                  <a16:creationId xmlns:a16="http://schemas.microsoft.com/office/drawing/2014/main" id="{FE99A8D8-0162-4B54-AF25-23ABA9022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663" y="3616326"/>
              <a:ext cx="144463" cy="15875"/>
            </a:xfrm>
            <a:custGeom>
              <a:avLst/>
              <a:gdLst>
                <a:gd name="T0" fmla="*/ 641 w 678"/>
                <a:gd name="T1" fmla="*/ 76 h 76"/>
                <a:gd name="T2" fmla="*/ 38 w 678"/>
                <a:gd name="T3" fmla="*/ 76 h 76"/>
                <a:gd name="T4" fmla="*/ 0 w 678"/>
                <a:gd name="T5" fmla="*/ 38 h 76"/>
                <a:gd name="T6" fmla="*/ 38 w 678"/>
                <a:gd name="T7" fmla="*/ 0 h 76"/>
                <a:gd name="T8" fmla="*/ 641 w 678"/>
                <a:gd name="T9" fmla="*/ 0 h 76"/>
                <a:gd name="T10" fmla="*/ 678 w 678"/>
                <a:gd name="T11" fmla="*/ 38 h 76"/>
                <a:gd name="T12" fmla="*/ 641 w 678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6">
                  <a:moveTo>
                    <a:pt x="641" y="76"/>
                  </a:moveTo>
                  <a:lnTo>
                    <a:pt x="38" y="76"/>
                  </a:lnTo>
                  <a:cubicBezTo>
                    <a:pt x="17" y="76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641" y="0"/>
                  </a:lnTo>
                  <a:cubicBezTo>
                    <a:pt x="662" y="0"/>
                    <a:pt x="678" y="17"/>
                    <a:pt x="678" y="38"/>
                  </a:cubicBezTo>
                  <a:cubicBezTo>
                    <a:pt x="678" y="59"/>
                    <a:pt x="662" y="76"/>
                    <a:pt x="641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1" name="Freeform 720">
              <a:extLst>
                <a:ext uri="{FF2B5EF4-FFF2-40B4-BE49-F238E27FC236}">
                  <a16:creationId xmlns:a16="http://schemas.microsoft.com/office/drawing/2014/main" id="{3E597477-DE0E-4F0B-8FCD-61FD68323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663" y="3648076"/>
              <a:ext cx="144463" cy="15875"/>
            </a:xfrm>
            <a:custGeom>
              <a:avLst/>
              <a:gdLst>
                <a:gd name="T0" fmla="*/ 641 w 678"/>
                <a:gd name="T1" fmla="*/ 75 h 75"/>
                <a:gd name="T2" fmla="*/ 38 w 678"/>
                <a:gd name="T3" fmla="*/ 75 h 75"/>
                <a:gd name="T4" fmla="*/ 0 w 678"/>
                <a:gd name="T5" fmla="*/ 38 h 75"/>
                <a:gd name="T6" fmla="*/ 38 w 678"/>
                <a:gd name="T7" fmla="*/ 0 h 75"/>
                <a:gd name="T8" fmla="*/ 641 w 678"/>
                <a:gd name="T9" fmla="*/ 0 h 75"/>
                <a:gd name="T10" fmla="*/ 678 w 678"/>
                <a:gd name="T11" fmla="*/ 38 h 75"/>
                <a:gd name="T12" fmla="*/ 641 w 67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75">
                  <a:moveTo>
                    <a:pt x="641" y="75"/>
                  </a:moveTo>
                  <a:lnTo>
                    <a:pt x="38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8" y="0"/>
                  </a:cubicBezTo>
                  <a:lnTo>
                    <a:pt x="641" y="0"/>
                  </a:lnTo>
                  <a:cubicBezTo>
                    <a:pt x="662" y="0"/>
                    <a:pt x="678" y="17"/>
                    <a:pt x="678" y="38"/>
                  </a:cubicBezTo>
                  <a:cubicBezTo>
                    <a:pt x="678" y="59"/>
                    <a:pt x="662" y="75"/>
                    <a:pt x="641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2" name="Freeform 721">
              <a:extLst>
                <a:ext uri="{FF2B5EF4-FFF2-40B4-BE49-F238E27FC236}">
                  <a16:creationId xmlns:a16="http://schemas.microsoft.com/office/drawing/2014/main" id="{F36BA341-C79F-4B78-972D-34EF90657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6613" y="3519489"/>
              <a:ext cx="130175" cy="15875"/>
            </a:xfrm>
            <a:custGeom>
              <a:avLst/>
              <a:gdLst>
                <a:gd name="T0" fmla="*/ 565 w 603"/>
                <a:gd name="T1" fmla="*/ 75 h 75"/>
                <a:gd name="T2" fmla="*/ 37 w 603"/>
                <a:gd name="T3" fmla="*/ 75 h 75"/>
                <a:gd name="T4" fmla="*/ 0 w 603"/>
                <a:gd name="T5" fmla="*/ 38 h 75"/>
                <a:gd name="T6" fmla="*/ 37 w 603"/>
                <a:gd name="T7" fmla="*/ 0 h 75"/>
                <a:gd name="T8" fmla="*/ 565 w 603"/>
                <a:gd name="T9" fmla="*/ 0 h 75"/>
                <a:gd name="T10" fmla="*/ 603 w 603"/>
                <a:gd name="T11" fmla="*/ 38 h 75"/>
                <a:gd name="T12" fmla="*/ 565 w 60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3" h="75">
                  <a:moveTo>
                    <a:pt x="565" y="75"/>
                  </a:moveTo>
                  <a:lnTo>
                    <a:pt x="37" y="75"/>
                  </a:lnTo>
                  <a:cubicBezTo>
                    <a:pt x="17" y="75"/>
                    <a:pt x="0" y="59"/>
                    <a:pt x="0" y="38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565" y="0"/>
                  </a:lnTo>
                  <a:cubicBezTo>
                    <a:pt x="586" y="0"/>
                    <a:pt x="603" y="17"/>
                    <a:pt x="603" y="38"/>
                  </a:cubicBezTo>
                  <a:cubicBezTo>
                    <a:pt x="603" y="59"/>
                    <a:pt x="586" y="75"/>
                    <a:pt x="565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3" name="Freeform 722">
              <a:extLst>
                <a:ext uri="{FF2B5EF4-FFF2-40B4-BE49-F238E27FC236}">
                  <a16:creationId xmlns:a16="http://schemas.microsoft.com/office/drawing/2014/main" id="{8DBFAA37-1060-4598-B050-69D4E8988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5826" y="3551239"/>
              <a:ext cx="80963" cy="15875"/>
            </a:xfrm>
            <a:custGeom>
              <a:avLst/>
              <a:gdLst>
                <a:gd name="T0" fmla="*/ 339 w 377"/>
                <a:gd name="T1" fmla="*/ 75 h 75"/>
                <a:gd name="T2" fmla="*/ 37 w 377"/>
                <a:gd name="T3" fmla="*/ 75 h 75"/>
                <a:gd name="T4" fmla="*/ 0 w 377"/>
                <a:gd name="T5" fmla="*/ 37 h 75"/>
                <a:gd name="T6" fmla="*/ 37 w 377"/>
                <a:gd name="T7" fmla="*/ 0 h 75"/>
                <a:gd name="T8" fmla="*/ 339 w 377"/>
                <a:gd name="T9" fmla="*/ 0 h 75"/>
                <a:gd name="T10" fmla="*/ 377 w 377"/>
                <a:gd name="T11" fmla="*/ 37 h 75"/>
                <a:gd name="T12" fmla="*/ 339 w 37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39" y="75"/>
                  </a:moveTo>
                  <a:lnTo>
                    <a:pt x="37" y="75"/>
                  </a:lnTo>
                  <a:cubicBezTo>
                    <a:pt x="17" y="75"/>
                    <a:pt x="0" y="58"/>
                    <a:pt x="0" y="37"/>
                  </a:cubicBezTo>
                  <a:cubicBezTo>
                    <a:pt x="0" y="17"/>
                    <a:pt x="17" y="0"/>
                    <a:pt x="37" y="0"/>
                  </a:cubicBezTo>
                  <a:lnTo>
                    <a:pt x="339" y="0"/>
                  </a:lnTo>
                  <a:cubicBezTo>
                    <a:pt x="360" y="0"/>
                    <a:pt x="377" y="17"/>
                    <a:pt x="377" y="37"/>
                  </a:cubicBezTo>
                  <a:cubicBezTo>
                    <a:pt x="377" y="58"/>
                    <a:pt x="360" y="75"/>
                    <a:pt x="339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4" name="Freeform 723">
              <a:extLst>
                <a:ext uri="{FF2B5EF4-FFF2-40B4-BE49-F238E27FC236}">
                  <a16:creationId xmlns:a16="http://schemas.microsoft.com/office/drawing/2014/main" id="{20B974C7-2D4A-436F-9E3C-E63B5B7C5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7576" y="3582989"/>
              <a:ext cx="49213" cy="17463"/>
            </a:xfrm>
            <a:custGeom>
              <a:avLst/>
              <a:gdLst>
                <a:gd name="T0" fmla="*/ 188 w 226"/>
                <a:gd name="T1" fmla="*/ 75 h 75"/>
                <a:gd name="T2" fmla="*/ 37 w 226"/>
                <a:gd name="T3" fmla="*/ 75 h 75"/>
                <a:gd name="T4" fmla="*/ 0 w 226"/>
                <a:gd name="T5" fmla="*/ 37 h 75"/>
                <a:gd name="T6" fmla="*/ 37 w 226"/>
                <a:gd name="T7" fmla="*/ 0 h 75"/>
                <a:gd name="T8" fmla="*/ 188 w 226"/>
                <a:gd name="T9" fmla="*/ 0 h 75"/>
                <a:gd name="T10" fmla="*/ 226 w 226"/>
                <a:gd name="T11" fmla="*/ 37 h 75"/>
                <a:gd name="T12" fmla="*/ 188 w 226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75"/>
                  </a:moveTo>
                  <a:lnTo>
                    <a:pt x="37" y="75"/>
                  </a:lnTo>
                  <a:cubicBezTo>
                    <a:pt x="16" y="75"/>
                    <a:pt x="0" y="58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lnTo>
                    <a:pt x="188" y="0"/>
                  </a:lnTo>
                  <a:cubicBezTo>
                    <a:pt x="209" y="0"/>
                    <a:pt x="226" y="16"/>
                    <a:pt x="226" y="37"/>
                  </a:cubicBezTo>
                  <a:cubicBezTo>
                    <a:pt x="226" y="58"/>
                    <a:pt x="209" y="75"/>
                    <a:pt x="18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4" name="Group 2533">
            <a:extLst>
              <a:ext uri="{FF2B5EF4-FFF2-40B4-BE49-F238E27FC236}">
                <a16:creationId xmlns:a16="http://schemas.microsoft.com/office/drawing/2014/main" id="{78548AE6-3429-42E6-B3F9-35028F8A4C5A}"/>
              </a:ext>
            </a:extLst>
          </p:cNvPr>
          <p:cNvGrpSpPr/>
          <p:nvPr/>
        </p:nvGrpSpPr>
        <p:grpSpPr>
          <a:xfrm>
            <a:off x="4364038" y="3260726"/>
            <a:ext cx="482600" cy="484188"/>
            <a:chOff x="4364038" y="3260726"/>
            <a:chExt cx="482600" cy="484188"/>
          </a:xfrm>
        </p:grpSpPr>
        <p:sp>
          <p:nvSpPr>
            <p:cNvPr id="1825" name="Freeform 724">
              <a:extLst>
                <a:ext uri="{FF2B5EF4-FFF2-40B4-BE49-F238E27FC236}">
                  <a16:creationId xmlns:a16="http://schemas.microsoft.com/office/drawing/2014/main" id="{22A7FEEA-25FA-4647-AA57-07B387BA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313" y="3381376"/>
              <a:ext cx="274638" cy="323850"/>
            </a:xfrm>
            <a:custGeom>
              <a:avLst/>
              <a:gdLst>
                <a:gd name="T0" fmla="*/ 1282 w 1282"/>
                <a:gd name="T1" fmla="*/ 1508 h 1508"/>
                <a:gd name="T2" fmla="*/ 1131 w 1282"/>
                <a:gd name="T3" fmla="*/ 1357 h 1508"/>
                <a:gd name="T4" fmla="*/ 1131 w 1282"/>
                <a:gd name="T5" fmla="*/ 0 h 1508"/>
                <a:gd name="T6" fmla="*/ 0 w 1282"/>
                <a:gd name="T7" fmla="*/ 0 h 1508"/>
                <a:gd name="T8" fmla="*/ 0 w 1282"/>
                <a:gd name="T9" fmla="*/ 383 h 1508"/>
                <a:gd name="T10" fmla="*/ 123 w 1282"/>
                <a:gd name="T11" fmla="*/ 404 h 1508"/>
                <a:gd name="T12" fmla="*/ 188 w 1282"/>
                <a:gd name="T13" fmla="*/ 509 h 1508"/>
                <a:gd name="T14" fmla="*/ 151 w 1282"/>
                <a:gd name="T15" fmla="*/ 628 h 1508"/>
                <a:gd name="T16" fmla="*/ 38 w 1282"/>
                <a:gd name="T17" fmla="*/ 679 h 1508"/>
                <a:gd name="T18" fmla="*/ 0 w 1282"/>
                <a:gd name="T19" fmla="*/ 679 h 1508"/>
                <a:gd name="T20" fmla="*/ 0 w 1282"/>
                <a:gd name="T21" fmla="*/ 1508 h 1508"/>
                <a:gd name="T22" fmla="*/ 1282 w 1282"/>
                <a:gd name="T23" fmla="*/ 1508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2" h="1508">
                  <a:moveTo>
                    <a:pt x="1282" y="1508"/>
                  </a:moveTo>
                  <a:cubicBezTo>
                    <a:pt x="1198" y="1508"/>
                    <a:pt x="1131" y="1440"/>
                    <a:pt x="1131" y="1357"/>
                  </a:cubicBezTo>
                  <a:lnTo>
                    <a:pt x="1131" y="0"/>
                  </a:lnTo>
                  <a:lnTo>
                    <a:pt x="0" y="0"/>
                  </a:lnTo>
                  <a:lnTo>
                    <a:pt x="0" y="383"/>
                  </a:lnTo>
                  <a:cubicBezTo>
                    <a:pt x="42" y="372"/>
                    <a:pt x="87" y="379"/>
                    <a:pt x="123" y="404"/>
                  </a:cubicBezTo>
                  <a:cubicBezTo>
                    <a:pt x="158" y="428"/>
                    <a:pt x="182" y="466"/>
                    <a:pt x="188" y="509"/>
                  </a:cubicBezTo>
                  <a:cubicBezTo>
                    <a:pt x="193" y="552"/>
                    <a:pt x="180" y="595"/>
                    <a:pt x="151" y="628"/>
                  </a:cubicBezTo>
                  <a:cubicBezTo>
                    <a:pt x="122" y="660"/>
                    <a:pt x="81" y="679"/>
                    <a:pt x="38" y="679"/>
                  </a:cubicBezTo>
                  <a:lnTo>
                    <a:pt x="0" y="679"/>
                  </a:lnTo>
                  <a:lnTo>
                    <a:pt x="0" y="1508"/>
                  </a:lnTo>
                  <a:lnTo>
                    <a:pt x="1282" y="1508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6" name="Freeform 725">
              <a:extLst>
                <a:ext uri="{FF2B5EF4-FFF2-40B4-BE49-F238E27FC236}">
                  <a16:creationId xmlns:a16="http://schemas.microsoft.com/office/drawing/2014/main" id="{7D495F6D-6544-47FF-995E-9635C6399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13" y="3406776"/>
              <a:ext cx="15875" cy="265113"/>
            </a:xfrm>
            <a:custGeom>
              <a:avLst/>
              <a:gdLst>
                <a:gd name="T0" fmla="*/ 38 w 75"/>
                <a:gd name="T1" fmla="*/ 1244 h 1244"/>
                <a:gd name="T2" fmla="*/ 75 w 75"/>
                <a:gd name="T3" fmla="*/ 1206 h 1244"/>
                <a:gd name="T4" fmla="*/ 75 w 75"/>
                <a:gd name="T5" fmla="*/ 38 h 1244"/>
                <a:gd name="T6" fmla="*/ 38 w 75"/>
                <a:gd name="T7" fmla="*/ 0 h 1244"/>
                <a:gd name="T8" fmla="*/ 0 w 75"/>
                <a:gd name="T9" fmla="*/ 38 h 1244"/>
                <a:gd name="T10" fmla="*/ 0 w 75"/>
                <a:gd name="T11" fmla="*/ 1206 h 1244"/>
                <a:gd name="T12" fmla="*/ 38 w 75"/>
                <a:gd name="T13" fmla="*/ 1244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244">
                  <a:moveTo>
                    <a:pt x="38" y="1244"/>
                  </a:moveTo>
                  <a:cubicBezTo>
                    <a:pt x="58" y="1244"/>
                    <a:pt x="75" y="1227"/>
                    <a:pt x="75" y="120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1206"/>
                  </a:lnTo>
                  <a:cubicBezTo>
                    <a:pt x="0" y="1227"/>
                    <a:pt x="17" y="1244"/>
                    <a:pt x="38" y="124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7" name="Rectangle 726">
              <a:extLst>
                <a:ext uri="{FF2B5EF4-FFF2-40B4-BE49-F238E27FC236}">
                  <a16:creationId xmlns:a16="http://schemas.microsoft.com/office/drawing/2014/main" id="{F701287F-C17B-47B5-B2D1-B2654D445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1" y="3575051"/>
              <a:ext cx="96838" cy="1619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8" name="Rectangle 727">
              <a:extLst>
                <a:ext uri="{FF2B5EF4-FFF2-40B4-BE49-F238E27FC236}">
                  <a16:creationId xmlns:a16="http://schemas.microsoft.com/office/drawing/2014/main" id="{683816BA-60A2-4374-89C1-097DF945A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976" y="3527426"/>
              <a:ext cx="11271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9" name="Rectangle 728">
              <a:extLst>
                <a:ext uri="{FF2B5EF4-FFF2-40B4-BE49-F238E27FC236}">
                  <a16:creationId xmlns:a16="http://schemas.microsoft.com/office/drawing/2014/main" id="{9FB023ED-6B9B-4231-A93E-7EF7C7D3A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313" y="3575051"/>
              <a:ext cx="96838" cy="1619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0" name="Rectangle 729">
              <a:extLst>
                <a:ext uri="{FF2B5EF4-FFF2-40B4-BE49-F238E27FC236}">
                  <a16:creationId xmlns:a16="http://schemas.microsoft.com/office/drawing/2014/main" id="{8F11F156-FF8B-41D0-80FF-820F883FC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313" y="3527426"/>
              <a:ext cx="114300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1" name="Freeform 730">
              <a:extLst>
                <a:ext uri="{FF2B5EF4-FFF2-40B4-BE49-F238E27FC236}">
                  <a16:creationId xmlns:a16="http://schemas.microsoft.com/office/drawing/2014/main" id="{AF25C24D-4717-40CB-A9AA-2BDFE03B8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8" y="3260726"/>
              <a:ext cx="482600" cy="484188"/>
            </a:xfrm>
            <a:custGeom>
              <a:avLst/>
              <a:gdLst>
                <a:gd name="T0" fmla="*/ 2035 w 2261"/>
                <a:gd name="T1" fmla="*/ 339 h 2261"/>
                <a:gd name="T2" fmla="*/ 1695 w 2261"/>
                <a:gd name="T3" fmla="*/ 0 h 2261"/>
                <a:gd name="T4" fmla="*/ 1356 w 2261"/>
                <a:gd name="T5" fmla="*/ 0 h 2261"/>
                <a:gd name="T6" fmla="*/ 1017 w 2261"/>
                <a:gd name="T7" fmla="*/ 528 h 2261"/>
                <a:gd name="T8" fmla="*/ 754 w 2261"/>
                <a:gd name="T9" fmla="*/ 921 h 2261"/>
                <a:gd name="T10" fmla="*/ 414 w 2261"/>
                <a:gd name="T11" fmla="*/ 941 h 2261"/>
                <a:gd name="T12" fmla="*/ 38 w 2261"/>
                <a:gd name="T13" fmla="*/ 1206 h 2261"/>
                <a:gd name="T14" fmla="*/ 38 w 2261"/>
                <a:gd name="T15" fmla="*/ 1508 h 2261"/>
                <a:gd name="T16" fmla="*/ 113 w 2261"/>
                <a:gd name="T17" fmla="*/ 2261 h 2261"/>
                <a:gd name="T18" fmla="*/ 1281 w 2261"/>
                <a:gd name="T19" fmla="*/ 2111 h 2261"/>
                <a:gd name="T20" fmla="*/ 2261 w 2261"/>
                <a:gd name="T21" fmla="*/ 565 h 2261"/>
                <a:gd name="T22" fmla="*/ 1960 w 2261"/>
                <a:gd name="T23" fmla="*/ 339 h 2261"/>
                <a:gd name="T24" fmla="*/ 1696 w 2261"/>
                <a:gd name="T25" fmla="*/ 339 h 2261"/>
                <a:gd name="T26" fmla="*/ 1526 w 2261"/>
                <a:gd name="T27" fmla="*/ 137 h 2261"/>
                <a:gd name="T28" fmla="*/ 1432 w 2261"/>
                <a:gd name="T29" fmla="*/ 528 h 2261"/>
                <a:gd name="T30" fmla="*/ 1093 w 2261"/>
                <a:gd name="T31" fmla="*/ 339 h 2261"/>
                <a:gd name="T32" fmla="*/ 1357 w 2261"/>
                <a:gd name="T33" fmla="*/ 339 h 2261"/>
                <a:gd name="T34" fmla="*/ 1093 w 2261"/>
                <a:gd name="T35" fmla="*/ 339 h 2261"/>
                <a:gd name="T36" fmla="*/ 829 w 2261"/>
                <a:gd name="T37" fmla="*/ 1206 h 2261"/>
                <a:gd name="T38" fmla="*/ 829 w 2261"/>
                <a:gd name="T39" fmla="*/ 980 h 2261"/>
                <a:gd name="T40" fmla="*/ 1281 w 2261"/>
                <a:gd name="T41" fmla="*/ 1281 h 2261"/>
                <a:gd name="T42" fmla="*/ 754 w 2261"/>
                <a:gd name="T43" fmla="*/ 1281 h 2261"/>
                <a:gd name="T44" fmla="*/ 603 w 2261"/>
                <a:gd name="T45" fmla="*/ 1281 h 2261"/>
                <a:gd name="T46" fmla="*/ 527 w 2261"/>
                <a:gd name="T47" fmla="*/ 980 h 2261"/>
                <a:gd name="T48" fmla="*/ 527 w 2261"/>
                <a:gd name="T49" fmla="*/ 1206 h 2261"/>
                <a:gd name="T50" fmla="*/ 527 w 2261"/>
                <a:gd name="T51" fmla="*/ 1281 h 2261"/>
                <a:gd name="T52" fmla="*/ 75 w 2261"/>
                <a:gd name="T53" fmla="*/ 1281 h 2261"/>
                <a:gd name="T54" fmla="*/ 527 w 2261"/>
                <a:gd name="T55" fmla="*/ 2186 h 2261"/>
                <a:gd name="T56" fmla="*/ 603 w 2261"/>
                <a:gd name="T57" fmla="*/ 2186 h 2261"/>
                <a:gd name="T58" fmla="*/ 754 w 2261"/>
                <a:gd name="T59" fmla="*/ 2186 h 2261"/>
                <a:gd name="T60" fmla="*/ 829 w 2261"/>
                <a:gd name="T61" fmla="*/ 2186 h 2261"/>
                <a:gd name="T62" fmla="*/ 1206 w 2261"/>
                <a:gd name="T63" fmla="*/ 2186 h 2261"/>
                <a:gd name="T64" fmla="*/ 1809 w 2261"/>
                <a:gd name="T65" fmla="*/ 1847 h 2261"/>
                <a:gd name="T66" fmla="*/ 1281 w 2261"/>
                <a:gd name="T67" fmla="*/ 1508 h 2261"/>
                <a:gd name="T68" fmla="*/ 1357 w 2261"/>
                <a:gd name="T69" fmla="*/ 1244 h 2261"/>
                <a:gd name="T70" fmla="*/ 1017 w 2261"/>
                <a:gd name="T71" fmla="*/ 1093 h 2261"/>
                <a:gd name="T72" fmla="*/ 1017 w 2261"/>
                <a:gd name="T73" fmla="*/ 603 h 2261"/>
                <a:gd name="T74" fmla="*/ 1093 w 2261"/>
                <a:gd name="T75" fmla="*/ 716 h 2261"/>
                <a:gd name="T76" fmla="*/ 1620 w 2261"/>
                <a:gd name="T77" fmla="*/ 716 h 2261"/>
                <a:gd name="T78" fmla="*/ 1696 w 2261"/>
                <a:gd name="T79" fmla="*/ 603 h 2261"/>
                <a:gd name="T80" fmla="*/ 1923 w 2261"/>
                <a:gd name="T81" fmla="*/ 2035 h 2261"/>
                <a:gd name="T82" fmla="*/ 2186 w 2261"/>
                <a:gd name="T83" fmla="*/ 1922 h 2261"/>
                <a:gd name="T84" fmla="*/ 1960 w 2261"/>
                <a:gd name="T85" fmla="*/ 603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61" h="2261">
                  <a:moveTo>
                    <a:pt x="2223" y="528"/>
                  </a:moveTo>
                  <a:lnTo>
                    <a:pt x="2035" y="528"/>
                  </a:lnTo>
                  <a:lnTo>
                    <a:pt x="2035" y="339"/>
                  </a:lnTo>
                  <a:cubicBezTo>
                    <a:pt x="2035" y="218"/>
                    <a:pt x="1971" y="106"/>
                    <a:pt x="1865" y="45"/>
                  </a:cubicBezTo>
                  <a:cubicBezTo>
                    <a:pt x="1813" y="15"/>
                    <a:pt x="1755" y="0"/>
                    <a:pt x="1697" y="0"/>
                  </a:cubicBezTo>
                  <a:lnTo>
                    <a:pt x="1695" y="0"/>
                  </a:lnTo>
                  <a:cubicBezTo>
                    <a:pt x="1637" y="0"/>
                    <a:pt x="1578" y="16"/>
                    <a:pt x="1526" y="46"/>
                  </a:cubicBezTo>
                  <a:cubicBezTo>
                    <a:pt x="1474" y="16"/>
                    <a:pt x="1416" y="0"/>
                    <a:pt x="1357" y="0"/>
                  </a:cubicBezTo>
                  <a:lnTo>
                    <a:pt x="1356" y="0"/>
                  </a:lnTo>
                  <a:cubicBezTo>
                    <a:pt x="1297" y="0"/>
                    <a:pt x="1239" y="15"/>
                    <a:pt x="1187" y="45"/>
                  </a:cubicBezTo>
                  <a:cubicBezTo>
                    <a:pt x="1082" y="106"/>
                    <a:pt x="1017" y="218"/>
                    <a:pt x="1017" y="339"/>
                  </a:cubicBezTo>
                  <a:lnTo>
                    <a:pt x="1017" y="528"/>
                  </a:lnTo>
                  <a:lnTo>
                    <a:pt x="791" y="528"/>
                  </a:lnTo>
                  <a:cubicBezTo>
                    <a:pt x="770" y="528"/>
                    <a:pt x="754" y="545"/>
                    <a:pt x="754" y="565"/>
                  </a:cubicBezTo>
                  <a:lnTo>
                    <a:pt x="754" y="921"/>
                  </a:lnTo>
                  <a:cubicBezTo>
                    <a:pt x="724" y="934"/>
                    <a:pt x="698" y="955"/>
                    <a:pt x="678" y="981"/>
                  </a:cubicBezTo>
                  <a:cubicBezTo>
                    <a:pt x="649" y="940"/>
                    <a:pt x="604" y="913"/>
                    <a:pt x="554" y="905"/>
                  </a:cubicBezTo>
                  <a:cubicBezTo>
                    <a:pt x="505" y="898"/>
                    <a:pt x="454" y="911"/>
                    <a:pt x="414" y="941"/>
                  </a:cubicBezTo>
                  <a:cubicBezTo>
                    <a:pt x="373" y="971"/>
                    <a:pt x="347" y="1016"/>
                    <a:pt x="340" y="1066"/>
                  </a:cubicBezTo>
                  <a:cubicBezTo>
                    <a:pt x="333" y="1116"/>
                    <a:pt x="347" y="1166"/>
                    <a:pt x="378" y="1206"/>
                  </a:cubicBezTo>
                  <a:lnTo>
                    <a:pt x="38" y="1206"/>
                  </a:lnTo>
                  <a:cubicBezTo>
                    <a:pt x="17" y="1206"/>
                    <a:pt x="0" y="1223"/>
                    <a:pt x="0" y="1244"/>
                  </a:cubicBezTo>
                  <a:lnTo>
                    <a:pt x="0" y="1470"/>
                  </a:lnTo>
                  <a:cubicBezTo>
                    <a:pt x="0" y="1491"/>
                    <a:pt x="17" y="1508"/>
                    <a:pt x="38" y="1508"/>
                  </a:cubicBezTo>
                  <a:lnTo>
                    <a:pt x="75" y="1508"/>
                  </a:lnTo>
                  <a:lnTo>
                    <a:pt x="75" y="2224"/>
                  </a:lnTo>
                  <a:cubicBezTo>
                    <a:pt x="75" y="2244"/>
                    <a:pt x="92" y="2261"/>
                    <a:pt x="113" y="2261"/>
                  </a:cubicBezTo>
                  <a:lnTo>
                    <a:pt x="1244" y="2261"/>
                  </a:lnTo>
                  <a:cubicBezTo>
                    <a:pt x="1264" y="2261"/>
                    <a:pt x="1281" y="2244"/>
                    <a:pt x="1281" y="2224"/>
                  </a:cubicBezTo>
                  <a:lnTo>
                    <a:pt x="1281" y="2111"/>
                  </a:lnTo>
                  <a:lnTo>
                    <a:pt x="2073" y="2111"/>
                  </a:lnTo>
                  <a:cubicBezTo>
                    <a:pt x="2177" y="2110"/>
                    <a:pt x="2261" y="2026"/>
                    <a:pt x="2261" y="1922"/>
                  </a:cubicBezTo>
                  <a:lnTo>
                    <a:pt x="2261" y="565"/>
                  </a:lnTo>
                  <a:cubicBezTo>
                    <a:pt x="2261" y="545"/>
                    <a:pt x="2244" y="528"/>
                    <a:pt x="2223" y="528"/>
                  </a:cubicBezTo>
                  <a:close/>
                  <a:moveTo>
                    <a:pt x="1696" y="75"/>
                  </a:moveTo>
                  <a:cubicBezTo>
                    <a:pt x="1841" y="76"/>
                    <a:pt x="1959" y="194"/>
                    <a:pt x="1960" y="339"/>
                  </a:cubicBezTo>
                  <a:lnTo>
                    <a:pt x="1960" y="528"/>
                  </a:lnTo>
                  <a:lnTo>
                    <a:pt x="1696" y="528"/>
                  </a:lnTo>
                  <a:lnTo>
                    <a:pt x="1696" y="339"/>
                  </a:lnTo>
                  <a:cubicBezTo>
                    <a:pt x="1696" y="248"/>
                    <a:pt x="1659" y="160"/>
                    <a:pt x="1593" y="96"/>
                  </a:cubicBezTo>
                  <a:cubicBezTo>
                    <a:pt x="1625" y="82"/>
                    <a:pt x="1660" y="75"/>
                    <a:pt x="1696" y="75"/>
                  </a:cubicBezTo>
                  <a:close/>
                  <a:moveTo>
                    <a:pt x="1526" y="137"/>
                  </a:moveTo>
                  <a:cubicBezTo>
                    <a:pt x="1586" y="187"/>
                    <a:pt x="1620" y="261"/>
                    <a:pt x="1620" y="339"/>
                  </a:cubicBezTo>
                  <a:lnTo>
                    <a:pt x="1620" y="528"/>
                  </a:lnTo>
                  <a:lnTo>
                    <a:pt x="1432" y="528"/>
                  </a:lnTo>
                  <a:lnTo>
                    <a:pt x="1432" y="339"/>
                  </a:lnTo>
                  <a:cubicBezTo>
                    <a:pt x="1432" y="261"/>
                    <a:pt x="1466" y="187"/>
                    <a:pt x="1526" y="137"/>
                  </a:cubicBezTo>
                  <a:close/>
                  <a:moveTo>
                    <a:pt x="1093" y="339"/>
                  </a:moveTo>
                  <a:cubicBezTo>
                    <a:pt x="1093" y="251"/>
                    <a:pt x="1137" y="168"/>
                    <a:pt x="1211" y="119"/>
                  </a:cubicBezTo>
                  <a:cubicBezTo>
                    <a:pt x="1285" y="70"/>
                    <a:pt x="1378" y="62"/>
                    <a:pt x="1460" y="96"/>
                  </a:cubicBezTo>
                  <a:cubicBezTo>
                    <a:pt x="1394" y="160"/>
                    <a:pt x="1357" y="248"/>
                    <a:pt x="1357" y="339"/>
                  </a:cubicBezTo>
                  <a:lnTo>
                    <a:pt x="1357" y="528"/>
                  </a:lnTo>
                  <a:lnTo>
                    <a:pt x="1093" y="528"/>
                  </a:lnTo>
                  <a:lnTo>
                    <a:pt x="1093" y="339"/>
                  </a:lnTo>
                  <a:close/>
                  <a:moveTo>
                    <a:pt x="829" y="980"/>
                  </a:moveTo>
                  <a:cubicBezTo>
                    <a:pt x="891" y="980"/>
                    <a:pt x="942" y="1031"/>
                    <a:pt x="942" y="1093"/>
                  </a:cubicBezTo>
                  <a:cubicBezTo>
                    <a:pt x="942" y="1155"/>
                    <a:pt x="891" y="1206"/>
                    <a:pt x="829" y="1206"/>
                  </a:cubicBezTo>
                  <a:lnTo>
                    <a:pt x="716" y="1206"/>
                  </a:lnTo>
                  <a:lnTo>
                    <a:pt x="716" y="1093"/>
                  </a:lnTo>
                  <a:cubicBezTo>
                    <a:pt x="716" y="1031"/>
                    <a:pt x="767" y="980"/>
                    <a:pt x="829" y="980"/>
                  </a:cubicBezTo>
                  <a:close/>
                  <a:moveTo>
                    <a:pt x="829" y="1432"/>
                  </a:moveTo>
                  <a:lnTo>
                    <a:pt x="829" y="1281"/>
                  </a:lnTo>
                  <a:lnTo>
                    <a:pt x="1281" y="1281"/>
                  </a:lnTo>
                  <a:lnTo>
                    <a:pt x="1281" y="1432"/>
                  </a:lnTo>
                  <a:lnTo>
                    <a:pt x="829" y="1432"/>
                  </a:lnTo>
                  <a:close/>
                  <a:moveTo>
                    <a:pt x="754" y="1281"/>
                  </a:moveTo>
                  <a:lnTo>
                    <a:pt x="754" y="1432"/>
                  </a:lnTo>
                  <a:lnTo>
                    <a:pt x="603" y="1432"/>
                  </a:lnTo>
                  <a:lnTo>
                    <a:pt x="603" y="1281"/>
                  </a:lnTo>
                  <a:lnTo>
                    <a:pt x="754" y="1281"/>
                  </a:lnTo>
                  <a:close/>
                  <a:moveTo>
                    <a:pt x="414" y="1093"/>
                  </a:moveTo>
                  <a:cubicBezTo>
                    <a:pt x="414" y="1031"/>
                    <a:pt x="465" y="980"/>
                    <a:pt x="527" y="980"/>
                  </a:cubicBezTo>
                  <a:cubicBezTo>
                    <a:pt x="590" y="980"/>
                    <a:pt x="641" y="1031"/>
                    <a:pt x="641" y="1093"/>
                  </a:cubicBezTo>
                  <a:lnTo>
                    <a:pt x="641" y="1206"/>
                  </a:lnTo>
                  <a:lnTo>
                    <a:pt x="527" y="1206"/>
                  </a:lnTo>
                  <a:cubicBezTo>
                    <a:pt x="465" y="1206"/>
                    <a:pt x="414" y="1155"/>
                    <a:pt x="414" y="1093"/>
                  </a:cubicBezTo>
                  <a:close/>
                  <a:moveTo>
                    <a:pt x="75" y="1281"/>
                  </a:moveTo>
                  <a:lnTo>
                    <a:pt x="527" y="1281"/>
                  </a:lnTo>
                  <a:lnTo>
                    <a:pt x="527" y="1432"/>
                  </a:lnTo>
                  <a:lnTo>
                    <a:pt x="75" y="1432"/>
                  </a:lnTo>
                  <a:lnTo>
                    <a:pt x="75" y="1281"/>
                  </a:lnTo>
                  <a:close/>
                  <a:moveTo>
                    <a:pt x="151" y="1508"/>
                  </a:moveTo>
                  <a:lnTo>
                    <a:pt x="527" y="1508"/>
                  </a:lnTo>
                  <a:lnTo>
                    <a:pt x="527" y="2186"/>
                  </a:lnTo>
                  <a:lnTo>
                    <a:pt x="151" y="2186"/>
                  </a:lnTo>
                  <a:lnTo>
                    <a:pt x="151" y="1508"/>
                  </a:lnTo>
                  <a:close/>
                  <a:moveTo>
                    <a:pt x="603" y="2186"/>
                  </a:moveTo>
                  <a:lnTo>
                    <a:pt x="603" y="1508"/>
                  </a:lnTo>
                  <a:lnTo>
                    <a:pt x="754" y="1508"/>
                  </a:lnTo>
                  <a:lnTo>
                    <a:pt x="754" y="2186"/>
                  </a:lnTo>
                  <a:lnTo>
                    <a:pt x="603" y="2186"/>
                  </a:lnTo>
                  <a:close/>
                  <a:moveTo>
                    <a:pt x="1206" y="2186"/>
                  </a:moveTo>
                  <a:lnTo>
                    <a:pt x="829" y="2186"/>
                  </a:lnTo>
                  <a:lnTo>
                    <a:pt x="829" y="1508"/>
                  </a:lnTo>
                  <a:lnTo>
                    <a:pt x="1206" y="1508"/>
                  </a:lnTo>
                  <a:lnTo>
                    <a:pt x="1206" y="2186"/>
                  </a:lnTo>
                  <a:close/>
                  <a:moveTo>
                    <a:pt x="1281" y="1884"/>
                  </a:moveTo>
                  <a:lnTo>
                    <a:pt x="1771" y="1884"/>
                  </a:lnTo>
                  <a:cubicBezTo>
                    <a:pt x="1792" y="1884"/>
                    <a:pt x="1809" y="1868"/>
                    <a:pt x="1809" y="1847"/>
                  </a:cubicBezTo>
                  <a:cubicBezTo>
                    <a:pt x="1809" y="1826"/>
                    <a:pt x="1792" y="1809"/>
                    <a:pt x="1771" y="1809"/>
                  </a:cubicBezTo>
                  <a:lnTo>
                    <a:pt x="1281" y="1809"/>
                  </a:lnTo>
                  <a:lnTo>
                    <a:pt x="1281" y="1508"/>
                  </a:lnTo>
                  <a:lnTo>
                    <a:pt x="1319" y="1508"/>
                  </a:lnTo>
                  <a:cubicBezTo>
                    <a:pt x="1340" y="1508"/>
                    <a:pt x="1357" y="1491"/>
                    <a:pt x="1357" y="1470"/>
                  </a:cubicBezTo>
                  <a:lnTo>
                    <a:pt x="1357" y="1244"/>
                  </a:lnTo>
                  <a:cubicBezTo>
                    <a:pt x="1357" y="1223"/>
                    <a:pt x="1340" y="1206"/>
                    <a:pt x="1319" y="1206"/>
                  </a:cubicBezTo>
                  <a:lnTo>
                    <a:pt x="979" y="1206"/>
                  </a:lnTo>
                  <a:cubicBezTo>
                    <a:pt x="1004" y="1174"/>
                    <a:pt x="1017" y="1134"/>
                    <a:pt x="1017" y="1093"/>
                  </a:cubicBezTo>
                  <a:cubicBezTo>
                    <a:pt x="1017" y="989"/>
                    <a:pt x="933" y="905"/>
                    <a:pt x="829" y="905"/>
                  </a:cubicBezTo>
                  <a:lnTo>
                    <a:pt x="829" y="603"/>
                  </a:lnTo>
                  <a:lnTo>
                    <a:pt x="1017" y="603"/>
                  </a:lnTo>
                  <a:lnTo>
                    <a:pt x="1017" y="716"/>
                  </a:lnTo>
                  <a:cubicBezTo>
                    <a:pt x="1017" y="737"/>
                    <a:pt x="1034" y="754"/>
                    <a:pt x="1055" y="754"/>
                  </a:cubicBezTo>
                  <a:cubicBezTo>
                    <a:pt x="1076" y="754"/>
                    <a:pt x="1093" y="737"/>
                    <a:pt x="1093" y="716"/>
                  </a:cubicBezTo>
                  <a:lnTo>
                    <a:pt x="1093" y="603"/>
                  </a:lnTo>
                  <a:lnTo>
                    <a:pt x="1620" y="603"/>
                  </a:lnTo>
                  <a:lnTo>
                    <a:pt x="1620" y="716"/>
                  </a:lnTo>
                  <a:cubicBezTo>
                    <a:pt x="1620" y="737"/>
                    <a:pt x="1637" y="754"/>
                    <a:pt x="1658" y="754"/>
                  </a:cubicBezTo>
                  <a:cubicBezTo>
                    <a:pt x="1679" y="754"/>
                    <a:pt x="1696" y="737"/>
                    <a:pt x="1696" y="716"/>
                  </a:cubicBezTo>
                  <a:lnTo>
                    <a:pt x="1696" y="603"/>
                  </a:lnTo>
                  <a:lnTo>
                    <a:pt x="1884" y="603"/>
                  </a:lnTo>
                  <a:lnTo>
                    <a:pt x="1884" y="1922"/>
                  </a:lnTo>
                  <a:cubicBezTo>
                    <a:pt x="1884" y="1963"/>
                    <a:pt x="1898" y="2003"/>
                    <a:pt x="1923" y="2035"/>
                  </a:cubicBezTo>
                  <a:lnTo>
                    <a:pt x="1281" y="2035"/>
                  </a:lnTo>
                  <a:lnTo>
                    <a:pt x="1281" y="1884"/>
                  </a:lnTo>
                  <a:close/>
                  <a:moveTo>
                    <a:pt x="2186" y="1922"/>
                  </a:moveTo>
                  <a:cubicBezTo>
                    <a:pt x="2186" y="1985"/>
                    <a:pt x="2135" y="2035"/>
                    <a:pt x="2073" y="2035"/>
                  </a:cubicBezTo>
                  <a:cubicBezTo>
                    <a:pt x="2010" y="2035"/>
                    <a:pt x="1960" y="1985"/>
                    <a:pt x="1960" y="1922"/>
                  </a:cubicBezTo>
                  <a:lnTo>
                    <a:pt x="1960" y="603"/>
                  </a:lnTo>
                  <a:lnTo>
                    <a:pt x="2186" y="603"/>
                  </a:lnTo>
                  <a:lnTo>
                    <a:pt x="2186" y="1922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2" name="Group 2531">
            <a:extLst>
              <a:ext uri="{FF2B5EF4-FFF2-40B4-BE49-F238E27FC236}">
                <a16:creationId xmlns:a16="http://schemas.microsoft.com/office/drawing/2014/main" id="{6F8200B0-0990-44D1-960A-3D49030FB509}"/>
              </a:ext>
            </a:extLst>
          </p:cNvPr>
          <p:cNvGrpSpPr/>
          <p:nvPr/>
        </p:nvGrpSpPr>
        <p:grpSpPr>
          <a:xfrm>
            <a:off x="2854326" y="3241676"/>
            <a:ext cx="501650" cy="514351"/>
            <a:chOff x="2854326" y="3241676"/>
            <a:chExt cx="501650" cy="514351"/>
          </a:xfrm>
        </p:grpSpPr>
        <p:sp>
          <p:nvSpPr>
            <p:cNvPr id="1832" name="Freeform 731">
              <a:extLst>
                <a:ext uri="{FF2B5EF4-FFF2-40B4-BE49-F238E27FC236}">
                  <a16:creationId xmlns:a16="http://schemas.microsoft.com/office/drawing/2014/main" id="{DAD983AD-3059-4524-A4BB-D3E2727CA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263" y="3268664"/>
              <a:ext cx="485775" cy="487363"/>
            </a:xfrm>
            <a:custGeom>
              <a:avLst/>
              <a:gdLst>
                <a:gd name="T0" fmla="*/ 1179 w 2272"/>
                <a:gd name="T1" fmla="*/ 0 h 2272"/>
                <a:gd name="T2" fmla="*/ 169 w 2272"/>
                <a:gd name="T3" fmla="*/ 674 h 2272"/>
                <a:gd name="T4" fmla="*/ 406 w 2272"/>
                <a:gd name="T5" fmla="*/ 1865 h 2272"/>
                <a:gd name="T6" fmla="*/ 1597 w 2272"/>
                <a:gd name="T7" fmla="*/ 2102 h 2272"/>
                <a:gd name="T8" fmla="*/ 2272 w 2272"/>
                <a:gd name="T9" fmla="*/ 1093 h 2272"/>
                <a:gd name="T10" fmla="*/ 1179 w 2272"/>
                <a:gd name="T11" fmla="*/ 0 h 2272"/>
                <a:gd name="T12" fmla="*/ 1179 w 2272"/>
                <a:gd name="T13" fmla="*/ 1959 h 2272"/>
                <a:gd name="T14" fmla="*/ 378 w 2272"/>
                <a:gd name="T15" fmla="*/ 1424 h 2272"/>
                <a:gd name="T16" fmla="*/ 566 w 2272"/>
                <a:gd name="T17" fmla="*/ 480 h 2272"/>
                <a:gd name="T18" fmla="*/ 1511 w 2272"/>
                <a:gd name="T19" fmla="*/ 292 h 2272"/>
                <a:gd name="T20" fmla="*/ 2046 w 2272"/>
                <a:gd name="T21" fmla="*/ 1093 h 2272"/>
                <a:gd name="T22" fmla="*/ 1179 w 2272"/>
                <a:gd name="T23" fmla="*/ 1959 h 2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2" h="2272">
                  <a:moveTo>
                    <a:pt x="1179" y="0"/>
                  </a:moveTo>
                  <a:cubicBezTo>
                    <a:pt x="737" y="0"/>
                    <a:pt x="339" y="266"/>
                    <a:pt x="169" y="674"/>
                  </a:cubicBezTo>
                  <a:cubicBezTo>
                    <a:pt x="0" y="1083"/>
                    <a:pt x="94" y="1553"/>
                    <a:pt x="406" y="1865"/>
                  </a:cubicBezTo>
                  <a:cubicBezTo>
                    <a:pt x="719" y="2178"/>
                    <a:pt x="1189" y="2272"/>
                    <a:pt x="1597" y="2102"/>
                  </a:cubicBezTo>
                  <a:cubicBezTo>
                    <a:pt x="2006" y="1933"/>
                    <a:pt x="2272" y="1535"/>
                    <a:pt x="2272" y="1093"/>
                  </a:cubicBezTo>
                  <a:cubicBezTo>
                    <a:pt x="2272" y="489"/>
                    <a:pt x="1783" y="0"/>
                    <a:pt x="1179" y="0"/>
                  </a:cubicBezTo>
                  <a:close/>
                  <a:moveTo>
                    <a:pt x="1179" y="1959"/>
                  </a:moveTo>
                  <a:cubicBezTo>
                    <a:pt x="829" y="1959"/>
                    <a:pt x="513" y="1748"/>
                    <a:pt x="378" y="1424"/>
                  </a:cubicBezTo>
                  <a:cubicBezTo>
                    <a:pt x="244" y="1100"/>
                    <a:pt x="318" y="728"/>
                    <a:pt x="566" y="480"/>
                  </a:cubicBezTo>
                  <a:cubicBezTo>
                    <a:pt x="814" y="232"/>
                    <a:pt x="1187" y="158"/>
                    <a:pt x="1511" y="292"/>
                  </a:cubicBezTo>
                  <a:cubicBezTo>
                    <a:pt x="1835" y="426"/>
                    <a:pt x="2046" y="742"/>
                    <a:pt x="2046" y="1093"/>
                  </a:cubicBezTo>
                  <a:cubicBezTo>
                    <a:pt x="2045" y="1571"/>
                    <a:pt x="1658" y="1959"/>
                    <a:pt x="1179" y="1959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3" name="Freeform 732">
              <a:extLst>
                <a:ext uri="{FF2B5EF4-FFF2-40B4-BE49-F238E27FC236}">
                  <a16:creationId xmlns:a16="http://schemas.microsoft.com/office/drawing/2014/main" id="{818C6A7D-6045-4DC1-887F-7D8400286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363914"/>
              <a:ext cx="187325" cy="227013"/>
            </a:xfrm>
            <a:custGeom>
              <a:avLst/>
              <a:gdLst>
                <a:gd name="T0" fmla="*/ 452 w 875"/>
                <a:gd name="T1" fmla="*/ 6 h 1061"/>
                <a:gd name="T2" fmla="*/ 77 w 875"/>
                <a:gd name="T3" fmla="*/ 214 h 1061"/>
                <a:gd name="T4" fmla="*/ 86 w 875"/>
                <a:gd name="T5" fmla="*/ 643 h 1061"/>
                <a:gd name="T6" fmla="*/ 142 w 875"/>
                <a:gd name="T7" fmla="*/ 676 h 1061"/>
                <a:gd name="T8" fmla="*/ 202 w 875"/>
                <a:gd name="T9" fmla="*/ 654 h 1061"/>
                <a:gd name="T10" fmla="*/ 212 w 875"/>
                <a:gd name="T11" fmla="*/ 560 h 1061"/>
                <a:gd name="T12" fmla="*/ 232 w 875"/>
                <a:gd name="T13" fmla="*/ 253 h 1061"/>
                <a:gd name="T14" fmla="*/ 529 w 875"/>
                <a:gd name="T15" fmla="*/ 174 h 1061"/>
                <a:gd name="T16" fmla="*/ 700 w 875"/>
                <a:gd name="T17" fmla="*/ 430 h 1061"/>
                <a:gd name="T18" fmla="*/ 511 w 875"/>
                <a:gd name="T19" fmla="*/ 673 h 1061"/>
                <a:gd name="T20" fmla="*/ 500 w 875"/>
                <a:gd name="T21" fmla="*/ 676 h 1061"/>
                <a:gd name="T22" fmla="*/ 361 w 875"/>
                <a:gd name="T23" fmla="*/ 862 h 1061"/>
                <a:gd name="T24" fmla="*/ 361 w 875"/>
                <a:gd name="T25" fmla="*/ 986 h 1061"/>
                <a:gd name="T26" fmla="*/ 436 w 875"/>
                <a:gd name="T27" fmla="*/ 1061 h 1061"/>
                <a:gd name="T28" fmla="*/ 512 w 875"/>
                <a:gd name="T29" fmla="*/ 986 h 1061"/>
                <a:gd name="T30" fmla="*/ 512 w 875"/>
                <a:gd name="T31" fmla="*/ 887 h 1061"/>
                <a:gd name="T32" fmla="*/ 565 w 875"/>
                <a:gd name="T33" fmla="*/ 815 h 1061"/>
                <a:gd name="T34" fmla="*/ 847 w 875"/>
                <a:gd name="T35" fmla="*/ 363 h 1061"/>
                <a:gd name="T36" fmla="*/ 452 w 875"/>
                <a:gd name="T37" fmla="*/ 6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5" h="1061">
                  <a:moveTo>
                    <a:pt x="452" y="6"/>
                  </a:moveTo>
                  <a:cubicBezTo>
                    <a:pt x="298" y="0"/>
                    <a:pt x="154" y="80"/>
                    <a:pt x="77" y="214"/>
                  </a:cubicBezTo>
                  <a:cubicBezTo>
                    <a:pt x="0" y="348"/>
                    <a:pt x="4" y="513"/>
                    <a:pt x="86" y="643"/>
                  </a:cubicBezTo>
                  <a:cubicBezTo>
                    <a:pt x="99" y="662"/>
                    <a:pt x="119" y="674"/>
                    <a:pt x="142" y="676"/>
                  </a:cubicBezTo>
                  <a:cubicBezTo>
                    <a:pt x="164" y="678"/>
                    <a:pt x="187" y="670"/>
                    <a:pt x="202" y="654"/>
                  </a:cubicBezTo>
                  <a:cubicBezTo>
                    <a:pt x="227" y="629"/>
                    <a:pt x="231" y="590"/>
                    <a:pt x="212" y="560"/>
                  </a:cubicBezTo>
                  <a:cubicBezTo>
                    <a:pt x="152" y="464"/>
                    <a:pt x="160" y="341"/>
                    <a:pt x="232" y="253"/>
                  </a:cubicBezTo>
                  <a:cubicBezTo>
                    <a:pt x="304" y="166"/>
                    <a:pt x="423" y="134"/>
                    <a:pt x="529" y="174"/>
                  </a:cubicBezTo>
                  <a:cubicBezTo>
                    <a:pt x="635" y="214"/>
                    <a:pt x="704" y="317"/>
                    <a:pt x="700" y="430"/>
                  </a:cubicBezTo>
                  <a:cubicBezTo>
                    <a:pt x="696" y="543"/>
                    <a:pt x="620" y="641"/>
                    <a:pt x="511" y="673"/>
                  </a:cubicBezTo>
                  <a:lnTo>
                    <a:pt x="500" y="676"/>
                  </a:lnTo>
                  <a:cubicBezTo>
                    <a:pt x="418" y="700"/>
                    <a:pt x="361" y="776"/>
                    <a:pt x="361" y="862"/>
                  </a:cubicBezTo>
                  <a:lnTo>
                    <a:pt x="361" y="986"/>
                  </a:lnTo>
                  <a:cubicBezTo>
                    <a:pt x="361" y="1028"/>
                    <a:pt x="395" y="1061"/>
                    <a:pt x="436" y="1061"/>
                  </a:cubicBezTo>
                  <a:cubicBezTo>
                    <a:pt x="478" y="1061"/>
                    <a:pt x="512" y="1028"/>
                    <a:pt x="512" y="986"/>
                  </a:cubicBezTo>
                  <a:lnTo>
                    <a:pt x="512" y="887"/>
                  </a:lnTo>
                  <a:cubicBezTo>
                    <a:pt x="512" y="854"/>
                    <a:pt x="534" y="824"/>
                    <a:pt x="565" y="815"/>
                  </a:cubicBezTo>
                  <a:cubicBezTo>
                    <a:pt x="756" y="752"/>
                    <a:pt x="875" y="562"/>
                    <a:pt x="847" y="363"/>
                  </a:cubicBezTo>
                  <a:cubicBezTo>
                    <a:pt x="820" y="164"/>
                    <a:pt x="653" y="14"/>
                    <a:pt x="452" y="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4" name="Oval 733">
              <a:extLst>
                <a:ext uri="{FF2B5EF4-FFF2-40B4-BE49-F238E27FC236}">
                  <a16:creationId xmlns:a16="http://schemas.microsoft.com/office/drawing/2014/main" id="{14DB8544-89DD-44DE-BDFE-D06AC183E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801" y="3624264"/>
              <a:ext cx="31750" cy="317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5" name="Freeform 734">
              <a:extLst>
                <a:ext uri="{FF2B5EF4-FFF2-40B4-BE49-F238E27FC236}">
                  <a16:creationId xmlns:a16="http://schemas.microsoft.com/office/drawing/2014/main" id="{75917C02-500B-44AA-A559-BAB72B31F2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6713" y="3294064"/>
              <a:ext cx="401638" cy="401638"/>
            </a:xfrm>
            <a:custGeom>
              <a:avLst/>
              <a:gdLst>
                <a:gd name="T0" fmla="*/ 975 w 1880"/>
                <a:gd name="T1" fmla="*/ 1880 h 1880"/>
                <a:gd name="T2" fmla="*/ 140 w 1880"/>
                <a:gd name="T3" fmla="*/ 1322 h 1880"/>
                <a:gd name="T4" fmla="*/ 336 w 1880"/>
                <a:gd name="T5" fmla="*/ 336 h 1880"/>
                <a:gd name="T6" fmla="*/ 1321 w 1880"/>
                <a:gd name="T7" fmla="*/ 140 h 1880"/>
                <a:gd name="T8" fmla="*/ 1880 w 1880"/>
                <a:gd name="T9" fmla="*/ 976 h 1880"/>
                <a:gd name="T10" fmla="*/ 975 w 1880"/>
                <a:gd name="T11" fmla="*/ 1880 h 1880"/>
                <a:gd name="T12" fmla="*/ 975 w 1880"/>
                <a:gd name="T13" fmla="*/ 147 h 1880"/>
                <a:gd name="T14" fmla="*/ 209 w 1880"/>
                <a:gd name="T15" fmla="*/ 658 h 1880"/>
                <a:gd name="T16" fmla="*/ 389 w 1880"/>
                <a:gd name="T17" fmla="*/ 1562 h 1880"/>
                <a:gd name="T18" fmla="*/ 1293 w 1880"/>
                <a:gd name="T19" fmla="*/ 1742 h 1880"/>
                <a:gd name="T20" fmla="*/ 1804 w 1880"/>
                <a:gd name="T21" fmla="*/ 976 h 1880"/>
                <a:gd name="T22" fmla="*/ 975 w 1880"/>
                <a:gd name="T23" fmla="*/ 147 h 1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0" h="1880">
                  <a:moveTo>
                    <a:pt x="975" y="1880"/>
                  </a:moveTo>
                  <a:cubicBezTo>
                    <a:pt x="609" y="1880"/>
                    <a:pt x="280" y="1660"/>
                    <a:pt x="140" y="1322"/>
                  </a:cubicBezTo>
                  <a:cubicBezTo>
                    <a:pt x="0" y="984"/>
                    <a:pt x="77" y="595"/>
                    <a:pt x="336" y="336"/>
                  </a:cubicBezTo>
                  <a:cubicBezTo>
                    <a:pt x="594" y="77"/>
                    <a:pt x="983" y="0"/>
                    <a:pt x="1321" y="140"/>
                  </a:cubicBezTo>
                  <a:cubicBezTo>
                    <a:pt x="1659" y="280"/>
                    <a:pt x="1880" y="610"/>
                    <a:pt x="1880" y="976"/>
                  </a:cubicBezTo>
                  <a:cubicBezTo>
                    <a:pt x="1879" y="1475"/>
                    <a:pt x="1475" y="1880"/>
                    <a:pt x="975" y="1880"/>
                  </a:cubicBezTo>
                  <a:close/>
                  <a:moveTo>
                    <a:pt x="975" y="147"/>
                  </a:moveTo>
                  <a:cubicBezTo>
                    <a:pt x="640" y="147"/>
                    <a:pt x="338" y="349"/>
                    <a:pt x="209" y="658"/>
                  </a:cubicBezTo>
                  <a:cubicBezTo>
                    <a:pt x="81" y="968"/>
                    <a:pt x="152" y="1325"/>
                    <a:pt x="389" y="1562"/>
                  </a:cubicBezTo>
                  <a:cubicBezTo>
                    <a:pt x="626" y="1799"/>
                    <a:pt x="983" y="1870"/>
                    <a:pt x="1293" y="1742"/>
                  </a:cubicBezTo>
                  <a:cubicBezTo>
                    <a:pt x="1602" y="1613"/>
                    <a:pt x="1804" y="1311"/>
                    <a:pt x="1804" y="976"/>
                  </a:cubicBezTo>
                  <a:cubicBezTo>
                    <a:pt x="1804" y="518"/>
                    <a:pt x="1433" y="147"/>
                    <a:pt x="975" y="14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6" name="Freeform 735">
              <a:extLst>
                <a:ext uri="{FF2B5EF4-FFF2-40B4-BE49-F238E27FC236}">
                  <a16:creationId xmlns:a16="http://schemas.microsoft.com/office/drawing/2014/main" id="{462DAC38-EB6B-4483-A2EB-7D49BD0E1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3076" y="3355976"/>
              <a:ext cx="201613" cy="244475"/>
            </a:xfrm>
            <a:custGeom>
              <a:avLst/>
              <a:gdLst>
                <a:gd name="T0" fmla="*/ 476 w 944"/>
                <a:gd name="T1" fmla="*/ 1137 h 1137"/>
                <a:gd name="T2" fmla="*/ 363 w 944"/>
                <a:gd name="T3" fmla="*/ 1024 h 1137"/>
                <a:gd name="T4" fmla="*/ 363 w 944"/>
                <a:gd name="T5" fmla="*/ 900 h 1137"/>
                <a:gd name="T6" fmla="*/ 530 w 944"/>
                <a:gd name="T7" fmla="*/ 678 h 1137"/>
                <a:gd name="T8" fmla="*/ 541 w 944"/>
                <a:gd name="T9" fmla="*/ 675 h 1137"/>
                <a:gd name="T10" fmla="*/ 699 w 944"/>
                <a:gd name="T11" fmla="*/ 416 h 1137"/>
                <a:gd name="T12" fmla="*/ 523 w 944"/>
                <a:gd name="T13" fmla="*/ 237 h 1137"/>
                <a:gd name="T14" fmla="*/ 291 w 944"/>
                <a:gd name="T15" fmla="*/ 329 h 1137"/>
                <a:gd name="T16" fmla="*/ 284 w 944"/>
                <a:gd name="T17" fmla="*/ 578 h 1137"/>
                <a:gd name="T18" fmla="*/ 269 w 944"/>
                <a:gd name="T19" fmla="*/ 719 h 1137"/>
                <a:gd name="T20" fmla="*/ 268 w 944"/>
                <a:gd name="T21" fmla="*/ 720 h 1137"/>
                <a:gd name="T22" fmla="*/ 176 w 944"/>
                <a:gd name="T23" fmla="*/ 752 h 1137"/>
                <a:gd name="T24" fmla="*/ 95 w 944"/>
                <a:gd name="T25" fmla="*/ 702 h 1137"/>
                <a:gd name="T26" fmla="*/ 84 w 944"/>
                <a:gd name="T27" fmla="*/ 233 h 1137"/>
                <a:gd name="T28" fmla="*/ 494 w 944"/>
                <a:gd name="T29" fmla="*/ 7 h 1137"/>
                <a:gd name="T30" fmla="*/ 927 w 944"/>
                <a:gd name="T31" fmla="*/ 422 h 1137"/>
                <a:gd name="T32" fmla="*/ 617 w 944"/>
                <a:gd name="T33" fmla="*/ 888 h 1137"/>
                <a:gd name="T34" fmla="*/ 589 w 944"/>
                <a:gd name="T35" fmla="*/ 925 h 1137"/>
                <a:gd name="T36" fmla="*/ 589 w 944"/>
                <a:gd name="T37" fmla="*/ 1024 h 1137"/>
                <a:gd name="T38" fmla="*/ 556 w 944"/>
                <a:gd name="T39" fmla="*/ 1104 h 1137"/>
                <a:gd name="T40" fmla="*/ 476 w 944"/>
                <a:gd name="T41" fmla="*/ 1137 h 1137"/>
                <a:gd name="T42" fmla="*/ 477 w 944"/>
                <a:gd name="T43" fmla="*/ 157 h 1137"/>
                <a:gd name="T44" fmla="*/ 537 w 944"/>
                <a:gd name="T45" fmla="*/ 163 h 1137"/>
                <a:gd name="T46" fmla="*/ 778 w 944"/>
                <a:gd name="T47" fmla="*/ 446 h 1137"/>
                <a:gd name="T48" fmla="*/ 562 w 944"/>
                <a:gd name="T49" fmla="*/ 747 h 1137"/>
                <a:gd name="T50" fmla="*/ 551 w 944"/>
                <a:gd name="T51" fmla="*/ 751 h 1137"/>
                <a:gd name="T52" fmla="*/ 439 w 944"/>
                <a:gd name="T53" fmla="*/ 900 h 1137"/>
                <a:gd name="T54" fmla="*/ 439 w 944"/>
                <a:gd name="T55" fmla="*/ 1024 h 1137"/>
                <a:gd name="T56" fmla="*/ 476 w 944"/>
                <a:gd name="T57" fmla="*/ 1062 h 1137"/>
                <a:gd name="T58" fmla="*/ 514 w 944"/>
                <a:gd name="T59" fmla="*/ 1024 h 1137"/>
                <a:gd name="T60" fmla="*/ 514 w 944"/>
                <a:gd name="T61" fmla="*/ 925 h 1137"/>
                <a:gd name="T62" fmla="*/ 593 w 944"/>
                <a:gd name="T63" fmla="*/ 817 h 1137"/>
                <a:gd name="T64" fmla="*/ 852 w 944"/>
                <a:gd name="T65" fmla="*/ 428 h 1137"/>
                <a:gd name="T66" fmla="*/ 491 w 944"/>
                <a:gd name="T67" fmla="*/ 82 h 1137"/>
                <a:gd name="T68" fmla="*/ 149 w 944"/>
                <a:gd name="T69" fmla="*/ 271 h 1137"/>
                <a:gd name="T70" fmla="*/ 158 w 944"/>
                <a:gd name="T71" fmla="*/ 661 h 1137"/>
                <a:gd name="T72" fmla="*/ 184 w 944"/>
                <a:gd name="T73" fmla="*/ 677 h 1137"/>
                <a:gd name="T74" fmla="*/ 216 w 944"/>
                <a:gd name="T75" fmla="*/ 666 h 1137"/>
                <a:gd name="T76" fmla="*/ 216 w 944"/>
                <a:gd name="T77" fmla="*/ 665 h 1137"/>
                <a:gd name="T78" fmla="*/ 220 w 944"/>
                <a:gd name="T79" fmla="*/ 618 h 1137"/>
                <a:gd name="T80" fmla="*/ 213 w 944"/>
                <a:gd name="T81" fmla="*/ 312 h 1137"/>
                <a:gd name="T82" fmla="*/ 477 w 944"/>
                <a:gd name="T83" fmla="*/ 157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4" h="1137">
                  <a:moveTo>
                    <a:pt x="476" y="1137"/>
                  </a:moveTo>
                  <a:cubicBezTo>
                    <a:pt x="414" y="1137"/>
                    <a:pt x="363" y="1086"/>
                    <a:pt x="363" y="1024"/>
                  </a:cubicBezTo>
                  <a:lnTo>
                    <a:pt x="363" y="900"/>
                  </a:lnTo>
                  <a:cubicBezTo>
                    <a:pt x="363" y="797"/>
                    <a:pt x="432" y="707"/>
                    <a:pt x="530" y="678"/>
                  </a:cubicBezTo>
                  <a:lnTo>
                    <a:pt x="541" y="675"/>
                  </a:lnTo>
                  <a:cubicBezTo>
                    <a:pt x="652" y="642"/>
                    <a:pt x="720" y="530"/>
                    <a:pt x="699" y="416"/>
                  </a:cubicBezTo>
                  <a:cubicBezTo>
                    <a:pt x="682" y="326"/>
                    <a:pt x="612" y="255"/>
                    <a:pt x="523" y="237"/>
                  </a:cubicBezTo>
                  <a:cubicBezTo>
                    <a:pt x="434" y="219"/>
                    <a:pt x="343" y="255"/>
                    <a:pt x="291" y="329"/>
                  </a:cubicBezTo>
                  <a:cubicBezTo>
                    <a:pt x="239" y="403"/>
                    <a:pt x="237" y="501"/>
                    <a:pt x="284" y="578"/>
                  </a:cubicBezTo>
                  <a:cubicBezTo>
                    <a:pt x="313" y="623"/>
                    <a:pt x="307" y="681"/>
                    <a:pt x="269" y="719"/>
                  </a:cubicBezTo>
                  <a:lnTo>
                    <a:pt x="268" y="720"/>
                  </a:lnTo>
                  <a:cubicBezTo>
                    <a:pt x="244" y="744"/>
                    <a:pt x="210" y="756"/>
                    <a:pt x="176" y="752"/>
                  </a:cubicBezTo>
                  <a:cubicBezTo>
                    <a:pt x="143" y="748"/>
                    <a:pt x="113" y="730"/>
                    <a:pt x="95" y="702"/>
                  </a:cubicBezTo>
                  <a:cubicBezTo>
                    <a:pt x="4" y="560"/>
                    <a:pt x="0" y="379"/>
                    <a:pt x="84" y="233"/>
                  </a:cubicBezTo>
                  <a:cubicBezTo>
                    <a:pt x="168" y="87"/>
                    <a:pt x="326" y="0"/>
                    <a:pt x="494" y="7"/>
                  </a:cubicBezTo>
                  <a:cubicBezTo>
                    <a:pt x="722" y="18"/>
                    <a:pt x="906" y="195"/>
                    <a:pt x="927" y="422"/>
                  </a:cubicBezTo>
                  <a:cubicBezTo>
                    <a:pt x="944" y="631"/>
                    <a:pt x="816" y="824"/>
                    <a:pt x="617" y="888"/>
                  </a:cubicBezTo>
                  <a:cubicBezTo>
                    <a:pt x="601" y="893"/>
                    <a:pt x="590" y="908"/>
                    <a:pt x="589" y="925"/>
                  </a:cubicBezTo>
                  <a:lnTo>
                    <a:pt x="589" y="1024"/>
                  </a:lnTo>
                  <a:cubicBezTo>
                    <a:pt x="589" y="1054"/>
                    <a:pt x="577" y="1083"/>
                    <a:pt x="556" y="1104"/>
                  </a:cubicBezTo>
                  <a:cubicBezTo>
                    <a:pt x="535" y="1125"/>
                    <a:pt x="506" y="1137"/>
                    <a:pt x="476" y="1137"/>
                  </a:cubicBezTo>
                  <a:close/>
                  <a:moveTo>
                    <a:pt x="477" y="157"/>
                  </a:moveTo>
                  <a:cubicBezTo>
                    <a:pt x="497" y="157"/>
                    <a:pt x="517" y="159"/>
                    <a:pt x="537" y="163"/>
                  </a:cubicBezTo>
                  <a:cubicBezTo>
                    <a:pt x="673" y="191"/>
                    <a:pt x="772" y="307"/>
                    <a:pt x="778" y="446"/>
                  </a:cubicBezTo>
                  <a:cubicBezTo>
                    <a:pt x="784" y="584"/>
                    <a:pt x="695" y="708"/>
                    <a:pt x="562" y="747"/>
                  </a:cubicBezTo>
                  <a:lnTo>
                    <a:pt x="551" y="751"/>
                  </a:lnTo>
                  <a:cubicBezTo>
                    <a:pt x="484" y="770"/>
                    <a:pt x="439" y="831"/>
                    <a:pt x="439" y="900"/>
                  </a:cubicBezTo>
                  <a:lnTo>
                    <a:pt x="439" y="1024"/>
                  </a:lnTo>
                  <a:cubicBezTo>
                    <a:pt x="439" y="1045"/>
                    <a:pt x="455" y="1062"/>
                    <a:pt x="476" y="1062"/>
                  </a:cubicBezTo>
                  <a:cubicBezTo>
                    <a:pt x="497" y="1062"/>
                    <a:pt x="514" y="1045"/>
                    <a:pt x="514" y="1024"/>
                  </a:cubicBezTo>
                  <a:lnTo>
                    <a:pt x="514" y="925"/>
                  </a:lnTo>
                  <a:cubicBezTo>
                    <a:pt x="514" y="875"/>
                    <a:pt x="546" y="832"/>
                    <a:pt x="593" y="817"/>
                  </a:cubicBezTo>
                  <a:cubicBezTo>
                    <a:pt x="759" y="763"/>
                    <a:pt x="866" y="602"/>
                    <a:pt x="852" y="428"/>
                  </a:cubicBezTo>
                  <a:cubicBezTo>
                    <a:pt x="835" y="239"/>
                    <a:pt x="681" y="91"/>
                    <a:pt x="491" y="82"/>
                  </a:cubicBezTo>
                  <a:cubicBezTo>
                    <a:pt x="351" y="77"/>
                    <a:pt x="219" y="149"/>
                    <a:pt x="149" y="271"/>
                  </a:cubicBezTo>
                  <a:cubicBezTo>
                    <a:pt x="80" y="392"/>
                    <a:pt x="83" y="543"/>
                    <a:pt x="158" y="661"/>
                  </a:cubicBezTo>
                  <a:cubicBezTo>
                    <a:pt x="164" y="670"/>
                    <a:pt x="174" y="676"/>
                    <a:pt x="184" y="677"/>
                  </a:cubicBezTo>
                  <a:cubicBezTo>
                    <a:pt x="196" y="678"/>
                    <a:pt x="207" y="674"/>
                    <a:pt x="216" y="666"/>
                  </a:cubicBezTo>
                  <a:lnTo>
                    <a:pt x="216" y="665"/>
                  </a:lnTo>
                  <a:cubicBezTo>
                    <a:pt x="228" y="652"/>
                    <a:pt x="230" y="633"/>
                    <a:pt x="220" y="618"/>
                  </a:cubicBezTo>
                  <a:cubicBezTo>
                    <a:pt x="162" y="525"/>
                    <a:pt x="159" y="408"/>
                    <a:pt x="213" y="312"/>
                  </a:cubicBezTo>
                  <a:cubicBezTo>
                    <a:pt x="266" y="216"/>
                    <a:pt x="367" y="157"/>
                    <a:pt x="477" y="15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7" name="Freeform 736">
              <a:extLst>
                <a:ext uri="{FF2B5EF4-FFF2-40B4-BE49-F238E27FC236}">
                  <a16:creationId xmlns:a16="http://schemas.microsoft.com/office/drawing/2014/main" id="{048EDCB7-971D-463E-BB07-018C26884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688" y="3613151"/>
              <a:ext cx="50800" cy="50800"/>
            </a:xfrm>
            <a:custGeom>
              <a:avLst/>
              <a:gdLst>
                <a:gd name="T0" fmla="*/ 122 w 235"/>
                <a:gd name="T1" fmla="*/ 235 h 235"/>
                <a:gd name="T2" fmla="*/ 18 w 235"/>
                <a:gd name="T3" fmla="*/ 166 h 235"/>
                <a:gd name="T4" fmla="*/ 42 w 235"/>
                <a:gd name="T5" fmla="*/ 42 h 235"/>
                <a:gd name="T6" fmla="*/ 165 w 235"/>
                <a:gd name="T7" fmla="*/ 18 h 235"/>
                <a:gd name="T8" fmla="*/ 235 w 235"/>
                <a:gd name="T9" fmla="*/ 122 h 235"/>
                <a:gd name="T10" fmla="*/ 122 w 235"/>
                <a:gd name="T11" fmla="*/ 235 h 235"/>
                <a:gd name="T12" fmla="*/ 122 w 235"/>
                <a:gd name="T13" fmla="*/ 85 h 235"/>
                <a:gd name="T14" fmla="*/ 87 w 235"/>
                <a:gd name="T15" fmla="*/ 108 h 235"/>
                <a:gd name="T16" fmla="*/ 96 w 235"/>
                <a:gd name="T17" fmla="*/ 149 h 235"/>
                <a:gd name="T18" fmla="*/ 137 w 235"/>
                <a:gd name="T19" fmla="*/ 157 h 235"/>
                <a:gd name="T20" fmla="*/ 160 w 235"/>
                <a:gd name="T21" fmla="*/ 122 h 235"/>
                <a:gd name="T22" fmla="*/ 122 w 235"/>
                <a:gd name="T23" fmla="*/ 8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235">
                  <a:moveTo>
                    <a:pt x="122" y="235"/>
                  </a:moveTo>
                  <a:cubicBezTo>
                    <a:pt x="76" y="235"/>
                    <a:pt x="35" y="208"/>
                    <a:pt x="18" y="166"/>
                  </a:cubicBezTo>
                  <a:cubicBezTo>
                    <a:pt x="0" y="123"/>
                    <a:pt x="10" y="75"/>
                    <a:pt x="42" y="42"/>
                  </a:cubicBezTo>
                  <a:cubicBezTo>
                    <a:pt x="75" y="10"/>
                    <a:pt x="123" y="0"/>
                    <a:pt x="165" y="18"/>
                  </a:cubicBezTo>
                  <a:cubicBezTo>
                    <a:pt x="208" y="35"/>
                    <a:pt x="235" y="77"/>
                    <a:pt x="235" y="122"/>
                  </a:cubicBezTo>
                  <a:cubicBezTo>
                    <a:pt x="235" y="185"/>
                    <a:pt x="185" y="235"/>
                    <a:pt x="122" y="235"/>
                  </a:cubicBezTo>
                  <a:close/>
                  <a:moveTo>
                    <a:pt x="122" y="85"/>
                  </a:moveTo>
                  <a:cubicBezTo>
                    <a:pt x="107" y="85"/>
                    <a:pt x="93" y="94"/>
                    <a:pt x="87" y="108"/>
                  </a:cubicBezTo>
                  <a:cubicBezTo>
                    <a:pt x="82" y="122"/>
                    <a:pt x="85" y="138"/>
                    <a:pt x="96" y="149"/>
                  </a:cubicBezTo>
                  <a:cubicBezTo>
                    <a:pt x="106" y="160"/>
                    <a:pt x="123" y="163"/>
                    <a:pt x="137" y="157"/>
                  </a:cubicBezTo>
                  <a:cubicBezTo>
                    <a:pt x="151" y="151"/>
                    <a:pt x="160" y="138"/>
                    <a:pt x="160" y="122"/>
                  </a:cubicBezTo>
                  <a:cubicBezTo>
                    <a:pt x="160" y="102"/>
                    <a:pt x="143" y="85"/>
                    <a:pt x="122" y="8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8" name="Freeform 737">
              <a:extLst>
                <a:ext uri="{FF2B5EF4-FFF2-40B4-BE49-F238E27FC236}">
                  <a16:creationId xmlns:a16="http://schemas.microsoft.com/office/drawing/2014/main" id="{AE595737-C118-4A51-9C1B-C71488750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4326" y="3241676"/>
              <a:ext cx="501650" cy="504825"/>
            </a:xfrm>
            <a:custGeom>
              <a:avLst/>
              <a:gdLst>
                <a:gd name="T0" fmla="*/ 1219 w 2350"/>
                <a:gd name="T1" fmla="*/ 2350 h 2358"/>
                <a:gd name="T2" fmla="*/ 175 w 2350"/>
                <a:gd name="T3" fmla="*/ 1652 h 2358"/>
                <a:gd name="T4" fmla="*/ 420 w 2350"/>
                <a:gd name="T5" fmla="*/ 420 h 2358"/>
                <a:gd name="T6" fmla="*/ 1652 w 2350"/>
                <a:gd name="T7" fmla="*/ 175 h 2358"/>
                <a:gd name="T8" fmla="*/ 2350 w 2350"/>
                <a:gd name="T9" fmla="*/ 1220 h 2358"/>
                <a:gd name="T10" fmla="*/ 1219 w 2350"/>
                <a:gd name="T11" fmla="*/ 2350 h 2358"/>
                <a:gd name="T12" fmla="*/ 1219 w 2350"/>
                <a:gd name="T13" fmla="*/ 164 h 2358"/>
                <a:gd name="T14" fmla="*/ 244 w 2350"/>
                <a:gd name="T15" fmla="*/ 816 h 2358"/>
                <a:gd name="T16" fmla="*/ 473 w 2350"/>
                <a:gd name="T17" fmla="*/ 1966 h 2358"/>
                <a:gd name="T18" fmla="*/ 1623 w 2350"/>
                <a:gd name="T19" fmla="*/ 2195 h 2358"/>
                <a:gd name="T20" fmla="*/ 2274 w 2350"/>
                <a:gd name="T21" fmla="*/ 1220 h 2358"/>
                <a:gd name="T22" fmla="*/ 1219 w 2350"/>
                <a:gd name="T23" fmla="*/ 164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0" h="2358">
                  <a:moveTo>
                    <a:pt x="1219" y="2350"/>
                  </a:moveTo>
                  <a:cubicBezTo>
                    <a:pt x="762" y="2350"/>
                    <a:pt x="350" y="2075"/>
                    <a:pt x="175" y="1652"/>
                  </a:cubicBezTo>
                  <a:cubicBezTo>
                    <a:pt x="0" y="1230"/>
                    <a:pt x="96" y="744"/>
                    <a:pt x="420" y="420"/>
                  </a:cubicBezTo>
                  <a:cubicBezTo>
                    <a:pt x="743" y="97"/>
                    <a:pt x="1229" y="0"/>
                    <a:pt x="1652" y="175"/>
                  </a:cubicBezTo>
                  <a:cubicBezTo>
                    <a:pt x="2074" y="350"/>
                    <a:pt x="2350" y="762"/>
                    <a:pt x="2350" y="1220"/>
                  </a:cubicBezTo>
                  <a:cubicBezTo>
                    <a:pt x="2349" y="1844"/>
                    <a:pt x="1843" y="2350"/>
                    <a:pt x="1219" y="2350"/>
                  </a:cubicBezTo>
                  <a:close/>
                  <a:moveTo>
                    <a:pt x="1219" y="164"/>
                  </a:moveTo>
                  <a:cubicBezTo>
                    <a:pt x="792" y="164"/>
                    <a:pt x="408" y="422"/>
                    <a:pt x="244" y="816"/>
                  </a:cubicBezTo>
                  <a:cubicBezTo>
                    <a:pt x="81" y="1210"/>
                    <a:pt x="171" y="1664"/>
                    <a:pt x="473" y="1966"/>
                  </a:cubicBezTo>
                  <a:cubicBezTo>
                    <a:pt x="775" y="2268"/>
                    <a:pt x="1229" y="2358"/>
                    <a:pt x="1623" y="2195"/>
                  </a:cubicBezTo>
                  <a:cubicBezTo>
                    <a:pt x="2017" y="2031"/>
                    <a:pt x="2274" y="1646"/>
                    <a:pt x="2274" y="1220"/>
                  </a:cubicBezTo>
                  <a:cubicBezTo>
                    <a:pt x="2274" y="637"/>
                    <a:pt x="1802" y="165"/>
                    <a:pt x="1219" y="16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9" name="Group 2558">
            <a:extLst>
              <a:ext uri="{FF2B5EF4-FFF2-40B4-BE49-F238E27FC236}">
                <a16:creationId xmlns:a16="http://schemas.microsoft.com/office/drawing/2014/main" id="{75076656-3C34-40EB-84F9-52F5F314E927}"/>
              </a:ext>
            </a:extLst>
          </p:cNvPr>
          <p:cNvGrpSpPr/>
          <p:nvPr/>
        </p:nvGrpSpPr>
        <p:grpSpPr>
          <a:xfrm>
            <a:off x="6600826" y="5464176"/>
            <a:ext cx="495300" cy="484188"/>
            <a:chOff x="6600826" y="5464176"/>
            <a:chExt cx="495300" cy="484188"/>
          </a:xfrm>
        </p:grpSpPr>
        <p:sp>
          <p:nvSpPr>
            <p:cNvPr id="1839" name="Freeform 738">
              <a:extLst>
                <a:ext uri="{FF2B5EF4-FFF2-40B4-BE49-F238E27FC236}">
                  <a16:creationId xmlns:a16="http://schemas.microsoft.com/office/drawing/2014/main" id="{4FE56C2D-6D18-43FB-B680-64E9F78D4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51" y="5549901"/>
              <a:ext cx="71438" cy="69850"/>
            </a:xfrm>
            <a:custGeom>
              <a:avLst/>
              <a:gdLst>
                <a:gd name="T0" fmla="*/ 115 w 328"/>
                <a:gd name="T1" fmla="*/ 0 h 328"/>
                <a:gd name="T2" fmla="*/ 0 w 328"/>
                <a:gd name="T3" fmla="*/ 115 h 328"/>
                <a:gd name="T4" fmla="*/ 213 w 328"/>
                <a:gd name="T5" fmla="*/ 328 h 328"/>
                <a:gd name="T6" fmla="*/ 328 w 328"/>
                <a:gd name="T7" fmla="*/ 213 h 328"/>
                <a:gd name="T8" fmla="*/ 115 w 328"/>
                <a:gd name="T9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328">
                  <a:moveTo>
                    <a:pt x="115" y="0"/>
                  </a:moveTo>
                  <a:lnTo>
                    <a:pt x="0" y="115"/>
                  </a:lnTo>
                  <a:cubicBezTo>
                    <a:pt x="82" y="174"/>
                    <a:pt x="154" y="246"/>
                    <a:pt x="213" y="328"/>
                  </a:cubicBezTo>
                  <a:lnTo>
                    <a:pt x="328" y="213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0" name="Freeform 739">
              <a:extLst>
                <a:ext uri="{FF2B5EF4-FFF2-40B4-BE49-F238E27FC236}">
                  <a16:creationId xmlns:a16="http://schemas.microsoft.com/office/drawing/2014/main" id="{CEA8C45F-8792-4F4E-9B1D-8022B64675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5601" y="5568951"/>
              <a:ext cx="338138" cy="338138"/>
            </a:xfrm>
            <a:custGeom>
              <a:avLst/>
              <a:gdLst>
                <a:gd name="T0" fmla="*/ 791 w 1583"/>
                <a:gd name="T1" fmla="*/ 1583 h 1583"/>
                <a:gd name="T2" fmla="*/ 1583 w 1583"/>
                <a:gd name="T3" fmla="*/ 791 h 1583"/>
                <a:gd name="T4" fmla="*/ 791 w 1583"/>
                <a:gd name="T5" fmla="*/ 0 h 1583"/>
                <a:gd name="T6" fmla="*/ 0 w 1583"/>
                <a:gd name="T7" fmla="*/ 791 h 1583"/>
                <a:gd name="T8" fmla="*/ 791 w 1583"/>
                <a:gd name="T9" fmla="*/ 1583 h 1583"/>
                <a:gd name="T10" fmla="*/ 716 w 1583"/>
                <a:gd name="T11" fmla="*/ 1017 h 1583"/>
                <a:gd name="T12" fmla="*/ 1240 w 1583"/>
                <a:gd name="T13" fmla="*/ 494 h 1583"/>
                <a:gd name="T14" fmla="*/ 716 w 1583"/>
                <a:gd name="T15" fmla="*/ 1017 h 1583"/>
                <a:gd name="T16" fmla="*/ 465 w 1583"/>
                <a:gd name="T17" fmla="*/ 767 h 1583"/>
                <a:gd name="T18" fmla="*/ 716 w 1583"/>
                <a:gd name="T19" fmla="*/ 1017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3" h="1583">
                  <a:moveTo>
                    <a:pt x="791" y="1583"/>
                  </a:moveTo>
                  <a:cubicBezTo>
                    <a:pt x="1228" y="1583"/>
                    <a:pt x="1583" y="1228"/>
                    <a:pt x="1583" y="791"/>
                  </a:cubicBezTo>
                  <a:cubicBezTo>
                    <a:pt x="1583" y="354"/>
                    <a:pt x="1228" y="0"/>
                    <a:pt x="791" y="0"/>
                  </a:cubicBezTo>
                  <a:cubicBezTo>
                    <a:pt x="354" y="0"/>
                    <a:pt x="0" y="354"/>
                    <a:pt x="0" y="791"/>
                  </a:cubicBezTo>
                  <a:cubicBezTo>
                    <a:pt x="0" y="1228"/>
                    <a:pt x="354" y="1583"/>
                    <a:pt x="791" y="1583"/>
                  </a:cubicBezTo>
                  <a:close/>
                  <a:moveTo>
                    <a:pt x="716" y="1017"/>
                  </a:moveTo>
                  <a:lnTo>
                    <a:pt x="1240" y="494"/>
                  </a:lnTo>
                  <a:lnTo>
                    <a:pt x="716" y="1017"/>
                  </a:lnTo>
                  <a:lnTo>
                    <a:pt x="465" y="767"/>
                  </a:lnTo>
                  <a:lnTo>
                    <a:pt x="716" y="1017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1" name="Freeform 740">
              <a:extLst>
                <a:ext uri="{FF2B5EF4-FFF2-40B4-BE49-F238E27FC236}">
                  <a16:creationId xmlns:a16="http://schemas.microsoft.com/office/drawing/2014/main" id="{08E34D10-3144-4956-8546-457AFF02C3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7663" y="5561014"/>
              <a:ext cx="354013" cy="354013"/>
            </a:xfrm>
            <a:custGeom>
              <a:avLst/>
              <a:gdLst>
                <a:gd name="T0" fmla="*/ 829 w 1658"/>
                <a:gd name="T1" fmla="*/ 1658 h 1658"/>
                <a:gd name="T2" fmla="*/ 1658 w 1658"/>
                <a:gd name="T3" fmla="*/ 829 h 1658"/>
                <a:gd name="T4" fmla="*/ 829 w 1658"/>
                <a:gd name="T5" fmla="*/ 0 h 1658"/>
                <a:gd name="T6" fmla="*/ 0 w 1658"/>
                <a:gd name="T7" fmla="*/ 829 h 1658"/>
                <a:gd name="T8" fmla="*/ 829 w 1658"/>
                <a:gd name="T9" fmla="*/ 1658 h 1658"/>
                <a:gd name="T10" fmla="*/ 791 w 1658"/>
                <a:gd name="T11" fmla="*/ 78 h 1658"/>
                <a:gd name="T12" fmla="*/ 791 w 1658"/>
                <a:gd name="T13" fmla="*/ 189 h 1658"/>
                <a:gd name="T14" fmla="*/ 829 w 1658"/>
                <a:gd name="T15" fmla="*/ 226 h 1658"/>
                <a:gd name="T16" fmla="*/ 867 w 1658"/>
                <a:gd name="T17" fmla="*/ 189 h 1658"/>
                <a:gd name="T18" fmla="*/ 867 w 1658"/>
                <a:gd name="T19" fmla="*/ 78 h 1658"/>
                <a:gd name="T20" fmla="*/ 1581 w 1658"/>
                <a:gd name="T21" fmla="*/ 792 h 1658"/>
                <a:gd name="T22" fmla="*/ 1432 w 1658"/>
                <a:gd name="T23" fmla="*/ 792 h 1658"/>
                <a:gd name="T24" fmla="*/ 1394 w 1658"/>
                <a:gd name="T25" fmla="*/ 829 h 1658"/>
                <a:gd name="T26" fmla="*/ 1432 w 1658"/>
                <a:gd name="T27" fmla="*/ 867 h 1658"/>
                <a:gd name="T28" fmla="*/ 1581 w 1658"/>
                <a:gd name="T29" fmla="*/ 867 h 1658"/>
                <a:gd name="T30" fmla="*/ 867 w 1658"/>
                <a:gd name="T31" fmla="*/ 1581 h 1658"/>
                <a:gd name="T32" fmla="*/ 867 w 1658"/>
                <a:gd name="T33" fmla="*/ 1470 h 1658"/>
                <a:gd name="T34" fmla="*/ 829 w 1658"/>
                <a:gd name="T35" fmla="*/ 1432 h 1658"/>
                <a:gd name="T36" fmla="*/ 791 w 1658"/>
                <a:gd name="T37" fmla="*/ 1470 h 1658"/>
                <a:gd name="T38" fmla="*/ 791 w 1658"/>
                <a:gd name="T39" fmla="*/ 1581 h 1658"/>
                <a:gd name="T40" fmla="*/ 77 w 1658"/>
                <a:gd name="T41" fmla="*/ 867 h 1658"/>
                <a:gd name="T42" fmla="*/ 189 w 1658"/>
                <a:gd name="T43" fmla="*/ 867 h 1658"/>
                <a:gd name="T44" fmla="*/ 226 w 1658"/>
                <a:gd name="T45" fmla="*/ 829 h 1658"/>
                <a:gd name="T46" fmla="*/ 189 w 1658"/>
                <a:gd name="T47" fmla="*/ 792 h 1658"/>
                <a:gd name="T48" fmla="*/ 77 w 1658"/>
                <a:gd name="T49" fmla="*/ 792 h 1658"/>
                <a:gd name="T50" fmla="*/ 791 w 1658"/>
                <a:gd name="T51" fmla="*/ 78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8" h="1658">
                  <a:moveTo>
                    <a:pt x="829" y="1658"/>
                  </a:moveTo>
                  <a:cubicBezTo>
                    <a:pt x="1287" y="1658"/>
                    <a:pt x="1658" y="1287"/>
                    <a:pt x="1658" y="829"/>
                  </a:cubicBezTo>
                  <a:cubicBezTo>
                    <a:pt x="1658" y="371"/>
                    <a:pt x="1287" y="0"/>
                    <a:pt x="829" y="0"/>
                  </a:cubicBezTo>
                  <a:cubicBezTo>
                    <a:pt x="371" y="0"/>
                    <a:pt x="0" y="371"/>
                    <a:pt x="0" y="829"/>
                  </a:cubicBezTo>
                  <a:cubicBezTo>
                    <a:pt x="1" y="1287"/>
                    <a:pt x="372" y="1658"/>
                    <a:pt x="829" y="1658"/>
                  </a:cubicBezTo>
                  <a:close/>
                  <a:moveTo>
                    <a:pt x="791" y="78"/>
                  </a:moveTo>
                  <a:lnTo>
                    <a:pt x="791" y="189"/>
                  </a:lnTo>
                  <a:cubicBezTo>
                    <a:pt x="791" y="209"/>
                    <a:pt x="808" y="226"/>
                    <a:pt x="829" y="226"/>
                  </a:cubicBezTo>
                  <a:cubicBezTo>
                    <a:pt x="850" y="226"/>
                    <a:pt x="867" y="209"/>
                    <a:pt x="867" y="189"/>
                  </a:cubicBezTo>
                  <a:lnTo>
                    <a:pt x="867" y="78"/>
                  </a:lnTo>
                  <a:cubicBezTo>
                    <a:pt x="1253" y="97"/>
                    <a:pt x="1561" y="406"/>
                    <a:pt x="1581" y="792"/>
                  </a:cubicBezTo>
                  <a:lnTo>
                    <a:pt x="1432" y="792"/>
                  </a:lnTo>
                  <a:cubicBezTo>
                    <a:pt x="1411" y="792"/>
                    <a:pt x="1394" y="808"/>
                    <a:pt x="1394" y="829"/>
                  </a:cubicBezTo>
                  <a:cubicBezTo>
                    <a:pt x="1394" y="850"/>
                    <a:pt x="1411" y="867"/>
                    <a:pt x="1432" y="867"/>
                  </a:cubicBezTo>
                  <a:lnTo>
                    <a:pt x="1581" y="867"/>
                  </a:lnTo>
                  <a:cubicBezTo>
                    <a:pt x="1561" y="1253"/>
                    <a:pt x="1253" y="1561"/>
                    <a:pt x="867" y="1581"/>
                  </a:cubicBezTo>
                  <a:lnTo>
                    <a:pt x="867" y="1470"/>
                  </a:lnTo>
                  <a:cubicBezTo>
                    <a:pt x="867" y="1449"/>
                    <a:pt x="850" y="1432"/>
                    <a:pt x="829" y="1432"/>
                  </a:cubicBezTo>
                  <a:cubicBezTo>
                    <a:pt x="808" y="1432"/>
                    <a:pt x="791" y="1449"/>
                    <a:pt x="791" y="1470"/>
                  </a:cubicBezTo>
                  <a:lnTo>
                    <a:pt x="791" y="1581"/>
                  </a:lnTo>
                  <a:cubicBezTo>
                    <a:pt x="406" y="1561"/>
                    <a:pt x="97" y="1253"/>
                    <a:pt x="77" y="867"/>
                  </a:cubicBezTo>
                  <a:lnTo>
                    <a:pt x="189" y="867"/>
                  </a:lnTo>
                  <a:cubicBezTo>
                    <a:pt x="209" y="867"/>
                    <a:pt x="226" y="850"/>
                    <a:pt x="226" y="829"/>
                  </a:cubicBezTo>
                  <a:cubicBezTo>
                    <a:pt x="226" y="808"/>
                    <a:pt x="209" y="792"/>
                    <a:pt x="189" y="792"/>
                  </a:cubicBezTo>
                  <a:lnTo>
                    <a:pt x="77" y="792"/>
                  </a:lnTo>
                  <a:cubicBezTo>
                    <a:pt x="97" y="406"/>
                    <a:pt x="406" y="97"/>
                    <a:pt x="791" y="7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2" name="Freeform 741">
              <a:extLst>
                <a:ext uri="{FF2B5EF4-FFF2-40B4-BE49-F238E27FC236}">
                  <a16:creationId xmlns:a16="http://schemas.microsoft.com/office/drawing/2014/main" id="{51AF0E1E-FE6C-4F6B-A61A-804862FF52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0513" y="5464176"/>
              <a:ext cx="455613" cy="484188"/>
            </a:xfrm>
            <a:custGeom>
              <a:avLst/>
              <a:gdLst>
                <a:gd name="T0" fmla="*/ 1906 w 2128"/>
                <a:gd name="T1" fmla="*/ 735 h 2269"/>
                <a:gd name="T2" fmla="*/ 1999 w 2128"/>
                <a:gd name="T3" fmla="*/ 642 h 2269"/>
                <a:gd name="T4" fmla="*/ 1999 w 2128"/>
                <a:gd name="T5" fmla="*/ 589 h 2269"/>
                <a:gd name="T6" fmla="*/ 1786 w 2128"/>
                <a:gd name="T7" fmla="*/ 376 h 2269"/>
                <a:gd name="T8" fmla="*/ 1733 w 2128"/>
                <a:gd name="T9" fmla="*/ 376 h 2269"/>
                <a:gd name="T10" fmla="*/ 1640 w 2128"/>
                <a:gd name="T11" fmla="*/ 469 h 2269"/>
                <a:gd name="T12" fmla="*/ 1131 w 2128"/>
                <a:gd name="T13" fmla="*/ 302 h 2269"/>
                <a:gd name="T14" fmla="*/ 1131 w 2128"/>
                <a:gd name="T15" fmla="*/ 75 h 2269"/>
                <a:gd name="T16" fmla="*/ 1395 w 2128"/>
                <a:gd name="T17" fmla="*/ 75 h 2269"/>
                <a:gd name="T18" fmla="*/ 1432 w 2128"/>
                <a:gd name="T19" fmla="*/ 38 h 2269"/>
                <a:gd name="T20" fmla="*/ 1395 w 2128"/>
                <a:gd name="T21" fmla="*/ 0 h 2269"/>
                <a:gd name="T22" fmla="*/ 792 w 2128"/>
                <a:gd name="T23" fmla="*/ 0 h 2269"/>
                <a:gd name="T24" fmla="*/ 754 w 2128"/>
                <a:gd name="T25" fmla="*/ 38 h 2269"/>
                <a:gd name="T26" fmla="*/ 792 w 2128"/>
                <a:gd name="T27" fmla="*/ 75 h 2269"/>
                <a:gd name="T28" fmla="*/ 1055 w 2128"/>
                <a:gd name="T29" fmla="*/ 75 h 2269"/>
                <a:gd name="T30" fmla="*/ 1055 w 2128"/>
                <a:gd name="T31" fmla="*/ 303 h 2269"/>
                <a:gd name="T32" fmla="*/ 245 w 2128"/>
                <a:gd name="T33" fmla="*/ 791 h 2269"/>
                <a:gd name="T34" fmla="*/ 38 w 2128"/>
                <a:gd name="T35" fmla="*/ 791 h 2269"/>
                <a:gd name="T36" fmla="*/ 0 w 2128"/>
                <a:gd name="T37" fmla="*/ 829 h 2269"/>
                <a:gd name="T38" fmla="*/ 38 w 2128"/>
                <a:gd name="T39" fmla="*/ 867 h 2269"/>
                <a:gd name="T40" fmla="*/ 264 w 2128"/>
                <a:gd name="T41" fmla="*/ 867 h 2269"/>
                <a:gd name="T42" fmla="*/ 267 w 2128"/>
                <a:gd name="T43" fmla="*/ 866 h 2269"/>
                <a:gd name="T44" fmla="*/ 300 w 2128"/>
                <a:gd name="T45" fmla="*/ 847 h 2269"/>
                <a:gd name="T46" fmla="*/ 1317 w 2128"/>
                <a:gd name="T47" fmla="*/ 405 h 2269"/>
                <a:gd name="T48" fmla="*/ 1998 w 2128"/>
                <a:gd name="T49" fmla="*/ 1281 h 2269"/>
                <a:gd name="T50" fmla="*/ 1317 w 2128"/>
                <a:gd name="T51" fmla="*/ 2158 h 2269"/>
                <a:gd name="T52" fmla="*/ 300 w 2128"/>
                <a:gd name="T53" fmla="*/ 1716 h 2269"/>
                <a:gd name="T54" fmla="*/ 267 w 2128"/>
                <a:gd name="T55" fmla="*/ 1697 h 2269"/>
                <a:gd name="T56" fmla="*/ 264 w 2128"/>
                <a:gd name="T57" fmla="*/ 1696 h 2269"/>
                <a:gd name="T58" fmla="*/ 38 w 2128"/>
                <a:gd name="T59" fmla="*/ 1696 h 2269"/>
                <a:gd name="T60" fmla="*/ 0 w 2128"/>
                <a:gd name="T61" fmla="*/ 1734 h 2269"/>
                <a:gd name="T62" fmla="*/ 38 w 2128"/>
                <a:gd name="T63" fmla="*/ 1771 h 2269"/>
                <a:gd name="T64" fmla="*/ 245 w 2128"/>
                <a:gd name="T65" fmla="*/ 1771 h 2269"/>
                <a:gd name="T66" fmla="*/ 1116 w 2128"/>
                <a:gd name="T67" fmla="*/ 2261 h 2269"/>
                <a:gd name="T68" fmla="*/ 1963 w 2128"/>
                <a:gd name="T69" fmla="*/ 1732 h 2269"/>
                <a:gd name="T70" fmla="*/ 1906 w 2128"/>
                <a:gd name="T71" fmla="*/ 735 h 2269"/>
                <a:gd name="T72" fmla="*/ 1701 w 2128"/>
                <a:gd name="T73" fmla="*/ 514 h 2269"/>
                <a:gd name="T74" fmla="*/ 1759 w 2128"/>
                <a:gd name="T75" fmla="*/ 456 h 2269"/>
                <a:gd name="T76" fmla="*/ 1919 w 2128"/>
                <a:gd name="T77" fmla="*/ 615 h 2269"/>
                <a:gd name="T78" fmla="*/ 1861 w 2128"/>
                <a:gd name="T79" fmla="*/ 674 h 2269"/>
                <a:gd name="T80" fmla="*/ 1701 w 2128"/>
                <a:gd name="T81" fmla="*/ 514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28" h="2269">
                  <a:moveTo>
                    <a:pt x="1906" y="735"/>
                  </a:moveTo>
                  <a:lnTo>
                    <a:pt x="1999" y="642"/>
                  </a:lnTo>
                  <a:cubicBezTo>
                    <a:pt x="2014" y="627"/>
                    <a:pt x="2014" y="603"/>
                    <a:pt x="1999" y="589"/>
                  </a:cubicBezTo>
                  <a:lnTo>
                    <a:pt x="1786" y="376"/>
                  </a:lnTo>
                  <a:cubicBezTo>
                    <a:pt x="1771" y="361"/>
                    <a:pt x="1747" y="361"/>
                    <a:pt x="1733" y="376"/>
                  </a:cubicBezTo>
                  <a:lnTo>
                    <a:pt x="1640" y="469"/>
                  </a:lnTo>
                  <a:cubicBezTo>
                    <a:pt x="1489" y="367"/>
                    <a:pt x="1313" y="309"/>
                    <a:pt x="1131" y="302"/>
                  </a:cubicBezTo>
                  <a:lnTo>
                    <a:pt x="1131" y="75"/>
                  </a:lnTo>
                  <a:lnTo>
                    <a:pt x="1395" y="75"/>
                  </a:lnTo>
                  <a:cubicBezTo>
                    <a:pt x="1415" y="75"/>
                    <a:pt x="1432" y="59"/>
                    <a:pt x="1432" y="38"/>
                  </a:cubicBezTo>
                  <a:cubicBezTo>
                    <a:pt x="1432" y="17"/>
                    <a:pt x="1415" y="0"/>
                    <a:pt x="1395" y="0"/>
                  </a:cubicBezTo>
                  <a:lnTo>
                    <a:pt x="792" y="0"/>
                  </a:lnTo>
                  <a:cubicBezTo>
                    <a:pt x="771" y="0"/>
                    <a:pt x="754" y="17"/>
                    <a:pt x="754" y="38"/>
                  </a:cubicBezTo>
                  <a:cubicBezTo>
                    <a:pt x="754" y="59"/>
                    <a:pt x="771" y="75"/>
                    <a:pt x="792" y="75"/>
                  </a:cubicBezTo>
                  <a:lnTo>
                    <a:pt x="1055" y="75"/>
                  </a:lnTo>
                  <a:lnTo>
                    <a:pt x="1055" y="303"/>
                  </a:lnTo>
                  <a:cubicBezTo>
                    <a:pt x="719" y="316"/>
                    <a:pt x="413" y="500"/>
                    <a:pt x="245" y="791"/>
                  </a:cubicBezTo>
                  <a:lnTo>
                    <a:pt x="38" y="791"/>
                  </a:lnTo>
                  <a:cubicBezTo>
                    <a:pt x="17" y="791"/>
                    <a:pt x="0" y="808"/>
                    <a:pt x="0" y="829"/>
                  </a:cubicBezTo>
                  <a:cubicBezTo>
                    <a:pt x="0" y="850"/>
                    <a:pt x="17" y="867"/>
                    <a:pt x="38" y="867"/>
                  </a:cubicBezTo>
                  <a:lnTo>
                    <a:pt x="264" y="867"/>
                  </a:lnTo>
                  <a:cubicBezTo>
                    <a:pt x="265" y="867"/>
                    <a:pt x="266" y="866"/>
                    <a:pt x="267" y="866"/>
                  </a:cubicBezTo>
                  <a:cubicBezTo>
                    <a:pt x="280" y="866"/>
                    <a:pt x="293" y="859"/>
                    <a:pt x="300" y="847"/>
                  </a:cubicBezTo>
                  <a:cubicBezTo>
                    <a:pt x="498" y="485"/>
                    <a:pt x="917" y="303"/>
                    <a:pt x="1317" y="405"/>
                  </a:cubicBezTo>
                  <a:cubicBezTo>
                    <a:pt x="1718" y="508"/>
                    <a:pt x="1998" y="868"/>
                    <a:pt x="1998" y="1281"/>
                  </a:cubicBezTo>
                  <a:cubicBezTo>
                    <a:pt x="1998" y="1695"/>
                    <a:pt x="1718" y="2055"/>
                    <a:pt x="1317" y="2158"/>
                  </a:cubicBezTo>
                  <a:cubicBezTo>
                    <a:pt x="917" y="2260"/>
                    <a:pt x="498" y="2078"/>
                    <a:pt x="300" y="1716"/>
                  </a:cubicBezTo>
                  <a:cubicBezTo>
                    <a:pt x="293" y="1704"/>
                    <a:pt x="281" y="1696"/>
                    <a:pt x="267" y="1697"/>
                  </a:cubicBezTo>
                  <a:cubicBezTo>
                    <a:pt x="266" y="1697"/>
                    <a:pt x="265" y="1696"/>
                    <a:pt x="264" y="1696"/>
                  </a:cubicBezTo>
                  <a:lnTo>
                    <a:pt x="38" y="1696"/>
                  </a:lnTo>
                  <a:cubicBezTo>
                    <a:pt x="17" y="1696"/>
                    <a:pt x="0" y="1713"/>
                    <a:pt x="0" y="1734"/>
                  </a:cubicBezTo>
                  <a:cubicBezTo>
                    <a:pt x="0" y="1754"/>
                    <a:pt x="17" y="1771"/>
                    <a:pt x="38" y="1771"/>
                  </a:cubicBezTo>
                  <a:lnTo>
                    <a:pt x="245" y="1771"/>
                  </a:lnTo>
                  <a:cubicBezTo>
                    <a:pt x="424" y="2081"/>
                    <a:pt x="758" y="2269"/>
                    <a:pt x="1116" y="2261"/>
                  </a:cubicBezTo>
                  <a:cubicBezTo>
                    <a:pt x="1474" y="2253"/>
                    <a:pt x="1799" y="2050"/>
                    <a:pt x="1963" y="1732"/>
                  </a:cubicBezTo>
                  <a:cubicBezTo>
                    <a:pt x="2128" y="1414"/>
                    <a:pt x="2106" y="1032"/>
                    <a:pt x="1906" y="735"/>
                  </a:cubicBezTo>
                  <a:close/>
                  <a:moveTo>
                    <a:pt x="1701" y="514"/>
                  </a:moveTo>
                  <a:lnTo>
                    <a:pt x="1759" y="456"/>
                  </a:lnTo>
                  <a:lnTo>
                    <a:pt x="1919" y="615"/>
                  </a:lnTo>
                  <a:lnTo>
                    <a:pt x="1861" y="674"/>
                  </a:lnTo>
                  <a:cubicBezTo>
                    <a:pt x="1814" y="614"/>
                    <a:pt x="1760" y="561"/>
                    <a:pt x="1701" y="514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3" name="Freeform 742">
              <a:extLst>
                <a:ext uri="{FF2B5EF4-FFF2-40B4-BE49-F238E27FC236}">
                  <a16:creationId xmlns:a16="http://schemas.microsoft.com/office/drawing/2014/main" id="{D2E54E3E-E39C-4731-B9BD-4891E6D72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826" y="5729289"/>
              <a:ext cx="79375" cy="15875"/>
            </a:xfrm>
            <a:custGeom>
              <a:avLst/>
              <a:gdLst>
                <a:gd name="T0" fmla="*/ 377 w 377"/>
                <a:gd name="T1" fmla="*/ 37 h 75"/>
                <a:gd name="T2" fmla="*/ 339 w 377"/>
                <a:gd name="T3" fmla="*/ 0 h 75"/>
                <a:gd name="T4" fmla="*/ 38 w 377"/>
                <a:gd name="T5" fmla="*/ 0 h 75"/>
                <a:gd name="T6" fmla="*/ 0 w 377"/>
                <a:gd name="T7" fmla="*/ 37 h 75"/>
                <a:gd name="T8" fmla="*/ 38 w 377"/>
                <a:gd name="T9" fmla="*/ 75 h 75"/>
                <a:gd name="T10" fmla="*/ 339 w 377"/>
                <a:gd name="T11" fmla="*/ 75 h 75"/>
                <a:gd name="T12" fmla="*/ 377 w 377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75">
                  <a:moveTo>
                    <a:pt x="377" y="37"/>
                  </a:moveTo>
                  <a:cubicBezTo>
                    <a:pt x="377" y="16"/>
                    <a:pt x="360" y="0"/>
                    <a:pt x="339" y="0"/>
                  </a:cubicBezTo>
                  <a:lnTo>
                    <a:pt x="38" y="0"/>
                  </a:lnTo>
                  <a:cubicBezTo>
                    <a:pt x="17" y="0"/>
                    <a:pt x="0" y="16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39" y="75"/>
                  </a:lnTo>
                  <a:cubicBezTo>
                    <a:pt x="360" y="75"/>
                    <a:pt x="377" y="58"/>
                    <a:pt x="377" y="3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4" name="Freeform 743">
              <a:extLst>
                <a:ext uri="{FF2B5EF4-FFF2-40B4-BE49-F238E27FC236}">
                  <a16:creationId xmlns:a16="http://schemas.microsoft.com/office/drawing/2014/main" id="{DD9CAA9C-72C8-4FE2-BEB1-E91128C1F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5681664"/>
              <a:ext cx="71438" cy="15875"/>
            </a:xfrm>
            <a:custGeom>
              <a:avLst/>
              <a:gdLst>
                <a:gd name="T0" fmla="*/ 38 w 339"/>
                <a:gd name="T1" fmla="*/ 76 h 76"/>
                <a:gd name="T2" fmla="*/ 302 w 339"/>
                <a:gd name="T3" fmla="*/ 76 h 76"/>
                <a:gd name="T4" fmla="*/ 339 w 339"/>
                <a:gd name="T5" fmla="*/ 38 h 76"/>
                <a:gd name="T6" fmla="*/ 302 w 339"/>
                <a:gd name="T7" fmla="*/ 0 h 76"/>
                <a:gd name="T8" fmla="*/ 38 w 339"/>
                <a:gd name="T9" fmla="*/ 0 h 76"/>
                <a:gd name="T10" fmla="*/ 0 w 339"/>
                <a:gd name="T11" fmla="*/ 38 h 76"/>
                <a:gd name="T12" fmla="*/ 38 w 339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6">
                  <a:moveTo>
                    <a:pt x="38" y="76"/>
                  </a:moveTo>
                  <a:lnTo>
                    <a:pt x="302" y="76"/>
                  </a:lnTo>
                  <a:cubicBezTo>
                    <a:pt x="323" y="76"/>
                    <a:pt x="339" y="59"/>
                    <a:pt x="339" y="38"/>
                  </a:cubicBez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5" name="Freeform 744">
              <a:extLst>
                <a:ext uri="{FF2B5EF4-FFF2-40B4-BE49-F238E27FC236}">
                  <a16:creationId xmlns:a16="http://schemas.microsoft.com/office/drawing/2014/main" id="{CBA3D241-4281-4A1D-9D14-FEB7D0ED9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1" y="5778501"/>
              <a:ext cx="71438" cy="15875"/>
            </a:xfrm>
            <a:custGeom>
              <a:avLst/>
              <a:gdLst>
                <a:gd name="T0" fmla="*/ 339 w 339"/>
                <a:gd name="T1" fmla="*/ 37 h 75"/>
                <a:gd name="T2" fmla="*/ 302 w 339"/>
                <a:gd name="T3" fmla="*/ 0 h 75"/>
                <a:gd name="T4" fmla="*/ 38 w 339"/>
                <a:gd name="T5" fmla="*/ 0 h 75"/>
                <a:gd name="T6" fmla="*/ 0 w 339"/>
                <a:gd name="T7" fmla="*/ 37 h 75"/>
                <a:gd name="T8" fmla="*/ 38 w 339"/>
                <a:gd name="T9" fmla="*/ 75 h 75"/>
                <a:gd name="T10" fmla="*/ 302 w 339"/>
                <a:gd name="T11" fmla="*/ 75 h 75"/>
                <a:gd name="T12" fmla="*/ 339 w 339"/>
                <a:gd name="T13" fmla="*/ 3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75">
                  <a:moveTo>
                    <a:pt x="339" y="37"/>
                  </a:moveTo>
                  <a:cubicBezTo>
                    <a:pt x="339" y="17"/>
                    <a:pt x="323" y="0"/>
                    <a:pt x="302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302" y="75"/>
                  </a:lnTo>
                  <a:cubicBezTo>
                    <a:pt x="323" y="75"/>
                    <a:pt x="339" y="58"/>
                    <a:pt x="339" y="3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6" name="Freeform 745">
              <a:extLst>
                <a:ext uri="{FF2B5EF4-FFF2-40B4-BE49-F238E27FC236}">
                  <a16:creationId xmlns:a16="http://schemas.microsoft.com/office/drawing/2014/main" id="{2AF9A625-8487-40FA-AF8C-6CBD222AE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6088" y="5665789"/>
              <a:ext cx="182563" cy="128588"/>
            </a:xfrm>
            <a:custGeom>
              <a:avLst/>
              <a:gdLst>
                <a:gd name="T0" fmla="*/ 265 w 857"/>
                <a:gd name="T1" fmla="*/ 591 h 606"/>
                <a:gd name="T2" fmla="*/ 318 w 857"/>
                <a:gd name="T3" fmla="*/ 591 h 606"/>
                <a:gd name="T4" fmla="*/ 842 w 857"/>
                <a:gd name="T5" fmla="*/ 67 h 606"/>
                <a:gd name="T6" fmla="*/ 842 w 857"/>
                <a:gd name="T7" fmla="*/ 14 h 606"/>
                <a:gd name="T8" fmla="*/ 789 w 857"/>
                <a:gd name="T9" fmla="*/ 14 h 606"/>
                <a:gd name="T10" fmla="*/ 292 w 857"/>
                <a:gd name="T11" fmla="*/ 511 h 606"/>
                <a:gd name="T12" fmla="*/ 68 w 857"/>
                <a:gd name="T13" fmla="*/ 287 h 606"/>
                <a:gd name="T14" fmla="*/ 15 w 857"/>
                <a:gd name="T15" fmla="*/ 287 h 606"/>
                <a:gd name="T16" fmla="*/ 14 w 857"/>
                <a:gd name="T17" fmla="*/ 340 h 606"/>
                <a:gd name="T18" fmla="*/ 265 w 857"/>
                <a:gd name="T19" fmla="*/ 59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606">
                  <a:moveTo>
                    <a:pt x="265" y="591"/>
                  </a:moveTo>
                  <a:cubicBezTo>
                    <a:pt x="280" y="606"/>
                    <a:pt x="304" y="606"/>
                    <a:pt x="318" y="591"/>
                  </a:cubicBezTo>
                  <a:lnTo>
                    <a:pt x="842" y="67"/>
                  </a:lnTo>
                  <a:cubicBezTo>
                    <a:pt x="857" y="52"/>
                    <a:pt x="856" y="29"/>
                    <a:pt x="842" y="14"/>
                  </a:cubicBezTo>
                  <a:cubicBezTo>
                    <a:pt x="827" y="0"/>
                    <a:pt x="804" y="0"/>
                    <a:pt x="789" y="14"/>
                  </a:cubicBezTo>
                  <a:lnTo>
                    <a:pt x="292" y="511"/>
                  </a:lnTo>
                  <a:lnTo>
                    <a:pt x="68" y="287"/>
                  </a:lnTo>
                  <a:cubicBezTo>
                    <a:pt x="53" y="273"/>
                    <a:pt x="29" y="273"/>
                    <a:pt x="15" y="287"/>
                  </a:cubicBezTo>
                  <a:cubicBezTo>
                    <a:pt x="0" y="302"/>
                    <a:pt x="0" y="325"/>
                    <a:pt x="14" y="340"/>
                  </a:cubicBezTo>
                  <a:lnTo>
                    <a:pt x="265" y="59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8" name="Group 2557">
            <a:extLst>
              <a:ext uri="{FF2B5EF4-FFF2-40B4-BE49-F238E27FC236}">
                <a16:creationId xmlns:a16="http://schemas.microsoft.com/office/drawing/2014/main" id="{61EE7A25-4FE6-493A-A1B2-56B13FEFB6A9}"/>
              </a:ext>
            </a:extLst>
          </p:cNvPr>
          <p:cNvGrpSpPr/>
          <p:nvPr/>
        </p:nvGrpSpPr>
        <p:grpSpPr>
          <a:xfrm>
            <a:off x="5854701" y="5446714"/>
            <a:ext cx="484187" cy="500063"/>
            <a:chOff x="5854701" y="5446714"/>
            <a:chExt cx="484187" cy="500063"/>
          </a:xfrm>
        </p:grpSpPr>
        <p:sp>
          <p:nvSpPr>
            <p:cNvPr id="1847" name="Freeform 746">
              <a:extLst>
                <a:ext uri="{FF2B5EF4-FFF2-40B4-BE49-F238E27FC236}">
                  <a16:creationId xmlns:a16="http://schemas.microsoft.com/office/drawing/2014/main" id="{5E05FB8D-2B97-4773-8A11-43F12E6588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5663" y="5543551"/>
              <a:ext cx="322263" cy="322263"/>
            </a:xfrm>
            <a:custGeom>
              <a:avLst/>
              <a:gdLst>
                <a:gd name="T0" fmla="*/ 754 w 1507"/>
                <a:gd name="T1" fmla="*/ 0 h 1507"/>
                <a:gd name="T2" fmla="*/ 0 w 1507"/>
                <a:gd name="T3" fmla="*/ 754 h 1507"/>
                <a:gd name="T4" fmla="*/ 754 w 1507"/>
                <a:gd name="T5" fmla="*/ 1507 h 1507"/>
                <a:gd name="T6" fmla="*/ 1507 w 1507"/>
                <a:gd name="T7" fmla="*/ 754 h 1507"/>
                <a:gd name="T8" fmla="*/ 754 w 1507"/>
                <a:gd name="T9" fmla="*/ 0 h 1507"/>
                <a:gd name="T10" fmla="*/ 754 w 1507"/>
                <a:gd name="T11" fmla="*/ 829 h 1507"/>
                <a:gd name="T12" fmla="*/ 678 w 1507"/>
                <a:gd name="T13" fmla="*/ 754 h 1507"/>
                <a:gd name="T14" fmla="*/ 754 w 1507"/>
                <a:gd name="T15" fmla="*/ 678 h 1507"/>
                <a:gd name="T16" fmla="*/ 829 w 1507"/>
                <a:gd name="T17" fmla="*/ 754 h 1507"/>
                <a:gd name="T18" fmla="*/ 754 w 1507"/>
                <a:gd name="T19" fmla="*/ 829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7" h="1507">
                  <a:moveTo>
                    <a:pt x="754" y="0"/>
                  </a:moveTo>
                  <a:cubicBezTo>
                    <a:pt x="337" y="0"/>
                    <a:pt x="0" y="337"/>
                    <a:pt x="0" y="754"/>
                  </a:cubicBezTo>
                  <a:cubicBezTo>
                    <a:pt x="0" y="1170"/>
                    <a:pt x="337" y="1507"/>
                    <a:pt x="754" y="1507"/>
                  </a:cubicBezTo>
                  <a:cubicBezTo>
                    <a:pt x="1170" y="1507"/>
                    <a:pt x="1507" y="1170"/>
                    <a:pt x="1507" y="754"/>
                  </a:cubicBezTo>
                  <a:cubicBezTo>
                    <a:pt x="1507" y="337"/>
                    <a:pt x="1170" y="0"/>
                    <a:pt x="754" y="0"/>
                  </a:cubicBezTo>
                  <a:close/>
                  <a:moveTo>
                    <a:pt x="754" y="829"/>
                  </a:moveTo>
                  <a:cubicBezTo>
                    <a:pt x="712" y="829"/>
                    <a:pt x="678" y="795"/>
                    <a:pt x="678" y="754"/>
                  </a:cubicBezTo>
                  <a:cubicBezTo>
                    <a:pt x="678" y="712"/>
                    <a:pt x="712" y="678"/>
                    <a:pt x="754" y="678"/>
                  </a:cubicBezTo>
                  <a:cubicBezTo>
                    <a:pt x="795" y="678"/>
                    <a:pt x="829" y="712"/>
                    <a:pt x="829" y="754"/>
                  </a:cubicBezTo>
                  <a:cubicBezTo>
                    <a:pt x="829" y="795"/>
                    <a:pt x="795" y="829"/>
                    <a:pt x="754" y="829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8" name="Oval 747">
              <a:extLst>
                <a:ext uri="{FF2B5EF4-FFF2-40B4-BE49-F238E27FC236}">
                  <a16:creationId xmlns:a16="http://schemas.microsoft.com/office/drawing/2014/main" id="{B2C84348-31DC-4F04-94CD-B8DE30002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5689601"/>
              <a:ext cx="31750" cy="31750"/>
            </a:xfrm>
            <a:prstGeom prst="ellipse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9" name="Freeform 748">
              <a:extLst>
                <a:ext uri="{FF2B5EF4-FFF2-40B4-BE49-F238E27FC236}">
                  <a16:creationId xmlns:a16="http://schemas.microsoft.com/office/drawing/2014/main" id="{53878C33-FC01-4FAA-9C24-3C2EA533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446714"/>
              <a:ext cx="411163" cy="258763"/>
            </a:xfrm>
            <a:custGeom>
              <a:avLst/>
              <a:gdLst>
                <a:gd name="T0" fmla="*/ 37 w 1922"/>
                <a:gd name="T1" fmla="*/ 1207 h 1207"/>
                <a:gd name="T2" fmla="*/ 39 w 1922"/>
                <a:gd name="T3" fmla="*/ 1207 h 1207"/>
                <a:gd name="T4" fmla="*/ 76 w 1922"/>
                <a:gd name="T5" fmla="*/ 1171 h 1207"/>
                <a:gd name="T6" fmla="*/ 687 w 1922"/>
                <a:gd name="T7" fmla="*/ 250 h 1207"/>
                <a:gd name="T8" fmla="*/ 1783 w 1922"/>
                <a:gd name="T9" fmla="*/ 379 h 1207"/>
                <a:gd name="T10" fmla="*/ 1583 w 1922"/>
                <a:gd name="T11" fmla="*/ 379 h 1207"/>
                <a:gd name="T12" fmla="*/ 1545 w 1922"/>
                <a:gd name="T13" fmla="*/ 416 h 1207"/>
                <a:gd name="T14" fmla="*/ 1583 w 1922"/>
                <a:gd name="T15" fmla="*/ 454 h 1207"/>
                <a:gd name="T16" fmla="*/ 1885 w 1922"/>
                <a:gd name="T17" fmla="*/ 454 h 1207"/>
                <a:gd name="T18" fmla="*/ 1894 w 1922"/>
                <a:gd name="T19" fmla="*/ 452 h 1207"/>
                <a:gd name="T20" fmla="*/ 1899 w 1922"/>
                <a:gd name="T21" fmla="*/ 451 h 1207"/>
                <a:gd name="T22" fmla="*/ 1902 w 1922"/>
                <a:gd name="T23" fmla="*/ 449 h 1207"/>
                <a:gd name="T24" fmla="*/ 1911 w 1922"/>
                <a:gd name="T25" fmla="*/ 443 h 1207"/>
                <a:gd name="T26" fmla="*/ 1912 w 1922"/>
                <a:gd name="T27" fmla="*/ 442 h 1207"/>
                <a:gd name="T28" fmla="*/ 1914 w 1922"/>
                <a:gd name="T29" fmla="*/ 438 h 1207"/>
                <a:gd name="T30" fmla="*/ 1919 w 1922"/>
                <a:gd name="T31" fmla="*/ 430 h 1207"/>
                <a:gd name="T32" fmla="*/ 1921 w 1922"/>
                <a:gd name="T33" fmla="*/ 421 h 1207"/>
                <a:gd name="T34" fmla="*/ 1922 w 1922"/>
                <a:gd name="T35" fmla="*/ 416 h 1207"/>
                <a:gd name="T36" fmla="*/ 1922 w 1922"/>
                <a:gd name="T37" fmla="*/ 115 h 1207"/>
                <a:gd name="T38" fmla="*/ 1884 w 1922"/>
                <a:gd name="T39" fmla="*/ 77 h 1207"/>
                <a:gd name="T40" fmla="*/ 1847 w 1922"/>
                <a:gd name="T41" fmla="*/ 115 h 1207"/>
                <a:gd name="T42" fmla="*/ 1847 w 1922"/>
                <a:gd name="T43" fmla="*/ 333 h 1207"/>
                <a:gd name="T44" fmla="*/ 665 w 1922"/>
                <a:gd name="T45" fmla="*/ 178 h 1207"/>
                <a:gd name="T46" fmla="*/ 1 w 1922"/>
                <a:gd name="T47" fmla="*/ 1168 h 1207"/>
                <a:gd name="T48" fmla="*/ 37 w 1922"/>
                <a:gd name="T49" fmla="*/ 1207 h 1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22" h="1207">
                  <a:moveTo>
                    <a:pt x="37" y="1207"/>
                  </a:moveTo>
                  <a:lnTo>
                    <a:pt x="39" y="1207"/>
                  </a:lnTo>
                  <a:cubicBezTo>
                    <a:pt x="59" y="1207"/>
                    <a:pt x="76" y="1191"/>
                    <a:pt x="76" y="1171"/>
                  </a:cubicBezTo>
                  <a:cubicBezTo>
                    <a:pt x="90" y="773"/>
                    <a:pt x="326" y="418"/>
                    <a:pt x="687" y="250"/>
                  </a:cubicBezTo>
                  <a:cubicBezTo>
                    <a:pt x="1047" y="83"/>
                    <a:pt x="1471" y="133"/>
                    <a:pt x="1783" y="379"/>
                  </a:cubicBezTo>
                  <a:lnTo>
                    <a:pt x="1583" y="379"/>
                  </a:lnTo>
                  <a:cubicBezTo>
                    <a:pt x="1562" y="379"/>
                    <a:pt x="1545" y="395"/>
                    <a:pt x="1545" y="416"/>
                  </a:cubicBezTo>
                  <a:cubicBezTo>
                    <a:pt x="1545" y="437"/>
                    <a:pt x="1562" y="454"/>
                    <a:pt x="1583" y="454"/>
                  </a:cubicBezTo>
                  <a:lnTo>
                    <a:pt x="1885" y="454"/>
                  </a:lnTo>
                  <a:cubicBezTo>
                    <a:pt x="1888" y="454"/>
                    <a:pt x="1891" y="453"/>
                    <a:pt x="1894" y="452"/>
                  </a:cubicBezTo>
                  <a:cubicBezTo>
                    <a:pt x="1896" y="452"/>
                    <a:pt x="1897" y="451"/>
                    <a:pt x="1899" y="451"/>
                  </a:cubicBezTo>
                  <a:cubicBezTo>
                    <a:pt x="1900" y="450"/>
                    <a:pt x="1901" y="450"/>
                    <a:pt x="1902" y="449"/>
                  </a:cubicBezTo>
                  <a:cubicBezTo>
                    <a:pt x="1906" y="447"/>
                    <a:pt x="1909" y="445"/>
                    <a:pt x="1911" y="443"/>
                  </a:cubicBezTo>
                  <a:lnTo>
                    <a:pt x="1912" y="442"/>
                  </a:lnTo>
                  <a:cubicBezTo>
                    <a:pt x="1913" y="441"/>
                    <a:pt x="1914" y="440"/>
                    <a:pt x="1914" y="438"/>
                  </a:cubicBezTo>
                  <a:cubicBezTo>
                    <a:pt x="1916" y="436"/>
                    <a:pt x="1918" y="433"/>
                    <a:pt x="1919" y="430"/>
                  </a:cubicBezTo>
                  <a:cubicBezTo>
                    <a:pt x="1920" y="427"/>
                    <a:pt x="1921" y="424"/>
                    <a:pt x="1921" y="421"/>
                  </a:cubicBezTo>
                  <a:cubicBezTo>
                    <a:pt x="1922" y="419"/>
                    <a:pt x="1922" y="418"/>
                    <a:pt x="1922" y="416"/>
                  </a:cubicBezTo>
                  <a:lnTo>
                    <a:pt x="1922" y="115"/>
                  </a:lnTo>
                  <a:cubicBezTo>
                    <a:pt x="1922" y="94"/>
                    <a:pt x="1905" y="77"/>
                    <a:pt x="1884" y="77"/>
                  </a:cubicBezTo>
                  <a:cubicBezTo>
                    <a:pt x="1864" y="77"/>
                    <a:pt x="1847" y="94"/>
                    <a:pt x="1847" y="115"/>
                  </a:cubicBezTo>
                  <a:lnTo>
                    <a:pt x="1847" y="333"/>
                  </a:lnTo>
                  <a:cubicBezTo>
                    <a:pt x="1514" y="61"/>
                    <a:pt x="1056" y="0"/>
                    <a:pt x="665" y="178"/>
                  </a:cubicBezTo>
                  <a:cubicBezTo>
                    <a:pt x="273" y="355"/>
                    <a:pt x="16" y="739"/>
                    <a:pt x="1" y="1168"/>
                  </a:cubicBezTo>
                  <a:cubicBezTo>
                    <a:pt x="0" y="1189"/>
                    <a:pt x="17" y="1206"/>
                    <a:pt x="37" y="120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0" name="Freeform 749">
              <a:extLst>
                <a:ext uri="{FF2B5EF4-FFF2-40B4-BE49-F238E27FC236}">
                  <a16:creationId xmlns:a16="http://schemas.microsoft.com/office/drawing/2014/main" id="{5CC04030-7850-4F47-9CDD-A86CAB78B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3438" y="5851526"/>
              <a:ext cx="33338" cy="34925"/>
            </a:xfrm>
            <a:custGeom>
              <a:avLst/>
              <a:gdLst>
                <a:gd name="T0" fmla="*/ 70 w 162"/>
                <a:gd name="T1" fmla="*/ 17 h 164"/>
                <a:gd name="T2" fmla="*/ 17 w 162"/>
                <a:gd name="T3" fmla="*/ 14 h 164"/>
                <a:gd name="T4" fmla="*/ 14 w 162"/>
                <a:gd name="T5" fmla="*/ 67 h 164"/>
                <a:gd name="T6" fmla="*/ 96 w 162"/>
                <a:gd name="T7" fmla="*/ 150 h 164"/>
                <a:gd name="T8" fmla="*/ 149 w 162"/>
                <a:gd name="T9" fmla="*/ 147 h 164"/>
                <a:gd name="T10" fmla="*/ 147 w 162"/>
                <a:gd name="T11" fmla="*/ 94 h 164"/>
                <a:gd name="T12" fmla="*/ 70 w 162"/>
                <a:gd name="T13" fmla="*/ 1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64">
                  <a:moveTo>
                    <a:pt x="70" y="17"/>
                  </a:moveTo>
                  <a:cubicBezTo>
                    <a:pt x="57" y="1"/>
                    <a:pt x="33" y="0"/>
                    <a:pt x="17" y="14"/>
                  </a:cubicBezTo>
                  <a:cubicBezTo>
                    <a:pt x="1" y="27"/>
                    <a:pt x="0" y="51"/>
                    <a:pt x="14" y="67"/>
                  </a:cubicBezTo>
                  <a:cubicBezTo>
                    <a:pt x="40" y="96"/>
                    <a:pt x="67" y="124"/>
                    <a:pt x="96" y="150"/>
                  </a:cubicBezTo>
                  <a:cubicBezTo>
                    <a:pt x="111" y="164"/>
                    <a:pt x="135" y="162"/>
                    <a:pt x="149" y="147"/>
                  </a:cubicBezTo>
                  <a:cubicBezTo>
                    <a:pt x="162" y="132"/>
                    <a:pt x="162" y="109"/>
                    <a:pt x="147" y="94"/>
                  </a:cubicBezTo>
                  <a:cubicBezTo>
                    <a:pt x="120" y="70"/>
                    <a:pt x="94" y="44"/>
                    <a:pt x="70" y="1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1" name="Freeform 750">
              <a:extLst>
                <a:ext uri="{FF2B5EF4-FFF2-40B4-BE49-F238E27FC236}">
                  <a16:creationId xmlns:a16="http://schemas.microsoft.com/office/drawing/2014/main" id="{DA48294B-1715-4290-8D17-94D91719D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6" y="5908676"/>
              <a:ext cx="39688" cy="26988"/>
            </a:xfrm>
            <a:custGeom>
              <a:avLst/>
              <a:gdLst>
                <a:gd name="T0" fmla="*/ 157 w 187"/>
                <a:gd name="T1" fmla="*/ 46 h 124"/>
                <a:gd name="T2" fmla="*/ 56 w 187"/>
                <a:gd name="T3" fmla="*/ 6 h 124"/>
                <a:gd name="T4" fmla="*/ 18 w 187"/>
                <a:gd name="T5" fmla="*/ 9 h 124"/>
                <a:gd name="T6" fmla="*/ 2 w 187"/>
                <a:gd name="T7" fmla="*/ 43 h 124"/>
                <a:gd name="T8" fmla="*/ 24 w 187"/>
                <a:gd name="T9" fmla="*/ 74 h 124"/>
                <a:gd name="T10" fmla="*/ 133 w 187"/>
                <a:gd name="T11" fmla="*/ 118 h 124"/>
                <a:gd name="T12" fmla="*/ 181 w 187"/>
                <a:gd name="T13" fmla="*/ 94 h 124"/>
                <a:gd name="T14" fmla="*/ 157 w 187"/>
                <a:gd name="T15" fmla="*/ 4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7" h="124">
                  <a:moveTo>
                    <a:pt x="157" y="46"/>
                  </a:moveTo>
                  <a:cubicBezTo>
                    <a:pt x="123" y="34"/>
                    <a:pt x="89" y="21"/>
                    <a:pt x="56" y="6"/>
                  </a:cubicBezTo>
                  <a:cubicBezTo>
                    <a:pt x="43" y="0"/>
                    <a:pt x="29" y="1"/>
                    <a:pt x="18" y="9"/>
                  </a:cubicBezTo>
                  <a:cubicBezTo>
                    <a:pt x="6" y="17"/>
                    <a:pt x="0" y="30"/>
                    <a:pt x="2" y="43"/>
                  </a:cubicBezTo>
                  <a:cubicBezTo>
                    <a:pt x="3" y="57"/>
                    <a:pt x="12" y="69"/>
                    <a:pt x="24" y="74"/>
                  </a:cubicBezTo>
                  <a:cubicBezTo>
                    <a:pt x="60" y="91"/>
                    <a:pt x="96" y="105"/>
                    <a:pt x="133" y="118"/>
                  </a:cubicBezTo>
                  <a:cubicBezTo>
                    <a:pt x="153" y="124"/>
                    <a:pt x="174" y="114"/>
                    <a:pt x="181" y="94"/>
                  </a:cubicBezTo>
                  <a:cubicBezTo>
                    <a:pt x="187" y="74"/>
                    <a:pt x="177" y="53"/>
                    <a:pt x="157" y="4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2" name="Freeform 751">
              <a:extLst>
                <a:ext uri="{FF2B5EF4-FFF2-40B4-BE49-F238E27FC236}">
                  <a16:creationId xmlns:a16="http://schemas.microsoft.com/office/drawing/2014/main" id="{6F0BEB54-2CE4-4400-B04F-4CCFA0A16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5884864"/>
              <a:ext cx="38100" cy="31750"/>
            </a:xfrm>
            <a:custGeom>
              <a:avLst/>
              <a:gdLst>
                <a:gd name="T0" fmla="*/ 153 w 177"/>
                <a:gd name="T1" fmla="*/ 71 h 147"/>
                <a:gd name="T2" fmla="*/ 62 w 177"/>
                <a:gd name="T3" fmla="*/ 11 h 147"/>
                <a:gd name="T4" fmla="*/ 24 w 177"/>
                <a:gd name="T5" fmla="*/ 6 h 147"/>
                <a:gd name="T6" fmla="*/ 1 w 177"/>
                <a:gd name="T7" fmla="*/ 37 h 147"/>
                <a:gd name="T8" fmla="*/ 17 w 177"/>
                <a:gd name="T9" fmla="*/ 71 h 147"/>
                <a:gd name="T10" fmla="*/ 115 w 177"/>
                <a:gd name="T11" fmla="*/ 136 h 147"/>
                <a:gd name="T12" fmla="*/ 166 w 177"/>
                <a:gd name="T13" fmla="*/ 123 h 147"/>
                <a:gd name="T14" fmla="*/ 153 w 177"/>
                <a:gd name="T15" fmla="*/ 7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147">
                  <a:moveTo>
                    <a:pt x="153" y="71"/>
                  </a:moveTo>
                  <a:cubicBezTo>
                    <a:pt x="122" y="53"/>
                    <a:pt x="91" y="33"/>
                    <a:pt x="62" y="11"/>
                  </a:cubicBezTo>
                  <a:cubicBezTo>
                    <a:pt x="51" y="2"/>
                    <a:pt x="37" y="0"/>
                    <a:pt x="24" y="6"/>
                  </a:cubicBezTo>
                  <a:cubicBezTo>
                    <a:pt x="12" y="11"/>
                    <a:pt x="3" y="23"/>
                    <a:pt x="1" y="37"/>
                  </a:cubicBezTo>
                  <a:cubicBezTo>
                    <a:pt x="0" y="50"/>
                    <a:pt x="6" y="64"/>
                    <a:pt x="17" y="71"/>
                  </a:cubicBezTo>
                  <a:cubicBezTo>
                    <a:pt x="49" y="95"/>
                    <a:pt x="81" y="116"/>
                    <a:pt x="115" y="136"/>
                  </a:cubicBezTo>
                  <a:cubicBezTo>
                    <a:pt x="133" y="147"/>
                    <a:pt x="156" y="141"/>
                    <a:pt x="166" y="123"/>
                  </a:cubicBezTo>
                  <a:cubicBezTo>
                    <a:pt x="177" y="105"/>
                    <a:pt x="171" y="82"/>
                    <a:pt x="153" y="7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3" name="Freeform 752">
              <a:extLst>
                <a:ext uri="{FF2B5EF4-FFF2-40B4-BE49-F238E27FC236}">
                  <a16:creationId xmlns:a16="http://schemas.microsoft.com/office/drawing/2014/main" id="{9C9C6DCE-FA2A-49A3-A7A6-1C9F657FD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5811839"/>
              <a:ext cx="30163" cy="39688"/>
            </a:xfrm>
            <a:custGeom>
              <a:avLst/>
              <a:gdLst>
                <a:gd name="T0" fmla="*/ 135 w 147"/>
                <a:gd name="T1" fmla="*/ 116 h 180"/>
                <a:gd name="T2" fmla="*/ 76 w 147"/>
                <a:gd name="T3" fmla="*/ 24 h 180"/>
                <a:gd name="T4" fmla="*/ 25 w 147"/>
                <a:gd name="T5" fmla="*/ 10 h 180"/>
                <a:gd name="T6" fmla="*/ 11 w 147"/>
                <a:gd name="T7" fmla="*/ 62 h 180"/>
                <a:gd name="T8" fmla="*/ 74 w 147"/>
                <a:gd name="T9" fmla="*/ 160 h 180"/>
                <a:gd name="T10" fmla="*/ 126 w 147"/>
                <a:gd name="T11" fmla="*/ 168 h 180"/>
                <a:gd name="T12" fmla="*/ 135 w 147"/>
                <a:gd name="T13" fmla="*/ 11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180">
                  <a:moveTo>
                    <a:pt x="135" y="116"/>
                  </a:moveTo>
                  <a:cubicBezTo>
                    <a:pt x="114" y="86"/>
                    <a:pt x="94" y="56"/>
                    <a:pt x="76" y="24"/>
                  </a:cubicBezTo>
                  <a:cubicBezTo>
                    <a:pt x="66" y="6"/>
                    <a:pt x="43" y="0"/>
                    <a:pt x="25" y="10"/>
                  </a:cubicBezTo>
                  <a:cubicBezTo>
                    <a:pt x="6" y="21"/>
                    <a:pt x="0" y="44"/>
                    <a:pt x="11" y="62"/>
                  </a:cubicBezTo>
                  <a:cubicBezTo>
                    <a:pt x="30" y="95"/>
                    <a:pt x="51" y="128"/>
                    <a:pt x="74" y="160"/>
                  </a:cubicBezTo>
                  <a:cubicBezTo>
                    <a:pt x="86" y="176"/>
                    <a:pt x="109" y="180"/>
                    <a:pt x="126" y="168"/>
                  </a:cubicBezTo>
                  <a:cubicBezTo>
                    <a:pt x="143" y="156"/>
                    <a:pt x="147" y="133"/>
                    <a:pt x="135" y="11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4" name="Freeform 753">
              <a:extLst>
                <a:ext uri="{FF2B5EF4-FFF2-40B4-BE49-F238E27FC236}">
                  <a16:creationId xmlns:a16="http://schemas.microsoft.com/office/drawing/2014/main" id="{5C71FFE3-0A10-4038-924E-E788B1E11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5813" y="5768976"/>
              <a:ext cx="25400" cy="39688"/>
            </a:xfrm>
            <a:custGeom>
              <a:avLst/>
              <a:gdLst>
                <a:gd name="T0" fmla="*/ 116 w 121"/>
                <a:gd name="T1" fmla="*/ 132 h 185"/>
                <a:gd name="T2" fmla="*/ 77 w 121"/>
                <a:gd name="T3" fmla="*/ 30 h 185"/>
                <a:gd name="T4" fmla="*/ 49 w 121"/>
                <a:gd name="T5" fmla="*/ 3 h 185"/>
                <a:gd name="T6" fmla="*/ 12 w 121"/>
                <a:gd name="T7" fmla="*/ 15 h 185"/>
                <a:gd name="T8" fmla="*/ 5 w 121"/>
                <a:gd name="T9" fmla="*/ 53 h 185"/>
                <a:gd name="T10" fmla="*/ 47 w 121"/>
                <a:gd name="T11" fmla="*/ 163 h 185"/>
                <a:gd name="T12" fmla="*/ 81 w 121"/>
                <a:gd name="T13" fmla="*/ 185 h 185"/>
                <a:gd name="T14" fmla="*/ 113 w 121"/>
                <a:gd name="T15" fmla="*/ 168 h 185"/>
                <a:gd name="T16" fmla="*/ 116 w 121"/>
                <a:gd name="T17" fmla="*/ 13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85">
                  <a:moveTo>
                    <a:pt x="116" y="132"/>
                  </a:moveTo>
                  <a:cubicBezTo>
                    <a:pt x="101" y="99"/>
                    <a:pt x="88" y="65"/>
                    <a:pt x="77" y="30"/>
                  </a:cubicBezTo>
                  <a:cubicBezTo>
                    <a:pt x="73" y="17"/>
                    <a:pt x="62" y="6"/>
                    <a:pt x="49" y="3"/>
                  </a:cubicBezTo>
                  <a:cubicBezTo>
                    <a:pt x="35" y="0"/>
                    <a:pt x="21" y="5"/>
                    <a:pt x="12" y="15"/>
                  </a:cubicBezTo>
                  <a:cubicBezTo>
                    <a:pt x="3" y="26"/>
                    <a:pt x="0" y="40"/>
                    <a:pt x="5" y="53"/>
                  </a:cubicBezTo>
                  <a:cubicBezTo>
                    <a:pt x="17" y="90"/>
                    <a:pt x="31" y="127"/>
                    <a:pt x="47" y="163"/>
                  </a:cubicBezTo>
                  <a:cubicBezTo>
                    <a:pt x="53" y="176"/>
                    <a:pt x="66" y="185"/>
                    <a:pt x="81" y="185"/>
                  </a:cubicBezTo>
                  <a:cubicBezTo>
                    <a:pt x="94" y="185"/>
                    <a:pt x="106" y="179"/>
                    <a:pt x="113" y="168"/>
                  </a:cubicBezTo>
                  <a:cubicBezTo>
                    <a:pt x="120" y="157"/>
                    <a:pt x="121" y="144"/>
                    <a:pt x="116" y="13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5" name="Freeform 754">
              <a:extLst>
                <a:ext uri="{FF2B5EF4-FFF2-40B4-BE49-F238E27FC236}">
                  <a16:creationId xmlns:a16="http://schemas.microsoft.com/office/drawing/2014/main" id="{4607D5B1-0C50-4D4A-A60A-5C6B07069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701" y="5721351"/>
              <a:ext cx="22225" cy="41275"/>
            </a:xfrm>
            <a:custGeom>
              <a:avLst/>
              <a:gdLst>
                <a:gd name="T0" fmla="*/ 66 w 99"/>
                <a:gd name="T1" fmla="*/ 188 h 193"/>
                <a:gd name="T2" fmla="*/ 95 w 99"/>
                <a:gd name="T3" fmla="*/ 144 h 193"/>
                <a:gd name="T4" fmla="*/ 78 w 99"/>
                <a:gd name="T5" fmla="*/ 36 h 193"/>
                <a:gd name="T6" fmla="*/ 36 w 99"/>
                <a:gd name="T7" fmla="*/ 2 h 193"/>
                <a:gd name="T8" fmla="*/ 3 w 99"/>
                <a:gd name="T9" fmla="*/ 44 h 193"/>
                <a:gd name="T10" fmla="*/ 21 w 99"/>
                <a:gd name="T11" fmla="*/ 159 h 193"/>
                <a:gd name="T12" fmla="*/ 66 w 99"/>
                <a:gd name="T13" fmla="*/ 18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93">
                  <a:moveTo>
                    <a:pt x="66" y="188"/>
                  </a:moveTo>
                  <a:cubicBezTo>
                    <a:pt x="86" y="184"/>
                    <a:pt x="99" y="164"/>
                    <a:pt x="95" y="144"/>
                  </a:cubicBezTo>
                  <a:cubicBezTo>
                    <a:pt x="87" y="108"/>
                    <a:pt x="81" y="72"/>
                    <a:pt x="78" y="36"/>
                  </a:cubicBezTo>
                  <a:cubicBezTo>
                    <a:pt x="75" y="15"/>
                    <a:pt x="57" y="0"/>
                    <a:pt x="36" y="2"/>
                  </a:cubicBezTo>
                  <a:cubicBezTo>
                    <a:pt x="15" y="5"/>
                    <a:pt x="0" y="23"/>
                    <a:pt x="3" y="44"/>
                  </a:cubicBezTo>
                  <a:cubicBezTo>
                    <a:pt x="7" y="83"/>
                    <a:pt x="13" y="121"/>
                    <a:pt x="21" y="159"/>
                  </a:cubicBezTo>
                  <a:cubicBezTo>
                    <a:pt x="25" y="180"/>
                    <a:pt x="45" y="193"/>
                    <a:pt x="66" y="18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6" name="Freeform 755">
              <a:extLst>
                <a:ext uri="{FF2B5EF4-FFF2-40B4-BE49-F238E27FC236}">
                  <a16:creationId xmlns:a16="http://schemas.microsoft.com/office/drawing/2014/main" id="{FAC98298-8BDD-4657-92C9-83D2696F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138" y="5753101"/>
              <a:ext cx="25400" cy="41275"/>
            </a:xfrm>
            <a:custGeom>
              <a:avLst/>
              <a:gdLst>
                <a:gd name="T0" fmla="*/ 84 w 114"/>
                <a:gd name="T1" fmla="*/ 5 h 192"/>
                <a:gd name="T2" fmla="*/ 38 w 114"/>
                <a:gd name="T3" fmla="*/ 32 h 192"/>
                <a:gd name="T4" fmla="*/ 7 w 114"/>
                <a:gd name="T5" fmla="*/ 137 h 192"/>
                <a:gd name="T6" fmla="*/ 29 w 114"/>
                <a:gd name="T7" fmla="*/ 185 h 192"/>
                <a:gd name="T8" fmla="*/ 78 w 114"/>
                <a:gd name="T9" fmla="*/ 162 h 192"/>
                <a:gd name="T10" fmla="*/ 112 w 114"/>
                <a:gd name="T11" fmla="*/ 50 h 192"/>
                <a:gd name="T12" fmla="*/ 107 w 114"/>
                <a:gd name="T13" fmla="*/ 22 h 192"/>
                <a:gd name="T14" fmla="*/ 84 w 114"/>
                <a:gd name="T15" fmla="*/ 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92">
                  <a:moveTo>
                    <a:pt x="84" y="5"/>
                  </a:moveTo>
                  <a:cubicBezTo>
                    <a:pt x="64" y="0"/>
                    <a:pt x="43" y="12"/>
                    <a:pt x="38" y="32"/>
                  </a:cubicBezTo>
                  <a:cubicBezTo>
                    <a:pt x="30" y="68"/>
                    <a:pt x="19" y="103"/>
                    <a:pt x="7" y="137"/>
                  </a:cubicBezTo>
                  <a:cubicBezTo>
                    <a:pt x="0" y="156"/>
                    <a:pt x="10" y="178"/>
                    <a:pt x="29" y="185"/>
                  </a:cubicBezTo>
                  <a:cubicBezTo>
                    <a:pt x="49" y="192"/>
                    <a:pt x="71" y="182"/>
                    <a:pt x="78" y="162"/>
                  </a:cubicBezTo>
                  <a:cubicBezTo>
                    <a:pt x="91" y="126"/>
                    <a:pt x="102" y="88"/>
                    <a:pt x="112" y="50"/>
                  </a:cubicBezTo>
                  <a:cubicBezTo>
                    <a:pt x="114" y="41"/>
                    <a:pt x="112" y="31"/>
                    <a:pt x="107" y="22"/>
                  </a:cubicBezTo>
                  <a:cubicBezTo>
                    <a:pt x="102" y="13"/>
                    <a:pt x="94" y="7"/>
                    <a:pt x="84" y="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7" name="Freeform 756">
              <a:extLst>
                <a:ext uri="{FF2B5EF4-FFF2-40B4-BE49-F238E27FC236}">
                  <a16:creationId xmlns:a16="http://schemas.microsoft.com/office/drawing/2014/main" id="{40733B89-6CA8-478F-B0D4-AB1DCE6C6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676" y="5924551"/>
              <a:ext cx="41275" cy="20638"/>
            </a:xfrm>
            <a:custGeom>
              <a:avLst/>
              <a:gdLst>
                <a:gd name="T0" fmla="*/ 158 w 192"/>
                <a:gd name="T1" fmla="*/ 23 h 98"/>
                <a:gd name="T2" fmla="*/ 50 w 192"/>
                <a:gd name="T3" fmla="*/ 5 h 98"/>
                <a:gd name="T4" fmla="*/ 5 w 192"/>
                <a:gd name="T5" fmla="*/ 33 h 98"/>
                <a:gd name="T6" fmla="*/ 33 w 192"/>
                <a:gd name="T7" fmla="*/ 78 h 98"/>
                <a:gd name="T8" fmla="*/ 149 w 192"/>
                <a:gd name="T9" fmla="*/ 98 h 98"/>
                <a:gd name="T10" fmla="*/ 153 w 192"/>
                <a:gd name="T11" fmla="*/ 98 h 98"/>
                <a:gd name="T12" fmla="*/ 191 w 192"/>
                <a:gd name="T13" fmla="*/ 63 h 98"/>
                <a:gd name="T14" fmla="*/ 158 w 192"/>
                <a:gd name="T15" fmla="*/ 2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98">
                  <a:moveTo>
                    <a:pt x="158" y="23"/>
                  </a:moveTo>
                  <a:cubicBezTo>
                    <a:pt x="121" y="19"/>
                    <a:pt x="86" y="13"/>
                    <a:pt x="50" y="5"/>
                  </a:cubicBezTo>
                  <a:cubicBezTo>
                    <a:pt x="30" y="0"/>
                    <a:pt x="10" y="13"/>
                    <a:pt x="5" y="33"/>
                  </a:cubicBezTo>
                  <a:cubicBezTo>
                    <a:pt x="0" y="53"/>
                    <a:pt x="13" y="74"/>
                    <a:pt x="33" y="78"/>
                  </a:cubicBezTo>
                  <a:cubicBezTo>
                    <a:pt x="71" y="87"/>
                    <a:pt x="110" y="93"/>
                    <a:pt x="149" y="98"/>
                  </a:cubicBezTo>
                  <a:cubicBezTo>
                    <a:pt x="150" y="98"/>
                    <a:pt x="152" y="98"/>
                    <a:pt x="153" y="98"/>
                  </a:cubicBezTo>
                  <a:cubicBezTo>
                    <a:pt x="173" y="98"/>
                    <a:pt x="190" y="83"/>
                    <a:pt x="191" y="63"/>
                  </a:cubicBezTo>
                  <a:cubicBezTo>
                    <a:pt x="192" y="43"/>
                    <a:pt x="177" y="25"/>
                    <a:pt x="158" y="23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8" name="Freeform 757">
              <a:extLst>
                <a:ext uri="{FF2B5EF4-FFF2-40B4-BE49-F238E27FC236}">
                  <a16:creationId xmlns:a16="http://schemas.microsoft.com/office/drawing/2014/main" id="{9638A971-7AF0-4BAD-B900-6208B1C93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501" y="5797551"/>
              <a:ext cx="30163" cy="39688"/>
            </a:xfrm>
            <a:custGeom>
              <a:avLst/>
              <a:gdLst>
                <a:gd name="T0" fmla="*/ 113 w 140"/>
                <a:gd name="T1" fmla="*/ 9 h 184"/>
                <a:gd name="T2" fmla="*/ 63 w 140"/>
                <a:gd name="T3" fmla="*/ 26 h 184"/>
                <a:gd name="T4" fmla="*/ 11 w 140"/>
                <a:gd name="T5" fmla="*/ 122 h 184"/>
                <a:gd name="T6" fmla="*/ 23 w 140"/>
                <a:gd name="T7" fmla="*/ 173 h 184"/>
                <a:gd name="T8" fmla="*/ 75 w 140"/>
                <a:gd name="T9" fmla="*/ 162 h 184"/>
                <a:gd name="T10" fmla="*/ 131 w 140"/>
                <a:gd name="T11" fmla="*/ 59 h 184"/>
                <a:gd name="T12" fmla="*/ 113 w 140"/>
                <a:gd name="T13" fmla="*/ 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84">
                  <a:moveTo>
                    <a:pt x="113" y="9"/>
                  </a:moveTo>
                  <a:cubicBezTo>
                    <a:pt x="95" y="0"/>
                    <a:pt x="72" y="8"/>
                    <a:pt x="63" y="26"/>
                  </a:cubicBezTo>
                  <a:cubicBezTo>
                    <a:pt x="47" y="59"/>
                    <a:pt x="30" y="91"/>
                    <a:pt x="11" y="122"/>
                  </a:cubicBezTo>
                  <a:cubicBezTo>
                    <a:pt x="0" y="140"/>
                    <a:pt x="6" y="162"/>
                    <a:pt x="23" y="173"/>
                  </a:cubicBezTo>
                  <a:cubicBezTo>
                    <a:pt x="41" y="184"/>
                    <a:pt x="64" y="179"/>
                    <a:pt x="75" y="162"/>
                  </a:cubicBezTo>
                  <a:cubicBezTo>
                    <a:pt x="95" y="128"/>
                    <a:pt x="114" y="94"/>
                    <a:pt x="131" y="59"/>
                  </a:cubicBezTo>
                  <a:cubicBezTo>
                    <a:pt x="140" y="40"/>
                    <a:pt x="132" y="18"/>
                    <a:pt x="113" y="9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9" name="Freeform 758">
              <a:extLst>
                <a:ext uri="{FF2B5EF4-FFF2-40B4-BE49-F238E27FC236}">
                  <a16:creationId xmlns:a16="http://schemas.microsoft.com/office/drawing/2014/main" id="{86F0B9AF-F32B-4DC8-9502-3ED2E5C84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338" y="5840414"/>
              <a:ext cx="33338" cy="34925"/>
            </a:xfrm>
            <a:custGeom>
              <a:avLst/>
              <a:gdLst>
                <a:gd name="T0" fmla="*/ 86 w 156"/>
                <a:gd name="T1" fmla="*/ 17 h 167"/>
                <a:gd name="T2" fmla="*/ 15 w 156"/>
                <a:gd name="T3" fmla="*/ 99 h 167"/>
                <a:gd name="T4" fmla="*/ 16 w 156"/>
                <a:gd name="T5" fmla="*/ 153 h 167"/>
                <a:gd name="T6" fmla="*/ 69 w 156"/>
                <a:gd name="T7" fmla="*/ 151 h 167"/>
                <a:gd name="T8" fmla="*/ 145 w 156"/>
                <a:gd name="T9" fmla="*/ 63 h 167"/>
                <a:gd name="T10" fmla="*/ 151 w 156"/>
                <a:gd name="T11" fmla="*/ 25 h 167"/>
                <a:gd name="T12" fmla="*/ 121 w 156"/>
                <a:gd name="T13" fmla="*/ 2 h 167"/>
                <a:gd name="T14" fmla="*/ 86 w 156"/>
                <a:gd name="T15" fmla="*/ 1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67">
                  <a:moveTo>
                    <a:pt x="86" y="17"/>
                  </a:moveTo>
                  <a:cubicBezTo>
                    <a:pt x="63" y="45"/>
                    <a:pt x="40" y="73"/>
                    <a:pt x="15" y="99"/>
                  </a:cubicBezTo>
                  <a:cubicBezTo>
                    <a:pt x="0" y="115"/>
                    <a:pt x="1" y="138"/>
                    <a:pt x="16" y="153"/>
                  </a:cubicBezTo>
                  <a:cubicBezTo>
                    <a:pt x="31" y="167"/>
                    <a:pt x="55" y="167"/>
                    <a:pt x="69" y="151"/>
                  </a:cubicBezTo>
                  <a:cubicBezTo>
                    <a:pt x="96" y="123"/>
                    <a:pt x="121" y="94"/>
                    <a:pt x="145" y="63"/>
                  </a:cubicBezTo>
                  <a:cubicBezTo>
                    <a:pt x="154" y="52"/>
                    <a:pt x="156" y="38"/>
                    <a:pt x="151" y="25"/>
                  </a:cubicBezTo>
                  <a:cubicBezTo>
                    <a:pt x="146" y="13"/>
                    <a:pt x="134" y="4"/>
                    <a:pt x="121" y="2"/>
                  </a:cubicBezTo>
                  <a:cubicBezTo>
                    <a:pt x="107" y="0"/>
                    <a:pt x="94" y="6"/>
                    <a:pt x="86" y="1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0" name="Freeform 759">
              <a:extLst>
                <a:ext uri="{FF2B5EF4-FFF2-40B4-BE49-F238E27FC236}">
                  <a16:creationId xmlns:a16="http://schemas.microsoft.com/office/drawing/2014/main" id="{8F141F02-CFD5-4D40-9535-4F58327D9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5705476"/>
              <a:ext cx="19050" cy="39688"/>
            </a:xfrm>
            <a:custGeom>
              <a:avLst/>
              <a:gdLst>
                <a:gd name="T0" fmla="*/ 51 w 88"/>
                <a:gd name="T1" fmla="*/ 0 h 188"/>
                <a:gd name="T2" fmla="*/ 24 w 88"/>
                <a:gd name="T3" fmla="*/ 10 h 188"/>
                <a:gd name="T4" fmla="*/ 12 w 88"/>
                <a:gd name="T5" fmla="*/ 37 h 188"/>
                <a:gd name="T6" fmla="*/ 3 w 88"/>
                <a:gd name="T7" fmla="*/ 145 h 188"/>
                <a:gd name="T8" fmla="*/ 35 w 88"/>
                <a:gd name="T9" fmla="*/ 188 h 188"/>
                <a:gd name="T10" fmla="*/ 40 w 88"/>
                <a:gd name="T11" fmla="*/ 188 h 188"/>
                <a:gd name="T12" fmla="*/ 77 w 88"/>
                <a:gd name="T13" fmla="*/ 156 h 188"/>
                <a:gd name="T14" fmla="*/ 88 w 88"/>
                <a:gd name="T15" fmla="*/ 39 h 188"/>
                <a:gd name="T16" fmla="*/ 51 w 88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88">
                  <a:moveTo>
                    <a:pt x="51" y="0"/>
                  </a:moveTo>
                  <a:cubicBezTo>
                    <a:pt x="41" y="0"/>
                    <a:pt x="31" y="3"/>
                    <a:pt x="24" y="10"/>
                  </a:cubicBezTo>
                  <a:cubicBezTo>
                    <a:pt x="17" y="17"/>
                    <a:pt x="12" y="27"/>
                    <a:pt x="12" y="37"/>
                  </a:cubicBezTo>
                  <a:cubicBezTo>
                    <a:pt x="11" y="73"/>
                    <a:pt x="8" y="109"/>
                    <a:pt x="3" y="145"/>
                  </a:cubicBezTo>
                  <a:cubicBezTo>
                    <a:pt x="0" y="166"/>
                    <a:pt x="14" y="185"/>
                    <a:pt x="35" y="188"/>
                  </a:cubicBezTo>
                  <a:cubicBezTo>
                    <a:pt x="37" y="188"/>
                    <a:pt x="38" y="188"/>
                    <a:pt x="40" y="188"/>
                  </a:cubicBezTo>
                  <a:cubicBezTo>
                    <a:pt x="59" y="188"/>
                    <a:pt x="75" y="174"/>
                    <a:pt x="77" y="156"/>
                  </a:cubicBezTo>
                  <a:cubicBezTo>
                    <a:pt x="83" y="117"/>
                    <a:pt x="86" y="78"/>
                    <a:pt x="88" y="39"/>
                  </a:cubicBezTo>
                  <a:cubicBezTo>
                    <a:pt x="88" y="18"/>
                    <a:pt x="72" y="1"/>
                    <a:pt x="51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1" name="Freeform 760">
              <a:extLst>
                <a:ext uri="{FF2B5EF4-FFF2-40B4-BE49-F238E27FC236}">
                  <a16:creationId xmlns:a16="http://schemas.microsoft.com/office/drawing/2014/main" id="{5DA8E5DE-04B7-404C-90B6-54B42B421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9826" y="5873751"/>
              <a:ext cx="38100" cy="33338"/>
            </a:xfrm>
            <a:custGeom>
              <a:avLst/>
              <a:gdLst>
                <a:gd name="T0" fmla="*/ 109 w 175"/>
                <a:gd name="T1" fmla="*/ 14 h 154"/>
                <a:gd name="T2" fmla="*/ 22 w 175"/>
                <a:gd name="T3" fmla="*/ 80 h 154"/>
                <a:gd name="T4" fmla="*/ 12 w 175"/>
                <a:gd name="T5" fmla="*/ 133 h 154"/>
                <a:gd name="T6" fmla="*/ 65 w 175"/>
                <a:gd name="T7" fmla="*/ 142 h 154"/>
                <a:gd name="T8" fmla="*/ 158 w 175"/>
                <a:gd name="T9" fmla="*/ 71 h 154"/>
                <a:gd name="T10" fmla="*/ 162 w 175"/>
                <a:gd name="T11" fmla="*/ 18 h 154"/>
                <a:gd name="T12" fmla="*/ 109 w 175"/>
                <a:gd name="T13" fmla="*/ 13 h 154"/>
                <a:gd name="T14" fmla="*/ 109 w 175"/>
                <a:gd name="T15" fmla="*/ 1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4">
                  <a:moveTo>
                    <a:pt x="109" y="14"/>
                  </a:moveTo>
                  <a:cubicBezTo>
                    <a:pt x="81" y="37"/>
                    <a:pt x="52" y="59"/>
                    <a:pt x="22" y="80"/>
                  </a:cubicBezTo>
                  <a:cubicBezTo>
                    <a:pt x="5" y="92"/>
                    <a:pt x="0" y="116"/>
                    <a:pt x="12" y="133"/>
                  </a:cubicBezTo>
                  <a:cubicBezTo>
                    <a:pt x="24" y="150"/>
                    <a:pt x="48" y="154"/>
                    <a:pt x="65" y="142"/>
                  </a:cubicBezTo>
                  <a:cubicBezTo>
                    <a:pt x="97" y="120"/>
                    <a:pt x="128" y="96"/>
                    <a:pt x="158" y="71"/>
                  </a:cubicBezTo>
                  <a:cubicBezTo>
                    <a:pt x="173" y="57"/>
                    <a:pt x="175" y="33"/>
                    <a:pt x="162" y="18"/>
                  </a:cubicBezTo>
                  <a:cubicBezTo>
                    <a:pt x="148" y="2"/>
                    <a:pt x="124" y="0"/>
                    <a:pt x="109" y="13"/>
                  </a:cubicBezTo>
                  <a:lnTo>
                    <a:pt x="109" y="14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2" name="Freeform 761">
              <a:extLst>
                <a:ext uri="{FF2B5EF4-FFF2-40B4-BE49-F238E27FC236}">
                  <a16:creationId xmlns:a16="http://schemas.microsoft.com/office/drawing/2014/main" id="{994B77B9-97B9-4F5D-98B9-2343E550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3" y="5919789"/>
              <a:ext cx="39688" cy="23813"/>
            </a:xfrm>
            <a:custGeom>
              <a:avLst/>
              <a:gdLst>
                <a:gd name="T0" fmla="*/ 138 w 190"/>
                <a:gd name="T1" fmla="*/ 6 h 106"/>
                <a:gd name="T2" fmla="*/ 32 w 190"/>
                <a:gd name="T3" fmla="*/ 32 h 106"/>
                <a:gd name="T4" fmla="*/ 2 w 190"/>
                <a:gd name="T5" fmla="*/ 72 h 106"/>
                <a:gd name="T6" fmla="*/ 40 w 190"/>
                <a:gd name="T7" fmla="*/ 106 h 106"/>
                <a:gd name="T8" fmla="*/ 47 w 190"/>
                <a:gd name="T9" fmla="*/ 106 h 106"/>
                <a:gd name="T10" fmla="*/ 160 w 190"/>
                <a:gd name="T11" fmla="*/ 78 h 106"/>
                <a:gd name="T12" fmla="*/ 184 w 190"/>
                <a:gd name="T13" fmla="*/ 31 h 106"/>
                <a:gd name="T14" fmla="*/ 138 w 190"/>
                <a:gd name="T15" fmla="*/ 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06">
                  <a:moveTo>
                    <a:pt x="138" y="6"/>
                  </a:moveTo>
                  <a:cubicBezTo>
                    <a:pt x="104" y="16"/>
                    <a:pt x="68" y="25"/>
                    <a:pt x="32" y="32"/>
                  </a:cubicBezTo>
                  <a:cubicBezTo>
                    <a:pt x="13" y="35"/>
                    <a:pt x="0" y="53"/>
                    <a:pt x="2" y="72"/>
                  </a:cubicBezTo>
                  <a:cubicBezTo>
                    <a:pt x="4" y="92"/>
                    <a:pt x="20" y="106"/>
                    <a:pt x="40" y="106"/>
                  </a:cubicBezTo>
                  <a:cubicBezTo>
                    <a:pt x="42" y="106"/>
                    <a:pt x="44" y="106"/>
                    <a:pt x="47" y="106"/>
                  </a:cubicBezTo>
                  <a:cubicBezTo>
                    <a:pt x="85" y="98"/>
                    <a:pt x="123" y="89"/>
                    <a:pt x="160" y="78"/>
                  </a:cubicBezTo>
                  <a:cubicBezTo>
                    <a:pt x="180" y="71"/>
                    <a:pt x="190" y="51"/>
                    <a:pt x="184" y="31"/>
                  </a:cubicBezTo>
                  <a:cubicBezTo>
                    <a:pt x="179" y="12"/>
                    <a:pt x="158" y="0"/>
                    <a:pt x="138" y="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3" name="Freeform 762">
              <a:extLst>
                <a:ext uri="{FF2B5EF4-FFF2-40B4-BE49-F238E27FC236}">
                  <a16:creationId xmlns:a16="http://schemas.microsoft.com/office/drawing/2014/main" id="{34CA604B-856F-4DF9-88CE-BAA67224A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4888" y="5929314"/>
              <a:ext cx="41275" cy="17463"/>
            </a:xfrm>
            <a:custGeom>
              <a:avLst/>
              <a:gdLst>
                <a:gd name="T0" fmla="*/ 148 w 191"/>
                <a:gd name="T1" fmla="*/ 2 h 81"/>
                <a:gd name="T2" fmla="*/ 56 w 191"/>
                <a:gd name="T3" fmla="*/ 6 h 81"/>
                <a:gd name="T4" fmla="*/ 39 w 191"/>
                <a:gd name="T5" fmla="*/ 6 h 81"/>
                <a:gd name="T6" fmla="*/ 0 w 191"/>
                <a:gd name="T7" fmla="*/ 43 h 81"/>
                <a:gd name="T8" fmla="*/ 37 w 191"/>
                <a:gd name="T9" fmla="*/ 81 h 81"/>
                <a:gd name="T10" fmla="*/ 56 w 191"/>
                <a:gd name="T11" fmla="*/ 81 h 81"/>
                <a:gd name="T12" fmla="*/ 154 w 191"/>
                <a:gd name="T13" fmla="*/ 77 h 81"/>
                <a:gd name="T14" fmla="*/ 186 w 191"/>
                <a:gd name="T15" fmla="*/ 56 h 81"/>
                <a:gd name="T16" fmla="*/ 182 w 191"/>
                <a:gd name="T17" fmla="*/ 17 h 81"/>
                <a:gd name="T18" fmla="*/ 147 w 191"/>
                <a:gd name="T19" fmla="*/ 2 h 81"/>
                <a:gd name="T20" fmla="*/ 148 w 191"/>
                <a:gd name="T21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81">
                  <a:moveTo>
                    <a:pt x="148" y="2"/>
                  </a:moveTo>
                  <a:cubicBezTo>
                    <a:pt x="117" y="4"/>
                    <a:pt x="86" y="6"/>
                    <a:pt x="56" y="6"/>
                  </a:cubicBezTo>
                  <a:lnTo>
                    <a:pt x="39" y="6"/>
                  </a:lnTo>
                  <a:cubicBezTo>
                    <a:pt x="18" y="6"/>
                    <a:pt x="1" y="22"/>
                    <a:pt x="0" y="43"/>
                  </a:cubicBezTo>
                  <a:cubicBezTo>
                    <a:pt x="0" y="63"/>
                    <a:pt x="16" y="81"/>
                    <a:pt x="37" y="81"/>
                  </a:cubicBezTo>
                  <a:lnTo>
                    <a:pt x="56" y="81"/>
                  </a:lnTo>
                  <a:cubicBezTo>
                    <a:pt x="89" y="81"/>
                    <a:pt x="122" y="80"/>
                    <a:pt x="154" y="77"/>
                  </a:cubicBezTo>
                  <a:cubicBezTo>
                    <a:pt x="167" y="76"/>
                    <a:pt x="180" y="68"/>
                    <a:pt x="186" y="56"/>
                  </a:cubicBezTo>
                  <a:cubicBezTo>
                    <a:pt x="191" y="43"/>
                    <a:pt x="190" y="29"/>
                    <a:pt x="182" y="17"/>
                  </a:cubicBezTo>
                  <a:cubicBezTo>
                    <a:pt x="174" y="6"/>
                    <a:pt x="161" y="0"/>
                    <a:pt x="147" y="2"/>
                  </a:cubicBezTo>
                  <a:lnTo>
                    <a:pt x="148" y="2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4" name="Freeform 763">
              <a:extLst>
                <a:ext uri="{FF2B5EF4-FFF2-40B4-BE49-F238E27FC236}">
                  <a16:creationId xmlns:a16="http://schemas.microsoft.com/office/drawing/2014/main" id="{9EFE3D78-95AD-4B6F-936C-E847D655B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8551" y="5900739"/>
              <a:ext cx="39688" cy="28575"/>
            </a:xfrm>
            <a:custGeom>
              <a:avLst/>
              <a:gdLst>
                <a:gd name="T0" fmla="*/ 123 w 184"/>
                <a:gd name="T1" fmla="*/ 10 h 133"/>
                <a:gd name="T2" fmla="*/ 25 w 184"/>
                <a:gd name="T3" fmla="*/ 58 h 133"/>
                <a:gd name="T4" fmla="*/ 2 w 184"/>
                <a:gd name="T5" fmla="*/ 88 h 133"/>
                <a:gd name="T6" fmla="*/ 16 w 184"/>
                <a:gd name="T7" fmla="*/ 123 h 133"/>
                <a:gd name="T8" fmla="*/ 54 w 184"/>
                <a:gd name="T9" fmla="*/ 127 h 133"/>
                <a:gd name="T10" fmla="*/ 159 w 184"/>
                <a:gd name="T11" fmla="*/ 76 h 133"/>
                <a:gd name="T12" fmla="*/ 174 w 184"/>
                <a:gd name="T13" fmla="*/ 25 h 133"/>
                <a:gd name="T14" fmla="*/ 123 w 184"/>
                <a:gd name="T15" fmla="*/ 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33">
                  <a:moveTo>
                    <a:pt x="123" y="10"/>
                  </a:moveTo>
                  <a:cubicBezTo>
                    <a:pt x="91" y="28"/>
                    <a:pt x="59" y="44"/>
                    <a:pt x="25" y="58"/>
                  </a:cubicBezTo>
                  <a:cubicBezTo>
                    <a:pt x="12" y="63"/>
                    <a:pt x="4" y="74"/>
                    <a:pt x="2" y="88"/>
                  </a:cubicBezTo>
                  <a:cubicBezTo>
                    <a:pt x="0" y="101"/>
                    <a:pt x="6" y="115"/>
                    <a:pt x="16" y="123"/>
                  </a:cubicBezTo>
                  <a:cubicBezTo>
                    <a:pt x="27" y="131"/>
                    <a:pt x="42" y="133"/>
                    <a:pt x="54" y="127"/>
                  </a:cubicBezTo>
                  <a:cubicBezTo>
                    <a:pt x="90" y="112"/>
                    <a:pt x="125" y="95"/>
                    <a:pt x="159" y="76"/>
                  </a:cubicBezTo>
                  <a:cubicBezTo>
                    <a:pt x="178" y="66"/>
                    <a:pt x="184" y="44"/>
                    <a:pt x="174" y="25"/>
                  </a:cubicBezTo>
                  <a:cubicBezTo>
                    <a:pt x="164" y="7"/>
                    <a:pt x="141" y="0"/>
                    <a:pt x="123" y="1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5" name="Freeform 764">
              <a:extLst>
                <a:ext uri="{FF2B5EF4-FFF2-40B4-BE49-F238E27FC236}">
                  <a16:creationId xmlns:a16="http://schemas.microsoft.com/office/drawing/2014/main" id="{560D260C-4792-49CC-A652-145454039A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7726" y="5535614"/>
              <a:ext cx="338138" cy="339725"/>
            </a:xfrm>
            <a:custGeom>
              <a:avLst/>
              <a:gdLst>
                <a:gd name="T0" fmla="*/ 792 w 1583"/>
                <a:gd name="T1" fmla="*/ 0 h 1583"/>
                <a:gd name="T2" fmla="*/ 0 w 1583"/>
                <a:gd name="T3" fmla="*/ 792 h 1583"/>
                <a:gd name="T4" fmla="*/ 792 w 1583"/>
                <a:gd name="T5" fmla="*/ 1583 h 1583"/>
                <a:gd name="T6" fmla="*/ 1583 w 1583"/>
                <a:gd name="T7" fmla="*/ 792 h 1583"/>
                <a:gd name="T8" fmla="*/ 792 w 1583"/>
                <a:gd name="T9" fmla="*/ 0 h 1583"/>
                <a:gd name="T10" fmla="*/ 829 w 1583"/>
                <a:gd name="T11" fmla="*/ 1506 h 1583"/>
                <a:gd name="T12" fmla="*/ 829 w 1583"/>
                <a:gd name="T13" fmla="*/ 1394 h 1583"/>
                <a:gd name="T14" fmla="*/ 792 w 1583"/>
                <a:gd name="T15" fmla="*/ 1357 h 1583"/>
                <a:gd name="T16" fmla="*/ 754 w 1583"/>
                <a:gd name="T17" fmla="*/ 1394 h 1583"/>
                <a:gd name="T18" fmla="*/ 754 w 1583"/>
                <a:gd name="T19" fmla="*/ 1506 h 1583"/>
                <a:gd name="T20" fmla="*/ 78 w 1583"/>
                <a:gd name="T21" fmla="*/ 829 h 1583"/>
                <a:gd name="T22" fmla="*/ 189 w 1583"/>
                <a:gd name="T23" fmla="*/ 829 h 1583"/>
                <a:gd name="T24" fmla="*/ 226 w 1583"/>
                <a:gd name="T25" fmla="*/ 792 h 1583"/>
                <a:gd name="T26" fmla="*/ 189 w 1583"/>
                <a:gd name="T27" fmla="*/ 754 h 1583"/>
                <a:gd name="T28" fmla="*/ 78 w 1583"/>
                <a:gd name="T29" fmla="*/ 754 h 1583"/>
                <a:gd name="T30" fmla="*/ 754 w 1583"/>
                <a:gd name="T31" fmla="*/ 78 h 1583"/>
                <a:gd name="T32" fmla="*/ 754 w 1583"/>
                <a:gd name="T33" fmla="*/ 189 h 1583"/>
                <a:gd name="T34" fmla="*/ 792 w 1583"/>
                <a:gd name="T35" fmla="*/ 226 h 1583"/>
                <a:gd name="T36" fmla="*/ 829 w 1583"/>
                <a:gd name="T37" fmla="*/ 189 h 1583"/>
                <a:gd name="T38" fmla="*/ 829 w 1583"/>
                <a:gd name="T39" fmla="*/ 78 h 1583"/>
                <a:gd name="T40" fmla="*/ 1506 w 1583"/>
                <a:gd name="T41" fmla="*/ 754 h 1583"/>
                <a:gd name="T42" fmla="*/ 1395 w 1583"/>
                <a:gd name="T43" fmla="*/ 754 h 1583"/>
                <a:gd name="T44" fmla="*/ 1357 w 1583"/>
                <a:gd name="T45" fmla="*/ 792 h 1583"/>
                <a:gd name="T46" fmla="*/ 1395 w 1583"/>
                <a:gd name="T47" fmla="*/ 829 h 1583"/>
                <a:gd name="T48" fmla="*/ 1506 w 1583"/>
                <a:gd name="T49" fmla="*/ 829 h 1583"/>
                <a:gd name="T50" fmla="*/ 829 w 1583"/>
                <a:gd name="T51" fmla="*/ 150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3" h="1583">
                  <a:moveTo>
                    <a:pt x="792" y="0"/>
                  </a:moveTo>
                  <a:cubicBezTo>
                    <a:pt x="355" y="0"/>
                    <a:pt x="0" y="355"/>
                    <a:pt x="0" y="792"/>
                  </a:cubicBezTo>
                  <a:cubicBezTo>
                    <a:pt x="0" y="1229"/>
                    <a:pt x="355" y="1583"/>
                    <a:pt x="792" y="1583"/>
                  </a:cubicBezTo>
                  <a:cubicBezTo>
                    <a:pt x="1229" y="1583"/>
                    <a:pt x="1583" y="1229"/>
                    <a:pt x="1583" y="792"/>
                  </a:cubicBezTo>
                  <a:cubicBezTo>
                    <a:pt x="1583" y="355"/>
                    <a:pt x="1229" y="1"/>
                    <a:pt x="792" y="0"/>
                  </a:cubicBezTo>
                  <a:close/>
                  <a:moveTo>
                    <a:pt x="829" y="1506"/>
                  </a:moveTo>
                  <a:lnTo>
                    <a:pt x="829" y="1394"/>
                  </a:lnTo>
                  <a:cubicBezTo>
                    <a:pt x="829" y="1374"/>
                    <a:pt x="813" y="1357"/>
                    <a:pt x="792" y="1357"/>
                  </a:cubicBezTo>
                  <a:cubicBezTo>
                    <a:pt x="771" y="1357"/>
                    <a:pt x="754" y="1374"/>
                    <a:pt x="754" y="1394"/>
                  </a:cubicBezTo>
                  <a:lnTo>
                    <a:pt x="754" y="1506"/>
                  </a:lnTo>
                  <a:cubicBezTo>
                    <a:pt x="389" y="1486"/>
                    <a:pt x="97" y="1194"/>
                    <a:pt x="78" y="829"/>
                  </a:cubicBezTo>
                  <a:lnTo>
                    <a:pt x="189" y="829"/>
                  </a:lnTo>
                  <a:cubicBezTo>
                    <a:pt x="210" y="829"/>
                    <a:pt x="226" y="812"/>
                    <a:pt x="226" y="792"/>
                  </a:cubicBezTo>
                  <a:cubicBezTo>
                    <a:pt x="226" y="771"/>
                    <a:pt x="210" y="754"/>
                    <a:pt x="189" y="754"/>
                  </a:cubicBezTo>
                  <a:lnTo>
                    <a:pt x="78" y="754"/>
                  </a:lnTo>
                  <a:cubicBezTo>
                    <a:pt x="97" y="389"/>
                    <a:pt x="389" y="97"/>
                    <a:pt x="754" y="78"/>
                  </a:cubicBezTo>
                  <a:lnTo>
                    <a:pt x="754" y="189"/>
                  </a:lnTo>
                  <a:cubicBezTo>
                    <a:pt x="754" y="209"/>
                    <a:pt x="771" y="226"/>
                    <a:pt x="792" y="226"/>
                  </a:cubicBezTo>
                  <a:cubicBezTo>
                    <a:pt x="813" y="226"/>
                    <a:pt x="829" y="209"/>
                    <a:pt x="829" y="189"/>
                  </a:cubicBezTo>
                  <a:lnTo>
                    <a:pt x="829" y="78"/>
                  </a:lnTo>
                  <a:cubicBezTo>
                    <a:pt x="1195" y="97"/>
                    <a:pt x="1486" y="389"/>
                    <a:pt x="1506" y="754"/>
                  </a:cubicBezTo>
                  <a:lnTo>
                    <a:pt x="1395" y="754"/>
                  </a:lnTo>
                  <a:cubicBezTo>
                    <a:pt x="1374" y="754"/>
                    <a:pt x="1357" y="771"/>
                    <a:pt x="1357" y="792"/>
                  </a:cubicBezTo>
                  <a:cubicBezTo>
                    <a:pt x="1357" y="812"/>
                    <a:pt x="1374" y="829"/>
                    <a:pt x="1395" y="829"/>
                  </a:cubicBezTo>
                  <a:lnTo>
                    <a:pt x="1506" y="829"/>
                  </a:lnTo>
                  <a:cubicBezTo>
                    <a:pt x="1486" y="1194"/>
                    <a:pt x="1195" y="1486"/>
                    <a:pt x="829" y="150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6" name="Freeform 765">
              <a:extLst>
                <a:ext uri="{FF2B5EF4-FFF2-40B4-BE49-F238E27FC236}">
                  <a16:creationId xmlns:a16="http://schemas.microsoft.com/office/drawing/2014/main" id="{A1430645-B3FC-40AF-8153-0E99CDAFBC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4563" y="5600701"/>
              <a:ext cx="96838" cy="130175"/>
            </a:xfrm>
            <a:custGeom>
              <a:avLst/>
              <a:gdLst>
                <a:gd name="T0" fmla="*/ 376 w 457"/>
                <a:gd name="T1" fmla="*/ 383 h 608"/>
                <a:gd name="T2" fmla="*/ 376 w 457"/>
                <a:gd name="T3" fmla="*/ 37 h 608"/>
                <a:gd name="T4" fmla="*/ 339 w 457"/>
                <a:gd name="T5" fmla="*/ 0 h 608"/>
                <a:gd name="T6" fmla="*/ 301 w 457"/>
                <a:gd name="T7" fmla="*/ 37 h 608"/>
                <a:gd name="T8" fmla="*/ 301 w 457"/>
                <a:gd name="T9" fmla="*/ 383 h 608"/>
                <a:gd name="T10" fmla="*/ 233 w 457"/>
                <a:gd name="T11" fmla="*/ 452 h 608"/>
                <a:gd name="T12" fmla="*/ 37 w 457"/>
                <a:gd name="T13" fmla="*/ 452 h 608"/>
                <a:gd name="T14" fmla="*/ 0 w 457"/>
                <a:gd name="T15" fmla="*/ 490 h 608"/>
                <a:gd name="T16" fmla="*/ 37 w 457"/>
                <a:gd name="T17" fmla="*/ 527 h 608"/>
                <a:gd name="T18" fmla="*/ 233 w 457"/>
                <a:gd name="T19" fmla="*/ 527 h 608"/>
                <a:gd name="T20" fmla="*/ 352 w 457"/>
                <a:gd name="T21" fmla="*/ 602 h 608"/>
                <a:gd name="T22" fmla="*/ 451 w 457"/>
                <a:gd name="T23" fmla="*/ 503 h 608"/>
                <a:gd name="T24" fmla="*/ 376 w 457"/>
                <a:gd name="T25" fmla="*/ 383 h 608"/>
                <a:gd name="T26" fmla="*/ 339 w 457"/>
                <a:gd name="T27" fmla="*/ 527 h 608"/>
                <a:gd name="T28" fmla="*/ 301 w 457"/>
                <a:gd name="T29" fmla="*/ 490 h 608"/>
                <a:gd name="T30" fmla="*/ 339 w 457"/>
                <a:gd name="T31" fmla="*/ 452 h 608"/>
                <a:gd name="T32" fmla="*/ 376 w 457"/>
                <a:gd name="T33" fmla="*/ 490 h 608"/>
                <a:gd name="T34" fmla="*/ 339 w 457"/>
                <a:gd name="T35" fmla="*/ 527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7" h="608">
                  <a:moveTo>
                    <a:pt x="376" y="383"/>
                  </a:moveTo>
                  <a:lnTo>
                    <a:pt x="376" y="37"/>
                  </a:lnTo>
                  <a:cubicBezTo>
                    <a:pt x="376" y="17"/>
                    <a:pt x="360" y="0"/>
                    <a:pt x="339" y="0"/>
                  </a:cubicBezTo>
                  <a:cubicBezTo>
                    <a:pt x="318" y="0"/>
                    <a:pt x="301" y="17"/>
                    <a:pt x="301" y="37"/>
                  </a:cubicBezTo>
                  <a:lnTo>
                    <a:pt x="301" y="383"/>
                  </a:lnTo>
                  <a:cubicBezTo>
                    <a:pt x="269" y="395"/>
                    <a:pt x="244" y="420"/>
                    <a:pt x="233" y="452"/>
                  </a:cubicBezTo>
                  <a:lnTo>
                    <a:pt x="37" y="452"/>
                  </a:lnTo>
                  <a:cubicBezTo>
                    <a:pt x="16" y="452"/>
                    <a:pt x="0" y="469"/>
                    <a:pt x="0" y="490"/>
                  </a:cubicBezTo>
                  <a:cubicBezTo>
                    <a:pt x="0" y="510"/>
                    <a:pt x="16" y="527"/>
                    <a:pt x="37" y="527"/>
                  </a:cubicBezTo>
                  <a:lnTo>
                    <a:pt x="233" y="527"/>
                  </a:lnTo>
                  <a:cubicBezTo>
                    <a:pt x="250" y="577"/>
                    <a:pt x="299" y="608"/>
                    <a:pt x="352" y="602"/>
                  </a:cubicBezTo>
                  <a:cubicBezTo>
                    <a:pt x="404" y="596"/>
                    <a:pt x="445" y="555"/>
                    <a:pt x="451" y="503"/>
                  </a:cubicBezTo>
                  <a:cubicBezTo>
                    <a:pt x="457" y="450"/>
                    <a:pt x="426" y="401"/>
                    <a:pt x="376" y="383"/>
                  </a:cubicBezTo>
                  <a:close/>
                  <a:moveTo>
                    <a:pt x="339" y="527"/>
                  </a:moveTo>
                  <a:cubicBezTo>
                    <a:pt x="318" y="527"/>
                    <a:pt x="301" y="510"/>
                    <a:pt x="301" y="490"/>
                  </a:cubicBezTo>
                  <a:cubicBezTo>
                    <a:pt x="301" y="469"/>
                    <a:pt x="318" y="452"/>
                    <a:pt x="339" y="452"/>
                  </a:cubicBezTo>
                  <a:cubicBezTo>
                    <a:pt x="360" y="452"/>
                    <a:pt x="376" y="469"/>
                    <a:pt x="376" y="490"/>
                  </a:cubicBezTo>
                  <a:cubicBezTo>
                    <a:pt x="376" y="510"/>
                    <a:pt x="360" y="527"/>
                    <a:pt x="339" y="52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2" name="Group 2561">
            <a:extLst>
              <a:ext uri="{FF2B5EF4-FFF2-40B4-BE49-F238E27FC236}">
                <a16:creationId xmlns:a16="http://schemas.microsoft.com/office/drawing/2014/main" id="{7FD6EC50-0784-481C-827D-9C1FFA961EE0}"/>
              </a:ext>
            </a:extLst>
          </p:cNvPr>
          <p:cNvGrpSpPr/>
          <p:nvPr/>
        </p:nvGrpSpPr>
        <p:grpSpPr>
          <a:xfrm>
            <a:off x="8909051" y="5464176"/>
            <a:ext cx="338138" cy="482600"/>
            <a:chOff x="8909051" y="5464176"/>
            <a:chExt cx="338138" cy="482600"/>
          </a:xfrm>
        </p:grpSpPr>
        <p:sp>
          <p:nvSpPr>
            <p:cNvPr id="1867" name="Freeform 766">
              <a:extLst>
                <a:ext uri="{FF2B5EF4-FFF2-40B4-BE49-F238E27FC236}">
                  <a16:creationId xmlns:a16="http://schemas.microsoft.com/office/drawing/2014/main" id="{F4917D95-4234-4A20-BAFC-3C4855B88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5472114"/>
              <a:ext cx="176213" cy="119063"/>
            </a:xfrm>
            <a:custGeom>
              <a:avLst/>
              <a:gdLst>
                <a:gd name="T0" fmla="*/ 829 w 829"/>
                <a:gd name="T1" fmla="*/ 556 h 556"/>
                <a:gd name="T2" fmla="*/ 829 w 829"/>
                <a:gd name="T3" fmla="*/ 0 h 556"/>
                <a:gd name="T4" fmla="*/ 0 w 829"/>
                <a:gd name="T5" fmla="*/ 0 h 556"/>
                <a:gd name="T6" fmla="*/ 0 w 829"/>
                <a:gd name="T7" fmla="*/ 556 h 556"/>
                <a:gd name="T8" fmla="*/ 829 w 829"/>
                <a:gd name="T9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829" y="556"/>
                  </a:moveTo>
                  <a:lnTo>
                    <a:pt x="829" y="0"/>
                  </a:lnTo>
                  <a:lnTo>
                    <a:pt x="0" y="0"/>
                  </a:lnTo>
                  <a:lnTo>
                    <a:pt x="0" y="556"/>
                  </a:lnTo>
                  <a:cubicBezTo>
                    <a:pt x="244" y="367"/>
                    <a:pt x="585" y="367"/>
                    <a:pt x="829" y="55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8" name="Freeform 767">
              <a:extLst>
                <a:ext uri="{FF2B5EF4-FFF2-40B4-BE49-F238E27FC236}">
                  <a16:creationId xmlns:a16="http://schemas.microsoft.com/office/drawing/2014/main" id="{08819C4A-696C-4CCD-AAEC-892D02CB9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4138" y="5819776"/>
              <a:ext cx="176213" cy="119063"/>
            </a:xfrm>
            <a:custGeom>
              <a:avLst/>
              <a:gdLst>
                <a:gd name="T0" fmla="*/ 0 w 829"/>
                <a:gd name="T1" fmla="*/ 0 h 556"/>
                <a:gd name="T2" fmla="*/ 0 w 829"/>
                <a:gd name="T3" fmla="*/ 556 h 556"/>
                <a:gd name="T4" fmla="*/ 829 w 829"/>
                <a:gd name="T5" fmla="*/ 556 h 556"/>
                <a:gd name="T6" fmla="*/ 829 w 829"/>
                <a:gd name="T7" fmla="*/ 0 h 556"/>
                <a:gd name="T8" fmla="*/ 0 w 829"/>
                <a:gd name="T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556">
                  <a:moveTo>
                    <a:pt x="0" y="0"/>
                  </a:moveTo>
                  <a:lnTo>
                    <a:pt x="0" y="556"/>
                  </a:lnTo>
                  <a:lnTo>
                    <a:pt x="829" y="556"/>
                  </a:lnTo>
                  <a:lnTo>
                    <a:pt x="829" y="0"/>
                  </a:lnTo>
                  <a:cubicBezTo>
                    <a:pt x="585" y="189"/>
                    <a:pt x="244" y="189"/>
                    <a:pt x="0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9" name="Freeform 768">
              <a:extLst>
                <a:ext uri="{FF2B5EF4-FFF2-40B4-BE49-F238E27FC236}">
                  <a16:creationId xmlns:a16="http://schemas.microsoft.com/office/drawing/2014/main" id="{E5D9CAAD-3544-4400-BDDD-A2431E132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5913" y="5681664"/>
              <a:ext cx="33338" cy="47625"/>
            </a:xfrm>
            <a:custGeom>
              <a:avLst/>
              <a:gdLst>
                <a:gd name="T0" fmla="*/ 160 w 160"/>
                <a:gd name="T1" fmla="*/ 0 h 227"/>
                <a:gd name="T2" fmla="*/ 0 w 160"/>
                <a:gd name="T3" fmla="*/ 0 h 227"/>
                <a:gd name="T4" fmla="*/ 0 w 160"/>
                <a:gd name="T5" fmla="*/ 227 h 227"/>
                <a:gd name="T6" fmla="*/ 160 w 160"/>
                <a:gd name="T7" fmla="*/ 227 h 227"/>
                <a:gd name="T8" fmla="*/ 160 w 160"/>
                <a:gd name="T9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227">
                  <a:moveTo>
                    <a:pt x="160" y="0"/>
                  </a:moveTo>
                  <a:lnTo>
                    <a:pt x="0" y="0"/>
                  </a:lnTo>
                  <a:cubicBezTo>
                    <a:pt x="12" y="75"/>
                    <a:pt x="12" y="152"/>
                    <a:pt x="0" y="227"/>
                  </a:cubicBezTo>
                  <a:lnTo>
                    <a:pt x="160" y="227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0" name="Oval 769">
              <a:extLst>
                <a:ext uri="{FF2B5EF4-FFF2-40B4-BE49-F238E27FC236}">
                  <a16:creationId xmlns:a16="http://schemas.microsoft.com/office/drawing/2014/main" id="{53D36DF9-30FF-40C9-A021-FEAF622CA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5576" y="5689601"/>
              <a:ext cx="33338" cy="31750"/>
            </a:xfrm>
            <a:prstGeom prst="ellipse">
              <a:avLst/>
            </a:pr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1" name="Freeform 770">
              <a:extLst>
                <a:ext uri="{FF2B5EF4-FFF2-40B4-BE49-F238E27FC236}">
                  <a16:creationId xmlns:a16="http://schemas.microsoft.com/office/drawing/2014/main" id="{861841D5-5369-41F8-88A7-8AEA54CC3D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09051" y="5464176"/>
              <a:ext cx="338138" cy="482600"/>
            </a:xfrm>
            <a:custGeom>
              <a:avLst/>
              <a:gdLst>
                <a:gd name="T0" fmla="*/ 1415 w 1583"/>
                <a:gd name="T1" fmla="*/ 980 h 2261"/>
                <a:gd name="T2" fmla="*/ 1168 w 1583"/>
                <a:gd name="T3" fmla="*/ 38 h 2261"/>
                <a:gd name="T4" fmla="*/ 301 w 1583"/>
                <a:gd name="T5" fmla="*/ 0 h 2261"/>
                <a:gd name="T6" fmla="*/ 264 w 1583"/>
                <a:gd name="T7" fmla="*/ 576 h 2261"/>
                <a:gd name="T8" fmla="*/ 264 w 1583"/>
                <a:gd name="T9" fmla="*/ 1685 h 2261"/>
                <a:gd name="T10" fmla="*/ 301 w 1583"/>
                <a:gd name="T11" fmla="*/ 2261 h 2261"/>
                <a:gd name="T12" fmla="*/ 1168 w 1583"/>
                <a:gd name="T13" fmla="*/ 2223 h 2261"/>
                <a:gd name="T14" fmla="*/ 1415 w 1583"/>
                <a:gd name="T15" fmla="*/ 1281 h 2261"/>
                <a:gd name="T16" fmla="*/ 1583 w 1583"/>
                <a:gd name="T17" fmla="*/ 1244 h 2261"/>
                <a:gd name="T18" fmla="*/ 1545 w 1583"/>
                <a:gd name="T19" fmla="*/ 980 h 2261"/>
                <a:gd name="T20" fmla="*/ 1093 w 1583"/>
                <a:gd name="T21" fmla="*/ 75 h 2261"/>
                <a:gd name="T22" fmla="*/ 1065 w 1583"/>
                <a:gd name="T23" fmla="*/ 506 h 2261"/>
                <a:gd name="T24" fmla="*/ 1003 w 1583"/>
                <a:gd name="T25" fmla="*/ 475 h 2261"/>
                <a:gd name="T26" fmla="*/ 953 w 1583"/>
                <a:gd name="T27" fmla="*/ 455 h 2261"/>
                <a:gd name="T28" fmla="*/ 900 w 1583"/>
                <a:gd name="T29" fmla="*/ 439 h 2261"/>
                <a:gd name="T30" fmla="*/ 846 w 1583"/>
                <a:gd name="T31" fmla="*/ 427 h 2261"/>
                <a:gd name="T32" fmla="*/ 789 w 1583"/>
                <a:gd name="T33" fmla="*/ 419 h 2261"/>
                <a:gd name="T34" fmla="*/ 716 w 1583"/>
                <a:gd name="T35" fmla="*/ 415 h 2261"/>
                <a:gd name="T36" fmla="*/ 643 w 1583"/>
                <a:gd name="T37" fmla="*/ 419 h 2261"/>
                <a:gd name="T38" fmla="*/ 585 w 1583"/>
                <a:gd name="T39" fmla="*/ 427 h 2261"/>
                <a:gd name="T40" fmla="*/ 531 w 1583"/>
                <a:gd name="T41" fmla="*/ 439 h 2261"/>
                <a:gd name="T42" fmla="*/ 479 w 1583"/>
                <a:gd name="T43" fmla="*/ 455 h 2261"/>
                <a:gd name="T44" fmla="*/ 428 w 1583"/>
                <a:gd name="T45" fmla="*/ 474 h 2261"/>
                <a:gd name="T46" fmla="*/ 367 w 1583"/>
                <a:gd name="T47" fmla="*/ 506 h 2261"/>
                <a:gd name="T48" fmla="*/ 339 w 1583"/>
                <a:gd name="T49" fmla="*/ 75 h 2261"/>
                <a:gd name="T50" fmla="*/ 339 w 1583"/>
                <a:gd name="T51" fmla="*/ 2186 h 2261"/>
                <a:gd name="T52" fmla="*/ 367 w 1583"/>
                <a:gd name="T53" fmla="*/ 1755 h 2261"/>
                <a:gd name="T54" fmla="*/ 429 w 1583"/>
                <a:gd name="T55" fmla="*/ 1787 h 2261"/>
                <a:gd name="T56" fmla="*/ 479 w 1583"/>
                <a:gd name="T57" fmla="*/ 1806 h 2261"/>
                <a:gd name="T58" fmla="*/ 531 w 1583"/>
                <a:gd name="T59" fmla="*/ 1822 h 2261"/>
                <a:gd name="T60" fmla="*/ 586 w 1583"/>
                <a:gd name="T61" fmla="*/ 1834 h 2261"/>
                <a:gd name="T62" fmla="*/ 643 w 1583"/>
                <a:gd name="T63" fmla="*/ 1842 h 2261"/>
                <a:gd name="T64" fmla="*/ 716 w 1583"/>
                <a:gd name="T65" fmla="*/ 1847 h 2261"/>
                <a:gd name="T66" fmla="*/ 789 w 1583"/>
                <a:gd name="T67" fmla="*/ 1842 h 2261"/>
                <a:gd name="T68" fmla="*/ 847 w 1583"/>
                <a:gd name="T69" fmla="*/ 1834 h 2261"/>
                <a:gd name="T70" fmla="*/ 901 w 1583"/>
                <a:gd name="T71" fmla="*/ 1822 h 2261"/>
                <a:gd name="T72" fmla="*/ 953 w 1583"/>
                <a:gd name="T73" fmla="*/ 1806 h 2261"/>
                <a:gd name="T74" fmla="*/ 1003 w 1583"/>
                <a:gd name="T75" fmla="*/ 1787 h 2261"/>
                <a:gd name="T76" fmla="*/ 1065 w 1583"/>
                <a:gd name="T77" fmla="*/ 1755 h 2261"/>
                <a:gd name="T78" fmla="*/ 1093 w 1583"/>
                <a:gd name="T79" fmla="*/ 2186 h 2261"/>
                <a:gd name="T80" fmla="*/ 716 w 1583"/>
                <a:gd name="T81" fmla="*/ 1771 h 2261"/>
                <a:gd name="T82" fmla="*/ 597 w 1583"/>
                <a:gd name="T83" fmla="*/ 1760 h 2261"/>
                <a:gd name="T84" fmla="*/ 324 w 1583"/>
                <a:gd name="T85" fmla="*/ 624 h 2261"/>
                <a:gd name="T86" fmla="*/ 1348 w 1583"/>
                <a:gd name="T87" fmla="*/ 1024 h 2261"/>
                <a:gd name="T88" fmla="*/ 1107 w 1583"/>
                <a:gd name="T89" fmla="*/ 1637 h 2261"/>
                <a:gd name="T90" fmla="*/ 1428 w 1583"/>
                <a:gd name="T91" fmla="*/ 1206 h 2261"/>
                <a:gd name="T92" fmla="*/ 1432 w 1583"/>
                <a:gd name="T93" fmla="*/ 1131 h 2261"/>
                <a:gd name="T94" fmla="*/ 1428 w 1583"/>
                <a:gd name="T95" fmla="*/ 1055 h 2261"/>
                <a:gd name="T96" fmla="*/ 1507 w 1583"/>
                <a:gd name="T97" fmla="*/ 120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83" h="2261">
                  <a:moveTo>
                    <a:pt x="1545" y="980"/>
                  </a:moveTo>
                  <a:lnTo>
                    <a:pt x="1415" y="980"/>
                  </a:lnTo>
                  <a:cubicBezTo>
                    <a:pt x="1381" y="821"/>
                    <a:pt x="1294" y="679"/>
                    <a:pt x="1168" y="577"/>
                  </a:cubicBezTo>
                  <a:lnTo>
                    <a:pt x="1168" y="38"/>
                  </a:lnTo>
                  <a:cubicBezTo>
                    <a:pt x="1168" y="17"/>
                    <a:pt x="1151" y="0"/>
                    <a:pt x="1130" y="0"/>
                  </a:cubicBezTo>
                  <a:lnTo>
                    <a:pt x="301" y="0"/>
                  </a:lnTo>
                  <a:cubicBezTo>
                    <a:pt x="281" y="0"/>
                    <a:pt x="264" y="17"/>
                    <a:pt x="264" y="38"/>
                  </a:cubicBezTo>
                  <a:lnTo>
                    <a:pt x="264" y="576"/>
                  </a:lnTo>
                  <a:cubicBezTo>
                    <a:pt x="97" y="712"/>
                    <a:pt x="0" y="915"/>
                    <a:pt x="0" y="1131"/>
                  </a:cubicBezTo>
                  <a:cubicBezTo>
                    <a:pt x="0" y="1346"/>
                    <a:pt x="97" y="1549"/>
                    <a:pt x="264" y="1685"/>
                  </a:cubicBezTo>
                  <a:lnTo>
                    <a:pt x="264" y="2223"/>
                  </a:lnTo>
                  <a:cubicBezTo>
                    <a:pt x="264" y="2244"/>
                    <a:pt x="281" y="2261"/>
                    <a:pt x="301" y="2261"/>
                  </a:cubicBezTo>
                  <a:lnTo>
                    <a:pt x="1130" y="2261"/>
                  </a:lnTo>
                  <a:cubicBezTo>
                    <a:pt x="1151" y="2261"/>
                    <a:pt x="1168" y="2244"/>
                    <a:pt x="1168" y="2223"/>
                  </a:cubicBezTo>
                  <a:lnTo>
                    <a:pt x="1168" y="1684"/>
                  </a:lnTo>
                  <a:cubicBezTo>
                    <a:pt x="1294" y="1582"/>
                    <a:pt x="1381" y="1440"/>
                    <a:pt x="1415" y="1281"/>
                  </a:cubicBezTo>
                  <a:lnTo>
                    <a:pt x="1545" y="1281"/>
                  </a:lnTo>
                  <a:cubicBezTo>
                    <a:pt x="1566" y="1281"/>
                    <a:pt x="1583" y="1264"/>
                    <a:pt x="1583" y="1244"/>
                  </a:cubicBezTo>
                  <a:lnTo>
                    <a:pt x="1583" y="1017"/>
                  </a:lnTo>
                  <a:cubicBezTo>
                    <a:pt x="1583" y="997"/>
                    <a:pt x="1566" y="980"/>
                    <a:pt x="1545" y="980"/>
                  </a:cubicBezTo>
                  <a:close/>
                  <a:moveTo>
                    <a:pt x="339" y="75"/>
                  </a:moveTo>
                  <a:lnTo>
                    <a:pt x="1093" y="75"/>
                  </a:lnTo>
                  <a:lnTo>
                    <a:pt x="1093" y="522"/>
                  </a:lnTo>
                  <a:cubicBezTo>
                    <a:pt x="1084" y="516"/>
                    <a:pt x="1074" y="511"/>
                    <a:pt x="1065" y="506"/>
                  </a:cubicBezTo>
                  <a:cubicBezTo>
                    <a:pt x="1061" y="503"/>
                    <a:pt x="1057" y="501"/>
                    <a:pt x="1052" y="498"/>
                  </a:cubicBezTo>
                  <a:cubicBezTo>
                    <a:pt x="1036" y="490"/>
                    <a:pt x="1020" y="482"/>
                    <a:pt x="1003" y="475"/>
                  </a:cubicBezTo>
                  <a:cubicBezTo>
                    <a:pt x="1000" y="473"/>
                    <a:pt x="996" y="472"/>
                    <a:pt x="992" y="470"/>
                  </a:cubicBezTo>
                  <a:cubicBezTo>
                    <a:pt x="979" y="465"/>
                    <a:pt x="966" y="459"/>
                    <a:pt x="953" y="455"/>
                  </a:cubicBezTo>
                  <a:cubicBezTo>
                    <a:pt x="947" y="453"/>
                    <a:pt x="941" y="451"/>
                    <a:pt x="935" y="449"/>
                  </a:cubicBezTo>
                  <a:cubicBezTo>
                    <a:pt x="923" y="445"/>
                    <a:pt x="912" y="442"/>
                    <a:pt x="900" y="439"/>
                  </a:cubicBezTo>
                  <a:cubicBezTo>
                    <a:pt x="894" y="437"/>
                    <a:pt x="887" y="435"/>
                    <a:pt x="880" y="434"/>
                  </a:cubicBezTo>
                  <a:cubicBezTo>
                    <a:pt x="869" y="431"/>
                    <a:pt x="858" y="429"/>
                    <a:pt x="846" y="427"/>
                  </a:cubicBezTo>
                  <a:cubicBezTo>
                    <a:pt x="839" y="425"/>
                    <a:pt x="833" y="424"/>
                    <a:pt x="826" y="423"/>
                  </a:cubicBezTo>
                  <a:cubicBezTo>
                    <a:pt x="814" y="421"/>
                    <a:pt x="801" y="420"/>
                    <a:pt x="789" y="419"/>
                  </a:cubicBezTo>
                  <a:cubicBezTo>
                    <a:pt x="783" y="418"/>
                    <a:pt x="777" y="417"/>
                    <a:pt x="771" y="417"/>
                  </a:cubicBezTo>
                  <a:cubicBezTo>
                    <a:pt x="753" y="415"/>
                    <a:pt x="735" y="415"/>
                    <a:pt x="716" y="415"/>
                  </a:cubicBezTo>
                  <a:cubicBezTo>
                    <a:pt x="697" y="415"/>
                    <a:pt x="679" y="415"/>
                    <a:pt x="660" y="417"/>
                  </a:cubicBezTo>
                  <a:cubicBezTo>
                    <a:pt x="655" y="417"/>
                    <a:pt x="649" y="418"/>
                    <a:pt x="643" y="419"/>
                  </a:cubicBezTo>
                  <a:cubicBezTo>
                    <a:pt x="630" y="420"/>
                    <a:pt x="618" y="421"/>
                    <a:pt x="606" y="423"/>
                  </a:cubicBezTo>
                  <a:cubicBezTo>
                    <a:pt x="599" y="424"/>
                    <a:pt x="592" y="425"/>
                    <a:pt x="585" y="427"/>
                  </a:cubicBezTo>
                  <a:cubicBezTo>
                    <a:pt x="574" y="429"/>
                    <a:pt x="563" y="431"/>
                    <a:pt x="551" y="434"/>
                  </a:cubicBezTo>
                  <a:cubicBezTo>
                    <a:pt x="545" y="435"/>
                    <a:pt x="538" y="437"/>
                    <a:pt x="531" y="439"/>
                  </a:cubicBezTo>
                  <a:cubicBezTo>
                    <a:pt x="520" y="442"/>
                    <a:pt x="509" y="445"/>
                    <a:pt x="497" y="449"/>
                  </a:cubicBezTo>
                  <a:cubicBezTo>
                    <a:pt x="491" y="451"/>
                    <a:pt x="485" y="453"/>
                    <a:pt x="479" y="455"/>
                  </a:cubicBezTo>
                  <a:cubicBezTo>
                    <a:pt x="466" y="459"/>
                    <a:pt x="453" y="465"/>
                    <a:pt x="440" y="470"/>
                  </a:cubicBezTo>
                  <a:cubicBezTo>
                    <a:pt x="436" y="471"/>
                    <a:pt x="432" y="473"/>
                    <a:pt x="428" y="474"/>
                  </a:cubicBezTo>
                  <a:cubicBezTo>
                    <a:pt x="412" y="482"/>
                    <a:pt x="396" y="490"/>
                    <a:pt x="380" y="498"/>
                  </a:cubicBezTo>
                  <a:cubicBezTo>
                    <a:pt x="375" y="501"/>
                    <a:pt x="371" y="503"/>
                    <a:pt x="367" y="506"/>
                  </a:cubicBezTo>
                  <a:cubicBezTo>
                    <a:pt x="357" y="511"/>
                    <a:pt x="348" y="516"/>
                    <a:pt x="339" y="522"/>
                  </a:cubicBezTo>
                  <a:lnTo>
                    <a:pt x="339" y="75"/>
                  </a:lnTo>
                  <a:close/>
                  <a:moveTo>
                    <a:pt x="1093" y="2186"/>
                  </a:moveTo>
                  <a:lnTo>
                    <a:pt x="339" y="2186"/>
                  </a:lnTo>
                  <a:lnTo>
                    <a:pt x="339" y="1739"/>
                  </a:lnTo>
                  <a:cubicBezTo>
                    <a:pt x="348" y="1745"/>
                    <a:pt x="358" y="1750"/>
                    <a:pt x="367" y="1755"/>
                  </a:cubicBezTo>
                  <a:cubicBezTo>
                    <a:pt x="371" y="1758"/>
                    <a:pt x="375" y="1760"/>
                    <a:pt x="380" y="1763"/>
                  </a:cubicBezTo>
                  <a:cubicBezTo>
                    <a:pt x="396" y="1771"/>
                    <a:pt x="412" y="1779"/>
                    <a:pt x="429" y="1787"/>
                  </a:cubicBezTo>
                  <a:cubicBezTo>
                    <a:pt x="432" y="1788"/>
                    <a:pt x="436" y="1789"/>
                    <a:pt x="440" y="1791"/>
                  </a:cubicBezTo>
                  <a:cubicBezTo>
                    <a:pt x="453" y="1796"/>
                    <a:pt x="466" y="1802"/>
                    <a:pt x="479" y="1806"/>
                  </a:cubicBezTo>
                  <a:cubicBezTo>
                    <a:pt x="485" y="1808"/>
                    <a:pt x="491" y="1810"/>
                    <a:pt x="497" y="1812"/>
                  </a:cubicBezTo>
                  <a:cubicBezTo>
                    <a:pt x="509" y="1816"/>
                    <a:pt x="520" y="1819"/>
                    <a:pt x="531" y="1822"/>
                  </a:cubicBezTo>
                  <a:cubicBezTo>
                    <a:pt x="538" y="1824"/>
                    <a:pt x="545" y="1826"/>
                    <a:pt x="551" y="1827"/>
                  </a:cubicBezTo>
                  <a:cubicBezTo>
                    <a:pt x="563" y="1830"/>
                    <a:pt x="574" y="1832"/>
                    <a:pt x="586" y="1834"/>
                  </a:cubicBezTo>
                  <a:cubicBezTo>
                    <a:pt x="592" y="1836"/>
                    <a:pt x="599" y="1837"/>
                    <a:pt x="606" y="1838"/>
                  </a:cubicBezTo>
                  <a:cubicBezTo>
                    <a:pt x="618" y="1840"/>
                    <a:pt x="630" y="1841"/>
                    <a:pt x="643" y="1842"/>
                  </a:cubicBezTo>
                  <a:cubicBezTo>
                    <a:pt x="649" y="1843"/>
                    <a:pt x="655" y="1844"/>
                    <a:pt x="661" y="1844"/>
                  </a:cubicBezTo>
                  <a:cubicBezTo>
                    <a:pt x="679" y="1846"/>
                    <a:pt x="697" y="1847"/>
                    <a:pt x="716" y="1847"/>
                  </a:cubicBezTo>
                  <a:cubicBezTo>
                    <a:pt x="735" y="1847"/>
                    <a:pt x="753" y="1846"/>
                    <a:pt x="772" y="1844"/>
                  </a:cubicBezTo>
                  <a:cubicBezTo>
                    <a:pt x="777" y="1844"/>
                    <a:pt x="783" y="1843"/>
                    <a:pt x="789" y="1842"/>
                  </a:cubicBezTo>
                  <a:cubicBezTo>
                    <a:pt x="802" y="1841"/>
                    <a:pt x="814" y="1840"/>
                    <a:pt x="826" y="1838"/>
                  </a:cubicBezTo>
                  <a:cubicBezTo>
                    <a:pt x="833" y="1837"/>
                    <a:pt x="840" y="1836"/>
                    <a:pt x="847" y="1834"/>
                  </a:cubicBezTo>
                  <a:cubicBezTo>
                    <a:pt x="858" y="1832"/>
                    <a:pt x="869" y="1830"/>
                    <a:pt x="880" y="1827"/>
                  </a:cubicBezTo>
                  <a:cubicBezTo>
                    <a:pt x="887" y="1826"/>
                    <a:pt x="894" y="1824"/>
                    <a:pt x="901" y="1822"/>
                  </a:cubicBezTo>
                  <a:cubicBezTo>
                    <a:pt x="912" y="1819"/>
                    <a:pt x="923" y="1816"/>
                    <a:pt x="934" y="1812"/>
                  </a:cubicBezTo>
                  <a:cubicBezTo>
                    <a:pt x="941" y="1810"/>
                    <a:pt x="947" y="1809"/>
                    <a:pt x="953" y="1806"/>
                  </a:cubicBezTo>
                  <a:cubicBezTo>
                    <a:pt x="966" y="1802"/>
                    <a:pt x="979" y="1797"/>
                    <a:pt x="992" y="1791"/>
                  </a:cubicBezTo>
                  <a:cubicBezTo>
                    <a:pt x="996" y="1790"/>
                    <a:pt x="999" y="1788"/>
                    <a:pt x="1003" y="1787"/>
                  </a:cubicBezTo>
                  <a:cubicBezTo>
                    <a:pt x="1020" y="1779"/>
                    <a:pt x="1036" y="1771"/>
                    <a:pt x="1052" y="1763"/>
                  </a:cubicBezTo>
                  <a:cubicBezTo>
                    <a:pt x="1056" y="1760"/>
                    <a:pt x="1061" y="1758"/>
                    <a:pt x="1065" y="1755"/>
                  </a:cubicBezTo>
                  <a:cubicBezTo>
                    <a:pt x="1074" y="1750"/>
                    <a:pt x="1083" y="1745"/>
                    <a:pt x="1092" y="1740"/>
                  </a:cubicBezTo>
                  <a:lnTo>
                    <a:pt x="1093" y="2186"/>
                  </a:lnTo>
                  <a:close/>
                  <a:moveTo>
                    <a:pt x="1107" y="1637"/>
                  </a:moveTo>
                  <a:cubicBezTo>
                    <a:pt x="996" y="1725"/>
                    <a:pt x="858" y="1772"/>
                    <a:pt x="716" y="1771"/>
                  </a:cubicBezTo>
                  <a:cubicBezTo>
                    <a:pt x="698" y="1771"/>
                    <a:pt x="680" y="1770"/>
                    <a:pt x="663" y="1769"/>
                  </a:cubicBezTo>
                  <a:cubicBezTo>
                    <a:pt x="640" y="1767"/>
                    <a:pt x="618" y="1764"/>
                    <a:pt x="597" y="1760"/>
                  </a:cubicBezTo>
                  <a:cubicBezTo>
                    <a:pt x="349" y="1713"/>
                    <a:pt x="152" y="1525"/>
                    <a:pt x="93" y="1280"/>
                  </a:cubicBezTo>
                  <a:cubicBezTo>
                    <a:pt x="34" y="1035"/>
                    <a:pt x="125" y="778"/>
                    <a:pt x="324" y="624"/>
                  </a:cubicBezTo>
                  <a:cubicBezTo>
                    <a:pt x="503" y="486"/>
                    <a:pt x="740" y="452"/>
                    <a:pt x="949" y="534"/>
                  </a:cubicBezTo>
                  <a:cubicBezTo>
                    <a:pt x="1159" y="616"/>
                    <a:pt x="1310" y="802"/>
                    <a:pt x="1348" y="1024"/>
                  </a:cubicBezTo>
                  <a:cubicBezTo>
                    <a:pt x="1359" y="1095"/>
                    <a:pt x="1359" y="1167"/>
                    <a:pt x="1348" y="1237"/>
                  </a:cubicBezTo>
                  <a:cubicBezTo>
                    <a:pt x="1321" y="1396"/>
                    <a:pt x="1235" y="1539"/>
                    <a:pt x="1107" y="1637"/>
                  </a:cubicBezTo>
                  <a:close/>
                  <a:moveTo>
                    <a:pt x="1507" y="1206"/>
                  </a:moveTo>
                  <a:lnTo>
                    <a:pt x="1428" y="1206"/>
                  </a:lnTo>
                  <a:cubicBezTo>
                    <a:pt x="1428" y="1204"/>
                    <a:pt x="1428" y="1202"/>
                    <a:pt x="1428" y="1200"/>
                  </a:cubicBezTo>
                  <a:cubicBezTo>
                    <a:pt x="1431" y="1177"/>
                    <a:pt x="1432" y="1154"/>
                    <a:pt x="1432" y="1131"/>
                  </a:cubicBezTo>
                  <a:cubicBezTo>
                    <a:pt x="1432" y="1107"/>
                    <a:pt x="1431" y="1084"/>
                    <a:pt x="1428" y="1062"/>
                  </a:cubicBezTo>
                  <a:cubicBezTo>
                    <a:pt x="1428" y="1059"/>
                    <a:pt x="1428" y="1057"/>
                    <a:pt x="1428" y="1055"/>
                  </a:cubicBezTo>
                  <a:lnTo>
                    <a:pt x="1507" y="1055"/>
                  </a:lnTo>
                  <a:lnTo>
                    <a:pt x="1507" y="120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2" name="Freeform 771">
              <a:extLst>
                <a:ext uri="{FF2B5EF4-FFF2-40B4-BE49-F238E27FC236}">
                  <a16:creationId xmlns:a16="http://schemas.microsoft.com/office/drawing/2014/main" id="{5B46D615-4307-434A-B432-2049C03816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7476" y="5627689"/>
              <a:ext cx="131763" cy="104775"/>
            </a:xfrm>
            <a:custGeom>
              <a:avLst/>
              <a:gdLst>
                <a:gd name="T0" fmla="*/ 547 w 615"/>
                <a:gd name="T1" fmla="*/ 14 h 484"/>
                <a:gd name="T2" fmla="*/ 302 w 615"/>
                <a:gd name="T3" fmla="*/ 259 h 484"/>
                <a:gd name="T4" fmla="*/ 206 w 615"/>
                <a:gd name="T5" fmla="*/ 259 h 484"/>
                <a:gd name="T6" fmla="*/ 67 w 615"/>
                <a:gd name="T7" fmla="*/ 121 h 484"/>
                <a:gd name="T8" fmla="*/ 15 w 615"/>
                <a:gd name="T9" fmla="*/ 121 h 484"/>
                <a:gd name="T10" fmla="*/ 14 w 615"/>
                <a:gd name="T11" fmla="*/ 174 h 484"/>
                <a:gd name="T12" fmla="*/ 152 w 615"/>
                <a:gd name="T13" fmla="*/ 312 h 484"/>
                <a:gd name="T14" fmla="*/ 189 w 615"/>
                <a:gd name="T15" fmla="*/ 452 h 484"/>
                <a:gd name="T16" fmla="*/ 334 w 615"/>
                <a:gd name="T17" fmla="*/ 441 h 484"/>
                <a:gd name="T18" fmla="*/ 356 w 615"/>
                <a:gd name="T19" fmla="*/ 312 h 484"/>
                <a:gd name="T20" fmla="*/ 600 w 615"/>
                <a:gd name="T21" fmla="*/ 67 h 484"/>
                <a:gd name="T22" fmla="*/ 600 w 615"/>
                <a:gd name="T23" fmla="*/ 15 h 484"/>
                <a:gd name="T24" fmla="*/ 547 w 615"/>
                <a:gd name="T25" fmla="*/ 14 h 484"/>
                <a:gd name="T26" fmla="*/ 281 w 615"/>
                <a:gd name="T27" fmla="*/ 387 h 484"/>
                <a:gd name="T28" fmla="*/ 233 w 615"/>
                <a:gd name="T29" fmla="*/ 392 h 484"/>
                <a:gd name="T30" fmla="*/ 219 w 615"/>
                <a:gd name="T31" fmla="*/ 346 h 484"/>
                <a:gd name="T32" fmla="*/ 261 w 615"/>
                <a:gd name="T33" fmla="*/ 324 h 484"/>
                <a:gd name="T34" fmla="*/ 292 w 615"/>
                <a:gd name="T35" fmla="*/ 361 h 484"/>
                <a:gd name="T36" fmla="*/ 281 w 615"/>
                <a:gd name="T37" fmla="*/ 38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484">
                  <a:moveTo>
                    <a:pt x="547" y="14"/>
                  </a:moveTo>
                  <a:lnTo>
                    <a:pt x="302" y="259"/>
                  </a:lnTo>
                  <a:cubicBezTo>
                    <a:pt x="272" y="244"/>
                    <a:pt x="236" y="244"/>
                    <a:pt x="206" y="259"/>
                  </a:cubicBezTo>
                  <a:lnTo>
                    <a:pt x="67" y="121"/>
                  </a:lnTo>
                  <a:cubicBezTo>
                    <a:pt x="53" y="106"/>
                    <a:pt x="29" y="107"/>
                    <a:pt x="15" y="121"/>
                  </a:cubicBezTo>
                  <a:cubicBezTo>
                    <a:pt x="0" y="136"/>
                    <a:pt x="0" y="159"/>
                    <a:pt x="14" y="174"/>
                  </a:cubicBezTo>
                  <a:lnTo>
                    <a:pt x="152" y="312"/>
                  </a:lnTo>
                  <a:cubicBezTo>
                    <a:pt x="129" y="362"/>
                    <a:pt x="145" y="421"/>
                    <a:pt x="189" y="452"/>
                  </a:cubicBezTo>
                  <a:cubicBezTo>
                    <a:pt x="234" y="484"/>
                    <a:pt x="295" y="479"/>
                    <a:pt x="334" y="441"/>
                  </a:cubicBezTo>
                  <a:cubicBezTo>
                    <a:pt x="368" y="407"/>
                    <a:pt x="377" y="355"/>
                    <a:pt x="356" y="312"/>
                  </a:cubicBezTo>
                  <a:lnTo>
                    <a:pt x="600" y="67"/>
                  </a:lnTo>
                  <a:cubicBezTo>
                    <a:pt x="615" y="53"/>
                    <a:pt x="614" y="29"/>
                    <a:pt x="600" y="15"/>
                  </a:cubicBezTo>
                  <a:cubicBezTo>
                    <a:pt x="585" y="0"/>
                    <a:pt x="562" y="0"/>
                    <a:pt x="547" y="14"/>
                  </a:cubicBezTo>
                  <a:close/>
                  <a:moveTo>
                    <a:pt x="281" y="387"/>
                  </a:moveTo>
                  <a:cubicBezTo>
                    <a:pt x="268" y="400"/>
                    <a:pt x="248" y="402"/>
                    <a:pt x="233" y="392"/>
                  </a:cubicBezTo>
                  <a:cubicBezTo>
                    <a:pt x="218" y="382"/>
                    <a:pt x="212" y="363"/>
                    <a:pt x="219" y="346"/>
                  </a:cubicBezTo>
                  <a:cubicBezTo>
                    <a:pt x="226" y="330"/>
                    <a:pt x="244" y="320"/>
                    <a:pt x="261" y="324"/>
                  </a:cubicBezTo>
                  <a:cubicBezTo>
                    <a:pt x="279" y="327"/>
                    <a:pt x="292" y="343"/>
                    <a:pt x="292" y="361"/>
                  </a:cubicBezTo>
                  <a:cubicBezTo>
                    <a:pt x="292" y="371"/>
                    <a:pt x="288" y="380"/>
                    <a:pt x="281" y="387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3" name="Freeform 772">
              <a:extLst>
                <a:ext uri="{FF2B5EF4-FFF2-40B4-BE49-F238E27FC236}">
                  <a16:creationId xmlns:a16="http://schemas.microsoft.com/office/drawing/2014/main" id="{79B859C6-BA5E-4CCA-814D-0B025F0EE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5576889"/>
              <a:ext cx="17463" cy="31750"/>
            </a:xfrm>
            <a:custGeom>
              <a:avLst/>
              <a:gdLst>
                <a:gd name="T0" fmla="*/ 38 w 76"/>
                <a:gd name="T1" fmla="*/ 150 h 150"/>
                <a:gd name="T2" fmla="*/ 76 w 76"/>
                <a:gd name="T3" fmla="*/ 113 h 150"/>
                <a:gd name="T4" fmla="*/ 76 w 76"/>
                <a:gd name="T5" fmla="*/ 37 h 150"/>
                <a:gd name="T6" fmla="*/ 38 w 76"/>
                <a:gd name="T7" fmla="*/ 0 h 150"/>
                <a:gd name="T8" fmla="*/ 0 w 76"/>
                <a:gd name="T9" fmla="*/ 37 h 150"/>
                <a:gd name="T10" fmla="*/ 0 w 76"/>
                <a:gd name="T11" fmla="*/ 113 h 150"/>
                <a:gd name="T12" fmla="*/ 38 w 76"/>
                <a:gd name="T1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150"/>
                  </a:moveTo>
                  <a:cubicBezTo>
                    <a:pt x="59" y="150"/>
                    <a:pt x="76" y="133"/>
                    <a:pt x="76" y="113"/>
                  </a:cubicBezTo>
                  <a:lnTo>
                    <a:pt x="76" y="37"/>
                  </a:lnTo>
                  <a:cubicBezTo>
                    <a:pt x="76" y="16"/>
                    <a:pt x="59" y="0"/>
                    <a:pt x="38" y="0"/>
                  </a:cubicBezTo>
                  <a:cubicBezTo>
                    <a:pt x="17" y="0"/>
                    <a:pt x="0" y="16"/>
                    <a:pt x="0" y="37"/>
                  </a:cubicBezTo>
                  <a:lnTo>
                    <a:pt x="0" y="113"/>
                  </a:lnTo>
                  <a:cubicBezTo>
                    <a:pt x="0" y="133"/>
                    <a:pt x="17" y="150"/>
                    <a:pt x="38" y="15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4" name="Freeform 773">
              <a:extLst>
                <a:ext uri="{FF2B5EF4-FFF2-40B4-BE49-F238E27FC236}">
                  <a16:creationId xmlns:a16="http://schemas.microsoft.com/office/drawing/2014/main" id="{C4F80828-F306-41FA-BD95-A539E017C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3513" y="5802314"/>
              <a:ext cx="17463" cy="31750"/>
            </a:xfrm>
            <a:custGeom>
              <a:avLst/>
              <a:gdLst>
                <a:gd name="T0" fmla="*/ 38 w 76"/>
                <a:gd name="T1" fmla="*/ 0 h 150"/>
                <a:gd name="T2" fmla="*/ 0 w 76"/>
                <a:gd name="T3" fmla="*/ 37 h 150"/>
                <a:gd name="T4" fmla="*/ 0 w 76"/>
                <a:gd name="T5" fmla="*/ 113 h 150"/>
                <a:gd name="T6" fmla="*/ 38 w 76"/>
                <a:gd name="T7" fmla="*/ 150 h 150"/>
                <a:gd name="T8" fmla="*/ 76 w 76"/>
                <a:gd name="T9" fmla="*/ 113 h 150"/>
                <a:gd name="T10" fmla="*/ 76 w 76"/>
                <a:gd name="T11" fmla="*/ 37 h 150"/>
                <a:gd name="T12" fmla="*/ 38 w 76"/>
                <a:gd name="T1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0">
                  <a:moveTo>
                    <a:pt x="38" y="0"/>
                  </a:moveTo>
                  <a:cubicBezTo>
                    <a:pt x="17" y="0"/>
                    <a:pt x="0" y="17"/>
                    <a:pt x="0" y="37"/>
                  </a:cubicBezTo>
                  <a:lnTo>
                    <a:pt x="0" y="113"/>
                  </a:lnTo>
                  <a:cubicBezTo>
                    <a:pt x="0" y="134"/>
                    <a:pt x="17" y="150"/>
                    <a:pt x="38" y="150"/>
                  </a:cubicBezTo>
                  <a:cubicBezTo>
                    <a:pt x="59" y="150"/>
                    <a:pt x="76" y="134"/>
                    <a:pt x="76" y="113"/>
                  </a:cubicBezTo>
                  <a:lnTo>
                    <a:pt x="76" y="37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5" name="Freeform 774">
              <a:extLst>
                <a:ext uri="{FF2B5EF4-FFF2-40B4-BE49-F238E27FC236}">
                  <a16:creationId xmlns:a16="http://schemas.microsoft.com/office/drawing/2014/main" id="{CCE82C6B-75BA-404B-B64E-9C6903098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2863" y="5697539"/>
              <a:ext cx="33338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6" name="Freeform 775">
              <a:extLst>
                <a:ext uri="{FF2B5EF4-FFF2-40B4-BE49-F238E27FC236}">
                  <a16:creationId xmlns:a16="http://schemas.microsoft.com/office/drawing/2014/main" id="{B34CB8EA-C649-4D45-BB7C-B1E1420A4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876" y="569753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8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8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3" name="Group 2562">
            <a:extLst>
              <a:ext uri="{FF2B5EF4-FFF2-40B4-BE49-F238E27FC236}">
                <a16:creationId xmlns:a16="http://schemas.microsoft.com/office/drawing/2014/main" id="{1ACA93EC-E5C3-47C4-A50A-0A2565F3BDC7}"/>
              </a:ext>
            </a:extLst>
          </p:cNvPr>
          <p:cNvGrpSpPr/>
          <p:nvPr/>
        </p:nvGrpSpPr>
        <p:grpSpPr>
          <a:xfrm>
            <a:off x="9582151" y="5464176"/>
            <a:ext cx="484188" cy="485776"/>
            <a:chOff x="9582151" y="5464176"/>
            <a:chExt cx="484188" cy="485776"/>
          </a:xfrm>
        </p:grpSpPr>
        <p:sp>
          <p:nvSpPr>
            <p:cNvPr id="1877" name="Freeform 776">
              <a:extLst>
                <a:ext uri="{FF2B5EF4-FFF2-40B4-BE49-F238E27FC236}">
                  <a16:creationId xmlns:a16="http://schemas.microsoft.com/office/drawing/2014/main" id="{FB124B80-F721-413D-B698-BA6AB3733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0088" y="5503864"/>
              <a:ext cx="468313" cy="80963"/>
            </a:xfrm>
            <a:custGeom>
              <a:avLst/>
              <a:gdLst>
                <a:gd name="T0" fmla="*/ 2039 w 2190"/>
                <a:gd name="T1" fmla="*/ 0 h 377"/>
                <a:gd name="T2" fmla="*/ 151 w 2190"/>
                <a:gd name="T3" fmla="*/ 0 h 377"/>
                <a:gd name="T4" fmla="*/ 0 w 2190"/>
                <a:gd name="T5" fmla="*/ 151 h 377"/>
                <a:gd name="T6" fmla="*/ 0 w 2190"/>
                <a:gd name="T7" fmla="*/ 377 h 377"/>
                <a:gd name="T8" fmla="*/ 2190 w 2190"/>
                <a:gd name="T9" fmla="*/ 377 h 377"/>
                <a:gd name="T10" fmla="*/ 2190 w 2190"/>
                <a:gd name="T11" fmla="*/ 151 h 377"/>
                <a:gd name="T12" fmla="*/ 2039 w 2190"/>
                <a:gd name="T13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0" h="377">
                  <a:moveTo>
                    <a:pt x="2039" y="0"/>
                  </a:moveTo>
                  <a:lnTo>
                    <a:pt x="151" y="0"/>
                  </a:lnTo>
                  <a:cubicBezTo>
                    <a:pt x="67" y="0"/>
                    <a:pt x="0" y="67"/>
                    <a:pt x="0" y="151"/>
                  </a:cubicBezTo>
                  <a:lnTo>
                    <a:pt x="0" y="377"/>
                  </a:lnTo>
                  <a:lnTo>
                    <a:pt x="2190" y="377"/>
                  </a:lnTo>
                  <a:lnTo>
                    <a:pt x="2190" y="151"/>
                  </a:lnTo>
                  <a:cubicBezTo>
                    <a:pt x="2190" y="67"/>
                    <a:pt x="2122" y="0"/>
                    <a:pt x="2039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8" name="Freeform 777">
              <a:extLst>
                <a:ext uri="{FF2B5EF4-FFF2-40B4-BE49-F238E27FC236}">
                  <a16:creationId xmlns:a16="http://schemas.microsoft.com/office/drawing/2014/main" id="{798754F2-05A4-4D46-83F7-69FB406290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93276" y="5697539"/>
              <a:ext cx="261938" cy="252413"/>
            </a:xfrm>
            <a:custGeom>
              <a:avLst/>
              <a:gdLst>
                <a:gd name="T0" fmla="*/ 610 w 1224"/>
                <a:gd name="T1" fmla="*/ 0 h 1182"/>
                <a:gd name="T2" fmla="*/ 91 w 1224"/>
                <a:gd name="T3" fmla="*/ 339 h 1182"/>
                <a:gd name="T4" fmla="*/ 195 w 1224"/>
                <a:gd name="T5" fmla="*/ 951 h 1182"/>
                <a:gd name="T6" fmla="*/ 225 w 1224"/>
                <a:gd name="T7" fmla="*/ 982 h 1182"/>
                <a:gd name="T8" fmla="*/ 906 w 1224"/>
                <a:gd name="T9" fmla="*/ 1049 h 1182"/>
                <a:gd name="T10" fmla="*/ 1155 w 1224"/>
                <a:gd name="T11" fmla="*/ 413 h 1182"/>
                <a:gd name="T12" fmla="*/ 610 w 1224"/>
                <a:gd name="T13" fmla="*/ 0 h 1182"/>
                <a:gd name="T14" fmla="*/ 618 w 1224"/>
                <a:gd name="T15" fmla="*/ 585 h 1182"/>
                <a:gd name="T16" fmla="*/ 778 w 1224"/>
                <a:gd name="T17" fmla="*/ 746 h 1182"/>
                <a:gd name="T18" fmla="*/ 618 w 1224"/>
                <a:gd name="T19" fmla="*/ 585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4" h="1182">
                  <a:moveTo>
                    <a:pt x="610" y="0"/>
                  </a:moveTo>
                  <a:cubicBezTo>
                    <a:pt x="385" y="0"/>
                    <a:pt x="181" y="133"/>
                    <a:pt x="91" y="339"/>
                  </a:cubicBezTo>
                  <a:cubicBezTo>
                    <a:pt x="0" y="546"/>
                    <a:pt x="41" y="786"/>
                    <a:pt x="195" y="951"/>
                  </a:cubicBezTo>
                  <a:cubicBezTo>
                    <a:pt x="204" y="962"/>
                    <a:pt x="215" y="972"/>
                    <a:pt x="225" y="982"/>
                  </a:cubicBezTo>
                  <a:cubicBezTo>
                    <a:pt x="412" y="1154"/>
                    <a:pt x="690" y="1182"/>
                    <a:pt x="906" y="1049"/>
                  </a:cubicBezTo>
                  <a:cubicBezTo>
                    <a:pt x="1122" y="917"/>
                    <a:pt x="1224" y="657"/>
                    <a:pt x="1155" y="413"/>
                  </a:cubicBezTo>
                  <a:cubicBezTo>
                    <a:pt x="1086" y="169"/>
                    <a:pt x="863" y="0"/>
                    <a:pt x="610" y="0"/>
                  </a:cubicBezTo>
                  <a:close/>
                  <a:moveTo>
                    <a:pt x="618" y="585"/>
                  </a:moveTo>
                  <a:lnTo>
                    <a:pt x="778" y="746"/>
                  </a:lnTo>
                  <a:lnTo>
                    <a:pt x="618" y="585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9" name="Freeform 778">
              <a:extLst>
                <a:ext uri="{FF2B5EF4-FFF2-40B4-BE49-F238E27FC236}">
                  <a16:creationId xmlns:a16="http://schemas.microsoft.com/office/drawing/2014/main" id="{6CB8E6E7-91FE-4A71-BA46-B79C65215C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2151" y="5464176"/>
              <a:ext cx="484188" cy="482600"/>
            </a:xfrm>
            <a:custGeom>
              <a:avLst/>
              <a:gdLst>
                <a:gd name="T0" fmla="*/ 1926 w 2266"/>
                <a:gd name="T1" fmla="*/ 151 h 2261"/>
                <a:gd name="T2" fmla="*/ 1888 w 2266"/>
                <a:gd name="T3" fmla="*/ 0 h 2261"/>
                <a:gd name="T4" fmla="*/ 1850 w 2266"/>
                <a:gd name="T5" fmla="*/ 151 h 2261"/>
                <a:gd name="T6" fmla="*/ 1548 w 2266"/>
                <a:gd name="T7" fmla="*/ 38 h 2261"/>
                <a:gd name="T8" fmla="*/ 1473 w 2266"/>
                <a:gd name="T9" fmla="*/ 38 h 2261"/>
                <a:gd name="T10" fmla="*/ 1171 w 2266"/>
                <a:gd name="T11" fmla="*/ 151 h 2261"/>
                <a:gd name="T12" fmla="*/ 1133 w 2266"/>
                <a:gd name="T13" fmla="*/ 0 h 2261"/>
                <a:gd name="T14" fmla="*/ 1095 w 2266"/>
                <a:gd name="T15" fmla="*/ 151 h 2261"/>
                <a:gd name="T16" fmla="*/ 793 w 2266"/>
                <a:gd name="T17" fmla="*/ 38 h 2261"/>
                <a:gd name="T18" fmla="*/ 718 w 2266"/>
                <a:gd name="T19" fmla="*/ 38 h 2261"/>
                <a:gd name="T20" fmla="*/ 415 w 2266"/>
                <a:gd name="T21" fmla="*/ 151 h 2261"/>
                <a:gd name="T22" fmla="*/ 378 w 2266"/>
                <a:gd name="T23" fmla="*/ 0 h 2261"/>
                <a:gd name="T24" fmla="*/ 340 w 2266"/>
                <a:gd name="T25" fmla="*/ 151 h 2261"/>
                <a:gd name="T26" fmla="*/ 0 w 2266"/>
                <a:gd name="T27" fmla="*/ 340 h 2261"/>
                <a:gd name="T28" fmla="*/ 189 w 2266"/>
                <a:gd name="T29" fmla="*/ 1964 h 2261"/>
                <a:gd name="T30" fmla="*/ 690 w 2266"/>
                <a:gd name="T31" fmla="*/ 2071 h 2261"/>
                <a:gd name="T32" fmla="*/ 1060 w 2266"/>
                <a:gd name="T33" fmla="*/ 2261 h 2261"/>
                <a:gd name="T34" fmla="*/ 1223 w 2266"/>
                <a:gd name="T35" fmla="*/ 2259 h 2261"/>
                <a:gd name="T36" fmla="*/ 2077 w 2266"/>
                <a:gd name="T37" fmla="*/ 1964 h 2261"/>
                <a:gd name="T38" fmla="*/ 2266 w 2266"/>
                <a:gd name="T39" fmla="*/ 340 h 2261"/>
                <a:gd name="T40" fmla="*/ 76 w 2266"/>
                <a:gd name="T41" fmla="*/ 340 h 2261"/>
                <a:gd name="T42" fmla="*/ 340 w 2266"/>
                <a:gd name="T43" fmla="*/ 227 h 2261"/>
                <a:gd name="T44" fmla="*/ 378 w 2266"/>
                <a:gd name="T45" fmla="*/ 378 h 2261"/>
                <a:gd name="T46" fmla="*/ 415 w 2266"/>
                <a:gd name="T47" fmla="*/ 227 h 2261"/>
                <a:gd name="T48" fmla="*/ 718 w 2266"/>
                <a:gd name="T49" fmla="*/ 340 h 2261"/>
                <a:gd name="T50" fmla="*/ 793 w 2266"/>
                <a:gd name="T51" fmla="*/ 340 h 2261"/>
                <a:gd name="T52" fmla="*/ 1095 w 2266"/>
                <a:gd name="T53" fmla="*/ 227 h 2261"/>
                <a:gd name="T54" fmla="*/ 1133 w 2266"/>
                <a:gd name="T55" fmla="*/ 378 h 2261"/>
                <a:gd name="T56" fmla="*/ 1171 w 2266"/>
                <a:gd name="T57" fmla="*/ 227 h 2261"/>
                <a:gd name="T58" fmla="*/ 1473 w 2266"/>
                <a:gd name="T59" fmla="*/ 340 h 2261"/>
                <a:gd name="T60" fmla="*/ 1548 w 2266"/>
                <a:gd name="T61" fmla="*/ 340 h 2261"/>
                <a:gd name="T62" fmla="*/ 1850 w 2266"/>
                <a:gd name="T63" fmla="*/ 227 h 2261"/>
                <a:gd name="T64" fmla="*/ 1888 w 2266"/>
                <a:gd name="T65" fmla="*/ 378 h 2261"/>
                <a:gd name="T66" fmla="*/ 1926 w 2266"/>
                <a:gd name="T67" fmla="*/ 227 h 2261"/>
                <a:gd name="T68" fmla="*/ 2190 w 2266"/>
                <a:gd name="T69" fmla="*/ 340 h 2261"/>
                <a:gd name="T70" fmla="*/ 76 w 2266"/>
                <a:gd name="T71" fmla="*/ 529 h 2261"/>
                <a:gd name="T72" fmla="*/ 1492 w 2266"/>
                <a:gd name="T73" fmla="*/ 2049 h 2261"/>
                <a:gd name="T74" fmla="*/ 745 w 2266"/>
                <a:gd name="T75" fmla="*/ 2020 h 2261"/>
                <a:gd name="T76" fmla="*/ 1277 w 2266"/>
                <a:gd name="T77" fmla="*/ 1153 h 2261"/>
                <a:gd name="T78" fmla="*/ 1627 w 2266"/>
                <a:gd name="T79" fmla="*/ 1850 h 2261"/>
                <a:gd name="T80" fmla="*/ 1492 w 2266"/>
                <a:gd name="T81" fmla="*/ 2049 h 2261"/>
                <a:gd name="T82" fmla="*/ 2077 w 2266"/>
                <a:gd name="T83" fmla="*/ 1888 h 2261"/>
                <a:gd name="T84" fmla="*/ 1694 w 2266"/>
                <a:gd name="T85" fmla="*/ 1885 h 2261"/>
                <a:gd name="T86" fmla="*/ 1714 w 2266"/>
                <a:gd name="T87" fmla="*/ 1827 h 2261"/>
                <a:gd name="T88" fmla="*/ 1726 w 2266"/>
                <a:gd name="T89" fmla="*/ 1775 h 2261"/>
                <a:gd name="T90" fmla="*/ 1735 w 2266"/>
                <a:gd name="T91" fmla="*/ 1714 h 2261"/>
                <a:gd name="T92" fmla="*/ 1133 w 2266"/>
                <a:gd name="T93" fmla="*/ 1057 h 2261"/>
                <a:gd name="T94" fmla="*/ 531 w 2266"/>
                <a:gd name="T95" fmla="*/ 1713 h 2261"/>
                <a:gd name="T96" fmla="*/ 540 w 2266"/>
                <a:gd name="T97" fmla="*/ 1775 h 2261"/>
                <a:gd name="T98" fmla="*/ 553 w 2266"/>
                <a:gd name="T99" fmla="*/ 1828 h 2261"/>
                <a:gd name="T100" fmla="*/ 572 w 2266"/>
                <a:gd name="T101" fmla="*/ 1885 h 2261"/>
                <a:gd name="T102" fmla="*/ 189 w 2266"/>
                <a:gd name="T103" fmla="*/ 1888 h 2261"/>
                <a:gd name="T104" fmla="*/ 76 w 2266"/>
                <a:gd name="T105" fmla="*/ 604 h 2261"/>
                <a:gd name="T106" fmla="*/ 2190 w 2266"/>
                <a:gd name="T107" fmla="*/ 1775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66" h="2261">
                  <a:moveTo>
                    <a:pt x="2077" y="151"/>
                  </a:moveTo>
                  <a:lnTo>
                    <a:pt x="1926" y="151"/>
                  </a:lnTo>
                  <a:lnTo>
                    <a:pt x="1926" y="38"/>
                  </a:lnTo>
                  <a:cubicBezTo>
                    <a:pt x="1926" y="17"/>
                    <a:pt x="1909" y="0"/>
                    <a:pt x="1888" y="0"/>
                  </a:cubicBezTo>
                  <a:cubicBezTo>
                    <a:pt x="1867" y="0"/>
                    <a:pt x="1850" y="17"/>
                    <a:pt x="1850" y="38"/>
                  </a:cubicBezTo>
                  <a:lnTo>
                    <a:pt x="1850" y="151"/>
                  </a:lnTo>
                  <a:lnTo>
                    <a:pt x="1548" y="151"/>
                  </a:lnTo>
                  <a:lnTo>
                    <a:pt x="1548" y="38"/>
                  </a:lnTo>
                  <a:cubicBezTo>
                    <a:pt x="1548" y="17"/>
                    <a:pt x="1531" y="0"/>
                    <a:pt x="1511" y="0"/>
                  </a:cubicBezTo>
                  <a:cubicBezTo>
                    <a:pt x="1490" y="0"/>
                    <a:pt x="1473" y="17"/>
                    <a:pt x="1473" y="38"/>
                  </a:cubicBezTo>
                  <a:lnTo>
                    <a:pt x="1473" y="151"/>
                  </a:lnTo>
                  <a:lnTo>
                    <a:pt x="1171" y="151"/>
                  </a:lnTo>
                  <a:lnTo>
                    <a:pt x="1171" y="38"/>
                  </a:lnTo>
                  <a:cubicBezTo>
                    <a:pt x="1171" y="17"/>
                    <a:pt x="1154" y="0"/>
                    <a:pt x="1133" y="0"/>
                  </a:cubicBezTo>
                  <a:cubicBezTo>
                    <a:pt x="1112" y="0"/>
                    <a:pt x="1095" y="17"/>
                    <a:pt x="1095" y="38"/>
                  </a:cubicBezTo>
                  <a:lnTo>
                    <a:pt x="1095" y="151"/>
                  </a:lnTo>
                  <a:lnTo>
                    <a:pt x="793" y="151"/>
                  </a:lnTo>
                  <a:lnTo>
                    <a:pt x="793" y="38"/>
                  </a:lnTo>
                  <a:cubicBezTo>
                    <a:pt x="793" y="17"/>
                    <a:pt x="776" y="0"/>
                    <a:pt x="755" y="0"/>
                  </a:cubicBezTo>
                  <a:cubicBezTo>
                    <a:pt x="734" y="0"/>
                    <a:pt x="718" y="17"/>
                    <a:pt x="718" y="38"/>
                  </a:cubicBezTo>
                  <a:lnTo>
                    <a:pt x="718" y="151"/>
                  </a:lnTo>
                  <a:lnTo>
                    <a:pt x="415" y="151"/>
                  </a:lnTo>
                  <a:lnTo>
                    <a:pt x="415" y="38"/>
                  </a:lnTo>
                  <a:cubicBezTo>
                    <a:pt x="415" y="17"/>
                    <a:pt x="399" y="0"/>
                    <a:pt x="378" y="0"/>
                  </a:cubicBezTo>
                  <a:cubicBezTo>
                    <a:pt x="357" y="0"/>
                    <a:pt x="340" y="17"/>
                    <a:pt x="340" y="38"/>
                  </a:cubicBezTo>
                  <a:lnTo>
                    <a:pt x="340" y="151"/>
                  </a:lnTo>
                  <a:lnTo>
                    <a:pt x="189" y="151"/>
                  </a:lnTo>
                  <a:cubicBezTo>
                    <a:pt x="85" y="151"/>
                    <a:pt x="0" y="236"/>
                    <a:pt x="0" y="340"/>
                  </a:cubicBezTo>
                  <a:lnTo>
                    <a:pt x="0" y="1775"/>
                  </a:lnTo>
                  <a:cubicBezTo>
                    <a:pt x="0" y="1879"/>
                    <a:pt x="85" y="1964"/>
                    <a:pt x="189" y="1964"/>
                  </a:cubicBezTo>
                  <a:lnTo>
                    <a:pt x="610" y="1964"/>
                  </a:lnTo>
                  <a:cubicBezTo>
                    <a:pt x="633" y="2002"/>
                    <a:pt x="659" y="2038"/>
                    <a:pt x="690" y="2071"/>
                  </a:cubicBezTo>
                  <a:cubicBezTo>
                    <a:pt x="700" y="2083"/>
                    <a:pt x="711" y="2094"/>
                    <a:pt x="723" y="2105"/>
                  </a:cubicBezTo>
                  <a:cubicBezTo>
                    <a:pt x="817" y="2192"/>
                    <a:pt x="935" y="2246"/>
                    <a:pt x="1060" y="2261"/>
                  </a:cubicBezTo>
                  <a:lnTo>
                    <a:pt x="1206" y="2261"/>
                  </a:lnTo>
                  <a:cubicBezTo>
                    <a:pt x="1211" y="2260"/>
                    <a:pt x="1217" y="2260"/>
                    <a:pt x="1223" y="2259"/>
                  </a:cubicBezTo>
                  <a:cubicBezTo>
                    <a:pt x="1405" y="2231"/>
                    <a:pt x="1564" y="2123"/>
                    <a:pt x="1655" y="1964"/>
                  </a:cubicBezTo>
                  <a:lnTo>
                    <a:pt x="2077" y="1964"/>
                  </a:lnTo>
                  <a:cubicBezTo>
                    <a:pt x="2181" y="1964"/>
                    <a:pt x="2266" y="1879"/>
                    <a:pt x="2266" y="1775"/>
                  </a:cubicBezTo>
                  <a:lnTo>
                    <a:pt x="2266" y="340"/>
                  </a:lnTo>
                  <a:cubicBezTo>
                    <a:pt x="2266" y="236"/>
                    <a:pt x="2181" y="151"/>
                    <a:pt x="2077" y="151"/>
                  </a:cubicBezTo>
                  <a:close/>
                  <a:moveTo>
                    <a:pt x="76" y="340"/>
                  </a:moveTo>
                  <a:cubicBezTo>
                    <a:pt x="76" y="277"/>
                    <a:pt x="126" y="227"/>
                    <a:pt x="189" y="227"/>
                  </a:cubicBezTo>
                  <a:lnTo>
                    <a:pt x="340" y="227"/>
                  </a:lnTo>
                  <a:lnTo>
                    <a:pt x="340" y="340"/>
                  </a:lnTo>
                  <a:cubicBezTo>
                    <a:pt x="340" y="361"/>
                    <a:pt x="357" y="378"/>
                    <a:pt x="378" y="378"/>
                  </a:cubicBezTo>
                  <a:cubicBezTo>
                    <a:pt x="399" y="378"/>
                    <a:pt x="415" y="361"/>
                    <a:pt x="415" y="340"/>
                  </a:cubicBezTo>
                  <a:lnTo>
                    <a:pt x="415" y="227"/>
                  </a:lnTo>
                  <a:lnTo>
                    <a:pt x="718" y="227"/>
                  </a:lnTo>
                  <a:lnTo>
                    <a:pt x="718" y="340"/>
                  </a:lnTo>
                  <a:cubicBezTo>
                    <a:pt x="718" y="361"/>
                    <a:pt x="734" y="378"/>
                    <a:pt x="755" y="378"/>
                  </a:cubicBezTo>
                  <a:cubicBezTo>
                    <a:pt x="776" y="378"/>
                    <a:pt x="793" y="361"/>
                    <a:pt x="793" y="340"/>
                  </a:cubicBezTo>
                  <a:lnTo>
                    <a:pt x="793" y="227"/>
                  </a:lnTo>
                  <a:lnTo>
                    <a:pt x="1095" y="227"/>
                  </a:lnTo>
                  <a:lnTo>
                    <a:pt x="1095" y="340"/>
                  </a:lnTo>
                  <a:cubicBezTo>
                    <a:pt x="1095" y="361"/>
                    <a:pt x="1112" y="378"/>
                    <a:pt x="1133" y="378"/>
                  </a:cubicBezTo>
                  <a:cubicBezTo>
                    <a:pt x="1154" y="378"/>
                    <a:pt x="1171" y="361"/>
                    <a:pt x="1171" y="340"/>
                  </a:cubicBezTo>
                  <a:lnTo>
                    <a:pt x="1171" y="227"/>
                  </a:lnTo>
                  <a:lnTo>
                    <a:pt x="1473" y="227"/>
                  </a:lnTo>
                  <a:lnTo>
                    <a:pt x="1473" y="340"/>
                  </a:lnTo>
                  <a:cubicBezTo>
                    <a:pt x="1473" y="361"/>
                    <a:pt x="1490" y="378"/>
                    <a:pt x="1511" y="378"/>
                  </a:cubicBezTo>
                  <a:cubicBezTo>
                    <a:pt x="1531" y="378"/>
                    <a:pt x="1548" y="361"/>
                    <a:pt x="1548" y="340"/>
                  </a:cubicBezTo>
                  <a:lnTo>
                    <a:pt x="1548" y="227"/>
                  </a:lnTo>
                  <a:lnTo>
                    <a:pt x="1850" y="227"/>
                  </a:lnTo>
                  <a:lnTo>
                    <a:pt x="1850" y="340"/>
                  </a:lnTo>
                  <a:cubicBezTo>
                    <a:pt x="1850" y="361"/>
                    <a:pt x="1867" y="378"/>
                    <a:pt x="1888" y="378"/>
                  </a:cubicBezTo>
                  <a:cubicBezTo>
                    <a:pt x="1909" y="378"/>
                    <a:pt x="1926" y="361"/>
                    <a:pt x="1926" y="340"/>
                  </a:cubicBezTo>
                  <a:lnTo>
                    <a:pt x="1926" y="227"/>
                  </a:lnTo>
                  <a:lnTo>
                    <a:pt x="2077" y="227"/>
                  </a:lnTo>
                  <a:cubicBezTo>
                    <a:pt x="2140" y="227"/>
                    <a:pt x="2190" y="277"/>
                    <a:pt x="2190" y="340"/>
                  </a:cubicBezTo>
                  <a:lnTo>
                    <a:pt x="2190" y="529"/>
                  </a:lnTo>
                  <a:lnTo>
                    <a:pt x="76" y="529"/>
                  </a:lnTo>
                  <a:lnTo>
                    <a:pt x="76" y="340"/>
                  </a:lnTo>
                  <a:close/>
                  <a:moveTo>
                    <a:pt x="1492" y="2049"/>
                  </a:moveTo>
                  <a:cubicBezTo>
                    <a:pt x="1289" y="2237"/>
                    <a:pt x="976" y="2237"/>
                    <a:pt x="774" y="2049"/>
                  </a:cubicBezTo>
                  <a:cubicBezTo>
                    <a:pt x="764" y="2040"/>
                    <a:pt x="754" y="2030"/>
                    <a:pt x="745" y="2020"/>
                  </a:cubicBezTo>
                  <a:cubicBezTo>
                    <a:pt x="584" y="1847"/>
                    <a:pt x="559" y="1587"/>
                    <a:pt x="682" y="1385"/>
                  </a:cubicBezTo>
                  <a:cubicBezTo>
                    <a:pt x="806" y="1183"/>
                    <a:pt x="1049" y="1088"/>
                    <a:pt x="1277" y="1153"/>
                  </a:cubicBezTo>
                  <a:cubicBezTo>
                    <a:pt x="1504" y="1217"/>
                    <a:pt x="1662" y="1425"/>
                    <a:pt x="1662" y="1662"/>
                  </a:cubicBezTo>
                  <a:cubicBezTo>
                    <a:pt x="1662" y="1726"/>
                    <a:pt x="1650" y="1790"/>
                    <a:pt x="1627" y="1850"/>
                  </a:cubicBezTo>
                  <a:cubicBezTo>
                    <a:pt x="1619" y="1870"/>
                    <a:pt x="1610" y="1889"/>
                    <a:pt x="1600" y="1908"/>
                  </a:cubicBezTo>
                  <a:cubicBezTo>
                    <a:pt x="1572" y="1961"/>
                    <a:pt x="1536" y="2009"/>
                    <a:pt x="1492" y="2049"/>
                  </a:cubicBezTo>
                  <a:close/>
                  <a:moveTo>
                    <a:pt x="2190" y="1775"/>
                  </a:moveTo>
                  <a:cubicBezTo>
                    <a:pt x="2190" y="1837"/>
                    <a:pt x="2140" y="1888"/>
                    <a:pt x="2077" y="1888"/>
                  </a:cubicBezTo>
                  <a:lnTo>
                    <a:pt x="1693" y="1888"/>
                  </a:lnTo>
                  <a:cubicBezTo>
                    <a:pt x="1693" y="1887"/>
                    <a:pt x="1694" y="1886"/>
                    <a:pt x="1694" y="1885"/>
                  </a:cubicBezTo>
                  <a:cubicBezTo>
                    <a:pt x="1700" y="1869"/>
                    <a:pt x="1706" y="1853"/>
                    <a:pt x="1711" y="1837"/>
                  </a:cubicBezTo>
                  <a:cubicBezTo>
                    <a:pt x="1712" y="1834"/>
                    <a:pt x="1713" y="1831"/>
                    <a:pt x="1714" y="1827"/>
                  </a:cubicBezTo>
                  <a:cubicBezTo>
                    <a:pt x="1718" y="1813"/>
                    <a:pt x="1721" y="1798"/>
                    <a:pt x="1725" y="1783"/>
                  </a:cubicBezTo>
                  <a:cubicBezTo>
                    <a:pt x="1725" y="1780"/>
                    <a:pt x="1726" y="1778"/>
                    <a:pt x="1726" y="1775"/>
                  </a:cubicBezTo>
                  <a:cubicBezTo>
                    <a:pt x="1729" y="1759"/>
                    <a:pt x="1732" y="1742"/>
                    <a:pt x="1734" y="1725"/>
                  </a:cubicBezTo>
                  <a:cubicBezTo>
                    <a:pt x="1734" y="1721"/>
                    <a:pt x="1734" y="1718"/>
                    <a:pt x="1735" y="1714"/>
                  </a:cubicBezTo>
                  <a:cubicBezTo>
                    <a:pt x="1736" y="1696"/>
                    <a:pt x="1737" y="1679"/>
                    <a:pt x="1737" y="1662"/>
                  </a:cubicBezTo>
                  <a:cubicBezTo>
                    <a:pt x="1737" y="1328"/>
                    <a:pt x="1467" y="1057"/>
                    <a:pt x="1133" y="1057"/>
                  </a:cubicBezTo>
                  <a:cubicBezTo>
                    <a:pt x="799" y="1057"/>
                    <a:pt x="529" y="1328"/>
                    <a:pt x="529" y="1662"/>
                  </a:cubicBezTo>
                  <a:cubicBezTo>
                    <a:pt x="529" y="1679"/>
                    <a:pt x="530" y="1696"/>
                    <a:pt x="531" y="1713"/>
                  </a:cubicBezTo>
                  <a:cubicBezTo>
                    <a:pt x="532" y="1717"/>
                    <a:pt x="532" y="1721"/>
                    <a:pt x="532" y="1725"/>
                  </a:cubicBezTo>
                  <a:cubicBezTo>
                    <a:pt x="534" y="1742"/>
                    <a:pt x="536" y="1758"/>
                    <a:pt x="540" y="1775"/>
                  </a:cubicBezTo>
                  <a:cubicBezTo>
                    <a:pt x="540" y="1777"/>
                    <a:pt x="541" y="1780"/>
                    <a:pt x="541" y="1782"/>
                  </a:cubicBezTo>
                  <a:cubicBezTo>
                    <a:pt x="544" y="1798"/>
                    <a:pt x="548" y="1813"/>
                    <a:pt x="553" y="1828"/>
                  </a:cubicBezTo>
                  <a:cubicBezTo>
                    <a:pt x="554" y="1831"/>
                    <a:pt x="554" y="1834"/>
                    <a:pt x="555" y="1836"/>
                  </a:cubicBezTo>
                  <a:cubicBezTo>
                    <a:pt x="560" y="1853"/>
                    <a:pt x="566" y="1869"/>
                    <a:pt x="572" y="1885"/>
                  </a:cubicBezTo>
                  <a:cubicBezTo>
                    <a:pt x="572" y="1886"/>
                    <a:pt x="573" y="1887"/>
                    <a:pt x="573" y="1888"/>
                  </a:cubicBezTo>
                  <a:lnTo>
                    <a:pt x="189" y="1888"/>
                  </a:lnTo>
                  <a:cubicBezTo>
                    <a:pt x="126" y="1888"/>
                    <a:pt x="76" y="1837"/>
                    <a:pt x="76" y="1775"/>
                  </a:cubicBezTo>
                  <a:lnTo>
                    <a:pt x="76" y="604"/>
                  </a:lnTo>
                  <a:lnTo>
                    <a:pt x="2190" y="604"/>
                  </a:lnTo>
                  <a:lnTo>
                    <a:pt x="2190" y="17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0" name="Freeform 779">
              <a:extLst>
                <a:ext uri="{FF2B5EF4-FFF2-40B4-BE49-F238E27FC236}">
                  <a16:creationId xmlns:a16="http://schemas.microsoft.com/office/drawing/2014/main" id="{20C60E2A-F699-4A43-8A46-2C0C093AB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5513" y="5730876"/>
              <a:ext cx="52388" cy="134938"/>
            </a:xfrm>
            <a:custGeom>
              <a:avLst/>
              <a:gdLst>
                <a:gd name="T0" fmla="*/ 76 w 246"/>
                <a:gd name="T1" fmla="*/ 411 h 635"/>
                <a:gd name="T2" fmla="*/ 76 w 246"/>
                <a:gd name="T3" fmla="*/ 38 h 635"/>
                <a:gd name="T4" fmla="*/ 38 w 246"/>
                <a:gd name="T5" fmla="*/ 0 h 635"/>
                <a:gd name="T6" fmla="*/ 0 w 246"/>
                <a:gd name="T7" fmla="*/ 38 h 635"/>
                <a:gd name="T8" fmla="*/ 0 w 246"/>
                <a:gd name="T9" fmla="*/ 416 h 635"/>
                <a:gd name="T10" fmla="*/ 9 w 246"/>
                <a:gd name="T11" fmla="*/ 439 h 635"/>
                <a:gd name="T12" fmla="*/ 19 w 246"/>
                <a:gd name="T13" fmla="*/ 461 h 635"/>
                <a:gd name="T14" fmla="*/ 179 w 246"/>
                <a:gd name="T15" fmla="*/ 621 h 635"/>
                <a:gd name="T16" fmla="*/ 216 w 246"/>
                <a:gd name="T17" fmla="*/ 632 h 635"/>
                <a:gd name="T18" fmla="*/ 243 w 246"/>
                <a:gd name="T19" fmla="*/ 605 h 635"/>
                <a:gd name="T20" fmla="*/ 233 w 246"/>
                <a:gd name="T21" fmla="*/ 568 h 635"/>
                <a:gd name="T22" fmla="*/ 76 w 246"/>
                <a:gd name="T23" fmla="*/ 411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635">
                  <a:moveTo>
                    <a:pt x="76" y="411"/>
                  </a:move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lnTo>
                    <a:pt x="0" y="416"/>
                  </a:lnTo>
                  <a:cubicBezTo>
                    <a:pt x="0" y="424"/>
                    <a:pt x="3" y="432"/>
                    <a:pt x="9" y="439"/>
                  </a:cubicBezTo>
                  <a:cubicBezTo>
                    <a:pt x="10" y="447"/>
                    <a:pt x="13" y="455"/>
                    <a:pt x="19" y="461"/>
                  </a:cubicBezTo>
                  <a:lnTo>
                    <a:pt x="179" y="621"/>
                  </a:lnTo>
                  <a:cubicBezTo>
                    <a:pt x="189" y="631"/>
                    <a:pt x="203" y="635"/>
                    <a:pt x="216" y="632"/>
                  </a:cubicBezTo>
                  <a:cubicBezTo>
                    <a:pt x="229" y="628"/>
                    <a:pt x="239" y="618"/>
                    <a:pt x="243" y="605"/>
                  </a:cubicBezTo>
                  <a:cubicBezTo>
                    <a:pt x="246" y="591"/>
                    <a:pt x="242" y="577"/>
                    <a:pt x="233" y="568"/>
                  </a:cubicBezTo>
                  <a:lnTo>
                    <a:pt x="76" y="411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1" name="Group 2560">
            <a:extLst>
              <a:ext uri="{FF2B5EF4-FFF2-40B4-BE49-F238E27FC236}">
                <a16:creationId xmlns:a16="http://schemas.microsoft.com/office/drawing/2014/main" id="{F6F85433-3D6F-4E72-81C0-9E1ECC01C5E0}"/>
              </a:ext>
            </a:extLst>
          </p:cNvPr>
          <p:cNvGrpSpPr/>
          <p:nvPr/>
        </p:nvGrpSpPr>
        <p:grpSpPr>
          <a:xfrm>
            <a:off x="8091488" y="5464176"/>
            <a:ext cx="482600" cy="482600"/>
            <a:chOff x="8091488" y="5464176"/>
            <a:chExt cx="482600" cy="482600"/>
          </a:xfrm>
        </p:grpSpPr>
        <p:sp>
          <p:nvSpPr>
            <p:cNvPr id="1881" name="Freeform 780">
              <a:extLst>
                <a:ext uri="{FF2B5EF4-FFF2-40B4-BE49-F238E27FC236}">
                  <a16:creationId xmlns:a16="http://schemas.microsoft.com/office/drawing/2014/main" id="{6D9EA49C-2467-47FD-AF96-DAEC5F4B8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9426" y="5472114"/>
              <a:ext cx="47625" cy="273050"/>
            </a:xfrm>
            <a:custGeom>
              <a:avLst/>
              <a:gdLst>
                <a:gd name="T0" fmla="*/ 0 w 226"/>
                <a:gd name="T1" fmla="*/ 150 h 1281"/>
                <a:gd name="T2" fmla="*/ 0 w 226"/>
                <a:gd name="T3" fmla="*/ 1130 h 1281"/>
                <a:gd name="T4" fmla="*/ 151 w 226"/>
                <a:gd name="T5" fmla="*/ 1281 h 1281"/>
                <a:gd name="T6" fmla="*/ 226 w 226"/>
                <a:gd name="T7" fmla="*/ 1281 h 1281"/>
                <a:gd name="T8" fmla="*/ 226 w 226"/>
                <a:gd name="T9" fmla="*/ 0 h 1281"/>
                <a:gd name="T10" fmla="*/ 151 w 226"/>
                <a:gd name="T11" fmla="*/ 0 h 1281"/>
                <a:gd name="T12" fmla="*/ 0 w 226"/>
                <a:gd name="T13" fmla="*/ 15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0" y="150"/>
                  </a:moveTo>
                  <a:lnTo>
                    <a:pt x="0" y="1130"/>
                  </a:lnTo>
                  <a:cubicBezTo>
                    <a:pt x="0" y="1213"/>
                    <a:pt x="67" y="1281"/>
                    <a:pt x="151" y="1281"/>
                  </a:cubicBezTo>
                  <a:lnTo>
                    <a:pt x="226" y="1281"/>
                  </a:lnTo>
                  <a:lnTo>
                    <a:pt x="226" y="0"/>
                  </a:lnTo>
                  <a:lnTo>
                    <a:pt x="151" y="0"/>
                  </a:lnTo>
                  <a:cubicBezTo>
                    <a:pt x="67" y="0"/>
                    <a:pt x="0" y="67"/>
                    <a:pt x="0" y="15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2" name="Freeform 781">
              <a:extLst>
                <a:ext uri="{FF2B5EF4-FFF2-40B4-BE49-F238E27FC236}">
                  <a16:creationId xmlns:a16="http://schemas.microsoft.com/office/drawing/2014/main" id="{563982DA-6598-406D-B2F5-F7F620E4F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8526" y="5472114"/>
              <a:ext cx="47625" cy="273050"/>
            </a:xfrm>
            <a:custGeom>
              <a:avLst/>
              <a:gdLst>
                <a:gd name="T0" fmla="*/ 76 w 226"/>
                <a:gd name="T1" fmla="*/ 0 h 1281"/>
                <a:gd name="T2" fmla="*/ 0 w 226"/>
                <a:gd name="T3" fmla="*/ 0 h 1281"/>
                <a:gd name="T4" fmla="*/ 0 w 226"/>
                <a:gd name="T5" fmla="*/ 1281 h 1281"/>
                <a:gd name="T6" fmla="*/ 76 w 226"/>
                <a:gd name="T7" fmla="*/ 1281 h 1281"/>
                <a:gd name="T8" fmla="*/ 226 w 226"/>
                <a:gd name="T9" fmla="*/ 1130 h 1281"/>
                <a:gd name="T10" fmla="*/ 226 w 226"/>
                <a:gd name="T11" fmla="*/ 150 h 1281"/>
                <a:gd name="T12" fmla="*/ 76 w 226"/>
                <a:gd name="T13" fmla="*/ 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76" y="0"/>
                  </a:moveTo>
                  <a:lnTo>
                    <a:pt x="0" y="0"/>
                  </a:lnTo>
                  <a:lnTo>
                    <a:pt x="0" y="1281"/>
                  </a:lnTo>
                  <a:lnTo>
                    <a:pt x="76" y="1281"/>
                  </a:lnTo>
                  <a:cubicBezTo>
                    <a:pt x="159" y="1281"/>
                    <a:pt x="226" y="1213"/>
                    <a:pt x="226" y="1130"/>
                  </a:cubicBezTo>
                  <a:lnTo>
                    <a:pt x="226" y="150"/>
                  </a:lnTo>
                  <a:cubicBezTo>
                    <a:pt x="226" y="67"/>
                    <a:pt x="159" y="0"/>
                    <a:pt x="76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3" name="Rectangle 782">
              <a:extLst>
                <a:ext uri="{FF2B5EF4-FFF2-40B4-BE49-F238E27FC236}">
                  <a16:creationId xmlns:a16="http://schemas.microsoft.com/office/drawing/2014/main" id="{1790CAAF-FB85-484E-9825-87B0E2285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3101" y="5891214"/>
              <a:ext cx="144463" cy="47625"/>
            </a:xfrm>
            <a:prstGeom prst="rect">
              <a:avLst/>
            </a:pr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4" name="Freeform 783">
              <a:extLst>
                <a:ext uri="{FF2B5EF4-FFF2-40B4-BE49-F238E27FC236}">
                  <a16:creationId xmlns:a16="http://schemas.microsoft.com/office/drawing/2014/main" id="{C15B13F9-4CA2-4078-ACE3-572D883AE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1488" y="5464176"/>
              <a:ext cx="482600" cy="288925"/>
            </a:xfrm>
            <a:custGeom>
              <a:avLst/>
              <a:gdLst>
                <a:gd name="T0" fmla="*/ 2073 w 2261"/>
                <a:gd name="T1" fmla="*/ 0 h 1357"/>
                <a:gd name="T2" fmla="*/ 189 w 2261"/>
                <a:gd name="T3" fmla="*/ 0 h 1357"/>
                <a:gd name="T4" fmla="*/ 0 w 2261"/>
                <a:gd name="T5" fmla="*/ 188 h 1357"/>
                <a:gd name="T6" fmla="*/ 0 w 2261"/>
                <a:gd name="T7" fmla="*/ 1168 h 1357"/>
                <a:gd name="T8" fmla="*/ 189 w 2261"/>
                <a:gd name="T9" fmla="*/ 1357 h 1357"/>
                <a:gd name="T10" fmla="*/ 791 w 2261"/>
                <a:gd name="T11" fmla="*/ 1357 h 1357"/>
                <a:gd name="T12" fmla="*/ 829 w 2261"/>
                <a:gd name="T13" fmla="*/ 1319 h 1357"/>
                <a:gd name="T14" fmla="*/ 791 w 2261"/>
                <a:gd name="T15" fmla="*/ 1281 h 1357"/>
                <a:gd name="T16" fmla="*/ 302 w 2261"/>
                <a:gd name="T17" fmla="*/ 1281 h 1357"/>
                <a:gd name="T18" fmla="*/ 302 w 2261"/>
                <a:gd name="T19" fmla="*/ 75 h 1357"/>
                <a:gd name="T20" fmla="*/ 1960 w 2261"/>
                <a:gd name="T21" fmla="*/ 75 h 1357"/>
                <a:gd name="T22" fmla="*/ 1960 w 2261"/>
                <a:gd name="T23" fmla="*/ 1281 h 1357"/>
                <a:gd name="T24" fmla="*/ 1812 w 2261"/>
                <a:gd name="T25" fmla="*/ 1281 h 1357"/>
                <a:gd name="T26" fmla="*/ 1774 w 2261"/>
                <a:gd name="T27" fmla="*/ 1319 h 1357"/>
                <a:gd name="T28" fmla="*/ 1812 w 2261"/>
                <a:gd name="T29" fmla="*/ 1357 h 1357"/>
                <a:gd name="T30" fmla="*/ 2073 w 2261"/>
                <a:gd name="T31" fmla="*/ 1357 h 1357"/>
                <a:gd name="T32" fmla="*/ 2261 w 2261"/>
                <a:gd name="T33" fmla="*/ 1168 h 1357"/>
                <a:gd name="T34" fmla="*/ 2261 w 2261"/>
                <a:gd name="T35" fmla="*/ 188 h 1357"/>
                <a:gd name="T36" fmla="*/ 2073 w 2261"/>
                <a:gd name="T37" fmla="*/ 0 h 1357"/>
                <a:gd name="T38" fmla="*/ 226 w 2261"/>
                <a:gd name="T39" fmla="*/ 1281 h 1357"/>
                <a:gd name="T40" fmla="*/ 189 w 2261"/>
                <a:gd name="T41" fmla="*/ 1281 h 1357"/>
                <a:gd name="T42" fmla="*/ 75 w 2261"/>
                <a:gd name="T43" fmla="*/ 1168 h 1357"/>
                <a:gd name="T44" fmla="*/ 75 w 2261"/>
                <a:gd name="T45" fmla="*/ 188 h 1357"/>
                <a:gd name="T46" fmla="*/ 189 w 2261"/>
                <a:gd name="T47" fmla="*/ 75 h 1357"/>
                <a:gd name="T48" fmla="*/ 226 w 2261"/>
                <a:gd name="T49" fmla="*/ 75 h 1357"/>
                <a:gd name="T50" fmla="*/ 226 w 2261"/>
                <a:gd name="T51" fmla="*/ 1281 h 1357"/>
                <a:gd name="T52" fmla="*/ 2186 w 2261"/>
                <a:gd name="T53" fmla="*/ 1168 h 1357"/>
                <a:gd name="T54" fmla="*/ 2073 w 2261"/>
                <a:gd name="T55" fmla="*/ 1281 h 1357"/>
                <a:gd name="T56" fmla="*/ 2035 w 2261"/>
                <a:gd name="T57" fmla="*/ 1281 h 1357"/>
                <a:gd name="T58" fmla="*/ 2035 w 2261"/>
                <a:gd name="T59" fmla="*/ 75 h 1357"/>
                <a:gd name="T60" fmla="*/ 2073 w 2261"/>
                <a:gd name="T61" fmla="*/ 75 h 1357"/>
                <a:gd name="T62" fmla="*/ 2186 w 2261"/>
                <a:gd name="T63" fmla="*/ 188 h 1357"/>
                <a:gd name="T64" fmla="*/ 2186 w 2261"/>
                <a:gd name="T65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61" h="1357">
                  <a:moveTo>
                    <a:pt x="2073" y="0"/>
                  </a:moveTo>
                  <a:lnTo>
                    <a:pt x="189" y="0"/>
                  </a:lnTo>
                  <a:cubicBezTo>
                    <a:pt x="85" y="0"/>
                    <a:pt x="0" y="84"/>
                    <a:pt x="0" y="188"/>
                  </a:cubicBezTo>
                  <a:lnTo>
                    <a:pt x="0" y="1168"/>
                  </a:lnTo>
                  <a:cubicBezTo>
                    <a:pt x="0" y="1272"/>
                    <a:pt x="85" y="1357"/>
                    <a:pt x="189" y="1357"/>
                  </a:cubicBezTo>
                  <a:lnTo>
                    <a:pt x="791" y="1357"/>
                  </a:lnTo>
                  <a:cubicBezTo>
                    <a:pt x="812" y="1357"/>
                    <a:pt x="829" y="1340"/>
                    <a:pt x="829" y="1319"/>
                  </a:cubicBezTo>
                  <a:cubicBezTo>
                    <a:pt x="829" y="1298"/>
                    <a:pt x="812" y="1281"/>
                    <a:pt x="791" y="1281"/>
                  </a:cubicBezTo>
                  <a:lnTo>
                    <a:pt x="302" y="1281"/>
                  </a:lnTo>
                  <a:lnTo>
                    <a:pt x="302" y="75"/>
                  </a:lnTo>
                  <a:lnTo>
                    <a:pt x="1960" y="75"/>
                  </a:lnTo>
                  <a:lnTo>
                    <a:pt x="1960" y="1281"/>
                  </a:lnTo>
                  <a:lnTo>
                    <a:pt x="1812" y="1281"/>
                  </a:lnTo>
                  <a:cubicBezTo>
                    <a:pt x="1791" y="1281"/>
                    <a:pt x="1774" y="1298"/>
                    <a:pt x="1774" y="1319"/>
                  </a:cubicBezTo>
                  <a:cubicBezTo>
                    <a:pt x="1774" y="1340"/>
                    <a:pt x="1791" y="1357"/>
                    <a:pt x="1812" y="1357"/>
                  </a:cubicBezTo>
                  <a:lnTo>
                    <a:pt x="2073" y="1357"/>
                  </a:lnTo>
                  <a:cubicBezTo>
                    <a:pt x="2177" y="1357"/>
                    <a:pt x="2261" y="1272"/>
                    <a:pt x="2261" y="1168"/>
                  </a:cubicBezTo>
                  <a:lnTo>
                    <a:pt x="2261" y="188"/>
                  </a:lnTo>
                  <a:cubicBezTo>
                    <a:pt x="2261" y="84"/>
                    <a:pt x="2177" y="0"/>
                    <a:pt x="2073" y="0"/>
                  </a:cubicBezTo>
                  <a:close/>
                  <a:moveTo>
                    <a:pt x="226" y="1281"/>
                  </a:moveTo>
                  <a:lnTo>
                    <a:pt x="189" y="1281"/>
                  </a:lnTo>
                  <a:cubicBezTo>
                    <a:pt x="126" y="1281"/>
                    <a:pt x="75" y="1231"/>
                    <a:pt x="75" y="1168"/>
                  </a:cubicBezTo>
                  <a:lnTo>
                    <a:pt x="75" y="188"/>
                  </a:lnTo>
                  <a:cubicBezTo>
                    <a:pt x="75" y="126"/>
                    <a:pt x="126" y="75"/>
                    <a:pt x="189" y="75"/>
                  </a:cubicBezTo>
                  <a:lnTo>
                    <a:pt x="226" y="75"/>
                  </a:lnTo>
                  <a:lnTo>
                    <a:pt x="226" y="1281"/>
                  </a:lnTo>
                  <a:close/>
                  <a:moveTo>
                    <a:pt x="2186" y="1168"/>
                  </a:moveTo>
                  <a:cubicBezTo>
                    <a:pt x="2186" y="1231"/>
                    <a:pt x="2135" y="1281"/>
                    <a:pt x="2073" y="1281"/>
                  </a:cubicBezTo>
                  <a:lnTo>
                    <a:pt x="2035" y="1281"/>
                  </a:lnTo>
                  <a:lnTo>
                    <a:pt x="2035" y="75"/>
                  </a:lnTo>
                  <a:lnTo>
                    <a:pt x="2073" y="75"/>
                  </a:lnTo>
                  <a:cubicBezTo>
                    <a:pt x="2135" y="75"/>
                    <a:pt x="2186" y="126"/>
                    <a:pt x="2186" y="188"/>
                  </a:cubicBezTo>
                  <a:lnTo>
                    <a:pt x="2186" y="116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5" name="Freeform 784">
              <a:extLst>
                <a:ext uri="{FF2B5EF4-FFF2-40B4-BE49-F238E27FC236}">
                  <a16:creationId xmlns:a16="http://schemas.microsoft.com/office/drawing/2014/main" id="{35F8795B-6BFD-45DF-BF69-390411025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1" y="5608639"/>
              <a:ext cx="15875" cy="31750"/>
            </a:xfrm>
            <a:custGeom>
              <a:avLst/>
              <a:gdLst>
                <a:gd name="T0" fmla="*/ 37 w 75"/>
                <a:gd name="T1" fmla="*/ 0 h 151"/>
                <a:gd name="T2" fmla="*/ 0 w 75"/>
                <a:gd name="T3" fmla="*/ 38 h 151"/>
                <a:gd name="T4" fmla="*/ 0 w 75"/>
                <a:gd name="T5" fmla="*/ 113 h 151"/>
                <a:gd name="T6" fmla="*/ 37 w 75"/>
                <a:gd name="T7" fmla="*/ 151 h 151"/>
                <a:gd name="T8" fmla="*/ 75 w 75"/>
                <a:gd name="T9" fmla="*/ 113 h 151"/>
                <a:gd name="T10" fmla="*/ 75 w 75"/>
                <a:gd name="T11" fmla="*/ 38 h 151"/>
                <a:gd name="T12" fmla="*/ 37 w 75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1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13"/>
                  </a:lnTo>
                  <a:cubicBezTo>
                    <a:pt x="0" y="134"/>
                    <a:pt x="17" y="151"/>
                    <a:pt x="37" y="151"/>
                  </a:cubicBezTo>
                  <a:cubicBezTo>
                    <a:pt x="58" y="151"/>
                    <a:pt x="75" y="134"/>
                    <a:pt x="75" y="113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6" name="Freeform 785">
              <a:extLst>
                <a:ext uri="{FF2B5EF4-FFF2-40B4-BE49-F238E27FC236}">
                  <a16:creationId xmlns:a16="http://schemas.microsoft.com/office/drawing/2014/main" id="{FDC81418-A2FD-43E6-A431-40BCA689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5301" y="5584826"/>
              <a:ext cx="15875" cy="47625"/>
            </a:xfrm>
            <a:custGeom>
              <a:avLst/>
              <a:gdLst>
                <a:gd name="T0" fmla="*/ 38 w 76"/>
                <a:gd name="T1" fmla="*/ 0 h 226"/>
                <a:gd name="T2" fmla="*/ 0 w 76"/>
                <a:gd name="T3" fmla="*/ 38 h 226"/>
                <a:gd name="T4" fmla="*/ 0 w 76"/>
                <a:gd name="T5" fmla="*/ 189 h 226"/>
                <a:gd name="T6" fmla="*/ 38 w 76"/>
                <a:gd name="T7" fmla="*/ 226 h 226"/>
                <a:gd name="T8" fmla="*/ 76 w 76"/>
                <a:gd name="T9" fmla="*/ 189 h 226"/>
                <a:gd name="T10" fmla="*/ 76 w 76"/>
                <a:gd name="T11" fmla="*/ 38 h 226"/>
                <a:gd name="T12" fmla="*/ 38 w 76"/>
                <a:gd name="T1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26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6"/>
                    <a:pt x="38" y="226"/>
                  </a:cubicBezTo>
                  <a:cubicBezTo>
                    <a:pt x="59" y="226"/>
                    <a:pt x="76" y="210"/>
                    <a:pt x="76" y="189"/>
                  </a:cubicBezTo>
                  <a:lnTo>
                    <a:pt x="76" y="38"/>
                  </a:lnTo>
                  <a:cubicBezTo>
                    <a:pt x="76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7" name="Freeform 786">
              <a:extLst>
                <a:ext uri="{FF2B5EF4-FFF2-40B4-BE49-F238E27FC236}">
                  <a16:creationId xmlns:a16="http://schemas.microsoft.com/office/drawing/2014/main" id="{BD0828DD-0855-4B06-8C7F-B183F276D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1" y="5576889"/>
              <a:ext cx="15875" cy="23813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7 h 113"/>
                <a:gd name="T4" fmla="*/ 0 w 75"/>
                <a:gd name="T5" fmla="*/ 75 h 113"/>
                <a:gd name="T6" fmla="*/ 37 w 75"/>
                <a:gd name="T7" fmla="*/ 113 h 113"/>
                <a:gd name="T8" fmla="*/ 75 w 75"/>
                <a:gd name="T9" fmla="*/ 75 h 113"/>
                <a:gd name="T10" fmla="*/ 75 w 75"/>
                <a:gd name="T11" fmla="*/ 37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lnTo>
                    <a:pt x="0" y="75"/>
                  </a:lnTo>
                  <a:cubicBezTo>
                    <a:pt x="0" y="96"/>
                    <a:pt x="17" y="113"/>
                    <a:pt x="37" y="113"/>
                  </a:cubicBezTo>
                  <a:cubicBezTo>
                    <a:pt x="58" y="113"/>
                    <a:pt x="75" y="96"/>
                    <a:pt x="75" y="75"/>
                  </a:cubicBezTo>
                  <a:lnTo>
                    <a:pt x="75" y="37"/>
                  </a:lnTo>
                  <a:cubicBezTo>
                    <a:pt x="75" y="16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8" name="Freeform 787">
              <a:extLst>
                <a:ext uri="{FF2B5EF4-FFF2-40B4-BE49-F238E27FC236}">
                  <a16:creationId xmlns:a16="http://schemas.microsoft.com/office/drawing/2014/main" id="{6AE0CBCB-0C13-442D-A119-E8C097BC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3438" y="5495926"/>
              <a:ext cx="41275" cy="39688"/>
            </a:xfrm>
            <a:custGeom>
              <a:avLst/>
              <a:gdLst>
                <a:gd name="T0" fmla="*/ 188 w 188"/>
                <a:gd name="T1" fmla="*/ 188 h 188"/>
                <a:gd name="T2" fmla="*/ 188 w 188"/>
                <a:gd name="T3" fmla="*/ 0 h 188"/>
                <a:gd name="T4" fmla="*/ 0 w 188"/>
                <a:gd name="T5" fmla="*/ 0 h 188"/>
                <a:gd name="T6" fmla="*/ 0 w 188"/>
                <a:gd name="T7" fmla="*/ 75 h 188"/>
                <a:gd name="T8" fmla="*/ 113 w 188"/>
                <a:gd name="T9" fmla="*/ 75 h 188"/>
                <a:gd name="T10" fmla="*/ 113 w 188"/>
                <a:gd name="T11" fmla="*/ 188 h 188"/>
                <a:gd name="T12" fmla="*/ 188 w 188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188" y="188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3" y="75"/>
                  </a:lnTo>
                  <a:lnTo>
                    <a:pt x="113" y="188"/>
                  </a:lnTo>
                  <a:lnTo>
                    <a:pt x="188" y="18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9" name="Freeform 788">
              <a:extLst>
                <a:ext uri="{FF2B5EF4-FFF2-40B4-BE49-F238E27FC236}">
                  <a16:creationId xmlns:a16="http://schemas.microsoft.com/office/drawing/2014/main" id="{19A93409-8B6C-4B1D-81D4-44577FD1C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1" y="5495926"/>
              <a:ext cx="39688" cy="39688"/>
            </a:xfrm>
            <a:custGeom>
              <a:avLst/>
              <a:gdLst>
                <a:gd name="T0" fmla="*/ 188 w 188"/>
                <a:gd name="T1" fmla="*/ 0 h 188"/>
                <a:gd name="T2" fmla="*/ 0 w 188"/>
                <a:gd name="T3" fmla="*/ 0 h 188"/>
                <a:gd name="T4" fmla="*/ 0 w 188"/>
                <a:gd name="T5" fmla="*/ 188 h 188"/>
                <a:gd name="T6" fmla="*/ 75 w 188"/>
                <a:gd name="T7" fmla="*/ 188 h 188"/>
                <a:gd name="T8" fmla="*/ 75 w 188"/>
                <a:gd name="T9" fmla="*/ 75 h 188"/>
                <a:gd name="T10" fmla="*/ 188 w 188"/>
                <a:gd name="T11" fmla="*/ 75 h 188"/>
                <a:gd name="T12" fmla="*/ 188 w 188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8">
                  <a:moveTo>
                    <a:pt x="188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5" y="188"/>
                  </a:lnTo>
                  <a:lnTo>
                    <a:pt x="75" y="75"/>
                  </a:lnTo>
                  <a:lnTo>
                    <a:pt x="188" y="7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0" name="Freeform 789">
              <a:extLst>
                <a:ext uri="{FF2B5EF4-FFF2-40B4-BE49-F238E27FC236}">
                  <a16:creationId xmlns:a16="http://schemas.microsoft.com/office/drawing/2014/main" id="{D516F60C-15E3-445D-A806-88987E31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3438" y="5681664"/>
              <a:ext cx="41275" cy="39688"/>
            </a:xfrm>
            <a:custGeom>
              <a:avLst/>
              <a:gdLst>
                <a:gd name="T0" fmla="*/ 0 w 188"/>
                <a:gd name="T1" fmla="*/ 189 h 189"/>
                <a:gd name="T2" fmla="*/ 188 w 188"/>
                <a:gd name="T3" fmla="*/ 189 h 189"/>
                <a:gd name="T4" fmla="*/ 188 w 188"/>
                <a:gd name="T5" fmla="*/ 0 h 189"/>
                <a:gd name="T6" fmla="*/ 113 w 188"/>
                <a:gd name="T7" fmla="*/ 0 h 189"/>
                <a:gd name="T8" fmla="*/ 113 w 188"/>
                <a:gd name="T9" fmla="*/ 114 h 189"/>
                <a:gd name="T10" fmla="*/ 0 w 188"/>
                <a:gd name="T11" fmla="*/ 114 h 189"/>
                <a:gd name="T12" fmla="*/ 0 w 188"/>
                <a:gd name="T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9">
                  <a:moveTo>
                    <a:pt x="0" y="189"/>
                  </a:moveTo>
                  <a:lnTo>
                    <a:pt x="188" y="189"/>
                  </a:lnTo>
                  <a:lnTo>
                    <a:pt x="188" y="0"/>
                  </a:lnTo>
                  <a:lnTo>
                    <a:pt x="113" y="0"/>
                  </a:lnTo>
                  <a:lnTo>
                    <a:pt x="113" y="114"/>
                  </a:lnTo>
                  <a:lnTo>
                    <a:pt x="0" y="114"/>
                  </a:lnTo>
                  <a:lnTo>
                    <a:pt x="0" y="189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1" name="Freeform 790">
              <a:extLst>
                <a:ext uri="{FF2B5EF4-FFF2-40B4-BE49-F238E27FC236}">
                  <a16:creationId xmlns:a16="http://schemas.microsoft.com/office/drawing/2014/main" id="{75B62485-D038-42A8-B22B-FFE108C9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1" y="5681664"/>
              <a:ext cx="39688" cy="39688"/>
            </a:xfrm>
            <a:custGeom>
              <a:avLst/>
              <a:gdLst>
                <a:gd name="T0" fmla="*/ 0 w 188"/>
                <a:gd name="T1" fmla="*/ 0 h 189"/>
                <a:gd name="T2" fmla="*/ 0 w 188"/>
                <a:gd name="T3" fmla="*/ 189 h 189"/>
                <a:gd name="T4" fmla="*/ 188 w 188"/>
                <a:gd name="T5" fmla="*/ 189 h 189"/>
                <a:gd name="T6" fmla="*/ 188 w 188"/>
                <a:gd name="T7" fmla="*/ 114 h 189"/>
                <a:gd name="T8" fmla="*/ 75 w 188"/>
                <a:gd name="T9" fmla="*/ 114 h 189"/>
                <a:gd name="T10" fmla="*/ 75 w 188"/>
                <a:gd name="T11" fmla="*/ 0 h 189"/>
                <a:gd name="T12" fmla="*/ 0 w 188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189">
                  <a:moveTo>
                    <a:pt x="0" y="0"/>
                  </a:moveTo>
                  <a:lnTo>
                    <a:pt x="0" y="189"/>
                  </a:lnTo>
                  <a:lnTo>
                    <a:pt x="188" y="189"/>
                  </a:lnTo>
                  <a:lnTo>
                    <a:pt x="188" y="114"/>
                  </a:lnTo>
                  <a:lnTo>
                    <a:pt x="75" y="114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2" name="Freeform 791">
              <a:extLst>
                <a:ext uri="{FF2B5EF4-FFF2-40B4-BE49-F238E27FC236}">
                  <a16:creationId xmlns:a16="http://schemas.microsoft.com/office/drawing/2014/main" id="{D4FE8E11-628D-4DBB-96C2-6479520376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77226" y="5616576"/>
              <a:ext cx="176213" cy="330200"/>
            </a:xfrm>
            <a:custGeom>
              <a:avLst/>
              <a:gdLst>
                <a:gd name="T0" fmla="*/ 645 w 829"/>
                <a:gd name="T1" fmla="*/ 450 h 1547"/>
                <a:gd name="T2" fmla="*/ 495 w 829"/>
                <a:gd name="T3" fmla="*/ 413 h 1547"/>
                <a:gd name="T4" fmla="*/ 377 w 829"/>
                <a:gd name="T5" fmla="*/ 115 h 1547"/>
                <a:gd name="T6" fmla="*/ 254 w 829"/>
                <a:gd name="T7" fmla="*/ 2 h 1547"/>
                <a:gd name="T8" fmla="*/ 151 w 829"/>
                <a:gd name="T9" fmla="*/ 567 h 1547"/>
                <a:gd name="T10" fmla="*/ 0 w 829"/>
                <a:gd name="T11" fmla="*/ 680 h 1547"/>
                <a:gd name="T12" fmla="*/ 89 w 829"/>
                <a:gd name="T13" fmla="*/ 1246 h 1547"/>
                <a:gd name="T14" fmla="*/ 38 w 829"/>
                <a:gd name="T15" fmla="*/ 1283 h 1547"/>
                <a:gd name="T16" fmla="*/ 75 w 829"/>
                <a:gd name="T17" fmla="*/ 1547 h 1547"/>
                <a:gd name="T18" fmla="*/ 791 w 829"/>
                <a:gd name="T19" fmla="*/ 1509 h 1547"/>
                <a:gd name="T20" fmla="*/ 754 w 829"/>
                <a:gd name="T21" fmla="*/ 1246 h 1547"/>
                <a:gd name="T22" fmla="*/ 743 w 829"/>
                <a:gd name="T23" fmla="*/ 1240 h 1547"/>
                <a:gd name="T24" fmla="*/ 829 w 829"/>
                <a:gd name="T25" fmla="*/ 605 h 1547"/>
                <a:gd name="T26" fmla="*/ 674 w 829"/>
                <a:gd name="T27" fmla="*/ 500 h 1547"/>
                <a:gd name="T28" fmla="*/ 113 w 829"/>
                <a:gd name="T29" fmla="*/ 1472 h 1547"/>
                <a:gd name="T30" fmla="*/ 716 w 829"/>
                <a:gd name="T31" fmla="*/ 1321 h 1547"/>
                <a:gd name="T32" fmla="*/ 754 w 829"/>
                <a:gd name="T33" fmla="*/ 880 h 1547"/>
                <a:gd name="T34" fmla="*/ 655 w 829"/>
                <a:gd name="T35" fmla="*/ 1246 h 1547"/>
                <a:gd name="T36" fmla="*/ 156 w 829"/>
                <a:gd name="T37" fmla="*/ 1212 h 1547"/>
                <a:gd name="T38" fmla="*/ 75 w 829"/>
                <a:gd name="T39" fmla="*/ 680 h 1547"/>
                <a:gd name="T40" fmla="*/ 151 w 829"/>
                <a:gd name="T41" fmla="*/ 643 h 1547"/>
                <a:gd name="T42" fmla="*/ 188 w 829"/>
                <a:gd name="T43" fmla="*/ 869 h 1547"/>
                <a:gd name="T44" fmla="*/ 226 w 829"/>
                <a:gd name="T45" fmla="*/ 119 h 1547"/>
                <a:gd name="T46" fmla="*/ 290 w 829"/>
                <a:gd name="T47" fmla="*/ 89 h 1547"/>
                <a:gd name="T48" fmla="*/ 301 w 829"/>
                <a:gd name="T49" fmla="*/ 605 h 1547"/>
                <a:gd name="T50" fmla="*/ 377 w 829"/>
                <a:gd name="T51" fmla="*/ 605 h 1547"/>
                <a:gd name="T52" fmla="*/ 414 w 829"/>
                <a:gd name="T53" fmla="*/ 454 h 1547"/>
                <a:gd name="T54" fmla="*/ 452 w 829"/>
                <a:gd name="T55" fmla="*/ 492 h 1547"/>
                <a:gd name="T56" fmla="*/ 490 w 829"/>
                <a:gd name="T57" fmla="*/ 718 h 1547"/>
                <a:gd name="T58" fmla="*/ 527 w 829"/>
                <a:gd name="T59" fmla="*/ 530 h 1547"/>
                <a:gd name="T60" fmla="*/ 592 w 829"/>
                <a:gd name="T61" fmla="*/ 503 h 1547"/>
                <a:gd name="T62" fmla="*/ 603 w 829"/>
                <a:gd name="T63" fmla="*/ 756 h 1547"/>
                <a:gd name="T64" fmla="*/ 678 w 829"/>
                <a:gd name="T65" fmla="*/ 756 h 1547"/>
                <a:gd name="T66" fmla="*/ 716 w 829"/>
                <a:gd name="T67" fmla="*/ 567 h 1547"/>
                <a:gd name="T68" fmla="*/ 754 w 829"/>
                <a:gd name="T69" fmla="*/ 605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9" h="1547">
                  <a:moveTo>
                    <a:pt x="674" y="500"/>
                  </a:moveTo>
                  <a:cubicBezTo>
                    <a:pt x="669" y="481"/>
                    <a:pt x="659" y="464"/>
                    <a:pt x="645" y="450"/>
                  </a:cubicBezTo>
                  <a:cubicBezTo>
                    <a:pt x="609" y="415"/>
                    <a:pt x="554" y="407"/>
                    <a:pt x="510" y="431"/>
                  </a:cubicBezTo>
                  <a:cubicBezTo>
                    <a:pt x="505" y="424"/>
                    <a:pt x="500" y="418"/>
                    <a:pt x="495" y="413"/>
                  </a:cubicBezTo>
                  <a:cubicBezTo>
                    <a:pt x="464" y="382"/>
                    <a:pt x="418" y="371"/>
                    <a:pt x="377" y="385"/>
                  </a:cubicBezTo>
                  <a:lnTo>
                    <a:pt x="377" y="115"/>
                  </a:lnTo>
                  <a:cubicBezTo>
                    <a:pt x="377" y="83"/>
                    <a:pt x="363" y="53"/>
                    <a:pt x="340" y="32"/>
                  </a:cubicBezTo>
                  <a:cubicBezTo>
                    <a:pt x="317" y="11"/>
                    <a:pt x="285" y="0"/>
                    <a:pt x="254" y="2"/>
                  </a:cubicBezTo>
                  <a:cubicBezTo>
                    <a:pt x="194" y="9"/>
                    <a:pt x="150" y="60"/>
                    <a:pt x="151" y="119"/>
                  </a:cubicBezTo>
                  <a:lnTo>
                    <a:pt x="151" y="567"/>
                  </a:lnTo>
                  <a:lnTo>
                    <a:pt x="113" y="567"/>
                  </a:lnTo>
                  <a:cubicBezTo>
                    <a:pt x="50" y="567"/>
                    <a:pt x="0" y="618"/>
                    <a:pt x="0" y="680"/>
                  </a:cubicBezTo>
                  <a:lnTo>
                    <a:pt x="0" y="882"/>
                  </a:lnTo>
                  <a:cubicBezTo>
                    <a:pt x="0" y="1008"/>
                    <a:pt x="30" y="1133"/>
                    <a:pt x="89" y="1246"/>
                  </a:cubicBezTo>
                  <a:lnTo>
                    <a:pt x="75" y="1246"/>
                  </a:lnTo>
                  <a:cubicBezTo>
                    <a:pt x="54" y="1246"/>
                    <a:pt x="38" y="1262"/>
                    <a:pt x="38" y="1283"/>
                  </a:cubicBezTo>
                  <a:lnTo>
                    <a:pt x="38" y="1509"/>
                  </a:lnTo>
                  <a:cubicBezTo>
                    <a:pt x="38" y="1530"/>
                    <a:pt x="54" y="1547"/>
                    <a:pt x="75" y="1547"/>
                  </a:cubicBezTo>
                  <a:lnTo>
                    <a:pt x="754" y="1547"/>
                  </a:lnTo>
                  <a:cubicBezTo>
                    <a:pt x="774" y="1547"/>
                    <a:pt x="791" y="1530"/>
                    <a:pt x="791" y="1509"/>
                  </a:cubicBezTo>
                  <a:lnTo>
                    <a:pt x="791" y="1283"/>
                  </a:lnTo>
                  <a:cubicBezTo>
                    <a:pt x="791" y="1262"/>
                    <a:pt x="774" y="1246"/>
                    <a:pt x="754" y="1246"/>
                  </a:cubicBezTo>
                  <a:lnTo>
                    <a:pt x="740" y="1246"/>
                  </a:lnTo>
                  <a:lnTo>
                    <a:pt x="743" y="1240"/>
                  </a:lnTo>
                  <a:cubicBezTo>
                    <a:pt x="799" y="1128"/>
                    <a:pt x="829" y="1005"/>
                    <a:pt x="829" y="880"/>
                  </a:cubicBezTo>
                  <a:lnTo>
                    <a:pt x="829" y="605"/>
                  </a:lnTo>
                  <a:cubicBezTo>
                    <a:pt x="829" y="575"/>
                    <a:pt x="817" y="546"/>
                    <a:pt x="796" y="526"/>
                  </a:cubicBezTo>
                  <a:cubicBezTo>
                    <a:pt x="764" y="494"/>
                    <a:pt x="716" y="484"/>
                    <a:pt x="674" y="500"/>
                  </a:cubicBezTo>
                  <a:close/>
                  <a:moveTo>
                    <a:pt x="716" y="1472"/>
                  </a:moveTo>
                  <a:lnTo>
                    <a:pt x="113" y="1472"/>
                  </a:lnTo>
                  <a:lnTo>
                    <a:pt x="113" y="1321"/>
                  </a:lnTo>
                  <a:lnTo>
                    <a:pt x="716" y="1321"/>
                  </a:lnTo>
                  <a:lnTo>
                    <a:pt x="716" y="1472"/>
                  </a:lnTo>
                  <a:close/>
                  <a:moveTo>
                    <a:pt x="754" y="880"/>
                  </a:moveTo>
                  <a:cubicBezTo>
                    <a:pt x="753" y="993"/>
                    <a:pt x="727" y="1105"/>
                    <a:pt x="676" y="1205"/>
                  </a:cubicBezTo>
                  <a:lnTo>
                    <a:pt x="655" y="1246"/>
                  </a:lnTo>
                  <a:lnTo>
                    <a:pt x="173" y="1246"/>
                  </a:lnTo>
                  <a:lnTo>
                    <a:pt x="156" y="1212"/>
                  </a:lnTo>
                  <a:cubicBezTo>
                    <a:pt x="103" y="1110"/>
                    <a:pt x="75" y="996"/>
                    <a:pt x="75" y="882"/>
                  </a:cubicBezTo>
                  <a:lnTo>
                    <a:pt x="75" y="680"/>
                  </a:lnTo>
                  <a:cubicBezTo>
                    <a:pt x="75" y="660"/>
                    <a:pt x="92" y="643"/>
                    <a:pt x="113" y="643"/>
                  </a:cubicBezTo>
                  <a:lnTo>
                    <a:pt x="151" y="643"/>
                  </a:lnTo>
                  <a:lnTo>
                    <a:pt x="151" y="831"/>
                  </a:lnTo>
                  <a:cubicBezTo>
                    <a:pt x="151" y="852"/>
                    <a:pt x="167" y="869"/>
                    <a:pt x="188" y="869"/>
                  </a:cubicBezTo>
                  <a:cubicBezTo>
                    <a:pt x="209" y="869"/>
                    <a:pt x="226" y="852"/>
                    <a:pt x="226" y="831"/>
                  </a:cubicBezTo>
                  <a:lnTo>
                    <a:pt x="226" y="119"/>
                  </a:lnTo>
                  <a:cubicBezTo>
                    <a:pt x="225" y="99"/>
                    <a:pt x="240" y="81"/>
                    <a:pt x="260" y="77"/>
                  </a:cubicBezTo>
                  <a:cubicBezTo>
                    <a:pt x="271" y="76"/>
                    <a:pt x="282" y="81"/>
                    <a:pt x="290" y="89"/>
                  </a:cubicBezTo>
                  <a:cubicBezTo>
                    <a:pt x="297" y="96"/>
                    <a:pt x="301" y="105"/>
                    <a:pt x="301" y="115"/>
                  </a:cubicBezTo>
                  <a:lnTo>
                    <a:pt x="301" y="605"/>
                  </a:lnTo>
                  <a:cubicBezTo>
                    <a:pt x="301" y="626"/>
                    <a:pt x="318" y="643"/>
                    <a:pt x="339" y="643"/>
                  </a:cubicBezTo>
                  <a:cubicBezTo>
                    <a:pt x="360" y="643"/>
                    <a:pt x="377" y="626"/>
                    <a:pt x="377" y="605"/>
                  </a:cubicBezTo>
                  <a:lnTo>
                    <a:pt x="377" y="492"/>
                  </a:lnTo>
                  <a:cubicBezTo>
                    <a:pt x="377" y="471"/>
                    <a:pt x="394" y="454"/>
                    <a:pt x="414" y="454"/>
                  </a:cubicBezTo>
                  <a:cubicBezTo>
                    <a:pt x="425" y="454"/>
                    <a:pt x="434" y="458"/>
                    <a:pt x="441" y="466"/>
                  </a:cubicBezTo>
                  <a:cubicBezTo>
                    <a:pt x="448" y="473"/>
                    <a:pt x="452" y="482"/>
                    <a:pt x="452" y="492"/>
                  </a:cubicBezTo>
                  <a:lnTo>
                    <a:pt x="452" y="680"/>
                  </a:lnTo>
                  <a:cubicBezTo>
                    <a:pt x="452" y="701"/>
                    <a:pt x="469" y="718"/>
                    <a:pt x="490" y="718"/>
                  </a:cubicBezTo>
                  <a:cubicBezTo>
                    <a:pt x="511" y="718"/>
                    <a:pt x="527" y="701"/>
                    <a:pt x="527" y="680"/>
                  </a:cubicBezTo>
                  <a:lnTo>
                    <a:pt x="527" y="530"/>
                  </a:lnTo>
                  <a:cubicBezTo>
                    <a:pt x="527" y="509"/>
                    <a:pt x="544" y="492"/>
                    <a:pt x="565" y="492"/>
                  </a:cubicBezTo>
                  <a:cubicBezTo>
                    <a:pt x="575" y="492"/>
                    <a:pt x="585" y="496"/>
                    <a:pt x="592" y="503"/>
                  </a:cubicBezTo>
                  <a:cubicBezTo>
                    <a:pt x="599" y="510"/>
                    <a:pt x="603" y="520"/>
                    <a:pt x="603" y="530"/>
                  </a:cubicBezTo>
                  <a:lnTo>
                    <a:pt x="603" y="756"/>
                  </a:lnTo>
                  <a:cubicBezTo>
                    <a:pt x="603" y="777"/>
                    <a:pt x="620" y="793"/>
                    <a:pt x="640" y="793"/>
                  </a:cubicBezTo>
                  <a:cubicBezTo>
                    <a:pt x="661" y="793"/>
                    <a:pt x="678" y="777"/>
                    <a:pt x="678" y="756"/>
                  </a:cubicBezTo>
                  <a:lnTo>
                    <a:pt x="678" y="605"/>
                  </a:lnTo>
                  <a:cubicBezTo>
                    <a:pt x="678" y="584"/>
                    <a:pt x="695" y="567"/>
                    <a:pt x="716" y="567"/>
                  </a:cubicBezTo>
                  <a:cubicBezTo>
                    <a:pt x="726" y="567"/>
                    <a:pt x="736" y="571"/>
                    <a:pt x="743" y="579"/>
                  </a:cubicBezTo>
                  <a:cubicBezTo>
                    <a:pt x="750" y="586"/>
                    <a:pt x="754" y="595"/>
                    <a:pt x="754" y="605"/>
                  </a:cubicBezTo>
                  <a:lnTo>
                    <a:pt x="754" y="88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3" name="Freeform 792">
              <a:extLst>
                <a:ext uri="{FF2B5EF4-FFF2-40B4-BE49-F238E27FC236}">
                  <a16:creationId xmlns:a16="http://schemas.microsoft.com/office/drawing/2014/main" id="{413D7513-614C-49E8-8BA3-455FF2C6C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9938" y="5907089"/>
              <a:ext cx="31750" cy="15875"/>
            </a:xfrm>
            <a:custGeom>
              <a:avLst/>
              <a:gdLst>
                <a:gd name="T0" fmla="*/ 113 w 151"/>
                <a:gd name="T1" fmla="*/ 0 h 75"/>
                <a:gd name="T2" fmla="*/ 38 w 151"/>
                <a:gd name="T3" fmla="*/ 0 h 75"/>
                <a:gd name="T4" fmla="*/ 0 w 151"/>
                <a:gd name="T5" fmla="*/ 37 h 75"/>
                <a:gd name="T6" fmla="*/ 38 w 151"/>
                <a:gd name="T7" fmla="*/ 75 h 75"/>
                <a:gd name="T8" fmla="*/ 113 w 151"/>
                <a:gd name="T9" fmla="*/ 75 h 75"/>
                <a:gd name="T10" fmla="*/ 151 w 151"/>
                <a:gd name="T11" fmla="*/ 37 h 75"/>
                <a:gd name="T12" fmla="*/ 113 w 151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113" y="0"/>
                  </a:moveTo>
                  <a:lnTo>
                    <a:pt x="38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8" y="75"/>
                  </a:cubicBezTo>
                  <a:lnTo>
                    <a:pt x="113" y="75"/>
                  </a:lnTo>
                  <a:cubicBezTo>
                    <a:pt x="134" y="75"/>
                    <a:pt x="151" y="58"/>
                    <a:pt x="151" y="37"/>
                  </a:cubicBezTo>
                  <a:cubicBezTo>
                    <a:pt x="151" y="17"/>
                    <a:pt x="134" y="0"/>
                    <a:pt x="113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4" name="Freeform 793">
              <a:extLst>
                <a:ext uri="{FF2B5EF4-FFF2-40B4-BE49-F238E27FC236}">
                  <a16:creationId xmlns:a16="http://schemas.microsoft.com/office/drawing/2014/main" id="{D3CC70F0-1077-4CA6-8A00-18938D603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7701" y="5584826"/>
              <a:ext cx="130175" cy="71438"/>
            </a:xfrm>
            <a:custGeom>
              <a:avLst/>
              <a:gdLst>
                <a:gd name="T0" fmla="*/ 76 w 603"/>
                <a:gd name="T1" fmla="*/ 302 h 339"/>
                <a:gd name="T2" fmla="*/ 302 w 603"/>
                <a:gd name="T3" fmla="*/ 76 h 339"/>
                <a:gd name="T4" fmla="*/ 528 w 603"/>
                <a:gd name="T5" fmla="*/ 302 h 339"/>
                <a:gd name="T6" fmla="*/ 565 w 603"/>
                <a:gd name="T7" fmla="*/ 339 h 339"/>
                <a:gd name="T8" fmla="*/ 603 w 603"/>
                <a:gd name="T9" fmla="*/ 302 h 339"/>
                <a:gd name="T10" fmla="*/ 302 w 603"/>
                <a:gd name="T11" fmla="*/ 0 h 339"/>
                <a:gd name="T12" fmla="*/ 0 w 603"/>
                <a:gd name="T13" fmla="*/ 302 h 339"/>
                <a:gd name="T14" fmla="*/ 38 w 603"/>
                <a:gd name="T15" fmla="*/ 339 h 339"/>
                <a:gd name="T16" fmla="*/ 76 w 603"/>
                <a:gd name="T17" fmla="*/ 30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3" h="339">
                  <a:moveTo>
                    <a:pt x="76" y="302"/>
                  </a:moveTo>
                  <a:cubicBezTo>
                    <a:pt x="76" y="177"/>
                    <a:pt x="177" y="76"/>
                    <a:pt x="302" y="76"/>
                  </a:cubicBezTo>
                  <a:cubicBezTo>
                    <a:pt x="426" y="76"/>
                    <a:pt x="528" y="177"/>
                    <a:pt x="528" y="302"/>
                  </a:cubicBezTo>
                  <a:cubicBezTo>
                    <a:pt x="528" y="323"/>
                    <a:pt x="545" y="339"/>
                    <a:pt x="565" y="339"/>
                  </a:cubicBezTo>
                  <a:cubicBezTo>
                    <a:pt x="586" y="339"/>
                    <a:pt x="603" y="323"/>
                    <a:pt x="603" y="302"/>
                  </a:cubicBezTo>
                  <a:cubicBezTo>
                    <a:pt x="603" y="135"/>
                    <a:pt x="468" y="0"/>
                    <a:pt x="302" y="0"/>
                  </a:cubicBezTo>
                  <a:cubicBezTo>
                    <a:pt x="135" y="0"/>
                    <a:pt x="0" y="135"/>
                    <a:pt x="0" y="302"/>
                  </a:cubicBezTo>
                  <a:cubicBezTo>
                    <a:pt x="0" y="323"/>
                    <a:pt x="17" y="339"/>
                    <a:pt x="38" y="339"/>
                  </a:cubicBezTo>
                  <a:cubicBezTo>
                    <a:pt x="59" y="339"/>
                    <a:pt x="76" y="323"/>
                    <a:pt x="76" y="302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5" name="Freeform 794">
              <a:extLst>
                <a:ext uri="{FF2B5EF4-FFF2-40B4-BE49-F238E27FC236}">
                  <a16:creationId xmlns:a16="http://schemas.microsoft.com/office/drawing/2014/main" id="{7C5990B8-0E5C-4A28-AA43-0769CDE9F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8013" y="5551489"/>
              <a:ext cx="209550" cy="106363"/>
            </a:xfrm>
            <a:custGeom>
              <a:avLst/>
              <a:gdLst>
                <a:gd name="T0" fmla="*/ 903 w 980"/>
                <a:gd name="T1" fmla="*/ 456 h 492"/>
                <a:gd name="T2" fmla="*/ 940 w 980"/>
                <a:gd name="T3" fmla="*/ 490 h 492"/>
                <a:gd name="T4" fmla="*/ 944 w 980"/>
                <a:gd name="T5" fmla="*/ 490 h 492"/>
                <a:gd name="T6" fmla="*/ 978 w 980"/>
                <a:gd name="T7" fmla="*/ 450 h 492"/>
                <a:gd name="T8" fmla="*/ 490 w 980"/>
                <a:gd name="T9" fmla="*/ 0 h 492"/>
                <a:gd name="T10" fmla="*/ 2 w 980"/>
                <a:gd name="T11" fmla="*/ 450 h 492"/>
                <a:gd name="T12" fmla="*/ 36 w 980"/>
                <a:gd name="T13" fmla="*/ 490 h 492"/>
                <a:gd name="T14" fmla="*/ 77 w 980"/>
                <a:gd name="T15" fmla="*/ 456 h 492"/>
                <a:gd name="T16" fmla="*/ 490 w 980"/>
                <a:gd name="T17" fmla="*/ 76 h 492"/>
                <a:gd name="T18" fmla="*/ 903 w 980"/>
                <a:gd name="T19" fmla="*/ 45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0" h="492">
                  <a:moveTo>
                    <a:pt x="903" y="456"/>
                  </a:moveTo>
                  <a:cubicBezTo>
                    <a:pt x="904" y="475"/>
                    <a:pt x="921" y="491"/>
                    <a:pt x="940" y="490"/>
                  </a:cubicBezTo>
                  <a:lnTo>
                    <a:pt x="944" y="490"/>
                  </a:lnTo>
                  <a:cubicBezTo>
                    <a:pt x="964" y="489"/>
                    <a:pt x="980" y="471"/>
                    <a:pt x="978" y="450"/>
                  </a:cubicBezTo>
                  <a:cubicBezTo>
                    <a:pt x="957" y="196"/>
                    <a:pt x="745" y="0"/>
                    <a:pt x="490" y="0"/>
                  </a:cubicBezTo>
                  <a:cubicBezTo>
                    <a:pt x="235" y="0"/>
                    <a:pt x="23" y="196"/>
                    <a:pt x="2" y="450"/>
                  </a:cubicBezTo>
                  <a:cubicBezTo>
                    <a:pt x="0" y="471"/>
                    <a:pt x="15" y="489"/>
                    <a:pt x="36" y="490"/>
                  </a:cubicBezTo>
                  <a:cubicBezTo>
                    <a:pt x="57" y="492"/>
                    <a:pt x="75" y="477"/>
                    <a:pt x="77" y="456"/>
                  </a:cubicBezTo>
                  <a:cubicBezTo>
                    <a:pt x="95" y="241"/>
                    <a:pt x="274" y="76"/>
                    <a:pt x="490" y="76"/>
                  </a:cubicBezTo>
                  <a:cubicBezTo>
                    <a:pt x="705" y="76"/>
                    <a:pt x="885" y="241"/>
                    <a:pt x="903" y="45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57" name="Group 2556">
            <a:extLst>
              <a:ext uri="{FF2B5EF4-FFF2-40B4-BE49-F238E27FC236}">
                <a16:creationId xmlns:a16="http://schemas.microsoft.com/office/drawing/2014/main" id="{48FEBB11-7887-4599-83FE-D2AC1ABBCB3C}"/>
              </a:ext>
            </a:extLst>
          </p:cNvPr>
          <p:cNvGrpSpPr/>
          <p:nvPr/>
        </p:nvGrpSpPr>
        <p:grpSpPr>
          <a:xfrm>
            <a:off x="5137151" y="5464176"/>
            <a:ext cx="427038" cy="482600"/>
            <a:chOff x="5137151" y="5464176"/>
            <a:chExt cx="427038" cy="482600"/>
          </a:xfrm>
        </p:grpSpPr>
        <p:sp>
          <p:nvSpPr>
            <p:cNvPr id="1896" name="Freeform 795">
              <a:extLst>
                <a:ext uri="{FF2B5EF4-FFF2-40B4-BE49-F238E27FC236}">
                  <a16:creationId xmlns:a16="http://schemas.microsoft.com/office/drawing/2014/main" id="{9F316ECB-EBCE-48B2-BE58-6A1CDAA66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5891214"/>
              <a:ext cx="274638" cy="47625"/>
            </a:xfrm>
            <a:custGeom>
              <a:avLst/>
              <a:gdLst>
                <a:gd name="T0" fmla="*/ 151 w 1281"/>
                <a:gd name="T1" fmla="*/ 226 h 226"/>
                <a:gd name="T2" fmla="*/ 1131 w 1281"/>
                <a:gd name="T3" fmla="*/ 226 h 226"/>
                <a:gd name="T4" fmla="*/ 1281 w 1281"/>
                <a:gd name="T5" fmla="*/ 76 h 226"/>
                <a:gd name="T6" fmla="*/ 1281 w 1281"/>
                <a:gd name="T7" fmla="*/ 0 h 226"/>
                <a:gd name="T8" fmla="*/ 0 w 1281"/>
                <a:gd name="T9" fmla="*/ 0 h 226"/>
                <a:gd name="T10" fmla="*/ 0 w 1281"/>
                <a:gd name="T11" fmla="*/ 76 h 226"/>
                <a:gd name="T12" fmla="*/ 151 w 1281"/>
                <a:gd name="T13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151" y="226"/>
                  </a:moveTo>
                  <a:lnTo>
                    <a:pt x="1131" y="226"/>
                  </a:lnTo>
                  <a:cubicBezTo>
                    <a:pt x="1214" y="226"/>
                    <a:pt x="1281" y="159"/>
                    <a:pt x="1281" y="76"/>
                  </a:cubicBezTo>
                  <a:lnTo>
                    <a:pt x="1281" y="0"/>
                  </a:lnTo>
                  <a:lnTo>
                    <a:pt x="0" y="0"/>
                  </a:lnTo>
                  <a:lnTo>
                    <a:pt x="0" y="76"/>
                  </a:lnTo>
                  <a:cubicBezTo>
                    <a:pt x="0" y="159"/>
                    <a:pt x="68" y="226"/>
                    <a:pt x="151" y="226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7" name="Freeform 796">
              <a:extLst>
                <a:ext uri="{FF2B5EF4-FFF2-40B4-BE49-F238E27FC236}">
                  <a16:creationId xmlns:a16="http://schemas.microsoft.com/office/drawing/2014/main" id="{BB338FD8-CF85-43D3-A9A2-5FDEB6F2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5472114"/>
              <a:ext cx="274638" cy="47625"/>
            </a:xfrm>
            <a:custGeom>
              <a:avLst/>
              <a:gdLst>
                <a:gd name="T0" fmla="*/ 0 w 1281"/>
                <a:gd name="T1" fmla="*/ 150 h 226"/>
                <a:gd name="T2" fmla="*/ 0 w 1281"/>
                <a:gd name="T3" fmla="*/ 226 h 226"/>
                <a:gd name="T4" fmla="*/ 1281 w 1281"/>
                <a:gd name="T5" fmla="*/ 226 h 226"/>
                <a:gd name="T6" fmla="*/ 1281 w 1281"/>
                <a:gd name="T7" fmla="*/ 150 h 226"/>
                <a:gd name="T8" fmla="*/ 1131 w 1281"/>
                <a:gd name="T9" fmla="*/ 0 h 226"/>
                <a:gd name="T10" fmla="*/ 151 w 1281"/>
                <a:gd name="T11" fmla="*/ 0 h 226"/>
                <a:gd name="T12" fmla="*/ 0 w 1281"/>
                <a:gd name="T13" fmla="*/ 15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1" h="226">
                  <a:moveTo>
                    <a:pt x="0" y="150"/>
                  </a:moveTo>
                  <a:lnTo>
                    <a:pt x="0" y="226"/>
                  </a:lnTo>
                  <a:lnTo>
                    <a:pt x="1281" y="226"/>
                  </a:lnTo>
                  <a:lnTo>
                    <a:pt x="1281" y="150"/>
                  </a:lnTo>
                  <a:cubicBezTo>
                    <a:pt x="1281" y="67"/>
                    <a:pt x="1214" y="0"/>
                    <a:pt x="1131" y="0"/>
                  </a:cubicBezTo>
                  <a:lnTo>
                    <a:pt x="151" y="0"/>
                  </a:lnTo>
                  <a:cubicBezTo>
                    <a:pt x="68" y="0"/>
                    <a:pt x="0" y="67"/>
                    <a:pt x="0" y="15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8" name="Freeform 797">
              <a:extLst>
                <a:ext uri="{FF2B5EF4-FFF2-40B4-BE49-F238E27FC236}">
                  <a16:creationId xmlns:a16="http://schemas.microsoft.com/office/drawing/2014/main" id="{FC775F9A-B729-4D0D-9D1D-85982C6479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1" y="5568951"/>
              <a:ext cx="273050" cy="273050"/>
            </a:xfrm>
            <a:custGeom>
              <a:avLst/>
              <a:gdLst>
                <a:gd name="T0" fmla="*/ 640 w 1281"/>
                <a:gd name="T1" fmla="*/ 0 h 1281"/>
                <a:gd name="T2" fmla="*/ 0 w 1281"/>
                <a:gd name="T3" fmla="*/ 641 h 1281"/>
                <a:gd name="T4" fmla="*/ 640 w 1281"/>
                <a:gd name="T5" fmla="*/ 1281 h 1281"/>
                <a:gd name="T6" fmla="*/ 1281 w 1281"/>
                <a:gd name="T7" fmla="*/ 641 h 1281"/>
                <a:gd name="T8" fmla="*/ 640 w 1281"/>
                <a:gd name="T9" fmla="*/ 0 h 1281"/>
                <a:gd name="T10" fmla="*/ 452 w 1281"/>
                <a:gd name="T11" fmla="*/ 980 h 1281"/>
                <a:gd name="T12" fmla="*/ 301 w 1281"/>
                <a:gd name="T13" fmla="*/ 980 h 1281"/>
                <a:gd name="T14" fmla="*/ 301 w 1281"/>
                <a:gd name="T15" fmla="*/ 829 h 1281"/>
                <a:gd name="T16" fmla="*/ 452 w 1281"/>
                <a:gd name="T17" fmla="*/ 829 h 1281"/>
                <a:gd name="T18" fmla="*/ 452 w 1281"/>
                <a:gd name="T19" fmla="*/ 980 h 1281"/>
                <a:gd name="T20" fmla="*/ 452 w 1281"/>
                <a:gd name="T21" fmla="*/ 716 h 1281"/>
                <a:gd name="T22" fmla="*/ 301 w 1281"/>
                <a:gd name="T23" fmla="*/ 716 h 1281"/>
                <a:gd name="T24" fmla="*/ 301 w 1281"/>
                <a:gd name="T25" fmla="*/ 565 h 1281"/>
                <a:gd name="T26" fmla="*/ 452 w 1281"/>
                <a:gd name="T27" fmla="*/ 565 h 1281"/>
                <a:gd name="T28" fmla="*/ 452 w 1281"/>
                <a:gd name="T29" fmla="*/ 716 h 1281"/>
                <a:gd name="T30" fmla="*/ 452 w 1281"/>
                <a:gd name="T31" fmla="*/ 452 h 1281"/>
                <a:gd name="T32" fmla="*/ 301 w 1281"/>
                <a:gd name="T33" fmla="*/ 452 h 1281"/>
                <a:gd name="T34" fmla="*/ 301 w 1281"/>
                <a:gd name="T35" fmla="*/ 301 h 1281"/>
                <a:gd name="T36" fmla="*/ 452 w 1281"/>
                <a:gd name="T37" fmla="*/ 301 h 1281"/>
                <a:gd name="T38" fmla="*/ 452 w 1281"/>
                <a:gd name="T39" fmla="*/ 452 h 1281"/>
                <a:gd name="T40" fmla="*/ 716 w 1281"/>
                <a:gd name="T41" fmla="*/ 980 h 1281"/>
                <a:gd name="T42" fmla="*/ 565 w 1281"/>
                <a:gd name="T43" fmla="*/ 980 h 1281"/>
                <a:gd name="T44" fmla="*/ 565 w 1281"/>
                <a:gd name="T45" fmla="*/ 829 h 1281"/>
                <a:gd name="T46" fmla="*/ 716 w 1281"/>
                <a:gd name="T47" fmla="*/ 829 h 1281"/>
                <a:gd name="T48" fmla="*/ 716 w 1281"/>
                <a:gd name="T49" fmla="*/ 980 h 1281"/>
                <a:gd name="T50" fmla="*/ 716 w 1281"/>
                <a:gd name="T51" fmla="*/ 716 h 1281"/>
                <a:gd name="T52" fmla="*/ 565 w 1281"/>
                <a:gd name="T53" fmla="*/ 716 h 1281"/>
                <a:gd name="T54" fmla="*/ 565 w 1281"/>
                <a:gd name="T55" fmla="*/ 565 h 1281"/>
                <a:gd name="T56" fmla="*/ 716 w 1281"/>
                <a:gd name="T57" fmla="*/ 565 h 1281"/>
                <a:gd name="T58" fmla="*/ 716 w 1281"/>
                <a:gd name="T59" fmla="*/ 716 h 1281"/>
                <a:gd name="T60" fmla="*/ 716 w 1281"/>
                <a:gd name="T61" fmla="*/ 452 h 1281"/>
                <a:gd name="T62" fmla="*/ 565 w 1281"/>
                <a:gd name="T63" fmla="*/ 452 h 1281"/>
                <a:gd name="T64" fmla="*/ 565 w 1281"/>
                <a:gd name="T65" fmla="*/ 301 h 1281"/>
                <a:gd name="T66" fmla="*/ 716 w 1281"/>
                <a:gd name="T67" fmla="*/ 301 h 1281"/>
                <a:gd name="T68" fmla="*/ 716 w 1281"/>
                <a:gd name="T69" fmla="*/ 452 h 1281"/>
                <a:gd name="T70" fmla="*/ 980 w 1281"/>
                <a:gd name="T71" fmla="*/ 980 h 1281"/>
                <a:gd name="T72" fmla="*/ 829 w 1281"/>
                <a:gd name="T73" fmla="*/ 980 h 1281"/>
                <a:gd name="T74" fmla="*/ 829 w 1281"/>
                <a:gd name="T75" fmla="*/ 829 h 1281"/>
                <a:gd name="T76" fmla="*/ 980 w 1281"/>
                <a:gd name="T77" fmla="*/ 829 h 1281"/>
                <a:gd name="T78" fmla="*/ 980 w 1281"/>
                <a:gd name="T79" fmla="*/ 980 h 1281"/>
                <a:gd name="T80" fmla="*/ 980 w 1281"/>
                <a:gd name="T81" fmla="*/ 716 h 1281"/>
                <a:gd name="T82" fmla="*/ 829 w 1281"/>
                <a:gd name="T83" fmla="*/ 716 h 1281"/>
                <a:gd name="T84" fmla="*/ 829 w 1281"/>
                <a:gd name="T85" fmla="*/ 565 h 1281"/>
                <a:gd name="T86" fmla="*/ 980 w 1281"/>
                <a:gd name="T87" fmla="*/ 565 h 1281"/>
                <a:gd name="T88" fmla="*/ 980 w 1281"/>
                <a:gd name="T89" fmla="*/ 716 h 1281"/>
                <a:gd name="T90" fmla="*/ 980 w 1281"/>
                <a:gd name="T91" fmla="*/ 452 h 1281"/>
                <a:gd name="T92" fmla="*/ 829 w 1281"/>
                <a:gd name="T93" fmla="*/ 452 h 1281"/>
                <a:gd name="T94" fmla="*/ 829 w 1281"/>
                <a:gd name="T95" fmla="*/ 301 h 1281"/>
                <a:gd name="T96" fmla="*/ 980 w 1281"/>
                <a:gd name="T97" fmla="*/ 301 h 1281"/>
                <a:gd name="T98" fmla="*/ 980 w 1281"/>
                <a:gd name="T99" fmla="*/ 452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81" h="1281">
                  <a:moveTo>
                    <a:pt x="640" y="0"/>
                  </a:moveTo>
                  <a:cubicBezTo>
                    <a:pt x="287" y="0"/>
                    <a:pt x="0" y="287"/>
                    <a:pt x="0" y="641"/>
                  </a:cubicBezTo>
                  <a:cubicBezTo>
                    <a:pt x="0" y="994"/>
                    <a:pt x="287" y="1281"/>
                    <a:pt x="640" y="1281"/>
                  </a:cubicBezTo>
                  <a:cubicBezTo>
                    <a:pt x="994" y="1281"/>
                    <a:pt x="1281" y="994"/>
                    <a:pt x="1281" y="641"/>
                  </a:cubicBezTo>
                  <a:cubicBezTo>
                    <a:pt x="1281" y="287"/>
                    <a:pt x="994" y="0"/>
                    <a:pt x="640" y="0"/>
                  </a:cubicBezTo>
                  <a:close/>
                  <a:moveTo>
                    <a:pt x="452" y="980"/>
                  </a:moveTo>
                  <a:lnTo>
                    <a:pt x="301" y="980"/>
                  </a:lnTo>
                  <a:lnTo>
                    <a:pt x="301" y="829"/>
                  </a:lnTo>
                  <a:lnTo>
                    <a:pt x="452" y="829"/>
                  </a:lnTo>
                  <a:lnTo>
                    <a:pt x="452" y="980"/>
                  </a:lnTo>
                  <a:close/>
                  <a:moveTo>
                    <a:pt x="452" y="716"/>
                  </a:moveTo>
                  <a:lnTo>
                    <a:pt x="301" y="716"/>
                  </a:lnTo>
                  <a:lnTo>
                    <a:pt x="301" y="565"/>
                  </a:lnTo>
                  <a:lnTo>
                    <a:pt x="452" y="565"/>
                  </a:lnTo>
                  <a:lnTo>
                    <a:pt x="452" y="716"/>
                  </a:lnTo>
                  <a:close/>
                  <a:moveTo>
                    <a:pt x="452" y="452"/>
                  </a:moveTo>
                  <a:lnTo>
                    <a:pt x="301" y="452"/>
                  </a:lnTo>
                  <a:lnTo>
                    <a:pt x="301" y="301"/>
                  </a:lnTo>
                  <a:lnTo>
                    <a:pt x="452" y="301"/>
                  </a:lnTo>
                  <a:lnTo>
                    <a:pt x="452" y="452"/>
                  </a:lnTo>
                  <a:close/>
                  <a:moveTo>
                    <a:pt x="716" y="980"/>
                  </a:moveTo>
                  <a:lnTo>
                    <a:pt x="565" y="980"/>
                  </a:lnTo>
                  <a:lnTo>
                    <a:pt x="565" y="829"/>
                  </a:lnTo>
                  <a:lnTo>
                    <a:pt x="716" y="829"/>
                  </a:lnTo>
                  <a:lnTo>
                    <a:pt x="716" y="980"/>
                  </a:lnTo>
                  <a:close/>
                  <a:moveTo>
                    <a:pt x="716" y="716"/>
                  </a:moveTo>
                  <a:lnTo>
                    <a:pt x="565" y="716"/>
                  </a:lnTo>
                  <a:lnTo>
                    <a:pt x="565" y="565"/>
                  </a:lnTo>
                  <a:lnTo>
                    <a:pt x="716" y="565"/>
                  </a:lnTo>
                  <a:lnTo>
                    <a:pt x="716" y="716"/>
                  </a:lnTo>
                  <a:close/>
                  <a:moveTo>
                    <a:pt x="716" y="452"/>
                  </a:moveTo>
                  <a:lnTo>
                    <a:pt x="565" y="452"/>
                  </a:lnTo>
                  <a:lnTo>
                    <a:pt x="565" y="301"/>
                  </a:lnTo>
                  <a:lnTo>
                    <a:pt x="716" y="301"/>
                  </a:lnTo>
                  <a:lnTo>
                    <a:pt x="716" y="452"/>
                  </a:lnTo>
                  <a:close/>
                  <a:moveTo>
                    <a:pt x="980" y="980"/>
                  </a:moveTo>
                  <a:lnTo>
                    <a:pt x="829" y="980"/>
                  </a:lnTo>
                  <a:lnTo>
                    <a:pt x="829" y="829"/>
                  </a:lnTo>
                  <a:lnTo>
                    <a:pt x="980" y="829"/>
                  </a:lnTo>
                  <a:lnTo>
                    <a:pt x="980" y="980"/>
                  </a:lnTo>
                  <a:close/>
                  <a:moveTo>
                    <a:pt x="980" y="716"/>
                  </a:moveTo>
                  <a:lnTo>
                    <a:pt x="829" y="716"/>
                  </a:lnTo>
                  <a:lnTo>
                    <a:pt x="829" y="565"/>
                  </a:lnTo>
                  <a:lnTo>
                    <a:pt x="980" y="565"/>
                  </a:lnTo>
                  <a:lnTo>
                    <a:pt x="980" y="716"/>
                  </a:lnTo>
                  <a:close/>
                  <a:moveTo>
                    <a:pt x="980" y="452"/>
                  </a:moveTo>
                  <a:lnTo>
                    <a:pt x="829" y="452"/>
                  </a:lnTo>
                  <a:lnTo>
                    <a:pt x="829" y="301"/>
                  </a:lnTo>
                  <a:lnTo>
                    <a:pt x="980" y="301"/>
                  </a:lnTo>
                  <a:lnTo>
                    <a:pt x="980" y="452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9" name="Freeform 798">
              <a:extLst>
                <a:ext uri="{FF2B5EF4-FFF2-40B4-BE49-F238E27FC236}">
                  <a16:creationId xmlns:a16="http://schemas.microsoft.com/office/drawing/2014/main" id="{4AB2540A-3E09-420A-9F5E-B30B7691C3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7151" y="5464176"/>
              <a:ext cx="290513" cy="482600"/>
            </a:xfrm>
            <a:custGeom>
              <a:avLst/>
              <a:gdLst>
                <a:gd name="T0" fmla="*/ 1319 w 1357"/>
                <a:gd name="T1" fmla="*/ 1885 h 2261"/>
                <a:gd name="T2" fmla="*/ 1282 w 1357"/>
                <a:gd name="T3" fmla="*/ 1923 h 2261"/>
                <a:gd name="T4" fmla="*/ 1282 w 1357"/>
                <a:gd name="T5" fmla="*/ 1960 h 2261"/>
                <a:gd name="T6" fmla="*/ 76 w 1357"/>
                <a:gd name="T7" fmla="*/ 1960 h 2261"/>
                <a:gd name="T8" fmla="*/ 76 w 1357"/>
                <a:gd name="T9" fmla="*/ 302 h 2261"/>
                <a:gd name="T10" fmla="*/ 1282 w 1357"/>
                <a:gd name="T11" fmla="*/ 302 h 2261"/>
                <a:gd name="T12" fmla="*/ 1282 w 1357"/>
                <a:gd name="T13" fmla="*/ 336 h 2261"/>
                <a:gd name="T14" fmla="*/ 1319 w 1357"/>
                <a:gd name="T15" fmla="*/ 374 h 2261"/>
                <a:gd name="T16" fmla="*/ 1357 w 1357"/>
                <a:gd name="T17" fmla="*/ 336 h 2261"/>
                <a:gd name="T18" fmla="*/ 1357 w 1357"/>
                <a:gd name="T19" fmla="*/ 188 h 2261"/>
                <a:gd name="T20" fmla="*/ 1169 w 1357"/>
                <a:gd name="T21" fmla="*/ 0 h 2261"/>
                <a:gd name="T22" fmla="*/ 189 w 1357"/>
                <a:gd name="T23" fmla="*/ 0 h 2261"/>
                <a:gd name="T24" fmla="*/ 0 w 1357"/>
                <a:gd name="T25" fmla="*/ 188 h 2261"/>
                <a:gd name="T26" fmla="*/ 0 w 1357"/>
                <a:gd name="T27" fmla="*/ 2073 h 2261"/>
                <a:gd name="T28" fmla="*/ 189 w 1357"/>
                <a:gd name="T29" fmla="*/ 2261 h 2261"/>
                <a:gd name="T30" fmla="*/ 1169 w 1357"/>
                <a:gd name="T31" fmla="*/ 2261 h 2261"/>
                <a:gd name="T32" fmla="*/ 1357 w 1357"/>
                <a:gd name="T33" fmla="*/ 2073 h 2261"/>
                <a:gd name="T34" fmla="*/ 1357 w 1357"/>
                <a:gd name="T35" fmla="*/ 1923 h 2261"/>
                <a:gd name="T36" fmla="*/ 1319 w 1357"/>
                <a:gd name="T37" fmla="*/ 1885 h 2261"/>
                <a:gd name="T38" fmla="*/ 189 w 1357"/>
                <a:gd name="T39" fmla="*/ 75 h 2261"/>
                <a:gd name="T40" fmla="*/ 1169 w 1357"/>
                <a:gd name="T41" fmla="*/ 75 h 2261"/>
                <a:gd name="T42" fmla="*/ 1282 w 1357"/>
                <a:gd name="T43" fmla="*/ 188 h 2261"/>
                <a:gd name="T44" fmla="*/ 1282 w 1357"/>
                <a:gd name="T45" fmla="*/ 226 h 2261"/>
                <a:gd name="T46" fmla="*/ 76 w 1357"/>
                <a:gd name="T47" fmla="*/ 226 h 2261"/>
                <a:gd name="T48" fmla="*/ 76 w 1357"/>
                <a:gd name="T49" fmla="*/ 188 h 2261"/>
                <a:gd name="T50" fmla="*/ 189 w 1357"/>
                <a:gd name="T51" fmla="*/ 75 h 2261"/>
                <a:gd name="T52" fmla="*/ 1169 w 1357"/>
                <a:gd name="T53" fmla="*/ 2186 h 2261"/>
                <a:gd name="T54" fmla="*/ 189 w 1357"/>
                <a:gd name="T55" fmla="*/ 2186 h 2261"/>
                <a:gd name="T56" fmla="*/ 76 w 1357"/>
                <a:gd name="T57" fmla="*/ 2073 h 2261"/>
                <a:gd name="T58" fmla="*/ 76 w 1357"/>
                <a:gd name="T59" fmla="*/ 2035 h 2261"/>
                <a:gd name="T60" fmla="*/ 1282 w 1357"/>
                <a:gd name="T61" fmla="*/ 2035 h 2261"/>
                <a:gd name="T62" fmla="*/ 1282 w 1357"/>
                <a:gd name="T63" fmla="*/ 2073 h 2261"/>
                <a:gd name="T64" fmla="*/ 1169 w 1357"/>
                <a:gd name="T65" fmla="*/ 2186 h 2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7" h="2261">
                  <a:moveTo>
                    <a:pt x="1319" y="1885"/>
                  </a:moveTo>
                  <a:cubicBezTo>
                    <a:pt x="1299" y="1885"/>
                    <a:pt x="1282" y="1902"/>
                    <a:pt x="1282" y="1923"/>
                  </a:cubicBezTo>
                  <a:lnTo>
                    <a:pt x="1282" y="1960"/>
                  </a:lnTo>
                  <a:lnTo>
                    <a:pt x="76" y="1960"/>
                  </a:lnTo>
                  <a:lnTo>
                    <a:pt x="76" y="302"/>
                  </a:lnTo>
                  <a:lnTo>
                    <a:pt x="1282" y="302"/>
                  </a:lnTo>
                  <a:lnTo>
                    <a:pt x="1282" y="336"/>
                  </a:lnTo>
                  <a:cubicBezTo>
                    <a:pt x="1282" y="357"/>
                    <a:pt x="1299" y="374"/>
                    <a:pt x="1319" y="374"/>
                  </a:cubicBezTo>
                  <a:cubicBezTo>
                    <a:pt x="1340" y="374"/>
                    <a:pt x="1357" y="357"/>
                    <a:pt x="1357" y="336"/>
                  </a:cubicBezTo>
                  <a:lnTo>
                    <a:pt x="1357" y="188"/>
                  </a:lnTo>
                  <a:cubicBezTo>
                    <a:pt x="1357" y="84"/>
                    <a:pt x="1273" y="0"/>
                    <a:pt x="1169" y="0"/>
                  </a:cubicBezTo>
                  <a:lnTo>
                    <a:pt x="189" y="0"/>
                  </a:lnTo>
                  <a:cubicBezTo>
                    <a:pt x="85" y="0"/>
                    <a:pt x="1" y="84"/>
                    <a:pt x="0" y="188"/>
                  </a:cubicBezTo>
                  <a:lnTo>
                    <a:pt x="0" y="2073"/>
                  </a:lnTo>
                  <a:cubicBezTo>
                    <a:pt x="1" y="2177"/>
                    <a:pt x="85" y="2261"/>
                    <a:pt x="189" y="2261"/>
                  </a:cubicBezTo>
                  <a:lnTo>
                    <a:pt x="1169" y="2261"/>
                  </a:lnTo>
                  <a:cubicBezTo>
                    <a:pt x="1273" y="2261"/>
                    <a:pt x="1357" y="2177"/>
                    <a:pt x="1357" y="2073"/>
                  </a:cubicBezTo>
                  <a:lnTo>
                    <a:pt x="1357" y="1923"/>
                  </a:lnTo>
                  <a:cubicBezTo>
                    <a:pt x="1357" y="1902"/>
                    <a:pt x="1340" y="1885"/>
                    <a:pt x="1319" y="1885"/>
                  </a:cubicBezTo>
                  <a:close/>
                  <a:moveTo>
                    <a:pt x="189" y="75"/>
                  </a:moveTo>
                  <a:lnTo>
                    <a:pt x="1169" y="75"/>
                  </a:lnTo>
                  <a:cubicBezTo>
                    <a:pt x="1231" y="75"/>
                    <a:pt x="1282" y="126"/>
                    <a:pt x="1282" y="188"/>
                  </a:cubicBezTo>
                  <a:lnTo>
                    <a:pt x="1282" y="226"/>
                  </a:lnTo>
                  <a:lnTo>
                    <a:pt x="76" y="226"/>
                  </a:lnTo>
                  <a:lnTo>
                    <a:pt x="76" y="188"/>
                  </a:lnTo>
                  <a:cubicBezTo>
                    <a:pt x="76" y="126"/>
                    <a:pt x="126" y="75"/>
                    <a:pt x="189" y="75"/>
                  </a:cubicBezTo>
                  <a:close/>
                  <a:moveTo>
                    <a:pt x="1169" y="2186"/>
                  </a:moveTo>
                  <a:lnTo>
                    <a:pt x="189" y="2186"/>
                  </a:lnTo>
                  <a:cubicBezTo>
                    <a:pt x="126" y="2186"/>
                    <a:pt x="76" y="2135"/>
                    <a:pt x="76" y="2073"/>
                  </a:cubicBezTo>
                  <a:lnTo>
                    <a:pt x="76" y="2035"/>
                  </a:lnTo>
                  <a:lnTo>
                    <a:pt x="1282" y="2035"/>
                  </a:lnTo>
                  <a:lnTo>
                    <a:pt x="1282" y="2073"/>
                  </a:lnTo>
                  <a:cubicBezTo>
                    <a:pt x="1282" y="2135"/>
                    <a:pt x="1231" y="2186"/>
                    <a:pt x="1169" y="2186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0" name="Freeform 799">
              <a:extLst>
                <a:ext uri="{FF2B5EF4-FFF2-40B4-BE49-F238E27FC236}">
                  <a16:creationId xmlns:a16="http://schemas.microsoft.com/office/drawing/2014/main" id="{B51081BD-1E8C-4672-B18F-7BACE866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201" y="5487989"/>
              <a:ext cx="31750" cy="15875"/>
            </a:xfrm>
            <a:custGeom>
              <a:avLst/>
              <a:gdLst>
                <a:gd name="T0" fmla="*/ 37 w 151"/>
                <a:gd name="T1" fmla="*/ 75 h 75"/>
                <a:gd name="T2" fmla="*/ 113 w 151"/>
                <a:gd name="T3" fmla="*/ 75 h 75"/>
                <a:gd name="T4" fmla="*/ 151 w 151"/>
                <a:gd name="T5" fmla="*/ 38 h 75"/>
                <a:gd name="T6" fmla="*/ 113 w 151"/>
                <a:gd name="T7" fmla="*/ 0 h 75"/>
                <a:gd name="T8" fmla="*/ 37 w 151"/>
                <a:gd name="T9" fmla="*/ 0 h 75"/>
                <a:gd name="T10" fmla="*/ 0 w 151"/>
                <a:gd name="T11" fmla="*/ 38 h 75"/>
                <a:gd name="T12" fmla="*/ 37 w 1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75">
                  <a:moveTo>
                    <a:pt x="37" y="75"/>
                  </a:moveTo>
                  <a:lnTo>
                    <a:pt x="113" y="75"/>
                  </a:lnTo>
                  <a:cubicBezTo>
                    <a:pt x="134" y="75"/>
                    <a:pt x="151" y="59"/>
                    <a:pt x="151" y="38"/>
                  </a:cubicBezTo>
                  <a:cubicBezTo>
                    <a:pt x="151" y="17"/>
                    <a:pt x="134" y="0"/>
                    <a:pt x="113" y="0"/>
                  </a:cubicBezTo>
                  <a:lnTo>
                    <a:pt x="37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7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1" name="Freeform 800">
              <a:extLst>
                <a:ext uri="{FF2B5EF4-FFF2-40B4-BE49-F238E27FC236}">
                  <a16:creationId xmlns:a16="http://schemas.microsoft.com/office/drawing/2014/main" id="{62912D94-B9D9-4574-8EF1-391B46735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801" y="5907089"/>
              <a:ext cx="49213" cy="15875"/>
            </a:xfrm>
            <a:custGeom>
              <a:avLst/>
              <a:gdLst>
                <a:gd name="T0" fmla="*/ 188 w 226"/>
                <a:gd name="T1" fmla="*/ 0 h 75"/>
                <a:gd name="T2" fmla="*/ 37 w 226"/>
                <a:gd name="T3" fmla="*/ 0 h 75"/>
                <a:gd name="T4" fmla="*/ 0 w 226"/>
                <a:gd name="T5" fmla="*/ 37 h 75"/>
                <a:gd name="T6" fmla="*/ 37 w 226"/>
                <a:gd name="T7" fmla="*/ 75 h 75"/>
                <a:gd name="T8" fmla="*/ 188 w 226"/>
                <a:gd name="T9" fmla="*/ 75 h 75"/>
                <a:gd name="T10" fmla="*/ 226 w 226"/>
                <a:gd name="T11" fmla="*/ 37 h 75"/>
                <a:gd name="T12" fmla="*/ 188 w 226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75">
                  <a:moveTo>
                    <a:pt x="188" y="0"/>
                  </a:moveTo>
                  <a:lnTo>
                    <a:pt x="37" y="0"/>
                  </a:lnTo>
                  <a:cubicBezTo>
                    <a:pt x="17" y="0"/>
                    <a:pt x="0" y="17"/>
                    <a:pt x="0" y="37"/>
                  </a:cubicBezTo>
                  <a:cubicBezTo>
                    <a:pt x="0" y="58"/>
                    <a:pt x="17" y="75"/>
                    <a:pt x="37" y="75"/>
                  </a:cubicBezTo>
                  <a:lnTo>
                    <a:pt x="188" y="75"/>
                  </a:lnTo>
                  <a:cubicBezTo>
                    <a:pt x="209" y="75"/>
                    <a:pt x="226" y="58"/>
                    <a:pt x="226" y="37"/>
                  </a:cubicBezTo>
                  <a:cubicBezTo>
                    <a:pt x="226" y="17"/>
                    <a:pt x="209" y="0"/>
                    <a:pt x="18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2" name="Freeform 801">
              <a:extLst>
                <a:ext uri="{FF2B5EF4-FFF2-40B4-BE49-F238E27FC236}">
                  <a16:creationId xmlns:a16="http://schemas.microsoft.com/office/drawing/2014/main" id="{72DF4DB8-23E4-4A7D-9BF8-3AEA77058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863" y="5487989"/>
              <a:ext cx="23813" cy="15875"/>
            </a:xfrm>
            <a:custGeom>
              <a:avLst/>
              <a:gdLst>
                <a:gd name="T0" fmla="*/ 38 w 113"/>
                <a:gd name="T1" fmla="*/ 75 h 75"/>
                <a:gd name="T2" fmla="*/ 75 w 113"/>
                <a:gd name="T3" fmla="*/ 75 h 75"/>
                <a:gd name="T4" fmla="*/ 113 w 113"/>
                <a:gd name="T5" fmla="*/ 38 h 75"/>
                <a:gd name="T6" fmla="*/ 75 w 113"/>
                <a:gd name="T7" fmla="*/ 0 h 75"/>
                <a:gd name="T8" fmla="*/ 38 w 113"/>
                <a:gd name="T9" fmla="*/ 0 h 75"/>
                <a:gd name="T10" fmla="*/ 0 w 113"/>
                <a:gd name="T11" fmla="*/ 38 h 75"/>
                <a:gd name="T12" fmla="*/ 38 w 113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8" y="75"/>
                  </a:moveTo>
                  <a:lnTo>
                    <a:pt x="75" y="75"/>
                  </a:lnTo>
                  <a:cubicBezTo>
                    <a:pt x="96" y="75"/>
                    <a:pt x="113" y="59"/>
                    <a:pt x="113" y="38"/>
                  </a:cubicBezTo>
                  <a:cubicBezTo>
                    <a:pt x="113" y="17"/>
                    <a:pt x="96" y="0"/>
                    <a:pt x="75" y="0"/>
                  </a:cubicBezTo>
                  <a:lnTo>
                    <a:pt x="38" y="0"/>
                  </a:ln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5"/>
                    <a:pt x="38" y="75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3" name="Freeform 802">
              <a:extLst>
                <a:ext uri="{FF2B5EF4-FFF2-40B4-BE49-F238E27FC236}">
                  <a16:creationId xmlns:a16="http://schemas.microsoft.com/office/drawing/2014/main" id="{47A1C095-CE09-4AA8-90C8-789FC7D58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5543551"/>
              <a:ext cx="41275" cy="41275"/>
            </a:xfrm>
            <a:custGeom>
              <a:avLst/>
              <a:gdLst>
                <a:gd name="T0" fmla="*/ 189 w 189"/>
                <a:gd name="T1" fmla="*/ 0 h 188"/>
                <a:gd name="T2" fmla="*/ 0 w 189"/>
                <a:gd name="T3" fmla="*/ 0 h 188"/>
                <a:gd name="T4" fmla="*/ 0 w 189"/>
                <a:gd name="T5" fmla="*/ 188 h 188"/>
                <a:gd name="T6" fmla="*/ 76 w 189"/>
                <a:gd name="T7" fmla="*/ 188 h 188"/>
                <a:gd name="T8" fmla="*/ 76 w 189"/>
                <a:gd name="T9" fmla="*/ 75 h 188"/>
                <a:gd name="T10" fmla="*/ 189 w 189"/>
                <a:gd name="T11" fmla="*/ 75 h 188"/>
                <a:gd name="T12" fmla="*/ 189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6" y="188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4" name="Freeform 803">
              <a:extLst>
                <a:ext uri="{FF2B5EF4-FFF2-40B4-BE49-F238E27FC236}">
                  <a16:creationId xmlns:a16="http://schemas.microsoft.com/office/drawing/2014/main" id="{80C5BB3C-25DA-4203-839A-E459058F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901" y="5826126"/>
              <a:ext cx="41275" cy="39688"/>
            </a:xfrm>
            <a:custGeom>
              <a:avLst/>
              <a:gdLst>
                <a:gd name="T0" fmla="*/ 0 w 189"/>
                <a:gd name="T1" fmla="*/ 0 h 188"/>
                <a:gd name="T2" fmla="*/ 0 w 189"/>
                <a:gd name="T3" fmla="*/ 188 h 188"/>
                <a:gd name="T4" fmla="*/ 189 w 189"/>
                <a:gd name="T5" fmla="*/ 188 h 188"/>
                <a:gd name="T6" fmla="*/ 189 w 189"/>
                <a:gd name="T7" fmla="*/ 113 h 188"/>
                <a:gd name="T8" fmla="*/ 76 w 189"/>
                <a:gd name="T9" fmla="*/ 113 h 188"/>
                <a:gd name="T10" fmla="*/ 76 w 189"/>
                <a:gd name="T11" fmla="*/ 0 h 188"/>
                <a:gd name="T12" fmla="*/ 0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0"/>
                  </a:moveTo>
                  <a:lnTo>
                    <a:pt x="0" y="188"/>
                  </a:lnTo>
                  <a:lnTo>
                    <a:pt x="189" y="188"/>
                  </a:lnTo>
                  <a:lnTo>
                    <a:pt x="189" y="113"/>
                  </a:lnTo>
                  <a:lnTo>
                    <a:pt x="76" y="113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5" name="Freeform 804">
              <a:extLst>
                <a:ext uri="{FF2B5EF4-FFF2-40B4-BE49-F238E27FC236}">
                  <a16:creationId xmlns:a16="http://schemas.microsoft.com/office/drawing/2014/main" id="{1551B8B1-7EDA-488D-A570-9D84B677D5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3676" y="5561014"/>
              <a:ext cx="290513" cy="288925"/>
            </a:xfrm>
            <a:custGeom>
              <a:avLst/>
              <a:gdLst>
                <a:gd name="T0" fmla="*/ 678 w 1357"/>
                <a:gd name="T1" fmla="*/ 0 h 1357"/>
                <a:gd name="T2" fmla="*/ 0 w 1357"/>
                <a:gd name="T3" fmla="*/ 679 h 1357"/>
                <a:gd name="T4" fmla="*/ 678 w 1357"/>
                <a:gd name="T5" fmla="*/ 1357 h 1357"/>
                <a:gd name="T6" fmla="*/ 1357 w 1357"/>
                <a:gd name="T7" fmla="*/ 679 h 1357"/>
                <a:gd name="T8" fmla="*/ 678 w 1357"/>
                <a:gd name="T9" fmla="*/ 0 h 1357"/>
                <a:gd name="T10" fmla="*/ 678 w 1357"/>
                <a:gd name="T11" fmla="*/ 1281 h 1357"/>
                <a:gd name="T12" fmla="*/ 75 w 1357"/>
                <a:gd name="T13" fmla="*/ 679 h 1357"/>
                <a:gd name="T14" fmla="*/ 678 w 1357"/>
                <a:gd name="T15" fmla="*/ 76 h 1357"/>
                <a:gd name="T16" fmla="*/ 1281 w 1357"/>
                <a:gd name="T17" fmla="*/ 679 h 1357"/>
                <a:gd name="T18" fmla="*/ 678 w 1357"/>
                <a:gd name="T19" fmla="*/ 1281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7" h="1357">
                  <a:moveTo>
                    <a:pt x="678" y="0"/>
                  </a:moveTo>
                  <a:cubicBezTo>
                    <a:pt x="304" y="0"/>
                    <a:pt x="0" y="304"/>
                    <a:pt x="0" y="679"/>
                  </a:cubicBezTo>
                  <a:cubicBezTo>
                    <a:pt x="0" y="1053"/>
                    <a:pt x="304" y="1357"/>
                    <a:pt x="678" y="1357"/>
                  </a:cubicBezTo>
                  <a:cubicBezTo>
                    <a:pt x="1053" y="1357"/>
                    <a:pt x="1357" y="1053"/>
                    <a:pt x="1357" y="679"/>
                  </a:cubicBezTo>
                  <a:cubicBezTo>
                    <a:pt x="1356" y="304"/>
                    <a:pt x="1053" y="1"/>
                    <a:pt x="678" y="0"/>
                  </a:cubicBezTo>
                  <a:close/>
                  <a:moveTo>
                    <a:pt x="678" y="1281"/>
                  </a:moveTo>
                  <a:cubicBezTo>
                    <a:pt x="345" y="1281"/>
                    <a:pt x="75" y="1012"/>
                    <a:pt x="75" y="679"/>
                  </a:cubicBezTo>
                  <a:cubicBezTo>
                    <a:pt x="75" y="346"/>
                    <a:pt x="345" y="76"/>
                    <a:pt x="678" y="76"/>
                  </a:cubicBezTo>
                  <a:cubicBezTo>
                    <a:pt x="1011" y="76"/>
                    <a:pt x="1281" y="346"/>
                    <a:pt x="1281" y="679"/>
                  </a:cubicBezTo>
                  <a:cubicBezTo>
                    <a:pt x="1281" y="1011"/>
                    <a:pt x="1011" y="1281"/>
                    <a:pt x="678" y="1281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6" name="Freeform 805">
              <a:extLst>
                <a:ext uri="{FF2B5EF4-FFF2-40B4-BE49-F238E27FC236}">
                  <a16:creationId xmlns:a16="http://schemas.microsoft.com/office/drawing/2014/main" id="{2687DA4D-FA9C-458A-ABD2-18A730AE65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624514"/>
              <a:ext cx="47625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6 w 226"/>
                <a:gd name="T17" fmla="*/ 150 h 226"/>
                <a:gd name="T18" fmla="*/ 76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6" y="150"/>
                  </a:lnTo>
                  <a:lnTo>
                    <a:pt x="76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7" name="Freeform 806">
              <a:extLst>
                <a:ext uri="{FF2B5EF4-FFF2-40B4-BE49-F238E27FC236}">
                  <a16:creationId xmlns:a16="http://schemas.microsoft.com/office/drawing/2014/main" id="{E735FAA9-4CCF-410B-AF8E-36BDFDD671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681664"/>
              <a:ext cx="47625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6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6 w 226"/>
                <a:gd name="T17" fmla="*/ 151 h 227"/>
                <a:gd name="T18" fmla="*/ 76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8" name="Freeform 807">
              <a:extLst>
                <a:ext uri="{FF2B5EF4-FFF2-40B4-BE49-F238E27FC236}">
                  <a16:creationId xmlns:a16="http://schemas.microsoft.com/office/drawing/2014/main" id="{A817EB2B-DDE3-469C-B792-0B9824F436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3" y="5737226"/>
              <a:ext cx="47625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6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6 w 226"/>
                <a:gd name="T17" fmla="*/ 151 h 226"/>
                <a:gd name="T18" fmla="*/ 76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6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6" y="151"/>
                  </a:lnTo>
                  <a:lnTo>
                    <a:pt x="76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09">
              <a:extLst>
                <a:ext uri="{FF2B5EF4-FFF2-40B4-BE49-F238E27FC236}">
                  <a16:creationId xmlns:a16="http://schemas.microsoft.com/office/drawing/2014/main" id="{793873FC-2A58-4092-9831-CD82CBF1B6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624513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1 w 226"/>
                <a:gd name="T13" fmla="*/ 75 h 226"/>
                <a:gd name="T14" fmla="*/ 151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1" y="75"/>
                  </a:lnTo>
                  <a:lnTo>
                    <a:pt x="151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10">
              <a:extLst>
                <a:ext uri="{FF2B5EF4-FFF2-40B4-BE49-F238E27FC236}">
                  <a16:creationId xmlns:a16="http://schemas.microsoft.com/office/drawing/2014/main" id="{D4256DBE-FF12-4A53-AD35-A7564FBFDD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681663"/>
              <a:ext cx="49213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1 w 226"/>
                <a:gd name="T13" fmla="*/ 76 h 227"/>
                <a:gd name="T14" fmla="*/ 151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11">
              <a:extLst>
                <a:ext uri="{FF2B5EF4-FFF2-40B4-BE49-F238E27FC236}">
                  <a16:creationId xmlns:a16="http://schemas.microsoft.com/office/drawing/2014/main" id="{8E792527-D6BF-4582-AF8E-33A74D750D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1475" y="5737226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1 w 226"/>
                <a:gd name="T13" fmla="*/ 76 h 226"/>
                <a:gd name="T14" fmla="*/ 151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1" y="76"/>
                  </a:lnTo>
                  <a:lnTo>
                    <a:pt x="151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12">
              <a:extLst>
                <a:ext uri="{FF2B5EF4-FFF2-40B4-BE49-F238E27FC236}">
                  <a16:creationId xmlns:a16="http://schemas.microsoft.com/office/drawing/2014/main" id="{9283D7E0-D66D-4B75-B6A8-BB0832A55B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624513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5 h 226"/>
                <a:gd name="T12" fmla="*/ 150 w 226"/>
                <a:gd name="T13" fmla="*/ 75 h 226"/>
                <a:gd name="T14" fmla="*/ 150 w 226"/>
                <a:gd name="T15" fmla="*/ 150 h 226"/>
                <a:gd name="T16" fmla="*/ 75 w 226"/>
                <a:gd name="T17" fmla="*/ 150 h 226"/>
                <a:gd name="T18" fmla="*/ 75 w 226"/>
                <a:gd name="T19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5"/>
                  </a:moveTo>
                  <a:lnTo>
                    <a:pt x="150" y="75"/>
                  </a:lnTo>
                  <a:lnTo>
                    <a:pt x="150" y="150"/>
                  </a:lnTo>
                  <a:lnTo>
                    <a:pt x="75" y="150"/>
                  </a:lnTo>
                  <a:lnTo>
                    <a:pt x="75" y="75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813">
              <a:extLst>
                <a:ext uri="{FF2B5EF4-FFF2-40B4-BE49-F238E27FC236}">
                  <a16:creationId xmlns:a16="http://schemas.microsoft.com/office/drawing/2014/main" id="{314C8810-4CF5-4E4D-9462-E2C4D0FE43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681663"/>
              <a:ext cx="49213" cy="47625"/>
            </a:xfrm>
            <a:custGeom>
              <a:avLst/>
              <a:gdLst>
                <a:gd name="T0" fmla="*/ 0 w 226"/>
                <a:gd name="T1" fmla="*/ 227 h 227"/>
                <a:gd name="T2" fmla="*/ 226 w 226"/>
                <a:gd name="T3" fmla="*/ 227 h 227"/>
                <a:gd name="T4" fmla="*/ 226 w 226"/>
                <a:gd name="T5" fmla="*/ 0 h 227"/>
                <a:gd name="T6" fmla="*/ 0 w 226"/>
                <a:gd name="T7" fmla="*/ 0 h 227"/>
                <a:gd name="T8" fmla="*/ 0 w 226"/>
                <a:gd name="T9" fmla="*/ 227 h 227"/>
                <a:gd name="T10" fmla="*/ 75 w 226"/>
                <a:gd name="T11" fmla="*/ 76 h 227"/>
                <a:gd name="T12" fmla="*/ 150 w 226"/>
                <a:gd name="T13" fmla="*/ 76 h 227"/>
                <a:gd name="T14" fmla="*/ 150 w 226"/>
                <a:gd name="T15" fmla="*/ 151 h 227"/>
                <a:gd name="T16" fmla="*/ 75 w 226"/>
                <a:gd name="T17" fmla="*/ 151 h 227"/>
                <a:gd name="T18" fmla="*/ 75 w 226"/>
                <a:gd name="T19" fmla="*/ 7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7">
                  <a:moveTo>
                    <a:pt x="0" y="227"/>
                  </a:moveTo>
                  <a:lnTo>
                    <a:pt x="226" y="227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7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814">
              <a:extLst>
                <a:ext uri="{FF2B5EF4-FFF2-40B4-BE49-F238E27FC236}">
                  <a16:creationId xmlns:a16="http://schemas.microsoft.com/office/drawing/2014/main" id="{27040043-FF36-482E-9D8F-46900EF985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3" y="5737226"/>
              <a:ext cx="49213" cy="49213"/>
            </a:xfrm>
            <a:custGeom>
              <a:avLst/>
              <a:gdLst>
                <a:gd name="T0" fmla="*/ 0 w 226"/>
                <a:gd name="T1" fmla="*/ 226 h 226"/>
                <a:gd name="T2" fmla="*/ 226 w 226"/>
                <a:gd name="T3" fmla="*/ 226 h 226"/>
                <a:gd name="T4" fmla="*/ 226 w 226"/>
                <a:gd name="T5" fmla="*/ 0 h 226"/>
                <a:gd name="T6" fmla="*/ 0 w 226"/>
                <a:gd name="T7" fmla="*/ 0 h 226"/>
                <a:gd name="T8" fmla="*/ 0 w 226"/>
                <a:gd name="T9" fmla="*/ 226 h 226"/>
                <a:gd name="T10" fmla="*/ 75 w 226"/>
                <a:gd name="T11" fmla="*/ 76 h 226"/>
                <a:gd name="T12" fmla="*/ 150 w 226"/>
                <a:gd name="T13" fmla="*/ 76 h 226"/>
                <a:gd name="T14" fmla="*/ 150 w 226"/>
                <a:gd name="T15" fmla="*/ 151 h 226"/>
                <a:gd name="T16" fmla="*/ 75 w 226"/>
                <a:gd name="T17" fmla="*/ 151 h 226"/>
                <a:gd name="T18" fmla="*/ 75 w 226"/>
                <a:gd name="T19" fmla="*/ 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26">
                  <a:moveTo>
                    <a:pt x="0" y="226"/>
                  </a:moveTo>
                  <a:lnTo>
                    <a:pt x="226" y="226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0" y="226"/>
                  </a:lnTo>
                  <a:close/>
                  <a:moveTo>
                    <a:pt x="75" y="76"/>
                  </a:moveTo>
                  <a:lnTo>
                    <a:pt x="150" y="76"/>
                  </a:lnTo>
                  <a:lnTo>
                    <a:pt x="150" y="151"/>
                  </a:lnTo>
                  <a:lnTo>
                    <a:pt x="75" y="151"/>
                  </a:lnTo>
                  <a:lnTo>
                    <a:pt x="75" y="7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0" name="Group 2559">
            <a:extLst>
              <a:ext uri="{FF2B5EF4-FFF2-40B4-BE49-F238E27FC236}">
                <a16:creationId xmlns:a16="http://schemas.microsoft.com/office/drawing/2014/main" id="{FA40E3E2-E020-46B2-9521-416971326DD7}"/>
              </a:ext>
            </a:extLst>
          </p:cNvPr>
          <p:cNvGrpSpPr/>
          <p:nvPr/>
        </p:nvGrpSpPr>
        <p:grpSpPr>
          <a:xfrm>
            <a:off x="7345363" y="5464176"/>
            <a:ext cx="484187" cy="482600"/>
            <a:chOff x="7345363" y="5464176"/>
            <a:chExt cx="484187" cy="482600"/>
          </a:xfrm>
        </p:grpSpPr>
        <p:sp>
          <p:nvSpPr>
            <p:cNvPr id="16" name="Freeform 815">
              <a:extLst>
                <a:ext uri="{FF2B5EF4-FFF2-40B4-BE49-F238E27FC236}">
                  <a16:creationId xmlns:a16="http://schemas.microsoft.com/office/drawing/2014/main" id="{CEE5BE82-73E1-4383-9389-E97D61440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0" y="5568951"/>
              <a:ext cx="49213" cy="273050"/>
            </a:xfrm>
            <a:custGeom>
              <a:avLst/>
              <a:gdLst>
                <a:gd name="T0" fmla="*/ 226 w 226"/>
                <a:gd name="T1" fmla="*/ 0 h 1281"/>
                <a:gd name="T2" fmla="*/ 151 w 226"/>
                <a:gd name="T3" fmla="*/ 0 h 1281"/>
                <a:gd name="T4" fmla="*/ 0 w 226"/>
                <a:gd name="T5" fmla="*/ 151 h 1281"/>
                <a:gd name="T6" fmla="*/ 0 w 226"/>
                <a:gd name="T7" fmla="*/ 1130 h 1281"/>
                <a:gd name="T8" fmla="*/ 151 w 226"/>
                <a:gd name="T9" fmla="*/ 1281 h 1281"/>
                <a:gd name="T10" fmla="*/ 226 w 226"/>
                <a:gd name="T11" fmla="*/ 1281 h 1281"/>
                <a:gd name="T12" fmla="*/ 226 w 226"/>
                <a:gd name="T13" fmla="*/ 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226" y="0"/>
                  </a:moveTo>
                  <a:lnTo>
                    <a:pt x="151" y="0"/>
                  </a:lnTo>
                  <a:cubicBezTo>
                    <a:pt x="68" y="0"/>
                    <a:pt x="0" y="67"/>
                    <a:pt x="0" y="151"/>
                  </a:cubicBezTo>
                  <a:lnTo>
                    <a:pt x="0" y="1130"/>
                  </a:lnTo>
                  <a:cubicBezTo>
                    <a:pt x="0" y="1214"/>
                    <a:pt x="68" y="1281"/>
                    <a:pt x="151" y="1281"/>
                  </a:cubicBezTo>
                  <a:lnTo>
                    <a:pt x="226" y="128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16">
              <a:extLst>
                <a:ext uri="{FF2B5EF4-FFF2-40B4-BE49-F238E27FC236}">
                  <a16:creationId xmlns:a16="http://schemas.microsoft.com/office/drawing/2014/main" id="{6C117065-B6AA-406E-95C4-AAB207C76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2400" y="5568951"/>
              <a:ext cx="49213" cy="273050"/>
            </a:xfrm>
            <a:custGeom>
              <a:avLst/>
              <a:gdLst>
                <a:gd name="T0" fmla="*/ 226 w 226"/>
                <a:gd name="T1" fmla="*/ 1130 h 1281"/>
                <a:gd name="T2" fmla="*/ 226 w 226"/>
                <a:gd name="T3" fmla="*/ 151 h 1281"/>
                <a:gd name="T4" fmla="*/ 75 w 226"/>
                <a:gd name="T5" fmla="*/ 0 h 1281"/>
                <a:gd name="T6" fmla="*/ 0 w 226"/>
                <a:gd name="T7" fmla="*/ 0 h 1281"/>
                <a:gd name="T8" fmla="*/ 0 w 226"/>
                <a:gd name="T9" fmla="*/ 1281 h 1281"/>
                <a:gd name="T10" fmla="*/ 75 w 226"/>
                <a:gd name="T11" fmla="*/ 1281 h 1281"/>
                <a:gd name="T12" fmla="*/ 226 w 226"/>
                <a:gd name="T13" fmla="*/ 1130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281">
                  <a:moveTo>
                    <a:pt x="226" y="1130"/>
                  </a:moveTo>
                  <a:lnTo>
                    <a:pt x="226" y="151"/>
                  </a:lnTo>
                  <a:cubicBezTo>
                    <a:pt x="226" y="67"/>
                    <a:pt x="158" y="0"/>
                    <a:pt x="75" y="0"/>
                  </a:cubicBezTo>
                  <a:lnTo>
                    <a:pt x="0" y="0"/>
                  </a:lnTo>
                  <a:lnTo>
                    <a:pt x="0" y="1281"/>
                  </a:lnTo>
                  <a:lnTo>
                    <a:pt x="75" y="1281"/>
                  </a:lnTo>
                  <a:cubicBezTo>
                    <a:pt x="158" y="1281"/>
                    <a:pt x="226" y="1214"/>
                    <a:pt x="226" y="113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17">
              <a:extLst>
                <a:ext uri="{FF2B5EF4-FFF2-40B4-BE49-F238E27FC236}">
                  <a16:creationId xmlns:a16="http://schemas.microsoft.com/office/drawing/2014/main" id="{2679E4C1-EE0C-49EF-B8F0-5E8D1D4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5705476"/>
              <a:ext cx="46038" cy="53975"/>
            </a:xfrm>
            <a:custGeom>
              <a:avLst/>
              <a:gdLst>
                <a:gd name="T0" fmla="*/ 189 w 219"/>
                <a:gd name="T1" fmla="*/ 0 h 251"/>
                <a:gd name="T2" fmla="*/ 0 w 219"/>
                <a:gd name="T3" fmla="*/ 0 h 251"/>
                <a:gd name="T4" fmla="*/ 88 w 219"/>
                <a:gd name="T5" fmla="*/ 241 h 251"/>
                <a:gd name="T6" fmla="*/ 96 w 219"/>
                <a:gd name="T7" fmla="*/ 251 h 251"/>
                <a:gd name="T8" fmla="*/ 219 w 219"/>
                <a:gd name="T9" fmla="*/ 205 h 251"/>
                <a:gd name="T10" fmla="*/ 189 w 219"/>
                <a:gd name="T11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189" y="0"/>
                  </a:moveTo>
                  <a:lnTo>
                    <a:pt x="0" y="0"/>
                  </a:lnTo>
                  <a:cubicBezTo>
                    <a:pt x="0" y="88"/>
                    <a:pt x="31" y="174"/>
                    <a:pt x="88" y="241"/>
                  </a:cubicBezTo>
                  <a:lnTo>
                    <a:pt x="96" y="251"/>
                  </a:lnTo>
                  <a:cubicBezTo>
                    <a:pt x="135" y="230"/>
                    <a:pt x="176" y="215"/>
                    <a:pt x="219" y="205"/>
                  </a:cubicBezTo>
                  <a:cubicBezTo>
                    <a:pt x="198" y="139"/>
                    <a:pt x="188" y="69"/>
                    <a:pt x="189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18">
              <a:extLst>
                <a:ext uri="{FF2B5EF4-FFF2-40B4-BE49-F238E27FC236}">
                  <a16:creationId xmlns:a16="http://schemas.microsoft.com/office/drawing/2014/main" id="{52F30DCF-C763-405B-81FE-83728A54D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5651501"/>
              <a:ext cx="46038" cy="53975"/>
            </a:xfrm>
            <a:custGeom>
              <a:avLst/>
              <a:gdLst>
                <a:gd name="T0" fmla="*/ 219 w 219"/>
                <a:gd name="T1" fmla="*/ 45 h 251"/>
                <a:gd name="T2" fmla="*/ 96 w 219"/>
                <a:gd name="T3" fmla="*/ 0 h 251"/>
                <a:gd name="T4" fmla="*/ 88 w 219"/>
                <a:gd name="T5" fmla="*/ 9 h 251"/>
                <a:gd name="T6" fmla="*/ 0 w 219"/>
                <a:gd name="T7" fmla="*/ 251 h 251"/>
                <a:gd name="T8" fmla="*/ 189 w 219"/>
                <a:gd name="T9" fmla="*/ 251 h 251"/>
                <a:gd name="T10" fmla="*/ 219 w 219"/>
                <a:gd name="T11" fmla="*/ 4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219" y="45"/>
                  </a:moveTo>
                  <a:cubicBezTo>
                    <a:pt x="176" y="35"/>
                    <a:pt x="135" y="20"/>
                    <a:pt x="96" y="0"/>
                  </a:cubicBezTo>
                  <a:lnTo>
                    <a:pt x="88" y="9"/>
                  </a:lnTo>
                  <a:cubicBezTo>
                    <a:pt x="31" y="76"/>
                    <a:pt x="0" y="162"/>
                    <a:pt x="0" y="251"/>
                  </a:cubicBezTo>
                  <a:lnTo>
                    <a:pt x="189" y="251"/>
                  </a:lnTo>
                  <a:cubicBezTo>
                    <a:pt x="188" y="181"/>
                    <a:pt x="198" y="111"/>
                    <a:pt x="219" y="45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19">
              <a:extLst>
                <a:ext uri="{FF2B5EF4-FFF2-40B4-BE49-F238E27FC236}">
                  <a16:creationId xmlns:a16="http://schemas.microsoft.com/office/drawing/2014/main" id="{FB3FBEC8-B83D-4E2F-BD44-33A347A7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5651501"/>
              <a:ext cx="46038" cy="53975"/>
            </a:xfrm>
            <a:custGeom>
              <a:avLst/>
              <a:gdLst>
                <a:gd name="T0" fmla="*/ 30 w 219"/>
                <a:gd name="T1" fmla="*/ 251 h 251"/>
                <a:gd name="T2" fmla="*/ 219 w 219"/>
                <a:gd name="T3" fmla="*/ 251 h 251"/>
                <a:gd name="T4" fmla="*/ 131 w 219"/>
                <a:gd name="T5" fmla="*/ 9 h 251"/>
                <a:gd name="T6" fmla="*/ 123 w 219"/>
                <a:gd name="T7" fmla="*/ 0 h 251"/>
                <a:gd name="T8" fmla="*/ 0 w 219"/>
                <a:gd name="T9" fmla="*/ 45 h 251"/>
                <a:gd name="T10" fmla="*/ 30 w 219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30" y="251"/>
                  </a:moveTo>
                  <a:lnTo>
                    <a:pt x="219" y="251"/>
                  </a:lnTo>
                  <a:cubicBezTo>
                    <a:pt x="219" y="162"/>
                    <a:pt x="188" y="76"/>
                    <a:pt x="131" y="9"/>
                  </a:cubicBezTo>
                  <a:lnTo>
                    <a:pt x="123" y="0"/>
                  </a:lnTo>
                  <a:cubicBezTo>
                    <a:pt x="84" y="20"/>
                    <a:pt x="43" y="35"/>
                    <a:pt x="0" y="45"/>
                  </a:cubicBezTo>
                  <a:cubicBezTo>
                    <a:pt x="21" y="111"/>
                    <a:pt x="31" y="181"/>
                    <a:pt x="30" y="251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820">
              <a:extLst>
                <a:ext uri="{FF2B5EF4-FFF2-40B4-BE49-F238E27FC236}">
                  <a16:creationId xmlns:a16="http://schemas.microsoft.com/office/drawing/2014/main" id="{8B7360DA-AFCF-429D-A119-1B45566A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5705476"/>
              <a:ext cx="46038" cy="53975"/>
            </a:xfrm>
            <a:custGeom>
              <a:avLst/>
              <a:gdLst>
                <a:gd name="T0" fmla="*/ 0 w 219"/>
                <a:gd name="T1" fmla="*/ 205 h 251"/>
                <a:gd name="T2" fmla="*/ 123 w 219"/>
                <a:gd name="T3" fmla="*/ 251 h 251"/>
                <a:gd name="T4" fmla="*/ 131 w 219"/>
                <a:gd name="T5" fmla="*/ 241 h 251"/>
                <a:gd name="T6" fmla="*/ 219 w 219"/>
                <a:gd name="T7" fmla="*/ 0 h 251"/>
                <a:gd name="T8" fmla="*/ 30 w 219"/>
                <a:gd name="T9" fmla="*/ 0 h 251"/>
                <a:gd name="T10" fmla="*/ 0 w 219"/>
                <a:gd name="T11" fmla="*/ 205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251">
                  <a:moveTo>
                    <a:pt x="0" y="205"/>
                  </a:moveTo>
                  <a:cubicBezTo>
                    <a:pt x="43" y="215"/>
                    <a:pt x="84" y="230"/>
                    <a:pt x="123" y="251"/>
                  </a:cubicBezTo>
                  <a:lnTo>
                    <a:pt x="131" y="241"/>
                  </a:lnTo>
                  <a:cubicBezTo>
                    <a:pt x="188" y="174"/>
                    <a:pt x="219" y="88"/>
                    <a:pt x="219" y="0"/>
                  </a:cubicBezTo>
                  <a:lnTo>
                    <a:pt x="30" y="0"/>
                  </a:lnTo>
                  <a:cubicBezTo>
                    <a:pt x="31" y="69"/>
                    <a:pt x="21" y="139"/>
                    <a:pt x="0" y="205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821">
              <a:extLst>
                <a:ext uri="{FF2B5EF4-FFF2-40B4-BE49-F238E27FC236}">
                  <a16:creationId xmlns:a16="http://schemas.microsoft.com/office/drawing/2014/main" id="{E615CF36-6495-47AD-85EC-478D093D8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661026"/>
              <a:ext cx="39688" cy="44450"/>
            </a:xfrm>
            <a:custGeom>
              <a:avLst/>
              <a:gdLst>
                <a:gd name="T0" fmla="*/ 188 w 189"/>
                <a:gd name="T1" fmla="*/ 206 h 206"/>
                <a:gd name="T2" fmla="*/ 158 w 189"/>
                <a:gd name="T3" fmla="*/ 0 h 206"/>
                <a:gd name="T4" fmla="*/ 0 w 189"/>
                <a:gd name="T5" fmla="*/ 17 h 206"/>
                <a:gd name="T6" fmla="*/ 0 w 189"/>
                <a:gd name="T7" fmla="*/ 206 h 206"/>
                <a:gd name="T8" fmla="*/ 188 w 189"/>
                <a:gd name="T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6">
                  <a:moveTo>
                    <a:pt x="188" y="206"/>
                  </a:moveTo>
                  <a:cubicBezTo>
                    <a:pt x="189" y="136"/>
                    <a:pt x="179" y="66"/>
                    <a:pt x="158" y="0"/>
                  </a:cubicBezTo>
                  <a:cubicBezTo>
                    <a:pt x="106" y="12"/>
                    <a:pt x="53" y="17"/>
                    <a:pt x="0" y="17"/>
                  </a:cubicBezTo>
                  <a:lnTo>
                    <a:pt x="0" y="206"/>
                  </a:lnTo>
                  <a:lnTo>
                    <a:pt x="188" y="206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22">
              <a:extLst>
                <a:ext uri="{FF2B5EF4-FFF2-40B4-BE49-F238E27FC236}">
                  <a16:creationId xmlns:a16="http://schemas.microsoft.com/office/drawing/2014/main" id="{0794CC35-9AF4-4B6C-9D3D-F73E025BD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705476"/>
              <a:ext cx="39688" cy="44450"/>
            </a:xfrm>
            <a:custGeom>
              <a:avLst/>
              <a:gdLst>
                <a:gd name="T0" fmla="*/ 0 w 189"/>
                <a:gd name="T1" fmla="*/ 188 h 205"/>
                <a:gd name="T2" fmla="*/ 158 w 189"/>
                <a:gd name="T3" fmla="*/ 205 h 205"/>
                <a:gd name="T4" fmla="*/ 188 w 189"/>
                <a:gd name="T5" fmla="*/ 0 h 205"/>
                <a:gd name="T6" fmla="*/ 0 w 189"/>
                <a:gd name="T7" fmla="*/ 0 h 205"/>
                <a:gd name="T8" fmla="*/ 0 w 189"/>
                <a:gd name="T9" fmla="*/ 18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5">
                  <a:moveTo>
                    <a:pt x="0" y="188"/>
                  </a:moveTo>
                  <a:cubicBezTo>
                    <a:pt x="53" y="188"/>
                    <a:pt x="106" y="193"/>
                    <a:pt x="158" y="205"/>
                  </a:cubicBezTo>
                  <a:cubicBezTo>
                    <a:pt x="179" y="139"/>
                    <a:pt x="189" y="69"/>
                    <a:pt x="188" y="0"/>
                  </a:cubicBezTo>
                  <a:lnTo>
                    <a:pt x="0" y="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23">
              <a:extLst>
                <a:ext uri="{FF2B5EF4-FFF2-40B4-BE49-F238E27FC236}">
                  <a16:creationId xmlns:a16="http://schemas.microsoft.com/office/drawing/2014/main" id="{E06F2DF4-F1BF-4DA9-A8CA-1AC3E4585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5" y="5705476"/>
              <a:ext cx="41275" cy="44450"/>
            </a:xfrm>
            <a:custGeom>
              <a:avLst/>
              <a:gdLst>
                <a:gd name="T0" fmla="*/ 189 w 189"/>
                <a:gd name="T1" fmla="*/ 0 h 205"/>
                <a:gd name="T2" fmla="*/ 1 w 189"/>
                <a:gd name="T3" fmla="*/ 0 h 205"/>
                <a:gd name="T4" fmla="*/ 31 w 189"/>
                <a:gd name="T5" fmla="*/ 205 h 205"/>
                <a:gd name="T6" fmla="*/ 189 w 189"/>
                <a:gd name="T7" fmla="*/ 188 h 205"/>
                <a:gd name="T8" fmla="*/ 189 w 189"/>
                <a:gd name="T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5">
                  <a:moveTo>
                    <a:pt x="189" y="0"/>
                  </a:moveTo>
                  <a:lnTo>
                    <a:pt x="1" y="0"/>
                  </a:lnTo>
                  <a:cubicBezTo>
                    <a:pt x="0" y="69"/>
                    <a:pt x="10" y="139"/>
                    <a:pt x="31" y="205"/>
                  </a:cubicBezTo>
                  <a:cubicBezTo>
                    <a:pt x="83" y="193"/>
                    <a:pt x="136" y="188"/>
                    <a:pt x="189" y="188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24">
              <a:extLst>
                <a:ext uri="{FF2B5EF4-FFF2-40B4-BE49-F238E27FC236}">
                  <a16:creationId xmlns:a16="http://schemas.microsoft.com/office/drawing/2014/main" id="{343051D7-E101-4F39-8278-00D2842DB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975" y="5661026"/>
              <a:ext cx="41275" cy="44450"/>
            </a:xfrm>
            <a:custGeom>
              <a:avLst/>
              <a:gdLst>
                <a:gd name="T0" fmla="*/ 189 w 189"/>
                <a:gd name="T1" fmla="*/ 17 h 206"/>
                <a:gd name="T2" fmla="*/ 31 w 189"/>
                <a:gd name="T3" fmla="*/ 0 h 206"/>
                <a:gd name="T4" fmla="*/ 1 w 189"/>
                <a:gd name="T5" fmla="*/ 206 h 206"/>
                <a:gd name="T6" fmla="*/ 189 w 189"/>
                <a:gd name="T7" fmla="*/ 206 h 206"/>
                <a:gd name="T8" fmla="*/ 189 w 189"/>
                <a:gd name="T9" fmla="*/ 1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06">
                  <a:moveTo>
                    <a:pt x="189" y="17"/>
                  </a:moveTo>
                  <a:cubicBezTo>
                    <a:pt x="136" y="17"/>
                    <a:pt x="83" y="12"/>
                    <a:pt x="31" y="0"/>
                  </a:cubicBezTo>
                  <a:cubicBezTo>
                    <a:pt x="10" y="66"/>
                    <a:pt x="0" y="136"/>
                    <a:pt x="1" y="206"/>
                  </a:cubicBezTo>
                  <a:lnTo>
                    <a:pt x="189" y="206"/>
                  </a:lnTo>
                  <a:lnTo>
                    <a:pt x="189" y="17"/>
                  </a:ln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25">
              <a:extLst>
                <a:ext uri="{FF2B5EF4-FFF2-40B4-BE49-F238E27FC236}">
                  <a16:creationId xmlns:a16="http://schemas.microsoft.com/office/drawing/2014/main" id="{B5A3DB01-8B39-4F98-B4ED-CDE47732A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5" y="5624513"/>
              <a:ext cx="57150" cy="36513"/>
            </a:xfrm>
            <a:custGeom>
              <a:avLst/>
              <a:gdLst>
                <a:gd name="T0" fmla="*/ 270 w 270"/>
                <a:gd name="T1" fmla="*/ 0 h 171"/>
                <a:gd name="T2" fmla="*/ 0 w 270"/>
                <a:gd name="T3" fmla="*/ 126 h 171"/>
                <a:gd name="T4" fmla="*/ 123 w 270"/>
                <a:gd name="T5" fmla="*/ 171 h 171"/>
                <a:gd name="T6" fmla="*/ 270 w 270"/>
                <a:gd name="T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270" y="0"/>
                  </a:moveTo>
                  <a:cubicBezTo>
                    <a:pt x="167" y="3"/>
                    <a:pt x="69" y="48"/>
                    <a:pt x="0" y="126"/>
                  </a:cubicBezTo>
                  <a:cubicBezTo>
                    <a:pt x="39" y="146"/>
                    <a:pt x="80" y="161"/>
                    <a:pt x="123" y="171"/>
                  </a:cubicBezTo>
                  <a:cubicBezTo>
                    <a:pt x="155" y="74"/>
                    <a:pt x="209" y="7"/>
                    <a:pt x="270" y="0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26">
              <a:extLst>
                <a:ext uri="{FF2B5EF4-FFF2-40B4-BE49-F238E27FC236}">
                  <a16:creationId xmlns:a16="http://schemas.microsoft.com/office/drawing/2014/main" id="{12A7CF14-2AF8-4E99-9C8F-AFE7D7AC9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5624513"/>
              <a:ext cx="57150" cy="36513"/>
            </a:xfrm>
            <a:custGeom>
              <a:avLst/>
              <a:gdLst>
                <a:gd name="T0" fmla="*/ 147 w 270"/>
                <a:gd name="T1" fmla="*/ 171 h 171"/>
                <a:gd name="T2" fmla="*/ 270 w 270"/>
                <a:gd name="T3" fmla="*/ 126 h 171"/>
                <a:gd name="T4" fmla="*/ 0 w 270"/>
                <a:gd name="T5" fmla="*/ 0 h 171"/>
                <a:gd name="T6" fmla="*/ 147 w 270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147" y="171"/>
                  </a:moveTo>
                  <a:cubicBezTo>
                    <a:pt x="190" y="161"/>
                    <a:pt x="231" y="146"/>
                    <a:pt x="270" y="126"/>
                  </a:cubicBezTo>
                  <a:cubicBezTo>
                    <a:pt x="201" y="48"/>
                    <a:pt x="103" y="3"/>
                    <a:pt x="0" y="0"/>
                  </a:cubicBezTo>
                  <a:cubicBezTo>
                    <a:pt x="61" y="7"/>
                    <a:pt x="115" y="74"/>
                    <a:pt x="147" y="171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27">
              <a:extLst>
                <a:ext uri="{FF2B5EF4-FFF2-40B4-BE49-F238E27FC236}">
                  <a16:creationId xmlns:a16="http://schemas.microsoft.com/office/drawing/2014/main" id="{0BC34E1B-7D8C-470F-ADBD-7BA9A971B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5" y="5624513"/>
              <a:ext cx="34925" cy="41275"/>
            </a:xfrm>
            <a:custGeom>
              <a:avLst/>
              <a:gdLst>
                <a:gd name="T0" fmla="*/ 0 w 158"/>
                <a:gd name="T1" fmla="*/ 171 h 188"/>
                <a:gd name="T2" fmla="*/ 158 w 158"/>
                <a:gd name="T3" fmla="*/ 188 h 188"/>
                <a:gd name="T4" fmla="*/ 158 w 158"/>
                <a:gd name="T5" fmla="*/ 0 h 188"/>
                <a:gd name="T6" fmla="*/ 147 w 158"/>
                <a:gd name="T7" fmla="*/ 0 h 188"/>
                <a:gd name="T8" fmla="*/ 0 w 158"/>
                <a:gd name="T9" fmla="*/ 1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0" y="171"/>
                  </a:moveTo>
                  <a:cubicBezTo>
                    <a:pt x="52" y="183"/>
                    <a:pt x="105" y="188"/>
                    <a:pt x="158" y="188"/>
                  </a:cubicBezTo>
                  <a:lnTo>
                    <a:pt x="158" y="0"/>
                  </a:lnTo>
                  <a:cubicBezTo>
                    <a:pt x="154" y="0"/>
                    <a:pt x="151" y="0"/>
                    <a:pt x="147" y="0"/>
                  </a:cubicBezTo>
                  <a:cubicBezTo>
                    <a:pt x="86" y="7"/>
                    <a:pt x="32" y="74"/>
                    <a:pt x="0" y="171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28">
              <a:extLst>
                <a:ext uri="{FF2B5EF4-FFF2-40B4-BE49-F238E27FC236}">
                  <a16:creationId xmlns:a16="http://schemas.microsoft.com/office/drawing/2014/main" id="{22CBD5E4-0531-4985-A849-85E6C4D3D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624513"/>
              <a:ext cx="33338" cy="41275"/>
            </a:xfrm>
            <a:custGeom>
              <a:avLst/>
              <a:gdLst>
                <a:gd name="T0" fmla="*/ 158 w 158"/>
                <a:gd name="T1" fmla="*/ 171 h 188"/>
                <a:gd name="T2" fmla="*/ 11 w 158"/>
                <a:gd name="T3" fmla="*/ 0 h 188"/>
                <a:gd name="T4" fmla="*/ 0 w 158"/>
                <a:gd name="T5" fmla="*/ 0 h 188"/>
                <a:gd name="T6" fmla="*/ 0 w 158"/>
                <a:gd name="T7" fmla="*/ 188 h 188"/>
                <a:gd name="T8" fmla="*/ 158 w 158"/>
                <a:gd name="T9" fmla="*/ 17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158" y="171"/>
                  </a:moveTo>
                  <a:cubicBezTo>
                    <a:pt x="126" y="74"/>
                    <a:pt x="72" y="7"/>
                    <a:pt x="11" y="0"/>
                  </a:cubicBezTo>
                  <a:cubicBezTo>
                    <a:pt x="7" y="0"/>
                    <a:pt x="4" y="0"/>
                    <a:pt x="0" y="0"/>
                  </a:cubicBezTo>
                  <a:lnTo>
                    <a:pt x="0" y="188"/>
                  </a:lnTo>
                  <a:cubicBezTo>
                    <a:pt x="53" y="188"/>
                    <a:pt x="106" y="183"/>
                    <a:pt x="158" y="171"/>
                  </a:cubicBezTo>
                  <a:close/>
                </a:path>
              </a:pathLst>
            </a:custGeom>
            <a:solidFill>
              <a:srgbClr val="BAC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29">
              <a:extLst>
                <a:ext uri="{FF2B5EF4-FFF2-40B4-BE49-F238E27FC236}">
                  <a16:creationId xmlns:a16="http://schemas.microsoft.com/office/drawing/2014/main" id="{23406F64-720A-45AF-8085-80A1FFBBD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7925" y="5749926"/>
              <a:ext cx="57150" cy="36513"/>
            </a:xfrm>
            <a:custGeom>
              <a:avLst/>
              <a:gdLst>
                <a:gd name="T0" fmla="*/ 123 w 270"/>
                <a:gd name="T1" fmla="*/ 0 h 171"/>
                <a:gd name="T2" fmla="*/ 0 w 270"/>
                <a:gd name="T3" fmla="*/ 46 h 171"/>
                <a:gd name="T4" fmla="*/ 270 w 270"/>
                <a:gd name="T5" fmla="*/ 171 h 171"/>
                <a:gd name="T6" fmla="*/ 123 w 270"/>
                <a:gd name="T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123" y="0"/>
                  </a:moveTo>
                  <a:cubicBezTo>
                    <a:pt x="80" y="10"/>
                    <a:pt x="39" y="25"/>
                    <a:pt x="0" y="46"/>
                  </a:cubicBezTo>
                  <a:cubicBezTo>
                    <a:pt x="69" y="123"/>
                    <a:pt x="167" y="168"/>
                    <a:pt x="270" y="171"/>
                  </a:cubicBezTo>
                  <a:cubicBezTo>
                    <a:pt x="209" y="164"/>
                    <a:pt x="155" y="98"/>
                    <a:pt x="123" y="0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830">
              <a:extLst>
                <a:ext uri="{FF2B5EF4-FFF2-40B4-BE49-F238E27FC236}">
                  <a16:creationId xmlns:a16="http://schemas.microsoft.com/office/drawing/2014/main" id="{36F5685F-895E-422F-BFFE-51132E04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5749926"/>
              <a:ext cx="57150" cy="36513"/>
            </a:xfrm>
            <a:custGeom>
              <a:avLst/>
              <a:gdLst>
                <a:gd name="T0" fmla="*/ 0 w 270"/>
                <a:gd name="T1" fmla="*/ 171 h 171"/>
                <a:gd name="T2" fmla="*/ 270 w 270"/>
                <a:gd name="T3" fmla="*/ 46 h 171"/>
                <a:gd name="T4" fmla="*/ 147 w 270"/>
                <a:gd name="T5" fmla="*/ 0 h 171"/>
                <a:gd name="T6" fmla="*/ 0 w 270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171">
                  <a:moveTo>
                    <a:pt x="0" y="171"/>
                  </a:moveTo>
                  <a:cubicBezTo>
                    <a:pt x="103" y="168"/>
                    <a:pt x="201" y="123"/>
                    <a:pt x="270" y="46"/>
                  </a:cubicBezTo>
                  <a:cubicBezTo>
                    <a:pt x="231" y="25"/>
                    <a:pt x="190" y="10"/>
                    <a:pt x="147" y="0"/>
                  </a:cubicBezTo>
                  <a:cubicBezTo>
                    <a:pt x="115" y="98"/>
                    <a:pt x="61" y="164"/>
                    <a:pt x="0" y="171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831">
              <a:extLst>
                <a:ext uri="{FF2B5EF4-FFF2-40B4-BE49-F238E27FC236}">
                  <a16:creationId xmlns:a16="http://schemas.microsoft.com/office/drawing/2014/main" id="{3E0C8543-96AB-4C8F-A2CA-DC492AEC4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3325" y="5745163"/>
              <a:ext cx="34925" cy="41275"/>
            </a:xfrm>
            <a:custGeom>
              <a:avLst/>
              <a:gdLst>
                <a:gd name="T0" fmla="*/ 0 w 158"/>
                <a:gd name="T1" fmla="*/ 17 h 188"/>
                <a:gd name="T2" fmla="*/ 147 w 158"/>
                <a:gd name="T3" fmla="*/ 188 h 188"/>
                <a:gd name="T4" fmla="*/ 158 w 158"/>
                <a:gd name="T5" fmla="*/ 188 h 188"/>
                <a:gd name="T6" fmla="*/ 158 w 158"/>
                <a:gd name="T7" fmla="*/ 0 h 188"/>
                <a:gd name="T8" fmla="*/ 0 w 158"/>
                <a:gd name="T9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0" y="17"/>
                  </a:moveTo>
                  <a:cubicBezTo>
                    <a:pt x="32" y="115"/>
                    <a:pt x="86" y="181"/>
                    <a:pt x="147" y="188"/>
                  </a:cubicBezTo>
                  <a:cubicBezTo>
                    <a:pt x="151" y="188"/>
                    <a:pt x="154" y="188"/>
                    <a:pt x="158" y="188"/>
                  </a:cubicBezTo>
                  <a:lnTo>
                    <a:pt x="158" y="0"/>
                  </a:lnTo>
                  <a:cubicBezTo>
                    <a:pt x="105" y="0"/>
                    <a:pt x="52" y="5"/>
                    <a:pt x="0" y="1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832">
              <a:extLst>
                <a:ext uri="{FF2B5EF4-FFF2-40B4-BE49-F238E27FC236}">
                  <a16:creationId xmlns:a16="http://schemas.microsoft.com/office/drawing/2014/main" id="{AECDA839-51A6-498E-8016-E777283A2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5745163"/>
              <a:ext cx="33338" cy="41275"/>
            </a:xfrm>
            <a:custGeom>
              <a:avLst/>
              <a:gdLst>
                <a:gd name="T0" fmla="*/ 158 w 158"/>
                <a:gd name="T1" fmla="*/ 17 h 188"/>
                <a:gd name="T2" fmla="*/ 0 w 158"/>
                <a:gd name="T3" fmla="*/ 0 h 188"/>
                <a:gd name="T4" fmla="*/ 0 w 158"/>
                <a:gd name="T5" fmla="*/ 188 h 188"/>
                <a:gd name="T6" fmla="*/ 11 w 158"/>
                <a:gd name="T7" fmla="*/ 188 h 188"/>
                <a:gd name="T8" fmla="*/ 158 w 158"/>
                <a:gd name="T9" fmla="*/ 1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88">
                  <a:moveTo>
                    <a:pt x="158" y="17"/>
                  </a:moveTo>
                  <a:cubicBezTo>
                    <a:pt x="106" y="5"/>
                    <a:pt x="53" y="0"/>
                    <a:pt x="0" y="0"/>
                  </a:cubicBezTo>
                  <a:lnTo>
                    <a:pt x="0" y="188"/>
                  </a:lnTo>
                  <a:cubicBezTo>
                    <a:pt x="4" y="188"/>
                    <a:pt x="7" y="188"/>
                    <a:pt x="11" y="188"/>
                  </a:cubicBezTo>
                  <a:cubicBezTo>
                    <a:pt x="72" y="181"/>
                    <a:pt x="126" y="115"/>
                    <a:pt x="158" y="17"/>
                  </a:cubicBezTo>
                  <a:close/>
                </a:path>
              </a:pathLst>
            </a:custGeom>
            <a:solidFill>
              <a:srgbClr val="C9D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833">
              <a:extLst>
                <a:ext uri="{FF2B5EF4-FFF2-40B4-BE49-F238E27FC236}">
                  <a16:creationId xmlns:a16="http://schemas.microsoft.com/office/drawing/2014/main" id="{8A3C8538-882C-453E-8D86-EF99A8BEC7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45363" y="5561013"/>
              <a:ext cx="138113" cy="288925"/>
            </a:xfrm>
            <a:custGeom>
              <a:avLst/>
              <a:gdLst>
                <a:gd name="T0" fmla="*/ 603 w 641"/>
                <a:gd name="T1" fmla="*/ 1281 h 1357"/>
                <a:gd name="T2" fmla="*/ 302 w 641"/>
                <a:gd name="T3" fmla="*/ 1281 h 1357"/>
                <a:gd name="T4" fmla="*/ 302 w 641"/>
                <a:gd name="T5" fmla="*/ 76 h 1357"/>
                <a:gd name="T6" fmla="*/ 600 w 641"/>
                <a:gd name="T7" fmla="*/ 76 h 1357"/>
                <a:gd name="T8" fmla="*/ 638 w 641"/>
                <a:gd name="T9" fmla="*/ 38 h 1357"/>
                <a:gd name="T10" fmla="*/ 600 w 641"/>
                <a:gd name="T11" fmla="*/ 0 h 1357"/>
                <a:gd name="T12" fmla="*/ 189 w 641"/>
                <a:gd name="T13" fmla="*/ 0 h 1357"/>
                <a:gd name="T14" fmla="*/ 0 w 641"/>
                <a:gd name="T15" fmla="*/ 189 h 1357"/>
                <a:gd name="T16" fmla="*/ 0 w 641"/>
                <a:gd name="T17" fmla="*/ 1168 h 1357"/>
                <a:gd name="T18" fmla="*/ 189 w 641"/>
                <a:gd name="T19" fmla="*/ 1357 h 1357"/>
                <a:gd name="T20" fmla="*/ 603 w 641"/>
                <a:gd name="T21" fmla="*/ 1357 h 1357"/>
                <a:gd name="T22" fmla="*/ 641 w 641"/>
                <a:gd name="T23" fmla="*/ 1319 h 1357"/>
                <a:gd name="T24" fmla="*/ 603 w 641"/>
                <a:gd name="T25" fmla="*/ 1281 h 1357"/>
                <a:gd name="T26" fmla="*/ 76 w 641"/>
                <a:gd name="T27" fmla="*/ 1168 h 1357"/>
                <a:gd name="T28" fmla="*/ 76 w 641"/>
                <a:gd name="T29" fmla="*/ 189 h 1357"/>
                <a:gd name="T30" fmla="*/ 189 w 641"/>
                <a:gd name="T31" fmla="*/ 76 h 1357"/>
                <a:gd name="T32" fmla="*/ 227 w 641"/>
                <a:gd name="T33" fmla="*/ 76 h 1357"/>
                <a:gd name="T34" fmla="*/ 227 w 641"/>
                <a:gd name="T35" fmla="*/ 1281 h 1357"/>
                <a:gd name="T36" fmla="*/ 189 w 641"/>
                <a:gd name="T37" fmla="*/ 1281 h 1357"/>
                <a:gd name="T38" fmla="*/ 76 w 641"/>
                <a:gd name="T39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1" h="1357">
                  <a:moveTo>
                    <a:pt x="603" y="1281"/>
                  </a:moveTo>
                  <a:lnTo>
                    <a:pt x="302" y="1281"/>
                  </a:lnTo>
                  <a:lnTo>
                    <a:pt x="302" y="76"/>
                  </a:lnTo>
                  <a:lnTo>
                    <a:pt x="600" y="76"/>
                  </a:lnTo>
                  <a:cubicBezTo>
                    <a:pt x="621" y="76"/>
                    <a:pt x="638" y="59"/>
                    <a:pt x="638" y="38"/>
                  </a:cubicBezTo>
                  <a:cubicBezTo>
                    <a:pt x="638" y="17"/>
                    <a:pt x="621" y="0"/>
                    <a:pt x="600" y="0"/>
                  </a:cubicBezTo>
                  <a:lnTo>
                    <a:pt x="189" y="0"/>
                  </a:lnTo>
                  <a:cubicBezTo>
                    <a:pt x="85" y="0"/>
                    <a:pt x="1" y="85"/>
                    <a:pt x="0" y="189"/>
                  </a:cubicBezTo>
                  <a:lnTo>
                    <a:pt x="0" y="1168"/>
                  </a:lnTo>
                  <a:cubicBezTo>
                    <a:pt x="1" y="1272"/>
                    <a:pt x="85" y="1357"/>
                    <a:pt x="189" y="1357"/>
                  </a:cubicBezTo>
                  <a:lnTo>
                    <a:pt x="603" y="1357"/>
                  </a:lnTo>
                  <a:cubicBezTo>
                    <a:pt x="624" y="1357"/>
                    <a:pt x="641" y="1340"/>
                    <a:pt x="641" y="1319"/>
                  </a:cubicBezTo>
                  <a:cubicBezTo>
                    <a:pt x="641" y="1298"/>
                    <a:pt x="624" y="1281"/>
                    <a:pt x="603" y="1281"/>
                  </a:cubicBezTo>
                  <a:close/>
                  <a:moveTo>
                    <a:pt x="76" y="1168"/>
                  </a:moveTo>
                  <a:lnTo>
                    <a:pt x="76" y="189"/>
                  </a:lnTo>
                  <a:cubicBezTo>
                    <a:pt x="76" y="126"/>
                    <a:pt x="126" y="76"/>
                    <a:pt x="189" y="76"/>
                  </a:cubicBezTo>
                  <a:lnTo>
                    <a:pt x="227" y="76"/>
                  </a:lnTo>
                  <a:lnTo>
                    <a:pt x="227" y="1281"/>
                  </a:lnTo>
                  <a:lnTo>
                    <a:pt x="189" y="1281"/>
                  </a:lnTo>
                  <a:cubicBezTo>
                    <a:pt x="126" y="1281"/>
                    <a:pt x="76" y="1231"/>
                    <a:pt x="76" y="1168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834">
              <a:extLst>
                <a:ext uri="{FF2B5EF4-FFF2-40B4-BE49-F238E27FC236}">
                  <a16:creationId xmlns:a16="http://schemas.microsoft.com/office/drawing/2014/main" id="{8B1B0DC1-07F8-4DD4-B185-31431ECCF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93025" y="5561013"/>
              <a:ext cx="136525" cy="288925"/>
            </a:xfrm>
            <a:custGeom>
              <a:avLst/>
              <a:gdLst>
                <a:gd name="T0" fmla="*/ 452 w 640"/>
                <a:gd name="T1" fmla="*/ 0 h 1357"/>
                <a:gd name="T2" fmla="*/ 38 w 640"/>
                <a:gd name="T3" fmla="*/ 0 h 1357"/>
                <a:gd name="T4" fmla="*/ 1 w 640"/>
                <a:gd name="T5" fmla="*/ 38 h 1357"/>
                <a:gd name="T6" fmla="*/ 38 w 640"/>
                <a:gd name="T7" fmla="*/ 76 h 1357"/>
                <a:gd name="T8" fmla="*/ 339 w 640"/>
                <a:gd name="T9" fmla="*/ 76 h 1357"/>
                <a:gd name="T10" fmla="*/ 339 w 640"/>
                <a:gd name="T11" fmla="*/ 1281 h 1357"/>
                <a:gd name="T12" fmla="*/ 38 w 640"/>
                <a:gd name="T13" fmla="*/ 1281 h 1357"/>
                <a:gd name="T14" fmla="*/ 0 w 640"/>
                <a:gd name="T15" fmla="*/ 1319 h 1357"/>
                <a:gd name="T16" fmla="*/ 38 w 640"/>
                <a:gd name="T17" fmla="*/ 1357 h 1357"/>
                <a:gd name="T18" fmla="*/ 452 w 640"/>
                <a:gd name="T19" fmla="*/ 1357 h 1357"/>
                <a:gd name="T20" fmla="*/ 640 w 640"/>
                <a:gd name="T21" fmla="*/ 1168 h 1357"/>
                <a:gd name="T22" fmla="*/ 640 w 640"/>
                <a:gd name="T23" fmla="*/ 189 h 1357"/>
                <a:gd name="T24" fmla="*/ 452 w 640"/>
                <a:gd name="T25" fmla="*/ 0 h 1357"/>
                <a:gd name="T26" fmla="*/ 565 w 640"/>
                <a:gd name="T27" fmla="*/ 1168 h 1357"/>
                <a:gd name="T28" fmla="*/ 452 w 640"/>
                <a:gd name="T29" fmla="*/ 1281 h 1357"/>
                <a:gd name="T30" fmla="*/ 414 w 640"/>
                <a:gd name="T31" fmla="*/ 1281 h 1357"/>
                <a:gd name="T32" fmla="*/ 414 w 640"/>
                <a:gd name="T33" fmla="*/ 76 h 1357"/>
                <a:gd name="T34" fmla="*/ 452 w 640"/>
                <a:gd name="T35" fmla="*/ 76 h 1357"/>
                <a:gd name="T36" fmla="*/ 565 w 640"/>
                <a:gd name="T37" fmla="*/ 189 h 1357"/>
                <a:gd name="T38" fmla="*/ 565 w 640"/>
                <a:gd name="T39" fmla="*/ 1168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0" h="1357">
                  <a:moveTo>
                    <a:pt x="452" y="0"/>
                  </a:moveTo>
                  <a:lnTo>
                    <a:pt x="38" y="0"/>
                  </a:lnTo>
                  <a:cubicBezTo>
                    <a:pt x="17" y="0"/>
                    <a:pt x="1" y="17"/>
                    <a:pt x="1" y="38"/>
                  </a:cubicBezTo>
                  <a:cubicBezTo>
                    <a:pt x="1" y="59"/>
                    <a:pt x="17" y="76"/>
                    <a:pt x="38" y="76"/>
                  </a:cubicBezTo>
                  <a:lnTo>
                    <a:pt x="339" y="76"/>
                  </a:lnTo>
                  <a:lnTo>
                    <a:pt x="339" y="1281"/>
                  </a:lnTo>
                  <a:lnTo>
                    <a:pt x="38" y="1281"/>
                  </a:lnTo>
                  <a:cubicBezTo>
                    <a:pt x="17" y="1281"/>
                    <a:pt x="0" y="1298"/>
                    <a:pt x="0" y="1319"/>
                  </a:cubicBezTo>
                  <a:cubicBezTo>
                    <a:pt x="0" y="1340"/>
                    <a:pt x="17" y="1357"/>
                    <a:pt x="38" y="1357"/>
                  </a:cubicBezTo>
                  <a:lnTo>
                    <a:pt x="452" y="1357"/>
                  </a:lnTo>
                  <a:cubicBezTo>
                    <a:pt x="556" y="1357"/>
                    <a:pt x="640" y="1272"/>
                    <a:pt x="640" y="1168"/>
                  </a:cubicBezTo>
                  <a:lnTo>
                    <a:pt x="640" y="189"/>
                  </a:lnTo>
                  <a:cubicBezTo>
                    <a:pt x="640" y="85"/>
                    <a:pt x="556" y="0"/>
                    <a:pt x="452" y="0"/>
                  </a:cubicBezTo>
                  <a:close/>
                  <a:moveTo>
                    <a:pt x="565" y="1168"/>
                  </a:moveTo>
                  <a:cubicBezTo>
                    <a:pt x="565" y="1231"/>
                    <a:pt x="515" y="1281"/>
                    <a:pt x="452" y="1281"/>
                  </a:cubicBezTo>
                  <a:lnTo>
                    <a:pt x="414" y="1281"/>
                  </a:lnTo>
                  <a:lnTo>
                    <a:pt x="414" y="76"/>
                  </a:lnTo>
                  <a:lnTo>
                    <a:pt x="452" y="76"/>
                  </a:lnTo>
                  <a:cubicBezTo>
                    <a:pt x="515" y="76"/>
                    <a:pt x="565" y="126"/>
                    <a:pt x="565" y="189"/>
                  </a:cubicBezTo>
                  <a:lnTo>
                    <a:pt x="565" y="116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835">
              <a:extLst>
                <a:ext uri="{FF2B5EF4-FFF2-40B4-BE49-F238E27FC236}">
                  <a16:creationId xmlns:a16="http://schemas.microsoft.com/office/drawing/2014/main" id="{2B801FCE-5B0B-4683-ACD1-09CA54C9A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75" y="5681663"/>
              <a:ext cx="17463" cy="47625"/>
            </a:xfrm>
            <a:custGeom>
              <a:avLst/>
              <a:gdLst>
                <a:gd name="T0" fmla="*/ 38 w 75"/>
                <a:gd name="T1" fmla="*/ 0 h 227"/>
                <a:gd name="T2" fmla="*/ 0 w 75"/>
                <a:gd name="T3" fmla="*/ 38 h 227"/>
                <a:gd name="T4" fmla="*/ 0 w 75"/>
                <a:gd name="T5" fmla="*/ 189 h 227"/>
                <a:gd name="T6" fmla="*/ 38 w 75"/>
                <a:gd name="T7" fmla="*/ 227 h 227"/>
                <a:gd name="T8" fmla="*/ 75 w 75"/>
                <a:gd name="T9" fmla="*/ 189 h 227"/>
                <a:gd name="T10" fmla="*/ 75 w 75"/>
                <a:gd name="T11" fmla="*/ 38 h 227"/>
                <a:gd name="T12" fmla="*/ 38 w 75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27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lnTo>
                    <a:pt x="0" y="189"/>
                  </a:lnTo>
                  <a:cubicBezTo>
                    <a:pt x="0" y="210"/>
                    <a:pt x="17" y="227"/>
                    <a:pt x="38" y="227"/>
                  </a:cubicBezTo>
                  <a:cubicBezTo>
                    <a:pt x="59" y="227"/>
                    <a:pt x="75" y="210"/>
                    <a:pt x="75" y="189"/>
                  </a:cubicBezTo>
                  <a:lnTo>
                    <a:pt x="75" y="38"/>
                  </a:lnTo>
                  <a:cubicBezTo>
                    <a:pt x="75" y="17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836">
              <a:extLst>
                <a:ext uri="{FF2B5EF4-FFF2-40B4-BE49-F238E27FC236}">
                  <a16:creationId xmlns:a16="http://schemas.microsoft.com/office/drawing/2014/main" id="{CE878405-777A-441B-AA07-B846D8476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175" y="5713413"/>
              <a:ext cx="17463" cy="23813"/>
            </a:xfrm>
            <a:custGeom>
              <a:avLst/>
              <a:gdLst>
                <a:gd name="T0" fmla="*/ 37 w 75"/>
                <a:gd name="T1" fmla="*/ 0 h 113"/>
                <a:gd name="T2" fmla="*/ 0 w 75"/>
                <a:gd name="T3" fmla="*/ 38 h 113"/>
                <a:gd name="T4" fmla="*/ 0 w 75"/>
                <a:gd name="T5" fmla="*/ 76 h 113"/>
                <a:gd name="T6" fmla="*/ 37 w 75"/>
                <a:gd name="T7" fmla="*/ 113 h 113"/>
                <a:gd name="T8" fmla="*/ 75 w 75"/>
                <a:gd name="T9" fmla="*/ 76 h 113"/>
                <a:gd name="T10" fmla="*/ 75 w 75"/>
                <a:gd name="T11" fmla="*/ 38 h 113"/>
                <a:gd name="T12" fmla="*/ 37 w 75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3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lnTo>
                    <a:pt x="0" y="76"/>
                  </a:lnTo>
                  <a:cubicBezTo>
                    <a:pt x="0" y="96"/>
                    <a:pt x="16" y="113"/>
                    <a:pt x="37" y="113"/>
                  </a:cubicBezTo>
                  <a:cubicBezTo>
                    <a:pt x="58" y="113"/>
                    <a:pt x="75" y="96"/>
                    <a:pt x="75" y="76"/>
                  </a:cubicBezTo>
                  <a:lnTo>
                    <a:pt x="75" y="38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37">
              <a:extLst>
                <a:ext uri="{FF2B5EF4-FFF2-40B4-BE49-F238E27FC236}">
                  <a16:creationId xmlns:a16="http://schemas.microsoft.com/office/drawing/2014/main" id="{830CE18D-94A0-46E2-A191-61AB8C2D4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5" y="5778501"/>
              <a:ext cx="39688" cy="39688"/>
            </a:xfrm>
            <a:custGeom>
              <a:avLst/>
              <a:gdLst>
                <a:gd name="T0" fmla="*/ 0 w 189"/>
                <a:gd name="T1" fmla="*/ 0 h 188"/>
                <a:gd name="T2" fmla="*/ 0 w 189"/>
                <a:gd name="T3" fmla="*/ 188 h 188"/>
                <a:gd name="T4" fmla="*/ 189 w 189"/>
                <a:gd name="T5" fmla="*/ 188 h 188"/>
                <a:gd name="T6" fmla="*/ 189 w 189"/>
                <a:gd name="T7" fmla="*/ 113 h 188"/>
                <a:gd name="T8" fmla="*/ 76 w 189"/>
                <a:gd name="T9" fmla="*/ 113 h 188"/>
                <a:gd name="T10" fmla="*/ 76 w 189"/>
                <a:gd name="T11" fmla="*/ 0 h 188"/>
                <a:gd name="T12" fmla="*/ 0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0"/>
                  </a:moveTo>
                  <a:lnTo>
                    <a:pt x="0" y="188"/>
                  </a:lnTo>
                  <a:lnTo>
                    <a:pt x="189" y="188"/>
                  </a:lnTo>
                  <a:lnTo>
                    <a:pt x="189" y="113"/>
                  </a:lnTo>
                  <a:lnTo>
                    <a:pt x="76" y="113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38">
              <a:extLst>
                <a:ext uri="{FF2B5EF4-FFF2-40B4-BE49-F238E27FC236}">
                  <a16:creationId xmlns:a16="http://schemas.microsoft.com/office/drawing/2014/main" id="{AC243698-9DFA-407D-A0F8-5BE70D000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5778501"/>
              <a:ext cx="39688" cy="39688"/>
            </a:xfrm>
            <a:custGeom>
              <a:avLst/>
              <a:gdLst>
                <a:gd name="T0" fmla="*/ 0 w 189"/>
                <a:gd name="T1" fmla="*/ 188 h 188"/>
                <a:gd name="T2" fmla="*/ 189 w 189"/>
                <a:gd name="T3" fmla="*/ 188 h 188"/>
                <a:gd name="T4" fmla="*/ 189 w 189"/>
                <a:gd name="T5" fmla="*/ 0 h 188"/>
                <a:gd name="T6" fmla="*/ 113 w 189"/>
                <a:gd name="T7" fmla="*/ 0 h 188"/>
                <a:gd name="T8" fmla="*/ 113 w 189"/>
                <a:gd name="T9" fmla="*/ 113 h 188"/>
                <a:gd name="T10" fmla="*/ 0 w 189"/>
                <a:gd name="T11" fmla="*/ 113 h 188"/>
                <a:gd name="T12" fmla="*/ 0 w 189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0" y="188"/>
                  </a:moveTo>
                  <a:lnTo>
                    <a:pt x="189" y="188"/>
                  </a:lnTo>
                  <a:lnTo>
                    <a:pt x="189" y="0"/>
                  </a:lnTo>
                  <a:lnTo>
                    <a:pt x="113" y="0"/>
                  </a:lnTo>
                  <a:lnTo>
                    <a:pt x="113" y="113"/>
                  </a:lnTo>
                  <a:lnTo>
                    <a:pt x="0" y="113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839">
              <a:extLst>
                <a:ext uri="{FF2B5EF4-FFF2-40B4-BE49-F238E27FC236}">
                  <a16:creationId xmlns:a16="http://schemas.microsoft.com/office/drawing/2014/main" id="{51D125BA-A7D6-4864-88E4-DC4AE9C6F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25" y="5592763"/>
              <a:ext cx="39688" cy="39688"/>
            </a:xfrm>
            <a:custGeom>
              <a:avLst/>
              <a:gdLst>
                <a:gd name="T0" fmla="*/ 189 w 189"/>
                <a:gd name="T1" fmla="*/ 0 h 188"/>
                <a:gd name="T2" fmla="*/ 0 w 189"/>
                <a:gd name="T3" fmla="*/ 0 h 188"/>
                <a:gd name="T4" fmla="*/ 0 w 189"/>
                <a:gd name="T5" fmla="*/ 188 h 188"/>
                <a:gd name="T6" fmla="*/ 76 w 189"/>
                <a:gd name="T7" fmla="*/ 188 h 188"/>
                <a:gd name="T8" fmla="*/ 76 w 189"/>
                <a:gd name="T9" fmla="*/ 75 h 188"/>
                <a:gd name="T10" fmla="*/ 189 w 189"/>
                <a:gd name="T11" fmla="*/ 75 h 188"/>
                <a:gd name="T12" fmla="*/ 189 w 189"/>
                <a:gd name="T1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0"/>
                  </a:moveTo>
                  <a:lnTo>
                    <a:pt x="0" y="0"/>
                  </a:lnTo>
                  <a:lnTo>
                    <a:pt x="0" y="188"/>
                  </a:lnTo>
                  <a:lnTo>
                    <a:pt x="76" y="188"/>
                  </a:lnTo>
                  <a:lnTo>
                    <a:pt x="76" y="75"/>
                  </a:lnTo>
                  <a:lnTo>
                    <a:pt x="189" y="7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40">
              <a:extLst>
                <a:ext uri="{FF2B5EF4-FFF2-40B4-BE49-F238E27FC236}">
                  <a16:creationId xmlns:a16="http://schemas.microsoft.com/office/drawing/2014/main" id="{00B4DEAB-52EA-4E64-9CB5-8685183E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900" y="5592763"/>
              <a:ext cx="39688" cy="39688"/>
            </a:xfrm>
            <a:custGeom>
              <a:avLst/>
              <a:gdLst>
                <a:gd name="T0" fmla="*/ 189 w 189"/>
                <a:gd name="T1" fmla="*/ 188 h 188"/>
                <a:gd name="T2" fmla="*/ 189 w 189"/>
                <a:gd name="T3" fmla="*/ 0 h 188"/>
                <a:gd name="T4" fmla="*/ 0 w 189"/>
                <a:gd name="T5" fmla="*/ 0 h 188"/>
                <a:gd name="T6" fmla="*/ 0 w 189"/>
                <a:gd name="T7" fmla="*/ 75 h 188"/>
                <a:gd name="T8" fmla="*/ 113 w 189"/>
                <a:gd name="T9" fmla="*/ 75 h 188"/>
                <a:gd name="T10" fmla="*/ 113 w 189"/>
                <a:gd name="T11" fmla="*/ 188 h 188"/>
                <a:gd name="T12" fmla="*/ 189 w 189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8">
                  <a:moveTo>
                    <a:pt x="189" y="188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13" y="75"/>
                  </a:lnTo>
                  <a:lnTo>
                    <a:pt x="113" y="188"/>
                  </a:lnTo>
                  <a:lnTo>
                    <a:pt x="189" y="188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841">
              <a:extLst>
                <a:ext uri="{FF2B5EF4-FFF2-40B4-BE49-F238E27FC236}">
                  <a16:creationId xmlns:a16="http://schemas.microsoft.com/office/drawing/2014/main" id="{98F08A8D-DB67-40F4-AB5C-689423326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9175" y="5673726"/>
              <a:ext cx="17463" cy="31750"/>
            </a:xfrm>
            <a:custGeom>
              <a:avLst/>
              <a:gdLst>
                <a:gd name="T0" fmla="*/ 37 w 75"/>
                <a:gd name="T1" fmla="*/ 0 h 151"/>
                <a:gd name="T2" fmla="*/ 0 w 75"/>
                <a:gd name="T3" fmla="*/ 37 h 151"/>
                <a:gd name="T4" fmla="*/ 0 w 75"/>
                <a:gd name="T5" fmla="*/ 113 h 151"/>
                <a:gd name="T6" fmla="*/ 37 w 75"/>
                <a:gd name="T7" fmla="*/ 151 h 151"/>
                <a:gd name="T8" fmla="*/ 75 w 75"/>
                <a:gd name="T9" fmla="*/ 113 h 151"/>
                <a:gd name="T10" fmla="*/ 75 w 75"/>
                <a:gd name="T11" fmla="*/ 37 h 151"/>
                <a:gd name="T12" fmla="*/ 37 w 75"/>
                <a:gd name="T1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51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lnTo>
                    <a:pt x="0" y="113"/>
                  </a:lnTo>
                  <a:cubicBezTo>
                    <a:pt x="0" y="134"/>
                    <a:pt x="16" y="151"/>
                    <a:pt x="37" y="151"/>
                  </a:cubicBezTo>
                  <a:cubicBezTo>
                    <a:pt x="58" y="151"/>
                    <a:pt x="75" y="134"/>
                    <a:pt x="75" y="113"/>
                  </a:cubicBezTo>
                  <a:lnTo>
                    <a:pt x="75" y="37"/>
                  </a:lnTo>
                  <a:cubicBezTo>
                    <a:pt x="75" y="17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842">
              <a:extLst>
                <a:ext uri="{FF2B5EF4-FFF2-40B4-BE49-F238E27FC236}">
                  <a16:creationId xmlns:a16="http://schemas.microsoft.com/office/drawing/2014/main" id="{1CDA80F3-5E92-44E7-8DE7-EF633FB9A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3000" y="5616576"/>
              <a:ext cx="188913" cy="177800"/>
            </a:xfrm>
            <a:custGeom>
              <a:avLst/>
              <a:gdLst>
                <a:gd name="T0" fmla="*/ 455 w 880"/>
                <a:gd name="T1" fmla="*/ 1 h 829"/>
                <a:gd name="T2" fmla="*/ 452 w 880"/>
                <a:gd name="T3" fmla="*/ 0 h 829"/>
                <a:gd name="T4" fmla="*/ 433 w 880"/>
                <a:gd name="T5" fmla="*/ 0 h 829"/>
                <a:gd name="T6" fmla="*/ 425 w 880"/>
                <a:gd name="T7" fmla="*/ 1 h 829"/>
                <a:gd name="T8" fmla="*/ 386 w 880"/>
                <a:gd name="T9" fmla="*/ 4 h 829"/>
                <a:gd name="T10" fmla="*/ 131 w 880"/>
                <a:gd name="T11" fmla="*/ 139 h 829"/>
                <a:gd name="T12" fmla="*/ 102 w 880"/>
                <a:gd name="T13" fmla="*/ 175 h 829"/>
                <a:gd name="T14" fmla="*/ 131 w 880"/>
                <a:gd name="T15" fmla="*/ 690 h 829"/>
                <a:gd name="T16" fmla="*/ 425 w 880"/>
                <a:gd name="T17" fmla="*/ 828 h 829"/>
                <a:gd name="T18" fmla="*/ 433 w 880"/>
                <a:gd name="T19" fmla="*/ 829 h 829"/>
                <a:gd name="T20" fmla="*/ 448 w 880"/>
                <a:gd name="T21" fmla="*/ 829 h 829"/>
                <a:gd name="T22" fmla="*/ 455 w 880"/>
                <a:gd name="T23" fmla="*/ 828 h 829"/>
                <a:gd name="T24" fmla="*/ 495 w 880"/>
                <a:gd name="T25" fmla="*/ 825 h 829"/>
                <a:gd name="T26" fmla="*/ 749 w 880"/>
                <a:gd name="T27" fmla="*/ 690 h 829"/>
                <a:gd name="T28" fmla="*/ 778 w 880"/>
                <a:gd name="T29" fmla="*/ 654 h 829"/>
                <a:gd name="T30" fmla="*/ 749 w 880"/>
                <a:gd name="T31" fmla="*/ 139 h 829"/>
                <a:gd name="T32" fmla="*/ 638 w 880"/>
                <a:gd name="T33" fmla="*/ 689 h 829"/>
                <a:gd name="T34" fmla="*/ 612 w 880"/>
                <a:gd name="T35" fmla="*/ 707 h 829"/>
                <a:gd name="T36" fmla="*/ 621 w 880"/>
                <a:gd name="T37" fmla="*/ 665 h 829"/>
                <a:gd name="T38" fmla="*/ 647 w 880"/>
                <a:gd name="T39" fmla="*/ 683 h 829"/>
                <a:gd name="T40" fmla="*/ 242 w 880"/>
                <a:gd name="T41" fmla="*/ 690 h 829"/>
                <a:gd name="T42" fmla="*/ 226 w 880"/>
                <a:gd name="T43" fmla="*/ 676 h 829"/>
                <a:gd name="T44" fmla="*/ 282 w 880"/>
                <a:gd name="T45" fmla="*/ 714 h 829"/>
                <a:gd name="T46" fmla="*/ 261 w 880"/>
                <a:gd name="T47" fmla="*/ 702 h 829"/>
                <a:gd name="T48" fmla="*/ 242 w 880"/>
                <a:gd name="T49" fmla="*/ 140 h 829"/>
                <a:gd name="T50" fmla="*/ 268 w 880"/>
                <a:gd name="T51" fmla="*/ 122 h 829"/>
                <a:gd name="T52" fmla="*/ 259 w 880"/>
                <a:gd name="T53" fmla="*/ 164 h 829"/>
                <a:gd name="T54" fmla="*/ 233 w 880"/>
                <a:gd name="T55" fmla="*/ 146 h 829"/>
                <a:gd name="T56" fmla="*/ 638 w 880"/>
                <a:gd name="T57" fmla="*/ 139 h 829"/>
                <a:gd name="T58" fmla="*/ 654 w 880"/>
                <a:gd name="T59" fmla="*/ 153 h 829"/>
                <a:gd name="T60" fmla="*/ 598 w 880"/>
                <a:gd name="T61" fmla="*/ 115 h 829"/>
                <a:gd name="T62" fmla="*/ 619 w 880"/>
                <a:gd name="T63" fmla="*/ 127 h 829"/>
                <a:gd name="T64" fmla="*/ 546 w 880"/>
                <a:gd name="T65" fmla="*/ 180 h 829"/>
                <a:gd name="T66" fmla="*/ 478 w 880"/>
                <a:gd name="T67" fmla="*/ 88 h 829"/>
                <a:gd name="T68" fmla="*/ 334 w 880"/>
                <a:gd name="T69" fmla="*/ 180 h 829"/>
                <a:gd name="T70" fmla="*/ 402 w 880"/>
                <a:gd name="T71" fmla="*/ 187 h 829"/>
                <a:gd name="T72" fmla="*/ 402 w 880"/>
                <a:gd name="T73" fmla="*/ 263 h 829"/>
                <a:gd name="T74" fmla="*/ 291 w 880"/>
                <a:gd name="T75" fmla="*/ 377 h 829"/>
                <a:gd name="T76" fmla="*/ 402 w 880"/>
                <a:gd name="T77" fmla="*/ 452 h 829"/>
                <a:gd name="T78" fmla="*/ 309 w 880"/>
                <a:gd name="T79" fmla="*/ 576 h 829"/>
                <a:gd name="T80" fmla="*/ 402 w 880"/>
                <a:gd name="T81" fmla="*/ 452 h 829"/>
                <a:gd name="T82" fmla="*/ 402 w 880"/>
                <a:gd name="T83" fmla="*/ 741 h 829"/>
                <a:gd name="T84" fmla="*/ 402 w 880"/>
                <a:gd name="T85" fmla="*/ 642 h 829"/>
                <a:gd name="T86" fmla="*/ 546 w 880"/>
                <a:gd name="T87" fmla="*/ 649 h 829"/>
                <a:gd name="T88" fmla="*/ 478 w 880"/>
                <a:gd name="T89" fmla="*/ 642 h 829"/>
                <a:gd name="T90" fmla="*/ 478 w 880"/>
                <a:gd name="T91" fmla="*/ 566 h 829"/>
                <a:gd name="T92" fmla="*/ 589 w 880"/>
                <a:gd name="T93" fmla="*/ 452 h 829"/>
                <a:gd name="T94" fmla="*/ 478 w 880"/>
                <a:gd name="T95" fmla="*/ 377 h 829"/>
                <a:gd name="T96" fmla="*/ 571 w 880"/>
                <a:gd name="T97" fmla="*/ 253 h 829"/>
                <a:gd name="T98" fmla="*/ 478 w 880"/>
                <a:gd name="T99" fmla="*/ 377 h 829"/>
                <a:gd name="T100" fmla="*/ 215 w 880"/>
                <a:gd name="T101" fmla="*/ 377 h 829"/>
                <a:gd name="T102" fmla="*/ 169 w 880"/>
                <a:gd name="T103" fmla="*/ 211 h 829"/>
                <a:gd name="T104" fmla="*/ 215 w 880"/>
                <a:gd name="T105" fmla="*/ 452 h 829"/>
                <a:gd name="T106" fmla="*/ 169 w 880"/>
                <a:gd name="T107" fmla="*/ 618 h 829"/>
                <a:gd name="T108" fmla="*/ 215 w 880"/>
                <a:gd name="T109" fmla="*/ 452 h 829"/>
                <a:gd name="T110" fmla="*/ 665 w 880"/>
                <a:gd name="T111" fmla="*/ 452 h 829"/>
                <a:gd name="T112" fmla="*/ 711 w 880"/>
                <a:gd name="T113" fmla="*/ 618 h 829"/>
                <a:gd name="T114" fmla="*/ 665 w 880"/>
                <a:gd name="T115" fmla="*/ 377 h 829"/>
                <a:gd name="T116" fmla="*/ 711 w 880"/>
                <a:gd name="T117" fmla="*/ 211 h 829"/>
                <a:gd name="T118" fmla="*/ 665 w 880"/>
                <a:gd name="T119" fmla="*/ 377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80" h="829">
                  <a:moveTo>
                    <a:pt x="749" y="139"/>
                  </a:moveTo>
                  <a:cubicBezTo>
                    <a:pt x="674" y="55"/>
                    <a:pt x="568" y="5"/>
                    <a:pt x="455" y="1"/>
                  </a:cubicBezTo>
                  <a:lnTo>
                    <a:pt x="455" y="1"/>
                  </a:lnTo>
                  <a:cubicBezTo>
                    <a:pt x="454" y="1"/>
                    <a:pt x="453" y="1"/>
                    <a:pt x="452" y="0"/>
                  </a:cubicBezTo>
                  <a:lnTo>
                    <a:pt x="447" y="0"/>
                  </a:lnTo>
                  <a:cubicBezTo>
                    <a:pt x="443" y="0"/>
                    <a:pt x="438" y="0"/>
                    <a:pt x="433" y="0"/>
                  </a:cubicBezTo>
                  <a:lnTo>
                    <a:pt x="428" y="0"/>
                  </a:lnTo>
                  <a:cubicBezTo>
                    <a:pt x="427" y="0"/>
                    <a:pt x="426" y="0"/>
                    <a:pt x="425" y="1"/>
                  </a:cubicBezTo>
                  <a:lnTo>
                    <a:pt x="424" y="1"/>
                  </a:lnTo>
                  <a:cubicBezTo>
                    <a:pt x="411" y="1"/>
                    <a:pt x="398" y="2"/>
                    <a:pt x="386" y="4"/>
                  </a:cubicBezTo>
                  <a:cubicBezTo>
                    <a:pt x="302" y="15"/>
                    <a:pt x="223" y="52"/>
                    <a:pt x="160" y="109"/>
                  </a:cubicBezTo>
                  <a:cubicBezTo>
                    <a:pt x="150" y="118"/>
                    <a:pt x="140" y="128"/>
                    <a:pt x="131" y="139"/>
                  </a:cubicBezTo>
                  <a:lnTo>
                    <a:pt x="129" y="141"/>
                  </a:lnTo>
                  <a:lnTo>
                    <a:pt x="102" y="175"/>
                  </a:lnTo>
                  <a:cubicBezTo>
                    <a:pt x="0" y="318"/>
                    <a:pt x="0" y="511"/>
                    <a:pt x="102" y="654"/>
                  </a:cubicBezTo>
                  <a:lnTo>
                    <a:pt x="131" y="690"/>
                  </a:lnTo>
                  <a:cubicBezTo>
                    <a:pt x="206" y="774"/>
                    <a:pt x="312" y="824"/>
                    <a:pt x="424" y="828"/>
                  </a:cubicBezTo>
                  <a:lnTo>
                    <a:pt x="425" y="828"/>
                  </a:lnTo>
                  <a:cubicBezTo>
                    <a:pt x="426" y="828"/>
                    <a:pt x="427" y="828"/>
                    <a:pt x="428" y="829"/>
                  </a:cubicBezTo>
                  <a:lnTo>
                    <a:pt x="433" y="829"/>
                  </a:lnTo>
                  <a:cubicBezTo>
                    <a:pt x="435" y="829"/>
                    <a:pt x="437" y="829"/>
                    <a:pt x="440" y="829"/>
                  </a:cubicBezTo>
                  <a:cubicBezTo>
                    <a:pt x="442" y="829"/>
                    <a:pt x="444" y="829"/>
                    <a:pt x="448" y="829"/>
                  </a:cubicBezTo>
                  <a:lnTo>
                    <a:pt x="452" y="829"/>
                  </a:lnTo>
                  <a:cubicBezTo>
                    <a:pt x="453" y="829"/>
                    <a:pt x="454" y="828"/>
                    <a:pt x="455" y="828"/>
                  </a:cubicBezTo>
                  <a:lnTo>
                    <a:pt x="456" y="828"/>
                  </a:lnTo>
                  <a:cubicBezTo>
                    <a:pt x="469" y="828"/>
                    <a:pt x="482" y="827"/>
                    <a:pt x="495" y="825"/>
                  </a:cubicBezTo>
                  <a:cubicBezTo>
                    <a:pt x="578" y="814"/>
                    <a:pt x="657" y="778"/>
                    <a:pt x="720" y="720"/>
                  </a:cubicBezTo>
                  <a:cubicBezTo>
                    <a:pt x="730" y="711"/>
                    <a:pt x="740" y="701"/>
                    <a:pt x="749" y="690"/>
                  </a:cubicBezTo>
                  <a:lnTo>
                    <a:pt x="751" y="688"/>
                  </a:lnTo>
                  <a:lnTo>
                    <a:pt x="778" y="654"/>
                  </a:lnTo>
                  <a:cubicBezTo>
                    <a:pt x="880" y="511"/>
                    <a:pt x="880" y="318"/>
                    <a:pt x="778" y="175"/>
                  </a:cubicBezTo>
                  <a:lnTo>
                    <a:pt x="749" y="139"/>
                  </a:lnTo>
                  <a:close/>
                  <a:moveTo>
                    <a:pt x="647" y="683"/>
                  </a:moveTo>
                  <a:cubicBezTo>
                    <a:pt x="644" y="685"/>
                    <a:pt x="641" y="687"/>
                    <a:pt x="638" y="689"/>
                  </a:cubicBezTo>
                  <a:cubicBezTo>
                    <a:pt x="632" y="694"/>
                    <a:pt x="625" y="698"/>
                    <a:pt x="618" y="702"/>
                  </a:cubicBezTo>
                  <a:cubicBezTo>
                    <a:pt x="616" y="704"/>
                    <a:pt x="614" y="705"/>
                    <a:pt x="612" y="707"/>
                  </a:cubicBezTo>
                  <a:cubicBezTo>
                    <a:pt x="607" y="709"/>
                    <a:pt x="603" y="712"/>
                    <a:pt x="598" y="714"/>
                  </a:cubicBezTo>
                  <a:cubicBezTo>
                    <a:pt x="607" y="698"/>
                    <a:pt x="614" y="682"/>
                    <a:pt x="621" y="665"/>
                  </a:cubicBezTo>
                  <a:cubicBezTo>
                    <a:pt x="632" y="669"/>
                    <a:pt x="644" y="673"/>
                    <a:pt x="654" y="677"/>
                  </a:cubicBezTo>
                  <a:cubicBezTo>
                    <a:pt x="652" y="679"/>
                    <a:pt x="649" y="681"/>
                    <a:pt x="647" y="683"/>
                  </a:cubicBezTo>
                  <a:close/>
                  <a:moveTo>
                    <a:pt x="261" y="702"/>
                  </a:moveTo>
                  <a:cubicBezTo>
                    <a:pt x="255" y="698"/>
                    <a:pt x="248" y="694"/>
                    <a:pt x="242" y="690"/>
                  </a:cubicBezTo>
                  <a:cubicBezTo>
                    <a:pt x="239" y="687"/>
                    <a:pt x="236" y="685"/>
                    <a:pt x="233" y="683"/>
                  </a:cubicBezTo>
                  <a:cubicBezTo>
                    <a:pt x="230" y="680"/>
                    <a:pt x="228" y="678"/>
                    <a:pt x="226" y="676"/>
                  </a:cubicBezTo>
                  <a:cubicBezTo>
                    <a:pt x="236" y="672"/>
                    <a:pt x="247" y="669"/>
                    <a:pt x="259" y="665"/>
                  </a:cubicBezTo>
                  <a:cubicBezTo>
                    <a:pt x="265" y="682"/>
                    <a:pt x="273" y="698"/>
                    <a:pt x="282" y="714"/>
                  </a:cubicBezTo>
                  <a:cubicBezTo>
                    <a:pt x="277" y="711"/>
                    <a:pt x="273" y="709"/>
                    <a:pt x="269" y="707"/>
                  </a:cubicBezTo>
                  <a:cubicBezTo>
                    <a:pt x="266" y="705"/>
                    <a:pt x="263" y="704"/>
                    <a:pt x="261" y="702"/>
                  </a:cubicBezTo>
                  <a:close/>
                  <a:moveTo>
                    <a:pt x="233" y="146"/>
                  </a:moveTo>
                  <a:cubicBezTo>
                    <a:pt x="236" y="144"/>
                    <a:pt x="239" y="142"/>
                    <a:pt x="242" y="140"/>
                  </a:cubicBezTo>
                  <a:cubicBezTo>
                    <a:pt x="248" y="135"/>
                    <a:pt x="255" y="131"/>
                    <a:pt x="262" y="126"/>
                  </a:cubicBezTo>
                  <a:cubicBezTo>
                    <a:pt x="264" y="125"/>
                    <a:pt x="266" y="124"/>
                    <a:pt x="268" y="122"/>
                  </a:cubicBezTo>
                  <a:cubicBezTo>
                    <a:pt x="273" y="120"/>
                    <a:pt x="277" y="117"/>
                    <a:pt x="282" y="115"/>
                  </a:cubicBezTo>
                  <a:cubicBezTo>
                    <a:pt x="273" y="131"/>
                    <a:pt x="266" y="147"/>
                    <a:pt x="259" y="164"/>
                  </a:cubicBezTo>
                  <a:cubicBezTo>
                    <a:pt x="248" y="160"/>
                    <a:pt x="236" y="156"/>
                    <a:pt x="226" y="152"/>
                  </a:cubicBezTo>
                  <a:cubicBezTo>
                    <a:pt x="228" y="150"/>
                    <a:pt x="231" y="148"/>
                    <a:pt x="233" y="146"/>
                  </a:cubicBezTo>
                  <a:close/>
                  <a:moveTo>
                    <a:pt x="619" y="127"/>
                  </a:moveTo>
                  <a:cubicBezTo>
                    <a:pt x="625" y="131"/>
                    <a:pt x="632" y="135"/>
                    <a:pt x="638" y="139"/>
                  </a:cubicBezTo>
                  <a:cubicBezTo>
                    <a:pt x="641" y="142"/>
                    <a:pt x="644" y="144"/>
                    <a:pt x="647" y="146"/>
                  </a:cubicBezTo>
                  <a:cubicBezTo>
                    <a:pt x="650" y="149"/>
                    <a:pt x="652" y="151"/>
                    <a:pt x="654" y="153"/>
                  </a:cubicBezTo>
                  <a:cubicBezTo>
                    <a:pt x="644" y="157"/>
                    <a:pt x="633" y="160"/>
                    <a:pt x="621" y="164"/>
                  </a:cubicBezTo>
                  <a:cubicBezTo>
                    <a:pt x="615" y="147"/>
                    <a:pt x="607" y="131"/>
                    <a:pt x="598" y="115"/>
                  </a:cubicBezTo>
                  <a:cubicBezTo>
                    <a:pt x="603" y="118"/>
                    <a:pt x="607" y="120"/>
                    <a:pt x="611" y="122"/>
                  </a:cubicBezTo>
                  <a:cubicBezTo>
                    <a:pt x="614" y="124"/>
                    <a:pt x="617" y="125"/>
                    <a:pt x="619" y="127"/>
                  </a:cubicBezTo>
                  <a:close/>
                  <a:moveTo>
                    <a:pt x="478" y="88"/>
                  </a:moveTo>
                  <a:cubicBezTo>
                    <a:pt x="509" y="112"/>
                    <a:pt x="532" y="144"/>
                    <a:pt x="546" y="180"/>
                  </a:cubicBezTo>
                  <a:cubicBezTo>
                    <a:pt x="524" y="184"/>
                    <a:pt x="501" y="186"/>
                    <a:pt x="478" y="187"/>
                  </a:cubicBezTo>
                  <a:lnTo>
                    <a:pt x="478" y="88"/>
                  </a:lnTo>
                  <a:close/>
                  <a:moveTo>
                    <a:pt x="402" y="187"/>
                  </a:moveTo>
                  <a:cubicBezTo>
                    <a:pt x="379" y="186"/>
                    <a:pt x="356" y="184"/>
                    <a:pt x="334" y="180"/>
                  </a:cubicBezTo>
                  <a:cubicBezTo>
                    <a:pt x="348" y="144"/>
                    <a:pt x="371" y="112"/>
                    <a:pt x="402" y="88"/>
                  </a:cubicBezTo>
                  <a:lnTo>
                    <a:pt x="402" y="187"/>
                  </a:lnTo>
                  <a:close/>
                  <a:moveTo>
                    <a:pt x="309" y="253"/>
                  </a:moveTo>
                  <a:cubicBezTo>
                    <a:pt x="340" y="258"/>
                    <a:pt x="371" y="261"/>
                    <a:pt x="402" y="263"/>
                  </a:cubicBezTo>
                  <a:lnTo>
                    <a:pt x="402" y="377"/>
                  </a:lnTo>
                  <a:lnTo>
                    <a:pt x="291" y="377"/>
                  </a:lnTo>
                  <a:cubicBezTo>
                    <a:pt x="293" y="335"/>
                    <a:pt x="299" y="293"/>
                    <a:pt x="309" y="253"/>
                  </a:cubicBezTo>
                  <a:close/>
                  <a:moveTo>
                    <a:pt x="402" y="452"/>
                  </a:moveTo>
                  <a:lnTo>
                    <a:pt x="402" y="566"/>
                  </a:lnTo>
                  <a:cubicBezTo>
                    <a:pt x="371" y="568"/>
                    <a:pt x="340" y="571"/>
                    <a:pt x="309" y="576"/>
                  </a:cubicBezTo>
                  <a:cubicBezTo>
                    <a:pt x="299" y="536"/>
                    <a:pt x="293" y="494"/>
                    <a:pt x="291" y="452"/>
                  </a:cubicBezTo>
                  <a:lnTo>
                    <a:pt x="402" y="452"/>
                  </a:lnTo>
                  <a:close/>
                  <a:moveTo>
                    <a:pt x="402" y="642"/>
                  </a:moveTo>
                  <a:lnTo>
                    <a:pt x="402" y="741"/>
                  </a:lnTo>
                  <a:cubicBezTo>
                    <a:pt x="371" y="717"/>
                    <a:pt x="348" y="685"/>
                    <a:pt x="334" y="649"/>
                  </a:cubicBezTo>
                  <a:cubicBezTo>
                    <a:pt x="356" y="645"/>
                    <a:pt x="379" y="643"/>
                    <a:pt x="402" y="642"/>
                  </a:cubicBezTo>
                  <a:close/>
                  <a:moveTo>
                    <a:pt x="478" y="642"/>
                  </a:moveTo>
                  <a:cubicBezTo>
                    <a:pt x="501" y="643"/>
                    <a:pt x="524" y="645"/>
                    <a:pt x="546" y="649"/>
                  </a:cubicBezTo>
                  <a:cubicBezTo>
                    <a:pt x="532" y="685"/>
                    <a:pt x="509" y="717"/>
                    <a:pt x="478" y="741"/>
                  </a:cubicBezTo>
                  <a:lnTo>
                    <a:pt x="478" y="642"/>
                  </a:lnTo>
                  <a:close/>
                  <a:moveTo>
                    <a:pt x="571" y="577"/>
                  </a:moveTo>
                  <a:cubicBezTo>
                    <a:pt x="540" y="571"/>
                    <a:pt x="509" y="568"/>
                    <a:pt x="478" y="566"/>
                  </a:cubicBezTo>
                  <a:lnTo>
                    <a:pt x="478" y="452"/>
                  </a:lnTo>
                  <a:lnTo>
                    <a:pt x="589" y="452"/>
                  </a:lnTo>
                  <a:cubicBezTo>
                    <a:pt x="587" y="494"/>
                    <a:pt x="581" y="536"/>
                    <a:pt x="571" y="577"/>
                  </a:cubicBezTo>
                  <a:close/>
                  <a:moveTo>
                    <a:pt x="478" y="377"/>
                  </a:moveTo>
                  <a:lnTo>
                    <a:pt x="478" y="263"/>
                  </a:lnTo>
                  <a:cubicBezTo>
                    <a:pt x="509" y="261"/>
                    <a:pt x="540" y="258"/>
                    <a:pt x="571" y="253"/>
                  </a:cubicBezTo>
                  <a:cubicBezTo>
                    <a:pt x="581" y="293"/>
                    <a:pt x="587" y="335"/>
                    <a:pt x="589" y="377"/>
                  </a:cubicBezTo>
                  <a:lnTo>
                    <a:pt x="478" y="377"/>
                  </a:lnTo>
                  <a:close/>
                  <a:moveTo>
                    <a:pt x="236" y="235"/>
                  </a:moveTo>
                  <a:cubicBezTo>
                    <a:pt x="224" y="282"/>
                    <a:pt x="217" y="329"/>
                    <a:pt x="215" y="377"/>
                  </a:cubicBezTo>
                  <a:lnTo>
                    <a:pt x="103" y="377"/>
                  </a:lnTo>
                  <a:cubicBezTo>
                    <a:pt x="110" y="317"/>
                    <a:pt x="133" y="259"/>
                    <a:pt x="169" y="211"/>
                  </a:cubicBezTo>
                  <a:cubicBezTo>
                    <a:pt x="191" y="221"/>
                    <a:pt x="213" y="229"/>
                    <a:pt x="236" y="235"/>
                  </a:cubicBezTo>
                  <a:close/>
                  <a:moveTo>
                    <a:pt x="215" y="452"/>
                  </a:moveTo>
                  <a:cubicBezTo>
                    <a:pt x="217" y="500"/>
                    <a:pt x="224" y="547"/>
                    <a:pt x="236" y="594"/>
                  </a:cubicBezTo>
                  <a:cubicBezTo>
                    <a:pt x="213" y="600"/>
                    <a:pt x="191" y="609"/>
                    <a:pt x="169" y="618"/>
                  </a:cubicBezTo>
                  <a:cubicBezTo>
                    <a:pt x="133" y="570"/>
                    <a:pt x="110" y="513"/>
                    <a:pt x="103" y="452"/>
                  </a:cubicBezTo>
                  <a:lnTo>
                    <a:pt x="215" y="452"/>
                  </a:lnTo>
                  <a:close/>
                  <a:moveTo>
                    <a:pt x="644" y="594"/>
                  </a:moveTo>
                  <a:cubicBezTo>
                    <a:pt x="656" y="547"/>
                    <a:pt x="663" y="500"/>
                    <a:pt x="665" y="452"/>
                  </a:cubicBezTo>
                  <a:lnTo>
                    <a:pt x="777" y="452"/>
                  </a:lnTo>
                  <a:cubicBezTo>
                    <a:pt x="770" y="513"/>
                    <a:pt x="747" y="570"/>
                    <a:pt x="711" y="618"/>
                  </a:cubicBezTo>
                  <a:cubicBezTo>
                    <a:pt x="689" y="609"/>
                    <a:pt x="667" y="600"/>
                    <a:pt x="644" y="594"/>
                  </a:cubicBezTo>
                  <a:close/>
                  <a:moveTo>
                    <a:pt x="665" y="377"/>
                  </a:moveTo>
                  <a:cubicBezTo>
                    <a:pt x="663" y="329"/>
                    <a:pt x="656" y="282"/>
                    <a:pt x="644" y="235"/>
                  </a:cubicBezTo>
                  <a:cubicBezTo>
                    <a:pt x="667" y="229"/>
                    <a:pt x="689" y="221"/>
                    <a:pt x="711" y="211"/>
                  </a:cubicBezTo>
                  <a:cubicBezTo>
                    <a:pt x="747" y="259"/>
                    <a:pt x="770" y="317"/>
                    <a:pt x="777" y="377"/>
                  </a:cubicBezTo>
                  <a:lnTo>
                    <a:pt x="665" y="377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843">
              <a:extLst>
                <a:ext uri="{FF2B5EF4-FFF2-40B4-BE49-F238E27FC236}">
                  <a16:creationId xmlns:a16="http://schemas.microsoft.com/office/drawing/2014/main" id="{F7D7E56C-CE40-49FB-9845-AE6002987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5464176"/>
              <a:ext cx="79375" cy="139700"/>
            </a:xfrm>
            <a:custGeom>
              <a:avLst/>
              <a:gdLst>
                <a:gd name="T0" fmla="*/ 373 w 373"/>
                <a:gd name="T1" fmla="*/ 470 h 656"/>
                <a:gd name="T2" fmla="*/ 319 w 373"/>
                <a:gd name="T3" fmla="*/ 416 h 656"/>
                <a:gd name="T4" fmla="*/ 224 w 373"/>
                <a:gd name="T5" fmla="*/ 512 h 656"/>
                <a:gd name="T6" fmla="*/ 224 w 373"/>
                <a:gd name="T7" fmla="*/ 0 h 656"/>
                <a:gd name="T8" fmla="*/ 148 w 373"/>
                <a:gd name="T9" fmla="*/ 0 h 656"/>
                <a:gd name="T10" fmla="*/ 148 w 373"/>
                <a:gd name="T11" fmla="*/ 512 h 656"/>
                <a:gd name="T12" fmla="*/ 53 w 373"/>
                <a:gd name="T13" fmla="*/ 416 h 656"/>
                <a:gd name="T14" fmla="*/ 0 w 373"/>
                <a:gd name="T15" fmla="*/ 470 h 656"/>
                <a:gd name="T16" fmla="*/ 186 w 373"/>
                <a:gd name="T17" fmla="*/ 656 h 656"/>
                <a:gd name="T18" fmla="*/ 373 w 373"/>
                <a:gd name="T19" fmla="*/ 47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373" y="470"/>
                  </a:moveTo>
                  <a:lnTo>
                    <a:pt x="319" y="416"/>
                  </a:lnTo>
                  <a:lnTo>
                    <a:pt x="224" y="512"/>
                  </a:lnTo>
                  <a:lnTo>
                    <a:pt x="224" y="0"/>
                  </a:lnTo>
                  <a:lnTo>
                    <a:pt x="148" y="0"/>
                  </a:lnTo>
                  <a:lnTo>
                    <a:pt x="148" y="512"/>
                  </a:lnTo>
                  <a:lnTo>
                    <a:pt x="53" y="416"/>
                  </a:lnTo>
                  <a:lnTo>
                    <a:pt x="0" y="470"/>
                  </a:lnTo>
                  <a:lnTo>
                    <a:pt x="186" y="656"/>
                  </a:lnTo>
                  <a:lnTo>
                    <a:pt x="373" y="47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844">
              <a:extLst>
                <a:ext uri="{FF2B5EF4-FFF2-40B4-BE49-F238E27FC236}">
                  <a16:creationId xmlns:a16="http://schemas.microsoft.com/office/drawing/2014/main" id="{520C9061-F2C7-4ACF-B978-76A3E8012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464176"/>
              <a:ext cx="79375" cy="139700"/>
            </a:xfrm>
            <a:custGeom>
              <a:avLst/>
              <a:gdLst>
                <a:gd name="T0" fmla="*/ 373 w 373"/>
                <a:gd name="T1" fmla="*/ 470 h 656"/>
                <a:gd name="T2" fmla="*/ 320 w 373"/>
                <a:gd name="T3" fmla="*/ 416 h 656"/>
                <a:gd name="T4" fmla="*/ 225 w 373"/>
                <a:gd name="T5" fmla="*/ 512 h 656"/>
                <a:gd name="T6" fmla="*/ 225 w 373"/>
                <a:gd name="T7" fmla="*/ 0 h 656"/>
                <a:gd name="T8" fmla="*/ 149 w 373"/>
                <a:gd name="T9" fmla="*/ 0 h 656"/>
                <a:gd name="T10" fmla="*/ 149 w 373"/>
                <a:gd name="T11" fmla="*/ 512 h 656"/>
                <a:gd name="T12" fmla="*/ 54 w 373"/>
                <a:gd name="T13" fmla="*/ 416 h 656"/>
                <a:gd name="T14" fmla="*/ 0 w 373"/>
                <a:gd name="T15" fmla="*/ 470 h 656"/>
                <a:gd name="T16" fmla="*/ 187 w 373"/>
                <a:gd name="T17" fmla="*/ 656 h 656"/>
                <a:gd name="T18" fmla="*/ 373 w 373"/>
                <a:gd name="T19" fmla="*/ 47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373" y="470"/>
                  </a:moveTo>
                  <a:lnTo>
                    <a:pt x="320" y="416"/>
                  </a:lnTo>
                  <a:lnTo>
                    <a:pt x="225" y="512"/>
                  </a:lnTo>
                  <a:lnTo>
                    <a:pt x="225" y="0"/>
                  </a:lnTo>
                  <a:lnTo>
                    <a:pt x="149" y="0"/>
                  </a:lnTo>
                  <a:lnTo>
                    <a:pt x="149" y="512"/>
                  </a:lnTo>
                  <a:lnTo>
                    <a:pt x="54" y="416"/>
                  </a:lnTo>
                  <a:lnTo>
                    <a:pt x="0" y="470"/>
                  </a:lnTo>
                  <a:lnTo>
                    <a:pt x="187" y="656"/>
                  </a:lnTo>
                  <a:lnTo>
                    <a:pt x="373" y="470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845">
              <a:extLst>
                <a:ext uri="{FF2B5EF4-FFF2-40B4-BE49-F238E27FC236}">
                  <a16:creationId xmlns:a16="http://schemas.microsoft.com/office/drawing/2014/main" id="{D46ACF33-5C5D-4ADF-B1ED-4D61E614D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9350" y="5807076"/>
              <a:ext cx="79375" cy="139700"/>
            </a:xfrm>
            <a:custGeom>
              <a:avLst/>
              <a:gdLst>
                <a:gd name="T0" fmla="*/ 0 w 373"/>
                <a:gd name="T1" fmla="*/ 186 h 656"/>
                <a:gd name="T2" fmla="*/ 54 w 373"/>
                <a:gd name="T3" fmla="*/ 240 h 656"/>
                <a:gd name="T4" fmla="*/ 149 w 373"/>
                <a:gd name="T5" fmla="*/ 144 h 656"/>
                <a:gd name="T6" fmla="*/ 149 w 373"/>
                <a:gd name="T7" fmla="*/ 656 h 656"/>
                <a:gd name="T8" fmla="*/ 225 w 373"/>
                <a:gd name="T9" fmla="*/ 656 h 656"/>
                <a:gd name="T10" fmla="*/ 225 w 373"/>
                <a:gd name="T11" fmla="*/ 144 h 656"/>
                <a:gd name="T12" fmla="*/ 320 w 373"/>
                <a:gd name="T13" fmla="*/ 240 h 656"/>
                <a:gd name="T14" fmla="*/ 373 w 373"/>
                <a:gd name="T15" fmla="*/ 186 h 656"/>
                <a:gd name="T16" fmla="*/ 187 w 373"/>
                <a:gd name="T17" fmla="*/ 0 h 656"/>
                <a:gd name="T18" fmla="*/ 0 w 373"/>
                <a:gd name="T19" fmla="*/ 18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0" y="186"/>
                  </a:moveTo>
                  <a:lnTo>
                    <a:pt x="54" y="240"/>
                  </a:lnTo>
                  <a:lnTo>
                    <a:pt x="149" y="144"/>
                  </a:lnTo>
                  <a:lnTo>
                    <a:pt x="149" y="656"/>
                  </a:lnTo>
                  <a:lnTo>
                    <a:pt x="225" y="656"/>
                  </a:lnTo>
                  <a:lnTo>
                    <a:pt x="225" y="144"/>
                  </a:lnTo>
                  <a:lnTo>
                    <a:pt x="320" y="240"/>
                  </a:lnTo>
                  <a:lnTo>
                    <a:pt x="373" y="186"/>
                  </a:lnTo>
                  <a:lnTo>
                    <a:pt x="187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846">
              <a:extLst>
                <a:ext uri="{FF2B5EF4-FFF2-40B4-BE49-F238E27FC236}">
                  <a16:creationId xmlns:a16="http://schemas.microsoft.com/office/drawing/2014/main" id="{98F2F29F-A172-4FF4-8A13-40265A3B3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5807076"/>
              <a:ext cx="79375" cy="139700"/>
            </a:xfrm>
            <a:custGeom>
              <a:avLst/>
              <a:gdLst>
                <a:gd name="T0" fmla="*/ 0 w 373"/>
                <a:gd name="T1" fmla="*/ 186 h 656"/>
                <a:gd name="T2" fmla="*/ 53 w 373"/>
                <a:gd name="T3" fmla="*/ 240 h 656"/>
                <a:gd name="T4" fmla="*/ 148 w 373"/>
                <a:gd name="T5" fmla="*/ 144 h 656"/>
                <a:gd name="T6" fmla="*/ 148 w 373"/>
                <a:gd name="T7" fmla="*/ 656 h 656"/>
                <a:gd name="T8" fmla="*/ 224 w 373"/>
                <a:gd name="T9" fmla="*/ 656 h 656"/>
                <a:gd name="T10" fmla="*/ 224 w 373"/>
                <a:gd name="T11" fmla="*/ 144 h 656"/>
                <a:gd name="T12" fmla="*/ 319 w 373"/>
                <a:gd name="T13" fmla="*/ 240 h 656"/>
                <a:gd name="T14" fmla="*/ 373 w 373"/>
                <a:gd name="T15" fmla="*/ 186 h 656"/>
                <a:gd name="T16" fmla="*/ 186 w 373"/>
                <a:gd name="T17" fmla="*/ 0 h 656"/>
                <a:gd name="T18" fmla="*/ 0 w 373"/>
                <a:gd name="T19" fmla="*/ 18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656">
                  <a:moveTo>
                    <a:pt x="0" y="186"/>
                  </a:moveTo>
                  <a:lnTo>
                    <a:pt x="53" y="240"/>
                  </a:lnTo>
                  <a:lnTo>
                    <a:pt x="148" y="144"/>
                  </a:lnTo>
                  <a:lnTo>
                    <a:pt x="148" y="656"/>
                  </a:lnTo>
                  <a:lnTo>
                    <a:pt x="224" y="656"/>
                  </a:lnTo>
                  <a:lnTo>
                    <a:pt x="224" y="144"/>
                  </a:lnTo>
                  <a:lnTo>
                    <a:pt x="319" y="240"/>
                  </a:lnTo>
                  <a:lnTo>
                    <a:pt x="373" y="186"/>
                  </a:lnTo>
                  <a:lnTo>
                    <a:pt x="186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969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9314499"/>
      </p:ext>
    </p:extLst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Oval 51">
            <a:extLst>
              <a:ext uri="{FF2B5EF4-FFF2-40B4-BE49-F238E27FC236}">
                <a16:creationId xmlns:a16="http://schemas.microsoft.com/office/drawing/2014/main" id="{09D08FD5-A5B8-4D6E-BF1E-53DC5C25A0A3}"/>
              </a:ext>
            </a:extLst>
          </p:cNvPr>
          <p:cNvSpPr/>
          <p:nvPr/>
        </p:nvSpPr>
        <p:spPr>
          <a:xfrm>
            <a:off x="5931759" y="1638222"/>
            <a:ext cx="748442" cy="748438"/>
          </a:xfrm>
          <a:prstGeom prst="ellipse">
            <a:avLst/>
          </a:prstGeom>
          <a:solidFill>
            <a:srgbClr val="FAB72B">
              <a:alpha val="3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9C36EE62-4B60-49CD-BB44-22B5A5E026F2}"/>
              </a:ext>
            </a:extLst>
          </p:cNvPr>
          <p:cNvSpPr>
            <a:spLocks noChangeAspect="1"/>
          </p:cNvSpPr>
          <p:nvPr/>
        </p:nvSpPr>
        <p:spPr>
          <a:xfrm flipH="1">
            <a:off x="1698927" y="3747516"/>
            <a:ext cx="2194560" cy="2196084"/>
          </a:xfrm>
          <a:prstGeom prst="roundRect">
            <a:avLst>
              <a:gd name="adj" fmla="val 4101"/>
            </a:avLst>
          </a:prstGeom>
          <a:solidFill>
            <a:srgbClr val="31A05F"/>
          </a:solidFill>
          <a:ln>
            <a:noFill/>
          </a:ln>
          <a:effectLst>
            <a:outerShdw blurRad="381000" dist="63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5EA53D4C-8FF1-4A45-85AA-FB11FFF71C29}"/>
              </a:ext>
            </a:extLst>
          </p:cNvPr>
          <p:cNvSpPr>
            <a:spLocks/>
          </p:cNvSpPr>
          <p:nvPr/>
        </p:nvSpPr>
        <p:spPr>
          <a:xfrm>
            <a:off x="4111420" y="914400"/>
            <a:ext cx="2194560" cy="2196083"/>
          </a:xfrm>
          <a:prstGeom prst="roundRect">
            <a:avLst>
              <a:gd name="adj" fmla="val 3731"/>
            </a:avLst>
          </a:prstGeom>
          <a:solidFill>
            <a:schemeClr val="bg1"/>
          </a:solidFill>
          <a:ln>
            <a:noFill/>
          </a:ln>
          <a:effectLst>
            <a:outerShdw blurRad="381000" dist="2540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88C2E10-96B5-4BC7-986B-0268AE0C1AF3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B010F13-8735-479A-9714-54CDA306D1F0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497D938-8FE3-4170-A6BD-1F94A2DDAFC5}"/>
              </a:ext>
            </a:extLst>
          </p:cNvPr>
          <p:cNvSpPr/>
          <p:nvPr/>
        </p:nvSpPr>
        <p:spPr>
          <a:xfrm rot="18900000">
            <a:off x="458659" y="337692"/>
            <a:ext cx="162116" cy="162115"/>
          </a:xfrm>
          <a:prstGeom prst="ellipse">
            <a:avLst/>
          </a:prstGeom>
          <a:solidFill>
            <a:srgbClr val="F66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D32A0BC6-BB1F-49DB-BE0C-95DD4D532785}"/>
              </a:ext>
            </a:extLst>
          </p:cNvPr>
          <p:cNvSpPr/>
          <p:nvPr/>
        </p:nvSpPr>
        <p:spPr>
          <a:xfrm rot="18900000">
            <a:off x="400046" y="395554"/>
            <a:ext cx="162116" cy="162115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662EB465-B719-414B-B889-0E257032A704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2DB7B4D-3708-4FE6-A9F2-D9A813035DCB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CA8FDEF-819D-4ACC-ACAA-E8983713C88D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4D866F5-C5BF-45DA-979D-B03B064362C2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5954BE9-89FC-4EAE-B822-ECD781DBBE09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4AF1B4E-5884-44D1-82A8-2F37FBA72AA6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5D2F641-63D1-47BF-8713-A92B53055FBA}"/>
              </a:ext>
            </a:extLst>
          </p:cNvPr>
          <p:cNvSpPr/>
          <p:nvPr/>
        </p:nvSpPr>
        <p:spPr>
          <a:xfrm>
            <a:off x="6772223" y="399022"/>
            <a:ext cx="59250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rgbClr val="04104C">
                    <a:alpha val="60000"/>
                  </a:srgb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Smart App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E7F2D97-9B09-40ED-A0DC-51D35E9089C9}"/>
              </a:ext>
            </a:extLst>
          </p:cNvPr>
          <p:cNvCxnSpPr>
            <a:cxnSpLocks/>
          </p:cNvCxnSpPr>
          <p:nvPr/>
        </p:nvCxnSpPr>
        <p:spPr>
          <a:xfrm>
            <a:off x="6808418" y="547438"/>
            <a:ext cx="188647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Line 7">
            <a:extLst>
              <a:ext uri="{FF2B5EF4-FFF2-40B4-BE49-F238E27FC236}">
                <a16:creationId xmlns:a16="http://schemas.microsoft.com/office/drawing/2014/main" id="{7B04CB51-3400-4AA3-B6B3-7B258B57987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D7FDC6D-7284-403B-A0D0-A06D03FB073B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5230153-42A0-4929-B0B1-46853DDAF1EC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F7857C9-1E35-4200-B4B6-687C1B721B88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2355165-4224-4983-B6FF-B59E77701223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E1055CA-0FB9-44E6-8E7F-EC97EE1F0025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094612A8-453A-43A9-A2F2-3A15A929ECD5}"/>
              </a:ext>
            </a:extLst>
          </p:cNvPr>
          <p:cNvSpPr/>
          <p:nvPr/>
        </p:nvSpPr>
        <p:spPr>
          <a:xfrm>
            <a:off x="7740066" y="2189817"/>
            <a:ext cx="2751153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Image</a:t>
            </a:r>
          </a:p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Preview Slide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1E4EABC1-773F-4935-B5D8-90908C359427}"/>
              </a:ext>
            </a:extLst>
          </p:cNvPr>
          <p:cNvSpPr/>
          <p:nvPr/>
        </p:nvSpPr>
        <p:spPr>
          <a:xfrm>
            <a:off x="7740066" y="3314566"/>
            <a:ext cx="2751153" cy="1084015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loren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cras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5DA4E9B0-3CFE-4A0E-B87B-A5C1B15A0373}"/>
              </a:ext>
            </a:extLst>
          </p:cNvPr>
          <p:cNvCxnSpPr>
            <a:cxnSpLocks/>
          </p:cNvCxnSpPr>
          <p:nvPr/>
        </p:nvCxnSpPr>
        <p:spPr>
          <a:xfrm>
            <a:off x="7740066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784901BA-E273-47B0-8368-C61D728823EE}"/>
              </a:ext>
            </a:extLst>
          </p:cNvPr>
          <p:cNvSpPr txBox="1"/>
          <p:nvPr/>
        </p:nvSpPr>
        <p:spPr>
          <a:xfrm>
            <a:off x="7740066" y="4628284"/>
            <a:ext cx="176783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>
                <a:solidFill>
                  <a:srgbClr val="FF9F1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4+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E7AF8822-B933-4D66-B402-CAD956EF6310}"/>
              </a:ext>
            </a:extLst>
          </p:cNvPr>
          <p:cNvSpPr/>
          <p:nvPr/>
        </p:nvSpPr>
        <p:spPr>
          <a:xfrm>
            <a:off x="6092366" y="1798827"/>
            <a:ext cx="427227" cy="427227"/>
          </a:xfrm>
          <a:prstGeom prst="ellipse">
            <a:avLst/>
          </a:prstGeom>
          <a:solidFill>
            <a:srgbClr val="FAB72B"/>
          </a:solidFill>
          <a:ln>
            <a:noFill/>
          </a:ln>
          <a:effectLst>
            <a:outerShdw blurRad="1270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3667802B-C97B-4A5A-969B-D51B326A3F0A}"/>
              </a:ext>
            </a:extLst>
          </p:cNvPr>
          <p:cNvSpPr/>
          <p:nvPr/>
        </p:nvSpPr>
        <p:spPr>
          <a:xfrm>
            <a:off x="1485313" y="4631944"/>
            <a:ext cx="427227" cy="42722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90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36FCFEE-BFD1-40CD-B312-F2CEC307089D}"/>
              </a:ext>
            </a:extLst>
          </p:cNvPr>
          <p:cNvGrpSpPr/>
          <p:nvPr/>
        </p:nvGrpSpPr>
        <p:grpSpPr>
          <a:xfrm>
            <a:off x="4445807" y="1474280"/>
            <a:ext cx="1525786" cy="1076320"/>
            <a:chOff x="4445807" y="1474280"/>
            <a:chExt cx="1525786" cy="1076320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36BCAE66-9CAB-4771-BE92-A642430E4AA1}"/>
                </a:ext>
              </a:extLst>
            </p:cNvPr>
            <p:cNvSpPr txBox="1"/>
            <p:nvPr/>
          </p:nvSpPr>
          <p:spPr>
            <a:xfrm>
              <a:off x="4445807" y="1812834"/>
              <a:ext cx="1525786" cy="7377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231775">
                <a:lnSpc>
                  <a:spcPct val="150000"/>
                </a:lnSpc>
              </a:pP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Erat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 sed dales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conec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adat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iaculis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 diam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mauris</a:t>
              </a:r>
              <a:endPara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269F02B1-CAC2-4A92-8428-9CDC8A34BDD7}"/>
                </a:ext>
              </a:extLst>
            </p:cNvPr>
            <p:cNvSpPr txBox="1"/>
            <p:nvPr/>
          </p:nvSpPr>
          <p:spPr>
            <a:xfrm>
              <a:off x="4445807" y="1474280"/>
              <a:ext cx="152578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231775" indent="-231775">
                <a:buFont typeface="Arial" panose="020B0604020202020204" pitchFamily="34" charset="0"/>
                <a:buChar char="•"/>
              </a:pPr>
              <a:r>
                <a:rPr lang="en-US" sz="1400" dirty="0">
                  <a:solidFill>
                    <a:schemeClr val="bg2">
                      <a:lumMod val="25000"/>
                    </a:schemeClr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Build</a:t>
              </a: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DF3FFFB8-6CB0-44A0-BD40-3F423A98A335}"/>
              </a:ext>
            </a:extLst>
          </p:cNvPr>
          <p:cNvSpPr txBox="1"/>
          <p:nvPr/>
        </p:nvSpPr>
        <p:spPr>
          <a:xfrm>
            <a:off x="2033314" y="4645951"/>
            <a:ext cx="1525786" cy="73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31775">
              <a:lnSpc>
                <a:spcPct val="150000"/>
              </a:lnSpc>
            </a:pP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Erat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dales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conec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adat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diam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C0E86C8-43C4-4836-95BD-B7B0263F1F1D}"/>
              </a:ext>
            </a:extLst>
          </p:cNvPr>
          <p:cNvSpPr txBox="1"/>
          <p:nvPr/>
        </p:nvSpPr>
        <p:spPr>
          <a:xfrm>
            <a:off x="2033314" y="4307397"/>
            <a:ext cx="1525786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31775" indent="-231775"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Develop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213B526D-92B9-433F-B3A7-B6721BB60051}"/>
              </a:ext>
            </a:extLst>
          </p:cNvPr>
          <p:cNvSpPr txBox="1"/>
          <p:nvPr/>
        </p:nvSpPr>
        <p:spPr>
          <a:xfrm>
            <a:off x="6123858" y="1858551"/>
            <a:ext cx="364242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A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24E4B1E-E1DB-4571-9208-40571E8B95EE}"/>
              </a:ext>
            </a:extLst>
          </p:cNvPr>
          <p:cNvSpPr txBox="1"/>
          <p:nvPr/>
        </p:nvSpPr>
        <p:spPr>
          <a:xfrm>
            <a:off x="1516805" y="4691668"/>
            <a:ext cx="364242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dirty="0">
                <a:solidFill>
                  <a:srgbClr val="31A05F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B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BB218F08-C19E-47D2-B747-F78265431FBB}"/>
              </a:ext>
            </a:extLst>
          </p:cNvPr>
          <p:cNvSpPr/>
          <p:nvPr/>
        </p:nvSpPr>
        <p:spPr>
          <a:xfrm rot="18900000">
            <a:off x="456740" y="338109"/>
            <a:ext cx="162116" cy="162115"/>
          </a:xfrm>
          <a:prstGeom prst="ellipse">
            <a:avLst/>
          </a:prstGeom>
          <a:solidFill>
            <a:srgbClr val="F6675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Line 7">
            <a:extLst>
              <a:ext uri="{FF2B5EF4-FFF2-40B4-BE49-F238E27FC236}">
                <a16:creationId xmlns:a16="http://schemas.microsoft.com/office/drawing/2014/main" id="{277BD843-3DD6-429B-914E-E38EB2DB06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468456" y="5984110"/>
            <a:ext cx="2029080" cy="873889"/>
          </a:xfrm>
          <a:prstGeom prst="line">
            <a:avLst/>
          </a:prstGeom>
          <a:noFill/>
          <a:ln w="6350" cap="flat">
            <a:solidFill>
              <a:srgbClr val="31A05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E5119FD-BE7C-4805-A686-F7B3DC20ACD2}"/>
              </a:ext>
            </a:extLst>
          </p:cNvPr>
          <p:cNvGrpSpPr/>
          <p:nvPr/>
        </p:nvGrpSpPr>
        <p:grpSpPr>
          <a:xfrm>
            <a:off x="11557318" y="6225540"/>
            <a:ext cx="311150" cy="309562"/>
            <a:chOff x="10974388" y="6076950"/>
            <a:chExt cx="311150" cy="309562"/>
          </a:xfrm>
        </p:grpSpPr>
        <p:sp>
          <p:nvSpPr>
            <p:cNvPr id="56" name="Oval 5">
              <a:extLst>
                <a:ext uri="{FF2B5EF4-FFF2-40B4-BE49-F238E27FC236}">
                  <a16:creationId xmlns:a16="http://schemas.microsoft.com/office/drawing/2014/main" id="{27007A9A-8B3E-429C-A122-E7FA20412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6">
              <a:extLst>
                <a:ext uri="{FF2B5EF4-FFF2-40B4-BE49-F238E27FC236}">
                  <a16:creationId xmlns:a16="http://schemas.microsoft.com/office/drawing/2014/main" id="{579C10D0-1A00-4DA8-B3C5-FEEE9EC0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D72170F-FCCA-47BD-9E57-84202EC18D46}"/>
              </a:ext>
            </a:extLst>
          </p:cNvPr>
          <p:cNvGrpSpPr/>
          <p:nvPr/>
        </p:nvGrpSpPr>
        <p:grpSpPr>
          <a:xfrm>
            <a:off x="11191558" y="6233795"/>
            <a:ext cx="288173" cy="286702"/>
            <a:chOff x="11191558" y="6233795"/>
            <a:chExt cx="288173" cy="286702"/>
          </a:xfrm>
        </p:grpSpPr>
        <p:sp>
          <p:nvSpPr>
            <p:cNvPr id="59" name="Oval 5">
              <a:extLst>
                <a:ext uri="{FF2B5EF4-FFF2-40B4-BE49-F238E27FC236}">
                  <a16:creationId xmlns:a16="http://schemas.microsoft.com/office/drawing/2014/main" id="{9922A38E-DF03-44C1-B330-3F961ECE2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1558" y="623379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6">
              <a:extLst>
                <a:ext uri="{FF2B5EF4-FFF2-40B4-BE49-F238E27FC236}">
                  <a16:creationId xmlns:a16="http://schemas.microsoft.com/office/drawing/2014/main" id="{5E0D84A4-7FDA-4483-91D6-4A334EF3F94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1301828" y="6319071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F2001B7-A382-45BC-BC5E-35562BFE824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BE755DF-516C-4535-8FE1-C96D3998848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518277902"/>
      </p:ext>
    </p:extLst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44">
            <a:extLst>
              <a:ext uri="{FF2B5EF4-FFF2-40B4-BE49-F238E27FC236}">
                <a16:creationId xmlns:a16="http://schemas.microsoft.com/office/drawing/2014/main" id="{144DD892-C979-49B7-9F45-115146AA3420}"/>
              </a:ext>
            </a:extLst>
          </p:cNvPr>
          <p:cNvSpPr/>
          <p:nvPr/>
        </p:nvSpPr>
        <p:spPr>
          <a:xfrm>
            <a:off x="1698927" y="2189817"/>
            <a:ext cx="2806414" cy="5078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Statistic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110751E-2781-44F2-B073-E7F6CF387743}"/>
              </a:ext>
            </a:extLst>
          </p:cNvPr>
          <p:cNvSpPr/>
          <p:nvPr/>
        </p:nvSpPr>
        <p:spPr>
          <a:xfrm>
            <a:off x="1698927" y="2808571"/>
            <a:ext cx="2806414" cy="1845762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ex nisi, convallis id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finibus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endParaRPr lang="en-US" sz="1100" dirty="0">
              <a:solidFill>
                <a:schemeClr val="bg2">
                  <a:lumMod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endParaRPr lang="en-US" sz="1100" dirty="0">
              <a:solidFill>
                <a:schemeClr val="bg2">
                  <a:lumMod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Aenean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sagittis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 </a:t>
            </a:r>
            <a:r>
              <a:rPr lang="en-US" sz="1100" dirty="0" err="1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quisan</a:t>
            </a:r>
            <a:r>
              <a:rPr lang="en-US" sz="1100" dirty="0">
                <a:solidFill>
                  <a:schemeClr val="bg2">
                    <a:lumMod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DEA79776-9418-43FF-8802-FCE790A4FB73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557BD80C-EDB8-4AE4-99CD-16A8E1E3A6EF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F24A1414-9FE8-40D4-9A11-74C60809C117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71DF7B9-0640-4FBA-86D7-6B59B4602581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33B2866-058F-4EE0-BB53-D3B76C79E503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61654B3-93A7-4414-B4BB-4190E88C9C68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3C95DF0-9086-4DAE-8C7B-C25CDB3032A6}"/>
              </a:ext>
            </a:extLst>
          </p:cNvPr>
          <p:cNvSpPr/>
          <p:nvPr/>
        </p:nvSpPr>
        <p:spPr>
          <a:xfrm>
            <a:off x="6772223" y="399022"/>
            <a:ext cx="59250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rgbClr val="04104C">
                    <a:alpha val="60000"/>
                  </a:srgb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Smart App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DEDFE6B-D703-433B-AEE8-213729C63ED8}"/>
              </a:ext>
            </a:extLst>
          </p:cNvPr>
          <p:cNvCxnSpPr>
            <a:cxnSpLocks/>
          </p:cNvCxnSpPr>
          <p:nvPr/>
        </p:nvCxnSpPr>
        <p:spPr>
          <a:xfrm>
            <a:off x="6808418" y="547438"/>
            <a:ext cx="188647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Line 7">
            <a:extLst>
              <a:ext uri="{FF2B5EF4-FFF2-40B4-BE49-F238E27FC236}">
                <a16:creationId xmlns:a16="http://schemas.microsoft.com/office/drawing/2014/main" id="{48E5DAB3-CA4F-42EE-A1E4-804D2790755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F8113646-5FFB-4D33-9198-F287919CC765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59" name="Oval 5">
              <a:extLst>
                <a:ext uri="{FF2B5EF4-FFF2-40B4-BE49-F238E27FC236}">
                  <a16:creationId xmlns:a16="http://schemas.microsoft.com/office/drawing/2014/main" id="{F8F711D5-C2A1-410E-85AC-FCE9DE3C9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6">
              <a:extLst>
                <a:ext uri="{FF2B5EF4-FFF2-40B4-BE49-F238E27FC236}">
                  <a16:creationId xmlns:a16="http://schemas.microsoft.com/office/drawing/2014/main" id="{E2698F66-E19D-45E3-9627-F1E175E49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C327A8DE-E6B1-46AE-95B8-49EC80DF7531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62" name="Oval 5">
              <a:extLst>
                <a:ext uri="{FF2B5EF4-FFF2-40B4-BE49-F238E27FC236}">
                  <a16:creationId xmlns:a16="http://schemas.microsoft.com/office/drawing/2014/main" id="{1AC34217-0335-478A-9BB8-76340F97E3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2">
                  <a:lumMod val="50000"/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7DDCDC41-6E60-4158-A7D4-560CB4DE0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D6CBFC5-F963-4512-B457-9AFB85DD87E8}"/>
              </a:ext>
            </a:extLst>
          </p:cNvPr>
          <p:cNvSpPr>
            <a:spLocks noChangeAspect="1"/>
          </p:cNvSpPr>
          <p:nvPr/>
        </p:nvSpPr>
        <p:spPr>
          <a:xfrm>
            <a:off x="8254007" y="1735364"/>
            <a:ext cx="2235728" cy="3455394"/>
          </a:xfrm>
          <a:prstGeom prst="roundRect">
            <a:avLst>
              <a:gd name="adj" fmla="val 10120"/>
            </a:avLst>
          </a:prstGeom>
          <a:solidFill>
            <a:schemeClr val="bg1"/>
          </a:solidFill>
          <a:ln>
            <a:noFill/>
          </a:ln>
          <a:effectLst>
            <a:outerShdw blurRad="381000" dist="190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22CC55D8-E91F-4922-ADF9-23006898415E}"/>
              </a:ext>
            </a:extLst>
          </p:cNvPr>
          <p:cNvSpPr>
            <a:spLocks noChangeAspect="1"/>
          </p:cNvSpPr>
          <p:nvPr/>
        </p:nvSpPr>
        <p:spPr>
          <a:xfrm>
            <a:off x="4845194" y="1209269"/>
            <a:ext cx="3171068" cy="3049917"/>
          </a:xfrm>
          <a:prstGeom prst="roundRect">
            <a:avLst>
              <a:gd name="adj" fmla="val 7623"/>
            </a:avLst>
          </a:prstGeom>
          <a:solidFill>
            <a:schemeClr val="bg1"/>
          </a:solidFill>
          <a:ln>
            <a:noFill/>
          </a:ln>
          <a:effectLst>
            <a:outerShdw blurRad="381000" dist="190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6DBBDFC9-509F-43C1-8147-53958E65C94B}"/>
              </a:ext>
            </a:extLst>
          </p:cNvPr>
          <p:cNvSpPr/>
          <p:nvPr/>
        </p:nvSpPr>
        <p:spPr>
          <a:xfrm>
            <a:off x="5210955" y="1577778"/>
            <a:ext cx="2432232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Creative</a:t>
            </a:r>
          </a:p>
          <a:p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Project Review</a:t>
            </a:r>
          </a:p>
        </p:txBody>
      </p:sp>
      <p:sp>
        <p:nvSpPr>
          <p:cNvPr id="30" name="Freeform 9">
            <a:extLst>
              <a:ext uri="{FF2B5EF4-FFF2-40B4-BE49-F238E27FC236}">
                <a16:creationId xmlns:a16="http://schemas.microsoft.com/office/drawing/2014/main" id="{5FE641E2-3BDA-436C-9D51-DBFB6CAE3492}"/>
              </a:ext>
            </a:extLst>
          </p:cNvPr>
          <p:cNvSpPr>
            <a:spLocks/>
          </p:cNvSpPr>
          <p:nvPr/>
        </p:nvSpPr>
        <p:spPr bwMode="auto">
          <a:xfrm>
            <a:off x="5210956" y="2381412"/>
            <a:ext cx="195554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9">
            <a:extLst>
              <a:ext uri="{FF2B5EF4-FFF2-40B4-BE49-F238E27FC236}">
                <a16:creationId xmlns:a16="http://schemas.microsoft.com/office/drawing/2014/main" id="{0BDE1251-643A-4422-82D9-79F65F9B1B18}"/>
              </a:ext>
            </a:extLst>
          </p:cNvPr>
          <p:cNvSpPr>
            <a:spLocks/>
          </p:cNvSpPr>
          <p:nvPr/>
        </p:nvSpPr>
        <p:spPr bwMode="auto">
          <a:xfrm>
            <a:off x="5481734" y="2381412"/>
            <a:ext cx="195554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9">
            <a:extLst>
              <a:ext uri="{FF2B5EF4-FFF2-40B4-BE49-F238E27FC236}">
                <a16:creationId xmlns:a16="http://schemas.microsoft.com/office/drawing/2014/main" id="{EC082937-45B0-4DF2-A91F-6E7B73EFE66F}"/>
              </a:ext>
            </a:extLst>
          </p:cNvPr>
          <p:cNvSpPr>
            <a:spLocks/>
          </p:cNvSpPr>
          <p:nvPr/>
        </p:nvSpPr>
        <p:spPr bwMode="auto">
          <a:xfrm>
            <a:off x="5752512" y="2381412"/>
            <a:ext cx="195554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9">
            <a:extLst>
              <a:ext uri="{FF2B5EF4-FFF2-40B4-BE49-F238E27FC236}">
                <a16:creationId xmlns:a16="http://schemas.microsoft.com/office/drawing/2014/main" id="{F1A8ADA1-A1A8-45CB-8916-6F3DA3FA6A13}"/>
              </a:ext>
            </a:extLst>
          </p:cNvPr>
          <p:cNvSpPr>
            <a:spLocks/>
          </p:cNvSpPr>
          <p:nvPr/>
        </p:nvSpPr>
        <p:spPr bwMode="auto">
          <a:xfrm>
            <a:off x="6023289" y="2381412"/>
            <a:ext cx="195554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9">
            <a:extLst>
              <a:ext uri="{FF2B5EF4-FFF2-40B4-BE49-F238E27FC236}">
                <a16:creationId xmlns:a16="http://schemas.microsoft.com/office/drawing/2014/main" id="{3FADE6F8-CD97-4839-BAEF-0A558F10060B}"/>
              </a:ext>
            </a:extLst>
          </p:cNvPr>
          <p:cNvSpPr>
            <a:spLocks/>
          </p:cNvSpPr>
          <p:nvPr/>
        </p:nvSpPr>
        <p:spPr bwMode="auto">
          <a:xfrm>
            <a:off x="6294066" y="2381412"/>
            <a:ext cx="195554" cy="182856"/>
          </a:xfrm>
          <a:custGeom>
            <a:avLst/>
            <a:gdLst>
              <a:gd name="T0" fmla="*/ 2333 w 4208"/>
              <a:gd name="T1" fmla="*/ 143 h 4009"/>
              <a:gd name="T2" fmla="*/ 2775 w 4208"/>
              <a:gd name="T3" fmla="*/ 1053 h 4009"/>
              <a:gd name="T4" fmla="*/ 2968 w 4208"/>
              <a:gd name="T5" fmla="*/ 1194 h 4009"/>
              <a:gd name="T6" fmla="*/ 3970 w 4208"/>
              <a:gd name="T7" fmla="*/ 1333 h 4009"/>
              <a:gd name="T8" fmla="*/ 4177 w 4208"/>
              <a:gd name="T9" fmla="*/ 1506 h 4009"/>
              <a:gd name="T10" fmla="*/ 4112 w 4208"/>
              <a:gd name="T11" fmla="*/ 1768 h 4009"/>
              <a:gd name="T12" fmla="*/ 3383 w 4208"/>
              <a:gd name="T13" fmla="*/ 2469 h 4009"/>
              <a:gd name="T14" fmla="*/ 3309 w 4208"/>
              <a:gd name="T15" fmla="*/ 2697 h 4009"/>
              <a:gd name="T16" fmla="*/ 3486 w 4208"/>
              <a:gd name="T17" fmla="*/ 3693 h 4009"/>
              <a:gd name="T18" fmla="*/ 3385 w 4208"/>
              <a:gd name="T19" fmla="*/ 3943 h 4009"/>
              <a:gd name="T20" fmla="*/ 3116 w 4208"/>
              <a:gd name="T21" fmla="*/ 3962 h 4009"/>
              <a:gd name="T22" fmla="*/ 2224 w 4208"/>
              <a:gd name="T23" fmla="*/ 3485 h 4009"/>
              <a:gd name="T24" fmla="*/ 1985 w 4208"/>
              <a:gd name="T25" fmla="*/ 3485 h 4009"/>
              <a:gd name="T26" fmla="*/ 1092 w 4208"/>
              <a:gd name="T27" fmla="*/ 3962 h 4009"/>
              <a:gd name="T28" fmla="*/ 823 w 4208"/>
              <a:gd name="T29" fmla="*/ 3943 h 4009"/>
              <a:gd name="T30" fmla="*/ 722 w 4208"/>
              <a:gd name="T31" fmla="*/ 3693 h 4009"/>
              <a:gd name="T32" fmla="*/ 899 w 4208"/>
              <a:gd name="T33" fmla="*/ 2697 h 4009"/>
              <a:gd name="T34" fmla="*/ 825 w 4208"/>
              <a:gd name="T35" fmla="*/ 2469 h 4009"/>
              <a:gd name="T36" fmla="*/ 97 w 4208"/>
              <a:gd name="T37" fmla="*/ 1768 h 4009"/>
              <a:gd name="T38" fmla="*/ 31 w 4208"/>
              <a:gd name="T39" fmla="*/ 1506 h 4009"/>
              <a:gd name="T40" fmla="*/ 238 w 4208"/>
              <a:gd name="T41" fmla="*/ 1333 h 4009"/>
              <a:gd name="T42" fmla="*/ 1240 w 4208"/>
              <a:gd name="T43" fmla="*/ 1194 h 4009"/>
              <a:gd name="T44" fmla="*/ 1433 w 4208"/>
              <a:gd name="T45" fmla="*/ 1053 h 4009"/>
              <a:gd name="T46" fmla="*/ 1876 w 4208"/>
              <a:gd name="T47" fmla="*/ 143 h 4009"/>
              <a:gd name="T48" fmla="*/ 2104 w 4208"/>
              <a:gd name="T49" fmla="*/ 0 h 4009"/>
              <a:gd name="T50" fmla="*/ 2333 w 4208"/>
              <a:gd name="T51" fmla="*/ 143 h 40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08" h="4009">
                <a:moveTo>
                  <a:pt x="2333" y="143"/>
                </a:moveTo>
                <a:lnTo>
                  <a:pt x="2775" y="1053"/>
                </a:lnTo>
                <a:cubicBezTo>
                  <a:pt x="2813" y="1132"/>
                  <a:pt x="2882" y="1182"/>
                  <a:pt x="2968" y="1194"/>
                </a:cubicBezTo>
                <a:lnTo>
                  <a:pt x="3970" y="1333"/>
                </a:lnTo>
                <a:cubicBezTo>
                  <a:pt x="4069" y="1347"/>
                  <a:pt x="4146" y="1411"/>
                  <a:pt x="4177" y="1506"/>
                </a:cubicBezTo>
                <a:cubicBezTo>
                  <a:pt x="4208" y="1601"/>
                  <a:pt x="4183" y="1699"/>
                  <a:pt x="4112" y="1768"/>
                </a:cubicBezTo>
                <a:lnTo>
                  <a:pt x="3383" y="2469"/>
                </a:lnTo>
                <a:cubicBezTo>
                  <a:pt x="3320" y="2530"/>
                  <a:pt x="3294" y="2611"/>
                  <a:pt x="3309" y="2697"/>
                </a:cubicBezTo>
                <a:lnTo>
                  <a:pt x="3486" y="3693"/>
                </a:lnTo>
                <a:cubicBezTo>
                  <a:pt x="3503" y="3791"/>
                  <a:pt x="3466" y="3884"/>
                  <a:pt x="3385" y="3943"/>
                </a:cubicBezTo>
                <a:cubicBezTo>
                  <a:pt x="3305" y="4002"/>
                  <a:pt x="3204" y="4009"/>
                  <a:pt x="3116" y="3962"/>
                </a:cubicBezTo>
                <a:lnTo>
                  <a:pt x="2224" y="3485"/>
                </a:lnTo>
                <a:cubicBezTo>
                  <a:pt x="2147" y="3444"/>
                  <a:pt x="2062" y="3444"/>
                  <a:pt x="1985" y="3485"/>
                </a:cubicBezTo>
                <a:lnTo>
                  <a:pt x="1092" y="3962"/>
                </a:lnTo>
                <a:cubicBezTo>
                  <a:pt x="1004" y="4009"/>
                  <a:pt x="904" y="4002"/>
                  <a:pt x="823" y="3943"/>
                </a:cubicBezTo>
                <a:cubicBezTo>
                  <a:pt x="742" y="3884"/>
                  <a:pt x="705" y="3791"/>
                  <a:pt x="722" y="3693"/>
                </a:cubicBezTo>
                <a:lnTo>
                  <a:pt x="899" y="2697"/>
                </a:lnTo>
                <a:cubicBezTo>
                  <a:pt x="914" y="2611"/>
                  <a:pt x="888" y="2530"/>
                  <a:pt x="825" y="2469"/>
                </a:cubicBezTo>
                <a:lnTo>
                  <a:pt x="97" y="1768"/>
                </a:lnTo>
                <a:cubicBezTo>
                  <a:pt x="25" y="1699"/>
                  <a:pt x="0" y="1601"/>
                  <a:pt x="31" y="1506"/>
                </a:cubicBezTo>
                <a:cubicBezTo>
                  <a:pt x="62" y="1411"/>
                  <a:pt x="139" y="1347"/>
                  <a:pt x="238" y="1333"/>
                </a:cubicBezTo>
                <a:lnTo>
                  <a:pt x="1240" y="1194"/>
                </a:lnTo>
                <a:cubicBezTo>
                  <a:pt x="1326" y="1182"/>
                  <a:pt x="1395" y="1132"/>
                  <a:pt x="1433" y="1053"/>
                </a:cubicBezTo>
                <a:lnTo>
                  <a:pt x="1876" y="143"/>
                </a:lnTo>
                <a:cubicBezTo>
                  <a:pt x="1919" y="53"/>
                  <a:pt x="2004" y="0"/>
                  <a:pt x="2104" y="0"/>
                </a:cubicBezTo>
                <a:cubicBezTo>
                  <a:pt x="2204" y="0"/>
                  <a:pt x="2289" y="53"/>
                  <a:pt x="2333" y="1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FDF691DC-4772-4734-BAC2-6EAB76567A42}"/>
              </a:ext>
            </a:extLst>
          </p:cNvPr>
          <p:cNvSpPr/>
          <p:nvPr/>
        </p:nvSpPr>
        <p:spPr>
          <a:xfrm>
            <a:off x="5210955" y="2883031"/>
            <a:ext cx="2432232" cy="10609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Greats</a:t>
            </a:r>
            <a:endParaRPr lang="en-US" sz="14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varinisi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03440E1A-1D36-4108-A952-6C6CA605D60A}"/>
              </a:ext>
            </a:extLst>
          </p:cNvPr>
          <p:cNvSpPr/>
          <p:nvPr/>
        </p:nvSpPr>
        <p:spPr>
          <a:xfrm>
            <a:off x="8550559" y="2103873"/>
            <a:ext cx="1601130" cy="1604538"/>
          </a:xfrm>
          <a:prstGeom prst="ellipse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7" name="Partial Circle 36">
            <a:extLst>
              <a:ext uri="{FF2B5EF4-FFF2-40B4-BE49-F238E27FC236}">
                <a16:creationId xmlns:a16="http://schemas.microsoft.com/office/drawing/2014/main" id="{30120A98-590A-493B-A87E-07390B3A0645}"/>
              </a:ext>
            </a:extLst>
          </p:cNvPr>
          <p:cNvSpPr/>
          <p:nvPr/>
        </p:nvSpPr>
        <p:spPr>
          <a:xfrm>
            <a:off x="8550559" y="2103873"/>
            <a:ext cx="1601130" cy="1604538"/>
          </a:xfrm>
          <a:prstGeom prst="pie">
            <a:avLst>
              <a:gd name="adj1" fmla="val 7341937"/>
              <a:gd name="adj2" fmla="val 16174496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B93B204B-1466-4DC7-A088-269229093310}"/>
              </a:ext>
            </a:extLst>
          </p:cNvPr>
          <p:cNvSpPr/>
          <p:nvPr/>
        </p:nvSpPr>
        <p:spPr>
          <a:xfrm>
            <a:off x="8751251" y="2307975"/>
            <a:ext cx="1199746" cy="119974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F63CBD19-051D-4579-A1F9-1F05E7DFB837}"/>
              </a:ext>
            </a:extLst>
          </p:cNvPr>
          <p:cNvSpPr/>
          <p:nvPr/>
        </p:nvSpPr>
        <p:spPr>
          <a:xfrm>
            <a:off x="8982018" y="2633487"/>
            <a:ext cx="790281" cy="55399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ctr"/>
            <a:r>
              <a:rPr lang="en-US" sz="36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64</a:t>
            </a: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%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Poppins SemiBold" panose="00000700000000000000" pitchFamily="2" charset="0"/>
              <a:cs typeface="Poppins SemiBold" panose="00000700000000000000" pitchFamily="2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8D89EACD-3BFA-4490-9007-0E4208EA5C48}"/>
              </a:ext>
            </a:extLst>
          </p:cNvPr>
          <p:cNvSpPr/>
          <p:nvPr/>
        </p:nvSpPr>
        <p:spPr>
          <a:xfrm>
            <a:off x="8602633" y="3965438"/>
            <a:ext cx="1549056" cy="7608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Analysis Data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Namco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662B7C1B-D4AF-4BB8-A4BE-E0CB96736995}"/>
              </a:ext>
            </a:extLst>
          </p:cNvPr>
          <p:cNvSpPr/>
          <p:nvPr/>
        </p:nvSpPr>
        <p:spPr>
          <a:xfrm>
            <a:off x="4845194" y="4496932"/>
            <a:ext cx="3171067" cy="1151798"/>
          </a:xfrm>
          <a:prstGeom prst="roundRect">
            <a:avLst>
              <a:gd name="adj" fmla="val 15719"/>
            </a:avLst>
          </a:prstGeom>
          <a:solidFill>
            <a:schemeClr val="bg1"/>
          </a:solidFill>
          <a:ln>
            <a:noFill/>
          </a:ln>
          <a:effectLst>
            <a:outerShdw blurRad="381000" dist="190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119C7BB9-127F-4D2F-B58B-BFEF4EA952D5}"/>
              </a:ext>
            </a:extLst>
          </p:cNvPr>
          <p:cNvSpPr/>
          <p:nvPr/>
        </p:nvSpPr>
        <p:spPr>
          <a:xfrm>
            <a:off x="5208097" y="4872775"/>
            <a:ext cx="629672" cy="4001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6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A+</a:t>
            </a: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EA89B17D-4C64-4829-BBAB-BAA98D58F329}"/>
              </a:ext>
            </a:extLst>
          </p:cNvPr>
          <p:cNvSpPr/>
          <p:nvPr/>
        </p:nvSpPr>
        <p:spPr>
          <a:xfrm>
            <a:off x="5837769" y="4808912"/>
            <a:ext cx="1812732" cy="5278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Pellentsque</a:t>
            </a: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2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dictumaan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Great Choice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Medium" panose="00000600000000000000" pitchFamily="2" charset="0"/>
              <a:cs typeface="Poppins Medium" panose="00000600000000000000" pitchFamily="2" charset="0"/>
            </a:endParaRP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FDDD13A9-0285-4DE4-B984-9F8F3A0DEBCF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Rectangle 99">
            <a:extLst>
              <a:ext uri="{FF2B5EF4-FFF2-40B4-BE49-F238E27FC236}">
                <a16:creationId xmlns:a16="http://schemas.microsoft.com/office/drawing/2014/main" id="{36CA9463-D51C-4EF5-98F9-A6E30698037D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758B5F7A-AC4C-4F80-8D8D-8C26EA9D7E05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F564B609-C666-4CEF-BF2E-7AAFC84E2BD4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AAFD6791-47AE-40AD-911A-2FDC63880704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8F3A388E-51BE-4970-BE3F-C2BA84A76639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257240B2-CC73-437C-BCEC-455D405BF5C8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>
            <a:extLst>
              <a:ext uri="{FF2B5EF4-FFF2-40B4-BE49-F238E27FC236}">
                <a16:creationId xmlns:a16="http://schemas.microsoft.com/office/drawing/2014/main" id="{DB3BCA22-0252-4B7F-B716-F15CB6AAC06C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29D0A3FC-26D9-4B85-9964-B46A31FB025A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CC7D22E9-E7D3-47D8-8EAB-46091DF04667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685D26FB-6CD2-4439-AEF4-F2CF4FA37FA3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118B8DA7-D049-4119-9DF0-2D45DDFB0986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</p:spTree>
    <p:extLst>
      <p:ext uri="{BB962C8B-B14F-4D97-AF65-F5344CB8AC3E}">
        <p14:creationId xmlns:p14="http://schemas.microsoft.com/office/powerpoint/2010/main" val="3290489501"/>
      </p:ext>
    </p:extLst>
  </p:cSld>
  <p:clrMapOvr>
    <a:masterClrMapping/>
  </p:clrMapOvr>
  <p:transition spd="slow">
    <p:push dir="u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4F4E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D8E4B8C-7921-461C-8C80-F760A966E323}"/>
              </a:ext>
            </a:extLst>
          </p:cNvPr>
          <p:cNvSpPr/>
          <p:nvPr/>
        </p:nvSpPr>
        <p:spPr>
          <a:xfrm>
            <a:off x="1698927" y="2189817"/>
            <a:ext cx="2751153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Slide</a:t>
            </a:r>
          </a:p>
          <a:p>
            <a:r>
              <a:rPr lang="en-US" sz="33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Agenda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BE18F68-7B2E-4C05-9E8D-31DEDD7AF207}"/>
              </a:ext>
            </a:extLst>
          </p:cNvPr>
          <p:cNvSpPr/>
          <p:nvPr/>
        </p:nvSpPr>
        <p:spPr>
          <a:xfrm>
            <a:off x="1698927" y="3289777"/>
            <a:ext cx="2751153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magna a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tellus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Cras in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BB1A0C3-D0F7-40F2-BB38-E514762EB9CC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FD2989D6-6480-4562-B3EE-3E053BAEB051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5E662CB9-60B5-4E38-8043-260D8C52C84E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3DF3F33A-3EDF-4816-907F-D3A488C057E9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81929E81-B6D8-40D3-A6DD-BD2EEFA12121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222B98E3-FEB6-4B18-88AF-29758E11FAE9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883EB461-C2E5-465E-B7D9-1556445C3019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50000"/>
                    <a:lumOff val="50000"/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C74F7955-9927-4F8E-AB86-00CD90826BF2}"/>
              </a:ext>
            </a:extLst>
          </p:cNvPr>
          <p:cNvSpPr/>
          <p:nvPr/>
        </p:nvSpPr>
        <p:spPr>
          <a:xfrm>
            <a:off x="6772223" y="399022"/>
            <a:ext cx="59250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rgbClr val="04104C">
                    <a:alpha val="60000"/>
                  </a:srgb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Smart App</a:t>
            </a: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94EFC31-9DB9-4C1C-AEA1-2163DFBFED75}"/>
              </a:ext>
            </a:extLst>
          </p:cNvPr>
          <p:cNvCxnSpPr>
            <a:cxnSpLocks/>
          </p:cNvCxnSpPr>
          <p:nvPr/>
        </p:nvCxnSpPr>
        <p:spPr>
          <a:xfrm>
            <a:off x="6808418" y="547438"/>
            <a:ext cx="188647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Line 7">
            <a:extLst>
              <a:ext uri="{FF2B5EF4-FFF2-40B4-BE49-F238E27FC236}">
                <a16:creationId xmlns:a16="http://schemas.microsoft.com/office/drawing/2014/main" id="{206F1E16-9A41-4696-9B54-51CB639183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514312" y="0"/>
            <a:ext cx="59062" cy="137160"/>
          </a:xfrm>
          <a:prstGeom prst="line">
            <a:avLst/>
          </a:prstGeom>
          <a:noFill/>
          <a:ln w="6350" cap="flat">
            <a:solidFill>
              <a:srgbClr val="FEFEF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2DD5BDD7-88F8-479E-8B6D-DDD5D039147A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88" name="Oval 5">
              <a:extLst>
                <a:ext uri="{FF2B5EF4-FFF2-40B4-BE49-F238E27FC236}">
                  <a16:creationId xmlns:a16="http://schemas.microsoft.com/office/drawing/2014/main" id="{3FCA8334-D2DE-4DA4-A6EB-17D8923DA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9" name="Freeform 6">
              <a:extLst>
                <a:ext uri="{FF2B5EF4-FFF2-40B4-BE49-F238E27FC236}">
                  <a16:creationId xmlns:a16="http://schemas.microsoft.com/office/drawing/2014/main" id="{47C9B26C-779E-48A6-8790-2C581232A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5614F1B8-CD48-46C6-A05A-30A2C47BDA65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91" name="Oval 5">
              <a:extLst>
                <a:ext uri="{FF2B5EF4-FFF2-40B4-BE49-F238E27FC236}">
                  <a16:creationId xmlns:a16="http://schemas.microsoft.com/office/drawing/2014/main" id="{C60C4011-196A-4D0B-8BD3-BD9B84E88C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2" name="Freeform 6">
              <a:extLst>
                <a:ext uri="{FF2B5EF4-FFF2-40B4-BE49-F238E27FC236}">
                  <a16:creationId xmlns:a16="http://schemas.microsoft.com/office/drawing/2014/main" id="{70DE3BCF-51CE-43EC-889C-DDD41C2E4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93" name="Oval 92">
            <a:extLst>
              <a:ext uri="{FF2B5EF4-FFF2-40B4-BE49-F238E27FC236}">
                <a16:creationId xmlns:a16="http://schemas.microsoft.com/office/drawing/2014/main" id="{50AAFC2D-44C2-48CC-82AC-3294DB2DA44F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C7F06690-1E80-4354-AEA8-D2B242AF0D2B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C1BA970D-A1BE-435D-A0BD-07695FDB5170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71A5A022-66C3-4257-ACBC-2D3A1FCB1CC8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0CAF04A2-2C96-4AFF-83D2-84AD711F930F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8FAF0A5-1E54-4807-9825-45321855361F}"/>
              </a:ext>
            </a:extLst>
          </p:cNvPr>
          <p:cNvSpPr/>
          <p:nvPr/>
        </p:nvSpPr>
        <p:spPr>
          <a:xfrm>
            <a:off x="8224652" y="1209269"/>
            <a:ext cx="2268418" cy="4439461"/>
          </a:xfrm>
          <a:prstGeom prst="roundRect">
            <a:avLst>
              <a:gd name="adj" fmla="val 10620"/>
            </a:avLst>
          </a:prstGeom>
          <a:solidFill>
            <a:schemeClr val="bg1"/>
          </a:solidFill>
          <a:ln>
            <a:noFill/>
          </a:ln>
          <a:effectLst>
            <a:outerShdw blurRad="508000" dist="127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AD20541D-79B7-42CD-A62F-8459A0D61D5C}"/>
              </a:ext>
            </a:extLst>
          </p:cNvPr>
          <p:cNvSpPr/>
          <p:nvPr/>
        </p:nvSpPr>
        <p:spPr>
          <a:xfrm>
            <a:off x="5702707" y="1209269"/>
            <a:ext cx="2268418" cy="4439461"/>
          </a:xfrm>
          <a:prstGeom prst="roundRect">
            <a:avLst>
              <a:gd name="adj" fmla="val 10620"/>
            </a:avLst>
          </a:prstGeom>
          <a:solidFill>
            <a:schemeClr val="bg1"/>
          </a:solidFill>
          <a:ln>
            <a:noFill/>
          </a:ln>
          <a:effectLst>
            <a:outerShdw blurRad="508000" dist="3810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72D2CAD-C8E5-4822-A957-654149FB3AA4}"/>
              </a:ext>
            </a:extLst>
          </p:cNvPr>
          <p:cNvGrpSpPr/>
          <p:nvPr/>
        </p:nvGrpSpPr>
        <p:grpSpPr>
          <a:xfrm>
            <a:off x="5997628" y="2461261"/>
            <a:ext cx="1678576" cy="1929893"/>
            <a:chOff x="5997628" y="2240133"/>
            <a:chExt cx="1678576" cy="1929893"/>
          </a:xfrm>
        </p:grpSpPr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B2778959-3EE2-4826-B824-EE11111FFBDB}"/>
                </a:ext>
              </a:extLst>
            </p:cNvPr>
            <p:cNvCxnSpPr>
              <a:cxnSpLocks/>
            </p:cNvCxnSpPr>
            <p:nvPr/>
          </p:nvCxnSpPr>
          <p:spPr>
            <a:xfrm>
              <a:off x="5997628" y="3207871"/>
              <a:ext cx="1678576" cy="0"/>
            </a:xfrm>
            <a:prstGeom prst="line">
              <a:avLst/>
            </a:prstGeom>
            <a:ln>
              <a:solidFill>
                <a:srgbClr val="31A05F">
                  <a:alpha val="7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5B13C9B-4009-4BB5-B1BD-CBF6D74901D9}"/>
                </a:ext>
              </a:extLst>
            </p:cNvPr>
            <p:cNvCxnSpPr>
              <a:cxnSpLocks/>
            </p:cNvCxnSpPr>
            <p:nvPr/>
          </p:nvCxnSpPr>
          <p:spPr>
            <a:xfrm>
              <a:off x="5997628" y="2240133"/>
              <a:ext cx="1678576" cy="0"/>
            </a:xfrm>
            <a:prstGeom prst="line">
              <a:avLst/>
            </a:prstGeom>
            <a:ln>
              <a:solidFill>
                <a:srgbClr val="31A05F">
                  <a:alpha val="7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DDA6FD03-228D-4932-9D94-D43CC8FE900A}"/>
                </a:ext>
              </a:extLst>
            </p:cNvPr>
            <p:cNvCxnSpPr>
              <a:cxnSpLocks/>
            </p:cNvCxnSpPr>
            <p:nvPr/>
          </p:nvCxnSpPr>
          <p:spPr>
            <a:xfrm>
              <a:off x="5997628" y="4170026"/>
              <a:ext cx="1678576" cy="0"/>
            </a:xfrm>
            <a:prstGeom prst="line">
              <a:avLst/>
            </a:prstGeom>
            <a:ln>
              <a:solidFill>
                <a:srgbClr val="31A05F">
                  <a:alpha val="70000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A57B369B-4C28-4541-9615-A7ED61A66DCF}"/>
              </a:ext>
            </a:extLst>
          </p:cNvPr>
          <p:cNvCxnSpPr>
            <a:cxnSpLocks/>
          </p:cNvCxnSpPr>
          <p:nvPr/>
        </p:nvCxnSpPr>
        <p:spPr>
          <a:xfrm>
            <a:off x="8519573" y="3428999"/>
            <a:ext cx="1678576" cy="0"/>
          </a:xfrm>
          <a:prstGeom prst="line">
            <a:avLst/>
          </a:prstGeom>
          <a:ln>
            <a:solidFill>
              <a:srgbClr val="31A05F">
                <a:alpha val="7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74556C81-33D1-4133-B69E-FC5F19F0A99B}"/>
              </a:ext>
            </a:extLst>
          </p:cNvPr>
          <p:cNvCxnSpPr>
            <a:cxnSpLocks/>
          </p:cNvCxnSpPr>
          <p:nvPr/>
        </p:nvCxnSpPr>
        <p:spPr>
          <a:xfrm>
            <a:off x="8519573" y="2461261"/>
            <a:ext cx="1678576" cy="0"/>
          </a:xfrm>
          <a:prstGeom prst="line">
            <a:avLst/>
          </a:prstGeom>
          <a:ln>
            <a:solidFill>
              <a:srgbClr val="31A05F">
                <a:alpha val="7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707EE198-0B02-4CC0-8503-83076143B88A}"/>
              </a:ext>
            </a:extLst>
          </p:cNvPr>
          <p:cNvCxnSpPr>
            <a:cxnSpLocks/>
          </p:cNvCxnSpPr>
          <p:nvPr/>
        </p:nvCxnSpPr>
        <p:spPr>
          <a:xfrm>
            <a:off x="8519573" y="4391154"/>
            <a:ext cx="1678576" cy="0"/>
          </a:xfrm>
          <a:prstGeom prst="line">
            <a:avLst/>
          </a:prstGeom>
          <a:ln>
            <a:solidFill>
              <a:srgbClr val="31A05F">
                <a:alpha val="7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43">
            <a:extLst>
              <a:ext uri="{FF2B5EF4-FFF2-40B4-BE49-F238E27FC236}">
                <a16:creationId xmlns:a16="http://schemas.microsoft.com/office/drawing/2014/main" id="{EC117042-07CF-491F-831A-6314F5CF9B05}"/>
              </a:ext>
            </a:extLst>
          </p:cNvPr>
          <p:cNvSpPr/>
          <p:nvPr/>
        </p:nvSpPr>
        <p:spPr>
          <a:xfrm>
            <a:off x="5997630" y="1644530"/>
            <a:ext cx="167857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rgbClr val="F66757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08</a:t>
            </a:r>
            <a:r>
              <a:rPr lang="en-US" sz="900" baseline="30000" dirty="0">
                <a:solidFill>
                  <a:srgbClr val="F66757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:</a:t>
            </a:r>
            <a:r>
              <a:rPr lang="en-US" sz="1200" dirty="0">
                <a:solidFill>
                  <a:srgbClr val="F66757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00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-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"/>
                <a:cs typeface="Poppins Medium" panose="00000600000000000000" pitchFamily="2" charset="0"/>
              </a:rPr>
              <a:t>09</a:t>
            </a:r>
            <a:r>
              <a:rPr lang="en-US" sz="900" baseline="300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"/>
                <a:cs typeface="Poppins Medium" panose="00000600000000000000" pitchFamily="2" charset="0"/>
              </a:rPr>
              <a:t>30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5363E812-3F83-4A4F-95F6-09E04213005C}"/>
              </a:ext>
            </a:extLst>
          </p:cNvPr>
          <p:cNvSpPr/>
          <p:nvPr/>
        </p:nvSpPr>
        <p:spPr>
          <a:xfrm>
            <a:off x="5997629" y="1829196"/>
            <a:ext cx="1678575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sed diam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05A6D615-3F8C-4442-84FF-29DFCCDB6C1C}"/>
              </a:ext>
            </a:extLst>
          </p:cNvPr>
          <p:cNvSpPr/>
          <p:nvPr/>
        </p:nvSpPr>
        <p:spPr>
          <a:xfrm>
            <a:off x="5997630" y="2608081"/>
            <a:ext cx="167857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09</a:t>
            </a:r>
            <a:r>
              <a:rPr lang="en-US" sz="900" baseline="300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30 - 11</a:t>
            </a:r>
            <a:r>
              <a:rPr lang="en-US" sz="900" baseline="300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45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77A2460A-EFB2-4812-AF17-C9EFF2180305}"/>
              </a:ext>
            </a:extLst>
          </p:cNvPr>
          <p:cNvSpPr/>
          <p:nvPr/>
        </p:nvSpPr>
        <p:spPr>
          <a:xfrm>
            <a:off x="5997629" y="2792747"/>
            <a:ext cx="1678575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Diam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FE9DD66B-5359-4D35-B746-408214CCC7AC}"/>
              </a:ext>
            </a:extLst>
          </p:cNvPr>
          <p:cNvSpPr/>
          <p:nvPr/>
        </p:nvSpPr>
        <p:spPr>
          <a:xfrm>
            <a:off x="5997630" y="4543559"/>
            <a:ext cx="167857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12</a:t>
            </a:r>
            <a:r>
              <a:rPr lang="en-US" sz="900" baseline="300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30 - 14</a:t>
            </a:r>
            <a:r>
              <a:rPr lang="en-US" sz="900" baseline="300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00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1CEBE57B-8CCE-4D1E-ADCF-AE1DBB80DC8E}"/>
              </a:ext>
            </a:extLst>
          </p:cNvPr>
          <p:cNvSpPr/>
          <p:nvPr/>
        </p:nvSpPr>
        <p:spPr>
          <a:xfrm>
            <a:off x="5997629" y="4728225"/>
            <a:ext cx="1678575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Cras in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orci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quis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velit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dapibus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mollis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A9D59460-5023-4E7D-9E6C-0C90BB6EEC3F}"/>
              </a:ext>
            </a:extLst>
          </p:cNvPr>
          <p:cNvSpPr/>
          <p:nvPr/>
        </p:nvSpPr>
        <p:spPr>
          <a:xfrm>
            <a:off x="8519575" y="1644530"/>
            <a:ext cx="167857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14</a:t>
            </a:r>
            <a:r>
              <a:rPr lang="en-US" sz="900" baseline="300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00 - 14</a:t>
            </a:r>
            <a:r>
              <a:rPr lang="en-US" sz="900" baseline="300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50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C2BB3779-F5C9-4697-871C-D828B007E9F4}"/>
              </a:ext>
            </a:extLst>
          </p:cNvPr>
          <p:cNvSpPr/>
          <p:nvPr/>
        </p:nvSpPr>
        <p:spPr>
          <a:xfrm>
            <a:off x="8519574" y="1829196"/>
            <a:ext cx="1678575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Aliquam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arcu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est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mollis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id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enim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vitaena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F19100AA-798E-4E9F-B7E5-F0AB65E0F7DE}"/>
              </a:ext>
            </a:extLst>
          </p:cNvPr>
          <p:cNvSpPr/>
          <p:nvPr/>
        </p:nvSpPr>
        <p:spPr>
          <a:xfrm>
            <a:off x="8519575" y="2608081"/>
            <a:ext cx="167857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rgbClr val="31A05F"/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Break Time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71B3F6AB-E363-45B6-AE09-078B748FF948}"/>
              </a:ext>
            </a:extLst>
          </p:cNvPr>
          <p:cNvSpPr/>
          <p:nvPr/>
        </p:nvSpPr>
        <p:spPr>
          <a:xfrm>
            <a:off x="8519574" y="2792747"/>
            <a:ext cx="1678575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Ullamcorper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luctus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justo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Proin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arcun</a:t>
            </a:r>
            <a:endParaRPr lang="en-US" sz="11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20A45358-D64D-45EF-8408-E395E358CDED}"/>
              </a:ext>
            </a:extLst>
          </p:cNvPr>
          <p:cNvSpPr/>
          <p:nvPr/>
        </p:nvSpPr>
        <p:spPr>
          <a:xfrm>
            <a:off x="8519575" y="3575819"/>
            <a:ext cx="167857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17</a:t>
            </a:r>
            <a:r>
              <a:rPr lang="en-US" sz="900" baseline="300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20 - 18</a:t>
            </a:r>
            <a:r>
              <a:rPr lang="en-US" sz="900" baseline="300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00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68E746BE-8619-4813-9CA4-3C83D80E17BF}"/>
              </a:ext>
            </a:extLst>
          </p:cNvPr>
          <p:cNvSpPr/>
          <p:nvPr/>
        </p:nvSpPr>
        <p:spPr>
          <a:xfrm>
            <a:off x="8519574" y="3760485"/>
            <a:ext cx="1678575" cy="4838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Morbi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volutpat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dignissi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dolor non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mollis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E2485C00-976F-48B8-A14B-7E1C02B98123}"/>
              </a:ext>
            </a:extLst>
          </p:cNvPr>
          <p:cNvSpPr/>
          <p:nvPr/>
        </p:nvSpPr>
        <p:spPr>
          <a:xfrm>
            <a:off x="8519575" y="4756793"/>
            <a:ext cx="167857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rgbClr val="04104C"/>
                </a:solidFill>
                <a:latin typeface="Poppins "/>
                <a:cs typeface="Poppins Medium" panose="00000600000000000000" pitchFamily="2" charset="0"/>
              </a:rPr>
              <a:t>Closing Stage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DD85D8AB-5194-4886-AC94-C27DB8C5BDBF}"/>
              </a:ext>
            </a:extLst>
          </p:cNvPr>
          <p:cNvSpPr/>
          <p:nvPr/>
        </p:nvSpPr>
        <p:spPr>
          <a:xfrm>
            <a:off x="8519574" y="4941459"/>
            <a:ext cx="1678575" cy="2299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Etiam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75786BB2-4465-43D4-902B-C7558A8F50E8}"/>
              </a:ext>
            </a:extLst>
          </p:cNvPr>
          <p:cNvSpPr/>
          <p:nvPr/>
        </p:nvSpPr>
        <p:spPr>
          <a:xfrm>
            <a:off x="5702707" y="3423416"/>
            <a:ext cx="2268418" cy="967733"/>
          </a:xfrm>
          <a:prstGeom prst="rect">
            <a:avLst/>
          </a:prstGeom>
          <a:solidFill>
            <a:srgbClr val="31A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9563DBF5-F241-4400-8D78-1B2DFB96D7DC}"/>
              </a:ext>
            </a:extLst>
          </p:cNvPr>
          <p:cNvSpPr/>
          <p:nvPr/>
        </p:nvSpPr>
        <p:spPr>
          <a:xfrm>
            <a:off x="5997630" y="3701339"/>
            <a:ext cx="1678574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Poppins "/>
                <a:cs typeface="Poppins Medium" panose="00000600000000000000" pitchFamily="2" charset="0"/>
              </a:rPr>
              <a:t>11</a:t>
            </a:r>
            <a:r>
              <a:rPr lang="en-US" sz="900" baseline="30000" dirty="0">
                <a:solidFill>
                  <a:schemeClr val="bg1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chemeClr val="bg1"/>
                </a:solidFill>
                <a:latin typeface="Poppins "/>
                <a:cs typeface="Poppins Medium" panose="00000600000000000000" pitchFamily="2" charset="0"/>
              </a:rPr>
              <a:t>45 - 12</a:t>
            </a:r>
            <a:r>
              <a:rPr lang="en-US" sz="900" baseline="30000" dirty="0">
                <a:solidFill>
                  <a:schemeClr val="bg1"/>
                </a:solidFill>
                <a:latin typeface="Poppins "/>
                <a:cs typeface="Poppins Medium" panose="00000600000000000000" pitchFamily="2" charset="0"/>
              </a:rPr>
              <a:t>:</a:t>
            </a:r>
            <a:r>
              <a:rPr lang="en-US" sz="1200" dirty="0">
                <a:solidFill>
                  <a:schemeClr val="bg1"/>
                </a:solidFill>
                <a:latin typeface="Poppins "/>
                <a:cs typeface="Poppins Medium" panose="00000600000000000000" pitchFamily="2" charset="0"/>
              </a:rPr>
              <a:t>30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2157D39E-4427-41DE-ABB9-79904A0C8FFD}"/>
              </a:ext>
            </a:extLst>
          </p:cNvPr>
          <p:cNvSpPr/>
          <p:nvPr/>
        </p:nvSpPr>
        <p:spPr>
          <a:xfrm>
            <a:off x="5997629" y="3886005"/>
            <a:ext cx="1678575" cy="2299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Naman</a:t>
            </a:r>
            <a:r>
              <a:rPr lang="en-US" sz="1100" dirty="0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bg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condimentum</a:t>
            </a:r>
            <a:endParaRPr lang="en-US" sz="1100" dirty="0">
              <a:solidFill>
                <a:schemeClr val="bg1"/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D2C703B7-C3D9-4651-B6EC-857DA6EAE577}"/>
              </a:ext>
            </a:extLst>
          </p:cNvPr>
          <p:cNvSpPr/>
          <p:nvPr/>
        </p:nvSpPr>
        <p:spPr>
          <a:xfrm>
            <a:off x="2224495" y="4351493"/>
            <a:ext cx="1625600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1200" dirty="0">
                <a:solidFill>
                  <a:srgbClr val="04104C"/>
                </a:solidFill>
                <a:latin typeface="Poppins "/>
                <a:cs typeface="Poppins Light" panose="00000400000000000000" pitchFamily="2" charset="0"/>
              </a:rPr>
              <a:t>Mission Agenda</a:t>
            </a: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51E6C073-A895-479C-9018-9DB0B819824D}"/>
              </a:ext>
            </a:extLst>
          </p:cNvPr>
          <p:cNvSpPr/>
          <p:nvPr/>
        </p:nvSpPr>
        <p:spPr>
          <a:xfrm>
            <a:off x="1693116" y="4322431"/>
            <a:ext cx="359612" cy="359612"/>
          </a:xfrm>
          <a:prstGeom prst="ellipse">
            <a:avLst/>
          </a:prstGeom>
          <a:solidFill>
            <a:srgbClr val="FAB7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AB72B"/>
              </a:solidFill>
              <a:latin typeface="Oxygen" panose="02000503000000000000" pitchFamily="2" charset="0"/>
            </a:endParaRP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0C50D629-A965-4EB8-85C9-2B98DE48D1B8}"/>
              </a:ext>
            </a:extLst>
          </p:cNvPr>
          <p:cNvSpPr/>
          <p:nvPr/>
        </p:nvSpPr>
        <p:spPr>
          <a:xfrm>
            <a:off x="1693115" y="4362577"/>
            <a:ext cx="359613" cy="276999"/>
          </a:xfrm>
          <a:prstGeom prst="rect">
            <a:avLst/>
          </a:prstGeom>
          <a:ln>
            <a:noFill/>
          </a:ln>
        </p:spPr>
        <p:txBody>
          <a:bodyPr wrap="square" lIns="0" rIns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95000"/>
                  </a:schemeClr>
                </a:solidFill>
                <a:latin typeface="Oxygen" panose="02000503000000000000" pitchFamily="2" charset="0"/>
                <a:cs typeface="Poppins Light" panose="00000400000000000000" pitchFamily="2" charset="0"/>
              </a:rPr>
              <a:t>8+</a:t>
            </a:r>
            <a:endParaRPr lang="en-US" sz="800" dirty="0">
              <a:solidFill>
                <a:schemeClr val="bg1">
                  <a:lumMod val="95000"/>
                </a:schemeClr>
              </a:solidFill>
              <a:latin typeface="Oxygen" panose="02000503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6CE00C4C-A721-4CA8-8D52-298CF8FAE473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DD480E0A-AC66-4104-8B2B-D80F886AF8F1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31A05F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C609262A-79C8-4AAD-9E32-0761FE696723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C2D2B83D-5C97-45BC-867E-1BA8A2A95DA5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4C213839-426F-48B6-97A1-0EB1003BE52E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31A0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5214E54E-C3B0-4064-AF7C-1B1EB9636CF5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7151840"/>
      </p:ext>
    </p:extLst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>
            <a:extLst>
              <a:ext uri="{FF2B5EF4-FFF2-40B4-BE49-F238E27FC236}">
                <a16:creationId xmlns:a16="http://schemas.microsoft.com/office/drawing/2014/main" id="{BE9E06F1-9840-49E0-B8C3-9152E91BBA82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64FE9D4-AC1E-4249-B071-B5263EB29087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A7155EF-D51E-496C-9678-E20799DB2683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5184680-D4D5-4AEE-BF8A-1BB0AE25F800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2D1ED49-85F9-4349-AA59-FFD39314D7FB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FD7E2DAE-AA30-44A8-AC85-676615575F25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023CA24-71DC-4120-B908-CB90A4DB80BA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32F1DA1-DB56-45AF-874D-FAFBD50D1FCF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9BFB88F2-2462-4F98-B55D-5FF647D9552C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CDDAD7E-D706-49AE-9267-CCDFE5BD3FAC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1918D7E-8394-4AC5-92C1-5D6B8928DDA7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3870153-5663-434A-A0B3-989B21E754C0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A7F24F0-0B45-4ED7-AC44-195AED269A3F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8C484690-15F0-4B69-A7CE-1A2D6F8EC803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CF95F3D-9C16-4D20-B2D7-A319E174297F}"/>
              </a:ext>
            </a:extLst>
          </p:cNvPr>
          <p:cNvGrpSpPr/>
          <p:nvPr/>
        </p:nvGrpSpPr>
        <p:grpSpPr>
          <a:xfrm rot="10800000">
            <a:off x="11180070" y="6225540"/>
            <a:ext cx="311150" cy="309562"/>
            <a:chOff x="10974388" y="6076950"/>
            <a:chExt cx="311150" cy="309562"/>
          </a:xfrm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053B46A0-9358-43D4-AC53-4F87CEA18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9EEA104C-0A01-4B35-B98B-A9F0C8530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D450B68-B721-4660-820A-2139EA2C8592}"/>
              </a:ext>
            </a:extLst>
          </p:cNvPr>
          <p:cNvGrpSpPr/>
          <p:nvPr/>
        </p:nvGrpSpPr>
        <p:grpSpPr>
          <a:xfrm>
            <a:off x="11564982" y="6240145"/>
            <a:ext cx="288173" cy="286702"/>
            <a:chOff x="11580295" y="6240145"/>
            <a:chExt cx="288173" cy="286702"/>
          </a:xfrm>
        </p:grpSpPr>
        <p:sp>
          <p:nvSpPr>
            <p:cNvPr id="46" name="Oval 5">
              <a:extLst>
                <a:ext uri="{FF2B5EF4-FFF2-40B4-BE49-F238E27FC236}">
                  <a16:creationId xmlns:a16="http://schemas.microsoft.com/office/drawing/2014/main" id="{2562421D-688B-4DD6-8143-FC9E878ADA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1580295" y="624014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7BCEE4B8-13FE-4522-9457-5812FE409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0566" y="6325420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7D70D66B-7485-4E26-8458-769742CB0180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rgbClr val="04104C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C82E6B7D-ECD1-4920-A2C0-C912807D59B4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3A583D3-22BF-4E80-83BD-3427AA938B0B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66B5E67A-5F53-4800-A808-C800852C8E6A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2188C5DE-53C4-4E0B-805E-2A4EF885AA1B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9CE34E9B-5C79-455C-8FC6-F1E2C505D52C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F7B9D2CB-6893-4400-83B6-FDC4930D29DC}"/>
              </a:ext>
            </a:extLst>
          </p:cNvPr>
          <p:cNvSpPr/>
          <p:nvPr/>
        </p:nvSpPr>
        <p:spPr>
          <a:xfrm>
            <a:off x="7049936" y="2189817"/>
            <a:ext cx="3452246" cy="152349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Let’s 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Make Another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Step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2F89F0C9-0B08-403D-B2C1-D3A040584BCB}"/>
              </a:ext>
            </a:extLst>
          </p:cNvPr>
          <p:cNvSpPr/>
          <p:nvPr/>
        </p:nvSpPr>
        <p:spPr>
          <a:xfrm>
            <a:off x="7049936" y="3819118"/>
            <a:ext cx="3452246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acu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2020 vitae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Nam condiment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magnanam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atellus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91700562-575F-45D5-961E-DBD4CCD094F3}"/>
              </a:ext>
            </a:extLst>
          </p:cNvPr>
          <p:cNvCxnSpPr>
            <a:cxnSpLocks/>
          </p:cNvCxnSpPr>
          <p:nvPr/>
        </p:nvCxnSpPr>
        <p:spPr>
          <a:xfrm>
            <a:off x="7049936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12A3B58A-6375-4D75-8846-6BAE2F74D7B9}"/>
              </a:ext>
            </a:extLst>
          </p:cNvPr>
          <p:cNvSpPr/>
          <p:nvPr/>
        </p:nvSpPr>
        <p:spPr>
          <a:xfrm>
            <a:off x="7046306" y="4937114"/>
            <a:ext cx="1347716" cy="416555"/>
          </a:xfrm>
          <a:prstGeom prst="roundRect">
            <a:avLst>
              <a:gd name="adj" fmla="val 50000"/>
            </a:avLst>
          </a:prstGeom>
          <a:solidFill>
            <a:srgbClr val="EDA435"/>
          </a:solidFill>
          <a:ln>
            <a:noFill/>
          </a:ln>
          <a:effectLst>
            <a:outerShdw blurRad="254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FDCFFBEB-B66F-46EE-BC04-DC6EE3DA34C7}"/>
              </a:ext>
            </a:extLst>
          </p:cNvPr>
          <p:cNvSpPr/>
          <p:nvPr/>
        </p:nvSpPr>
        <p:spPr>
          <a:xfrm>
            <a:off x="7046306" y="5006891"/>
            <a:ext cx="1344422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95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Get Started</a:t>
            </a:r>
            <a:endParaRPr lang="en-US" sz="1200" dirty="0">
              <a:solidFill>
                <a:schemeClr val="bg1">
                  <a:lumMod val="85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5A70BA5-FC70-4CF7-A734-6AF33F890400}"/>
              </a:ext>
            </a:extLst>
          </p:cNvPr>
          <p:cNvSpPr/>
          <p:nvPr/>
        </p:nvSpPr>
        <p:spPr>
          <a:xfrm>
            <a:off x="8623794" y="5006891"/>
            <a:ext cx="1102368" cy="2769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95000"/>
                  </a:schemeClr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See More...</a:t>
            </a:r>
            <a:endParaRPr lang="en-US" sz="1200" dirty="0">
              <a:solidFill>
                <a:schemeClr val="bg1">
                  <a:lumMod val="85000"/>
                </a:schemeClr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D1D7DE7D-CF10-4168-97B3-BFE01FAF5E21}"/>
              </a:ext>
            </a:extLst>
          </p:cNvPr>
          <p:cNvSpPr/>
          <p:nvPr/>
        </p:nvSpPr>
        <p:spPr>
          <a:xfrm>
            <a:off x="2990625" y="1288105"/>
            <a:ext cx="2823581" cy="2818315"/>
          </a:xfrm>
          <a:prstGeom prst="roundRect">
            <a:avLst>
              <a:gd name="adj" fmla="val 8523"/>
            </a:avLst>
          </a:prstGeom>
          <a:solidFill>
            <a:schemeClr val="bg1">
              <a:alpha val="5000"/>
            </a:schemeClr>
          </a:solidFill>
          <a:ln>
            <a:noFill/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4C195A2F-A469-430B-8D5A-9EFCF3A4C6E1}"/>
              </a:ext>
            </a:extLst>
          </p:cNvPr>
          <p:cNvSpPr/>
          <p:nvPr/>
        </p:nvSpPr>
        <p:spPr>
          <a:xfrm>
            <a:off x="1695297" y="2744394"/>
            <a:ext cx="2823581" cy="2825500"/>
          </a:xfrm>
          <a:prstGeom prst="roundRect">
            <a:avLst>
              <a:gd name="adj" fmla="val 4484"/>
            </a:avLst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2CDA4CB-F584-4281-B85B-2026C8805D45}"/>
              </a:ext>
            </a:extLst>
          </p:cNvPr>
          <p:cNvSpPr/>
          <p:nvPr/>
        </p:nvSpPr>
        <p:spPr>
          <a:xfrm>
            <a:off x="3358216" y="1648082"/>
            <a:ext cx="2096522" cy="2091176"/>
          </a:xfrm>
          <a:prstGeom prst="roundRect">
            <a:avLst>
              <a:gd name="adj" fmla="val 4002"/>
            </a:avLst>
          </a:prstGeom>
          <a:solidFill>
            <a:srgbClr val="E4F4EA"/>
          </a:solidFill>
          <a:ln>
            <a:noFill/>
          </a:ln>
          <a:effectLst>
            <a:outerShdw blurRad="254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A7C49220-DB5C-4F24-857B-8B22DC4809EA}"/>
              </a:ext>
            </a:extLst>
          </p:cNvPr>
          <p:cNvSpPr/>
          <p:nvPr/>
        </p:nvSpPr>
        <p:spPr>
          <a:xfrm>
            <a:off x="2014737" y="4503509"/>
            <a:ext cx="2163176" cy="7377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dianu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iaculis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vitae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utanmu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metusan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condi</a:t>
            </a:r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</a:t>
            </a: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0A43B8D-58AD-4965-A9A4-90716A0923CD}"/>
              </a:ext>
            </a:extLst>
          </p:cNvPr>
          <p:cNvSpPr/>
          <p:nvPr/>
        </p:nvSpPr>
        <p:spPr>
          <a:xfrm>
            <a:off x="2014737" y="4265056"/>
            <a:ext cx="1690082" cy="1795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ts val="14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Poppins SemiBold" panose="00000700000000000000" pitchFamily="2" charset="0"/>
                <a:cs typeface="Poppins SemiBold" panose="00000700000000000000" pitchFamily="2" charset="0"/>
              </a:rPr>
              <a:t>Analysis Data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  <a:latin typeface="Poppins Light" panose="00000400000000000000" pitchFamily="2" charset="0"/>
              <a:cs typeface="Poppins Light" panose="00000400000000000000" pitchFamily="2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701092E-167F-412D-983F-9E7C285A52F3}"/>
              </a:ext>
            </a:extLst>
          </p:cNvPr>
          <p:cNvSpPr/>
          <p:nvPr/>
        </p:nvSpPr>
        <p:spPr>
          <a:xfrm>
            <a:off x="2015955" y="3379651"/>
            <a:ext cx="974670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4000" dirty="0">
                <a:solidFill>
                  <a:srgbClr val="F66757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24</a:t>
            </a:r>
            <a:r>
              <a:rPr lang="en-US" sz="4000" baseline="30000" dirty="0">
                <a:solidFill>
                  <a:srgbClr val="F66757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+</a:t>
            </a:r>
            <a:endParaRPr lang="en-US" sz="2000" baseline="30000" dirty="0">
              <a:solidFill>
                <a:srgbClr val="F66757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FD5BED29-DCAB-4EDE-A6F4-F3A7E92E636F}"/>
              </a:ext>
            </a:extLst>
          </p:cNvPr>
          <p:cNvSpPr/>
          <p:nvPr/>
        </p:nvSpPr>
        <p:spPr>
          <a:xfrm>
            <a:off x="2014737" y="3098760"/>
            <a:ext cx="975888" cy="1692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Value</a:t>
            </a:r>
          </a:p>
        </p:txBody>
      </p: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60018954-C734-4C97-8A78-2747F0BC2AC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358216" y="1648082"/>
            <a:ext cx="2096522" cy="2091176"/>
          </a:xfrm>
        </p:spPr>
      </p:sp>
    </p:spTree>
    <p:extLst>
      <p:ext uri="{BB962C8B-B14F-4D97-AF65-F5344CB8AC3E}">
        <p14:creationId xmlns:p14="http://schemas.microsoft.com/office/powerpoint/2010/main" val="1247106348"/>
      </p:ext>
    </p:extLst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>
            <a:extLst>
              <a:ext uri="{FF2B5EF4-FFF2-40B4-BE49-F238E27FC236}">
                <a16:creationId xmlns:a16="http://schemas.microsoft.com/office/drawing/2014/main" id="{41C62B7A-8F5B-4EBE-B650-1BE974A22A32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3C7DA511-E9AA-432A-B770-43E17493048A}"/>
              </a:ext>
            </a:extLst>
          </p:cNvPr>
          <p:cNvSpPr/>
          <p:nvPr/>
        </p:nvSpPr>
        <p:spPr>
          <a:xfrm>
            <a:off x="1698927" y="2189817"/>
            <a:ext cx="3452246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 err="1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AlphaCore</a:t>
            </a:r>
            <a:endParaRPr lang="en-US" sz="3300" dirty="0">
              <a:solidFill>
                <a:schemeClr val="bg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Boost 22 App</a:t>
            </a: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626B707C-D983-4393-8FAA-FED9427911DD}"/>
              </a:ext>
            </a:extLst>
          </p:cNvPr>
          <p:cNvSpPr/>
          <p:nvPr/>
        </p:nvSpPr>
        <p:spPr>
          <a:xfrm>
            <a:off x="1698927" y="3314566"/>
            <a:ext cx="3452246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Mauris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eu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sed diam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imperdiet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acu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2020 vitae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ut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metus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. Nam condiment magna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atellus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accumsan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vel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varius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nisi any.</a:t>
            </a: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BD6778C3-ECEE-4737-93B2-04C9CB695011}"/>
              </a:ext>
            </a:extLst>
          </p:cNvPr>
          <p:cNvSpPr/>
          <p:nvPr/>
        </p:nvSpPr>
        <p:spPr>
          <a:xfrm>
            <a:off x="6455832" y="1521543"/>
            <a:ext cx="3991898" cy="3991894"/>
          </a:xfrm>
          <a:prstGeom prst="ellipse">
            <a:avLst/>
          </a:prstGeom>
          <a:solidFill>
            <a:schemeClr val="bg1">
              <a:alpha val="5000"/>
            </a:schemeClr>
          </a:solidFill>
          <a:ln>
            <a:noFill/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B72496DE-FB19-4E98-8F3B-4FBD7A04C1B1}"/>
              </a:ext>
            </a:extLst>
          </p:cNvPr>
          <p:cNvSpPr/>
          <p:nvPr/>
        </p:nvSpPr>
        <p:spPr>
          <a:xfrm>
            <a:off x="6108717" y="1202950"/>
            <a:ext cx="4629084" cy="4629080"/>
          </a:xfrm>
          <a:prstGeom prst="ellipse">
            <a:avLst/>
          </a:prstGeom>
          <a:noFill/>
          <a:ln>
            <a:solidFill>
              <a:srgbClr val="CDE9E1">
                <a:alpha val="20000"/>
              </a:srgbClr>
            </a:solidFill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Rectangle 164">
            <a:extLst>
              <a:ext uri="{FF2B5EF4-FFF2-40B4-BE49-F238E27FC236}">
                <a16:creationId xmlns:a16="http://schemas.microsoft.com/office/drawing/2014/main" id="{5F603674-1F4E-4EB0-AD12-FC6A537D77CF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63233E3A-B9BD-4DB2-A30C-DC49233195F5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67" name="Rectangle 166">
            <a:extLst>
              <a:ext uri="{FF2B5EF4-FFF2-40B4-BE49-F238E27FC236}">
                <a16:creationId xmlns:a16="http://schemas.microsoft.com/office/drawing/2014/main" id="{ECAF1204-2DC3-48DE-9315-63507FAC3402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168" name="Rectangle 167">
            <a:extLst>
              <a:ext uri="{FF2B5EF4-FFF2-40B4-BE49-F238E27FC236}">
                <a16:creationId xmlns:a16="http://schemas.microsoft.com/office/drawing/2014/main" id="{16760D0B-70A1-4DA9-94D1-98EBB61AC7C0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D75B9B7D-C6EE-47EE-A57B-4679B94E92C9}"/>
              </a:ext>
            </a:extLst>
          </p:cNvPr>
          <p:cNvGrpSpPr/>
          <p:nvPr/>
        </p:nvGrpSpPr>
        <p:grpSpPr>
          <a:xfrm>
            <a:off x="11557318" y="6225540"/>
            <a:ext cx="311150" cy="309562"/>
            <a:chOff x="10974388" y="6076950"/>
            <a:chExt cx="311150" cy="309562"/>
          </a:xfrm>
        </p:grpSpPr>
        <p:sp>
          <p:nvSpPr>
            <p:cNvPr id="170" name="Oval 5">
              <a:extLst>
                <a:ext uri="{FF2B5EF4-FFF2-40B4-BE49-F238E27FC236}">
                  <a16:creationId xmlns:a16="http://schemas.microsoft.com/office/drawing/2014/main" id="{51243C42-BFFC-43F7-BAD9-4002055C8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1" name="Freeform 6">
              <a:extLst>
                <a:ext uri="{FF2B5EF4-FFF2-40B4-BE49-F238E27FC236}">
                  <a16:creationId xmlns:a16="http://schemas.microsoft.com/office/drawing/2014/main" id="{37807E81-E157-4CD6-871E-47BFE18D1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71CAD6D-CB1A-42EC-8A4A-DDE91C722095}"/>
              </a:ext>
            </a:extLst>
          </p:cNvPr>
          <p:cNvGrpSpPr/>
          <p:nvPr/>
        </p:nvGrpSpPr>
        <p:grpSpPr>
          <a:xfrm>
            <a:off x="11191558" y="6233795"/>
            <a:ext cx="288173" cy="286702"/>
            <a:chOff x="11191558" y="6233795"/>
            <a:chExt cx="288173" cy="286702"/>
          </a:xfrm>
        </p:grpSpPr>
        <p:sp>
          <p:nvSpPr>
            <p:cNvPr id="173" name="Oval 5">
              <a:extLst>
                <a:ext uri="{FF2B5EF4-FFF2-40B4-BE49-F238E27FC236}">
                  <a16:creationId xmlns:a16="http://schemas.microsoft.com/office/drawing/2014/main" id="{E228B2A8-7A3F-409A-A8F9-512A5DFB6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1558" y="623379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4" name="Freeform 6">
              <a:extLst>
                <a:ext uri="{FF2B5EF4-FFF2-40B4-BE49-F238E27FC236}">
                  <a16:creationId xmlns:a16="http://schemas.microsoft.com/office/drawing/2014/main" id="{514209E4-F3F1-4482-9D0D-4378ADDD4A8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1301828" y="6319071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0D3D4DAC-EF2B-4A06-B046-F1E0C2C02D25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Rectangle: Rounded Corners 184">
            <a:extLst>
              <a:ext uri="{FF2B5EF4-FFF2-40B4-BE49-F238E27FC236}">
                <a16:creationId xmlns:a16="http://schemas.microsoft.com/office/drawing/2014/main" id="{96C5FD1F-C7AF-4022-BDC1-AF5635533A54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1CF5C029-4551-4C84-A6BD-4AE585A31EB0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188" name="Rectangle 187">
            <a:extLst>
              <a:ext uri="{FF2B5EF4-FFF2-40B4-BE49-F238E27FC236}">
                <a16:creationId xmlns:a16="http://schemas.microsoft.com/office/drawing/2014/main" id="{FB82A1B8-2ABA-44F9-8073-20EDB26E60C7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189" name="Rectangle 188">
            <a:extLst>
              <a:ext uri="{FF2B5EF4-FFF2-40B4-BE49-F238E27FC236}">
                <a16:creationId xmlns:a16="http://schemas.microsoft.com/office/drawing/2014/main" id="{2E1985C8-AF3A-4B9E-A4D0-89CADB69BB4B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90" name="Rectangle 189">
            <a:extLst>
              <a:ext uri="{FF2B5EF4-FFF2-40B4-BE49-F238E27FC236}">
                <a16:creationId xmlns:a16="http://schemas.microsoft.com/office/drawing/2014/main" id="{F6131F6B-7D49-4272-899C-4D550B3B8433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191" name="Rectangle 190">
            <a:extLst>
              <a:ext uri="{FF2B5EF4-FFF2-40B4-BE49-F238E27FC236}">
                <a16:creationId xmlns:a16="http://schemas.microsoft.com/office/drawing/2014/main" id="{9A694040-4FBF-4B4C-A19B-3AEB52CC7B36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173A4124-E0A0-4599-88D7-54B7B875EF42}"/>
              </a:ext>
            </a:extLst>
          </p:cNvPr>
          <p:cNvGrpSpPr/>
          <p:nvPr/>
        </p:nvGrpSpPr>
        <p:grpSpPr>
          <a:xfrm>
            <a:off x="7374858" y="1097280"/>
            <a:ext cx="2153845" cy="4389120"/>
            <a:chOff x="2297113" y="6350"/>
            <a:chExt cx="3359150" cy="6845300"/>
          </a:xfrm>
          <a:effectLst>
            <a:outerShdw blurRad="508000" dist="381000" dir="5400000" algn="t" rotWithShape="0">
              <a:schemeClr val="tx1">
                <a:alpha val="20000"/>
              </a:schemeClr>
            </a:outerShdw>
          </a:effectLst>
        </p:grpSpPr>
        <p:sp>
          <p:nvSpPr>
            <p:cNvPr id="202" name="Freeform 5">
              <a:extLst>
                <a:ext uri="{FF2B5EF4-FFF2-40B4-BE49-F238E27FC236}">
                  <a16:creationId xmlns:a16="http://schemas.microsoft.com/office/drawing/2014/main" id="{86273F93-EC73-4A68-9541-B66CADFED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113" y="6350"/>
              <a:ext cx="3359150" cy="6845300"/>
            </a:xfrm>
            <a:custGeom>
              <a:avLst/>
              <a:gdLst>
                <a:gd name="T0" fmla="*/ 2371 w 18583"/>
                <a:gd name="T1" fmla="*/ 0 h 37888"/>
                <a:gd name="T2" fmla="*/ 16212 w 18583"/>
                <a:gd name="T3" fmla="*/ 0 h 37888"/>
                <a:gd name="T4" fmla="*/ 18480 w 18583"/>
                <a:gd name="T5" fmla="*/ 2268 h 37888"/>
                <a:gd name="T6" fmla="*/ 18480 w 18583"/>
                <a:gd name="T7" fmla="*/ 9707 h 37888"/>
                <a:gd name="T8" fmla="*/ 18480 w 18583"/>
                <a:gd name="T9" fmla="*/ 9707 h 37888"/>
                <a:gd name="T10" fmla="*/ 18583 w 18583"/>
                <a:gd name="T11" fmla="*/ 9810 h 37888"/>
                <a:gd name="T12" fmla="*/ 18583 w 18583"/>
                <a:gd name="T13" fmla="*/ 14098 h 37888"/>
                <a:gd name="T14" fmla="*/ 18480 w 18583"/>
                <a:gd name="T15" fmla="*/ 14201 h 37888"/>
                <a:gd name="T16" fmla="*/ 18480 w 18583"/>
                <a:gd name="T17" fmla="*/ 14201 h 37888"/>
                <a:gd name="T18" fmla="*/ 18480 w 18583"/>
                <a:gd name="T19" fmla="*/ 35620 h 37888"/>
                <a:gd name="T20" fmla="*/ 16212 w 18583"/>
                <a:gd name="T21" fmla="*/ 37888 h 37888"/>
                <a:gd name="T22" fmla="*/ 2371 w 18583"/>
                <a:gd name="T23" fmla="*/ 37888 h 37888"/>
                <a:gd name="T24" fmla="*/ 103 w 18583"/>
                <a:gd name="T25" fmla="*/ 35620 h 37888"/>
                <a:gd name="T26" fmla="*/ 103 w 18583"/>
                <a:gd name="T27" fmla="*/ 15167 h 37888"/>
                <a:gd name="T28" fmla="*/ 103 w 18583"/>
                <a:gd name="T29" fmla="*/ 15167 h 37888"/>
                <a:gd name="T30" fmla="*/ 0 w 18583"/>
                <a:gd name="T31" fmla="*/ 15065 h 37888"/>
                <a:gd name="T32" fmla="*/ 0 w 18583"/>
                <a:gd name="T33" fmla="*/ 12461 h 37888"/>
                <a:gd name="T34" fmla="*/ 103 w 18583"/>
                <a:gd name="T35" fmla="*/ 12359 h 37888"/>
                <a:gd name="T36" fmla="*/ 103 w 18583"/>
                <a:gd name="T37" fmla="*/ 12359 h 37888"/>
                <a:gd name="T38" fmla="*/ 103 w 18583"/>
                <a:gd name="T39" fmla="*/ 11514 h 37888"/>
                <a:gd name="T40" fmla="*/ 103 w 18583"/>
                <a:gd name="T41" fmla="*/ 11514 h 37888"/>
                <a:gd name="T42" fmla="*/ 0 w 18583"/>
                <a:gd name="T43" fmla="*/ 11411 h 37888"/>
                <a:gd name="T44" fmla="*/ 0 w 18583"/>
                <a:gd name="T45" fmla="*/ 8808 h 37888"/>
                <a:gd name="T46" fmla="*/ 103 w 18583"/>
                <a:gd name="T47" fmla="*/ 8705 h 37888"/>
                <a:gd name="T48" fmla="*/ 103 w 18583"/>
                <a:gd name="T49" fmla="*/ 8705 h 37888"/>
                <a:gd name="T50" fmla="*/ 103 w 18583"/>
                <a:gd name="T51" fmla="*/ 7345 h 37888"/>
                <a:gd name="T52" fmla="*/ 86 w 18583"/>
                <a:gd name="T53" fmla="*/ 7345 h 37888"/>
                <a:gd name="T54" fmla="*/ 0 w 18583"/>
                <a:gd name="T55" fmla="*/ 7260 h 37888"/>
                <a:gd name="T56" fmla="*/ 0 w 18583"/>
                <a:gd name="T57" fmla="*/ 6047 h 37888"/>
                <a:gd name="T58" fmla="*/ 86 w 18583"/>
                <a:gd name="T59" fmla="*/ 5961 h 37888"/>
                <a:gd name="T60" fmla="*/ 103 w 18583"/>
                <a:gd name="T61" fmla="*/ 5961 h 37888"/>
                <a:gd name="T62" fmla="*/ 103 w 18583"/>
                <a:gd name="T63" fmla="*/ 2268 h 37888"/>
                <a:gd name="T64" fmla="*/ 2371 w 18583"/>
                <a:gd name="T65" fmla="*/ 0 h 37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583" h="37888">
                  <a:moveTo>
                    <a:pt x="2371" y="0"/>
                  </a:moveTo>
                  <a:lnTo>
                    <a:pt x="16212" y="0"/>
                  </a:lnTo>
                  <a:cubicBezTo>
                    <a:pt x="17460" y="0"/>
                    <a:pt x="18480" y="1021"/>
                    <a:pt x="18480" y="2268"/>
                  </a:cubicBezTo>
                  <a:lnTo>
                    <a:pt x="18480" y="9707"/>
                  </a:lnTo>
                  <a:lnTo>
                    <a:pt x="18480" y="9707"/>
                  </a:lnTo>
                  <a:cubicBezTo>
                    <a:pt x="18537" y="9707"/>
                    <a:pt x="18583" y="9753"/>
                    <a:pt x="18583" y="9810"/>
                  </a:cubicBezTo>
                  <a:lnTo>
                    <a:pt x="18583" y="14098"/>
                  </a:lnTo>
                  <a:cubicBezTo>
                    <a:pt x="18583" y="14155"/>
                    <a:pt x="18537" y="14201"/>
                    <a:pt x="18480" y="14201"/>
                  </a:cubicBezTo>
                  <a:lnTo>
                    <a:pt x="18480" y="14201"/>
                  </a:lnTo>
                  <a:lnTo>
                    <a:pt x="18480" y="35620"/>
                  </a:lnTo>
                  <a:cubicBezTo>
                    <a:pt x="18480" y="36868"/>
                    <a:pt x="17460" y="37888"/>
                    <a:pt x="16212" y="37888"/>
                  </a:cubicBezTo>
                  <a:lnTo>
                    <a:pt x="2371" y="37888"/>
                  </a:lnTo>
                  <a:cubicBezTo>
                    <a:pt x="1123" y="37888"/>
                    <a:pt x="103" y="36868"/>
                    <a:pt x="103" y="35620"/>
                  </a:cubicBezTo>
                  <a:lnTo>
                    <a:pt x="103" y="15167"/>
                  </a:lnTo>
                  <a:lnTo>
                    <a:pt x="103" y="15167"/>
                  </a:lnTo>
                  <a:cubicBezTo>
                    <a:pt x="46" y="15167"/>
                    <a:pt x="0" y="15121"/>
                    <a:pt x="0" y="15065"/>
                  </a:cubicBezTo>
                  <a:lnTo>
                    <a:pt x="0" y="12461"/>
                  </a:lnTo>
                  <a:cubicBezTo>
                    <a:pt x="0" y="12405"/>
                    <a:pt x="46" y="12359"/>
                    <a:pt x="103" y="12359"/>
                  </a:cubicBezTo>
                  <a:lnTo>
                    <a:pt x="103" y="12359"/>
                  </a:lnTo>
                  <a:lnTo>
                    <a:pt x="103" y="11514"/>
                  </a:lnTo>
                  <a:lnTo>
                    <a:pt x="103" y="11514"/>
                  </a:lnTo>
                  <a:cubicBezTo>
                    <a:pt x="46" y="11514"/>
                    <a:pt x="0" y="11467"/>
                    <a:pt x="0" y="11411"/>
                  </a:cubicBezTo>
                  <a:lnTo>
                    <a:pt x="0" y="8808"/>
                  </a:lnTo>
                  <a:cubicBezTo>
                    <a:pt x="0" y="8751"/>
                    <a:pt x="46" y="8705"/>
                    <a:pt x="103" y="8705"/>
                  </a:cubicBezTo>
                  <a:lnTo>
                    <a:pt x="103" y="8705"/>
                  </a:lnTo>
                  <a:lnTo>
                    <a:pt x="103" y="7345"/>
                  </a:lnTo>
                  <a:lnTo>
                    <a:pt x="86" y="7345"/>
                  </a:lnTo>
                  <a:cubicBezTo>
                    <a:pt x="39" y="7345"/>
                    <a:pt x="0" y="7307"/>
                    <a:pt x="0" y="7260"/>
                  </a:cubicBezTo>
                  <a:lnTo>
                    <a:pt x="0" y="6047"/>
                  </a:lnTo>
                  <a:cubicBezTo>
                    <a:pt x="0" y="6000"/>
                    <a:pt x="39" y="5961"/>
                    <a:pt x="86" y="5961"/>
                  </a:cubicBezTo>
                  <a:lnTo>
                    <a:pt x="103" y="5961"/>
                  </a:lnTo>
                  <a:lnTo>
                    <a:pt x="103" y="2268"/>
                  </a:lnTo>
                  <a:cubicBezTo>
                    <a:pt x="103" y="1021"/>
                    <a:pt x="1123" y="0"/>
                    <a:pt x="2371" y="0"/>
                  </a:cubicBezTo>
                  <a:close/>
                </a:path>
              </a:pathLst>
            </a:custGeom>
            <a:solidFill>
              <a:srgbClr val="F5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">
              <a:extLst>
                <a:ext uri="{FF2B5EF4-FFF2-40B4-BE49-F238E27FC236}">
                  <a16:creationId xmlns:a16="http://schemas.microsoft.com/office/drawing/2014/main" id="{3F5A8B22-C17A-4DE7-984F-9083B69EB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263" y="185738"/>
              <a:ext cx="450850" cy="31750"/>
            </a:xfrm>
            <a:custGeom>
              <a:avLst/>
              <a:gdLst>
                <a:gd name="T0" fmla="*/ 87 w 2489"/>
                <a:gd name="T1" fmla="*/ 0 h 174"/>
                <a:gd name="T2" fmla="*/ 2402 w 2489"/>
                <a:gd name="T3" fmla="*/ 0 h 174"/>
                <a:gd name="T4" fmla="*/ 2489 w 2489"/>
                <a:gd name="T5" fmla="*/ 87 h 174"/>
                <a:gd name="T6" fmla="*/ 2489 w 2489"/>
                <a:gd name="T7" fmla="*/ 87 h 174"/>
                <a:gd name="T8" fmla="*/ 2402 w 2489"/>
                <a:gd name="T9" fmla="*/ 174 h 174"/>
                <a:gd name="T10" fmla="*/ 87 w 2489"/>
                <a:gd name="T11" fmla="*/ 174 h 174"/>
                <a:gd name="T12" fmla="*/ 0 w 2489"/>
                <a:gd name="T13" fmla="*/ 87 h 174"/>
                <a:gd name="T14" fmla="*/ 0 w 2489"/>
                <a:gd name="T15" fmla="*/ 87 h 174"/>
                <a:gd name="T16" fmla="*/ 87 w 2489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9" h="174">
                  <a:moveTo>
                    <a:pt x="87" y="0"/>
                  </a:moveTo>
                  <a:lnTo>
                    <a:pt x="2402" y="0"/>
                  </a:lnTo>
                  <a:cubicBezTo>
                    <a:pt x="2450" y="0"/>
                    <a:pt x="2489" y="39"/>
                    <a:pt x="2489" y="87"/>
                  </a:cubicBezTo>
                  <a:lnTo>
                    <a:pt x="2489" y="87"/>
                  </a:lnTo>
                  <a:cubicBezTo>
                    <a:pt x="2489" y="135"/>
                    <a:pt x="2450" y="174"/>
                    <a:pt x="2402" y="174"/>
                  </a:cubicBezTo>
                  <a:lnTo>
                    <a:pt x="87" y="174"/>
                  </a:lnTo>
                  <a:cubicBezTo>
                    <a:pt x="39" y="174"/>
                    <a:pt x="0" y="135"/>
                    <a:pt x="0" y="87"/>
                  </a:cubicBezTo>
                  <a:lnTo>
                    <a:pt x="0" y="87"/>
                  </a:lnTo>
                  <a:cubicBezTo>
                    <a:pt x="0" y="39"/>
                    <a:pt x="39" y="0"/>
                    <a:pt x="87" y="0"/>
                  </a:cubicBezTo>
                  <a:close/>
                </a:path>
              </a:pathLst>
            </a:cu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Oval 7">
              <a:extLst>
                <a:ext uri="{FF2B5EF4-FFF2-40B4-BE49-F238E27FC236}">
                  <a16:creationId xmlns:a16="http://schemas.microsoft.com/office/drawing/2014/main" id="{262A5A58-7CE1-49ED-8664-A62E420EF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6251" y="158750"/>
              <a:ext cx="87313" cy="85725"/>
            </a:xfrm>
            <a:prstGeom prst="ellipse">
              <a:avLst/>
            </a:pr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27686D4E-B550-41D0-A96A-8D8BCE0A00FB}"/>
              </a:ext>
            </a:extLst>
          </p:cNvPr>
          <p:cNvGrpSpPr/>
          <p:nvPr/>
        </p:nvGrpSpPr>
        <p:grpSpPr>
          <a:xfrm>
            <a:off x="1693846" y="4352677"/>
            <a:ext cx="1722438" cy="512763"/>
            <a:chOff x="2354423" y="4352677"/>
            <a:chExt cx="1722438" cy="512763"/>
          </a:xfrm>
        </p:grpSpPr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E456C722-B600-4BC9-9258-D734E3D984A0}"/>
                </a:ext>
              </a:extLst>
            </p:cNvPr>
            <p:cNvGrpSpPr/>
            <p:nvPr/>
          </p:nvGrpSpPr>
          <p:grpSpPr>
            <a:xfrm>
              <a:off x="2481423" y="4439989"/>
              <a:ext cx="1477963" cy="349251"/>
              <a:chOff x="2481423" y="4439989"/>
              <a:chExt cx="1477963" cy="349251"/>
            </a:xfrm>
          </p:grpSpPr>
          <p:sp>
            <p:nvSpPr>
              <p:cNvPr id="233" name="Freeform 144">
                <a:extLst>
                  <a:ext uri="{FF2B5EF4-FFF2-40B4-BE49-F238E27FC236}">
                    <a16:creationId xmlns:a16="http://schemas.microsoft.com/office/drawing/2014/main" id="{7269A672-B3D0-46BA-B651-30F06B3F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473" y="4439989"/>
                <a:ext cx="77788" cy="80963"/>
              </a:xfrm>
              <a:custGeom>
                <a:avLst/>
                <a:gdLst>
                  <a:gd name="T0" fmla="*/ 214 w 214"/>
                  <a:gd name="T1" fmla="*/ 119 h 221"/>
                  <a:gd name="T2" fmla="*/ 188 w 214"/>
                  <a:gd name="T3" fmla="*/ 190 h 221"/>
                  <a:gd name="T4" fmla="*/ 110 w 214"/>
                  <a:gd name="T5" fmla="*/ 221 h 221"/>
                  <a:gd name="T6" fmla="*/ 32 w 214"/>
                  <a:gd name="T7" fmla="*/ 190 h 221"/>
                  <a:gd name="T8" fmla="*/ 0 w 214"/>
                  <a:gd name="T9" fmla="*/ 111 h 221"/>
                  <a:gd name="T10" fmla="*/ 32 w 214"/>
                  <a:gd name="T11" fmla="*/ 32 h 221"/>
                  <a:gd name="T12" fmla="*/ 110 w 214"/>
                  <a:gd name="T13" fmla="*/ 0 h 221"/>
                  <a:gd name="T14" fmla="*/ 153 w 214"/>
                  <a:gd name="T15" fmla="*/ 9 h 221"/>
                  <a:gd name="T16" fmla="*/ 186 w 214"/>
                  <a:gd name="T17" fmla="*/ 33 h 221"/>
                  <a:gd name="T18" fmla="*/ 168 w 214"/>
                  <a:gd name="T19" fmla="*/ 51 h 221"/>
                  <a:gd name="T20" fmla="*/ 110 w 214"/>
                  <a:gd name="T21" fmla="*/ 26 h 221"/>
                  <a:gd name="T22" fmla="*/ 52 w 214"/>
                  <a:gd name="T23" fmla="*/ 50 h 221"/>
                  <a:gd name="T24" fmla="*/ 28 w 214"/>
                  <a:gd name="T25" fmla="*/ 111 h 221"/>
                  <a:gd name="T26" fmla="*/ 52 w 214"/>
                  <a:gd name="T27" fmla="*/ 172 h 221"/>
                  <a:gd name="T28" fmla="*/ 110 w 214"/>
                  <a:gd name="T29" fmla="*/ 195 h 221"/>
                  <a:gd name="T30" fmla="*/ 169 w 214"/>
                  <a:gd name="T31" fmla="*/ 172 h 221"/>
                  <a:gd name="T32" fmla="*/ 187 w 214"/>
                  <a:gd name="T33" fmla="*/ 129 h 221"/>
                  <a:gd name="T34" fmla="*/ 110 w 214"/>
                  <a:gd name="T35" fmla="*/ 129 h 221"/>
                  <a:gd name="T36" fmla="*/ 110 w 214"/>
                  <a:gd name="T37" fmla="*/ 103 h 221"/>
                  <a:gd name="T38" fmla="*/ 212 w 214"/>
                  <a:gd name="T39" fmla="*/ 103 h 221"/>
                  <a:gd name="T40" fmla="*/ 214 w 214"/>
                  <a:gd name="T41" fmla="*/ 11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4" h="221">
                    <a:moveTo>
                      <a:pt x="214" y="119"/>
                    </a:moveTo>
                    <a:cubicBezTo>
                      <a:pt x="214" y="149"/>
                      <a:pt x="205" y="173"/>
                      <a:pt x="188" y="190"/>
                    </a:cubicBezTo>
                    <a:cubicBezTo>
                      <a:pt x="168" y="211"/>
                      <a:pt x="142" y="221"/>
                      <a:pt x="110" y="221"/>
                    </a:cubicBezTo>
                    <a:cubicBezTo>
                      <a:pt x="79" y="221"/>
                      <a:pt x="53" y="211"/>
                      <a:pt x="32" y="190"/>
                    </a:cubicBezTo>
                    <a:cubicBezTo>
                      <a:pt x="11" y="168"/>
                      <a:pt x="0" y="142"/>
                      <a:pt x="0" y="111"/>
                    </a:cubicBezTo>
                    <a:cubicBezTo>
                      <a:pt x="0" y="80"/>
                      <a:pt x="11" y="53"/>
                      <a:pt x="32" y="32"/>
                    </a:cubicBezTo>
                    <a:cubicBezTo>
                      <a:pt x="53" y="11"/>
                      <a:pt x="79" y="0"/>
                      <a:pt x="110" y="0"/>
                    </a:cubicBezTo>
                    <a:cubicBezTo>
                      <a:pt x="125" y="0"/>
                      <a:pt x="140" y="3"/>
                      <a:pt x="153" y="9"/>
                    </a:cubicBezTo>
                    <a:cubicBezTo>
                      <a:pt x="167" y="15"/>
                      <a:pt x="178" y="23"/>
                      <a:pt x="186" y="33"/>
                    </a:cubicBezTo>
                    <a:lnTo>
                      <a:pt x="168" y="51"/>
                    </a:lnTo>
                    <a:cubicBezTo>
                      <a:pt x="154" y="35"/>
                      <a:pt x="135" y="26"/>
                      <a:pt x="110" y="26"/>
                    </a:cubicBezTo>
                    <a:cubicBezTo>
                      <a:pt x="88" y="26"/>
                      <a:pt x="68" y="34"/>
                      <a:pt x="52" y="50"/>
                    </a:cubicBezTo>
                    <a:cubicBezTo>
                      <a:pt x="36" y="66"/>
                      <a:pt x="28" y="86"/>
                      <a:pt x="28" y="111"/>
                    </a:cubicBezTo>
                    <a:cubicBezTo>
                      <a:pt x="28" y="136"/>
                      <a:pt x="36" y="156"/>
                      <a:pt x="52" y="172"/>
                    </a:cubicBezTo>
                    <a:cubicBezTo>
                      <a:pt x="68" y="188"/>
                      <a:pt x="88" y="195"/>
                      <a:pt x="110" y="195"/>
                    </a:cubicBezTo>
                    <a:cubicBezTo>
                      <a:pt x="134" y="195"/>
                      <a:pt x="153" y="188"/>
                      <a:pt x="169" y="172"/>
                    </a:cubicBezTo>
                    <a:cubicBezTo>
                      <a:pt x="179" y="162"/>
                      <a:pt x="185" y="147"/>
                      <a:pt x="187" y="129"/>
                    </a:cubicBezTo>
                    <a:lnTo>
                      <a:pt x="110" y="129"/>
                    </a:lnTo>
                    <a:lnTo>
                      <a:pt x="110" y="103"/>
                    </a:lnTo>
                    <a:lnTo>
                      <a:pt x="212" y="103"/>
                    </a:lnTo>
                    <a:cubicBezTo>
                      <a:pt x="213" y="109"/>
                      <a:pt x="214" y="114"/>
                      <a:pt x="214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45">
                <a:extLst>
                  <a:ext uri="{FF2B5EF4-FFF2-40B4-BE49-F238E27FC236}">
                    <a16:creationId xmlns:a16="http://schemas.microsoft.com/office/drawing/2014/main" id="{D40A24E3-3985-4B52-86FA-6723B265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885" y="4439989"/>
                <a:ext cx="79375" cy="82550"/>
              </a:xfrm>
              <a:custGeom>
                <a:avLst/>
                <a:gdLst>
                  <a:gd name="T0" fmla="*/ 214 w 221"/>
                  <a:gd name="T1" fmla="*/ 122 h 228"/>
                  <a:gd name="T2" fmla="*/ 189 w 221"/>
                  <a:gd name="T3" fmla="*/ 191 h 228"/>
                  <a:gd name="T4" fmla="*/ 114 w 221"/>
                  <a:gd name="T5" fmla="*/ 221 h 228"/>
                  <a:gd name="T6" fmla="*/ 7 w 221"/>
                  <a:gd name="T7" fmla="*/ 114 h 228"/>
                  <a:gd name="T8" fmla="*/ 114 w 221"/>
                  <a:gd name="T9" fmla="*/ 7 h 228"/>
                  <a:gd name="T10" fmla="*/ 188 w 221"/>
                  <a:gd name="T11" fmla="*/ 38 h 228"/>
                  <a:gd name="T12" fmla="*/ 188 w 221"/>
                  <a:gd name="T13" fmla="*/ 33 h 228"/>
                  <a:gd name="T14" fmla="*/ 172 w 221"/>
                  <a:gd name="T15" fmla="*/ 54 h 228"/>
                  <a:gd name="T16" fmla="*/ 114 w 221"/>
                  <a:gd name="T17" fmla="*/ 26 h 228"/>
                  <a:gd name="T18" fmla="*/ 28 w 221"/>
                  <a:gd name="T19" fmla="*/ 114 h 228"/>
                  <a:gd name="T20" fmla="*/ 114 w 221"/>
                  <a:gd name="T21" fmla="*/ 202 h 228"/>
                  <a:gd name="T22" fmla="*/ 175 w 221"/>
                  <a:gd name="T23" fmla="*/ 177 h 228"/>
                  <a:gd name="T24" fmla="*/ 195 w 221"/>
                  <a:gd name="T25" fmla="*/ 128 h 228"/>
                  <a:gd name="T26" fmla="*/ 117 w 221"/>
                  <a:gd name="T27" fmla="*/ 110 h 228"/>
                  <a:gd name="T28" fmla="*/ 216 w 221"/>
                  <a:gd name="T29" fmla="*/ 106 h 228"/>
                  <a:gd name="T30" fmla="*/ 214 w 221"/>
                  <a:gd name="T31" fmla="*/ 122 h 228"/>
                  <a:gd name="T32" fmla="*/ 221 w 221"/>
                  <a:gd name="T33" fmla="*/ 122 h 228"/>
                  <a:gd name="T34" fmla="*/ 219 w 221"/>
                  <a:gd name="T35" fmla="*/ 103 h 228"/>
                  <a:gd name="T36" fmla="*/ 110 w 221"/>
                  <a:gd name="T37" fmla="*/ 132 h 228"/>
                  <a:gd name="T38" fmla="*/ 191 w 221"/>
                  <a:gd name="T39" fmla="*/ 135 h 228"/>
                  <a:gd name="T40" fmla="*/ 187 w 221"/>
                  <a:gd name="T41" fmla="*/ 132 h 228"/>
                  <a:gd name="T42" fmla="*/ 170 w 221"/>
                  <a:gd name="T43" fmla="*/ 172 h 228"/>
                  <a:gd name="T44" fmla="*/ 59 w 221"/>
                  <a:gd name="T45" fmla="*/ 172 h 228"/>
                  <a:gd name="T46" fmla="*/ 59 w 221"/>
                  <a:gd name="T47" fmla="*/ 55 h 228"/>
                  <a:gd name="T48" fmla="*/ 169 w 221"/>
                  <a:gd name="T49" fmla="*/ 57 h 228"/>
                  <a:gd name="T50" fmla="*/ 193 w 221"/>
                  <a:gd name="T51" fmla="*/ 38 h 228"/>
                  <a:gd name="T52" fmla="*/ 193 w 221"/>
                  <a:gd name="T53" fmla="*/ 34 h 228"/>
                  <a:gd name="T54" fmla="*/ 114 w 221"/>
                  <a:gd name="T55" fmla="*/ 0 h 228"/>
                  <a:gd name="T56" fmla="*/ 0 w 221"/>
                  <a:gd name="T57" fmla="*/ 114 h 228"/>
                  <a:gd name="T58" fmla="*/ 114 w 221"/>
                  <a:gd name="T59" fmla="*/ 228 h 228"/>
                  <a:gd name="T60" fmla="*/ 192 w 221"/>
                  <a:gd name="T61" fmla="*/ 193 h 228"/>
                  <a:gd name="T62" fmla="*/ 221 w 221"/>
                  <a:gd name="T63" fmla="*/ 12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1" h="228">
                    <a:moveTo>
                      <a:pt x="218" y="122"/>
                    </a:moveTo>
                    <a:lnTo>
                      <a:pt x="214" y="122"/>
                    </a:lnTo>
                    <a:cubicBezTo>
                      <a:pt x="214" y="151"/>
                      <a:pt x="206" y="174"/>
                      <a:pt x="189" y="191"/>
                    </a:cubicBezTo>
                    <a:lnTo>
                      <a:pt x="189" y="191"/>
                    </a:lnTo>
                    <a:lnTo>
                      <a:pt x="189" y="191"/>
                    </a:lnTo>
                    <a:cubicBezTo>
                      <a:pt x="170" y="211"/>
                      <a:pt x="145" y="221"/>
                      <a:pt x="114" y="221"/>
                    </a:cubicBezTo>
                    <a:cubicBezTo>
                      <a:pt x="84" y="221"/>
                      <a:pt x="59" y="211"/>
                      <a:pt x="38" y="190"/>
                    </a:cubicBezTo>
                    <a:cubicBezTo>
                      <a:pt x="18" y="170"/>
                      <a:pt x="7" y="144"/>
                      <a:pt x="7" y="114"/>
                    </a:cubicBezTo>
                    <a:cubicBezTo>
                      <a:pt x="7" y="83"/>
                      <a:pt x="18" y="58"/>
                      <a:pt x="38" y="38"/>
                    </a:cubicBezTo>
                    <a:cubicBezTo>
                      <a:pt x="59" y="17"/>
                      <a:pt x="84" y="7"/>
                      <a:pt x="114" y="7"/>
                    </a:cubicBezTo>
                    <a:cubicBezTo>
                      <a:pt x="129" y="7"/>
                      <a:pt x="143" y="10"/>
                      <a:pt x="156" y="15"/>
                    </a:cubicBezTo>
                    <a:cubicBezTo>
                      <a:pt x="169" y="21"/>
                      <a:pt x="180" y="29"/>
                      <a:pt x="188" y="38"/>
                    </a:cubicBezTo>
                    <a:lnTo>
                      <a:pt x="190" y="36"/>
                    </a:lnTo>
                    <a:lnTo>
                      <a:pt x="188" y="33"/>
                    </a:lnTo>
                    <a:lnTo>
                      <a:pt x="169" y="52"/>
                    </a:lnTo>
                    <a:lnTo>
                      <a:pt x="172" y="54"/>
                    </a:lnTo>
                    <a:lnTo>
                      <a:pt x="175" y="52"/>
                    </a:lnTo>
                    <a:cubicBezTo>
                      <a:pt x="160" y="35"/>
                      <a:pt x="139" y="26"/>
                      <a:pt x="114" y="26"/>
                    </a:cubicBezTo>
                    <a:cubicBezTo>
                      <a:pt x="91" y="26"/>
                      <a:pt x="70" y="34"/>
                      <a:pt x="54" y="50"/>
                    </a:cubicBezTo>
                    <a:cubicBezTo>
                      <a:pt x="37" y="67"/>
                      <a:pt x="28" y="88"/>
                      <a:pt x="28" y="114"/>
                    </a:cubicBezTo>
                    <a:cubicBezTo>
                      <a:pt x="28" y="140"/>
                      <a:pt x="37" y="161"/>
                      <a:pt x="54" y="177"/>
                    </a:cubicBezTo>
                    <a:cubicBezTo>
                      <a:pt x="70" y="194"/>
                      <a:pt x="91" y="202"/>
                      <a:pt x="114" y="202"/>
                    </a:cubicBezTo>
                    <a:cubicBezTo>
                      <a:pt x="138" y="202"/>
                      <a:pt x="159" y="194"/>
                      <a:pt x="175" y="177"/>
                    </a:cubicBezTo>
                    <a:lnTo>
                      <a:pt x="175" y="177"/>
                    </a:lnTo>
                    <a:cubicBezTo>
                      <a:pt x="186" y="166"/>
                      <a:pt x="193" y="151"/>
                      <a:pt x="194" y="132"/>
                    </a:cubicBezTo>
                    <a:lnTo>
                      <a:pt x="195" y="128"/>
                    </a:lnTo>
                    <a:lnTo>
                      <a:pt x="117" y="128"/>
                    </a:lnTo>
                    <a:lnTo>
                      <a:pt x="117" y="110"/>
                    </a:lnTo>
                    <a:lnTo>
                      <a:pt x="216" y="110"/>
                    </a:lnTo>
                    <a:lnTo>
                      <a:pt x="216" y="106"/>
                    </a:lnTo>
                    <a:lnTo>
                      <a:pt x="213" y="107"/>
                    </a:lnTo>
                    <a:cubicBezTo>
                      <a:pt x="214" y="112"/>
                      <a:pt x="214" y="118"/>
                      <a:pt x="214" y="122"/>
                    </a:cubicBezTo>
                    <a:lnTo>
                      <a:pt x="218" y="122"/>
                    </a:lnTo>
                    <a:lnTo>
                      <a:pt x="221" y="122"/>
                    </a:lnTo>
                    <a:cubicBezTo>
                      <a:pt x="221" y="117"/>
                      <a:pt x="221" y="112"/>
                      <a:pt x="220" y="106"/>
                    </a:cubicBezTo>
                    <a:lnTo>
                      <a:pt x="219" y="103"/>
                    </a:lnTo>
                    <a:lnTo>
                      <a:pt x="110" y="103"/>
                    </a:lnTo>
                    <a:lnTo>
                      <a:pt x="110" y="132"/>
                    </a:lnTo>
                    <a:lnTo>
                      <a:pt x="110" y="135"/>
                    </a:lnTo>
                    <a:lnTo>
                      <a:pt x="191" y="135"/>
                    </a:lnTo>
                    <a:lnTo>
                      <a:pt x="191" y="132"/>
                    </a:lnTo>
                    <a:lnTo>
                      <a:pt x="187" y="132"/>
                    </a:lnTo>
                    <a:cubicBezTo>
                      <a:pt x="186" y="149"/>
                      <a:pt x="180" y="163"/>
                      <a:pt x="170" y="172"/>
                    </a:cubicBezTo>
                    <a:lnTo>
                      <a:pt x="170" y="172"/>
                    </a:lnTo>
                    <a:cubicBezTo>
                      <a:pt x="155" y="187"/>
                      <a:pt x="137" y="195"/>
                      <a:pt x="114" y="195"/>
                    </a:cubicBezTo>
                    <a:cubicBezTo>
                      <a:pt x="92" y="195"/>
                      <a:pt x="74" y="187"/>
                      <a:pt x="59" y="172"/>
                    </a:cubicBezTo>
                    <a:cubicBezTo>
                      <a:pt x="43" y="157"/>
                      <a:pt x="35" y="138"/>
                      <a:pt x="35" y="114"/>
                    </a:cubicBezTo>
                    <a:cubicBezTo>
                      <a:pt x="35" y="90"/>
                      <a:pt x="43" y="70"/>
                      <a:pt x="59" y="55"/>
                    </a:cubicBezTo>
                    <a:cubicBezTo>
                      <a:pt x="74" y="40"/>
                      <a:pt x="92" y="33"/>
                      <a:pt x="114" y="33"/>
                    </a:cubicBezTo>
                    <a:cubicBezTo>
                      <a:pt x="138" y="33"/>
                      <a:pt x="156" y="41"/>
                      <a:pt x="169" y="57"/>
                    </a:cubicBezTo>
                    <a:lnTo>
                      <a:pt x="172" y="60"/>
                    </a:lnTo>
                    <a:lnTo>
                      <a:pt x="193" y="38"/>
                    </a:lnTo>
                    <a:lnTo>
                      <a:pt x="195" y="36"/>
                    </a:lnTo>
                    <a:lnTo>
                      <a:pt x="193" y="34"/>
                    </a:lnTo>
                    <a:cubicBezTo>
                      <a:pt x="184" y="23"/>
                      <a:pt x="173" y="15"/>
                      <a:pt x="159" y="9"/>
                    </a:cubicBezTo>
                    <a:cubicBezTo>
                      <a:pt x="144" y="3"/>
                      <a:pt x="129" y="0"/>
                      <a:pt x="114" y="0"/>
                    </a:cubicBezTo>
                    <a:cubicBezTo>
                      <a:pt x="82" y="0"/>
                      <a:pt x="55" y="11"/>
                      <a:pt x="33" y="33"/>
                    </a:cubicBezTo>
                    <a:cubicBezTo>
                      <a:pt x="11" y="54"/>
                      <a:pt x="0" y="82"/>
                      <a:pt x="0" y="114"/>
                    </a:cubicBezTo>
                    <a:cubicBezTo>
                      <a:pt x="0" y="146"/>
                      <a:pt x="11" y="173"/>
                      <a:pt x="33" y="195"/>
                    </a:cubicBezTo>
                    <a:cubicBezTo>
                      <a:pt x="55" y="217"/>
                      <a:pt x="82" y="228"/>
                      <a:pt x="114" y="228"/>
                    </a:cubicBezTo>
                    <a:cubicBezTo>
                      <a:pt x="147" y="228"/>
                      <a:pt x="174" y="217"/>
                      <a:pt x="194" y="196"/>
                    </a:cubicBezTo>
                    <a:lnTo>
                      <a:pt x="192" y="193"/>
                    </a:lnTo>
                    <a:lnTo>
                      <a:pt x="194" y="196"/>
                    </a:lnTo>
                    <a:cubicBezTo>
                      <a:pt x="212" y="177"/>
                      <a:pt x="221" y="153"/>
                      <a:pt x="221" y="122"/>
                    </a:cubicBezTo>
                    <a:lnTo>
                      <a:pt x="218" y="1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46">
                <a:extLst>
                  <a:ext uri="{FF2B5EF4-FFF2-40B4-BE49-F238E27FC236}">
                    <a16:creationId xmlns:a16="http://schemas.microsoft.com/office/drawing/2014/main" id="{5505483C-1DC1-4692-97F2-5F124C5F7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548" y="4441577"/>
                <a:ext cx="44450" cy="77788"/>
              </a:xfrm>
              <a:custGeom>
                <a:avLst/>
                <a:gdLst>
                  <a:gd name="T0" fmla="*/ 124 w 124"/>
                  <a:gd name="T1" fmla="*/ 26 h 212"/>
                  <a:gd name="T2" fmla="*/ 27 w 124"/>
                  <a:gd name="T3" fmla="*/ 26 h 212"/>
                  <a:gd name="T4" fmla="*/ 27 w 124"/>
                  <a:gd name="T5" fmla="*/ 93 h 212"/>
                  <a:gd name="T6" fmla="*/ 114 w 124"/>
                  <a:gd name="T7" fmla="*/ 93 h 212"/>
                  <a:gd name="T8" fmla="*/ 114 w 124"/>
                  <a:gd name="T9" fmla="*/ 119 h 212"/>
                  <a:gd name="T10" fmla="*/ 27 w 124"/>
                  <a:gd name="T11" fmla="*/ 119 h 212"/>
                  <a:gd name="T12" fmla="*/ 27 w 124"/>
                  <a:gd name="T13" fmla="*/ 186 h 212"/>
                  <a:gd name="T14" fmla="*/ 124 w 124"/>
                  <a:gd name="T15" fmla="*/ 186 h 212"/>
                  <a:gd name="T16" fmla="*/ 124 w 124"/>
                  <a:gd name="T17" fmla="*/ 212 h 212"/>
                  <a:gd name="T18" fmla="*/ 0 w 124"/>
                  <a:gd name="T19" fmla="*/ 212 h 212"/>
                  <a:gd name="T20" fmla="*/ 0 w 124"/>
                  <a:gd name="T21" fmla="*/ 0 h 212"/>
                  <a:gd name="T22" fmla="*/ 124 w 124"/>
                  <a:gd name="T23" fmla="*/ 0 h 212"/>
                  <a:gd name="T24" fmla="*/ 124 w 124"/>
                  <a:gd name="T25" fmla="*/ 2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4" h="212">
                    <a:moveTo>
                      <a:pt x="124" y="26"/>
                    </a:moveTo>
                    <a:lnTo>
                      <a:pt x="27" y="26"/>
                    </a:lnTo>
                    <a:lnTo>
                      <a:pt x="27" y="93"/>
                    </a:lnTo>
                    <a:lnTo>
                      <a:pt x="114" y="93"/>
                    </a:lnTo>
                    <a:lnTo>
                      <a:pt x="114" y="119"/>
                    </a:lnTo>
                    <a:lnTo>
                      <a:pt x="27" y="119"/>
                    </a:lnTo>
                    <a:lnTo>
                      <a:pt x="27" y="186"/>
                    </a:lnTo>
                    <a:lnTo>
                      <a:pt x="124" y="186"/>
                    </a:lnTo>
                    <a:lnTo>
                      <a:pt x="124" y="212"/>
                    </a:lnTo>
                    <a:lnTo>
                      <a:pt x="0" y="212"/>
                    </a:lnTo>
                    <a:lnTo>
                      <a:pt x="0" y="0"/>
                    </a:lnTo>
                    <a:lnTo>
                      <a:pt x="124" y="0"/>
                    </a:lnTo>
                    <a:lnTo>
                      <a:pt x="124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47">
                <a:extLst>
                  <a:ext uri="{FF2B5EF4-FFF2-40B4-BE49-F238E27FC236}">
                    <a16:creationId xmlns:a16="http://schemas.microsoft.com/office/drawing/2014/main" id="{B2CC2283-4471-42B9-A484-965F6A13D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960" y="4441577"/>
                <a:ext cx="47625" cy="79375"/>
              </a:xfrm>
              <a:custGeom>
                <a:avLst/>
                <a:gdLst>
                  <a:gd name="T0" fmla="*/ 128 w 131"/>
                  <a:gd name="T1" fmla="*/ 29 h 218"/>
                  <a:gd name="T2" fmla="*/ 128 w 131"/>
                  <a:gd name="T3" fmla="*/ 26 h 218"/>
                  <a:gd name="T4" fmla="*/ 28 w 131"/>
                  <a:gd name="T5" fmla="*/ 26 h 218"/>
                  <a:gd name="T6" fmla="*/ 28 w 131"/>
                  <a:gd name="T7" fmla="*/ 100 h 218"/>
                  <a:gd name="T8" fmla="*/ 115 w 131"/>
                  <a:gd name="T9" fmla="*/ 100 h 218"/>
                  <a:gd name="T10" fmla="*/ 115 w 131"/>
                  <a:gd name="T11" fmla="*/ 118 h 218"/>
                  <a:gd name="T12" fmla="*/ 28 w 131"/>
                  <a:gd name="T13" fmla="*/ 118 h 218"/>
                  <a:gd name="T14" fmla="*/ 28 w 131"/>
                  <a:gd name="T15" fmla="*/ 192 h 218"/>
                  <a:gd name="T16" fmla="*/ 124 w 131"/>
                  <a:gd name="T17" fmla="*/ 192 h 218"/>
                  <a:gd name="T18" fmla="*/ 124 w 131"/>
                  <a:gd name="T19" fmla="*/ 211 h 218"/>
                  <a:gd name="T20" fmla="*/ 7 w 131"/>
                  <a:gd name="T21" fmla="*/ 211 h 218"/>
                  <a:gd name="T22" fmla="*/ 7 w 131"/>
                  <a:gd name="T23" fmla="*/ 7 h 218"/>
                  <a:gd name="T24" fmla="*/ 124 w 131"/>
                  <a:gd name="T25" fmla="*/ 7 h 218"/>
                  <a:gd name="T26" fmla="*/ 124 w 131"/>
                  <a:gd name="T27" fmla="*/ 29 h 218"/>
                  <a:gd name="T28" fmla="*/ 128 w 131"/>
                  <a:gd name="T29" fmla="*/ 29 h 218"/>
                  <a:gd name="T30" fmla="*/ 128 w 131"/>
                  <a:gd name="T31" fmla="*/ 26 h 218"/>
                  <a:gd name="T32" fmla="*/ 128 w 131"/>
                  <a:gd name="T33" fmla="*/ 29 h 218"/>
                  <a:gd name="T34" fmla="*/ 131 w 131"/>
                  <a:gd name="T35" fmla="*/ 29 h 218"/>
                  <a:gd name="T36" fmla="*/ 131 w 131"/>
                  <a:gd name="T37" fmla="*/ 3 h 218"/>
                  <a:gd name="T38" fmla="*/ 131 w 131"/>
                  <a:gd name="T39" fmla="*/ 0 h 218"/>
                  <a:gd name="T40" fmla="*/ 0 w 131"/>
                  <a:gd name="T41" fmla="*/ 0 h 218"/>
                  <a:gd name="T42" fmla="*/ 0 w 131"/>
                  <a:gd name="T43" fmla="*/ 218 h 218"/>
                  <a:gd name="T44" fmla="*/ 131 w 131"/>
                  <a:gd name="T45" fmla="*/ 218 h 218"/>
                  <a:gd name="T46" fmla="*/ 131 w 131"/>
                  <a:gd name="T47" fmla="*/ 189 h 218"/>
                  <a:gd name="T48" fmla="*/ 131 w 131"/>
                  <a:gd name="T49" fmla="*/ 185 h 218"/>
                  <a:gd name="T50" fmla="*/ 35 w 131"/>
                  <a:gd name="T51" fmla="*/ 185 h 218"/>
                  <a:gd name="T52" fmla="*/ 35 w 131"/>
                  <a:gd name="T53" fmla="*/ 125 h 218"/>
                  <a:gd name="T54" fmla="*/ 122 w 131"/>
                  <a:gd name="T55" fmla="*/ 125 h 218"/>
                  <a:gd name="T56" fmla="*/ 122 w 131"/>
                  <a:gd name="T57" fmla="*/ 96 h 218"/>
                  <a:gd name="T58" fmla="*/ 122 w 131"/>
                  <a:gd name="T59" fmla="*/ 93 h 218"/>
                  <a:gd name="T60" fmla="*/ 35 w 131"/>
                  <a:gd name="T61" fmla="*/ 93 h 218"/>
                  <a:gd name="T62" fmla="*/ 35 w 131"/>
                  <a:gd name="T63" fmla="*/ 33 h 218"/>
                  <a:gd name="T64" fmla="*/ 131 w 131"/>
                  <a:gd name="T65" fmla="*/ 33 h 218"/>
                  <a:gd name="T66" fmla="*/ 131 w 131"/>
                  <a:gd name="T67" fmla="*/ 29 h 218"/>
                  <a:gd name="T68" fmla="*/ 128 w 131"/>
                  <a:gd name="T69" fmla="*/ 2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218">
                    <a:moveTo>
                      <a:pt x="128" y="29"/>
                    </a:moveTo>
                    <a:lnTo>
                      <a:pt x="128" y="26"/>
                    </a:lnTo>
                    <a:lnTo>
                      <a:pt x="28" y="26"/>
                    </a:lnTo>
                    <a:lnTo>
                      <a:pt x="28" y="100"/>
                    </a:lnTo>
                    <a:lnTo>
                      <a:pt x="115" y="100"/>
                    </a:lnTo>
                    <a:lnTo>
                      <a:pt x="115" y="118"/>
                    </a:lnTo>
                    <a:lnTo>
                      <a:pt x="28" y="118"/>
                    </a:lnTo>
                    <a:lnTo>
                      <a:pt x="28" y="192"/>
                    </a:lnTo>
                    <a:lnTo>
                      <a:pt x="124" y="192"/>
                    </a:lnTo>
                    <a:lnTo>
                      <a:pt x="124" y="211"/>
                    </a:lnTo>
                    <a:lnTo>
                      <a:pt x="7" y="211"/>
                    </a:lnTo>
                    <a:lnTo>
                      <a:pt x="7" y="7"/>
                    </a:lnTo>
                    <a:lnTo>
                      <a:pt x="124" y="7"/>
                    </a:lnTo>
                    <a:lnTo>
                      <a:pt x="124" y="29"/>
                    </a:lnTo>
                    <a:lnTo>
                      <a:pt x="128" y="29"/>
                    </a:lnTo>
                    <a:lnTo>
                      <a:pt x="128" y="26"/>
                    </a:lnTo>
                    <a:lnTo>
                      <a:pt x="128" y="29"/>
                    </a:lnTo>
                    <a:lnTo>
                      <a:pt x="131" y="29"/>
                    </a:lnTo>
                    <a:lnTo>
                      <a:pt x="131" y="3"/>
                    </a:lnTo>
                    <a:lnTo>
                      <a:pt x="131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31" y="218"/>
                    </a:lnTo>
                    <a:lnTo>
                      <a:pt x="131" y="189"/>
                    </a:lnTo>
                    <a:lnTo>
                      <a:pt x="131" y="185"/>
                    </a:lnTo>
                    <a:lnTo>
                      <a:pt x="35" y="185"/>
                    </a:lnTo>
                    <a:lnTo>
                      <a:pt x="35" y="125"/>
                    </a:lnTo>
                    <a:lnTo>
                      <a:pt x="122" y="125"/>
                    </a:lnTo>
                    <a:lnTo>
                      <a:pt x="122" y="96"/>
                    </a:lnTo>
                    <a:lnTo>
                      <a:pt x="122" y="93"/>
                    </a:lnTo>
                    <a:lnTo>
                      <a:pt x="35" y="93"/>
                    </a:lnTo>
                    <a:lnTo>
                      <a:pt x="35" y="33"/>
                    </a:lnTo>
                    <a:lnTo>
                      <a:pt x="131" y="33"/>
                    </a:lnTo>
                    <a:lnTo>
                      <a:pt x="131" y="29"/>
                    </a:lnTo>
                    <a:lnTo>
                      <a:pt x="128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48">
                <a:extLst>
                  <a:ext uri="{FF2B5EF4-FFF2-40B4-BE49-F238E27FC236}">
                    <a16:creationId xmlns:a16="http://schemas.microsoft.com/office/drawing/2014/main" id="{6804E0CE-4DC9-4BBE-B5B5-EAF6AEFCA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523" y="4441577"/>
                <a:ext cx="52388" cy="77788"/>
              </a:xfrm>
              <a:custGeom>
                <a:avLst/>
                <a:gdLst>
                  <a:gd name="T0" fmla="*/ 86 w 145"/>
                  <a:gd name="T1" fmla="*/ 212 h 212"/>
                  <a:gd name="T2" fmla="*/ 59 w 145"/>
                  <a:gd name="T3" fmla="*/ 212 h 212"/>
                  <a:gd name="T4" fmla="*/ 59 w 145"/>
                  <a:gd name="T5" fmla="*/ 26 h 212"/>
                  <a:gd name="T6" fmla="*/ 0 w 145"/>
                  <a:gd name="T7" fmla="*/ 26 h 212"/>
                  <a:gd name="T8" fmla="*/ 0 w 145"/>
                  <a:gd name="T9" fmla="*/ 0 h 212"/>
                  <a:gd name="T10" fmla="*/ 145 w 145"/>
                  <a:gd name="T11" fmla="*/ 0 h 212"/>
                  <a:gd name="T12" fmla="*/ 145 w 145"/>
                  <a:gd name="T13" fmla="*/ 26 h 212"/>
                  <a:gd name="T14" fmla="*/ 86 w 145"/>
                  <a:gd name="T15" fmla="*/ 26 h 212"/>
                  <a:gd name="T16" fmla="*/ 86 w 145"/>
                  <a:gd name="T17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212">
                    <a:moveTo>
                      <a:pt x="86" y="212"/>
                    </a:moveTo>
                    <a:lnTo>
                      <a:pt x="59" y="212"/>
                    </a:lnTo>
                    <a:lnTo>
                      <a:pt x="59" y="26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145" y="0"/>
                    </a:lnTo>
                    <a:lnTo>
                      <a:pt x="145" y="26"/>
                    </a:lnTo>
                    <a:lnTo>
                      <a:pt x="86" y="26"/>
                    </a:lnTo>
                    <a:lnTo>
                      <a:pt x="86" y="2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49">
                <a:extLst>
                  <a:ext uri="{FF2B5EF4-FFF2-40B4-BE49-F238E27FC236}">
                    <a16:creationId xmlns:a16="http://schemas.microsoft.com/office/drawing/2014/main" id="{20A440D0-790C-4F60-9206-376B702F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935" y="4441577"/>
                <a:ext cx="55563" cy="79375"/>
              </a:xfrm>
              <a:custGeom>
                <a:avLst/>
                <a:gdLst>
                  <a:gd name="T0" fmla="*/ 90 w 153"/>
                  <a:gd name="T1" fmla="*/ 215 h 218"/>
                  <a:gd name="T2" fmla="*/ 90 w 153"/>
                  <a:gd name="T3" fmla="*/ 211 h 218"/>
                  <a:gd name="T4" fmla="*/ 67 w 153"/>
                  <a:gd name="T5" fmla="*/ 211 h 218"/>
                  <a:gd name="T6" fmla="*/ 67 w 153"/>
                  <a:gd name="T7" fmla="*/ 26 h 218"/>
                  <a:gd name="T8" fmla="*/ 7 w 153"/>
                  <a:gd name="T9" fmla="*/ 26 h 218"/>
                  <a:gd name="T10" fmla="*/ 7 w 153"/>
                  <a:gd name="T11" fmla="*/ 7 h 218"/>
                  <a:gd name="T12" fmla="*/ 146 w 153"/>
                  <a:gd name="T13" fmla="*/ 7 h 218"/>
                  <a:gd name="T14" fmla="*/ 146 w 153"/>
                  <a:gd name="T15" fmla="*/ 26 h 218"/>
                  <a:gd name="T16" fmla="*/ 87 w 153"/>
                  <a:gd name="T17" fmla="*/ 26 h 218"/>
                  <a:gd name="T18" fmla="*/ 87 w 153"/>
                  <a:gd name="T19" fmla="*/ 215 h 218"/>
                  <a:gd name="T20" fmla="*/ 90 w 153"/>
                  <a:gd name="T21" fmla="*/ 215 h 218"/>
                  <a:gd name="T22" fmla="*/ 90 w 153"/>
                  <a:gd name="T23" fmla="*/ 211 h 218"/>
                  <a:gd name="T24" fmla="*/ 90 w 153"/>
                  <a:gd name="T25" fmla="*/ 215 h 218"/>
                  <a:gd name="T26" fmla="*/ 94 w 153"/>
                  <a:gd name="T27" fmla="*/ 215 h 218"/>
                  <a:gd name="T28" fmla="*/ 94 w 153"/>
                  <a:gd name="T29" fmla="*/ 33 h 218"/>
                  <a:gd name="T30" fmla="*/ 153 w 153"/>
                  <a:gd name="T31" fmla="*/ 33 h 218"/>
                  <a:gd name="T32" fmla="*/ 153 w 153"/>
                  <a:gd name="T33" fmla="*/ 3 h 218"/>
                  <a:gd name="T34" fmla="*/ 153 w 153"/>
                  <a:gd name="T35" fmla="*/ 0 h 218"/>
                  <a:gd name="T36" fmla="*/ 0 w 153"/>
                  <a:gd name="T37" fmla="*/ 0 h 218"/>
                  <a:gd name="T38" fmla="*/ 0 w 153"/>
                  <a:gd name="T39" fmla="*/ 29 h 218"/>
                  <a:gd name="T40" fmla="*/ 0 w 153"/>
                  <a:gd name="T41" fmla="*/ 33 h 218"/>
                  <a:gd name="T42" fmla="*/ 59 w 153"/>
                  <a:gd name="T43" fmla="*/ 33 h 218"/>
                  <a:gd name="T44" fmla="*/ 59 w 153"/>
                  <a:gd name="T45" fmla="*/ 218 h 218"/>
                  <a:gd name="T46" fmla="*/ 90 w 153"/>
                  <a:gd name="T47" fmla="*/ 218 h 218"/>
                  <a:gd name="T48" fmla="*/ 94 w 153"/>
                  <a:gd name="T49" fmla="*/ 218 h 218"/>
                  <a:gd name="T50" fmla="*/ 94 w 153"/>
                  <a:gd name="T51" fmla="*/ 215 h 218"/>
                  <a:gd name="T52" fmla="*/ 90 w 153"/>
                  <a:gd name="T53" fmla="*/ 21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3" h="218">
                    <a:moveTo>
                      <a:pt x="90" y="215"/>
                    </a:moveTo>
                    <a:lnTo>
                      <a:pt x="90" y="211"/>
                    </a:lnTo>
                    <a:lnTo>
                      <a:pt x="67" y="211"/>
                    </a:lnTo>
                    <a:lnTo>
                      <a:pt x="67" y="26"/>
                    </a:lnTo>
                    <a:lnTo>
                      <a:pt x="7" y="26"/>
                    </a:lnTo>
                    <a:lnTo>
                      <a:pt x="7" y="7"/>
                    </a:lnTo>
                    <a:lnTo>
                      <a:pt x="146" y="7"/>
                    </a:lnTo>
                    <a:lnTo>
                      <a:pt x="146" y="26"/>
                    </a:lnTo>
                    <a:lnTo>
                      <a:pt x="87" y="26"/>
                    </a:lnTo>
                    <a:lnTo>
                      <a:pt x="87" y="215"/>
                    </a:lnTo>
                    <a:lnTo>
                      <a:pt x="90" y="215"/>
                    </a:lnTo>
                    <a:lnTo>
                      <a:pt x="90" y="211"/>
                    </a:lnTo>
                    <a:lnTo>
                      <a:pt x="90" y="215"/>
                    </a:lnTo>
                    <a:lnTo>
                      <a:pt x="94" y="215"/>
                    </a:lnTo>
                    <a:lnTo>
                      <a:pt x="94" y="33"/>
                    </a:lnTo>
                    <a:lnTo>
                      <a:pt x="153" y="33"/>
                    </a:lnTo>
                    <a:lnTo>
                      <a:pt x="153" y="3"/>
                    </a:lnTo>
                    <a:lnTo>
                      <a:pt x="153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59" y="33"/>
                    </a:lnTo>
                    <a:lnTo>
                      <a:pt x="59" y="218"/>
                    </a:lnTo>
                    <a:lnTo>
                      <a:pt x="90" y="218"/>
                    </a:lnTo>
                    <a:lnTo>
                      <a:pt x="94" y="218"/>
                    </a:lnTo>
                    <a:lnTo>
                      <a:pt x="94" y="215"/>
                    </a:lnTo>
                    <a:lnTo>
                      <a:pt x="90" y="2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Rectangle 150">
                <a:extLst>
                  <a:ext uri="{FF2B5EF4-FFF2-40B4-BE49-F238E27FC236}">
                    <a16:creationId xmlns:a16="http://schemas.microsoft.com/office/drawing/2014/main" id="{E5D8AEDB-B4FE-490E-A2FF-9255EDADC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8010" y="4441577"/>
                <a:ext cx="11113" cy="777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51">
                <a:extLst>
                  <a:ext uri="{FF2B5EF4-FFF2-40B4-BE49-F238E27FC236}">
                    <a16:creationId xmlns:a16="http://schemas.microsoft.com/office/drawing/2014/main" id="{AE832378-A594-443E-BB4C-8AD3BB297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010" y="4441577"/>
                <a:ext cx="11113" cy="79375"/>
              </a:xfrm>
              <a:custGeom>
                <a:avLst/>
                <a:gdLst>
                  <a:gd name="T0" fmla="*/ 4 w 34"/>
                  <a:gd name="T1" fmla="*/ 215 h 218"/>
                  <a:gd name="T2" fmla="*/ 7 w 34"/>
                  <a:gd name="T3" fmla="*/ 215 h 218"/>
                  <a:gd name="T4" fmla="*/ 7 w 34"/>
                  <a:gd name="T5" fmla="*/ 7 h 218"/>
                  <a:gd name="T6" fmla="*/ 27 w 34"/>
                  <a:gd name="T7" fmla="*/ 7 h 218"/>
                  <a:gd name="T8" fmla="*/ 27 w 34"/>
                  <a:gd name="T9" fmla="*/ 211 h 218"/>
                  <a:gd name="T10" fmla="*/ 4 w 34"/>
                  <a:gd name="T11" fmla="*/ 211 h 218"/>
                  <a:gd name="T12" fmla="*/ 4 w 34"/>
                  <a:gd name="T13" fmla="*/ 215 h 218"/>
                  <a:gd name="T14" fmla="*/ 7 w 34"/>
                  <a:gd name="T15" fmla="*/ 215 h 218"/>
                  <a:gd name="T16" fmla="*/ 4 w 34"/>
                  <a:gd name="T17" fmla="*/ 215 h 218"/>
                  <a:gd name="T18" fmla="*/ 4 w 34"/>
                  <a:gd name="T19" fmla="*/ 218 h 218"/>
                  <a:gd name="T20" fmla="*/ 31 w 34"/>
                  <a:gd name="T21" fmla="*/ 218 h 218"/>
                  <a:gd name="T22" fmla="*/ 34 w 34"/>
                  <a:gd name="T23" fmla="*/ 218 h 218"/>
                  <a:gd name="T24" fmla="*/ 34 w 34"/>
                  <a:gd name="T25" fmla="*/ 0 h 218"/>
                  <a:gd name="T26" fmla="*/ 4 w 34"/>
                  <a:gd name="T27" fmla="*/ 0 h 218"/>
                  <a:gd name="T28" fmla="*/ 0 w 34"/>
                  <a:gd name="T29" fmla="*/ 0 h 218"/>
                  <a:gd name="T30" fmla="*/ 0 w 34"/>
                  <a:gd name="T31" fmla="*/ 218 h 218"/>
                  <a:gd name="T32" fmla="*/ 4 w 34"/>
                  <a:gd name="T33" fmla="*/ 218 h 218"/>
                  <a:gd name="T34" fmla="*/ 4 w 34"/>
                  <a:gd name="T35" fmla="*/ 21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218">
                    <a:moveTo>
                      <a:pt x="4" y="215"/>
                    </a:moveTo>
                    <a:lnTo>
                      <a:pt x="7" y="215"/>
                    </a:lnTo>
                    <a:lnTo>
                      <a:pt x="7" y="7"/>
                    </a:lnTo>
                    <a:lnTo>
                      <a:pt x="27" y="7"/>
                    </a:lnTo>
                    <a:lnTo>
                      <a:pt x="27" y="211"/>
                    </a:lnTo>
                    <a:lnTo>
                      <a:pt x="4" y="211"/>
                    </a:lnTo>
                    <a:lnTo>
                      <a:pt x="4" y="215"/>
                    </a:lnTo>
                    <a:lnTo>
                      <a:pt x="7" y="215"/>
                    </a:lnTo>
                    <a:lnTo>
                      <a:pt x="4" y="215"/>
                    </a:lnTo>
                    <a:lnTo>
                      <a:pt x="4" y="218"/>
                    </a:lnTo>
                    <a:lnTo>
                      <a:pt x="31" y="218"/>
                    </a:lnTo>
                    <a:lnTo>
                      <a:pt x="34" y="218"/>
                    </a:lnTo>
                    <a:lnTo>
                      <a:pt x="3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4" y="218"/>
                    </a:lnTo>
                    <a:lnTo>
                      <a:pt x="4" y="2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52">
                <a:extLst>
                  <a:ext uri="{FF2B5EF4-FFF2-40B4-BE49-F238E27FC236}">
                    <a16:creationId xmlns:a16="http://schemas.microsoft.com/office/drawing/2014/main" id="{1595B003-D481-416B-8BC9-085004C0F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235" y="4441577"/>
                <a:ext cx="53975" cy="77788"/>
              </a:xfrm>
              <a:custGeom>
                <a:avLst/>
                <a:gdLst>
                  <a:gd name="T0" fmla="*/ 86 w 146"/>
                  <a:gd name="T1" fmla="*/ 212 h 212"/>
                  <a:gd name="T2" fmla="*/ 59 w 146"/>
                  <a:gd name="T3" fmla="*/ 212 h 212"/>
                  <a:gd name="T4" fmla="*/ 59 w 146"/>
                  <a:gd name="T5" fmla="*/ 26 h 212"/>
                  <a:gd name="T6" fmla="*/ 0 w 146"/>
                  <a:gd name="T7" fmla="*/ 26 h 212"/>
                  <a:gd name="T8" fmla="*/ 0 w 146"/>
                  <a:gd name="T9" fmla="*/ 0 h 212"/>
                  <a:gd name="T10" fmla="*/ 146 w 146"/>
                  <a:gd name="T11" fmla="*/ 0 h 212"/>
                  <a:gd name="T12" fmla="*/ 146 w 146"/>
                  <a:gd name="T13" fmla="*/ 26 h 212"/>
                  <a:gd name="T14" fmla="*/ 86 w 146"/>
                  <a:gd name="T15" fmla="*/ 26 h 212"/>
                  <a:gd name="T16" fmla="*/ 86 w 146"/>
                  <a:gd name="T17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" h="212">
                    <a:moveTo>
                      <a:pt x="86" y="212"/>
                    </a:moveTo>
                    <a:lnTo>
                      <a:pt x="59" y="212"/>
                    </a:lnTo>
                    <a:lnTo>
                      <a:pt x="59" y="26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146" y="0"/>
                    </a:lnTo>
                    <a:lnTo>
                      <a:pt x="146" y="26"/>
                    </a:lnTo>
                    <a:lnTo>
                      <a:pt x="86" y="26"/>
                    </a:lnTo>
                    <a:lnTo>
                      <a:pt x="86" y="2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53">
                <a:extLst>
                  <a:ext uri="{FF2B5EF4-FFF2-40B4-BE49-F238E27FC236}">
                    <a16:creationId xmlns:a16="http://schemas.microsoft.com/office/drawing/2014/main" id="{FEBDF730-6EA8-447F-960D-9D2828FA8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235" y="4441577"/>
                <a:ext cx="53975" cy="79375"/>
              </a:xfrm>
              <a:custGeom>
                <a:avLst/>
                <a:gdLst>
                  <a:gd name="T0" fmla="*/ 89 w 152"/>
                  <a:gd name="T1" fmla="*/ 215 h 218"/>
                  <a:gd name="T2" fmla="*/ 89 w 152"/>
                  <a:gd name="T3" fmla="*/ 211 h 218"/>
                  <a:gd name="T4" fmla="*/ 66 w 152"/>
                  <a:gd name="T5" fmla="*/ 211 h 218"/>
                  <a:gd name="T6" fmla="*/ 66 w 152"/>
                  <a:gd name="T7" fmla="*/ 26 h 218"/>
                  <a:gd name="T8" fmla="*/ 7 w 152"/>
                  <a:gd name="T9" fmla="*/ 26 h 218"/>
                  <a:gd name="T10" fmla="*/ 7 w 152"/>
                  <a:gd name="T11" fmla="*/ 7 h 218"/>
                  <a:gd name="T12" fmla="*/ 145 w 152"/>
                  <a:gd name="T13" fmla="*/ 7 h 218"/>
                  <a:gd name="T14" fmla="*/ 145 w 152"/>
                  <a:gd name="T15" fmla="*/ 26 h 218"/>
                  <a:gd name="T16" fmla="*/ 86 w 152"/>
                  <a:gd name="T17" fmla="*/ 26 h 218"/>
                  <a:gd name="T18" fmla="*/ 86 w 152"/>
                  <a:gd name="T19" fmla="*/ 215 h 218"/>
                  <a:gd name="T20" fmla="*/ 89 w 152"/>
                  <a:gd name="T21" fmla="*/ 215 h 218"/>
                  <a:gd name="T22" fmla="*/ 89 w 152"/>
                  <a:gd name="T23" fmla="*/ 211 h 218"/>
                  <a:gd name="T24" fmla="*/ 89 w 152"/>
                  <a:gd name="T25" fmla="*/ 215 h 218"/>
                  <a:gd name="T26" fmla="*/ 93 w 152"/>
                  <a:gd name="T27" fmla="*/ 215 h 218"/>
                  <a:gd name="T28" fmla="*/ 93 w 152"/>
                  <a:gd name="T29" fmla="*/ 33 h 218"/>
                  <a:gd name="T30" fmla="*/ 152 w 152"/>
                  <a:gd name="T31" fmla="*/ 33 h 218"/>
                  <a:gd name="T32" fmla="*/ 152 w 152"/>
                  <a:gd name="T33" fmla="*/ 3 h 218"/>
                  <a:gd name="T34" fmla="*/ 152 w 152"/>
                  <a:gd name="T35" fmla="*/ 0 h 218"/>
                  <a:gd name="T36" fmla="*/ 0 w 152"/>
                  <a:gd name="T37" fmla="*/ 0 h 218"/>
                  <a:gd name="T38" fmla="*/ 0 w 152"/>
                  <a:gd name="T39" fmla="*/ 29 h 218"/>
                  <a:gd name="T40" fmla="*/ 0 w 152"/>
                  <a:gd name="T41" fmla="*/ 33 h 218"/>
                  <a:gd name="T42" fmla="*/ 59 w 152"/>
                  <a:gd name="T43" fmla="*/ 33 h 218"/>
                  <a:gd name="T44" fmla="*/ 59 w 152"/>
                  <a:gd name="T45" fmla="*/ 218 h 218"/>
                  <a:gd name="T46" fmla="*/ 89 w 152"/>
                  <a:gd name="T47" fmla="*/ 218 h 218"/>
                  <a:gd name="T48" fmla="*/ 93 w 152"/>
                  <a:gd name="T49" fmla="*/ 218 h 218"/>
                  <a:gd name="T50" fmla="*/ 93 w 152"/>
                  <a:gd name="T51" fmla="*/ 215 h 218"/>
                  <a:gd name="T52" fmla="*/ 89 w 152"/>
                  <a:gd name="T53" fmla="*/ 21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2" h="218">
                    <a:moveTo>
                      <a:pt x="89" y="215"/>
                    </a:moveTo>
                    <a:lnTo>
                      <a:pt x="89" y="211"/>
                    </a:lnTo>
                    <a:lnTo>
                      <a:pt x="66" y="211"/>
                    </a:lnTo>
                    <a:lnTo>
                      <a:pt x="66" y="26"/>
                    </a:lnTo>
                    <a:lnTo>
                      <a:pt x="7" y="26"/>
                    </a:lnTo>
                    <a:lnTo>
                      <a:pt x="7" y="7"/>
                    </a:lnTo>
                    <a:lnTo>
                      <a:pt x="145" y="7"/>
                    </a:lnTo>
                    <a:lnTo>
                      <a:pt x="145" y="26"/>
                    </a:lnTo>
                    <a:lnTo>
                      <a:pt x="86" y="26"/>
                    </a:lnTo>
                    <a:lnTo>
                      <a:pt x="86" y="215"/>
                    </a:lnTo>
                    <a:lnTo>
                      <a:pt x="89" y="215"/>
                    </a:lnTo>
                    <a:lnTo>
                      <a:pt x="89" y="211"/>
                    </a:lnTo>
                    <a:lnTo>
                      <a:pt x="89" y="215"/>
                    </a:lnTo>
                    <a:lnTo>
                      <a:pt x="93" y="215"/>
                    </a:lnTo>
                    <a:lnTo>
                      <a:pt x="93" y="33"/>
                    </a:lnTo>
                    <a:lnTo>
                      <a:pt x="152" y="33"/>
                    </a:lnTo>
                    <a:lnTo>
                      <a:pt x="152" y="3"/>
                    </a:lnTo>
                    <a:lnTo>
                      <a:pt x="152" y="0"/>
                    </a:lnTo>
                    <a:lnTo>
                      <a:pt x="0" y="0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59" y="33"/>
                    </a:lnTo>
                    <a:lnTo>
                      <a:pt x="59" y="218"/>
                    </a:lnTo>
                    <a:lnTo>
                      <a:pt x="89" y="218"/>
                    </a:lnTo>
                    <a:lnTo>
                      <a:pt x="93" y="218"/>
                    </a:lnTo>
                    <a:lnTo>
                      <a:pt x="93" y="215"/>
                    </a:lnTo>
                    <a:lnTo>
                      <a:pt x="89" y="2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54">
                <a:extLst>
                  <a:ext uri="{FF2B5EF4-FFF2-40B4-BE49-F238E27FC236}">
                    <a16:creationId xmlns:a16="http://schemas.microsoft.com/office/drawing/2014/main" id="{1D0C9768-3355-457A-97CC-B6CF08AF22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25960" y="4439989"/>
                <a:ext cx="77788" cy="80963"/>
              </a:xfrm>
              <a:custGeom>
                <a:avLst/>
                <a:gdLst>
                  <a:gd name="T0" fmla="*/ 52 w 218"/>
                  <a:gd name="T1" fmla="*/ 172 h 221"/>
                  <a:gd name="T2" fmla="*/ 109 w 218"/>
                  <a:gd name="T3" fmla="*/ 195 h 221"/>
                  <a:gd name="T4" fmla="*/ 167 w 218"/>
                  <a:gd name="T5" fmla="*/ 172 h 221"/>
                  <a:gd name="T6" fmla="*/ 190 w 218"/>
                  <a:gd name="T7" fmla="*/ 111 h 221"/>
                  <a:gd name="T8" fmla="*/ 167 w 218"/>
                  <a:gd name="T9" fmla="*/ 50 h 221"/>
                  <a:gd name="T10" fmla="*/ 109 w 218"/>
                  <a:gd name="T11" fmla="*/ 26 h 221"/>
                  <a:gd name="T12" fmla="*/ 52 w 218"/>
                  <a:gd name="T13" fmla="*/ 50 h 221"/>
                  <a:gd name="T14" fmla="*/ 28 w 218"/>
                  <a:gd name="T15" fmla="*/ 111 h 221"/>
                  <a:gd name="T16" fmla="*/ 52 w 218"/>
                  <a:gd name="T17" fmla="*/ 172 h 221"/>
                  <a:gd name="T18" fmla="*/ 187 w 218"/>
                  <a:gd name="T19" fmla="*/ 189 h 221"/>
                  <a:gd name="T20" fmla="*/ 109 w 218"/>
                  <a:gd name="T21" fmla="*/ 221 h 221"/>
                  <a:gd name="T22" fmla="*/ 32 w 218"/>
                  <a:gd name="T23" fmla="*/ 189 h 221"/>
                  <a:gd name="T24" fmla="*/ 0 w 218"/>
                  <a:gd name="T25" fmla="*/ 111 h 221"/>
                  <a:gd name="T26" fmla="*/ 32 w 218"/>
                  <a:gd name="T27" fmla="*/ 32 h 221"/>
                  <a:gd name="T28" fmla="*/ 109 w 218"/>
                  <a:gd name="T29" fmla="*/ 0 h 221"/>
                  <a:gd name="T30" fmla="*/ 187 w 218"/>
                  <a:gd name="T31" fmla="*/ 33 h 221"/>
                  <a:gd name="T32" fmla="*/ 218 w 218"/>
                  <a:gd name="T33" fmla="*/ 111 h 221"/>
                  <a:gd name="T34" fmla="*/ 187 w 218"/>
                  <a:gd name="T35" fmla="*/ 189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8" h="221">
                    <a:moveTo>
                      <a:pt x="52" y="172"/>
                    </a:moveTo>
                    <a:cubicBezTo>
                      <a:pt x="67" y="188"/>
                      <a:pt x="87" y="195"/>
                      <a:pt x="109" y="195"/>
                    </a:cubicBezTo>
                    <a:cubicBezTo>
                      <a:pt x="132" y="195"/>
                      <a:pt x="151" y="188"/>
                      <a:pt x="167" y="172"/>
                    </a:cubicBezTo>
                    <a:cubicBezTo>
                      <a:pt x="182" y="156"/>
                      <a:pt x="190" y="136"/>
                      <a:pt x="190" y="111"/>
                    </a:cubicBezTo>
                    <a:cubicBezTo>
                      <a:pt x="190" y="86"/>
                      <a:pt x="182" y="66"/>
                      <a:pt x="167" y="50"/>
                    </a:cubicBezTo>
                    <a:cubicBezTo>
                      <a:pt x="151" y="34"/>
                      <a:pt x="132" y="26"/>
                      <a:pt x="109" y="26"/>
                    </a:cubicBezTo>
                    <a:cubicBezTo>
                      <a:pt x="87" y="26"/>
                      <a:pt x="67" y="34"/>
                      <a:pt x="52" y="50"/>
                    </a:cubicBezTo>
                    <a:cubicBezTo>
                      <a:pt x="36" y="66"/>
                      <a:pt x="28" y="86"/>
                      <a:pt x="28" y="111"/>
                    </a:cubicBezTo>
                    <a:cubicBezTo>
                      <a:pt x="28" y="136"/>
                      <a:pt x="36" y="156"/>
                      <a:pt x="52" y="172"/>
                    </a:cubicBezTo>
                    <a:close/>
                    <a:moveTo>
                      <a:pt x="187" y="189"/>
                    </a:moveTo>
                    <a:cubicBezTo>
                      <a:pt x="166" y="211"/>
                      <a:pt x="140" y="221"/>
                      <a:pt x="109" y="221"/>
                    </a:cubicBezTo>
                    <a:cubicBezTo>
                      <a:pt x="78" y="221"/>
                      <a:pt x="52" y="211"/>
                      <a:pt x="32" y="189"/>
                    </a:cubicBezTo>
                    <a:cubicBezTo>
                      <a:pt x="11" y="168"/>
                      <a:pt x="0" y="142"/>
                      <a:pt x="0" y="111"/>
                    </a:cubicBezTo>
                    <a:cubicBezTo>
                      <a:pt x="0" y="80"/>
                      <a:pt x="11" y="54"/>
                      <a:pt x="32" y="32"/>
                    </a:cubicBezTo>
                    <a:cubicBezTo>
                      <a:pt x="52" y="11"/>
                      <a:pt x="78" y="0"/>
                      <a:pt x="109" y="0"/>
                    </a:cubicBezTo>
                    <a:cubicBezTo>
                      <a:pt x="140" y="0"/>
                      <a:pt x="166" y="11"/>
                      <a:pt x="187" y="33"/>
                    </a:cubicBezTo>
                    <a:cubicBezTo>
                      <a:pt x="208" y="54"/>
                      <a:pt x="218" y="80"/>
                      <a:pt x="218" y="111"/>
                    </a:cubicBezTo>
                    <a:cubicBezTo>
                      <a:pt x="218" y="142"/>
                      <a:pt x="208" y="168"/>
                      <a:pt x="187" y="1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55">
                <a:extLst>
                  <a:ext uri="{FF2B5EF4-FFF2-40B4-BE49-F238E27FC236}">
                    <a16:creationId xmlns:a16="http://schemas.microsoft.com/office/drawing/2014/main" id="{E7A643A1-6341-406B-A79C-CA7D3B6C42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24373" y="4439989"/>
                <a:ext cx="80963" cy="82550"/>
              </a:xfrm>
              <a:custGeom>
                <a:avLst/>
                <a:gdLst>
                  <a:gd name="T0" fmla="*/ 55 w 225"/>
                  <a:gd name="T1" fmla="*/ 175 h 228"/>
                  <a:gd name="T2" fmla="*/ 52 w 225"/>
                  <a:gd name="T3" fmla="*/ 177 h 228"/>
                  <a:gd name="T4" fmla="*/ 112 w 225"/>
                  <a:gd name="T5" fmla="*/ 202 h 228"/>
                  <a:gd name="T6" fmla="*/ 172 w 225"/>
                  <a:gd name="T7" fmla="*/ 177 h 228"/>
                  <a:gd name="T8" fmla="*/ 197 w 225"/>
                  <a:gd name="T9" fmla="*/ 114 h 228"/>
                  <a:gd name="T10" fmla="*/ 172 w 225"/>
                  <a:gd name="T11" fmla="*/ 51 h 228"/>
                  <a:gd name="T12" fmla="*/ 172 w 225"/>
                  <a:gd name="T13" fmla="*/ 51 h 228"/>
                  <a:gd name="T14" fmla="*/ 112 w 225"/>
                  <a:gd name="T15" fmla="*/ 26 h 228"/>
                  <a:gd name="T16" fmla="*/ 52 w 225"/>
                  <a:gd name="T17" fmla="*/ 51 h 228"/>
                  <a:gd name="T18" fmla="*/ 52 w 225"/>
                  <a:gd name="T19" fmla="*/ 51 h 228"/>
                  <a:gd name="T20" fmla="*/ 28 w 225"/>
                  <a:gd name="T21" fmla="*/ 114 h 228"/>
                  <a:gd name="T22" fmla="*/ 52 w 225"/>
                  <a:gd name="T23" fmla="*/ 177 h 228"/>
                  <a:gd name="T24" fmla="*/ 55 w 225"/>
                  <a:gd name="T25" fmla="*/ 175 h 228"/>
                  <a:gd name="T26" fmla="*/ 57 w 225"/>
                  <a:gd name="T27" fmla="*/ 172 h 228"/>
                  <a:gd name="T28" fmla="*/ 35 w 225"/>
                  <a:gd name="T29" fmla="*/ 114 h 228"/>
                  <a:gd name="T30" fmla="*/ 57 w 225"/>
                  <a:gd name="T31" fmla="*/ 56 h 228"/>
                  <a:gd name="T32" fmla="*/ 57 w 225"/>
                  <a:gd name="T33" fmla="*/ 56 h 228"/>
                  <a:gd name="T34" fmla="*/ 112 w 225"/>
                  <a:gd name="T35" fmla="*/ 33 h 228"/>
                  <a:gd name="T36" fmla="*/ 167 w 225"/>
                  <a:gd name="T37" fmla="*/ 56 h 228"/>
                  <a:gd name="T38" fmla="*/ 167 w 225"/>
                  <a:gd name="T39" fmla="*/ 56 h 228"/>
                  <a:gd name="T40" fmla="*/ 190 w 225"/>
                  <a:gd name="T41" fmla="*/ 114 h 228"/>
                  <a:gd name="T42" fmla="*/ 167 w 225"/>
                  <a:gd name="T43" fmla="*/ 172 h 228"/>
                  <a:gd name="T44" fmla="*/ 112 w 225"/>
                  <a:gd name="T45" fmla="*/ 195 h 228"/>
                  <a:gd name="T46" fmla="*/ 57 w 225"/>
                  <a:gd name="T47" fmla="*/ 172 h 228"/>
                  <a:gd name="T48" fmla="*/ 55 w 225"/>
                  <a:gd name="T49" fmla="*/ 175 h 228"/>
                  <a:gd name="T50" fmla="*/ 190 w 225"/>
                  <a:gd name="T51" fmla="*/ 192 h 228"/>
                  <a:gd name="T52" fmla="*/ 187 w 225"/>
                  <a:gd name="T53" fmla="*/ 190 h 228"/>
                  <a:gd name="T54" fmla="*/ 112 w 225"/>
                  <a:gd name="T55" fmla="*/ 221 h 228"/>
                  <a:gd name="T56" fmla="*/ 37 w 225"/>
                  <a:gd name="T57" fmla="*/ 190 h 228"/>
                  <a:gd name="T58" fmla="*/ 37 w 225"/>
                  <a:gd name="T59" fmla="*/ 190 h 228"/>
                  <a:gd name="T60" fmla="*/ 37 w 225"/>
                  <a:gd name="T61" fmla="*/ 190 h 228"/>
                  <a:gd name="T62" fmla="*/ 7 w 225"/>
                  <a:gd name="T63" fmla="*/ 114 h 228"/>
                  <a:gd name="T64" fmla="*/ 37 w 225"/>
                  <a:gd name="T65" fmla="*/ 38 h 228"/>
                  <a:gd name="T66" fmla="*/ 37 w 225"/>
                  <a:gd name="T67" fmla="*/ 38 h 228"/>
                  <a:gd name="T68" fmla="*/ 112 w 225"/>
                  <a:gd name="T69" fmla="*/ 7 h 228"/>
                  <a:gd name="T70" fmla="*/ 187 w 225"/>
                  <a:gd name="T71" fmla="*/ 38 h 228"/>
                  <a:gd name="T72" fmla="*/ 218 w 225"/>
                  <a:gd name="T73" fmla="*/ 114 h 228"/>
                  <a:gd name="T74" fmla="*/ 187 w 225"/>
                  <a:gd name="T75" fmla="*/ 190 h 228"/>
                  <a:gd name="T76" fmla="*/ 190 w 225"/>
                  <a:gd name="T77" fmla="*/ 192 h 228"/>
                  <a:gd name="T78" fmla="*/ 192 w 225"/>
                  <a:gd name="T79" fmla="*/ 195 h 228"/>
                  <a:gd name="T80" fmla="*/ 225 w 225"/>
                  <a:gd name="T81" fmla="*/ 114 h 228"/>
                  <a:gd name="T82" fmla="*/ 192 w 225"/>
                  <a:gd name="T83" fmla="*/ 33 h 228"/>
                  <a:gd name="T84" fmla="*/ 112 w 225"/>
                  <a:gd name="T85" fmla="*/ 0 h 228"/>
                  <a:gd name="T86" fmla="*/ 32 w 225"/>
                  <a:gd name="T87" fmla="*/ 33 h 228"/>
                  <a:gd name="T88" fmla="*/ 32 w 225"/>
                  <a:gd name="T89" fmla="*/ 33 h 228"/>
                  <a:gd name="T90" fmla="*/ 0 w 225"/>
                  <a:gd name="T91" fmla="*/ 114 h 228"/>
                  <a:gd name="T92" fmla="*/ 32 w 225"/>
                  <a:gd name="T93" fmla="*/ 195 h 228"/>
                  <a:gd name="T94" fmla="*/ 32 w 225"/>
                  <a:gd name="T95" fmla="*/ 195 h 228"/>
                  <a:gd name="T96" fmla="*/ 32 w 225"/>
                  <a:gd name="T97" fmla="*/ 195 h 228"/>
                  <a:gd name="T98" fmla="*/ 112 w 225"/>
                  <a:gd name="T99" fmla="*/ 228 h 228"/>
                  <a:gd name="T100" fmla="*/ 192 w 225"/>
                  <a:gd name="T101" fmla="*/ 195 h 228"/>
                  <a:gd name="T102" fmla="*/ 190 w 225"/>
                  <a:gd name="T103" fmla="*/ 19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5" h="228">
                    <a:moveTo>
                      <a:pt x="55" y="175"/>
                    </a:moveTo>
                    <a:lnTo>
                      <a:pt x="52" y="177"/>
                    </a:lnTo>
                    <a:cubicBezTo>
                      <a:pt x="68" y="194"/>
                      <a:pt x="89" y="202"/>
                      <a:pt x="112" y="202"/>
                    </a:cubicBezTo>
                    <a:cubicBezTo>
                      <a:pt x="136" y="202"/>
                      <a:pt x="156" y="194"/>
                      <a:pt x="172" y="177"/>
                    </a:cubicBezTo>
                    <a:cubicBezTo>
                      <a:pt x="189" y="161"/>
                      <a:pt x="197" y="139"/>
                      <a:pt x="197" y="114"/>
                    </a:cubicBezTo>
                    <a:cubicBezTo>
                      <a:pt x="197" y="89"/>
                      <a:pt x="189" y="67"/>
                      <a:pt x="172" y="51"/>
                    </a:cubicBezTo>
                    <a:lnTo>
                      <a:pt x="172" y="51"/>
                    </a:lnTo>
                    <a:cubicBezTo>
                      <a:pt x="156" y="34"/>
                      <a:pt x="136" y="26"/>
                      <a:pt x="112" y="26"/>
                    </a:cubicBezTo>
                    <a:cubicBezTo>
                      <a:pt x="89" y="26"/>
                      <a:pt x="68" y="34"/>
                      <a:pt x="52" y="51"/>
                    </a:cubicBezTo>
                    <a:lnTo>
                      <a:pt x="52" y="51"/>
                    </a:lnTo>
                    <a:cubicBezTo>
                      <a:pt x="36" y="67"/>
                      <a:pt x="28" y="89"/>
                      <a:pt x="28" y="114"/>
                    </a:cubicBezTo>
                    <a:cubicBezTo>
                      <a:pt x="28" y="139"/>
                      <a:pt x="36" y="161"/>
                      <a:pt x="52" y="177"/>
                    </a:cubicBezTo>
                    <a:lnTo>
                      <a:pt x="55" y="175"/>
                    </a:lnTo>
                    <a:lnTo>
                      <a:pt x="57" y="172"/>
                    </a:lnTo>
                    <a:cubicBezTo>
                      <a:pt x="42" y="157"/>
                      <a:pt x="35" y="138"/>
                      <a:pt x="35" y="114"/>
                    </a:cubicBezTo>
                    <a:cubicBezTo>
                      <a:pt x="35" y="90"/>
                      <a:pt x="42" y="71"/>
                      <a:pt x="57" y="56"/>
                    </a:cubicBezTo>
                    <a:lnTo>
                      <a:pt x="57" y="56"/>
                    </a:lnTo>
                    <a:cubicBezTo>
                      <a:pt x="72" y="40"/>
                      <a:pt x="90" y="33"/>
                      <a:pt x="112" y="33"/>
                    </a:cubicBezTo>
                    <a:cubicBezTo>
                      <a:pt x="134" y="33"/>
                      <a:pt x="152" y="40"/>
                      <a:pt x="167" y="56"/>
                    </a:cubicBezTo>
                    <a:lnTo>
                      <a:pt x="167" y="56"/>
                    </a:lnTo>
                    <a:cubicBezTo>
                      <a:pt x="182" y="71"/>
                      <a:pt x="190" y="90"/>
                      <a:pt x="190" y="114"/>
                    </a:cubicBezTo>
                    <a:cubicBezTo>
                      <a:pt x="190" y="138"/>
                      <a:pt x="182" y="157"/>
                      <a:pt x="167" y="172"/>
                    </a:cubicBezTo>
                    <a:cubicBezTo>
                      <a:pt x="152" y="187"/>
                      <a:pt x="134" y="195"/>
                      <a:pt x="112" y="195"/>
                    </a:cubicBezTo>
                    <a:cubicBezTo>
                      <a:pt x="90" y="195"/>
                      <a:pt x="72" y="187"/>
                      <a:pt x="57" y="172"/>
                    </a:cubicBezTo>
                    <a:lnTo>
                      <a:pt x="55" y="175"/>
                    </a:lnTo>
                    <a:close/>
                    <a:moveTo>
                      <a:pt x="190" y="192"/>
                    </a:moveTo>
                    <a:lnTo>
                      <a:pt x="187" y="190"/>
                    </a:lnTo>
                    <a:cubicBezTo>
                      <a:pt x="167" y="211"/>
                      <a:pt x="142" y="221"/>
                      <a:pt x="112" y="221"/>
                    </a:cubicBezTo>
                    <a:cubicBezTo>
                      <a:pt x="82" y="221"/>
                      <a:pt x="57" y="211"/>
                      <a:pt x="37" y="190"/>
                    </a:cubicBezTo>
                    <a:lnTo>
                      <a:pt x="37" y="190"/>
                    </a:lnTo>
                    <a:lnTo>
                      <a:pt x="37" y="190"/>
                    </a:lnTo>
                    <a:cubicBezTo>
                      <a:pt x="17" y="169"/>
                      <a:pt x="7" y="144"/>
                      <a:pt x="7" y="114"/>
                    </a:cubicBezTo>
                    <a:cubicBezTo>
                      <a:pt x="7" y="84"/>
                      <a:pt x="17" y="59"/>
                      <a:pt x="37" y="38"/>
                    </a:cubicBezTo>
                    <a:lnTo>
                      <a:pt x="37" y="38"/>
                    </a:lnTo>
                    <a:cubicBezTo>
                      <a:pt x="57" y="17"/>
                      <a:pt x="82" y="7"/>
                      <a:pt x="112" y="7"/>
                    </a:cubicBezTo>
                    <a:cubicBezTo>
                      <a:pt x="142" y="7"/>
                      <a:pt x="167" y="17"/>
                      <a:pt x="187" y="38"/>
                    </a:cubicBezTo>
                    <a:cubicBezTo>
                      <a:pt x="207" y="59"/>
                      <a:pt x="217" y="84"/>
                      <a:pt x="218" y="114"/>
                    </a:cubicBezTo>
                    <a:cubicBezTo>
                      <a:pt x="217" y="144"/>
                      <a:pt x="207" y="169"/>
                      <a:pt x="187" y="190"/>
                    </a:cubicBezTo>
                    <a:lnTo>
                      <a:pt x="190" y="192"/>
                    </a:lnTo>
                    <a:lnTo>
                      <a:pt x="192" y="195"/>
                    </a:lnTo>
                    <a:cubicBezTo>
                      <a:pt x="214" y="173"/>
                      <a:pt x="225" y="146"/>
                      <a:pt x="225" y="114"/>
                    </a:cubicBezTo>
                    <a:cubicBezTo>
                      <a:pt x="225" y="82"/>
                      <a:pt x="214" y="55"/>
                      <a:pt x="192" y="33"/>
                    </a:cubicBezTo>
                    <a:cubicBezTo>
                      <a:pt x="171" y="11"/>
                      <a:pt x="144" y="0"/>
                      <a:pt x="112" y="0"/>
                    </a:cubicBezTo>
                    <a:cubicBezTo>
                      <a:pt x="81" y="0"/>
                      <a:pt x="53" y="11"/>
                      <a:pt x="32" y="33"/>
                    </a:cubicBezTo>
                    <a:lnTo>
                      <a:pt x="32" y="33"/>
                    </a:lnTo>
                    <a:cubicBezTo>
                      <a:pt x="11" y="55"/>
                      <a:pt x="0" y="82"/>
                      <a:pt x="0" y="114"/>
                    </a:cubicBezTo>
                    <a:cubicBezTo>
                      <a:pt x="0" y="146"/>
                      <a:pt x="11" y="173"/>
                      <a:pt x="32" y="195"/>
                    </a:cubicBezTo>
                    <a:lnTo>
                      <a:pt x="32" y="195"/>
                    </a:lnTo>
                    <a:lnTo>
                      <a:pt x="32" y="195"/>
                    </a:lnTo>
                    <a:cubicBezTo>
                      <a:pt x="54" y="217"/>
                      <a:pt x="81" y="228"/>
                      <a:pt x="112" y="228"/>
                    </a:cubicBezTo>
                    <a:cubicBezTo>
                      <a:pt x="144" y="228"/>
                      <a:pt x="171" y="217"/>
                      <a:pt x="192" y="195"/>
                    </a:cubicBezTo>
                    <a:lnTo>
                      <a:pt x="190" y="1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56">
                <a:extLst>
                  <a:ext uri="{FF2B5EF4-FFF2-40B4-BE49-F238E27FC236}">
                    <a16:creationId xmlns:a16="http://schemas.microsoft.com/office/drawing/2014/main" id="{E971157E-E185-40EE-AEA9-F56B743E4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035" y="4441577"/>
                <a:ext cx="58738" cy="77788"/>
              </a:xfrm>
              <a:custGeom>
                <a:avLst/>
                <a:gdLst>
                  <a:gd name="T0" fmla="*/ 0 w 163"/>
                  <a:gd name="T1" fmla="*/ 212 h 212"/>
                  <a:gd name="T2" fmla="*/ 0 w 163"/>
                  <a:gd name="T3" fmla="*/ 0 h 212"/>
                  <a:gd name="T4" fmla="*/ 33 w 163"/>
                  <a:gd name="T5" fmla="*/ 0 h 212"/>
                  <a:gd name="T6" fmla="*/ 136 w 163"/>
                  <a:gd name="T7" fmla="*/ 165 h 212"/>
                  <a:gd name="T8" fmla="*/ 137 w 163"/>
                  <a:gd name="T9" fmla="*/ 165 h 212"/>
                  <a:gd name="T10" fmla="*/ 136 w 163"/>
                  <a:gd name="T11" fmla="*/ 124 h 212"/>
                  <a:gd name="T12" fmla="*/ 136 w 163"/>
                  <a:gd name="T13" fmla="*/ 0 h 212"/>
                  <a:gd name="T14" fmla="*/ 163 w 163"/>
                  <a:gd name="T15" fmla="*/ 0 h 212"/>
                  <a:gd name="T16" fmla="*/ 163 w 163"/>
                  <a:gd name="T17" fmla="*/ 212 h 212"/>
                  <a:gd name="T18" fmla="*/ 135 w 163"/>
                  <a:gd name="T19" fmla="*/ 212 h 212"/>
                  <a:gd name="T20" fmla="*/ 27 w 163"/>
                  <a:gd name="T21" fmla="*/ 39 h 212"/>
                  <a:gd name="T22" fmla="*/ 26 w 163"/>
                  <a:gd name="T23" fmla="*/ 39 h 212"/>
                  <a:gd name="T24" fmla="*/ 27 w 163"/>
                  <a:gd name="T25" fmla="*/ 80 h 212"/>
                  <a:gd name="T26" fmla="*/ 27 w 163"/>
                  <a:gd name="T27" fmla="*/ 212 h 212"/>
                  <a:gd name="T28" fmla="*/ 0 w 163"/>
                  <a:gd name="T29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3" h="212">
                    <a:moveTo>
                      <a:pt x="0" y="212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136" y="165"/>
                    </a:lnTo>
                    <a:lnTo>
                      <a:pt x="137" y="165"/>
                    </a:lnTo>
                    <a:lnTo>
                      <a:pt x="136" y="124"/>
                    </a:lnTo>
                    <a:lnTo>
                      <a:pt x="136" y="0"/>
                    </a:lnTo>
                    <a:lnTo>
                      <a:pt x="163" y="0"/>
                    </a:lnTo>
                    <a:lnTo>
                      <a:pt x="163" y="212"/>
                    </a:lnTo>
                    <a:lnTo>
                      <a:pt x="135" y="212"/>
                    </a:lnTo>
                    <a:lnTo>
                      <a:pt x="27" y="39"/>
                    </a:lnTo>
                    <a:lnTo>
                      <a:pt x="26" y="39"/>
                    </a:lnTo>
                    <a:lnTo>
                      <a:pt x="27" y="80"/>
                    </a:lnTo>
                    <a:lnTo>
                      <a:pt x="27" y="212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57">
                <a:extLst>
                  <a:ext uri="{FF2B5EF4-FFF2-40B4-BE49-F238E27FC236}">
                    <a16:creationId xmlns:a16="http://schemas.microsoft.com/office/drawing/2014/main" id="{6D138EAC-2FF1-4823-A3D1-50233735E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448" y="4441577"/>
                <a:ext cx="61913" cy="79375"/>
              </a:xfrm>
              <a:custGeom>
                <a:avLst/>
                <a:gdLst>
                  <a:gd name="T0" fmla="*/ 3 w 170"/>
                  <a:gd name="T1" fmla="*/ 215 h 218"/>
                  <a:gd name="T2" fmla="*/ 7 w 170"/>
                  <a:gd name="T3" fmla="*/ 215 h 218"/>
                  <a:gd name="T4" fmla="*/ 7 w 170"/>
                  <a:gd name="T5" fmla="*/ 7 h 218"/>
                  <a:gd name="T6" fmla="*/ 34 w 170"/>
                  <a:gd name="T7" fmla="*/ 7 h 218"/>
                  <a:gd name="T8" fmla="*/ 137 w 170"/>
                  <a:gd name="T9" fmla="*/ 171 h 218"/>
                  <a:gd name="T10" fmla="*/ 140 w 170"/>
                  <a:gd name="T11" fmla="*/ 171 h 218"/>
                  <a:gd name="T12" fmla="*/ 144 w 170"/>
                  <a:gd name="T13" fmla="*/ 171 h 218"/>
                  <a:gd name="T14" fmla="*/ 143 w 170"/>
                  <a:gd name="T15" fmla="*/ 127 h 218"/>
                  <a:gd name="T16" fmla="*/ 143 w 170"/>
                  <a:gd name="T17" fmla="*/ 7 h 218"/>
                  <a:gd name="T18" fmla="*/ 163 w 170"/>
                  <a:gd name="T19" fmla="*/ 7 h 218"/>
                  <a:gd name="T20" fmla="*/ 163 w 170"/>
                  <a:gd name="T21" fmla="*/ 211 h 218"/>
                  <a:gd name="T22" fmla="*/ 140 w 170"/>
                  <a:gd name="T23" fmla="*/ 211 h 218"/>
                  <a:gd name="T24" fmla="*/ 32 w 170"/>
                  <a:gd name="T25" fmla="*/ 39 h 218"/>
                  <a:gd name="T26" fmla="*/ 29 w 170"/>
                  <a:gd name="T27" fmla="*/ 39 h 218"/>
                  <a:gd name="T28" fmla="*/ 26 w 170"/>
                  <a:gd name="T29" fmla="*/ 39 h 218"/>
                  <a:gd name="T30" fmla="*/ 27 w 170"/>
                  <a:gd name="T31" fmla="*/ 83 h 218"/>
                  <a:gd name="T32" fmla="*/ 27 w 170"/>
                  <a:gd name="T33" fmla="*/ 211 h 218"/>
                  <a:gd name="T34" fmla="*/ 3 w 170"/>
                  <a:gd name="T35" fmla="*/ 211 h 218"/>
                  <a:gd name="T36" fmla="*/ 3 w 170"/>
                  <a:gd name="T37" fmla="*/ 215 h 218"/>
                  <a:gd name="T38" fmla="*/ 7 w 170"/>
                  <a:gd name="T39" fmla="*/ 215 h 218"/>
                  <a:gd name="T40" fmla="*/ 3 w 170"/>
                  <a:gd name="T41" fmla="*/ 215 h 218"/>
                  <a:gd name="T42" fmla="*/ 3 w 170"/>
                  <a:gd name="T43" fmla="*/ 218 h 218"/>
                  <a:gd name="T44" fmla="*/ 30 w 170"/>
                  <a:gd name="T45" fmla="*/ 218 h 218"/>
                  <a:gd name="T46" fmla="*/ 34 w 170"/>
                  <a:gd name="T47" fmla="*/ 218 h 218"/>
                  <a:gd name="T48" fmla="*/ 34 w 170"/>
                  <a:gd name="T49" fmla="*/ 83 h 218"/>
                  <a:gd name="T50" fmla="*/ 33 w 170"/>
                  <a:gd name="T51" fmla="*/ 42 h 218"/>
                  <a:gd name="T52" fmla="*/ 29 w 170"/>
                  <a:gd name="T53" fmla="*/ 42 h 218"/>
                  <a:gd name="T54" fmla="*/ 29 w 170"/>
                  <a:gd name="T55" fmla="*/ 46 h 218"/>
                  <a:gd name="T56" fmla="*/ 30 w 170"/>
                  <a:gd name="T57" fmla="*/ 46 h 218"/>
                  <a:gd name="T58" fmla="*/ 30 w 170"/>
                  <a:gd name="T59" fmla="*/ 42 h 218"/>
                  <a:gd name="T60" fmla="*/ 27 w 170"/>
                  <a:gd name="T61" fmla="*/ 44 h 218"/>
                  <a:gd name="T62" fmla="*/ 136 w 170"/>
                  <a:gd name="T63" fmla="*/ 218 h 218"/>
                  <a:gd name="T64" fmla="*/ 166 w 170"/>
                  <a:gd name="T65" fmla="*/ 218 h 218"/>
                  <a:gd name="T66" fmla="*/ 170 w 170"/>
                  <a:gd name="T67" fmla="*/ 218 h 218"/>
                  <a:gd name="T68" fmla="*/ 170 w 170"/>
                  <a:gd name="T69" fmla="*/ 0 h 218"/>
                  <a:gd name="T70" fmla="*/ 139 w 170"/>
                  <a:gd name="T71" fmla="*/ 0 h 218"/>
                  <a:gd name="T72" fmla="*/ 136 w 170"/>
                  <a:gd name="T73" fmla="*/ 0 h 218"/>
                  <a:gd name="T74" fmla="*/ 136 w 170"/>
                  <a:gd name="T75" fmla="*/ 127 h 218"/>
                  <a:gd name="T76" fmla="*/ 137 w 170"/>
                  <a:gd name="T77" fmla="*/ 168 h 218"/>
                  <a:gd name="T78" fmla="*/ 140 w 170"/>
                  <a:gd name="T79" fmla="*/ 168 h 218"/>
                  <a:gd name="T80" fmla="*/ 140 w 170"/>
                  <a:gd name="T81" fmla="*/ 164 h 218"/>
                  <a:gd name="T82" fmla="*/ 139 w 170"/>
                  <a:gd name="T83" fmla="*/ 164 h 218"/>
                  <a:gd name="T84" fmla="*/ 139 w 170"/>
                  <a:gd name="T85" fmla="*/ 168 h 218"/>
                  <a:gd name="T86" fmla="*/ 142 w 170"/>
                  <a:gd name="T87" fmla="*/ 166 h 218"/>
                  <a:gd name="T88" fmla="*/ 38 w 170"/>
                  <a:gd name="T89" fmla="*/ 0 h 218"/>
                  <a:gd name="T90" fmla="*/ 3 w 170"/>
                  <a:gd name="T91" fmla="*/ 0 h 218"/>
                  <a:gd name="T92" fmla="*/ 0 w 170"/>
                  <a:gd name="T93" fmla="*/ 0 h 218"/>
                  <a:gd name="T94" fmla="*/ 0 w 170"/>
                  <a:gd name="T95" fmla="*/ 218 h 218"/>
                  <a:gd name="T96" fmla="*/ 3 w 170"/>
                  <a:gd name="T97" fmla="*/ 218 h 218"/>
                  <a:gd name="T98" fmla="*/ 3 w 170"/>
                  <a:gd name="T99" fmla="*/ 21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0" h="218">
                    <a:moveTo>
                      <a:pt x="3" y="215"/>
                    </a:moveTo>
                    <a:lnTo>
                      <a:pt x="7" y="215"/>
                    </a:lnTo>
                    <a:lnTo>
                      <a:pt x="7" y="7"/>
                    </a:lnTo>
                    <a:lnTo>
                      <a:pt x="34" y="7"/>
                    </a:lnTo>
                    <a:lnTo>
                      <a:pt x="137" y="171"/>
                    </a:lnTo>
                    <a:lnTo>
                      <a:pt x="140" y="171"/>
                    </a:lnTo>
                    <a:lnTo>
                      <a:pt x="144" y="171"/>
                    </a:lnTo>
                    <a:lnTo>
                      <a:pt x="143" y="127"/>
                    </a:lnTo>
                    <a:lnTo>
                      <a:pt x="143" y="7"/>
                    </a:lnTo>
                    <a:lnTo>
                      <a:pt x="163" y="7"/>
                    </a:lnTo>
                    <a:lnTo>
                      <a:pt x="163" y="211"/>
                    </a:lnTo>
                    <a:lnTo>
                      <a:pt x="140" y="211"/>
                    </a:lnTo>
                    <a:lnTo>
                      <a:pt x="32" y="39"/>
                    </a:lnTo>
                    <a:lnTo>
                      <a:pt x="29" y="39"/>
                    </a:lnTo>
                    <a:lnTo>
                      <a:pt x="26" y="39"/>
                    </a:lnTo>
                    <a:lnTo>
                      <a:pt x="27" y="83"/>
                    </a:lnTo>
                    <a:lnTo>
                      <a:pt x="27" y="211"/>
                    </a:lnTo>
                    <a:lnTo>
                      <a:pt x="3" y="211"/>
                    </a:lnTo>
                    <a:lnTo>
                      <a:pt x="3" y="215"/>
                    </a:lnTo>
                    <a:lnTo>
                      <a:pt x="7" y="215"/>
                    </a:lnTo>
                    <a:lnTo>
                      <a:pt x="3" y="215"/>
                    </a:lnTo>
                    <a:lnTo>
                      <a:pt x="3" y="218"/>
                    </a:lnTo>
                    <a:lnTo>
                      <a:pt x="30" y="218"/>
                    </a:lnTo>
                    <a:lnTo>
                      <a:pt x="34" y="218"/>
                    </a:lnTo>
                    <a:lnTo>
                      <a:pt x="34" y="8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0" y="42"/>
                    </a:lnTo>
                    <a:lnTo>
                      <a:pt x="27" y="44"/>
                    </a:lnTo>
                    <a:lnTo>
                      <a:pt x="136" y="218"/>
                    </a:lnTo>
                    <a:lnTo>
                      <a:pt x="166" y="218"/>
                    </a:lnTo>
                    <a:lnTo>
                      <a:pt x="170" y="218"/>
                    </a:lnTo>
                    <a:lnTo>
                      <a:pt x="170" y="0"/>
                    </a:lnTo>
                    <a:lnTo>
                      <a:pt x="139" y="0"/>
                    </a:lnTo>
                    <a:lnTo>
                      <a:pt x="136" y="0"/>
                    </a:lnTo>
                    <a:lnTo>
                      <a:pt x="136" y="127"/>
                    </a:lnTo>
                    <a:lnTo>
                      <a:pt x="137" y="168"/>
                    </a:lnTo>
                    <a:lnTo>
                      <a:pt x="140" y="168"/>
                    </a:lnTo>
                    <a:lnTo>
                      <a:pt x="140" y="164"/>
                    </a:lnTo>
                    <a:lnTo>
                      <a:pt x="139" y="164"/>
                    </a:lnTo>
                    <a:lnTo>
                      <a:pt x="139" y="168"/>
                    </a:lnTo>
                    <a:lnTo>
                      <a:pt x="142" y="166"/>
                    </a:lnTo>
                    <a:lnTo>
                      <a:pt x="38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3" y="218"/>
                    </a:lnTo>
                    <a:lnTo>
                      <a:pt x="3" y="2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58">
                <a:extLst>
                  <a:ext uri="{FF2B5EF4-FFF2-40B4-BE49-F238E27FC236}">
                    <a16:creationId xmlns:a16="http://schemas.microsoft.com/office/drawing/2014/main" id="{52938882-E44F-4AB3-9634-63B21470F8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78298" y="4571752"/>
                <a:ext cx="1081088" cy="217488"/>
              </a:xfrm>
              <a:custGeom>
                <a:avLst/>
                <a:gdLst>
                  <a:gd name="T0" fmla="*/ 2390 w 2991"/>
                  <a:gd name="T1" fmla="*/ 457 h 601"/>
                  <a:gd name="T2" fmla="*/ 2325 w 2991"/>
                  <a:gd name="T3" fmla="*/ 16 h 601"/>
                  <a:gd name="T4" fmla="*/ 2917 w 2991"/>
                  <a:gd name="T5" fmla="*/ 175 h 601"/>
                  <a:gd name="T6" fmla="*/ 2840 w 2991"/>
                  <a:gd name="T7" fmla="*/ 366 h 601"/>
                  <a:gd name="T8" fmla="*/ 2691 w 2991"/>
                  <a:gd name="T9" fmla="*/ 175 h 601"/>
                  <a:gd name="T10" fmla="*/ 2741 w 2991"/>
                  <a:gd name="T11" fmla="*/ 591 h 601"/>
                  <a:gd name="T12" fmla="*/ 2991 w 2991"/>
                  <a:gd name="T13" fmla="*/ 175 h 601"/>
                  <a:gd name="T14" fmla="*/ 2544 w 2991"/>
                  <a:gd name="T15" fmla="*/ 407 h 601"/>
                  <a:gd name="T16" fmla="*/ 2562 w 2991"/>
                  <a:gd name="T17" fmla="*/ 323 h 601"/>
                  <a:gd name="T18" fmla="*/ 2544 w 2991"/>
                  <a:gd name="T19" fmla="*/ 407 h 601"/>
                  <a:gd name="T20" fmla="*/ 2435 w 2991"/>
                  <a:gd name="T21" fmla="*/ 233 h 601"/>
                  <a:gd name="T22" fmla="*/ 2553 w 2991"/>
                  <a:gd name="T23" fmla="*/ 225 h 601"/>
                  <a:gd name="T24" fmla="*/ 2622 w 2991"/>
                  <a:gd name="T25" fmla="*/ 286 h 601"/>
                  <a:gd name="T26" fmla="*/ 2427 w 2991"/>
                  <a:gd name="T27" fmla="*/ 369 h 601"/>
                  <a:gd name="T28" fmla="*/ 2620 w 2991"/>
                  <a:gd name="T29" fmla="*/ 423 h 601"/>
                  <a:gd name="T30" fmla="*/ 2622 w 2991"/>
                  <a:gd name="T31" fmla="*/ 457 h 601"/>
                  <a:gd name="T32" fmla="*/ 2686 w 2991"/>
                  <a:gd name="T33" fmla="*/ 288 h 601"/>
                  <a:gd name="T34" fmla="*/ 2145 w 2991"/>
                  <a:gd name="T35" fmla="*/ 229 h 601"/>
                  <a:gd name="T36" fmla="*/ 2052 w 2991"/>
                  <a:gd name="T37" fmla="*/ 78 h 601"/>
                  <a:gd name="T38" fmla="*/ 2222 w 2991"/>
                  <a:gd name="T39" fmla="*/ 153 h 601"/>
                  <a:gd name="T40" fmla="*/ 2144 w 2991"/>
                  <a:gd name="T41" fmla="*/ 16 h 601"/>
                  <a:gd name="T42" fmla="*/ 1986 w 2991"/>
                  <a:gd name="T43" fmla="*/ 457 h 601"/>
                  <a:gd name="T44" fmla="*/ 2052 w 2991"/>
                  <a:gd name="T45" fmla="*/ 290 h 601"/>
                  <a:gd name="T46" fmla="*/ 2288 w 2991"/>
                  <a:gd name="T47" fmla="*/ 153 h 601"/>
                  <a:gd name="T48" fmla="*/ 1283 w 2991"/>
                  <a:gd name="T49" fmla="*/ 407 h 601"/>
                  <a:gd name="T50" fmla="*/ 1283 w 2991"/>
                  <a:gd name="T51" fmla="*/ 226 h 601"/>
                  <a:gd name="T52" fmla="*/ 1283 w 2991"/>
                  <a:gd name="T53" fmla="*/ 407 h 601"/>
                  <a:gd name="T54" fmla="*/ 1357 w 2991"/>
                  <a:gd name="T55" fmla="*/ 200 h 601"/>
                  <a:gd name="T56" fmla="*/ 1134 w 2991"/>
                  <a:gd name="T57" fmla="*/ 317 h 601"/>
                  <a:gd name="T58" fmla="*/ 1357 w 2991"/>
                  <a:gd name="T59" fmla="*/ 432 h 601"/>
                  <a:gd name="T60" fmla="*/ 1359 w 2991"/>
                  <a:gd name="T61" fmla="*/ 454 h 601"/>
                  <a:gd name="T62" fmla="*/ 1203 w 2991"/>
                  <a:gd name="T63" fmla="*/ 489 h 601"/>
                  <a:gd name="T64" fmla="*/ 1279 w 2991"/>
                  <a:gd name="T65" fmla="*/ 601 h 601"/>
                  <a:gd name="T66" fmla="*/ 1422 w 2991"/>
                  <a:gd name="T67" fmla="*/ 176 h 601"/>
                  <a:gd name="T68" fmla="*/ 1359 w 2991"/>
                  <a:gd name="T69" fmla="*/ 200 h 601"/>
                  <a:gd name="T70" fmla="*/ 1533 w 2991"/>
                  <a:gd name="T71" fmla="*/ 457 h 601"/>
                  <a:gd name="T72" fmla="*/ 1467 w 2991"/>
                  <a:gd name="T73" fmla="*/ 16 h 601"/>
                  <a:gd name="T74" fmla="*/ 1630 w 2991"/>
                  <a:gd name="T75" fmla="*/ 312 h 601"/>
                  <a:gd name="T76" fmla="*/ 1764 w 2991"/>
                  <a:gd name="T77" fmla="*/ 256 h 601"/>
                  <a:gd name="T78" fmla="*/ 1835 w 2991"/>
                  <a:gd name="T79" fmla="*/ 262 h 601"/>
                  <a:gd name="T80" fmla="*/ 1565 w 2991"/>
                  <a:gd name="T81" fmla="*/ 316 h 601"/>
                  <a:gd name="T82" fmla="*/ 1839 w 2991"/>
                  <a:gd name="T83" fmla="*/ 400 h 601"/>
                  <a:gd name="T84" fmla="*/ 1714 w 2991"/>
                  <a:gd name="T85" fmla="*/ 407 h 601"/>
                  <a:gd name="T86" fmla="*/ 1842 w 2991"/>
                  <a:gd name="T87" fmla="*/ 279 h 601"/>
                  <a:gd name="T88" fmla="*/ 236 w 2991"/>
                  <a:gd name="T89" fmla="*/ 212 h 601"/>
                  <a:gd name="T90" fmla="*/ 389 w 2991"/>
                  <a:gd name="T91" fmla="*/ 276 h 601"/>
                  <a:gd name="T92" fmla="*/ 236 w 2991"/>
                  <a:gd name="T93" fmla="*/ 403 h 601"/>
                  <a:gd name="T94" fmla="*/ 236 w 2991"/>
                  <a:gd name="T95" fmla="*/ 64 h 601"/>
                  <a:gd name="T96" fmla="*/ 396 w 2991"/>
                  <a:gd name="T97" fmla="*/ 65 h 601"/>
                  <a:gd name="T98" fmla="*/ 0 w 2991"/>
                  <a:gd name="T99" fmla="*/ 234 h 601"/>
                  <a:gd name="T100" fmla="*/ 399 w 2991"/>
                  <a:gd name="T101" fmla="*/ 401 h 601"/>
                  <a:gd name="T102" fmla="*/ 451 w 2991"/>
                  <a:gd name="T103" fmla="*/ 212 h 601"/>
                  <a:gd name="T104" fmla="*/ 627 w 2991"/>
                  <a:gd name="T105" fmla="*/ 407 h 601"/>
                  <a:gd name="T106" fmla="*/ 627 w 2991"/>
                  <a:gd name="T107" fmla="*/ 226 h 601"/>
                  <a:gd name="T108" fmla="*/ 627 w 2991"/>
                  <a:gd name="T109" fmla="*/ 407 h 601"/>
                  <a:gd name="T110" fmla="*/ 477 w 2991"/>
                  <a:gd name="T111" fmla="*/ 316 h 601"/>
                  <a:gd name="T112" fmla="*/ 778 w 2991"/>
                  <a:gd name="T113" fmla="*/ 316 h 601"/>
                  <a:gd name="T114" fmla="*/ 956 w 2991"/>
                  <a:gd name="T115" fmla="*/ 407 h 601"/>
                  <a:gd name="T116" fmla="*/ 956 w 2991"/>
                  <a:gd name="T117" fmla="*/ 226 h 601"/>
                  <a:gd name="T118" fmla="*/ 956 w 2991"/>
                  <a:gd name="T119" fmla="*/ 407 h 601"/>
                  <a:gd name="T120" fmla="*/ 805 w 2991"/>
                  <a:gd name="T121" fmla="*/ 316 h 601"/>
                  <a:gd name="T122" fmla="*/ 1106 w 2991"/>
                  <a:gd name="T123" fmla="*/ 316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1" h="601">
                    <a:moveTo>
                      <a:pt x="2325" y="457"/>
                    </a:moveTo>
                    <a:lnTo>
                      <a:pt x="2390" y="457"/>
                    </a:lnTo>
                    <a:lnTo>
                      <a:pt x="2390" y="16"/>
                    </a:lnTo>
                    <a:lnTo>
                      <a:pt x="2325" y="16"/>
                    </a:lnTo>
                    <a:lnTo>
                      <a:pt x="2325" y="457"/>
                    </a:lnTo>
                    <a:close/>
                    <a:moveTo>
                      <a:pt x="2917" y="175"/>
                    </a:moveTo>
                    <a:lnTo>
                      <a:pt x="2842" y="366"/>
                    </a:lnTo>
                    <a:lnTo>
                      <a:pt x="2840" y="366"/>
                    </a:lnTo>
                    <a:lnTo>
                      <a:pt x="2761" y="175"/>
                    </a:lnTo>
                    <a:lnTo>
                      <a:pt x="2691" y="175"/>
                    </a:lnTo>
                    <a:lnTo>
                      <a:pt x="2808" y="443"/>
                    </a:lnTo>
                    <a:lnTo>
                      <a:pt x="2741" y="591"/>
                    </a:lnTo>
                    <a:lnTo>
                      <a:pt x="2810" y="591"/>
                    </a:lnTo>
                    <a:lnTo>
                      <a:pt x="2991" y="175"/>
                    </a:lnTo>
                    <a:lnTo>
                      <a:pt x="2917" y="175"/>
                    </a:lnTo>
                    <a:close/>
                    <a:moveTo>
                      <a:pt x="2544" y="407"/>
                    </a:moveTo>
                    <a:cubicBezTo>
                      <a:pt x="2523" y="407"/>
                      <a:pt x="2493" y="397"/>
                      <a:pt x="2493" y="370"/>
                    </a:cubicBezTo>
                    <a:cubicBezTo>
                      <a:pt x="2493" y="336"/>
                      <a:pt x="2530" y="323"/>
                      <a:pt x="2562" y="323"/>
                    </a:cubicBezTo>
                    <a:cubicBezTo>
                      <a:pt x="2591" y="323"/>
                      <a:pt x="2605" y="329"/>
                      <a:pt x="2622" y="338"/>
                    </a:cubicBezTo>
                    <a:cubicBezTo>
                      <a:pt x="2617" y="378"/>
                      <a:pt x="2582" y="407"/>
                      <a:pt x="2544" y="407"/>
                    </a:cubicBezTo>
                    <a:close/>
                    <a:moveTo>
                      <a:pt x="2552" y="166"/>
                    </a:moveTo>
                    <a:cubicBezTo>
                      <a:pt x="2504" y="166"/>
                      <a:pt x="2455" y="187"/>
                      <a:pt x="2435" y="233"/>
                    </a:cubicBezTo>
                    <a:lnTo>
                      <a:pt x="2493" y="258"/>
                    </a:lnTo>
                    <a:cubicBezTo>
                      <a:pt x="2506" y="233"/>
                      <a:pt x="2529" y="225"/>
                      <a:pt x="2553" y="225"/>
                    </a:cubicBezTo>
                    <a:cubicBezTo>
                      <a:pt x="2587" y="225"/>
                      <a:pt x="2622" y="246"/>
                      <a:pt x="2622" y="282"/>
                    </a:cubicBezTo>
                    <a:lnTo>
                      <a:pt x="2622" y="286"/>
                    </a:lnTo>
                    <a:cubicBezTo>
                      <a:pt x="2611" y="280"/>
                      <a:pt x="2585" y="269"/>
                      <a:pt x="2554" y="269"/>
                    </a:cubicBezTo>
                    <a:cubicBezTo>
                      <a:pt x="2491" y="269"/>
                      <a:pt x="2427" y="304"/>
                      <a:pt x="2427" y="369"/>
                    </a:cubicBezTo>
                    <a:cubicBezTo>
                      <a:pt x="2427" y="428"/>
                      <a:pt x="2478" y="466"/>
                      <a:pt x="2536" y="466"/>
                    </a:cubicBezTo>
                    <a:cubicBezTo>
                      <a:pt x="2580" y="466"/>
                      <a:pt x="2605" y="446"/>
                      <a:pt x="2620" y="423"/>
                    </a:cubicBezTo>
                    <a:lnTo>
                      <a:pt x="2622" y="423"/>
                    </a:lnTo>
                    <a:lnTo>
                      <a:pt x="2622" y="457"/>
                    </a:lnTo>
                    <a:lnTo>
                      <a:pt x="2686" y="457"/>
                    </a:lnTo>
                    <a:lnTo>
                      <a:pt x="2686" y="288"/>
                    </a:lnTo>
                    <a:cubicBezTo>
                      <a:pt x="2686" y="209"/>
                      <a:pt x="2628" y="166"/>
                      <a:pt x="2552" y="166"/>
                    </a:cubicBezTo>
                    <a:close/>
                    <a:moveTo>
                      <a:pt x="2145" y="229"/>
                    </a:moveTo>
                    <a:lnTo>
                      <a:pt x="2052" y="229"/>
                    </a:lnTo>
                    <a:lnTo>
                      <a:pt x="2052" y="78"/>
                    </a:lnTo>
                    <a:lnTo>
                      <a:pt x="2145" y="78"/>
                    </a:lnTo>
                    <a:cubicBezTo>
                      <a:pt x="2194" y="78"/>
                      <a:pt x="2222" y="119"/>
                      <a:pt x="2222" y="153"/>
                    </a:cubicBezTo>
                    <a:cubicBezTo>
                      <a:pt x="2222" y="188"/>
                      <a:pt x="2194" y="229"/>
                      <a:pt x="2145" y="229"/>
                    </a:cubicBezTo>
                    <a:close/>
                    <a:moveTo>
                      <a:pt x="2144" y="16"/>
                    </a:moveTo>
                    <a:lnTo>
                      <a:pt x="1986" y="16"/>
                    </a:lnTo>
                    <a:lnTo>
                      <a:pt x="1986" y="457"/>
                    </a:lnTo>
                    <a:lnTo>
                      <a:pt x="2052" y="457"/>
                    </a:lnTo>
                    <a:lnTo>
                      <a:pt x="2052" y="290"/>
                    </a:lnTo>
                    <a:lnTo>
                      <a:pt x="2144" y="290"/>
                    </a:lnTo>
                    <a:cubicBezTo>
                      <a:pt x="2217" y="290"/>
                      <a:pt x="2288" y="238"/>
                      <a:pt x="2288" y="153"/>
                    </a:cubicBezTo>
                    <a:cubicBezTo>
                      <a:pt x="2288" y="69"/>
                      <a:pt x="2217" y="16"/>
                      <a:pt x="2144" y="16"/>
                    </a:cubicBezTo>
                    <a:close/>
                    <a:moveTo>
                      <a:pt x="1283" y="407"/>
                    </a:moveTo>
                    <a:cubicBezTo>
                      <a:pt x="1238" y="407"/>
                      <a:pt x="1200" y="369"/>
                      <a:pt x="1200" y="317"/>
                    </a:cubicBezTo>
                    <a:cubicBezTo>
                      <a:pt x="1200" y="264"/>
                      <a:pt x="1238" y="226"/>
                      <a:pt x="1283" y="226"/>
                    </a:cubicBezTo>
                    <a:cubicBezTo>
                      <a:pt x="1328" y="226"/>
                      <a:pt x="1364" y="264"/>
                      <a:pt x="1364" y="317"/>
                    </a:cubicBezTo>
                    <a:cubicBezTo>
                      <a:pt x="1364" y="369"/>
                      <a:pt x="1328" y="407"/>
                      <a:pt x="1283" y="407"/>
                    </a:cubicBezTo>
                    <a:close/>
                    <a:moveTo>
                      <a:pt x="1359" y="200"/>
                    </a:moveTo>
                    <a:lnTo>
                      <a:pt x="1357" y="200"/>
                    </a:lnTo>
                    <a:cubicBezTo>
                      <a:pt x="1342" y="182"/>
                      <a:pt x="1314" y="166"/>
                      <a:pt x="1278" y="166"/>
                    </a:cubicBezTo>
                    <a:cubicBezTo>
                      <a:pt x="1203" y="166"/>
                      <a:pt x="1134" y="232"/>
                      <a:pt x="1134" y="317"/>
                    </a:cubicBezTo>
                    <a:cubicBezTo>
                      <a:pt x="1134" y="401"/>
                      <a:pt x="1203" y="467"/>
                      <a:pt x="1278" y="467"/>
                    </a:cubicBezTo>
                    <a:cubicBezTo>
                      <a:pt x="1314" y="467"/>
                      <a:pt x="1342" y="451"/>
                      <a:pt x="1357" y="432"/>
                    </a:cubicBezTo>
                    <a:lnTo>
                      <a:pt x="1359" y="432"/>
                    </a:lnTo>
                    <a:lnTo>
                      <a:pt x="1359" y="454"/>
                    </a:lnTo>
                    <a:cubicBezTo>
                      <a:pt x="1359" y="511"/>
                      <a:pt x="1328" y="542"/>
                      <a:pt x="1279" y="542"/>
                    </a:cubicBezTo>
                    <a:cubicBezTo>
                      <a:pt x="1239" y="542"/>
                      <a:pt x="1214" y="513"/>
                      <a:pt x="1203" y="489"/>
                    </a:cubicBezTo>
                    <a:lnTo>
                      <a:pt x="1146" y="513"/>
                    </a:lnTo>
                    <a:cubicBezTo>
                      <a:pt x="1162" y="552"/>
                      <a:pt x="1206" y="601"/>
                      <a:pt x="1279" y="601"/>
                    </a:cubicBezTo>
                    <a:cubicBezTo>
                      <a:pt x="1356" y="601"/>
                      <a:pt x="1422" y="556"/>
                      <a:pt x="1422" y="445"/>
                    </a:cubicBezTo>
                    <a:lnTo>
                      <a:pt x="1422" y="176"/>
                    </a:lnTo>
                    <a:lnTo>
                      <a:pt x="1359" y="176"/>
                    </a:lnTo>
                    <a:lnTo>
                      <a:pt x="1359" y="200"/>
                    </a:lnTo>
                    <a:close/>
                    <a:moveTo>
                      <a:pt x="1467" y="457"/>
                    </a:moveTo>
                    <a:lnTo>
                      <a:pt x="1533" y="457"/>
                    </a:lnTo>
                    <a:lnTo>
                      <a:pt x="1533" y="16"/>
                    </a:lnTo>
                    <a:lnTo>
                      <a:pt x="1467" y="16"/>
                    </a:lnTo>
                    <a:lnTo>
                      <a:pt x="1467" y="457"/>
                    </a:lnTo>
                    <a:close/>
                    <a:moveTo>
                      <a:pt x="1630" y="312"/>
                    </a:moveTo>
                    <a:cubicBezTo>
                      <a:pt x="1628" y="254"/>
                      <a:pt x="1675" y="224"/>
                      <a:pt x="1709" y="224"/>
                    </a:cubicBezTo>
                    <a:cubicBezTo>
                      <a:pt x="1735" y="224"/>
                      <a:pt x="1757" y="237"/>
                      <a:pt x="1764" y="256"/>
                    </a:cubicBezTo>
                    <a:lnTo>
                      <a:pt x="1630" y="312"/>
                    </a:lnTo>
                    <a:close/>
                    <a:moveTo>
                      <a:pt x="1835" y="262"/>
                    </a:moveTo>
                    <a:cubicBezTo>
                      <a:pt x="1822" y="228"/>
                      <a:pt x="1784" y="166"/>
                      <a:pt x="1706" y="166"/>
                    </a:cubicBezTo>
                    <a:cubicBezTo>
                      <a:pt x="1629" y="166"/>
                      <a:pt x="1565" y="227"/>
                      <a:pt x="1565" y="316"/>
                    </a:cubicBezTo>
                    <a:cubicBezTo>
                      <a:pt x="1565" y="401"/>
                      <a:pt x="1628" y="467"/>
                      <a:pt x="1714" y="467"/>
                    </a:cubicBezTo>
                    <a:cubicBezTo>
                      <a:pt x="1782" y="467"/>
                      <a:pt x="1822" y="424"/>
                      <a:pt x="1839" y="400"/>
                    </a:cubicBezTo>
                    <a:lnTo>
                      <a:pt x="1788" y="366"/>
                    </a:lnTo>
                    <a:cubicBezTo>
                      <a:pt x="1771" y="391"/>
                      <a:pt x="1747" y="407"/>
                      <a:pt x="1714" y="407"/>
                    </a:cubicBezTo>
                    <a:cubicBezTo>
                      <a:pt x="1680" y="407"/>
                      <a:pt x="1656" y="392"/>
                      <a:pt x="1641" y="362"/>
                    </a:cubicBezTo>
                    <a:lnTo>
                      <a:pt x="1842" y="279"/>
                    </a:lnTo>
                    <a:lnTo>
                      <a:pt x="1835" y="262"/>
                    </a:lnTo>
                    <a:close/>
                    <a:moveTo>
                      <a:pt x="236" y="212"/>
                    </a:moveTo>
                    <a:lnTo>
                      <a:pt x="236" y="276"/>
                    </a:lnTo>
                    <a:lnTo>
                      <a:pt x="389" y="276"/>
                    </a:lnTo>
                    <a:cubicBezTo>
                      <a:pt x="384" y="312"/>
                      <a:pt x="372" y="338"/>
                      <a:pt x="354" y="356"/>
                    </a:cubicBezTo>
                    <a:cubicBezTo>
                      <a:pt x="332" y="378"/>
                      <a:pt x="297" y="403"/>
                      <a:pt x="236" y="403"/>
                    </a:cubicBezTo>
                    <a:cubicBezTo>
                      <a:pt x="143" y="403"/>
                      <a:pt x="69" y="327"/>
                      <a:pt x="69" y="234"/>
                    </a:cubicBezTo>
                    <a:cubicBezTo>
                      <a:pt x="69" y="140"/>
                      <a:pt x="143" y="64"/>
                      <a:pt x="236" y="64"/>
                    </a:cubicBezTo>
                    <a:cubicBezTo>
                      <a:pt x="287" y="64"/>
                      <a:pt x="324" y="84"/>
                      <a:pt x="351" y="110"/>
                    </a:cubicBezTo>
                    <a:lnTo>
                      <a:pt x="396" y="65"/>
                    </a:lnTo>
                    <a:cubicBezTo>
                      <a:pt x="358" y="28"/>
                      <a:pt x="307" y="0"/>
                      <a:pt x="236" y="0"/>
                    </a:cubicBezTo>
                    <a:cubicBezTo>
                      <a:pt x="108" y="0"/>
                      <a:pt x="0" y="105"/>
                      <a:pt x="0" y="234"/>
                    </a:cubicBezTo>
                    <a:cubicBezTo>
                      <a:pt x="0" y="362"/>
                      <a:pt x="108" y="467"/>
                      <a:pt x="236" y="467"/>
                    </a:cubicBezTo>
                    <a:cubicBezTo>
                      <a:pt x="306" y="467"/>
                      <a:pt x="358" y="444"/>
                      <a:pt x="399" y="401"/>
                    </a:cubicBezTo>
                    <a:cubicBezTo>
                      <a:pt x="441" y="359"/>
                      <a:pt x="454" y="300"/>
                      <a:pt x="454" y="252"/>
                    </a:cubicBezTo>
                    <a:cubicBezTo>
                      <a:pt x="454" y="237"/>
                      <a:pt x="453" y="224"/>
                      <a:pt x="451" y="212"/>
                    </a:cubicBezTo>
                    <a:lnTo>
                      <a:pt x="236" y="212"/>
                    </a:lnTo>
                    <a:close/>
                    <a:moveTo>
                      <a:pt x="627" y="407"/>
                    </a:moveTo>
                    <a:cubicBezTo>
                      <a:pt x="582" y="407"/>
                      <a:pt x="543" y="370"/>
                      <a:pt x="543" y="316"/>
                    </a:cubicBezTo>
                    <a:cubicBezTo>
                      <a:pt x="543" y="262"/>
                      <a:pt x="582" y="226"/>
                      <a:pt x="627" y="226"/>
                    </a:cubicBezTo>
                    <a:cubicBezTo>
                      <a:pt x="673" y="226"/>
                      <a:pt x="712" y="262"/>
                      <a:pt x="712" y="316"/>
                    </a:cubicBezTo>
                    <a:cubicBezTo>
                      <a:pt x="712" y="370"/>
                      <a:pt x="673" y="407"/>
                      <a:pt x="627" y="407"/>
                    </a:cubicBezTo>
                    <a:close/>
                    <a:moveTo>
                      <a:pt x="627" y="166"/>
                    </a:moveTo>
                    <a:cubicBezTo>
                      <a:pt x="544" y="166"/>
                      <a:pt x="477" y="230"/>
                      <a:pt x="477" y="316"/>
                    </a:cubicBezTo>
                    <a:cubicBezTo>
                      <a:pt x="477" y="403"/>
                      <a:pt x="544" y="467"/>
                      <a:pt x="627" y="467"/>
                    </a:cubicBezTo>
                    <a:cubicBezTo>
                      <a:pt x="710" y="467"/>
                      <a:pt x="778" y="403"/>
                      <a:pt x="778" y="316"/>
                    </a:cubicBezTo>
                    <a:cubicBezTo>
                      <a:pt x="778" y="230"/>
                      <a:pt x="710" y="166"/>
                      <a:pt x="627" y="166"/>
                    </a:cubicBezTo>
                    <a:close/>
                    <a:moveTo>
                      <a:pt x="956" y="407"/>
                    </a:moveTo>
                    <a:cubicBezTo>
                      <a:pt x="910" y="407"/>
                      <a:pt x="871" y="370"/>
                      <a:pt x="871" y="316"/>
                    </a:cubicBezTo>
                    <a:cubicBezTo>
                      <a:pt x="871" y="262"/>
                      <a:pt x="910" y="226"/>
                      <a:pt x="956" y="226"/>
                    </a:cubicBezTo>
                    <a:cubicBezTo>
                      <a:pt x="1001" y="226"/>
                      <a:pt x="1040" y="262"/>
                      <a:pt x="1040" y="316"/>
                    </a:cubicBezTo>
                    <a:cubicBezTo>
                      <a:pt x="1040" y="370"/>
                      <a:pt x="1001" y="407"/>
                      <a:pt x="956" y="407"/>
                    </a:cubicBezTo>
                    <a:close/>
                    <a:moveTo>
                      <a:pt x="956" y="166"/>
                    </a:moveTo>
                    <a:cubicBezTo>
                      <a:pt x="873" y="166"/>
                      <a:pt x="805" y="230"/>
                      <a:pt x="805" y="316"/>
                    </a:cubicBezTo>
                    <a:cubicBezTo>
                      <a:pt x="805" y="403"/>
                      <a:pt x="873" y="467"/>
                      <a:pt x="956" y="467"/>
                    </a:cubicBezTo>
                    <a:cubicBezTo>
                      <a:pt x="1039" y="467"/>
                      <a:pt x="1106" y="403"/>
                      <a:pt x="1106" y="316"/>
                    </a:cubicBezTo>
                    <a:cubicBezTo>
                      <a:pt x="1106" y="230"/>
                      <a:pt x="1039" y="166"/>
                      <a:pt x="956" y="1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59">
                <a:extLst>
                  <a:ext uri="{FF2B5EF4-FFF2-40B4-BE49-F238E27FC236}">
                    <a16:creationId xmlns:a16="http://schemas.microsoft.com/office/drawing/2014/main" id="{73551B11-59F4-405F-889C-9C31F7FC4B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1423" y="4447927"/>
                <a:ext cx="296863" cy="322263"/>
              </a:xfrm>
              <a:custGeom>
                <a:avLst/>
                <a:gdLst>
                  <a:gd name="T0" fmla="*/ 634 w 821"/>
                  <a:gd name="T1" fmla="*/ 585 h 887"/>
                  <a:gd name="T2" fmla="*/ 528 w 821"/>
                  <a:gd name="T3" fmla="*/ 481 h 887"/>
                  <a:gd name="T4" fmla="*/ 139 w 821"/>
                  <a:gd name="T5" fmla="*/ 865 h 887"/>
                  <a:gd name="T6" fmla="*/ 634 w 821"/>
                  <a:gd name="T7" fmla="*/ 585 h 887"/>
                  <a:gd name="T8" fmla="*/ 38 w 821"/>
                  <a:gd name="T9" fmla="*/ 887 h 887"/>
                  <a:gd name="T10" fmla="*/ 490 w 821"/>
                  <a:gd name="T11" fmla="*/ 444 h 887"/>
                  <a:gd name="T12" fmla="*/ 38 w 821"/>
                  <a:gd name="T13" fmla="*/ 0 h 887"/>
                  <a:gd name="T14" fmla="*/ 38 w 821"/>
                  <a:gd name="T15" fmla="*/ 0 h 887"/>
                  <a:gd name="T16" fmla="*/ 0 w 821"/>
                  <a:gd name="T17" fmla="*/ 61 h 887"/>
                  <a:gd name="T18" fmla="*/ 0 w 821"/>
                  <a:gd name="T19" fmla="*/ 826 h 887"/>
                  <a:gd name="T20" fmla="*/ 38 w 821"/>
                  <a:gd name="T21" fmla="*/ 887 h 887"/>
                  <a:gd name="T22" fmla="*/ 789 w 821"/>
                  <a:gd name="T23" fmla="*/ 496 h 887"/>
                  <a:gd name="T24" fmla="*/ 787 w 821"/>
                  <a:gd name="T25" fmla="*/ 391 h 887"/>
                  <a:gd name="T26" fmla="*/ 683 w 821"/>
                  <a:gd name="T27" fmla="*/ 332 h 887"/>
                  <a:gd name="T28" fmla="*/ 567 w 821"/>
                  <a:gd name="T29" fmla="*/ 444 h 887"/>
                  <a:gd name="T30" fmla="*/ 683 w 821"/>
                  <a:gd name="T31" fmla="*/ 555 h 887"/>
                  <a:gd name="T32" fmla="*/ 789 w 821"/>
                  <a:gd name="T33" fmla="*/ 496 h 887"/>
                  <a:gd name="T34" fmla="*/ 634 w 821"/>
                  <a:gd name="T35" fmla="*/ 302 h 887"/>
                  <a:gd name="T36" fmla="*/ 139 w 821"/>
                  <a:gd name="T37" fmla="*/ 23 h 887"/>
                  <a:gd name="T38" fmla="*/ 528 w 821"/>
                  <a:gd name="T39" fmla="*/ 406 h 887"/>
                  <a:gd name="T40" fmla="*/ 634 w 821"/>
                  <a:gd name="T41" fmla="*/ 302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21" h="887">
                    <a:moveTo>
                      <a:pt x="634" y="585"/>
                    </a:moveTo>
                    <a:lnTo>
                      <a:pt x="528" y="481"/>
                    </a:lnTo>
                    <a:lnTo>
                      <a:pt x="139" y="865"/>
                    </a:lnTo>
                    <a:lnTo>
                      <a:pt x="634" y="585"/>
                    </a:lnTo>
                    <a:close/>
                    <a:moveTo>
                      <a:pt x="38" y="887"/>
                    </a:moveTo>
                    <a:lnTo>
                      <a:pt x="490" y="444"/>
                    </a:lnTo>
                    <a:lnTo>
                      <a:pt x="38" y="0"/>
                    </a:lnTo>
                    <a:lnTo>
                      <a:pt x="38" y="0"/>
                    </a:lnTo>
                    <a:cubicBezTo>
                      <a:pt x="15" y="12"/>
                      <a:pt x="0" y="34"/>
                      <a:pt x="0" y="61"/>
                    </a:cubicBezTo>
                    <a:lnTo>
                      <a:pt x="0" y="826"/>
                    </a:lnTo>
                    <a:cubicBezTo>
                      <a:pt x="0" y="854"/>
                      <a:pt x="15" y="875"/>
                      <a:pt x="38" y="887"/>
                    </a:cubicBezTo>
                    <a:close/>
                    <a:moveTo>
                      <a:pt x="789" y="496"/>
                    </a:moveTo>
                    <a:cubicBezTo>
                      <a:pt x="821" y="472"/>
                      <a:pt x="821" y="416"/>
                      <a:pt x="787" y="391"/>
                    </a:cubicBezTo>
                    <a:lnTo>
                      <a:pt x="683" y="332"/>
                    </a:lnTo>
                    <a:lnTo>
                      <a:pt x="567" y="444"/>
                    </a:lnTo>
                    <a:lnTo>
                      <a:pt x="683" y="555"/>
                    </a:lnTo>
                    <a:lnTo>
                      <a:pt x="789" y="496"/>
                    </a:lnTo>
                    <a:close/>
                    <a:moveTo>
                      <a:pt x="634" y="302"/>
                    </a:moveTo>
                    <a:lnTo>
                      <a:pt x="139" y="23"/>
                    </a:lnTo>
                    <a:lnTo>
                      <a:pt x="528" y="406"/>
                    </a:lnTo>
                    <a:lnTo>
                      <a:pt x="634" y="30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32" name="Freeform 143">
              <a:extLst>
                <a:ext uri="{FF2B5EF4-FFF2-40B4-BE49-F238E27FC236}">
                  <a16:creationId xmlns:a16="http://schemas.microsoft.com/office/drawing/2014/main" id="{AC215D5E-EF02-41BC-8257-921F801D81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4423" y="4352677"/>
              <a:ext cx="1722438" cy="512763"/>
            </a:xfrm>
            <a:custGeom>
              <a:avLst/>
              <a:gdLst>
                <a:gd name="T0" fmla="*/ 4586 w 4763"/>
                <a:gd name="T1" fmla="*/ 0 h 1411"/>
                <a:gd name="T2" fmla="*/ 176 w 4763"/>
                <a:gd name="T3" fmla="*/ 0 h 1411"/>
                <a:gd name="T4" fmla="*/ 0 w 4763"/>
                <a:gd name="T5" fmla="*/ 176 h 1411"/>
                <a:gd name="T6" fmla="*/ 0 w 4763"/>
                <a:gd name="T7" fmla="*/ 1235 h 1411"/>
                <a:gd name="T8" fmla="*/ 176 w 4763"/>
                <a:gd name="T9" fmla="*/ 1411 h 1411"/>
                <a:gd name="T10" fmla="*/ 4586 w 4763"/>
                <a:gd name="T11" fmla="*/ 1411 h 1411"/>
                <a:gd name="T12" fmla="*/ 4763 w 4763"/>
                <a:gd name="T13" fmla="*/ 1235 h 1411"/>
                <a:gd name="T14" fmla="*/ 4763 w 4763"/>
                <a:gd name="T15" fmla="*/ 176 h 1411"/>
                <a:gd name="T16" fmla="*/ 4586 w 4763"/>
                <a:gd name="T17" fmla="*/ 0 h 1411"/>
                <a:gd name="T18" fmla="*/ 4586 w 4763"/>
                <a:gd name="T19" fmla="*/ 28 h 1411"/>
                <a:gd name="T20" fmla="*/ 4734 w 4763"/>
                <a:gd name="T21" fmla="*/ 176 h 1411"/>
                <a:gd name="T22" fmla="*/ 4734 w 4763"/>
                <a:gd name="T23" fmla="*/ 1235 h 1411"/>
                <a:gd name="T24" fmla="*/ 4586 w 4763"/>
                <a:gd name="T25" fmla="*/ 1383 h 1411"/>
                <a:gd name="T26" fmla="*/ 176 w 4763"/>
                <a:gd name="T27" fmla="*/ 1383 h 1411"/>
                <a:gd name="T28" fmla="*/ 28 w 4763"/>
                <a:gd name="T29" fmla="*/ 1235 h 1411"/>
                <a:gd name="T30" fmla="*/ 28 w 4763"/>
                <a:gd name="T31" fmla="*/ 176 h 1411"/>
                <a:gd name="T32" fmla="*/ 176 w 4763"/>
                <a:gd name="T33" fmla="*/ 28 h 1411"/>
                <a:gd name="T34" fmla="*/ 4586 w 4763"/>
                <a:gd name="T35" fmla="*/ 28 h 1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63" h="1411">
                  <a:moveTo>
                    <a:pt x="4586" y="0"/>
                  </a:moveTo>
                  <a:lnTo>
                    <a:pt x="176" y="0"/>
                  </a:lnTo>
                  <a:cubicBezTo>
                    <a:pt x="79" y="0"/>
                    <a:pt x="0" y="79"/>
                    <a:pt x="0" y="176"/>
                  </a:cubicBezTo>
                  <a:lnTo>
                    <a:pt x="0" y="1235"/>
                  </a:lnTo>
                  <a:cubicBezTo>
                    <a:pt x="0" y="1332"/>
                    <a:pt x="79" y="1411"/>
                    <a:pt x="176" y="1411"/>
                  </a:cubicBezTo>
                  <a:lnTo>
                    <a:pt x="4586" y="1411"/>
                  </a:lnTo>
                  <a:cubicBezTo>
                    <a:pt x="4683" y="1411"/>
                    <a:pt x="4763" y="1332"/>
                    <a:pt x="4763" y="1235"/>
                  </a:cubicBezTo>
                  <a:lnTo>
                    <a:pt x="4763" y="176"/>
                  </a:lnTo>
                  <a:cubicBezTo>
                    <a:pt x="4763" y="79"/>
                    <a:pt x="4683" y="0"/>
                    <a:pt x="4586" y="0"/>
                  </a:cubicBezTo>
                  <a:close/>
                  <a:moveTo>
                    <a:pt x="4586" y="28"/>
                  </a:moveTo>
                  <a:cubicBezTo>
                    <a:pt x="4668" y="28"/>
                    <a:pt x="4734" y="95"/>
                    <a:pt x="4734" y="176"/>
                  </a:cubicBezTo>
                  <a:lnTo>
                    <a:pt x="4734" y="1235"/>
                  </a:lnTo>
                  <a:cubicBezTo>
                    <a:pt x="4734" y="1317"/>
                    <a:pt x="4668" y="1383"/>
                    <a:pt x="4586" y="1383"/>
                  </a:cubicBezTo>
                  <a:lnTo>
                    <a:pt x="176" y="1383"/>
                  </a:lnTo>
                  <a:cubicBezTo>
                    <a:pt x="95" y="1383"/>
                    <a:pt x="28" y="1317"/>
                    <a:pt x="28" y="1235"/>
                  </a:cubicBezTo>
                  <a:lnTo>
                    <a:pt x="28" y="176"/>
                  </a:lnTo>
                  <a:cubicBezTo>
                    <a:pt x="28" y="95"/>
                    <a:pt x="95" y="28"/>
                    <a:pt x="176" y="28"/>
                  </a:cubicBezTo>
                  <a:lnTo>
                    <a:pt x="4586" y="28"/>
                  </a:lnTo>
                  <a:close/>
                </a:path>
              </a:pathLst>
            </a:custGeom>
            <a:solidFill>
              <a:srgbClr val="FAB72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6" name="Rectangle 265">
            <a:extLst>
              <a:ext uri="{FF2B5EF4-FFF2-40B4-BE49-F238E27FC236}">
                <a16:creationId xmlns:a16="http://schemas.microsoft.com/office/drawing/2014/main" id="{42E1FED4-75A1-48B2-B8FA-EEC18BE73F93}"/>
              </a:ext>
            </a:extLst>
          </p:cNvPr>
          <p:cNvSpPr/>
          <p:nvPr/>
        </p:nvSpPr>
        <p:spPr>
          <a:xfrm>
            <a:off x="9768777" y="3363601"/>
            <a:ext cx="1561895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P  h  o  n  e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BD9F8CA2-4BC9-4080-B82F-8EE687336710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55B37F4-AE1F-4089-84C4-B7A74CD98F89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916212C-2EA5-48CC-9ACD-B56DEAD047D1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0960E7B8-0EEE-4AC3-B3DC-1AC195C0E9F3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33F7CB34-A1D7-46E2-A692-44E7CD99FD39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879AF97D-DA1B-4997-A00C-B1636CD6EBA9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783DF23A-7FA0-44C0-9ECA-483C3480E1AA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21E3C7D5-B41C-4765-B8BE-5814F5955673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6A156B4E-7945-4247-8AE8-027D467CD7BD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9477D84-745C-41B9-9958-9C5B8B06AB2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50182" y="1160389"/>
            <a:ext cx="2003198" cy="4262903"/>
          </a:xfrm>
        </p:spPr>
      </p:sp>
    </p:spTree>
    <p:extLst>
      <p:ext uri="{BB962C8B-B14F-4D97-AF65-F5344CB8AC3E}">
        <p14:creationId xmlns:p14="http://schemas.microsoft.com/office/powerpoint/2010/main" val="1762978786"/>
      </p:ext>
    </p:extLst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31A05F"/>
            </a:gs>
            <a:gs pos="100000">
              <a:srgbClr val="3B7F57"/>
            </a:gs>
          </a:gsLst>
          <a:lin ang="189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>
            <a:extLst>
              <a:ext uri="{FF2B5EF4-FFF2-40B4-BE49-F238E27FC236}">
                <a16:creationId xmlns:a16="http://schemas.microsoft.com/office/drawing/2014/main" id="{41C62B7A-8F5B-4EBE-B650-1BE974A22A32}"/>
              </a:ext>
            </a:extLst>
          </p:cNvPr>
          <p:cNvSpPr/>
          <p:nvPr/>
        </p:nvSpPr>
        <p:spPr>
          <a:xfrm>
            <a:off x="519531" y="6243482"/>
            <a:ext cx="267327" cy="267327"/>
          </a:xfrm>
          <a:prstGeom prst="ellipse">
            <a:avLst/>
          </a:pr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BD6778C3-ECEE-4737-93B2-04C9CB695011}"/>
              </a:ext>
            </a:extLst>
          </p:cNvPr>
          <p:cNvSpPr/>
          <p:nvPr/>
        </p:nvSpPr>
        <p:spPr>
          <a:xfrm>
            <a:off x="6455832" y="1521543"/>
            <a:ext cx="3991898" cy="3991894"/>
          </a:xfrm>
          <a:prstGeom prst="ellipse">
            <a:avLst/>
          </a:prstGeom>
          <a:solidFill>
            <a:schemeClr val="bg1">
              <a:alpha val="5000"/>
            </a:schemeClr>
          </a:solidFill>
          <a:ln>
            <a:noFill/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B72496DE-FB19-4E98-8F3B-4FBD7A04C1B1}"/>
              </a:ext>
            </a:extLst>
          </p:cNvPr>
          <p:cNvSpPr/>
          <p:nvPr/>
        </p:nvSpPr>
        <p:spPr>
          <a:xfrm>
            <a:off x="6108717" y="1202950"/>
            <a:ext cx="4629084" cy="4629080"/>
          </a:xfrm>
          <a:prstGeom prst="ellipse">
            <a:avLst/>
          </a:prstGeom>
          <a:noFill/>
          <a:ln>
            <a:solidFill>
              <a:srgbClr val="CDE9E1">
                <a:alpha val="20000"/>
              </a:srgbClr>
            </a:solidFill>
          </a:ln>
          <a:effectLst>
            <a:outerShdw blurRad="381000" dist="444500" dir="5400000" algn="t" rotWithShape="0">
              <a:schemeClr val="tx1">
                <a:alpha val="9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5" name="Rectangle 164">
            <a:extLst>
              <a:ext uri="{FF2B5EF4-FFF2-40B4-BE49-F238E27FC236}">
                <a16:creationId xmlns:a16="http://schemas.microsoft.com/office/drawing/2014/main" id="{5F603674-1F4E-4EB0-AD12-FC6A537D77CF}"/>
              </a:ext>
            </a:extLst>
          </p:cNvPr>
          <p:cNvSpPr/>
          <p:nvPr/>
        </p:nvSpPr>
        <p:spPr>
          <a:xfrm>
            <a:off x="31283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Fb</a:t>
            </a: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63233E3A-B9BD-4DB2-A30C-DC49233195F5}"/>
              </a:ext>
            </a:extLst>
          </p:cNvPr>
          <p:cNvSpPr/>
          <p:nvPr/>
        </p:nvSpPr>
        <p:spPr>
          <a:xfrm>
            <a:off x="57762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Tw</a:t>
            </a:r>
          </a:p>
        </p:txBody>
      </p:sp>
      <p:sp>
        <p:nvSpPr>
          <p:cNvPr id="167" name="Rectangle 166">
            <a:extLst>
              <a:ext uri="{FF2B5EF4-FFF2-40B4-BE49-F238E27FC236}">
                <a16:creationId xmlns:a16="http://schemas.microsoft.com/office/drawing/2014/main" id="{ECAF1204-2DC3-48DE-9315-63507FAC3402}"/>
              </a:ext>
            </a:extLst>
          </p:cNvPr>
          <p:cNvSpPr/>
          <p:nvPr/>
        </p:nvSpPr>
        <p:spPr>
          <a:xfrm>
            <a:off x="842422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In</a:t>
            </a:r>
          </a:p>
        </p:txBody>
      </p:sp>
      <p:sp>
        <p:nvSpPr>
          <p:cNvPr id="168" name="Rectangle 167">
            <a:extLst>
              <a:ext uri="{FF2B5EF4-FFF2-40B4-BE49-F238E27FC236}">
                <a16:creationId xmlns:a16="http://schemas.microsoft.com/office/drawing/2014/main" id="{16760D0B-70A1-4DA9-94D1-98EBB61AC7C0}"/>
              </a:ext>
            </a:extLst>
          </p:cNvPr>
          <p:cNvSpPr/>
          <p:nvPr/>
        </p:nvSpPr>
        <p:spPr>
          <a:xfrm>
            <a:off x="1107217" y="6271883"/>
            <a:ext cx="230093" cy="215444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800" spc="-5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Ig</a:t>
            </a: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D75B9B7D-C6EE-47EE-A57B-4679B94E92C9}"/>
              </a:ext>
            </a:extLst>
          </p:cNvPr>
          <p:cNvGrpSpPr/>
          <p:nvPr/>
        </p:nvGrpSpPr>
        <p:grpSpPr>
          <a:xfrm>
            <a:off x="11557318" y="6225540"/>
            <a:ext cx="311150" cy="309562"/>
            <a:chOff x="10974388" y="6076950"/>
            <a:chExt cx="311150" cy="309562"/>
          </a:xfrm>
        </p:grpSpPr>
        <p:sp>
          <p:nvSpPr>
            <p:cNvPr id="170" name="Oval 5">
              <a:extLst>
                <a:ext uri="{FF2B5EF4-FFF2-40B4-BE49-F238E27FC236}">
                  <a16:creationId xmlns:a16="http://schemas.microsoft.com/office/drawing/2014/main" id="{51243C42-BFFC-43F7-BAD9-4002055C8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388" y="6076950"/>
              <a:ext cx="311150" cy="309562"/>
            </a:xfrm>
            <a:prstGeom prst="ellipse">
              <a:avLst/>
            </a:prstGeom>
            <a:noFill/>
            <a:ln w="1587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1" name="Freeform 6">
              <a:extLst>
                <a:ext uri="{FF2B5EF4-FFF2-40B4-BE49-F238E27FC236}">
                  <a16:creationId xmlns:a16="http://schemas.microsoft.com/office/drawing/2014/main" id="{37807E81-E157-4CD6-871E-47BFE18D1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3450" y="6169025"/>
              <a:ext cx="73025" cy="125412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71CAD6D-CB1A-42EC-8A4A-DDE91C722095}"/>
              </a:ext>
            </a:extLst>
          </p:cNvPr>
          <p:cNvGrpSpPr/>
          <p:nvPr/>
        </p:nvGrpSpPr>
        <p:grpSpPr>
          <a:xfrm>
            <a:off x="11191558" y="6233795"/>
            <a:ext cx="288173" cy="286702"/>
            <a:chOff x="11191558" y="6233795"/>
            <a:chExt cx="288173" cy="286702"/>
          </a:xfrm>
        </p:grpSpPr>
        <p:sp>
          <p:nvSpPr>
            <p:cNvPr id="173" name="Oval 5">
              <a:extLst>
                <a:ext uri="{FF2B5EF4-FFF2-40B4-BE49-F238E27FC236}">
                  <a16:creationId xmlns:a16="http://schemas.microsoft.com/office/drawing/2014/main" id="{E228B2A8-7A3F-409A-A8F9-512A5DFB6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1558" y="6233795"/>
              <a:ext cx="288173" cy="286702"/>
            </a:xfrm>
            <a:prstGeom prst="ellipse">
              <a:avLst/>
            </a:prstGeom>
            <a:noFill/>
            <a:ln w="15875" cap="flat">
              <a:solidFill>
                <a:schemeClr val="bg1">
                  <a:alpha val="5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4" name="Freeform 6">
              <a:extLst>
                <a:ext uri="{FF2B5EF4-FFF2-40B4-BE49-F238E27FC236}">
                  <a16:creationId xmlns:a16="http://schemas.microsoft.com/office/drawing/2014/main" id="{514209E4-F3F1-4482-9D0D-4378ADDD4A8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1301828" y="6319071"/>
              <a:ext cx="67632" cy="116151"/>
            </a:xfrm>
            <a:custGeom>
              <a:avLst/>
              <a:gdLst>
                <a:gd name="T0" fmla="*/ 137 w 196"/>
                <a:gd name="T1" fmla="*/ 171 h 342"/>
                <a:gd name="T2" fmla="*/ 9 w 196"/>
                <a:gd name="T3" fmla="*/ 43 h 342"/>
                <a:gd name="T4" fmla="*/ 9 w 196"/>
                <a:gd name="T5" fmla="*/ 10 h 342"/>
                <a:gd name="T6" fmla="*/ 43 w 196"/>
                <a:gd name="T7" fmla="*/ 9 h 342"/>
                <a:gd name="T8" fmla="*/ 187 w 196"/>
                <a:gd name="T9" fmla="*/ 154 h 342"/>
                <a:gd name="T10" fmla="*/ 187 w 196"/>
                <a:gd name="T11" fmla="*/ 188 h 342"/>
                <a:gd name="T12" fmla="*/ 42 w 196"/>
                <a:gd name="T13" fmla="*/ 332 h 342"/>
                <a:gd name="T14" fmla="*/ 9 w 196"/>
                <a:gd name="T15" fmla="*/ 332 h 342"/>
                <a:gd name="T16" fmla="*/ 9 w 196"/>
                <a:gd name="T17" fmla="*/ 299 h 342"/>
                <a:gd name="T18" fmla="*/ 137 w 196"/>
                <a:gd name="T19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42">
                  <a:moveTo>
                    <a:pt x="137" y="171"/>
                  </a:moveTo>
                  <a:lnTo>
                    <a:pt x="9" y="43"/>
                  </a:lnTo>
                  <a:cubicBezTo>
                    <a:pt x="0" y="34"/>
                    <a:pt x="0" y="19"/>
                    <a:pt x="9" y="10"/>
                  </a:cubicBezTo>
                  <a:cubicBezTo>
                    <a:pt x="18" y="0"/>
                    <a:pt x="33" y="0"/>
                    <a:pt x="43" y="9"/>
                  </a:cubicBezTo>
                  <a:lnTo>
                    <a:pt x="187" y="154"/>
                  </a:lnTo>
                  <a:cubicBezTo>
                    <a:pt x="196" y="163"/>
                    <a:pt x="196" y="178"/>
                    <a:pt x="187" y="188"/>
                  </a:cubicBezTo>
                  <a:lnTo>
                    <a:pt x="42" y="332"/>
                  </a:lnTo>
                  <a:cubicBezTo>
                    <a:pt x="33" y="342"/>
                    <a:pt x="18" y="342"/>
                    <a:pt x="9" y="332"/>
                  </a:cubicBezTo>
                  <a:cubicBezTo>
                    <a:pt x="0" y="323"/>
                    <a:pt x="0" y="308"/>
                    <a:pt x="9" y="299"/>
                  </a:cubicBezTo>
                  <a:lnTo>
                    <a:pt x="137" y="1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3C7DA511-E9AA-432A-B770-43E17493048A}"/>
              </a:ext>
            </a:extLst>
          </p:cNvPr>
          <p:cNvSpPr/>
          <p:nvPr/>
        </p:nvSpPr>
        <p:spPr>
          <a:xfrm>
            <a:off x="1698927" y="2189817"/>
            <a:ext cx="2751153" cy="10156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Tab View</a:t>
            </a:r>
          </a:p>
          <a:p>
            <a:r>
              <a:rPr lang="en-US" sz="33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Develop App</a:t>
            </a:r>
          </a:p>
        </p:txBody>
      </p:sp>
      <p:sp>
        <p:nvSpPr>
          <p:cNvPr id="144" name="Rectangle 143">
            <a:extLst>
              <a:ext uri="{FF2B5EF4-FFF2-40B4-BE49-F238E27FC236}">
                <a16:creationId xmlns:a16="http://schemas.microsoft.com/office/drawing/2014/main" id="{626B707C-D983-4393-8FAA-FED9427911DD}"/>
              </a:ext>
            </a:extLst>
          </p:cNvPr>
          <p:cNvSpPr/>
          <p:nvPr/>
        </p:nvSpPr>
        <p:spPr>
          <a:xfrm>
            <a:off x="1698927" y="3314566"/>
            <a:ext cx="2751153" cy="830099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Pellentesque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dictum a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nisl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vel fermentum.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Aenean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eget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nequenamsa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sagittis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, </a:t>
            </a:r>
            <a:r>
              <a:rPr lang="en-US" sz="1100" dirty="0" err="1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mattis</a:t>
            </a:r>
            <a:r>
              <a:rPr lang="en-US" sz="11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 libero</a:t>
            </a:r>
          </a:p>
        </p:txBody>
      </p: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0D3D4DAC-EF2B-4A06-B046-F1E0C2C02D25}"/>
              </a:ext>
            </a:extLst>
          </p:cNvPr>
          <p:cNvCxnSpPr>
            <a:cxnSpLocks/>
          </p:cNvCxnSpPr>
          <p:nvPr/>
        </p:nvCxnSpPr>
        <p:spPr>
          <a:xfrm>
            <a:off x="1698927" y="1991278"/>
            <a:ext cx="471948" cy="0"/>
          </a:xfrm>
          <a:prstGeom prst="line">
            <a:avLst/>
          </a:prstGeom>
          <a:ln w="19050" cap="rnd">
            <a:solidFill>
              <a:srgbClr val="FAB72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Rectangle: Rounded Corners 184">
            <a:extLst>
              <a:ext uri="{FF2B5EF4-FFF2-40B4-BE49-F238E27FC236}">
                <a16:creationId xmlns:a16="http://schemas.microsoft.com/office/drawing/2014/main" id="{96C5FD1F-C7AF-4022-BDC1-AF5635533A54}"/>
              </a:ext>
            </a:extLst>
          </p:cNvPr>
          <p:cNvSpPr/>
          <p:nvPr/>
        </p:nvSpPr>
        <p:spPr>
          <a:xfrm>
            <a:off x="10934700" y="323533"/>
            <a:ext cx="933768" cy="274088"/>
          </a:xfrm>
          <a:prstGeom prst="roundRect">
            <a:avLst/>
          </a:prstGeom>
          <a:solidFill>
            <a:schemeClr val="tx1">
              <a:alpha val="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1CF5C029-4551-4C84-A6BD-4AE585A31EB0}"/>
              </a:ext>
            </a:extLst>
          </p:cNvPr>
          <p:cNvSpPr/>
          <p:nvPr/>
        </p:nvSpPr>
        <p:spPr>
          <a:xfrm>
            <a:off x="7605548" y="399022"/>
            <a:ext cx="87341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 Approach</a:t>
            </a:r>
          </a:p>
        </p:txBody>
      </p:sp>
      <p:sp>
        <p:nvSpPr>
          <p:cNvPr id="188" name="Rectangle 187">
            <a:extLst>
              <a:ext uri="{FF2B5EF4-FFF2-40B4-BE49-F238E27FC236}">
                <a16:creationId xmlns:a16="http://schemas.microsoft.com/office/drawing/2014/main" id="{FB82A1B8-2ABA-44F9-8073-20EDB26E60C7}"/>
              </a:ext>
            </a:extLst>
          </p:cNvPr>
          <p:cNvSpPr/>
          <p:nvPr/>
        </p:nvSpPr>
        <p:spPr>
          <a:xfrm>
            <a:off x="8719785" y="399022"/>
            <a:ext cx="575038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Resources</a:t>
            </a:r>
          </a:p>
        </p:txBody>
      </p:sp>
      <p:sp>
        <p:nvSpPr>
          <p:cNvPr id="189" name="Rectangle 188">
            <a:extLst>
              <a:ext uri="{FF2B5EF4-FFF2-40B4-BE49-F238E27FC236}">
                <a16:creationId xmlns:a16="http://schemas.microsoft.com/office/drawing/2014/main" id="{2E1985C8-AF3A-4B9E-A4D0-89CADB69BB4B}"/>
              </a:ext>
            </a:extLst>
          </p:cNvPr>
          <p:cNvSpPr/>
          <p:nvPr/>
        </p:nvSpPr>
        <p:spPr>
          <a:xfrm>
            <a:off x="9535641" y="399022"/>
            <a:ext cx="34671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sp>
        <p:nvSpPr>
          <p:cNvPr id="190" name="Rectangle 189">
            <a:extLst>
              <a:ext uri="{FF2B5EF4-FFF2-40B4-BE49-F238E27FC236}">
                <a16:creationId xmlns:a16="http://schemas.microsoft.com/office/drawing/2014/main" id="{F6131F6B-7D49-4272-899C-4D550B3B8433}"/>
              </a:ext>
            </a:extLst>
          </p:cNvPr>
          <p:cNvSpPr/>
          <p:nvPr/>
        </p:nvSpPr>
        <p:spPr>
          <a:xfrm>
            <a:off x="10123170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Contact</a:t>
            </a:r>
          </a:p>
        </p:txBody>
      </p:sp>
      <p:sp>
        <p:nvSpPr>
          <p:cNvPr id="191" name="Rectangle 190">
            <a:extLst>
              <a:ext uri="{FF2B5EF4-FFF2-40B4-BE49-F238E27FC236}">
                <a16:creationId xmlns:a16="http://schemas.microsoft.com/office/drawing/2014/main" id="{9A694040-4FBF-4B4C-A19B-3AEB52CC7B36}"/>
              </a:ext>
            </a:extLst>
          </p:cNvPr>
          <p:cNvSpPr/>
          <p:nvPr/>
        </p:nvSpPr>
        <p:spPr>
          <a:xfrm>
            <a:off x="11183874" y="399022"/>
            <a:ext cx="46863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800" dirty="0">
                <a:solidFill>
                  <a:schemeClr val="bg1">
                    <a:alpha val="60000"/>
                  </a:schemeClr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About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788DC486-5F09-4E8C-A735-B19AEFC49AAC}"/>
              </a:ext>
            </a:extLst>
          </p:cNvPr>
          <p:cNvGrpSpPr/>
          <p:nvPr/>
        </p:nvGrpSpPr>
        <p:grpSpPr>
          <a:xfrm rot="16200000">
            <a:off x="5813720" y="804584"/>
            <a:ext cx="3583656" cy="4982946"/>
            <a:chOff x="3632200" y="3175"/>
            <a:chExt cx="4927600" cy="6851650"/>
          </a:xfrm>
          <a:effectLst>
            <a:outerShdw blurRad="508000" dist="381000" dir="5400000" algn="t" rotWithShape="0">
              <a:schemeClr val="tx1">
                <a:alpha val="20000"/>
              </a:schemeClr>
            </a:outerShdw>
          </a:effectLst>
        </p:grpSpPr>
        <p:sp>
          <p:nvSpPr>
            <p:cNvPr id="65" name="Freeform 12">
              <a:extLst>
                <a:ext uri="{FF2B5EF4-FFF2-40B4-BE49-F238E27FC236}">
                  <a16:creationId xmlns:a16="http://schemas.microsoft.com/office/drawing/2014/main" id="{5A1A51BE-F66C-40D5-BB5C-57F05E0D0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00" y="3175"/>
              <a:ext cx="4927600" cy="6851650"/>
            </a:xfrm>
            <a:custGeom>
              <a:avLst/>
              <a:gdLst>
                <a:gd name="T0" fmla="*/ 3844 w 58515"/>
                <a:gd name="T1" fmla="*/ 129 h 81393"/>
                <a:gd name="T2" fmla="*/ 50205 w 58515"/>
                <a:gd name="T3" fmla="*/ 129 h 81393"/>
                <a:gd name="T4" fmla="*/ 50205 w 58515"/>
                <a:gd name="T5" fmla="*/ 129 h 81393"/>
                <a:gd name="T6" fmla="*/ 50334 w 58515"/>
                <a:gd name="T7" fmla="*/ 0 h 81393"/>
                <a:gd name="T8" fmla="*/ 54115 w 58515"/>
                <a:gd name="T9" fmla="*/ 0 h 81393"/>
                <a:gd name="T10" fmla="*/ 54244 w 58515"/>
                <a:gd name="T11" fmla="*/ 129 h 81393"/>
                <a:gd name="T12" fmla="*/ 54244 w 58515"/>
                <a:gd name="T13" fmla="*/ 129 h 81393"/>
                <a:gd name="T14" fmla="*/ 54543 w 58515"/>
                <a:gd name="T15" fmla="*/ 129 h 81393"/>
                <a:gd name="T16" fmla="*/ 58386 w 58515"/>
                <a:gd name="T17" fmla="*/ 3972 h 81393"/>
                <a:gd name="T18" fmla="*/ 58386 w 58515"/>
                <a:gd name="T19" fmla="*/ 6568 h 81393"/>
                <a:gd name="T20" fmla="*/ 58386 w 58515"/>
                <a:gd name="T21" fmla="*/ 6568 h 81393"/>
                <a:gd name="T22" fmla="*/ 58515 w 58515"/>
                <a:gd name="T23" fmla="*/ 6696 h 81393"/>
                <a:gd name="T24" fmla="*/ 58515 w 58515"/>
                <a:gd name="T25" fmla="*/ 9791 h 81393"/>
                <a:gd name="T26" fmla="*/ 58386 w 58515"/>
                <a:gd name="T27" fmla="*/ 9919 h 81393"/>
                <a:gd name="T28" fmla="*/ 58386 w 58515"/>
                <a:gd name="T29" fmla="*/ 9919 h 81393"/>
                <a:gd name="T30" fmla="*/ 58386 w 58515"/>
                <a:gd name="T31" fmla="*/ 10555 h 81393"/>
                <a:gd name="T32" fmla="*/ 58386 w 58515"/>
                <a:gd name="T33" fmla="*/ 10555 h 81393"/>
                <a:gd name="T34" fmla="*/ 58515 w 58515"/>
                <a:gd name="T35" fmla="*/ 10683 h 81393"/>
                <a:gd name="T36" fmla="*/ 58515 w 58515"/>
                <a:gd name="T37" fmla="*/ 13778 h 81393"/>
                <a:gd name="T38" fmla="*/ 58386 w 58515"/>
                <a:gd name="T39" fmla="*/ 13906 h 81393"/>
                <a:gd name="T40" fmla="*/ 58386 w 58515"/>
                <a:gd name="T41" fmla="*/ 13906 h 81393"/>
                <a:gd name="T42" fmla="*/ 58386 w 58515"/>
                <a:gd name="T43" fmla="*/ 77549 h 81393"/>
                <a:gd name="T44" fmla="*/ 54543 w 58515"/>
                <a:gd name="T45" fmla="*/ 81393 h 81393"/>
                <a:gd name="T46" fmla="*/ 3844 w 58515"/>
                <a:gd name="T47" fmla="*/ 81393 h 81393"/>
                <a:gd name="T48" fmla="*/ 0 w 58515"/>
                <a:gd name="T49" fmla="*/ 77549 h 81393"/>
                <a:gd name="T50" fmla="*/ 0 w 58515"/>
                <a:gd name="T51" fmla="*/ 3972 h 81393"/>
                <a:gd name="T52" fmla="*/ 3844 w 58515"/>
                <a:gd name="T53" fmla="*/ 129 h 8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515" h="81393">
                  <a:moveTo>
                    <a:pt x="3844" y="129"/>
                  </a:moveTo>
                  <a:lnTo>
                    <a:pt x="50205" y="129"/>
                  </a:lnTo>
                  <a:lnTo>
                    <a:pt x="50205" y="129"/>
                  </a:lnTo>
                  <a:cubicBezTo>
                    <a:pt x="50205" y="58"/>
                    <a:pt x="50263" y="0"/>
                    <a:pt x="50334" y="0"/>
                  </a:cubicBezTo>
                  <a:lnTo>
                    <a:pt x="54115" y="0"/>
                  </a:lnTo>
                  <a:cubicBezTo>
                    <a:pt x="54186" y="0"/>
                    <a:pt x="54244" y="58"/>
                    <a:pt x="54244" y="129"/>
                  </a:cubicBezTo>
                  <a:lnTo>
                    <a:pt x="54244" y="129"/>
                  </a:lnTo>
                  <a:lnTo>
                    <a:pt x="54543" y="129"/>
                  </a:lnTo>
                  <a:cubicBezTo>
                    <a:pt x="56657" y="129"/>
                    <a:pt x="58386" y="1858"/>
                    <a:pt x="58386" y="3972"/>
                  </a:cubicBezTo>
                  <a:lnTo>
                    <a:pt x="58386" y="6568"/>
                  </a:lnTo>
                  <a:lnTo>
                    <a:pt x="58386" y="6568"/>
                  </a:lnTo>
                  <a:cubicBezTo>
                    <a:pt x="58457" y="6568"/>
                    <a:pt x="58515" y="6625"/>
                    <a:pt x="58515" y="6696"/>
                  </a:cubicBezTo>
                  <a:lnTo>
                    <a:pt x="58515" y="9791"/>
                  </a:lnTo>
                  <a:cubicBezTo>
                    <a:pt x="58515" y="9861"/>
                    <a:pt x="58457" y="9919"/>
                    <a:pt x="58386" y="9919"/>
                  </a:cubicBezTo>
                  <a:lnTo>
                    <a:pt x="58386" y="9919"/>
                  </a:lnTo>
                  <a:lnTo>
                    <a:pt x="58386" y="10555"/>
                  </a:lnTo>
                  <a:lnTo>
                    <a:pt x="58386" y="10555"/>
                  </a:lnTo>
                  <a:cubicBezTo>
                    <a:pt x="58457" y="10555"/>
                    <a:pt x="58515" y="10613"/>
                    <a:pt x="58515" y="10683"/>
                  </a:cubicBezTo>
                  <a:lnTo>
                    <a:pt x="58515" y="13778"/>
                  </a:lnTo>
                  <a:cubicBezTo>
                    <a:pt x="58515" y="13849"/>
                    <a:pt x="58457" y="13906"/>
                    <a:pt x="58386" y="13906"/>
                  </a:cubicBezTo>
                  <a:lnTo>
                    <a:pt x="58386" y="13906"/>
                  </a:lnTo>
                  <a:lnTo>
                    <a:pt x="58386" y="77549"/>
                  </a:lnTo>
                  <a:cubicBezTo>
                    <a:pt x="58386" y="79663"/>
                    <a:pt x="56657" y="81393"/>
                    <a:pt x="54543" y="81393"/>
                  </a:cubicBezTo>
                  <a:lnTo>
                    <a:pt x="3844" y="81393"/>
                  </a:lnTo>
                  <a:cubicBezTo>
                    <a:pt x="1730" y="81393"/>
                    <a:pt x="0" y="79663"/>
                    <a:pt x="0" y="77549"/>
                  </a:cubicBezTo>
                  <a:lnTo>
                    <a:pt x="0" y="3972"/>
                  </a:lnTo>
                  <a:cubicBezTo>
                    <a:pt x="0" y="1858"/>
                    <a:pt x="1730" y="129"/>
                    <a:pt x="3844" y="129"/>
                  </a:cubicBezTo>
                  <a:close/>
                </a:path>
              </a:pathLst>
            </a:custGeom>
            <a:solidFill>
              <a:srgbClr val="F5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Oval 13">
              <a:extLst>
                <a:ext uri="{FF2B5EF4-FFF2-40B4-BE49-F238E27FC236}">
                  <a16:creationId xmlns:a16="http://schemas.microsoft.com/office/drawing/2014/main" id="{8D13682B-688B-4A4D-BD2B-C80C0BC3F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79375"/>
              <a:ext cx="85725" cy="85725"/>
            </a:xfrm>
            <a:prstGeom prst="ellipse">
              <a:avLst/>
            </a:pr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4">
              <a:extLst>
                <a:ext uri="{FF2B5EF4-FFF2-40B4-BE49-F238E27FC236}">
                  <a16:creationId xmlns:a16="http://schemas.microsoft.com/office/drawing/2014/main" id="{317643AA-96A9-4FD3-BA4A-9C0C6A379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5500" y="103188"/>
              <a:ext cx="115888" cy="38100"/>
            </a:xfrm>
            <a:custGeom>
              <a:avLst/>
              <a:gdLst>
                <a:gd name="T0" fmla="*/ 231 w 1367"/>
                <a:gd name="T1" fmla="*/ 0 h 460"/>
                <a:gd name="T2" fmla="*/ 1136 w 1367"/>
                <a:gd name="T3" fmla="*/ 0 h 460"/>
                <a:gd name="T4" fmla="*/ 1367 w 1367"/>
                <a:gd name="T5" fmla="*/ 230 h 460"/>
                <a:gd name="T6" fmla="*/ 1367 w 1367"/>
                <a:gd name="T7" fmla="*/ 230 h 460"/>
                <a:gd name="T8" fmla="*/ 1136 w 1367"/>
                <a:gd name="T9" fmla="*/ 460 h 460"/>
                <a:gd name="T10" fmla="*/ 231 w 1367"/>
                <a:gd name="T11" fmla="*/ 460 h 460"/>
                <a:gd name="T12" fmla="*/ 0 w 1367"/>
                <a:gd name="T13" fmla="*/ 230 h 460"/>
                <a:gd name="T14" fmla="*/ 0 w 1367"/>
                <a:gd name="T15" fmla="*/ 230 h 460"/>
                <a:gd name="T16" fmla="*/ 231 w 1367"/>
                <a:gd name="T17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7" h="460">
                  <a:moveTo>
                    <a:pt x="231" y="0"/>
                  </a:moveTo>
                  <a:lnTo>
                    <a:pt x="1136" y="0"/>
                  </a:lnTo>
                  <a:cubicBezTo>
                    <a:pt x="1263" y="0"/>
                    <a:pt x="1367" y="103"/>
                    <a:pt x="1367" y="230"/>
                  </a:cubicBezTo>
                  <a:lnTo>
                    <a:pt x="1367" y="230"/>
                  </a:lnTo>
                  <a:cubicBezTo>
                    <a:pt x="1367" y="357"/>
                    <a:pt x="1263" y="460"/>
                    <a:pt x="1136" y="460"/>
                  </a:cubicBezTo>
                  <a:lnTo>
                    <a:pt x="231" y="460"/>
                  </a:lnTo>
                  <a:cubicBezTo>
                    <a:pt x="104" y="460"/>
                    <a:pt x="0" y="357"/>
                    <a:pt x="0" y="230"/>
                  </a:cubicBezTo>
                  <a:lnTo>
                    <a:pt x="0" y="230"/>
                  </a:lnTo>
                  <a:cubicBezTo>
                    <a:pt x="0" y="103"/>
                    <a:pt x="104" y="0"/>
                    <a:pt x="231" y="0"/>
                  </a:cubicBezTo>
                  <a:close/>
                </a:path>
              </a:pathLst>
            </a:cu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5">
              <a:extLst>
                <a:ext uri="{FF2B5EF4-FFF2-40B4-BE49-F238E27FC236}">
                  <a16:creationId xmlns:a16="http://schemas.microsoft.com/office/drawing/2014/main" id="{9211D73F-AB94-441B-90E7-31180485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163" y="103188"/>
              <a:ext cx="57150" cy="38100"/>
            </a:xfrm>
            <a:custGeom>
              <a:avLst/>
              <a:gdLst>
                <a:gd name="T0" fmla="*/ 231 w 683"/>
                <a:gd name="T1" fmla="*/ 0 h 460"/>
                <a:gd name="T2" fmla="*/ 453 w 683"/>
                <a:gd name="T3" fmla="*/ 0 h 460"/>
                <a:gd name="T4" fmla="*/ 683 w 683"/>
                <a:gd name="T5" fmla="*/ 230 h 460"/>
                <a:gd name="T6" fmla="*/ 683 w 683"/>
                <a:gd name="T7" fmla="*/ 230 h 460"/>
                <a:gd name="T8" fmla="*/ 453 w 683"/>
                <a:gd name="T9" fmla="*/ 460 h 460"/>
                <a:gd name="T10" fmla="*/ 231 w 683"/>
                <a:gd name="T11" fmla="*/ 460 h 460"/>
                <a:gd name="T12" fmla="*/ 0 w 683"/>
                <a:gd name="T13" fmla="*/ 230 h 460"/>
                <a:gd name="T14" fmla="*/ 0 w 683"/>
                <a:gd name="T15" fmla="*/ 230 h 460"/>
                <a:gd name="T16" fmla="*/ 231 w 683"/>
                <a:gd name="T17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3" h="460">
                  <a:moveTo>
                    <a:pt x="231" y="0"/>
                  </a:moveTo>
                  <a:lnTo>
                    <a:pt x="453" y="0"/>
                  </a:lnTo>
                  <a:cubicBezTo>
                    <a:pt x="580" y="0"/>
                    <a:pt x="683" y="103"/>
                    <a:pt x="683" y="230"/>
                  </a:cubicBezTo>
                  <a:lnTo>
                    <a:pt x="683" y="230"/>
                  </a:lnTo>
                  <a:cubicBezTo>
                    <a:pt x="683" y="357"/>
                    <a:pt x="580" y="460"/>
                    <a:pt x="453" y="460"/>
                  </a:cubicBezTo>
                  <a:lnTo>
                    <a:pt x="231" y="460"/>
                  </a:lnTo>
                  <a:cubicBezTo>
                    <a:pt x="104" y="460"/>
                    <a:pt x="0" y="357"/>
                    <a:pt x="0" y="230"/>
                  </a:cubicBezTo>
                  <a:lnTo>
                    <a:pt x="0" y="230"/>
                  </a:lnTo>
                  <a:cubicBezTo>
                    <a:pt x="0" y="103"/>
                    <a:pt x="104" y="0"/>
                    <a:pt x="231" y="0"/>
                  </a:cubicBezTo>
                  <a:close/>
                </a:path>
              </a:pathLst>
            </a:cu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16">
              <a:extLst>
                <a:ext uri="{FF2B5EF4-FFF2-40B4-BE49-F238E27FC236}">
                  <a16:creationId xmlns:a16="http://schemas.microsoft.com/office/drawing/2014/main" id="{DD99C227-22E8-4A8D-8F77-9939CF4CC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0475" y="92075"/>
              <a:ext cx="58738" cy="60325"/>
            </a:xfrm>
            <a:prstGeom prst="ellipse">
              <a:avLst/>
            </a:prstGeom>
            <a:solidFill>
              <a:srgbClr val="E9E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A48C2BD7-E5A6-48B0-8518-AAE926FBFC9C}"/>
              </a:ext>
            </a:extLst>
          </p:cNvPr>
          <p:cNvSpPr/>
          <p:nvPr/>
        </p:nvSpPr>
        <p:spPr>
          <a:xfrm>
            <a:off x="1698926" y="4261965"/>
            <a:ext cx="2207594" cy="282828"/>
          </a:xfrm>
          <a:prstGeom prst="roundRect">
            <a:avLst>
              <a:gd name="adj" fmla="val 50000"/>
            </a:avLst>
          </a:prstGeom>
          <a:solidFill>
            <a:schemeClr val="bg1">
              <a:alpha val="10000"/>
            </a:schemeClr>
          </a:solidFill>
          <a:ln>
            <a:noFill/>
          </a:ln>
          <a:effectLst>
            <a:outerShdw blurRad="254000" dist="1270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8" name="Rectangle 18">
            <a:extLst>
              <a:ext uri="{FF2B5EF4-FFF2-40B4-BE49-F238E27FC236}">
                <a16:creationId xmlns:a16="http://schemas.microsoft.com/office/drawing/2014/main" id="{CA4CB983-D8D7-41BB-88AF-7E803AF6A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8927" y="4259607"/>
            <a:ext cx="1526873" cy="285185"/>
          </a:xfrm>
          <a:prstGeom prst="roundRect">
            <a:avLst>
              <a:gd name="adj" fmla="val 50000"/>
            </a:avLst>
          </a:prstGeom>
          <a:solidFill>
            <a:srgbClr val="FAB72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A46A12B-E3C2-4645-92A9-41F1DDC473D2}"/>
              </a:ext>
            </a:extLst>
          </p:cNvPr>
          <p:cNvGrpSpPr/>
          <p:nvPr/>
        </p:nvGrpSpPr>
        <p:grpSpPr>
          <a:xfrm>
            <a:off x="3047609" y="4221216"/>
            <a:ext cx="359613" cy="359612"/>
            <a:chOff x="3480071" y="4597738"/>
            <a:chExt cx="359613" cy="359612"/>
          </a:xfrm>
        </p:grpSpPr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394EA095-1406-435D-BA9B-B8F5D5D4C45F}"/>
                </a:ext>
              </a:extLst>
            </p:cNvPr>
            <p:cNvSpPr/>
            <p:nvPr/>
          </p:nvSpPr>
          <p:spPr>
            <a:xfrm>
              <a:off x="3480072" y="4597738"/>
              <a:ext cx="359612" cy="359612"/>
            </a:xfrm>
            <a:prstGeom prst="ellipse">
              <a:avLst/>
            </a:prstGeom>
            <a:solidFill>
              <a:srgbClr val="FAB72B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7A4762DF-DD65-4348-ACAA-EA304D604AAC}"/>
                </a:ext>
              </a:extLst>
            </p:cNvPr>
            <p:cNvSpPr/>
            <p:nvPr/>
          </p:nvSpPr>
          <p:spPr>
            <a:xfrm>
              <a:off x="3480071" y="4654433"/>
              <a:ext cx="359613" cy="246221"/>
            </a:xfrm>
            <a:prstGeom prst="rect">
              <a:avLst/>
            </a:prstGeom>
          </p:spPr>
          <p:txBody>
            <a:bodyPr wrap="square" lIns="0" rIns="0">
              <a:spAutoFit/>
            </a:bodyPr>
            <a:lstStyle/>
            <a:p>
              <a:pPr algn="ctr"/>
              <a:r>
                <a:rPr lang="en-US" sz="1000" dirty="0">
                  <a:solidFill>
                    <a:schemeClr val="bg1"/>
                  </a:solidFill>
                  <a:latin typeface="Poppins Light" panose="00000400000000000000" pitchFamily="2" charset="0"/>
                  <a:cs typeface="Poppins Light" panose="00000400000000000000" pitchFamily="2" charset="0"/>
                </a:rPr>
                <a:t>74</a:t>
              </a:r>
            </a:p>
          </p:txBody>
        </p: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33406F00-12FE-4A93-A233-46704085C28E}"/>
              </a:ext>
            </a:extLst>
          </p:cNvPr>
          <p:cNvSpPr txBox="1"/>
          <p:nvPr/>
        </p:nvSpPr>
        <p:spPr>
          <a:xfrm>
            <a:off x="1698926" y="4619219"/>
            <a:ext cx="2751153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sz="1000" dirty="0">
                <a:solidFill>
                  <a:srgbClr val="FAB72B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74</a:t>
            </a:r>
            <a:r>
              <a:rPr lang="en-US" sz="1000" dirty="0">
                <a:solidFill>
                  <a:srgbClr val="CDE9E1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/26 Chart Ratio.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FDB3D28E-7EA3-4B9E-805F-C119B21BFD8A}"/>
              </a:ext>
            </a:extLst>
          </p:cNvPr>
          <p:cNvSpPr/>
          <p:nvPr/>
        </p:nvSpPr>
        <p:spPr>
          <a:xfrm>
            <a:off x="9007304" y="5190686"/>
            <a:ext cx="932223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20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T  a  b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665E8998-DFD3-422D-BDAF-E5D50E173556}"/>
              </a:ext>
            </a:extLst>
          </p:cNvPr>
          <p:cNvSpPr/>
          <p:nvPr/>
        </p:nvSpPr>
        <p:spPr>
          <a:xfrm>
            <a:off x="726217" y="340348"/>
            <a:ext cx="127022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AlphaCore</a:t>
            </a:r>
            <a:r>
              <a:rPr lang="en-US" sz="900" dirty="0">
                <a:solidFill>
                  <a:schemeClr val="bg1"/>
                </a:solidFill>
                <a:latin typeface="Poppins Medium" panose="00000600000000000000" pitchFamily="2" charset="0"/>
                <a:cs typeface="Poppins Medium" panose="00000600000000000000" pitchFamily="2" charset="0"/>
              </a:rPr>
              <a:t> Innovation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4D93D365-DE3B-4CA1-84FD-F151262C2FD7}"/>
              </a:ext>
            </a:extLst>
          </p:cNvPr>
          <p:cNvSpPr/>
          <p:nvPr/>
        </p:nvSpPr>
        <p:spPr>
          <a:xfrm>
            <a:off x="726217" y="478847"/>
            <a:ext cx="1270223" cy="1077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700" dirty="0">
                <a:solidFill>
                  <a:srgbClr val="FAB72B"/>
                </a:solidFill>
                <a:latin typeface="Poppins Light" panose="00000400000000000000" pitchFamily="2" charset="0"/>
                <a:cs typeface="Poppins Light" panose="00000400000000000000" pitchFamily="2" charset="0"/>
              </a:rPr>
              <a:t>Learn, Build, Release</a:t>
            </a: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343E97EF-6EB9-43C1-8CBC-BE3EB557392A}"/>
              </a:ext>
            </a:extLst>
          </p:cNvPr>
          <p:cNvGrpSpPr/>
          <p:nvPr/>
        </p:nvGrpSpPr>
        <p:grpSpPr>
          <a:xfrm rot="18900000">
            <a:off x="387985" y="365904"/>
            <a:ext cx="244476" cy="163177"/>
            <a:chOff x="387985" y="365904"/>
            <a:chExt cx="244476" cy="163177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A9C48B5C-D3C2-4351-A31A-61D4B9B7A5E4}"/>
                </a:ext>
              </a:extLst>
            </p:cNvPr>
            <p:cNvSpPr/>
            <p:nvPr/>
          </p:nvSpPr>
          <p:spPr>
            <a:xfrm>
              <a:off x="470345" y="366966"/>
              <a:ext cx="162116" cy="162115"/>
            </a:xfrm>
            <a:prstGeom prst="ellipse">
              <a:avLst/>
            </a:prstGeom>
            <a:solidFill>
              <a:srgbClr val="F66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708F09A2-4A79-46C3-87EC-BF02DCBD1C9B}"/>
                </a:ext>
              </a:extLst>
            </p:cNvPr>
            <p:cNvSpPr/>
            <p:nvPr/>
          </p:nvSpPr>
          <p:spPr>
            <a:xfrm>
              <a:off x="387985" y="366435"/>
              <a:ext cx="162116" cy="162115"/>
            </a:xfrm>
            <a:prstGeom prst="ellipse">
              <a:avLst/>
            </a:prstGeom>
            <a:solidFill>
              <a:srgbClr val="FAB7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8B20927F-5FA2-4ED7-BA61-942DCD8A0651}"/>
                </a:ext>
              </a:extLst>
            </p:cNvPr>
            <p:cNvSpPr/>
            <p:nvPr/>
          </p:nvSpPr>
          <p:spPr>
            <a:xfrm>
              <a:off x="468693" y="365904"/>
              <a:ext cx="162116" cy="162115"/>
            </a:xfrm>
            <a:prstGeom prst="ellipse">
              <a:avLst/>
            </a:prstGeom>
            <a:solidFill>
              <a:srgbClr val="F66757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7DA0F44F-1702-48BF-AF74-E6495B125E95}"/>
              </a:ext>
            </a:extLst>
          </p:cNvPr>
          <p:cNvGrpSpPr/>
          <p:nvPr/>
        </p:nvGrpSpPr>
        <p:grpSpPr>
          <a:xfrm>
            <a:off x="6772223" y="399022"/>
            <a:ext cx="592507" cy="148416"/>
            <a:chOff x="6772223" y="399022"/>
            <a:chExt cx="592507" cy="148416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AEF0B571-2F7E-4990-8DF7-61A3F9E3C5D9}"/>
                </a:ext>
              </a:extLst>
            </p:cNvPr>
            <p:cNvSpPr/>
            <p:nvPr/>
          </p:nvSpPr>
          <p:spPr>
            <a:xfrm>
              <a:off x="6772223" y="399022"/>
              <a:ext cx="592507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800" dirty="0">
                  <a:solidFill>
                    <a:schemeClr val="bg1"/>
                  </a:solidFill>
                  <a:latin typeface="Poppins Medium" panose="00000600000000000000" pitchFamily="2" charset="0"/>
                  <a:cs typeface="Poppins Medium" panose="00000600000000000000" pitchFamily="2" charset="0"/>
                </a:rPr>
                <a:t>Smart App</a:t>
              </a:r>
            </a:p>
          </p:txBody>
        </p: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6546D95-0538-4A68-A96D-97C225DF907B}"/>
                </a:ext>
              </a:extLst>
            </p:cNvPr>
            <p:cNvCxnSpPr>
              <a:cxnSpLocks/>
            </p:cNvCxnSpPr>
            <p:nvPr/>
          </p:nvCxnSpPr>
          <p:spPr>
            <a:xfrm>
              <a:off x="6808418" y="547438"/>
              <a:ext cx="188647" cy="0"/>
            </a:xfrm>
            <a:prstGeom prst="line">
              <a:avLst/>
            </a:prstGeom>
            <a:ln w="19050" cap="rnd">
              <a:solidFill>
                <a:srgbClr val="FAB72B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7074B3D-821D-4B5E-ABB0-1BF95527CDB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881613436"/>
      </p:ext>
    </p:extLst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3465</TotalTime>
  <Words>2310</Words>
  <Application>Microsoft Office PowerPoint</Application>
  <PresentationFormat>Widescreen</PresentationFormat>
  <Paragraphs>772</Paragraphs>
  <Slides>36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48" baseType="lpstr">
      <vt:lpstr>Arial</vt:lpstr>
      <vt:lpstr>Calibri</vt:lpstr>
      <vt:lpstr>Oxygen</vt:lpstr>
      <vt:lpstr>Oxygen bold</vt:lpstr>
      <vt:lpstr>Oxygen Light</vt:lpstr>
      <vt:lpstr>Poppins</vt:lpstr>
      <vt:lpstr>Poppins </vt:lpstr>
      <vt:lpstr>Poppins ExtraBold</vt:lpstr>
      <vt:lpstr>Poppins Light</vt:lpstr>
      <vt:lpstr>Poppins Medium</vt:lpstr>
      <vt:lpstr>Poppins SemiBold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Permana Maliq</dc:creator>
  <cp:lastModifiedBy>Permana Maliq</cp:lastModifiedBy>
  <cp:revision>404</cp:revision>
  <dcterms:created xsi:type="dcterms:W3CDTF">2021-06-11T06:53:57Z</dcterms:created>
  <dcterms:modified xsi:type="dcterms:W3CDTF">2021-08-23T12:47:43Z</dcterms:modified>
</cp:coreProperties>
</file>